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notesSlides/notesSlide1.xml" ContentType="application/vnd.openxmlformats-officedocument.presentationml.notesSlide+xml"/>
  <Override PartName="/ppt/theme/themeOverride6.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7.xml" ContentType="application/vnd.openxmlformats-officedocument.themeOverride+xml"/>
  <Override PartName="/ppt/theme/themeOverride8.xml" ContentType="application/vnd.openxmlformats-officedocument.themeOverride+xml"/>
  <Override PartName="/ppt/notesSlides/notesSlide2.xml" ContentType="application/vnd.openxmlformats-officedocument.presentationml.notesSlide+xml"/>
  <Override PartName="/ppt/theme/themeOverride9.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notesSlides/notesSlide3.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notesSlides/notesSlide4.xml" ContentType="application/vnd.openxmlformats-officedocument.presentationml.notesSlide+xml"/>
  <Override PartName="/ppt/theme/themeOverride17.xml" ContentType="application/vnd.openxmlformats-officedocument.themeOverride+xml"/>
  <Override PartName="/ppt/theme/themeOverride18.xml" ContentType="application/vnd.openxmlformats-officedocument.themeOverride+xml"/>
  <Override PartName="/ppt/notesSlides/notesSlide5.xml" ContentType="application/vnd.openxmlformats-officedocument.presentationml.notesSl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notesSlides/notesSlide6.xml" ContentType="application/vnd.openxmlformats-officedocument.presentationml.notesSlide+xml"/>
  <Override PartName="/ppt/theme/themeOverride22.xml" ContentType="application/vnd.openxmlformats-officedocument.themeOverride+xml"/>
  <Override PartName="/ppt/theme/themeOverride23.xml" ContentType="application/vnd.openxmlformats-officedocument.themeOverride+xml"/>
  <Override PartName="/ppt/notesSlides/notesSlide7.xml" ContentType="application/vnd.openxmlformats-officedocument.presentationml.notesSl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21" r:id="rId2"/>
    <p:sldId id="328" r:id="rId3"/>
    <p:sldId id="323" r:id="rId4"/>
    <p:sldId id="269" r:id="rId5"/>
    <p:sldId id="274" r:id="rId6"/>
    <p:sldId id="275" r:id="rId7"/>
    <p:sldId id="329" r:id="rId8"/>
    <p:sldId id="324" r:id="rId9"/>
    <p:sldId id="285" r:id="rId10"/>
    <p:sldId id="319" r:id="rId11"/>
    <p:sldId id="282" r:id="rId12"/>
    <p:sldId id="291" r:id="rId13"/>
    <p:sldId id="290" r:id="rId14"/>
    <p:sldId id="286" r:id="rId15"/>
    <p:sldId id="281" r:id="rId16"/>
    <p:sldId id="325" r:id="rId17"/>
    <p:sldId id="280" r:id="rId18"/>
    <p:sldId id="295" r:id="rId19"/>
    <p:sldId id="294" r:id="rId20"/>
    <p:sldId id="296" r:id="rId21"/>
    <p:sldId id="293" r:id="rId22"/>
    <p:sldId id="289" r:id="rId23"/>
    <p:sldId id="292" r:id="rId24"/>
    <p:sldId id="288" r:id="rId25"/>
    <p:sldId id="326" r:id="rId26"/>
    <p:sldId id="297" r:id="rId27"/>
    <p:sldId id="300" r:id="rId28"/>
    <p:sldId id="283" r:id="rId29"/>
    <p:sldId id="299" r:id="rId30"/>
    <p:sldId id="301" r:id="rId31"/>
    <p:sldId id="327" r:id="rId32"/>
    <p:sldId id="330" r:id="rId33"/>
    <p:sldId id="317" r:id="rId34"/>
    <p:sldId id="318"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pos="3817" userDrawn="1">
          <p15:clr>
            <a:srgbClr val="A4A3A4"/>
          </p15:clr>
        </p15:guide>
        <p15:guide id="8"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1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68" autoAdjust="0"/>
    <p:restoredTop sz="94672" autoAdjust="0"/>
  </p:normalViewPr>
  <p:slideViewPr>
    <p:cSldViewPr snapToGrid="0" showGuides="1">
      <p:cViewPr varScale="1">
        <p:scale>
          <a:sx n="79" d="100"/>
          <a:sy n="79" d="100"/>
        </p:scale>
        <p:origin x="102" y="132"/>
      </p:cViewPr>
      <p:guideLst>
        <p:guide pos="3817"/>
        <p:guide orient="horz" pos="2160"/>
      </p:guideLst>
    </p:cSldViewPr>
  </p:slideViewPr>
  <p:outlineViewPr>
    <p:cViewPr>
      <p:scale>
        <a:sx n="100" d="100"/>
        <a:sy n="100" d="100"/>
      </p:scale>
      <p:origin x="0" y="-1335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4373949541165399E-2"/>
          <c:y val="0.24462424153592199"/>
          <c:w val="0.85125210091766901"/>
          <c:h val="0.51075151692815501"/>
        </c:manualLayout>
      </c:layout>
      <c:doughnutChart>
        <c:varyColors val="1"/>
        <c:ser>
          <c:idx val="0"/>
          <c:order val="0"/>
          <c:tx>
            <c:strRef>
              <c:f>Sheet1!$B$1</c:f>
              <c:strCache>
                <c:ptCount val="1"/>
                <c:pt idx="0">
                  <c:v>销售额</c:v>
                </c:pt>
              </c:strCache>
            </c:strRef>
          </c:tx>
          <c:dPt>
            <c:idx val="0"/>
            <c:bubble3D val="0"/>
            <c:spPr>
              <a:solidFill>
                <a:schemeClr val="accent1"/>
              </a:solidFill>
              <a:ln w="19050">
                <a:noFill/>
              </a:ln>
              <a:effectLst/>
            </c:spPr>
            <c:extLst>
              <c:ext xmlns:c16="http://schemas.microsoft.com/office/drawing/2014/chart" uri="{C3380CC4-5D6E-409C-BE32-E72D297353CC}">
                <c16:uniqueId val="{00000001-D385-49F2-9BDD-4740D8882E55}"/>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D385-49F2-9BDD-4740D8882E55}"/>
              </c:ext>
            </c:extLst>
          </c:dPt>
          <c:cat>
            <c:strRef>
              <c:f>Sheet1!$A$2:$A$3</c:f>
              <c:strCache>
                <c:ptCount val="2"/>
                <c:pt idx="0">
                  <c:v>第一季度</c:v>
                </c:pt>
                <c:pt idx="1">
                  <c:v>第二季度</c:v>
                </c:pt>
              </c:strCache>
            </c:strRef>
          </c:cat>
          <c:val>
            <c:numRef>
              <c:f>Sheet1!$B$2:$B$3</c:f>
              <c:numCache>
                <c:formatCode>General</c:formatCode>
                <c:ptCount val="2"/>
                <c:pt idx="0">
                  <c:v>7</c:v>
                </c:pt>
                <c:pt idx="1">
                  <c:v>35</c:v>
                </c:pt>
              </c:numCache>
            </c:numRef>
          </c:val>
          <c:extLst>
            <c:ext xmlns:c16="http://schemas.microsoft.com/office/drawing/2014/chart" uri="{C3380CC4-5D6E-409C-BE32-E72D297353CC}">
              <c16:uniqueId val="{00000004-D385-49F2-9BDD-4740D8882E55}"/>
            </c:ext>
          </c:extLst>
        </c:ser>
        <c:dLbls>
          <c:showLegendKey val="0"/>
          <c:showVal val="0"/>
          <c:showCatName val="0"/>
          <c:showSerName val="0"/>
          <c:showPercent val="0"/>
          <c:showBubbleSize val="0"/>
          <c:showLeaderLines val="1"/>
        </c:dLbls>
        <c:firstSliceAng val="0"/>
        <c:holeSize val="7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4373949541165399E-2"/>
          <c:y val="0.24462424153592199"/>
          <c:w val="0.85125210091766901"/>
          <c:h val="0.51075151692815501"/>
        </c:manualLayout>
      </c:layout>
      <c:doughnutChart>
        <c:varyColors val="1"/>
        <c:ser>
          <c:idx val="0"/>
          <c:order val="0"/>
          <c:tx>
            <c:strRef>
              <c:f>Sheet1!$B$1</c:f>
              <c:strCache>
                <c:ptCount val="1"/>
                <c:pt idx="0">
                  <c:v>销售额</c:v>
                </c:pt>
              </c:strCache>
            </c:strRef>
          </c:tx>
          <c:dPt>
            <c:idx val="0"/>
            <c:bubble3D val="0"/>
            <c:spPr>
              <a:solidFill>
                <a:schemeClr val="accent1"/>
              </a:solidFill>
              <a:ln w="19050">
                <a:noFill/>
              </a:ln>
              <a:effectLst/>
            </c:spPr>
            <c:extLst>
              <c:ext xmlns:c16="http://schemas.microsoft.com/office/drawing/2014/chart" uri="{C3380CC4-5D6E-409C-BE32-E72D297353CC}">
                <c16:uniqueId val="{00000001-D385-49F2-9BDD-4740D8882E55}"/>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D385-49F2-9BDD-4740D8882E55}"/>
              </c:ext>
            </c:extLst>
          </c:dPt>
          <c:cat>
            <c:strRef>
              <c:f>Sheet1!$A$2:$A$3</c:f>
              <c:strCache>
                <c:ptCount val="2"/>
                <c:pt idx="0">
                  <c:v>第一季度</c:v>
                </c:pt>
                <c:pt idx="1">
                  <c:v>第二季度</c:v>
                </c:pt>
              </c:strCache>
            </c:strRef>
          </c:cat>
          <c:val>
            <c:numRef>
              <c:f>Sheet1!$B$2:$B$3</c:f>
              <c:numCache>
                <c:formatCode>General</c:formatCode>
                <c:ptCount val="2"/>
                <c:pt idx="0">
                  <c:v>38</c:v>
                </c:pt>
                <c:pt idx="1">
                  <c:v>62</c:v>
                </c:pt>
              </c:numCache>
            </c:numRef>
          </c:val>
          <c:extLst>
            <c:ext xmlns:c16="http://schemas.microsoft.com/office/drawing/2014/chart" uri="{C3380CC4-5D6E-409C-BE32-E72D297353CC}">
              <c16:uniqueId val="{00000004-D385-49F2-9BDD-4740D8882E55}"/>
            </c:ext>
          </c:extLst>
        </c:ser>
        <c:dLbls>
          <c:showLegendKey val="0"/>
          <c:showVal val="0"/>
          <c:showCatName val="0"/>
          <c:showSerName val="0"/>
          <c:showPercent val="0"/>
          <c:showBubbleSize val="0"/>
          <c:showLeaderLines val="1"/>
        </c:dLbls>
        <c:firstSliceAng val="0"/>
        <c:holeSize val="7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4373949541165399E-2"/>
          <c:y val="0.24462424153592199"/>
          <c:w val="0.85125210091766901"/>
          <c:h val="0.51075151692815501"/>
        </c:manualLayout>
      </c:layout>
      <c:doughnutChart>
        <c:varyColors val="1"/>
        <c:ser>
          <c:idx val="0"/>
          <c:order val="0"/>
          <c:tx>
            <c:strRef>
              <c:f>Sheet1!$B$1</c:f>
              <c:strCache>
                <c:ptCount val="1"/>
                <c:pt idx="0">
                  <c:v>销售额</c:v>
                </c:pt>
              </c:strCache>
            </c:strRef>
          </c:tx>
          <c:dPt>
            <c:idx val="0"/>
            <c:bubble3D val="0"/>
            <c:spPr>
              <a:solidFill>
                <a:schemeClr val="accent1"/>
              </a:solidFill>
              <a:ln w="19050">
                <a:noFill/>
              </a:ln>
              <a:effectLst/>
            </c:spPr>
            <c:extLst>
              <c:ext xmlns:c16="http://schemas.microsoft.com/office/drawing/2014/chart" uri="{C3380CC4-5D6E-409C-BE32-E72D297353CC}">
                <c16:uniqueId val="{00000001-D385-49F2-9BDD-4740D8882E55}"/>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D385-49F2-9BDD-4740D8882E55}"/>
              </c:ext>
            </c:extLst>
          </c:dPt>
          <c:cat>
            <c:strRef>
              <c:f>Sheet1!$A$2:$A$3</c:f>
              <c:strCache>
                <c:ptCount val="2"/>
                <c:pt idx="0">
                  <c:v>第一季度</c:v>
                </c:pt>
                <c:pt idx="1">
                  <c:v>第二季度</c:v>
                </c:pt>
              </c:strCache>
            </c:strRef>
          </c:cat>
          <c:val>
            <c:numRef>
              <c:f>Sheet1!$B$2:$B$3</c:f>
              <c:numCache>
                <c:formatCode>General</c:formatCode>
                <c:ptCount val="2"/>
                <c:pt idx="0">
                  <c:v>55</c:v>
                </c:pt>
                <c:pt idx="1">
                  <c:v>45</c:v>
                </c:pt>
              </c:numCache>
            </c:numRef>
          </c:val>
          <c:extLst>
            <c:ext xmlns:c16="http://schemas.microsoft.com/office/drawing/2014/chart" uri="{C3380CC4-5D6E-409C-BE32-E72D297353CC}">
              <c16:uniqueId val="{00000004-D385-49F2-9BDD-4740D8882E55}"/>
            </c:ext>
          </c:extLst>
        </c:ser>
        <c:dLbls>
          <c:showLegendKey val="0"/>
          <c:showVal val="0"/>
          <c:showCatName val="0"/>
          <c:showSerName val="0"/>
          <c:showPercent val="0"/>
          <c:showBubbleSize val="0"/>
          <c:showLeaderLines val="1"/>
        </c:dLbls>
        <c:firstSliceAng val="0"/>
        <c:holeSize val="7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时间分配</c:v>
                </c:pt>
                <c:pt idx="1">
                  <c:v>冲突原因</c:v>
                </c:pt>
                <c:pt idx="2">
                  <c:v>成功因素</c:v>
                </c:pt>
                <c:pt idx="3">
                  <c:v>离职原因</c:v>
                </c:pt>
              </c:strCache>
            </c:strRef>
          </c:cat>
          <c:val>
            <c:numRef>
              <c:f>Sheet1!$B$2:$B$5</c:f>
              <c:numCache>
                <c:formatCode>0%</c:formatCode>
                <c:ptCount val="4"/>
                <c:pt idx="0">
                  <c:v>0.7</c:v>
                </c:pt>
                <c:pt idx="1">
                  <c:v>0.9</c:v>
                </c:pt>
                <c:pt idx="2">
                  <c:v>0.75</c:v>
                </c:pt>
                <c:pt idx="3">
                  <c:v>0.82</c:v>
                </c:pt>
              </c:numCache>
            </c:numRef>
          </c:val>
          <c:extLst>
            <c:ext xmlns:c16="http://schemas.microsoft.com/office/drawing/2014/chart" uri="{C3380CC4-5D6E-409C-BE32-E72D297353CC}">
              <c16:uniqueId val="{00000000-3B85-4930-A47E-9B82D718F720}"/>
            </c:ext>
          </c:extLst>
        </c:ser>
        <c:ser>
          <c:idx val="1"/>
          <c:order val="1"/>
          <c:tx>
            <c:strRef>
              <c:f>Sheet1!$C$1</c:f>
              <c:strCache>
                <c:ptCount val="1"/>
                <c:pt idx="0">
                  <c:v>Series 2</c:v>
                </c:pt>
              </c:strCache>
            </c:strRef>
          </c:tx>
          <c:spPr>
            <a:noFill/>
            <a:ln w="19050">
              <a:solidFill>
                <a:schemeClr val="bg1">
                  <a:lumMod val="85000"/>
                </a:schemeClr>
              </a:solidFill>
            </a:ln>
            <a:effectLst/>
          </c:spPr>
          <c:invertIfNegative val="0"/>
          <c:dLbls>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时间分配</c:v>
                </c:pt>
                <c:pt idx="1">
                  <c:v>冲突原因</c:v>
                </c:pt>
                <c:pt idx="2">
                  <c:v>成功因素</c:v>
                </c:pt>
                <c:pt idx="3">
                  <c:v>离职原因</c:v>
                </c:pt>
              </c:strCache>
            </c:strRef>
          </c:cat>
          <c:val>
            <c:numRef>
              <c:f>Sheet1!$C$2:$C$5</c:f>
              <c:numCache>
                <c:formatCode>0%</c:formatCode>
                <c:ptCount val="4"/>
                <c:pt idx="0">
                  <c:v>0.3</c:v>
                </c:pt>
                <c:pt idx="1">
                  <c:v>0.1</c:v>
                </c:pt>
                <c:pt idx="2">
                  <c:v>0.25</c:v>
                </c:pt>
                <c:pt idx="3">
                  <c:v>0.18</c:v>
                </c:pt>
              </c:numCache>
            </c:numRef>
          </c:val>
          <c:extLst>
            <c:ext xmlns:c16="http://schemas.microsoft.com/office/drawing/2014/chart" uri="{C3380CC4-5D6E-409C-BE32-E72D297353CC}">
              <c16:uniqueId val="{00000001-3B85-4930-A47E-9B82D718F720}"/>
            </c:ext>
          </c:extLst>
        </c:ser>
        <c:dLbls>
          <c:showLegendKey val="0"/>
          <c:showVal val="1"/>
          <c:showCatName val="0"/>
          <c:showSerName val="0"/>
          <c:showPercent val="0"/>
          <c:showBubbleSize val="0"/>
        </c:dLbls>
        <c:gapWidth val="212"/>
        <c:overlap val="-44"/>
        <c:axId val="2093417824"/>
        <c:axId val="2093412928"/>
      </c:barChart>
      <c:catAx>
        <c:axId val="209341782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75000"/>
                    <a:lumOff val="25000"/>
                  </a:schemeClr>
                </a:solidFill>
                <a:latin typeface="+mn-ea"/>
                <a:ea typeface="+mn-ea"/>
                <a:cs typeface="+mn-cs"/>
              </a:defRPr>
            </a:pPr>
            <a:endParaRPr lang="zh-CN"/>
          </a:p>
        </c:txPr>
        <c:crossAx val="2093412928"/>
        <c:crosses val="autoZero"/>
        <c:auto val="1"/>
        <c:lblAlgn val="ctr"/>
        <c:lblOffset val="100"/>
        <c:noMultiLvlLbl val="0"/>
      </c:catAx>
      <c:valAx>
        <c:axId val="2093412928"/>
        <c:scaling>
          <c:orientation val="minMax"/>
        </c:scaling>
        <c:delete val="1"/>
        <c:axPos val="t"/>
        <c:numFmt formatCode="0%" sourceLinked="1"/>
        <c:majorTickMark val="none"/>
        <c:minorTickMark val="none"/>
        <c:tickLblPos val="nextTo"/>
        <c:crossAx val="2093417824"/>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tx1">
              <a:lumMod val="75000"/>
              <a:lumOff val="25000"/>
            </a:schemeClr>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A82050-22EC-4A56-BC52-A8EF720FF963}" type="datetimeFigureOut">
              <a:rPr lang="zh-CN" altLang="en-US" smtClean="0"/>
              <a:t>2022/1/23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3C275-2001-48D2-A168-34746D1FF19F}" type="slidenum">
              <a:rPr lang="zh-CN" altLang="en-US" smtClean="0"/>
              <a:t>‹#›</a:t>
            </a:fld>
            <a:endParaRPr lang="zh-CN" altLang="en-US"/>
          </a:p>
        </p:txBody>
      </p:sp>
    </p:spTree>
    <p:extLst>
      <p:ext uri="{BB962C8B-B14F-4D97-AF65-F5344CB8AC3E}">
        <p14:creationId xmlns:p14="http://schemas.microsoft.com/office/powerpoint/2010/main" val="4107999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4D3C275-2001-48D2-A168-34746D1FF19F}" type="slidenum">
              <a:rPr lang="zh-CN" altLang="en-US" smtClean="0"/>
              <a:t>5</a:t>
            </a:fld>
            <a:endParaRPr lang="zh-CN" altLang="en-US"/>
          </a:p>
        </p:txBody>
      </p:sp>
    </p:spTree>
    <p:extLst>
      <p:ext uri="{BB962C8B-B14F-4D97-AF65-F5344CB8AC3E}">
        <p14:creationId xmlns:p14="http://schemas.microsoft.com/office/powerpoint/2010/main" val="3642662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4D3C275-2001-48D2-A168-34746D1FF19F}" type="slidenum">
              <a:rPr lang="zh-CN" altLang="en-US" smtClean="0"/>
              <a:t>9</a:t>
            </a:fld>
            <a:endParaRPr lang="zh-CN" altLang="en-US"/>
          </a:p>
        </p:txBody>
      </p:sp>
    </p:spTree>
    <p:extLst>
      <p:ext uri="{BB962C8B-B14F-4D97-AF65-F5344CB8AC3E}">
        <p14:creationId xmlns:p14="http://schemas.microsoft.com/office/powerpoint/2010/main" val="2961600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4D3C275-2001-48D2-A168-34746D1FF19F}" type="slidenum">
              <a:rPr lang="zh-CN" altLang="en-US" smtClean="0"/>
              <a:t>15</a:t>
            </a:fld>
            <a:endParaRPr lang="zh-CN" altLang="en-US"/>
          </a:p>
        </p:txBody>
      </p:sp>
    </p:spTree>
    <p:extLst>
      <p:ext uri="{BB962C8B-B14F-4D97-AF65-F5344CB8AC3E}">
        <p14:creationId xmlns:p14="http://schemas.microsoft.com/office/powerpoint/2010/main" val="1455922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4D3C275-2001-48D2-A168-34746D1FF19F}" type="slidenum">
              <a:rPr lang="zh-CN" altLang="en-US" smtClean="0"/>
              <a:t>17</a:t>
            </a:fld>
            <a:endParaRPr lang="zh-CN" altLang="en-US"/>
          </a:p>
        </p:txBody>
      </p:sp>
    </p:spTree>
    <p:extLst>
      <p:ext uri="{BB962C8B-B14F-4D97-AF65-F5344CB8AC3E}">
        <p14:creationId xmlns:p14="http://schemas.microsoft.com/office/powerpoint/2010/main" val="2624951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4D3C275-2001-48D2-A168-34746D1FF19F}" type="slidenum">
              <a:rPr lang="zh-CN" altLang="en-US" smtClean="0"/>
              <a:t>19</a:t>
            </a:fld>
            <a:endParaRPr lang="zh-CN" altLang="en-US"/>
          </a:p>
        </p:txBody>
      </p:sp>
    </p:spTree>
    <p:extLst>
      <p:ext uri="{BB962C8B-B14F-4D97-AF65-F5344CB8AC3E}">
        <p14:creationId xmlns:p14="http://schemas.microsoft.com/office/powerpoint/2010/main" val="2848608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4D3C275-2001-48D2-A168-34746D1FF19F}" type="slidenum">
              <a:rPr lang="zh-CN" altLang="en-US" smtClean="0"/>
              <a:t>22</a:t>
            </a:fld>
            <a:endParaRPr lang="zh-CN" altLang="en-US"/>
          </a:p>
        </p:txBody>
      </p:sp>
    </p:spTree>
    <p:extLst>
      <p:ext uri="{BB962C8B-B14F-4D97-AF65-F5344CB8AC3E}">
        <p14:creationId xmlns:p14="http://schemas.microsoft.com/office/powerpoint/2010/main" val="602644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4D3C275-2001-48D2-A168-34746D1FF19F}" type="slidenum">
              <a:rPr lang="zh-CN" altLang="en-US" smtClean="0"/>
              <a:t>24</a:t>
            </a:fld>
            <a:endParaRPr lang="zh-CN" altLang="en-US"/>
          </a:p>
        </p:txBody>
      </p:sp>
    </p:spTree>
    <p:extLst>
      <p:ext uri="{BB962C8B-B14F-4D97-AF65-F5344CB8AC3E}">
        <p14:creationId xmlns:p14="http://schemas.microsoft.com/office/powerpoint/2010/main" val="1142129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10116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
        <p:nvSpPr>
          <p:cNvPr id="386" name="矩形: 圆角 385">
            <a:extLst>
              <a:ext uri="{FF2B5EF4-FFF2-40B4-BE49-F238E27FC236}">
                <a16:creationId xmlns:a16="http://schemas.microsoft.com/office/drawing/2014/main" id="{341D9F71-AE83-4151-9BB0-4D79A20FFFA9}"/>
              </a:ext>
            </a:extLst>
          </p:cNvPr>
          <p:cNvSpPr/>
          <p:nvPr userDrawn="1"/>
        </p:nvSpPr>
        <p:spPr>
          <a:xfrm>
            <a:off x="0" y="0"/>
            <a:ext cx="12192000" cy="6858000"/>
          </a:xfrm>
          <a:prstGeom prst="roundRect">
            <a:avLst>
              <a:gd name="adj" fmla="val 0"/>
            </a:avLst>
          </a:prstGeom>
          <a:solidFill>
            <a:schemeClr val="accent1">
              <a:alpha val="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任意多边形: 形状 386">
            <a:extLst>
              <a:ext uri="{FF2B5EF4-FFF2-40B4-BE49-F238E27FC236}">
                <a16:creationId xmlns:a16="http://schemas.microsoft.com/office/drawing/2014/main" id="{FD7CD758-EE35-43F2-A3DD-5A3FB723E50B}"/>
              </a:ext>
            </a:extLst>
          </p:cNvPr>
          <p:cNvSpPr/>
          <p:nvPr userDrawn="1"/>
        </p:nvSpPr>
        <p:spPr>
          <a:xfrm>
            <a:off x="0" y="2223388"/>
            <a:ext cx="12192000" cy="4634613"/>
          </a:xfrm>
          <a:custGeom>
            <a:avLst/>
            <a:gdLst>
              <a:gd name="connsiteX0" fmla="*/ 1813322 w 12192000"/>
              <a:gd name="connsiteY0" fmla="*/ 552 h 4634613"/>
              <a:gd name="connsiteX1" fmla="*/ 2857500 w 12192000"/>
              <a:gd name="connsiteY1" fmla="*/ 157863 h 4634613"/>
              <a:gd name="connsiteX2" fmla="*/ 5848350 w 12192000"/>
              <a:gd name="connsiteY2" fmla="*/ 3148713 h 4634613"/>
              <a:gd name="connsiteX3" fmla="*/ 8496300 w 12192000"/>
              <a:gd name="connsiteY3" fmla="*/ 1167513 h 4634613"/>
              <a:gd name="connsiteX4" fmla="*/ 11582400 w 12192000"/>
              <a:gd name="connsiteY4" fmla="*/ 2958213 h 4634613"/>
              <a:gd name="connsiteX5" fmla="*/ 12143184 w 12192000"/>
              <a:gd name="connsiteY5" fmla="*/ 3020870 h 4634613"/>
              <a:gd name="connsiteX6" fmla="*/ 12192000 w 12192000"/>
              <a:gd name="connsiteY6" fmla="*/ 3014961 h 4634613"/>
              <a:gd name="connsiteX7" fmla="*/ 12192000 w 12192000"/>
              <a:gd name="connsiteY7" fmla="*/ 4634613 h 4634613"/>
              <a:gd name="connsiteX8" fmla="*/ 0 w 12192000"/>
              <a:gd name="connsiteY8" fmla="*/ 4634613 h 4634613"/>
              <a:gd name="connsiteX9" fmla="*/ 0 w 12192000"/>
              <a:gd name="connsiteY9" fmla="*/ 210297 h 4634613"/>
              <a:gd name="connsiteX10" fmla="*/ 38324 w 12192000"/>
              <a:gd name="connsiteY10" fmla="*/ 201302 h 4634613"/>
              <a:gd name="connsiteX11" fmla="*/ 1813322 w 12192000"/>
              <a:gd name="connsiteY11" fmla="*/ 552 h 46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634613">
                <a:moveTo>
                  <a:pt x="1813322" y="552"/>
                </a:moveTo>
                <a:cubicBezTo>
                  <a:pt x="2198093" y="6059"/>
                  <a:pt x="2558257" y="53088"/>
                  <a:pt x="2857500" y="157863"/>
                </a:cubicBezTo>
                <a:cubicBezTo>
                  <a:pt x="4054475" y="576963"/>
                  <a:pt x="4908550" y="2980438"/>
                  <a:pt x="5848350" y="3148713"/>
                </a:cubicBezTo>
                <a:cubicBezTo>
                  <a:pt x="6788150" y="3316988"/>
                  <a:pt x="7540625" y="1199263"/>
                  <a:pt x="8496300" y="1167513"/>
                </a:cubicBezTo>
                <a:cubicBezTo>
                  <a:pt x="9451975" y="1135763"/>
                  <a:pt x="10772775" y="2710563"/>
                  <a:pt x="11582400" y="2958213"/>
                </a:cubicBezTo>
                <a:cubicBezTo>
                  <a:pt x="11784806" y="3020126"/>
                  <a:pt x="11971139" y="3034612"/>
                  <a:pt x="12143184" y="3020870"/>
                </a:cubicBezTo>
                <a:lnTo>
                  <a:pt x="12192000" y="3014961"/>
                </a:lnTo>
                <a:lnTo>
                  <a:pt x="12192000" y="4634613"/>
                </a:lnTo>
                <a:lnTo>
                  <a:pt x="0" y="4634613"/>
                </a:lnTo>
                <a:lnTo>
                  <a:pt x="0" y="210297"/>
                </a:lnTo>
                <a:lnTo>
                  <a:pt x="38324" y="201302"/>
                </a:lnTo>
                <a:cubicBezTo>
                  <a:pt x="603647" y="77459"/>
                  <a:pt x="1236167" y="-7708"/>
                  <a:pt x="1813322" y="552"/>
                </a:cubicBezTo>
                <a:close/>
              </a:path>
            </a:pathLst>
          </a:cu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88" name="任意多边形: 形状 387">
            <a:extLst>
              <a:ext uri="{FF2B5EF4-FFF2-40B4-BE49-F238E27FC236}">
                <a16:creationId xmlns:a16="http://schemas.microsoft.com/office/drawing/2014/main" id="{251066EC-CB90-44A1-9169-432B225FE513}"/>
              </a:ext>
            </a:extLst>
          </p:cNvPr>
          <p:cNvSpPr/>
          <p:nvPr userDrawn="1"/>
        </p:nvSpPr>
        <p:spPr>
          <a:xfrm>
            <a:off x="0" y="1906048"/>
            <a:ext cx="12192000" cy="4951952"/>
          </a:xfrm>
          <a:custGeom>
            <a:avLst/>
            <a:gdLst>
              <a:gd name="connsiteX0" fmla="*/ 0 w 12192000"/>
              <a:gd name="connsiteY0" fmla="*/ 0 h 4951952"/>
              <a:gd name="connsiteX1" fmla="*/ 120660 w 12192000"/>
              <a:gd name="connsiteY1" fmla="*/ 43036 h 4951952"/>
              <a:gd name="connsiteX2" fmla="*/ 247650 w 12192000"/>
              <a:gd name="connsiteY2" fmla="*/ 94202 h 4951952"/>
              <a:gd name="connsiteX3" fmla="*/ 1847850 w 12192000"/>
              <a:gd name="connsiteY3" fmla="*/ 2037302 h 4951952"/>
              <a:gd name="connsiteX4" fmla="*/ 3486150 w 12192000"/>
              <a:gd name="connsiteY4" fmla="*/ 2361152 h 4951952"/>
              <a:gd name="connsiteX5" fmla="*/ 5562601 w 12192000"/>
              <a:gd name="connsiteY5" fmla="*/ 4018502 h 4951952"/>
              <a:gd name="connsiteX6" fmla="*/ 8458200 w 12192000"/>
              <a:gd name="connsiteY6" fmla="*/ 2227802 h 4951952"/>
              <a:gd name="connsiteX7" fmla="*/ 10477500 w 12192000"/>
              <a:gd name="connsiteY7" fmla="*/ 4361402 h 4951952"/>
              <a:gd name="connsiteX8" fmla="*/ 12020550 w 12192000"/>
              <a:gd name="connsiteY8" fmla="*/ 4418552 h 4951952"/>
              <a:gd name="connsiteX9" fmla="*/ 12172485 w 12192000"/>
              <a:gd name="connsiteY9" fmla="*/ 4471051 h 4951952"/>
              <a:gd name="connsiteX10" fmla="*/ 12192000 w 12192000"/>
              <a:gd name="connsiteY10" fmla="*/ 4480417 h 4951952"/>
              <a:gd name="connsiteX11" fmla="*/ 12192000 w 12192000"/>
              <a:gd name="connsiteY11" fmla="*/ 4951952 h 4951952"/>
              <a:gd name="connsiteX12" fmla="*/ 0 w 12192000"/>
              <a:gd name="connsiteY12" fmla="*/ 4951952 h 495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4951952">
                <a:moveTo>
                  <a:pt x="0" y="0"/>
                </a:moveTo>
                <a:lnTo>
                  <a:pt x="120660" y="43036"/>
                </a:lnTo>
                <a:cubicBezTo>
                  <a:pt x="165299" y="59984"/>
                  <a:pt x="207764" y="77137"/>
                  <a:pt x="247650" y="94202"/>
                </a:cubicBezTo>
                <a:cubicBezTo>
                  <a:pt x="885825" y="367252"/>
                  <a:pt x="1308100" y="1659477"/>
                  <a:pt x="1847850" y="2037302"/>
                </a:cubicBezTo>
                <a:cubicBezTo>
                  <a:pt x="2387600" y="2415127"/>
                  <a:pt x="2867025" y="2030952"/>
                  <a:pt x="3486150" y="2361152"/>
                </a:cubicBezTo>
                <a:cubicBezTo>
                  <a:pt x="4105275" y="2691352"/>
                  <a:pt x="4733926" y="4040727"/>
                  <a:pt x="5562601" y="4018502"/>
                </a:cubicBezTo>
                <a:cubicBezTo>
                  <a:pt x="6391275" y="3996277"/>
                  <a:pt x="7639050" y="2170652"/>
                  <a:pt x="8458200" y="2227802"/>
                </a:cubicBezTo>
                <a:cubicBezTo>
                  <a:pt x="9277350" y="2284952"/>
                  <a:pt x="9883775" y="3996277"/>
                  <a:pt x="10477500" y="4361402"/>
                </a:cubicBezTo>
                <a:cubicBezTo>
                  <a:pt x="11071225" y="4726527"/>
                  <a:pt x="11610975" y="4307427"/>
                  <a:pt x="12020550" y="4418552"/>
                </a:cubicBezTo>
                <a:cubicBezTo>
                  <a:pt x="12071747" y="4432443"/>
                  <a:pt x="12122547" y="4450253"/>
                  <a:pt x="12172485" y="4471051"/>
                </a:cubicBezTo>
                <a:lnTo>
                  <a:pt x="12192000" y="4480417"/>
                </a:lnTo>
                <a:lnTo>
                  <a:pt x="12192000" y="4951952"/>
                </a:lnTo>
                <a:lnTo>
                  <a:pt x="0" y="4951952"/>
                </a:ln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389" name="组合 388">
            <a:extLst>
              <a:ext uri="{FF2B5EF4-FFF2-40B4-BE49-F238E27FC236}">
                <a16:creationId xmlns:a16="http://schemas.microsoft.com/office/drawing/2014/main" id="{E7C97F91-525E-41CC-95CC-A22000F95B99}"/>
              </a:ext>
            </a:extLst>
          </p:cNvPr>
          <p:cNvGrpSpPr/>
          <p:nvPr userDrawn="1"/>
        </p:nvGrpSpPr>
        <p:grpSpPr>
          <a:xfrm>
            <a:off x="5139228" y="2565755"/>
            <a:ext cx="6544089" cy="3595033"/>
            <a:chOff x="5047176" y="2324009"/>
            <a:chExt cx="6640678" cy="3648095"/>
          </a:xfrm>
        </p:grpSpPr>
        <p:sp>
          <p:nvSpPr>
            <p:cNvPr id="390" name="矩形 389">
              <a:extLst>
                <a:ext uri="{FF2B5EF4-FFF2-40B4-BE49-F238E27FC236}">
                  <a16:creationId xmlns:a16="http://schemas.microsoft.com/office/drawing/2014/main" id="{4E854DA3-DF24-4215-9501-88C1AAEACF20}"/>
                </a:ext>
              </a:extLst>
            </p:cNvPr>
            <p:cNvSpPr/>
            <p:nvPr/>
          </p:nvSpPr>
          <p:spPr>
            <a:xfrm>
              <a:off x="8241492" y="2346834"/>
              <a:ext cx="3273940" cy="22486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任意多边形: 形状 390">
              <a:extLst>
                <a:ext uri="{FF2B5EF4-FFF2-40B4-BE49-F238E27FC236}">
                  <a16:creationId xmlns:a16="http://schemas.microsoft.com/office/drawing/2014/main" id="{1A97C9AF-05C2-43E0-B8EB-CC20B5657B6D}"/>
                </a:ext>
              </a:extLst>
            </p:cNvPr>
            <p:cNvSpPr/>
            <p:nvPr/>
          </p:nvSpPr>
          <p:spPr>
            <a:xfrm>
              <a:off x="8230955" y="2324009"/>
              <a:ext cx="3294758" cy="2290235"/>
            </a:xfrm>
            <a:custGeom>
              <a:avLst/>
              <a:gdLst>
                <a:gd name="connsiteX0" fmla="*/ 3284920 w 3294758"/>
                <a:gd name="connsiteY0" fmla="*/ 2290235 h 2290235"/>
                <a:gd name="connsiteX1" fmla="*/ 9839 w 3294758"/>
                <a:gd name="connsiteY1" fmla="*/ 2290235 h 2290235"/>
                <a:gd name="connsiteX2" fmla="*/ 0 w 3294758"/>
                <a:gd name="connsiteY2" fmla="*/ 2280397 h 2290235"/>
                <a:gd name="connsiteX3" fmla="*/ 0 w 3294758"/>
                <a:gd name="connsiteY3" fmla="*/ 9839 h 2290235"/>
                <a:gd name="connsiteX4" fmla="*/ 9839 w 3294758"/>
                <a:gd name="connsiteY4" fmla="*/ 0 h 2290235"/>
                <a:gd name="connsiteX5" fmla="*/ 3284920 w 3294758"/>
                <a:gd name="connsiteY5" fmla="*/ 0 h 2290235"/>
                <a:gd name="connsiteX6" fmla="*/ 3294759 w 3294758"/>
                <a:gd name="connsiteY6" fmla="*/ 9839 h 2290235"/>
                <a:gd name="connsiteX7" fmla="*/ 3294759 w 3294758"/>
                <a:gd name="connsiteY7" fmla="*/ 2280397 h 2290235"/>
                <a:gd name="connsiteX8" fmla="*/ 3284920 w 3294758"/>
                <a:gd name="connsiteY8" fmla="*/ 2290235 h 2290235"/>
                <a:gd name="connsiteX9" fmla="*/ 20268 w 3294758"/>
                <a:gd name="connsiteY9" fmla="*/ 2270558 h 2290235"/>
                <a:gd name="connsiteX10" fmla="*/ 3274491 w 3294758"/>
                <a:gd name="connsiteY10" fmla="*/ 2270558 h 2290235"/>
                <a:gd name="connsiteX11" fmla="*/ 3274491 w 3294758"/>
                <a:gd name="connsiteY11" fmla="*/ 19677 h 2290235"/>
                <a:gd name="connsiteX12" fmla="*/ 19677 w 3294758"/>
                <a:gd name="connsiteY12" fmla="*/ 19677 h 229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4758" h="2290235">
                  <a:moveTo>
                    <a:pt x="3284920" y="2290235"/>
                  </a:moveTo>
                  <a:lnTo>
                    <a:pt x="9839" y="2290235"/>
                  </a:lnTo>
                  <a:cubicBezTo>
                    <a:pt x="4408" y="2290235"/>
                    <a:pt x="0" y="2285828"/>
                    <a:pt x="0" y="2280397"/>
                  </a:cubicBezTo>
                  <a:lnTo>
                    <a:pt x="0" y="9839"/>
                  </a:lnTo>
                  <a:cubicBezTo>
                    <a:pt x="0" y="4406"/>
                    <a:pt x="4408" y="0"/>
                    <a:pt x="9839" y="0"/>
                  </a:cubicBezTo>
                  <a:lnTo>
                    <a:pt x="3284920" y="0"/>
                  </a:lnTo>
                  <a:cubicBezTo>
                    <a:pt x="3290351" y="0"/>
                    <a:pt x="3294759" y="4406"/>
                    <a:pt x="3294759" y="9839"/>
                  </a:cubicBezTo>
                  <a:lnTo>
                    <a:pt x="3294759" y="2280397"/>
                  </a:lnTo>
                  <a:cubicBezTo>
                    <a:pt x="3294759" y="2285828"/>
                    <a:pt x="3290351" y="2290235"/>
                    <a:pt x="3284920" y="2290235"/>
                  </a:cubicBezTo>
                  <a:close/>
                  <a:moveTo>
                    <a:pt x="20268" y="2270558"/>
                  </a:moveTo>
                  <a:lnTo>
                    <a:pt x="3274491" y="2270558"/>
                  </a:lnTo>
                  <a:lnTo>
                    <a:pt x="3274491" y="19677"/>
                  </a:lnTo>
                  <a:lnTo>
                    <a:pt x="19677" y="19677"/>
                  </a:lnTo>
                  <a:close/>
                </a:path>
              </a:pathLst>
            </a:custGeom>
            <a:solidFill>
              <a:srgbClr val="D1D3D4"/>
            </a:solidFill>
            <a:ln w="19669"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8A2D71F2-3F23-47DE-83D6-C506F575F16D}"/>
                </a:ext>
              </a:extLst>
            </p:cNvPr>
            <p:cNvSpPr/>
            <p:nvPr/>
          </p:nvSpPr>
          <p:spPr>
            <a:xfrm>
              <a:off x="8175269" y="4594567"/>
              <a:ext cx="3405738" cy="111766"/>
            </a:xfrm>
            <a:custGeom>
              <a:avLst/>
              <a:gdLst>
                <a:gd name="connsiteX0" fmla="*/ 3395900 w 3405738"/>
                <a:gd name="connsiteY0" fmla="*/ 111767 h 111766"/>
                <a:gd name="connsiteX1" fmla="*/ 9839 w 3405738"/>
                <a:gd name="connsiteY1" fmla="*/ 111767 h 111766"/>
                <a:gd name="connsiteX2" fmla="*/ 0 w 3405738"/>
                <a:gd name="connsiteY2" fmla="*/ 101928 h 111766"/>
                <a:gd name="connsiteX3" fmla="*/ 0 w 3405738"/>
                <a:gd name="connsiteY3" fmla="*/ 9839 h 111766"/>
                <a:gd name="connsiteX4" fmla="*/ 9839 w 3405738"/>
                <a:gd name="connsiteY4" fmla="*/ 0 h 111766"/>
                <a:gd name="connsiteX5" fmla="*/ 3395900 w 3405738"/>
                <a:gd name="connsiteY5" fmla="*/ 0 h 111766"/>
                <a:gd name="connsiteX6" fmla="*/ 3405739 w 3405738"/>
                <a:gd name="connsiteY6" fmla="*/ 9839 h 111766"/>
                <a:gd name="connsiteX7" fmla="*/ 3405739 w 3405738"/>
                <a:gd name="connsiteY7" fmla="*/ 101928 h 111766"/>
                <a:gd name="connsiteX8" fmla="*/ 3395900 w 3405738"/>
                <a:gd name="connsiteY8" fmla="*/ 111767 h 111766"/>
                <a:gd name="connsiteX9" fmla="*/ 19677 w 3405738"/>
                <a:gd name="connsiteY9" fmla="*/ 92089 h 111766"/>
                <a:gd name="connsiteX10" fmla="*/ 3386061 w 3405738"/>
                <a:gd name="connsiteY10" fmla="*/ 92089 h 111766"/>
                <a:gd name="connsiteX11" fmla="*/ 3386061 w 3405738"/>
                <a:gd name="connsiteY11" fmla="*/ 19677 h 111766"/>
                <a:gd name="connsiteX12" fmla="*/ 19677 w 3405738"/>
                <a:gd name="connsiteY12" fmla="*/ 19677 h 11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5738" h="111766">
                  <a:moveTo>
                    <a:pt x="3395900" y="111767"/>
                  </a:moveTo>
                  <a:lnTo>
                    <a:pt x="9839" y="111767"/>
                  </a:lnTo>
                  <a:cubicBezTo>
                    <a:pt x="4408" y="111767"/>
                    <a:pt x="0" y="107359"/>
                    <a:pt x="0" y="101928"/>
                  </a:cubicBezTo>
                  <a:lnTo>
                    <a:pt x="0" y="9839"/>
                  </a:lnTo>
                  <a:cubicBezTo>
                    <a:pt x="0" y="4408"/>
                    <a:pt x="4408" y="0"/>
                    <a:pt x="9839" y="0"/>
                  </a:cubicBezTo>
                  <a:lnTo>
                    <a:pt x="3395900" y="0"/>
                  </a:lnTo>
                  <a:cubicBezTo>
                    <a:pt x="3401292" y="98"/>
                    <a:pt x="3405640" y="4447"/>
                    <a:pt x="3405739" y="9839"/>
                  </a:cubicBezTo>
                  <a:lnTo>
                    <a:pt x="3405739" y="101928"/>
                  </a:lnTo>
                  <a:cubicBezTo>
                    <a:pt x="3405739" y="107359"/>
                    <a:pt x="3401331" y="111767"/>
                    <a:pt x="3395900" y="111767"/>
                  </a:cubicBezTo>
                  <a:close/>
                  <a:moveTo>
                    <a:pt x="19677" y="92089"/>
                  </a:moveTo>
                  <a:lnTo>
                    <a:pt x="3386061" y="92089"/>
                  </a:lnTo>
                  <a:lnTo>
                    <a:pt x="3386061" y="19677"/>
                  </a:lnTo>
                  <a:lnTo>
                    <a:pt x="19677" y="19677"/>
                  </a:lnTo>
                  <a:close/>
                </a:path>
              </a:pathLst>
            </a:custGeom>
            <a:solidFill>
              <a:srgbClr val="D1D3D4"/>
            </a:solidFill>
            <a:ln w="19669"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52871718-785B-40D2-A5EF-965481E5BB8F}"/>
                </a:ext>
              </a:extLst>
            </p:cNvPr>
            <p:cNvSpPr/>
            <p:nvPr/>
          </p:nvSpPr>
          <p:spPr>
            <a:xfrm>
              <a:off x="5047176" y="5421011"/>
              <a:ext cx="6640678" cy="19677"/>
            </a:xfrm>
            <a:custGeom>
              <a:avLst/>
              <a:gdLst>
                <a:gd name="connsiteX0" fmla="*/ 6630840 w 6640678"/>
                <a:gd name="connsiteY0" fmla="*/ 19677 h 19677"/>
                <a:gd name="connsiteX1" fmla="*/ 9839 w 6640678"/>
                <a:gd name="connsiteY1" fmla="*/ 19677 h 19677"/>
                <a:gd name="connsiteX2" fmla="*/ 0 w 6640678"/>
                <a:gd name="connsiteY2" fmla="*/ 9839 h 19677"/>
                <a:gd name="connsiteX3" fmla="*/ 9839 w 6640678"/>
                <a:gd name="connsiteY3" fmla="*/ 0 h 19677"/>
                <a:gd name="connsiteX4" fmla="*/ 6630840 w 6640678"/>
                <a:gd name="connsiteY4" fmla="*/ 0 h 19677"/>
                <a:gd name="connsiteX5" fmla="*/ 6640678 w 6640678"/>
                <a:gd name="connsiteY5" fmla="*/ 9839 h 19677"/>
                <a:gd name="connsiteX6" fmla="*/ 6630840 w 6640678"/>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0678" h="19677">
                  <a:moveTo>
                    <a:pt x="6630840" y="19677"/>
                  </a:moveTo>
                  <a:lnTo>
                    <a:pt x="9839" y="19677"/>
                  </a:lnTo>
                  <a:cubicBezTo>
                    <a:pt x="4449" y="19579"/>
                    <a:pt x="104" y="15230"/>
                    <a:pt x="0" y="9839"/>
                  </a:cubicBezTo>
                  <a:cubicBezTo>
                    <a:pt x="0" y="4408"/>
                    <a:pt x="4406" y="0"/>
                    <a:pt x="9839" y="0"/>
                  </a:cubicBezTo>
                  <a:lnTo>
                    <a:pt x="6630840" y="0"/>
                  </a:lnTo>
                  <a:cubicBezTo>
                    <a:pt x="6636271" y="0"/>
                    <a:pt x="6640678" y="4408"/>
                    <a:pt x="6640678" y="9839"/>
                  </a:cubicBezTo>
                  <a:cubicBezTo>
                    <a:pt x="6640580" y="15230"/>
                    <a:pt x="6636232" y="19579"/>
                    <a:pt x="6630840" y="19677"/>
                  </a:cubicBezTo>
                  <a:close/>
                </a:path>
              </a:pathLst>
            </a:custGeom>
            <a:solidFill>
              <a:srgbClr val="D1D3D4"/>
            </a:solidFill>
            <a:ln w="19669"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32DF407C-0529-4EA4-9259-DDBFC5A6A94E}"/>
                </a:ext>
              </a:extLst>
            </p:cNvPr>
            <p:cNvSpPr/>
            <p:nvPr/>
          </p:nvSpPr>
          <p:spPr>
            <a:xfrm>
              <a:off x="6332608" y="5552652"/>
              <a:ext cx="700903" cy="146398"/>
            </a:xfrm>
            <a:custGeom>
              <a:avLst/>
              <a:gdLst>
                <a:gd name="connsiteX0" fmla="*/ 692049 w 700903"/>
                <a:gd name="connsiteY0" fmla="*/ 146399 h 146398"/>
                <a:gd name="connsiteX1" fmla="*/ 9052 w 700903"/>
                <a:gd name="connsiteY1" fmla="*/ 146399 h 146398"/>
                <a:gd name="connsiteX2" fmla="*/ 0 w 700903"/>
                <a:gd name="connsiteY2" fmla="*/ 137347 h 146398"/>
                <a:gd name="connsiteX3" fmla="*/ 0 w 700903"/>
                <a:gd name="connsiteY3" fmla="*/ 8855 h 146398"/>
                <a:gd name="connsiteX4" fmla="*/ 9052 w 700903"/>
                <a:gd name="connsiteY4" fmla="*/ 0 h 146398"/>
                <a:gd name="connsiteX5" fmla="*/ 692049 w 700903"/>
                <a:gd name="connsiteY5" fmla="*/ 0 h 146398"/>
                <a:gd name="connsiteX6" fmla="*/ 700904 w 700903"/>
                <a:gd name="connsiteY6" fmla="*/ 8855 h 146398"/>
                <a:gd name="connsiteX7" fmla="*/ 700904 w 700903"/>
                <a:gd name="connsiteY7" fmla="*/ 137347 h 146398"/>
                <a:gd name="connsiteX8" fmla="*/ 692049 w 700903"/>
                <a:gd name="connsiteY8" fmla="*/ 146399 h 146398"/>
                <a:gd name="connsiteX9" fmla="*/ 18103 w 700903"/>
                <a:gd name="connsiteY9" fmla="*/ 128295 h 146398"/>
                <a:gd name="connsiteX10" fmla="*/ 682997 w 700903"/>
                <a:gd name="connsiteY10" fmla="*/ 128295 h 146398"/>
                <a:gd name="connsiteX11" fmla="*/ 682997 w 700903"/>
                <a:gd name="connsiteY11" fmla="*/ 17119 h 146398"/>
                <a:gd name="connsiteX12" fmla="*/ 18103 w 700903"/>
                <a:gd name="connsiteY12" fmla="*/ 17119 h 14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0903" h="146398">
                  <a:moveTo>
                    <a:pt x="692049" y="146399"/>
                  </a:moveTo>
                  <a:lnTo>
                    <a:pt x="9052" y="146399"/>
                  </a:lnTo>
                  <a:cubicBezTo>
                    <a:pt x="4097" y="146300"/>
                    <a:pt x="104" y="142306"/>
                    <a:pt x="0" y="137347"/>
                  </a:cubicBezTo>
                  <a:lnTo>
                    <a:pt x="0" y="8855"/>
                  </a:lnTo>
                  <a:cubicBezTo>
                    <a:pt x="106" y="3935"/>
                    <a:pt x="4128" y="0"/>
                    <a:pt x="9052" y="0"/>
                  </a:cubicBezTo>
                  <a:lnTo>
                    <a:pt x="692049" y="0"/>
                  </a:lnTo>
                  <a:cubicBezTo>
                    <a:pt x="696949" y="0"/>
                    <a:pt x="700904" y="3955"/>
                    <a:pt x="700904" y="8855"/>
                  </a:cubicBezTo>
                  <a:lnTo>
                    <a:pt x="700904" y="137347"/>
                  </a:lnTo>
                  <a:cubicBezTo>
                    <a:pt x="700904" y="142266"/>
                    <a:pt x="696968" y="146300"/>
                    <a:pt x="692049" y="146399"/>
                  </a:cubicBezTo>
                  <a:close/>
                  <a:moveTo>
                    <a:pt x="18103" y="128295"/>
                  </a:moveTo>
                  <a:lnTo>
                    <a:pt x="682997" y="128295"/>
                  </a:lnTo>
                  <a:lnTo>
                    <a:pt x="682997" y="17119"/>
                  </a:lnTo>
                  <a:lnTo>
                    <a:pt x="18103" y="17119"/>
                  </a:lnTo>
                  <a:close/>
                </a:path>
              </a:pathLst>
            </a:custGeom>
            <a:solidFill>
              <a:srgbClr val="231F20"/>
            </a:solidFill>
            <a:ln w="19669"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300E125F-D346-4F48-983E-A8262550C978}"/>
                </a:ext>
              </a:extLst>
            </p:cNvPr>
            <p:cNvSpPr/>
            <p:nvPr/>
          </p:nvSpPr>
          <p:spPr>
            <a:xfrm>
              <a:off x="5830023" y="3171134"/>
              <a:ext cx="1370126" cy="1613908"/>
            </a:xfrm>
            <a:custGeom>
              <a:avLst/>
              <a:gdLst>
                <a:gd name="connsiteX0" fmla="*/ 176337 w 1370126"/>
                <a:gd name="connsiteY0" fmla="*/ 1613908 h 1613908"/>
                <a:gd name="connsiteX1" fmla="*/ 20296 w 1370126"/>
                <a:gd name="connsiteY1" fmla="*/ 84199 h 1613908"/>
                <a:gd name="connsiteX2" fmla="*/ 1328833 w 1370126"/>
                <a:gd name="connsiteY2" fmla="*/ 84199 h 1613908"/>
                <a:gd name="connsiteX3" fmla="*/ 1346346 w 1370126"/>
                <a:gd name="connsiteY3" fmla="*/ 1469084 h 1613908"/>
              </a:gdLst>
              <a:ahLst/>
              <a:cxnLst>
                <a:cxn ang="0">
                  <a:pos x="connsiteX0" y="connsiteY0"/>
                </a:cxn>
                <a:cxn ang="0">
                  <a:pos x="connsiteX1" y="connsiteY1"/>
                </a:cxn>
                <a:cxn ang="0">
                  <a:pos x="connsiteX2" y="connsiteY2"/>
                </a:cxn>
                <a:cxn ang="0">
                  <a:pos x="connsiteX3" y="connsiteY3"/>
                </a:cxn>
              </a:cxnLst>
              <a:rect l="l" t="t" r="r" b="b"/>
              <a:pathLst>
                <a:path w="1370126" h="1613908">
                  <a:moveTo>
                    <a:pt x="176337" y="1613908"/>
                  </a:moveTo>
                  <a:cubicBezTo>
                    <a:pt x="176337" y="1613908"/>
                    <a:pt x="-71203" y="198130"/>
                    <a:pt x="20296" y="84199"/>
                  </a:cubicBezTo>
                  <a:cubicBezTo>
                    <a:pt x="111795" y="-29733"/>
                    <a:pt x="1247566" y="-26387"/>
                    <a:pt x="1328833" y="84199"/>
                  </a:cubicBezTo>
                  <a:cubicBezTo>
                    <a:pt x="1410100" y="194785"/>
                    <a:pt x="1346346" y="1469084"/>
                    <a:pt x="1346346" y="1469084"/>
                  </a:cubicBezTo>
                  <a:close/>
                </a:path>
              </a:pathLst>
            </a:custGeom>
            <a:solidFill>
              <a:srgbClr val="FFFFFF"/>
            </a:solidFill>
            <a:ln w="19669"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089192C4-2C29-4746-A49C-458065CD9B26}"/>
                </a:ext>
              </a:extLst>
            </p:cNvPr>
            <p:cNvSpPr/>
            <p:nvPr/>
          </p:nvSpPr>
          <p:spPr>
            <a:xfrm>
              <a:off x="5821897" y="3162405"/>
              <a:ext cx="1387322" cy="1631689"/>
            </a:xfrm>
            <a:custGeom>
              <a:avLst/>
              <a:gdLst>
                <a:gd name="connsiteX0" fmla="*/ 184462 w 1387322"/>
                <a:gd name="connsiteY0" fmla="*/ 1631689 h 1631689"/>
                <a:gd name="connsiteX1" fmla="*/ 175607 w 1387322"/>
                <a:gd name="connsiteY1" fmla="*/ 1624212 h 1631689"/>
                <a:gd name="connsiteX2" fmla="*/ 21338 w 1387322"/>
                <a:gd name="connsiteY2" fmla="*/ 87419 h 1631689"/>
                <a:gd name="connsiteX3" fmla="*/ 784028 w 1387322"/>
                <a:gd name="connsiteY3" fmla="*/ 1035 h 1631689"/>
                <a:gd name="connsiteX4" fmla="*/ 1344239 w 1387322"/>
                <a:gd name="connsiteY4" fmla="*/ 88402 h 1631689"/>
                <a:gd name="connsiteX5" fmla="*/ 1363917 w 1387322"/>
                <a:gd name="connsiteY5" fmla="*/ 1478994 h 1631689"/>
                <a:gd name="connsiteX6" fmla="*/ 1356046 w 1387322"/>
                <a:gd name="connsiteY6" fmla="*/ 1487455 h 1631689"/>
                <a:gd name="connsiteX7" fmla="*/ 186036 w 1387322"/>
                <a:gd name="connsiteY7" fmla="*/ 1631493 h 1631689"/>
                <a:gd name="connsiteX8" fmla="*/ 675213 w 1387322"/>
                <a:gd name="connsiteY8" fmla="*/ 18155 h 1631689"/>
                <a:gd name="connsiteX9" fmla="*/ 35505 w 1387322"/>
                <a:gd name="connsiteY9" fmla="*/ 99028 h 1631689"/>
                <a:gd name="connsiteX10" fmla="*/ 191743 w 1387322"/>
                <a:gd name="connsiteY10" fmla="*/ 1612996 h 1631689"/>
                <a:gd name="connsiteX11" fmla="*/ 1345814 w 1387322"/>
                <a:gd name="connsiteY11" fmla="*/ 1470926 h 1631689"/>
                <a:gd name="connsiteX12" fmla="*/ 1329678 w 1387322"/>
                <a:gd name="connsiteY12" fmla="*/ 99422 h 1631689"/>
                <a:gd name="connsiteX13" fmla="*/ 783634 w 1387322"/>
                <a:gd name="connsiteY13" fmla="*/ 19335 h 1631689"/>
                <a:gd name="connsiteX14" fmla="*/ 675213 w 1387322"/>
                <a:gd name="connsiteY14" fmla="*/ 17761 h 163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87322" h="1631689">
                  <a:moveTo>
                    <a:pt x="184462" y="1631689"/>
                  </a:moveTo>
                  <a:cubicBezTo>
                    <a:pt x="180092" y="1631669"/>
                    <a:pt x="176367" y="1628521"/>
                    <a:pt x="175607" y="1624212"/>
                  </a:cubicBezTo>
                  <a:cubicBezTo>
                    <a:pt x="165375" y="1566164"/>
                    <a:pt x="-70949" y="202924"/>
                    <a:pt x="21338" y="87419"/>
                  </a:cubicBezTo>
                  <a:cubicBezTo>
                    <a:pt x="80370" y="13235"/>
                    <a:pt x="509924" y="-4868"/>
                    <a:pt x="784028" y="1035"/>
                  </a:cubicBezTo>
                  <a:cubicBezTo>
                    <a:pt x="902092" y="3593"/>
                    <a:pt x="1292292" y="17368"/>
                    <a:pt x="1344239" y="88402"/>
                  </a:cubicBezTo>
                  <a:cubicBezTo>
                    <a:pt x="1426490" y="201153"/>
                    <a:pt x="1366081" y="1426455"/>
                    <a:pt x="1363917" y="1478994"/>
                  </a:cubicBezTo>
                  <a:cubicBezTo>
                    <a:pt x="1363740" y="1483382"/>
                    <a:pt x="1360394" y="1486963"/>
                    <a:pt x="1356046" y="1487455"/>
                  </a:cubicBezTo>
                  <a:lnTo>
                    <a:pt x="186036" y="1631493"/>
                  </a:lnTo>
                  <a:close/>
                  <a:moveTo>
                    <a:pt x="675213" y="18155"/>
                  </a:moveTo>
                  <a:cubicBezTo>
                    <a:pt x="345029" y="18155"/>
                    <a:pt x="73483" y="51409"/>
                    <a:pt x="35505" y="99028"/>
                  </a:cubicBezTo>
                  <a:cubicBezTo>
                    <a:pt x="-36513" y="189150"/>
                    <a:pt x="122479" y="1214138"/>
                    <a:pt x="191743" y="1612996"/>
                  </a:cubicBezTo>
                  <a:lnTo>
                    <a:pt x="1345814" y="1470926"/>
                  </a:lnTo>
                  <a:cubicBezTo>
                    <a:pt x="1367655" y="1029565"/>
                    <a:pt x="1392055" y="185018"/>
                    <a:pt x="1329678" y="99422"/>
                  </a:cubicBezTo>
                  <a:cubicBezTo>
                    <a:pt x="1299375" y="57903"/>
                    <a:pt x="1079974" y="25829"/>
                    <a:pt x="783634" y="19335"/>
                  </a:cubicBezTo>
                  <a:cubicBezTo>
                    <a:pt x="747035" y="18155"/>
                    <a:pt x="710632" y="17761"/>
                    <a:pt x="675213" y="17761"/>
                  </a:cubicBezTo>
                  <a:close/>
                </a:path>
              </a:pathLst>
            </a:custGeom>
            <a:solidFill>
              <a:srgbClr val="231F20"/>
            </a:solidFill>
            <a:ln w="19669"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CDC7DD82-30AF-4F6D-8368-DBE28EA98863}"/>
                </a:ext>
              </a:extLst>
            </p:cNvPr>
            <p:cNvSpPr/>
            <p:nvPr/>
          </p:nvSpPr>
          <p:spPr>
            <a:xfrm>
              <a:off x="5920517" y="3290173"/>
              <a:ext cx="257373" cy="1291030"/>
            </a:xfrm>
            <a:custGeom>
              <a:avLst/>
              <a:gdLst>
                <a:gd name="connsiteX0" fmla="*/ 215515 w 257373"/>
                <a:gd name="connsiteY0" fmla="*/ 1291013 h 1291030"/>
                <a:gd name="connsiteX1" fmla="*/ 215515 w 257373"/>
                <a:gd name="connsiteY1" fmla="*/ 1291013 h 1291030"/>
                <a:gd name="connsiteX2" fmla="*/ 207250 w 257373"/>
                <a:gd name="connsiteY2" fmla="*/ 1281371 h 1291030"/>
                <a:gd name="connsiteX3" fmla="*/ 217679 w 257373"/>
                <a:gd name="connsiteY3" fmla="*/ 202664 h 1291030"/>
                <a:gd name="connsiteX4" fmla="*/ 9888 w 257373"/>
                <a:gd name="connsiteY4" fmla="*/ 19075 h 1291030"/>
                <a:gd name="connsiteX5" fmla="*/ 39 w 257373"/>
                <a:gd name="connsiteY5" fmla="*/ 10889 h 1291030"/>
                <a:gd name="connsiteX6" fmla="*/ 6542 w 257373"/>
                <a:gd name="connsiteY6" fmla="*/ 1366 h 1291030"/>
                <a:gd name="connsiteX7" fmla="*/ 235192 w 257373"/>
                <a:gd name="connsiteY7" fmla="*/ 198138 h 1291030"/>
                <a:gd name="connsiteX8" fmla="*/ 225157 w 257373"/>
                <a:gd name="connsiteY8" fmla="*/ 1282551 h 1291030"/>
                <a:gd name="connsiteX9" fmla="*/ 215554 w 257373"/>
                <a:gd name="connsiteY9" fmla="*/ 1291013 h 1291030"/>
                <a:gd name="connsiteX10" fmla="*/ 215515 w 257373"/>
                <a:gd name="connsiteY10" fmla="*/ 1291013 h 129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373" h="1291030">
                  <a:moveTo>
                    <a:pt x="215515" y="1291013"/>
                  </a:moveTo>
                  <a:lnTo>
                    <a:pt x="215515" y="1291013"/>
                  </a:lnTo>
                  <a:cubicBezTo>
                    <a:pt x="210590" y="1290599"/>
                    <a:pt x="206910" y="1286310"/>
                    <a:pt x="207250" y="1281371"/>
                  </a:cubicBezTo>
                  <a:cubicBezTo>
                    <a:pt x="207250" y="1272713"/>
                    <a:pt x="271201" y="420688"/>
                    <a:pt x="217679" y="202664"/>
                  </a:cubicBezTo>
                  <a:cubicBezTo>
                    <a:pt x="166125" y="-7883"/>
                    <a:pt x="16381" y="17894"/>
                    <a:pt x="9888" y="19075"/>
                  </a:cubicBezTo>
                  <a:cubicBezTo>
                    <a:pt x="4909" y="19528"/>
                    <a:pt x="501" y="15868"/>
                    <a:pt x="39" y="10889"/>
                  </a:cubicBezTo>
                  <a:cubicBezTo>
                    <a:pt x="-362" y="6580"/>
                    <a:pt x="2369" y="2566"/>
                    <a:pt x="6542" y="1366"/>
                  </a:cubicBezTo>
                  <a:cubicBezTo>
                    <a:pt x="8313" y="1366"/>
                    <a:pt x="179309" y="-29134"/>
                    <a:pt x="235192" y="198138"/>
                  </a:cubicBezTo>
                  <a:cubicBezTo>
                    <a:pt x="289304" y="418917"/>
                    <a:pt x="227715" y="1247329"/>
                    <a:pt x="225157" y="1282551"/>
                  </a:cubicBezTo>
                  <a:cubicBezTo>
                    <a:pt x="224842" y="1287549"/>
                    <a:pt x="220542" y="1291328"/>
                    <a:pt x="215554" y="1291013"/>
                  </a:cubicBezTo>
                  <a:cubicBezTo>
                    <a:pt x="215540" y="1291013"/>
                    <a:pt x="215529" y="1291013"/>
                    <a:pt x="215515" y="1291013"/>
                  </a:cubicBezTo>
                  <a:close/>
                </a:path>
              </a:pathLst>
            </a:custGeom>
            <a:solidFill>
              <a:srgbClr val="231F20"/>
            </a:solidFill>
            <a:ln w="19669"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2FED3A0B-9B09-483C-9E5C-9F1F12F73979}"/>
                </a:ext>
              </a:extLst>
            </p:cNvPr>
            <p:cNvSpPr/>
            <p:nvPr/>
          </p:nvSpPr>
          <p:spPr>
            <a:xfrm>
              <a:off x="6006359" y="4641005"/>
              <a:ext cx="1314046" cy="288074"/>
            </a:xfrm>
            <a:custGeom>
              <a:avLst/>
              <a:gdLst>
                <a:gd name="connsiteX0" fmla="*/ 1170009 w 1314046"/>
                <a:gd name="connsiteY0" fmla="*/ 0 h 288074"/>
                <a:gd name="connsiteX1" fmla="*/ 1314047 w 1314046"/>
                <a:gd name="connsiteY1" fmla="*/ 0 h 288074"/>
                <a:gd name="connsiteX2" fmla="*/ 1314047 w 1314046"/>
                <a:gd name="connsiteY2" fmla="*/ 288075 h 288074"/>
                <a:gd name="connsiteX3" fmla="*/ 1170009 w 1314046"/>
                <a:gd name="connsiteY3" fmla="*/ 288075 h 288074"/>
                <a:gd name="connsiteX4" fmla="*/ 144037 w 1314046"/>
                <a:gd name="connsiteY4" fmla="*/ 288075 h 288074"/>
                <a:gd name="connsiteX5" fmla="*/ 0 w 1314046"/>
                <a:gd name="connsiteY5" fmla="*/ 288075 h 288074"/>
                <a:gd name="connsiteX6" fmla="*/ 0 w 1314046"/>
                <a:gd name="connsiteY6" fmla="*/ 0 h 288074"/>
                <a:gd name="connsiteX7" fmla="*/ 144037 w 1314046"/>
                <a:gd name="connsiteY7" fmla="*/ 0 h 28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4046" h="288074">
                  <a:moveTo>
                    <a:pt x="1170009" y="0"/>
                  </a:moveTo>
                  <a:cubicBezTo>
                    <a:pt x="1249559" y="0"/>
                    <a:pt x="1314047" y="0"/>
                    <a:pt x="1314047" y="0"/>
                  </a:cubicBezTo>
                  <a:lnTo>
                    <a:pt x="1314047" y="288075"/>
                  </a:lnTo>
                  <a:cubicBezTo>
                    <a:pt x="1314047" y="288075"/>
                    <a:pt x="1249559" y="288075"/>
                    <a:pt x="1170009" y="288075"/>
                  </a:cubicBezTo>
                  <a:lnTo>
                    <a:pt x="144037" y="288075"/>
                  </a:lnTo>
                  <a:cubicBezTo>
                    <a:pt x="64488" y="288075"/>
                    <a:pt x="0" y="288075"/>
                    <a:pt x="0" y="288075"/>
                  </a:cubicBezTo>
                  <a:lnTo>
                    <a:pt x="0" y="0"/>
                  </a:lnTo>
                  <a:cubicBezTo>
                    <a:pt x="0" y="0"/>
                    <a:pt x="64488" y="0"/>
                    <a:pt x="144037" y="0"/>
                  </a:cubicBezTo>
                  <a:close/>
                </a:path>
              </a:pathLst>
            </a:custGeom>
            <a:solidFill>
              <a:srgbClr val="FFFFFF"/>
            </a:solidFill>
            <a:ln w="19669"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D7259501-B0F1-4E92-BE17-B7FBDA8391ED}"/>
                </a:ext>
              </a:extLst>
            </p:cNvPr>
            <p:cNvSpPr/>
            <p:nvPr/>
          </p:nvSpPr>
          <p:spPr>
            <a:xfrm>
              <a:off x="5997308" y="4631953"/>
              <a:ext cx="1331362" cy="306177"/>
            </a:xfrm>
            <a:custGeom>
              <a:avLst/>
              <a:gdLst>
                <a:gd name="connsiteX0" fmla="*/ 1178274 w 1331362"/>
                <a:gd name="connsiteY0" fmla="*/ 306178 h 306177"/>
                <a:gd name="connsiteX1" fmla="*/ 153089 w 1331362"/>
                <a:gd name="connsiteY1" fmla="*/ 306178 h 306177"/>
                <a:gd name="connsiteX2" fmla="*/ 0 w 1331362"/>
                <a:gd name="connsiteY2" fmla="*/ 153089 h 306177"/>
                <a:gd name="connsiteX3" fmla="*/ 153089 w 1331362"/>
                <a:gd name="connsiteY3" fmla="*/ 0 h 306177"/>
                <a:gd name="connsiteX4" fmla="*/ 1178274 w 1331362"/>
                <a:gd name="connsiteY4" fmla="*/ 0 h 306177"/>
                <a:gd name="connsiteX5" fmla="*/ 1331363 w 1331362"/>
                <a:gd name="connsiteY5" fmla="*/ 153089 h 306177"/>
                <a:gd name="connsiteX6" fmla="*/ 1178274 w 1331362"/>
                <a:gd name="connsiteY6" fmla="*/ 306178 h 306177"/>
                <a:gd name="connsiteX7" fmla="*/ 153089 w 1331362"/>
                <a:gd name="connsiteY7" fmla="*/ 18103 h 306177"/>
                <a:gd name="connsiteX8" fmla="*/ 23162 w 1331362"/>
                <a:gd name="connsiteY8" fmla="*/ 158343 h 306177"/>
                <a:gd name="connsiteX9" fmla="*/ 153089 w 1331362"/>
                <a:gd name="connsiteY9" fmla="*/ 288272 h 306177"/>
                <a:gd name="connsiteX10" fmla="*/ 1178274 w 1331362"/>
                <a:gd name="connsiteY10" fmla="*/ 288272 h 306177"/>
                <a:gd name="connsiteX11" fmla="*/ 1308203 w 1331362"/>
                <a:gd name="connsiteY11" fmla="*/ 148032 h 306177"/>
                <a:gd name="connsiteX12" fmla="*/ 1178274 w 1331362"/>
                <a:gd name="connsiteY12" fmla="*/ 18103 h 30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1362" h="306177">
                  <a:moveTo>
                    <a:pt x="1178274" y="306178"/>
                  </a:moveTo>
                  <a:lnTo>
                    <a:pt x="153089" y="306178"/>
                  </a:lnTo>
                  <a:cubicBezTo>
                    <a:pt x="68540" y="306178"/>
                    <a:pt x="0" y="237642"/>
                    <a:pt x="0" y="153089"/>
                  </a:cubicBezTo>
                  <a:cubicBezTo>
                    <a:pt x="0" y="68536"/>
                    <a:pt x="68540" y="0"/>
                    <a:pt x="153089" y="0"/>
                  </a:cubicBezTo>
                  <a:lnTo>
                    <a:pt x="1178274" y="0"/>
                  </a:lnTo>
                  <a:cubicBezTo>
                    <a:pt x="1262827" y="0"/>
                    <a:pt x="1331363" y="68536"/>
                    <a:pt x="1331363" y="153089"/>
                  </a:cubicBezTo>
                  <a:cubicBezTo>
                    <a:pt x="1331363" y="237642"/>
                    <a:pt x="1262827" y="306178"/>
                    <a:pt x="1178274" y="306178"/>
                  </a:cubicBezTo>
                  <a:close/>
                  <a:moveTo>
                    <a:pt x="153089" y="18103"/>
                  </a:moveTo>
                  <a:cubicBezTo>
                    <a:pt x="78485" y="20956"/>
                    <a:pt x="20313" y="83746"/>
                    <a:pt x="23162" y="158343"/>
                  </a:cubicBezTo>
                  <a:cubicBezTo>
                    <a:pt x="25856" y="228945"/>
                    <a:pt x="82479" y="285576"/>
                    <a:pt x="153089" y="288272"/>
                  </a:cubicBezTo>
                  <a:lnTo>
                    <a:pt x="1178274" y="288272"/>
                  </a:lnTo>
                  <a:cubicBezTo>
                    <a:pt x="1252870" y="285419"/>
                    <a:pt x="1311056" y="222629"/>
                    <a:pt x="1308203" y="148032"/>
                  </a:cubicBezTo>
                  <a:cubicBezTo>
                    <a:pt x="1305507" y="77430"/>
                    <a:pt x="1248876" y="20799"/>
                    <a:pt x="1178274" y="18103"/>
                  </a:cubicBezTo>
                  <a:close/>
                </a:path>
              </a:pathLst>
            </a:custGeom>
            <a:solidFill>
              <a:srgbClr val="231F20"/>
            </a:solidFill>
            <a:ln w="19669"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6884C2ED-1C04-4083-86A2-DDA461943901}"/>
                </a:ext>
              </a:extLst>
            </p:cNvPr>
            <p:cNvSpPr/>
            <p:nvPr/>
          </p:nvSpPr>
          <p:spPr>
            <a:xfrm>
              <a:off x="6149685" y="5561507"/>
              <a:ext cx="287102" cy="308003"/>
            </a:xfrm>
            <a:custGeom>
              <a:avLst/>
              <a:gdLst>
                <a:gd name="connsiteX0" fmla="*/ 280718 w 287102"/>
                <a:gd name="connsiteY0" fmla="*/ 0 h 308003"/>
                <a:gd name="connsiteX1" fmla="*/ 280718 w 287102"/>
                <a:gd name="connsiteY1" fmla="*/ 128492 h 308003"/>
                <a:gd name="connsiteX2" fmla="*/ 46953 w 287102"/>
                <a:gd name="connsiteY2" fmla="*/ 304013 h 308003"/>
                <a:gd name="connsiteX3" fmla="*/ 59940 w 287102"/>
                <a:gd name="connsiteY3" fmla="*/ 41519 h 308003"/>
              </a:gdLst>
              <a:ahLst/>
              <a:cxnLst>
                <a:cxn ang="0">
                  <a:pos x="connsiteX0" y="connsiteY0"/>
                </a:cxn>
                <a:cxn ang="0">
                  <a:pos x="connsiteX1" y="connsiteY1"/>
                </a:cxn>
                <a:cxn ang="0">
                  <a:pos x="connsiteX2" y="connsiteY2"/>
                </a:cxn>
                <a:cxn ang="0">
                  <a:pos x="connsiteX3" y="connsiteY3"/>
                </a:cxn>
              </a:cxnLst>
              <a:rect l="l" t="t" r="r" b="b"/>
              <a:pathLst>
                <a:path w="287102" h="308003">
                  <a:moveTo>
                    <a:pt x="280718" y="0"/>
                  </a:moveTo>
                  <a:cubicBezTo>
                    <a:pt x="280718" y="0"/>
                    <a:pt x="295083" y="100551"/>
                    <a:pt x="280718" y="128492"/>
                  </a:cubicBezTo>
                  <a:cubicBezTo>
                    <a:pt x="244512" y="199331"/>
                    <a:pt x="159703" y="332742"/>
                    <a:pt x="46953" y="304013"/>
                  </a:cubicBezTo>
                  <a:cubicBezTo>
                    <a:pt x="-65798" y="275285"/>
                    <a:pt x="59940" y="41519"/>
                    <a:pt x="59940" y="41519"/>
                  </a:cubicBezTo>
                  <a:close/>
                </a:path>
              </a:pathLst>
            </a:custGeom>
            <a:solidFill>
              <a:srgbClr val="FFFFFF"/>
            </a:solidFill>
            <a:ln w="19669"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5D4A8798-6E34-46DC-9DC9-C952CD4C210C}"/>
                </a:ext>
              </a:extLst>
            </p:cNvPr>
            <p:cNvSpPr/>
            <p:nvPr/>
          </p:nvSpPr>
          <p:spPr>
            <a:xfrm>
              <a:off x="6139716" y="5551441"/>
              <a:ext cx="306684" cy="328247"/>
            </a:xfrm>
            <a:custGeom>
              <a:avLst/>
              <a:gdLst>
                <a:gd name="connsiteX0" fmla="*/ 88799 w 306684"/>
                <a:gd name="connsiteY0" fmla="*/ 328247 h 328247"/>
                <a:gd name="connsiteX1" fmla="*/ 54364 w 306684"/>
                <a:gd name="connsiteY1" fmla="*/ 323918 h 328247"/>
                <a:gd name="connsiteX2" fmla="*/ 7926 w 306684"/>
                <a:gd name="connsiteY2" fmla="*/ 284564 h 328247"/>
                <a:gd name="connsiteX3" fmla="*/ 61054 w 306684"/>
                <a:gd name="connsiteY3" fmla="*/ 46075 h 328247"/>
                <a:gd name="connsiteX4" fmla="*/ 68138 w 306684"/>
                <a:gd name="connsiteY4" fmla="*/ 40959 h 328247"/>
                <a:gd name="connsiteX5" fmla="*/ 288130 w 306684"/>
                <a:gd name="connsiteY5" fmla="*/ 227 h 328247"/>
                <a:gd name="connsiteX6" fmla="*/ 295804 w 306684"/>
                <a:gd name="connsiteY6" fmla="*/ 1802 h 328247"/>
                <a:gd name="connsiteX7" fmla="*/ 299936 w 306684"/>
                <a:gd name="connsiteY7" fmla="*/ 8689 h 328247"/>
                <a:gd name="connsiteX8" fmla="*/ 299936 w 306684"/>
                <a:gd name="connsiteY8" fmla="*/ 143084 h 328247"/>
                <a:gd name="connsiteX9" fmla="*/ 88799 w 306684"/>
                <a:gd name="connsiteY9" fmla="*/ 328247 h 328247"/>
                <a:gd name="connsiteX10" fmla="*/ 76796 w 306684"/>
                <a:gd name="connsiteY10" fmla="*/ 60833 h 328247"/>
                <a:gd name="connsiteX11" fmla="*/ 26619 w 306684"/>
                <a:gd name="connsiteY11" fmla="*/ 277283 h 328247"/>
                <a:gd name="connsiteX12" fmla="*/ 59480 w 306684"/>
                <a:gd name="connsiteY12" fmla="*/ 304241 h 328247"/>
                <a:gd name="connsiteX13" fmla="*/ 281636 w 306684"/>
                <a:gd name="connsiteY13" fmla="*/ 133836 h 328247"/>
                <a:gd name="connsiteX14" fmla="*/ 281636 w 306684"/>
                <a:gd name="connsiteY14" fmla="*/ 22069 h 328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6684" h="328247">
                  <a:moveTo>
                    <a:pt x="88799" y="328247"/>
                  </a:moveTo>
                  <a:cubicBezTo>
                    <a:pt x="77188" y="328208"/>
                    <a:pt x="65623" y="326752"/>
                    <a:pt x="54364" y="323918"/>
                  </a:cubicBezTo>
                  <a:cubicBezTo>
                    <a:pt x="33408" y="319137"/>
                    <a:pt x="16086" y="304457"/>
                    <a:pt x="7926" y="284564"/>
                  </a:cubicBezTo>
                  <a:cubicBezTo>
                    <a:pt x="-25526" y="208609"/>
                    <a:pt x="57512" y="52766"/>
                    <a:pt x="61054" y="46075"/>
                  </a:cubicBezTo>
                  <a:cubicBezTo>
                    <a:pt x="62510" y="43380"/>
                    <a:pt x="65120" y="41491"/>
                    <a:pt x="68138" y="40959"/>
                  </a:cubicBezTo>
                  <a:lnTo>
                    <a:pt x="288130" y="227"/>
                  </a:lnTo>
                  <a:cubicBezTo>
                    <a:pt x="290796" y="-363"/>
                    <a:pt x="293584" y="208"/>
                    <a:pt x="295804" y="1802"/>
                  </a:cubicBezTo>
                  <a:cubicBezTo>
                    <a:pt x="298063" y="3435"/>
                    <a:pt x="299554" y="5934"/>
                    <a:pt x="299936" y="8689"/>
                  </a:cubicBezTo>
                  <a:cubicBezTo>
                    <a:pt x="301510" y="19314"/>
                    <a:pt x="314300" y="113372"/>
                    <a:pt x="299936" y="143084"/>
                  </a:cubicBezTo>
                  <a:cubicBezTo>
                    <a:pt x="262746" y="215103"/>
                    <a:pt x="189743" y="328247"/>
                    <a:pt x="88799" y="328247"/>
                  </a:cubicBezTo>
                  <a:close/>
                  <a:moveTo>
                    <a:pt x="76796" y="60833"/>
                  </a:moveTo>
                  <a:cubicBezTo>
                    <a:pt x="63809" y="86020"/>
                    <a:pt x="-142" y="216481"/>
                    <a:pt x="26619" y="277283"/>
                  </a:cubicBezTo>
                  <a:cubicBezTo>
                    <a:pt x="32467" y="291136"/>
                    <a:pt x="44755" y="301211"/>
                    <a:pt x="59480" y="304241"/>
                  </a:cubicBezTo>
                  <a:cubicBezTo>
                    <a:pt x="167311" y="331789"/>
                    <a:pt x="250743" y="194245"/>
                    <a:pt x="281636" y="133836"/>
                  </a:cubicBezTo>
                  <a:cubicBezTo>
                    <a:pt x="290097" y="117307"/>
                    <a:pt x="286752" y="60440"/>
                    <a:pt x="281636" y="22069"/>
                  </a:cubicBezTo>
                  <a:close/>
                </a:path>
              </a:pathLst>
            </a:custGeom>
            <a:solidFill>
              <a:srgbClr val="231F20"/>
            </a:solidFill>
            <a:ln w="19669"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ECC8D423-3220-4785-B501-064C1008644F}"/>
                </a:ext>
              </a:extLst>
            </p:cNvPr>
            <p:cNvSpPr/>
            <p:nvPr/>
          </p:nvSpPr>
          <p:spPr>
            <a:xfrm>
              <a:off x="7636379" y="2998348"/>
              <a:ext cx="308420" cy="360757"/>
            </a:xfrm>
            <a:custGeom>
              <a:avLst/>
              <a:gdLst>
                <a:gd name="connsiteX0" fmla="*/ 78358 w 308420"/>
                <a:gd name="connsiteY0" fmla="*/ 69461 h 360757"/>
                <a:gd name="connsiteX1" fmla="*/ 87017 w 308420"/>
                <a:gd name="connsiteY1" fmla="*/ 60803 h 360757"/>
                <a:gd name="connsiteX2" fmla="*/ 95871 w 308420"/>
                <a:gd name="connsiteY2" fmla="*/ 80480 h 360757"/>
                <a:gd name="connsiteX3" fmla="*/ 74423 w 308420"/>
                <a:gd name="connsiteY3" fmla="*/ 181031 h 360757"/>
                <a:gd name="connsiteX4" fmla="*/ 192487 w 308420"/>
                <a:gd name="connsiteY4" fmla="*/ 6297 h 360757"/>
                <a:gd name="connsiteX5" fmla="*/ 201341 w 308420"/>
                <a:gd name="connsiteY5" fmla="*/ 0 h 360757"/>
                <a:gd name="connsiteX6" fmla="*/ 206458 w 308420"/>
                <a:gd name="connsiteY6" fmla="*/ 20858 h 360757"/>
                <a:gd name="connsiteX7" fmla="*/ 121255 w 308420"/>
                <a:gd name="connsiteY7" fmla="*/ 162928 h 360757"/>
                <a:gd name="connsiteX8" fmla="*/ 202129 w 308420"/>
                <a:gd name="connsiteY8" fmla="*/ 47422 h 360757"/>
                <a:gd name="connsiteX9" fmla="*/ 232038 w 308420"/>
                <a:gd name="connsiteY9" fmla="*/ 13381 h 360757"/>
                <a:gd name="connsiteX10" fmla="*/ 226528 w 308420"/>
                <a:gd name="connsiteY10" fmla="*/ 52735 h 360757"/>
                <a:gd name="connsiteX11" fmla="*/ 169464 w 308420"/>
                <a:gd name="connsiteY11" fmla="*/ 153089 h 360757"/>
                <a:gd name="connsiteX12" fmla="*/ 270802 w 308420"/>
                <a:gd name="connsiteY12" fmla="*/ 20268 h 360757"/>
                <a:gd name="connsiteX13" fmla="*/ 251125 w 308420"/>
                <a:gd name="connsiteY13" fmla="*/ 94648 h 360757"/>
                <a:gd name="connsiteX14" fmla="*/ 208228 w 308420"/>
                <a:gd name="connsiteY14" fmla="*/ 161550 h 360757"/>
                <a:gd name="connsiteX15" fmla="*/ 280641 w 308420"/>
                <a:gd name="connsiteY15" fmla="*/ 73396 h 360757"/>
                <a:gd name="connsiteX16" fmla="*/ 296973 w 308420"/>
                <a:gd name="connsiteY16" fmla="*/ 64541 h 360757"/>
                <a:gd name="connsiteX17" fmla="*/ 308386 w 308420"/>
                <a:gd name="connsiteY17" fmla="*/ 80086 h 360757"/>
                <a:gd name="connsiteX18" fmla="*/ 301105 w 308420"/>
                <a:gd name="connsiteY18" fmla="*/ 99764 h 360757"/>
                <a:gd name="connsiteX19" fmla="*/ 98233 w 308420"/>
                <a:gd name="connsiteY19" fmla="*/ 360487 h 360757"/>
                <a:gd name="connsiteX20" fmla="*/ 22279 w 308420"/>
                <a:gd name="connsiteY20" fmla="*/ 300078 h 360757"/>
                <a:gd name="connsiteX21" fmla="*/ 240 w 308420"/>
                <a:gd name="connsiteY21" fmla="*/ 242227 h 360757"/>
                <a:gd name="connsiteX22" fmla="*/ 78358 w 308420"/>
                <a:gd name="connsiteY22" fmla="*/ 69461 h 36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8420" h="360757">
                  <a:moveTo>
                    <a:pt x="78358" y="69461"/>
                  </a:moveTo>
                  <a:cubicBezTo>
                    <a:pt x="80326" y="65722"/>
                    <a:pt x="82688" y="61393"/>
                    <a:pt x="87017" y="60803"/>
                  </a:cubicBezTo>
                  <a:cubicBezTo>
                    <a:pt x="95478" y="59229"/>
                    <a:pt x="97642" y="72412"/>
                    <a:pt x="95871" y="80480"/>
                  </a:cubicBezTo>
                  <a:lnTo>
                    <a:pt x="74423" y="181031"/>
                  </a:lnTo>
                  <a:cubicBezTo>
                    <a:pt x="109488" y="120000"/>
                    <a:pt x="148941" y="61602"/>
                    <a:pt x="192487" y="6297"/>
                  </a:cubicBezTo>
                  <a:cubicBezTo>
                    <a:pt x="194435" y="3056"/>
                    <a:pt x="197642" y="775"/>
                    <a:pt x="201341" y="0"/>
                  </a:cubicBezTo>
                  <a:cubicBezTo>
                    <a:pt x="209999" y="0"/>
                    <a:pt x="209999" y="12987"/>
                    <a:pt x="206458" y="20858"/>
                  </a:cubicBezTo>
                  <a:cubicBezTo>
                    <a:pt x="184026" y="71547"/>
                    <a:pt x="155415" y="119266"/>
                    <a:pt x="121255" y="162928"/>
                  </a:cubicBezTo>
                  <a:lnTo>
                    <a:pt x="202129" y="47422"/>
                  </a:lnTo>
                  <a:cubicBezTo>
                    <a:pt x="210078" y="34453"/>
                    <a:pt x="220192" y="22940"/>
                    <a:pt x="232038" y="13381"/>
                  </a:cubicBezTo>
                  <a:cubicBezTo>
                    <a:pt x="235954" y="26680"/>
                    <a:pt x="233947" y="41019"/>
                    <a:pt x="226528" y="52735"/>
                  </a:cubicBezTo>
                  <a:cubicBezTo>
                    <a:pt x="210019" y="87558"/>
                    <a:pt x="190952" y="121102"/>
                    <a:pt x="169464" y="153089"/>
                  </a:cubicBezTo>
                  <a:cubicBezTo>
                    <a:pt x="198744" y="105559"/>
                    <a:pt x="232687" y="61066"/>
                    <a:pt x="270802" y="20268"/>
                  </a:cubicBezTo>
                  <a:cubicBezTo>
                    <a:pt x="274619" y="46704"/>
                    <a:pt x="267516" y="73554"/>
                    <a:pt x="251125" y="94648"/>
                  </a:cubicBezTo>
                  <a:cubicBezTo>
                    <a:pt x="234891" y="115641"/>
                    <a:pt x="220527" y="138030"/>
                    <a:pt x="208228" y="161550"/>
                  </a:cubicBezTo>
                  <a:cubicBezTo>
                    <a:pt x="229677" y="130051"/>
                    <a:pt x="253899" y="100547"/>
                    <a:pt x="280641" y="73396"/>
                  </a:cubicBezTo>
                  <a:cubicBezTo>
                    <a:pt x="284419" y="68072"/>
                    <a:pt x="290460" y="64801"/>
                    <a:pt x="296973" y="64541"/>
                  </a:cubicBezTo>
                  <a:cubicBezTo>
                    <a:pt x="304057" y="66251"/>
                    <a:pt x="308878" y="72816"/>
                    <a:pt x="308386" y="80086"/>
                  </a:cubicBezTo>
                  <a:cubicBezTo>
                    <a:pt x="307657" y="87154"/>
                    <a:pt x="305159" y="93923"/>
                    <a:pt x="301105" y="99764"/>
                  </a:cubicBezTo>
                  <a:cubicBezTo>
                    <a:pt x="245576" y="195434"/>
                    <a:pt x="177316" y="283136"/>
                    <a:pt x="98233" y="360487"/>
                  </a:cubicBezTo>
                  <a:cubicBezTo>
                    <a:pt x="93510" y="365210"/>
                    <a:pt x="28182" y="306572"/>
                    <a:pt x="22279" y="300078"/>
                  </a:cubicBezTo>
                  <a:cubicBezTo>
                    <a:pt x="6576" y="285104"/>
                    <a:pt x="-1531" y="263852"/>
                    <a:pt x="240" y="242227"/>
                  </a:cubicBezTo>
                  <a:cubicBezTo>
                    <a:pt x="6143" y="183982"/>
                    <a:pt x="52975" y="120818"/>
                    <a:pt x="78358" y="69461"/>
                  </a:cubicBezTo>
                  <a:close/>
                </a:path>
              </a:pathLst>
            </a:custGeom>
            <a:solidFill>
              <a:srgbClr val="FFFFFF"/>
            </a:solidFill>
            <a:ln w="19669"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75A34F36-48A3-408A-A8A6-076E3C3CEE7D}"/>
                </a:ext>
              </a:extLst>
            </p:cNvPr>
            <p:cNvSpPr/>
            <p:nvPr/>
          </p:nvSpPr>
          <p:spPr>
            <a:xfrm>
              <a:off x="7625686" y="2988681"/>
              <a:ext cx="327783" cy="380386"/>
            </a:xfrm>
            <a:custGeom>
              <a:avLst/>
              <a:gdLst>
                <a:gd name="connsiteX0" fmla="*/ 107156 w 327783"/>
                <a:gd name="connsiteY0" fmla="*/ 380387 h 380386"/>
                <a:gd name="connsiteX1" fmla="*/ 107156 w 327783"/>
                <a:gd name="connsiteY1" fmla="*/ 380387 h 380386"/>
                <a:gd name="connsiteX2" fmla="*/ 24708 w 327783"/>
                <a:gd name="connsiteY2" fmla="*/ 316239 h 380386"/>
                <a:gd name="connsiteX3" fmla="*/ 308 w 327783"/>
                <a:gd name="connsiteY3" fmla="*/ 250517 h 380386"/>
                <a:gd name="connsiteX4" fmla="*/ 55404 w 327783"/>
                <a:gd name="connsiteY4" fmla="*/ 119860 h 380386"/>
                <a:gd name="connsiteX5" fmla="*/ 80198 w 327783"/>
                <a:gd name="connsiteY5" fmla="*/ 74602 h 380386"/>
                <a:gd name="connsiteX6" fmla="*/ 96136 w 327783"/>
                <a:gd name="connsiteY6" fmla="*/ 60435 h 380386"/>
                <a:gd name="connsiteX7" fmla="*/ 111091 w 327783"/>
                <a:gd name="connsiteY7" fmla="*/ 65354 h 380386"/>
                <a:gd name="connsiteX8" fmla="*/ 116601 w 327783"/>
                <a:gd name="connsiteY8" fmla="*/ 92705 h 380386"/>
                <a:gd name="connsiteX9" fmla="*/ 107943 w 327783"/>
                <a:gd name="connsiteY9" fmla="*/ 133831 h 380386"/>
                <a:gd name="connsiteX10" fmla="*/ 194916 w 327783"/>
                <a:gd name="connsiteY10" fmla="*/ 10061 h 380386"/>
                <a:gd name="connsiteX11" fmla="*/ 211642 w 327783"/>
                <a:gd name="connsiteY11" fmla="*/ 25 h 380386"/>
                <a:gd name="connsiteX12" fmla="*/ 225809 w 327783"/>
                <a:gd name="connsiteY12" fmla="*/ 7109 h 380386"/>
                <a:gd name="connsiteX13" fmla="*/ 229351 w 327783"/>
                <a:gd name="connsiteY13" fmla="*/ 21080 h 380386"/>
                <a:gd name="connsiteX14" fmla="*/ 236829 w 327783"/>
                <a:gd name="connsiteY14" fmla="*/ 14783 h 380386"/>
                <a:gd name="connsiteX15" fmla="*/ 245290 w 327783"/>
                <a:gd name="connsiteY15" fmla="*/ 13209 h 380386"/>
                <a:gd name="connsiteX16" fmla="*/ 251980 w 327783"/>
                <a:gd name="connsiteY16" fmla="*/ 18719 h 380386"/>
                <a:gd name="connsiteX17" fmla="*/ 254341 w 327783"/>
                <a:gd name="connsiteY17" fmla="*/ 45677 h 380386"/>
                <a:gd name="connsiteX18" fmla="*/ 274019 w 327783"/>
                <a:gd name="connsiteY18" fmla="*/ 23835 h 380386"/>
                <a:gd name="connsiteX19" fmla="*/ 284054 w 327783"/>
                <a:gd name="connsiteY19" fmla="*/ 20883 h 380386"/>
                <a:gd name="connsiteX20" fmla="*/ 291334 w 327783"/>
                <a:gd name="connsiteY20" fmla="*/ 28361 h 380386"/>
                <a:gd name="connsiteX21" fmla="*/ 289563 w 327783"/>
                <a:gd name="connsiteY21" fmla="*/ 70076 h 380386"/>
                <a:gd name="connsiteX22" fmla="*/ 308060 w 327783"/>
                <a:gd name="connsiteY22" fmla="*/ 64173 h 380386"/>
                <a:gd name="connsiteX23" fmla="*/ 327737 w 327783"/>
                <a:gd name="connsiteY23" fmla="*/ 89950 h 380386"/>
                <a:gd name="connsiteX24" fmla="*/ 319079 w 327783"/>
                <a:gd name="connsiteY24" fmla="*/ 114350 h 380386"/>
                <a:gd name="connsiteX25" fmla="*/ 115223 w 327783"/>
                <a:gd name="connsiteY25" fmla="*/ 377238 h 380386"/>
                <a:gd name="connsiteX26" fmla="*/ 107156 w 327783"/>
                <a:gd name="connsiteY26" fmla="*/ 380387 h 380386"/>
                <a:gd name="connsiteX27" fmla="*/ 109123 w 327783"/>
                <a:gd name="connsiteY27" fmla="*/ 360709 h 380386"/>
                <a:gd name="connsiteX28" fmla="*/ 109123 w 327783"/>
                <a:gd name="connsiteY28" fmla="*/ 360709 h 380386"/>
                <a:gd name="connsiteX29" fmla="*/ 96923 w 327783"/>
                <a:gd name="connsiteY29" fmla="*/ 86605 h 380386"/>
                <a:gd name="connsiteX30" fmla="*/ 72720 w 327783"/>
                <a:gd name="connsiteY30" fmla="*/ 130289 h 380386"/>
                <a:gd name="connsiteX31" fmla="*/ 20379 w 327783"/>
                <a:gd name="connsiteY31" fmla="*/ 253272 h 380386"/>
                <a:gd name="connsiteX32" fmla="*/ 40056 w 327783"/>
                <a:gd name="connsiteY32" fmla="*/ 303055 h 380386"/>
                <a:gd name="connsiteX33" fmla="*/ 105975 w 327783"/>
                <a:gd name="connsiteY33" fmla="*/ 358742 h 380386"/>
                <a:gd name="connsiteX34" fmla="*/ 302747 w 327783"/>
                <a:gd name="connsiteY34" fmla="*/ 104512 h 380386"/>
                <a:gd name="connsiteX35" fmla="*/ 308650 w 327783"/>
                <a:gd name="connsiteY35" fmla="*/ 89950 h 380386"/>
                <a:gd name="connsiteX36" fmla="*/ 306289 w 327783"/>
                <a:gd name="connsiteY36" fmla="*/ 84834 h 380386"/>
                <a:gd name="connsiteX37" fmla="*/ 298222 w 327783"/>
                <a:gd name="connsiteY37" fmla="*/ 90541 h 380386"/>
                <a:gd name="connsiteX38" fmla="*/ 227187 w 327783"/>
                <a:gd name="connsiteY38" fmla="*/ 177514 h 380386"/>
                <a:gd name="connsiteX39" fmla="*/ 212842 w 327783"/>
                <a:gd name="connsiteY39" fmla="*/ 179484 h 380386"/>
                <a:gd name="connsiteX40" fmla="*/ 209477 w 327783"/>
                <a:gd name="connsiteY40" fmla="*/ 167676 h 380386"/>
                <a:gd name="connsiteX41" fmla="*/ 238993 w 327783"/>
                <a:gd name="connsiteY41" fmla="*/ 120450 h 380386"/>
                <a:gd name="connsiteX42" fmla="*/ 253751 w 327783"/>
                <a:gd name="connsiteY42" fmla="*/ 100773 h 380386"/>
                <a:gd name="connsiteX43" fmla="*/ 273428 w 327783"/>
                <a:gd name="connsiteY43" fmla="*/ 57483 h 380386"/>
                <a:gd name="connsiteX44" fmla="*/ 207116 w 327783"/>
                <a:gd name="connsiteY44" fmla="*/ 143473 h 380386"/>
                <a:gd name="connsiteX45" fmla="*/ 189997 w 327783"/>
                <a:gd name="connsiteY45" fmla="*/ 170430 h 380386"/>
                <a:gd name="connsiteX46" fmla="*/ 176085 w 327783"/>
                <a:gd name="connsiteY46" fmla="*/ 173223 h 380386"/>
                <a:gd name="connsiteX47" fmla="*/ 176026 w 327783"/>
                <a:gd name="connsiteY47" fmla="*/ 173185 h 380386"/>
                <a:gd name="connsiteX48" fmla="*/ 172720 w 327783"/>
                <a:gd name="connsiteY48" fmla="*/ 159671 h 380386"/>
                <a:gd name="connsiteX49" fmla="*/ 172878 w 327783"/>
                <a:gd name="connsiteY49" fmla="*/ 159411 h 380386"/>
                <a:gd name="connsiteX50" fmla="*/ 189997 w 327783"/>
                <a:gd name="connsiteY50" fmla="*/ 132650 h 380386"/>
                <a:gd name="connsiteX51" fmla="*/ 229351 w 327783"/>
                <a:gd name="connsiteY51" fmla="*/ 60041 h 380386"/>
                <a:gd name="connsiteX52" fmla="*/ 234467 w 327783"/>
                <a:gd name="connsiteY52" fmla="*/ 47644 h 380386"/>
                <a:gd name="connsiteX53" fmla="*/ 222071 w 327783"/>
                <a:gd name="connsiteY53" fmla="*/ 64370 h 380386"/>
                <a:gd name="connsiteX54" fmla="*/ 182716 w 327783"/>
                <a:gd name="connsiteY54" fmla="*/ 120647 h 380386"/>
                <a:gd name="connsiteX55" fmla="*/ 141000 w 327783"/>
                <a:gd name="connsiteY55" fmla="*/ 179679 h 380386"/>
                <a:gd name="connsiteX56" fmla="*/ 126537 w 327783"/>
                <a:gd name="connsiteY56" fmla="*/ 179870 h 380386"/>
                <a:gd name="connsiteX57" fmla="*/ 124668 w 327783"/>
                <a:gd name="connsiteY57" fmla="*/ 167676 h 380386"/>
                <a:gd name="connsiteX58" fmla="*/ 165794 w 327783"/>
                <a:gd name="connsiteY58" fmla="*/ 108644 h 380386"/>
                <a:gd name="connsiteX59" fmla="*/ 208887 w 327783"/>
                <a:gd name="connsiteY59" fmla="*/ 27377 h 380386"/>
                <a:gd name="connsiteX60" fmla="*/ 95152 w 327783"/>
                <a:gd name="connsiteY60" fmla="*/ 196404 h 380386"/>
                <a:gd name="connsiteX61" fmla="*/ 81752 w 327783"/>
                <a:gd name="connsiteY61" fmla="*/ 201048 h 380386"/>
                <a:gd name="connsiteX62" fmla="*/ 76459 w 327783"/>
                <a:gd name="connsiteY62" fmla="*/ 189321 h 380386"/>
                <a:gd name="connsiteX63" fmla="*/ 97907 w 327783"/>
                <a:gd name="connsiteY63" fmla="*/ 88770 h 380386"/>
                <a:gd name="connsiteX64" fmla="*/ 96923 w 327783"/>
                <a:gd name="connsiteY64" fmla="*/ 86212 h 380386"/>
                <a:gd name="connsiteX65" fmla="*/ 89052 w 327783"/>
                <a:gd name="connsiteY65" fmla="*/ 79522 h 380386"/>
                <a:gd name="connsiteX66" fmla="*/ 89052 w 327783"/>
                <a:gd name="connsiteY66" fmla="*/ 79522 h 380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27783" h="380386">
                  <a:moveTo>
                    <a:pt x="107156" y="380387"/>
                  </a:moveTo>
                  <a:lnTo>
                    <a:pt x="107156" y="380387"/>
                  </a:lnTo>
                  <a:cubicBezTo>
                    <a:pt x="91217" y="380387"/>
                    <a:pt x="25298" y="316829"/>
                    <a:pt x="24708" y="316239"/>
                  </a:cubicBezTo>
                  <a:cubicBezTo>
                    <a:pt x="7136" y="299100"/>
                    <a:pt x="-1817" y="274976"/>
                    <a:pt x="308" y="250517"/>
                  </a:cubicBezTo>
                  <a:cubicBezTo>
                    <a:pt x="5424" y="206833"/>
                    <a:pt x="31988" y="160592"/>
                    <a:pt x="55404" y="119860"/>
                  </a:cubicBezTo>
                  <a:cubicBezTo>
                    <a:pt x="64456" y="103921"/>
                    <a:pt x="73114" y="88770"/>
                    <a:pt x="80198" y="74602"/>
                  </a:cubicBezTo>
                  <a:cubicBezTo>
                    <a:pt x="82933" y="67593"/>
                    <a:pt x="88856" y="62324"/>
                    <a:pt x="96136" y="60435"/>
                  </a:cubicBezTo>
                  <a:cubicBezTo>
                    <a:pt x="101626" y="59405"/>
                    <a:pt x="107274" y="61261"/>
                    <a:pt x="111091" y="65354"/>
                  </a:cubicBezTo>
                  <a:cubicBezTo>
                    <a:pt x="117112" y="73103"/>
                    <a:pt x="119158" y="83229"/>
                    <a:pt x="116601" y="92705"/>
                  </a:cubicBezTo>
                  <a:lnTo>
                    <a:pt x="107943" y="133831"/>
                  </a:lnTo>
                  <a:cubicBezTo>
                    <a:pt x="134782" y="91109"/>
                    <a:pt x="163826" y="49797"/>
                    <a:pt x="194916" y="10061"/>
                  </a:cubicBezTo>
                  <a:cubicBezTo>
                    <a:pt x="198714" y="4382"/>
                    <a:pt x="204853" y="700"/>
                    <a:pt x="211642" y="25"/>
                  </a:cubicBezTo>
                  <a:cubicBezTo>
                    <a:pt x="217289" y="-293"/>
                    <a:pt x="222680" y="2402"/>
                    <a:pt x="225809" y="7109"/>
                  </a:cubicBezTo>
                  <a:cubicBezTo>
                    <a:pt x="228289" y="11338"/>
                    <a:pt x="229508" y="16182"/>
                    <a:pt x="229351" y="21080"/>
                  </a:cubicBezTo>
                  <a:lnTo>
                    <a:pt x="236829" y="14783"/>
                  </a:lnTo>
                  <a:cubicBezTo>
                    <a:pt x="239288" y="13040"/>
                    <a:pt x="242378" y="12465"/>
                    <a:pt x="245290" y="13209"/>
                  </a:cubicBezTo>
                  <a:cubicBezTo>
                    <a:pt x="248222" y="13988"/>
                    <a:pt x="250662" y="15999"/>
                    <a:pt x="251980" y="18719"/>
                  </a:cubicBezTo>
                  <a:cubicBezTo>
                    <a:pt x="255935" y="27143"/>
                    <a:pt x="256762" y="36694"/>
                    <a:pt x="254341" y="45677"/>
                  </a:cubicBezTo>
                  <a:cubicBezTo>
                    <a:pt x="260835" y="38396"/>
                    <a:pt x="267525" y="30919"/>
                    <a:pt x="274019" y="23835"/>
                  </a:cubicBezTo>
                  <a:cubicBezTo>
                    <a:pt x="276576" y="21086"/>
                    <a:pt x="280414" y="19954"/>
                    <a:pt x="284054" y="20883"/>
                  </a:cubicBezTo>
                  <a:cubicBezTo>
                    <a:pt x="287694" y="21818"/>
                    <a:pt x="290488" y="24703"/>
                    <a:pt x="291334" y="28361"/>
                  </a:cubicBezTo>
                  <a:cubicBezTo>
                    <a:pt x="294463" y="42176"/>
                    <a:pt x="293853" y="56576"/>
                    <a:pt x="289563" y="70076"/>
                  </a:cubicBezTo>
                  <a:cubicBezTo>
                    <a:pt x="294739" y="65810"/>
                    <a:pt x="301370" y="63697"/>
                    <a:pt x="308060" y="64173"/>
                  </a:cubicBezTo>
                  <a:cubicBezTo>
                    <a:pt x="320103" y="66690"/>
                    <a:pt x="328485" y="77664"/>
                    <a:pt x="327737" y="89950"/>
                  </a:cubicBezTo>
                  <a:cubicBezTo>
                    <a:pt x="327009" y="98697"/>
                    <a:pt x="324038" y="107105"/>
                    <a:pt x="319079" y="114350"/>
                  </a:cubicBezTo>
                  <a:cubicBezTo>
                    <a:pt x="263334" y="210788"/>
                    <a:pt x="194759" y="299238"/>
                    <a:pt x="115223" y="377238"/>
                  </a:cubicBezTo>
                  <a:cubicBezTo>
                    <a:pt x="113039" y="379265"/>
                    <a:pt x="110146" y="380406"/>
                    <a:pt x="107156" y="380387"/>
                  </a:cubicBezTo>
                  <a:close/>
                  <a:moveTo>
                    <a:pt x="109123" y="360709"/>
                  </a:moveTo>
                  <a:lnTo>
                    <a:pt x="109123" y="360709"/>
                  </a:lnTo>
                  <a:close/>
                  <a:moveTo>
                    <a:pt x="96923" y="86605"/>
                  </a:moveTo>
                  <a:cubicBezTo>
                    <a:pt x="89840" y="100576"/>
                    <a:pt x="81575" y="114941"/>
                    <a:pt x="72720" y="130289"/>
                  </a:cubicBezTo>
                  <a:cubicBezTo>
                    <a:pt x="50288" y="169643"/>
                    <a:pt x="24905" y="213720"/>
                    <a:pt x="20379" y="253272"/>
                  </a:cubicBezTo>
                  <a:cubicBezTo>
                    <a:pt x="18863" y="272024"/>
                    <a:pt x="26124" y="290422"/>
                    <a:pt x="40056" y="303055"/>
                  </a:cubicBezTo>
                  <a:cubicBezTo>
                    <a:pt x="60815" y="323008"/>
                    <a:pt x="82834" y="341603"/>
                    <a:pt x="105975" y="358742"/>
                  </a:cubicBezTo>
                  <a:cubicBezTo>
                    <a:pt x="182578" y="283122"/>
                    <a:pt x="248753" y="197624"/>
                    <a:pt x="302747" y="104512"/>
                  </a:cubicBezTo>
                  <a:cubicBezTo>
                    <a:pt x="305876" y="100214"/>
                    <a:pt x="307903" y="95214"/>
                    <a:pt x="308650" y="89950"/>
                  </a:cubicBezTo>
                  <a:cubicBezTo>
                    <a:pt x="308650" y="87196"/>
                    <a:pt x="307076" y="84834"/>
                    <a:pt x="306289" y="84834"/>
                  </a:cubicBezTo>
                  <a:cubicBezTo>
                    <a:pt x="305502" y="84834"/>
                    <a:pt x="303534" y="84834"/>
                    <a:pt x="298222" y="90541"/>
                  </a:cubicBezTo>
                  <a:cubicBezTo>
                    <a:pt x="271992" y="117345"/>
                    <a:pt x="248202" y="146454"/>
                    <a:pt x="227187" y="177514"/>
                  </a:cubicBezTo>
                  <a:cubicBezTo>
                    <a:pt x="223763" y="182020"/>
                    <a:pt x="217348" y="182906"/>
                    <a:pt x="212842" y="179484"/>
                  </a:cubicBezTo>
                  <a:cubicBezTo>
                    <a:pt x="209221" y="176735"/>
                    <a:pt x="207844" y="171924"/>
                    <a:pt x="209477" y="167676"/>
                  </a:cubicBezTo>
                  <a:cubicBezTo>
                    <a:pt x="217427" y="150824"/>
                    <a:pt x="227324" y="134972"/>
                    <a:pt x="238993" y="120450"/>
                  </a:cubicBezTo>
                  <a:cubicBezTo>
                    <a:pt x="244109" y="113760"/>
                    <a:pt x="249028" y="106873"/>
                    <a:pt x="253751" y="100773"/>
                  </a:cubicBezTo>
                  <a:cubicBezTo>
                    <a:pt x="263176" y="87827"/>
                    <a:pt x="269867" y="73099"/>
                    <a:pt x="273428" y="57483"/>
                  </a:cubicBezTo>
                  <a:cubicBezTo>
                    <a:pt x="249501" y="84699"/>
                    <a:pt x="227364" y="113421"/>
                    <a:pt x="207116" y="143473"/>
                  </a:cubicBezTo>
                  <a:cubicBezTo>
                    <a:pt x="201606" y="152721"/>
                    <a:pt x="195900" y="161576"/>
                    <a:pt x="189997" y="170430"/>
                  </a:cubicBezTo>
                  <a:cubicBezTo>
                    <a:pt x="186927" y="175045"/>
                    <a:pt x="180689" y="176294"/>
                    <a:pt x="176085" y="173223"/>
                  </a:cubicBezTo>
                  <a:cubicBezTo>
                    <a:pt x="176065" y="173211"/>
                    <a:pt x="176045" y="173197"/>
                    <a:pt x="176026" y="173185"/>
                  </a:cubicBezTo>
                  <a:cubicBezTo>
                    <a:pt x="171382" y="170367"/>
                    <a:pt x="169906" y="164317"/>
                    <a:pt x="172720" y="159671"/>
                  </a:cubicBezTo>
                  <a:cubicBezTo>
                    <a:pt x="172760" y="159584"/>
                    <a:pt x="172818" y="159498"/>
                    <a:pt x="172878" y="159411"/>
                  </a:cubicBezTo>
                  <a:cubicBezTo>
                    <a:pt x="178387" y="150360"/>
                    <a:pt x="184093" y="141505"/>
                    <a:pt x="189997" y="132650"/>
                  </a:cubicBezTo>
                  <a:cubicBezTo>
                    <a:pt x="204420" y="109175"/>
                    <a:pt x="217545" y="84937"/>
                    <a:pt x="229351" y="60041"/>
                  </a:cubicBezTo>
                  <a:cubicBezTo>
                    <a:pt x="231122" y="56106"/>
                    <a:pt x="233090" y="51777"/>
                    <a:pt x="234467" y="47644"/>
                  </a:cubicBezTo>
                  <a:cubicBezTo>
                    <a:pt x="229941" y="53154"/>
                    <a:pt x="226006" y="58860"/>
                    <a:pt x="222071" y="64370"/>
                  </a:cubicBezTo>
                  <a:lnTo>
                    <a:pt x="182716" y="120647"/>
                  </a:lnTo>
                  <a:cubicBezTo>
                    <a:pt x="169906" y="141072"/>
                    <a:pt x="155975" y="160779"/>
                    <a:pt x="141000" y="179679"/>
                  </a:cubicBezTo>
                  <a:cubicBezTo>
                    <a:pt x="137065" y="183732"/>
                    <a:pt x="130571" y="183811"/>
                    <a:pt x="126537" y="179870"/>
                  </a:cubicBezTo>
                  <a:cubicBezTo>
                    <a:pt x="123251" y="176678"/>
                    <a:pt x="122504" y="171700"/>
                    <a:pt x="124668" y="167676"/>
                  </a:cubicBezTo>
                  <a:lnTo>
                    <a:pt x="165794" y="108644"/>
                  </a:lnTo>
                  <a:cubicBezTo>
                    <a:pt x="182087" y="82621"/>
                    <a:pt x="196490" y="55462"/>
                    <a:pt x="208887" y="27377"/>
                  </a:cubicBezTo>
                  <a:cubicBezTo>
                    <a:pt x="167132" y="81033"/>
                    <a:pt x="129115" y="137508"/>
                    <a:pt x="95152" y="196404"/>
                  </a:cubicBezTo>
                  <a:cubicBezTo>
                    <a:pt x="92732" y="201383"/>
                    <a:pt x="86730" y="203468"/>
                    <a:pt x="81752" y="201048"/>
                  </a:cubicBezTo>
                  <a:cubicBezTo>
                    <a:pt x="77384" y="198943"/>
                    <a:pt x="75160" y="194004"/>
                    <a:pt x="76459" y="189321"/>
                  </a:cubicBezTo>
                  <a:lnTo>
                    <a:pt x="97907" y="88770"/>
                  </a:lnTo>
                  <a:cubicBezTo>
                    <a:pt x="97750" y="87861"/>
                    <a:pt x="97415" y="86993"/>
                    <a:pt x="96923" y="86212"/>
                  </a:cubicBezTo>
                  <a:close/>
                  <a:moveTo>
                    <a:pt x="89052" y="79522"/>
                  </a:moveTo>
                  <a:lnTo>
                    <a:pt x="89052" y="79522"/>
                  </a:lnTo>
                  <a:close/>
                </a:path>
              </a:pathLst>
            </a:custGeom>
            <a:solidFill>
              <a:srgbClr val="231F20"/>
            </a:solidFill>
            <a:ln w="19669"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9216D2A4-E645-4961-861C-FFF021E32F0A}"/>
                </a:ext>
              </a:extLst>
            </p:cNvPr>
            <p:cNvSpPr/>
            <p:nvPr/>
          </p:nvSpPr>
          <p:spPr>
            <a:xfrm>
              <a:off x="6851103" y="3207124"/>
              <a:ext cx="939195" cy="591743"/>
            </a:xfrm>
            <a:custGeom>
              <a:avLst/>
              <a:gdLst>
                <a:gd name="connsiteX0" fmla="*/ 0 w 939195"/>
                <a:gd name="connsiteY0" fmla="*/ 43487 h 591743"/>
                <a:gd name="connsiteX1" fmla="*/ 36206 w 939195"/>
                <a:gd name="connsiteY1" fmla="*/ 59032 h 591743"/>
                <a:gd name="connsiteX2" fmla="*/ 508460 w 939195"/>
                <a:gd name="connsiteY2" fmla="*/ 274301 h 591743"/>
                <a:gd name="connsiteX3" fmla="*/ 748129 w 939195"/>
                <a:gd name="connsiteY3" fmla="*/ 0 h 591743"/>
                <a:gd name="connsiteX4" fmla="*/ 939195 w 939195"/>
                <a:gd name="connsiteY4" fmla="*/ 162534 h 591743"/>
                <a:gd name="connsiteX5" fmla="*/ 568476 w 939195"/>
                <a:gd name="connsiteY5" fmla="*/ 591695 h 591743"/>
                <a:gd name="connsiteX6" fmla="*/ 79496 w 939195"/>
                <a:gd name="connsiteY6" fmla="*/ 412042 h 591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9195" h="591743">
                  <a:moveTo>
                    <a:pt x="0" y="43487"/>
                  </a:moveTo>
                  <a:lnTo>
                    <a:pt x="36206" y="59032"/>
                  </a:lnTo>
                  <a:cubicBezTo>
                    <a:pt x="163518" y="114128"/>
                    <a:pt x="493309" y="280204"/>
                    <a:pt x="508460" y="274301"/>
                  </a:cubicBezTo>
                  <a:cubicBezTo>
                    <a:pt x="523612" y="268398"/>
                    <a:pt x="748129" y="0"/>
                    <a:pt x="748129" y="0"/>
                  </a:cubicBezTo>
                  <a:lnTo>
                    <a:pt x="939195" y="162534"/>
                  </a:lnTo>
                  <a:cubicBezTo>
                    <a:pt x="939195" y="162534"/>
                    <a:pt x="700904" y="597008"/>
                    <a:pt x="568476" y="591695"/>
                  </a:cubicBezTo>
                  <a:cubicBezTo>
                    <a:pt x="436048" y="586382"/>
                    <a:pt x="79496" y="412042"/>
                    <a:pt x="79496" y="412042"/>
                  </a:cubicBezTo>
                </a:path>
              </a:pathLst>
            </a:custGeom>
            <a:solidFill>
              <a:schemeClr val="accent1"/>
            </a:solidFill>
            <a:ln w="19669"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89BB020C-E1E4-43D2-BB0B-1C7CA87E10FA}"/>
                </a:ext>
              </a:extLst>
            </p:cNvPr>
            <p:cNvSpPr/>
            <p:nvPr/>
          </p:nvSpPr>
          <p:spPr>
            <a:xfrm>
              <a:off x="6228595" y="3221986"/>
              <a:ext cx="848901" cy="1231297"/>
            </a:xfrm>
            <a:custGeom>
              <a:avLst/>
              <a:gdLst>
                <a:gd name="connsiteX0" fmla="*/ 362178 w 848901"/>
                <a:gd name="connsiteY0" fmla="*/ 9734 h 1231297"/>
                <a:gd name="connsiteX1" fmla="*/ 23533 w 848901"/>
                <a:gd name="connsiteY1" fmla="*/ 194110 h 1231297"/>
                <a:gd name="connsiteX2" fmla="*/ 12710 w 848901"/>
                <a:gd name="connsiteY2" fmla="*/ 1231297 h 1231297"/>
                <a:gd name="connsiteX3" fmla="*/ 848403 w 848901"/>
                <a:gd name="connsiteY3" fmla="*/ 1188008 h 1231297"/>
                <a:gd name="connsiteX4" fmla="*/ 807671 w 848901"/>
                <a:gd name="connsiteY4" fmla="*/ 160855 h 1231297"/>
                <a:gd name="connsiteX5" fmla="*/ 362178 w 848901"/>
                <a:gd name="connsiteY5" fmla="*/ 9734 h 123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901" h="1231297">
                  <a:moveTo>
                    <a:pt x="362178" y="9734"/>
                  </a:moveTo>
                  <a:cubicBezTo>
                    <a:pt x="362178" y="9734"/>
                    <a:pt x="69184" y="88443"/>
                    <a:pt x="23533" y="194110"/>
                  </a:cubicBezTo>
                  <a:cubicBezTo>
                    <a:pt x="-22119" y="299776"/>
                    <a:pt x="12710" y="1231297"/>
                    <a:pt x="12710" y="1231297"/>
                  </a:cubicBezTo>
                  <a:lnTo>
                    <a:pt x="848403" y="1188008"/>
                  </a:lnTo>
                  <a:cubicBezTo>
                    <a:pt x="848403" y="1188008"/>
                    <a:pt x="856471" y="281083"/>
                    <a:pt x="807671" y="160855"/>
                  </a:cubicBezTo>
                  <a:cubicBezTo>
                    <a:pt x="758872" y="40627"/>
                    <a:pt x="506216" y="-26276"/>
                    <a:pt x="362178" y="9734"/>
                  </a:cubicBezTo>
                  <a:close/>
                </a:path>
              </a:pathLst>
            </a:custGeom>
            <a:solidFill>
              <a:schemeClr val="accent1"/>
            </a:solidFill>
            <a:ln w="19669" cap="flat">
              <a:noFill/>
              <a:prstDash val="solid"/>
              <a:miter/>
            </a:ln>
          </p:spPr>
          <p:txBody>
            <a:bodyPr rtlCol="0" anchor="ctr"/>
            <a:lstStyle/>
            <a:p>
              <a:endParaRPr lang="zh-CN" altLang="en-US" dirty="0"/>
            </a:p>
          </p:txBody>
        </p:sp>
        <p:sp>
          <p:nvSpPr>
            <p:cNvPr id="406" name="任意多边形: 形状 405">
              <a:extLst>
                <a:ext uri="{FF2B5EF4-FFF2-40B4-BE49-F238E27FC236}">
                  <a16:creationId xmlns:a16="http://schemas.microsoft.com/office/drawing/2014/main" id="{9EEB6F3E-DAFD-4FE3-80D1-B452AF99E569}"/>
                </a:ext>
              </a:extLst>
            </p:cNvPr>
            <p:cNvSpPr/>
            <p:nvPr/>
          </p:nvSpPr>
          <p:spPr>
            <a:xfrm>
              <a:off x="6580344" y="3293641"/>
              <a:ext cx="268468" cy="720052"/>
            </a:xfrm>
            <a:custGeom>
              <a:avLst/>
              <a:gdLst>
                <a:gd name="connsiteX0" fmla="*/ 0 w 268468"/>
                <a:gd name="connsiteY0" fmla="*/ 18952 h 720052"/>
                <a:gd name="connsiteX1" fmla="*/ 247343 w 268468"/>
                <a:gd name="connsiteY1" fmla="*/ 720053 h 720052"/>
                <a:gd name="connsiteX2" fmla="*/ 264659 w 268468"/>
                <a:gd name="connsiteY2" fmla="*/ 61062 h 720052"/>
                <a:gd name="connsiteX3" fmla="*/ 0 w 268468"/>
                <a:gd name="connsiteY3" fmla="*/ 18952 h 720052"/>
              </a:gdLst>
              <a:ahLst/>
              <a:cxnLst>
                <a:cxn ang="0">
                  <a:pos x="connsiteX0" y="connsiteY0"/>
                </a:cxn>
                <a:cxn ang="0">
                  <a:pos x="connsiteX1" y="connsiteY1"/>
                </a:cxn>
                <a:cxn ang="0">
                  <a:pos x="connsiteX2" y="connsiteY2"/>
                </a:cxn>
                <a:cxn ang="0">
                  <a:pos x="connsiteX3" y="connsiteY3"/>
                </a:cxn>
              </a:cxnLst>
              <a:rect l="l" t="t" r="r" b="b"/>
              <a:pathLst>
                <a:path w="268468" h="720052">
                  <a:moveTo>
                    <a:pt x="0" y="18952"/>
                  </a:moveTo>
                  <a:lnTo>
                    <a:pt x="247343" y="720053"/>
                  </a:lnTo>
                  <a:cubicBezTo>
                    <a:pt x="247343" y="720053"/>
                    <a:pt x="279220" y="166729"/>
                    <a:pt x="264659" y="61062"/>
                  </a:cubicBezTo>
                  <a:cubicBezTo>
                    <a:pt x="250098" y="-44605"/>
                    <a:pt x="0" y="18952"/>
                    <a:pt x="0" y="18952"/>
                  </a:cubicBezTo>
                  <a:close/>
                </a:path>
              </a:pathLst>
            </a:custGeom>
            <a:solidFill>
              <a:srgbClr val="FFFFFF"/>
            </a:solidFill>
            <a:ln w="19669"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9E5DC5A2-EF0B-4C72-8791-345F90366D1C}"/>
                </a:ext>
              </a:extLst>
            </p:cNvPr>
            <p:cNvSpPr/>
            <p:nvPr/>
          </p:nvSpPr>
          <p:spPr>
            <a:xfrm>
              <a:off x="6491367" y="2624891"/>
              <a:ext cx="534390" cy="422353"/>
            </a:xfrm>
            <a:custGeom>
              <a:avLst/>
              <a:gdLst>
                <a:gd name="connsiteX0" fmla="*/ 360523 w 534390"/>
                <a:gd name="connsiteY0" fmla="*/ 25760 h 422353"/>
                <a:gd name="connsiteX1" fmla="*/ 417194 w 534390"/>
                <a:gd name="connsiteY1" fmla="*/ 66492 h 422353"/>
                <a:gd name="connsiteX2" fmla="*/ 530338 w 534390"/>
                <a:gd name="connsiteY2" fmla="*/ 99550 h 422353"/>
                <a:gd name="connsiteX3" fmla="*/ 525418 w 534390"/>
                <a:gd name="connsiteY3" fmla="*/ 197936 h 422353"/>
                <a:gd name="connsiteX4" fmla="*/ 478783 w 534390"/>
                <a:gd name="connsiteY4" fmla="*/ 288451 h 422353"/>
                <a:gd name="connsiteX5" fmla="*/ 415029 w 534390"/>
                <a:gd name="connsiteY5" fmla="*/ 355157 h 422353"/>
                <a:gd name="connsiteX6" fmla="*/ 303656 w 534390"/>
                <a:gd name="connsiteY6" fmla="*/ 396676 h 422353"/>
                <a:gd name="connsiteX7" fmla="*/ 203695 w 534390"/>
                <a:gd name="connsiteY7" fmla="*/ 417731 h 422353"/>
                <a:gd name="connsiteX8" fmla="*/ 101374 w 534390"/>
                <a:gd name="connsiteY8" fmla="*/ 416156 h 422353"/>
                <a:gd name="connsiteX9" fmla="*/ 20107 w 534390"/>
                <a:gd name="connsiteY9" fmla="*/ 317770 h 422353"/>
                <a:gd name="connsiteX10" fmla="*/ 7316 w 534390"/>
                <a:gd name="connsiteY10" fmla="*/ 170388 h 422353"/>
                <a:gd name="connsiteX11" fmla="*/ 36045 w 534390"/>
                <a:gd name="connsiteY11" fmla="*/ 121588 h 422353"/>
                <a:gd name="connsiteX12" fmla="*/ 92322 w 534390"/>
                <a:gd name="connsiteY12" fmla="*/ 104272 h 422353"/>
                <a:gd name="connsiteX13" fmla="*/ 117706 w 534390"/>
                <a:gd name="connsiteY13" fmla="*/ 45240 h 422353"/>
                <a:gd name="connsiteX14" fmla="*/ 323530 w 534390"/>
                <a:gd name="connsiteY14" fmla="*/ 7460 h 422353"/>
                <a:gd name="connsiteX15" fmla="*/ 360523 w 534390"/>
                <a:gd name="connsiteY15" fmla="*/ 25760 h 42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4390" h="422353">
                  <a:moveTo>
                    <a:pt x="360523" y="25760"/>
                  </a:moveTo>
                  <a:cubicBezTo>
                    <a:pt x="380200" y="39337"/>
                    <a:pt x="398500" y="56063"/>
                    <a:pt x="417194" y="66492"/>
                  </a:cubicBezTo>
                  <a:cubicBezTo>
                    <a:pt x="451530" y="86844"/>
                    <a:pt x="490452" y="98213"/>
                    <a:pt x="530338" y="99550"/>
                  </a:cubicBezTo>
                  <a:cubicBezTo>
                    <a:pt x="540963" y="99550"/>
                    <a:pt x="527583" y="189671"/>
                    <a:pt x="525418" y="197936"/>
                  </a:cubicBezTo>
                  <a:cubicBezTo>
                    <a:pt x="516465" y="231076"/>
                    <a:pt x="500586" y="261930"/>
                    <a:pt x="478783" y="288451"/>
                  </a:cubicBezTo>
                  <a:cubicBezTo>
                    <a:pt x="458968" y="312009"/>
                    <a:pt x="437658" y="334289"/>
                    <a:pt x="415029" y="355157"/>
                  </a:cubicBezTo>
                  <a:cubicBezTo>
                    <a:pt x="386497" y="382312"/>
                    <a:pt x="340452" y="389395"/>
                    <a:pt x="303656" y="396676"/>
                  </a:cubicBezTo>
                  <a:cubicBezTo>
                    <a:pt x="270992" y="402973"/>
                    <a:pt x="236360" y="414189"/>
                    <a:pt x="203695" y="417731"/>
                  </a:cubicBezTo>
                  <a:cubicBezTo>
                    <a:pt x="171031" y="421273"/>
                    <a:pt x="131677" y="426782"/>
                    <a:pt x="101374" y="416156"/>
                  </a:cubicBezTo>
                  <a:cubicBezTo>
                    <a:pt x="62019" y="402186"/>
                    <a:pt x="35652" y="353780"/>
                    <a:pt x="20107" y="317770"/>
                  </a:cubicBezTo>
                  <a:cubicBezTo>
                    <a:pt x="-1224" y="271639"/>
                    <a:pt x="-5743" y="219502"/>
                    <a:pt x="7316" y="170388"/>
                  </a:cubicBezTo>
                  <a:cubicBezTo>
                    <a:pt x="12295" y="151818"/>
                    <a:pt x="22232" y="134951"/>
                    <a:pt x="36045" y="121588"/>
                  </a:cubicBezTo>
                  <a:cubicBezTo>
                    <a:pt x="52141" y="109280"/>
                    <a:pt x="72094" y="103139"/>
                    <a:pt x="92322" y="104272"/>
                  </a:cubicBezTo>
                  <a:cubicBezTo>
                    <a:pt x="88387" y="81311"/>
                    <a:pt x="98343" y="58186"/>
                    <a:pt x="117706" y="45240"/>
                  </a:cubicBezTo>
                  <a:cubicBezTo>
                    <a:pt x="168079" y="1163"/>
                    <a:pt x="260169" y="-9069"/>
                    <a:pt x="323530" y="7460"/>
                  </a:cubicBezTo>
                  <a:cubicBezTo>
                    <a:pt x="336812" y="11403"/>
                    <a:pt x="349327" y="17594"/>
                    <a:pt x="360523" y="25760"/>
                  </a:cubicBezTo>
                  <a:close/>
                </a:path>
              </a:pathLst>
            </a:custGeom>
            <a:solidFill>
              <a:srgbClr val="FFFFFF"/>
            </a:solidFill>
            <a:ln w="19669"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587A46BC-7AED-4A83-9E0A-49237CAC61CB}"/>
                </a:ext>
              </a:extLst>
            </p:cNvPr>
            <p:cNvSpPr/>
            <p:nvPr/>
          </p:nvSpPr>
          <p:spPr>
            <a:xfrm>
              <a:off x="6481301" y="2612966"/>
              <a:ext cx="553787" cy="445056"/>
            </a:xfrm>
            <a:custGeom>
              <a:avLst/>
              <a:gdLst>
                <a:gd name="connsiteX0" fmla="*/ 155123 w 553787"/>
                <a:gd name="connsiteY0" fmla="*/ 445004 h 445056"/>
                <a:gd name="connsiteX1" fmla="*/ 108095 w 553787"/>
                <a:gd name="connsiteY1" fmla="*/ 438314 h 445056"/>
                <a:gd name="connsiteX2" fmla="*/ 20925 w 553787"/>
                <a:gd name="connsiteY2" fmla="*/ 333827 h 445056"/>
                <a:gd name="connsiteX3" fmla="*/ 7741 w 553787"/>
                <a:gd name="connsiteY3" fmla="*/ 179558 h 445056"/>
                <a:gd name="connsiteX4" fmla="*/ 39421 w 553787"/>
                <a:gd name="connsiteY4" fmla="*/ 126233 h 445056"/>
                <a:gd name="connsiteX5" fmla="*/ 91566 w 553787"/>
                <a:gd name="connsiteY5" fmla="*/ 106555 h 445056"/>
                <a:gd name="connsiteX6" fmla="*/ 121082 w 553787"/>
                <a:gd name="connsiteY6" fmla="*/ 47524 h 445056"/>
                <a:gd name="connsiteX7" fmla="*/ 336154 w 553787"/>
                <a:gd name="connsiteY7" fmla="*/ 8169 h 445056"/>
                <a:gd name="connsiteX8" fmla="*/ 375509 w 553787"/>
                <a:gd name="connsiteY8" fmla="*/ 27846 h 445056"/>
                <a:gd name="connsiteX9" fmla="*/ 375509 w 553787"/>
                <a:gd name="connsiteY9" fmla="*/ 27846 h 445056"/>
                <a:gd name="connsiteX10" fmla="*/ 397547 w 553787"/>
                <a:gd name="connsiteY10" fmla="*/ 44178 h 445056"/>
                <a:gd name="connsiteX11" fmla="*/ 431392 w 553787"/>
                <a:gd name="connsiteY11" fmla="*/ 67988 h 445056"/>
                <a:gd name="connsiteX12" fmla="*/ 539617 w 553787"/>
                <a:gd name="connsiteY12" fmla="*/ 99865 h 445056"/>
                <a:gd name="connsiteX13" fmla="*/ 549455 w 553787"/>
                <a:gd name="connsiteY13" fmla="*/ 104784 h 445056"/>
                <a:gd name="connsiteX14" fmla="*/ 544536 w 553787"/>
                <a:gd name="connsiteY14" fmla="*/ 210845 h 445056"/>
                <a:gd name="connsiteX15" fmla="*/ 497508 w 553787"/>
                <a:gd name="connsiteY15" fmla="*/ 307460 h 445056"/>
                <a:gd name="connsiteX16" fmla="*/ 432769 w 553787"/>
                <a:gd name="connsiteY16" fmla="*/ 375150 h 445056"/>
                <a:gd name="connsiteX17" fmla="*/ 324938 w 553787"/>
                <a:gd name="connsiteY17" fmla="*/ 417456 h 445056"/>
                <a:gd name="connsiteX18" fmla="*/ 316477 w 553787"/>
                <a:gd name="connsiteY18" fmla="*/ 419030 h 445056"/>
                <a:gd name="connsiteX19" fmla="*/ 279484 w 553787"/>
                <a:gd name="connsiteY19" fmla="*/ 427491 h 445056"/>
                <a:gd name="connsiteX20" fmla="*/ 215533 w 553787"/>
                <a:gd name="connsiteY20" fmla="*/ 440478 h 445056"/>
                <a:gd name="connsiteX21" fmla="*/ 208252 w 553787"/>
                <a:gd name="connsiteY21" fmla="*/ 440478 h 445056"/>
                <a:gd name="connsiteX22" fmla="*/ 155123 w 553787"/>
                <a:gd name="connsiteY22" fmla="*/ 445004 h 445056"/>
                <a:gd name="connsiteX23" fmla="*/ 271416 w 553787"/>
                <a:gd name="connsiteY23" fmla="*/ 21746 h 445056"/>
                <a:gd name="connsiteX24" fmla="*/ 133675 w 553787"/>
                <a:gd name="connsiteY24" fmla="*/ 64446 h 445056"/>
                <a:gd name="connsiteX25" fmla="*/ 111637 w 553787"/>
                <a:gd name="connsiteY25" fmla="*/ 115016 h 445056"/>
                <a:gd name="connsiteX26" fmla="*/ 109472 w 553787"/>
                <a:gd name="connsiteY26" fmla="*/ 122887 h 445056"/>
                <a:gd name="connsiteX27" fmla="*/ 102585 w 553787"/>
                <a:gd name="connsiteY27" fmla="*/ 126626 h 445056"/>
                <a:gd name="connsiteX28" fmla="*/ 96288 w 553787"/>
                <a:gd name="connsiteY28" fmla="*/ 126626 h 445056"/>
                <a:gd name="connsiteX29" fmla="*/ 52211 w 553787"/>
                <a:gd name="connsiteY29" fmla="*/ 140990 h 445056"/>
                <a:gd name="connsiteX30" fmla="*/ 26237 w 553787"/>
                <a:gd name="connsiteY30" fmla="*/ 185067 h 445056"/>
                <a:gd name="connsiteX31" fmla="*/ 38831 w 553787"/>
                <a:gd name="connsiteY31" fmla="*/ 325366 h 445056"/>
                <a:gd name="connsiteX32" fmla="*/ 113998 w 553787"/>
                <a:gd name="connsiteY32" fmla="*/ 418636 h 445056"/>
                <a:gd name="connsiteX33" fmla="*/ 204316 w 553787"/>
                <a:gd name="connsiteY33" fmla="*/ 420604 h 445056"/>
                <a:gd name="connsiteX34" fmla="*/ 211794 w 553787"/>
                <a:gd name="connsiteY34" fmla="*/ 420604 h 445056"/>
                <a:gd name="connsiteX35" fmla="*/ 272990 w 553787"/>
                <a:gd name="connsiteY35" fmla="*/ 408208 h 445056"/>
                <a:gd name="connsiteX36" fmla="*/ 310967 w 553787"/>
                <a:gd name="connsiteY36" fmla="*/ 399550 h 445056"/>
                <a:gd name="connsiteX37" fmla="*/ 319428 w 553787"/>
                <a:gd name="connsiteY37" fmla="*/ 397975 h 445056"/>
                <a:gd name="connsiteX38" fmla="*/ 417815 w 553787"/>
                <a:gd name="connsiteY38" fmla="*/ 360785 h 445056"/>
                <a:gd name="connsiteX39" fmla="*/ 480782 w 553787"/>
                <a:gd name="connsiteY39" fmla="*/ 295063 h 445056"/>
                <a:gd name="connsiteX40" fmla="*/ 525449 w 553787"/>
                <a:gd name="connsiteY40" fmla="*/ 207696 h 445056"/>
                <a:gd name="connsiteX41" fmla="*/ 533910 w 553787"/>
                <a:gd name="connsiteY41" fmla="*/ 121903 h 445056"/>
                <a:gd name="connsiteX42" fmla="*/ 422144 w 553787"/>
                <a:gd name="connsiteY42" fmla="*/ 87665 h 445056"/>
                <a:gd name="connsiteX43" fmla="*/ 385741 w 553787"/>
                <a:gd name="connsiteY43" fmla="*/ 62281 h 445056"/>
                <a:gd name="connsiteX44" fmla="*/ 364686 w 553787"/>
                <a:gd name="connsiteY44" fmla="*/ 46540 h 445056"/>
                <a:gd name="connsiteX45" fmla="*/ 330841 w 553787"/>
                <a:gd name="connsiteY45" fmla="*/ 29224 h 445056"/>
                <a:gd name="connsiteX46" fmla="*/ 271416 w 553787"/>
                <a:gd name="connsiteY46" fmla="*/ 21746 h 44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53787" h="445056">
                  <a:moveTo>
                    <a:pt x="155123" y="445004"/>
                  </a:moveTo>
                  <a:cubicBezTo>
                    <a:pt x="139185" y="445437"/>
                    <a:pt x="123286" y="443174"/>
                    <a:pt x="108095" y="438314"/>
                  </a:cubicBezTo>
                  <a:cubicBezTo>
                    <a:pt x="74447" y="426507"/>
                    <a:pt x="45128" y="391285"/>
                    <a:pt x="20925" y="333827"/>
                  </a:cubicBezTo>
                  <a:cubicBezTo>
                    <a:pt x="-1342" y="285520"/>
                    <a:pt x="-6006" y="230943"/>
                    <a:pt x="7741" y="179558"/>
                  </a:cubicBezTo>
                  <a:cubicBezTo>
                    <a:pt x="13191" y="159204"/>
                    <a:pt x="24152" y="140748"/>
                    <a:pt x="39421" y="126233"/>
                  </a:cubicBezTo>
                  <a:cubicBezTo>
                    <a:pt x="53825" y="113533"/>
                    <a:pt x="72361" y="106536"/>
                    <a:pt x="91566" y="106555"/>
                  </a:cubicBezTo>
                  <a:cubicBezTo>
                    <a:pt x="90897" y="83179"/>
                    <a:pt x="101975" y="61020"/>
                    <a:pt x="121082" y="47524"/>
                  </a:cubicBezTo>
                  <a:cubicBezTo>
                    <a:pt x="176178" y="-686"/>
                    <a:pt x="272990" y="-8950"/>
                    <a:pt x="336154" y="8169"/>
                  </a:cubicBezTo>
                  <a:cubicBezTo>
                    <a:pt x="350341" y="12344"/>
                    <a:pt x="363663" y="19007"/>
                    <a:pt x="375509" y="27846"/>
                  </a:cubicBezTo>
                  <a:lnTo>
                    <a:pt x="375509" y="27846"/>
                  </a:lnTo>
                  <a:cubicBezTo>
                    <a:pt x="382986" y="32962"/>
                    <a:pt x="390267" y="38669"/>
                    <a:pt x="397547" y="44178"/>
                  </a:cubicBezTo>
                  <a:cubicBezTo>
                    <a:pt x="408251" y="52909"/>
                    <a:pt x="419566" y="60865"/>
                    <a:pt x="431392" y="67988"/>
                  </a:cubicBezTo>
                  <a:cubicBezTo>
                    <a:pt x="464214" y="87533"/>
                    <a:pt x="501443" y="98495"/>
                    <a:pt x="539617" y="99865"/>
                  </a:cubicBezTo>
                  <a:cubicBezTo>
                    <a:pt x="543415" y="100176"/>
                    <a:pt x="546937" y="101939"/>
                    <a:pt x="549455" y="104784"/>
                  </a:cubicBezTo>
                  <a:cubicBezTo>
                    <a:pt x="561459" y="120526"/>
                    <a:pt x="544733" y="210058"/>
                    <a:pt x="544536" y="210845"/>
                  </a:cubicBezTo>
                  <a:cubicBezTo>
                    <a:pt x="535878" y="246016"/>
                    <a:pt x="519841" y="278948"/>
                    <a:pt x="497508" y="307460"/>
                  </a:cubicBezTo>
                  <a:cubicBezTo>
                    <a:pt x="477299" y="331289"/>
                    <a:pt x="455674" y="353892"/>
                    <a:pt x="432769" y="375150"/>
                  </a:cubicBezTo>
                  <a:cubicBezTo>
                    <a:pt x="404434" y="402108"/>
                    <a:pt x="360357" y="410569"/>
                    <a:pt x="324938" y="417456"/>
                  </a:cubicBezTo>
                  <a:lnTo>
                    <a:pt x="316477" y="419030"/>
                  </a:lnTo>
                  <a:cubicBezTo>
                    <a:pt x="304277" y="421391"/>
                    <a:pt x="291880" y="424540"/>
                    <a:pt x="279484" y="427491"/>
                  </a:cubicBezTo>
                  <a:cubicBezTo>
                    <a:pt x="258468" y="433231"/>
                    <a:pt x="237118" y="437570"/>
                    <a:pt x="215533" y="440478"/>
                  </a:cubicBezTo>
                  <a:lnTo>
                    <a:pt x="208252" y="440478"/>
                  </a:lnTo>
                  <a:cubicBezTo>
                    <a:pt x="190641" y="442960"/>
                    <a:pt x="172912" y="444471"/>
                    <a:pt x="155123" y="445004"/>
                  </a:cubicBezTo>
                  <a:close/>
                  <a:moveTo>
                    <a:pt x="271416" y="21746"/>
                  </a:moveTo>
                  <a:cubicBezTo>
                    <a:pt x="221947" y="19605"/>
                    <a:pt x="173266" y="34698"/>
                    <a:pt x="133675" y="64446"/>
                  </a:cubicBezTo>
                  <a:cubicBezTo>
                    <a:pt x="116713" y="75247"/>
                    <a:pt x="108016" y="95245"/>
                    <a:pt x="111637" y="115016"/>
                  </a:cubicBezTo>
                  <a:cubicBezTo>
                    <a:pt x="112030" y="117826"/>
                    <a:pt x="111263" y="120678"/>
                    <a:pt x="109472" y="122887"/>
                  </a:cubicBezTo>
                  <a:cubicBezTo>
                    <a:pt x="107800" y="125052"/>
                    <a:pt x="105301" y="126412"/>
                    <a:pt x="102585" y="126626"/>
                  </a:cubicBezTo>
                  <a:lnTo>
                    <a:pt x="96288" y="126626"/>
                  </a:lnTo>
                  <a:cubicBezTo>
                    <a:pt x="80330" y="125865"/>
                    <a:pt x="64647" y="130975"/>
                    <a:pt x="52211" y="140990"/>
                  </a:cubicBezTo>
                  <a:cubicBezTo>
                    <a:pt x="39677" y="153019"/>
                    <a:pt x="30684" y="168269"/>
                    <a:pt x="26237" y="185067"/>
                  </a:cubicBezTo>
                  <a:cubicBezTo>
                    <a:pt x="14077" y="231882"/>
                    <a:pt x="18524" y="281466"/>
                    <a:pt x="38831" y="325366"/>
                  </a:cubicBezTo>
                  <a:cubicBezTo>
                    <a:pt x="60869" y="377511"/>
                    <a:pt x="86056" y="408995"/>
                    <a:pt x="113998" y="418636"/>
                  </a:cubicBezTo>
                  <a:cubicBezTo>
                    <a:pt x="143652" y="425516"/>
                    <a:pt x="174387" y="426187"/>
                    <a:pt x="204316" y="420604"/>
                  </a:cubicBezTo>
                  <a:lnTo>
                    <a:pt x="211794" y="420604"/>
                  </a:lnTo>
                  <a:cubicBezTo>
                    <a:pt x="232435" y="417818"/>
                    <a:pt x="252880" y="413676"/>
                    <a:pt x="272990" y="408208"/>
                  </a:cubicBezTo>
                  <a:cubicBezTo>
                    <a:pt x="285780" y="405059"/>
                    <a:pt x="298571" y="401911"/>
                    <a:pt x="310967" y="399550"/>
                  </a:cubicBezTo>
                  <a:lnTo>
                    <a:pt x="319428" y="397975"/>
                  </a:lnTo>
                  <a:cubicBezTo>
                    <a:pt x="354060" y="391285"/>
                    <a:pt x="393021" y="383808"/>
                    <a:pt x="417815" y="360785"/>
                  </a:cubicBezTo>
                  <a:cubicBezTo>
                    <a:pt x="440129" y="340191"/>
                    <a:pt x="461164" y="318241"/>
                    <a:pt x="480782" y="295063"/>
                  </a:cubicBezTo>
                  <a:cubicBezTo>
                    <a:pt x="501620" y="269390"/>
                    <a:pt x="516850" y="239625"/>
                    <a:pt x="525449" y="207696"/>
                  </a:cubicBezTo>
                  <a:cubicBezTo>
                    <a:pt x="530782" y="179402"/>
                    <a:pt x="533615" y="150693"/>
                    <a:pt x="533910" y="121903"/>
                  </a:cubicBezTo>
                  <a:cubicBezTo>
                    <a:pt x="494458" y="119584"/>
                    <a:pt x="456126" y="107844"/>
                    <a:pt x="422144" y="87665"/>
                  </a:cubicBezTo>
                  <a:cubicBezTo>
                    <a:pt x="409413" y="80082"/>
                    <a:pt x="397252" y="71599"/>
                    <a:pt x="385741" y="62281"/>
                  </a:cubicBezTo>
                  <a:cubicBezTo>
                    <a:pt x="378657" y="56772"/>
                    <a:pt x="371770" y="51459"/>
                    <a:pt x="364686" y="46540"/>
                  </a:cubicBezTo>
                  <a:cubicBezTo>
                    <a:pt x="354513" y="38812"/>
                    <a:pt x="343061" y="32949"/>
                    <a:pt x="330841" y="29224"/>
                  </a:cubicBezTo>
                  <a:cubicBezTo>
                    <a:pt x="311420" y="24300"/>
                    <a:pt x="291447" y="21790"/>
                    <a:pt x="271416" y="21746"/>
                  </a:cubicBezTo>
                  <a:close/>
                </a:path>
              </a:pathLst>
            </a:custGeom>
            <a:solidFill>
              <a:srgbClr val="231F20"/>
            </a:solidFill>
            <a:ln w="19669"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12FDACAD-0728-4151-8DD2-2202AFD622B1}"/>
                </a:ext>
              </a:extLst>
            </p:cNvPr>
            <p:cNvSpPr/>
            <p:nvPr/>
          </p:nvSpPr>
          <p:spPr>
            <a:xfrm>
              <a:off x="6589593" y="2847620"/>
              <a:ext cx="331738" cy="540914"/>
            </a:xfrm>
            <a:custGeom>
              <a:avLst/>
              <a:gdLst>
                <a:gd name="connsiteX0" fmla="*/ 255804 w 331738"/>
                <a:gd name="connsiteY0" fmla="*/ 341203 h 540914"/>
                <a:gd name="connsiteX1" fmla="*/ 269185 w 331738"/>
                <a:gd name="connsiteY1" fmla="*/ 486225 h 540914"/>
                <a:gd name="connsiteX2" fmla="*/ 113734 w 331738"/>
                <a:gd name="connsiteY2" fmla="*/ 537976 h 540914"/>
                <a:gd name="connsiteX3" fmla="*/ 4329 w 331738"/>
                <a:gd name="connsiteY3" fmla="*/ 453167 h 540914"/>
                <a:gd name="connsiteX4" fmla="*/ 0 w 331738"/>
                <a:gd name="connsiteY4" fmla="*/ 188705 h 540914"/>
                <a:gd name="connsiteX5" fmla="*/ 45258 w 331738"/>
                <a:gd name="connsiteY5" fmla="*/ 0 h 540914"/>
                <a:gd name="connsiteX6" fmla="*/ 330184 w 331738"/>
                <a:gd name="connsiteY6" fmla="*/ 21448 h 540914"/>
                <a:gd name="connsiteX7" fmla="*/ 325855 w 331738"/>
                <a:gd name="connsiteY7" fmla="*/ 264856 h 540914"/>
                <a:gd name="connsiteX8" fmla="*/ 255804 w 331738"/>
                <a:gd name="connsiteY8" fmla="*/ 341203 h 54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738" h="540914">
                  <a:moveTo>
                    <a:pt x="255804" y="341203"/>
                  </a:moveTo>
                  <a:lnTo>
                    <a:pt x="269185" y="486225"/>
                  </a:lnTo>
                  <a:cubicBezTo>
                    <a:pt x="229830" y="529239"/>
                    <a:pt x="171015" y="548818"/>
                    <a:pt x="113734" y="537976"/>
                  </a:cubicBezTo>
                  <a:cubicBezTo>
                    <a:pt x="19480" y="518299"/>
                    <a:pt x="4329" y="453167"/>
                    <a:pt x="4329" y="453167"/>
                  </a:cubicBezTo>
                  <a:lnTo>
                    <a:pt x="0" y="188705"/>
                  </a:lnTo>
                  <a:cubicBezTo>
                    <a:pt x="0" y="188705"/>
                    <a:pt x="68870" y="149350"/>
                    <a:pt x="45258" y="0"/>
                  </a:cubicBezTo>
                  <a:cubicBezTo>
                    <a:pt x="138075" y="24750"/>
                    <a:pt x="234691" y="32023"/>
                    <a:pt x="330184" y="21448"/>
                  </a:cubicBezTo>
                  <a:cubicBezTo>
                    <a:pt x="333234" y="102601"/>
                    <a:pt x="331798" y="183862"/>
                    <a:pt x="325855" y="264856"/>
                  </a:cubicBezTo>
                  <a:cubicBezTo>
                    <a:pt x="315033" y="337662"/>
                    <a:pt x="255804" y="341203"/>
                    <a:pt x="255804" y="341203"/>
                  </a:cubicBezTo>
                  <a:close/>
                </a:path>
              </a:pathLst>
            </a:custGeom>
            <a:solidFill>
              <a:srgbClr val="FFFFFF"/>
            </a:solidFill>
            <a:ln w="19669"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09F1EEB0-26E1-4F18-B3D4-6D6DF82E77DE}"/>
                </a:ext>
              </a:extLst>
            </p:cNvPr>
            <p:cNvSpPr/>
            <p:nvPr/>
          </p:nvSpPr>
          <p:spPr>
            <a:xfrm>
              <a:off x="6578178" y="2837962"/>
              <a:ext cx="350786" cy="562195"/>
            </a:xfrm>
            <a:custGeom>
              <a:avLst/>
              <a:gdLst>
                <a:gd name="connsiteX0" fmla="*/ 158404 w 350786"/>
                <a:gd name="connsiteY0" fmla="*/ 562195 h 562195"/>
                <a:gd name="connsiteX1" fmla="*/ 122395 w 350786"/>
                <a:gd name="connsiteY1" fmla="*/ 558260 h 562195"/>
                <a:gd name="connsiteX2" fmla="*/ 4331 w 350786"/>
                <a:gd name="connsiteY2" fmla="*/ 465777 h 562195"/>
                <a:gd name="connsiteX3" fmla="*/ 4331 w 350786"/>
                <a:gd name="connsiteY3" fmla="*/ 463612 h 562195"/>
                <a:gd name="connsiteX4" fmla="*/ 2 w 350786"/>
                <a:gd name="connsiteY4" fmla="*/ 199150 h 562195"/>
                <a:gd name="connsiteX5" fmla="*/ 5118 w 350786"/>
                <a:gd name="connsiteY5" fmla="*/ 190098 h 562195"/>
                <a:gd name="connsiteX6" fmla="*/ 44473 w 350786"/>
                <a:gd name="connsiteY6" fmla="*/ 11822 h 562195"/>
                <a:gd name="connsiteX7" fmla="*/ 47818 w 350786"/>
                <a:gd name="connsiteY7" fmla="*/ 2574 h 562195"/>
                <a:gd name="connsiteX8" fmla="*/ 57263 w 350786"/>
                <a:gd name="connsiteY8" fmla="*/ 410 h 562195"/>
                <a:gd name="connsiteX9" fmla="*/ 337467 w 350786"/>
                <a:gd name="connsiteY9" fmla="*/ 20087 h 562195"/>
                <a:gd name="connsiteX10" fmla="*/ 345535 w 350786"/>
                <a:gd name="connsiteY10" fmla="*/ 22448 h 562195"/>
                <a:gd name="connsiteX11" fmla="*/ 349077 w 350786"/>
                <a:gd name="connsiteY11" fmla="*/ 29926 h 562195"/>
                <a:gd name="connsiteX12" fmla="*/ 344748 w 350786"/>
                <a:gd name="connsiteY12" fmla="*/ 274907 h 562195"/>
                <a:gd name="connsiteX13" fmla="*/ 276664 w 350786"/>
                <a:gd name="connsiteY13" fmla="*/ 358142 h 562195"/>
                <a:gd name="connsiteX14" fmla="*/ 289258 w 350786"/>
                <a:gd name="connsiteY14" fmla="*/ 493915 h 562195"/>
                <a:gd name="connsiteX15" fmla="*/ 286897 w 350786"/>
                <a:gd name="connsiteY15" fmla="*/ 501393 h 562195"/>
                <a:gd name="connsiteX16" fmla="*/ 158404 w 350786"/>
                <a:gd name="connsiteY16" fmla="*/ 562195 h 562195"/>
                <a:gd name="connsiteX17" fmla="*/ 25386 w 350786"/>
                <a:gd name="connsiteY17" fmla="*/ 462038 h 562195"/>
                <a:gd name="connsiteX18" fmla="*/ 126724 w 350786"/>
                <a:gd name="connsiteY18" fmla="*/ 538386 h 562195"/>
                <a:gd name="connsiteX19" fmla="*/ 270171 w 350786"/>
                <a:gd name="connsiteY19" fmla="*/ 492341 h 562195"/>
                <a:gd name="connsiteX20" fmla="*/ 257184 w 350786"/>
                <a:gd name="connsiteY20" fmla="*/ 351649 h 562195"/>
                <a:gd name="connsiteX21" fmla="*/ 266176 w 350786"/>
                <a:gd name="connsiteY21" fmla="*/ 340669 h 562195"/>
                <a:gd name="connsiteX22" fmla="*/ 266629 w 350786"/>
                <a:gd name="connsiteY22" fmla="*/ 340629 h 562195"/>
                <a:gd name="connsiteX23" fmla="*/ 325661 w 350786"/>
                <a:gd name="connsiteY23" fmla="*/ 273136 h 562195"/>
                <a:gd name="connsiteX24" fmla="*/ 330187 w 350786"/>
                <a:gd name="connsiteY24" fmla="*/ 42716 h 562195"/>
                <a:gd name="connsiteX25" fmla="*/ 67692 w 350786"/>
                <a:gd name="connsiteY25" fmla="*/ 23039 h 562195"/>
                <a:gd name="connsiteX26" fmla="*/ 20467 w 350786"/>
                <a:gd name="connsiteY26" fmla="*/ 203479 h 56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0786" h="562195">
                  <a:moveTo>
                    <a:pt x="158404" y="562195"/>
                  </a:moveTo>
                  <a:cubicBezTo>
                    <a:pt x="146303" y="562195"/>
                    <a:pt x="134221" y="560857"/>
                    <a:pt x="122395" y="558260"/>
                  </a:cubicBezTo>
                  <a:cubicBezTo>
                    <a:pt x="24009" y="536418"/>
                    <a:pt x="6102" y="468532"/>
                    <a:pt x="4331" y="465777"/>
                  </a:cubicBezTo>
                  <a:cubicBezTo>
                    <a:pt x="4233" y="465049"/>
                    <a:pt x="4233" y="464340"/>
                    <a:pt x="4331" y="463612"/>
                  </a:cubicBezTo>
                  <a:lnTo>
                    <a:pt x="2" y="199150"/>
                  </a:lnTo>
                  <a:cubicBezTo>
                    <a:pt x="-76" y="195427"/>
                    <a:pt x="1891" y="191960"/>
                    <a:pt x="5118" y="190098"/>
                  </a:cubicBezTo>
                  <a:cubicBezTo>
                    <a:pt x="5118" y="190098"/>
                    <a:pt x="67298" y="152121"/>
                    <a:pt x="44473" y="11822"/>
                  </a:cubicBezTo>
                  <a:cubicBezTo>
                    <a:pt x="43942" y="8371"/>
                    <a:pt x="45201" y="4884"/>
                    <a:pt x="47818" y="2574"/>
                  </a:cubicBezTo>
                  <a:cubicBezTo>
                    <a:pt x="50376" y="244"/>
                    <a:pt x="53957" y="-576"/>
                    <a:pt x="57263" y="410"/>
                  </a:cubicBezTo>
                  <a:cubicBezTo>
                    <a:pt x="148664" y="24081"/>
                    <a:pt x="243646" y="30750"/>
                    <a:pt x="337467" y="20087"/>
                  </a:cubicBezTo>
                  <a:cubicBezTo>
                    <a:pt x="340360" y="19731"/>
                    <a:pt x="343292" y="20585"/>
                    <a:pt x="345535" y="22448"/>
                  </a:cubicBezTo>
                  <a:cubicBezTo>
                    <a:pt x="347778" y="24282"/>
                    <a:pt x="349077" y="27027"/>
                    <a:pt x="349077" y="29926"/>
                  </a:cubicBezTo>
                  <a:cubicBezTo>
                    <a:pt x="352363" y="111602"/>
                    <a:pt x="350907" y="193398"/>
                    <a:pt x="344748" y="274907"/>
                  </a:cubicBezTo>
                  <a:cubicBezTo>
                    <a:pt x="342465" y="314468"/>
                    <a:pt x="314996" y="348067"/>
                    <a:pt x="276664" y="358142"/>
                  </a:cubicBezTo>
                  <a:lnTo>
                    <a:pt x="289258" y="493915"/>
                  </a:lnTo>
                  <a:cubicBezTo>
                    <a:pt x="289514" y="496631"/>
                    <a:pt x="288668" y="499326"/>
                    <a:pt x="286897" y="501393"/>
                  </a:cubicBezTo>
                  <a:cubicBezTo>
                    <a:pt x="254036" y="538189"/>
                    <a:pt x="207696" y="560110"/>
                    <a:pt x="158404" y="562195"/>
                  </a:cubicBezTo>
                  <a:close/>
                  <a:moveTo>
                    <a:pt x="25386" y="462038"/>
                  </a:moveTo>
                  <a:cubicBezTo>
                    <a:pt x="27550" y="469712"/>
                    <a:pt x="45063" y="521070"/>
                    <a:pt x="126724" y="538386"/>
                  </a:cubicBezTo>
                  <a:cubicBezTo>
                    <a:pt x="179282" y="548657"/>
                    <a:pt x="233414" y="531282"/>
                    <a:pt x="270171" y="492341"/>
                  </a:cubicBezTo>
                  <a:lnTo>
                    <a:pt x="257184" y="351649"/>
                  </a:lnTo>
                  <a:cubicBezTo>
                    <a:pt x="256633" y="346139"/>
                    <a:pt x="260647" y="341220"/>
                    <a:pt x="266176" y="340669"/>
                  </a:cubicBezTo>
                  <a:cubicBezTo>
                    <a:pt x="266314" y="340649"/>
                    <a:pt x="266472" y="340629"/>
                    <a:pt x="266629" y="340629"/>
                  </a:cubicBezTo>
                  <a:cubicBezTo>
                    <a:pt x="268990" y="340629"/>
                    <a:pt x="317790" y="336300"/>
                    <a:pt x="325661" y="273136"/>
                  </a:cubicBezTo>
                  <a:cubicBezTo>
                    <a:pt x="331505" y="196476"/>
                    <a:pt x="333020" y="119548"/>
                    <a:pt x="330187" y="42716"/>
                  </a:cubicBezTo>
                  <a:cubicBezTo>
                    <a:pt x="242210" y="51124"/>
                    <a:pt x="153446" y="44471"/>
                    <a:pt x="67692" y="23039"/>
                  </a:cubicBezTo>
                  <a:cubicBezTo>
                    <a:pt x="82450" y="144447"/>
                    <a:pt x="36602" y="191082"/>
                    <a:pt x="20467" y="203479"/>
                  </a:cubicBezTo>
                  <a:close/>
                </a:path>
              </a:pathLst>
            </a:custGeom>
            <a:solidFill>
              <a:srgbClr val="231F20"/>
            </a:solidFill>
            <a:ln w="19669"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4574FFF0-C340-448C-835B-DBACBC16CDCC}"/>
                </a:ext>
              </a:extLst>
            </p:cNvPr>
            <p:cNvSpPr/>
            <p:nvPr/>
          </p:nvSpPr>
          <p:spPr>
            <a:xfrm>
              <a:off x="6532873" y="2980112"/>
              <a:ext cx="111422" cy="127850"/>
            </a:xfrm>
            <a:custGeom>
              <a:avLst/>
              <a:gdLst>
                <a:gd name="connsiteX0" fmla="*/ 111422 w 111422"/>
                <a:gd name="connsiteY0" fmla="*/ 51293 h 127850"/>
                <a:gd name="connsiteX1" fmla="*/ 89974 w 111422"/>
                <a:gd name="connsiteY1" fmla="*/ 19023 h 127850"/>
                <a:gd name="connsiteX2" fmla="*/ 56720 w 111422"/>
                <a:gd name="connsiteY2" fmla="*/ 3281 h 127850"/>
                <a:gd name="connsiteX3" fmla="*/ 37042 w 111422"/>
                <a:gd name="connsiteY3" fmla="*/ 133 h 127850"/>
                <a:gd name="connsiteX4" fmla="*/ 23859 w 111422"/>
                <a:gd name="connsiteY4" fmla="*/ 5249 h 127850"/>
                <a:gd name="connsiteX5" fmla="*/ 1623 w 111422"/>
                <a:gd name="connsiteY5" fmla="*/ 29255 h 127850"/>
                <a:gd name="connsiteX6" fmla="*/ 1623 w 111422"/>
                <a:gd name="connsiteY6" fmla="*/ 56213 h 127850"/>
                <a:gd name="connsiteX7" fmla="*/ 9297 w 111422"/>
                <a:gd name="connsiteY7" fmla="*/ 84548 h 127850"/>
                <a:gd name="connsiteX8" fmla="*/ 107684 w 111422"/>
                <a:gd name="connsiteY8" fmla="*/ 121148 h 12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22" h="127850">
                  <a:moveTo>
                    <a:pt x="111422" y="51293"/>
                  </a:moveTo>
                  <a:cubicBezTo>
                    <a:pt x="107959" y="38497"/>
                    <a:pt x="100423" y="27173"/>
                    <a:pt x="89974" y="19023"/>
                  </a:cubicBezTo>
                  <a:cubicBezTo>
                    <a:pt x="79900" y="11872"/>
                    <a:pt x="68644" y="6543"/>
                    <a:pt x="56720" y="3281"/>
                  </a:cubicBezTo>
                  <a:cubicBezTo>
                    <a:pt x="50502" y="680"/>
                    <a:pt x="43752" y="-401"/>
                    <a:pt x="37042" y="133"/>
                  </a:cubicBezTo>
                  <a:cubicBezTo>
                    <a:pt x="32340" y="918"/>
                    <a:pt x="27853" y="2659"/>
                    <a:pt x="23859" y="5249"/>
                  </a:cubicBezTo>
                  <a:cubicBezTo>
                    <a:pt x="13804" y="10331"/>
                    <a:pt x="5913" y="18849"/>
                    <a:pt x="1623" y="29255"/>
                  </a:cubicBezTo>
                  <a:cubicBezTo>
                    <a:pt x="-541" y="38110"/>
                    <a:pt x="-541" y="47358"/>
                    <a:pt x="1623" y="56213"/>
                  </a:cubicBezTo>
                  <a:cubicBezTo>
                    <a:pt x="3001" y="65941"/>
                    <a:pt x="5579" y="75459"/>
                    <a:pt x="9297" y="84548"/>
                  </a:cubicBezTo>
                  <a:cubicBezTo>
                    <a:pt x="26417" y="121758"/>
                    <a:pt x="70415" y="138119"/>
                    <a:pt x="107684" y="121148"/>
                  </a:cubicBezTo>
                </a:path>
              </a:pathLst>
            </a:custGeom>
            <a:solidFill>
              <a:srgbClr val="FFFFFF"/>
            </a:solidFill>
            <a:ln w="19669"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DF830FDB-8935-4983-ADF7-4B44EBD7395C}"/>
                </a:ext>
              </a:extLst>
            </p:cNvPr>
            <p:cNvSpPr/>
            <p:nvPr/>
          </p:nvSpPr>
          <p:spPr>
            <a:xfrm>
              <a:off x="6521573" y="2969749"/>
              <a:ext cx="131341" cy="148433"/>
            </a:xfrm>
            <a:custGeom>
              <a:avLst/>
              <a:gdLst>
                <a:gd name="connsiteX0" fmla="*/ 87303 w 131341"/>
                <a:gd name="connsiteY0" fmla="*/ 148433 h 148433"/>
                <a:gd name="connsiteX1" fmla="*/ 57984 w 131341"/>
                <a:gd name="connsiteY1" fmla="*/ 143120 h 148433"/>
                <a:gd name="connsiteX2" fmla="*/ 10365 w 131341"/>
                <a:gd name="connsiteY2" fmla="*/ 98846 h 148433"/>
                <a:gd name="connsiteX3" fmla="*/ 1904 w 131341"/>
                <a:gd name="connsiteY3" fmla="*/ 67953 h 148433"/>
                <a:gd name="connsiteX4" fmla="*/ 1904 w 131341"/>
                <a:gd name="connsiteY4" fmla="*/ 36273 h 148433"/>
                <a:gd name="connsiteX5" fmla="*/ 28665 w 131341"/>
                <a:gd name="connsiteY5" fmla="*/ 6560 h 148433"/>
                <a:gd name="connsiteX6" fmla="*/ 45587 w 131341"/>
                <a:gd name="connsiteY6" fmla="*/ 263 h 148433"/>
                <a:gd name="connsiteX7" fmla="*/ 69790 w 131341"/>
                <a:gd name="connsiteY7" fmla="*/ 3805 h 148433"/>
                <a:gd name="connsiteX8" fmla="*/ 106193 w 131341"/>
                <a:gd name="connsiteY8" fmla="*/ 21121 h 148433"/>
                <a:gd name="connsiteX9" fmla="*/ 131183 w 131341"/>
                <a:gd name="connsiteY9" fmla="*/ 58901 h 148433"/>
                <a:gd name="connsiteX10" fmla="*/ 122880 w 131341"/>
                <a:gd name="connsiteY10" fmla="*/ 70749 h 148433"/>
                <a:gd name="connsiteX11" fmla="*/ 111506 w 131341"/>
                <a:gd name="connsiteY11" fmla="*/ 64214 h 148433"/>
                <a:gd name="connsiteX12" fmla="*/ 93600 w 131341"/>
                <a:gd name="connsiteY12" fmla="*/ 37257 h 148433"/>
                <a:gd name="connsiteX13" fmla="*/ 63690 w 131341"/>
                <a:gd name="connsiteY13" fmla="*/ 22302 h 148433"/>
                <a:gd name="connsiteX14" fmla="*/ 48539 w 131341"/>
                <a:gd name="connsiteY14" fmla="*/ 19547 h 148433"/>
                <a:gd name="connsiteX15" fmla="*/ 39094 w 131341"/>
                <a:gd name="connsiteY15" fmla="*/ 23286 h 148433"/>
                <a:gd name="connsiteX16" fmla="*/ 21384 w 131341"/>
                <a:gd name="connsiteY16" fmla="*/ 42963 h 148433"/>
                <a:gd name="connsiteX17" fmla="*/ 21384 w 131341"/>
                <a:gd name="connsiteY17" fmla="*/ 64805 h 148433"/>
                <a:gd name="connsiteX18" fmla="*/ 28468 w 131341"/>
                <a:gd name="connsiteY18" fmla="*/ 90582 h 148433"/>
                <a:gd name="connsiteX19" fmla="*/ 64477 w 131341"/>
                <a:gd name="connsiteY19" fmla="*/ 124427 h 148433"/>
                <a:gd name="connsiteX20" fmla="*/ 113867 w 131341"/>
                <a:gd name="connsiteY20" fmla="*/ 122262 h 148433"/>
                <a:gd name="connsiteX21" fmla="*/ 128153 w 131341"/>
                <a:gd name="connsiteY21" fmla="*/ 124507 h 148433"/>
                <a:gd name="connsiteX22" fmla="*/ 125910 w 131341"/>
                <a:gd name="connsiteY22" fmla="*/ 138801 h 148433"/>
                <a:gd name="connsiteX23" fmla="*/ 122722 w 131341"/>
                <a:gd name="connsiteY23" fmla="*/ 140365 h 148433"/>
                <a:gd name="connsiteX24" fmla="*/ 87303 w 131341"/>
                <a:gd name="connsiteY24" fmla="*/ 148433 h 14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1341" h="148433">
                  <a:moveTo>
                    <a:pt x="87303" y="148433"/>
                  </a:moveTo>
                  <a:cubicBezTo>
                    <a:pt x="77287" y="148445"/>
                    <a:pt x="67350" y="146644"/>
                    <a:pt x="57984" y="143120"/>
                  </a:cubicBezTo>
                  <a:cubicBezTo>
                    <a:pt x="36831" y="135332"/>
                    <a:pt x="19672" y="119383"/>
                    <a:pt x="10365" y="98846"/>
                  </a:cubicBezTo>
                  <a:cubicBezTo>
                    <a:pt x="6252" y="88949"/>
                    <a:pt x="3399" y="78567"/>
                    <a:pt x="1904" y="67953"/>
                  </a:cubicBezTo>
                  <a:cubicBezTo>
                    <a:pt x="-635" y="57546"/>
                    <a:pt x="-635" y="46680"/>
                    <a:pt x="1904" y="36273"/>
                  </a:cubicBezTo>
                  <a:cubicBezTo>
                    <a:pt x="6921" y="23445"/>
                    <a:pt x="16426" y="12884"/>
                    <a:pt x="28665" y="6560"/>
                  </a:cubicBezTo>
                  <a:cubicBezTo>
                    <a:pt x="33820" y="3331"/>
                    <a:pt x="39586" y="1188"/>
                    <a:pt x="45587" y="263"/>
                  </a:cubicBezTo>
                  <a:cubicBezTo>
                    <a:pt x="53832" y="-587"/>
                    <a:pt x="62136" y="629"/>
                    <a:pt x="69790" y="3805"/>
                  </a:cubicBezTo>
                  <a:cubicBezTo>
                    <a:pt x="82856" y="7379"/>
                    <a:pt x="95174" y="13242"/>
                    <a:pt x="106193" y="21121"/>
                  </a:cubicBezTo>
                  <a:cubicBezTo>
                    <a:pt x="118373" y="30690"/>
                    <a:pt x="127149" y="43943"/>
                    <a:pt x="131183" y="58901"/>
                  </a:cubicBezTo>
                  <a:cubicBezTo>
                    <a:pt x="132167" y="64468"/>
                    <a:pt x="128448" y="69771"/>
                    <a:pt x="122880" y="70749"/>
                  </a:cubicBezTo>
                  <a:cubicBezTo>
                    <a:pt x="118000" y="71605"/>
                    <a:pt x="113218" y="68854"/>
                    <a:pt x="111506" y="64214"/>
                  </a:cubicBezTo>
                  <a:cubicBezTo>
                    <a:pt x="108732" y="53473"/>
                    <a:pt x="102435" y="43976"/>
                    <a:pt x="93600" y="37257"/>
                  </a:cubicBezTo>
                  <a:cubicBezTo>
                    <a:pt x="84647" y="30470"/>
                    <a:pt x="74493" y="25399"/>
                    <a:pt x="63690" y="22302"/>
                  </a:cubicBezTo>
                  <a:cubicBezTo>
                    <a:pt x="58889" y="20348"/>
                    <a:pt x="53734" y="19409"/>
                    <a:pt x="48539" y="19547"/>
                  </a:cubicBezTo>
                  <a:cubicBezTo>
                    <a:pt x="45194" y="20210"/>
                    <a:pt x="41986" y="21477"/>
                    <a:pt x="39094" y="23286"/>
                  </a:cubicBezTo>
                  <a:cubicBezTo>
                    <a:pt x="31026" y="27522"/>
                    <a:pt x="24749" y="34502"/>
                    <a:pt x="21384" y="42963"/>
                  </a:cubicBezTo>
                  <a:cubicBezTo>
                    <a:pt x="19712" y="50147"/>
                    <a:pt x="19712" y="57620"/>
                    <a:pt x="21384" y="64805"/>
                  </a:cubicBezTo>
                  <a:cubicBezTo>
                    <a:pt x="22486" y="73695"/>
                    <a:pt x="24867" y="82376"/>
                    <a:pt x="28468" y="90582"/>
                  </a:cubicBezTo>
                  <a:cubicBezTo>
                    <a:pt x="35571" y="106143"/>
                    <a:pt x="48499" y="118295"/>
                    <a:pt x="64477" y="124427"/>
                  </a:cubicBezTo>
                  <a:cubicBezTo>
                    <a:pt x="80593" y="130119"/>
                    <a:pt x="98303" y="129344"/>
                    <a:pt x="113867" y="122262"/>
                  </a:cubicBezTo>
                  <a:cubicBezTo>
                    <a:pt x="118432" y="118935"/>
                    <a:pt x="124828" y="119938"/>
                    <a:pt x="128153" y="124507"/>
                  </a:cubicBezTo>
                  <a:cubicBezTo>
                    <a:pt x="131498" y="129075"/>
                    <a:pt x="130494" y="135474"/>
                    <a:pt x="125910" y="138801"/>
                  </a:cubicBezTo>
                  <a:cubicBezTo>
                    <a:pt x="124946" y="139505"/>
                    <a:pt x="123863" y="140035"/>
                    <a:pt x="122722" y="140365"/>
                  </a:cubicBezTo>
                  <a:cubicBezTo>
                    <a:pt x="111624" y="145517"/>
                    <a:pt x="99542" y="148268"/>
                    <a:pt x="87303" y="148433"/>
                  </a:cubicBezTo>
                  <a:close/>
                </a:path>
              </a:pathLst>
            </a:custGeom>
            <a:solidFill>
              <a:srgbClr val="231F20"/>
            </a:solidFill>
            <a:ln w="19669"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1E80AD82-4B66-412B-AC4F-7A20F6413A36}"/>
                </a:ext>
              </a:extLst>
            </p:cNvPr>
            <p:cNvSpPr/>
            <p:nvPr/>
          </p:nvSpPr>
          <p:spPr>
            <a:xfrm>
              <a:off x="6712736" y="3169540"/>
              <a:ext cx="136006" cy="92418"/>
            </a:xfrm>
            <a:custGeom>
              <a:avLst/>
              <a:gdLst>
                <a:gd name="connsiteX0" fmla="*/ 136007 w 136006"/>
                <a:gd name="connsiteY0" fmla="*/ 91303 h 92418"/>
                <a:gd name="connsiteX1" fmla="*/ 39391 w 136006"/>
                <a:gd name="connsiteY1" fmla="*/ 62180 h 92418"/>
                <a:gd name="connsiteX2" fmla="*/ 37 w 136006"/>
                <a:gd name="connsiteY2" fmla="*/ 0 h 92418"/>
                <a:gd name="connsiteX3" fmla="*/ 128529 w 136006"/>
                <a:gd name="connsiteY3" fmla="*/ 21645 h 92418"/>
              </a:gdLst>
              <a:ahLst/>
              <a:cxnLst>
                <a:cxn ang="0">
                  <a:pos x="connsiteX0" y="connsiteY0"/>
                </a:cxn>
                <a:cxn ang="0">
                  <a:pos x="connsiteX1" y="connsiteY1"/>
                </a:cxn>
                <a:cxn ang="0">
                  <a:pos x="connsiteX2" y="connsiteY2"/>
                </a:cxn>
                <a:cxn ang="0">
                  <a:pos x="connsiteX3" y="connsiteY3"/>
                </a:cxn>
              </a:cxnLst>
              <a:rect l="l" t="t" r="r" b="b"/>
              <a:pathLst>
                <a:path w="136006" h="92418">
                  <a:moveTo>
                    <a:pt x="136007" y="91303"/>
                  </a:moveTo>
                  <a:cubicBezTo>
                    <a:pt x="101099" y="96064"/>
                    <a:pt x="65837" y="85439"/>
                    <a:pt x="39391" y="62180"/>
                  </a:cubicBezTo>
                  <a:cubicBezTo>
                    <a:pt x="-2718" y="22826"/>
                    <a:pt x="37" y="0"/>
                    <a:pt x="37" y="0"/>
                  </a:cubicBezTo>
                  <a:cubicBezTo>
                    <a:pt x="37" y="0"/>
                    <a:pt x="67333" y="35222"/>
                    <a:pt x="128529" y="21645"/>
                  </a:cubicBezTo>
                  <a:close/>
                </a:path>
              </a:pathLst>
            </a:custGeom>
            <a:solidFill>
              <a:srgbClr val="231F20"/>
            </a:solidFill>
            <a:ln w="19669"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B62771D2-AEE2-41C8-8A7B-44805C4BB921}"/>
                </a:ext>
              </a:extLst>
            </p:cNvPr>
            <p:cNvSpPr/>
            <p:nvPr/>
          </p:nvSpPr>
          <p:spPr>
            <a:xfrm>
              <a:off x="6703387" y="3159699"/>
              <a:ext cx="155223" cy="112171"/>
            </a:xfrm>
            <a:custGeom>
              <a:avLst/>
              <a:gdLst>
                <a:gd name="connsiteX0" fmla="*/ 129613 w 155223"/>
                <a:gd name="connsiteY0" fmla="*/ 112163 h 112171"/>
                <a:gd name="connsiteX1" fmla="*/ 42246 w 155223"/>
                <a:gd name="connsiteY1" fmla="*/ 79105 h 112171"/>
                <a:gd name="connsiteX2" fmla="*/ 137 w 155223"/>
                <a:gd name="connsiteY2" fmla="*/ 8464 h 112171"/>
                <a:gd name="connsiteX3" fmla="*/ 5253 w 155223"/>
                <a:gd name="connsiteY3" fmla="*/ 1184 h 112171"/>
                <a:gd name="connsiteX4" fmla="*/ 14304 w 155223"/>
                <a:gd name="connsiteY4" fmla="*/ 1184 h 112171"/>
                <a:gd name="connsiteX5" fmla="*/ 136106 w 155223"/>
                <a:gd name="connsiteY5" fmla="*/ 20861 h 112171"/>
                <a:gd name="connsiteX6" fmla="*/ 143977 w 155223"/>
                <a:gd name="connsiteY6" fmla="*/ 22435 h 112171"/>
                <a:gd name="connsiteX7" fmla="*/ 148110 w 155223"/>
                <a:gd name="connsiteY7" fmla="*/ 29519 h 112171"/>
                <a:gd name="connsiteX8" fmla="*/ 155193 w 155223"/>
                <a:gd name="connsiteY8" fmla="*/ 99176 h 112171"/>
                <a:gd name="connsiteX9" fmla="*/ 147126 w 155223"/>
                <a:gd name="connsiteY9" fmla="*/ 109802 h 112171"/>
                <a:gd name="connsiteX10" fmla="*/ 129613 w 155223"/>
                <a:gd name="connsiteY10" fmla="*/ 112163 h 112171"/>
                <a:gd name="connsiteX11" fmla="*/ 24733 w 155223"/>
                <a:gd name="connsiteY11" fmla="*/ 27158 h 112171"/>
                <a:gd name="connsiteX12" fmla="*/ 55430 w 155223"/>
                <a:gd name="connsiteY12" fmla="*/ 64741 h 112171"/>
                <a:gd name="connsiteX13" fmla="*/ 134139 w 155223"/>
                <a:gd name="connsiteY13" fmla="*/ 92289 h 112171"/>
                <a:gd name="connsiteX14" fmla="*/ 129023 w 155223"/>
                <a:gd name="connsiteY14" fmla="*/ 42899 h 112171"/>
                <a:gd name="connsiteX15" fmla="*/ 24733 w 155223"/>
                <a:gd name="connsiteY15" fmla="*/ 27158 h 112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5223" h="112171">
                  <a:moveTo>
                    <a:pt x="129613" y="112163"/>
                  </a:moveTo>
                  <a:cubicBezTo>
                    <a:pt x="97362" y="112517"/>
                    <a:pt x="66173" y="100711"/>
                    <a:pt x="42246" y="79105"/>
                  </a:cubicBezTo>
                  <a:cubicBezTo>
                    <a:pt x="-2421" y="37980"/>
                    <a:pt x="-257" y="11416"/>
                    <a:pt x="137" y="8464"/>
                  </a:cubicBezTo>
                  <a:cubicBezTo>
                    <a:pt x="530" y="5335"/>
                    <a:pt x="2439" y="2604"/>
                    <a:pt x="5253" y="1184"/>
                  </a:cubicBezTo>
                  <a:cubicBezTo>
                    <a:pt x="8067" y="-395"/>
                    <a:pt x="11490" y="-395"/>
                    <a:pt x="14304" y="1184"/>
                  </a:cubicBezTo>
                  <a:cubicBezTo>
                    <a:pt x="14304" y="1184"/>
                    <a:pt x="79239" y="34438"/>
                    <a:pt x="136106" y="20861"/>
                  </a:cubicBezTo>
                  <a:cubicBezTo>
                    <a:pt x="138842" y="20271"/>
                    <a:pt x="141695" y="20841"/>
                    <a:pt x="143977" y="22435"/>
                  </a:cubicBezTo>
                  <a:cubicBezTo>
                    <a:pt x="146280" y="24108"/>
                    <a:pt x="147775" y="26685"/>
                    <a:pt x="148110" y="29519"/>
                  </a:cubicBezTo>
                  <a:lnTo>
                    <a:pt x="155193" y="99176"/>
                  </a:lnTo>
                  <a:cubicBezTo>
                    <a:pt x="155587" y="104253"/>
                    <a:pt x="152124" y="108818"/>
                    <a:pt x="147126" y="109802"/>
                  </a:cubicBezTo>
                  <a:cubicBezTo>
                    <a:pt x="141380" y="111140"/>
                    <a:pt x="135516" y="111927"/>
                    <a:pt x="129613" y="112163"/>
                  </a:cubicBezTo>
                  <a:close/>
                  <a:moveTo>
                    <a:pt x="24733" y="27158"/>
                  </a:moveTo>
                  <a:cubicBezTo>
                    <a:pt x="32801" y="41306"/>
                    <a:pt x="43171" y="54017"/>
                    <a:pt x="55430" y="64741"/>
                  </a:cubicBezTo>
                  <a:cubicBezTo>
                    <a:pt x="77114" y="83769"/>
                    <a:pt x="105331" y="93647"/>
                    <a:pt x="134139" y="92289"/>
                  </a:cubicBezTo>
                  <a:lnTo>
                    <a:pt x="129023" y="42899"/>
                  </a:lnTo>
                  <a:cubicBezTo>
                    <a:pt x="93505" y="46225"/>
                    <a:pt x="57693" y="40814"/>
                    <a:pt x="24733" y="27158"/>
                  </a:cubicBezTo>
                  <a:close/>
                </a:path>
              </a:pathLst>
            </a:custGeom>
            <a:solidFill>
              <a:srgbClr val="231F20"/>
            </a:solidFill>
            <a:ln w="19669"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A1F92835-8FF3-4AFD-AF7B-73002E587589}"/>
                </a:ext>
              </a:extLst>
            </p:cNvPr>
            <p:cNvSpPr/>
            <p:nvPr/>
          </p:nvSpPr>
          <p:spPr>
            <a:xfrm>
              <a:off x="6808207" y="2952697"/>
              <a:ext cx="45581" cy="92187"/>
            </a:xfrm>
            <a:custGeom>
              <a:avLst/>
              <a:gdLst>
                <a:gd name="connsiteX0" fmla="*/ 1968 w 45581"/>
                <a:gd name="connsiteY0" fmla="*/ 0 h 92187"/>
                <a:gd name="connsiteX1" fmla="*/ 44077 w 45581"/>
                <a:gd name="connsiteY1" fmla="*/ 83825 h 92187"/>
                <a:gd name="connsiteX2" fmla="*/ 0 w 45581"/>
                <a:gd name="connsiteY2" fmla="*/ 90515 h 92187"/>
              </a:gdLst>
              <a:ahLst/>
              <a:cxnLst>
                <a:cxn ang="0">
                  <a:pos x="connsiteX0" y="connsiteY0"/>
                </a:cxn>
                <a:cxn ang="0">
                  <a:pos x="connsiteX1" y="connsiteY1"/>
                </a:cxn>
                <a:cxn ang="0">
                  <a:pos x="connsiteX2" y="connsiteY2"/>
                </a:cxn>
              </a:cxnLst>
              <a:rect l="l" t="t" r="r" b="b"/>
              <a:pathLst>
                <a:path w="45581" h="92187">
                  <a:moveTo>
                    <a:pt x="1968" y="0"/>
                  </a:moveTo>
                  <a:cubicBezTo>
                    <a:pt x="1968" y="0"/>
                    <a:pt x="55096" y="70445"/>
                    <a:pt x="44077" y="83825"/>
                  </a:cubicBezTo>
                  <a:cubicBezTo>
                    <a:pt x="33058" y="97206"/>
                    <a:pt x="0" y="90515"/>
                    <a:pt x="0" y="90515"/>
                  </a:cubicBezTo>
                </a:path>
              </a:pathLst>
            </a:custGeom>
            <a:solidFill>
              <a:srgbClr val="FFFFFF"/>
            </a:solidFill>
            <a:ln w="19669"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05A2CC16-BC44-43EC-8A60-A935D8C4B753}"/>
                </a:ext>
              </a:extLst>
            </p:cNvPr>
            <p:cNvSpPr/>
            <p:nvPr/>
          </p:nvSpPr>
          <p:spPr>
            <a:xfrm>
              <a:off x="6798095" y="2942934"/>
              <a:ext cx="64595" cy="112000"/>
            </a:xfrm>
            <a:custGeom>
              <a:avLst/>
              <a:gdLst>
                <a:gd name="connsiteX0" fmla="*/ 27822 w 64595"/>
                <a:gd name="connsiteY0" fmla="*/ 111888 h 112000"/>
                <a:gd name="connsiteX1" fmla="*/ 8145 w 64595"/>
                <a:gd name="connsiteY1" fmla="*/ 109920 h 112000"/>
                <a:gd name="connsiteX2" fmla="*/ 175 w 64595"/>
                <a:gd name="connsiteY2" fmla="*/ 98212 h 112000"/>
                <a:gd name="connsiteX3" fmla="*/ 11883 w 64595"/>
                <a:gd name="connsiteY3" fmla="*/ 90243 h 112000"/>
                <a:gd name="connsiteX4" fmla="*/ 46318 w 64595"/>
                <a:gd name="connsiteY4" fmla="*/ 86898 h 112000"/>
                <a:gd name="connsiteX5" fmla="*/ 3619 w 64595"/>
                <a:gd name="connsiteY5" fmla="*/ 15666 h 112000"/>
                <a:gd name="connsiteX6" fmla="*/ 5586 w 64595"/>
                <a:gd name="connsiteY6" fmla="*/ 1892 h 112000"/>
                <a:gd name="connsiteX7" fmla="*/ 19361 w 64595"/>
                <a:gd name="connsiteY7" fmla="*/ 3860 h 112000"/>
                <a:gd name="connsiteX8" fmla="*/ 61273 w 64595"/>
                <a:gd name="connsiteY8" fmla="*/ 99688 h 112000"/>
                <a:gd name="connsiteX9" fmla="*/ 27822 w 64595"/>
                <a:gd name="connsiteY9" fmla="*/ 111888 h 1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595" h="112000">
                  <a:moveTo>
                    <a:pt x="27822" y="111888"/>
                  </a:moveTo>
                  <a:cubicBezTo>
                    <a:pt x="21210" y="111894"/>
                    <a:pt x="14618" y="111235"/>
                    <a:pt x="8145" y="109920"/>
                  </a:cubicBezTo>
                  <a:cubicBezTo>
                    <a:pt x="2714" y="108887"/>
                    <a:pt x="-848" y="103645"/>
                    <a:pt x="175" y="98212"/>
                  </a:cubicBezTo>
                  <a:cubicBezTo>
                    <a:pt x="1198" y="92779"/>
                    <a:pt x="6452" y="89210"/>
                    <a:pt x="11883" y="90243"/>
                  </a:cubicBezTo>
                  <a:cubicBezTo>
                    <a:pt x="23296" y="92604"/>
                    <a:pt x="41793" y="92604"/>
                    <a:pt x="46318" y="86898"/>
                  </a:cubicBezTo>
                  <a:cubicBezTo>
                    <a:pt x="35968" y="61032"/>
                    <a:pt x="21545" y="36986"/>
                    <a:pt x="3619" y="15666"/>
                  </a:cubicBezTo>
                  <a:cubicBezTo>
                    <a:pt x="352" y="11319"/>
                    <a:pt x="1238" y="5153"/>
                    <a:pt x="5586" y="1892"/>
                  </a:cubicBezTo>
                  <a:cubicBezTo>
                    <a:pt x="9955" y="-1258"/>
                    <a:pt x="16035" y="-389"/>
                    <a:pt x="19361" y="3860"/>
                  </a:cubicBezTo>
                  <a:cubicBezTo>
                    <a:pt x="57534" y="54627"/>
                    <a:pt x="71702" y="86898"/>
                    <a:pt x="61273" y="99688"/>
                  </a:cubicBezTo>
                  <a:cubicBezTo>
                    <a:pt x="52379" y="108342"/>
                    <a:pt x="40199" y="112781"/>
                    <a:pt x="27822" y="111888"/>
                  </a:cubicBezTo>
                  <a:close/>
                </a:path>
              </a:pathLst>
            </a:custGeom>
            <a:solidFill>
              <a:srgbClr val="231F20"/>
            </a:solidFill>
            <a:ln w="19669"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A3E79F47-34BB-47DD-97C8-381B76B0BDF9}"/>
                </a:ext>
              </a:extLst>
            </p:cNvPr>
            <p:cNvSpPr/>
            <p:nvPr/>
          </p:nvSpPr>
          <p:spPr>
            <a:xfrm rot="20672399">
              <a:off x="6714726" y="2937866"/>
              <a:ext cx="24399" cy="34238"/>
            </a:xfrm>
            <a:custGeom>
              <a:avLst/>
              <a:gdLst>
                <a:gd name="connsiteX0" fmla="*/ 24400 w 24399"/>
                <a:gd name="connsiteY0" fmla="*/ 17119 h 34238"/>
                <a:gd name="connsiteX1" fmla="*/ 12200 w 24399"/>
                <a:gd name="connsiteY1" fmla="*/ 34238 h 34238"/>
                <a:gd name="connsiteX2" fmla="*/ 0 w 24399"/>
                <a:gd name="connsiteY2" fmla="*/ 17119 h 34238"/>
                <a:gd name="connsiteX3" fmla="*/ 12200 w 24399"/>
                <a:gd name="connsiteY3" fmla="*/ 0 h 34238"/>
                <a:gd name="connsiteX4" fmla="*/ 24400 w 24399"/>
                <a:gd name="connsiteY4" fmla="*/ 17119 h 34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99" h="34238">
                  <a:moveTo>
                    <a:pt x="24400" y="17119"/>
                  </a:moveTo>
                  <a:cubicBezTo>
                    <a:pt x="24400" y="26574"/>
                    <a:pt x="18938" y="34238"/>
                    <a:pt x="12200" y="34238"/>
                  </a:cubicBezTo>
                  <a:cubicBezTo>
                    <a:pt x="5462" y="34238"/>
                    <a:pt x="0" y="26574"/>
                    <a:pt x="0" y="17119"/>
                  </a:cubicBezTo>
                  <a:cubicBezTo>
                    <a:pt x="0" y="7665"/>
                    <a:pt x="5462" y="0"/>
                    <a:pt x="12200" y="0"/>
                  </a:cubicBezTo>
                  <a:cubicBezTo>
                    <a:pt x="18938" y="0"/>
                    <a:pt x="24400" y="7664"/>
                    <a:pt x="24400" y="17119"/>
                  </a:cubicBezTo>
                  <a:close/>
                </a:path>
              </a:pathLst>
            </a:custGeom>
            <a:solidFill>
              <a:srgbClr val="231F20"/>
            </a:solidFill>
            <a:ln w="19669"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3280143D-BE92-477D-A048-F81B22992903}"/>
                </a:ext>
              </a:extLst>
            </p:cNvPr>
            <p:cNvSpPr/>
            <p:nvPr/>
          </p:nvSpPr>
          <p:spPr>
            <a:xfrm rot="20672399">
              <a:off x="6842292" y="2931842"/>
              <a:ext cx="24399" cy="34238"/>
            </a:xfrm>
            <a:custGeom>
              <a:avLst/>
              <a:gdLst>
                <a:gd name="connsiteX0" fmla="*/ 24400 w 24399"/>
                <a:gd name="connsiteY0" fmla="*/ 17119 h 34238"/>
                <a:gd name="connsiteX1" fmla="*/ 12200 w 24399"/>
                <a:gd name="connsiteY1" fmla="*/ 34238 h 34238"/>
                <a:gd name="connsiteX2" fmla="*/ 0 w 24399"/>
                <a:gd name="connsiteY2" fmla="*/ 17119 h 34238"/>
                <a:gd name="connsiteX3" fmla="*/ 12200 w 24399"/>
                <a:gd name="connsiteY3" fmla="*/ 0 h 34238"/>
                <a:gd name="connsiteX4" fmla="*/ 24400 w 24399"/>
                <a:gd name="connsiteY4" fmla="*/ 17119 h 34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99" h="34238">
                  <a:moveTo>
                    <a:pt x="24400" y="17119"/>
                  </a:moveTo>
                  <a:cubicBezTo>
                    <a:pt x="24400" y="26574"/>
                    <a:pt x="18938" y="34238"/>
                    <a:pt x="12200" y="34238"/>
                  </a:cubicBezTo>
                  <a:cubicBezTo>
                    <a:pt x="5462" y="34238"/>
                    <a:pt x="0" y="26574"/>
                    <a:pt x="0" y="17119"/>
                  </a:cubicBezTo>
                  <a:cubicBezTo>
                    <a:pt x="0" y="7665"/>
                    <a:pt x="5462" y="0"/>
                    <a:pt x="12200" y="0"/>
                  </a:cubicBezTo>
                  <a:cubicBezTo>
                    <a:pt x="18938" y="0"/>
                    <a:pt x="24400" y="7664"/>
                    <a:pt x="24400" y="17119"/>
                  </a:cubicBezTo>
                  <a:close/>
                </a:path>
              </a:pathLst>
            </a:custGeom>
            <a:solidFill>
              <a:srgbClr val="231F20"/>
            </a:solidFill>
            <a:ln w="19669"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8D60F166-6FED-47D9-BEA7-DB02F0C7C5E3}"/>
                </a:ext>
              </a:extLst>
            </p:cNvPr>
            <p:cNvSpPr/>
            <p:nvPr/>
          </p:nvSpPr>
          <p:spPr>
            <a:xfrm>
              <a:off x="6726122" y="3059076"/>
              <a:ext cx="157810" cy="95509"/>
            </a:xfrm>
            <a:custGeom>
              <a:avLst/>
              <a:gdLst>
                <a:gd name="connsiteX0" fmla="*/ 84840 w 157810"/>
                <a:gd name="connsiteY0" fmla="*/ 95509 h 95509"/>
                <a:gd name="connsiteX1" fmla="*/ 425 w 157810"/>
                <a:gd name="connsiteY1" fmla="*/ 32739 h 95509"/>
                <a:gd name="connsiteX2" fmla="*/ 7174 w 157810"/>
                <a:gd name="connsiteY2" fmla="*/ 20249 h 95509"/>
                <a:gd name="connsiteX3" fmla="*/ 8492 w 157810"/>
                <a:gd name="connsiteY3" fmla="*/ 19948 h 95509"/>
                <a:gd name="connsiteX4" fmla="*/ 144659 w 157810"/>
                <a:gd name="connsiteY4" fmla="*/ 271 h 95509"/>
                <a:gd name="connsiteX5" fmla="*/ 152727 w 157810"/>
                <a:gd name="connsiteY5" fmla="*/ 1648 h 95509"/>
                <a:gd name="connsiteX6" fmla="*/ 157056 w 157810"/>
                <a:gd name="connsiteY6" fmla="*/ 8142 h 95509"/>
                <a:gd name="connsiteX7" fmla="*/ 141904 w 157810"/>
                <a:gd name="connsiteY7" fmla="*/ 71503 h 95509"/>
                <a:gd name="connsiteX8" fmla="*/ 94089 w 157810"/>
                <a:gd name="connsiteY8" fmla="*/ 95509 h 95509"/>
                <a:gd name="connsiteX9" fmla="*/ 23841 w 157810"/>
                <a:gd name="connsiteY9" fmla="*/ 37658 h 95509"/>
                <a:gd name="connsiteX10" fmla="*/ 92318 w 157810"/>
                <a:gd name="connsiteY10" fmla="*/ 75635 h 95509"/>
                <a:gd name="connsiteX11" fmla="*/ 126556 w 157810"/>
                <a:gd name="connsiteY11" fmla="*/ 59106 h 95509"/>
                <a:gd name="connsiteX12" fmla="*/ 138166 w 157810"/>
                <a:gd name="connsiteY12" fmla="*/ 19752 h 95509"/>
                <a:gd name="connsiteX13" fmla="*/ 23841 w 157810"/>
                <a:gd name="connsiteY13" fmla="*/ 37658 h 95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7810" h="95509">
                  <a:moveTo>
                    <a:pt x="84840" y="95509"/>
                  </a:moveTo>
                  <a:cubicBezTo>
                    <a:pt x="46115" y="94942"/>
                    <a:pt x="12113" y="69655"/>
                    <a:pt x="425" y="32739"/>
                  </a:cubicBezTo>
                  <a:cubicBezTo>
                    <a:pt x="-1169" y="27428"/>
                    <a:pt x="1861" y="21837"/>
                    <a:pt x="7174" y="20249"/>
                  </a:cubicBezTo>
                  <a:cubicBezTo>
                    <a:pt x="7607" y="20120"/>
                    <a:pt x="8040" y="20019"/>
                    <a:pt x="8492" y="19948"/>
                  </a:cubicBezTo>
                  <a:cubicBezTo>
                    <a:pt x="59850" y="12668"/>
                    <a:pt x="138756" y="271"/>
                    <a:pt x="144659" y="271"/>
                  </a:cubicBezTo>
                  <a:cubicBezTo>
                    <a:pt x="147434" y="-366"/>
                    <a:pt x="150326" y="131"/>
                    <a:pt x="152727" y="1648"/>
                  </a:cubicBezTo>
                  <a:cubicBezTo>
                    <a:pt x="154950" y="3171"/>
                    <a:pt x="156505" y="5499"/>
                    <a:pt x="157056" y="8142"/>
                  </a:cubicBezTo>
                  <a:cubicBezTo>
                    <a:pt x="159929" y="30405"/>
                    <a:pt x="154537" y="52949"/>
                    <a:pt x="141904" y="71503"/>
                  </a:cubicBezTo>
                  <a:cubicBezTo>
                    <a:pt x="130059" y="85885"/>
                    <a:pt x="112703" y="94602"/>
                    <a:pt x="94089" y="95509"/>
                  </a:cubicBezTo>
                  <a:close/>
                  <a:moveTo>
                    <a:pt x="23841" y="37658"/>
                  </a:moveTo>
                  <a:cubicBezTo>
                    <a:pt x="36277" y="63575"/>
                    <a:pt x="63746" y="78803"/>
                    <a:pt x="92318" y="75635"/>
                  </a:cubicBezTo>
                  <a:cubicBezTo>
                    <a:pt x="105560" y="75214"/>
                    <a:pt x="117996" y="69208"/>
                    <a:pt x="126556" y="59106"/>
                  </a:cubicBezTo>
                  <a:cubicBezTo>
                    <a:pt x="134545" y="47575"/>
                    <a:pt x="138618" y="33776"/>
                    <a:pt x="138166" y="19752"/>
                  </a:cubicBezTo>
                  <a:cubicBezTo>
                    <a:pt x="115930" y="24277"/>
                    <a:pt x="68115" y="31361"/>
                    <a:pt x="23841" y="37658"/>
                  </a:cubicBezTo>
                  <a:close/>
                </a:path>
              </a:pathLst>
            </a:custGeom>
            <a:solidFill>
              <a:srgbClr val="231F20"/>
            </a:solidFill>
            <a:ln w="19669"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8FF45445-3AB6-4EFB-B1E6-7F2052FECB70}"/>
                </a:ext>
              </a:extLst>
            </p:cNvPr>
            <p:cNvSpPr/>
            <p:nvPr/>
          </p:nvSpPr>
          <p:spPr>
            <a:xfrm>
              <a:off x="6588806" y="2749628"/>
              <a:ext cx="25186" cy="51554"/>
            </a:xfrm>
            <a:custGeom>
              <a:avLst/>
              <a:gdLst>
                <a:gd name="connsiteX0" fmla="*/ 0 w 25186"/>
                <a:gd name="connsiteY0" fmla="*/ 0 h 51554"/>
                <a:gd name="connsiteX1" fmla="*/ 25187 w 25186"/>
                <a:gd name="connsiteY1" fmla="*/ 51554 h 51554"/>
              </a:gdLst>
              <a:ahLst/>
              <a:cxnLst>
                <a:cxn ang="0">
                  <a:pos x="connsiteX0" y="connsiteY0"/>
                </a:cxn>
                <a:cxn ang="0">
                  <a:pos x="connsiteX1" y="connsiteY1"/>
                </a:cxn>
              </a:cxnLst>
              <a:rect l="l" t="t" r="r" b="b"/>
              <a:pathLst>
                <a:path w="25186" h="51554">
                  <a:moveTo>
                    <a:pt x="0" y="0"/>
                  </a:moveTo>
                  <a:cubicBezTo>
                    <a:pt x="9307" y="16728"/>
                    <a:pt x="17710" y="33937"/>
                    <a:pt x="25187" y="51554"/>
                  </a:cubicBezTo>
                </a:path>
              </a:pathLst>
            </a:custGeom>
            <a:solidFill>
              <a:srgbClr val="FFFFFF"/>
            </a:solidFill>
            <a:ln w="19669"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F542FAF2-A0E8-4A3E-89AD-4C31A3F2062C}"/>
                </a:ext>
              </a:extLst>
            </p:cNvPr>
            <p:cNvSpPr/>
            <p:nvPr/>
          </p:nvSpPr>
          <p:spPr>
            <a:xfrm>
              <a:off x="6578958" y="2739695"/>
              <a:ext cx="44982" cy="71329"/>
            </a:xfrm>
            <a:custGeom>
              <a:avLst/>
              <a:gdLst>
                <a:gd name="connsiteX0" fmla="*/ 35034 w 44982"/>
                <a:gd name="connsiteY0" fmla="*/ 71325 h 71329"/>
                <a:gd name="connsiteX1" fmla="*/ 25983 w 44982"/>
                <a:gd name="connsiteY1" fmla="*/ 65225 h 71329"/>
                <a:gd name="connsiteX2" fmla="*/ 1189 w 44982"/>
                <a:gd name="connsiteY2" fmla="*/ 14655 h 71329"/>
                <a:gd name="connsiteX3" fmla="*/ 4928 w 44982"/>
                <a:gd name="connsiteY3" fmla="*/ 1274 h 71329"/>
                <a:gd name="connsiteX4" fmla="*/ 18505 w 44982"/>
                <a:gd name="connsiteY4" fmla="*/ 5013 h 71329"/>
                <a:gd name="connsiteX5" fmla="*/ 44283 w 44982"/>
                <a:gd name="connsiteY5" fmla="*/ 57748 h 71329"/>
                <a:gd name="connsiteX6" fmla="*/ 38793 w 44982"/>
                <a:gd name="connsiteY6" fmla="*/ 70532 h 71329"/>
                <a:gd name="connsiteX7" fmla="*/ 38773 w 44982"/>
                <a:gd name="connsiteY7" fmla="*/ 70538 h 71329"/>
                <a:gd name="connsiteX8" fmla="*/ 35034 w 44982"/>
                <a:gd name="connsiteY8" fmla="*/ 71325 h 71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2" h="71329">
                  <a:moveTo>
                    <a:pt x="35034" y="71325"/>
                  </a:moveTo>
                  <a:cubicBezTo>
                    <a:pt x="31079" y="71254"/>
                    <a:pt x="27537" y="68866"/>
                    <a:pt x="25983" y="65225"/>
                  </a:cubicBezTo>
                  <a:cubicBezTo>
                    <a:pt x="18643" y="47927"/>
                    <a:pt x="10379" y="31044"/>
                    <a:pt x="1189" y="14655"/>
                  </a:cubicBezTo>
                  <a:cubicBezTo>
                    <a:pt x="-1349" y="9915"/>
                    <a:pt x="304" y="4011"/>
                    <a:pt x="4928" y="1274"/>
                  </a:cubicBezTo>
                  <a:cubicBezTo>
                    <a:pt x="9710" y="-1398"/>
                    <a:pt x="15770" y="267"/>
                    <a:pt x="18505" y="5013"/>
                  </a:cubicBezTo>
                  <a:cubicBezTo>
                    <a:pt x="18505" y="6194"/>
                    <a:pt x="33854" y="32561"/>
                    <a:pt x="44283" y="57748"/>
                  </a:cubicBezTo>
                  <a:cubicBezTo>
                    <a:pt x="46290" y="62795"/>
                    <a:pt x="43830" y="68519"/>
                    <a:pt x="38793" y="70532"/>
                  </a:cubicBezTo>
                  <a:cubicBezTo>
                    <a:pt x="38793" y="70534"/>
                    <a:pt x="38773" y="70536"/>
                    <a:pt x="38773" y="70538"/>
                  </a:cubicBezTo>
                  <a:cubicBezTo>
                    <a:pt x="37612" y="71097"/>
                    <a:pt x="36333" y="71367"/>
                    <a:pt x="35034" y="71325"/>
                  </a:cubicBezTo>
                  <a:close/>
                </a:path>
              </a:pathLst>
            </a:custGeom>
            <a:solidFill>
              <a:srgbClr val="231F20"/>
            </a:solidFill>
            <a:ln w="19669"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7A34E688-A77B-4AAD-B2D2-A0BFDBDFC97F}"/>
                </a:ext>
              </a:extLst>
            </p:cNvPr>
            <p:cNvSpPr/>
            <p:nvPr/>
          </p:nvSpPr>
          <p:spPr>
            <a:xfrm>
              <a:off x="7714738" y="3174066"/>
              <a:ext cx="32825" cy="89531"/>
            </a:xfrm>
            <a:custGeom>
              <a:avLst/>
              <a:gdLst>
                <a:gd name="connsiteX0" fmla="*/ 0 w 32825"/>
                <a:gd name="connsiteY0" fmla="*/ 0 h 89531"/>
                <a:gd name="connsiteX1" fmla="*/ 31484 w 32825"/>
                <a:gd name="connsiteY1" fmla="*/ 89532 h 89531"/>
              </a:gdLst>
              <a:ahLst/>
              <a:cxnLst>
                <a:cxn ang="0">
                  <a:pos x="connsiteX0" y="connsiteY0"/>
                </a:cxn>
                <a:cxn ang="0">
                  <a:pos x="connsiteX1" y="connsiteY1"/>
                </a:cxn>
              </a:cxnLst>
              <a:rect l="l" t="t" r="r" b="b"/>
              <a:pathLst>
                <a:path w="32825" h="89531">
                  <a:moveTo>
                    <a:pt x="0" y="0"/>
                  </a:moveTo>
                  <a:cubicBezTo>
                    <a:pt x="25148" y="22471"/>
                    <a:pt x="37033" y="56257"/>
                    <a:pt x="31484" y="89532"/>
                  </a:cubicBezTo>
                </a:path>
              </a:pathLst>
            </a:custGeom>
            <a:solidFill>
              <a:srgbClr val="FFFFFF"/>
            </a:solidFill>
            <a:ln w="19669"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A75F5439-6C01-4DBB-84E8-335728D31E5D}"/>
                </a:ext>
              </a:extLst>
            </p:cNvPr>
            <p:cNvSpPr/>
            <p:nvPr/>
          </p:nvSpPr>
          <p:spPr>
            <a:xfrm>
              <a:off x="7706215" y="3164866"/>
              <a:ext cx="51558" cy="108767"/>
            </a:xfrm>
            <a:custGeom>
              <a:avLst/>
              <a:gdLst>
                <a:gd name="connsiteX0" fmla="*/ 40006 w 51558"/>
                <a:gd name="connsiteY0" fmla="*/ 108767 h 108767"/>
                <a:gd name="connsiteX1" fmla="*/ 38235 w 51558"/>
                <a:gd name="connsiteY1" fmla="*/ 108767 h 108767"/>
                <a:gd name="connsiteX2" fmla="*/ 30109 w 51558"/>
                <a:gd name="connsiteY2" fmla="*/ 97472 h 108767"/>
                <a:gd name="connsiteX3" fmla="*/ 30168 w 51558"/>
                <a:gd name="connsiteY3" fmla="*/ 97157 h 108767"/>
                <a:gd name="connsiteX4" fmla="*/ 2620 w 51558"/>
                <a:gd name="connsiteY4" fmla="*/ 17071 h 108767"/>
                <a:gd name="connsiteX5" fmla="*/ 3387 w 51558"/>
                <a:gd name="connsiteY5" fmla="*/ 2622 h 108767"/>
                <a:gd name="connsiteX6" fmla="*/ 16197 w 51558"/>
                <a:gd name="connsiteY6" fmla="*/ 1919 h 108767"/>
                <a:gd name="connsiteX7" fmla="*/ 50042 w 51558"/>
                <a:gd name="connsiteY7" fmla="*/ 100305 h 108767"/>
                <a:gd name="connsiteX8" fmla="*/ 40006 w 51558"/>
                <a:gd name="connsiteY8" fmla="*/ 108767 h 10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558" h="108767">
                  <a:moveTo>
                    <a:pt x="40006" y="108767"/>
                  </a:moveTo>
                  <a:lnTo>
                    <a:pt x="38235" y="108767"/>
                  </a:lnTo>
                  <a:cubicBezTo>
                    <a:pt x="32863" y="107881"/>
                    <a:pt x="29243" y="102824"/>
                    <a:pt x="30109" y="97472"/>
                  </a:cubicBezTo>
                  <a:cubicBezTo>
                    <a:pt x="30128" y="97374"/>
                    <a:pt x="30148" y="97255"/>
                    <a:pt x="30168" y="97157"/>
                  </a:cubicBezTo>
                  <a:cubicBezTo>
                    <a:pt x="35205" y="67503"/>
                    <a:pt x="24835" y="37338"/>
                    <a:pt x="2620" y="17071"/>
                  </a:cubicBezTo>
                  <a:cubicBezTo>
                    <a:pt x="-1158" y="12860"/>
                    <a:pt x="-804" y="6406"/>
                    <a:pt x="3387" y="2622"/>
                  </a:cubicBezTo>
                  <a:cubicBezTo>
                    <a:pt x="6968" y="-590"/>
                    <a:pt x="12301" y="-883"/>
                    <a:pt x="16197" y="1919"/>
                  </a:cubicBezTo>
                  <a:cubicBezTo>
                    <a:pt x="43450" y="26850"/>
                    <a:pt x="56181" y="63883"/>
                    <a:pt x="50042" y="100305"/>
                  </a:cubicBezTo>
                  <a:cubicBezTo>
                    <a:pt x="49255" y="105225"/>
                    <a:pt x="44985" y="108826"/>
                    <a:pt x="40006" y="108767"/>
                  </a:cubicBezTo>
                  <a:close/>
                </a:path>
              </a:pathLst>
            </a:custGeom>
            <a:solidFill>
              <a:srgbClr val="231F20"/>
            </a:solidFill>
            <a:ln w="19669"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F495F783-B0EB-4FA3-A99D-F57BBB91766F}"/>
                </a:ext>
              </a:extLst>
            </p:cNvPr>
            <p:cNvSpPr/>
            <p:nvPr/>
          </p:nvSpPr>
          <p:spPr>
            <a:xfrm>
              <a:off x="5930678" y="3362771"/>
              <a:ext cx="777568" cy="931574"/>
            </a:xfrm>
            <a:custGeom>
              <a:avLst/>
              <a:gdLst>
                <a:gd name="connsiteX0" fmla="*/ 389139 w 777568"/>
                <a:gd name="connsiteY0" fmla="*/ 0 h 931574"/>
                <a:gd name="connsiteX1" fmla="*/ 22946 w 777568"/>
                <a:gd name="connsiteY1" fmla="*/ 874260 h 931574"/>
                <a:gd name="connsiteX2" fmla="*/ 777568 w 777568"/>
                <a:gd name="connsiteY2" fmla="*/ 872686 h 931574"/>
                <a:gd name="connsiteX3" fmla="*/ 729753 w 777568"/>
                <a:gd name="connsiteY3" fmla="*/ 646791 h 931574"/>
                <a:gd name="connsiteX4" fmla="*/ 347424 w 777568"/>
                <a:gd name="connsiteY4" fmla="*/ 579889 h 931574"/>
                <a:gd name="connsiteX5" fmla="*/ 537309 w 777568"/>
                <a:gd name="connsiteY5" fmla="*/ 90712 h 931574"/>
                <a:gd name="connsiteX6" fmla="*/ 389139 w 777568"/>
                <a:gd name="connsiteY6" fmla="*/ 0 h 93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7568" h="931574">
                  <a:moveTo>
                    <a:pt x="389139" y="0"/>
                  </a:moveTo>
                  <a:cubicBezTo>
                    <a:pt x="213815" y="72412"/>
                    <a:pt x="-85082" y="791025"/>
                    <a:pt x="22946" y="874260"/>
                  </a:cubicBezTo>
                  <a:cubicBezTo>
                    <a:pt x="191383" y="1004130"/>
                    <a:pt x="777568" y="872686"/>
                    <a:pt x="777568" y="872686"/>
                  </a:cubicBezTo>
                  <a:lnTo>
                    <a:pt x="729753" y="646791"/>
                  </a:lnTo>
                  <a:cubicBezTo>
                    <a:pt x="729753" y="646791"/>
                    <a:pt x="352737" y="657220"/>
                    <a:pt x="347424" y="579889"/>
                  </a:cubicBezTo>
                  <a:cubicBezTo>
                    <a:pt x="342111" y="502557"/>
                    <a:pt x="566628" y="144234"/>
                    <a:pt x="537309" y="90712"/>
                  </a:cubicBezTo>
                  <a:cubicBezTo>
                    <a:pt x="507990" y="37190"/>
                    <a:pt x="389139" y="0"/>
                    <a:pt x="389139" y="0"/>
                  </a:cubicBezTo>
                  <a:close/>
                </a:path>
              </a:pathLst>
            </a:custGeom>
            <a:solidFill>
              <a:schemeClr val="accent1"/>
            </a:solidFill>
            <a:ln w="19669"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EF264FEE-E82E-43B2-9CD9-30A0964021E9}"/>
                </a:ext>
              </a:extLst>
            </p:cNvPr>
            <p:cNvSpPr/>
            <p:nvPr/>
          </p:nvSpPr>
          <p:spPr>
            <a:xfrm>
              <a:off x="6605925" y="4090405"/>
              <a:ext cx="428323" cy="181454"/>
            </a:xfrm>
            <a:custGeom>
              <a:avLst/>
              <a:gdLst>
                <a:gd name="connsiteX0" fmla="*/ 5903 w 428323"/>
                <a:gd name="connsiteY0" fmla="*/ 27578 h 181454"/>
                <a:gd name="connsiteX1" fmla="*/ 125738 w 428323"/>
                <a:gd name="connsiteY1" fmla="*/ 27578 h 181454"/>
                <a:gd name="connsiteX2" fmla="*/ 208579 w 428323"/>
                <a:gd name="connsiteY2" fmla="*/ 227 h 181454"/>
                <a:gd name="connsiteX3" fmla="*/ 338055 w 428323"/>
                <a:gd name="connsiteY3" fmla="*/ 7507 h 181454"/>
                <a:gd name="connsiteX4" fmla="*/ 355371 w 428323"/>
                <a:gd name="connsiteY4" fmla="*/ 17543 h 181454"/>
                <a:gd name="connsiteX5" fmla="*/ 340810 w 428323"/>
                <a:gd name="connsiteY5" fmla="*/ 33285 h 181454"/>
                <a:gd name="connsiteX6" fmla="*/ 293978 w 428323"/>
                <a:gd name="connsiteY6" fmla="*/ 51388 h 181454"/>
                <a:gd name="connsiteX7" fmla="*/ 381345 w 428323"/>
                <a:gd name="connsiteY7" fmla="*/ 67720 h 181454"/>
                <a:gd name="connsiteX8" fmla="*/ 427783 w 428323"/>
                <a:gd name="connsiteY8" fmla="*/ 96449 h 181454"/>
                <a:gd name="connsiteX9" fmla="*/ 413616 w 428323"/>
                <a:gd name="connsiteY9" fmla="*/ 134623 h 181454"/>
                <a:gd name="connsiteX10" fmla="*/ 202479 w 428323"/>
                <a:gd name="connsiteY10" fmla="*/ 177125 h 181454"/>
                <a:gd name="connsiteX11" fmla="*/ 3542 w 428323"/>
                <a:gd name="connsiteY11" fmla="*/ 181454 h 181454"/>
                <a:gd name="connsiteX12" fmla="*/ 0 w 428323"/>
                <a:gd name="connsiteY12" fmla="*/ 181454 h 18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323" h="181454">
                  <a:moveTo>
                    <a:pt x="5903" y="27578"/>
                  </a:moveTo>
                  <a:cubicBezTo>
                    <a:pt x="5903" y="27578"/>
                    <a:pt x="110193" y="33481"/>
                    <a:pt x="125738" y="27578"/>
                  </a:cubicBezTo>
                  <a:cubicBezTo>
                    <a:pt x="153876" y="17149"/>
                    <a:pt x="177882" y="1998"/>
                    <a:pt x="208579" y="227"/>
                  </a:cubicBezTo>
                  <a:cubicBezTo>
                    <a:pt x="251869" y="-796"/>
                    <a:pt x="295159" y="1643"/>
                    <a:pt x="338055" y="7507"/>
                  </a:cubicBezTo>
                  <a:cubicBezTo>
                    <a:pt x="345336" y="7507"/>
                    <a:pt x="353994" y="10459"/>
                    <a:pt x="355371" y="17543"/>
                  </a:cubicBezTo>
                  <a:cubicBezTo>
                    <a:pt x="356749" y="24627"/>
                    <a:pt x="348090" y="30530"/>
                    <a:pt x="340810" y="33285"/>
                  </a:cubicBezTo>
                  <a:lnTo>
                    <a:pt x="293978" y="51388"/>
                  </a:lnTo>
                  <a:lnTo>
                    <a:pt x="381345" y="67720"/>
                  </a:lnTo>
                  <a:cubicBezTo>
                    <a:pt x="401022" y="71262"/>
                    <a:pt x="422667" y="77952"/>
                    <a:pt x="427783" y="96449"/>
                  </a:cubicBezTo>
                  <a:cubicBezTo>
                    <a:pt x="430125" y="110774"/>
                    <a:pt x="424753" y="125296"/>
                    <a:pt x="413616" y="134623"/>
                  </a:cubicBezTo>
                  <a:cubicBezTo>
                    <a:pt x="363439" y="184603"/>
                    <a:pt x="266823" y="173977"/>
                    <a:pt x="202479" y="177125"/>
                  </a:cubicBezTo>
                  <a:cubicBezTo>
                    <a:pt x="138134" y="180274"/>
                    <a:pt x="69854" y="180667"/>
                    <a:pt x="3542" y="181454"/>
                  </a:cubicBezTo>
                  <a:lnTo>
                    <a:pt x="0" y="181454"/>
                  </a:lnTo>
                  <a:close/>
                </a:path>
              </a:pathLst>
            </a:custGeom>
            <a:solidFill>
              <a:srgbClr val="FFFFFF"/>
            </a:solidFill>
            <a:ln w="19669"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A2B90DA3-64E5-41F7-B5CE-1DEB12C827C6}"/>
                </a:ext>
              </a:extLst>
            </p:cNvPr>
            <p:cNvSpPr/>
            <p:nvPr/>
          </p:nvSpPr>
          <p:spPr>
            <a:xfrm>
              <a:off x="6595870" y="4078700"/>
              <a:ext cx="448646" cy="203391"/>
            </a:xfrm>
            <a:custGeom>
              <a:avLst/>
              <a:gdLst>
                <a:gd name="connsiteX0" fmla="*/ 10055 w 448646"/>
                <a:gd name="connsiteY0" fmla="*/ 203392 h 203391"/>
                <a:gd name="connsiteX1" fmla="*/ 0 w 448646"/>
                <a:gd name="connsiteY1" fmla="*/ 193376 h 203391"/>
                <a:gd name="connsiteX2" fmla="*/ 20 w 448646"/>
                <a:gd name="connsiteY2" fmla="*/ 192766 h 203391"/>
                <a:gd name="connsiteX3" fmla="*/ 5923 w 448646"/>
                <a:gd name="connsiteY3" fmla="*/ 38890 h 203391"/>
                <a:gd name="connsiteX4" fmla="*/ 9268 w 448646"/>
                <a:gd name="connsiteY4" fmla="*/ 31806 h 203391"/>
                <a:gd name="connsiteX5" fmla="*/ 16548 w 448646"/>
                <a:gd name="connsiteY5" fmla="*/ 29248 h 203391"/>
                <a:gd name="connsiteX6" fmla="*/ 132251 w 448646"/>
                <a:gd name="connsiteY6" fmla="*/ 29248 h 203391"/>
                <a:gd name="connsiteX7" fmla="*/ 154683 w 448646"/>
                <a:gd name="connsiteY7" fmla="*/ 20000 h 203391"/>
                <a:gd name="connsiteX8" fmla="*/ 218044 w 448646"/>
                <a:gd name="connsiteY8" fmla="*/ 323 h 203391"/>
                <a:gd name="connsiteX9" fmla="*/ 345159 w 448646"/>
                <a:gd name="connsiteY9" fmla="*/ 7013 h 203391"/>
                <a:gd name="connsiteX10" fmla="*/ 349291 w 448646"/>
                <a:gd name="connsiteY10" fmla="*/ 7013 h 203391"/>
                <a:gd name="connsiteX11" fmla="*/ 375462 w 448646"/>
                <a:gd name="connsiteY11" fmla="*/ 25313 h 203391"/>
                <a:gd name="connsiteX12" fmla="*/ 354604 w 448646"/>
                <a:gd name="connsiteY12" fmla="*/ 52271 h 203391"/>
                <a:gd name="connsiteX13" fmla="*/ 341026 w 448646"/>
                <a:gd name="connsiteY13" fmla="*/ 57583 h 203391"/>
                <a:gd name="connsiteX14" fmla="*/ 393368 w 448646"/>
                <a:gd name="connsiteY14" fmla="*/ 67422 h 203391"/>
                <a:gd name="connsiteX15" fmla="*/ 447677 w 448646"/>
                <a:gd name="connsiteY15" fmla="*/ 103235 h 203391"/>
                <a:gd name="connsiteX16" fmla="*/ 430755 w 448646"/>
                <a:gd name="connsiteY16" fmla="*/ 151247 h 203391"/>
                <a:gd name="connsiteX17" fmla="*/ 247756 w 448646"/>
                <a:gd name="connsiteY17" fmla="*/ 196308 h 203391"/>
                <a:gd name="connsiteX18" fmla="*/ 212928 w 448646"/>
                <a:gd name="connsiteY18" fmla="*/ 196308 h 203391"/>
                <a:gd name="connsiteX19" fmla="*/ 13794 w 448646"/>
                <a:gd name="connsiteY19" fmla="*/ 200637 h 203391"/>
                <a:gd name="connsiteX20" fmla="*/ 25797 w 448646"/>
                <a:gd name="connsiteY20" fmla="*/ 49909 h 203391"/>
                <a:gd name="connsiteX21" fmla="*/ 20681 w 448646"/>
                <a:gd name="connsiteY21" fmla="*/ 182927 h 203391"/>
                <a:gd name="connsiteX22" fmla="*/ 212140 w 448646"/>
                <a:gd name="connsiteY22" fmla="*/ 178598 h 203391"/>
                <a:gd name="connsiteX23" fmla="*/ 247560 w 448646"/>
                <a:gd name="connsiteY23" fmla="*/ 178598 h 203391"/>
                <a:gd name="connsiteX24" fmla="*/ 416390 w 448646"/>
                <a:gd name="connsiteY24" fmla="*/ 139244 h 203391"/>
                <a:gd name="connsiteX25" fmla="*/ 428197 w 448646"/>
                <a:gd name="connsiteY25" fmla="*/ 111105 h 203391"/>
                <a:gd name="connsiteX26" fmla="*/ 388842 w 448646"/>
                <a:gd name="connsiteY26" fmla="*/ 89657 h 203391"/>
                <a:gd name="connsiteX27" fmla="*/ 301475 w 448646"/>
                <a:gd name="connsiteY27" fmla="*/ 73325 h 203391"/>
                <a:gd name="connsiteX28" fmla="*/ 293211 w 448646"/>
                <a:gd name="connsiteY28" fmla="*/ 64274 h 203391"/>
                <a:gd name="connsiteX29" fmla="*/ 299704 w 448646"/>
                <a:gd name="connsiteY29" fmla="*/ 53845 h 203391"/>
                <a:gd name="connsiteX30" fmla="*/ 346339 w 448646"/>
                <a:gd name="connsiteY30" fmla="*/ 35741 h 203391"/>
                <a:gd name="connsiteX31" fmla="*/ 354407 w 448646"/>
                <a:gd name="connsiteY31" fmla="*/ 31019 h 203391"/>
                <a:gd name="connsiteX32" fmla="*/ 346339 w 448646"/>
                <a:gd name="connsiteY32" fmla="*/ 29445 h 203391"/>
                <a:gd name="connsiteX33" fmla="*/ 342207 w 448646"/>
                <a:gd name="connsiteY33" fmla="*/ 29445 h 203391"/>
                <a:gd name="connsiteX34" fmla="*/ 218437 w 448646"/>
                <a:gd name="connsiteY34" fmla="*/ 22755 h 203391"/>
                <a:gd name="connsiteX35" fmla="*/ 161963 w 448646"/>
                <a:gd name="connsiteY35" fmla="*/ 39677 h 203391"/>
                <a:gd name="connsiteX36" fmla="*/ 138548 w 448646"/>
                <a:gd name="connsiteY36" fmla="*/ 49516 h 203391"/>
                <a:gd name="connsiteX37" fmla="*/ 25797 w 448646"/>
                <a:gd name="connsiteY37" fmla="*/ 49909 h 203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48646" h="203391">
                  <a:moveTo>
                    <a:pt x="10055" y="203392"/>
                  </a:moveTo>
                  <a:cubicBezTo>
                    <a:pt x="4506" y="203392"/>
                    <a:pt x="20" y="198925"/>
                    <a:pt x="0" y="193376"/>
                  </a:cubicBezTo>
                  <a:cubicBezTo>
                    <a:pt x="0" y="193179"/>
                    <a:pt x="0" y="192963"/>
                    <a:pt x="20" y="192766"/>
                  </a:cubicBezTo>
                  <a:lnTo>
                    <a:pt x="5923" y="38890"/>
                  </a:lnTo>
                  <a:cubicBezTo>
                    <a:pt x="5903" y="36135"/>
                    <a:pt x="7143" y="33538"/>
                    <a:pt x="9268" y="31806"/>
                  </a:cubicBezTo>
                  <a:cubicBezTo>
                    <a:pt x="11255" y="30015"/>
                    <a:pt x="13872" y="29091"/>
                    <a:pt x="16548" y="29248"/>
                  </a:cubicBezTo>
                  <a:cubicBezTo>
                    <a:pt x="55057" y="32298"/>
                    <a:pt x="93742" y="32298"/>
                    <a:pt x="132251" y="29248"/>
                  </a:cubicBezTo>
                  <a:cubicBezTo>
                    <a:pt x="139925" y="26296"/>
                    <a:pt x="147402" y="23148"/>
                    <a:pt x="154683" y="20000"/>
                  </a:cubicBezTo>
                  <a:cubicBezTo>
                    <a:pt x="174380" y="9512"/>
                    <a:pt x="195867" y="2841"/>
                    <a:pt x="218044" y="323"/>
                  </a:cubicBezTo>
                  <a:cubicBezTo>
                    <a:pt x="260527" y="-898"/>
                    <a:pt x="303030" y="1346"/>
                    <a:pt x="345159" y="7013"/>
                  </a:cubicBezTo>
                  <a:lnTo>
                    <a:pt x="349291" y="7013"/>
                  </a:lnTo>
                  <a:cubicBezTo>
                    <a:pt x="368968" y="8980"/>
                    <a:pt x="374281" y="19410"/>
                    <a:pt x="375462" y="25313"/>
                  </a:cubicBezTo>
                  <a:cubicBezTo>
                    <a:pt x="376642" y="31216"/>
                    <a:pt x="375462" y="43809"/>
                    <a:pt x="354604" y="52271"/>
                  </a:cubicBezTo>
                  <a:lnTo>
                    <a:pt x="341026" y="57583"/>
                  </a:lnTo>
                  <a:lnTo>
                    <a:pt x="393368" y="67422"/>
                  </a:lnTo>
                  <a:cubicBezTo>
                    <a:pt x="406158" y="69783"/>
                    <a:pt x="440200" y="76080"/>
                    <a:pt x="447677" y="103235"/>
                  </a:cubicBezTo>
                  <a:cubicBezTo>
                    <a:pt x="451258" y="121121"/>
                    <a:pt x="444765" y="139559"/>
                    <a:pt x="430755" y="151247"/>
                  </a:cubicBezTo>
                  <a:cubicBezTo>
                    <a:pt x="386087" y="195718"/>
                    <a:pt x="309346" y="196111"/>
                    <a:pt x="247756" y="196308"/>
                  </a:cubicBezTo>
                  <a:cubicBezTo>
                    <a:pt x="235360" y="196308"/>
                    <a:pt x="223750" y="196308"/>
                    <a:pt x="212928" y="196308"/>
                  </a:cubicBezTo>
                  <a:cubicBezTo>
                    <a:pt x="151731" y="198472"/>
                    <a:pt x="86600" y="200047"/>
                    <a:pt x="13794" y="200637"/>
                  </a:cubicBezTo>
                  <a:close/>
                  <a:moveTo>
                    <a:pt x="25797" y="49909"/>
                  </a:moveTo>
                  <a:lnTo>
                    <a:pt x="20681" y="182927"/>
                  </a:lnTo>
                  <a:cubicBezTo>
                    <a:pt x="90535" y="182927"/>
                    <a:pt x="153109" y="180763"/>
                    <a:pt x="212140" y="178598"/>
                  </a:cubicBezTo>
                  <a:cubicBezTo>
                    <a:pt x="223160" y="178598"/>
                    <a:pt x="235163" y="178598"/>
                    <a:pt x="247560" y="178598"/>
                  </a:cubicBezTo>
                  <a:cubicBezTo>
                    <a:pt x="305607" y="178598"/>
                    <a:pt x="377823" y="178598"/>
                    <a:pt x="416390" y="139244"/>
                  </a:cubicBezTo>
                  <a:cubicBezTo>
                    <a:pt x="419932" y="135702"/>
                    <a:pt x="431542" y="123108"/>
                    <a:pt x="428197" y="111105"/>
                  </a:cubicBezTo>
                  <a:cubicBezTo>
                    <a:pt x="424851" y="99102"/>
                    <a:pt x="413045" y="94183"/>
                    <a:pt x="388842" y="89657"/>
                  </a:cubicBezTo>
                  <a:lnTo>
                    <a:pt x="301475" y="73325"/>
                  </a:lnTo>
                  <a:cubicBezTo>
                    <a:pt x="296989" y="72538"/>
                    <a:pt x="293585" y="68819"/>
                    <a:pt x="293211" y="64274"/>
                  </a:cubicBezTo>
                  <a:cubicBezTo>
                    <a:pt x="292817" y="59748"/>
                    <a:pt x="295454" y="55498"/>
                    <a:pt x="299704" y="53845"/>
                  </a:cubicBezTo>
                  <a:lnTo>
                    <a:pt x="346339" y="35741"/>
                  </a:lnTo>
                  <a:cubicBezTo>
                    <a:pt x="349311" y="34718"/>
                    <a:pt x="352065" y="33124"/>
                    <a:pt x="354407" y="31019"/>
                  </a:cubicBezTo>
                  <a:cubicBezTo>
                    <a:pt x="354407" y="31019"/>
                    <a:pt x="351259" y="31019"/>
                    <a:pt x="346339" y="29445"/>
                  </a:cubicBezTo>
                  <a:lnTo>
                    <a:pt x="342207" y="29445"/>
                  </a:lnTo>
                  <a:cubicBezTo>
                    <a:pt x="301180" y="23994"/>
                    <a:pt x="259799" y="21751"/>
                    <a:pt x="218437" y="22755"/>
                  </a:cubicBezTo>
                  <a:cubicBezTo>
                    <a:pt x="198760" y="24978"/>
                    <a:pt x="179634" y="30704"/>
                    <a:pt x="161963" y="39677"/>
                  </a:cubicBezTo>
                  <a:cubicBezTo>
                    <a:pt x="154289" y="43022"/>
                    <a:pt x="146615" y="46367"/>
                    <a:pt x="138548" y="49516"/>
                  </a:cubicBezTo>
                  <a:cubicBezTo>
                    <a:pt x="101062" y="53274"/>
                    <a:pt x="63302" y="53392"/>
                    <a:pt x="25797" y="49909"/>
                  </a:cubicBezTo>
                  <a:close/>
                </a:path>
              </a:pathLst>
            </a:custGeom>
            <a:solidFill>
              <a:srgbClr val="231F20"/>
            </a:solidFill>
            <a:ln w="19669"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35B1933D-7BC1-4477-B719-FAF5D6D7F930}"/>
                </a:ext>
              </a:extLst>
            </p:cNvPr>
            <p:cNvSpPr/>
            <p:nvPr/>
          </p:nvSpPr>
          <p:spPr>
            <a:xfrm>
              <a:off x="6262680" y="3498481"/>
              <a:ext cx="359586" cy="814701"/>
            </a:xfrm>
            <a:custGeom>
              <a:avLst/>
              <a:gdLst>
                <a:gd name="connsiteX0" fmla="*/ 160246 w 359586"/>
                <a:gd name="connsiteY0" fmla="*/ 814701 h 814701"/>
                <a:gd name="connsiteX1" fmla="*/ 150604 w 359586"/>
                <a:gd name="connsiteY1" fmla="*/ 806633 h 814701"/>
                <a:gd name="connsiteX2" fmla="*/ 158586 w 359586"/>
                <a:gd name="connsiteY2" fmla="*/ 795240 h 814701"/>
                <a:gd name="connsiteX3" fmla="*/ 158672 w 359586"/>
                <a:gd name="connsiteY3" fmla="*/ 795220 h 814701"/>
                <a:gd name="connsiteX4" fmla="*/ 333800 w 359586"/>
                <a:gd name="connsiteY4" fmla="*/ 765114 h 814701"/>
                <a:gd name="connsiteX5" fmla="*/ 339112 w 359586"/>
                <a:gd name="connsiteY5" fmla="*/ 563029 h 814701"/>
                <a:gd name="connsiteX6" fmla="*/ 8928 w 359586"/>
                <a:gd name="connsiteY6" fmla="*/ 528987 h 814701"/>
                <a:gd name="connsiteX7" fmla="*/ 1648 w 359586"/>
                <a:gd name="connsiteY7" fmla="*/ 524658 h 814701"/>
                <a:gd name="connsiteX8" fmla="*/ 467 w 359586"/>
                <a:gd name="connsiteY8" fmla="*/ 516393 h 814701"/>
                <a:gd name="connsiteX9" fmla="*/ 147850 w 359586"/>
                <a:gd name="connsiteY9" fmla="*/ 7540 h 814701"/>
                <a:gd name="connsiteX10" fmla="*/ 160345 w 359586"/>
                <a:gd name="connsiteY10" fmla="*/ 358 h 814701"/>
                <a:gd name="connsiteX11" fmla="*/ 167527 w 359586"/>
                <a:gd name="connsiteY11" fmla="*/ 12853 h 814701"/>
                <a:gd name="connsiteX12" fmla="*/ 23096 w 359586"/>
                <a:gd name="connsiteY12" fmla="*/ 510687 h 814701"/>
                <a:gd name="connsiteX13" fmla="*/ 350722 w 359586"/>
                <a:gd name="connsiteY13" fmla="*/ 544335 h 814701"/>
                <a:gd name="connsiteX14" fmla="*/ 359577 w 359586"/>
                <a:gd name="connsiteY14" fmla="*/ 554371 h 814701"/>
                <a:gd name="connsiteX15" fmla="*/ 353674 w 359586"/>
                <a:gd name="connsiteY15" fmla="*/ 773575 h 814701"/>
                <a:gd name="connsiteX16" fmla="*/ 345606 w 359586"/>
                <a:gd name="connsiteY16" fmla="*/ 783020 h 814701"/>
                <a:gd name="connsiteX17" fmla="*/ 162608 w 359586"/>
                <a:gd name="connsiteY17" fmla="*/ 814504 h 81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9586" h="814701">
                  <a:moveTo>
                    <a:pt x="160246" y="814701"/>
                  </a:moveTo>
                  <a:cubicBezTo>
                    <a:pt x="155480" y="814760"/>
                    <a:pt x="151382" y="811336"/>
                    <a:pt x="150604" y="806633"/>
                  </a:cubicBezTo>
                  <a:cubicBezTo>
                    <a:pt x="149660" y="801281"/>
                    <a:pt x="153233" y="796185"/>
                    <a:pt x="158586" y="795240"/>
                  </a:cubicBezTo>
                  <a:cubicBezTo>
                    <a:pt x="158613" y="795220"/>
                    <a:pt x="158643" y="795220"/>
                    <a:pt x="158672" y="795220"/>
                  </a:cubicBezTo>
                  <a:lnTo>
                    <a:pt x="333800" y="765114"/>
                  </a:lnTo>
                  <a:lnTo>
                    <a:pt x="339112" y="563029"/>
                  </a:lnTo>
                  <a:lnTo>
                    <a:pt x="8928" y="528987"/>
                  </a:lnTo>
                  <a:cubicBezTo>
                    <a:pt x="5945" y="528810"/>
                    <a:pt x="3232" y="527197"/>
                    <a:pt x="1648" y="524658"/>
                  </a:cubicBezTo>
                  <a:cubicBezTo>
                    <a:pt x="-7" y="522238"/>
                    <a:pt x="-444" y="519188"/>
                    <a:pt x="467" y="516393"/>
                  </a:cubicBezTo>
                  <a:lnTo>
                    <a:pt x="147850" y="7540"/>
                  </a:lnTo>
                  <a:cubicBezTo>
                    <a:pt x="149318" y="2109"/>
                    <a:pt x="154912" y="-1118"/>
                    <a:pt x="160345" y="358"/>
                  </a:cubicBezTo>
                  <a:cubicBezTo>
                    <a:pt x="165779" y="1834"/>
                    <a:pt x="168995" y="7422"/>
                    <a:pt x="167527" y="12853"/>
                  </a:cubicBezTo>
                  <a:lnTo>
                    <a:pt x="23096" y="510687"/>
                  </a:lnTo>
                  <a:lnTo>
                    <a:pt x="350722" y="544335"/>
                  </a:lnTo>
                  <a:cubicBezTo>
                    <a:pt x="355897" y="544749"/>
                    <a:pt x="359813" y="549196"/>
                    <a:pt x="359577" y="554371"/>
                  </a:cubicBezTo>
                  <a:lnTo>
                    <a:pt x="353674" y="773575"/>
                  </a:lnTo>
                  <a:cubicBezTo>
                    <a:pt x="353634" y="778258"/>
                    <a:pt x="350230" y="782253"/>
                    <a:pt x="345606" y="783020"/>
                  </a:cubicBezTo>
                  <a:lnTo>
                    <a:pt x="162608" y="814504"/>
                  </a:lnTo>
                  <a:close/>
                </a:path>
              </a:pathLst>
            </a:custGeom>
            <a:solidFill>
              <a:srgbClr val="231F20"/>
            </a:solidFill>
            <a:ln w="19669"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447CC838-48AA-494F-8FCD-8CBD868BAECE}"/>
                </a:ext>
              </a:extLst>
            </p:cNvPr>
            <p:cNvSpPr/>
            <p:nvPr/>
          </p:nvSpPr>
          <p:spPr>
            <a:xfrm>
              <a:off x="5423519" y="4346436"/>
              <a:ext cx="174733" cy="1419910"/>
            </a:xfrm>
            <a:custGeom>
              <a:avLst/>
              <a:gdLst>
                <a:gd name="connsiteX0" fmla="*/ 0 w 174733"/>
                <a:gd name="connsiteY0" fmla="*/ 0 h 1419910"/>
                <a:gd name="connsiteX1" fmla="*/ 174734 w 174733"/>
                <a:gd name="connsiteY1" fmla="*/ 0 h 1419910"/>
                <a:gd name="connsiteX2" fmla="*/ 174734 w 174733"/>
                <a:gd name="connsiteY2" fmla="*/ 1419911 h 1419910"/>
                <a:gd name="connsiteX3" fmla="*/ 0 w 174733"/>
                <a:gd name="connsiteY3" fmla="*/ 1419911 h 1419910"/>
              </a:gdLst>
              <a:ahLst/>
              <a:cxnLst>
                <a:cxn ang="0">
                  <a:pos x="connsiteX0" y="connsiteY0"/>
                </a:cxn>
                <a:cxn ang="0">
                  <a:pos x="connsiteX1" y="connsiteY1"/>
                </a:cxn>
                <a:cxn ang="0">
                  <a:pos x="connsiteX2" y="connsiteY2"/>
                </a:cxn>
                <a:cxn ang="0">
                  <a:pos x="connsiteX3" y="connsiteY3"/>
                </a:cxn>
              </a:cxnLst>
              <a:rect l="l" t="t" r="r" b="b"/>
              <a:pathLst>
                <a:path w="174733" h="1419910">
                  <a:moveTo>
                    <a:pt x="0" y="0"/>
                  </a:moveTo>
                  <a:lnTo>
                    <a:pt x="174734" y="0"/>
                  </a:lnTo>
                  <a:lnTo>
                    <a:pt x="174734" y="1419911"/>
                  </a:lnTo>
                  <a:lnTo>
                    <a:pt x="0" y="1419911"/>
                  </a:lnTo>
                  <a:close/>
                </a:path>
              </a:pathLst>
            </a:custGeom>
            <a:solidFill>
              <a:srgbClr val="FFFFFF"/>
            </a:solidFill>
            <a:ln w="19669"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7073B015-43D6-45AD-B3F5-535B614CBEAF}"/>
                </a:ext>
              </a:extLst>
            </p:cNvPr>
            <p:cNvSpPr/>
            <p:nvPr/>
          </p:nvSpPr>
          <p:spPr>
            <a:xfrm>
              <a:off x="5415254" y="4337385"/>
              <a:ext cx="192837" cy="1437876"/>
            </a:xfrm>
            <a:custGeom>
              <a:avLst/>
              <a:gdLst>
                <a:gd name="connsiteX0" fmla="*/ 182998 w 192837"/>
                <a:gd name="connsiteY0" fmla="*/ 1437817 h 1437876"/>
                <a:gd name="connsiteX1" fmla="*/ 9052 w 192837"/>
                <a:gd name="connsiteY1" fmla="*/ 1437817 h 1437876"/>
                <a:gd name="connsiteX2" fmla="*/ 0 w 192837"/>
                <a:gd name="connsiteY2" fmla="*/ 1428962 h 1437876"/>
                <a:gd name="connsiteX3" fmla="*/ 0 w 192837"/>
                <a:gd name="connsiteY3" fmla="*/ 9052 h 1437876"/>
                <a:gd name="connsiteX4" fmla="*/ 9052 w 192837"/>
                <a:gd name="connsiteY4" fmla="*/ 0 h 1437876"/>
                <a:gd name="connsiteX5" fmla="*/ 183786 w 192837"/>
                <a:gd name="connsiteY5" fmla="*/ 0 h 1437876"/>
                <a:gd name="connsiteX6" fmla="*/ 192837 w 192837"/>
                <a:gd name="connsiteY6" fmla="*/ 9052 h 1437876"/>
                <a:gd name="connsiteX7" fmla="*/ 192837 w 192837"/>
                <a:gd name="connsiteY7" fmla="*/ 1429159 h 1437876"/>
                <a:gd name="connsiteX8" fmla="*/ 183843 w 192837"/>
                <a:gd name="connsiteY8" fmla="*/ 1437876 h 1437876"/>
                <a:gd name="connsiteX9" fmla="*/ 182998 w 192837"/>
                <a:gd name="connsiteY9" fmla="*/ 1437817 h 1437876"/>
                <a:gd name="connsiteX10" fmla="*/ 17316 w 192837"/>
                <a:gd name="connsiteY10" fmla="*/ 1419910 h 1437876"/>
                <a:gd name="connsiteX11" fmla="*/ 174734 w 192837"/>
                <a:gd name="connsiteY11" fmla="*/ 1419910 h 1437876"/>
                <a:gd name="connsiteX12" fmla="*/ 174734 w 192837"/>
                <a:gd name="connsiteY12" fmla="*/ 17906 h 1437876"/>
                <a:gd name="connsiteX13" fmla="*/ 17316 w 192837"/>
                <a:gd name="connsiteY13" fmla="*/ 17906 h 1437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837" h="1437876">
                  <a:moveTo>
                    <a:pt x="182998" y="1437817"/>
                  </a:moveTo>
                  <a:lnTo>
                    <a:pt x="9052" y="1437817"/>
                  </a:lnTo>
                  <a:cubicBezTo>
                    <a:pt x="4128" y="1437817"/>
                    <a:pt x="106" y="1433881"/>
                    <a:pt x="0" y="1428962"/>
                  </a:cubicBezTo>
                  <a:lnTo>
                    <a:pt x="0" y="9052"/>
                  </a:lnTo>
                  <a:cubicBezTo>
                    <a:pt x="104" y="4093"/>
                    <a:pt x="4097" y="98"/>
                    <a:pt x="9052" y="0"/>
                  </a:cubicBezTo>
                  <a:lnTo>
                    <a:pt x="183786" y="0"/>
                  </a:lnTo>
                  <a:cubicBezTo>
                    <a:pt x="188786" y="0"/>
                    <a:pt x="192837" y="4054"/>
                    <a:pt x="192837" y="9052"/>
                  </a:cubicBezTo>
                  <a:lnTo>
                    <a:pt x="192837" y="1429159"/>
                  </a:lnTo>
                  <a:cubicBezTo>
                    <a:pt x="192758" y="1434039"/>
                    <a:pt x="188730" y="1437955"/>
                    <a:pt x="183843" y="1437876"/>
                  </a:cubicBezTo>
                  <a:cubicBezTo>
                    <a:pt x="183559" y="1437876"/>
                    <a:pt x="183278" y="1437856"/>
                    <a:pt x="182998" y="1437817"/>
                  </a:cubicBezTo>
                  <a:close/>
                  <a:moveTo>
                    <a:pt x="17316" y="1419910"/>
                  </a:moveTo>
                  <a:lnTo>
                    <a:pt x="174734" y="1419910"/>
                  </a:lnTo>
                  <a:lnTo>
                    <a:pt x="174734" y="17906"/>
                  </a:lnTo>
                  <a:lnTo>
                    <a:pt x="17316" y="17906"/>
                  </a:lnTo>
                  <a:close/>
                </a:path>
              </a:pathLst>
            </a:custGeom>
            <a:solidFill>
              <a:srgbClr val="231F20"/>
            </a:solidFill>
            <a:ln w="19669"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F78CC619-33D5-4210-AA48-467380681FE1}"/>
                </a:ext>
              </a:extLst>
            </p:cNvPr>
            <p:cNvSpPr/>
            <p:nvPr/>
          </p:nvSpPr>
          <p:spPr>
            <a:xfrm>
              <a:off x="7791086" y="4346436"/>
              <a:ext cx="174733" cy="1419910"/>
            </a:xfrm>
            <a:custGeom>
              <a:avLst/>
              <a:gdLst>
                <a:gd name="connsiteX0" fmla="*/ 0 w 174733"/>
                <a:gd name="connsiteY0" fmla="*/ 0 h 1419910"/>
                <a:gd name="connsiteX1" fmla="*/ 174734 w 174733"/>
                <a:gd name="connsiteY1" fmla="*/ 0 h 1419910"/>
                <a:gd name="connsiteX2" fmla="*/ 174734 w 174733"/>
                <a:gd name="connsiteY2" fmla="*/ 1419911 h 1419910"/>
                <a:gd name="connsiteX3" fmla="*/ 0 w 174733"/>
                <a:gd name="connsiteY3" fmla="*/ 1419911 h 1419910"/>
              </a:gdLst>
              <a:ahLst/>
              <a:cxnLst>
                <a:cxn ang="0">
                  <a:pos x="connsiteX0" y="connsiteY0"/>
                </a:cxn>
                <a:cxn ang="0">
                  <a:pos x="connsiteX1" y="connsiteY1"/>
                </a:cxn>
                <a:cxn ang="0">
                  <a:pos x="connsiteX2" y="connsiteY2"/>
                </a:cxn>
                <a:cxn ang="0">
                  <a:pos x="connsiteX3" y="connsiteY3"/>
                </a:cxn>
              </a:cxnLst>
              <a:rect l="l" t="t" r="r" b="b"/>
              <a:pathLst>
                <a:path w="174733" h="1419910">
                  <a:moveTo>
                    <a:pt x="0" y="0"/>
                  </a:moveTo>
                  <a:lnTo>
                    <a:pt x="174734" y="0"/>
                  </a:lnTo>
                  <a:lnTo>
                    <a:pt x="174734" y="1419911"/>
                  </a:lnTo>
                  <a:lnTo>
                    <a:pt x="0" y="1419911"/>
                  </a:lnTo>
                  <a:close/>
                </a:path>
              </a:pathLst>
            </a:custGeom>
            <a:solidFill>
              <a:srgbClr val="FFFFFF"/>
            </a:solidFill>
            <a:ln w="19669"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4FCCF8E9-EC28-42FF-912F-A96CF1BA76DF}"/>
                </a:ext>
              </a:extLst>
            </p:cNvPr>
            <p:cNvSpPr/>
            <p:nvPr/>
          </p:nvSpPr>
          <p:spPr>
            <a:xfrm>
              <a:off x="7782231" y="4337385"/>
              <a:ext cx="192640" cy="1437816"/>
            </a:xfrm>
            <a:custGeom>
              <a:avLst/>
              <a:gdLst>
                <a:gd name="connsiteX0" fmla="*/ 183785 w 192640"/>
                <a:gd name="connsiteY0" fmla="*/ 1437817 h 1437816"/>
                <a:gd name="connsiteX1" fmla="*/ 8855 w 192640"/>
                <a:gd name="connsiteY1" fmla="*/ 1437817 h 1437816"/>
                <a:gd name="connsiteX2" fmla="*/ 0 w 192640"/>
                <a:gd name="connsiteY2" fmla="*/ 1428962 h 1437816"/>
                <a:gd name="connsiteX3" fmla="*/ 0 w 192640"/>
                <a:gd name="connsiteY3" fmla="*/ 9052 h 1437816"/>
                <a:gd name="connsiteX4" fmla="*/ 8855 w 192640"/>
                <a:gd name="connsiteY4" fmla="*/ 0 h 1437816"/>
                <a:gd name="connsiteX5" fmla="*/ 183785 w 192640"/>
                <a:gd name="connsiteY5" fmla="*/ 0 h 1437816"/>
                <a:gd name="connsiteX6" fmla="*/ 192640 w 192640"/>
                <a:gd name="connsiteY6" fmla="*/ 9052 h 1437816"/>
                <a:gd name="connsiteX7" fmla="*/ 192640 w 192640"/>
                <a:gd name="connsiteY7" fmla="*/ 1429159 h 1437816"/>
                <a:gd name="connsiteX8" fmla="*/ 183785 w 192640"/>
                <a:gd name="connsiteY8" fmla="*/ 1437817 h 1437816"/>
                <a:gd name="connsiteX9" fmla="*/ 17906 w 192640"/>
                <a:gd name="connsiteY9" fmla="*/ 1419910 h 1437816"/>
                <a:gd name="connsiteX10" fmla="*/ 175324 w 192640"/>
                <a:gd name="connsiteY10" fmla="*/ 1419910 h 1437816"/>
                <a:gd name="connsiteX11" fmla="*/ 175324 w 192640"/>
                <a:gd name="connsiteY11" fmla="*/ 17906 h 1437816"/>
                <a:gd name="connsiteX12" fmla="*/ 17906 w 192640"/>
                <a:gd name="connsiteY12" fmla="*/ 17906 h 143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640" h="1437816">
                  <a:moveTo>
                    <a:pt x="183785" y="1437817"/>
                  </a:moveTo>
                  <a:lnTo>
                    <a:pt x="8855" y="1437817"/>
                  </a:lnTo>
                  <a:cubicBezTo>
                    <a:pt x="3955" y="1437817"/>
                    <a:pt x="0" y="1433862"/>
                    <a:pt x="0" y="1428962"/>
                  </a:cubicBezTo>
                  <a:lnTo>
                    <a:pt x="0" y="9052"/>
                  </a:lnTo>
                  <a:cubicBezTo>
                    <a:pt x="0" y="4132"/>
                    <a:pt x="3935" y="98"/>
                    <a:pt x="8855" y="0"/>
                  </a:cubicBezTo>
                  <a:lnTo>
                    <a:pt x="183785" y="0"/>
                  </a:lnTo>
                  <a:cubicBezTo>
                    <a:pt x="188705" y="98"/>
                    <a:pt x="192640" y="4132"/>
                    <a:pt x="192640" y="9052"/>
                  </a:cubicBezTo>
                  <a:lnTo>
                    <a:pt x="192640" y="1429159"/>
                  </a:lnTo>
                  <a:cubicBezTo>
                    <a:pt x="192542" y="1433980"/>
                    <a:pt x="188606" y="1437817"/>
                    <a:pt x="183785" y="1437817"/>
                  </a:cubicBezTo>
                  <a:close/>
                  <a:moveTo>
                    <a:pt x="17906" y="1419910"/>
                  </a:moveTo>
                  <a:lnTo>
                    <a:pt x="175324" y="1419910"/>
                  </a:lnTo>
                  <a:lnTo>
                    <a:pt x="175324" y="17906"/>
                  </a:lnTo>
                  <a:lnTo>
                    <a:pt x="17906" y="17906"/>
                  </a:lnTo>
                  <a:close/>
                </a:path>
              </a:pathLst>
            </a:custGeom>
            <a:solidFill>
              <a:srgbClr val="231F20"/>
            </a:solidFill>
            <a:ln w="19669"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9F3F987C-6D87-4857-88A9-534681ABC486}"/>
                </a:ext>
              </a:extLst>
            </p:cNvPr>
            <p:cNvSpPr/>
            <p:nvPr/>
          </p:nvSpPr>
          <p:spPr>
            <a:xfrm rot="10800000">
              <a:off x="5269643" y="4216960"/>
              <a:ext cx="2850249" cy="129279"/>
            </a:xfrm>
            <a:custGeom>
              <a:avLst/>
              <a:gdLst>
                <a:gd name="connsiteX0" fmla="*/ 0 w 2850249"/>
                <a:gd name="connsiteY0" fmla="*/ 0 h 129279"/>
                <a:gd name="connsiteX1" fmla="*/ 2850250 w 2850249"/>
                <a:gd name="connsiteY1" fmla="*/ 0 h 129279"/>
                <a:gd name="connsiteX2" fmla="*/ 2850250 w 2850249"/>
                <a:gd name="connsiteY2" fmla="*/ 129280 h 129279"/>
                <a:gd name="connsiteX3" fmla="*/ 0 w 2850249"/>
                <a:gd name="connsiteY3" fmla="*/ 129280 h 129279"/>
              </a:gdLst>
              <a:ahLst/>
              <a:cxnLst>
                <a:cxn ang="0">
                  <a:pos x="connsiteX0" y="connsiteY0"/>
                </a:cxn>
                <a:cxn ang="0">
                  <a:pos x="connsiteX1" y="connsiteY1"/>
                </a:cxn>
                <a:cxn ang="0">
                  <a:pos x="connsiteX2" y="connsiteY2"/>
                </a:cxn>
                <a:cxn ang="0">
                  <a:pos x="connsiteX3" y="connsiteY3"/>
                </a:cxn>
              </a:cxnLst>
              <a:rect l="l" t="t" r="r" b="b"/>
              <a:pathLst>
                <a:path w="2850249" h="129279">
                  <a:moveTo>
                    <a:pt x="0" y="0"/>
                  </a:moveTo>
                  <a:lnTo>
                    <a:pt x="2850250" y="0"/>
                  </a:lnTo>
                  <a:lnTo>
                    <a:pt x="2850250" y="129280"/>
                  </a:lnTo>
                  <a:lnTo>
                    <a:pt x="0" y="129280"/>
                  </a:lnTo>
                  <a:close/>
                </a:path>
              </a:pathLst>
            </a:custGeom>
            <a:solidFill>
              <a:srgbClr val="FFFFFF"/>
            </a:solidFill>
            <a:ln w="19669"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B91C35AD-0ECF-4719-ABDD-C2B60CB2AF64}"/>
                </a:ext>
              </a:extLst>
            </p:cNvPr>
            <p:cNvSpPr/>
            <p:nvPr/>
          </p:nvSpPr>
          <p:spPr>
            <a:xfrm>
              <a:off x="5260591" y="4208105"/>
              <a:ext cx="2868352" cy="147185"/>
            </a:xfrm>
            <a:custGeom>
              <a:avLst/>
              <a:gdLst>
                <a:gd name="connsiteX0" fmla="*/ 2859498 w 2868352"/>
                <a:gd name="connsiteY0" fmla="*/ 147186 h 147185"/>
                <a:gd name="connsiteX1" fmla="*/ 9052 w 2868352"/>
                <a:gd name="connsiteY1" fmla="*/ 147186 h 147185"/>
                <a:gd name="connsiteX2" fmla="*/ 0 w 2868352"/>
                <a:gd name="connsiteY2" fmla="*/ 138331 h 147185"/>
                <a:gd name="connsiteX3" fmla="*/ 0 w 2868352"/>
                <a:gd name="connsiteY3" fmla="*/ 9051 h 147185"/>
                <a:gd name="connsiteX4" fmla="*/ 9052 w 2868352"/>
                <a:gd name="connsiteY4" fmla="*/ 0 h 147185"/>
                <a:gd name="connsiteX5" fmla="*/ 2859498 w 2868352"/>
                <a:gd name="connsiteY5" fmla="*/ 0 h 147185"/>
                <a:gd name="connsiteX6" fmla="*/ 2868353 w 2868352"/>
                <a:gd name="connsiteY6" fmla="*/ 8855 h 147185"/>
                <a:gd name="connsiteX7" fmla="*/ 2868353 w 2868352"/>
                <a:gd name="connsiteY7" fmla="*/ 9051 h 147185"/>
                <a:gd name="connsiteX8" fmla="*/ 2868353 w 2868352"/>
                <a:gd name="connsiteY8" fmla="*/ 138331 h 147185"/>
                <a:gd name="connsiteX9" fmla="*/ 2859498 w 2868352"/>
                <a:gd name="connsiteY9" fmla="*/ 147186 h 147185"/>
                <a:gd name="connsiteX10" fmla="*/ 18103 w 2868352"/>
                <a:gd name="connsiteY10" fmla="*/ 129279 h 147185"/>
                <a:gd name="connsiteX11" fmla="*/ 2850250 w 2868352"/>
                <a:gd name="connsiteY11" fmla="*/ 129279 h 147185"/>
                <a:gd name="connsiteX12" fmla="*/ 2850250 w 2868352"/>
                <a:gd name="connsiteY12" fmla="*/ 17906 h 147185"/>
                <a:gd name="connsiteX13" fmla="*/ 18103 w 2868352"/>
                <a:gd name="connsiteY13" fmla="*/ 17906 h 14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8352" h="147185">
                  <a:moveTo>
                    <a:pt x="2859498" y="147186"/>
                  </a:moveTo>
                  <a:lnTo>
                    <a:pt x="9052" y="147186"/>
                  </a:lnTo>
                  <a:cubicBezTo>
                    <a:pt x="4128" y="147186"/>
                    <a:pt x="106" y="143250"/>
                    <a:pt x="0" y="138331"/>
                  </a:cubicBezTo>
                  <a:lnTo>
                    <a:pt x="0" y="9051"/>
                  </a:lnTo>
                  <a:cubicBezTo>
                    <a:pt x="0" y="4053"/>
                    <a:pt x="4052" y="0"/>
                    <a:pt x="9052" y="0"/>
                  </a:cubicBezTo>
                  <a:lnTo>
                    <a:pt x="2859498" y="0"/>
                  </a:lnTo>
                  <a:cubicBezTo>
                    <a:pt x="2864398" y="0"/>
                    <a:pt x="2868353" y="3955"/>
                    <a:pt x="2868353" y="8855"/>
                  </a:cubicBezTo>
                  <a:cubicBezTo>
                    <a:pt x="2868353" y="8914"/>
                    <a:pt x="2868353" y="8993"/>
                    <a:pt x="2868353" y="9051"/>
                  </a:cubicBezTo>
                  <a:lnTo>
                    <a:pt x="2868353" y="138331"/>
                  </a:lnTo>
                  <a:cubicBezTo>
                    <a:pt x="2868353" y="143231"/>
                    <a:pt x="2864398" y="147186"/>
                    <a:pt x="2859498" y="147186"/>
                  </a:cubicBezTo>
                  <a:close/>
                  <a:moveTo>
                    <a:pt x="18103" y="129279"/>
                  </a:moveTo>
                  <a:lnTo>
                    <a:pt x="2850250" y="129279"/>
                  </a:lnTo>
                  <a:lnTo>
                    <a:pt x="2850250" y="17906"/>
                  </a:lnTo>
                  <a:lnTo>
                    <a:pt x="18103" y="17906"/>
                  </a:lnTo>
                  <a:close/>
                </a:path>
              </a:pathLst>
            </a:custGeom>
            <a:solidFill>
              <a:srgbClr val="231F20"/>
            </a:solidFill>
            <a:ln w="19669"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D9BA49E8-10FE-4F30-A249-E8AAE82CF3E9}"/>
                </a:ext>
              </a:extLst>
            </p:cNvPr>
            <p:cNvSpPr/>
            <p:nvPr/>
          </p:nvSpPr>
          <p:spPr>
            <a:xfrm>
              <a:off x="6055850" y="4409994"/>
              <a:ext cx="1504224" cy="1258163"/>
            </a:xfrm>
            <a:custGeom>
              <a:avLst/>
              <a:gdLst>
                <a:gd name="connsiteX0" fmla="*/ 185455 w 1504224"/>
                <a:gd name="connsiteY0" fmla="*/ 43290 h 1258163"/>
                <a:gd name="connsiteX1" fmla="*/ 292 w 1504224"/>
                <a:gd name="connsiteY1" fmla="*/ 544076 h 1258163"/>
                <a:gd name="connsiteX2" fmla="*/ 153775 w 1504224"/>
                <a:gd name="connsiteY2" fmla="*/ 1193425 h 1258163"/>
                <a:gd name="connsiteX3" fmla="*/ 252161 w 1504224"/>
                <a:gd name="connsiteY3" fmla="*/ 1232780 h 1258163"/>
                <a:gd name="connsiteX4" fmla="*/ 375144 w 1504224"/>
                <a:gd name="connsiteY4" fmla="*/ 1151906 h 1258163"/>
                <a:gd name="connsiteX5" fmla="*/ 316112 w 1504224"/>
                <a:gd name="connsiteY5" fmla="*/ 567689 h 1258163"/>
                <a:gd name="connsiteX6" fmla="*/ 615403 w 1504224"/>
                <a:gd name="connsiteY6" fmla="*/ 258362 h 1258163"/>
                <a:gd name="connsiteX7" fmla="*/ 1143344 w 1504224"/>
                <a:gd name="connsiteY7" fmla="*/ 422864 h 1258163"/>
                <a:gd name="connsiteX8" fmla="*/ 895804 w 1504224"/>
                <a:gd name="connsiteY8" fmla="*/ 1157613 h 1258163"/>
                <a:gd name="connsiteX9" fmla="*/ 1100054 w 1504224"/>
                <a:gd name="connsiteY9" fmla="*/ 1258163 h 1258163"/>
                <a:gd name="connsiteX10" fmla="*/ 1500683 w 1504224"/>
                <a:gd name="connsiteY10" fmla="*/ 336678 h 1258163"/>
                <a:gd name="connsiteX11" fmla="*/ 1021345 w 1504224"/>
                <a:gd name="connsiteY11" fmla="*/ 0 h 125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4224" h="1258163">
                  <a:moveTo>
                    <a:pt x="185455" y="43290"/>
                  </a:moveTo>
                  <a:cubicBezTo>
                    <a:pt x="185455" y="43290"/>
                    <a:pt x="8360" y="465564"/>
                    <a:pt x="292" y="544076"/>
                  </a:cubicBezTo>
                  <a:cubicBezTo>
                    <a:pt x="-7775" y="622588"/>
                    <a:pt x="153775" y="1193425"/>
                    <a:pt x="153775" y="1193425"/>
                  </a:cubicBezTo>
                  <a:cubicBezTo>
                    <a:pt x="153775" y="1193425"/>
                    <a:pt x="134098" y="1255015"/>
                    <a:pt x="252161" y="1232780"/>
                  </a:cubicBezTo>
                  <a:cubicBezTo>
                    <a:pt x="370225" y="1210545"/>
                    <a:pt x="375144" y="1151906"/>
                    <a:pt x="375144" y="1151906"/>
                  </a:cubicBezTo>
                  <a:cubicBezTo>
                    <a:pt x="375144" y="1151906"/>
                    <a:pt x="260426" y="627508"/>
                    <a:pt x="316112" y="567689"/>
                  </a:cubicBezTo>
                  <a:cubicBezTo>
                    <a:pt x="371799" y="507870"/>
                    <a:pt x="598678" y="258362"/>
                    <a:pt x="615403" y="258362"/>
                  </a:cubicBezTo>
                  <a:cubicBezTo>
                    <a:pt x="632129" y="258362"/>
                    <a:pt x="1143344" y="422864"/>
                    <a:pt x="1143344" y="422864"/>
                  </a:cubicBezTo>
                  <a:cubicBezTo>
                    <a:pt x="1143344" y="422864"/>
                    <a:pt x="1021739" y="828806"/>
                    <a:pt x="895804" y="1157613"/>
                  </a:cubicBezTo>
                  <a:lnTo>
                    <a:pt x="1100054" y="1258163"/>
                  </a:lnTo>
                  <a:cubicBezTo>
                    <a:pt x="1100054" y="1258163"/>
                    <a:pt x="1548302" y="456709"/>
                    <a:pt x="1500683" y="336678"/>
                  </a:cubicBezTo>
                  <a:cubicBezTo>
                    <a:pt x="1453064" y="216647"/>
                    <a:pt x="1021345" y="0"/>
                    <a:pt x="1021345" y="0"/>
                  </a:cubicBezTo>
                  <a:close/>
                </a:path>
              </a:pathLst>
            </a:custGeom>
            <a:solidFill>
              <a:srgbClr val="231F20"/>
            </a:solidFill>
            <a:ln w="19669"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AC058810-162C-4907-AA4B-21A24A45D7DE}"/>
                </a:ext>
              </a:extLst>
            </p:cNvPr>
            <p:cNvSpPr/>
            <p:nvPr/>
          </p:nvSpPr>
          <p:spPr>
            <a:xfrm>
              <a:off x="6877316" y="5567213"/>
              <a:ext cx="510238" cy="246152"/>
            </a:xfrm>
            <a:custGeom>
              <a:avLst/>
              <a:gdLst>
                <a:gd name="connsiteX0" fmla="*/ 74338 w 510238"/>
                <a:gd name="connsiteY0" fmla="*/ 0 h 246152"/>
                <a:gd name="connsiteX1" fmla="*/ 1336 w 510238"/>
                <a:gd name="connsiteY1" fmla="*/ 157418 h 246152"/>
                <a:gd name="connsiteX2" fmla="*/ 501728 w 510238"/>
                <a:gd name="connsiteY2" fmla="*/ 238488 h 246152"/>
                <a:gd name="connsiteX3" fmla="*/ 279375 w 510238"/>
                <a:gd name="connsiteY3" fmla="*/ 100748 h 246152"/>
              </a:gdLst>
              <a:ahLst/>
              <a:cxnLst>
                <a:cxn ang="0">
                  <a:pos x="connsiteX0" y="connsiteY0"/>
                </a:cxn>
                <a:cxn ang="0">
                  <a:pos x="connsiteX1" y="connsiteY1"/>
                </a:cxn>
                <a:cxn ang="0">
                  <a:pos x="connsiteX2" y="connsiteY2"/>
                </a:cxn>
                <a:cxn ang="0">
                  <a:pos x="connsiteX3" y="connsiteY3"/>
                </a:cxn>
              </a:cxnLst>
              <a:rect l="l" t="t" r="r" b="b"/>
              <a:pathLst>
                <a:path w="510238" h="246152">
                  <a:moveTo>
                    <a:pt x="74338" y="0"/>
                  </a:moveTo>
                  <a:cubicBezTo>
                    <a:pt x="74338" y="0"/>
                    <a:pt x="-11651" y="147776"/>
                    <a:pt x="1336" y="157418"/>
                  </a:cubicBezTo>
                  <a:cubicBezTo>
                    <a:pt x="14323" y="167060"/>
                    <a:pt x="441122" y="275482"/>
                    <a:pt x="501728" y="238488"/>
                  </a:cubicBezTo>
                  <a:cubicBezTo>
                    <a:pt x="562334" y="201495"/>
                    <a:pt x="279375" y="100748"/>
                    <a:pt x="279375" y="100748"/>
                  </a:cubicBezTo>
                  <a:close/>
                </a:path>
              </a:pathLst>
            </a:custGeom>
            <a:solidFill>
              <a:srgbClr val="FFFFFF"/>
            </a:solidFill>
            <a:ln w="19669"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29BBA8EE-F790-44C6-A813-2E279CA5DCCA}"/>
                </a:ext>
              </a:extLst>
            </p:cNvPr>
            <p:cNvSpPr/>
            <p:nvPr/>
          </p:nvSpPr>
          <p:spPr>
            <a:xfrm>
              <a:off x="6867430" y="5557000"/>
              <a:ext cx="529991" cy="266134"/>
            </a:xfrm>
            <a:custGeom>
              <a:avLst/>
              <a:gdLst>
                <a:gd name="connsiteX0" fmla="*/ 463995 w 529991"/>
                <a:gd name="connsiteY0" fmla="*/ 265820 h 266134"/>
                <a:gd name="connsiteX1" fmla="*/ 5515 w 529991"/>
                <a:gd name="connsiteY1" fmla="*/ 175501 h 266134"/>
                <a:gd name="connsiteX2" fmla="*/ 75566 w 529991"/>
                <a:gd name="connsiteY2" fmla="*/ 5096 h 266134"/>
                <a:gd name="connsiteX3" fmla="*/ 88749 w 529991"/>
                <a:gd name="connsiteY3" fmla="*/ 964 h 266134"/>
                <a:gd name="connsiteX4" fmla="*/ 293786 w 529991"/>
                <a:gd name="connsiteY4" fmla="*/ 101712 h 266134"/>
                <a:gd name="connsiteX5" fmla="*/ 529913 w 529991"/>
                <a:gd name="connsiteY5" fmla="*/ 233549 h 266134"/>
                <a:gd name="connsiteX6" fmla="*/ 516730 w 529991"/>
                <a:gd name="connsiteY6" fmla="*/ 256965 h 266134"/>
                <a:gd name="connsiteX7" fmla="*/ 463995 w 529991"/>
                <a:gd name="connsiteY7" fmla="*/ 265820 h 266134"/>
                <a:gd name="connsiteX8" fmla="*/ 20469 w 529991"/>
                <a:gd name="connsiteY8" fmla="*/ 160350 h 266134"/>
                <a:gd name="connsiteX9" fmla="*/ 506301 w 529991"/>
                <a:gd name="connsiteY9" fmla="*/ 239059 h 266134"/>
                <a:gd name="connsiteX10" fmla="*/ 509843 w 529991"/>
                <a:gd name="connsiteY10" fmla="*/ 235124 h 266134"/>
                <a:gd name="connsiteX11" fmla="*/ 285915 w 529991"/>
                <a:gd name="connsiteY11" fmla="*/ 119815 h 266134"/>
                <a:gd name="connsiteX12" fmla="*/ 89143 w 529991"/>
                <a:gd name="connsiteY12" fmla="*/ 22806 h 266134"/>
                <a:gd name="connsiteX13" fmla="*/ 20469 w 529991"/>
                <a:gd name="connsiteY13" fmla="*/ 160350 h 266134"/>
                <a:gd name="connsiteX14" fmla="*/ 20469 w 529991"/>
                <a:gd name="connsiteY14" fmla="*/ 163498 h 266134"/>
                <a:gd name="connsiteX15" fmla="*/ 20469 w 529991"/>
                <a:gd name="connsiteY15" fmla="*/ 163498 h 26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1" h="266134">
                  <a:moveTo>
                    <a:pt x="463995" y="265820"/>
                  </a:moveTo>
                  <a:cubicBezTo>
                    <a:pt x="326254" y="265820"/>
                    <a:pt x="7876" y="177272"/>
                    <a:pt x="5515" y="175501"/>
                  </a:cubicBezTo>
                  <a:cubicBezTo>
                    <a:pt x="-2356" y="170189"/>
                    <a:pt x="-15146" y="160940"/>
                    <a:pt x="75566" y="5096"/>
                  </a:cubicBezTo>
                  <a:cubicBezTo>
                    <a:pt x="78222" y="512"/>
                    <a:pt x="83948" y="-1279"/>
                    <a:pt x="88749" y="964"/>
                  </a:cubicBezTo>
                  <a:lnTo>
                    <a:pt x="293786" y="101712"/>
                  </a:lnTo>
                  <a:cubicBezTo>
                    <a:pt x="347112" y="121389"/>
                    <a:pt x="525388" y="187308"/>
                    <a:pt x="529913" y="233549"/>
                  </a:cubicBezTo>
                  <a:cubicBezTo>
                    <a:pt x="530700" y="243309"/>
                    <a:pt x="525486" y="252577"/>
                    <a:pt x="516730" y="256965"/>
                  </a:cubicBezTo>
                  <a:cubicBezTo>
                    <a:pt x="500122" y="264128"/>
                    <a:pt x="482039" y="267178"/>
                    <a:pt x="463995" y="265820"/>
                  </a:cubicBezTo>
                  <a:close/>
                  <a:moveTo>
                    <a:pt x="20469" y="160350"/>
                  </a:moveTo>
                  <a:cubicBezTo>
                    <a:pt x="63956" y="175501"/>
                    <a:pt x="453369" y="271723"/>
                    <a:pt x="506301" y="239059"/>
                  </a:cubicBezTo>
                  <a:cubicBezTo>
                    <a:pt x="508072" y="237878"/>
                    <a:pt x="510039" y="236304"/>
                    <a:pt x="509843" y="235124"/>
                  </a:cubicBezTo>
                  <a:cubicBezTo>
                    <a:pt x="507481" y="212101"/>
                    <a:pt x="391779" y="156415"/>
                    <a:pt x="285915" y="119815"/>
                  </a:cubicBezTo>
                  <a:lnTo>
                    <a:pt x="89143" y="22806"/>
                  </a:lnTo>
                  <a:cubicBezTo>
                    <a:pt x="62146" y="66489"/>
                    <a:pt x="39163" y="112534"/>
                    <a:pt x="20469" y="160350"/>
                  </a:cubicBezTo>
                  <a:close/>
                  <a:moveTo>
                    <a:pt x="20469" y="163498"/>
                  </a:moveTo>
                  <a:lnTo>
                    <a:pt x="20469" y="163498"/>
                  </a:lnTo>
                  <a:close/>
                </a:path>
              </a:pathLst>
            </a:custGeom>
            <a:solidFill>
              <a:srgbClr val="231F20"/>
            </a:solidFill>
            <a:ln w="19669"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17017580-CDF8-4C7A-A9DD-351AACB76948}"/>
                </a:ext>
              </a:extLst>
            </p:cNvPr>
            <p:cNvSpPr/>
            <p:nvPr/>
          </p:nvSpPr>
          <p:spPr>
            <a:xfrm>
              <a:off x="6602973" y="4920225"/>
              <a:ext cx="114127" cy="649545"/>
            </a:xfrm>
            <a:custGeom>
              <a:avLst/>
              <a:gdLst>
                <a:gd name="connsiteX0" fmla="*/ 105273 w 114127"/>
                <a:gd name="connsiteY0" fmla="*/ 649546 h 649545"/>
                <a:gd name="connsiteX1" fmla="*/ 8855 w 114127"/>
                <a:gd name="connsiteY1" fmla="*/ 649546 h 649545"/>
                <a:gd name="connsiteX2" fmla="*/ 0 w 114127"/>
                <a:gd name="connsiteY2" fmla="*/ 640494 h 649545"/>
                <a:gd name="connsiteX3" fmla="*/ 0 w 114127"/>
                <a:gd name="connsiteY3" fmla="*/ 8855 h 649545"/>
                <a:gd name="connsiteX4" fmla="*/ 8855 w 114127"/>
                <a:gd name="connsiteY4" fmla="*/ 0 h 649545"/>
                <a:gd name="connsiteX5" fmla="*/ 105273 w 114127"/>
                <a:gd name="connsiteY5" fmla="*/ 0 h 649545"/>
                <a:gd name="connsiteX6" fmla="*/ 114128 w 114127"/>
                <a:gd name="connsiteY6" fmla="*/ 8855 h 649545"/>
                <a:gd name="connsiteX7" fmla="*/ 114128 w 114127"/>
                <a:gd name="connsiteY7" fmla="*/ 641282 h 649545"/>
                <a:gd name="connsiteX8" fmla="*/ 105273 w 114127"/>
                <a:gd name="connsiteY8" fmla="*/ 649546 h 649545"/>
                <a:gd name="connsiteX9" fmla="*/ 17906 w 114127"/>
                <a:gd name="connsiteY9" fmla="*/ 631640 h 649545"/>
                <a:gd name="connsiteX10" fmla="*/ 96615 w 114127"/>
                <a:gd name="connsiteY10" fmla="*/ 631640 h 649545"/>
                <a:gd name="connsiteX11" fmla="*/ 96615 w 114127"/>
                <a:gd name="connsiteY11" fmla="*/ 17906 h 649545"/>
                <a:gd name="connsiteX12" fmla="*/ 17906 w 114127"/>
                <a:gd name="connsiteY12" fmla="*/ 17906 h 64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127" h="649545">
                  <a:moveTo>
                    <a:pt x="105273" y="649546"/>
                  </a:moveTo>
                  <a:lnTo>
                    <a:pt x="8855" y="649546"/>
                  </a:lnTo>
                  <a:cubicBezTo>
                    <a:pt x="3935" y="649447"/>
                    <a:pt x="0" y="645414"/>
                    <a:pt x="0" y="640494"/>
                  </a:cubicBezTo>
                  <a:lnTo>
                    <a:pt x="0" y="8855"/>
                  </a:lnTo>
                  <a:cubicBezTo>
                    <a:pt x="0" y="3955"/>
                    <a:pt x="3955" y="0"/>
                    <a:pt x="8855" y="0"/>
                  </a:cubicBezTo>
                  <a:lnTo>
                    <a:pt x="105273" y="0"/>
                  </a:lnTo>
                  <a:cubicBezTo>
                    <a:pt x="110173" y="0"/>
                    <a:pt x="114128" y="3955"/>
                    <a:pt x="114128" y="8855"/>
                  </a:cubicBezTo>
                  <a:lnTo>
                    <a:pt x="114128" y="641282"/>
                  </a:lnTo>
                  <a:cubicBezTo>
                    <a:pt x="113734" y="645906"/>
                    <a:pt x="109897" y="649467"/>
                    <a:pt x="105273" y="649546"/>
                  </a:cubicBezTo>
                  <a:close/>
                  <a:moveTo>
                    <a:pt x="17906" y="631640"/>
                  </a:moveTo>
                  <a:lnTo>
                    <a:pt x="96615" y="631640"/>
                  </a:lnTo>
                  <a:lnTo>
                    <a:pt x="96615" y="17906"/>
                  </a:lnTo>
                  <a:lnTo>
                    <a:pt x="17906" y="17906"/>
                  </a:lnTo>
                  <a:close/>
                </a:path>
              </a:pathLst>
            </a:custGeom>
            <a:solidFill>
              <a:srgbClr val="231F20"/>
            </a:solidFill>
            <a:ln w="19669"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6DE280F3-388E-49FA-9C0C-47144F324597}"/>
                </a:ext>
              </a:extLst>
            </p:cNvPr>
            <p:cNvSpPr/>
            <p:nvPr/>
          </p:nvSpPr>
          <p:spPr>
            <a:xfrm>
              <a:off x="8543037" y="2893665"/>
              <a:ext cx="1123964" cy="19677"/>
            </a:xfrm>
            <a:custGeom>
              <a:avLst/>
              <a:gdLst>
                <a:gd name="connsiteX0" fmla="*/ 1114126 w 1123964"/>
                <a:gd name="connsiteY0" fmla="*/ 19677 h 19677"/>
                <a:gd name="connsiteX1" fmla="*/ 9839 w 1123964"/>
                <a:gd name="connsiteY1" fmla="*/ 19677 h 19677"/>
                <a:gd name="connsiteX2" fmla="*/ 0 w 1123964"/>
                <a:gd name="connsiteY2" fmla="*/ 9839 h 19677"/>
                <a:gd name="connsiteX3" fmla="*/ 9839 w 1123964"/>
                <a:gd name="connsiteY3" fmla="*/ 0 h 19677"/>
                <a:gd name="connsiteX4" fmla="*/ 1114126 w 1123964"/>
                <a:gd name="connsiteY4" fmla="*/ 0 h 19677"/>
                <a:gd name="connsiteX5" fmla="*/ 1123965 w 1123964"/>
                <a:gd name="connsiteY5" fmla="*/ 9839 h 19677"/>
                <a:gd name="connsiteX6" fmla="*/ 1114126 w 1123964"/>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964" h="19677">
                  <a:moveTo>
                    <a:pt x="1114126" y="19677"/>
                  </a:moveTo>
                  <a:lnTo>
                    <a:pt x="9839" y="19677"/>
                  </a:lnTo>
                  <a:cubicBezTo>
                    <a:pt x="4408" y="19677"/>
                    <a:pt x="0" y="15272"/>
                    <a:pt x="0" y="9839"/>
                  </a:cubicBezTo>
                  <a:cubicBezTo>
                    <a:pt x="0" y="4406"/>
                    <a:pt x="4408" y="0"/>
                    <a:pt x="9839" y="0"/>
                  </a:cubicBezTo>
                  <a:lnTo>
                    <a:pt x="1114126" y="0"/>
                  </a:lnTo>
                  <a:cubicBezTo>
                    <a:pt x="1119557" y="0"/>
                    <a:pt x="1123965" y="4406"/>
                    <a:pt x="1123965" y="9839"/>
                  </a:cubicBezTo>
                  <a:cubicBezTo>
                    <a:pt x="1123965" y="15272"/>
                    <a:pt x="1119557" y="19677"/>
                    <a:pt x="1114126" y="19677"/>
                  </a:cubicBezTo>
                  <a:close/>
                </a:path>
              </a:pathLst>
            </a:custGeom>
            <a:solidFill>
              <a:srgbClr val="D1D3D4"/>
            </a:solidFill>
            <a:ln w="19669"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C7715E51-9FC0-4D94-869D-63B6D4C9D6FD}"/>
                </a:ext>
              </a:extLst>
            </p:cNvPr>
            <p:cNvSpPr/>
            <p:nvPr/>
          </p:nvSpPr>
          <p:spPr>
            <a:xfrm>
              <a:off x="8543037" y="3128218"/>
              <a:ext cx="1123964" cy="19677"/>
            </a:xfrm>
            <a:custGeom>
              <a:avLst/>
              <a:gdLst>
                <a:gd name="connsiteX0" fmla="*/ 1114126 w 1123964"/>
                <a:gd name="connsiteY0" fmla="*/ 19677 h 19677"/>
                <a:gd name="connsiteX1" fmla="*/ 9839 w 1123964"/>
                <a:gd name="connsiteY1" fmla="*/ 19677 h 19677"/>
                <a:gd name="connsiteX2" fmla="*/ 0 w 1123964"/>
                <a:gd name="connsiteY2" fmla="*/ 9839 h 19677"/>
                <a:gd name="connsiteX3" fmla="*/ 9839 w 1123964"/>
                <a:gd name="connsiteY3" fmla="*/ 0 h 19677"/>
                <a:gd name="connsiteX4" fmla="*/ 1114126 w 1123964"/>
                <a:gd name="connsiteY4" fmla="*/ 0 h 19677"/>
                <a:gd name="connsiteX5" fmla="*/ 1123965 w 1123964"/>
                <a:gd name="connsiteY5" fmla="*/ 9839 h 19677"/>
                <a:gd name="connsiteX6" fmla="*/ 1114126 w 1123964"/>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964" h="19677">
                  <a:moveTo>
                    <a:pt x="1114126" y="19677"/>
                  </a:moveTo>
                  <a:lnTo>
                    <a:pt x="9839" y="19677"/>
                  </a:lnTo>
                  <a:cubicBezTo>
                    <a:pt x="4447" y="19573"/>
                    <a:pt x="98" y="15228"/>
                    <a:pt x="0" y="9839"/>
                  </a:cubicBezTo>
                  <a:cubicBezTo>
                    <a:pt x="0" y="4406"/>
                    <a:pt x="4408" y="0"/>
                    <a:pt x="9839" y="0"/>
                  </a:cubicBezTo>
                  <a:lnTo>
                    <a:pt x="1114126" y="0"/>
                  </a:lnTo>
                  <a:cubicBezTo>
                    <a:pt x="1119557" y="0"/>
                    <a:pt x="1123965" y="4406"/>
                    <a:pt x="1123965" y="9839"/>
                  </a:cubicBezTo>
                  <a:cubicBezTo>
                    <a:pt x="1123965" y="15272"/>
                    <a:pt x="1119557" y="19677"/>
                    <a:pt x="1114126" y="19677"/>
                  </a:cubicBezTo>
                  <a:close/>
                </a:path>
              </a:pathLst>
            </a:custGeom>
            <a:solidFill>
              <a:srgbClr val="D1D3D4"/>
            </a:solidFill>
            <a:ln w="19669"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19A22F22-18E1-4B7C-BE30-A5154F2DF02F}"/>
                </a:ext>
              </a:extLst>
            </p:cNvPr>
            <p:cNvSpPr/>
            <p:nvPr/>
          </p:nvSpPr>
          <p:spPr>
            <a:xfrm>
              <a:off x="8543037" y="3363164"/>
              <a:ext cx="1123964" cy="19677"/>
            </a:xfrm>
            <a:custGeom>
              <a:avLst/>
              <a:gdLst>
                <a:gd name="connsiteX0" fmla="*/ 1114126 w 1123964"/>
                <a:gd name="connsiteY0" fmla="*/ 19677 h 19677"/>
                <a:gd name="connsiteX1" fmla="*/ 9839 w 1123964"/>
                <a:gd name="connsiteY1" fmla="*/ 19677 h 19677"/>
                <a:gd name="connsiteX2" fmla="*/ 0 w 1123964"/>
                <a:gd name="connsiteY2" fmla="*/ 9839 h 19677"/>
                <a:gd name="connsiteX3" fmla="*/ 9839 w 1123964"/>
                <a:gd name="connsiteY3" fmla="*/ 0 h 19677"/>
                <a:gd name="connsiteX4" fmla="*/ 1114126 w 1123964"/>
                <a:gd name="connsiteY4" fmla="*/ 0 h 19677"/>
                <a:gd name="connsiteX5" fmla="*/ 1123965 w 1123964"/>
                <a:gd name="connsiteY5" fmla="*/ 9839 h 19677"/>
                <a:gd name="connsiteX6" fmla="*/ 1114126 w 1123964"/>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964" h="19677">
                  <a:moveTo>
                    <a:pt x="1114126" y="19677"/>
                  </a:moveTo>
                  <a:lnTo>
                    <a:pt x="9839" y="19677"/>
                  </a:lnTo>
                  <a:cubicBezTo>
                    <a:pt x="4408" y="19677"/>
                    <a:pt x="0" y="15270"/>
                    <a:pt x="0" y="9839"/>
                  </a:cubicBezTo>
                  <a:cubicBezTo>
                    <a:pt x="98" y="4447"/>
                    <a:pt x="4447" y="98"/>
                    <a:pt x="9839" y="0"/>
                  </a:cubicBezTo>
                  <a:lnTo>
                    <a:pt x="1114126" y="0"/>
                  </a:lnTo>
                  <a:cubicBezTo>
                    <a:pt x="1119557" y="0"/>
                    <a:pt x="1123965" y="4408"/>
                    <a:pt x="1123965" y="9839"/>
                  </a:cubicBezTo>
                  <a:cubicBezTo>
                    <a:pt x="1123965" y="15270"/>
                    <a:pt x="1119557" y="19677"/>
                    <a:pt x="1114126" y="19677"/>
                  </a:cubicBezTo>
                  <a:close/>
                </a:path>
              </a:pathLst>
            </a:custGeom>
            <a:solidFill>
              <a:srgbClr val="D1D3D4"/>
            </a:solidFill>
            <a:ln w="19669"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CDC4DE0A-C606-4F92-AC7F-49567CBDE8E2}"/>
                </a:ext>
              </a:extLst>
            </p:cNvPr>
            <p:cNvSpPr/>
            <p:nvPr/>
          </p:nvSpPr>
          <p:spPr>
            <a:xfrm>
              <a:off x="8543037" y="3598307"/>
              <a:ext cx="1123964" cy="19677"/>
            </a:xfrm>
            <a:custGeom>
              <a:avLst/>
              <a:gdLst>
                <a:gd name="connsiteX0" fmla="*/ 1114126 w 1123964"/>
                <a:gd name="connsiteY0" fmla="*/ 19677 h 19677"/>
                <a:gd name="connsiteX1" fmla="*/ 9839 w 1123964"/>
                <a:gd name="connsiteY1" fmla="*/ 19677 h 19677"/>
                <a:gd name="connsiteX2" fmla="*/ 0 w 1123964"/>
                <a:gd name="connsiteY2" fmla="*/ 9839 h 19677"/>
                <a:gd name="connsiteX3" fmla="*/ 9839 w 1123964"/>
                <a:gd name="connsiteY3" fmla="*/ 0 h 19677"/>
                <a:gd name="connsiteX4" fmla="*/ 1114126 w 1123964"/>
                <a:gd name="connsiteY4" fmla="*/ 0 h 19677"/>
                <a:gd name="connsiteX5" fmla="*/ 1123965 w 1123964"/>
                <a:gd name="connsiteY5" fmla="*/ 9839 h 19677"/>
                <a:gd name="connsiteX6" fmla="*/ 1114126 w 1123964"/>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964" h="19677">
                  <a:moveTo>
                    <a:pt x="1114126" y="19677"/>
                  </a:moveTo>
                  <a:lnTo>
                    <a:pt x="9839" y="19677"/>
                  </a:lnTo>
                  <a:cubicBezTo>
                    <a:pt x="4408" y="19677"/>
                    <a:pt x="0" y="15270"/>
                    <a:pt x="0" y="9839"/>
                  </a:cubicBezTo>
                  <a:cubicBezTo>
                    <a:pt x="98" y="4447"/>
                    <a:pt x="4447" y="98"/>
                    <a:pt x="9839" y="0"/>
                  </a:cubicBezTo>
                  <a:lnTo>
                    <a:pt x="1114126" y="0"/>
                  </a:lnTo>
                  <a:cubicBezTo>
                    <a:pt x="1119557" y="0"/>
                    <a:pt x="1123965" y="4408"/>
                    <a:pt x="1123965" y="9839"/>
                  </a:cubicBezTo>
                  <a:cubicBezTo>
                    <a:pt x="1123965" y="15270"/>
                    <a:pt x="1119557" y="19677"/>
                    <a:pt x="1114126" y="19677"/>
                  </a:cubicBezTo>
                  <a:close/>
                </a:path>
              </a:pathLst>
            </a:custGeom>
            <a:solidFill>
              <a:srgbClr val="D1D3D4"/>
            </a:solidFill>
            <a:ln w="19669"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B44A4E1D-B048-47C3-AB37-0DA18D4BF0FE}"/>
                </a:ext>
              </a:extLst>
            </p:cNvPr>
            <p:cNvSpPr/>
            <p:nvPr/>
          </p:nvSpPr>
          <p:spPr>
            <a:xfrm>
              <a:off x="8543037" y="3833450"/>
              <a:ext cx="854583" cy="19677"/>
            </a:xfrm>
            <a:custGeom>
              <a:avLst/>
              <a:gdLst>
                <a:gd name="connsiteX0" fmla="*/ 844745 w 854583"/>
                <a:gd name="connsiteY0" fmla="*/ 19677 h 19677"/>
                <a:gd name="connsiteX1" fmla="*/ 9839 w 854583"/>
                <a:gd name="connsiteY1" fmla="*/ 19677 h 19677"/>
                <a:gd name="connsiteX2" fmla="*/ 0 w 854583"/>
                <a:gd name="connsiteY2" fmla="*/ 9839 h 19677"/>
                <a:gd name="connsiteX3" fmla="*/ 9839 w 854583"/>
                <a:gd name="connsiteY3" fmla="*/ 0 h 19677"/>
                <a:gd name="connsiteX4" fmla="*/ 844745 w 854583"/>
                <a:gd name="connsiteY4" fmla="*/ 0 h 19677"/>
                <a:gd name="connsiteX5" fmla="*/ 854583 w 854583"/>
                <a:gd name="connsiteY5" fmla="*/ 9839 h 19677"/>
                <a:gd name="connsiteX6" fmla="*/ 844745 w 854583"/>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4583" h="19677">
                  <a:moveTo>
                    <a:pt x="844745" y="19677"/>
                  </a:moveTo>
                  <a:lnTo>
                    <a:pt x="9839" y="19677"/>
                  </a:lnTo>
                  <a:cubicBezTo>
                    <a:pt x="4408" y="19677"/>
                    <a:pt x="0" y="15270"/>
                    <a:pt x="0" y="9839"/>
                  </a:cubicBezTo>
                  <a:cubicBezTo>
                    <a:pt x="0" y="4408"/>
                    <a:pt x="4408" y="0"/>
                    <a:pt x="9839" y="0"/>
                  </a:cubicBezTo>
                  <a:lnTo>
                    <a:pt x="844745" y="0"/>
                  </a:lnTo>
                  <a:cubicBezTo>
                    <a:pt x="850175" y="0"/>
                    <a:pt x="854583" y="4408"/>
                    <a:pt x="854583" y="9839"/>
                  </a:cubicBezTo>
                  <a:cubicBezTo>
                    <a:pt x="854583" y="15270"/>
                    <a:pt x="850175" y="19677"/>
                    <a:pt x="844745" y="19677"/>
                  </a:cubicBezTo>
                  <a:close/>
                </a:path>
              </a:pathLst>
            </a:custGeom>
            <a:solidFill>
              <a:srgbClr val="D1D3D4"/>
            </a:solidFill>
            <a:ln w="19669"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8BBA745A-A48B-490F-92A4-B8C1FB95A49F}"/>
                </a:ext>
              </a:extLst>
            </p:cNvPr>
            <p:cNvSpPr/>
            <p:nvPr/>
          </p:nvSpPr>
          <p:spPr>
            <a:xfrm>
              <a:off x="8824707" y="2795952"/>
              <a:ext cx="965867" cy="554845"/>
            </a:xfrm>
            <a:custGeom>
              <a:avLst/>
              <a:gdLst>
                <a:gd name="connsiteX0" fmla="*/ 895 w 965867"/>
                <a:gd name="connsiteY0" fmla="*/ 40059 h 554845"/>
                <a:gd name="connsiteX1" fmla="*/ 16636 w 965867"/>
                <a:gd name="connsiteY1" fmla="*/ 5820 h 554845"/>
                <a:gd name="connsiteX2" fmla="*/ 52056 w 965867"/>
                <a:gd name="connsiteY2" fmla="*/ 1295 h 554845"/>
                <a:gd name="connsiteX3" fmla="*/ 91410 w 965867"/>
                <a:gd name="connsiteY3" fmla="*/ 11330 h 554845"/>
                <a:gd name="connsiteX4" fmla="*/ 117974 w 965867"/>
                <a:gd name="connsiteY4" fmla="*/ 39272 h 554845"/>
                <a:gd name="connsiteX5" fmla="*/ 188025 w 965867"/>
                <a:gd name="connsiteY5" fmla="*/ 93187 h 554845"/>
                <a:gd name="connsiteX6" fmla="*/ 188025 w 965867"/>
                <a:gd name="connsiteY6" fmla="*/ 94958 h 554845"/>
                <a:gd name="connsiteX7" fmla="*/ 653983 w 965867"/>
                <a:gd name="connsiteY7" fmla="*/ 345843 h 554845"/>
                <a:gd name="connsiteX8" fmla="*/ 820059 w 965867"/>
                <a:gd name="connsiteY8" fmla="*/ 309047 h 554845"/>
                <a:gd name="connsiteX9" fmla="*/ 965867 w 965867"/>
                <a:gd name="connsiteY9" fmla="*/ 497358 h 554845"/>
                <a:gd name="connsiteX10" fmla="*/ 611677 w 965867"/>
                <a:gd name="connsiteY10" fmla="*/ 554816 h 554845"/>
                <a:gd name="connsiteX11" fmla="*/ 48907 w 965867"/>
                <a:gd name="connsiteY11" fmla="*/ 161271 h 554845"/>
                <a:gd name="connsiteX12" fmla="*/ 32969 w 965867"/>
                <a:gd name="connsiteY12" fmla="*/ 157138 h 554845"/>
                <a:gd name="connsiteX13" fmla="*/ 21359 w 965867"/>
                <a:gd name="connsiteY13" fmla="*/ 142774 h 554845"/>
                <a:gd name="connsiteX14" fmla="*/ 895 w 965867"/>
                <a:gd name="connsiteY14" fmla="*/ 40059 h 55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5867" h="554845">
                  <a:moveTo>
                    <a:pt x="895" y="40059"/>
                  </a:moveTo>
                  <a:cubicBezTo>
                    <a:pt x="1091" y="26940"/>
                    <a:pt x="6798" y="14510"/>
                    <a:pt x="16636" y="5820"/>
                  </a:cubicBezTo>
                  <a:cubicBezTo>
                    <a:pt x="27538" y="175"/>
                    <a:pt x="40092" y="-1429"/>
                    <a:pt x="52056" y="1295"/>
                  </a:cubicBezTo>
                  <a:cubicBezTo>
                    <a:pt x="65692" y="2135"/>
                    <a:pt x="79033" y="5541"/>
                    <a:pt x="91410" y="11330"/>
                  </a:cubicBezTo>
                  <a:cubicBezTo>
                    <a:pt x="103610" y="17627"/>
                    <a:pt x="109316" y="29040"/>
                    <a:pt x="117974" y="39272"/>
                  </a:cubicBezTo>
                  <a:cubicBezTo>
                    <a:pt x="137415" y="61830"/>
                    <a:pt x="161245" y="80179"/>
                    <a:pt x="188025" y="93187"/>
                  </a:cubicBezTo>
                  <a:lnTo>
                    <a:pt x="188025" y="94958"/>
                  </a:lnTo>
                  <a:lnTo>
                    <a:pt x="653983" y="345843"/>
                  </a:lnTo>
                  <a:lnTo>
                    <a:pt x="820059" y="309047"/>
                  </a:lnTo>
                  <a:lnTo>
                    <a:pt x="965867" y="497358"/>
                  </a:lnTo>
                  <a:cubicBezTo>
                    <a:pt x="965867" y="497358"/>
                    <a:pt x="660476" y="549503"/>
                    <a:pt x="611677" y="554816"/>
                  </a:cubicBezTo>
                  <a:cubicBezTo>
                    <a:pt x="574683" y="558751"/>
                    <a:pt x="89049" y="166190"/>
                    <a:pt x="48907" y="161271"/>
                  </a:cubicBezTo>
                  <a:cubicBezTo>
                    <a:pt x="43378" y="160926"/>
                    <a:pt x="37967" y="159523"/>
                    <a:pt x="32969" y="157138"/>
                  </a:cubicBezTo>
                  <a:cubicBezTo>
                    <a:pt x="27931" y="153435"/>
                    <a:pt x="23917" y="148486"/>
                    <a:pt x="21359" y="142774"/>
                  </a:cubicBezTo>
                  <a:cubicBezTo>
                    <a:pt x="4456" y="111340"/>
                    <a:pt x="-2667" y="75572"/>
                    <a:pt x="895" y="40059"/>
                  </a:cubicBezTo>
                  <a:close/>
                </a:path>
              </a:pathLst>
            </a:custGeom>
            <a:solidFill>
              <a:srgbClr val="FFFFFF"/>
            </a:solidFill>
            <a:ln w="19669"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CC026F8E-4CDF-4069-858E-500F4F6E1FED}"/>
                </a:ext>
              </a:extLst>
            </p:cNvPr>
            <p:cNvSpPr/>
            <p:nvPr/>
          </p:nvSpPr>
          <p:spPr>
            <a:xfrm>
              <a:off x="8816092" y="2787166"/>
              <a:ext cx="983190" cy="572652"/>
            </a:xfrm>
            <a:custGeom>
              <a:avLst/>
              <a:gdLst>
                <a:gd name="connsiteX0" fmla="*/ 619505 w 983190"/>
                <a:gd name="connsiteY0" fmla="*/ 572653 h 572652"/>
                <a:gd name="connsiteX1" fmla="*/ 309391 w 983190"/>
                <a:gd name="connsiteY1" fmla="*/ 358958 h 572652"/>
                <a:gd name="connsiteX2" fmla="*/ 55358 w 983190"/>
                <a:gd name="connsiteY2" fmla="*/ 178517 h 572652"/>
                <a:gd name="connsiteX3" fmla="*/ 35681 w 983190"/>
                <a:gd name="connsiteY3" fmla="*/ 173205 h 572652"/>
                <a:gd name="connsiteX4" fmla="*/ 20923 w 983190"/>
                <a:gd name="connsiteY4" fmla="*/ 155298 h 572652"/>
                <a:gd name="connsiteX5" fmla="*/ 1245 w 983190"/>
                <a:gd name="connsiteY5" fmla="*/ 47860 h 572652"/>
                <a:gd name="connsiteX6" fmla="*/ 1245 w 983190"/>
                <a:gd name="connsiteY6" fmla="*/ 47860 h 572652"/>
                <a:gd name="connsiteX7" fmla="*/ 20923 w 983190"/>
                <a:gd name="connsiteY7" fmla="*/ 7522 h 572652"/>
                <a:gd name="connsiteX8" fmla="*/ 62638 w 983190"/>
                <a:gd name="connsiteY8" fmla="*/ 1422 h 572652"/>
                <a:gd name="connsiteX9" fmla="*/ 104945 w 983190"/>
                <a:gd name="connsiteY9" fmla="*/ 12245 h 572652"/>
                <a:gd name="connsiteX10" fmla="*/ 127770 w 983190"/>
                <a:gd name="connsiteY10" fmla="*/ 34086 h 572652"/>
                <a:gd name="connsiteX11" fmla="*/ 134067 w 983190"/>
                <a:gd name="connsiteY11" fmla="*/ 42351 h 572652"/>
                <a:gd name="connsiteX12" fmla="*/ 200773 w 983190"/>
                <a:gd name="connsiteY12" fmla="*/ 93905 h 572652"/>
                <a:gd name="connsiteX13" fmla="*/ 205102 w 983190"/>
                <a:gd name="connsiteY13" fmla="*/ 98234 h 572652"/>
                <a:gd name="connsiteX14" fmla="*/ 663778 w 983190"/>
                <a:gd name="connsiteY14" fmla="*/ 344987 h 572652"/>
                <a:gd name="connsiteX15" fmla="*/ 826509 w 983190"/>
                <a:gd name="connsiteY15" fmla="*/ 308978 h 572652"/>
                <a:gd name="connsiteX16" fmla="*/ 835561 w 983190"/>
                <a:gd name="connsiteY16" fmla="*/ 312323 h 572652"/>
                <a:gd name="connsiteX17" fmla="*/ 981370 w 983190"/>
                <a:gd name="connsiteY17" fmla="*/ 500634 h 572652"/>
                <a:gd name="connsiteX18" fmla="*/ 979579 w 983190"/>
                <a:gd name="connsiteY18" fmla="*/ 513306 h 572652"/>
                <a:gd name="connsiteX19" fmla="*/ 975663 w 983190"/>
                <a:gd name="connsiteY19" fmla="*/ 514998 h 572652"/>
                <a:gd name="connsiteX20" fmla="*/ 621472 w 983190"/>
                <a:gd name="connsiteY20" fmla="*/ 572456 h 572652"/>
                <a:gd name="connsiteX21" fmla="*/ 18561 w 983190"/>
                <a:gd name="connsiteY21" fmla="*/ 49828 h 572652"/>
                <a:gd name="connsiteX22" fmla="*/ 37058 w 983190"/>
                <a:gd name="connsiteY22" fmla="*/ 147034 h 572652"/>
                <a:gd name="connsiteX23" fmla="*/ 45323 w 983190"/>
                <a:gd name="connsiteY23" fmla="*/ 157660 h 572652"/>
                <a:gd name="connsiteX24" fmla="*/ 56932 w 983190"/>
                <a:gd name="connsiteY24" fmla="*/ 160611 h 572652"/>
                <a:gd name="connsiteX25" fmla="*/ 320214 w 983190"/>
                <a:gd name="connsiteY25" fmla="*/ 344593 h 572652"/>
                <a:gd name="connsiteX26" fmla="*/ 619111 w 983190"/>
                <a:gd name="connsiteY26" fmla="*/ 554746 h 572652"/>
                <a:gd name="connsiteX27" fmla="*/ 957757 w 983190"/>
                <a:gd name="connsiteY27" fmla="*/ 499847 h 572652"/>
                <a:gd name="connsiteX28" fmla="*/ 824542 w 983190"/>
                <a:gd name="connsiteY28" fmla="*/ 327671 h 572652"/>
                <a:gd name="connsiteX29" fmla="*/ 664172 w 983190"/>
                <a:gd name="connsiteY29" fmla="*/ 363287 h 572652"/>
                <a:gd name="connsiteX30" fmla="*/ 657875 w 983190"/>
                <a:gd name="connsiteY30" fmla="*/ 363287 h 572652"/>
                <a:gd name="connsiteX31" fmla="*/ 191918 w 983190"/>
                <a:gd name="connsiteY31" fmla="*/ 111811 h 572652"/>
                <a:gd name="connsiteX32" fmla="*/ 188179 w 983190"/>
                <a:gd name="connsiteY32" fmla="*/ 107679 h 572652"/>
                <a:gd name="connsiteX33" fmla="*/ 119703 w 983190"/>
                <a:gd name="connsiteY33" fmla="*/ 53960 h 572652"/>
                <a:gd name="connsiteX34" fmla="*/ 112422 w 983190"/>
                <a:gd name="connsiteY34" fmla="*/ 44712 h 572652"/>
                <a:gd name="connsiteX35" fmla="*/ 95893 w 983190"/>
                <a:gd name="connsiteY35" fmla="*/ 27986 h 572652"/>
                <a:gd name="connsiteX36" fmla="*/ 59687 w 983190"/>
                <a:gd name="connsiteY36" fmla="*/ 19132 h 572652"/>
                <a:gd name="connsiteX37" fmla="*/ 30368 w 983190"/>
                <a:gd name="connsiteY37" fmla="*/ 22083 h 572652"/>
                <a:gd name="connsiteX38" fmla="*/ 18561 w 983190"/>
                <a:gd name="connsiteY38" fmla="*/ 49828 h 57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83190" h="572652">
                  <a:moveTo>
                    <a:pt x="619505" y="572653"/>
                  </a:moveTo>
                  <a:cubicBezTo>
                    <a:pt x="596679" y="572653"/>
                    <a:pt x="501441" y="503586"/>
                    <a:pt x="309391" y="358958"/>
                  </a:cubicBezTo>
                  <a:cubicBezTo>
                    <a:pt x="204118" y="280249"/>
                    <a:pt x="73264" y="181863"/>
                    <a:pt x="55358" y="178517"/>
                  </a:cubicBezTo>
                  <a:cubicBezTo>
                    <a:pt x="48491" y="178151"/>
                    <a:pt x="41800" y="176341"/>
                    <a:pt x="35681" y="173205"/>
                  </a:cubicBezTo>
                  <a:cubicBezTo>
                    <a:pt x="29168" y="168752"/>
                    <a:pt x="24051" y="162543"/>
                    <a:pt x="20923" y="155298"/>
                  </a:cubicBezTo>
                  <a:cubicBezTo>
                    <a:pt x="3804" y="122246"/>
                    <a:pt x="-3044" y="84834"/>
                    <a:pt x="1245" y="47860"/>
                  </a:cubicBezTo>
                  <a:lnTo>
                    <a:pt x="1245" y="47860"/>
                  </a:lnTo>
                  <a:cubicBezTo>
                    <a:pt x="1462" y="32154"/>
                    <a:pt x="8684" y="17367"/>
                    <a:pt x="20923" y="7522"/>
                  </a:cubicBezTo>
                  <a:cubicBezTo>
                    <a:pt x="33595" y="423"/>
                    <a:pt x="48451" y="-1748"/>
                    <a:pt x="62638" y="1422"/>
                  </a:cubicBezTo>
                  <a:cubicBezTo>
                    <a:pt x="77298" y="2367"/>
                    <a:pt x="91643" y="6038"/>
                    <a:pt x="104945" y="12245"/>
                  </a:cubicBezTo>
                  <a:cubicBezTo>
                    <a:pt x="114134" y="17681"/>
                    <a:pt x="121926" y="25153"/>
                    <a:pt x="127770" y="34086"/>
                  </a:cubicBezTo>
                  <a:lnTo>
                    <a:pt x="134067" y="42351"/>
                  </a:lnTo>
                  <a:cubicBezTo>
                    <a:pt x="152642" y="63815"/>
                    <a:pt x="175330" y="81343"/>
                    <a:pt x="200773" y="93905"/>
                  </a:cubicBezTo>
                  <a:cubicBezTo>
                    <a:pt x="202622" y="94873"/>
                    <a:pt x="204138" y="96383"/>
                    <a:pt x="205102" y="98234"/>
                  </a:cubicBezTo>
                  <a:lnTo>
                    <a:pt x="663778" y="344987"/>
                  </a:lnTo>
                  <a:lnTo>
                    <a:pt x="826509" y="308978"/>
                  </a:lnTo>
                  <a:cubicBezTo>
                    <a:pt x="829913" y="308257"/>
                    <a:pt x="833436" y="309558"/>
                    <a:pt x="835561" y="312323"/>
                  </a:cubicBezTo>
                  <a:lnTo>
                    <a:pt x="981370" y="500634"/>
                  </a:lnTo>
                  <a:cubicBezTo>
                    <a:pt x="984380" y="504629"/>
                    <a:pt x="983573" y="510296"/>
                    <a:pt x="979579" y="513306"/>
                  </a:cubicBezTo>
                  <a:cubicBezTo>
                    <a:pt x="978417" y="514172"/>
                    <a:pt x="977080" y="514762"/>
                    <a:pt x="975663" y="514998"/>
                  </a:cubicBezTo>
                  <a:cubicBezTo>
                    <a:pt x="963266" y="517163"/>
                    <a:pt x="669681" y="567340"/>
                    <a:pt x="621472" y="572456"/>
                  </a:cubicBezTo>
                  <a:close/>
                  <a:moveTo>
                    <a:pt x="18561" y="49828"/>
                  </a:moveTo>
                  <a:cubicBezTo>
                    <a:pt x="14961" y="83346"/>
                    <a:pt x="21395" y="117180"/>
                    <a:pt x="37058" y="147034"/>
                  </a:cubicBezTo>
                  <a:cubicBezTo>
                    <a:pt x="38888" y="151209"/>
                    <a:pt x="41722" y="154861"/>
                    <a:pt x="45323" y="157660"/>
                  </a:cubicBezTo>
                  <a:cubicBezTo>
                    <a:pt x="48982" y="159356"/>
                    <a:pt x="52918" y="160355"/>
                    <a:pt x="56932" y="160611"/>
                  </a:cubicBezTo>
                  <a:cubicBezTo>
                    <a:pt x="76609" y="163366"/>
                    <a:pt x="156302" y="221611"/>
                    <a:pt x="320214" y="344593"/>
                  </a:cubicBezTo>
                  <a:cubicBezTo>
                    <a:pt x="438277" y="432551"/>
                    <a:pt x="597860" y="552976"/>
                    <a:pt x="619111" y="554746"/>
                  </a:cubicBezTo>
                  <a:cubicBezTo>
                    <a:pt x="660827" y="550221"/>
                    <a:pt x="895970" y="510276"/>
                    <a:pt x="957757" y="499847"/>
                  </a:cubicBezTo>
                  <a:lnTo>
                    <a:pt x="824542" y="327671"/>
                  </a:lnTo>
                  <a:lnTo>
                    <a:pt x="664172" y="363287"/>
                  </a:lnTo>
                  <a:cubicBezTo>
                    <a:pt x="662126" y="363977"/>
                    <a:pt x="659922" y="363977"/>
                    <a:pt x="657875" y="363287"/>
                  </a:cubicBezTo>
                  <a:lnTo>
                    <a:pt x="191918" y="111811"/>
                  </a:lnTo>
                  <a:cubicBezTo>
                    <a:pt x="190245" y="110897"/>
                    <a:pt x="188927" y="109438"/>
                    <a:pt x="188179" y="107679"/>
                  </a:cubicBezTo>
                  <a:cubicBezTo>
                    <a:pt x="162146" y="94301"/>
                    <a:pt x="138888" y="76068"/>
                    <a:pt x="119703" y="53960"/>
                  </a:cubicBezTo>
                  <a:lnTo>
                    <a:pt x="112422" y="44712"/>
                  </a:lnTo>
                  <a:cubicBezTo>
                    <a:pt x="108270" y="37943"/>
                    <a:pt x="102622" y="32219"/>
                    <a:pt x="95893" y="27986"/>
                  </a:cubicBezTo>
                  <a:cubicBezTo>
                    <a:pt x="84480" y="22835"/>
                    <a:pt x="72202" y="19832"/>
                    <a:pt x="59687" y="19132"/>
                  </a:cubicBezTo>
                  <a:cubicBezTo>
                    <a:pt x="49868" y="16690"/>
                    <a:pt x="39498" y="17733"/>
                    <a:pt x="30368" y="22083"/>
                  </a:cubicBezTo>
                  <a:cubicBezTo>
                    <a:pt x="22674" y="29236"/>
                    <a:pt x="18384" y="39322"/>
                    <a:pt x="18561" y="49828"/>
                  </a:cubicBezTo>
                  <a:close/>
                </a:path>
              </a:pathLst>
            </a:custGeom>
            <a:solidFill>
              <a:srgbClr val="231F20"/>
            </a:solidFill>
            <a:ln w="19669"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75ECEFCD-AEE6-44BA-A7CB-DF748BC48A5B}"/>
                </a:ext>
              </a:extLst>
            </p:cNvPr>
            <p:cNvSpPr/>
            <p:nvPr/>
          </p:nvSpPr>
          <p:spPr>
            <a:xfrm rot="9492000">
              <a:off x="8792763" y="2799049"/>
              <a:ext cx="233765" cy="48209"/>
            </a:xfrm>
            <a:custGeom>
              <a:avLst/>
              <a:gdLst>
                <a:gd name="connsiteX0" fmla="*/ 0 w 233765"/>
                <a:gd name="connsiteY0" fmla="*/ 0 h 48209"/>
                <a:gd name="connsiteX1" fmla="*/ 233766 w 233765"/>
                <a:gd name="connsiteY1" fmla="*/ 0 h 48209"/>
                <a:gd name="connsiteX2" fmla="*/ 233766 w 233765"/>
                <a:gd name="connsiteY2" fmla="*/ 48209 h 48209"/>
                <a:gd name="connsiteX3" fmla="*/ 0 w 233765"/>
                <a:gd name="connsiteY3" fmla="*/ 48209 h 48209"/>
              </a:gdLst>
              <a:ahLst/>
              <a:cxnLst>
                <a:cxn ang="0">
                  <a:pos x="connsiteX0" y="connsiteY0"/>
                </a:cxn>
                <a:cxn ang="0">
                  <a:pos x="connsiteX1" y="connsiteY1"/>
                </a:cxn>
                <a:cxn ang="0">
                  <a:pos x="connsiteX2" y="connsiteY2"/>
                </a:cxn>
                <a:cxn ang="0">
                  <a:pos x="connsiteX3" y="connsiteY3"/>
                </a:cxn>
              </a:cxnLst>
              <a:rect l="l" t="t" r="r" b="b"/>
              <a:pathLst>
                <a:path w="233765" h="48209">
                  <a:moveTo>
                    <a:pt x="0" y="0"/>
                  </a:moveTo>
                  <a:lnTo>
                    <a:pt x="233766" y="0"/>
                  </a:lnTo>
                  <a:lnTo>
                    <a:pt x="233766" y="48209"/>
                  </a:lnTo>
                  <a:lnTo>
                    <a:pt x="0" y="48209"/>
                  </a:lnTo>
                  <a:close/>
                </a:path>
              </a:pathLst>
            </a:custGeom>
            <a:solidFill>
              <a:srgbClr val="FFFFFF"/>
            </a:solidFill>
            <a:ln w="19669"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EB29E122-0840-4249-83AF-6FE0C34EC475}"/>
                </a:ext>
              </a:extLst>
            </p:cNvPr>
            <p:cNvSpPr/>
            <p:nvPr/>
          </p:nvSpPr>
          <p:spPr>
            <a:xfrm>
              <a:off x="8783230" y="2748896"/>
              <a:ext cx="252410" cy="149148"/>
            </a:xfrm>
            <a:custGeom>
              <a:avLst/>
              <a:gdLst>
                <a:gd name="connsiteX0" fmla="*/ 26827 w 252410"/>
                <a:gd name="connsiteY0" fmla="*/ 148902 h 149148"/>
                <a:gd name="connsiteX1" fmla="*/ 23285 w 252410"/>
                <a:gd name="connsiteY1" fmla="*/ 148902 h 149148"/>
                <a:gd name="connsiteX2" fmla="*/ 18563 w 252410"/>
                <a:gd name="connsiteY2" fmla="*/ 143982 h 149148"/>
                <a:gd name="connsiteX3" fmla="*/ 656 w 252410"/>
                <a:gd name="connsiteY3" fmla="*/ 99315 h 149148"/>
                <a:gd name="connsiteX4" fmla="*/ 5693 w 252410"/>
                <a:gd name="connsiteY4" fmla="*/ 87544 h 149148"/>
                <a:gd name="connsiteX5" fmla="*/ 5772 w 252410"/>
                <a:gd name="connsiteY5" fmla="*/ 87509 h 149148"/>
                <a:gd name="connsiteX6" fmla="*/ 222222 w 252410"/>
                <a:gd name="connsiteY6" fmla="*/ 732 h 149148"/>
                <a:gd name="connsiteX7" fmla="*/ 229109 w 252410"/>
                <a:gd name="connsiteY7" fmla="*/ 732 h 149148"/>
                <a:gd name="connsiteX8" fmla="*/ 233831 w 252410"/>
                <a:gd name="connsiteY8" fmla="*/ 5651 h 149148"/>
                <a:gd name="connsiteX9" fmla="*/ 251738 w 252410"/>
                <a:gd name="connsiteY9" fmla="*/ 50515 h 149148"/>
                <a:gd name="connsiteX10" fmla="*/ 246936 w 252410"/>
                <a:gd name="connsiteY10" fmla="*/ 62080 h 149148"/>
                <a:gd name="connsiteX11" fmla="*/ 246818 w 252410"/>
                <a:gd name="connsiteY11" fmla="*/ 62125 h 149148"/>
                <a:gd name="connsiteX12" fmla="*/ 30369 w 252410"/>
                <a:gd name="connsiteY12" fmla="*/ 148902 h 149148"/>
                <a:gd name="connsiteX13" fmla="*/ 26827 w 252410"/>
                <a:gd name="connsiteY13" fmla="*/ 148902 h 149148"/>
                <a:gd name="connsiteX14" fmla="*/ 20727 w 252410"/>
                <a:gd name="connsiteY14" fmla="*/ 100102 h 149148"/>
                <a:gd name="connsiteX15" fmla="*/ 31943 w 252410"/>
                <a:gd name="connsiteY15" fmla="*/ 128241 h 149148"/>
                <a:gd name="connsiteX16" fmla="*/ 232257 w 252410"/>
                <a:gd name="connsiteY16" fmla="*/ 47957 h 149148"/>
                <a:gd name="connsiteX17" fmla="*/ 221041 w 252410"/>
                <a:gd name="connsiteY17" fmla="*/ 20016 h 14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10" h="149148">
                  <a:moveTo>
                    <a:pt x="26827" y="148902"/>
                  </a:moveTo>
                  <a:cubicBezTo>
                    <a:pt x="25646" y="149087"/>
                    <a:pt x="24465" y="149087"/>
                    <a:pt x="23285" y="148902"/>
                  </a:cubicBezTo>
                  <a:cubicBezTo>
                    <a:pt x="21160" y="147892"/>
                    <a:pt x="19487" y="146143"/>
                    <a:pt x="18563" y="143982"/>
                  </a:cubicBezTo>
                  <a:lnTo>
                    <a:pt x="656" y="99315"/>
                  </a:lnTo>
                  <a:cubicBezTo>
                    <a:pt x="-1213" y="94675"/>
                    <a:pt x="1049" y="89406"/>
                    <a:pt x="5693" y="87544"/>
                  </a:cubicBezTo>
                  <a:cubicBezTo>
                    <a:pt x="5713" y="87532"/>
                    <a:pt x="5753" y="87520"/>
                    <a:pt x="5772" y="87509"/>
                  </a:cubicBezTo>
                  <a:lnTo>
                    <a:pt x="222222" y="732"/>
                  </a:lnTo>
                  <a:cubicBezTo>
                    <a:pt x="224406" y="-244"/>
                    <a:pt x="226925" y="-244"/>
                    <a:pt x="229109" y="732"/>
                  </a:cubicBezTo>
                  <a:cubicBezTo>
                    <a:pt x="231274" y="1676"/>
                    <a:pt x="232985" y="3447"/>
                    <a:pt x="233831" y="5651"/>
                  </a:cubicBezTo>
                  <a:lnTo>
                    <a:pt x="251738" y="50515"/>
                  </a:lnTo>
                  <a:cubicBezTo>
                    <a:pt x="253607" y="55035"/>
                    <a:pt x="251443" y="60212"/>
                    <a:pt x="246936" y="62080"/>
                  </a:cubicBezTo>
                  <a:cubicBezTo>
                    <a:pt x="246897" y="62095"/>
                    <a:pt x="246858" y="62109"/>
                    <a:pt x="246818" y="62125"/>
                  </a:cubicBezTo>
                  <a:lnTo>
                    <a:pt x="30369" y="148902"/>
                  </a:lnTo>
                  <a:cubicBezTo>
                    <a:pt x="29208" y="149230"/>
                    <a:pt x="27988" y="149230"/>
                    <a:pt x="26827" y="148902"/>
                  </a:cubicBezTo>
                  <a:close/>
                  <a:moveTo>
                    <a:pt x="20727" y="100102"/>
                  </a:moveTo>
                  <a:lnTo>
                    <a:pt x="31943" y="128241"/>
                  </a:lnTo>
                  <a:lnTo>
                    <a:pt x="232257" y="47957"/>
                  </a:lnTo>
                  <a:lnTo>
                    <a:pt x="221041" y="20016"/>
                  </a:lnTo>
                  <a:close/>
                </a:path>
              </a:pathLst>
            </a:custGeom>
            <a:solidFill>
              <a:srgbClr val="231F20"/>
            </a:solidFill>
            <a:ln w="19669"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1EA5275C-56A0-4C4D-B8AB-9A0E94CEDD59}"/>
                </a:ext>
              </a:extLst>
            </p:cNvPr>
            <p:cNvSpPr/>
            <p:nvPr/>
          </p:nvSpPr>
          <p:spPr>
            <a:xfrm rot="9492000">
              <a:off x="8775177" y="2853165"/>
              <a:ext cx="26957" cy="36796"/>
            </a:xfrm>
            <a:custGeom>
              <a:avLst/>
              <a:gdLst>
                <a:gd name="connsiteX0" fmla="*/ 0 w 26957"/>
                <a:gd name="connsiteY0" fmla="*/ 0 h 36796"/>
                <a:gd name="connsiteX1" fmla="*/ 26958 w 26957"/>
                <a:gd name="connsiteY1" fmla="*/ 0 h 36796"/>
                <a:gd name="connsiteX2" fmla="*/ 26958 w 26957"/>
                <a:gd name="connsiteY2" fmla="*/ 36797 h 36796"/>
                <a:gd name="connsiteX3" fmla="*/ 0 w 26957"/>
                <a:gd name="connsiteY3" fmla="*/ 36797 h 36796"/>
              </a:gdLst>
              <a:ahLst/>
              <a:cxnLst>
                <a:cxn ang="0">
                  <a:pos x="connsiteX0" y="connsiteY0"/>
                </a:cxn>
                <a:cxn ang="0">
                  <a:pos x="connsiteX1" y="connsiteY1"/>
                </a:cxn>
                <a:cxn ang="0">
                  <a:pos x="connsiteX2" y="connsiteY2"/>
                </a:cxn>
                <a:cxn ang="0">
                  <a:pos x="connsiteX3" y="connsiteY3"/>
                </a:cxn>
              </a:cxnLst>
              <a:rect l="l" t="t" r="r" b="b"/>
              <a:pathLst>
                <a:path w="26957" h="36796">
                  <a:moveTo>
                    <a:pt x="0" y="0"/>
                  </a:moveTo>
                  <a:lnTo>
                    <a:pt x="26958" y="0"/>
                  </a:lnTo>
                  <a:lnTo>
                    <a:pt x="26958" y="36797"/>
                  </a:lnTo>
                  <a:lnTo>
                    <a:pt x="0" y="36797"/>
                  </a:lnTo>
                  <a:close/>
                </a:path>
              </a:pathLst>
            </a:custGeom>
            <a:solidFill>
              <a:srgbClr val="FFFFFF"/>
            </a:solidFill>
            <a:ln w="19669"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5ACC346A-6B97-437B-B569-8CA18C8C9593}"/>
                </a:ext>
              </a:extLst>
            </p:cNvPr>
            <p:cNvSpPr/>
            <p:nvPr/>
          </p:nvSpPr>
          <p:spPr>
            <a:xfrm>
              <a:off x="8760388" y="2840264"/>
              <a:ext cx="56644" cy="62494"/>
            </a:xfrm>
            <a:custGeom>
              <a:avLst/>
              <a:gdLst>
                <a:gd name="connsiteX0" fmla="*/ 22711 w 56644"/>
                <a:gd name="connsiteY0" fmla="*/ 62255 h 62494"/>
                <a:gd name="connsiteX1" fmla="*/ 19169 w 56644"/>
                <a:gd name="connsiteY1" fmla="*/ 62255 h 62494"/>
                <a:gd name="connsiteX2" fmla="*/ 14250 w 56644"/>
                <a:gd name="connsiteY2" fmla="*/ 57336 h 62494"/>
                <a:gd name="connsiteX3" fmla="*/ 672 w 56644"/>
                <a:gd name="connsiteY3" fmla="*/ 22310 h 62494"/>
                <a:gd name="connsiteX4" fmla="*/ 5474 w 56644"/>
                <a:gd name="connsiteY4" fmla="*/ 10746 h 62494"/>
                <a:gd name="connsiteX5" fmla="*/ 5592 w 56644"/>
                <a:gd name="connsiteY5" fmla="*/ 10701 h 62494"/>
                <a:gd name="connsiteX6" fmla="*/ 30582 w 56644"/>
                <a:gd name="connsiteY6" fmla="*/ 666 h 62494"/>
                <a:gd name="connsiteX7" fmla="*/ 37469 w 56644"/>
                <a:gd name="connsiteY7" fmla="*/ 666 h 62494"/>
                <a:gd name="connsiteX8" fmla="*/ 42388 w 56644"/>
                <a:gd name="connsiteY8" fmla="*/ 5585 h 62494"/>
                <a:gd name="connsiteX9" fmla="*/ 55966 w 56644"/>
                <a:gd name="connsiteY9" fmla="*/ 39823 h 62494"/>
                <a:gd name="connsiteX10" fmla="*/ 51046 w 56644"/>
                <a:gd name="connsiteY10" fmla="*/ 51630 h 62494"/>
                <a:gd name="connsiteX11" fmla="*/ 26056 w 56644"/>
                <a:gd name="connsiteY11" fmla="*/ 61665 h 62494"/>
                <a:gd name="connsiteX12" fmla="*/ 20350 w 56644"/>
                <a:gd name="connsiteY12" fmla="*/ 24082 h 62494"/>
                <a:gd name="connsiteX13" fmla="*/ 27434 w 56644"/>
                <a:gd name="connsiteY13" fmla="*/ 41594 h 62494"/>
                <a:gd name="connsiteX14" fmla="*/ 35698 w 56644"/>
                <a:gd name="connsiteY14" fmla="*/ 38249 h 62494"/>
                <a:gd name="connsiteX15" fmla="*/ 28811 w 56644"/>
                <a:gd name="connsiteY15" fmla="*/ 20736 h 6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644" h="62494">
                  <a:moveTo>
                    <a:pt x="22711" y="62255"/>
                  </a:moveTo>
                  <a:cubicBezTo>
                    <a:pt x="21550" y="62574"/>
                    <a:pt x="20330" y="62574"/>
                    <a:pt x="19169" y="62255"/>
                  </a:cubicBezTo>
                  <a:cubicBezTo>
                    <a:pt x="16945" y="61319"/>
                    <a:pt x="15194" y="59554"/>
                    <a:pt x="14250" y="57336"/>
                  </a:cubicBezTo>
                  <a:lnTo>
                    <a:pt x="672" y="22310"/>
                  </a:lnTo>
                  <a:cubicBezTo>
                    <a:pt x="-1197" y="17791"/>
                    <a:pt x="968" y="12614"/>
                    <a:pt x="5474" y="10746"/>
                  </a:cubicBezTo>
                  <a:cubicBezTo>
                    <a:pt x="5513" y="10730"/>
                    <a:pt x="5552" y="10717"/>
                    <a:pt x="5592" y="10701"/>
                  </a:cubicBezTo>
                  <a:lnTo>
                    <a:pt x="30582" y="666"/>
                  </a:lnTo>
                  <a:cubicBezTo>
                    <a:pt x="32786" y="-222"/>
                    <a:pt x="35265" y="-222"/>
                    <a:pt x="37469" y="666"/>
                  </a:cubicBezTo>
                  <a:cubicBezTo>
                    <a:pt x="39633" y="1667"/>
                    <a:pt x="41385" y="3411"/>
                    <a:pt x="42388" y="5585"/>
                  </a:cubicBezTo>
                  <a:lnTo>
                    <a:pt x="55966" y="39823"/>
                  </a:lnTo>
                  <a:cubicBezTo>
                    <a:pt x="57855" y="44442"/>
                    <a:pt x="55670" y="49725"/>
                    <a:pt x="51046" y="51630"/>
                  </a:cubicBezTo>
                  <a:lnTo>
                    <a:pt x="26056" y="61665"/>
                  </a:lnTo>
                  <a:close/>
                  <a:moveTo>
                    <a:pt x="20350" y="24082"/>
                  </a:moveTo>
                  <a:lnTo>
                    <a:pt x="27434" y="41594"/>
                  </a:lnTo>
                  <a:lnTo>
                    <a:pt x="35698" y="38249"/>
                  </a:lnTo>
                  <a:lnTo>
                    <a:pt x="28811" y="20736"/>
                  </a:lnTo>
                  <a:close/>
                </a:path>
              </a:pathLst>
            </a:custGeom>
            <a:solidFill>
              <a:srgbClr val="231F20"/>
            </a:solidFill>
            <a:ln w="19669"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1F5B6897-01F7-40FA-9EA0-F42AD9A72504}"/>
                </a:ext>
              </a:extLst>
            </p:cNvPr>
            <p:cNvSpPr/>
            <p:nvPr/>
          </p:nvSpPr>
          <p:spPr>
            <a:xfrm rot="9492000">
              <a:off x="8728721" y="2879103"/>
              <a:ext cx="48012" cy="13577"/>
            </a:xfrm>
            <a:custGeom>
              <a:avLst/>
              <a:gdLst>
                <a:gd name="connsiteX0" fmla="*/ 0 w 48012"/>
                <a:gd name="connsiteY0" fmla="*/ 0 h 13577"/>
                <a:gd name="connsiteX1" fmla="*/ 48012 w 48012"/>
                <a:gd name="connsiteY1" fmla="*/ 0 h 13577"/>
                <a:gd name="connsiteX2" fmla="*/ 48012 w 48012"/>
                <a:gd name="connsiteY2" fmla="*/ 13577 h 13577"/>
                <a:gd name="connsiteX3" fmla="*/ 0 w 48012"/>
                <a:gd name="connsiteY3" fmla="*/ 13577 h 13577"/>
              </a:gdLst>
              <a:ahLst/>
              <a:cxnLst>
                <a:cxn ang="0">
                  <a:pos x="connsiteX0" y="connsiteY0"/>
                </a:cxn>
                <a:cxn ang="0">
                  <a:pos x="connsiteX1" y="connsiteY1"/>
                </a:cxn>
                <a:cxn ang="0">
                  <a:pos x="connsiteX2" y="connsiteY2"/>
                </a:cxn>
                <a:cxn ang="0">
                  <a:pos x="connsiteX3" y="connsiteY3"/>
                </a:cxn>
              </a:cxnLst>
              <a:rect l="l" t="t" r="r" b="b"/>
              <a:pathLst>
                <a:path w="48012" h="13577">
                  <a:moveTo>
                    <a:pt x="0" y="0"/>
                  </a:moveTo>
                  <a:lnTo>
                    <a:pt x="48012" y="0"/>
                  </a:lnTo>
                  <a:lnTo>
                    <a:pt x="48012" y="13577"/>
                  </a:lnTo>
                  <a:lnTo>
                    <a:pt x="0" y="13577"/>
                  </a:lnTo>
                  <a:close/>
                </a:path>
              </a:pathLst>
            </a:custGeom>
            <a:solidFill>
              <a:srgbClr val="FFFFFF"/>
            </a:solidFill>
            <a:ln w="19669"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8EB6A6BE-F82B-40BE-BB26-147656DDC0D3}"/>
                </a:ext>
              </a:extLst>
            </p:cNvPr>
            <p:cNvSpPr/>
            <p:nvPr/>
          </p:nvSpPr>
          <p:spPr>
            <a:xfrm>
              <a:off x="8719148" y="2861449"/>
              <a:ext cx="67517" cy="48350"/>
            </a:xfrm>
            <a:custGeom>
              <a:avLst/>
              <a:gdLst>
                <a:gd name="connsiteX0" fmla="*/ 13971 w 67517"/>
                <a:gd name="connsiteY0" fmla="*/ 48351 h 48350"/>
                <a:gd name="connsiteX1" fmla="*/ 5706 w 67517"/>
                <a:gd name="connsiteY1" fmla="*/ 42841 h 48350"/>
                <a:gd name="connsiteX2" fmla="*/ 590 w 67517"/>
                <a:gd name="connsiteY2" fmla="*/ 30248 h 48350"/>
                <a:gd name="connsiteX3" fmla="*/ 590 w 67517"/>
                <a:gd name="connsiteY3" fmla="*/ 23361 h 48350"/>
                <a:gd name="connsiteX4" fmla="*/ 5510 w 67517"/>
                <a:gd name="connsiteY4" fmla="*/ 18442 h 48350"/>
                <a:gd name="connsiteX5" fmla="*/ 50177 w 67517"/>
                <a:gd name="connsiteY5" fmla="*/ 732 h 48350"/>
                <a:gd name="connsiteX6" fmla="*/ 57064 w 67517"/>
                <a:gd name="connsiteY6" fmla="*/ 732 h 48350"/>
                <a:gd name="connsiteX7" fmla="*/ 61983 w 67517"/>
                <a:gd name="connsiteY7" fmla="*/ 5651 h 48350"/>
                <a:gd name="connsiteX8" fmla="*/ 66903 w 67517"/>
                <a:gd name="connsiteY8" fmla="*/ 18245 h 48350"/>
                <a:gd name="connsiteX9" fmla="*/ 61983 w 67517"/>
                <a:gd name="connsiteY9" fmla="*/ 29854 h 48350"/>
                <a:gd name="connsiteX10" fmla="*/ 17316 w 67517"/>
                <a:gd name="connsiteY10" fmla="*/ 47761 h 48350"/>
                <a:gd name="connsiteX11" fmla="*/ 13971 w 67517"/>
                <a:gd name="connsiteY11" fmla="*/ 48351 h 4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517" h="48350">
                  <a:moveTo>
                    <a:pt x="13971" y="48351"/>
                  </a:moveTo>
                  <a:cubicBezTo>
                    <a:pt x="10370" y="48325"/>
                    <a:pt x="7123" y="46161"/>
                    <a:pt x="5706" y="42841"/>
                  </a:cubicBezTo>
                  <a:lnTo>
                    <a:pt x="590" y="30248"/>
                  </a:lnTo>
                  <a:cubicBezTo>
                    <a:pt x="-197" y="28018"/>
                    <a:pt x="-197" y="25590"/>
                    <a:pt x="590" y="23361"/>
                  </a:cubicBezTo>
                  <a:cubicBezTo>
                    <a:pt x="1594" y="21186"/>
                    <a:pt x="3345" y="19443"/>
                    <a:pt x="5510" y="18442"/>
                  </a:cubicBezTo>
                  <a:lnTo>
                    <a:pt x="50177" y="732"/>
                  </a:lnTo>
                  <a:cubicBezTo>
                    <a:pt x="52361" y="-244"/>
                    <a:pt x="54880" y="-244"/>
                    <a:pt x="57064" y="732"/>
                  </a:cubicBezTo>
                  <a:cubicBezTo>
                    <a:pt x="59229" y="1733"/>
                    <a:pt x="60980" y="3477"/>
                    <a:pt x="61983" y="5651"/>
                  </a:cubicBezTo>
                  <a:lnTo>
                    <a:pt x="66903" y="18245"/>
                  </a:lnTo>
                  <a:cubicBezTo>
                    <a:pt x="68674" y="22808"/>
                    <a:pt x="66489" y="27952"/>
                    <a:pt x="61983" y="29854"/>
                  </a:cubicBezTo>
                  <a:lnTo>
                    <a:pt x="17316" y="47761"/>
                  </a:lnTo>
                  <a:cubicBezTo>
                    <a:pt x="16234" y="48146"/>
                    <a:pt x="15112" y="48345"/>
                    <a:pt x="13971" y="48351"/>
                  </a:cubicBezTo>
                  <a:close/>
                </a:path>
              </a:pathLst>
            </a:custGeom>
            <a:solidFill>
              <a:srgbClr val="231F20"/>
            </a:solidFill>
            <a:ln w="19669"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F7BA194E-6892-4CF0-8D0A-DD55ABC6F548}"/>
                </a:ext>
              </a:extLst>
            </p:cNvPr>
            <p:cNvSpPr/>
            <p:nvPr/>
          </p:nvSpPr>
          <p:spPr>
            <a:xfrm>
              <a:off x="8862423" y="2777830"/>
              <a:ext cx="142438" cy="157157"/>
            </a:xfrm>
            <a:custGeom>
              <a:avLst/>
              <a:gdLst>
                <a:gd name="connsiteX0" fmla="*/ 142439 w 142438"/>
                <a:gd name="connsiteY0" fmla="*/ 110916 h 157157"/>
                <a:gd name="connsiteX1" fmla="*/ 111349 w 142438"/>
                <a:gd name="connsiteY1" fmla="*/ 55229 h 157157"/>
                <a:gd name="connsiteX2" fmla="*/ 103281 w 142438"/>
                <a:gd name="connsiteY2" fmla="*/ 43029 h 157157"/>
                <a:gd name="connsiteX3" fmla="*/ 86555 w 142438"/>
                <a:gd name="connsiteY3" fmla="*/ 31026 h 157157"/>
                <a:gd name="connsiteX4" fmla="*/ 10011 w 142438"/>
                <a:gd name="connsiteY4" fmla="*/ 723 h 157157"/>
                <a:gd name="connsiteX5" fmla="*/ 369 w 142438"/>
                <a:gd name="connsiteY5" fmla="*/ 2297 h 157157"/>
                <a:gd name="connsiteX6" fmla="*/ 369 w 142438"/>
                <a:gd name="connsiteY6" fmla="*/ 7020 h 157157"/>
                <a:gd name="connsiteX7" fmla="*/ 14930 w 142438"/>
                <a:gd name="connsiteY7" fmla="*/ 26697 h 157157"/>
                <a:gd name="connsiteX8" fmla="*/ 67272 w 142438"/>
                <a:gd name="connsiteY8" fmla="*/ 60936 h 157157"/>
                <a:gd name="connsiteX9" fmla="*/ 63139 w 142438"/>
                <a:gd name="connsiteY9" fmla="*/ 114458 h 157157"/>
                <a:gd name="connsiteX10" fmla="*/ 92655 w 142438"/>
                <a:gd name="connsiteY10" fmla="*/ 157157 h 15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438" h="157157">
                  <a:moveTo>
                    <a:pt x="142439" y="110916"/>
                  </a:moveTo>
                  <a:lnTo>
                    <a:pt x="111349" y="55229"/>
                  </a:lnTo>
                  <a:cubicBezTo>
                    <a:pt x="109027" y="50930"/>
                    <a:pt x="106331" y="46847"/>
                    <a:pt x="103281" y="43029"/>
                  </a:cubicBezTo>
                  <a:cubicBezTo>
                    <a:pt x="98361" y="38189"/>
                    <a:pt x="92714" y="34141"/>
                    <a:pt x="86555" y="31026"/>
                  </a:cubicBezTo>
                  <a:cubicBezTo>
                    <a:pt x="62372" y="17836"/>
                    <a:pt x="36673" y="7661"/>
                    <a:pt x="10011" y="723"/>
                  </a:cubicBezTo>
                  <a:cubicBezTo>
                    <a:pt x="6666" y="-261"/>
                    <a:pt x="2337" y="-654"/>
                    <a:pt x="369" y="2297"/>
                  </a:cubicBezTo>
                  <a:cubicBezTo>
                    <a:pt x="-123" y="3832"/>
                    <a:pt x="-123" y="5485"/>
                    <a:pt x="369" y="7020"/>
                  </a:cubicBezTo>
                  <a:cubicBezTo>
                    <a:pt x="2632" y="15149"/>
                    <a:pt x="7826" y="22158"/>
                    <a:pt x="14930" y="26697"/>
                  </a:cubicBezTo>
                  <a:cubicBezTo>
                    <a:pt x="31400" y="39531"/>
                    <a:pt x="48913" y="50981"/>
                    <a:pt x="67272" y="60936"/>
                  </a:cubicBezTo>
                  <a:cubicBezTo>
                    <a:pt x="62273" y="78313"/>
                    <a:pt x="60876" y="96522"/>
                    <a:pt x="63139" y="114458"/>
                  </a:cubicBezTo>
                  <a:cubicBezTo>
                    <a:pt x="65520" y="132614"/>
                    <a:pt x="76520" y="148507"/>
                    <a:pt x="92655" y="157157"/>
                  </a:cubicBezTo>
                </a:path>
              </a:pathLst>
            </a:custGeom>
            <a:solidFill>
              <a:srgbClr val="FFFFFF"/>
            </a:solidFill>
            <a:ln w="19669"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id="{61D5324F-17DF-47EB-A1E8-47F2BF065464}"/>
                </a:ext>
              </a:extLst>
            </p:cNvPr>
            <p:cNvSpPr/>
            <p:nvPr/>
          </p:nvSpPr>
          <p:spPr>
            <a:xfrm>
              <a:off x="8853079" y="2769476"/>
              <a:ext cx="161282" cy="174762"/>
            </a:xfrm>
            <a:custGeom>
              <a:avLst/>
              <a:gdLst>
                <a:gd name="connsiteX0" fmla="*/ 101409 w 161282"/>
                <a:gd name="connsiteY0" fmla="*/ 174563 h 174762"/>
                <a:gd name="connsiteX1" fmla="*/ 97670 w 161282"/>
                <a:gd name="connsiteY1" fmla="*/ 174563 h 174762"/>
                <a:gd name="connsiteX2" fmla="*/ 63039 w 161282"/>
                <a:gd name="connsiteY2" fmla="*/ 125370 h 174762"/>
                <a:gd name="connsiteX3" fmla="*/ 65793 w 161282"/>
                <a:gd name="connsiteY3" fmla="*/ 74799 h 174762"/>
                <a:gd name="connsiteX4" fmla="*/ 18174 w 161282"/>
                <a:gd name="connsiteY4" fmla="*/ 43119 h 174762"/>
                <a:gd name="connsiteX5" fmla="*/ 268 w 161282"/>
                <a:gd name="connsiteY5" fmla="*/ 17539 h 174762"/>
                <a:gd name="connsiteX6" fmla="*/ 2236 w 161282"/>
                <a:gd name="connsiteY6" fmla="*/ 6716 h 174762"/>
                <a:gd name="connsiteX7" fmla="*/ 21913 w 161282"/>
                <a:gd name="connsiteY7" fmla="*/ 1403 h 174762"/>
                <a:gd name="connsiteX8" fmla="*/ 100622 w 161282"/>
                <a:gd name="connsiteY8" fmla="*/ 32493 h 174762"/>
                <a:gd name="connsiteX9" fmla="*/ 120299 w 161282"/>
                <a:gd name="connsiteY9" fmla="*/ 46464 h 174762"/>
                <a:gd name="connsiteX10" fmla="*/ 129548 w 161282"/>
                <a:gd name="connsiteY10" fmla="*/ 60238 h 174762"/>
                <a:gd name="connsiteX11" fmla="*/ 160638 w 161282"/>
                <a:gd name="connsiteY11" fmla="*/ 115925 h 174762"/>
                <a:gd name="connsiteX12" fmla="*/ 155580 w 161282"/>
                <a:gd name="connsiteY12" fmla="*/ 127686 h 174762"/>
                <a:gd name="connsiteX13" fmla="*/ 144896 w 161282"/>
                <a:gd name="connsiteY13" fmla="*/ 124583 h 174762"/>
                <a:gd name="connsiteX14" fmla="*/ 113806 w 161282"/>
                <a:gd name="connsiteY14" fmla="*/ 69093 h 174762"/>
                <a:gd name="connsiteX15" fmla="*/ 106919 w 161282"/>
                <a:gd name="connsiteY15" fmla="*/ 58467 h 174762"/>
                <a:gd name="connsiteX16" fmla="*/ 92554 w 161282"/>
                <a:gd name="connsiteY16" fmla="*/ 48235 h 174762"/>
                <a:gd name="connsiteX17" fmla="*/ 19945 w 161282"/>
                <a:gd name="connsiteY17" fmla="*/ 19113 h 174762"/>
                <a:gd name="connsiteX18" fmla="*/ 30374 w 161282"/>
                <a:gd name="connsiteY18" fmla="*/ 28952 h 174762"/>
                <a:gd name="connsiteX19" fmla="*/ 81338 w 161282"/>
                <a:gd name="connsiteY19" fmla="*/ 62403 h 174762"/>
                <a:gd name="connsiteX20" fmla="*/ 85864 w 161282"/>
                <a:gd name="connsiteY20" fmla="*/ 72241 h 174762"/>
                <a:gd name="connsiteX21" fmla="*/ 81732 w 161282"/>
                <a:gd name="connsiteY21" fmla="*/ 122222 h 174762"/>
                <a:gd name="connsiteX22" fmla="*/ 104754 w 161282"/>
                <a:gd name="connsiteY22" fmla="*/ 157247 h 174762"/>
                <a:gd name="connsiteX23" fmla="*/ 109319 w 161282"/>
                <a:gd name="connsiteY23" fmla="*/ 169203 h 174762"/>
                <a:gd name="connsiteX24" fmla="*/ 101016 w 161282"/>
                <a:gd name="connsiteY24" fmla="*/ 174563 h 17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1282" h="174762">
                  <a:moveTo>
                    <a:pt x="101409" y="174563"/>
                  </a:moveTo>
                  <a:cubicBezTo>
                    <a:pt x="100169" y="174829"/>
                    <a:pt x="98910" y="174829"/>
                    <a:pt x="97670" y="174563"/>
                  </a:cubicBezTo>
                  <a:cubicBezTo>
                    <a:pt x="78721" y="164878"/>
                    <a:pt x="65774" y="146474"/>
                    <a:pt x="63039" y="125370"/>
                  </a:cubicBezTo>
                  <a:cubicBezTo>
                    <a:pt x="60756" y="108491"/>
                    <a:pt x="61700" y="91332"/>
                    <a:pt x="65793" y="74799"/>
                  </a:cubicBezTo>
                  <a:cubicBezTo>
                    <a:pt x="49127" y="65482"/>
                    <a:pt x="33208" y="54890"/>
                    <a:pt x="18174" y="43119"/>
                  </a:cubicBezTo>
                  <a:cubicBezTo>
                    <a:pt x="9064" y="37293"/>
                    <a:pt x="2629" y="28097"/>
                    <a:pt x="268" y="17539"/>
                  </a:cubicBezTo>
                  <a:cubicBezTo>
                    <a:pt x="-440" y="13812"/>
                    <a:pt x="268" y="9957"/>
                    <a:pt x="2236" y="6716"/>
                  </a:cubicBezTo>
                  <a:cubicBezTo>
                    <a:pt x="6702" y="502"/>
                    <a:pt x="14928" y="-1717"/>
                    <a:pt x="21913" y="1403"/>
                  </a:cubicBezTo>
                  <a:cubicBezTo>
                    <a:pt x="49343" y="8416"/>
                    <a:pt x="75789" y="18863"/>
                    <a:pt x="100622" y="32493"/>
                  </a:cubicBezTo>
                  <a:cubicBezTo>
                    <a:pt x="107942" y="35966"/>
                    <a:pt x="114613" y="40695"/>
                    <a:pt x="120299" y="46464"/>
                  </a:cubicBezTo>
                  <a:cubicBezTo>
                    <a:pt x="123881" y="50709"/>
                    <a:pt x="126970" y="55327"/>
                    <a:pt x="129548" y="60238"/>
                  </a:cubicBezTo>
                  <a:lnTo>
                    <a:pt x="160638" y="115925"/>
                  </a:lnTo>
                  <a:cubicBezTo>
                    <a:pt x="162487" y="120569"/>
                    <a:pt x="160224" y="125834"/>
                    <a:pt x="155580" y="127686"/>
                  </a:cubicBezTo>
                  <a:cubicBezTo>
                    <a:pt x="151724" y="129223"/>
                    <a:pt x="147336" y="127944"/>
                    <a:pt x="144896" y="124583"/>
                  </a:cubicBezTo>
                  <a:lnTo>
                    <a:pt x="113806" y="69093"/>
                  </a:lnTo>
                  <a:cubicBezTo>
                    <a:pt x="111976" y="65272"/>
                    <a:pt x="109654" y="61700"/>
                    <a:pt x="106919" y="58467"/>
                  </a:cubicBezTo>
                  <a:cubicBezTo>
                    <a:pt x="102767" y="54235"/>
                    <a:pt x="97906" y="50772"/>
                    <a:pt x="92554" y="48235"/>
                  </a:cubicBezTo>
                  <a:cubicBezTo>
                    <a:pt x="69571" y="35720"/>
                    <a:pt x="45211" y="25947"/>
                    <a:pt x="19945" y="19113"/>
                  </a:cubicBezTo>
                  <a:cubicBezTo>
                    <a:pt x="22995" y="22820"/>
                    <a:pt x="26498" y="26126"/>
                    <a:pt x="30374" y="28952"/>
                  </a:cubicBezTo>
                  <a:cubicBezTo>
                    <a:pt x="46352" y="41563"/>
                    <a:pt x="63412" y="52757"/>
                    <a:pt x="81338" y="62403"/>
                  </a:cubicBezTo>
                  <a:cubicBezTo>
                    <a:pt x="84861" y="64319"/>
                    <a:pt x="86691" y="68322"/>
                    <a:pt x="85864" y="72241"/>
                  </a:cubicBezTo>
                  <a:cubicBezTo>
                    <a:pt x="81063" y="88440"/>
                    <a:pt x="79666" y="105455"/>
                    <a:pt x="81732" y="122222"/>
                  </a:cubicBezTo>
                  <a:cubicBezTo>
                    <a:pt x="83542" y="136838"/>
                    <a:pt x="92062" y="149782"/>
                    <a:pt x="104754" y="157247"/>
                  </a:cubicBezTo>
                  <a:cubicBezTo>
                    <a:pt x="109319" y="159286"/>
                    <a:pt x="111366" y="164638"/>
                    <a:pt x="109319" y="169203"/>
                  </a:cubicBezTo>
                  <a:cubicBezTo>
                    <a:pt x="107863" y="172479"/>
                    <a:pt x="104597" y="174581"/>
                    <a:pt x="101016" y="174563"/>
                  </a:cubicBezTo>
                  <a:close/>
                </a:path>
              </a:pathLst>
            </a:custGeom>
            <a:solidFill>
              <a:srgbClr val="231F20"/>
            </a:solidFill>
            <a:ln w="19669"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id="{BA8190AA-83EC-4392-9E42-CDBE2924B124}"/>
                </a:ext>
              </a:extLst>
            </p:cNvPr>
            <p:cNvSpPr/>
            <p:nvPr/>
          </p:nvSpPr>
          <p:spPr>
            <a:xfrm>
              <a:off x="10510958" y="3433108"/>
              <a:ext cx="944072" cy="679797"/>
            </a:xfrm>
            <a:custGeom>
              <a:avLst/>
              <a:gdLst>
                <a:gd name="connsiteX0" fmla="*/ 310114 w 944072"/>
                <a:gd name="connsiteY0" fmla="*/ 97510 h 679797"/>
                <a:gd name="connsiteX1" fmla="*/ 453954 w 944072"/>
                <a:gd name="connsiteY1" fmla="*/ 383617 h 679797"/>
                <a:gd name="connsiteX2" fmla="*/ 718220 w 944072"/>
                <a:gd name="connsiteY2" fmla="*/ 200815 h 679797"/>
                <a:gd name="connsiteX3" fmla="*/ 723729 w 944072"/>
                <a:gd name="connsiteY3" fmla="*/ 95345 h 679797"/>
                <a:gd name="connsiteX4" fmla="*/ 747932 w 944072"/>
                <a:gd name="connsiteY4" fmla="*/ 51859 h 679797"/>
                <a:gd name="connsiteX5" fmla="*/ 787287 w 944072"/>
                <a:gd name="connsiteY5" fmla="*/ 132338 h 679797"/>
                <a:gd name="connsiteX6" fmla="*/ 818967 w 944072"/>
                <a:gd name="connsiteY6" fmla="*/ 65239 h 679797"/>
                <a:gd name="connsiteX7" fmla="*/ 852419 w 944072"/>
                <a:gd name="connsiteY7" fmla="*/ 15062 h 679797"/>
                <a:gd name="connsiteX8" fmla="*/ 900038 w 944072"/>
                <a:gd name="connsiteY8" fmla="*/ 2272 h 679797"/>
                <a:gd name="connsiteX9" fmla="*/ 916173 w 944072"/>
                <a:gd name="connsiteY9" fmla="*/ 15062 h 679797"/>
                <a:gd name="connsiteX10" fmla="*/ 943918 w 944072"/>
                <a:gd name="connsiteY10" fmla="*/ 60320 h 679797"/>
                <a:gd name="connsiteX11" fmla="*/ 941163 w 944072"/>
                <a:gd name="connsiteY11" fmla="*/ 86097 h 679797"/>
                <a:gd name="connsiteX12" fmla="*/ 890986 w 944072"/>
                <a:gd name="connsiteY12" fmla="*/ 222067 h 679797"/>
                <a:gd name="connsiteX13" fmla="*/ 377410 w 944072"/>
                <a:gd name="connsiteY13" fmla="*/ 678776 h 679797"/>
                <a:gd name="connsiteX14" fmla="*/ 0 w 944072"/>
                <a:gd name="connsiteY14" fmla="*/ 63862 h 67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4072" h="679797">
                  <a:moveTo>
                    <a:pt x="310114" y="97510"/>
                  </a:moveTo>
                  <a:cubicBezTo>
                    <a:pt x="314443" y="115613"/>
                    <a:pt x="453954" y="383617"/>
                    <a:pt x="453954" y="383617"/>
                  </a:cubicBezTo>
                  <a:lnTo>
                    <a:pt x="718220" y="200815"/>
                  </a:lnTo>
                  <a:cubicBezTo>
                    <a:pt x="719204" y="165790"/>
                    <a:pt x="719597" y="130174"/>
                    <a:pt x="723729" y="95345"/>
                  </a:cubicBezTo>
                  <a:cubicBezTo>
                    <a:pt x="725894" y="77045"/>
                    <a:pt x="726090" y="58549"/>
                    <a:pt x="747932" y="51859"/>
                  </a:cubicBezTo>
                  <a:cubicBezTo>
                    <a:pt x="783745" y="40839"/>
                    <a:pt x="781974" y="106168"/>
                    <a:pt x="787287" y="132338"/>
                  </a:cubicBezTo>
                  <a:cubicBezTo>
                    <a:pt x="797519" y="109906"/>
                    <a:pt x="807948" y="87474"/>
                    <a:pt x="818967" y="65239"/>
                  </a:cubicBezTo>
                  <a:cubicBezTo>
                    <a:pt x="827035" y="46644"/>
                    <a:pt x="838369" y="29662"/>
                    <a:pt x="852419" y="15062"/>
                  </a:cubicBezTo>
                  <a:cubicBezTo>
                    <a:pt x="864324" y="1681"/>
                    <a:pt x="883036" y="-3356"/>
                    <a:pt x="900038" y="2272"/>
                  </a:cubicBezTo>
                  <a:cubicBezTo>
                    <a:pt x="906118" y="5558"/>
                    <a:pt x="911588" y="9887"/>
                    <a:pt x="916173" y="15062"/>
                  </a:cubicBezTo>
                  <a:cubicBezTo>
                    <a:pt x="930065" y="26750"/>
                    <a:pt x="939805" y="42630"/>
                    <a:pt x="943918" y="60320"/>
                  </a:cubicBezTo>
                  <a:cubicBezTo>
                    <a:pt x="944469" y="68997"/>
                    <a:pt x="943544" y="77734"/>
                    <a:pt x="941163" y="86097"/>
                  </a:cubicBezTo>
                  <a:cubicBezTo>
                    <a:pt x="931325" y="129977"/>
                    <a:pt x="918928" y="185861"/>
                    <a:pt x="890986" y="222067"/>
                  </a:cubicBezTo>
                  <a:cubicBezTo>
                    <a:pt x="834512" y="294872"/>
                    <a:pt x="478748" y="653392"/>
                    <a:pt x="377410" y="678776"/>
                  </a:cubicBezTo>
                  <a:cubicBezTo>
                    <a:pt x="256395" y="708882"/>
                    <a:pt x="0" y="63862"/>
                    <a:pt x="0" y="63862"/>
                  </a:cubicBezTo>
                </a:path>
              </a:pathLst>
            </a:custGeom>
            <a:solidFill>
              <a:srgbClr val="FFFFFF"/>
            </a:solidFill>
            <a:ln w="19669"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id="{0004A91A-C441-42A3-B3D9-ACEFFBCB83CC}"/>
                </a:ext>
              </a:extLst>
            </p:cNvPr>
            <p:cNvSpPr/>
            <p:nvPr/>
          </p:nvSpPr>
          <p:spPr>
            <a:xfrm>
              <a:off x="10502240" y="3423931"/>
              <a:ext cx="961172" cy="697791"/>
            </a:xfrm>
            <a:custGeom>
              <a:avLst/>
              <a:gdLst>
                <a:gd name="connsiteX0" fmla="*/ 378454 w 961172"/>
                <a:gd name="connsiteY0" fmla="*/ 697791 h 697791"/>
                <a:gd name="connsiteX1" fmla="*/ 258 w 961172"/>
                <a:gd name="connsiteY1" fmla="*/ 76187 h 697791"/>
                <a:gd name="connsiteX2" fmla="*/ 6928 w 961172"/>
                <a:gd name="connsiteY2" fmla="*/ 65266 h 697791"/>
                <a:gd name="connsiteX3" fmla="*/ 16983 w 961172"/>
                <a:gd name="connsiteY3" fmla="*/ 69693 h 697791"/>
                <a:gd name="connsiteX4" fmla="*/ 383964 w 961172"/>
                <a:gd name="connsiteY4" fmla="*/ 679688 h 697791"/>
                <a:gd name="connsiteX5" fmla="*/ 892621 w 961172"/>
                <a:gd name="connsiteY5" fmla="*/ 227111 h 697791"/>
                <a:gd name="connsiteX6" fmla="*/ 940830 w 961172"/>
                <a:gd name="connsiteY6" fmla="*/ 96257 h 697791"/>
                <a:gd name="connsiteX7" fmla="*/ 918398 w 961172"/>
                <a:gd name="connsiteY7" fmla="*/ 31913 h 697791"/>
                <a:gd name="connsiteX8" fmla="*/ 905018 w 961172"/>
                <a:gd name="connsiteY8" fmla="*/ 20894 h 697791"/>
                <a:gd name="connsiteX9" fmla="*/ 867237 w 961172"/>
                <a:gd name="connsiteY9" fmla="*/ 32110 h 697791"/>
                <a:gd name="connsiteX10" fmla="*/ 835753 w 961172"/>
                <a:gd name="connsiteY10" fmla="*/ 79925 h 697791"/>
                <a:gd name="connsiteX11" fmla="*/ 804073 w 961172"/>
                <a:gd name="connsiteY11" fmla="*/ 146631 h 697791"/>
                <a:gd name="connsiteX12" fmla="*/ 795022 w 961172"/>
                <a:gd name="connsiteY12" fmla="*/ 151944 h 697791"/>
                <a:gd name="connsiteX13" fmla="*/ 787151 w 961172"/>
                <a:gd name="connsiteY13" fmla="*/ 144664 h 697791"/>
                <a:gd name="connsiteX14" fmla="*/ 784396 w 961172"/>
                <a:gd name="connsiteY14" fmla="*/ 124986 h 697791"/>
                <a:gd name="connsiteX15" fmla="*/ 769048 w 961172"/>
                <a:gd name="connsiteY15" fmla="*/ 72054 h 697791"/>
                <a:gd name="connsiteX16" fmla="*/ 759209 w 961172"/>
                <a:gd name="connsiteY16" fmla="*/ 72054 h 697791"/>
                <a:gd name="connsiteX17" fmla="*/ 741893 w 961172"/>
                <a:gd name="connsiteY17" fmla="*/ 103341 h 697791"/>
                <a:gd name="connsiteX18" fmla="*/ 741893 w 961172"/>
                <a:gd name="connsiteY18" fmla="*/ 107867 h 697791"/>
                <a:gd name="connsiteX19" fmla="*/ 736974 w 961172"/>
                <a:gd name="connsiteY19" fmla="*/ 196415 h 697791"/>
                <a:gd name="connsiteX20" fmla="*/ 736974 w 961172"/>
                <a:gd name="connsiteY20" fmla="*/ 212550 h 697791"/>
                <a:gd name="connsiteX21" fmla="*/ 733038 w 961172"/>
                <a:gd name="connsiteY21" fmla="*/ 219634 h 697791"/>
                <a:gd name="connsiteX22" fmla="*/ 468773 w 961172"/>
                <a:gd name="connsiteY22" fmla="*/ 402632 h 697791"/>
                <a:gd name="connsiteX23" fmla="*/ 461492 w 961172"/>
                <a:gd name="connsiteY23" fmla="*/ 403813 h 697791"/>
                <a:gd name="connsiteX24" fmla="*/ 455589 w 961172"/>
                <a:gd name="connsiteY24" fmla="*/ 399287 h 697791"/>
                <a:gd name="connsiteX25" fmla="*/ 311158 w 961172"/>
                <a:gd name="connsiteY25" fmla="*/ 111212 h 697791"/>
                <a:gd name="connsiteX26" fmla="*/ 317514 w 961172"/>
                <a:gd name="connsiteY26" fmla="*/ 100429 h 697791"/>
                <a:gd name="connsiteX27" fmla="*/ 317652 w 961172"/>
                <a:gd name="connsiteY27" fmla="*/ 100390 h 697791"/>
                <a:gd name="connsiteX28" fmla="*/ 328474 w 961172"/>
                <a:gd name="connsiteY28" fmla="*/ 106883 h 697791"/>
                <a:gd name="connsiteX29" fmla="*/ 466215 w 961172"/>
                <a:gd name="connsiteY29" fmla="*/ 382365 h 697791"/>
                <a:gd name="connsiteX30" fmla="*/ 718477 w 961172"/>
                <a:gd name="connsiteY30" fmla="*/ 205073 h 697791"/>
                <a:gd name="connsiteX31" fmla="*/ 718477 w 961172"/>
                <a:gd name="connsiteY31" fmla="*/ 193463 h 697791"/>
                <a:gd name="connsiteX32" fmla="*/ 723396 w 961172"/>
                <a:gd name="connsiteY32" fmla="*/ 103538 h 697791"/>
                <a:gd name="connsiteX33" fmla="*/ 723396 w 961172"/>
                <a:gd name="connsiteY33" fmla="*/ 99012 h 697791"/>
                <a:gd name="connsiteX34" fmla="*/ 753503 w 961172"/>
                <a:gd name="connsiteY34" fmla="*/ 52377 h 697791"/>
                <a:gd name="connsiteX35" fmla="*/ 778296 w 961172"/>
                <a:gd name="connsiteY35" fmla="*/ 55132 h 697791"/>
                <a:gd name="connsiteX36" fmla="*/ 800335 w 961172"/>
                <a:gd name="connsiteY36" fmla="*/ 109638 h 697791"/>
                <a:gd name="connsiteX37" fmla="*/ 819028 w 961172"/>
                <a:gd name="connsiteY37" fmla="*/ 70283 h 697791"/>
                <a:gd name="connsiteX38" fmla="*/ 854250 w 961172"/>
                <a:gd name="connsiteY38" fmla="*/ 17548 h 697791"/>
                <a:gd name="connsiteX39" fmla="*/ 912101 w 961172"/>
                <a:gd name="connsiteY39" fmla="*/ 2987 h 697791"/>
                <a:gd name="connsiteX40" fmla="*/ 930598 w 961172"/>
                <a:gd name="connsiteY40" fmla="*/ 17942 h 697791"/>
                <a:gd name="connsiteX41" fmla="*/ 960901 w 961172"/>
                <a:gd name="connsiteY41" fmla="*/ 68119 h 697791"/>
                <a:gd name="connsiteX42" fmla="*/ 958146 w 961172"/>
                <a:gd name="connsiteY42" fmla="*/ 97044 h 697791"/>
                <a:gd name="connsiteX43" fmla="*/ 906198 w 961172"/>
                <a:gd name="connsiteY43" fmla="*/ 236556 h 697791"/>
                <a:gd name="connsiteX44" fmla="*/ 387703 w 961172"/>
                <a:gd name="connsiteY44" fmla="*/ 696413 h 697791"/>
                <a:gd name="connsiteX45" fmla="*/ 378454 w 961172"/>
                <a:gd name="connsiteY45" fmla="*/ 697791 h 697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61172" h="697791">
                  <a:moveTo>
                    <a:pt x="378454" y="697791"/>
                  </a:moveTo>
                  <a:cubicBezTo>
                    <a:pt x="251142" y="697791"/>
                    <a:pt x="26232" y="141318"/>
                    <a:pt x="258" y="76187"/>
                  </a:cubicBezTo>
                  <a:cubicBezTo>
                    <a:pt x="-923" y="71326"/>
                    <a:pt x="2068" y="66446"/>
                    <a:pt x="6928" y="65266"/>
                  </a:cubicBezTo>
                  <a:cubicBezTo>
                    <a:pt x="10903" y="64302"/>
                    <a:pt x="15015" y="66112"/>
                    <a:pt x="16983" y="69693"/>
                  </a:cubicBezTo>
                  <a:cubicBezTo>
                    <a:pt x="118911" y="325497"/>
                    <a:pt x="300729" y="699365"/>
                    <a:pt x="383964" y="679688"/>
                  </a:cubicBezTo>
                  <a:cubicBezTo>
                    <a:pt x="482350" y="655288"/>
                    <a:pt x="838115" y="296572"/>
                    <a:pt x="892621" y="227111"/>
                  </a:cubicBezTo>
                  <a:cubicBezTo>
                    <a:pt x="918988" y="192873"/>
                    <a:pt x="931975" y="139351"/>
                    <a:pt x="940830" y="96257"/>
                  </a:cubicBezTo>
                  <a:cubicBezTo>
                    <a:pt x="949645" y="72212"/>
                    <a:pt x="940259" y="45274"/>
                    <a:pt x="918398" y="31913"/>
                  </a:cubicBezTo>
                  <a:cubicBezTo>
                    <a:pt x="914581" y="27525"/>
                    <a:pt x="910055" y="23806"/>
                    <a:pt x="905018" y="20894"/>
                  </a:cubicBezTo>
                  <a:cubicBezTo>
                    <a:pt x="891322" y="16997"/>
                    <a:pt x="876604" y="21366"/>
                    <a:pt x="867237" y="32110"/>
                  </a:cubicBezTo>
                  <a:cubicBezTo>
                    <a:pt x="853974" y="46041"/>
                    <a:pt x="843310" y="62235"/>
                    <a:pt x="835753" y="79925"/>
                  </a:cubicBezTo>
                  <a:cubicBezTo>
                    <a:pt x="824734" y="101964"/>
                    <a:pt x="814502" y="124396"/>
                    <a:pt x="804073" y="146631"/>
                  </a:cubicBezTo>
                  <a:cubicBezTo>
                    <a:pt x="802499" y="150153"/>
                    <a:pt x="798859" y="152278"/>
                    <a:pt x="795022" y="151944"/>
                  </a:cubicBezTo>
                  <a:cubicBezTo>
                    <a:pt x="791106" y="151432"/>
                    <a:pt x="787958" y="148520"/>
                    <a:pt x="787151" y="144664"/>
                  </a:cubicBezTo>
                  <a:cubicBezTo>
                    <a:pt x="785911" y="138150"/>
                    <a:pt x="784986" y="131578"/>
                    <a:pt x="784396" y="124986"/>
                  </a:cubicBezTo>
                  <a:cubicBezTo>
                    <a:pt x="782231" y="106490"/>
                    <a:pt x="779083" y="78745"/>
                    <a:pt x="769048" y="72054"/>
                  </a:cubicBezTo>
                  <a:cubicBezTo>
                    <a:pt x="765958" y="70480"/>
                    <a:pt x="762298" y="70480"/>
                    <a:pt x="759209" y="72054"/>
                  </a:cubicBezTo>
                  <a:cubicBezTo>
                    <a:pt x="745435" y="76187"/>
                    <a:pt x="743861" y="85632"/>
                    <a:pt x="741893" y="103341"/>
                  </a:cubicBezTo>
                  <a:lnTo>
                    <a:pt x="741893" y="107867"/>
                  </a:lnTo>
                  <a:cubicBezTo>
                    <a:pt x="738548" y="136989"/>
                    <a:pt x="737761" y="166899"/>
                    <a:pt x="736974" y="196415"/>
                  </a:cubicBezTo>
                  <a:lnTo>
                    <a:pt x="736974" y="212550"/>
                  </a:lnTo>
                  <a:cubicBezTo>
                    <a:pt x="736817" y="215383"/>
                    <a:pt x="735360" y="218001"/>
                    <a:pt x="733038" y="219634"/>
                  </a:cubicBezTo>
                  <a:lnTo>
                    <a:pt x="468773" y="402632"/>
                  </a:lnTo>
                  <a:cubicBezTo>
                    <a:pt x="466609" y="403990"/>
                    <a:pt x="463972" y="404423"/>
                    <a:pt x="461492" y="403813"/>
                  </a:cubicBezTo>
                  <a:cubicBezTo>
                    <a:pt x="458934" y="403262"/>
                    <a:pt x="456770" y="401609"/>
                    <a:pt x="455589" y="399287"/>
                  </a:cubicBezTo>
                  <a:cubicBezTo>
                    <a:pt x="441422" y="371739"/>
                    <a:pt x="315684" y="129709"/>
                    <a:pt x="311158" y="111212"/>
                  </a:cubicBezTo>
                  <a:cubicBezTo>
                    <a:pt x="309938" y="106470"/>
                    <a:pt x="312771" y="101649"/>
                    <a:pt x="317514" y="100429"/>
                  </a:cubicBezTo>
                  <a:cubicBezTo>
                    <a:pt x="317553" y="100409"/>
                    <a:pt x="317612" y="100409"/>
                    <a:pt x="317652" y="100390"/>
                  </a:cubicBezTo>
                  <a:cubicBezTo>
                    <a:pt x="322414" y="99268"/>
                    <a:pt x="327215" y="102141"/>
                    <a:pt x="328474" y="106883"/>
                  </a:cubicBezTo>
                  <a:cubicBezTo>
                    <a:pt x="332016" y="119870"/>
                    <a:pt x="411316" y="275124"/>
                    <a:pt x="466215" y="382365"/>
                  </a:cubicBezTo>
                  <a:lnTo>
                    <a:pt x="718477" y="205073"/>
                  </a:lnTo>
                  <a:lnTo>
                    <a:pt x="718477" y="193463"/>
                  </a:lnTo>
                  <a:cubicBezTo>
                    <a:pt x="718477" y="163947"/>
                    <a:pt x="720051" y="133251"/>
                    <a:pt x="723396" y="103538"/>
                  </a:cubicBezTo>
                  <a:lnTo>
                    <a:pt x="723396" y="99012"/>
                  </a:lnTo>
                  <a:cubicBezTo>
                    <a:pt x="725364" y="81696"/>
                    <a:pt x="727726" y="59658"/>
                    <a:pt x="753503" y="52377"/>
                  </a:cubicBezTo>
                  <a:cubicBezTo>
                    <a:pt x="761748" y="49465"/>
                    <a:pt x="770878" y="50488"/>
                    <a:pt x="778296" y="55132"/>
                  </a:cubicBezTo>
                  <a:cubicBezTo>
                    <a:pt x="792660" y="64577"/>
                    <a:pt x="797973" y="87993"/>
                    <a:pt x="800335" y="109638"/>
                  </a:cubicBezTo>
                  <a:cubicBezTo>
                    <a:pt x="806435" y="96454"/>
                    <a:pt x="812534" y="83467"/>
                    <a:pt x="819028" y="70283"/>
                  </a:cubicBezTo>
                  <a:cubicBezTo>
                    <a:pt x="827568" y="50764"/>
                    <a:pt x="839492" y="32916"/>
                    <a:pt x="854250" y="17548"/>
                  </a:cubicBezTo>
                  <a:cubicBezTo>
                    <a:pt x="868929" y="1629"/>
                    <a:pt x="891637" y="-4077"/>
                    <a:pt x="912101" y="2987"/>
                  </a:cubicBezTo>
                  <a:cubicBezTo>
                    <a:pt x="919107" y="6824"/>
                    <a:pt x="925364" y="11901"/>
                    <a:pt x="930598" y="17942"/>
                  </a:cubicBezTo>
                  <a:cubicBezTo>
                    <a:pt x="946025" y="30811"/>
                    <a:pt x="956690" y="48481"/>
                    <a:pt x="960901" y="68119"/>
                  </a:cubicBezTo>
                  <a:cubicBezTo>
                    <a:pt x="961688" y="77839"/>
                    <a:pt x="960763" y="87639"/>
                    <a:pt x="958146" y="97044"/>
                  </a:cubicBezTo>
                  <a:cubicBezTo>
                    <a:pt x="947717" y="143483"/>
                    <a:pt x="935124" y="199169"/>
                    <a:pt x="906198" y="236556"/>
                  </a:cubicBezTo>
                  <a:cubicBezTo>
                    <a:pt x="849528" y="309756"/>
                    <a:pt x="491205" y="670636"/>
                    <a:pt x="387703" y="696413"/>
                  </a:cubicBezTo>
                  <a:cubicBezTo>
                    <a:pt x="384692" y="697220"/>
                    <a:pt x="381583" y="697693"/>
                    <a:pt x="378454" y="697791"/>
                  </a:cubicBezTo>
                  <a:close/>
                </a:path>
              </a:pathLst>
            </a:custGeom>
            <a:solidFill>
              <a:srgbClr val="231F20"/>
            </a:solidFill>
            <a:ln w="19669"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id="{ACF8AD13-E227-446A-9EA6-D16CEAC8F0C7}"/>
                </a:ext>
              </a:extLst>
            </p:cNvPr>
            <p:cNvSpPr/>
            <p:nvPr/>
          </p:nvSpPr>
          <p:spPr>
            <a:xfrm>
              <a:off x="10350216" y="2432814"/>
              <a:ext cx="292437" cy="290779"/>
            </a:xfrm>
            <a:custGeom>
              <a:avLst/>
              <a:gdLst>
                <a:gd name="connsiteX0" fmla="*/ 19853 w 292437"/>
                <a:gd name="connsiteY0" fmla="*/ 57271 h 290779"/>
                <a:gd name="connsiteX1" fmla="*/ 136342 w 292437"/>
                <a:gd name="connsiteY1" fmla="*/ 10 h 290779"/>
                <a:gd name="connsiteX2" fmla="*/ 254406 w 292437"/>
                <a:gd name="connsiteY2" fmla="*/ 56681 h 290779"/>
                <a:gd name="connsiteX3" fmla="*/ 292186 w 292437"/>
                <a:gd name="connsiteY3" fmla="*/ 167267 h 290779"/>
                <a:gd name="connsiteX4" fmla="*/ 234728 w 292437"/>
                <a:gd name="connsiteY4" fmla="*/ 267621 h 290779"/>
                <a:gd name="connsiteX5" fmla="*/ 165858 w 292437"/>
                <a:gd name="connsiteY5" fmla="*/ 289856 h 290779"/>
                <a:gd name="connsiteX6" fmla="*/ 40514 w 292437"/>
                <a:gd name="connsiteY6" fmla="*/ 248731 h 290779"/>
                <a:gd name="connsiteX7" fmla="*/ 19853 w 292437"/>
                <a:gd name="connsiteY7" fmla="*/ 57271 h 29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37" h="290779">
                  <a:moveTo>
                    <a:pt x="19853" y="57271"/>
                  </a:moveTo>
                  <a:cubicBezTo>
                    <a:pt x="47362" y="20728"/>
                    <a:pt x="90612" y="-535"/>
                    <a:pt x="136342" y="10"/>
                  </a:cubicBezTo>
                  <a:cubicBezTo>
                    <a:pt x="181934" y="1362"/>
                    <a:pt x="224831" y="21950"/>
                    <a:pt x="254406" y="56681"/>
                  </a:cubicBezTo>
                  <a:cubicBezTo>
                    <a:pt x="280930" y="87204"/>
                    <a:pt x="294488" y="126889"/>
                    <a:pt x="292186" y="167267"/>
                  </a:cubicBezTo>
                  <a:cubicBezTo>
                    <a:pt x="289510" y="207780"/>
                    <a:pt x="268318" y="244801"/>
                    <a:pt x="234728" y="267621"/>
                  </a:cubicBezTo>
                  <a:cubicBezTo>
                    <a:pt x="213969" y="280633"/>
                    <a:pt x="190297" y="288276"/>
                    <a:pt x="165858" y="289856"/>
                  </a:cubicBezTo>
                  <a:cubicBezTo>
                    <a:pt x="120108" y="294789"/>
                    <a:pt x="74457" y="279807"/>
                    <a:pt x="40514" y="248731"/>
                  </a:cubicBezTo>
                  <a:cubicBezTo>
                    <a:pt x="-1399" y="207408"/>
                    <a:pt x="-14976" y="106661"/>
                    <a:pt x="19853" y="57271"/>
                  </a:cubicBezTo>
                  <a:close/>
                </a:path>
              </a:pathLst>
            </a:custGeom>
            <a:solidFill>
              <a:srgbClr val="FFFFFF"/>
            </a:solidFill>
            <a:ln w="19669"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id="{0BC5A6C0-64E5-4645-9250-FD1380C9D4B7}"/>
                </a:ext>
              </a:extLst>
            </p:cNvPr>
            <p:cNvSpPr/>
            <p:nvPr/>
          </p:nvSpPr>
          <p:spPr>
            <a:xfrm>
              <a:off x="10340859" y="2423772"/>
              <a:ext cx="310379" cy="308572"/>
            </a:xfrm>
            <a:custGeom>
              <a:avLst/>
              <a:gdLst>
                <a:gd name="connsiteX0" fmla="*/ 160064 w 310379"/>
                <a:gd name="connsiteY0" fmla="*/ 308540 h 308572"/>
                <a:gd name="connsiteX1" fmla="*/ 43771 w 310379"/>
                <a:gd name="connsiteY1" fmla="*/ 264069 h 308572"/>
                <a:gd name="connsiteX2" fmla="*/ 21929 w 310379"/>
                <a:gd name="connsiteY2" fmla="*/ 61000 h 308572"/>
                <a:gd name="connsiteX3" fmla="*/ 21929 w 310379"/>
                <a:gd name="connsiteY3" fmla="*/ 61000 h 308572"/>
                <a:gd name="connsiteX4" fmla="*/ 143928 w 310379"/>
                <a:gd name="connsiteY4" fmla="*/ 0 h 308572"/>
                <a:gd name="connsiteX5" fmla="*/ 145896 w 310379"/>
                <a:gd name="connsiteY5" fmla="*/ 0 h 308572"/>
                <a:gd name="connsiteX6" fmla="*/ 270650 w 310379"/>
                <a:gd name="connsiteY6" fmla="*/ 59032 h 308572"/>
                <a:gd name="connsiteX7" fmla="*/ 310005 w 310379"/>
                <a:gd name="connsiteY7" fmla="*/ 177096 h 308572"/>
                <a:gd name="connsiteX8" fmla="*/ 250185 w 310379"/>
                <a:gd name="connsiteY8" fmla="*/ 284337 h 308572"/>
                <a:gd name="connsiteX9" fmla="*/ 177183 w 310379"/>
                <a:gd name="connsiteY9" fmla="*/ 307949 h 308572"/>
                <a:gd name="connsiteX10" fmla="*/ 36491 w 310379"/>
                <a:gd name="connsiteY10" fmla="*/ 72413 h 308572"/>
                <a:gd name="connsiteX11" fmla="*/ 56168 w 310379"/>
                <a:gd name="connsiteY11" fmla="*/ 252066 h 308572"/>
                <a:gd name="connsiteX12" fmla="*/ 174232 w 310379"/>
                <a:gd name="connsiteY12" fmla="*/ 291420 h 308572"/>
                <a:gd name="connsiteX13" fmla="*/ 239166 w 310379"/>
                <a:gd name="connsiteY13" fmla="*/ 270563 h 308572"/>
                <a:gd name="connsiteX14" fmla="*/ 292491 w 310379"/>
                <a:gd name="connsiteY14" fmla="*/ 177096 h 308572"/>
                <a:gd name="connsiteX15" fmla="*/ 256679 w 310379"/>
                <a:gd name="connsiteY15" fmla="*/ 73003 h 308572"/>
                <a:gd name="connsiteX16" fmla="*/ 145699 w 310379"/>
                <a:gd name="connsiteY16" fmla="*/ 17316 h 308572"/>
                <a:gd name="connsiteX17" fmla="*/ 143928 w 310379"/>
                <a:gd name="connsiteY17" fmla="*/ 17316 h 308572"/>
                <a:gd name="connsiteX18" fmla="*/ 36491 w 310379"/>
                <a:gd name="connsiteY18" fmla="*/ 70838 h 30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0379" h="308572">
                  <a:moveTo>
                    <a:pt x="160064" y="308540"/>
                  </a:moveTo>
                  <a:cubicBezTo>
                    <a:pt x="116990" y="309399"/>
                    <a:pt x="75274" y="293447"/>
                    <a:pt x="43771" y="264069"/>
                  </a:cubicBezTo>
                  <a:cubicBezTo>
                    <a:pt x="678" y="221763"/>
                    <a:pt x="-17819" y="115703"/>
                    <a:pt x="21929" y="61000"/>
                  </a:cubicBezTo>
                  <a:lnTo>
                    <a:pt x="21929" y="61000"/>
                  </a:lnTo>
                  <a:cubicBezTo>
                    <a:pt x="50678" y="22527"/>
                    <a:pt x="95916" y="-92"/>
                    <a:pt x="143928" y="0"/>
                  </a:cubicBezTo>
                  <a:lnTo>
                    <a:pt x="145896" y="0"/>
                  </a:lnTo>
                  <a:cubicBezTo>
                    <a:pt x="193928" y="1252"/>
                    <a:pt x="239225" y="22682"/>
                    <a:pt x="270650" y="59032"/>
                  </a:cubicBezTo>
                  <a:cubicBezTo>
                    <a:pt x="298788" y="91682"/>
                    <a:pt x="312916" y="134097"/>
                    <a:pt x="310005" y="177096"/>
                  </a:cubicBezTo>
                  <a:cubicBezTo>
                    <a:pt x="307368" y="220067"/>
                    <a:pt x="285368" y="259518"/>
                    <a:pt x="250185" y="284337"/>
                  </a:cubicBezTo>
                  <a:cubicBezTo>
                    <a:pt x="228127" y="298006"/>
                    <a:pt x="203078" y="306109"/>
                    <a:pt x="177183" y="307949"/>
                  </a:cubicBezTo>
                  <a:close/>
                  <a:moveTo>
                    <a:pt x="36491" y="72413"/>
                  </a:moveTo>
                  <a:cubicBezTo>
                    <a:pt x="4810" y="116096"/>
                    <a:pt x="15436" y="211727"/>
                    <a:pt x="56168" y="252066"/>
                  </a:cubicBezTo>
                  <a:cubicBezTo>
                    <a:pt x="88025" y="281554"/>
                    <a:pt x="131040" y="295893"/>
                    <a:pt x="174232" y="291420"/>
                  </a:cubicBezTo>
                  <a:cubicBezTo>
                    <a:pt x="197234" y="289805"/>
                    <a:pt x="219528" y="282648"/>
                    <a:pt x="239166" y="270563"/>
                  </a:cubicBezTo>
                  <a:cubicBezTo>
                    <a:pt x="270256" y="249167"/>
                    <a:pt x="289894" y="214752"/>
                    <a:pt x="292491" y="177096"/>
                  </a:cubicBezTo>
                  <a:cubicBezTo>
                    <a:pt x="294597" y="139055"/>
                    <a:pt x="281748" y="101698"/>
                    <a:pt x="256679" y="73003"/>
                  </a:cubicBezTo>
                  <a:cubicBezTo>
                    <a:pt x="229288" y="39498"/>
                    <a:pt x="188930" y="19247"/>
                    <a:pt x="145699" y="17316"/>
                  </a:cubicBezTo>
                  <a:lnTo>
                    <a:pt x="143928" y="17316"/>
                  </a:lnTo>
                  <a:cubicBezTo>
                    <a:pt x="101662" y="17129"/>
                    <a:pt x="61795" y="36986"/>
                    <a:pt x="36491" y="70838"/>
                  </a:cubicBezTo>
                  <a:close/>
                </a:path>
              </a:pathLst>
            </a:custGeom>
            <a:solidFill>
              <a:srgbClr val="231F20"/>
            </a:solidFill>
            <a:ln w="19669"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id="{175C3B15-066A-4D4B-94F0-EA8A61311D51}"/>
                </a:ext>
              </a:extLst>
            </p:cNvPr>
            <p:cNvSpPr/>
            <p:nvPr/>
          </p:nvSpPr>
          <p:spPr>
            <a:xfrm>
              <a:off x="10319152" y="2499183"/>
              <a:ext cx="236647" cy="227425"/>
            </a:xfrm>
            <a:custGeom>
              <a:avLst/>
              <a:gdLst>
                <a:gd name="connsiteX0" fmla="*/ 218174 w 236647"/>
                <a:gd name="connsiteY0" fmla="*/ 134742 h 227425"/>
                <a:gd name="connsiteX1" fmla="*/ 139465 w 236647"/>
                <a:gd name="connsiteY1" fmla="*/ 33995 h 227425"/>
                <a:gd name="connsiteX2" fmla="*/ 9989 w 236647"/>
                <a:gd name="connsiteY2" fmla="*/ 14318 h 227425"/>
                <a:gd name="connsiteX3" fmla="*/ 6742 w 236647"/>
                <a:gd name="connsiteY3" fmla="*/ 54256 h 227425"/>
                <a:gd name="connsiteX4" fmla="*/ 7431 w 236647"/>
                <a:gd name="connsiteY4" fmla="*/ 55049 h 227425"/>
                <a:gd name="connsiteX5" fmla="*/ 108768 w 236647"/>
                <a:gd name="connsiteY5" fmla="*/ 161503 h 227425"/>
                <a:gd name="connsiteX6" fmla="*/ 212861 w 236647"/>
                <a:gd name="connsiteY6" fmla="*/ 227225 h 227425"/>
                <a:gd name="connsiteX7" fmla="*/ 218174 w 236647"/>
                <a:gd name="connsiteY7" fmla="*/ 134742 h 227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647" h="227425">
                  <a:moveTo>
                    <a:pt x="218174" y="134742"/>
                  </a:moveTo>
                  <a:cubicBezTo>
                    <a:pt x="200465" y="95297"/>
                    <a:pt x="173448" y="60730"/>
                    <a:pt x="139465" y="33995"/>
                  </a:cubicBezTo>
                  <a:cubicBezTo>
                    <a:pt x="110343" y="12546"/>
                    <a:pt x="42063" y="-18543"/>
                    <a:pt x="9989" y="14318"/>
                  </a:cubicBezTo>
                  <a:cubicBezTo>
                    <a:pt x="-1935" y="24447"/>
                    <a:pt x="-3391" y="42328"/>
                    <a:pt x="6742" y="54256"/>
                  </a:cubicBezTo>
                  <a:cubicBezTo>
                    <a:pt x="6959" y="54526"/>
                    <a:pt x="7195" y="54790"/>
                    <a:pt x="7431" y="55049"/>
                  </a:cubicBezTo>
                  <a:lnTo>
                    <a:pt x="108768" y="161503"/>
                  </a:lnTo>
                  <a:cubicBezTo>
                    <a:pt x="134152" y="186493"/>
                    <a:pt x="173507" y="230767"/>
                    <a:pt x="212861" y="227225"/>
                  </a:cubicBezTo>
                  <a:cubicBezTo>
                    <a:pt x="256348" y="223290"/>
                    <a:pt x="228997" y="156978"/>
                    <a:pt x="218174" y="134742"/>
                  </a:cubicBezTo>
                  <a:close/>
                </a:path>
              </a:pathLst>
            </a:custGeom>
            <a:solidFill>
              <a:srgbClr val="231F20"/>
            </a:solidFill>
            <a:ln w="19669"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id="{FC0720A1-5003-40CB-B713-0C07878FF269}"/>
                </a:ext>
              </a:extLst>
            </p:cNvPr>
            <p:cNvSpPr/>
            <p:nvPr/>
          </p:nvSpPr>
          <p:spPr>
            <a:xfrm>
              <a:off x="10310470" y="2489728"/>
              <a:ext cx="253931" cy="246518"/>
            </a:xfrm>
            <a:custGeom>
              <a:avLst/>
              <a:gdLst>
                <a:gd name="connsiteX0" fmla="*/ 216821 w 253931"/>
                <a:gd name="connsiteY0" fmla="*/ 246519 h 246518"/>
                <a:gd name="connsiteX1" fmla="*/ 115089 w 253931"/>
                <a:gd name="connsiteY1" fmla="*/ 181387 h 246518"/>
                <a:gd name="connsiteX2" fmla="*/ 10013 w 253931"/>
                <a:gd name="connsiteY2" fmla="*/ 69424 h 246518"/>
                <a:gd name="connsiteX3" fmla="*/ 11567 w 253931"/>
                <a:gd name="connsiteY3" fmla="*/ 17409 h 246518"/>
                <a:gd name="connsiteX4" fmla="*/ 12571 w 253931"/>
                <a:gd name="connsiteY4" fmla="*/ 16492 h 246518"/>
                <a:gd name="connsiteX5" fmla="*/ 153263 w 253931"/>
                <a:gd name="connsiteY5" fmla="*/ 36169 h 246518"/>
                <a:gd name="connsiteX6" fmla="*/ 234727 w 253931"/>
                <a:gd name="connsiteY6" fmla="*/ 140065 h 246518"/>
                <a:gd name="connsiteX7" fmla="*/ 248895 w 253931"/>
                <a:gd name="connsiteY7" fmla="*/ 229203 h 246518"/>
                <a:gd name="connsiteX8" fmla="*/ 222133 w 253931"/>
                <a:gd name="connsiteY8" fmla="*/ 245141 h 246518"/>
                <a:gd name="connsiteX9" fmla="*/ 56844 w 253931"/>
                <a:gd name="connsiteY9" fmla="*/ 18853 h 246518"/>
                <a:gd name="connsiteX10" fmla="*/ 24770 w 253931"/>
                <a:gd name="connsiteY10" fmla="*/ 30069 h 246518"/>
                <a:gd name="connsiteX11" fmla="*/ 21485 w 253931"/>
                <a:gd name="connsiteY11" fmla="*/ 57702 h 246518"/>
                <a:gd name="connsiteX12" fmla="*/ 22409 w 253931"/>
                <a:gd name="connsiteY12" fmla="*/ 58798 h 246518"/>
                <a:gd name="connsiteX13" fmla="*/ 127683 w 253931"/>
                <a:gd name="connsiteY13" fmla="*/ 167810 h 246518"/>
                <a:gd name="connsiteX14" fmla="*/ 220559 w 253931"/>
                <a:gd name="connsiteY14" fmla="*/ 226842 h 246518"/>
                <a:gd name="connsiteX15" fmla="*/ 233940 w 253931"/>
                <a:gd name="connsiteY15" fmla="*/ 219758 h 246518"/>
                <a:gd name="connsiteX16" fmla="*/ 219182 w 253931"/>
                <a:gd name="connsiteY16" fmla="*/ 146755 h 246518"/>
                <a:gd name="connsiteX17" fmla="*/ 219182 w 253931"/>
                <a:gd name="connsiteY17" fmla="*/ 146755 h 246518"/>
                <a:gd name="connsiteX18" fmla="*/ 142834 w 253931"/>
                <a:gd name="connsiteY18" fmla="*/ 49746 h 246518"/>
                <a:gd name="connsiteX19" fmla="*/ 56844 w 253931"/>
                <a:gd name="connsiteY19" fmla="*/ 17869 h 24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3931" h="246518">
                  <a:moveTo>
                    <a:pt x="216821" y="246519"/>
                  </a:moveTo>
                  <a:cubicBezTo>
                    <a:pt x="177466" y="246519"/>
                    <a:pt x="139883" y="207164"/>
                    <a:pt x="115089" y="181387"/>
                  </a:cubicBezTo>
                  <a:lnTo>
                    <a:pt x="10013" y="69424"/>
                  </a:lnTo>
                  <a:cubicBezTo>
                    <a:pt x="-3919" y="54632"/>
                    <a:pt x="-3230" y="31344"/>
                    <a:pt x="11567" y="17409"/>
                  </a:cubicBezTo>
                  <a:cubicBezTo>
                    <a:pt x="11882" y="17096"/>
                    <a:pt x="12236" y="16791"/>
                    <a:pt x="12571" y="16492"/>
                  </a:cubicBezTo>
                  <a:cubicBezTo>
                    <a:pt x="51925" y="-22863"/>
                    <a:pt x="129257" y="18263"/>
                    <a:pt x="153263" y="36169"/>
                  </a:cubicBezTo>
                  <a:cubicBezTo>
                    <a:pt x="188387" y="63731"/>
                    <a:pt x="216348" y="99374"/>
                    <a:pt x="234727" y="140065"/>
                  </a:cubicBezTo>
                  <a:cubicBezTo>
                    <a:pt x="243778" y="158562"/>
                    <a:pt x="263062" y="204213"/>
                    <a:pt x="248895" y="229203"/>
                  </a:cubicBezTo>
                  <a:cubicBezTo>
                    <a:pt x="243384" y="238837"/>
                    <a:pt x="233231" y="244884"/>
                    <a:pt x="222133" y="245141"/>
                  </a:cubicBezTo>
                  <a:close/>
                  <a:moveTo>
                    <a:pt x="56844" y="18853"/>
                  </a:moveTo>
                  <a:cubicBezTo>
                    <a:pt x="45078" y="18088"/>
                    <a:pt x="33507" y="22135"/>
                    <a:pt x="24770" y="30069"/>
                  </a:cubicBezTo>
                  <a:cubicBezTo>
                    <a:pt x="16231" y="36791"/>
                    <a:pt x="14755" y="49162"/>
                    <a:pt x="21485" y="57702"/>
                  </a:cubicBezTo>
                  <a:cubicBezTo>
                    <a:pt x="21779" y="58078"/>
                    <a:pt x="22095" y="58444"/>
                    <a:pt x="22409" y="58798"/>
                  </a:cubicBezTo>
                  <a:lnTo>
                    <a:pt x="127683" y="167810"/>
                  </a:lnTo>
                  <a:cubicBezTo>
                    <a:pt x="151295" y="192800"/>
                    <a:pt x="186714" y="230974"/>
                    <a:pt x="220559" y="226842"/>
                  </a:cubicBezTo>
                  <a:cubicBezTo>
                    <a:pt x="225951" y="226997"/>
                    <a:pt x="231027" y="224307"/>
                    <a:pt x="233940" y="219758"/>
                  </a:cubicBezTo>
                  <a:cubicBezTo>
                    <a:pt x="241614" y="205984"/>
                    <a:pt x="231972" y="173319"/>
                    <a:pt x="219182" y="146755"/>
                  </a:cubicBezTo>
                  <a:lnTo>
                    <a:pt x="219182" y="146755"/>
                  </a:lnTo>
                  <a:cubicBezTo>
                    <a:pt x="201787" y="108817"/>
                    <a:pt x="175616" y="75565"/>
                    <a:pt x="142834" y="49746"/>
                  </a:cubicBezTo>
                  <a:cubicBezTo>
                    <a:pt x="117607" y="31498"/>
                    <a:pt x="87875" y="20476"/>
                    <a:pt x="56844" y="17869"/>
                  </a:cubicBezTo>
                  <a:close/>
                </a:path>
              </a:pathLst>
            </a:custGeom>
            <a:solidFill>
              <a:srgbClr val="231F20"/>
            </a:solidFill>
            <a:ln w="19669"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id="{4217D965-DAF4-42A5-98A5-99F66D48834D}"/>
                </a:ext>
              </a:extLst>
            </p:cNvPr>
            <p:cNvSpPr/>
            <p:nvPr/>
          </p:nvSpPr>
          <p:spPr>
            <a:xfrm>
              <a:off x="9690417" y="5509165"/>
              <a:ext cx="310588" cy="354397"/>
            </a:xfrm>
            <a:custGeom>
              <a:avLst/>
              <a:gdLst>
                <a:gd name="connsiteX0" fmla="*/ 310310 w 310588"/>
                <a:gd name="connsiteY0" fmla="*/ 125344 h 354397"/>
                <a:gd name="connsiteX1" fmla="*/ 296930 w 310588"/>
                <a:gd name="connsiteY1" fmla="*/ 326839 h 354397"/>
                <a:gd name="connsiteX2" fmla="*/ 68870 w 310588"/>
                <a:gd name="connsiteY2" fmla="*/ 350845 h 354397"/>
                <a:gd name="connsiteX3" fmla="*/ 0 w 310588"/>
                <a:gd name="connsiteY3" fmla="*/ 266627 h 354397"/>
                <a:gd name="connsiteX4" fmla="*/ 91696 w 310588"/>
                <a:gd name="connsiteY4" fmla="*/ 223927 h 354397"/>
                <a:gd name="connsiteX5" fmla="*/ 99567 w 310588"/>
                <a:gd name="connsiteY5" fmla="*/ 0 h 3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588" h="354397">
                  <a:moveTo>
                    <a:pt x="310310" y="125344"/>
                  </a:moveTo>
                  <a:cubicBezTo>
                    <a:pt x="312868" y="141283"/>
                    <a:pt x="296930" y="326839"/>
                    <a:pt x="296930" y="326839"/>
                  </a:cubicBezTo>
                  <a:cubicBezTo>
                    <a:pt x="296930" y="326839"/>
                    <a:pt x="70051" y="366194"/>
                    <a:pt x="68870" y="350845"/>
                  </a:cubicBezTo>
                  <a:cubicBezTo>
                    <a:pt x="67690" y="335497"/>
                    <a:pt x="0" y="266627"/>
                    <a:pt x="0" y="266627"/>
                  </a:cubicBezTo>
                  <a:lnTo>
                    <a:pt x="91696" y="223927"/>
                  </a:lnTo>
                  <a:lnTo>
                    <a:pt x="99567" y="0"/>
                  </a:lnTo>
                  <a:close/>
                </a:path>
              </a:pathLst>
            </a:custGeom>
            <a:solidFill>
              <a:srgbClr val="FFFFFF"/>
            </a:solidFill>
            <a:ln w="19669"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id="{DDA3317F-31A7-4C46-B206-4E6E443055A1}"/>
                </a:ext>
              </a:extLst>
            </p:cNvPr>
            <p:cNvSpPr/>
            <p:nvPr/>
          </p:nvSpPr>
          <p:spPr>
            <a:xfrm>
              <a:off x="9682413" y="5500114"/>
              <a:ext cx="328434" cy="372123"/>
            </a:xfrm>
            <a:custGeom>
              <a:avLst/>
              <a:gdLst>
                <a:gd name="connsiteX0" fmla="*/ 96158 w 328434"/>
                <a:gd name="connsiteY0" fmla="*/ 371900 h 372123"/>
                <a:gd name="connsiteX1" fmla="*/ 72939 w 328434"/>
                <a:gd name="connsiteY1" fmla="*/ 368358 h 372123"/>
                <a:gd name="connsiteX2" fmla="*/ 68610 w 328434"/>
                <a:gd name="connsiteY2" fmla="*/ 360684 h 372123"/>
                <a:gd name="connsiteX3" fmla="*/ 2495 w 328434"/>
                <a:gd name="connsiteY3" fmla="*/ 281975 h 372123"/>
                <a:gd name="connsiteX4" fmla="*/ 2809 w 328434"/>
                <a:gd name="connsiteY4" fmla="*/ 269185 h 372123"/>
                <a:gd name="connsiteX5" fmla="*/ 5052 w 328434"/>
                <a:gd name="connsiteY5" fmla="*/ 267611 h 372123"/>
                <a:gd name="connsiteX6" fmla="*/ 91632 w 328434"/>
                <a:gd name="connsiteY6" fmla="*/ 227272 h 372123"/>
                <a:gd name="connsiteX7" fmla="*/ 99503 w 328434"/>
                <a:gd name="connsiteY7" fmla="*/ 8855 h 372123"/>
                <a:gd name="connsiteX8" fmla="*/ 104029 w 328434"/>
                <a:gd name="connsiteY8" fmla="*/ 1181 h 372123"/>
                <a:gd name="connsiteX9" fmla="*/ 113081 w 328434"/>
                <a:gd name="connsiteY9" fmla="*/ 1181 h 372123"/>
                <a:gd name="connsiteX10" fmla="*/ 323824 w 328434"/>
                <a:gd name="connsiteY10" fmla="*/ 126525 h 372123"/>
                <a:gd name="connsiteX11" fmla="*/ 328153 w 328434"/>
                <a:gd name="connsiteY11" fmla="*/ 132822 h 372123"/>
                <a:gd name="connsiteX12" fmla="*/ 314575 w 328434"/>
                <a:gd name="connsiteY12" fmla="*/ 336284 h 372123"/>
                <a:gd name="connsiteX13" fmla="*/ 307295 w 328434"/>
                <a:gd name="connsiteY13" fmla="*/ 344549 h 372123"/>
                <a:gd name="connsiteX14" fmla="*/ 96158 w 328434"/>
                <a:gd name="connsiteY14" fmla="*/ 371900 h 372123"/>
                <a:gd name="connsiteX15" fmla="*/ 85139 w 328434"/>
                <a:gd name="connsiteY15" fmla="*/ 353994 h 372123"/>
                <a:gd name="connsiteX16" fmla="*/ 297259 w 328434"/>
                <a:gd name="connsiteY16" fmla="*/ 328020 h 372123"/>
                <a:gd name="connsiteX17" fmla="*/ 310443 w 328434"/>
                <a:gd name="connsiteY17" fmla="*/ 139708 h 372123"/>
                <a:gd name="connsiteX18" fmla="*/ 116819 w 328434"/>
                <a:gd name="connsiteY18" fmla="*/ 24597 h 372123"/>
                <a:gd name="connsiteX19" fmla="*/ 109342 w 328434"/>
                <a:gd name="connsiteY19" fmla="*/ 233372 h 372123"/>
                <a:gd name="connsiteX20" fmla="*/ 104226 w 328434"/>
                <a:gd name="connsiteY20" fmla="*/ 241243 h 372123"/>
                <a:gd name="connsiteX21" fmla="*/ 24139 w 328434"/>
                <a:gd name="connsiteY21" fmla="*/ 278630 h 372123"/>
                <a:gd name="connsiteX22" fmla="*/ 85139 w 328434"/>
                <a:gd name="connsiteY22" fmla="*/ 353994 h 37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8434" h="372123">
                  <a:moveTo>
                    <a:pt x="96158" y="371900"/>
                  </a:moveTo>
                  <a:cubicBezTo>
                    <a:pt x="88248" y="372667"/>
                    <a:pt x="80259" y="371448"/>
                    <a:pt x="72939" y="368358"/>
                  </a:cubicBezTo>
                  <a:cubicBezTo>
                    <a:pt x="70656" y="366371"/>
                    <a:pt x="69121" y="363655"/>
                    <a:pt x="68610" y="360684"/>
                  </a:cubicBezTo>
                  <a:cubicBezTo>
                    <a:pt x="49641" y="332014"/>
                    <a:pt x="27445" y="305607"/>
                    <a:pt x="2495" y="281975"/>
                  </a:cubicBezTo>
                  <a:cubicBezTo>
                    <a:pt x="-949" y="278354"/>
                    <a:pt x="-811" y="272628"/>
                    <a:pt x="2809" y="269185"/>
                  </a:cubicBezTo>
                  <a:cubicBezTo>
                    <a:pt x="3478" y="268535"/>
                    <a:pt x="4226" y="268024"/>
                    <a:pt x="5052" y="267611"/>
                  </a:cubicBezTo>
                  <a:lnTo>
                    <a:pt x="91632" y="227272"/>
                  </a:lnTo>
                  <a:lnTo>
                    <a:pt x="99503" y="8855"/>
                  </a:lnTo>
                  <a:cubicBezTo>
                    <a:pt x="99523" y="5667"/>
                    <a:pt x="101254" y="2735"/>
                    <a:pt x="104029" y="1181"/>
                  </a:cubicBezTo>
                  <a:cubicBezTo>
                    <a:pt x="106843" y="-394"/>
                    <a:pt x="110267" y="-394"/>
                    <a:pt x="113081" y="1181"/>
                  </a:cubicBezTo>
                  <a:lnTo>
                    <a:pt x="323824" y="126525"/>
                  </a:lnTo>
                  <a:cubicBezTo>
                    <a:pt x="326028" y="127981"/>
                    <a:pt x="327582" y="130244"/>
                    <a:pt x="328153" y="132822"/>
                  </a:cubicBezTo>
                  <a:cubicBezTo>
                    <a:pt x="330514" y="149153"/>
                    <a:pt x="317331" y="305194"/>
                    <a:pt x="314575" y="336284"/>
                  </a:cubicBezTo>
                  <a:cubicBezTo>
                    <a:pt x="314300" y="340377"/>
                    <a:pt x="311309" y="343761"/>
                    <a:pt x="307295" y="344549"/>
                  </a:cubicBezTo>
                  <a:cubicBezTo>
                    <a:pt x="237559" y="358027"/>
                    <a:pt x="167036" y="367177"/>
                    <a:pt x="96158" y="371900"/>
                  </a:cubicBezTo>
                  <a:close/>
                  <a:moveTo>
                    <a:pt x="85139" y="353994"/>
                  </a:moveTo>
                  <a:cubicBezTo>
                    <a:pt x="104816" y="357142"/>
                    <a:pt x="204973" y="343761"/>
                    <a:pt x="297259" y="328020"/>
                  </a:cubicBezTo>
                  <a:cubicBezTo>
                    <a:pt x="302966" y="261707"/>
                    <a:pt x="310640" y="162337"/>
                    <a:pt x="310443" y="139708"/>
                  </a:cubicBezTo>
                  <a:lnTo>
                    <a:pt x="116819" y="24597"/>
                  </a:lnTo>
                  <a:lnTo>
                    <a:pt x="109342" y="233372"/>
                  </a:lnTo>
                  <a:cubicBezTo>
                    <a:pt x="109322" y="236776"/>
                    <a:pt x="107335" y="239846"/>
                    <a:pt x="104226" y="241243"/>
                  </a:cubicBezTo>
                  <a:lnTo>
                    <a:pt x="24139" y="278630"/>
                  </a:lnTo>
                  <a:cubicBezTo>
                    <a:pt x="47595" y="301042"/>
                    <a:pt x="68098" y="326367"/>
                    <a:pt x="85139" y="353994"/>
                  </a:cubicBezTo>
                  <a:close/>
                </a:path>
              </a:pathLst>
            </a:custGeom>
            <a:solidFill>
              <a:srgbClr val="231F20"/>
            </a:solidFill>
            <a:ln w="19669"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id="{0C44215C-5766-471C-9F03-DF6E784312FB}"/>
                </a:ext>
              </a:extLst>
            </p:cNvPr>
            <p:cNvSpPr/>
            <p:nvPr/>
          </p:nvSpPr>
          <p:spPr>
            <a:xfrm>
              <a:off x="10423591" y="5558161"/>
              <a:ext cx="238291" cy="321526"/>
            </a:xfrm>
            <a:custGeom>
              <a:avLst/>
              <a:gdLst>
                <a:gd name="connsiteX0" fmla="*/ 205234 w 238291"/>
                <a:gd name="connsiteY0" fmla="*/ 92286 h 321526"/>
                <a:gd name="connsiteX1" fmla="*/ 238292 w 238291"/>
                <a:gd name="connsiteY1" fmla="*/ 321526 h 321526"/>
                <a:gd name="connsiteX2" fmla="*/ 87957 w 238291"/>
                <a:gd name="connsiteY2" fmla="*/ 321526 h 321526"/>
                <a:gd name="connsiteX3" fmla="*/ 0 w 238291"/>
                <a:gd name="connsiteY3" fmla="*/ 0 h 321526"/>
                <a:gd name="connsiteX4" fmla="*/ 205234 w 238291"/>
                <a:gd name="connsiteY4" fmla="*/ 92286 h 321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291" h="321526">
                  <a:moveTo>
                    <a:pt x="205234" y="92286"/>
                  </a:moveTo>
                  <a:lnTo>
                    <a:pt x="238292" y="321526"/>
                  </a:lnTo>
                  <a:lnTo>
                    <a:pt x="87957" y="321526"/>
                  </a:lnTo>
                  <a:lnTo>
                    <a:pt x="0" y="0"/>
                  </a:lnTo>
                  <a:lnTo>
                    <a:pt x="205234" y="92286"/>
                  </a:lnTo>
                  <a:close/>
                </a:path>
              </a:pathLst>
            </a:custGeom>
            <a:solidFill>
              <a:srgbClr val="FFFFFF"/>
            </a:solidFill>
            <a:ln w="19669" cap="flat">
              <a:noFill/>
              <a:prstDash val="solid"/>
              <a:miter/>
            </a:ln>
          </p:spPr>
          <p:txBody>
            <a:bodyPr rtlCol="0" anchor="ctr"/>
            <a:lstStyle/>
            <a:p>
              <a:endParaRPr lang="zh-CN" altLang="en-US"/>
            </a:p>
          </p:txBody>
        </p:sp>
        <p:sp>
          <p:nvSpPr>
            <p:cNvPr id="462" name="任意多边形: 形状 461">
              <a:extLst>
                <a:ext uri="{FF2B5EF4-FFF2-40B4-BE49-F238E27FC236}">
                  <a16:creationId xmlns:a16="http://schemas.microsoft.com/office/drawing/2014/main" id="{82586606-A4E5-4F26-B742-158890487D57}"/>
                </a:ext>
              </a:extLst>
            </p:cNvPr>
            <p:cNvSpPr/>
            <p:nvPr/>
          </p:nvSpPr>
          <p:spPr>
            <a:xfrm>
              <a:off x="10415362" y="5549195"/>
              <a:ext cx="256254" cy="339579"/>
            </a:xfrm>
            <a:custGeom>
              <a:avLst/>
              <a:gdLst>
                <a:gd name="connsiteX0" fmla="*/ 246521 w 256254"/>
                <a:gd name="connsiteY0" fmla="*/ 339545 h 339579"/>
                <a:gd name="connsiteX1" fmla="*/ 96974 w 256254"/>
                <a:gd name="connsiteY1" fmla="*/ 339545 h 339579"/>
                <a:gd name="connsiteX2" fmla="*/ 88316 w 256254"/>
                <a:gd name="connsiteY2" fmla="*/ 333051 h 339579"/>
                <a:gd name="connsiteX3" fmla="*/ 359 w 256254"/>
                <a:gd name="connsiteY3" fmla="*/ 11328 h 339579"/>
                <a:gd name="connsiteX4" fmla="*/ 6380 w 256254"/>
                <a:gd name="connsiteY4" fmla="*/ 348 h 339579"/>
                <a:gd name="connsiteX5" fmla="*/ 12755 w 256254"/>
                <a:gd name="connsiteY5" fmla="*/ 899 h 339579"/>
                <a:gd name="connsiteX6" fmla="*/ 217989 w 256254"/>
                <a:gd name="connsiteY6" fmla="*/ 93185 h 339579"/>
                <a:gd name="connsiteX7" fmla="*/ 223105 w 256254"/>
                <a:gd name="connsiteY7" fmla="*/ 100072 h 339579"/>
                <a:gd name="connsiteX8" fmla="*/ 256163 w 256254"/>
                <a:gd name="connsiteY8" fmla="*/ 329312 h 339579"/>
                <a:gd name="connsiteX9" fmla="*/ 253999 w 256254"/>
                <a:gd name="connsiteY9" fmla="*/ 336396 h 339579"/>
                <a:gd name="connsiteX10" fmla="*/ 246521 w 256254"/>
                <a:gd name="connsiteY10" fmla="*/ 339545 h 339579"/>
                <a:gd name="connsiteX11" fmla="*/ 103074 w 256254"/>
                <a:gd name="connsiteY11" fmla="*/ 321638 h 339579"/>
                <a:gd name="connsiteX12" fmla="*/ 236092 w 256254"/>
                <a:gd name="connsiteY12" fmla="*/ 321638 h 339579"/>
                <a:gd name="connsiteX13" fmla="*/ 205199 w 256254"/>
                <a:gd name="connsiteY13" fmla="*/ 107550 h 339579"/>
                <a:gd name="connsiteX14" fmla="*/ 21807 w 256254"/>
                <a:gd name="connsiteY14" fmla="*/ 25102 h 339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6254" h="339579">
                  <a:moveTo>
                    <a:pt x="246521" y="339545"/>
                  </a:moveTo>
                  <a:lnTo>
                    <a:pt x="96974" y="339545"/>
                  </a:lnTo>
                  <a:cubicBezTo>
                    <a:pt x="92940" y="339604"/>
                    <a:pt x="89398" y="336927"/>
                    <a:pt x="88316" y="333051"/>
                  </a:cubicBezTo>
                  <a:lnTo>
                    <a:pt x="359" y="11328"/>
                  </a:lnTo>
                  <a:cubicBezTo>
                    <a:pt x="-1019" y="6625"/>
                    <a:pt x="1696" y="1726"/>
                    <a:pt x="6380" y="348"/>
                  </a:cubicBezTo>
                  <a:cubicBezTo>
                    <a:pt x="8505" y="-262"/>
                    <a:pt x="10768" y="-65"/>
                    <a:pt x="12755" y="899"/>
                  </a:cubicBezTo>
                  <a:lnTo>
                    <a:pt x="217989" y="93185"/>
                  </a:lnTo>
                  <a:cubicBezTo>
                    <a:pt x="220783" y="94425"/>
                    <a:pt x="222731" y="97042"/>
                    <a:pt x="223105" y="100072"/>
                  </a:cubicBezTo>
                  <a:lnTo>
                    <a:pt x="256163" y="329312"/>
                  </a:lnTo>
                  <a:cubicBezTo>
                    <a:pt x="256537" y="331871"/>
                    <a:pt x="255750" y="334488"/>
                    <a:pt x="253999" y="336396"/>
                  </a:cubicBezTo>
                  <a:cubicBezTo>
                    <a:pt x="252188" y="338620"/>
                    <a:pt x="249374" y="339800"/>
                    <a:pt x="246521" y="339545"/>
                  </a:cubicBezTo>
                  <a:close/>
                  <a:moveTo>
                    <a:pt x="103074" y="321638"/>
                  </a:moveTo>
                  <a:lnTo>
                    <a:pt x="236092" y="321638"/>
                  </a:lnTo>
                  <a:lnTo>
                    <a:pt x="205199" y="107550"/>
                  </a:lnTo>
                  <a:lnTo>
                    <a:pt x="21807" y="25102"/>
                  </a:lnTo>
                  <a:close/>
                </a:path>
              </a:pathLst>
            </a:custGeom>
            <a:solidFill>
              <a:srgbClr val="231F20"/>
            </a:solidFill>
            <a:ln w="19669" cap="flat">
              <a:noFill/>
              <a:prstDash val="solid"/>
              <a:miter/>
            </a:ln>
          </p:spPr>
          <p:txBody>
            <a:bodyPr rtlCol="0" anchor="ctr"/>
            <a:lstStyle/>
            <a:p>
              <a:endParaRPr lang="zh-CN" altLang="en-US"/>
            </a:p>
          </p:txBody>
        </p:sp>
        <p:sp>
          <p:nvSpPr>
            <p:cNvPr id="463" name="任意多边形: 形状 462">
              <a:extLst>
                <a:ext uri="{FF2B5EF4-FFF2-40B4-BE49-F238E27FC236}">
                  <a16:creationId xmlns:a16="http://schemas.microsoft.com/office/drawing/2014/main" id="{184C2A11-1F74-4C56-9FAF-F801F4ADE17E}"/>
                </a:ext>
              </a:extLst>
            </p:cNvPr>
            <p:cNvSpPr/>
            <p:nvPr/>
          </p:nvSpPr>
          <p:spPr>
            <a:xfrm>
              <a:off x="9999340" y="2463320"/>
              <a:ext cx="558840" cy="502318"/>
            </a:xfrm>
            <a:custGeom>
              <a:avLst/>
              <a:gdLst>
                <a:gd name="connsiteX0" fmla="*/ 139128 w 558840"/>
                <a:gd name="connsiteY0" fmla="*/ 32077 h 502318"/>
                <a:gd name="connsiteX1" fmla="*/ 216657 w 558840"/>
                <a:gd name="connsiteY1" fmla="*/ 2758 h 502318"/>
                <a:gd name="connsiteX2" fmla="*/ 481316 w 558840"/>
                <a:gd name="connsiteY2" fmla="*/ 122199 h 502318"/>
                <a:gd name="connsiteX3" fmla="*/ 483873 w 558840"/>
                <a:gd name="connsiteY3" fmla="*/ 449432 h 502318"/>
                <a:gd name="connsiteX4" fmla="*/ 263685 w 558840"/>
                <a:gd name="connsiteY4" fmla="*/ 499806 h 502318"/>
                <a:gd name="connsiteX5" fmla="*/ 10 w 558840"/>
                <a:gd name="connsiteY5" fmla="*/ 278240 h 502318"/>
                <a:gd name="connsiteX6" fmla="*/ 59042 w 558840"/>
                <a:gd name="connsiteY6" fmla="*/ 101144 h 502318"/>
                <a:gd name="connsiteX7" fmla="*/ 139128 w 558840"/>
                <a:gd name="connsiteY7" fmla="*/ 32077 h 50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40" h="502318">
                  <a:moveTo>
                    <a:pt x="139128" y="32077"/>
                  </a:moveTo>
                  <a:cubicBezTo>
                    <a:pt x="163233" y="18199"/>
                    <a:pt x="189403" y="8299"/>
                    <a:pt x="216657" y="2758"/>
                  </a:cubicBezTo>
                  <a:cubicBezTo>
                    <a:pt x="305795" y="-15345"/>
                    <a:pt x="424055" y="59232"/>
                    <a:pt x="481316" y="122199"/>
                  </a:cubicBezTo>
                  <a:cubicBezTo>
                    <a:pt x="567699" y="217044"/>
                    <a:pt x="599379" y="363049"/>
                    <a:pt x="483873" y="449432"/>
                  </a:cubicBezTo>
                  <a:cubicBezTo>
                    <a:pt x="422284" y="495477"/>
                    <a:pt x="340427" y="508464"/>
                    <a:pt x="263685" y="499806"/>
                  </a:cubicBezTo>
                  <a:cubicBezTo>
                    <a:pt x="139325" y="487212"/>
                    <a:pt x="404" y="419916"/>
                    <a:pt x="10" y="278240"/>
                  </a:cubicBezTo>
                  <a:cubicBezTo>
                    <a:pt x="-521" y="214291"/>
                    <a:pt x="20238" y="151981"/>
                    <a:pt x="59042" y="101144"/>
                  </a:cubicBezTo>
                  <a:cubicBezTo>
                    <a:pt x="80943" y="73079"/>
                    <a:pt x="108156" y="49608"/>
                    <a:pt x="139128" y="32077"/>
                  </a:cubicBezTo>
                  <a:close/>
                </a:path>
              </a:pathLst>
            </a:custGeom>
            <a:solidFill>
              <a:srgbClr val="FFFFFF"/>
            </a:solidFill>
            <a:ln w="19669" cap="flat">
              <a:noFill/>
              <a:prstDash val="solid"/>
              <a:miter/>
            </a:ln>
          </p:spPr>
          <p:txBody>
            <a:bodyPr rtlCol="0" anchor="ctr"/>
            <a:lstStyle/>
            <a:p>
              <a:endParaRPr lang="zh-CN" altLang="en-US"/>
            </a:p>
          </p:txBody>
        </p:sp>
        <p:sp>
          <p:nvSpPr>
            <p:cNvPr id="464" name="任意多边形: 形状 463">
              <a:extLst>
                <a:ext uri="{FF2B5EF4-FFF2-40B4-BE49-F238E27FC236}">
                  <a16:creationId xmlns:a16="http://schemas.microsoft.com/office/drawing/2014/main" id="{D5441FAA-A83F-4069-94C0-B00E2BEC06FA}"/>
                </a:ext>
              </a:extLst>
            </p:cNvPr>
            <p:cNvSpPr/>
            <p:nvPr/>
          </p:nvSpPr>
          <p:spPr>
            <a:xfrm>
              <a:off x="9990292" y="2453980"/>
              <a:ext cx="576767" cy="520479"/>
            </a:xfrm>
            <a:custGeom>
              <a:avLst/>
              <a:gdLst>
                <a:gd name="connsiteX0" fmla="*/ 315235 w 576767"/>
                <a:gd name="connsiteY0" fmla="*/ 520362 h 520479"/>
                <a:gd name="connsiteX1" fmla="*/ 271946 w 576767"/>
                <a:gd name="connsiteY1" fmla="*/ 518001 h 520479"/>
                <a:gd name="connsiteX2" fmla="*/ 6 w 576767"/>
                <a:gd name="connsiteY2" fmla="*/ 287777 h 520479"/>
                <a:gd name="connsiteX3" fmla="*/ 61202 w 576767"/>
                <a:gd name="connsiteY3" fmla="*/ 105172 h 520479"/>
                <a:gd name="connsiteX4" fmla="*/ 143650 w 576767"/>
                <a:gd name="connsiteY4" fmla="*/ 33547 h 520479"/>
                <a:gd name="connsiteX5" fmla="*/ 223736 w 576767"/>
                <a:gd name="connsiteY5" fmla="*/ 3047 h 520479"/>
                <a:gd name="connsiteX6" fmla="*/ 497053 w 576767"/>
                <a:gd name="connsiteY6" fmla="*/ 125243 h 520479"/>
                <a:gd name="connsiteX7" fmla="*/ 575762 w 576767"/>
                <a:gd name="connsiteY7" fmla="*/ 332051 h 520479"/>
                <a:gd name="connsiteX8" fmla="*/ 498037 w 576767"/>
                <a:gd name="connsiteY8" fmla="*/ 465659 h 520479"/>
                <a:gd name="connsiteX9" fmla="*/ 315235 w 576767"/>
                <a:gd name="connsiteY9" fmla="*/ 520362 h 520479"/>
                <a:gd name="connsiteX10" fmla="*/ 254826 w 576767"/>
                <a:gd name="connsiteY10" fmla="*/ 18199 h 520479"/>
                <a:gd name="connsiteX11" fmla="*/ 227475 w 576767"/>
                <a:gd name="connsiteY11" fmla="*/ 20953 h 520479"/>
                <a:gd name="connsiteX12" fmla="*/ 152701 w 576767"/>
                <a:gd name="connsiteY12" fmla="*/ 49289 h 520479"/>
                <a:gd name="connsiteX13" fmla="*/ 152701 w 576767"/>
                <a:gd name="connsiteY13" fmla="*/ 49289 h 520479"/>
                <a:gd name="connsiteX14" fmla="*/ 75369 w 576767"/>
                <a:gd name="connsiteY14" fmla="*/ 116388 h 520479"/>
                <a:gd name="connsiteX15" fmla="*/ 17912 w 576767"/>
                <a:gd name="connsiteY15" fmla="*/ 287580 h 520479"/>
                <a:gd name="connsiteX16" fmla="*/ 273716 w 576767"/>
                <a:gd name="connsiteY16" fmla="*/ 500291 h 520479"/>
                <a:gd name="connsiteX17" fmla="*/ 487608 w 576767"/>
                <a:gd name="connsiteY17" fmla="*/ 451492 h 520479"/>
                <a:gd name="connsiteX18" fmla="*/ 558249 w 576767"/>
                <a:gd name="connsiteY18" fmla="*/ 330476 h 520479"/>
                <a:gd name="connsiteX19" fmla="*/ 483869 w 576767"/>
                <a:gd name="connsiteY19" fmla="*/ 137639 h 520479"/>
                <a:gd name="connsiteX20" fmla="*/ 254826 w 576767"/>
                <a:gd name="connsiteY20" fmla="*/ 18199 h 520479"/>
                <a:gd name="connsiteX21" fmla="*/ 148176 w 576767"/>
                <a:gd name="connsiteY21" fmla="*/ 41418 h 520479"/>
                <a:gd name="connsiteX22" fmla="*/ 148176 w 576767"/>
                <a:gd name="connsiteY22" fmla="*/ 41418 h 52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6767" h="520479">
                  <a:moveTo>
                    <a:pt x="315235" y="520362"/>
                  </a:moveTo>
                  <a:cubicBezTo>
                    <a:pt x="300773" y="520344"/>
                    <a:pt x="286329" y="519555"/>
                    <a:pt x="271946" y="518001"/>
                  </a:cubicBezTo>
                  <a:cubicBezTo>
                    <a:pt x="146798" y="505407"/>
                    <a:pt x="596" y="437324"/>
                    <a:pt x="6" y="287777"/>
                  </a:cubicBezTo>
                  <a:cubicBezTo>
                    <a:pt x="-407" y="221807"/>
                    <a:pt x="21119" y="157573"/>
                    <a:pt x="61202" y="105172"/>
                  </a:cubicBezTo>
                  <a:cubicBezTo>
                    <a:pt x="83752" y="76160"/>
                    <a:pt x="111772" y="51829"/>
                    <a:pt x="143650" y="33547"/>
                  </a:cubicBezTo>
                  <a:cubicBezTo>
                    <a:pt x="168561" y="19184"/>
                    <a:pt x="195578" y="8887"/>
                    <a:pt x="223736" y="3047"/>
                  </a:cubicBezTo>
                  <a:cubicBezTo>
                    <a:pt x="317990" y="-16630"/>
                    <a:pt x="440186" y="63063"/>
                    <a:pt x="497053" y="125243"/>
                  </a:cubicBezTo>
                  <a:cubicBezTo>
                    <a:pt x="553920" y="187423"/>
                    <a:pt x="582649" y="262983"/>
                    <a:pt x="575762" y="332051"/>
                  </a:cubicBezTo>
                  <a:cubicBezTo>
                    <a:pt x="570410" y="385738"/>
                    <a:pt x="542075" y="434475"/>
                    <a:pt x="498037" y="465659"/>
                  </a:cubicBezTo>
                  <a:cubicBezTo>
                    <a:pt x="444535" y="503001"/>
                    <a:pt x="380445" y="522176"/>
                    <a:pt x="315235" y="520362"/>
                  </a:cubicBezTo>
                  <a:close/>
                  <a:moveTo>
                    <a:pt x="254826" y="18199"/>
                  </a:moveTo>
                  <a:cubicBezTo>
                    <a:pt x="245637" y="18202"/>
                    <a:pt x="236487" y="19125"/>
                    <a:pt x="227475" y="20953"/>
                  </a:cubicBezTo>
                  <a:cubicBezTo>
                    <a:pt x="201186" y="26333"/>
                    <a:pt x="175940" y="35900"/>
                    <a:pt x="152701" y="49289"/>
                  </a:cubicBezTo>
                  <a:lnTo>
                    <a:pt x="152701" y="49289"/>
                  </a:lnTo>
                  <a:cubicBezTo>
                    <a:pt x="122753" y="66333"/>
                    <a:pt x="96464" y="89137"/>
                    <a:pt x="75369" y="116388"/>
                  </a:cubicBezTo>
                  <a:cubicBezTo>
                    <a:pt x="37845" y="165542"/>
                    <a:pt x="17637" y="225736"/>
                    <a:pt x="17912" y="287580"/>
                  </a:cubicBezTo>
                  <a:cubicBezTo>
                    <a:pt x="17912" y="425321"/>
                    <a:pt x="155653" y="488288"/>
                    <a:pt x="273716" y="500291"/>
                  </a:cubicBezTo>
                  <a:cubicBezTo>
                    <a:pt x="358132" y="508752"/>
                    <a:pt x="434086" y="491436"/>
                    <a:pt x="487608" y="451492"/>
                  </a:cubicBezTo>
                  <a:cubicBezTo>
                    <a:pt x="527730" y="423436"/>
                    <a:pt x="553547" y="379209"/>
                    <a:pt x="558249" y="330476"/>
                  </a:cubicBezTo>
                  <a:cubicBezTo>
                    <a:pt x="564153" y="267312"/>
                    <a:pt x="536408" y="195294"/>
                    <a:pt x="483869" y="137639"/>
                  </a:cubicBezTo>
                  <a:cubicBezTo>
                    <a:pt x="435267" y="85495"/>
                    <a:pt x="337471" y="18199"/>
                    <a:pt x="254826" y="18199"/>
                  </a:cubicBezTo>
                  <a:close/>
                  <a:moveTo>
                    <a:pt x="148176" y="41418"/>
                  </a:moveTo>
                  <a:lnTo>
                    <a:pt x="148176" y="41418"/>
                  </a:lnTo>
                  <a:close/>
                </a:path>
              </a:pathLst>
            </a:custGeom>
            <a:solidFill>
              <a:srgbClr val="231F20"/>
            </a:solidFill>
            <a:ln w="19669" cap="flat">
              <a:noFill/>
              <a:prstDash val="solid"/>
              <a:miter/>
            </a:ln>
          </p:spPr>
          <p:txBody>
            <a:bodyPr rtlCol="0" anchor="ctr"/>
            <a:lstStyle/>
            <a:p>
              <a:endParaRPr lang="zh-CN" altLang="en-US"/>
            </a:p>
          </p:txBody>
        </p:sp>
        <p:sp>
          <p:nvSpPr>
            <p:cNvPr id="465" name="任意多边形: 形状 464">
              <a:extLst>
                <a:ext uri="{FF2B5EF4-FFF2-40B4-BE49-F238E27FC236}">
                  <a16:creationId xmlns:a16="http://schemas.microsoft.com/office/drawing/2014/main" id="{CEB7A31E-34F2-49D8-883F-D05231751B70}"/>
                </a:ext>
              </a:extLst>
            </p:cNvPr>
            <p:cNvSpPr/>
            <p:nvPr/>
          </p:nvSpPr>
          <p:spPr>
            <a:xfrm>
              <a:off x="9892109" y="3008383"/>
              <a:ext cx="593268" cy="1021052"/>
            </a:xfrm>
            <a:custGeom>
              <a:avLst/>
              <a:gdLst>
                <a:gd name="connsiteX0" fmla="*/ 0 w 593268"/>
                <a:gd name="connsiteY0" fmla="*/ 802832 h 1021052"/>
                <a:gd name="connsiteX1" fmla="*/ 152892 w 593268"/>
                <a:gd name="connsiteY1" fmla="*/ 0 h 1021052"/>
                <a:gd name="connsiteX2" fmla="*/ 593269 w 593268"/>
                <a:gd name="connsiteY2" fmla="*/ 35025 h 1021052"/>
                <a:gd name="connsiteX3" fmla="*/ 591104 w 593268"/>
                <a:gd name="connsiteY3" fmla="*/ 1021053 h 1021052"/>
                <a:gd name="connsiteX4" fmla="*/ 0 w 593268"/>
                <a:gd name="connsiteY4" fmla="*/ 802832 h 1021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268" h="1021052">
                  <a:moveTo>
                    <a:pt x="0" y="802832"/>
                  </a:moveTo>
                  <a:lnTo>
                    <a:pt x="152892" y="0"/>
                  </a:lnTo>
                  <a:lnTo>
                    <a:pt x="593269" y="35025"/>
                  </a:lnTo>
                  <a:lnTo>
                    <a:pt x="591104" y="1021053"/>
                  </a:lnTo>
                  <a:lnTo>
                    <a:pt x="0" y="802832"/>
                  </a:lnTo>
                  <a:close/>
                </a:path>
              </a:pathLst>
            </a:custGeom>
            <a:solidFill>
              <a:srgbClr val="FFFFFF"/>
            </a:solidFill>
            <a:ln w="19669" cap="flat">
              <a:no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id="{D3D418B8-0C46-4475-AF48-6165BD9C668A}"/>
                </a:ext>
              </a:extLst>
            </p:cNvPr>
            <p:cNvSpPr/>
            <p:nvPr/>
          </p:nvSpPr>
          <p:spPr>
            <a:xfrm>
              <a:off x="9883111" y="3000089"/>
              <a:ext cx="611318" cy="1038988"/>
            </a:xfrm>
            <a:custGeom>
              <a:avLst/>
              <a:gdLst>
                <a:gd name="connsiteX0" fmla="*/ 600102 w 611318"/>
                <a:gd name="connsiteY0" fmla="*/ 1038398 h 1038988"/>
                <a:gd name="connsiteX1" fmla="*/ 597151 w 611318"/>
                <a:gd name="connsiteY1" fmla="*/ 1038398 h 1038988"/>
                <a:gd name="connsiteX2" fmla="*/ 5850 w 611318"/>
                <a:gd name="connsiteY2" fmla="*/ 820178 h 1038988"/>
                <a:gd name="connsiteX3" fmla="*/ 143 w 611318"/>
                <a:gd name="connsiteY3" fmla="*/ 809946 h 1038988"/>
                <a:gd name="connsiteX4" fmla="*/ 153232 w 611318"/>
                <a:gd name="connsiteY4" fmla="*/ 7311 h 1038988"/>
                <a:gd name="connsiteX5" fmla="*/ 162677 w 611318"/>
                <a:gd name="connsiteY5" fmla="*/ 30 h 1038988"/>
                <a:gd name="connsiteX6" fmla="*/ 603054 w 611318"/>
                <a:gd name="connsiteY6" fmla="*/ 35056 h 1038988"/>
                <a:gd name="connsiteX7" fmla="*/ 611318 w 611318"/>
                <a:gd name="connsiteY7" fmla="*/ 44107 h 1038988"/>
                <a:gd name="connsiteX8" fmla="*/ 609154 w 611318"/>
                <a:gd name="connsiteY8" fmla="*/ 1029937 h 1038988"/>
                <a:gd name="connsiteX9" fmla="*/ 600102 w 611318"/>
                <a:gd name="connsiteY9" fmla="*/ 1038989 h 1038988"/>
                <a:gd name="connsiteX10" fmla="*/ 19230 w 611318"/>
                <a:gd name="connsiteY10" fmla="*/ 805223 h 1038988"/>
                <a:gd name="connsiteX11" fmla="*/ 591248 w 611318"/>
                <a:gd name="connsiteY11" fmla="*/ 1016360 h 1038988"/>
                <a:gd name="connsiteX12" fmla="*/ 593412 w 611318"/>
                <a:gd name="connsiteY12" fmla="*/ 52175 h 1038988"/>
                <a:gd name="connsiteX13" fmla="*/ 169367 w 611318"/>
                <a:gd name="connsiteY13" fmla="*/ 18330 h 103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1318" h="1038988">
                  <a:moveTo>
                    <a:pt x="600102" y="1038398"/>
                  </a:moveTo>
                  <a:lnTo>
                    <a:pt x="597151" y="1038398"/>
                  </a:lnTo>
                  <a:lnTo>
                    <a:pt x="5850" y="820178"/>
                  </a:lnTo>
                  <a:cubicBezTo>
                    <a:pt x="1757" y="818564"/>
                    <a:pt x="-624" y="814274"/>
                    <a:pt x="143" y="809946"/>
                  </a:cubicBezTo>
                  <a:lnTo>
                    <a:pt x="153232" y="7311"/>
                  </a:lnTo>
                  <a:cubicBezTo>
                    <a:pt x="154039" y="2810"/>
                    <a:pt x="158112" y="-344"/>
                    <a:pt x="162677" y="30"/>
                  </a:cubicBezTo>
                  <a:lnTo>
                    <a:pt x="603054" y="35056"/>
                  </a:lnTo>
                  <a:cubicBezTo>
                    <a:pt x="607737" y="35465"/>
                    <a:pt x="611338" y="39400"/>
                    <a:pt x="611318" y="44107"/>
                  </a:cubicBezTo>
                  <a:lnTo>
                    <a:pt x="609154" y="1029937"/>
                  </a:lnTo>
                  <a:cubicBezTo>
                    <a:pt x="609056" y="1034896"/>
                    <a:pt x="605061" y="1038890"/>
                    <a:pt x="600102" y="1038989"/>
                  </a:cubicBezTo>
                  <a:close/>
                  <a:moveTo>
                    <a:pt x="19230" y="805223"/>
                  </a:moveTo>
                  <a:lnTo>
                    <a:pt x="591248" y="1016360"/>
                  </a:lnTo>
                  <a:lnTo>
                    <a:pt x="593412" y="52175"/>
                  </a:lnTo>
                  <a:lnTo>
                    <a:pt x="169367" y="18330"/>
                  </a:lnTo>
                  <a:close/>
                </a:path>
              </a:pathLst>
            </a:custGeom>
            <a:solidFill>
              <a:srgbClr val="231F20"/>
            </a:solidFill>
            <a:ln w="19669" cap="flat">
              <a:no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id="{7F62633F-4F02-4BC5-BF1E-F3C35F28F912}"/>
                </a:ext>
              </a:extLst>
            </p:cNvPr>
            <p:cNvSpPr/>
            <p:nvPr/>
          </p:nvSpPr>
          <p:spPr>
            <a:xfrm>
              <a:off x="9760862" y="3812002"/>
              <a:ext cx="901021" cy="1888229"/>
            </a:xfrm>
            <a:custGeom>
              <a:avLst/>
              <a:gdLst>
                <a:gd name="connsiteX0" fmla="*/ 775874 w 901021"/>
                <a:gd name="connsiteY0" fmla="*/ 45848 h 1888229"/>
                <a:gd name="connsiteX1" fmla="*/ 901021 w 901021"/>
                <a:gd name="connsiteY1" fmla="*/ 1851039 h 1888229"/>
                <a:gd name="connsiteX2" fmla="*/ 664894 w 901021"/>
                <a:gd name="connsiteY2" fmla="*/ 1888229 h 1888229"/>
                <a:gd name="connsiteX3" fmla="*/ 410861 w 901021"/>
                <a:gd name="connsiteY3" fmla="*/ 628885 h 1888229"/>
                <a:gd name="connsiteX4" fmla="*/ 264069 w 901021"/>
                <a:gd name="connsiteY4" fmla="*/ 1888229 h 1888229"/>
                <a:gd name="connsiteX5" fmla="*/ 0 w 901021"/>
                <a:gd name="connsiteY5" fmla="*/ 1853991 h 1888229"/>
                <a:gd name="connsiteX6" fmla="*/ 78709 w 901021"/>
                <a:gd name="connsiteY6" fmla="*/ 0 h 188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021" h="1888229">
                  <a:moveTo>
                    <a:pt x="775874" y="45848"/>
                  </a:moveTo>
                  <a:cubicBezTo>
                    <a:pt x="775874" y="45848"/>
                    <a:pt x="847499" y="1360485"/>
                    <a:pt x="901021" y="1851039"/>
                  </a:cubicBezTo>
                  <a:lnTo>
                    <a:pt x="664894" y="1888229"/>
                  </a:lnTo>
                  <a:cubicBezTo>
                    <a:pt x="664894" y="1888229"/>
                    <a:pt x="557260" y="1173551"/>
                    <a:pt x="410861" y="628885"/>
                  </a:cubicBezTo>
                  <a:lnTo>
                    <a:pt x="264069" y="1888229"/>
                  </a:lnTo>
                  <a:lnTo>
                    <a:pt x="0" y="1853991"/>
                  </a:lnTo>
                  <a:lnTo>
                    <a:pt x="78709" y="0"/>
                  </a:lnTo>
                  <a:close/>
                </a:path>
              </a:pathLst>
            </a:custGeom>
            <a:solidFill>
              <a:srgbClr val="231F20"/>
            </a:solidFill>
            <a:ln w="19669"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id="{995E1111-3C7E-4D6A-A1D9-E8BC65F80362}"/>
                </a:ext>
              </a:extLst>
            </p:cNvPr>
            <p:cNvSpPr/>
            <p:nvPr/>
          </p:nvSpPr>
          <p:spPr>
            <a:xfrm>
              <a:off x="9725246" y="2976307"/>
              <a:ext cx="1191457" cy="1190869"/>
            </a:xfrm>
            <a:custGeom>
              <a:avLst/>
              <a:gdLst>
                <a:gd name="connsiteX0" fmla="*/ 1191457 w 1191457"/>
                <a:gd name="connsiteY0" fmla="*/ 601142 h 1190869"/>
                <a:gd name="connsiteX1" fmla="*/ 872883 w 1191457"/>
                <a:gd name="connsiteY1" fmla="*/ 713106 h 1190869"/>
                <a:gd name="connsiteX2" fmla="*/ 901218 w 1191457"/>
                <a:gd name="connsiteY2" fmla="*/ 1190870 h 1190869"/>
                <a:gd name="connsiteX3" fmla="*/ 594450 w 1191457"/>
                <a:gd name="connsiteY3" fmla="*/ 1181818 h 1190869"/>
                <a:gd name="connsiteX4" fmla="*/ 656039 w 1191457"/>
                <a:gd name="connsiteY4" fmla="*/ 108227 h 1190869"/>
                <a:gd name="connsiteX5" fmla="*/ 405745 w 1191457"/>
                <a:gd name="connsiteY5" fmla="*/ 98389 h 1190869"/>
                <a:gd name="connsiteX6" fmla="*/ 300275 w 1191457"/>
                <a:gd name="connsiteY6" fmla="*/ 1190870 h 1190869"/>
                <a:gd name="connsiteX7" fmla="*/ 0 w 1191457"/>
                <a:gd name="connsiteY7" fmla="*/ 1099567 h 1190869"/>
                <a:gd name="connsiteX8" fmla="*/ 126525 w 1191457"/>
                <a:gd name="connsiteY8" fmla="*/ 86976 h 1190869"/>
                <a:gd name="connsiteX9" fmla="*/ 405745 w 1191457"/>
                <a:gd name="connsiteY9" fmla="*/ 986 h 1190869"/>
                <a:gd name="connsiteX10" fmla="*/ 607240 w 1191457"/>
                <a:gd name="connsiteY10" fmla="*/ 19483 h 1190869"/>
                <a:gd name="connsiteX11" fmla="*/ 973827 w 1191457"/>
                <a:gd name="connsiteY11" fmla="*/ 172375 h 1190869"/>
                <a:gd name="connsiteX12" fmla="*/ 1191457 w 1191457"/>
                <a:gd name="connsiteY12" fmla="*/ 601142 h 119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1457" h="1190869">
                  <a:moveTo>
                    <a:pt x="1191457" y="601142"/>
                  </a:moveTo>
                  <a:lnTo>
                    <a:pt x="872883" y="713106"/>
                  </a:lnTo>
                  <a:lnTo>
                    <a:pt x="901218" y="1190870"/>
                  </a:lnTo>
                  <a:lnTo>
                    <a:pt x="594450" y="1181818"/>
                  </a:lnTo>
                  <a:lnTo>
                    <a:pt x="656039" y="108227"/>
                  </a:lnTo>
                  <a:lnTo>
                    <a:pt x="405745" y="98389"/>
                  </a:lnTo>
                  <a:cubicBezTo>
                    <a:pt x="405745" y="107834"/>
                    <a:pt x="325855" y="982488"/>
                    <a:pt x="300275" y="1190870"/>
                  </a:cubicBezTo>
                  <a:lnTo>
                    <a:pt x="0" y="1099567"/>
                  </a:lnTo>
                  <a:cubicBezTo>
                    <a:pt x="0" y="1099567"/>
                    <a:pt x="34042" y="738686"/>
                    <a:pt x="126525" y="86976"/>
                  </a:cubicBezTo>
                  <a:cubicBezTo>
                    <a:pt x="177095" y="7283"/>
                    <a:pt x="330578" y="-3933"/>
                    <a:pt x="405745" y="986"/>
                  </a:cubicBezTo>
                  <a:cubicBezTo>
                    <a:pt x="725107" y="19089"/>
                    <a:pt x="613734" y="19483"/>
                    <a:pt x="607240" y="19483"/>
                  </a:cubicBezTo>
                  <a:cubicBezTo>
                    <a:pt x="613734" y="19483"/>
                    <a:pt x="860880" y="19483"/>
                    <a:pt x="973827" y="172375"/>
                  </a:cubicBezTo>
                  <a:cubicBezTo>
                    <a:pt x="1086775" y="325267"/>
                    <a:pt x="1191457" y="601142"/>
                    <a:pt x="1191457" y="601142"/>
                  </a:cubicBezTo>
                  <a:close/>
                </a:path>
              </a:pathLst>
            </a:custGeom>
            <a:solidFill>
              <a:schemeClr val="accent1"/>
            </a:solidFill>
            <a:ln w="19669"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id="{125BE78E-52F8-479B-93F6-5FA40622A217}"/>
                </a:ext>
              </a:extLst>
            </p:cNvPr>
            <p:cNvSpPr/>
            <p:nvPr/>
          </p:nvSpPr>
          <p:spPr>
            <a:xfrm>
              <a:off x="10055443" y="2609919"/>
              <a:ext cx="342564" cy="594820"/>
            </a:xfrm>
            <a:custGeom>
              <a:avLst/>
              <a:gdLst>
                <a:gd name="connsiteX0" fmla="*/ 92274 w 342564"/>
                <a:gd name="connsiteY0" fmla="*/ 374064 h 594820"/>
                <a:gd name="connsiteX1" fmla="*/ 76138 w 342564"/>
                <a:gd name="connsiteY1" fmla="*/ 522234 h 594820"/>
                <a:gd name="connsiteX2" fmla="*/ 174525 w 342564"/>
                <a:gd name="connsiteY2" fmla="*/ 593269 h 594820"/>
                <a:gd name="connsiteX3" fmla="*/ 308133 w 342564"/>
                <a:gd name="connsiteY3" fmla="*/ 501770 h 594820"/>
                <a:gd name="connsiteX4" fmla="*/ 324662 w 342564"/>
                <a:gd name="connsiteY4" fmla="*/ 318771 h 594820"/>
                <a:gd name="connsiteX5" fmla="*/ 342372 w 342564"/>
                <a:gd name="connsiteY5" fmla="*/ 111176 h 594820"/>
                <a:gd name="connsiteX6" fmla="*/ 153273 w 342564"/>
                <a:gd name="connsiteY6" fmla="*/ 0 h 594820"/>
                <a:gd name="connsiteX7" fmla="*/ 183576 w 342564"/>
                <a:gd name="connsiteY7" fmla="*/ 103109 h 594820"/>
                <a:gd name="connsiteX8" fmla="*/ 93651 w 342564"/>
                <a:gd name="connsiteY8" fmla="*/ 22826 h 594820"/>
                <a:gd name="connsiteX9" fmla="*/ 39145 w 342564"/>
                <a:gd name="connsiteY9" fmla="*/ 79693 h 594820"/>
                <a:gd name="connsiteX10" fmla="*/ 9236 w 342564"/>
                <a:gd name="connsiteY10" fmla="*/ 154466 h 594820"/>
                <a:gd name="connsiteX11" fmla="*/ 18091 w 342564"/>
                <a:gd name="connsiteY11" fmla="*/ 311884 h 594820"/>
                <a:gd name="connsiteX12" fmla="*/ 92274 w 342564"/>
                <a:gd name="connsiteY12" fmla="*/ 374064 h 59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2564" h="594820">
                  <a:moveTo>
                    <a:pt x="92274" y="374064"/>
                  </a:moveTo>
                  <a:cubicBezTo>
                    <a:pt x="92274" y="374064"/>
                    <a:pt x="76138" y="522234"/>
                    <a:pt x="76138" y="522234"/>
                  </a:cubicBezTo>
                  <a:cubicBezTo>
                    <a:pt x="76138" y="522234"/>
                    <a:pt x="80664" y="607240"/>
                    <a:pt x="174525" y="593269"/>
                  </a:cubicBezTo>
                  <a:cubicBezTo>
                    <a:pt x="230546" y="584395"/>
                    <a:pt x="279621" y="550800"/>
                    <a:pt x="308133" y="501770"/>
                  </a:cubicBezTo>
                  <a:lnTo>
                    <a:pt x="324662" y="318771"/>
                  </a:lnTo>
                  <a:cubicBezTo>
                    <a:pt x="330762" y="250885"/>
                    <a:pt x="344339" y="179260"/>
                    <a:pt x="342372" y="111176"/>
                  </a:cubicBezTo>
                  <a:cubicBezTo>
                    <a:pt x="273501" y="139118"/>
                    <a:pt x="179838" y="56277"/>
                    <a:pt x="153273" y="0"/>
                  </a:cubicBezTo>
                  <a:cubicBezTo>
                    <a:pt x="144674" y="37304"/>
                    <a:pt x="156166" y="76389"/>
                    <a:pt x="183576" y="103109"/>
                  </a:cubicBezTo>
                  <a:cubicBezTo>
                    <a:pt x="142648" y="91989"/>
                    <a:pt x="109314" y="62247"/>
                    <a:pt x="93651" y="22826"/>
                  </a:cubicBezTo>
                  <a:cubicBezTo>
                    <a:pt x="74053" y="40360"/>
                    <a:pt x="55832" y="59372"/>
                    <a:pt x="39145" y="79693"/>
                  </a:cubicBezTo>
                  <a:cubicBezTo>
                    <a:pt x="25253" y="102865"/>
                    <a:pt x="15159" y="128107"/>
                    <a:pt x="9236" y="154466"/>
                  </a:cubicBezTo>
                  <a:cubicBezTo>
                    <a:pt x="-1193" y="200511"/>
                    <a:pt x="-7883" y="269185"/>
                    <a:pt x="18091" y="311884"/>
                  </a:cubicBezTo>
                  <a:cubicBezTo>
                    <a:pt x="51936" y="366194"/>
                    <a:pt x="92274" y="374064"/>
                    <a:pt x="92274" y="374064"/>
                  </a:cubicBezTo>
                  <a:close/>
                </a:path>
              </a:pathLst>
            </a:custGeom>
            <a:solidFill>
              <a:srgbClr val="FFFFFF"/>
            </a:solidFill>
            <a:ln w="19669" cap="flat">
              <a:no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id="{C4EB2D25-EAB8-479F-8132-9B0C35CCD28D}"/>
                </a:ext>
              </a:extLst>
            </p:cNvPr>
            <p:cNvSpPr/>
            <p:nvPr/>
          </p:nvSpPr>
          <p:spPr>
            <a:xfrm>
              <a:off x="10046222" y="2601018"/>
              <a:ext cx="359659" cy="612851"/>
            </a:xfrm>
            <a:custGeom>
              <a:avLst/>
              <a:gdLst>
                <a:gd name="connsiteX0" fmla="*/ 163674 w 359659"/>
                <a:gd name="connsiteY0" fmla="*/ 612796 h 612851"/>
                <a:gd name="connsiteX1" fmla="*/ 107791 w 359659"/>
                <a:gd name="connsiteY1" fmla="*/ 594693 h 612851"/>
                <a:gd name="connsiteX2" fmla="*/ 76307 w 359659"/>
                <a:gd name="connsiteY2" fmla="*/ 531726 h 612851"/>
                <a:gd name="connsiteX3" fmla="*/ 91656 w 359659"/>
                <a:gd name="connsiteY3" fmla="*/ 389459 h 612851"/>
                <a:gd name="connsiteX4" fmla="*/ 19440 w 359659"/>
                <a:gd name="connsiteY4" fmla="*/ 324918 h 612851"/>
                <a:gd name="connsiteX5" fmla="*/ 9405 w 359659"/>
                <a:gd name="connsiteY5" fmla="*/ 161400 h 612851"/>
                <a:gd name="connsiteX6" fmla="*/ 40692 w 359659"/>
                <a:gd name="connsiteY6" fmla="*/ 83872 h 612851"/>
                <a:gd name="connsiteX7" fmla="*/ 103068 w 359659"/>
                <a:gd name="connsiteY7" fmla="*/ 22675 h 612851"/>
                <a:gd name="connsiteX8" fmla="*/ 103068 w 359659"/>
                <a:gd name="connsiteY8" fmla="*/ 22675 h 612851"/>
                <a:gd name="connsiteX9" fmla="*/ 110743 w 359659"/>
                <a:gd name="connsiteY9" fmla="*/ 28382 h 612851"/>
                <a:gd name="connsiteX10" fmla="*/ 164855 w 359659"/>
                <a:gd name="connsiteY10" fmla="*/ 91152 h 612851"/>
                <a:gd name="connsiteX11" fmla="*/ 153245 w 359659"/>
                <a:gd name="connsiteY11" fmla="*/ 6737 h 612851"/>
                <a:gd name="connsiteX12" fmla="*/ 164304 w 359659"/>
                <a:gd name="connsiteY12" fmla="*/ 304 h 612851"/>
                <a:gd name="connsiteX13" fmla="*/ 170168 w 359659"/>
                <a:gd name="connsiteY13" fmla="*/ 5163 h 612851"/>
                <a:gd name="connsiteX14" fmla="*/ 347263 w 359659"/>
                <a:gd name="connsiteY14" fmla="*/ 111813 h 612851"/>
                <a:gd name="connsiteX15" fmla="*/ 355528 w 359659"/>
                <a:gd name="connsiteY15" fmla="*/ 111813 h 612851"/>
                <a:gd name="connsiteX16" fmla="*/ 359660 w 359659"/>
                <a:gd name="connsiteY16" fmla="*/ 119094 h 612851"/>
                <a:gd name="connsiteX17" fmla="*/ 349034 w 359659"/>
                <a:gd name="connsiteY17" fmla="*/ 262541 h 612851"/>
                <a:gd name="connsiteX18" fmla="*/ 341753 w 359659"/>
                <a:gd name="connsiteY18" fmla="*/ 327673 h 612851"/>
                <a:gd name="connsiteX19" fmla="*/ 325224 w 359659"/>
                <a:gd name="connsiteY19" fmla="*/ 510671 h 612851"/>
                <a:gd name="connsiteX20" fmla="*/ 324241 w 359659"/>
                <a:gd name="connsiteY20" fmla="*/ 514016 h 612851"/>
                <a:gd name="connsiteX21" fmla="*/ 184139 w 359659"/>
                <a:gd name="connsiteY21" fmla="*/ 610435 h 612851"/>
                <a:gd name="connsiteX22" fmla="*/ 163674 w 359659"/>
                <a:gd name="connsiteY22" fmla="*/ 612796 h 612851"/>
                <a:gd name="connsiteX23" fmla="*/ 94214 w 359659"/>
                <a:gd name="connsiteY23" fmla="*/ 532119 h 612851"/>
                <a:gd name="connsiteX24" fmla="*/ 166508 w 359659"/>
                <a:gd name="connsiteY24" fmla="*/ 596129 h 612851"/>
                <a:gd name="connsiteX25" fmla="*/ 182171 w 359659"/>
                <a:gd name="connsiteY25" fmla="*/ 593316 h 612851"/>
                <a:gd name="connsiteX26" fmla="*/ 308696 w 359659"/>
                <a:gd name="connsiteY26" fmla="*/ 507916 h 612851"/>
                <a:gd name="connsiteX27" fmla="*/ 325027 w 359659"/>
                <a:gd name="connsiteY27" fmla="*/ 326689 h 612851"/>
                <a:gd name="connsiteX28" fmla="*/ 332309 w 359659"/>
                <a:gd name="connsiteY28" fmla="*/ 261164 h 612851"/>
                <a:gd name="connsiteX29" fmla="*/ 342934 w 359659"/>
                <a:gd name="connsiteY29" fmla="*/ 132474 h 612851"/>
                <a:gd name="connsiteX30" fmla="*/ 168987 w 359659"/>
                <a:gd name="connsiteY30" fmla="*/ 37040 h 612851"/>
                <a:gd name="connsiteX31" fmla="*/ 199093 w 359659"/>
                <a:gd name="connsiteY31" fmla="*/ 105517 h 612851"/>
                <a:gd name="connsiteX32" fmla="*/ 200864 w 359659"/>
                <a:gd name="connsiteY32" fmla="*/ 116536 h 612851"/>
                <a:gd name="connsiteX33" fmla="*/ 190632 w 359659"/>
                <a:gd name="connsiteY33" fmla="*/ 120668 h 612851"/>
                <a:gd name="connsiteX34" fmla="*/ 99723 w 359659"/>
                <a:gd name="connsiteY34" fmla="*/ 46091 h 612851"/>
                <a:gd name="connsiteX35" fmla="*/ 56237 w 359659"/>
                <a:gd name="connsiteY35" fmla="*/ 93317 h 612851"/>
                <a:gd name="connsiteX36" fmla="*/ 27508 w 359659"/>
                <a:gd name="connsiteY36" fmla="*/ 165335 h 612851"/>
                <a:gd name="connsiteX37" fmla="*/ 35182 w 359659"/>
                <a:gd name="connsiteY37" fmla="*/ 315473 h 612851"/>
                <a:gd name="connsiteX38" fmla="*/ 103658 w 359659"/>
                <a:gd name="connsiteY38" fmla="*/ 374505 h 612851"/>
                <a:gd name="connsiteX39" fmla="*/ 110743 w 359659"/>
                <a:gd name="connsiteY39" fmla="*/ 384343 h 612851"/>
                <a:gd name="connsiteX40" fmla="*/ 94607 w 359659"/>
                <a:gd name="connsiteY40" fmla="*/ 532316 h 61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59659" h="612851">
                  <a:moveTo>
                    <a:pt x="163674" y="612796"/>
                  </a:moveTo>
                  <a:cubicBezTo>
                    <a:pt x="143505" y="613524"/>
                    <a:pt x="123710" y="607109"/>
                    <a:pt x="107791" y="594693"/>
                  </a:cubicBezTo>
                  <a:cubicBezTo>
                    <a:pt x="89570" y="578538"/>
                    <a:pt x="78294" y="555988"/>
                    <a:pt x="76307" y="531726"/>
                  </a:cubicBezTo>
                  <a:cubicBezTo>
                    <a:pt x="86539" y="437275"/>
                    <a:pt x="90278" y="402446"/>
                    <a:pt x="91656" y="389459"/>
                  </a:cubicBezTo>
                  <a:cubicBezTo>
                    <a:pt x="61058" y="376604"/>
                    <a:pt x="35634" y="353885"/>
                    <a:pt x="19440" y="324918"/>
                  </a:cubicBezTo>
                  <a:cubicBezTo>
                    <a:pt x="-11650" y="274741"/>
                    <a:pt x="2124" y="193868"/>
                    <a:pt x="9405" y="161400"/>
                  </a:cubicBezTo>
                  <a:cubicBezTo>
                    <a:pt x="15583" y="134037"/>
                    <a:pt x="26150" y="107854"/>
                    <a:pt x="40692" y="83872"/>
                  </a:cubicBezTo>
                  <a:cubicBezTo>
                    <a:pt x="40692" y="83872"/>
                    <a:pt x="91065" y="22675"/>
                    <a:pt x="103068" y="22675"/>
                  </a:cubicBezTo>
                  <a:lnTo>
                    <a:pt x="103068" y="22675"/>
                  </a:lnTo>
                  <a:cubicBezTo>
                    <a:pt x="106512" y="22961"/>
                    <a:pt x="109483" y="25172"/>
                    <a:pt x="110743" y="28382"/>
                  </a:cubicBezTo>
                  <a:cubicBezTo>
                    <a:pt x="121191" y="54810"/>
                    <a:pt x="140258" y="76933"/>
                    <a:pt x="164855" y="91152"/>
                  </a:cubicBezTo>
                  <a:cubicBezTo>
                    <a:pt x="150609" y="65440"/>
                    <a:pt x="146477" y="35340"/>
                    <a:pt x="153245" y="6737"/>
                  </a:cubicBezTo>
                  <a:cubicBezTo>
                    <a:pt x="154525" y="1904"/>
                    <a:pt x="159483" y="-977"/>
                    <a:pt x="164304" y="304"/>
                  </a:cubicBezTo>
                  <a:cubicBezTo>
                    <a:pt x="166882" y="985"/>
                    <a:pt x="169027" y="2762"/>
                    <a:pt x="170168" y="5163"/>
                  </a:cubicBezTo>
                  <a:cubicBezTo>
                    <a:pt x="194764" y="57898"/>
                    <a:pt x="284689" y="137394"/>
                    <a:pt x="347263" y="111813"/>
                  </a:cubicBezTo>
                  <a:cubicBezTo>
                    <a:pt x="349841" y="110450"/>
                    <a:pt x="352950" y="110450"/>
                    <a:pt x="355528" y="111813"/>
                  </a:cubicBezTo>
                  <a:cubicBezTo>
                    <a:pt x="357948" y="113484"/>
                    <a:pt x="359463" y="116164"/>
                    <a:pt x="359660" y="119094"/>
                  </a:cubicBezTo>
                  <a:cubicBezTo>
                    <a:pt x="359443" y="167099"/>
                    <a:pt x="355882" y="215028"/>
                    <a:pt x="349034" y="262541"/>
                  </a:cubicBezTo>
                  <a:cubicBezTo>
                    <a:pt x="346279" y="284383"/>
                    <a:pt x="343721" y="306225"/>
                    <a:pt x="341753" y="327673"/>
                  </a:cubicBezTo>
                  <a:lnTo>
                    <a:pt x="325224" y="510671"/>
                  </a:lnTo>
                  <a:cubicBezTo>
                    <a:pt x="325205" y="511854"/>
                    <a:pt x="324851" y="513009"/>
                    <a:pt x="324241" y="514016"/>
                  </a:cubicBezTo>
                  <a:cubicBezTo>
                    <a:pt x="294568" y="565720"/>
                    <a:pt x="243033" y="601187"/>
                    <a:pt x="184139" y="610435"/>
                  </a:cubicBezTo>
                  <a:cubicBezTo>
                    <a:pt x="177369" y="611655"/>
                    <a:pt x="170542" y="612442"/>
                    <a:pt x="163674" y="612796"/>
                  </a:cubicBezTo>
                  <a:close/>
                  <a:moveTo>
                    <a:pt x="94214" y="532119"/>
                  </a:moveTo>
                  <a:cubicBezTo>
                    <a:pt x="96496" y="569762"/>
                    <a:pt x="128885" y="598412"/>
                    <a:pt x="166508" y="596129"/>
                  </a:cubicBezTo>
                  <a:cubicBezTo>
                    <a:pt x="171821" y="595795"/>
                    <a:pt x="177075" y="594851"/>
                    <a:pt x="182171" y="593316"/>
                  </a:cubicBezTo>
                  <a:cubicBezTo>
                    <a:pt x="234886" y="584913"/>
                    <a:pt x="281187" y="553660"/>
                    <a:pt x="308696" y="507916"/>
                  </a:cubicBezTo>
                  <a:lnTo>
                    <a:pt x="325027" y="326689"/>
                  </a:lnTo>
                  <a:cubicBezTo>
                    <a:pt x="326995" y="305241"/>
                    <a:pt x="329553" y="283202"/>
                    <a:pt x="332309" y="261164"/>
                  </a:cubicBezTo>
                  <a:cubicBezTo>
                    <a:pt x="338270" y="218501"/>
                    <a:pt x="341813" y="175536"/>
                    <a:pt x="342934" y="132474"/>
                  </a:cubicBezTo>
                  <a:cubicBezTo>
                    <a:pt x="278983" y="147626"/>
                    <a:pt x="205193" y="88988"/>
                    <a:pt x="168987" y="37040"/>
                  </a:cubicBezTo>
                  <a:cubicBezTo>
                    <a:pt x="169893" y="62878"/>
                    <a:pt x="180656" y="87388"/>
                    <a:pt x="199093" y="105517"/>
                  </a:cubicBezTo>
                  <a:cubicBezTo>
                    <a:pt x="202143" y="108346"/>
                    <a:pt x="202872" y="112894"/>
                    <a:pt x="200864" y="116536"/>
                  </a:cubicBezTo>
                  <a:cubicBezTo>
                    <a:pt x="198837" y="120131"/>
                    <a:pt x="194587" y="121845"/>
                    <a:pt x="190632" y="120668"/>
                  </a:cubicBezTo>
                  <a:cubicBezTo>
                    <a:pt x="151081" y="109918"/>
                    <a:pt x="118003" y="82782"/>
                    <a:pt x="99723" y="46091"/>
                  </a:cubicBezTo>
                  <a:cubicBezTo>
                    <a:pt x="86146" y="59669"/>
                    <a:pt x="59385" y="88594"/>
                    <a:pt x="56237" y="93317"/>
                  </a:cubicBezTo>
                  <a:cubicBezTo>
                    <a:pt x="42817" y="115607"/>
                    <a:pt x="33116" y="139932"/>
                    <a:pt x="27508" y="165335"/>
                  </a:cubicBezTo>
                  <a:cubicBezTo>
                    <a:pt x="20620" y="195638"/>
                    <a:pt x="7830" y="270806"/>
                    <a:pt x="35182" y="315473"/>
                  </a:cubicBezTo>
                  <a:cubicBezTo>
                    <a:pt x="49664" y="343143"/>
                    <a:pt x="74162" y="364253"/>
                    <a:pt x="103658" y="374505"/>
                  </a:cubicBezTo>
                  <a:cubicBezTo>
                    <a:pt x="108243" y="375400"/>
                    <a:pt x="111353" y="379707"/>
                    <a:pt x="110743" y="384343"/>
                  </a:cubicBezTo>
                  <a:cubicBezTo>
                    <a:pt x="110743" y="386311"/>
                    <a:pt x="94804" y="529955"/>
                    <a:pt x="94607" y="532316"/>
                  </a:cubicBezTo>
                  <a:close/>
                </a:path>
              </a:pathLst>
            </a:custGeom>
            <a:solidFill>
              <a:srgbClr val="231F20"/>
            </a:solidFill>
            <a:ln w="19669" cap="flat">
              <a:no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id="{19861D15-6419-4137-B565-7E76B9DE9806}"/>
                </a:ext>
              </a:extLst>
            </p:cNvPr>
            <p:cNvSpPr/>
            <p:nvPr/>
          </p:nvSpPr>
          <p:spPr>
            <a:xfrm>
              <a:off x="10365544" y="2784722"/>
              <a:ext cx="96369" cy="107636"/>
            </a:xfrm>
            <a:custGeom>
              <a:avLst/>
              <a:gdLst>
                <a:gd name="connsiteX0" fmla="*/ 590 w 96369"/>
                <a:gd name="connsiteY0" fmla="*/ 39876 h 107636"/>
                <a:gd name="connsiteX1" fmla="*/ 20268 w 96369"/>
                <a:gd name="connsiteY1" fmla="*/ 13508 h 107636"/>
                <a:gd name="connsiteX2" fmla="*/ 49389 w 96369"/>
                <a:gd name="connsiteY2" fmla="*/ 1899 h 107636"/>
                <a:gd name="connsiteX3" fmla="*/ 66509 w 96369"/>
                <a:gd name="connsiteY3" fmla="*/ 325 h 107636"/>
                <a:gd name="connsiteX4" fmla="*/ 77528 w 96369"/>
                <a:gd name="connsiteY4" fmla="*/ 5637 h 107636"/>
                <a:gd name="connsiteX5" fmla="*/ 95041 w 96369"/>
                <a:gd name="connsiteY5" fmla="*/ 27479 h 107636"/>
                <a:gd name="connsiteX6" fmla="*/ 95041 w 96369"/>
                <a:gd name="connsiteY6" fmla="*/ 50305 h 107636"/>
                <a:gd name="connsiteX7" fmla="*/ 86580 w 96369"/>
                <a:gd name="connsiteY7" fmla="*/ 74114 h 107636"/>
                <a:gd name="connsiteX8" fmla="*/ 846 w 96369"/>
                <a:gd name="connsiteY8" fmla="*/ 100151 h 107636"/>
                <a:gd name="connsiteX9" fmla="*/ 0 w 96369"/>
                <a:gd name="connsiteY9" fmla="*/ 99695 h 10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69" h="107636">
                  <a:moveTo>
                    <a:pt x="590" y="39876"/>
                  </a:moveTo>
                  <a:cubicBezTo>
                    <a:pt x="4172" y="29213"/>
                    <a:pt x="11058" y="19974"/>
                    <a:pt x="20268" y="13508"/>
                  </a:cubicBezTo>
                  <a:cubicBezTo>
                    <a:pt x="29220" y="7955"/>
                    <a:pt x="39079" y="4026"/>
                    <a:pt x="49389" y="1899"/>
                  </a:cubicBezTo>
                  <a:cubicBezTo>
                    <a:pt x="54919" y="120"/>
                    <a:pt x="60763" y="-419"/>
                    <a:pt x="66509" y="325"/>
                  </a:cubicBezTo>
                  <a:cubicBezTo>
                    <a:pt x="70484" y="1407"/>
                    <a:pt x="74203" y="3207"/>
                    <a:pt x="77528" y="5637"/>
                  </a:cubicBezTo>
                  <a:cubicBezTo>
                    <a:pt x="85753" y="10620"/>
                    <a:pt x="91971" y="18359"/>
                    <a:pt x="95041" y="27479"/>
                  </a:cubicBezTo>
                  <a:cubicBezTo>
                    <a:pt x="96812" y="34984"/>
                    <a:pt x="96812" y="42798"/>
                    <a:pt x="95041" y="50305"/>
                  </a:cubicBezTo>
                  <a:cubicBezTo>
                    <a:pt x="93231" y="58565"/>
                    <a:pt x="90377" y="66564"/>
                    <a:pt x="86580" y="74114"/>
                  </a:cubicBezTo>
                  <a:cubicBezTo>
                    <a:pt x="70090" y="104980"/>
                    <a:pt x="31700" y="116639"/>
                    <a:pt x="846" y="100151"/>
                  </a:cubicBezTo>
                  <a:cubicBezTo>
                    <a:pt x="551" y="100002"/>
                    <a:pt x="275" y="99850"/>
                    <a:pt x="0" y="99695"/>
                  </a:cubicBezTo>
                </a:path>
              </a:pathLst>
            </a:custGeom>
            <a:solidFill>
              <a:srgbClr val="FFFFFF"/>
            </a:solidFill>
            <a:ln w="19669" cap="flat">
              <a:noFill/>
              <a:prstDash val="solid"/>
              <a:miter/>
            </a:ln>
          </p:spPr>
          <p:txBody>
            <a:bodyPr rtlCol="0" anchor="ctr"/>
            <a:lstStyle/>
            <a:p>
              <a:endParaRPr lang="zh-CN" altLang="en-US"/>
            </a:p>
          </p:txBody>
        </p:sp>
        <p:sp>
          <p:nvSpPr>
            <p:cNvPr id="472" name="任意多边形: 形状 471">
              <a:extLst>
                <a:ext uri="{FF2B5EF4-FFF2-40B4-BE49-F238E27FC236}">
                  <a16:creationId xmlns:a16="http://schemas.microsoft.com/office/drawing/2014/main" id="{C47CE441-0125-4EA1-A172-1F17BF81FBDF}"/>
                </a:ext>
              </a:extLst>
            </p:cNvPr>
            <p:cNvSpPr/>
            <p:nvPr/>
          </p:nvSpPr>
          <p:spPr>
            <a:xfrm>
              <a:off x="10358108" y="2775620"/>
              <a:ext cx="110200" cy="124538"/>
            </a:xfrm>
            <a:custGeom>
              <a:avLst/>
              <a:gdLst>
                <a:gd name="connsiteX0" fmla="*/ 37936 w 110200"/>
                <a:gd name="connsiteY0" fmla="*/ 124538 h 124538"/>
                <a:gd name="connsiteX1" fmla="*/ 3107 w 110200"/>
                <a:gd name="connsiteY1" fmla="*/ 115487 h 124538"/>
                <a:gd name="connsiteX2" fmla="*/ 1611 w 110200"/>
                <a:gd name="connsiteY2" fmla="*/ 104456 h 124538"/>
                <a:gd name="connsiteX3" fmla="*/ 10781 w 110200"/>
                <a:gd name="connsiteY3" fmla="*/ 101910 h 124538"/>
                <a:gd name="connsiteX4" fmla="*/ 86105 w 110200"/>
                <a:gd name="connsiteY4" fmla="*/ 79883 h 124538"/>
                <a:gd name="connsiteX5" fmla="*/ 86735 w 110200"/>
                <a:gd name="connsiteY5" fmla="*/ 78690 h 124538"/>
                <a:gd name="connsiteX6" fmla="*/ 94409 w 110200"/>
                <a:gd name="connsiteY6" fmla="*/ 56849 h 124538"/>
                <a:gd name="connsiteX7" fmla="*/ 95393 w 110200"/>
                <a:gd name="connsiteY7" fmla="*/ 37171 h 124538"/>
                <a:gd name="connsiteX8" fmla="*/ 81226 w 110200"/>
                <a:gd name="connsiteY8" fmla="*/ 19855 h 124538"/>
                <a:gd name="connsiteX9" fmla="*/ 72961 w 110200"/>
                <a:gd name="connsiteY9" fmla="*/ 15723 h 124538"/>
                <a:gd name="connsiteX10" fmla="*/ 59384 w 110200"/>
                <a:gd name="connsiteY10" fmla="*/ 17297 h 124538"/>
                <a:gd name="connsiteX11" fmla="*/ 32623 w 110200"/>
                <a:gd name="connsiteY11" fmla="*/ 27726 h 124538"/>
                <a:gd name="connsiteX12" fmla="*/ 15504 w 110200"/>
                <a:gd name="connsiteY12" fmla="*/ 50158 h 124538"/>
                <a:gd name="connsiteX13" fmla="*/ 5468 w 110200"/>
                <a:gd name="connsiteY13" fmla="*/ 54881 h 124538"/>
                <a:gd name="connsiteX14" fmla="*/ 490 w 110200"/>
                <a:gd name="connsiteY14" fmla="*/ 45241 h 124538"/>
                <a:gd name="connsiteX15" fmla="*/ 549 w 110200"/>
                <a:gd name="connsiteY15" fmla="*/ 45042 h 124538"/>
                <a:gd name="connsiteX16" fmla="*/ 23768 w 110200"/>
                <a:gd name="connsiteY16" fmla="*/ 14739 h 124538"/>
                <a:gd name="connsiteX17" fmla="*/ 55449 w 110200"/>
                <a:gd name="connsiteY17" fmla="*/ 2146 h 124538"/>
                <a:gd name="connsiteX18" fmla="*/ 75126 w 110200"/>
                <a:gd name="connsiteY18" fmla="*/ 375 h 124538"/>
                <a:gd name="connsiteX19" fmla="*/ 88900 w 110200"/>
                <a:gd name="connsiteY19" fmla="*/ 6868 h 124538"/>
                <a:gd name="connsiteX20" fmla="*/ 108577 w 110200"/>
                <a:gd name="connsiteY20" fmla="*/ 33236 h 124538"/>
                <a:gd name="connsiteX21" fmla="*/ 108577 w 110200"/>
                <a:gd name="connsiteY21" fmla="*/ 59800 h 124538"/>
                <a:gd name="connsiteX22" fmla="*/ 99526 w 110200"/>
                <a:gd name="connsiteY22" fmla="*/ 85577 h 124538"/>
                <a:gd name="connsiteX23" fmla="*/ 56826 w 110200"/>
                <a:gd name="connsiteY23" fmla="*/ 120209 h 124538"/>
                <a:gd name="connsiteX24" fmla="*/ 37936 w 110200"/>
                <a:gd name="connsiteY24" fmla="*/ 124538 h 12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0200" h="124538">
                  <a:moveTo>
                    <a:pt x="37936" y="124538"/>
                  </a:moveTo>
                  <a:cubicBezTo>
                    <a:pt x="25756" y="124527"/>
                    <a:pt x="13752" y="121412"/>
                    <a:pt x="3107" y="115487"/>
                  </a:cubicBezTo>
                  <a:cubicBezTo>
                    <a:pt x="-356" y="112854"/>
                    <a:pt x="-1026" y="107915"/>
                    <a:pt x="1611" y="104456"/>
                  </a:cubicBezTo>
                  <a:cubicBezTo>
                    <a:pt x="3756" y="101646"/>
                    <a:pt x="7495" y="100605"/>
                    <a:pt x="10781" y="101910"/>
                  </a:cubicBezTo>
                  <a:cubicBezTo>
                    <a:pt x="37660" y="116626"/>
                    <a:pt x="71387" y="106764"/>
                    <a:pt x="86105" y="79883"/>
                  </a:cubicBezTo>
                  <a:cubicBezTo>
                    <a:pt x="86322" y="79489"/>
                    <a:pt x="86538" y="79090"/>
                    <a:pt x="86735" y="78690"/>
                  </a:cubicBezTo>
                  <a:cubicBezTo>
                    <a:pt x="90277" y="71795"/>
                    <a:pt x="92855" y="64446"/>
                    <a:pt x="94409" y="56849"/>
                  </a:cubicBezTo>
                  <a:cubicBezTo>
                    <a:pt x="96298" y="50459"/>
                    <a:pt x="96633" y="43716"/>
                    <a:pt x="95393" y="37171"/>
                  </a:cubicBezTo>
                  <a:cubicBezTo>
                    <a:pt x="92835" y="29928"/>
                    <a:pt x="87818" y="23805"/>
                    <a:pt x="81226" y="19855"/>
                  </a:cubicBezTo>
                  <a:cubicBezTo>
                    <a:pt x="78766" y="17968"/>
                    <a:pt x="75952" y="16565"/>
                    <a:pt x="72961" y="15723"/>
                  </a:cubicBezTo>
                  <a:cubicBezTo>
                    <a:pt x="68376" y="15227"/>
                    <a:pt x="63733" y="15767"/>
                    <a:pt x="59384" y="17297"/>
                  </a:cubicBezTo>
                  <a:cubicBezTo>
                    <a:pt x="49919" y="19200"/>
                    <a:pt x="40868" y="22730"/>
                    <a:pt x="32623" y="27726"/>
                  </a:cubicBezTo>
                  <a:cubicBezTo>
                    <a:pt x="24555" y="33071"/>
                    <a:pt x="18534" y="40971"/>
                    <a:pt x="15504" y="50158"/>
                  </a:cubicBezTo>
                  <a:cubicBezTo>
                    <a:pt x="13949" y="54147"/>
                    <a:pt x="9541" y="56221"/>
                    <a:pt x="5468" y="54881"/>
                  </a:cubicBezTo>
                  <a:cubicBezTo>
                    <a:pt x="1434" y="53596"/>
                    <a:pt x="-809" y="49281"/>
                    <a:pt x="490" y="45241"/>
                  </a:cubicBezTo>
                  <a:cubicBezTo>
                    <a:pt x="509" y="45174"/>
                    <a:pt x="529" y="45109"/>
                    <a:pt x="549" y="45042"/>
                  </a:cubicBezTo>
                  <a:cubicBezTo>
                    <a:pt x="4878" y="32730"/>
                    <a:pt x="13005" y="22116"/>
                    <a:pt x="23768" y="14739"/>
                  </a:cubicBezTo>
                  <a:cubicBezTo>
                    <a:pt x="33568" y="8821"/>
                    <a:pt x="44272" y="4564"/>
                    <a:pt x="55449" y="2146"/>
                  </a:cubicBezTo>
                  <a:cubicBezTo>
                    <a:pt x="61804" y="127"/>
                    <a:pt x="68514" y="-477"/>
                    <a:pt x="75126" y="375"/>
                  </a:cubicBezTo>
                  <a:cubicBezTo>
                    <a:pt x="80104" y="1571"/>
                    <a:pt x="84807" y="3783"/>
                    <a:pt x="88900" y="6868"/>
                  </a:cubicBezTo>
                  <a:cubicBezTo>
                    <a:pt x="98424" y="13002"/>
                    <a:pt x="105409" y="22364"/>
                    <a:pt x="108577" y="33236"/>
                  </a:cubicBezTo>
                  <a:cubicBezTo>
                    <a:pt x="110742" y="41957"/>
                    <a:pt x="110742" y="51079"/>
                    <a:pt x="108577" y="59800"/>
                  </a:cubicBezTo>
                  <a:cubicBezTo>
                    <a:pt x="106708" y="68755"/>
                    <a:pt x="103677" y="77423"/>
                    <a:pt x="99526" y="85577"/>
                  </a:cubicBezTo>
                  <a:cubicBezTo>
                    <a:pt x="90533" y="102400"/>
                    <a:pt x="75145" y="114885"/>
                    <a:pt x="56826" y="120209"/>
                  </a:cubicBezTo>
                  <a:cubicBezTo>
                    <a:pt x="50765" y="122541"/>
                    <a:pt x="44410" y="123999"/>
                    <a:pt x="37936" y="124538"/>
                  </a:cubicBezTo>
                  <a:close/>
                </a:path>
              </a:pathLst>
            </a:custGeom>
            <a:solidFill>
              <a:srgbClr val="231F20"/>
            </a:solidFill>
            <a:ln w="19669" cap="flat">
              <a:noFill/>
              <a:prstDash val="solid"/>
              <a:miter/>
            </a:ln>
          </p:spPr>
          <p:txBody>
            <a:bodyPr rtlCol="0" anchor="ctr"/>
            <a:lstStyle/>
            <a:p>
              <a:endParaRPr lang="zh-CN" altLang="en-US"/>
            </a:p>
          </p:txBody>
        </p:sp>
        <p:sp>
          <p:nvSpPr>
            <p:cNvPr id="473" name="任意多边形: 形状 472">
              <a:extLst>
                <a:ext uri="{FF2B5EF4-FFF2-40B4-BE49-F238E27FC236}">
                  <a16:creationId xmlns:a16="http://schemas.microsoft.com/office/drawing/2014/main" id="{F5CDDD1E-AEEF-454C-A3CE-501029B17596}"/>
                </a:ext>
              </a:extLst>
            </p:cNvPr>
            <p:cNvSpPr/>
            <p:nvPr/>
          </p:nvSpPr>
          <p:spPr>
            <a:xfrm>
              <a:off x="10143781" y="2955058"/>
              <a:ext cx="146005" cy="95831"/>
            </a:xfrm>
            <a:custGeom>
              <a:avLst/>
              <a:gdLst>
                <a:gd name="connsiteX0" fmla="*/ 0 w 146005"/>
                <a:gd name="connsiteY0" fmla="*/ 87761 h 95831"/>
                <a:gd name="connsiteX1" fmla="*/ 102912 w 146005"/>
                <a:gd name="connsiteY1" fmla="*/ 76544 h 95831"/>
                <a:gd name="connsiteX2" fmla="*/ 146005 w 146005"/>
                <a:gd name="connsiteY2" fmla="*/ 0 h 95831"/>
                <a:gd name="connsiteX3" fmla="*/ 3936 w 146005"/>
                <a:gd name="connsiteY3" fmla="*/ 32074 h 95831"/>
              </a:gdLst>
              <a:ahLst/>
              <a:cxnLst>
                <a:cxn ang="0">
                  <a:pos x="connsiteX0" y="connsiteY0"/>
                </a:cxn>
                <a:cxn ang="0">
                  <a:pos x="connsiteX1" y="connsiteY1"/>
                </a:cxn>
                <a:cxn ang="0">
                  <a:pos x="connsiteX2" y="connsiteY2"/>
                </a:cxn>
                <a:cxn ang="0">
                  <a:pos x="connsiteX3" y="connsiteY3"/>
                </a:cxn>
              </a:cxnLst>
              <a:rect l="l" t="t" r="r" b="b"/>
              <a:pathLst>
                <a:path w="146005" h="95831">
                  <a:moveTo>
                    <a:pt x="0" y="87761"/>
                  </a:moveTo>
                  <a:cubicBezTo>
                    <a:pt x="0" y="87761"/>
                    <a:pt x="59032" y="111963"/>
                    <a:pt x="102912" y="76544"/>
                  </a:cubicBezTo>
                  <a:cubicBezTo>
                    <a:pt x="127784" y="58563"/>
                    <a:pt x="143526" y="30590"/>
                    <a:pt x="146005" y="0"/>
                  </a:cubicBezTo>
                  <a:cubicBezTo>
                    <a:pt x="146005" y="0"/>
                    <a:pt x="62967" y="49390"/>
                    <a:pt x="3936" y="32074"/>
                  </a:cubicBezTo>
                  <a:close/>
                </a:path>
              </a:pathLst>
            </a:custGeom>
            <a:solidFill>
              <a:srgbClr val="231F20"/>
            </a:solidFill>
            <a:ln w="19669" cap="flat">
              <a:noFill/>
              <a:prstDash val="solid"/>
              <a:miter/>
            </a:ln>
          </p:spPr>
          <p:txBody>
            <a:bodyPr rtlCol="0" anchor="ctr"/>
            <a:lstStyle/>
            <a:p>
              <a:endParaRPr lang="zh-CN" altLang="en-US"/>
            </a:p>
          </p:txBody>
        </p:sp>
        <p:sp>
          <p:nvSpPr>
            <p:cNvPr id="474" name="任意多边形: 形状 473">
              <a:extLst>
                <a:ext uri="{FF2B5EF4-FFF2-40B4-BE49-F238E27FC236}">
                  <a16:creationId xmlns:a16="http://schemas.microsoft.com/office/drawing/2014/main" id="{1B135681-5D7F-4193-8333-6CF62F26AC1E}"/>
                </a:ext>
              </a:extLst>
            </p:cNvPr>
            <p:cNvSpPr/>
            <p:nvPr/>
          </p:nvSpPr>
          <p:spPr>
            <a:xfrm>
              <a:off x="10135111" y="2946478"/>
              <a:ext cx="163333" cy="113097"/>
            </a:xfrm>
            <a:custGeom>
              <a:avLst/>
              <a:gdLst>
                <a:gd name="connsiteX0" fmla="*/ 53534 w 163333"/>
                <a:gd name="connsiteY0" fmla="*/ 113066 h 113097"/>
                <a:gd name="connsiteX1" fmla="*/ 5522 w 163333"/>
                <a:gd name="connsiteY1" fmla="*/ 104408 h 113097"/>
                <a:gd name="connsiteX2" fmla="*/ 12 w 163333"/>
                <a:gd name="connsiteY2" fmla="*/ 95750 h 113097"/>
                <a:gd name="connsiteX3" fmla="*/ 3948 w 163333"/>
                <a:gd name="connsiteY3" fmla="*/ 39867 h 113097"/>
                <a:gd name="connsiteX4" fmla="*/ 7686 w 163333"/>
                <a:gd name="connsiteY4" fmla="*/ 33373 h 113097"/>
                <a:gd name="connsiteX5" fmla="*/ 15164 w 163333"/>
                <a:gd name="connsiteY5" fmla="*/ 32193 h 113097"/>
                <a:gd name="connsiteX6" fmla="*/ 150150 w 163333"/>
                <a:gd name="connsiteY6" fmla="*/ 1102 h 113097"/>
                <a:gd name="connsiteX7" fmla="*/ 159005 w 163333"/>
                <a:gd name="connsiteY7" fmla="*/ 1102 h 113097"/>
                <a:gd name="connsiteX8" fmla="*/ 163334 w 163333"/>
                <a:gd name="connsiteY8" fmla="*/ 8580 h 113097"/>
                <a:gd name="connsiteX9" fmla="*/ 116895 w 163333"/>
                <a:gd name="connsiteY9" fmla="*/ 92011 h 113097"/>
                <a:gd name="connsiteX10" fmla="*/ 53534 w 163333"/>
                <a:gd name="connsiteY10" fmla="*/ 113066 h 113097"/>
                <a:gd name="connsiteX11" fmla="*/ 17918 w 163333"/>
                <a:gd name="connsiteY11" fmla="*/ 90240 h 113097"/>
                <a:gd name="connsiteX12" fmla="*/ 106073 w 163333"/>
                <a:gd name="connsiteY12" fmla="*/ 78434 h 113097"/>
                <a:gd name="connsiteX13" fmla="*/ 143459 w 163333"/>
                <a:gd name="connsiteY13" fmla="*/ 24322 h 113097"/>
                <a:gd name="connsiteX14" fmla="*/ 20674 w 163333"/>
                <a:gd name="connsiteY14" fmla="*/ 51279 h 113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333" h="113097">
                  <a:moveTo>
                    <a:pt x="53534" y="113066"/>
                  </a:moveTo>
                  <a:cubicBezTo>
                    <a:pt x="37143" y="113060"/>
                    <a:pt x="20890" y="110128"/>
                    <a:pt x="5522" y="104408"/>
                  </a:cubicBezTo>
                  <a:cubicBezTo>
                    <a:pt x="2039" y="102989"/>
                    <a:pt x="-184" y="99514"/>
                    <a:pt x="12" y="95750"/>
                  </a:cubicBezTo>
                  <a:lnTo>
                    <a:pt x="3948" y="39867"/>
                  </a:lnTo>
                  <a:cubicBezTo>
                    <a:pt x="4164" y="37255"/>
                    <a:pt x="5541" y="34878"/>
                    <a:pt x="7686" y="33373"/>
                  </a:cubicBezTo>
                  <a:cubicBezTo>
                    <a:pt x="9930" y="31998"/>
                    <a:pt x="12606" y="31573"/>
                    <a:pt x="15164" y="32193"/>
                  </a:cubicBezTo>
                  <a:cubicBezTo>
                    <a:pt x="69670" y="48328"/>
                    <a:pt x="149363" y="1496"/>
                    <a:pt x="150150" y="1102"/>
                  </a:cubicBezTo>
                  <a:cubicBezTo>
                    <a:pt x="152924" y="-367"/>
                    <a:pt x="156230" y="-367"/>
                    <a:pt x="159005" y="1102"/>
                  </a:cubicBezTo>
                  <a:cubicBezTo>
                    <a:pt x="161641" y="2675"/>
                    <a:pt x="163294" y="5504"/>
                    <a:pt x="163334" y="8580"/>
                  </a:cubicBezTo>
                  <a:cubicBezTo>
                    <a:pt x="161011" y="41903"/>
                    <a:pt x="143991" y="72470"/>
                    <a:pt x="116895" y="92011"/>
                  </a:cubicBezTo>
                  <a:cubicBezTo>
                    <a:pt x="98871" y="106201"/>
                    <a:pt x="76458" y="113649"/>
                    <a:pt x="53534" y="113066"/>
                  </a:cubicBezTo>
                  <a:close/>
                  <a:moveTo>
                    <a:pt x="17918" y="90240"/>
                  </a:moveTo>
                  <a:cubicBezTo>
                    <a:pt x="47513" y="100569"/>
                    <a:pt x="80237" y="96185"/>
                    <a:pt x="106073" y="78434"/>
                  </a:cubicBezTo>
                  <a:cubicBezTo>
                    <a:pt x="123959" y="64813"/>
                    <a:pt x="137045" y="45864"/>
                    <a:pt x="143459" y="24322"/>
                  </a:cubicBezTo>
                  <a:cubicBezTo>
                    <a:pt x="117682" y="37112"/>
                    <a:pt x="64750" y="59150"/>
                    <a:pt x="20674" y="51279"/>
                  </a:cubicBezTo>
                  <a:close/>
                </a:path>
              </a:pathLst>
            </a:custGeom>
            <a:solidFill>
              <a:srgbClr val="231F20"/>
            </a:solidFill>
            <a:ln w="19669" cap="flat">
              <a:noFill/>
              <a:prstDash val="solid"/>
              <a:miter/>
            </a:ln>
          </p:spPr>
          <p:txBody>
            <a:bodyPr rtlCol="0" anchor="ctr"/>
            <a:lstStyle/>
            <a:p>
              <a:endParaRPr lang="zh-CN" altLang="en-US"/>
            </a:p>
          </p:txBody>
        </p:sp>
        <p:sp>
          <p:nvSpPr>
            <p:cNvPr id="475" name="任意多边形: 形状 474">
              <a:extLst>
                <a:ext uri="{FF2B5EF4-FFF2-40B4-BE49-F238E27FC236}">
                  <a16:creationId xmlns:a16="http://schemas.microsoft.com/office/drawing/2014/main" id="{EB0DE96C-285A-4A73-B559-DE8718BD6038}"/>
                </a:ext>
              </a:extLst>
            </p:cNvPr>
            <p:cNvSpPr/>
            <p:nvPr/>
          </p:nvSpPr>
          <p:spPr>
            <a:xfrm>
              <a:off x="10103082" y="2749037"/>
              <a:ext cx="47979" cy="88693"/>
            </a:xfrm>
            <a:custGeom>
              <a:avLst/>
              <a:gdLst>
                <a:gd name="connsiteX0" fmla="*/ 47979 w 47979"/>
                <a:gd name="connsiteY0" fmla="*/ 0 h 88693"/>
                <a:gd name="connsiteX1" fmla="*/ 1147 w 47979"/>
                <a:gd name="connsiteY1" fmla="*/ 78709 h 88693"/>
                <a:gd name="connsiteX2" fmla="*/ 43847 w 47979"/>
                <a:gd name="connsiteY2" fmla="*/ 88154 h 88693"/>
              </a:gdLst>
              <a:ahLst/>
              <a:cxnLst>
                <a:cxn ang="0">
                  <a:pos x="connsiteX0" y="connsiteY0"/>
                </a:cxn>
                <a:cxn ang="0">
                  <a:pos x="connsiteX1" y="connsiteY1"/>
                </a:cxn>
                <a:cxn ang="0">
                  <a:pos x="connsiteX2" y="connsiteY2"/>
                </a:cxn>
              </a:cxnLst>
              <a:rect l="l" t="t" r="r" b="b"/>
              <a:pathLst>
                <a:path w="47979" h="88693">
                  <a:moveTo>
                    <a:pt x="47979" y="0"/>
                  </a:moveTo>
                  <a:cubicBezTo>
                    <a:pt x="47979" y="0"/>
                    <a:pt x="-8691" y="65328"/>
                    <a:pt x="1147" y="78709"/>
                  </a:cubicBezTo>
                  <a:cubicBezTo>
                    <a:pt x="10986" y="92090"/>
                    <a:pt x="43847" y="88154"/>
                    <a:pt x="43847" y="88154"/>
                  </a:cubicBezTo>
                </a:path>
              </a:pathLst>
            </a:custGeom>
            <a:solidFill>
              <a:srgbClr val="FFFFFF"/>
            </a:solidFill>
            <a:ln w="19669" cap="flat">
              <a:noFill/>
              <a:prstDash val="solid"/>
              <a:miter/>
            </a:ln>
          </p:spPr>
          <p:txBody>
            <a:bodyPr rtlCol="0" anchor="ctr"/>
            <a:lstStyle/>
            <a:p>
              <a:endParaRPr lang="zh-CN" altLang="en-US"/>
            </a:p>
          </p:txBody>
        </p:sp>
        <p:sp>
          <p:nvSpPr>
            <p:cNvPr id="476" name="任意多边形: 形状 475">
              <a:extLst>
                <a:ext uri="{FF2B5EF4-FFF2-40B4-BE49-F238E27FC236}">
                  <a16:creationId xmlns:a16="http://schemas.microsoft.com/office/drawing/2014/main" id="{5FF1548A-DACC-4EE1-9B8B-D028A29DCD17}"/>
                </a:ext>
              </a:extLst>
            </p:cNvPr>
            <p:cNvSpPr/>
            <p:nvPr/>
          </p:nvSpPr>
          <p:spPr>
            <a:xfrm>
              <a:off x="10094006" y="2740733"/>
              <a:ext cx="65315" cy="106797"/>
            </a:xfrm>
            <a:custGeom>
              <a:avLst/>
              <a:gdLst>
                <a:gd name="connsiteX0" fmla="*/ 41904 w 65315"/>
                <a:gd name="connsiteY0" fmla="*/ 106493 h 106797"/>
                <a:gd name="connsiteX1" fmla="*/ 2549 w 65315"/>
                <a:gd name="connsiteY1" fmla="*/ 92523 h 106797"/>
                <a:gd name="connsiteX2" fmla="*/ 49972 w 65315"/>
                <a:gd name="connsiteY2" fmla="*/ 2598 h 106797"/>
                <a:gd name="connsiteX3" fmla="*/ 61935 w 65315"/>
                <a:gd name="connsiteY3" fmla="*/ 2361 h 106797"/>
                <a:gd name="connsiteX4" fmla="*/ 62171 w 65315"/>
                <a:gd name="connsiteY4" fmla="*/ 2598 h 106797"/>
                <a:gd name="connsiteX5" fmla="*/ 63333 w 65315"/>
                <a:gd name="connsiteY5" fmla="*/ 14788 h 106797"/>
                <a:gd name="connsiteX6" fmla="*/ 63156 w 65315"/>
                <a:gd name="connsiteY6" fmla="*/ 14994 h 106797"/>
                <a:gd name="connsiteX7" fmla="*/ 17110 w 65315"/>
                <a:gd name="connsiteY7" fmla="*/ 84455 h 106797"/>
                <a:gd name="connsiteX8" fmla="*/ 51152 w 65315"/>
                <a:gd name="connsiteY8" fmla="*/ 89374 h 106797"/>
                <a:gd name="connsiteX9" fmla="*/ 60794 w 65315"/>
                <a:gd name="connsiteY9" fmla="*/ 97048 h 106797"/>
                <a:gd name="connsiteX10" fmla="*/ 53651 w 65315"/>
                <a:gd name="connsiteY10" fmla="*/ 106649 h 106797"/>
                <a:gd name="connsiteX11" fmla="*/ 53317 w 65315"/>
                <a:gd name="connsiteY11" fmla="*/ 106690 h 106797"/>
                <a:gd name="connsiteX12" fmla="*/ 41904 w 65315"/>
                <a:gd name="connsiteY12" fmla="*/ 106493 h 10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315" h="106797">
                  <a:moveTo>
                    <a:pt x="41904" y="106493"/>
                  </a:moveTo>
                  <a:cubicBezTo>
                    <a:pt x="27343" y="108144"/>
                    <a:pt x="12821" y="102991"/>
                    <a:pt x="2549" y="92523"/>
                  </a:cubicBezTo>
                  <a:cubicBezTo>
                    <a:pt x="-6699" y="79732"/>
                    <a:pt x="9240" y="49429"/>
                    <a:pt x="49972" y="2598"/>
                  </a:cubicBezTo>
                  <a:cubicBezTo>
                    <a:pt x="53219" y="-771"/>
                    <a:pt x="58571" y="-877"/>
                    <a:pt x="61935" y="2361"/>
                  </a:cubicBezTo>
                  <a:cubicBezTo>
                    <a:pt x="62014" y="2438"/>
                    <a:pt x="62093" y="2517"/>
                    <a:pt x="62171" y="2598"/>
                  </a:cubicBezTo>
                  <a:cubicBezTo>
                    <a:pt x="65851" y="5644"/>
                    <a:pt x="66383" y="11100"/>
                    <a:pt x="63333" y="14788"/>
                  </a:cubicBezTo>
                  <a:cubicBezTo>
                    <a:pt x="63273" y="14857"/>
                    <a:pt x="63214" y="14925"/>
                    <a:pt x="63156" y="14994"/>
                  </a:cubicBezTo>
                  <a:cubicBezTo>
                    <a:pt x="37575" y="44313"/>
                    <a:pt x="16127" y="76781"/>
                    <a:pt x="17110" y="84455"/>
                  </a:cubicBezTo>
                  <a:cubicBezTo>
                    <a:pt x="21243" y="89965"/>
                    <a:pt x="39936" y="90948"/>
                    <a:pt x="51152" y="89374"/>
                  </a:cubicBezTo>
                  <a:cubicBezTo>
                    <a:pt x="55914" y="88910"/>
                    <a:pt x="60184" y="92306"/>
                    <a:pt x="60794" y="97048"/>
                  </a:cubicBezTo>
                  <a:cubicBezTo>
                    <a:pt x="61463" y="101672"/>
                    <a:pt x="58275" y="105970"/>
                    <a:pt x="53651" y="106649"/>
                  </a:cubicBezTo>
                  <a:cubicBezTo>
                    <a:pt x="53533" y="106665"/>
                    <a:pt x="53435" y="106678"/>
                    <a:pt x="53317" y="106690"/>
                  </a:cubicBezTo>
                  <a:cubicBezTo>
                    <a:pt x="49519" y="106883"/>
                    <a:pt x="45701" y="106816"/>
                    <a:pt x="41904" y="106493"/>
                  </a:cubicBezTo>
                  <a:close/>
                </a:path>
              </a:pathLst>
            </a:custGeom>
            <a:solidFill>
              <a:srgbClr val="231F20"/>
            </a:solidFill>
            <a:ln w="19669" cap="flat">
              <a:noFill/>
              <a:prstDash val="solid"/>
              <a:miter/>
            </a:ln>
          </p:spPr>
          <p:txBody>
            <a:bodyPr rtlCol="0" anchor="ctr"/>
            <a:lstStyle/>
            <a:p>
              <a:endParaRPr lang="zh-CN" altLang="en-US"/>
            </a:p>
          </p:txBody>
        </p:sp>
        <p:sp>
          <p:nvSpPr>
            <p:cNvPr id="477" name="任意多边形: 形状 476">
              <a:extLst>
                <a:ext uri="{FF2B5EF4-FFF2-40B4-BE49-F238E27FC236}">
                  <a16:creationId xmlns:a16="http://schemas.microsoft.com/office/drawing/2014/main" id="{696322DE-2035-4E85-BC10-2FF13227884C}"/>
                </a:ext>
              </a:extLst>
            </p:cNvPr>
            <p:cNvSpPr/>
            <p:nvPr/>
          </p:nvSpPr>
          <p:spPr>
            <a:xfrm rot="17362800">
              <a:off x="10213742" y="2750687"/>
              <a:ext cx="33451" cy="24006"/>
            </a:xfrm>
            <a:custGeom>
              <a:avLst/>
              <a:gdLst>
                <a:gd name="connsiteX0" fmla="*/ 33451 w 33451"/>
                <a:gd name="connsiteY0" fmla="*/ 12003 h 24006"/>
                <a:gd name="connsiteX1" fmla="*/ 16725 w 33451"/>
                <a:gd name="connsiteY1" fmla="*/ 24006 h 24006"/>
                <a:gd name="connsiteX2" fmla="*/ 0 w 33451"/>
                <a:gd name="connsiteY2" fmla="*/ 12003 h 24006"/>
                <a:gd name="connsiteX3" fmla="*/ 16725 w 33451"/>
                <a:gd name="connsiteY3" fmla="*/ 0 h 24006"/>
                <a:gd name="connsiteX4" fmla="*/ 33451 w 33451"/>
                <a:gd name="connsiteY4" fmla="*/ 12003 h 24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 h="24006">
                  <a:moveTo>
                    <a:pt x="33451" y="12003"/>
                  </a:moveTo>
                  <a:cubicBezTo>
                    <a:pt x="33451" y="18632"/>
                    <a:pt x="25963" y="24006"/>
                    <a:pt x="16725" y="24006"/>
                  </a:cubicBezTo>
                  <a:cubicBezTo>
                    <a:pt x="7488" y="24006"/>
                    <a:pt x="0" y="18632"/>
                    <a:pt x="0" y="12003"/>
                  </a:cubicBezTo>
                  <a:cubicBezTo>
                    <a:pt x="0" y="5374"/>
                    <a:pt x="7488" y="0"/>
                    <a:pt x="16725" y="0"/>
                  </a:cubicBezTo>
                  <a:cubicBezTo>
                    <a:pt x="25963" y="0"/>
                    <a:pt x="33451" y="5374"/>
                    <a:pt x="33451" y="12003"/>
                  </a:cubicBezTo>
                  <a:close/>
                </a:path>
              </a:pathLst>
            </a:custGeom>
            <a:solidFill>
              <a:srgbClr val="231F20"/>
            </a:solidFill>
            <a:ln w="19669" cap="flat">
              <a:noFill/>
              <a:prstDash val="solid"/>
              <a:miter/>
            </a:ln>
          </p:spPr>
          <p:txBody>
            <a:bodyPr rtlCol="0" anchor="ctr"/>
            <a:lstStyle/>
            <a:p>
              <a:endParaRPr lang="zh-CN" altLang="en-US"/>
            </a:p>
          </p:txBody>
        </p:sp>
        <p:sp>
          <p:nvSpPr>
            <p:cNvPr id="478" name="任意多边形: 形状 477">
              <a:extLst>
                <a:ext uri="{FF2B5EF4-FFF2-40B4-BE49-F238E27FC236}">
                  <a16:creationId xmlns:a16="http://schemas.microsoft.com/office/drawing/2014/main" id="{F34A3546-9F41-486C-A5BA-7DAE2DBD4D38}"/>
                </a:ext>
              </a:extLst>
            </p:cNvPr>
            <p:cNvSpPr/>
            <p:nvPr/>
          </p:nvSpPr>
          <p:spPr>
            <a:xfrm rot="17362800">
              <a:off x="10082347" y="2737160"/>
              <a:ext cx="33451" cy="24006"/>
            </a:xfrm>
            <a:custGeom>
              <a:avLst/>
              <a:gdLst>
                <a:gd name="connsiteX0" fmla="*/ 33451 w 33451"/>
                <a:gd name="connsiteY0" fmla="*/ 12003 h 24006"/>
                <a:gd name="connsiteX1" fmla="*/ 16725 w 33451"/>
                <a:gd name="connsiteY1" fmla="*/ 24006 h 24006"/>
                <a:gd name="connsiteX2" fmla="*/ 0 w 33451"/>
                <a:gd name="connsiteY2" fmla="*/ 12003 h 24006"/>
                <a:gd name="connsiteX3" fmla="*/ 16725 w 33451"/>
                <a:gd name="connsiteY3" fmla="*/ 0 h 24006"/>
                <a:gd name="connsiteX4" fmla="*/ 33451 w 33451"/>
                <a:gd name="connsiteY4" fmla="*/ 12003 h 24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 h="24006">
                  <a:moveTo>
                    <a:pt x="33451" y="12003"/>
                  </a:moveTo>
                  <a:cubicBezTo>
                    <a:pt x="33451" y="18632"/>
                    <a:pt x="25963" y="24006"/>
                    <a:pt x="16725" y="24006"/>
                  </a:cubicBezTo>
                  <a:cubicBezTo>
                    <a:pt x="7488" y="24006"/>
                    <a:pt x="0" y="18632"/>
                    <a:pt x="0" y="12003"/>
                  </a:cubicBezTo>
                  <a:cubicBezTo>
                    <a:pt x="0" y="5374"/>
                    <a:pt x="7488" y="0"/>
                    <a:pt x="16725" y="0"/>
                  </a:cubicBezTo>
                  <a:cubicBezTo>
                    <a:pt x="25963" y="0"/>
                    <a:pt x="33451" y="5374"/>
                    <a:pt x="33451" y="12003"/>
                  </a:cubicBezTo>
                  <a:close/>
                </a:path>
              </a:pathLst>
            </a:custGeom>
            <a:solidFill>
              <a:srgbClr val="231F20"/>
            </a:solidFill>
            <a:ln w="19669" cap="flat">
              <a:noFill/>
              <a:prstDash val="solid"/>
              <a:miter/>
            </a:ln>
          </p:spPr>
          <p:txBody>
            <a:bodyPr rtlCol="0" anchor="ctr"/>
            <a:lstStyle/>
            <a:p>
              <a:endParaRPr lang="zh-CN" altLang="en-US"/>
            </a:p>
          </p:txBody>
        </p:sp>
        <p:sp>
          <p:nvSpPr>
            <p:cNvPr id="479" name="任意多边形: 形状 478">
              <a:extLst>
                <a:ext uri="{FF2B5EF4-FFF2-40B4-BE49-F238E27FC236}">
                  <a16:creationId xmlns:a16="http://schemas.microsoft.com/office/drawing/2014/main" id="{F612E5E1-6953-46C6-935E-1FDF4A154282}"/>
                </a:ext>
              </a:extLst>
            </p:cNvPr>
            <p:cNvSpPr/>
            <p:nvPr/>
          </p:nvSpPr>
          <p:spPr>
            <a:xfrm>
              <a:off x="10084553" y="2866510"/>
              <a:ext cx="118063" cy="36389"/>
            </a:xfrm>
            <a:custGeom>
              <a:avLst/>
              <a:gdLst>
                <a:gd name="connsiteX0" fmla="*/ 0 w 118063"/>
                <a:gd name="connsiteY0" fmla="*/ 0 h 36389"/>
                <a:gd name="connsiteX1" fmla="*/ 118064 w 118063"/>
                <a:gd name="connsiteY1" fmla="*/ 17119 h 36389"/>
              </a:gdLst>
              <a:ahLst/>
              <a:cxnLst>
                <a:cxn ang="0">
                  <a:pos x="connsiteX0" y="connsiteY0"/>
                </a:cxn>
                <a:cxn ang="0">
                  <a:pos x="connsiteX1" y="connsiteY1"/>
                </a:cxn>
              </a:cxnLst>
              <a:rect l="l" t="t" r="r" b="b"/>
              <a:pathLst>
                <a:path w="118063" h="36389">
                  <a:moveTo>
                    <a:pt x="0" y="0"/>
                  </a:moveTo>
                  <a:cubicBezTo>
                    <a:pt x="0" y="0"/>
                    <a:pt x="35025" y="68870"/>
                    <a:pt x="118064" y="17119"/>
                  </a:cubicBezTo>
                </a:path>
              </a:pathLst>
            </a:custGeom>
            <a:solidFill>
              <a:srgbClr val="FFFFFF"/>
            </a:solidFill>
            <a:ln w="19669"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id="{7D573176-148C-4E57-B61B-7C874ECA1AA9}"/>
                </a:ext>
              </a:extLst>
            </p:cNvPr>
            <p:cNvSpPr/>
            <p:nvPr/>
          </p:nvSpPr>
          <p:spPr>
            <a:xfrm>
              <a:off x="10075928" y="2856743"/>
              <a:ext cx="135496" cy="54832"/>
            </a:xfrm>
            <a:custGeom>
              <a:avLst/>
              <a:gdLst>
                <a:gd name="connsiteX0" fmla="*/ 69427 w 135496"/>
                <a:gd name="connsiteY0" fmla="*/ 54828 h 54832"/>
                <a:gd name="connsiteX1" fmla="*/ 48766 w 135496"/>
                <a:gd name="connsiteY1" fmla="*/ 52073 h 54832"/>
                <a:gd name="connsiteX2" fmla="*/ 950 w 135496"/>
                <a:gd name="connsiteY2" fmla="*/ 12719 h 54832"/>
                <a:gd name="connsiteX3" fmla="*/ 4689 w 135496"/>
                <a:gd name="connsiteY3" fmla="*/ 912 h 54832"/>
                <a:gd name="connsiteX4" fmla="*/ 16495 w 135496"/>
                <a:gd name="connsiteY4" fmla="*/ 4848 h 54832"/>
                <a:gd name="connsiteX5" fmla="*/ 53685 w 135496"/>
                <a:gd name="connsiteY5" fmla="*/ 34364 h 54832"/>
                <a:gd name="connsiteX6" fmla="*/ 122162 w 135496"/>
                <a:gd name="connsiteY6" fmla="*/ 18622 h 54832"/>
                <a:gd name="connsiteX7" fmla="*/ 134166 w 135496"/>
                <a:gd name="connsiteY7" fmla="*/ 21377 h 54832"/>
                <a:gd name="connsiteX8" fmla="*/ 131410 w 135496"/>
                <a:gd name="connsiteY8" fmla="*/ 33380 h 54832"/>
                <a:gd name="connsiteX9" fmla="*/ 69427 w 135496"/>
                <a:gd name="connsiteY9" fmla="*/ 54828 h 5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496" h="54832">
                  <a:moveTo>
                    <a:pt x="69427" y="54828"/>
                  </a:moveTo>
                  <a:cubicBezTo>
                    <a:pt x="62442" y="54909"/>
                    <a:pt x="55476" y="53980"/>
                    <a:pt x="48766" y="52073"/>
                  </a:cubicBezTo>
                  <a:cubicBezTo>
                    <a:pt x="28262" y="45781"/>
                    <a:pt x="11064" y="31634"/>
                    <a:pt x="950" y="12719"/>
                  </a:cubicBezTo>
                  <a:cubicBezTo>
                    <a:pt x="-1214" y="8421"/>
                    <a:pt x="439" y="3177"/>
                    <a:pt x="4689" y="912"/>
                  </a:cubicBezTo>
                  <a:cubicBezTo>
                    <a:pt x="9038" y="-1228"/>
                    <a:pt x="14292" y="525"/>
                    <a:pt x="16495" y="4848"/>
                  </a:cubicBezTo>
                  <a:cubicBezTo>
                    <a:pt x="24760" y="19002"/>
                    <a:pt x="38022" y="29537"/>
                    <a:pt x="53685" y="34364"/>
                  </a:cubicBezTo>
                  <a:cubicBezTo>
                    <a:pt x="77711" y="39031"/>
                    <a:pt x="102583" y="33311"/>
                    <a:pt x="122162" y="18622"/>
                  </a:cubicBezTo>
                  <a:cubicBezTo>
                    <a:pt x="126235" y="16068"/>
                    <a:pt x="131607" y="17302"/>
                    <a:pt x="134166" y="21377"/>
                  </a:cubicBezTo>
                  <a:cubicBezTo>
                    <a:pt x="136723" y="25452"/>
                    <a:pt x="135484" y="30826"/>
                    <a:pt x="131410" y="33380"/>
                  </a:cubicBezTo>
                  <a:cubicBezTo>
                    <a:pt x="113150" y="46164"/>
                    <a:pt x="91682" y="53592"/>
                    <a:pt x="69427" y="54828"/>
                  </a:cubicBezTo>
                  <a:close/>
                </a:path>
              </a:pathLst>
            </a:custGeom>
            <a:solidFill>
              <a:srgbClr val="231F20"/>
            </a:solidFill>
            <a:ln w="19669" cap="flat">
              <a:noFill/>
              <a:prstDash val="solid"/>
              <a:miter/>
            </a:ln>
          </p:spPr>
          <p:txBody>
            <a:bodyPr rtlCol="0" anchor="ctr"/>
            <a:lstStyle/>
            <a:p>
              <a:endParaRPr lang="zh-CN" altLang="en-US"/>
            </a:p>
          </p:txBody>
        </p:sp>
        <p:sp>
          <p:nvSpPr>
            <p:cNvPr id="481" name="任意多边形: 形状 480">
              <a:extLst>
                <a:ext uri="{FF2B5EF4-FFF2-40B4-BE49-F238E27FC236}">
                  <a16:creationId xmlns:a16="http://schemas.microsoft.com/office/drawing/2014/main" id="{93B062D3-AE1C-4675-90C1-3D58ACD5F3D6}"/>
                </a:ext>
              </a:extLst>
            </p:cNvPr>
            <p:cNvSpPr/>
            <p:nvPr/>
          </p:nvSpPr>
          <p:spPr>
            <a:xfrm>
              <a:off x="10579042" y="3203188"/>
              <a:ext cx="34631" cy="748325"/>
            </a:xfrm>
            <a:custGeom>
              <a:avLst/>
              <a:gdLst>
                <a:gd name="connsiteX0" fmla="*/ 34632 w 34631"/>
                <a:gd name="connsiteY0" fmla="*/ 748326 h 748325"/>
                <a:gd name="connsiteX1" fmla="*/ 0 w 34631"/>
                <a:gd name="connsiteY1" fmla="*/ 0 h 748325"/>
              </a:gdLst>
              <a:ahLst/>
              <a:cxnLst>
                <a:cxn ang="0">
                  <a:pos x="connsiteX0" y="connsiteY0"/>
                </a:cxn>
                <a:cxn ang="0">
                  <a:pos x="connsiteX1" y="connsiteY1"/>
                </a:cxn>
              </a:cxnLst>
              <a:rect l="l" t="t" r="r" b="b"/>
              <a:pathLst>
                <a:path w="34631" h="748325">
                  <a:moveTo>
                    <a:pt x="34632" y="748326"/>
                  </a:moveTo>
                  <a:lnTo>
                    <a:pt x="0" y="0"/>
                  </a:lnTo>
                </a:path>
              </a:pathLst>
            </a:custGeom>
            <a:ln w="19669" cap="flat">
              <a:noFill/>
              <a:prstDash val="solid"/>
              <a:miter/>
            </a:ln>
          </p:spPr>
          <p:txBody>
            <a:bodyPr rtlCol="0" anchor="ctr"/>
            <a:lstStyle/>
            <a:p>
              <a:endParaRPr lang="zh-CN" altLang="en-US"/>
            </a:p>
          </p:txBody>
        </p:sp>
        <p:sp>
          <p:nvSpPr>
            <p:cNvPr id="482" name="任意多边形: 形状 481">
              <a:extLst>
                <a:ext uri="{FF2B5EF4-FFF2-40B4-BE49-F238E27FC236}">
                  <a16:creationId xmlns:a16="http://schemas.microsoft.com/office/drawing/2014/main" id="{508D4112-2475-4F6A-BC73-2F1C894EB400}"/>
                </a:ext>
              </a:extLst>
            </p:cNvPr>
            <p:cNvSpPr/>
            <p:nvPr/>
          </p:nvSpPr>
          <p:spPr>
            <a:xfrm>
              <a:off x="10569969" y="3194690"/>
              <a:ext cx="52758" cy="765875"/>
            </a:xfrm>
            <a:custGeom>
              <a:avLst/>
              <a:gdLst>
                <a:gd name="connsiteX0" fmla="*/ 43705 w 52758"/>
                <a:gd name="connsiteY0" fmla="*/ 765875 h 765875"/>
                <a:gd name="connsiteX1" fmla="*/ 34653 w 52758"/>
                <a:gd name="connsiteY1" fmla="*/ 757217 h 765875"/>
                <a:gd name="connsiteX2" fmla="*/ 21 w 52758"/>
                <a:gd name="connsiteY2" fmla="*/ 9482 h 765875"/>
                <a:gd name="connsiteX3" fmla="*/ 8266 w 52758"/>
                <a:gd name="connsiteY3" fmla="*/ 57 h 765875"/>
                <a:gd name="connsiteX4" fmla="*/ 8679 w 52758"/>
                <a:gd name="connsiteY4" fmla="*/ 37 h 765875"/>
                <a:gd name="connsiteX5" fmla="*/ 17888 w 52758"/>
                <a:gd name="connsiteY5" fmla="*/ 7672 h 765875"/>
                <a:gd name="connsiteX6" fmla="*/ 17927 w 52758"/>
                <a:gd name="connsiteY6" fmla="*/ 8498 h 765875"/>
                <a:gd name="connsiteX7" fmla="*/ 52756 w 52758"/>
                <a:gd name="connsiteY7" fmla="*/ 756234 h 765875"/>
                <a:gd name="connsiteX8" fmla="*/ 44098 w 52758"/>
                <a:gd name="connsiteY8" fmla="*/ 765679 h 7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58" h="765875">
                  <a:moveTo>
                    <a:pt x="43705" y="765875"/>
                  </a:moveTo>
                  <a:cubicBezTo>
                    <a:pt x="38864" y="765875"/>
                    <a:pt x="34869" y="762058"/>
                    <a:pt x="34653" y="757217"/>
                  </a:cubicBezTo>
                  <a:lnTo>
                    <a:pt x="21" y="9482"/>
                  </a:lnTo>
                  <a:cubicBezTo>
                    <a:pt x="-313" y="4602"/>
                    <a:pt x="3386" y="391"/>
                    <a:pt x="8266" y="57"/>
                  </a:cubicBezTo>
                  <a:cubicBezTo>
                    <a:pt x="8403" y="37"/>
                    <a:pt x="8542" y="37"/>
                    <a:pt x="8679" y="37"/>
                  </a:cubicBezTo>
                  <a:cubicBezTo>
                    <a:pt x="13323" y="-396"/>
                    <a:pt x="17455" y="3028"/>
                    <a:pt x="17888" y="7672"/>
                  </a:cubicBezTo>
                  <a:cubicBezTo>
                    <a:pt x="17908" y="7947"/>
                    <a:pt x="17927" y="8223"/>
                    <a:pt x="17927" y="8498"/>
                  </a:cubicBezTo>
                  <a:lnTo>
                    <a:pt x="52756" y="756234"/>
                  </a:lnTo>
                  <a:cubicBezTo>
                    <a:pt x="52874" y="761192"/>
                    <a:pt x="49057" y="765364"/>
                    <a:pt x="44098" y="765679"/>
                  </a:cubicBezTo>
                  <a:close/>
                </a:path>
              </a:pathLst>
            </a:custGeom>
            <a:solidFill>
              <a:srgbClr val="231F20"/>
            </a:solidFill>
            <a:ln w="19669" cap="flat">
              <a:noFill/>
              <a:prstDash val="solid"/>
              <a:miter/>
            </a:ln>
          </p:spPr>
          <p:txBody>
            <a:bodyPr rtlCol="0" anchor="ctr"/>
            <a:lstStyle/>
            <a:p>
              <a:endParaRPr lang="zh-CN" altLang="en-US"/>
            </a:p>
          </p:txBody>
        </p:sp>
        <p:sp>
          <p:nvSpPr>
            <p:cNvPr id="483" name="任意多边形: 形状 482">
              <a:extLst>
                <a:ext uri="{FF2B5EF4-FFF2-40B4-BE49-F238E27FC236}">
                  <a16:creationId xmlns:a16="http://schemas.microsoft.com/office/drawing/2014/main" id="{3D73AE47-07F1-4151-84E8-73DFB9B29170}"/>
                </a:ext>
              </a:extLst>
            </p:cNvPr>
            <p:cNvSpPr/>
            <p:nvPr/>
          </p:nvSpPr>
          <p:spPr>
            <a:xfrm>
              <a:off x="10452221" y="5747959"/>
              <a:ext cx="285812" cy="224145"/>
            </a:xfrm>
            <a:custGeom>
              <a:avLst/>
              <a:gdLst>
                <a:gd name="connsiteX0" fmla="*/ 31976 w 285812"/>
                <a:gd name="connsiteY0" fmla="*/ 33145 h 224145"/>
                <a:gd name="connsiteX1" fmla="*/ 223632 w 285812"/>
                <a:gd name="connsiteY1" fmla="*/ 33145 h 224145"/>
                <a:gd name="connsiteX2" fmla="*/ 285813 w 285812"/>
                <a:gd name="connsiteY2" fmla="*/ 203157 h 224145"/>
                <a:gd name="connsiteX3" fmla="*/ 99 w 285812"/>
                <a:gd name="connsiteY3" fmla="*/ 203157 h 224145"/>
                <a:gd name="connsiteX4" fmla="*/ 31976 w 285812"/>
                <a:gd name="connsiteY4" fmla="*/ 33145 h 224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812" h="224145">
                  <a:moveTo>
                    <a:pt x="31976" y="33145"/>
                  </a:moveTo>
                  <a:cubicBezTo>
                    <a:pt x="31976" y="33145"/>
                    <a:pt x="166765" y="-41432"/>
                    <a:pt x="223632" y="33145"/>
                  </a:cubicBezTo>
                  <a:cubicBezTo>
                    <a:pt x="259071" y="83303"/>
                    <a:pt x="280519" y="141980"/>
                    <a:pt x="285813" y="203157"/>
                  </a:cubicBezTo>
                  <a:cubicBezTo>
                    <a:pt x="285813" y="203157"/>
                    <a:pt x="2263" y="250382"/>
                    <a:pt x="99" y="203157"/>
                  </a:cubicBezTo>
                  <a:cubicBezTo>
                    <a:pt x="-2066" y="155931"/>
                    <a:pt x="31976" y="33145"/>
                    <a:pt x="31976" y="33145"/>
                  </a:cubicBezTo>
                  <a:close/>
                </a:path>
              </a:pathLst>
            </a:custGeom>
            <a:solidFill>
              <a:srgbClr val="231F20"/>
            </a:solidFill>
            <a:ln w="19669" cap="flat">
              <a:noFill/>
              <a:prstDash val="solid"/>
              <a:miter/>
            </a:ln>
          </p:spPr>
          <p:txBody>
            <a:bodyPr rtlCol="0" anchor="ctr"/>
            <a:lstStyle/>
            <a:p>
              <a:endParaRPr lang="zh-CN" altLang="en-US"/>
            </a:p>
          </p:txBody>
        </p:sp>
        <p:sp>
          <p:nvSpPr>
            <p:cNvPr id="484" name="任意多边形: 形状 483">
              <a:extLst>
                <a:ext uri="{FF2B5EF4-FFF2-40B4-BE49-F238E27FC236}">
                  <a16:creationId xmlns:a16="http://schemas.microsoft.com/office/drawing/2014/main" id="{67AC8B58-9734-47AC-A1C6-78C9604C4FA5}"/>
                </a:ext>
              </a:extLst>
            </p:cNvPr>
            <p:cNvSpPr/>
            <p:nvPr/>
          </p:nvSpPr>
          <p:spPr>
            <a:xfrm>
              <a:off x="9518507" y="5720695"/>
              <a:ext cx="517638" cy="230965"/>
            </a:xfrm>
            <a:custGeom>
              <a:avLst/>
              <a:gdLst>
                <a:gd name="connsiteX0" fmla="*/ 203000 w 517638"/>
                <a:gd name="connsiteY0" fmla="*/ 0 h 230965"/>
                <a:gd name="connsiteX1" fmla="*/ 274428 w 517638"/>
                <a:gd name="connsiteY1" fmla="*/ 92680 h 230965"/>
                <a:gd name="connsiteX2" fmla="*/ 507800 w 517638"/>
                <a:gd name="connsiteY2" fmla="*/ 45848 h 230965"/>
                <a:gd name="connsiteX3" fmla="*/ 517639 w 517638"/>
                <a:gd name="connsiteY3" fmla="*/ 167257 h 230965"/>
                <a:gd name="connsiteX4" fmla="*/ 1308 w 517638"/>
                <a:gd name="connsiteY4" fmla="*/ 214876 h 230965"/>
                <a:gd name="connsiteX5" fmla="*/ 203000 w 517638"/>
                <a:gd name="connsiteY5" fmla="*/ 0 h 23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7638" h="230965">
                  <a:moveTo>
                    <a:pt x="203000" y="0"/>
                  </a:moveTo>
                  <a:lnTo>
                    <a:pt x="274428" y="92680"/>
                  </a:lnTo>
                  <a:lnTo>
                    <a:pt x="507800" y="45848"/>
                  </a:lnTo>
                  <a:lnTo>
                    <a:pt x="517639" y="167257"/>
                  </a:lnTo>
                  <a:cubicBezTo>
                    <a:pt x="517639" y="167257"/>
                    <a:pt x="21576" y="269578"/>
                    <a:pt x="1308" y="214876"/>
                  </a:cubicBezTo>
                  <a:cubicBezTo>
                    <a:pt x="-18959" y="160173"/>
                    <a:pt x="203000" y="0"/>
                    <a:pt x="203000" y="0"/>
                  </a:cubicBezTo>
                  <a:close/>
                </a:path>
              </a:pathLst>
            </a:custGeom>
            <a:solidFill>
              <a:srgbClr val="231F20"/>
            </a:solidFill>
            <a:ln w="19669" cap="flat">
              <a:no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id="{DCF509AE-373B-45C0-856E-B42ACB3364EA}"/>
                </a:ext>
              </a:extLst>
            </p:cNvPr>
            <p:cNvSpPr/>
            <p:nvPr/>
          </p:nvSpPr>
          <p:spPr>
            <a:xfrm>
              <a:off x="9612495" y="2985558"/>
              <a:ext cx="443525" cy="387248"/>
            </a:xfrm>
            <a:custGeom>
              <a:avLst/>
              <a:gdLst>
                <a:gd name="connsiteX0" fmla="*/ 386461 w 443525"/>
                <a:gd name="connsiteY0" fmla="*/ 0 h 387248"/>
                <a:gd name="connsiteX1" fmla="*/ 0 w 443525"/>
                <a:gd name="connsiteY1" fmla="*/ 81070 h 387248"/>
                <a:gd name="connsiteX2" fmla="*/ 54506 w 443525"/>
                <a:gd name="connsiteY2" fmla="*/ 387248 h 387248"/>
                <a:gd name="connsiteX3" fmla="*/ 443525 w 443525"/>
                <a:gd name="connsiteY3" fmla="*/ 281582 h 387248"/>
                <a:gd name="connsiteX4" fmla="*/ 386461 w 443525"/>
                <a:gd name="connsiteY4" fmla="*/ 0 h 387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25" h="387248">
                  <a:moveTo>
                    <a:pt x="386461" y="0"/>
                  </a:moveTo>
                  <a:lnTo>
                    <a:pt x="0" y="81070"/>
                  </a:lnTo>
                  <a:lnTo>
                    <a:pt x="54506" y="387248"/>
                  </a:lnTo>
                  <a:lnTo>
                    <a:pt x="443525" y="281582"/>
                  </a:lnTo>
                  <a:lnTo>
                    <a:pt x="386461" y="0"/>
                  </a:lnTo>
                  <a:close/>
                </a:path>
              </a:pathLst>
            </a:custGeom>
            <a:solidFill>
              <a:schemeClr val="accent1"/>
            </a:solidFill>
            <a:ln w="19669" cap="flat">
              <a:no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id="{8C17A1D9-25D5-41ED-9928-1EEEC6028D29}"/>
                </a:ext>
              </a:extLst>
            </p:cNvPr>
            <p:cNvSpPr/>
            <p:nvPr/>
          </p:nvSpPr>
          <p:spPr>
            <a:xfrm>
              <a:off x="11298245" y="3565446"/>
              <a:ext cx="45076" cy="101534"/>
            </a:xfrm>
            <a:custGeom>
              <a:avLst/>
              <a:gdLst>
                <a:gd name="connsiteX0" fmla="*/ 0 w 45076"/>
                <a:gd name="connsiteY0" fmla="*/ 0 h 101534"/>
                <a:gd name="connsiteX1" fmla="*/ 26564 w 45076"/>
                <a:gd name="connsiteY1" fmla="*/ 101535 h 101534"/>
              </a:gdLst>
              <a:ahLst/>
              <a:cxnLst>
                <a:cxn ang="0">
                  <a:pos x="connsiteX0" y="connsiteY0"/>
                </a:cxn>
                <a:cxn ang="0">
                  <a:pos x="connsiteX1" y="connsiteY1"/>
                </a:cxn>
              </a:cxnLst>
              <a:rect l="l" t="t" r="r" b="b"/>
              <a:pathLst>
                <a:path w="45076" h="101534">
                  <a:moveTo>
                    <a:pt x="0" y="0"/>
                  </a:moveTo>
                  <a:cubicBezTo>
                    <a:pt x="0" y="0"/>
                    <a:pt x="80283" y="33451"/>
                    <a:pt x="26564" y="101535"/>
                  </a:cubicBezTo>
                </a:path>
              </a:pathLst>
            </a:custGeom>
            <a:solidFill>
              <a:srgbClr val="FFFFFF"/>
            </a:solidFill>
            <a:ln w="19669" cap="flat">
              <a:noFill/>
              <a:prstDash val="solid"/>
              <a:miter/>
            </a:ln>
          </p:spPr>
          <p:txBody>
            <a:bodyPr rtlCol="0" anchor="ctr"/>
            <a:lstStyle/>
            <a:p>
              <a:endParaRPr lang="zh-CN" altLang="en-US"/>
            </a:p>
          </p:txBody>
        </p:sp>
        <p:sp>
          <p:nvSpPr>
            <p:cNvPr id="487" name="任意多边形: 形状 486">
              <a:extLst>
                <a:ext uri="{FF2B5EF4-FFF2-40B4-BE49-F238E27FC236}">
                  <a16:creationId xmlns:a16="http://schemas.microsoft.com/office/drawing/2014/main" id="{AF92D722-A334-4701-B703-56B6D16890E1}"/>
                </a:ext>
              </a:extLst>
            </p:cNvPr>
            <p:cNvSpPr/>
            <p:nvPr/>
          </p:nvSpPr>
          <p:spPr>
            <a:xfrm>
              <a:off x="11289219" y="3556306"/>
              <a:ext cx="62533" cy="119529"/>
            </a:xfrm>
            <a:custGeom>
              <a:avLst/>
              <a:gdLst>
                <a:gd name="connsiteX0" fmla="*/ 35591 w 62533"/>
                <a:gd name="connsiteY0" fmla="*/ 119530 h 119529"/>
                <a:gd name="connsiteX1" fmla="*/ 29884 w 62533"/>
                <a:gd name="connsiteY1" fmla="*/ 117759 h 119529"/>
                <a:gd name="connsiteX2" fmla="*/ 28507 w 62533"/>
                <a:gd name="connsiteY2" fmla="*/ 104968 h 119529"/>
                <a:gd name="connsiteX3" fmla="*/ 43855 w 62533"/>
                <a:gd name="connsiteY3" fmla="*/ 56562 h 119529"/>
                <a:gd name="connsiteX4" fmla="*/ 5485 w 62533"/>
                <a:gd name="connsiteY4" fmla="*/ 17208 h 119529"/>
                <a:gd name="connsiteX5" fmla="*/ 604 w 62533"/>
                <a:gd name="connsiteY5" fmla="*/ 5972 h 119529"/>
                <a:gd name="connsiteX6" fmla="*/ 762 w 62533"/>
                <a:gd name="connsiteY6" fmla="*/ 5598 h 119529"/>
                <a:gd name="connsiteX7" fmla="*/ 12568 w 62533"/>
                <a:gd name="connsiteY7" fmla="*/ 679 h 119529"/>
                <a:gd name="connsiteX8" fmla="*/ 61368 w 62533"/>
                <a:gd name="connsiteY8" fmla="*/ 51643 h 119529"/>
                <a:gd name="connsiteX9" fmla="*/ 41691 w 62533"/>
                <a:gd name="connsiteY9" fmla="*/ 115988 h 119529"/>
                <a:gd name="connsiteX10" fmla="*/ 35591 w 62533"/>
                <a:gd name="connsiteY10" fmla="*/ 119530 h 11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533" h="119529">
                  <a:moveTo>
                    <a:pt x="35591" y="119530"/>
                  </a:moveTo>
                  <a:cubicBezTo>
                    <a:pt x="33564" y="119530"/>
                    <a:pt x="31576" y="118900"/>
                    <a:pt x="29884" y="117759"/>
                  </a:cubicBezTo>
                  <a:cubicBezTo>
                    <a:pt x="26047" y="114571"/>
                    <a:pt x="25437" y="108904"/>
                    <a:pt x="28507" y="104968"/>
                  </a:cubicBezTo>
                  <a:cubicBezTo>
                    <a:pt x="41061" y="92198"/>
                    <a:pt x="46747" y="74213"/>
                    <a:pt x="43855" y="56562"/>
                  </a:cubicBezTo>
                  <a:cubicBezTo>
                    <a:pt x="36830" y="38853"/>
                    <a:pt x="23017" y="24685"/>
                    <a:pt x="5485" y="17208"/>
                  </a:cubicBezTo>
                  <a:cubicBezTo>
                    <a:pt x="1037" y="15457"/>
                    <a:pt x="-1147" y="10419"/>
                    <a:pt x="604" y="5972"/>
                  </a:cubicBezTo>
                  <a:cubicBezTo>
                    <a:pt x="644" y="5854"/>
                    <a:pt x="703" y="5716"/>
                    <a:pt x="762" y="5598"/>
                  </a:cubicBezTo>
                  <a:cubicBezTo>
                    <a:pt x="2671" y="974"/>
                    <a:pt x="7944" y="-1210"/>
                    <a:pt x="12568" y="679"/>
                  </a:cubicBezTo>
                  <a:cubicBezTo>
                    <a:pt x="35236" y="10104"/>
                    <a:pt x="52926" y="28581"/>
                    <a:pt x="61368" y="51643"/>
                  </a:cubicBezTo>
                  <a:cubicBezTo>
                    <a:pt x="65579" y="75000"/>
                    <a:pt x="58239" y="98967"/>
                    <a:pt x="41691" y="115988"/>
                  </a:cubicBezTo>
                  <a:cubicBezTo>
                    <a:pt x="40195" y="117916"/>
                    <a:pt x="38011" y="119175"/>
                    <a:pt x="35591" y="119530"/>
                  </a:cubicBezTo>
                  <a:close/>
                </a:path>
              </a:pathLst>
            </a:custGeom>
            <a:solidFill>
              <a:srgbClr val="231F20"/>
            </a:solidFill>
            <a:ln w="19669" cap="flat">
              <a:noFill/>
              <a:prstDash val="solid"/>
              <a:miter/>
            </a:ln>
          </p:spPr>
          <p:txBody>
            <a:bodyPr rtlCol="0" anchor="ctr"/>
            <a:lstStyle/>
            <a:p>
              <a:endParaRPr lang="zh-CN" altLang="en-US"/>
            </a:p>
          </p:txBody>
        </p:sp>
        <p:sp>
          <p:nvSpPr>
            <p:cNvPr id="488" name="任意多边形: 形状 487">
              <a:extLst>
                <a:ext uri="{FF2B5EF4-FFF2-40B4-BE49-F238E27FC236}">
                  <a16:creationId xmlns:a16="http://schemas.microsoft.com/office/drawing/2014/main" id="{9F96AF27-4C9F-4FFD-B834-92800F21E592}"/>
                </a:ext>
              </a:extLst>
            </p:cNvPr>
            <p:cNvSpPr/>
            <p:nvPr/>
          </p:nvSpPr>
          <p:spPr>
            <a:xfrm>
              <a:off x="10828549" y="2786424"/>
              <a:ext cx="479534" cy="402399"/>
            </a:xfrm>
            <a:custGeom>
              <a:avLst/>
              <a:gdLst>
                <a:gd name="connsiteX0" fmla="*/ 469696 w 479534"/>
                <a:gd name="connsiteY0" fmla="*/ 402400 h 402399"/>
                <a:gd name="connsiteX1" fmla="*/ 9839 w 479534"/>
                <a:gd name="connsiteY1" fmla="*/ 402400 h 402399"/>
                <a:gd name="connsiteX2" fmla="*/ 0 w 479534"/>
                <a:gd name="connsiteY2" fmla="*/ 392561 h 402399"/>
                <a:gd name="connsiteX3" fmla="*/ 0 w 479534"/>
                <a:gd name="connsiteY3" fmla="*/ 9839 h 402399"/>
                <a:gd name="connsiteX4" fmla="*/ 9839 w 479534"/>
                <a:gd name="connsiteY4" fmla="*/ 0 h 402399"/>
                <a:gd name="connsiteX5" fmla="*/ 469696 w 479534"/>
                <a:gd name="connsiteY5" fmla="*/ 0 h 402399"/>
                <a:gd name="connsiteX6" fmla="*/ 479535 w 479534"/>
                <a:gd name="connsiteY6" fmla="*/ 9839 h 402399"/>
                <a:gd name="connsiteX7" fmla="*/ 479535 w 479534"/>
                <a:gd name="connsiteY7" fmla="*/ 392758 h 402399"/>
                <a:gd name="connsiteX8" fmla="*/ 469696 w 479534"/>
                <a:gd name="connsiteY8" fmla="*/ 402400 h 402399"/>
                <a:gd name="connsiteX9" fmla="*/ 19677 w 479534"/>
                <a:gd name="connsiteY9" fmla="*/ 382722 h 402399"/>
                <a:gd name="connsiteX10" fmla="*/ 459857 w 479534"/>
                <a:gd name="connsiteY10" fmla="*/ 382722 h 402399"/>
                <a:gd name="connsiteX11" fmla="*/ 459857 w 479534"/>
                <a:gd name="connsiteY11" fmla="*/ 19677 h 402399"/>
                <a:gd name="connsiteX12" fmla="*/ 19677 w 479534"/>
                <a:gd name="connsiteY12" fmla="*/ 19677 h 40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9534" h="402399">
                  <a:moveTo>
                    <a:pt x="469696" y="402400"/>
                  </a:moveTo>
                  <a:lnTo>
                    <a:pt x="9839" y="402400"/>
                  </a:lnTo>
                  <a:cubicBezTo>
                    <a:pt x="4408" y="402400"/>
                    <a:pt x="0" y="397992"/>
                    <a:pt x="0" y="392561"/>
                  </a:cubicBezTo>
                  <a:lnTo>
                    <a:pt x="0" y="9839"/>
                  </a:lnTo>
                  <a:cubicBezTo>
                    <a:pt x="0" y="4406"/>
                    <a:pt x="4408" y="0"/>
                    <a:pt x="9839" y="0"/>
                  </a:cubicBezTo>
                  <a:lnTo>
                    <a:pt x="469696" y="0"/>
                  </a:lnTo>
                  <a:cubicBezTo>
                    <a:pt x="475127" y="0"/>
                    <a:pt x="479535" y="4406"/>
                    <a:pt x="479535" y="9839"/>
                  </a:cubicBezTo>
                  <a:lnTo>
                    <a:pt x="479535" y="392758"/>
                  </a:lnTo>
                  <a:cubicBezTo>
                    <a:pt x="479436" y="398110"/>
                    <a:pt x="475048" y="402400"/>
                    <a:pt x="469696" y="402400"/>
                  </a:cubicBezTo>
                  <a:close/>
                  <a:moveTo>
                    <a:pt x="19677" y="382722"/>
                  </a:moveTo>
                  <a:lnTo>
                    <a:pt x="459857" y="382722"/>
                  </a:lnTo>
                  <a:lnTo>
                    <a:pt x="459857" y="19677"/>
                  </a:lnTo>
                  <a:lnTo>
                    <a:pt x="19677" y="19677"/>
                  </a:lnTo>
                  <a:close/>
                </a:path>
              </a:pathLst>
            </a:custGeom>
            <a:solidFill>
              <a:srgbClr val="D1D3D4"/>
            </a:solidFill>
            <a:ln w="19669" cap="flat">
              <a:noFill/>
              <a:prstDash val="solid"/>
              <a:miter/>
            </a:ln>
          </p:spPr>
          <p:txBody>
            <a:bodyPr rtlCol="0" anchor="ctr"/>
            <a:lstStyle/>
            <a:p>
              <a:endParaRPr lang="zh-CN" altLang="en-US"/>
            </a:p>
          </p:txBody>
        </p:sp>
        <p:grpSp>
          <p:nvGrpSpPr>
            <p:cNvPr id="489" name="组合 488">
              <a:extLst>
                <a:ext uri="{FF2B5EF4-FFF2-40B4-BE49-F238E27FC236}">
                  <a16:creationId xmlns:a16="http://schemas.microsoft.com/office/drawing/2014/main" id="{51B14EB6-6E39-4A6B-B027-DF9C45C921DF}"/>
                </a:ext>
              </a:extLst>
            </p:cNvPr>
            <p:cNvGrpSpPr/>
            <p:nvPr/>
          </p:nvGrpSpPr>
          <p:grpSpPr>
            <a:xfrm>
              <a:off x="8432771" y="4045834"/>
              <a:ext cx="711872" cy="1719134"/>
              <a:chOff x="15165630" y="14018007"/>
              <a:chExt cx="1027308" cy="2480894"/>
            </a:xfrm>
          </p:grpSpPr>
          <p:sp>
            <p:nvSpPr>
              <p:cNvPr id="490" name="任意多边形: 形状 489">
                <a:extLst>
                  <a:ext uri="{FF2B5EF4-FFF2-40B4-BE49-F238E27FC236}">
                    <a16:creationId xmlns:a16="http://schemas.microsoft.com/office/drawing/2014/main" id="{D44DC33F-EB9D-4216-ABB1-A5EDD854D40C}"/>
                  </a:ext>
                </a:extLst>
              </p:cNvPr>
              <p:cNvSpPr/>
              <p:nvPr/>
            </p:nvSpPr>
            <p:spPr>
              <a:xfrm>
                <a:off x="15165630" y="14068167"/>
                <a:ext cx="545629" cy="1291079"/>
              </a:xfrm>
              <a:custGeom>
                <a:avLst/>
                <a:gdLst>
                  <a:gd name="connsiteX0" fmla="*/ 545054 w 545629"/>
                  <a:gd name="connsiteY0" fmla="*/ 981228 h 1291079"/>
                  <a:gd name="connsiteX1" fmla="*/ 518366 w 545629"/>
                  <a:gd name="connsiteY1" fmla="*/ 855357 h 1291079"/>
                  <a:gd name="connsiteX2" fmla="*/ 461582 w 545629"/>
                  <a:gd name="connsiteY2" fmla="*/ 775480 h 1291079"/>
                  <a:gd name="connsiteX3" fmla="*/ 448900 w 545629"/>
                  <a:gd name="connsiteY3" fmla="*/ 607968 h 1291079"/>
                  <a:gd name="connsiteX4" fmla="*/ 390034 w 545629"/>
                  <a:gd name="connsiteY4" fmla="*/ 483043 h 1291079"/>
                  <a:gd name="connsiteX5" fmla="*/ 295394 w 545629"/>
                  <a:gd name="connsiteY5" fmla="*/ 402031 h 1291079"/>
                  <a:gd name="connsiteX6" fmla="*/ 210029 w 545629"/>
                  <a:gd name="connsiteY6" fmla="*/ 216347 h 1291079"/>
                  <a:gd name="connsiteX7" fmla="*/ 26237 w 545629"/>
                  <a:gd name="connsiteY7" fmla="*/ 0 h 1291079"/>
                  <a:gd name="connsiteX8" fmla="*/ 13745 w 545629"/>
                  <a:gd name="connsiteY8" fmla="*/ 329347 h 1291079"/>
                  <a:gd name="connsiteX9" fmla="*/ 73557 w 545629"/>
                  <a:gd name="connsiteY9" fmla="*/ 417930 h 1291079"/>
                  <a:gd name="connsiteX10" fmla="*/ 36837 w 545629"/>
                  <a:gd name="connsiteY10" fmla="*/ 667401 h 1291079"/>
                  <a:gd name="connsiteX11" fmla="*/ 115389 w 545629"/>
                  <a:gd name="connsiteY11" fmla="*/ 769045 h 1291079"/>
                  <a:gd name="connsiteX12" fmla="*/ 123338 w 545629"/>
                  <a:gd name="connsiteY12" fmla="*/ 940911 h 1291079"/>
                  <a:gd name="connsiteX13" fmla="*/ 233121 w 545629"/>
                  <a:gd name="connsiteY13" fmla="*/ 1147984 h 1291079"/>
                  <a:gd name="connsiteX14" fmla="*/ 348203 w 545629"/>
                  <a:gd name="connsiteY14" fmla="*/ 1243759 h 1291079"/>
                  <a:gd name="connsiteX15" fmla="*/ 455525 w 545629"/>
                  <a:gd name="connsiteY15" fmla="*/ 1260416 h 1291079"/>
                  <a:gd name="connsiteX16" fmla="*/ 545054 w 545629"/>
                  <a:gd name="connsiteY16" fmla="*/ 981228 h 129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5629" h="1291079">
                    <a:moveTo>
                      <a:pt x="545054" y="981228"/>
                    </a:moveTo>
                    <a:cubicBezTo>
                      <a:pt x="548121" y="937599"/>
                      <a:pt x="538884" y="893989"/>
                      <a:pt x="518366" y="855357"/>
                    </a:cubicBezTo>
                    <a:cubicBezTo>
                      <a:pt x="501520" y="827343"/>
                      <a:pt x="475589" y="805008"/>
                      <a:pt x="461582" y="775480"/>
                    </a:cubicBezTo>
                    <a:cubicBezTo>
                      <a:pt x="437733" y="724375"/>
                      <a:pt x="454578" y="664184"/>
                      <a:pt x="448900" y="607968"/>
                    </a:cubicBezTo>
                    <a:cubicBezTo>
                      <a:pt x="443979" y="560875"/>
                      <a:pt x="423215" y="516829"/>
                      <a:pt x="390034" y="483043"/>
                    </a:cubicBezTo>
                    <a:cubicBezTo>
                      <a:pt x="360696" y="453515"/>
                      <a:pt x="322650" y="433073"/>
                      <a:pt x="295394" y="402031"/>
                    </a:cubicBezTo>
                    <a:cubicBezTo>
                      <a:pt x="249399" y="351304"/>
                      <a:pt x="236149" y="279756"/>
                      <a:pt x="210029" y="216347"/>
                    </a:cubicBezTo>
                    <a:cubicBezTo>
                      <a:pt x="172892" y="126799"/>
                      <a:pt x="108612" y="51125"/>
                      <a:pt x="26237" y="0"/>
                    </a:cubicBezTo>
                    <a:cubicBezTo>
                      <a:pt x="76397" y="100886"/>
                      <a:pt x="-37928" y="229218"/>
                      <a:pt x="13745" y="329347"/>
                    </a:cubicBezTo>
                    <a:cubicBezTo>
                      <a:pt x="30213" y="361146"/>
                      <a:pt x="61633" y="384239"/>
                      <a:pt x="73557" y="417930"/>
                    </a:cubicBezTo>
                    <a:cubicBezTo>
                      <a:pt x="102707" y="499131"/>
                      <a:pt x="5795" y="586957"/>
                      <a:pt x="36837" y="667401"/>
                    </a:cubicBezTo>
                    <a:cubicBezTo>
                      <a:pt x="52358" y="707718"/>
                      <a:pt x="95325" y="731000"/>
                      <a:pt x="115389" y="769045"/>
                    </a:cubicBezTo>
                    <a:cubicBezTo>
                      <a:pt x="142456" y="820529"/>
                      <a:pt x="121256" y="882613"/>
                      <a:pt x="123338" y="940911"/>
                    </a:cubicBezTo>
                    <a:cubicBezTo>
                      <a:pt x="126367" y="1020977"/>
                      <a:pt x="175201" y="1092335"/>
                      <a:pt x="233121" y="1147984"/>
                    </a:cubicBezTo>
                    <a:cubicBezTo>
                      <a:pt x="269084" y="1182622"/>
                      <a:pt x="308833" y="1212528"/>
                      <a:pt x="348203" y="1243759"/>
                    </a:cubicBezTo>
                    <a:cubicBezTo>
                      <a:pt x="394766" y="1281615"/>
                      <a:pt x="414451" y="1319471"/>
                      <a:pt x="455525" y="1260416"/>
                    </a:cubicBezTo>
                    <a:cubicBezTo>
                      <a:pt x="511703" y="1177947"/>
                      <a:pt x="542802" y="1080979"/>
                      <a:pt x="545054" y="981228"/>
                    </a:cubicBezTo>
                    <a:close/>
                  </a:path>
                </a:pathLst>
              </a:custGeom>
              <a:solidFill>
                <a:srgbClr val="231F20"/>
              </a:solidFill>
              <a:ln w="18907" cap="flat">
                <a:no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id="{7DC27DA1-93DA-4313-ABED-951C23469E3D}"/>
                  </a:ext>
                </a:extLst>
              </p:cNvPr>
              <p:cNvSpPr/>
              <p:nvPr/>
            </p:nvSpPr>
            <p:spPr>
              <a:xfrm>
                <a:off x="15747216" y="14184385"/>
                <a:ext cx="445722" cy="1123933"/>
              </a:xfrm>
              <a:custGeom>
                <a:avLst/>
                <a:gdLst>
                  <a:gd name="connsiteX0" fmla="*/ 15520 w 445722"/>
                  <a:gd name="connsiteY0" fmla="*/ 910816 h 1123933"/>
                  <a:gd name="connsiteX1" fmla="*/ 15520 w 445722"/>
                  <a:gd name="connsiteY1" fmla="*/ 723239 h 1123933"/>
                  <a:gd name="connsiteX2" fmla="*/ 123599 w 445722"/>
                  <a:gd name="connsiteY2" fmla="*/ 538880 h 1123933"/>
                  <a:gd name="connsiteX3" fmla="*/ 114514 w 445722"/>
                  <a:gd name="connsiteY3" fmla="*/ 398245 h 1123933"/>
                  <a:gd name="connsiteX4" fmla="*/ 192875 w 445722"/>
                  <a:gd name="connsiteY4" fmla="*/ 286191 h 1123933"/>
                  <a:gd name="connsiteX5" fmla="*/ 313825 w 445722"/>
                  <a:gd name="connsiteY5" fmla="*/ 0 h 1123933"/>
                  <a:gd name="connsiteX6" fmla="*/ 428907 w 445722"/>
                  <a:gd name="connsiteY6" fmla="*/ 190416 h 1123933"/>
                  <a:gd name="connsiteX7" fmla="*/ 412251 w 445722"/>
                  <a:gd name="connsiteY7" fmla="*/ 405249 h 1123933"/>
                  <a:gd name="connsiteX8" fmla="*/ 383102 w 445722"/>
                  <a:gd name="connsiteY8" fmla="*/ 452947 h 1123933"/>
                  <a:gd name="connsiteX9" fmla="*/ 428151 w 445722"/>
                  <a:gd name="connsiteY9" fmla="*/ 584497 h 1123933"/>
                  <a:gd name="connsiteX10" fmla="*/ 413955 w 445722"/>
                  <a:gd name="connsiteY10" fmla="*/ 739707 h 1123933"/>
                  <a:gd name="connsiteX11" fmla="*/ 273887 w 445722"/>
                  <a:gd name="connsiteY11" fmla="*/ 872203 h 1123933"/>
                  <a:gd name="connsiteX12" fmla="*/ 266884 w 445722"/>
                  <a:gd name="connsiteY12" fmla="*/ 942615 h 1123933"/>
                  <a:gd name="connsiteX13" fmla="*/ 117731 w 445722"/>
                  <a:gd name="connsiteY13" fmla="*/ 1120538 h 1123933"/>
                  <a:gd name="connsiteX14" fmla="*/ 60947 w 445722"/>
                  <a:gd name="connsiteY14" fmla="*/ 1072272 h 1123933"/>
                  <a:gd name="connsiteX15" fmla="*/ 15520 w 445722"/>
                  <a:gd name="connsiteY15" fmla="*/ 910816 h 1123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5722" h="1123933">
                    <a:moveTo>
                      <a:pt x="15520" y="910816"/>
                    </a:moveTo>
                    <a:cubicBezTo>
                      <a:pt x="567" y="848921"/>
                      <a:pt x="-10222" y="781727"/>
                      <a:pt x="15520" y="723239"/>
                    </a:cubicBezTo>
                    <a:cubicBezTo>
                      <a:pt x="43912" y="656991"/>
                      <a:pt x="115271" y="609671"/>
                      <a:pt x="123599" y="538880"/>
                    </a:cubicBezTo>
                    <a:cubicBezTo>
                      <a:pt x="128899" y="491939"/>
                      <a:pt x="104671" y="444240"/>
                      <a:pt x="114514" y="398245"/>
                    </a:cubicBezTo>
                    <a:cubicBezTo>
                      <a:pt x="124356" y="352250"/>
                      <a:pt x="161644" y="320451"/>
                      <a:pt x="192875" y="286191"/>
                    </a:cubicBezTo>
                    <a:cubicBezTo>
                      <a:pt x="264593" y="207356"/>
                      <a:pt x="307276" y="106394"/>
                      <a:pt x="313825" y="0"/>
                    </a:cubicBezTo>
                    <a:cubicBezTo>
                      <a:pt x="358874" y="59245"/>
                      <a:pt x="404491" y="120003"/>
                      <a:pt x="428907" y="190416"/>
                    </a:cubicBezTo>
                    <a:cubicBezTo>
                      <a:pt x="453325" y="260828"/>
                      <a:pt x="453893" y="343543"/>
                      <a:pt x="412251" y="405249"/>
                    </a:cubicBezTo>
                    <a:cubicBezTo>
                      <a:pt x="400232" y="419615"/>
                      <a:pt x="390408" y="435685"/>
                      <a:pt x="383102" y="452947"/>
                    </a:cubicBezTo>
                    <a:cubicBezTo>
                      <a:pt x="368906" y="498564"/>
                      <a:pt x="408087" y="541341"/>
                      <a:pt x="428151" y="584497"/>
                    </a:cubicBezTo>
                    <a:cubicBezTo>
                      <a:pt x="452454" y="634883"/>
                      <a:pt x="446984" y="694563"/>
                      <a:pt x="413955" y="739707"/>
                    </a:cubicBezTo>
                    <a:cubicBezTo>
                      <a:pt x="373070" y="790812"/>
                      <a:pt x="294140" y="810687"/>
                      <a:pt x="273887" y="872203"/>
                    </a:cubicBezTo>
                    <a:cubicBezTo>
                      <a:pt x="268891" y="895333"/>
                      <a:pt x="266543" y="918955"/>
                      <a:pt x="266884" y="942615"/>
                    </a:cubicBezTo>
                    <a:cubicBezTo>
                      <a:pt x="257912" y="1026712"/>
                      <a:pt x="198970" y="1097029"/>
                      <a:pt x="117731" y="1120538"/>
                    </a:cubicBezTo>
                    <a:cubicBezTo>
                      <a:pt x="69465" y="1132273"/>
                      <a:pt x="70411" y="1112967"/>
                      <a:pt x="60947" y="1072272"/>
                    </a:cubicBezTo>
                    <a:cubicBezTo>
                      <a:pt x="49591" y="1018327"/>
                      <a:pt x="28580" y="965328"/>
                      <a:pt x="15520" y="910816"/>
                    </a:cubicBezTo>
                    <a:close/>
                  </a:path>
                </a:pathLst>
              </a:custGeom>
              <a:solidFill>
                <a:srgbClr val="231F20"/>
              </a:solidFill>
              <a:ln w="18907" cap="flat">
                <a:noFill/>
                <a:prstDash val="solid"/>
                <a:miter/>
              </a:ln>
            </p:spPr>
            <p:txBody>
              <a:bodyPr rtlCol="0" anchor="ctr"/>
              <a:lstStyle/>
              <a:p>
                <a:endParaRPr lang="zh-CN" altLang="en-US"/>
              </a:p>
            </p:txBody>
          </p:sp>
          <p:sp>
            <p:nvSpPr>
              <p:cNvPr id="492" name="任意多边形: 形状 491">
                <a:extLst>
                  <a:ext uri="{FF2B5EF4-FFF2-40B4-BE49-F238E27FC236}">
                    <a16:creationId xmlns:a16="http://schemas.microsoft.com/office/drawing/2014/main" id="{2ECB6F96-7691-4E92-BB75-21759452D32C}"/>
                  </a:ext>
                </a:extLst>
              </p:cNvPr>
              <p:cNvSpPr/>
              <p:nvPr/>
            </p:nvSpPr>
            <p:spPr>
              <a:xfrm>
                <a:off x="15411432" y="14018007"/>
                <a:ext cx="368748" cy="857227"/>
              </a:xfrm>
              <a:custGeom>
                <a:avLst/>
                <a:gdLst>
                  <a:gd name="connsiteX0" fmla="*/ 197041 w 368748"/>
                  <a:gd name="connsiteY0" fmla="*/ 631628 h 857227"/>
                  <a:gd name="connsiteX1" fmla="*/ 112622 w 368748"/>
                  <a:gd name="connsiteY1" fmla="*/ 269724 h 857227"/>
                  <a:gd name="connsiteX2" fmla="*/ 0 w 368748"/>
                  <a:gd name="connsiteY2" fmla="*/ 0 h 857227"/>
                  <a:gd name="connsiteX3" fmla="*/ 147639 w 368748"/>
                  <a:gd name="connsiteY3" fmla="*/ 62273 h 857227"/>
                  <a:gd name="connsiteX4" fmla="*/ 268588 w 368748"/>
                  <a:gd name="connsiteY4" fmla="*/ 151992 h 857227"/>
                  <a:gd name="connsiteX5" fmla="*/ 278431 w 368748"/>
                  <a:gd name="connsiteY5" fmla="*/ 415281 h 857227"/>
                  <a:gd name="connsiteX6" fmla="*/ 336919 w 368748"/>
                  <a:gd name="connsiteY6" fmla="*/ 488910 h 857227"/>
                  <a:gd name="connsiteX7" fmla="*/ 349790 w 368748"/>
                  <a:gd name="connsiteY7" fmla="*/ 704879 h 857227"/>
                  <a:gd name="connsiteX8" fmla="*/ 255150 w 368748"/>
                  <a:gd name="connsiteY8" fmla="*/ 849300 h 857227"/>
                  <a:gd name="connsiteX9" fmla="*/ 231111 w 368748"/>
                  <a:gd name="connsiteY9" fmla="*/ 742356 h 857227"/>
                  <a:gd name="connsiteX10" fmla="*/ 197041 w 368748"/>
                  <a:gd name="connsiteY10" fmla="*/ 631628 h 85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8748" h="857227">
                    <a:moveTo>
                      <a:pt x="197041" y="631628"/>
                    </a:moveTo>
                    <a:cubicBezTo>
                      <a:pt x="162781" y="512570"/>
                      <a:pt x="148963" y="388214"/>
                      <a:pt x="112622" y="269724"/>
                    </a:cubicBezTo>
                    <a:cubicBezTo>
                      <a:pt x="81788" y="177166"/>
                      <a:pt x="44159" y="86993"/>
                      <a:pt x="0" y="0"/>
                    </a:cubicBezTo>
                    <a:lnTo>
                      <a:pt x="147639" y="62273"/>
                    </a:lnTo>
                    <a:cubicBezTo>
                      <a:pt x="194959" y="82148"/>
                      <a:pt x="246254" y="105618"/>
                      <a:pt x="268588" y="151992"/>
                    </a:cubicBezTo>
                    <a:cubicBezTo>
                      <a:pt x="307391" y="232625"/>
                      <a:pt x="237736" y="335783"/>
                      <a:pt x="278431" y="415281"/>
                    </a:cubicBezTo>
                    <a:cubicBezTo>
                      <a:pt x="292816" y="443294"/>
                      <a:pt x="318748" y="463358"/>
                      <a:pt x="336919" y="488910"/>
                    </a:cubicBezTo>
                    <a:cubicBezTo>
                      <a:pt x="380453" y="549859"/>
                      <a:pt x="373828" y="633710"/>
                      <a:pt x="349790" y="704879"/>
                    </a:cubicBezTo>
                    <a:cubicBezTo>
                      <a:pt x="339569" y="735353"/>
                      <a:pt x="294899" y="894159"/>
                      <a:pt x="255150" y="849300"/>
                    </a:cubicBezTo>
                    <a:cubicBezTo>
                      <a:pt x="239061" y="831886"/>
                      <a:pt x="237736" y="766395"/>
                      <a:pt x="231111" y="742356"/>
                    </a:cubicBezTo>
                    <a:cubicBezTo>
                      <a:pt x="220511" y="705258"/>
                      <a:pt x="207830" y="668727"/>
                      <a:pt x="197041" y="631628"/>
                    </a:cubicBezTo>
                    <a:close/>
                  </a:path>
                </a:pathLst>
              </a:custGeom>
              <a:solidFill>
                <a:srgbClr val="231F20"/>
              </a:solidFill>
              <a:ln w="18907" cap="flat">
                <a:noFill/>
                <a:prstDash val="solid"/>
                <a:miter/>
              </a:ln>
            </p:spPr>
            <p:txBody>
              <a:bodyPr rtlCol="0" anchor="ctr"/>
              <a:lstStyle/>
              <a:p>
                <a:endParaRPr lang="zh-CN" altLang="en-US"/>
              </a:p>
            </p:txBody>
          </p:sp>
          <p:sp>
            <p:nvSpPr>
              <p:cNvPr id="493" name="任意多边形: 形状 492">
                <a:extLst>
                  <a:ext uri="{FF2B5EF4-FFF2-40B4-BE49-F238E27FC236}">
                    <a16:creationId xmlns:a16="http://schemas.microsoft.com/office/drawing/2014/main" id="{7BF7065D-448C-4E25-8B68-F686F84EF8C3}"/>
                  </a:ext>
                </a:extLst>
              </p:cNvPr>
              <p:cNvSpPr/>
              <p:nvPr/>
            </p:nvSpPr>
            <p:spPr>
              <a:xfrm>
                <a:off x="15570617" y="15340696"/>
                <a:ext cx="141392" cy="889616"/>
              </a:xfrm>
              <a:custGeom>
                <a:avLst/>
                <a:gdLst>
                  <a:gd name="connsiteX0" fmla="*/ 122464 w 141392"/>
                  <a:gd name="connsiteY0" fmla="*/ 889616 h 889616"/>
                  <a:gd name="connsiteX1" fmla="*/ 0 w 141392"/>
                  <a:gd name="connsiteY1" fmla="*/ 2650 h 889616"/>
                  <a:gd name="connsiteX2" fmla="*/ 18928 w 141392"/>
                  <a:gd name="connsiteY2" fmla="*/ 0 h 889616"/>
                  <a:gd name="connsiteX3" fmla="*/ 141392 w 141392"/>
                  <a:gd name="connsiteY3" fmla="*/ 886777 h 889616"/>
                </a:gdLst>
                <a:ahLst/>
                <a:cxnLst>
                  <a:cxn ang="0">
                    <a:pos x="connsiteX0" y="connsiteY0"/>
                  </a:cxn>
                  <a:cxn ang="0">
                    <a:pos x="connsiteX1" y="connsiteY1"/>
                  </a:cxn>
                  <a:cxn ang="0">
                    <a:pos x="connsiteX2" y="connsiteY2"/>
                  </a:cxn>
                  <a:cxn ang="0">
                    <a:pos x="connsiteX3" y="connsiteY3"/>
                  </a:cxn>
                </a:cxnLst>
                <a:rect l="l" t="t" r="r" b="b"/>
                <a:pathLst>
                  <a:path w="141392" h="889616">
                    <a:moveTo>
                      <a:pt x="122464" y="889616"/>
                    </a:moveTo>
                    <a:cubicBezTo>
                      <a:pt x="93126" y="695226"/>
                      <a:pt x="757" y="9464"/>
                      <a:pt x="0" y="2650"/>
                    </a:cubicBezTo>
                    <a:lnTo>
                      <a:pt x="18928" y="0"/>
                    </a:lnTo>
                    <a:cubicBezTo>
                      <a:pt x="19874" y="7003"/>
                      <a:pt x="112054" y="692576"/>
                      <a:pt x="141392" y="886777"/>
                    </a:cubicBezTo>
                    <a:close/>
                  </a:path>
                </a:pathLst>
              </a:custGeom>
              <a:solidFill>
                <a:srgbClr val="231F20"/>
              </a:solidFill>
              <a:ln w="18907" cap="flat">
                <a:noFill/>
                <a:prstDash val="solid"/>
                <a:miter/>
              </a:ln>
            </p:spPr>
            <p:txBody>
              <a:bodyPr rtlCol="0" anchor="ctr"/>
              <a:lstStyle/>
              <a:p>
                <a:endParaRPr lang="zh-CN" altLang="en-US"/>
              </a:p>
            </p:txBody>
          </p:sp>
          <p:sp>
            <p:nvSpPr>
              <p:cNvPr id="494" name="任意多边形: 形状 493">
                <a:extLst>
                  <a:ext uri="{FF2B5EF4-FFF2-40B4-BE49-F238E27FC236}">
                    <a16:creationId xmlns:a16="http://schemas.microsoft.com/office/drawing/2014/main" id="{AD59D6DA-58AD-405C-B648-0675D7726885}"/>
                  </a:ext>
                </a:extLst>
              </p:cNvPr>
              <p:cNvSpPr/>
              <p:nvPr/>
            </p:nvSpPr>
            <p:spPr>
              <a:xfrm>
                <a:off x="15701599" y="15242271"/>
                <a:ext cx="166755" cy="1172211"/>
              </a:xfrm>
              <a:custGeom>
                <a:avLst/>
                <a:gdLst>
                  <a:gd name="connsiteX0" fmla="*/ 18928 w 166755"/>
                  <a:gd name="connsiteY0" fmla="*/ 1172212 h 1172211"/>
                  <a:gd name="connsiteX1" fmla="*/ 0 w 166755"/>
                  <a:gd name="connsiteY1" fmla="*/ 1172212 h 1172211"/>
                  <a:gd name="connsiteX2" fmla="*/ 152749 w 166755"/>
                  <a:gd name="connsiteY2" fmla="*/ 0 h 1172211"/>
                  <a:gd name="connsiteX3" fmla="*/ 166756 w 166755"/>
                  <a:gd name="connsiteY3" fmla="*/ 12682 h 1172211"/>
                  <a:gd name="connsiteX4" fmla="*/ 18928 w 166755"/>
                  <a:gd name="connsiteY4" fmla="*/ 1172212 h 1172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55" h="1172211">
                    <a:moveTo>
                      <a:pt x="18928" y="1172212"/>
                    </a:moveTo>
                    <a:lnTo>
                      <a:pt x="0" y="1172212"/>
                    </a:lnTo>
                    <a:cubicBezTo>
                      <a:pt x="1892" y="926147"/>
                      <a:pt x="101832" y="55459"/>
                      <a:pt x="152749" y="0"/>
                    </a:cubicBezTo>
                    <a:lnTo>
                      <a:pt x="166756" y="12682"/>
                    </a:lnTo>
                    <a:cubicBezTo>
                      <a:pt x="122464" y="60948"/>
                      <a:pt x="20820" y="907219"/>
                      <a:pt x="18928" y="1172212"/>
                    </a:cubicBezTo>
                    <a:close/>
                  </a:path>
                </a:pathLst>
              </a:custGeom>
              <a:solidFill>
                <a:srgbClr val="231F20"/>
              </a:solidFill>
              <a:ln w="18907" cap="flat">
                <a:noFill/>
                <a:prstDash val="solid"/>
                <a:miter/>
              </a:ln>
            </p:spPr>
            <p:txBody>
              <a:bodyPr rtlCol="0" anchor="ctr"/>
              <a:lstStyle/>
              <a:p>
                <a:endParaRPr lang="zh-CN" altLang="en-US"/>
              </a:p>
            </p:txBody>
          </p:sp>
          <p:sp>
            <p:nvSpPr>
              <p:cNvPr id="495" name="任意多边形: 形状 494">
                <a:extLst>
                  <a:ext uri="{FF2B5EF4-FFF2-40B4-BE49-F238E27FC236}">
                    <a16:creationId xmlns:a16="http://schemas.microsoft.com/office/drawing/2014/main" id="{8C820BD6-2056-425B-A076-94C423D55241}"/>
                  </a:ext>
                </a:extLst>
              </p:cNvPr>
              <p:cNvSpPr/>
              <p:nvPr/>
            </p:nvSpPr>
            <p:spPr>
              <a:xfrm>
                <a:off x="15666960" y="14813552"/>
                <a:ext cx="106723" cy="1556828"/>
              </a:xfrm>
              <a:custGeom>
                <a:avLst/>
                <a:gdLst>
                  <a:gd name="connsiteX0" fmla="*/ 103726 w 106723"/>
                  <a:gd name="connsiteY0" fmla="*/ 1556828 h 1556828"/>
                  <a:gd name="connsiteX1" fmla="*/ 84798 w 106723"/>
                  <a:gd name="connsiteY1" fmla="*/ 1556828 h 1556828"/>
                  <a:gd name="connsiteX2" fmla="*/ 0 w 106723"/>
                  <a:gd name="connsiteY2" fmla="*/ 1893 h 1556828"/>
                  <a:gd name="connsiteX3" fmla="*/ 18928 w 106723"/>
                  <a:gd name="connsiteY3" fmla="*/ 0 h 1556828"/>
                  <a:gd name="connsiteX4" fmla="*/ 103726 w 106723"/>
                  <a:gd name="connsiteY4" fmla="*/ 1556828 h 1556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23" h="1556828">
                    <a:moveTo>
                      <a:pt x="103726" y="1556828"/>
                    </a:moveTo>
                    <a:lnTo>
                      <a:pt x="84798" y="1556828"/>
                    </a:lnTo>
                    <a:cubicBezTo>
                      <a:pt x="106754" y="1058454"/>
                      <a:pt x="1136" y="12303"/>
                      <a:pt x="0" y="1893"/>
                    </a:cubicBezTo>
                    <a:lnTo>
                      <a:pt x="18928" y="0"/>
                    </a:lnTo>
                    <a:cubicBezTo>
                      <a:pt x="19875" y="9653"/>
                      <a:pt x="125682" y="1057319"/>
                      <a:pt x="103726" y="1556828"/>
                    </a:cubicBezTo>
                    <a:close/>
                  </a:path>
                </a:pathLst>
              </a:custGeom>
              <a:solidFill>
                <a:srgbClr val="231F20"/>
              </a:solidFill>
              <a:ln w="18907"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6CB6DF93-BDB4-405F-A670-E04B7B7E8E05}"/>
                  </a:ext>
                </a:extLst>
              </p:cNvPr>
              <p:cNvSpPr/>
              <p:nvPr/>
            </p:nvSpPr>
            <p:spPr>
              <a:xfrm>
                <a:off x="15436228" y="15673451"/>
                <a:ext cx="548912" cy="816364"/>
              </a:xfrm>
              <a:custGeom>
                <a:avLst/>
                <a:gdLst>
                  <a:gd name="connsiteX0" fmla="*/ 0 w 548912"/>
                  <a:gd name="connsiteY0" fmla="*/ 0 h 816364"/>
                  <a:gd name="connsiteX1" fmla="*/ 548912 w 548912"/>
                  <a:gd name="connsiteY1" fmla="*/ 0 h 816364"/>
                  <a:gd name="connsiteX2" fmla="*/ 511056 w 548912"/>
                  <a:gd name="connsiteY2" fmla="*/ 624624 h 816364"/>
                  <a:gd name="connsiteX3" fmla="*/ 327833 w 548912"/>
                  <a:gd name="connsiteY3" fmla="*/ 816365 h 816364"/>
                  <a:gd name="connsiteX4" fmla="*/ 221458 w 548912"/>
                  <a:gd name="connsiteY4" fmla="*/ 816365 h 816364"/>
                  <a:gd name="connsiteX5" fmla="*/ 38424 w 548912"/>
                  <a:gd name="connsiteY5" fmla="*/ 624624 h 81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912" h="816364">
                    <a:moveTo>
                      <a:pt x="0" y="0"/>
                    </a:moveTo>
                    <a:lnTo>
                      <a:pt x="548912" y="0"/>
                    </a:lnTo>
                    <a:lnTo>
                      <a:pt x="511056" y="624624"/>
                    </a:lnTo>
                    <a:cubicBezTo>
                      <a:pt x="504242" y="732703"/>
                      <a:pt x="424366" y="816365"/>
                      <a:pt x="327833" y="816365"/>
                    </a:cubicBezTo>
                    <a:lnTo>
                      <a:pt x="221458" y="816365"/>
                    </a:lnTo>
                    <a:cubicBezTo>
                      <a:pt x="125114" y="816365"/>
                      <a:pt x="45049" y="732703"/>
                      <a:pt x="38424" y="624624"/>
                    </a:cubicBezTo>
                    <a:close/>
                  </a:path>
                </a:pathLst>
              </a:custGeom>
              <a:solidFill>
                <a:srgbClr val="FFFFFF"/>
              </a:solidFill>
              <a:ln w="18907"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27F516B4-6440-43D6-B072-AAD9ACD569D3}"/>
                  </a:ext>
                </a:extLst>
              </p:cNvPr>
              <p:cNvSpPr/>
              <p:nvPr/>
            </p:nvSpPr>
            <p:spPr>
              <a:xfrm>
                <a:off x="15427113" y="15662851"/>
                <a:ext cx="568268" cy="836050"/>
              </a:xfrm>
              <a:custGeom>
                <a:avLst/>
                <a:gdLst>
                  <a:gd name="connsiteX0" fmla="*/ 337138 w 568268"/>
                  <a:gd name="connsiteY0" fmla="*/ 836050 h 836050"/>
                  <a:gd name="connsiteX1" fmla="*/ 230762 w 568268"/>
                  <a:gd name="connsiteY1" fmla="*/ 836050 h 836050"/>
                  <a:gd name="connsiteX2" fmla="*/ 37886 w 568268"/>
                  <a:gd name="connsiteY2" fmla="*/ 635035 h 836050"/>
                  <a:gd name="connsiteX3" fmla="*/ 30 w 568268"/>
                  <a:gd name="connsiteY3" fmla="*/ 10410 h 836050"/>
                  <a:gd name="connsiteX4" fmla="*/ 8888 w 568268"/>
                  <a:gd name="connsiteY4" fmla="*/ 38 h 836050"/>
                  <a:gd name="connsiteX5" fmla="*/ 9683 w 568268"/>
                  <a:gd name="connsiteY5" fmla="*/ 0 h 836050"/>
                  <a:gd name="connsiteX6" fmla="*/ 558595 w 568268"/>
                  <a:gd name="connsiteY6" fmla="*/ 0 h 836050"/>
                  <a:gd name="connsiteX7" fmla="*/ 565598 w 568268"/>
                  <a:gd name="connsiteY7" fmla="*/ 3029 h 836050"/>
                  <a:gd name="connsiteX8" fmla="*/ 568249 w 568268"/>
                  <a:gd name="connsiteY8" fmla="*/ 10410 h 836050"/>
                  <a:gd name="connsiteX9" fmla="*/ 530393 w 568268"/>
                  <a:gd name="connsiteY9" fmla="*/ 635035 h 836050"/>
                  <a:gd name="connsiteX10" fmla="*/ 337138 w 568268"/>
                  <a:gd name="connsiteY10" fmla="*/ 836050 h 836050"/>
                  <a:gd name="connsiteX11" fmla="*/ 19904 w 568268"/>
                  <a:gd name="connsiteY11" fmla="*/ 20253 h 836050"/>
                  <a:gd name="connsiteX12" fmla="*/ 57760 w 568268"/>
                  <a:gd name="connsiteY12" fmla="*/ 634088 h 836050"/>
                  <a:gd name="connsiteX13" fmla="*/ 231141 w 568268"/>
                  <a:gd name="connsiteY13" fmla="*/ 816744 h 836050"/>
                  <a:gd name="connsiteX14" fmla="*/ 337516 w 568268"/>
                  <a:gd name="connsiteY14" fmla="*/ 816744 h 836050"/>
                  <a:gd name="connsiteX15" fmla="*/ 510897 w 568268"/>
                  <a:gd name="connsiteY15" fmla="*/ 634088 h 836050"/>
                  <a:gd name="connsiteX16" fmla="*/ 548753 w 568268"/>
                  <a:gd name="connsiteY16" fmla="*/ 20253 h 83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68" h="836050">
                    <a:moveTo>
                      <a:pt x="337138" y="836050"/>
                    </a:moveTo>
                    <a:lnTo>
                      <a:pt x="230762" y="836050"/>
                    </a:lnTo>
                    <a:cubicBezTo>
                      <a:pt x="129497" y="836050"/>
                      <a:pt x="44889" y="747845"/>
                      <a:pt x="37886" y="635035"/>
                    </a:cubicBezTo>
                    <a:lnTo>
                      <a:pt x="30" y="10410"/>
                    </a:lnTo>
                    <a:cubicBezTo>
                      <a:pt x="-387" y="5092"/>
                      <a:pt x="3588" y="454"/>
                      <a:pt x="8888" y="38"/>
                    </a:cubicBezTo>
                    <a:cubicBezTo>
                      <a:pt x="9153" y="0"/>
                      <a:pt x="9418" y="0"/>
                      <a:pt x="9683" y="0"/>
                    </a:cubicBezTo>
                    <a:lnTo>
                      <a:pt x="558595" y="0"/>
                    </a:lnTo>
                    <a:cubicBezTo>
                      <a:pt x="561245" y="0"/>
                      <a:pt x="563782" y="1098"/>
                      <a:pt x="565598" y="3029"/>
                    </a:cubicBezTo>
                    <a:cubicBezTo>
                      <a:pt x="567472" y="5016"/>
                      <a:pt x="568419" y="7685"/>
                      <a:pt x="568249" y="10410"/>
                    </a:cubicBezTo>
                    <a:lnTo>
                      <a:pt x="530393" y="635035"/>
                    </a:lnTo>
                    <a:cubicBezTo>
                      <a:pt x="523010" y="748035"/>
                      <a:pt x="438402" y="836050"/>
                      <a:pt x="337138" y="836050"/>
                    </a:cubicBezTo>
                    <a:close/>
                    <a:moveTo>
                      <a:pt x="19904" y="20253"/>
                    </a:moveTo>
                    <a:lnTo>
                      <a:pt x="57760" y="634088"/>
                    </a:lnTo>
                    <a:cubicBezTo>
                      <a:pt x="64006" y="736489"/>
                      <a:pt x="140286" y="816744"/>
                      <a:pt x="231141" y="816744"/>
                    </a:cubicBezTo>
                    <a:lnTo>
                      <a:pt x="337516" y="816744"/>
                    </a:lnTo>
                    <a:cubicBezTo>
                      <a:pt x="428370" y="816744"/>
                      <a:pt x="504650" y="736489"/>
                      <a:pt x="510897" y="634088"/>
                    </a:cubicBezTo>
                    <a:lnTo>
                      <a:pt x="548753" y="20253"/>
                    </a:lnTo>
                    <a:close/>
                  </a:path>
                </a:pathLst>
              </a:custGeom>
              <a:solidFill>
                <a:srgbClr val="231F20"/>
              </a:solidFill>
              <a:ln w="18907" cap="flat">
                <a:noFill/>
                <a:prstDash val="solid"/>
                <a:miter/>
              </a:ln>
            </p:spPr>
            <p:txBody>
              <a:bodyPr rtlCol="0" anchor="ctr"/>
              <a:lstStyle/>
              <a:p>
                <a:endParaRPr lang="zh-CN" altLang="en-US"/>
              </a:p>
            </p:txBody>
          </p:sp>
        </p:grpSp>
      </p:grpSp>
      <p:grpSp>
        <p:nvGrpSpPr>
          <p:cNvPr id="498" name="组合 497">
            <a:extLst>
              <a:ext uri="{FF2B5EF4-FFF2-40B4-BE49-F238E27FC236}">
                <a16:creationId xmlns:a16="http://schemas.microsoft.com/office/drawing/2014/main" id="{C3ED3ACD-0D2D-464A-9457-11AB9DA26054}"/>
              </a:ext>
            </a:extLst>
          </p:cNvPr>
          <p:cNvGrpSpPr/>
          <p:nvPr userDrawn="1"/>
        </p:nvGrpSpPr>
        <p:grpSpPr>
          <a:xfrm>
            <a:off x="9473833" y="201954"/>
            <a:ext cx="1315738" cy="1030815"/>
            <a:chOff x="14761255" y="12022431"/>
            <a:chExt cx="963246" cy="754655"/>
          </a:xfrm>
        </p:grpSpPr>
        <p:sp>
          <p:nvSpPr>
            <p:cNvPr id="499" name="任意多边形: 形状 498">
              <a:extLst>
                <a:ext uri="{FF2B5EF4-FFF2-40B4-BE49-F238E27FC236}">
                  <a16:creationId xmlns:a16="http://schemas.microsoft.com/office/drawing/2014/main" id="{C43BCE27-CFD3-4B8D-B2FF-5F9108D7234E}"/>
                </a:ext>
              </a:extLst>
            </p:cNvPr>
            <p:cNvSpPr/>
            <p:nvPr/>
          </p:nvSpPr>
          <p:spPr>
            <a:xfrm>
              <a:off x="15105177" y="12492410"/>
              <a:ext cx="275213" cy="275213"/>
            </a:xfrm>
            <a:custGeom>
              <a:avLst/>
              <a:gdLst>
                <a:gd name="connsiteX0" fmla="*/ 275213 w 275213"/>
                <a:gd name="connsiteY0" fmla="*/ 137607 h 275213"/>
                <a:gd name="connsiteX1" fmla="*/ 137607 w 275213"/>
                <a:gd name="connsiteY1" fmla="*/ 275213 h 275213"/>
                <a:gd name="connsiteX2" fmla="*/ 1 w 275213"/>
                <a:gd name="connsiteY2" fmla="*/ 137607 h 275213"/>
                <a:gd name="connsiteX3" fmla="*/ 137607 w 275213"/>
                <a:gd name="connsiteY3" fmla="*/ 0 h 275213"/>
                <a:gd name="connsiteX4" fmla="*/ 275213 w 275213"/>
                <a:gd name="connsiteY4" fmla="*/ 137607 h 27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13" h="275213">
                  <a:moveTo>
                    <a:pt x="275213" y="137607"/>
                  </a:moveTo>
                  <a:cubicBezTo>
                    <a:pt x="275213" y="213605"/>
                    <a:pt x="213605" y="275213"/>
                    <a:pt x="137607" y="275213"/>
                  </a:cubicBezTo>
                  <a:cubicBezTo>
                    <a:pt x="61609" y="275213"/>
                    <a:pt x="1" y="213605"/>
                    <a:pt x="1" y="137607"/>
                  </a:cubicBezTo>
                  <a:cubicBezTo>
                    <a:pt x="1" y="61608"/>
                    <a:pt x="61609" y="0"/>
                    <a:pt x="137607" y="0"/>
                  </a:cubicBezTo>
                  <a:cubicBezTo>
                    <a:pt x="213605" y="0"/>
                    <a:pt x="275213" y="61608"/>
                    <a:pt x="275213" y="137607"/>
                  </a:cubicBezTo>
                  <a:close/>
                </a:path>
              </a:pathLst>
            </a:custGeom>
            <a:gradFill>
              <a:gsLst>
                <a:gs pos="100000">
                  <a:schemeClr val="accent1"/>
                </a:gs>
                <a:gs pos="0">
                  <a:schemeClr val="accent2"/>
                </a:gs>
              </a:gsLst>
              <a:lin ang="0" scaled="0"/>
            </a:gradFill>
            <a:ln w="18907" cap="flat">
              <a:noFill/>
              <a:prstDash val="solid"/>
              <a:miter/>
            </a:ln>
          </p:spPr>
          <p:txBody>
            <a:bodyPr rtlCol="0" anchor="ctr"/>
            <a:lstStyle/>
            <a:p>
              <a:endParaRPr lang="zh-CN" altLang="en-US"/>
            </a:p>
          </p:txBody>
        </p:sp>
        <p:sp>
          <p:nvSpPr>
            <p:cNvPr id="500" name="任意多边形: 形状 499">
              <a:extLst>
                <a:ext uri="{FF2B5EF4-FFF2-40B4-BE49-F238E27FC236}">
                  <a16:creationId xmlns:a16="http://schemas.microsoft.com/office/drawing/2014/main" id="{833E192D-6180-4A62-8CF5-CF4CCF3A6905}"/>
                </a:ext>
              </a:extLst>
            </p:cNvPr>
            <p:cNvSpPr/>
            <p:nvPr/>
          </p:nvSpPr>
          <p:spPr>
            <a:xfrm>
              <a:off x="15096091" y="12482947"/>
              <a:ext cx="294141" cy="294139"/>
            </a:xfrm>
            <a:custGeom>
              <a:avLst/>
              <a:gdLst>
                <a:gd name="connsiteX0" fmla="*/ 146693 w 294141"/>
                <a:gd name="connsiteY0" fmla="*/ 294140 h 294139"/>
                <a:gd name="connsiteX1" fmla="*/ 0 w 294141"/>
                <a:gd name="connsiteY1" fmla="*/ 146691 h 294139"/>
                <a:gd name="connsiteX2" fmla="*/ 147450 w 294141"/>
                <a:gd name="connsiteY2" fmla="*/ 1 h 294139"/>
                <a:gd name="connsiteX3" fmla="*/ 294142 w 294141"/>
                <a:gd name="connsiteY3" fmla="*/ 147069 h 294139"/>
                <a:gd name="connsiteX4" fmla="*/ 147071 w 294141"/>
                <a:gd name="connsiteY4" fmla="*/ 294140 h 294139"/>
                <a:gd name="connsiteX5" fmla="*/ 146693 w 294141"/>
                <a:gd name="connsiteY5" fmla="*/ 294140 h 294139"/>
                <a:gd name="connsiteX6" fmla="*/ 146693 w 294141"/>
                <a:gd name="connsiteY6" fmla="*/ 18927 h 294139"/>
                <a:gd name="connsiteX7" fmla="*/ 18929 w 294141"/>
                <a:gd name="connsiteY7" fmla="*/ 147448 h 294139"/>
                <a:gd name="connsiteX8" fmla="*/ 147450 w 294141"/>
                <a:gd name="connsiteY8" fmla="*/ 275210 h 294139"/>
                <a:gd name="connsiteX9" fmla="*/ 275214 w 294141"/>
                <a:gd name="connsiteY9" fmla="*/ 147069 h 294139"/>
                <a:gd name="connsiteX10" fmla="*/ 146693 w 294141"/>
                <a:gd name="connsiteY10" fmla="*/ 18927 h 29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141" h="294139">
                  <a:moveTo>
                    <a:pt x="146693" y="294140"/>
                  </a:moveTo>
                  <a:cubicBezTo>
                    <a:pt x="65473" y="293932"/>
                    <a:pt x="-207" y="227916"/>
                    <a:pt x="0" y="146691"/>
                  </a:cubicBezTo>
                  <a:cubicBezTo>
                    <a:pt x="209" y="65467"/>
                    <a:pt x="66230" y="-210"/>
                    <a:pt x="147450" y="1"/>
                  </a:cubicBezTo>
                  <a:cubicBezTo>
                    <a:pt x="228518" y="209"/>
                    <a:pt x="294142" y="65993"/>
                    <a:pt x="294142" y="147069"/>
                  </a:cubicBezTo>
                  <a:cubicBezTo>
                    <a:pt x="294142" y="228295"/>
                    <a:pt x="228291" y="294140"/>
                    <a:pt x="147071" y="294140"/>
                  </a:cubicBezTo>
                  <a:cubicBezTo>
                    <a:pt x="146939" y="294140"/>
                    <a:pt x="146825" y="294140"/>
                    <a:pt x="146693" y="294140"/>
                  </a:cubicBezTo>
                  <a:close/>
                  <a:moveTo>
                    <a:pt x="146693" y="18927"/>
                  </a:moveTo>
                  <a:cubicBezTo>
                    <a:pt x="75921" y="19135"/>
                    <a:pt x="18721" y="76676"/>
                    <a:pt x="18929" y="147448"/>
                  </a:cubicBezTo>
                  <a:cubicBezTo>
                    <a:pt x="19137" y="218218"/>
                    <a:pt x="76678" y="275420"/>
                    <a:pt x="147450" y="275210"/>
                  </a:cubicBezTo>
                  <a:cubicBezTo>
                    <a:pt x="218070" y="275002"/>
                    <a:pt x="275214" y="217693"/>
                    <a:pt x="275214" y="147069"/>
                  </a:cubicBezTo>
                  <a:cubicBezTo>
                    <a:pt x="275100" y="76193"/>
                    <a:pt x="217559" y="18823"/>
                    <a:pt x="146693" y="18927"/>
                  </a:cubicBezTo>
                  <a:close/>
                </a:path>
              </a:pathLst>
            </a:custGeom>
            <a:solidFill>
              <a:srgbClr val="D1D3D4"/>
            </a:solidFill>
            <a:ln w="18907" cap="flat">
              <a:noFill/>
              <a:prstDash val="solid"/>
              <a:miter/>
            </a:ln>
          </p:spPr>
          <p:txBody>
            <a:bodyPr rtlCol="0" anchor="ctr"/>
            <a:lstStyle/>
            <a:p>
              <a:endParaRPr lang="zh-CN" altLang="en-US"/>
            </a:p>
          </p:txBody>
        </p:sp>
        <p:sp>
          <p:nvSpPr>
            <p:cNvPr id="501" name="任意多边形: 形状 500">
              <a:extLst>
                <a:ext uri="{FF2B5EF4-FFF2-40B4-BE49-F238E27FC236}">
                  <a16:creationId xmlns:a16="http://schemas.microsoft.com/office/drawing/2014/main" id="{9391CAC1-7C9F-4BC0-95C2-CAE36D294CA4}"/>
                </a:ext>
              </a:extLst>
            </p:cNvPr>
            <p:cNvSpPr/>
            <p:nvPr/>
          </p:nvSpPr>
          <p:spPr>
            <a:xfrm>
              <a:off x="14770719" y="12368432"/>
              <a:ext cx="945264" cy="302848"/>
            </a:xfrm>
            <a:custGeom>
              <a:avLst/>
              <a:gdLst>
                <a:gd name="connsiteX0" fmla="*/ 0 w 945264"/>
                <a:gd name="connsiteY0" fmla="*/ 302848 h 302848"/>
                <a:gd name="connsiteX1" fmla="*/ 472065 w 945264"/>
                <a:gd name="connsiteY1" fmla="*/ 0 h 302848"/>
                <a:gd name="connsiteX2" fmla="*/ 945265 w 945264"/>
                <a:gd name="connsiteY2" fmla="*/ 302848 h 302848"/>
              </a:gdLst>
              <a:ahLst/>
              <a:cxnLst>
                <a:cxn ang="0">
                  <a:pos x="connsiteX0" y="connsiteY0"/>
                </a:cxn>
                <a:cxn ang="0">
                  <a:pos x="connsiteX1" y="connsiteY1"/>
                </a:cxn>
                <a:cxn ang="0">
                  <a:pos x="connsiteX2" y="connsiteY2"/>
                </a:cxn>
              </a:cxnLst>
              <a:rect l="l" t="t" r="r" b="b"/>
              <a:pathLst>
                <a:path w="945264" h="302848">
                  <a:moveTo>
                    <a:pt x="0" y="302848"/>
                  </a:moveTo>
                  <a:cubicBezTo>
                    <a:pt x="0" y="135714"/>
                    <a:pt x="211237" y="0"/>
                    <a:pt x="472065" y="0"/>
                  </a:cubicBezTo>
                  <a:cubicBezTo>
                    <a:pt x="732893" y="0"/>
                    <a:pt x="945265" y="135335"/>
                    <a:pt x="945265" y="302848"/>
                  </a:cubicBezTo>
                  <a:close/>
                </a:path>
              </a:pathLst>
            </a:custGeom>
            <a:solidFill>
              <a:srgbClr val="FFFFFF"/>
            </a:solidFill>
            <a:ln w="18907" cap="flat">
              <a:noFill/>
              <a:prstDash val="solid"/>
              <a:miter/>
            </a:ln>
          </p:spPr>
          <p:txBody>
            <a:bodyPr rtlCol="0" anchor="ctr"/>
            <a:lstStyle/>
            <a:p>
              <a:endParaRPr lang="zh-CN" altLang="en-US"/>
            </a:p>
          </p:txBody>
        </p:sp>
        <p:sp>
          <p:nvSpPr>
            <p:cNvPr id="502" name="任意多边形: 形状 501">
              <a:extLst>
                <a:ext uri="{FF2B5EF4-FFF2-40B4-BE49-F238E27FC236}">
                  <a16:creationId xmlns:a16="http://schemas.microsoft.com/office/drawing/2014/main" id="{4B84E097-58B5-4C77-A1E0-74617871771B}"/>
                </a:ext>
              </a:extLst>
            </p:cNvPr>
            <p:cNvSpPr/>
            <p:nvPr/>
          </p:nvSpPr>
          <p:spPr>
            <a:xfrm>
              <a:off x="14761255" y="12359346"/>
              <a:ext cx="963246" cy="321397"/>
            </a:xfrm>
            <a:custGeom>
              <a:avLst/>
              <a:gdLst>
                <a:gd name="connsiteX0" fmla="*/ 953783 w 963246"/>
                <a:gd name="connsiteY0" fmla="*/ 321398 h 321397"/>
                <a:gd name="connsiteX1" fmla="*/ 9464 w 963246"/>
                <a:gd name="connsiteY1" fmla="*/ 321398 h 321397"/>
                <a:gd name="connsiteX2" fmla="*/ 0 w 963246"/>
                <a:gd name="connsiteY2" fmla="*/ 311934 h 321397"/>
                <a:gd name="connsiteX3" fmla="*/ 481529 w 963246"/>
                <a:gd name="connsiteY3" fmla="*/ 0 h 321397"/>
                <a:gd name="connsiteX4" fmla="*/ 963247 w 963246"/>
                <a:gd name="connsiteY4" fmla="*/ 311934 h 321397"/>
                <a:gd name="connsiteX5" fmla="*/ 953783 w 963246"/>
                <a:gd name="connsiteY5" fmla="*/ 321398 h 321397"/>
                <a:gd name="connsiteX6" fmla="*/ 19117 w 963246"/>
                <a:gd name="connsiteY6" fmla="*/ 302470 h 321397"/>
                <a:gd name="connsiteX7" fmla="*/ 943940 w 963246"/>
                <a:gd name="connsiteY7" fmla="*/ 302470 h 321397"/>
                <a:gd name="connsiteX8" fmla="*/ 481529 w 963246"/>
                <a:gd name="connsiteY8" fmla="*/ 18549 h 321397"/>
                <a:gd name="connsiteX9" fmla="*/ 19117 w 963246"/>
                <a:gd name="connsiteY9" fmla="*/ 302470 h 3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246" h="321397">
                  <a:moveTo>
                    <a:pt x="953783" y="321398"/>
                  </a:moveTo>
                  <a:lnTo>
                    <a:pt x="9464" y="321398"/>
                  </a:lnTo>
                  <a:cubicBezTo>
                    <a:pt x="4240" y="321398"/>
                    <a:pt x="0" y="317160"/>
                    <a:pt x="0" y="311934"/>
                  </a:cubicBezTo>
                  <a:cubicBezTo>
                    <a:pt x="0" y="139878"/>
                    <a:pt x="215969" y="0"/>
                    <a:pt x="481529" y="0"/>
                  </a:cubicBezTo>
                  <a:cubicBezTo>
                    <a:pt x="747089" y="0"/>
                    <a:pt x="963247" y="139878"/>
                    <a:pt x="963247" y="311934"/>
                  </a:cubicBezTo>
                  <a:cubicBezTo>
                    <a:pt x="963247" y="317160"/>
                    <a:pt x="959007" y="321398"/>
                    <a:pt x="953783" y="321398"/>
                  </a:cubicBezTo>
                  <a:close/>
                  <a:moveTo>
                    <a:pt x="19117" y="302470"/>
                  </a:moveTo>
                  <a:lnTo>
                    <a:pt x="943940" y="302470"/>
                  </a:lnTo>
                  <a:cubicBezTo>
                    <a:pt x="936180" y="145178"/>
                    <a:pt x="731757" y="18549"/>
                    <a:pt x="481529" y="18549"/>
                  </a:cubicBezTo>
                  <a:cubicBezTo>
                    <a:pt x="231300" y="18549"/>
                    <a:pt x="27067" y="145746"/>
                    <a:pt x="19117" y="302470"/>
                  </a:cubicBezTo>
                  <a:close/>
                </a:path>
              </a:pathLst>
            </a:custGeom>
            <a:solidFill>
              <a:srgbClr val="D1D3D4"/>
            </a:solidFill>
            <a:ln w="18907" cap="flat">
              <a:noFill/>
              <a:prstDash val="solid"/>
              <a:miter/>
            </a:ln>
          </p:spPr>
          <p:txBody>
            <a:bodyPr rtlCol="0" anchor="ctr"/>
            <a:lstStyle/>
            <a:p>
              <a:endParaRPr lang="zh-CN" altLang="en-US"/>
            </a:p>
          </p:txBody>
        </p:sp>
        <p:sp>
          <p:nvSpPr>
            <p:cNvPr id="503" name="任意多边形: 形状 502">
              <a:extLst>
                <a:ext uri="{FF2B5EF4-FFF2-40B4-BE49-F238E27FC236}">
                  <a16:creationId xmlns:a16="http://schemas.microsoft.com/office/drawing/2014/main" id="{166CF620-3BA9-497F-9B44-12EC45EB0B53}"/>
                </a:ext>
              </a:extLst>
            </p:cNvPr>
            <p:cNvSpPr/>
            <p:nvPr/>
          </p:nvSpPr>
          <p:spPr>
            <a:xfrm>
              <a:off x="15233319" y="12022431"/>
              <a:ext cx="18928" cy="355846"/>
            </a:xfrm>
            <a:custGeom>
              <a:avLst/>
              <a:gdLst>
                <a:gd name="connsiteX0" fmla="*/ 9464 w 18928"/>
                <a:gd name="connsiteY0" fmla="*/ 355847 h 355846"/>
                <a:gd name="connsiteX1" fmla="*/ 0 w 18928"/>
                <a:gd name="connsiteY1" fmla="*/ 346383 h 355846"/>
                <a:gd name="connsiteX2" fmla="*/ 0 w 18928"/>
                <a:gd name="connsiteY2" fmla="*/ 9464 h 355846"/>
                <a:gd name="connsiteX3" fmla="*/ 9464 w 18928"/>
                <a:gd name="connsiteY3" fmla="*/ 0 h 355846"/>
                <a:gd name="connsiteX4" fmla="*/ 18928 w 18928"/>
                <a:gd name="connsiteY4" fmla="*/ 9464 h 355846"/>
                <a:gd name="connsiteX5" fmla="*/ 18928 w 18928"/>
                <a:gd name="connsiteY5" fmla="*/ 346383 h 355846"/>
                <a:gd name="connsiteX6" fmla="*/ 9464 w 18928"/>
                <a:gd name="connsiteY6" fmla="*/ 355847 h 35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8" h="355846">
                  <a:moveTo>
                    <a:pt x="9464" y="355847"/>
                  </a:moveTo>
                  <a:cubicBezTo>
                    <a:pt x="4240" y="355847"/>
                    <a:pt x="0" y="351609"/>
                    <a:pt x="0" y="346383"/>
                  </a:cubicBezTo>
                  <a:lnTo>
                    <a:pt x="0" y="9464"/>
                  </a:lnTo>
                  <a:cubicBezTo>
                    <a:pt x="0" y="4238"/>
                    <a:pt x="4240" y="0"/>
                    <a:pt x="9464" y="0"/>
                  </a:cubicBezTo>
                  <a:cubicBezTo>
                    <a:pt x="14688" y="0"/>
                    <a:pt x="18928" y="4238"/>
                    <a:pt x="18928" y="9464"/>
                  </a:cubicBezTo>
                  <a:lnTo>
                    <a:pt x="18928" y="346383"/>
                  </a:lnTo>
                  <a:cubicBezTo>
                    <a:pt x="18928" y="351609"/>
                    <a:pt x="14688" y="355847"/>
                    <a:pt x="9464" y="355847"/>
                  </a:cubicBezTo>
                  <a:close/>
                </a:path>
              </a:pathLst>
            </a:custGeom>
            <a:solidFill>
              <a:srgbClr val="D1D3D4"/>
            </a:solidFill>
            <a:ln w="18907" cap="flat">
              <a:noFill/>
              <a:prstDash val="solid"/>
              <a:miter/>
            </a:ln>
          </p:spPr>
          <p:txBody>
            <a:bodyPr rtlCol="0" anchor="ctr"/>
            <a:lstStyle/>
            <a:p>
              <a:endParaRPr lang="zh-CN" altLang="en-US"/>
            </a:p>
          </p:txBody>
        </p:sp>
      </p:grpSp>
      <p:grpSp>
        <p:nvGrpSpPr>
          <p:cNvPr id="504" name="组合 503">
            <a:extLst>
              <a:ext uri="{FF2B5EF4-FFF2-40B4-BE49-F238E27FC236}">
                <a16:creationId xmlns:a16="http://schemas.microsoft.com/office/drawing/2014/main" id="{0228D045-95C5-4217-9CBF-CDD1A56B026F}"/>
              </a:ext>
            </a:extLst>
          </p:cNvPr>
          <p:cNvGrpSpPr/>
          <p:nvPr userDrawn="1"/>
        </p:nvGrpSpPr>
        <p:grpSpPr>
          <a:xfrm>
            <a:off x="7288874" y="1348218"/>
            <a:ext cx="1249248" cy="829046"/>
            <a:chOff x="10927766" y="12657652"/>
            <a:chExt cx="1249248" cy="829046"/>
          </a:xfrm>
        </p:grpSpPr>
        <p:sp>
          <p:nvSpPr>
            <p:cNvPr id="505" name="任意多边形: 形状 504">
              <a:extLst>
                <a:ext uri="{FF2B5EF4-FFF2-40B4-BE49-F238E27FC236}">
                  <a16:creationId xmlns:a16="http://schemas.microsoft.com/office/drawing/2014/main" id="{7C7A6674-4D53-44BA-A2CD-C0C46E3EC437}"/>
                </a:ext>
              </a:extLst>
            </p:cNvPr>
            <p:cNvSpPr/>
            <p:nvPr/>
          </p:nvSpPr>
          <p:spPr>
            <a:xfrm>
              <a:off x="10937987" y="12667116"/>
              <a:ext cx="1229752" cy="810118"/>
            </a:xfrm>
            <a:custGeom>
              <a:avLst/>
              <a:gdLst>
                <a:gd name="connsiteX0" fmla="*/ 0 w 1229752"/>
                <a:gd name="connsiteY0" fmla="*/ 0 h 810118"/>
                <a:gd name="connsiteX1" fmla="*/ 1229753 w 1229752"/>
                <a:gd name="connsiteY1" fmla="*/ 0 h 810118"/>
                <a:gd name="connsiteX2" fmla="*/ 1229753 w 1229752"/>
                <a:gd name="connsiteY2" fmla="*/ 810119 h 810118"/>
                <a:gd name="connsiteX3" fmla="*/ 0 w 1229752"/>
                <a:gd name="connsiteY3" fmla="*/ 810119 h 810118"/>
              </a:gdLst>
              <a:ahLst/>
              <a:cxnLst>
                <a:cxn ang="0">
                  <a:pos x="connsiteX0" y="connsiteY0"/>
                </a:cxn>
                <a:cxn ang="0">
                  <a:pos x="connsiteX1" y="connsiteY1"/>
                </a:cxn>
                <a:cxn ang="0">
                  <a:pos x="connsiteX2" y="connsiteY2"/>
                </a:cxn>
                <a:cxn ang="0">
                  <a:pos x="connsiteX3" y="connsiteY3"/>
                </a:cxn>
              </a:cxnLst>
              <a:rect l="l" t="t" r="r" b="b"/>
              <a:pathLst>
                <a:path w="1229752" h="810118">
                  <a:moveTo>
                    <a:pt x="0" y="0"/>
                  </a:moveTo>
                  <a:lnTo>
                    <a:pt x="1229753" y="0"/>
                  </a:lnTo>
                  <a:lnTo>
                    <a:pt x="1229753" y="810119"/>
                  </a:lnTo>
                  <a:lnTo>
                    <a:pt x="0" y="810119"/>
                  </a:lnTo>
                  <a:close/>
                </a:path>
              </a:pathLst>
            </a:custGeom>
            <a:solidFill>
              <a:srgbClr val="FFFFFF"/>
            </a:solidFill>
            <a:ln w="18907"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4523A998-2F57-4F8A-9550-EED085660832}"/>
                </a:ext>
              </a:extLst>
            </p:cNvPr>
            <p:cNvSpPr/>
            <p:nvPr/>
          </p:nvSpPr>
          <p:spPr>
            <a:xfrm>
              <a:off x="10927766" y="12657652"/>
              <a:ext cx="1249248" cy="829046"/>
            </a:xfrm>
            <a:custGeom>
              <a:avLst/>
              <a:gdLst>
                <a:gd name="connsiteX0" fmla="*/ 1239784 w 1249248"/>
                <a:gd name="connsiteY0" fmla="*/ 829047 h 829046"/>
                <a:gd name="connsiteX1" fmla="*/ 9464 w 1249248"/>
                <a:gd name="connsiteY1" fmla="*/ 829047 h 829046"/>
                <a:gd name="connsiteX2" fmla="*/ 0 w 1249248"/>
                <a:gd name="connsiteY2" fmla="*/ 819583 h 829046"/>
                <a:gd name="connsiteX3" fmla="*/ 0 w 1249248"/>
                <a:gd name="connsiteY3" fmla="*/ 9464 h 829046"/>
                <a:gd name="connsiteX4" fmla="*/ 9464 w 1249248"/>
                <a:gd name="connsiteY4" fmla="*/ 0 h 829046"/>
                <a:gd name="connsiteX5" fmla="*/ 1239784 w 1249248"/>
                <a:gd name="connsiteY5" fmla="*/ 0 h 829046"/>
                <a:gd name="connsiteX6" fmla="*/ 1249248 w 1249248"/>
                <a:gd name="connsiteY6" fmla="*/ 9464 h 829046"/>
                <a:gd name="connsiteX7" fmla="*/ 1249248 w 1249248"/>
                <a:gd name="connsiteY7" fmla="*/ 819583 h 829046"/>
                <a:gd name="connsiteX8" fmla="*/ 1239784 w 1249248"/>
                <a:gd name="connsiteY8" fmla="*/ 829047 h 829046"/>
                <a:gd name="connsiteX9" fmla="*/ 19685 w 1249248"/>
                <a:gd name="connsiteY9" fmla="*/ 810119 h 829046"/>
                <a:gd name="connsiteX10" fmla="*/ 1231078 w 1249248"/>
                <a:gd name="connsiteY10" fmla="*/ 810119 h 829046"/>
                <a:gd name="connsiteX11" fmla="*/ 1231078 w 1249248"/>
                <a:gd name="connsiteY11" fmla="*/ 18928 h 829046"/>
                <a:gd name="connsiteX12" fmla="*/ 19685 w 1249248"/>
                <a:gd name="connsiteY12" fmla="*/ 18928 h 829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9248" h="829046">
                  <a:moveTo>
                    <a:pt x="1239784" y="829047"/>
                  </a:moveTo>
                  <a:lnTo>
                    <a:pt x="9464" y="829047"/>
                  </a:lnTo>
                  <a:cubicBezTo>
                    <a:pt x="4238" y="829047"/>
                    <a:pt x="0" y="824807"/>
                    <a:pt x="0" y="819583"/>
                  </a:cubicBezTo>
                  <a:lnTo>
                    <a:pt x="0" y="9464"/>
                  </a:lnTo>
                  <a:cubicBezTo>
                    <a:pt x="0" y="4238"/>
                    <a:pt x="4238" y="0"/>
                    <a:pt x="9464" y="0"/>
                  </a:cubicBezTo>
                  <a:lnTo>
                    <a:pt x="1239784" y="0"/>
                  </a:lnTo>
                  <a:cubicBezTo>
                    <a:pt x="1245009" y="0"/>
                    <a:pt x="1249248" y="4238"/>
                    <a:pt x="1249248" y="9464"/>
                  </a:cubicBezTo>
                  <a:lnTo>
                    <a:pt x="1249248" y="819583"/>
                  </a:lnTo>
                  <a:cubicBezTo>
                    <a:pt x="1249248" y="824807"/>
                    <a:pt x="1245009" y="829047"/>
                    <a:pt x="1239784" y="829047"/>
                  </a:cubicBezTo>
                  <a:close/>
                  <a:moveTo>
                    <a:pt x="19685" y="810119"/>
                  </a:moveTo>
                  <a:lnTo>
                    <a:pt x="1231078" y="810119"/>
                  </a:lnTo>
                  <a:lnTo>
                    <a:pt x="1231078" y="18928"/>
                  </a:lnTo>
                  <a:lnTo>
                    <a:pt x="19685" y="18928"/>
                  </a:lnTo>
                  <a:close/>
                </a:path>
              </a:pathLst>
            </a:custGeom>
            <a:solidFill>
              <a:srgbClr val="D1D3D4"/>
            </a:solidFill>
            <a:ln w="18907" cap="flat">
              <a:noFill/>
              <a:prstDash val="solid"/>
              <a:miter/>
            </a:ln>
          </p:spPr>
          <p:txBody>
            <a:bodyPr rtlCol="0" anchor="ctr"/>
            <a:lstStyle/>
            <a:p>
              <a:endParaRPr lang="zh-CN" altLang="en-US"/>
            </a:p>
          </p:txBody>
        </p:sp>
        <p:sp>
          <p:nvSpPr>
            <p:cNvPr id="507" name="任意多边形: 形状 506">
              <a:extLst>
                <a:ext uri="{FF2B5EF4-FFF2-40B4-BE49-F238E27FC236}">
                  <a16:creationId xmlns:a16="http://schemas.microsoft.com/office/drawing/2014/main" id="{CC1346A7-0BA5-4225-ADA0-357DCE98B5FD}"/>
                </a:ext>
              </a:extLst>
            </p:cNvPr>
            <p:cNvSpPr/>
            <p:nvPr/>
          </p:nvSpPr>
          <p:spPr>
            <a:xfrm>
              <a:off x="11027327" y="12761566"/>
              <a:ext cx="1051072" cy="621217"/>
            </a:xfrm>
            <a:custGeom>
              <a:avLst/>
              <a:gdLst>
                <a:gd name="connsiteX0" fmla="*/ 0 w 1051072"/>
                <a:gd name="connsiteY0" fmla="*/ 0 h 621217"/>
                <a:gd name="connsiteX1" fmla="*/ 1051072 w 1051072"/>
                <a:gd name="connsiteY1" fmla="*/ 0 h 621217"/>
                <a:gd name="connsiteX2" fmla="*/ 1051072 w 1051072"/>
                <a:gd name="connsiteY2" fmla="*/ 621217 h 621217"/>
                <a:gd name="connsiteX3" fmla="*/ 0 w 1051072"/>
                <a:gd name="connsiteY3" fmla="*/ 621217 h 621217"/>
              </a:gdLst>
              <a:ahLst/>
              <a:cxnLst>
                <a:cxn ang="0">
                  <a:pos x="connsiteX0" y="connsiteY0"/>
                </a:cxn>
                <a:cxn ang="0">
                  <a:pos x="connsiteX1" y="connsiteY1"/>
                </a:cxn>
                <a:cxn ang="0">
                  <a:pos x="connsiteX2" y="connsiteY2"/>
                </a:cxn>
                <a:cxn ang="0">
                  <a:pos x="connsiteX3" y="connsiteY3"/>
                </a:cxn>
              </a:cxnLst>
              <a:rect l="l" t="t" r="r" b="b"/>
              <a:pathLst>
                <a:path w="1051072" h="621217">
                  <a:moveTo>
                    <a:pt x="0" y="0"/>
                  </a:moveTo>
                  <a:lnTo>
                    <a:pt x="1051072" y="0"/>
                  </a:lnTo>
                  <a:lnTo>
                    <a:pt x="1051072" y="621217"/>
                  </a:lnTo>
                  <a:lnTo>
                    <a:pt x="0" y="621217"/>
                  </a:lnTo>
                  <a:close/>
                </a:path>
              </a:pathLst>
            </a:custGeom>
            <a:solidFill>
              <a:srgbClr val="FFFFFF"/>
            </a:solidFill>
            <a:ln w="18907" cap="flat">
              <a:noFill/>
              <a:prstDash val="solid"/>
              <a:miter/>
            </a:ln>
          </p:spPr>
          <p:txBody>
            <a:bodyPr rtlCol="0" anchor="ctr"/>
            <a:lstStyle/>
            <a:p>
              <a:endParaRPr lang="zh-CN" altLang="en-US"/>
            </a:p>
          </p:txBody>
        </p:sp>
        <p:sp>
          <p:nvSpPr>
            <p:cNvPr id="508" name="任意多边形: 形状 507">
              <a:extLst>
                <a:ext uri="{FF2B5EF4-FFF2-40B4-BE49-F238E27FC236}">
                  <a16:creationId xmlns:a16="http://schemas.microsoft.com/office/drawing/2014/main" id="{2682A633-D0CE-455E-AD16-5F0A63F9CF6A}"/>
                </a:ext>
              </a:extLst>
            </p:cNvPr>
            <p:cNvSpPr/>
            <p:nvPr/>
          </p:nvSpPr>
          <p:spPr>
            <a:xfrm>
              <a:off x="11017863" y="12752102"/>
              <a:ext cx="1069432" cy="640145"/>
            </a:xfrm>
            <a:custGeom>
              <a:avLst/>
              <a:gdLst>
                <a:gd name="connsiteX0" fmla="*/ 1059968 w 1069432"/>
                <a:gd name="connsiteY0" fmla="*/ 640145 h 640145"/>
                <a:gd name="connsiteX1" fmla="*/ 9464 w 1069432"/>
                <a:gd name="connsiteY1" fmla="*/ 640145 h 640145"/>
                <a:gd name="connsiteX2" fmla="*/ 0 w 1069432"/>
                <a:gd name="connsiteY2" fmla="*/ 630681 h 640145"/>
                <a:gd name="connsiteX3" fmla="*/ 0 w 1069432"/>
                <a:gd name="connsiteY3" fmla="*/ 9464 h 640145"/>
                <a:gd name="connsiteX4" fmla="*/ 9464 w 1069432"/>
                <a:gd name="connsiteY4" fmla="*/ 0 h 640145"/>
                <a:gd name="connsiteX5" fmla="*/ 1059968 w 1069432"/>
                <a:gd name="connsiteY5" fmla="*/ 0 h 640145"/>
                <a:gd name="connsiteX6" fmla="*/ 1069432 w 1069432"/>
                <a:gd name="connsiteY6" fmla="*/ 9464 h 640145"/>
                <a:gd name="connsiteX7" fmla="*/ 1069432 w 1069432"/>
                <a:gd name="connsiteY7" fmla="*/ 630681 h 640145"/>
                <a:gd name="connsiteX8" fmla="*/ 1059968 w 1069432"/>
                <a:gd name="connsiteY8" fmla="*/ 640145 h 640145"/>
                <a:gd name="connsiteX9" fmla="*/ 18928 w 1069432"/>
                <a:gd name="connsiteY9" fmla="*/ 621217 h 640145"/>
                <a:gd name="connsiteX10" fmla="*/ 1050883 w 1069432"/>
                <a:gd name="connsiteY10" fmla="*/ 621217 h 640145"/>
                <a:gd name="connsiteX11" fmla="*/ 1050883 w 1069432"/>
                <a:gd name="connsiteY11" fmla="*/ 18928 h 640145"/>
                <a:gd name="connsiteX12" fmla="*/ 18928 w 1069432"/>
                <a:gd name="connsiteY12" fmla="*/ 18928 h 64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9432" h="640145">
                  <a:moveTo>
                    <a:pt x="1059968" y="640145"/>
                  </a:moveTo>
                  <a:lnTo>
                    <a:pt x="9464" y="640145"/>
                  </a:lnTo>
                  <a:cubicBezTo>
                    <a:pt x="4238" y="640145"/>
                    <a:pt x="0" y="635907"/>
                    <a:pt x="0" y="630681"/>
                  </a:cubicBezTo>
                  <a:lnTo>
                    <a:pt x="0" y="9464"/>
                  </a:lnTo>
                  <a:cubicBezTo>
                    <a:pt x="0" y="4238"/>
                    <a:pt x="4238" y="0"/>
                    <a:pt x="9464" y="0"/>
                  </a:cubicBezTo>
                  <a:lnTo>
                    <a:pt x="1059968" y="0"/>
                  </a:lnTo>
                  <a:cubicBezTo>
                    <a:pt x="1065193" y="0"/>
                    <a:pt x="1069432" y="4238"/>
                    <a:pt x="1069432" y="9464"/>
                  </a:cubicBezTo>
                  <a:lnTo>
                    <a:pt x="1069432" y="630681"/>
                  </a:lnTo>
                  <a:cubicBezTo>
                    <a:pt x="1069432" y="635907"/>
                    <a:pt x="1065193" y="640145"/>
                    <a:pt x="1059968" y="640145"/>
                  </a:cubicBezTo>
                  <a:close/>
                  <a:moveTo>
                    <a:pt x="18928" y="621217"/>
                  </a:moveTo>
                  <a:lnTo>
                    <a:pt x="1050883" y="621217"/>
                  </a:lnTo>
                  <a:lnTo>
                    <a:pt x="1050883" y="18928"/>
                  </a:lnTo>
                  <a:lnTo>
                    <a:pt x="18928" y="18928"/>
                  </a:lnTo>
                  <a:close/>
                </a:path>
              </a:pathLst>
            </a:custGeom>
            <a:solidFill>
              <a:srgbClr val="D1D3D4"/>
            </a:solidFill>
            <a:ln w="18907"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id="{C83B9830-C412-4946-B300-C964D71A5CE4}"/>
                </a:ext>
              </a:extLst>
            </p:cNvPr>
            <p:cNvSpPr/>
            <p:nvPr/>
          </p:nvSpPr>
          <p:spPr>
            <a:xfrm>
              <a:off x="11027327" y="12761566"/>
              <a:ext cx="1050882" cy="621217"/>
            </a:xfrm>
            <a:custGeom>
              <a:avLst/>
              <a:gdLst>
                <a:gd name="connsiteX0" fmla="*/ 0 w 1050882"/>
                <a:gd name="connsiteY0" fmla="*/ 621217 h 621217"/>
                <a:gd name="connsiteX1" fmla="*/ 1050883 w 1050882"/>
                <a:gd name="connsiteY1" fmla="*/ 0 h 621217"/>
              </a:gdLst>
              <a:ahLst/>
              <a:cxnLst>
                <a:cxn ang="0">
                  <a:pos x="connsiteX0" y="connsiteY0"/>
                </a:cxn>
                <a:cxn ang="0">
                  <a:pos x="connsiteX1" y="connsiteY1"/>
                </a:cxn>
              </a:cxnLst>
              <a:rect l="l" t="t" r="r" b="b"/>
              <a:pathLst>
                <a:path w="1050882" h="621217">
                  <a:moveTo>
                    <a:pt x="0" y="621217"/>
                  </a:moveTo>
                  <a:lnTo>
                    <a:pt x="1050883" y="0"/>
                  </a:lnTo>
                </a:path>
              </a:pathLst>
            </a:custGeom>
            <a:ln w="18907" cap="flat">
              <a:noFill/>
              <a:prstDash val="solid"/>
              <a:miter/>
            </a:ln>
          </p:spPr>
          <p:txBody>
            <a:bodyPr rtlCol="0" anchor="ctr"/>
            <a:lstStyle/>
            <a:p>
              <a:endParaRPr lang="zh-CN" altLang="en-US"/>
            </a:p>
          </p:txBody>
        </p:sp>
        <p:sp>
          <p:nvSpPr>
            <p:cNvPr id="510" name="任意多边形: 形状 509">
              <a:extLst>
                <a:ext uri="{FF2B5EF4-FFF2-40B4-BE49-F238E27FC236}">
                  <a16:creationId xmlns:a16="http://schemas.microsoft.com/office/drawing/2014/main" id="{1E804C15-548B-4F07-B402-1EA9FAACB726}"/>
                </a:ext>
              </a:extLst>
            </p:cNvPr>
            <p:cNvSpPr/>
            <p:nvPr/>
          </p:nvSpPr>
          <p:spPr>
            <a:xfrm>
              <a:off x="11017770" y="12752097"/>
              <a:ext cx="1069886" cy="640150"/>
            </a:xfrm>
            <a:custGeom>
              <a:avLst/>
              <a:gdLst>
                <a:gd name="connsiteX0" fmla="*/ 9557 w 1069886"/>
                <a:gd name="connsiteY0" fmla="*/ 640150 h 640150"/>
                <a:gd name="connsiteX1" fmla="*/ 0 w 1069886"/>
                <a:gd name="connsiteY1" fmla="*/ 630779 h 640150"/>
                <a:gd name="connsiteX2" fmla="*/ 4636 w 1069886"/>
                <a:gd name="connsiteY2" fmla="*/ 622547 h 640150"/>
                <a:gd name="connsiteX3" fmla="*/ 1055708 w 1069886"/>
                <a:gd name="connsiteY3" fmla="*/ 1330 h 640150"/>
                <a:gd name="connsiteX4" fmla="*/ 1068447 w 1069886"/>
                <a:gd name="connsiteY4" fmla="*/ 4493 h 640150"/>
                <a:gd name="connsiteX5" fmla="*/ 1068579 w 1069886"/>
                <a:gd name="connsiteY5" fmla="*/ 4737 h 640150"/>
                <a:gd name="connsiteX6" fmla="*/ 1065361 w 1069886"/>
                <a:gd name="connsiteY6" fmla="*/ 17608 h 640150"/>
                <a:gd name="connsiteX7" fmla="*/ 14289 w 1069886"/>
                <a:gd name="connsiteY7" fmla="*/ 638825 h 640150"/>
                <a:gd name="connsiteX8" fmla="*/ 9557 w 1069886"/>
                <a:gd name="connsiteY8" fmla="*/ 640150 h 6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86" h="640150">
                  <a:moveTo>
                    <a:pt x="9557" y="640150"/>
                  </a:moveTo>
                  <a:cubicBezTo>
                    <a:pt x="4331" y="640201"/>
                    <a:pt x="52" y="636005"/>
                    <a:pt x="0" y="630779"/>
                  </a:cubicBezTo>
                  <a:cubicBezTo>
                    <a:pt x="-32" y="627406"/>
                    <a:pt x="1734" y="624270"/>
                    <a:pt x="4636" y="622547"/>
                  </a:cubicBezTo>
                  <a:lnTo>
                    <a:pt x="1055708" y="1330"/>
                  </a:lnTo>
                  <a:cubicBezTo>
                    <a:pt x="1060099" y="-1312"/>
                    <a:pt x="1065797" y="105"/>
                    <a:pt x="1068447" y="4493"/>
                  </a:cubicBezTo>
                  <a:cubicBezTo>
                    <a:pt x="1068485" y="4574"/>
                    <a:pt x="1068541" y="4656"/>
                    <a:pt x="1068579" y="4737"/>
                  </a:cubicBezTo>
                  <a:cubicBezTo>
                    <a:pt x="1071191" y="9187"/>
                    <a:pt x="1069772" y="14913"/>
                    <a:pt x="1065361" y="17608"/>
                  </a:cubicBezTo>
                  <a:lnTo>
                    <a:pt x="14289" y="638825"/>
                  </a:lnTo>
                  <a:cubicBezTo>
                    <a:pt x="12868" y="639702"/>
                    <a:pt x="11227" y="640162"/>
                    <a:pt x="9557" y="640150"/>
                  </a:cubicBezTo>
                  <a:close/>
                </a:path>
              </a:pathLst>
            </a:custGeom>
            <a:solidFill>
              <a:srgbClr val="D1D3D4"/>
            </a:solidFill>
            <a:ln w="18907" cap="flat">
              <a:noFill/>
              <a:prstDash val="solid"/>
              <a:miter/>
            </a:ln>
          </p:spPr>
          <p:txBody>
            <a:bodyPr rtlCol="0" anchor="ctr"/>
            <a:lstStyle/>
            <a:p>
              <a:endParaRPr lang="zh-CN" altLang="en-US" dirty="0"/>
            </a:p>
          </p:txBody>
        </p:sp>
      </p:grpSp>
      <p:sp>
        <p:nvSpPr>
          <p:cNvPr id="511" name="任意多边形: 形状 510">
            <a:extLst>
              <a:ext uri="{FF2B5EF4-FFF2-40B4-BE49-F238E27FC236}">
                <a16:creationId xmlns:a16="http://schemas.microsoft.com/office/drawing/2014/main" id="{8061DBF5-F96C-43B1-BFB5-52B8F333F583}"/>
              </a:ext>
            </a:extLst>
          </p:cNvPr>
          <p:cNvSpPr/>
          <p:nvPr userDrawn="1"/>
        </p:nvSpPr>
        <p:spPr>
          <a:xfrm>
            <a:off x="5924876" y="0"/>
            <a:ext cx="6267124" cy="654173"/>
          </a:xfrm>
          <a:custGeom>
            <a:avLst/>
            <a:gdLst>
              <a:gd name="connsiteX0" fmla="*/ 0 w 6267124"/>
              <a:gd name="connsiteY0" fmla="*/ 0 h 654173"/>
              <a:gd name="connsiteX1" fmla="*/ 6267124 w 6267124"/>
              <a:gd name="connsiteY1" fmla="*/ 0 h 654173"/>
              <a:gd name="connsiteX2" fmla="*/ 6267124 w 6267124"/>
              <a:gd name="connsiteY2" fmla="*/ 537029 h 654173"/>
              <a:gd name="connsiteX3" fmla="*/ 4133524 w 6267124"/>
              <a:gd name="connsiteY3" fmla="*/ 188686 h 654173"/>
              <a:gd name="connsiteX4" fmla="*/ 1985410 w 6267124"/>
              <a:gd name="connsiteY4" fmla="*/ 638629 h 654173"/>
              <a:gd name="connsiteX5" fmla="*/ 94405 w 6267124"/>
              <a:gd name="connsiteY5" fmla="*/ 42779 h 65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7124" h="654173">
                <a:moveTo>
                  <a:pt x="0" y="0"/>
                </a:moveTo>
                <a:lnTo>
                  <a:pt x="6267124" y="0"/>
                </a:lnTo>
                <a:lnTo>
                  <a:pt x="6267124" y="537029"/>
                </a:lnTo>
                <a:cubicBezTo>
                  <a:pt x="5858305" y="563638"/>
                  <a:pt x="4847143" y="171753"/>
                  <a:pt x="4133524" y="188686"/>
                </a:cubicBezTo>
                <a:cubicBezTo>
                  <a:pt x="3419905" y="205619"/>
                  <a:pt x="2788534" y="752324"/>
                  <a:pt x="1985410" y="638629"/>
                </a:cubicBezTo>
                <a:cubicBezTo>
                  <a:pt x="1533653" y="574676"/>
                  <a:pt x="709145" y="310187"/>
                  <a:pt x="94405" y="42779"/>
                </a:cubicBez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12" name="任意多边形: 形状 511">
            <a:extLst>
              <a:ext uri="{FF2B5EF4-FFF2-40B4-BE49-F238E27FC236}">
                <a16:creationId xmlns:a16="http://schemas.microsoft.com/office/drawing/2014/main" id="{406AB39F-E559-4C45-B4BC-492545C9ED89}"/>
              </a:ext>
            </a:extLst>
          </p:cNvPr>
          <p:cNvSpPr/>
          <p:nvPr userDrawn="1"/>
        </p:nvSpPr>
        <p:spPr>
          <a:xfrm>
            <a:off x="10746358" y="6512835"/>
            <a:ext cx="1445642" cy="345165"/>
          </a:xfrm>
          <a:custGeom>
            <a:avLst/>
            <a:gdLst>
              <a:gd name="connsiteX0" fmla="*/ 1251684 w 1445642"/>
              <a:gd name="connsiteY0" fmla="*/ 26 h 345165"/>
              <a:gd name="connsiteX1" fmla="*/ 1400285 w 1445642"/>
              <a:gd name="connsiteY1" fmla="*/ 5894 h 345165"/>
              <a:gd name="connsiteX2" fmla="*/ 1445642 w 1445642"/>
              <a:gd name="connsiteY2" fmla="*/ 11479 h 345165"/>
              <a:gd name="connsiteX3" fmla="*/ 1445642 w 1445642"/>
              <a:gd name="connsiteY3" fmla="*/ 345165 h 345165"/>
              <a:gd name="connsiteX4" fmla="*/ 0 w 1445642"/>
              <a:gd name="connsiteY4" fmla="*/ 345165 h 345165"/>
              <a:gd name="connsiteX5" fmla="*/ 8161 w 1445642"/>
              <a:gd name="connsiteY5" fmla="*/ 339609 h 345165"/>
              <a:gd name="connsiteX6" fmla="*/ 821528 w 1445642"/>
              <a:gd name="connsiteY6" fmla="*/ 33108 h 345165"/>
              <a:gd name="connsiteX7" fmla="*/ 1251684 w 1445642"/>
              <a:gd name="connsiteY7" fmla="*/ 26 h 34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642" h="345165">
                <a:moveTo>
                  <a:pt x="1251684" y="26"/>
                </a:moveTo>
                <a:cubicBezTo>
                  <a:pt x="1301747" y="262"/>
                  <a:pt x="1351602" y="2114"/>
                  <a:pt x="1400285" y="5894"/>
                </a:cubicBezTo>
                <a:lnTo>
                  <a:pt x="1445642" y="11479"/>
                </a:lnTo>
                <a:lnTo>
                  <a:pt x="1445642" y="345165"/>
                </a:lnTo>
                <a:lnTo>
                  <a:pt x="0" y="345165"/>
                </a:lnTo>
                <a:lnTo>
                  <a:pt x="8161" y="339609"/>
                </a:lnTo>
                <a:cubicBezTo>
                  <a:pt x="236421" y="198662"/>
                  <a:pt x="565713" y="73022"/>
                  <a:pt x="821528" y="33108"/>
                </a:cubicBezTo>
                <a:cubicBezTo>
                  <a:pt x="949435" y="13151"/>
                  <a:pt x="1101495" y="-683"/>
                  <a:pt x="1251684" y="26"/>
                </a:cubicBezTo>
                <a:close/>
              </a:path>
            </a:pathLst>
          </a:custGeom>
          <a:gradFill>
            <a:gsLst>
              <a:gs pos="100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3" name="任意多边形: 形状 512">
            <a:extLst>
              <a:ext uri="{FF2B5EF4-FFF2-40B4-BE49-F238E27FC236}">
                <a16:creationId xmlns:a16="http://schemas.microsoft.com/office/drawing/2014/main" id="{8A0B17F6-F42B-4451-9F0D-CB42C2B3C53D}"/>
              </a:ext>
            </a:extLst>
          </p:cNvPr>
          <p:cNvSpPr/>
          <p:nvPr userDrawn="1"/>
        </p:nvSpPr>
        <p:spPr>
          <a:xfrm>
            <a:off x="1" y="4763476"/>
            <a:ext cx="5034161" cy="2094525"/>
          </a:xfrm>
          <a:custGeom>
            <a:avLst/>
            <a:gdLst>
              <a:gd name="connsiteX0" fmla="*/ 0 w 5034161"/>
              <a:gd name="connsiteY0" fmla="*/ 0 h 3452301"/>
              <a:gd name="connsiteX1" fmla="*/ 113506 w 5034161"/>
              <a:gd name="connsiteY1" fmla="*/ 4705 h 3452301"/>
              <a:gd name="connsiteX2" fmla="*/ 682171 w 5034161"/>
              <a:gd name="connsiteY2" fmla="*/ 135787 h 3452301"/>
              <a:gd name="connsiteX3" fmla="*/ 1828800 w 5034161"/>
              <a:gd name="connsiteY3" fmla="*/ 1993615 h 3452301"/>
              <a:gd name="connsiteX4" fmla="*/ 2670629 w 5034161"/>
              <a:gd name="connsiteY4" fmla="*/ 2501615 h 3452301"/>
              <a:gd name="connsiteX5" fmla="*/ 4049486 w 5034161"/>
              <a:gd name="connsiteY5" fmla="*/ 2704815 h 3452301"/>
              <a:gd name="connsiteX6" fmla="*/ 4997422 w 5034161"/>
              <a:gd name="connsiteY6" fmla="*/ 3412543 h 3452301"/>
              <a:gd name="connsiteX7" fmla="*/ 5034161 w 5034161"/>
              <a:gd name="connsiteY7" fmla="*/ 3452301 h 3452301"/>
              <a:gd name="connsiteX8" fmla="*/ 0 w 5034161"/>
              <a:gd name="connsiteY8" fmla="*/ 3452301 h 345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4161" h="3452301">
                <a:moveTo>
                  <a:pt x="0" y="0"/>
                </a:moveTo>
                <a:lnTo>
                  <a:pt x="113506" y="4705"/>
                </a:lnTo>
                <a:cubicBezTo>
                  <a:pt x="335038" y="19824"/>
                  <a:pt x="534004" y="58982"/>
                  <a:pt x="682171" y="135787"/>
                </a:cubicBezTo>
                <a:cubicBezTo>
                  <a:pt x="1274838" y="443006"/>
                  <a:pt x="1497390" y="1599310"/>
                  <a:pt x="1828800" y="1993615"/>
                </a:cubicBezTo>
                <a:cubicBezTo>
                  <a:pt x="2160210" y="2387920"/>
                  <a:pt x="2300515" y="2383082"/>
                  <a:pt x="2670629" y="2501615"/>
                </a:cubicBezTo>
                <a:cubicBezTo>
                  <a:pt x="3040743" y="2620148"/>
                  <a:pt x="3645505" y="2535482"/>
                  <a:pt x="4049486" y="2704815"/>
                </a:cubicBezTo>
                <a:cubicBezTo>
                  <a:pt x="4402970" y="2852982"/>
                  <a:pt x="4754600" y="3158576"/>
                  <a:pt x="4997422" y="3412543"/>
                </a:cubicBezTo>
                <a:lnTo>
                  <a:pt x="5034161" y="3452301"/>
                </a:lnTo>
                <a:lnTo>
                  <a:pt x="0" y="3452301"/>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464940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4438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130" name="矩形: 圆角 129">
            <a:extLst>
              <a:ext uri="{FF2B5EF4-FFF2-40B4-BE49-F238E27FC236}">
                <a16:creationId xmlns:a16="http://schemas.microsoft.com/office/drawing/2014/main" id="{4424E016-4FA7-4116-9200-F31C2498989D}"/>
              </a:ext>
            </a:extLst>
          </p:cNvPr>
          <p:cNvSpPr/>
          <p:nvPr userDrawn="1"/>
        </p:nvSpPr>
        <p:spPr>
          <a:xfrm>
            <a:off x="0" y="0"/>
            <a:ext cx="12192000" cy="6858000"/>
          </a:xfrm>
          <a:prstGeom prst="roundRect">
            <a:avLst>
              <a:gd name="adj" fmla="val 0"/>
            </a:avLst>
          </a:prstGeom>
          <a:solidFill>
            <a:schemeClr val="accent1">
              <a:alpha val="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1" name="任意多边形: 形状 130">
            <a:extLst>
              <a:ext uri="{FF2B5EF4-FFF2-40B4-BE49-F238E27FC236}">
                <a16:creationId xmlns:a16="http://schemas.microsoft.com/office/drawing/2014/main" id="{62E20F38-BF8B-4750-A05A-22A4A1014480}"/>
              </a:ext>
            </a:extLst>
          </p:cNvPr>
          <p:cNvSpPr/>
          <p:nvPr userDrawn="1"/>
        </p:nvSpPr>
        <p:spPr>
          <a:xfrm>
            <a:off x="0" y="2223388"/>
            <a:ext cx="12192000" cy="4634613"/>
          </a:xfrm>
          <a:custGeom>
            <a:avLst/>
            <a:gdLst>
              <a:gd name="connsiteX0" fmla="*/ 1813322 w 12192000"/>
              <a:gd name="connsiteY0" fmla="*/ 552 h 4634613"/>
              <a:gd name="connsiteX1" fmla="*/ 2857500 w 12192000"/>
              <a:gd name="connsiteY1" fmla="*/ 157863 h 4634613"/>
              <a:gd name="connsiteX2" fmla="*/ 5848350 w 12192000"/>
              <a:gd name="connsiteY2" fmla="*/ 3148713 h 4634613"/>
              <a:gd name="connsiteX3" fmla="*/ 8496300 w 12192000"/>
              <a:gd name="connsiteY3" fmla="*/ 1167513 h 4634613"/>
              <a:gd name="connsiteX4" fmla="*/ 11582400 w 12192000"/>
              <a:gd name="connsiteY4" fmla="*/ 2958213 h 4634613"/>
              <a:gd name="connsiteX5" fmla="*/ 12143184 w 12192000"/>
              <a:gd name="connsiteY5" fmla="*/ 3020870 h 4634613"/>
              <a:gd name="connsiteX6" fmla="*/ 12192000 w 12192000"/>
              <a:gd name="connsiteY6" fmla="*/ 3014961 h 4634613"/>
              <a:gd name="connsiteX7" fmla="*/ 12192000 w 12192000"/>
              <a:gd name="connsiteY7" fmla="*/ 4634613 h 4634613"/>
              <a:gd name="connsiteX8" fmla="*/ 0 w 12192000"/>
              <a:gd name="connsiteY8" fmla="*/ 4634613 h 4634613"/>
              <a:gd name="connsiteX9" fmla="*/ 0 w 12192000"/>
              <a:gd name="connsiteY9" fmla="*/ 210297 h 4634613"/>
              <a:gd name="connsiteX10" fmla="*/ 38324 w 12192000"/>
              <a:gd name="connsiteY10" fmla="*/ 201302 h 4634613"/>
              <a:gd name="connsiteX11" fmla="*/ 1813322 w 12192000"/>
              <a:gd name="connsiteY11" fmla="*/ 552 h 46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634613">
                <a:moveTo>
                  <a:pt x="1813322" y="552"/>
                </a:moveTo>
                <a:cubicBezTo>
                  <a:pt x="2198093" y="6059"/>
                  <a:pt x="2558257" y="53088"/>
                  <a:pt x="2857500" y="157863"/>
                </a:cubicBezTo>
                <a:cubicBezTo>
                  <a:pt x="4054475" y="576963"/>
                  <a:pt x="4908550" y="2980438"/>
                  <a:pt x="5848350" y="3148713"/>
                </a:cubicBezTo>
                <a:cubicBezTo>
                  <a:pt x="6788150" y="3316988"/>
                  <a:pt x="7540625" y="1199263"/>
                  <a:pt x="8496300" y="1167513"/>
                </a:cubicBezTo>
                <a:cubicBezTo>
                  <a:pt x="9451975" y="1135763"/>
                  <a:pt x="10772775" y="2710563"/>
                  <a:pt x="11582400" y="2958213"/>
                </a:cubicBezTo>
                <a:cubicBezTo>
                  <a:pt x="11784806" y="3020126"/>
                  <a:pt x="11971139" y="3034612"/>
                  <a:pt x="12143184" y="3020870"/>
                </a:cubicBezTo>
                <a:lnTo>
                  <a:pt x="12192000" y="3014961"/>
                </a:lnTo>
                <a:lnTo>
                  <a:pt x="12192000" y="4634613"/>
                </a:lnTo>
                <a:lnTo>
                  <a:pt x="0" y="4634613"/>
                </a:lnTo>
                <a:lnTo>
                  <a:pt x="0" y="210297"/>
                </a:lnTo>
                <a:lnTo>
                  <a:pt x="38324" y="201302"/>
                </a:lnTo>
                <a:cubicBezTo>
                  <a:pt x="603647" y="77459"/>
                  <a:pt x="1236167" y="-7708"/>
                  <a:pt x="1813322" y="552"/>
                </a:cubicBezTo>
                <a:close/>
              </a:path>
            </a:pathLst>
          </a:cu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2" name="任意多边形: 形状 131">
            <a:extLst>
              <a:ext uri="{FF2B5EF4-FFF2-40B4-BE49-F238E27FC236}">
                <a16:creationId xmlns:a16="http://schemas.microsoft.com/office/drawing/2014/main" id="{B9043408-49A9-4A95-BB6E-C5353BDBF535}"/>
              </a:ext>
            </a:extLst>
          </p:cNvPr>
          <p:cNvSpPr/>
          <p:nvPr userDrawn="1"/>
        </p:nvSpPr>
        <p:spPr>
          <a:xfrm>
            <a:off x="0" y="1906048"/>
            <a:ext cx="12192000" cy="4951952"/>
          </a:xfrm>
          <a:custGeom>
            <a:avLst/>
            <a:gdLst>
              <a:gd name="connsiteX0" fmla="*/ 0 w 12192000"/>
              <a:gd name="connsiteY0" fmla="*/ 0 h 4951952"/>
              <a:gd name="connsiteX1" fmla="*/ 120660 w 12192000"/>
              <a:gd name="connsiteY1" fmla="*/ 43036 h 4951952"/>
              <a:gd name="connsiteX2" fmla="*/ 247650 w 12192000"/>
              <a:gd name="connsiteY2" fmla="*/ 94202 h 4951952"/>
              <a:gd name="connsiteX3" fmla="*/ 1847850 w 12192000"/>
              <a:gd name="connsiteY3" fmla="*/ 2037302 h 4951952"/>
              <a:gd name="connsiteX4" fmla="*/ 3486150 w 12192000"/>
              <a:gd name="connsiteY4" fmla="*/ 2361152 h 4951952"/>
              <a:gd name="connsiteX5" fmla="*/ 5562601 w 12192000"/>
              <a:gd name="connsiteY5" fmla="*/ 4018502 h 4951952"/>
              <a:gd name="connsiteX6" fmla="*/ 8458200 w 12192000"/>
              <a:gd name="connsiteY6" fmla="*/ 2227802 h 4951952"/>
              <a:gd name="connsiteX7" fmla="*/ 10477500 w 12192000"/>
              <a:gd name="connsiteY7" fmla="*/ 4361402 h 4951952"/>
              <a:gd name="connsiteX8" fmla="*/ 12020550 w 12192000"/>
              <a:gd name="connsiteY8" fmla="*/ 4418552 h 4951952"/>
              <a:gd name="connsiteX9" fmla="*/ 12172485 w 12192000"/>
              <a:gd name="connsiteY9" fmla="*/ 4471051 h 4951952"/>
              <a:gd name="connsiteX10" fmla="*/ 12192000 w 12192000"/>
              <a:gd name="connsiteY10" fmla="*/ 4480417 h 4951952"/>
              <a:gd name="connsiteX11" fmla="*/ 12192000 w 12192000"/>
              <a:gd name="connsiteY11" fmla="*/ 4951952 h 4951952"/>
              <a:gd name="connsiteX12" fmla="*/ 0 w 12192000"/>
              <a:gd name="connsiteY12" fmla="*/ 4951952 h 495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4951952">
                <a:moveTo>
                  <a:pt x="0" y="0"/>
                </a:moveTo>
                <a:lnTo>
                  <a:pt x="120660" y="43036"/>
                </a:lnTo>
                <a:cubicBezTo>
                  <a:pt x="165299" y="59984"/>
                  <a:pt x="207764" y="77137"/>
                  <a:pt x="247650" y="94202"/>
                </a:cubicBezTo>
                <a:cubicBezTo>
                  <a:pt x="885825" y="367252"/>
                  <a:pt x="1308100" y="1659477"/>
                  <a:pt x="1847850" y="2037302"/>
                </a:cubicBezTo>
                <a:cubicBezTo>
                  <a:pt x="2387600" y="2415127"/>
                  <a:pt x="2867025" y="2030952"/>
                  <a:pt x="3486150" y="2361152"/>
                </a:cubicBezTo>
                <a:cubicBezTo>
                  <a:pt x="4105275" y="2691352"/>
                  <a:pt x="4733926" y="4040727"/>
                  <a:pt x="5562601" y="4018502"/>
                </a:cubicBezTo>
                <a:cubicBezTo>
                  <a:pt x="6391275" y="3996277"/>
                  <a:pt x="7639050" y="2170652"/>
                  <a:pt x="8458200" y="2227802"/>
                </a:cubicBezTo>
                <a:cubicBezTo>
                  <a:pt x="9277350" y="2284952"/>
                  <a:pt x="9883775" y="3996277"/>
                  <a:pt x="10477500" y="4361402"/>
                </a:cubicBezTo>
                <a:cubicBezTo>
                  <a:pt x="11071225" y="4726527"/>
                  <a:pt x="11610975" y="4307427"/>
                  <a:pt x="12020550" y="4418552"/>
                </a:cubicBezTo>
                <a:cubicBezTo>
                  <a:pt x="12071747" y="4432443"/>
                  <a:pt x="12122547" y="4450253"/>
                  <a:pt x="12172485" y="4471051"/>
                </a:cubicBezTo>
                <a:lnTo>
                  <a:pt x="12192000" y="4480417"/>
                </a:lnTo>
                <a:lnTo>
                  <a:pt x="12192000" y="4951952"/>
                </a:lnTo>
                <a:lnTo>
                  <a:pt x="0" y="4951952"/>
                </a:ln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133" name="组合 132">
            <a:extLst>
              <a:ext uri="{FF2B5EF4-FFF2-40B4-BE49-F238E27FC236}">
                <a16:creationId xmlns:a16="http://schemas.microsoft.com/office/drawing/2014/main" id="{FA646DFE-3081-4898-AE12-D4E21A7F0ECE}"/>
              </a:ext>
            </a:extLst>
          </p:cNvPr>
          <p:cNvGrpSpPr/>
          <p:nvPr userDrawn="1"/>
        </p:nvGrpSpPr>
        <p:grpSpPr>
          <a:xfrm>
            <a:off x="5139228" y="2565755"/>
            <a:ext cx="6544089" cy="3595033"/>
            <a:chOff x="5047176" y="2324009"/>
            <a:chExt cx="6640678" cy="3648095"/>
          </a:xfrm>
        </p:grpSpPr>
        <p:sp>
          <p:nvSpPr>
            <p:cNvPr id="134" name="矩形 133">
              <a:extLst>
                <a:ext uri="{FF2B5EF4-FFF2-40B4-BE49-F238E27FC236}">
                  <a16:creationId xmlns:a16="http://schemas.microsoft.com/office/drawing/2014/main" id="{DF4CFAF6-AF96-4DCD-84EB-9C1FF459F089}"/>
                </a:ext>
              </a:extLst>
            </p:cNvPr>
            <p:cNvSpPr/>
            <p:nvPr/>
          </p:nvSpPr>
          <p:spPr>
            <a:xfrm>
              <a:off x="8241492" y="2346834"/>
              <a:ext cx="3273940" cy="22486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形状 135">
              <a:extLst>
                <a:ext uri="{FF2B5EF4-FFF2-40B4-BE49-F238E27FC236}">
                  <a16:creationId xmlns:a16="http://schemas.microsoft.com/office/drawing/2014/main" id="{D3A8F807-C822-4476-A150-024F8D3619D1}"/>
                </a:ext>
              </a:extLst>
            </p:cNvPr>
            <p:cNvSpPr/>
            <p:nvPr/>
          </p:nvSpPr>
          <p:spPr>
            <a:xfrm>
              <a:off x="8230955" y="2324009"/>
              <a:ext cx="3294758" cy="2290235"/>
            </a:xfrm>
            <a:custGeom>
              <a:avLst/>
              <a:gdLst>
                <a:gd name="connsiteX0" fmla="*/ 3284920 w 3294758"/>
                <a:gd name="connsiteY0" fmla="*/ 2290235 h 2290235"/>
                <a:gd name="connsiteX1" fmla="*/ 9839 w 3294758"/>
                <a:gd name="connsiteY1" fmla="*/ 2290235 h 2290235"/>
                <a:gd name="connsiteX2" fmla="*/ 0 w 3294758"/>
                <a:gd name="connsiteY2" fmla="*/ 2280397 h 2290235"/>
                <a:gd name="connsiteX3" fmla="*/ 0 w 3294758"/>
                <a:gd name="connsiteY3" fmla="*/ 9839 h 2290235"/>
                <a:gd name="connsiteX4" fmla="*/ 9839 w 3294758"/>
                <a:gd name="connsiteY4" fmla="*/ 0 h 2290235"/>
                <a:gd name="connsiteX5" fmla="*/ 3284920 w 3294758"/>
                <a:gd name="connsiteY5" fmla="*/ 0 h 2290235"/>
                <a:gd name="connsiteX6" fmla="*/ 3294759 w 3294758"/>
                <a:gd name="connsiteY6" fmla="*/ 9839 h 2290235"/>
                <a:gd name="connsiteX7" fmla="*/ 3294759 w 3294758"/>
                <a:gd name="connsiteY7" fmla="*/ 2280397 h 2290235"/>
                <a:gd name="connsiteX8" fmla="*/ 3284920 w 3294758"/>
                <a:gd name="connsiteY8" fmla="*/ 2290235 h 2290235"/>
                <a:gd name="connsiteX9" fmla="*/ 20268 w 3294758"/>
                <a:gd name="connsiteY9" fmla="*/ 2270558 h 2290235"/>
                <a:gd name="connsiteX10" fmla="*/ 3274491 w 3294758"/>
                <a:gd name="connsiteY10" fmla="*/ 2270558 h 2290235"/>
                <a:gd name="connsiteX11" fmla="*/ 3274491 w 3294758"/>
                <a:gd name="connsiteY11" fmla="*/ 19677 h 2290235"/>
                <a:gd name="connsiteX12" fmla="*/ 19677 w 3294758"/>
                <a:gd name="connsiteY12" fmla="*/ 19677 h 229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4758" h="2290235">
                  <a:moveTo>
                    <a:pt x="3284920" y="2290235"/>
                  </a:moveTo>
                  <a:lnTo>
                    <a:pt x="9839" y="2290235"/>
                  </a:lnTo>
                  <a:cubicBezTo>
                    <a:pt x="4408" y="2290235"/>
                    <a:pt x="0" y="2285828"/>
                    <a:pt x="0" y="2280397"/>
                  </a:cubicBezTo>
                  <a:lnTo>
                    <a:pt x="0" y="9839"/>
                  </a:lnTo>
                  <a:cubicBezTo>
                    <a:pt x="0" y="4406"/>
                    <a:pt x="4408" y="0"/>
                    <a:pt x="9839" y="0"/>
                  </a:cubicBezTo>
                  <a:lnTo>
                    <a:pt x="3284920" y="0"/>
                  </a:lnTo>
                  <a:cubicBezTo>
                    <a:pt x="3290351" y="0"/>
                    <a:pt x="3294759" y="4406"/>
                    <a:pt x="3294759" y="9839"/>
                  </a:cubicBezTo>
                  <a:lnTo>
                    <a:pt x="3294759" y="2280397"/>
                  </a:lnTo>
                  <a:cubicBezTo>
                    <a:pt x="3294759" y="2285828"/>
                    <a:pt x="3290351" y="2290235"/>
                    <a:pt x="3284920" y="2290235"/>
                  </a:cubicBezTo>
                  <a:close/>
                  <a:moveTo>
                    <a:pt x="20268" y="2270558"/>
                  </a:moveTo>
                  <a:lnTo>
                    <a:pt x="3274491" y="2270558"/>
                  </a:lnTo>
                  <a:lnTo>
                    <a:pt x="3274491" y="19677"/>
                  </a:lnTo>
                  <a:lnTo>
                    <a:pt x="19677" y="19677"/>
                  </a:lnTo>
                  <a:close/>
                </a:path>
              </a:pathLst>
            </a:custGeom>
            <a:solidFill>
              <a:srgbClr val="D1D3D4"/>
            </a:solidFill>
            <a:ln w="1966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5B2B061C-7C42-442A-901C-1AEBE2AFA252}"/>
                </a:ext>
              </a:extLst>
            </p:cNvPr>
            <p:cNvSpPr/>
            <p:nvPr/>
          </p:nvSpPr>
          <p:spPr>
            <a:xfrm>
              <a:off x="8175269" y="4594567"/>
              <a:ext cx="3405738" cy="111766"/>
            </a:xfrm>
            <a:custGeom>
              <a:avLst/>
              <a:gdLst>
                <a:gd name="connsiteX0" fmla="*/ 3395900 w 3405738"/>
                <a:gd name="connsiteY0" fmla="*/ 111767 h 111766"/>
                <a:gd name="connsiteX1" fmla="*/ 9839 w 3405738"/>
                <a:gd name="connsiteY1" fmla="*/ 111767 h 111766"/>
                <a:gd name="connsiteX2" fmla="*/ 0 w 3405738"/>
                <a:gd name="connsiteY2" fmla="*/ 101928 h 111766"/>
                <a:gd name="connsiteX3" fmla="*/ 0 w 3405738"/>
                <a:gd name="connsiteY3" fmla="*/ 9839 h 111766"/>
                <a:gd name="connsiteX4" fmla="*/ 9839 w 3405738"/>
                <a:gd name="connsiteY4" fmla="*/ 0 h 111766"/>
                <a:gd name="connsiteX5" fmla="*/ 3395900 w 3405738"/>
                <a:gd name="connsiteY5" fmla="*/ 0 h 111766"/>
                <a:gd name="connsiteX6" fmla="*/ 3405739 w 3405738"/>
                <a:gd name="connsiteY6" fmla="*/ 9839 h 111766"/>
                <a:gd name="connsiteX7" fmla="*/ 3405739 w 3405738"/>
                <a:gd name="connsiteY7" fmla="*/ 101928 h 111766"/>
                <a:gd name="connsiteX8" fmla="*/ 3395900 w 3405738"/>
                <a:gd name="connsiteY8" fmla="*/ 111767 h 111766"/>
                <a:gd name="connsiteX9" fmla="*/ 19677 w 3405738"/>
                <a:gd name="connsiteY9" fmla="*/ 92089 h 111766"/>
                <a:gd name="connsiteX10" fmla="*/ 3386061 w 3405738"/>
                <a:gd name="connsiteY10" fmla="*/ 92089 h 111766"/>
                <a:gd name="connsiteX11" fmla="*/ 3386061 w 3405738"/>
                <a:gd name="connsiteY11" fmla="*/ 19677 h 111766"/>
                <a:gd name="connsiteX12" fmla="*/ 19677 w 3405738"/>
                <a:gd name="connsiteY12" fmla="*/ 19677 h 11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5738" h="111766">
                  <a:moveTo>
                    <a:pt x="3395900" y="111767"/>
                  </a:moveTo>
                  <a:lnTo>
                    <a:pt x="9839" y="111767"/>
                  </a:lnTo>
                  <a:cubicBezTo>
                    <a:pt x="4408" y="111767"/>
                    <a:pt x="0" y="107359"/>
                    <a:pt x="0" y="101928"/>
                  </a:cubicBezTo>
                  <a:lnTo>
                    <a:pt x="0" y="9839"/>
                  </a:lnTo>
                  <a:cubicBezTo>
                    <a:pt x="0" y="4408"/>
                    <a:pt x="4408" y="0"/>
                    <a:pt x="9839" y="0"/>
                  </a:cubicBezTo>
                  <a:lnTo>
                    <a:pt x="3395900" y="0"/>
                  </a:lnTo>
                  <a:cubicBezTo>
                    <a:pt x="3401292" y="98"/>
                    <a:pt x="3405640" y="4447"/>
                    <a:pt x="3405739" y="9839"/>
                  </a:cubicBezTo>
                  <a:lnTo>
                    <a:pt x="3405739" y="101928"/>
                  </a:lnTo>
                  <a:cubicBezTo>
                    <a:pt x="3405739" y="107359"/>
                    <a:pt x="3401331" y="111767"/>
                    <a:pt x="3395900" y="111767"/>
                  </a:cubicBezTo>
                  <a:close/>
                  <a:moveTo>
                    <a:pt x="19677" y="92089"/>
                  </a:moveTo>
                  <a:lnTo>
                    <a:pt x="3386061" y="92089"/>
                  </a:lnTo>
                  <a:lnTo>
                    <a:pt x="3386061" y="19677"/>
                  </a:lnTo>
                  <a:lnTo>
                    <a:pt x="19677" y="19677"/>
                  </a:lnTo>
                  <a:close/>
                </a:path>
              </a:pathLst>
            </a:custGeom>
            <a:solidFill>
              <a:srgbClr val="D1D3D4"/>
            </a:solidFill>
            <a:ln w="1966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F144085B-198F-47B3-B2EF-280924BB9A4D}"/>
                </a:ext>
              </a:extLst>
            </p:cNvPr>
            <p:cNvSpPr/>
            <p:nvPr/>
          </p:nvSpPr>
          <p:spPr>
            <a:xfrm>
              <a:off x="5047176" y="5421011"/>
              <a:ext cx="6640678" cy="19677"/>
            </a:xfrm>
            <a:custGeom>
              <a:avLst/>
              <a:gdLst>
                <a:gd name="connsiteX0" fmla="*/ 6630840 w 6640678"/>
                <a:gd name="connsiteY0" fmla="*/ 19677 h 19677"/>
                <a:gd name="connsiteX1" fmla="*/ 9839 w 6640678"/>
                <a:gd name="connsiteY1" fmla="*/ 19677 h 19677"/>
                <a:gd name="connsiteX2" fmla="*/ 0 w 6640678"/>
                <a:gd name="connsiteY2" fmla="*/ 9839 h 19677"/>
                <a:gd name="connsiteX3" fmla="*/ 9839 w 6640678"/>
                <a:gd name="connsiteY3" fmla="*/ 0 h 19677"/>
                <a:gd name="connsiteX4" fmla="*/ 6630840 w 6640678"/>
                <a:gd name="connsiteY4" fmla="*/ 0 h 19677"/>
                <a:gd name="connsiteX5" fmla="*/ 6640678 w 6640678"/>
                <a:gd name="connsiteY5" fmla="*/ 9839 h 19677"/>
                <a:gd name="connsiteX6" fmla="*/ 6630840 w 6640678"/>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0678" h="19677">
                  <a:moveTo>
                    <a:pt x="6630840" y="19677"/>
                  </a:moveTo>
                  <a:lnTo>
                    <a:pt x="9839" y="19677"/>
                  </a:lnTo>
                  <a:cubicBezTo>
                    <a:pt x="4449" y="19579"/>
                    <a:pt x="104" y="15230"/>
                    <a:pt x="0" y="9839"/>
                  </a:cubicBezTo>
                  <a:cubicBezTo>
                    <a:pt x="0" y="4408"/>
                    <a:pt x="4406" y="0"/>
                    <a:pt x="9839" y="0"/>
                  </a:cubicBezTo>
                  <a:lnTo>
                    <a:pt x="6630840" y="0"/>
                  </a:lnTo>
                  <a:cubicBezTo>
                    <a:pt x="6636271" y="0"/>
                    <a:pt x="6640678" y="4408"/>
                    <a:pt x="6640678" y="9839"/>
                  </a:cubicBezTo>
                  <a:cubicBezTo>
                    <a:pt x="6640580" y="15230"/>
                    <a:pt x="6636232" y="19579"/>
                    <a:pt x="6630840" y="19677"/>
                  </a:cubicBezTo>
                  <a:close/>
                </a:path>
              </a:pathLst>
            </a:custGeom>
            <a:solidFill>
              <a:srgbClr val="D1D3D4"/>
            </a:solidFill>
            <a:ln w="1966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8A7E2C46-B0E6-447C-AFA1-85341E307097}"/>
                </a:ext>
              </a:extLst>
            </p:cNvPr>
            <p:cNvSpPr/>
            <p:nvPr/>
          </p:nvSpPr>
          <p:spPr>
            <a:xfrm>
              <a:off x="6332608" y="5552652"/>
              <a:ext cx="700903" cy="146398"/>
            </a:xfrm>
            <a:custGeom>
              <a:avLst/>
              <a:gdLst>
                <a:gd name="connsiteX0" fmla="*/ 692049 w 700903"/>
                <a:gd name="connsiteY0" fmla="*/ 146399 h 146398"/>
                <a:gd name="connsiteX1" fmla="*/ 9052 w 700903"/>
                <a:gd name="connsiteY1" fmla="*/ 146399 h 146398"/>
                <a:gd name="connsiteX2" fmla="*/ 0 w 700903"/>
                <a:gd name="connsiteY2" fmla="*/ 137347 h 146398"/>
                <a:gd name="connsiteX3" fmla="*/ 0 w 700903"/>
                <a:gd name="connsiteY3" fmla="*/ 8855 h 146398"/>
                <a:gd name="connsiteX4" fmla="*/ 9052 w 700903"/>
                <a:gd name="connsiteY4" fmla="*/ 0 h 146398"/>
                <a:gd name="connsiteX5" fmla="*/ 692049 w 700903"/>
                <a:gd name="connsiteY5" fmla="*/ 0 h 146398"/>
                <a:gd name="connsiteX6" fmla="*/ 700904 w 700903"/>
                <a:gd name="connsiteY6" fmla="*/ 8855 h 146398"/>
                <a:gd name="connsiteX7" fmla="*/ 700904 w 700903"/>
                <a:gd name="connsiteY7" fmla="*/ 137347 h 146398"/>
                <a:gd name="connsiteX8" fmla="*/ 692049 w 700903"/>
                <a:gd name="connsiteY8" fmla="*/ 146399 h 146398"/>
                <a:gd name="connsiteX9" fmla="*/ 18103 w 700903"/>
                <a:gd name="connsiteY9" fmla="*/ 128295 h 146398"/>
                <a:gd name="connsiteX10" fmla="*/ 682997 w 700903"/>
                <a:gd name="connsiteY10" fmla="*/ 128295 h 146398"/>
                <a:gd name="connsiteX11" fmla="*/ 682997 w 700903"/>
                <a:gd name="connsiteY11" fmla="*/ 17119 h 146398"/>
                <a:gd name="connsiteX12" fmla="*/ 18103 w 700903"/>
                <a:gd name="connsiteY12" fmla="*/ 17119 h 14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0903" h="146398">
                  <a:moveTo>
                    <a:pt x="692049" y="146399"/>
                  </a:moveTo>
                  <a:lnTo>
                    <a:pt x="9052" y="146399"/>
                  </a:lnTo>
                  <a:cubicBezTo>
                    <a:pt x="4097" y="146300"/>
                    <a:pt x="104" y="142306"/>
                    <a:pt x="0" y="137347"/>
                  </a:cubicBezTo>
                  <a:lnTo>
                    <a:pt x="0" y="8855"/>
                  </a:lnTo>
                  <a:cubicBezTo>
                    <a:pt x="106" y="3935"/>
                    <a:pt x="4128" y="0"/>
                    <a:pt x="9052" y="0"/>
                  </a:cubicBezTo>
                  <a:lnTo>
                    <a:pt x="692049" y="0"/>
                  </a:lnTo>
                  <a:cubicBezTo>
                    <a:pt x="696949" y="0"/>
                    <a:pt x="700904" y="3955"/>
                    <a:pt x="700904" y="8855"/>
                  </a:cubicBezTo>
                  <a:lnTo>
                    <a:pt x="700904" y="137347"/>
                  </a:lnTo>
                  <a:cubicBezTo>
                    <a:pt x="700904" y="142266"/>
                    <a:pt x="696968" y="146300"/>
                    <a:pt x="692049" y="146399"/>
                  </a:cubicBezTo>
                  <a:close/>
                  <a:moveTo>
                    <a:pt x="18103" y="128295"/>
                  </a:moveTo>
                  <a:lnTo>
                    <a:pt x="682997" y="128295"/>
                  </a:lnTo>
                  <a:lnTo>
                    <a:pt x="682997" y="17119"/>
                  </a:lnTo>
                  <a:lnTo>
                    <a:pt x="18103" y="17119"/>
                  </a:lnTo>
                  <a:close/>
                </a:path>
              </a:pathLst>
            </a:custGeom>
            <a:solidFill>
              <a:srgbClr val="231F20"/>
            </a:solidFill>
            <a:ln w="1966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7A95452B-285C-4134-9EF7-82120E7A5EE5}"/>
                </a:ext>
              </a:extLst>
            </p:cNvPr>
            <p:cNvSpPr/>
            <p:nvPr/>
          </p:nvSpPr>
          <p:spPr>
            <a:xfrm>
              <a:off x="5830023" y="3171134"/>
              <a:ext cx="1370126" cy="1613908"/>
            </a:xfrm>
            <a:custGeom>
              <a:avLst/>
              <a:gdLst>
                <a:gd name="connsiteX0" fmla="*/ 176337 w 1370126"/>
                <a:gd name="connsiteY0" fmla="*/ 1613908 h 1613908"/>
                <a:gd name="connsiteX1" fmla="*/ 20296 w 1370126"/>
                <a:gd name="connsiteY1" fmla="*/ 84199 h 1613908"/>
                <a:gd name="connsiteX2" fmla="*/ 1328833 w 1370126"/>
                <a:gd name="connsiteY2" fmla="*/ 84199 h 1613908"/>
                <a:gd name="connsiteX3" fmla="*/ 1346346 w 1370126"/>
                <a:gd name="connsiteY3" fmla="*/ 1469084 h 1613908"/>
              </a:gdLst>
              <a:ahLst/>
              <a:cxnLst>
                <a:cxn ang="0">
                  <a:pos x="connsiteX0" y="connsiteY0"/>
                </a:cxn>
                <a:cxn ang="0">
                  <a:pos x="connsiteX1" y="connsiteY1"/>
                </a:cxn>
                <a:cxn ang="0">
                  <a:pos x="connsiteX2" y="connsiteY2"/>
                </a:cxn>
                <a:cxn ang="0">
                  <a:pos x="connsiteX3" y="connsiteY3"/>
                </a:cxn>
              </a:cxnLst>
              <a:rect l="l" t="t" r="r" b="b"/>
              <a:pathLst>
                <a:path w="1370126" h="1613908">
                  <a:moveTo>
                    <a:pt x="176337" y="1613908"/>
                  </a:moveTo>
                  <a:cubicBezTo>
                    <a:pt x="176337" y="1613908"/>
                    <a:pt x="-71203" y="198130"/>
                    <a:pt x="20296" y="84199"/>
                  </a:cubicBezTo>
                  <a:cubicBezTo>
                    <a:pt x="111795" y="-29733"/>
                    <a:pt x="1247566" y="-26387"/>
                    <a:pt x="1328833" y="84199"/>
                  </a:cubicBezTo>
                  <a:cubicBezTo>
                    <a:pt x="1410100" y="194785"/>
                    <a:pt x="1346346" y="1469084"/>
                    <a:pt x="1346346" y="1469084"/>
                  </a:cubicBezTo>
                  <a:close/>
                </a:path>
              </a:pathLst>
            </a:custGeom>
            <a:solidFill>
              <a:srgbClr val="FFFFFF"/>
            </a:solidFill>
            <a:ln w="1966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13263473-4E56-4AA2-9505-3E3FC3064183}"/>
                </a:ext>
              </a:extLst>
            </p:cNvPr>
            <p:cNvSpPr/>
            <p:nvPr/>
          </p:nvSpPr>
          <p:spPr>
            <a:xfrm>
              <a:off x="5821897" y="3162405"/>
              <a:ext cx="1387322" cy="1631689"/>
            </a:xfrm>
            <a:custGeom>
              <a:avLst/>
              <a:gdLst>
                <a:gd name="connsiteX0" fmla="*/ 184462 w 1387322"/>
                <a:gd name="connsiteY0" fmla="*/ 1631689 h 1631689"/>
                <a:gd name="connsiteX1" fmla="*/ 175607 w 1387322"/>
                <a:gd name="connsiteY1" fmla="*/ 1624212 h 1631689"/>
                <a:gd name="connsiteX2" fmla="*/ 21338 w 1387322"/>
                <a:gd name="connsiteY2" fmla="*/ 87419 h 1631689"/>
                <a:gd name="connsiteX3" fmla="*/ 784028 w 1387322"/>
                <a:gd name="connsiteY3" fmla="*/ 1035 h 1631689"/>
                <a:gd name="connsiteX4" fmla="*/ 1344239 w 1387322"/>
                <a:gd name="connsiteY4" fmla="*/ 88402 h 1631689"/>
                <a:gd name="connsiteX5" fmla="*/ 1363917 w 1387322"/>
                <a:gd name="connsiteY5" fmla="*/ 1478994 h 1631689"/>
                <a:gd name="connsiteX6" fmla="*/ 1356046 w 1387322"/>
                <a:gd name="connsiteY6" fmla="*/ 1487455 h 1631689"/>
                <a:gd name="connsiteX7" fmla="*/ 186036 w 1387322"/>
                <a:gd name="connsiteY7" fmla="*/ 1631493 h 1631689"/>
                <a:gd name="connsiteX8" fmla="*/ 675213 w 1387322"/>
                <a:gd name="connsiteY8" fmla="*/ 18155 h 1631689"/>
                <a:gd name="connsiteX9" fmla="*/ 35505 w 1387322"/>
                <a:gd name="connsiteY9" fmla="*/ 99028 h 1631689"/>
                <a:gd name="connsiteX10" fmla="*/ 191743 w 1387322"/>
                <a:gd name="connsiteY10" fmla="*/ 1612996 h 1631689"/>
                <a:gd name="connsiteX11" fmla="*/ 1345814 w 1387322"/>
                <a:gd name="connsiteY11" fmla="*/ 1470926 h 1631689"/>
                <a:gd name="connsiteX12" fmla="*/ 1329678 w 1387322"/>
                <a:gd name="connsiteY12" fmla="*/ 99422 h 1631689"/>
                <a:gd name="connsiteX13" fmla="*/ 783634 w 1387322"/>
                <a:gd name="connsiteY13" fmla="*/ 19335 h 1631689"/>
                <a:gd name="connsiteX14" fmla="*/ 675213 w 1387322"/>
                <a:gd name="connsiteY14" fmla="*/ 17761 h 163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87322" h="1631689">
                  <a:moveTo>
                    <a:pt x="184462" y="1631689"/>
                  </a:moveTo>
                  <a:cubicBezTo>
                    <a:pt x="180092" y="1631669"/>
                    <a:pt x="176367" y="1628521"/>
                    <a:pt x="175607" y="1624212"/>
                  </a:cubicBezTo>
                  <a:cubicBezTo>
                    <a:pt x="165375" y="1566164"/>
                    <a:pt x="-70949" y="202924"/>
                    <a:pt x="21338" y="87419"/>
                  </a:cubicBezTo>
                  <a:cubicBezTo>
                    <a:pt x="80370" y="13235"/>
                    <a:pt x="509924" y="-4868"/>
                    <a:pt x="784028" y="1035"/>
                  </a:cubicBezTo>
                  <a:cubicBezTo>
                    <a:pt x="902092" y="3593"/>
                    <a:pt x="1292292" y="17368"/>
                    <a:pt x="1344239" y="88402"/>
                  </a:cubicBezTo>
                  <a:cubicBezTo>
                    <a:pt x="1426490" y="201153"/>
                    <a:pt x="1366081" y="1426455"/>
                    <a:pt x="1363917" y="1478994"/>
                  </a:cubicBezTo>
                  <a:cubicBezTo>
                    <a:pt x="1363740" y="1483382"/>
                    <a:pt x="1360394" y="1486963"/>
                    <a:pt x="1356046" y="1487455"/>
                  </a:cubicBezTo>
                  <a:lnTo>
                    <a:pt x="186036" y="1631493"/>
                  </a:lnTo>
                  <a:close/>
                  <a:moveTo>
                    <a:pt x="675213" y="18155"/>
                  </a:moveTo>
                  <a:cubicBezTo>
                    <a:pt x="345029" y="18155"/>
                    <a:pt x="73483" y="51409"/>
                    <a:pt x="35505" y="99028"/>
                  </a:cubicBezTo>
                  <a:cubicBezTo>
                    <a:pt x="-36513" y="189150"/>
                    <a:pt x="122479" y="1214138"/>
                    <a:pt x="191743" y="1612996"/>
                  </a:cubicBezTo>
                  <a:lnTo>
                    <a:pt x="1345814" y="1470926"/>
                  </a:lnTo>
                  <a:cubicBezTo>
                    <a:pt x="1367655" y="1029565"/>
                    <a:pt x="1392055" y="185018"/>
                    <a:pt x="1329678" y="99422"/>
                  </a:cubicBezTo>
                  <a:cubicBezTo>
                    <a:pt x="1299375" y="57903"/>
                    <a:pt x="1079974" y="25829"/>
                    <a:pt x="783634" y="19335"/>
                  </a:cubicBezTo>
                  <a:cubicBezTo>
                    <a:pt x="747035" y="18155"/>
                    <a:pt x="710632" y="17761"/>
                    <a:pt x="675213" y="17761"/>
                  </a:cubicBezTo>
                  <a:close/>
                </a:path>
              </a:pathLst>
            </a:custGeom>
            <a:solidFill>
              <a:srgbClr val="231F20"/>
            </a:solidFill>
            <a:ln w="1966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01230B67-22FC-4F8E-BB12-44F781485AD8}"/>
                </a:ext>
              </a:extLst>
            </p:cNvPr>
            <p:cNvSpPr/>
            <p:nvPr/>
          </p:nvSpPr>
          <p:spPr>
            <a:xfrm>
              <a:off x="5920517" y="3290173"/>
              <a:ext cx="257373" cy="1291030"/>
            </a:xfrm>
            <a:custGeom>
              <a:avLst/>
              <a:gdLst>
                <a:gd name="connsiteX0" fmla="*/ 215515 w 257373"/>
                <a:gd name="connsiteY0" fmla="*/ 1291013 h 1291030"/>
                <a:gd name="connsiteX1" fmla="*/ 215515 w 257373"/>
                <a:gd name="connsiteY1" fmla="*/ 1291013 h 1291030"/>
                <a:gd name="connsiteX2" fmla="*/ 207250 w 257373"/>
                <a:gd name="connsiteY2" fmla="*/ 1281371 h 1291030"/>
                <a:gd name="connsiteX3" fmla="*/ 217679 w 257373"/>
                <a:gd name="connsiteY3" fmla="*/ 202664 h 1291030"/>
                <a:gd name="connsiteX4" fmla="*/ 9888 w 257373"/>
                <a:gd name="connsiteY4" fmla="*/ 19075 h 1291030"/>
                <a:gd name="connsiteX5" fmla="*/ 39 w 257373"/>
                <a:gd name="connsiteY5" fmla="*/ 10889 h 1291030"/>
                <a:gd name="connsiteX6" fmla="*/ 6542 w 257373"/>
                <a:gd name="connsiteY6" fmla="*/ 1366 h 1291030"/>
                <a:gd name="connsiteX7" fmla="*/ 235192 w 257373"/>
                <a:gd name="connsiteY7" fmla="*/ 198138 h 1291030"/>
                <a:gd name="connsiteX8" fmla="*/ 225157 w 257373"/>
                <a:gd name="connsiteY8" fmla="*/ 1282551 h 1291030"/>
                <a:gd name="connsiteX9" fmla="*/ 215554 w 257373"/>
                <a:gd name="connsiteY9" fmla="*/ 1291013 h 1291030"/>
                <a:gd name="connsiteX10" fmla="*/ 215515 w 257373"/>
                <a:gd name="connsiteY10" fmla="*/ 1291013 h 129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373" h="1291030">
                  <a:moveTo>
                    <a:pt x="215515" y="1291013"/>
                  </a:moveTo>
                  <a:lnTo>
                    <a:pt x="215515" y="1291013"/>
                  </a:lnTo>
                  <a:cubicBezTo>
                    <a:pt x="210590" y="1290599"/>
                    <a:pt x="206910" y="1286310"/>
                    <a:pt x="207250" y="1281371"/>
                  </a:cubicBezTo>
                  <a:cubicBezTo>
                    <a:pt x="207250" y="1272713"/>
                    <a:pt x="271201" y="420688"/>
                    <a:pt x="217679" y="202664"/>
                  </a:cubicBezTo>
                  <a:cubicBezTo>
                    <a:pt x="166125" y="-7883"/>
                    <a:pt x="16381" y="17894"/>
                    <a:pt x="9888" y="19075"/>
                  </a:cubicBezTo>
                  <a:cubicBezTo>
                    <a:pt x="4909" y="19528"/>
                    <a:pt x="501" y="15868"/>
                    <a:pt x="39" y="10889"/>
                  </a:cubicBezTo>
                  <a:cubicBezTo>
                    <a:pt x="-362" y="6580"/>
                    <a:pt x="2369" y="2566"/>
                    <a:pt x="6542" y="1366"/>
                  </a:cubicBezTo>
                  <a:cubicBezTo>
                    <a:pt x="8313" y="1366"/>
                    <a:pt x="179309" y="-29134"/>
                    <a:pt x="235192" y="198138"/>
                  </a:cubicBezTo>
                  <a:cubicBezTo>
                    <a:pt x="289304" y="418917"/>
                    <a:pt x="227715" y="1247329"/>
                    <a:pt x="225157" y="1282551"/>
                  </a:cubicBezTo>
                  <a:cubicBezTo>
                    <a:pt x="224842" y="1287549"/>
                    <a:pt x="220542" y="1291328"/>
                    <a:pt x="215554" y="1291013"/>
                  </a:cubicBezTo>
                  <a:cubicBezTo>
                    <a:pt x="215540" y="1291013"/>
                    <a:pt x="215529" y="1291013"/>
                    <a:pt x="215515" y="1291013"/>
                  </a:cubicBezTo>
                  <a:close/>
                </a:path>
              </a:pathLst>
            </a:custGeom>
            <a:solidFill>
              <a:srgbClr val="231F20"/>
            </a:solidFill>
            <a:ln w="1966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F9BCB35E-0813-49B2-B6E4-E1C88A50A527}"/>
                </a:ext>
              </a:extLst>
            </p:cNvPr>
            <p:cNvSpPr/>
            <p:nvPr/>
          </p:nvSpPr>
          <p:spPr>
            <a:xfrm>
              <a:off x="6006359" y="4641005"/>
              <a:ext cx="1314046" cy="288074"/>
            </a:xfrm>
            <a:custGeom>
              <a:avLst/>
              <a:gdLst>
                <a:gd name="connsiteX0" fmla="*/ 1170009 w 1314046"/>
                <a:gd name="connsiteY0" fmla="*/ 0 h 288074"/>
                <a:gd name="connsiteX1" fmla="*/ 1314047 w 1314046"/>
                <a:gd name="connsiteY1" fmla="*/ 0 h 288074"/>
                <a:gd name="connsiteX2" fmla="*/ 1314047 w 1314046"/>
                <a:gd name="connsiteY2" fmla="*/ 288075 h 288074"/>
                <a:gd name="connsiteX3" fmla="*/ 1170009 w 1314046"/>
                <a:gd name="connsiteY3" fmla="*/ 288075 h 288074"/>
                <a:gd name="connsiteX4" fmla="*/ 144037 w 1314046"/>
                <a:gd name="connsiteY4" fmla="*/ 288075 h 288074"/>
                <a:gd name="connsiteX5" fmla="*/ 0 w 1314046"/>
                <a:gd name="connsiteY5" fmla="*/ 288075 h 288074"/>
                <a:gd name="connsiteX6" fmla="*/ 0 w 1314046"/>
                <a:gd name="connsiteY6" fmla="*/ 0 h 288074"/>
                <a:gd name="connsiteX7" fmla="*/ 144037 w 1314046"/>
                <a:gd name="connsiteY7" fmla="*/ 0 h 28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4046" h="288074">
                  <a:moveTo>
                    <a:pt x="1170009" y="0"/>
                  </a:moveTo>
                  <a:cubicBezTo>
                    <a:pt x="1249559" y="0"/>
                    <a:pt x="1314047" y="0"/>
                    <a:pt x="1314047" y="0"/>
                  </a:cubicBezTo>
                  <a:lnTo>
                    <a:pt x="1314047" y="288075"/>
                  </a:lnTo>
                  <a:cubicBezTo>
                    <a:pt x="1314047" y="288075"/>
                    <a:pt x="1249559" y="288075"/>
                    <a:pt x="1170009" y="288075"/>
                  </a:cubicBezTo>
                  <a:lnTo>
                    <a:pt x="144037" y="288075"/>
                  </a:lnTo>
                  <a:cubicBezTo>
                    <a:pt x="64488" y="288075"/>
                    <a:pt x="0" y="288075"/>
                    <a:pt x="0" y="288075"/>
                  </a:cubicBezTo>
                  <a:lnTo>
                    <a:pt x="0" y="0"/>
                  </a:lnTo>
                  <a:cubicBezTo>
                    <a:pt x="0" y="0"/>
                    <a:pt x="64488" y="0"/>
                    <a:pt x="144037" y="0"/>
                  </a:cubicBezTo>
                  <a:close/>
                </a:path>
              </a:pathLst>
            </a:custGeom>
            <a:solidFill>
              <a:srgbClr val="FFFFFF"/>
            </a:solidFill>
            <a:ln w="1966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6DD3C63B-FCEB-4271-A4CE-AFED91AEEA61}"/>
                </a:ext>
              </a:extLst>
            </p:cNvPr>
            <p:cNvSpPr/>
            <p:nvPr/>
          </p:nvSpPr>
          <p:spPr>
            <a:xfrm>
              <a:off x="5997308" y="4631953"/>
              <a:ext cx="1331362" cy="306177"/>
            </a:xfrm>
            <a:custGeom>
              <a:avLst/>
              <a:gdLst>
                <a:gd name="connsiteX0" fmla="*/ 1178274 w 1331362"/>
                <a:gd name="connsiteY0" fmla="*/ 306178 h 306177"/>
                <a:gd name="connsiteX1" fmla="*/ 153089 w 1331362"/>
                <a:gd name="connsiteY1" fmla="*/ 306178 h 306177"/>
                <a:gd name="connsiteX2" fmla="*/ 0 w 1331362"/>
                <a:gd name="connsiteY2" fmla="*/ 153089 h 306177"/>
                <a:gd name="connsiteX3" fmla="*/ 153089 w 1331362"/>
                <a:gd name="connsiteY3" fmla="*/ 0 h 306177"/>
                <a:gd name="connsiteX4" fmla="*/ 1178274 w 1331362"/>
                <a:gd name="connsiteY4" fmla="*/ 0 h 306177"/>
                <a:gd name="connsiteX5" fmla="*/ 1331363 w 1331362"/>
                <a:gd name="connsiteY5" fmla="*/ 153089 h 306177"/>
                <a:gd name="connsiteX6" fmla="*/ 1178274 w 1331362"/>
                <a:gd name="connsiteY6" fmla="*/ 306178 h 306177"/>
                <a:gd name="connsiteX7" fmla="*/ 153089 w 1331362"/>
                <a:gd name="connsiteY7" fmla="*/ 18103 h 306177"/>
                <a:gd name="connsiteX8" fmla="*/ 23162 w 1331362"/>
                <a:gd name="connsiteY8" fmla="*/ 158343 h 306177"/>
                <a:gd name="connsiteX9" fmla="*/ 153089 w 1331362"/>
                <a:gd name="connsiteY9" fmla="*/ 288272 h 306177"/>
                <a:gd name="connsiteX10" fmla="*/ 1178274 w 1331362"/>
                <a:gd name="connsiteY10" fmla="*/ 288272 h 306177"/>
                <a:gd name="connsiteX11" fmla="*/ 1308203 w 1331362"/>
                <a:gd name="connsiteY11" fmla="*/ 148032 h 306177"/>
                <a:gd name="connsiteX12" fmla="*/ 1178274 w 1331362"/>
                <a:gd name="connsiteY12" fmla="*/ 18103 h 30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1362" h="306177">
                  <a:moveTo>
                    <a:pt x="1178274" y="306178"/>
                  </a:moveTo>
                  <a:lnTo>
                    <a:pt x="153089" y="306178"/>
                  </a:lnTo>
                  <a:cubicBezTo>
                    <a:pt x="68540" y="306178"/>
                    <a:pt x="0" y="237642"/>
                    <a:pt x="0" y="153089"/>
                  </a:cubicBezTo>
                  <a:cubicBezTo>
                    <a:pt x="0" y="68536"/>
                    <a:pt x="68540" y="0"/>
                    <a:pt x="153089" y="0"/>
                  </a:cubicBezTo>
                  <a:lnTo>
                    <a:pt x="1178274" y="0"/>
                  </a:lnTo>
                  <a:cubicBezTo>
                    <a:pt x="1262827" y="0"/>
                    <a:pt x="1331363" y="68536"/>
                    <a:pt x="1331363" y="153089"/>
                  </a:cubicBezTo>
                  <a:cubicBezTo>
                    <a:pt x="1331363" y="237642"/>
                    <a:pt x="1262827" y="306178"/>
                    <a:pt x="1178274" y="306178"/>
                  </a:cubicBezTo>
                  <a:close/>
                  <a:moveTo>
                    <a:pt x="153089" y="18103"/>
                  </a:moveTo>
                  <a:cubicBezTo>
                    <a:pt x="78485" y="20956"/>
                    <a:pt x="20313" y="83746"/>
                    <a:pt x="23162" y="158343"/>
                  </a:cubicBezTo>
                  <a:cubicBezTo>
                    <a:pt x="25856" y="228945"/>
                    <a:pt x="82479" y="285576"/>
                    <a:pt x="153089" y="288272"/>
                  </a:cubicBezTo>
                  <a:lnTo>
                    <a:pt x="1178274" y="288272"/>
                  </a:lnTo>
                  <a:cubicBezTo>
                    <a:pt x="1252870" y="285419"/>
                    <a:pt x="1311056" y="222629"/>
                    <a:pt x="1308203" y="148032"/>
                  </a:cubicBezTo>
                  <a:cubicBezTo>
                    <a:pt x="1305507" y="77430"/>
                    <a:pt x="1248876" y="20799"/>
                    <a:pt x="1178274" y="18103"/>
                  </a:cubicBezTo>
                  <a:close/>
                </a:path>
              </a:pathLst>
            </a:custGeom>
            <a:solidFill>
              <a:srgbClr val="231F20"/>
            </a:solidFill>
            <a:ln w="1966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7027CBA0-4589-413B-AEF5-80FD2B892ED5}"/>
                </a:ext>
              </a:extLst>
            </p:cNvPr>
            <p:cNvSpPr/>
            <p:nvPr/>
          </p:nvSpPr>
          <p:spPr>
            <a:xfrm>
              <a:off x="6149685" y="5561507"/>
              <a:ext cx="287102" cy="308003"/>
            </a:xfrm>
            <a:custGeom>
              <a:avLst/>
              <a:gdLst>
                <a:gd name="connsiteX0" fmla="*/ 280718 w 287102"/>
                <a:gd name="connsiteY0" fmla="*/ 0 h 308003"/>
                <a:gd name="connsiteX1" fmla="*/ 280718 w 287102"/>
                <a:gd name="connsiteY1" fmla="*/ 128492 h 308003"/>
                <a:gd name="connsiteX2" fmla="*/ 46953 w 287102"/>
                <a:gd name="connsiteY2" fmla="*/ 304013 h 308003"/>
                <a:gd name="connsiteX3" fmla="*/ 59940 w 287102"/>
                <a:gd name="connsiteY3" fmla="*/ 41519 h 308003"/>
              </a:gdLst>
              <a:ahLst/>
              <a:cxnLst>
                <a:cxn ang="0">
                  <a:pos x="connsiteX0" y="connsiteY0"/>
                </a:cxn>
                <a:cxn ang="0">
                  <a:pos x="connsiteX1" y="connsiteY1"/>
                </a:cxn>
                <a:cxn ang="0">
                  <a:pos x="connsiteX2" y="connsiteY2"/>
                </a:cxn>
                <a:cxn ang="0">
                  <a:pos x="connsiteX3" y="connsiteY3"/>
                </a:cxn>
              </a:cxnLst>
              <a:rect l="l" t="t" r="r" b="b"/>
              <a:pathLst>
                <a:path w="287102" h="308003">
                  <a:moveTo>
                    <a:pt x="280718" y="0"/>
                  </a:moveTo>
                  <a:cubicBezTo>
                    <a:pt x="280718" y="0"/>
                    <a:pt x="295083" y="100551"/>
                    <a:pt x="280718" y="128492"/>
                  </a:cubicBezTo>
                  <a:cubicBezTo>
                    <a:pt x="244512" y="199331"/>
                    <a:pt x="159703" y="332742"/>
                    <a:pt x="46953" y="304013"/>
                  </a:cubicBezTo>
                  <a:cubicBezTo>
                    <a:pt x="-65798" y="275285"/>
                    <a:pt x="59940" y="41519"/>
                    <a:pt x="59940" y="41519"/>
                  </a:cubicBezTo>
                  <a:close/>
                </a:path>
              </a:pathLst>
            </a:custGeom>
            <a:solidFill>
              <a:srgbClr val="FFFFFF"/>
            </a:solidFill>
            <a:ln w="1966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12425EF9-F4F2-4FAB-A8D0-E8E60F5ABE04}"/>
                </a:ext>
              </a:extLst>
            </p:cNvPr>
            <p:cNvSpPr/>
            <p:nvPr/>
          </p:nvSpPr>
          <p:spPr>
            <a:xfrm>
              <a:off x="6139716" y="5551441"/>
              <a:ext cx="306684" cy="328247"/>
            </a:xfrm>
            <a:custGeom>
              <a:avLst/>
              <a:gdLst>
                <a:gd name="connsiteX0" fmla="*/ 88799 w 306684"/>
                <a:gd name="connsiteY0" fmla="*/ 328247 h 328247"/>
                <a:gd name="connsiteX1" fmla="*/ 54364 w 306684"/>
                <a:gd name="connsiteY1" fmla="*/ 323918 h 328247"/>
                <a:gd name="connsiteX2" fmla="*/ 7926 w 306684"/>
                <a:gd name="connsiteY2" fmla="*/ 284564 h 328247"/>
                <a:gd name="connsiteX3" fmla="*/ 61054 w 306684"/>
                <a:gd name="connsiteY3" fmla="*/ 46075 h 328247"/>
                <a:gd name="connsiteX4" fmla="*/ 68138 w 306684"/>
                <a:gd name="connsiteY4" fmla="*/ 40959 h 328247"/>
                <a:gd name="connsiteX5" fmla="*/ 288130 w 306684"/>
                <a:gd name="connsiteY5" fmla="*/ 227 h 328247"/>
                <a:gd name="connsiteX6" fmla="*/ 295804 w 306684"/>
                <a:gd name="connsiteY6" fmla="*/ 1802 h 328247"/>
                <a:gd name="connsiteX7" fmla="*/ 299936 w 306684"/>
                <a:gd name="connsiteY7" fmla="*/ 8689 h 328247"/>
                <a:gd name="connsiteX8" fmla="*/ 299936 w 306684"/>
                <a:gd name="connsiteY8" fmla="*/ 143084 h 328247"/>
                <a:gd name="connsiteX9" fmla="*/ 88799 w 306684"/>
                <a:gd name="connsiteY9" fmla="*/ 328247 h 328247"/>
                <a:gd name="connsiteX10" fmla="*/ 76796 w 306684"/>
                <a:gd name="connsiteY10" fmla="*/ 60833 h 328247"/>
                <a:gd name="connsiteX11" fmla="*/ 26619 w 306684"/>
                <a:gd name="connsiteY11" fmla="*/ 277283 h 328247"/>
                <a:gd name="connsiteX12" fmla="*/ 59480 w 306684"/>
                <a:gd name="connsiteY12" fmla="*/ 304241 h 328247"/>
                <a:gd name="connsiteX13" fmla="*/ 281636 w 306684"/>
                <a:gd name="connsiteY13" fmla="*/ 133836 h 328247"/>
                <a:gd name="connsiteX14" fmla="*/ 281636 w 306684"/>
                <a:gd name="connsiteY14" fmla="*/ 22069 h 328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6684" h="328247">
                  <a:moveTo>
                    <a:pt x="88799" y="328247"/>
                  </a:moveTo>
                  <a:cubicBezTo>
                    <a:pt x="77188" y="328208"/>
                    <a:pt x="65623" y="326752"/>
                    <a:pt x="54364" y="323918"/>
                  </a:cubicBezTo>
                  <a:cubicBezTo>
                    <a:pt x="33408" y="319137"/>
                    <a:pt x="16086" y="304457"/>
                    <a:pt x="7926" y="284564"/>
                  </a:cubicBezTo>
                  <a:cubicBezTo>
                    <a:pt x="-25526" y="208609"/>
                    <a:pt x="57512" y="52766"/>
                    <a:pt x="61054" y="46075"/>
                  </a:cubicBezTo>
                  <a:cubicBezTo>
                    <a:pt x="62510" y="43380"/>
                    <a:pt x="65120" y="41491"/>
                    <a:pt x="68138" y="40959"/>
                  </a:cubicBezTo>
                  <a:lnTo>
                    <a:pt x="288130" y="227"/>
                  </a:lnTo>
                  <a:cubicBezTo>
                    <a:pt x="290796" y="-363"/>
                    <a:pt x="293584" y="208"/>
                    <a:pt x="295804" y="1802"/>
                  </a:cubicBezTo>
                  <a:cubicBezTo>
                    <a:pt x="298063" y="3435"/>
                    <a:pt x="299554" y="5934"/>
                    <a:pt x="299936" y="8689"/>
                  </a:cubicBezTo>
                  <a:cubicBezTo>
                    <a:pt x="301510" y="19314"/>
                    <a:pt x="314300" y="113372"/>
                    <a:pt x="299936" y="143084"/>
                  </a:cubicBezTo>
                  <a:cubicBezTo>
                    <a:pt x="262746" y="215103"/>
                    <a:pt x="189743" y="328247"/>
                    <a:pt x="88799" y="328247"/>
                  </a:cubicBezTo>
                  <a:close/>
                  <a:moveTo>
                    <a:pt x="76796" y="60833"/>
                  </a:moveTo>
                  <a:cubicBezTo>
                    <a:pt x="63809" y="86020"/>
                    <a:pt x="-142" y="216481"/>
                    <a:pt x="26619" y="277283"/>
                  </a:cubicBezTo>
                  <a:cubicBezTo>
                    <a:pt x="32467" y="291136"/>
                    <a:pt x="44755" y="301211"/>
                    <a:pt x="59480" y="304241"/>
                  </a:cubicBezTo>
                  <a:cubicBezTo>
                    <a:pt x="167311" y="331789"/>
                    <a:pt x="250743" y="194245"/>
                    <a:pt x="281636" y="133836"/>
                  </a:cubicBezTo>
                  <a:cubicBezTo>
                    <a:pt x="290097" y="117307"/>
                    <a:pt x="286752" y="60440"/>
                    <a:pt x="281636" y="22069"/>
                  </a:cubicBezTo>
                  <a:close/>
                </a:path>
              </a:pathLst>
            </a:custGeom>
            <a:solidFill>
              <a:srgbClr val="231F20"/>
            </a:solidFill>
            <a:ln w="1966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223694F1-7D29-44ED-B628-E2D7933D14EC}"/>
                </a:ext>
              </a:extLst>
            </p:cNvPr>
            <p:cNvSpPr/>
            <p:nvPr/>
          </p:nvSpPr>
          <p:spPr>
            <a:xfrm>
              <a:off x="7636379" y="2998348"/>
              <a:ext cx="308420" cy="360757"/>
            </a:xfrm>
            <a:custGeom>
              <a:avLst/>
              <a:gdLst>
                <a:gd name="connsiteX0" fmla="*/ 78358 w 308420"/>
                <a:gd name="connsiteY0" fmla="*/ 69461 h 360757"/>
                <a:gd name="connsiteX1" fmla="*/ 87017 w 308420"/>
                <a:gd name="connsiteY1" fmla="*/ 60803 h 360757"/>
                <a:gd name="connsiteX2" fmla="*/ 95871 w 308420"/>
                <a:gd name="connsiteY2" fmla="*/ 80480 h 360757"/>
                <a:gd name="connsiteX3" fmla="*/ 74423 w 308420"/>
                <a:gd name="connsiteY3" fmla="*/ 181031 h 360757"/>
                <a:gd name="connsiteX4" fmla="*/ 192487 w 308420"/>
                <a:gd name="connsiteY4" fmla="*/ 6297 h 360757"/>
                <a:gd name="connsiteX5" fmla="*/ 201341 w 308420"/>
                <a:gd name="connsiteY5" fmla="*/ 0 h 360757"/>
                <a:gd name="connsiteX6" fmla="*/ 206458 w 308420"/>
                <a:gd name="connsiteY6" fmla="*/ 20858 h 360757"/>
                <a:gd name="connsiteX7" fmla="*/ 121255 w 308420"/>
                <a:gd name="connsiteY7" fmla="*/ 162928 h 360757"/>
                <a:gd name="connsiteX8" fmla="*/ 202129 w 308420"/>
                <a:gd name="connsiteY8" fmla="*/ 47422 h 360757"/>
                <a:gd name="connsiteX9" fmla="*/ 232038 w 308420"/>
                <a:gd name="connsiteY9" fmla="*/ 13381 h 360757"/>
                <a:gd name="connsiteX10" fmla="*/ 226528 w 308420"/>
                <a:gd name="connsiteY10" fmla="*/ 52735 h 360757"/>
                <a:gd name="connsiteX11" fmla="*/ 169464 w 308420"/>
                <a:gd name="connsiteY11" fmla="*/ 153089 h 360757"/>
                <a:gd name="connsiteX12" fmla="*/ 270802 w 308420"/>
                <a:gd name="connsiteY12" fmla="*/ 20268 h 360757"/>
                <a:gd name="connsiteX13" fmla="*/ 251125 w 308420"/>
                <a:gd name="connsiteY13" fmla="*/ 94648 h 360757"/>
                <a:gd name="connsiteX14" fmla="*/ 208228 w 308420"/>
                <a:gd name="connsiteY14" fmla="*/ 161550 h 360757"/>
                <a:gd name="connsiteX15" fmla="*/ 280641 w 308420"/>
                <a:gd name="connsiteY15" fmla="*/ 73396 h 360757"/>
                <a:gd name="connsiteX16" fmla="*/ 296973 w 308420"/>
                <a:gd name="connsiteY16" fmla="*/ 64541 h 360757"/>
                <a:gd name="connsiteX17" fmla="*/ 308386 w 308420"/>
                <a:gd name="connsiteY17" fmla="*/ 80086 h 360757"/>
                <a:gd name="connsiteX18" fmla="*/ 301105 w 308420"/>
                <a:gd name="connsiteY18" fmla="*/ 99764 h 360757"/>
                <a:gd name="connsiteX19" fmla="*/ 98233 w 308420"/>
                <a:gd name="connsiteY19" fmla="*/ 360487 h 360757"/>
                <a:gd name="connsiteX20" fmla="*/ 22279 w 308420"/>
                <a:gd name="connsiteY20" fmla="*/ 300078 h 360757"/>
                <a:gd name="connsiteX21" fmla="*/ 240 w 308420"/>
                <a:gd name="connsiteY21" fmla="*/ 242227 h 360757"/>
                <a:gd name="connsiteX22" fmla="*/ 78358 w 308420"/>
                <a:gd name="connsiteY22" fmla="*/ 69461 h 36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8420" h="360757">
                  <a:moveTo>
                    <a:pt x="78358" y="69461"/>
                  </a:moveTo>
                  <a:cubicBezTo>
                    <a:pt x="80326" y="65722"/>
                    <a:pt x="82688" y="61393"/>
                    <a:pt x="87017" y="60803"/>
                  </a:cubicBezTo>
                  <a:cubicBezTo>
                    <a:pt x="95478" y="59229"/>
                    <a:pt x="97642" y="72412"/>
                    <a:pt x="95871" y="80480"/>
                  </a:cubicBezTo>
                  <a:lnTo>
                    <a:pt x="74423" y="181031"/>
                  </a:lnTo>
                  <a:cubicBezTo>
                    <a:pt x="109488" y="120000"/>
                    <a:pt x="148941" y="61602"/>
                    <a:pt x="192487" y="6297"/>
                  </a:cubicBezTo>
                  <a:cubicBezTo>
                    <a:pt x="194435" y="3056"/>
                    <a:pt x="197642" y="775"/>
                    <a:pt x="201341" y="0"/>
                  </a:cubicBezTo>
                  <a:cubicBezTo>
                    <a:pt x="209999" y="0"/>
                    <a:pt x="209999" y="12987"/>
                    <a:pt x="206458" y="20858"/>
                  </a:cubicBezTo>
                  <a:cubicBezTo>
                    <a:pt x="184026" y="71547"/>
                    <a:pt x="155415" y="119266"/>
                    <a:pt x="121255" y="162928"/>
                  </a:cubicBezTo>
                  <a:lnTo>
                    <a:pt x="202129" y="47422"/>
                  </a:lnTo>
                  <a:cubicBezTo>
                    <a:pt x="210078" y="34453"/>
                    <a:pt x="220192" y="22940"/>
                    <a:pt x="232038" y="13381"/>
                  </a:cubicBezTo>
                  <a:cubicBezTo>
                    <a:pt x="235954" y="26680"/>
                    <a:pt x="233947" y="41019"/>
                    <a:pt x="226528" y="52735"/>
                  </a:cubicBezTo>
                  <a:cubicBezTo>
                    <a:pt x="210019" y="87558"/>
                    <a:pt x="190952" y="121102"/>
                    <a:pt x="169464" y="153089"/>
                  </a:cubicBezTo>
                  <a:cubicBezTo>
                    <a:pt x="198744" y="105559"/>
                    <a:pt x="232687" y="61066"/>
                    <a:pt x="270802" y="20268"/>
                  </a:cubicBezTo>
                  <a:cubicBezTo>
                    <a:pt x="274619" y="46704"/>
                    <a:pt x="267516" y="73554"/>
                    <a:pt x="251125" y="94648"/>
                  </a:cubicBezTo>
                  <a:cubicBezTo>
                    <a:pt x="234891" y="115641"/>
                    <a:pt x="220527" y="138030"/>
                    <a:pt x="208228" y="161550"/>
                  </a:cubicBezTo>
                  <a:cubicBezTo>
                    <a:pt x="229677" y="130051"/>
                    <a:pt x="253899" y="100547"/>
                    <a:pt x="280641" y="73396"/>
                  </a:cubicBezTo>
                  <a:cubicBezTo>
                    <a:pt x="284419" y="68072"/>
                    <a:pt x="290460" y="64801"/>
                    <a:pt x="296973" y="64541"/>
                  </a:cubicBezTo>
                  <a:cubicBezTo>
                    <a:pt x="304057" y="66251"/>
                    <a:pt x="308878" y="72816"/>
                    <a:pt x="308386" y="80086"/>
                  </a:cubicBezTo>
                  <a:cubicBezTo>
                    <a:pt x="307657" y="87154"/>
                    <a:pt x="305159" y="93923"/>
                    <a:pt x="301105" y="99764"/>
                  </a:cubicBezTo>
                  <a:cubicBezTo>
                    <a:pt x="245576" y="195434"/>
                    <a:pt x="177316" y="283136"/>
                    <a:pt x="98233" y="360487"/>
                  </a:cubicBezTo>
                  <a:cubicBezTo>
                    <a:pt x="93510" y="365210"/>
                    <a:pt x="28182" y="306572"/>
                    <a:pt x="22279" y="300078"/>
                  </a:cubicBezTo>
                  <a:cubicBezTo>
                    <a:pt x="6576" y="285104"/>
                    <a:pt x="-1531" y="263852"/>
                    <a:pt x="240" y="242227"/>
                  </a:cubicBezTo>
                  <a:cubicBezTo>
                    <a:pt x="6143" y="183982"/>
                    <a:pt x="52975" y="120818"/>
                    <a:pt x="78358" y="69461"/>
                  </a:cubicBezTo>
                  <a:close/>
                </a:path>
              </a:pathLst>
            </a:custGeom>
            <a:solidFill>
              <a:srgbClr val="FFFFFF"/>
            </a:solidFill>
            <a:ln w="1966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C7BCEE73-52DE-415B-B282-D0ABD6B048B6}"/>
                </a:ext>
              </a:extLst>
            </p:cNvPr>
            <p:cNvSpPr/>
            <p:nvPr/>
          </p:nvSpPr>
          <p:spPr>
            <a:xfrm>
              <a:off x="7625686" y="2988681"/>
              <a:ext cx="327783" cy="380386"/>
            </a:xfrm>
            <a:custGeom>
              <a:avLst/>
              <a:gdLst>
                <a:gd name="connsiteX0" fmla="*/ 107156 w 327783"/>
                <a:gd name="connsiteY0" fmla="*/ 380387 h 380386"/>
                <a:gd name="connsiteX1" fmla="*/ 107156 w 327783"/>
                <a:gd name="connsiteY1" fmla="*/ 380387 h 380386"/>
                <a:gd name="connsiteX2" fmla="*/ 24708 w 327783"/>
                <a:gd name="connsiteY2" fmla="*/ 316239 h 380386"/>
                <a:gd name="connsiteX3" fmla="*/ 308 w 327783"/>
                <a:gd name="connsiteY3" fmla="*/ 250517 h 380386"/>
                <a:gd name="connsiteX4" fmla="*/ 55404 w 327783"/>
                <a:gd name="connsiteY4" fmla="*/ 119860 h 380386"/>
                <a:gd name="connsiteX5" fmla="*/ 80198 w 327783"/>
                <a:gd name="connsiteY5" fmla="*/ 74602 h 380386"/>
                <a:gd name="connsiteX6" fmla="*/ 96136 w 327783"/>
                <a:gd name="connsiteY6" fmla="*/ 60435 h 380386"/>
                <a:gd name="connsiteX7" fmla="*/ 111091 w 327783"/>
                <a:gd name="connsiteY7" fmla="*/ 65354 h 380386"/>
                <a:gd name="connsiteX8" fmla="*/ 116601 w 327783"/>
                <a:gd name="connsiteY8" fmla="*/ 92705 h 380386"/>
                <a:gd name="connsiteX9" fmla="*/ 107943 w 327783"/>
                <a:gd name="connsiteY9" fmla="*/ 133831 h 380386"/>
                <a:gd name="connsiteX10" fmla="*/ 194916 w 327783"/>
                <a:gd name="connsiteY10" fmla="*/ 10061 h 380386"/>
                <a:gd name="connsiteX11" fmla="*/ 211642 w 327783"/>
                <a:gd name="connsiteY11" fmla="*/ 25 h 380386"/>
                <a:gd name="connsiteX12" fmla="*/ 225809 w 327783"/>
                <a:gd name="connsiteY12" fmla="*/ 7109 h 380386"/>
                <a:gd name="connsiteX13" fmla="*/ 229351 w 327783"/>
                <a:gd name="connsiteY13" fmla="*/ 21080 h 380386"/>
                <a:gd name="connsiteX14" fmla="*/ 236829 w 327783"/>
                <a:gd name="connsiteY14" fmla="*/ 14783 h 380386"/>
                <a:gd name="connsiteX15" fmla="*/ 245290 w 327783"/>
                <a:gd name="connsiteY15" fmla="*/ 13209 h 380386"/>
                <a:gd name="connsiteX16" fmla="*/ 251980 w 327783"/>
                <a:gd name="connsiteY16" fmla="*/ 18719 h 380386"/>
                <a:gd name="connsiteX17" fmla="*/ 254341 w 327783"/>
                <a:gd name="connsiteY17" fmla="*/ 45677 h 380386"/>
                <a:gd name="connsiteX18" fmla="*/ 274019 w 327783"/>
                <a:gd name="connsiteY18" fmla="*/ 23835 h 380386"/>
                <a:gd name="connsiteX19" fmla="*/ 284054 w 327783"/>
                <a:gd name="connsiteY19" fmla="*/ 20883 h 380386"/>
                <a:gd name="connsiteX20" fmla="*/ 291334 w 327783"/>
                <a:gd name="connsiteY20" fmla="*/ 28361 h 380386"/>
                <a:gd name="connsiteX21" fmla="*/ 289563 w 327783"/>
                <a:gd name="connsiteY21" fmla="*/ 70076 h 380386"/>
                <a:gd name="connsiteX22" fmla="*/ 308060 w 327783"/>
                <a:gd name="connsiteY22" fmla="*/ 64173 h 380386"/>
                <a:gd name="connsiteX23" fmla="*/ 327737 w 327783"/>
                <a:gd name="connsiteY23" fmla="*/ 89950 h 380386"/>
                <a:gd name="connsiteX24" fmla="*/ 319079 w 327783"/>
                <a:gd name="connsiteY24" fmla="*/ 114350 h 380386"/>
                <a:gd name="connsiteX25" fmla="*/ 115223 w 327783"/>
                <a:gd name="connsiteY25" fmla="*/ 377238 h 380386"/>
                <a:gd name="connsiteX26" fmla="*/ 107156 w 327783"/>
                <a:gd name="connsiteY26" fmla="*/ 380387 h 380386"/>
                <a:gd name="connsiteX27" fmla="*/ 109123 w 327783"/>
                <a:gd name="connsiteY27" fmla="*/ 360709 h 380386"/>
                <a:gd name="connsiteX28" fmla="*/ 109123 w 327783"/>
                <a:gd name="connsiteY28" fmla="*/ 360709 h 380386"/>
                <a:gd name="connsiteX29" fmla="*/ 96923 w 327783"/>
                <a:gd name="connsiteY29" fmla="*/ 86605 h 380386"/>
                <a:gd name="connsiteX30" fmla="*/ 72720 w 327783"/>
                <a:gd name="connsiteY30" fmla="*/ 130289 h 380386"/>
                <a:gd name="connsiteX31" fmla="*/ 20379 w 327783"/>
                <a:gd name="connsiteY31" fmla="*/ 253272 h 380386"/>
                <a:gd name="connsiteX32" fmla="*/ 40056 w 327783"/>
                <a:gd name="connsiteY32" fmla="*/ 303055 h 380386"/>
                <a:gd name="connsiteX33" fmla="*/ 105975 w 327783"/>
                <a:gd name="connsiteY33" fmla="*/ 358742 h 380386"/>
                <a:gd name="connsiteX34" fmla="*/ 302747 w 327783"/>
                <a:gd name="connsiteY34" fmla="*/ 104512 h 380386"/>
                <a:gd name="connsiteX35" fmla="*/ 308650 w 327783"/>
                <a:gd name="connsiteY35" fmla="*/ 89950 h 380386"/>
                <a:gd name="connsiteX36" fmla="*/ 306289 w 327783"/>
                <a:gd name="connsiteY36" fmla="*/ 84834 h 380386"/>
                <a:gd name="connsiteX37" fmla="*/ 298222 w 327783"/>
                <a:gd name="connsiteY37" fmla="*/ 90541 h 380386"/>
                <a:gd name="connsiteX38" fmla="*/ 227187 w 327783"/>
                <a:gd name="connsiteY38" fmla="*/ 177514 h 380386"/>
                <a:gd name="connsiteX39" fmla="*/ 212842 w 327783"/>
                <a:gd name="connsiteY39" fmla="*/ 179484 h 380386"/>
                <a:gd name="connsiteX40" fmla="*/ 209477 w 327783"/>
                <a:gd name="connsiteY40" fmla="*/ 167676 h 380386"/>
                <a:gd name="connsiteX41" fmla="*/ 238993 w 327783"/>
                <a:gd name="connsiteY41" fmla="*/ 120450 h 380386"/>
                <a:gd name="connsiteX42" fmla="*/ 253751 w 327783"/>
                <a:gd name="connsiteY42" fmla="*/ 100773 h 380386"/>
                <a:gd name="connsiteX43" fmla="*/ 273428 w 327783"/>
                <a:gd name="connsiteY43" fmla="*/ 57483 h 380386"/>
                <a:gd name="connsiteX44" fmla="*/ 207116 w 327783"/>
                <a:gd name="connsiteY44" fmla="*/ 143473 h 380386"/>
                <a:gd name="connsiteX45" fmla="*/ 189997 w 327783"/>
                <a:gd name="connsiteY45" fmla="*/ 170430 h 380386"/>
                <a:gd name="connsiteX46" fmla="*/ 176085 w 327783"/>
                <a:gd name="connsiteY46" fmla="*/ 173223 h 380386"/>
                <a:gd name="connsiteX47" fmla="*/ 176026 w 327783"/>
                <a:gd name="connsiteY47" fmla="*/ 173185 h 380386"/>
                <a:gd name="connsiteX48" fmla="*/ 172720 w 327783"/>
                <a:gd name="connsiteY48" fmla="*/ 159671 h 380386"/>
                <a:gd name="connsiteX49" fmla="*/ 172878 w 327783"/>
                <a:gd name="connsiteY49" fmla="*/ 159411 h 380386"/>
                <a:gd name="connsiteX50" fmla="*/ 189997 w 327783"/>
                <a:gd name="connsiteY50" fmla="*/ 132650 h 380386"/>
                <a:gd name="connsiteX51" fmla="*/ 229351 w 327783"/>
                <a:gd name="connsiteY51" fmla="*/ 60041 h 380386"/>
                <a:gd name="connsiteX52" fmla="*/ 234467 w 327783"/>
                <a:gd name="connsiteY52" fmla="*/ 47644 h 380386"/>
                <a:gd name="connsiteX53" fmla="*/ 222071 w 327783"/>
                <a:gd name="connsiteY53" fmla="*/ 64370 h 380386"/>
                <a:gd name="connsiteX54" fmla="*/ 182716 w 327783"/>
                <a:gd name="connsiteY54" fmla="*/ 120647 h 380386"/>
                <a:gd name="connsiteX55" fmla="*/ 141000 w 327783"/>
                <a:gd name="connsiteY55" fmla="*/ 179679 h 380386"/>
                <a:gd name="connsiteX56" fmla="*/ 126537 w 327783"/>
                <a:gd name="connsiteY56" fmla="*/ 179870 h 380386"/>
                <a:gd name="connsiteX57" fmla="*/ 124668 w 327783"/>
                <a:gd name="connsiteY57" fmla="*/ 167676 h 380386"/>
                <a:gd name="connsiteX58" fmla="*/ 165794 w 327783"/>
                <a:gd name="connsiteY58" fmla="*/ 108644 h 380386"/>
                <a:gd name="connsiteX59" fmla="*/ 208887 w 327783"/>
                <a:gd name="connsiteY59" fmla="*/ 27377 h 380386"/>
                <a:gd name="connsiteX60" fmla="*/ 95152 w 327783"/>
                <a:gd name="connsiteY60" fmla="*/ 196404 h 380386"/>
                <a:gd name="connsiteX61" fmla="*/ 81752 w 327783"/>
                <a:gd name="connsiteY61" fmla="*/ 201048 h 380386"/>
                <a:gd name="connsiteX62" fmla="*/ 76459 w 327783"/>
                <a:gd name="connsiteY62" fmla="*/ 189321 h 380386"/>
                <a:gd name="connsiteX63" fmla="*/ 97907 w 327783"/>
                <a:gd name="connsiteY63" fmla="*/ 88770 h 380386"/>
                <a:gd name="connsiteX64" fmla="*/ 96923 w 327783"/>
                <a:gd name="connsiteY64" fmla="*/ 86212 h 380386"/>
                <a:gd name="connsiteX65" fmla="*/ 89052 w 327783"/>
                <a:gd name="connsiteY65" fmla="*/ 79522 h 380386"/>
                <a:gd name="connsiteX66" fmla="*/ 89052 w 327783"/>
                <a:gd name="connsiteY66" fmla="*/ 79522 h 380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27783" h="380386">
                  <a:moveTo>
                    <a:pt x="107156" y="380387"/>
                  </a:moveTo>
                  <a:lnTo>
                    <a:pt x="107156" y="380387"/>
                  </a:lnTo>
                  <a:cubicBezTo>
                    <a:pt x="91217" y="380387"/>
                    <a:pt x="25298" y="316829"/>
                    <a:pt x="24708" y="316239"/>
                  </a:cubicBezTo>
                  <a:cubicBezTo>
                    <a:pt x="7136" y="299100"/>
                    <a:pt x="-1817" y="274976"/>
                    <a:pt x="308" y="250517"/>
                  </a:cubicBezTo>
                  <a:cubicBezTo>
                    <a:pt x="5424" y="206833"/>
                    <a:pt x="31988" y="160592"/>
                    <a:pt x="55404" y="119860"/>
                  </a:cubicBezTo>
                  <a:cubicBezTo>
                    <a:pt x="64456" y="103921"/>
                    <a:pt x="73114" y="88770"/>
                    <a:pt x="80198" y="74602"/>
                  </a:cubicBezTo>
                  <a:cubicBezTo>
                    <a:pt x="82933" y="67593"/>
                    <a:pt x="88856" y="62324"/>
                    <a:pt x="96136" y="60435"/>
                  </a:cubicBezTo>
                  <a:cubicBezTo>
                    <a:pt x="101626" y="59405"/>
                    <a:pt x="107274" y="61261"/>
                    <a:pt x="111091" y="65354"/>
                  </a:cubicBezTo>
                  <a:cubicBezTo>
                    <a:pt x="117112" y="73103"/>
                    <a:pt x="119158" y="83229"/>
                    <a:pt x="116601" y="92705"/>
                  </a:cubicBezTo>
                  <a:lnTo>
                    <a:pt x="107943" y="133831"/>
                  </a:lnTo>
                  <a:cubicBezTo>
                    <a:pt x="134782" y="91109"/>
                    <a:pt x="163826" y="49797"/>
                    <a:pt x="194916" y="10061"/>
                  </a:cubicBezTo>
                  <a:cubicBezTo>
                    <a:pt x="198714" y="4382"/>
                    <a:pt x="204853" y="700"/>
                    <a:pt x="211642" y="25"/>
                  </a:cubicBezTo>
                  <a:cubicBezTo>
                    <a:pt x="217289" y="-293"/>
                    <a:pt x="222680" y="2402"/>
                    <a:pt x="225809" y="7109"/>
                  </a:cubicBezTo>
                  <a:cubicBezTo>
                    <a:pt x="228289" y="11338"/>
                    <a:pt x="229508" y="16182"/>
                    <a:pt x="229351" y="21080"/>
                  </a:cubicBezTo>
                  <a:lnTo>
                    <a:pt x="236829" y="14783"/>
                  </a:lnTo>
                  <a:cubicBezTo>
                    <a:pt x="239288" y="13040"/>
                    <a:pt x="242378" y="12465"/>
                    <a:pt x="245290" y="13209"/>
                  </a:cubicBezTo>
                  <a:cubicBezTo>
                    <a:pt x="248222" y="13988"/>
                    <a:pt x="250662" y="15999"/>
                    <a:pt x="251980" y="18719"/>
                  </a:cubicBezTo>
                  <a:cubicBezTo>
                    <a:pt x="255935" y="27143"/>
                    <a:pt x="256762" y="36694"/>
                    <a:pt x="254341" y="45677"/>
                  </a:cubicBezTo>
                  <a:cubicBezTo>
                    <a:pt x="260835" y="38396"/>
                    <a:pt x="267525" y="30919"/>
                    <a:pt x="274019" y="23835"/>
                  </a:cubicBezTo>
                  <a:cubicBezTo>
                    <a:pt x="276576" y="21086"/>
                    <a:pt x="280414" y="19954"/>
                    <a:pt x="284054" y="20883"/>
                  </a:cubicBezTo>
                  <a:cubicBezTo>
                    <a:pt x="287694" y="21818"/>
                    <a:pt x="290488" y="24703"/>
                    <a:pt x="291334" y="28361"/>
                  </a:cubicBezTo>
                  <a:cubicBezTo>
                    <a:pt x="294463" y="42176"/>
                    <a:pt x="293853" y="56576"/>
                    <a:pt x="289563" y="70076"/>
                  </a:cubicBezTo>
                  <a:cubicBezTo>
                    <a:pt x="294739" y="65810"/>
                    <a:pt x="301370" y="63697"/>
                    <a:pt x="308060" y="64173"/>
                  </a:cubicBezTo>
                  <a:cubicBezTo>
                    <a:pt x="320103" y="66690"/>
                    <a:pt x="328485" y="77664"/>
                    <a:pt x="327737" y="89950"/>
                  </a:cubicBezTo>
                  <a:cubicBezTo>
                    <a:pt x="327009" y="98697"/>
                    <a:pt x="324038" y="107105"/>
                    <a:pt x="319079" y="114350"/>
                  </a:cubicBezTo>
                  <a:cubicBezTo>
                    <a:pt x="263334" y="210788"/>
                    <a:pt x="194759" y="299238"/>
                    <a:pt x="115223" y="377238"/>
                  </a:cubicBezTo>
                  <a:cubicBezTo>
                    <a:pt x="113039" y="379265"/>
                    <a:pt x="110146" y="380406"/>
                    <a:pt x="107156" y="380387"/>
                  </a:cubicBezTo>
                  <a:close/>
                  <a:moveTo>
                    <a:pt x="109123" y="360709"/>
                  </a:moveTo>
                  <a:lnTo>
                    <a:pt x="109123" y="360709"/>
                  </a:lnTo>
                  <a:close/>
                  <a:moveTo>
                    <a:pt x="96923" y="86605"/>
                  </a:moveTo>
                  <a:cubicBezTo>
                    <a:pt x="89840" y="100576"/>
                    <a:pt x="81575" y="114941"/>
                    <a:pt x="72720" y="130289"/>
                  </a:cubicBezTo>
                  <a:cubicBezTo>
                    <a:pt x="50288" y="169643"/>
                    <a:pt x="24905" y="213720"/>
                    <a:pt x="20379" y="253272"/>
                  </a:cubicBezTo>
                  <a:cubicBezTo>
                    <a:pt x="18863" y="272024"/>
                    <a:pt x="26124" y="290422"/>
                    <a:pt x="40056" y="303055"/>
                  </a:cubicBezTo>
                  <a:cubicBezTo>
                    <a:pt x="60815" y="323008"/>
                    <a:pt x="82834" y="341603"/>
                    <a:pt x="105975" y="358742"/>
                  </a:cubicBezTo>
                  <a:cubicBezTo>
                    <a:pt x="182578" y="283122"/>
                    <a:pt x="248753" y="197624"/>
                    <a:pt x="302747" y="104512"/>
                  </a:cubicBezTo>
                  <a:cubicBezTo>
                    <a:pt x="305876" y="100214"/>
                    <a:pt x="307903" y="95214"/>
                    <a:pt x="308650" y="89950"/>
                  </a:cubicBezTo>
                  <a:cubicBezTo>
                    <a:pt x="308650" y="87196"/>
                    <a:pt x="307076" y="84834"/>
                    <a:pt x="306289" y="84834"/>
                  </a:cubicBezTo>
                  <a:cubicBezTo>
                    <a:pt x="305502" y="84834"/>
                    <a:pt x="303534" y="84834"/>
                    <a:pt x="298222" y="90541"/>
                  </a:cubicBezTo>
                  <a:cubicBezTo>
                    <a:pt x="271992" y="117345"/>
                    <a:pt x="248202" y="146454"/>
                    <a:pt x="227187" y="177514"/>
                  </a:cubicBezTo>
                  <a:cubicBezTo>
                    <a:pt x="223763" y="182020"/>
                    <a:pt x="217348" y="182906"/>
                    <a:pt x="212842" y="179484"/>
                  </a:cubicBezTo>
                  <a:cubicBezTo>
                    <a:pt x="209221" y="176735"/>
                    <a:pt x="207844" y="171924"/>
                    <a:pt x="209477" y="167676"/>
                  </a:cubicBezTo>
                  <a:cubicBezTo>
                    <a:pt x="217427" y="150824"/>
                    <a:pt x="227324" y="134972"/>
                    <a:pt x="238993" y="120450"/>
                  </a:cubicBezTo>
                  <a:cubicBezTo>
                    <a:pt x="244109" y="113760"/>
                    <a:pt x="249028" y="106873"/>
                    <a:pt x="253751" y="100773"/>
                  </a:cubicBezTo>
                  <a:cubicBezTo>
                    <a:pt x="263176" y="87827"/>
                    <a:pt x="269867" y="73099"/>
                    <a:pt x="273428" y="57483"/>
                  </a:cubicBezTo>
                  <a:cubicBezTo>
                    <a:pt x="249501" y="84699"/>
                    <a:pt x="227364" y="113421"/>
                    <a:pt x="207116" y="143473"/>
                  </a:cubicBezTo>
                  <a:cubicBezTo>
                    <a:pt x="201606" y="152721"/>
                    <a:pt x="195900" y="161576"/>
                    <a:pt x="189997" y="170430"/>
                  </a:cubicBezTo>
                  <a:cubicBezTo>
                    <a:pt x="186927" y="175045"/>
                    <a:pt x="180689" y="176294"/>
                    <a:pt x="176085" y="173223"/>
                  </a:cubicBezTo>
                  <a:cubicBezTo>
                    <a:pt x="176065" y="173211"/>
                    <a:pt x="176045" y="173197"/>
                    <a:pt x="176026" y="173185"/>
                  </a:cubicBezTo>
                  <a:cubicBezTo>
                    <a:pt x="171382" y="170367"/>
                    <a:pt x="169906" y="164317"/>
                    <a:pt x="172720" y="159671"/>
                  </a:cubicBezTo>
                  <a:cubicBezTo>
                    <a:pt x="172760" y="159584"/>
                    <a:pt x="172818" y="159498"/>
                    <a:pt x="172878" y="159411"/>
                  </a:cubicBezTo>
                  <a:cubicBezTo>
                    <a:pt x="178387" y="150360"/>
                    <a:pt x="184093" y="141505"/>
                    <a:pt x="189997" y="132650"/>
                  </a:cubicBezTo>
                  <a:cubicBezTo>
                    <a:pt x="204420" y="109175"/>
                    <a:pt x="217545" y="84937"/>
                    <a:pt x="229351" y="60041"/>
                  </a:cubicBezTo>
                  <a:cubicBezTo>
                    <a:pt x="231122" y="56106"/>
                    <a:pt x="233090" y="51777"/>
                    <a:pt x="234467" y="47644"/>
                  </a:cubicBezTo>
                  <a:cubicBezTo>
                    <a:pt x="229941" y="53154"/>
                    <a:pt x="226006" y="58860"/>
                    <a:pt x="222071" y="64370"/>
                  </a:cubicBezTo>
                  <a:lnTo>
                    <a:pt x="182716" y="120647"/>
                  </a:lnTo>
                  <a:cubicBezTo>
                    <a:pt x="169906" y="141072"/>
                    <a:pt x="155975" y="160779"/>
                    <a:pt x="141000" y="179679"/>
                  </a:cubicBezTo>
                  <a:cubicBezTo>
                    <a:pt x="137065" y="183732"/>
                    <a:pt x="130571" y="183811"/>
                    <a:pt x="126537" y="179870"/>
                  </a:cubicBezTo>
                  <a:cubicBezTo>
                    <a:pt x="123251" y="176678"/>
                    <a:pt x="122504" y="171700"/>
                    <a:pt x="124668" y="167676"/>
                  </a:cubicBezTo>
                  <a:lnTo>
                    <a:pt x="165794" y="108644"/>
                  </a:lnTo>
                  <a:cubicBezTo>
                    <a:pt x="182087" y="82621"/>
                    <a:pt x="196490" y="55462"/>
                    <a:pt x="208887" y="27377"/>
                  </a:cubicBezTo>
                  <a:cubicBezTo>
                    <a:pt x="167132" y="81033"/>
                    <a:pt x="129115" y="137508"/>
                    <a:pt x="95152" y="196404"/>
                  </a:cubicBezTo>
                  <a:cubicBezTo>
                    <a:pt x="92732" y="201383"/>
                    <a:pt x="86730" y="203468"/>
                    <a:pt x="81752" y="201048"/>
                  </a:cubicBezTo>
                  <a:cubicBezTo>
                    <a:pt x="77384" y="198943"/>
                    <a:pt x="75160" y="194004"/>
                    <a:pt x="76459" y="189321"/>
                  </a:cubicBezTo>
                  <a:lnTo>
                    <a:pt x="97907" y="88770"/>
                  </a:lnTo>
                  <a:cubicBezTo>
                    <a:pt x="97750" y="87861"/>
                    <a:pt x="97415" y="86993"/>
                    <a:pt x="96923" y="86212"/>
                  </a:cubicBezTo>
                  <a:close/>
                  <a:moveTo>
                    <a:pt x="89052" y="79522"/>
                  </a:moveTo>
                  <a:lnTo>
                    <a:pt x="89052" y="79522"/>
                  </a:lnTo>
                  <a:close/>
                </a:path>
              </a:pathLst>
            </a:custGeom>
            <a:solidFill>
              <a:srgbClr val="231F20"/>
            </a:solidFill>
            <a:ln w="1966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35AE2865-D8DB-494F-A6A0-336C4B8A44BB}"/>
                </a:ext>
              </a:extLst>
            </p:cNvPr>
            <p:cNvSpPr/>
            <p:nvPr/>
          </p:nvSpPr>
          <p:spPr>
            <a:xfrm>
              <a:off x="6851103" y="3207124"/>
              <a:ext cx="939195" cy="591743"/>
            </a:xfrm>
            <a:custGeom>
              <a:avLst/>
              <a:gdLst>
                <a:gd name="connsiteX0" fmla="*/ 0 w 939195"/>
                <a:gd name="connsiteY0" fmla="*/ 43487 h 591743"/>
                <a:gd name="connsiteX1" fmla="*/ 36206 w 939195"/>
                <a:gd name="connsiteY1" fmla="*/ 59032 h 591743"/>
                <a:gd name="connsiteX2" fmla="*/ 508460 w 939195"/>
                <a:gd name="connsiteY2" fmla="*/ 274301 h 591743"/>
                <a:gd name="connsiteX3" fmla="*/ 748129 w 939195"/>
                <a:gd name="connsiteY3" fmla="*/ 0 h 591743"/>
                <a:gd name="connsiteX4" fmla="*/ 939195 w 939195"/>
                <a:gd name="connsiteY4" fmla="*/ 162534 h 591743"/>
                <a:gd name="connsiteX5" fmla="*/ 568476 w 939195"/>
                <a:gd name="connsiteY5" fmla="*/ 591695 h 591743"/>
                <a:gd name="connsiteX6" fmla="*/ 79496 w 939195"/>
                <a:gd name="connsiteY6" fmla="*/ 412042 h 591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9195" h="591743">
                  <a:moveTo>
                    <a:pt x="0" y="43487"/>
                  </a:moveTo>
                  <a:lnTo>
                    <a:pt x="36206" y="59032"/>
                  </a:lnTo>
                  <a:cubicBezTo>
                    <a:pt x="163518" y="114128"/>
                    <a:pt x="493309" y="280204"/>
                    <a:pt x="508460" y="274301"/>
                  </a:cubicBezTo>
                  <a:cubicBezTo>
                    <a:pt x="523612" y="268398"/>
                    <a:pt x="748129" y="0"/>
                    <a:pt x="748129" y="0"/>
                  </a:cubicBezTo>
                  <a:lnTo>
                    <a:pt x="939195" y="162534"/>
                  </a:lnTo>
                  <a:cubicBezTo>
                    <a:pt x="939195" y="162534"/>
                    <a:pt x="700904" y="597008"/>
                    <a:pt x="568476" y="591695"/>
                  </a:cubicBezTo>
                  <a:cubicBezTo>
                    <a:pt x="436048" y="586382"/>
                    <a:pt x="79496" y="412042"/>
                    <a:pt x="79496" y="412042"/>
                  </a:cubicBezTo>
                </a:path>
              </a:pathLst>
            </a:custGeom>
            <a:solidFill>
              <a:schemeClr val="accent1"/>
            </a:solidFill>
            <a:ln w="1966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0189F3A4-B7A4-4D97-B5B9-BCF156BF8F84}"/>
                </a:ext>
              </a:extLst>
            </p:cNvPr>
            <p:cNvSpPr/>
            <p:nvPr/>
          </p:nvSpPr>
          <p:spPr>
            <a:xfrm>
              <a:off x="6228595" y="3221986"/>
              <a:ext cx="848901" cy="1231297"/>
            </a:xfrm>
            <a:custGeom>
              <a:avLst/>
              <a:gdLst>
                <a:gd name="connsiteX0" fmla="*/ 362178 w 848901"/>
                <a:gd name="connsiteY0" fmla="*/ 9734 h 1231297"/>
                <a:gd name="connsiteX1" fmla="*/ 23533 w 848901"/>
                <a:gd name="connsiteY1" fmla="*/ 194110 h 1231297"/>
                <a:gd name="connsiteX2" fmla="*/ 12710 w 848901"/>
                <a:gd name="connsiteY2" fmla="*/ 1231297 h 1231297"/>
                <a:gd name="connsiteX3" fmla="*/ 848403 w 848901"/>
                <a:gd name="connsiteY3" fmla="*/ 1188008 h 1231297"/>
                <a:gd name="connsiteX4" fmla="*/ 807671 w 848901"/>
                <a:gd name="connsiteY4" fmla="*/ 160855 h 1231297"/>
                <a:gd name="connsiteX5" fmla="*/ 362178 w 848901"/>
                <a:gd name="connsiteY5" fmla="*/ 9734 h 123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901" h="1231297">
                  <a:moveTo>
                    <a:pt x="362178" y="9734"/>
                  </a:moveTo>
                  <a:cubicBezTo>
                    <a:pt x="362178" y="9734"/>
                    <a:pt x="69184" y="88443"/>
                    <a:pt x="23533" y="194110"/>
                  </a:cubicBezTo>
                  <a:cubicBezTo>
                    <a:pt x="-22119" y="299776"/>
                    <a:pt x="12710" y="1231297"/>
                    <a:pt x="12710" y="1231297"/>
                  </a:cubicBezTo>
                  <a:lnTo>
                    <a:pt x="848403" y="1188008"/>
                  </a:lnTo>
                  <a:cubicBezTo>
                    <a:pt x="848403" y="1188008"/>
                    <a:pt x="856471" y="281083"/>
                    <a:pt x="807671" y="160855"/>
                  </a:cubicBezTo>
                  <a:cubicBezTo>
                    <a:pt x="758872" y="40627"/>
                    <a:pt x="506216" y="-26276"/>
                    <a:pt x="362178" y="9734"/>
                  </a:cubicBezTo>
                  <a:close/>
                </a:path>
              </a:pathLst>
            </a:custGeom>
            <a:solidFill>
              <a:schemeClr val="accent1"/>
            </a:solidFill>
            <a:ln w="19669" cap="flat">
              <a:noFill/>
              <a:prstDash val="solid"/>
              <a:miter/>
            </a:ln>
          </p:spPr>
          <p:txBody>
            <a:bodyPr rtlCol="0" anchor="ctr"/>
            <a:lstStyle/>
            <a:p>
              <a:endParaRPr lang="zh-CN" altLang="en-US" dirty="0"/>
            </a:p>
          </p:txBody>
        </p:sp>
        <p:sp>
          <p:nvSpPr>
            <p:cNvPr id="153" name="任意多边形: 形状 152">
              <a:extLst>
                <a:ext uri="{FF2B5EF4-FFF2-40B4-BE49-F238E27FC236}">
                  <a16:creationId xmlns:a16="http://schemas.microsoft.com/office/drawing/2014/main" id="{F199D7C1-8806-4172-B4AF-479D9CE6D4E3}"/>
                </a:ext>
              </a:extLst>
            </p:cNvPr>
            <p:cNvSpPr/>
            <p:nvPr/>
          </p:nvSpPr>
          <p:spPr>
            <a:xfrm>
              <a:off x="6580344" y="3293641"/>
              <a:ext cx="268468" cy="720052"/>
            </a:xfrm>
            <a:custGeom>
              <a:avLst/>
              <a:gdLst>
                <a:gd name="connsiteX0" fmla="*/ 0 w 268468"/>
                <a:gd name="connsiteY0" fmla="*/ 18952 h 720052"/>
                <a:gd name="connsiteX1" fmla="*/ 247343 w 268468"/>
                <a:gd name="connsiteY1" fmla="*/ 720053 h 720052"/>
                <a:gd name="connsiteX2" fmla="*/ 264659 w 268468"/>
                <a:gd name="connsiteY2" fmla="*/ 61062 h 720052"/>
                <a:gd name="connsiteX3" fmla="*/ 0 w 268468"/>
                <a:gd name="connsiteY3" fmla="*/ 18952 h 720052"/>
              </a:gdLst>
              <a:ahLst/>
              <a:cxnLst>
                <a:cxn ang="0">
                  <a:pos x="connsiteX0" y="connsiteY0"/>
                </a:cxn>
                <a:cxn ang="0">
                  <a:pos x="connsiteX1" y="connsiteY1"/>
                </a:cxn>
                <a:cxn ang="0">
                  <a:pos x="connsiteX2" y="connsiteY2"/>
                </a:cxn>
                <a:cxn ang="0">
                  <a:pos x="connsiteX3" y="connsiteY3"/>
                </a:cxn>
              </a:cxnLst>
              <a:rect l="l" t="t" r="r" b="b"/>
              <a:pathLst>
                <a:path w="268468" h="720052">
                  <a:moveTo>
                    <a:pt x="0" y="18952"/>
                  </a:moveTo>
                  <a:lnTo>
                    <a:pt x="247343" y="720053"/>
                  </a:lnTo>
                  <a:cubicBezTo>
                    <a:pt x="247343" y="720053"/>
                    <a:pt x="279220" y="166729"/>
                    <a:pt x="264659" y="61062"/>
                  </a:cubicBezTo>
                  <a:cubicBezTo>
                    <a:pt x="250098" y="-44605"/>
                    <a:pt x="0" y="18952"/>
                    <a:pt x="0" y="18952"/>
                  </a:cubicBezTo>
                  <a:close/>
                </a:path>
              </a:pathLst>
            </a:custGeom>
            <a:solidFill>
              <a:srgbClr val="FFFFFF"/>
            </a:solidFill>
            <a:ln w="1966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6F647777-E4F9-4235-AA7D-2E94312395E6}"/>
                </a:ext>
              </a:extLst>
            </p:cNvPr>
            <p:cNvSpPr/>
            <p:nvPr/>
          </p:nvSpPr>
          <p:spPr>
            <a:xfrm>
              <a:off x="6491367" y="2624891"/>
              <a:ext cx="534390" cy="422353"/>
            </a:xfrm>
            <a:custGeom>
              <a:avLst/>
              <a:gdLst>
                <a:gd name="connsiteX0" fmla="*/ 360523 w 534390"/>
                <a:gd name="connsiteY0" fmla="*/ 25760 h 422353"/>
                <a:gd name="connsiteX1" fmla="*/ 417194 w 534390"/>
                <a:gd name="connsiteY1" fmla="*/ 66492 h 422353"/>
                <a:gd name="connsiteX2" fmla="*/ 530338 w 534390"/>
                <a:gd name="connsiteY2" fmla="*/ 99550 h 422353"/>
                <a:gd name="connsiteX3" fmla="*/ 525418 w 534390"/>
                <a:gd name="connsiteY3" fmla="*/ 197936 h 422353"/>
                <a:gd name="connsiteX4" fmla="*/ 478783 w 534390"/>
                <a:gd name="connsiteY4" fmla="*/ 288451 h 422353"/>
                <a:gd name="connsiteX5" fmla="*/ 415029 w 534390"/>
                <a:gd name="connsiteY5" fmla="*/ 355157 h 422353"/>
                <a:gd name="connsiteX6" fmla="*/ 303656 w 534390"/>
                <a:gd name="connsiteY6" fmla="*/ 396676 h 422353"/>
                <a:gd name="connsiteX7" fmla="*/ 203695 w 534390"/>
                <a:gd name="connsiteY7" fmla="*/ 417731 h 422353"/>
                <a:gd name="connsiteX8" fmla="*/ 101374 w 534390"/>
                <a:gd name="connsiteY8" fmla="*/ 416156 h 422353"/>
                <a:gd name="connsiteX9" fmla="*/ 20107 w 534390"/>
                <a:gd name="connsiteY9" fmla="*/ 317770 h 422353"/>
                <a:gd name="connsiteX10" fmla="*/ 7316 w 534390"/>
                <a:gd name="connsiteY10" fmla="*/ 170388 h 422353"/>
                <a:gd name="connsiteX11" fmla="*/ 36045 w 534390"/>
                <a:gd name="connsiteY11" fmla="*/ 121588 h 422353"/>
                <a:gd name="connsiteX12" fmla="*/ 92322 w 534390"/>
                <a:gd name="connsiteY12" fmla="*/ 104272 h 422353"/>
                <a:gd name="connsiteX13" fmla="*/ 117706 w 534390"/>
                <a:gd name="connsiteY13" fmla="*/ 45240 h 422353"/>
                <a:gd name="connsiteX14" fmla="*/ 323530 w 534390"/>
                <a:gd name="connsiteY14" fmla="*/ 7460 h 422353"/>
                <a:gd name="connsiteX15" fmla="*/ 360523 w 534390"/>
                <a:gd name="connsiteY15" fmla="*/ 25760 h 42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4390" h="422353">
                  <a:moveTo>
                    <a:pt x="360523" y="25760"/>
                  </a:moveTo>
                  <a:cubicBezTo>
                    <a:pt x="380200" y="39337"/>
                    <a:pt x="398500" y="56063"/>
                    <a:pt x="417194" y="66492"/>
                  </a:cubicBezTo>
                  <a:cubicBezTo>
                    <a:pt x="451530" y="86844"/>
                    <a:pt x="490452" y="98213"/>
                    <a:pt x="530338" y="99550"/>
                  </a:cubicBezTo>
                  <a:cubicBezTo>
                    <a:pt x="540963" y="99550"/>
                    <a:pt x="527583" y="189671"/>
                    <a:pt x="525418" y="197936"/>
                  </a:cubicBezTo>
                  <a:cubicBezTo>
                    <a:pt x="516465" y="231076"/>
                    <a:pt x="500586" y="261930"/>
                    <a:pt x="478783" y="288451"/>
                  </a:cubicBezTo>
                  <a:cubicBezTo>
                    <a:pt x="458968" y="312009"/>
                    <a:pt x="437658" y="334289"/>
                    <a:pt x="415029" y="355157"/>
                  </a:cubicBezTo>
                  <a:cubicBezTo>
                    <a:pt x="386497" y="382312"/>
                    <a:pt x="340452" y="389395"/>
                    <a:pt x="303656" y="396676"/>
                  </a:cubicBezTo>
                  <a:cubicBezTo>
                    <a:pt x="270992" y="402973"/>
                    <a:pt x="236360" y="414189"/>
                    <a:pt x="203695" y="417731"/>
                  </a:cubicBezTo>
                  <a:cubicBezTo>
                    <a:pt x="171031" y="421273"/>
                    <a:pt x="131677" y="426782"/>
                    <a:pt x="101374" y="416156"/>
                  </a:cubicBezTo>
                  <a:cubicBezTo>
                    <a:pt x="62019" y="402186"/>
                    <a:pt x="35652" y="353780"/>
                    <a:pt x="20107" y="317770"/>
                  </a:cubicBezTo>
                  <a:cubicBezTo>
                    <a:pt x="-1224" y="271639"/>
                    <a:pt x="-5743" y="219502"/>
                    <a:pt x="7316" y="170388"/>
                  </a:cubicBezTo>
                  <a:cubicBezTo>
                    <a:pt x="12295" y="151818"/>
                    <a:pt x="22232" y="134951"/>
                    <a:pt x="36045" y="121588"/>
                  </a:cubicBezTo>
                  <a:cubicBezTo>
                    <a:pt x="52141" y="109280"/>
                    <a:pt x="72094" y="103139"/>
                    <a:pt x="92322" y="104272"/>
                  </a:cubicBezTo>
                  <a:cubicBezTo>
                    <a:pt x="88387" y="81311"/>
                    <a:pt x="98343" y="58186"/>
                    <a:pt x="117706" y="45240"/>
                  </a:cubicBezTo>
                  <a:cubicBezTo>
                    <a:pt x="168079" y="1163"/>
                    <a:pt x="260169" y="-9069"/>
                    <a:pt x="323530" y="7460"/>
                  </a:cubicBezTo>
                  <a:cubicBezTo>
                    <a:pt x="336812" y="11403"/>
                    <a:pt x="349327" y="17594"/>
                    <a:pt x="360523" y="25760"/>
                  </a:cubicBezTo>
                  <a:close/>
                </a:path>
              </a:pathLst>
            </a:custGeom>
            <a:solidFill>
              <a:srgbClr val="FFFFFF"/>
            </a:solidFill>
            <a:ln w="1966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E626CE93-9A75-48FB-B5A2-E4F85C1FE753}"/>
                </a:ext>
              </a:extLst>
            </p:cNvPr>
            <p:cNvSpPr/>
            <p:nvPr/>
          </p:nvSpPr>
          <p:spPr>
            <a:xfrm>
              <a:off x="6481301" y="2612966"/>
              <a:ext cx="553787" cy="445056"/>
            </a:xfrm>
            <a:custGeom>
              <a:avLst/>
              <a:gdLst>
                <a:gd name="connsiteX0" fmla="*/ 155123 w 553787"/>
                <a:gd name="connsiteY0" fmla="*/ 445004 h 445056"/>
                <a:gd name="connsiteX1" fmla="*/ 108095 w 553787"/>
                <a:gd name="connsiteY1" fmla="*/ 438314 h 445056"/>
                <a:gd name="connsiteX2" fmla="*/ 20925 w 553787"/>
                <a:gd name="connsiteY2" fmla="*/ 333827 h 445056"/>
                <a:gd name="connsiteX3" fmla="*/ 7741 w 553787"/>
                <a:gd name="connsiteY3" fmla="*/ 179558 h 445056"/>
                <a:gd name="connsiteX4" fmla="*/ 39421 w 553787"/>
                <a:gd name="connsiteY4" fmla="*/ 126233 h 445056"/>
                <a:gd name="connsiteX5" fmla="*/ 91566 w 553787"/>
                <a:gd name="connsiteY5" fmla="*/ 106555 h 445056"/>
                <a:gd name="connsiteX6" fmla="*/ 121082 w 553787"/>
                <a:gd name="connsiteY6" fmla="*/ 47524 h 445056"/>
                <a:gd name="connsiteX7" fmla="*/ 336154 w 553787"/>
                <a:gd name="connsiteY7" fmla="*/ 8169 h 445056"/>
                <a:gd name="connsiteX8" fmla="*/ 375509 w 553787"/>
                <a:gd name="connsiteY8" fmla="*/ 27846 h 445056"/>
                <a:gd name="connsiteX9" fmla="*/ 375509 w 553787"/>
                <a:gd name="connsiteY9" fmla="*/ 27846 h 445056"/>
                <a:gd name="connsiteX10" fmla="*/ 397547 w 553787"/>
                <a:gd name="connsiteY10" fmla="*/ 44178 h 445056"/>
                <a:gd name="connsiteX11" fmla="*/ 431392 w 553787"/>
                <a:gd name="connsiteY11" fmla="*/ 67988 h 445056"/>
                <a:gd name="connsiteX12" fmla="*/ 539617 w 553787"/>
                <a:gd name="connsiteY12" fmla="*/ 99865 h 445056"/>
                <a:gd name="connsiteX13" fmla="*/ 549455 w 553787"/>
                <a:gd name="connsiteY13" fmla="*/ 104784 h 445056"/>
                <a:gd name="connsiteX14" fmla="*/ 544536 w 553787"/>
                <a:gd name="connsiteY14" fmla="*/ 210845 h 445056"/>
                <a:gd name="connsiteX15" fmla="*/ 497508 w 553787"/>
                <a:gd name="connsiteY15" fmla="*/ 307460 h 445056"/>
                <a:gd name="connsiteX16" fmla="*/ 432769 w 553787"/>
                <a:gd name="connsiteY16" fmla="*/ 375150 h 445056"/>
                <a:gd name="connsiteX17" fmla="*/ 324938 w 553787"/>
                <a:gd name="connsiteY17" fmla="*/ 417456 h 445056"/>
                <a:gd name="connsiteX18" fmla="*/ 316477 w 553787"/>
                <a:gd name="connsiteY18" fmla="*/ 419030 h 445056"/>
                <a:gd name="connsiteX19" fmla="*/ 279484 w 553787"/>
                <a:gd name="connsiteY19" fmla="*/ 427491 h 445056"/>
                <a:gd name="connsiteX20" fmla="*/ 215533 w 553787"/>
                <a:gd name="connsiteY20" fmla="*/ 440478 h 445056"/>
                <a:gd name="connsiteX21" fmla="*/ 208252 w 553787"/>
                <a:gd name="connsiteY21" fmla="*/ 440478 h 445056"/>
                <a:gd name="connsiteX22" fmla="*/ 155123 w 553787"/>
                <a:gd name="connsiteY22" fmla="*/ 445004 h 445056"/>
                <a:gd name="connsiteX23" fmla="*/ 271416 w 553787"/>
                <a:gd name="connsiteY23" fmla="*/ 21746 h 445056"/>
                <a:gd name="connsiteX24" fmla="*/ 133675 w 553787"/>
                <a:gd name="connsiteY24" fmla="*/ 64446 h 445056"/>
                <a:gd name="connsiteX25" fmla="*/ 111637 w 553787"/>
                <a:gd name="connsiteY25" fmla="*/ 115016 h 445056"/>
                <a:gd name="connsiteX26" fmla="*/ 109472 w 553787"/>
                <a:gd name="connsiteY26" fmla="*/ 122887 h 445056"/>
                <a:gd name="connsiteX27" fmla="*/ 102585 w 553787"/>
                <a:gd name="connsiteY27" fmla="*/ 126626 h 445056"/>
                <a:gd name="connsiteX28" fmla="*/ 96288 w 553787"/>
                <a:gd name="connsiteY28" fmla="*/ 126626 h 445056"/>
                <a:gd name="connsiteX29" fmla="*/ 52211 w 553787"/>
                <a:gd name="connsiteY29" fmla="*/ 140990 h 445056"/>
                <a:gd name="connsiteX30" fmla="*/ 26237 w 553787"/>
                <a:gd name="connsiteY30" fmla="*/ 185067 h 445056"/>
                <a:gd name="connsiteX31" fmla="*/ 38831 w 553787"/>
                <a:gd name="connsiteY31" fmla="*/ 325366 h 445056"/>
                <a:gd name="connsiteX32" fmla="*/ 113998 w 553787"/>
                <a:gd name="connsiteY32" fmla="*/ 418636 h 445056"/>
                <a:gd name="connsiteX33" fmla="*/ 204316 w 553787"/>
                <a:gd name="connsiteY33" fmla="*/ 420604 h 445056"/>
                <a:gd name="connsiteX34" fmla="*/ 211794 w 553787"/>
                <a:gd name="connsiteY34" fmla="*/ 420604 h 445056"/>
                <a:gd name="connsiteX35" fmla="*/ 272990 w 553787"/>
                <a:gd name="connsiteY35" fmla="*/ 408208 h 445056"/>
                <a:gd name="connsiteX36" fmla="*/ 310967 w 553787"/>
                <a:gd name="connsiteY36" fmla="*/ 399550 h 445056"/>
                <a:gd name="connsiteX37" fmla="*/ 319428 w 553787"/>
                <a:gd name="connsiteY37" fmla="*/ 397975 h 445056"/>
                <a:gd name="connsiteX38" fmla="*/ 417815 w 553787"/>
                <a:gd name="connsiteY38" fmla="*/ 360785 h 445056"/>
                <a:gd name="connsiteX39" fmla="*/ 480782 w 553787"/>
                <a:gd name="connsiteY39" fmla="*/ 295063 h 445056"/>
                <a:gd name="connsiteX40" fmla="*/ 525449 w 553787"/>
                <a:gd name="connsiteY40" fmla="*/ 207696 h 445056"/>
                <a:gd name="connsiteX41" fmla="*/ 533910 w 553787"/>
                <a:gd name="connsiteY41" fmla="*/ 121903 h 445056"/>
                <a:gd name="connsiteX42" fmla="*/ 422144 w 553787"/>
                <a:gd name="connsiteY42" fmla="*/ 87665 h 445056"/>
                <a:gd name="connsiteX43" fmla="*/ 385741 w 553787"/>
                <a:gd name="connsiteY43" fmla="*/ 62281 h 445056"/>
                <a:gd name="connsiteX44" fmla="*/ 364686 w 553787"/>
                <a:gd name="connsiteY44" fmla="*/ 46540 h 445056"/>
                <a:gd name="connsiteX45" fmla="*/ 330841 w 553787"/>
                <a:gd name="connsiteY45" fmla="*/ 29224 h 445056"/>
                <a:gd name="connsiteX46" fmla="*/ 271416 w 553787"/>
                <a:gd name="connsiteY46" fmla="*/ 21746 h 44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53787" h="445056">
                  <a:moveTo>
                    <a:pt x="155123" y="445004"/>
                  </a:moveTo>
                  <a:cubicBezTo>
                    <a:pt x="139185" y="445437"/>
                    <a:pt x="123286" y="443174"/>
                    <a:pt x="108095" y="438314"/>
                  </a:cubicBezTo>
                  <a:cubicBezTo>
                    <a:pt x="74447" y="426507"/>
                    <a:pt x="45128" y="391285"/>
                    <a:pt x="20925" y="333827"/>
                  </a:cubicBezTo>
                  <a:cubicBezTo>
                    <a:pt x="-1342" y="285520"/>
                    <a:pt x="-6006" y="230943"/>
                    <a:pt x="7741" y="179558"/>
                  </a:cubicBezTo>
                  <a:cubicBezTo>
                    <a:pt x="13191" y="159204"/>
                    <a:pt x="24152" y="140748"/>
                    <a:pt x="39421" y="126233"/>
                  </a:cubicBezTo>
                  <a:cubicBezTo>
                    <a:pt x="53825" y="113533"/>
                    <a:pt x="72361" y="106536"/>
                    <a:pt x="91566" y="106555"/>
                  </a:cubicBezTo>
                  <a:cubicBezTo>
                    <a:pt x="90897" y="83179"/>
                    <a:pt x="101975" y="61020"/>
                    <a:pt x="121082" y="47524"/>
                  </a:cubicBezTo>
                  <a:cubicBezTo>
                    <a:pt x="176178" y="-686"/>
                    <a:pt x="272990" y="-8950"/>
                    <a:pt x="336154" y="8169"/>
                  </a:cubicBezTo>
                  <a:cubicBezTo>
                    <a:pt x="350341" y="12344"/>
                    <a:pt x="363663" y="19007"/>
                    <a:pt x="375509" y="27846"/>
                  </a:cubicBezTo>
                  <a:lnTo>
                    <a:pt x="375509" y="27846"/>
                  </a:lnTo>
                  <a:cubicBezTo>
                    <a:pt x="382986" y="32962"/>
                    <a:pt x="390267" y="38669"/>
                    <a:pt x="397547" y="44178"/>
                  </a:cubicBezTo>
                  <a:cubicBezTo>
                    <a:pt x="408251" y="52909"/>
                    <a:pt x="419566" y="60865"/>
                    <a:pt x="431392" y="67988"/>
                  </a:cubicBezTo>
                  <a:cubicBezTo>
                    <a:pt x="464214" y="87533"/>
                    <a:pt x="501443" y="98495"/>
                    <a:pt x="539617" y="99865"/>
                  </a:cubicBezTo>
                  <a:cubicBezTo>
                    <a:pt x="543415" y="100176"/>
                    <a:pt x="546937" y="101939"/>
                    <a:pt x="549455" y="104784"/>
                  </a:cubicBezTo>
                  <a:cubicBezTo>
                    <a:pt x="561459" y="120526"/>
                    <a:pt x="544733" y="210058"/>
                    <a:pt x="544536" y="210845"/>
                  </a:cubicBezTo>
                  <a:cubicBezTo>
                    <a:pt x="535878" y="246016"/>
                    <a:pt x="519841" y="278948"/>
                    <a:pt x="497508" y="307460"/>
                  </a:cubicBezTo>
                  <a:cubicBezTo>
                    <a:pt x="477299" y="331289"/>
                    <a:pt x="455674" y="353892"/>
                    <a:pt x="432769" y="375150"/>
                  </a:cubicBezTo>
                  <a:cubicBezTo>
                    <a:pt x="404434" y="402108"/>
                    <a:pt x="360357" y="410569"/>
                    <a:pt x="324938" y="417456"/>
                  </a:cubicBezTo>
                  <a:lnTo>
                    <a:pt x="316477" y="419030"/>
                  </a:lnTo>
                  <a:cubicBezTo>
                    <a:pt x="304277" y="421391"/>
                    <a:pt x="291880" y="424540"/>
                    <a:pt x="279484" y="427491"/>
                  </a:cubicBezTo>
                  <a:cubicBezTo>
                    <a:pt x="258468" y="433231"/>
                    <a:pt x="237118" y="437570"/>
                    <a:pt x="215533" y="440478"/>
                  </a:cubicBezTo>
                  <a:lnTo>
                    <a:pt x="208252" y="440478"/>
                  </a:lnTo>
                  <a:cubicBezTo>
                    <a:pt x="190641" y="442960"/>
                    <a:pt x="172912" y="444471"/>
                    <a:pt x="155123" y="445004"/>
                  </a:cubicBezTo>
                  <a:close/>
                  <a:moveTo>
                    <a:pt x="271416" y="21746"/>
                  </a:moveTo>
                  <a:cubicBezTo>
                    <a:pt x="221947" y="19605"/>
                    <a:pt x="173266" y="34698"/>
                    <a:pt x="133675" y="64446"/>
                  </a:cubicBezTo>
                  <a:cubicBezTo>
                    <a:pt x="116713" y="75247"/>
                    <a:pt x="108016" y="95245"/>
                    <a:pt x="111637" y="115016"/>
                  </a:cubicBezTo>
                  <a:cubicBezTo>
                    <a:pt x="112030" y="117826"/>
                    <a:pt x="111263" y="120678"/>
                    <a:pt x="109472" y="122887"/>
                  </a:cubicBezTo>
                  <a:cubicBezTo>
                    <a:pt x="107800" y="125052"/>
                    <a:pt x="105301" y="126412"/>
                    <a:pt x="102585" y="126626"/>
                  </a:cubicBezTo>
                  <a:lnTo>
                    <a:pt x="96288" y="126626"/>
                  </a:lnTo>
                  <a:cubicBezTo>
                    <a:pt x="80330" y="125865"/>
                    <a:pt x="64647" y="130975"/>
                    <a:pt x="52211" y="140990"/>
                  </a:cubicBezTo>
                  <a:cubicBezTo>
                    <a:pt x="39677" y="153019"/>
                    <a:pt x="30684" y="168269"/>
                    <a:pt x="26237" y="185067"/>
                  </a:cubicBezTo>
                  <a:cubicBezTo>
                    <a:pt x="14077" y="231882"/>
                    <a:pt x="18524" y="281466"/>
                    <a:pt x="38831" y="325366"/>
                  </a:cubicBezTo>
                  <a:cubicBezTo>
                    <a:pt x="60869" y="377511"/>
                    <a:pt x="86056" y="408995"/>
                    <a:pt x="113998" y="418636"/>
                  </a:cubicBezTo>
                  <a:cubicBezTo>
                    <a:pt x="143652" y="425516"/>
                    <a:pt x="174387" y="426187"/>
                    <a:pt x="204316" y="420604"/>
                  </a:cubicBezTo>
                  <a:lnTo>
                    <a:pt x="211794" y="420604"/>
                  </a:lnTo>
                  <a:cubicBezTo>
                    <a:pt x="232435" y="417818"/>
                    <a:pt x="252880" y="413676"/>
                    <a:pt x="272990" y="408208"/>
                  </a:cubicBezTo>
                  <a:cubicBezTo>
                    <a:pt x="285780" y="405059"/>
                    <a:pt x="298571" y="401911"/>
                    <a:pt x="310967" y="399550"/>
                  </a:cubicBezTo>
                  <a:lnTo>
                    <a:pt x="319428" y="397975"/>
                  </a:lnTo>
                  <a:cubicBezTo>
                    <a:pt x="354060" y="391285"/>
                    <a:pt x="393021" y="383808"/>
                    <a:pt x="417815" y="360785"/>
                  </a:cubicBezTo>
                  <a:cubicBezTo>
                    <a:pt x="440129" y="340191"/>
                    <a:pt x="461164" y="318241"/>
                    <a:pt x="480782" y="295063"/>
                  </a:cubicBezTo>
                  <a:cubicBezTo>
                    <a:pt x="501620" y="269390"/>
                    <a:pt x="516850" y="239625"/>
                    <a:pt x="525449" y="207696"/>
                  </a:cubicBezTo>
                  <a:cubicBezTo>
                    <a:pt x="530782" y="179402"/>
                    <a:pt x="533615" y="150693"/>
                    <a:pt x="533910" y="121903"/>
                  </a:cubicBezTo>
                  <a:cubicBezTo>
                    <a:pt x="494458" y="119584"/>
                    <a:pt x="456126" y="107844"/>
                    <a:pt x="422144" y="87665"/>
                  </a:cubicBezTo>
                  <a:cubicBezTo>
                    <a:pt x="409413" y="80082"/>
                    <a:pt x="397252" y="71599"/>
                    <a:pt x="385741" y="62281"/>
                  </a:cubicBezTo>
                  <a:cubicBezTo>
                    <a:pt x="378657" y="56772"/>
                    <a:pt x="371770" y="51459"/>
                    <a:pt x="364686" y="46540"/>
                  </a:cubicBezTo>
                  <a:cubicBezTo>
                    <a:pt x="354513" y="38812"/>
                    <a:pt x="343061" y="32949"/>
                    <a:pt x="330841" y="29224"/>
                  </a:cubicBezTo>
                  <a:cubicBezTo>
                    <a:pt x="311420" y="24300"/>
                    <a:pt x="291447" y="21790"/>
                    <a:pt x="271416" y="21746"/>
                  </a:cubicBezTo>
                  <a:close/>
                </a:path>
              </a:pathLst>
            </a:custGeom>
            <a:solidFill>
              <a:srgbClr val="231F20"/>
            </a:solidFill>
            <a:ln w="1966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BF8BD2F3-DEF3-4F7C-A550-11ADFAF4E4EA}"/>
                </a:ext>
              </a:extLst>
            </p:cNvPr>
            <p:cNvSpPr/>
            <p:nvPr/>
          </p:nvSpPr>
          <p:spPr>
            <a:xfrm>
              <a:off x="6589593" y="2847620"/>
              <a:ext cx="331738" cy="540914"/>
            </a:xfrm>
            <a:custGeom>
              <a:avLst/>
              <a:gdLst>
                <a:gd name="connsiteX0" fmla="*/ 255804 w 331738"/>
                <a:gd name="connsiteY0" fmla="*/ 341203 h 540914"/>
                <a:gd name="connsiteX1" fmla="*/ 269185 w 331738"/>
                <a:gd name="connsiteY1" fmla="*/ 486225 h 540914"/>
                <a:gd name="connsiteX2" fmla="*/ 113734 w 331738"/>
                <a:gd name="connsiteY2" fmla="*/ 537976 h 540914"/>
                <a:gd name="connsiteX3" fmla="*/ 4329 w 331738"/>
                <a:gd name="connsiteY3" fmla="*/ 453167 h 540914"/>
                <a:gd name="connsiteX4" fmla="*/ 0 w 331738"/>
                <a:gd name="connsiteY4" fmla="*/ 188705 h 540914"/>
                <a:gd name="connsiteX5" fmla="*/ 45258 w 331738"/>
                <a:gd name="connsiteY5" fmla="*/ 0 h 540914"/>
                <a:gd name="connsiteX6" fmla="*/ 330184 w 331738"/>
                <a:gd name="connsiteY6" fmla="*/ 21448 h 540914"/>
                <a:gd name="connsiteX7" fmla="*/ 325855 w 331738"/>
                <a:gd name="connsiteY7" fmla="*/ 264856 h 540914"/>
                <a:gd name="connsiteX8" fmla="*/ 255804 w 331738"/>
                <a:gd name="connsiteY8" fmla="*/ 341203 h 54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738" h="540914">
                  <a:moveTo>
                    <a:pt x="255804" y="341203"/>
                  </a:moveTo>
                  <a:lnTo>
                    <a:pt x="269185" y="486225"/>
                  </a:lnTo>
                  <a:cubicBezTo>
                    <a:pt x="229830" y="529239"/>
                    <a:pt x="171015" y="548818"/>
                    <a:pt x="113734" y="537976"/>
                  </a:cubicBezTo>
                  <a:cubicBezTo>
                    <a:pt x="19480" y="518299"/>
                    <a:pt x="4329" y="453167"/>
                    <a:pt x="4329" y="453167"/>
                  </a:cubicBezTo>
                  <a:lnTo>
                    <a:pt x="0" y="188705"/>
                  </a:lnTo>
                  <a:cubicBezTo>
                    <a:pt x="0" y="188705"/>
                    <a:pt x="68870" y="149350"/>
                    <a:pt x="45258" y="0"/>
                  </a:cubicBezTo>
                  <a:cubicBezTo>
                    <a:pt x="138075" y="24750"/>
                    <a:pt x="234691" y="32023"/>
                    <a:pt x="330184" y="21448"/>
                  </a:cubicBezTo>
                  <a:cubicBezTo>
                    <a:pt x="333234" y="102601"/>
                    <a:pt x="331798" y="183862"/>
                    <a:pt x="325855" y="264856"/>
                  </a:cubicBezTo>
                  <a:cubicBezTo>
                    <a:pt x="315033" y="337662"/>
                    <a:pt x="255804" y="341203"/>
                    <a:pt x="255804" y="341203"/>
                  </a:cubicBezTo>
                  <a:close/>
                </a:path>
              </a:pathLst>
            </a:custGeom>
            <a:solidFill>
              <a:srgbClr val="FFFFFF"/>
            </a:solidFill>
            <a:ln w="1966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B189F2EC-1A54-4431-A4DA-8D0B392E2E8F}"/>
                </a:ext>
              </a:extLst>
            </p:cNvPr>
            <p:cNvSpPr/>
            <p:nvPr/>
          </p:nvSpPr>
          <p:spPr>
            <a:xfrm>
              <a:off x="6578178" y="2837962"/>
              <a:ext cx="350786" cy="562195"/>
            </a:xfrm>
            <a:custGeom>
              <a:avLst/>
              <a:gdLst>
                <a:gd name="connsiteX0" fmla="*/ 158404 w 350786"/>
                <a:gd name="connsiteY0" fmla="*/ 562195 h 562195"/>
                <a:gd name="connsiteX1" fmla="*/ 122395 w 350786"/>
                <a:gd name="connsiteY1" fmla="*/ 558260 h 562195"/>
                <a:gd name="connsiteX2" fmla="*/ 4331 w 350786"/>
                <a:gd name="connsiteY2" fmla="*/ 465777 h 562195"/>
                <a:gd name="connsiteX3" fmla="*/ 4331 w 350786"/>
                <a:gd name="connsiteY3" fmla="*/ 463612 h 562195"/>
                <a:gd name="connsiteX4" fmla="*/ 2 w 350786"/>
                <a:gd name="connsiteY4" fmla="*/ 199150 h 562195"/>
                <a:gd name="connsiteX5" fmla="*/ 5118 w 350786"/>
                <a:gd name="connsiteY5" fmla="*/ 190098 h 562195"/>
                <a:gd name="connsiteX6" fmla="*/ 44473 w 350786"/>
                <a:gd name="connsiteY6" fmla="*/ 11822 h 562195"/>
                <a:gd name="connsiteX7" fmla="*/ 47818 w 350786"/>
                <a:gd name="connsiteY7" fmla="*/ 2574 h 562195"/>
                <a:gd name="connsiteX8" fmla="*/ 57263 w 350786"/>
                <a:gd name="connsiteY8" fmla="*/ 410 h 562195"/>
                <a:gd name="connsiteX9" fmla="*/ 337467 w 350786"/>
                <a:gd name="connsiteY9" fmla="*/ 20087 h 562195"/>
                <a:gd name="connsiteX10" fmla="*/ 345535 w 350786"/>
                <a:gd name="connsiteY10" fmla="*/ 22448 h 562195"/>
                <a:gd name="connsiteX11" fmla="*/ 349077 w 350786"/>
                <a:gd name="connsiteY11" fmla="*/ 29926 h 562195"/>
                <a:gd name="connsiteX12" fmla="*/ 344748 w 350786"/>
                <a:gd name="connsiteY12" fmla="*/ 274907 h 562195"/>
                <a:gd name="connsiteX13" fmla="*/ 276664 w 350786"/>
                <a:gd name="connsiteY13" fmla="*/ 358142 h 562195"/>
                <a:gd name="connsiteX14" fmla="*/ 289258 w 350786"/>
                <a:gd name="connsiteY14" fmla="*/ 493915 h 562195"/>
                <a:gd name="connsiteX15" fmla="*/ 286897 w 350786"/>
                <a:gd name="connsiteY15" fmla="*/ 501393 h 562195"/>
                <a:gd name="connsiteX16" fmla="*/ 158404 w 350786"/>
                <a:gd name="connsiteY16" fmla="*/ 562195 h 562195"/>
                <a:gd name="connsiteX17" fmla="*/ 25386 w 350786"/>
                <a:gd name="connsiteY17" fmla="*/ 462038 h 562195"/>
                <a:gd name="connsiteX18" fmla="*/ 126724 w 350786"/>
                <a:gd name="connsiteY18" fmla="*/ 538386 h 562195"/>
                <a:gd name="connsiteX19" fmla="*/ 270171 w 350786"/>
                <a:gd name="connsiteY19" fmla="*/ 492341 h 562195"/>
                <a:gd name="connsiteX20" fmla="*/ 257184 w 350786"/>
                <a:gd name="connsiteY20" fmla="*/ 351649 h 562195"/>
                <a:gd name="connsiteX21" fmla="*/ 266176 w 350786"/>
                <a:gd name="connsiteY21" fmla="*/ 340669 h 562195"/>
                <a:gd name="connsiteX22" fmla="*/ 266629 w 350786"/>
                <a:gd name="connsiteY22" fmla="*/ 340629 h 562195"/>
                <a:gd name="connsiteX23" fmla="*/ 325661 w 350786"/>
                <a:gd name="connsiteY23" fmla="*/ 273136 h 562195"/>
                <a:gd name="connsiteX24" fmla="*/ 330187 w 350786"/>
                <a:gd name="connsiteY24" fmla="*/ 42716 h 562195"/>
                <a:gd name="connsiteX25" fmla="*/ 67692 w 350786"/>
                <a:gd name="connsiteY25" fmla="*/ 23039 h 562195"/>
                <a:gd name="connsiteX26" fmla="*/ 20467 w 350786"/>
                <a:gd name="connsiteY26" fmla="*/ 203479 h 56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0786" h="562195">
                  <a:moveTo>
                    <a:pt x="158404" y="562195"/>
                  </a:moveTo>
                  <a:cubicBezTo>
                    <a:pt x="146303" y="562195"/>
                    <a:pt x="134221" y="560857"/>
                    <a:pt x="122395" y="558260"/>
                  </a:cubicBezTo>
                  <a:cubicBezTo>
                    <a:pt x="24009" y="536418"/>
                    <a:pt x="6102" y="468532"/>
                    <a:pt x="4331" y="465777"/>
                  </a:cubicBezTo>
                  <a:cubicBezTo>
                    <a:pt x="4233" y="465049"/>
                    <a:pt x="4233" y="464340"/>
                    <a:pt x="4331" y="463612"/>
                  </a:cubicBezTo>
                  <a:lnTo>
                    <a:pt x="2" y="199150"/>
                  </a:lnTo>
                  <a:cubicBezTo>
                    <a:pt x="-76" y="195427"/>
                    <a:pt x="1891" y="191960"/>
                    <a:pt x="5118" y="190098"/>
                  </a:cubicBezTo>
                  <a:cubicBezTo>
                    <a:pt x="5118" y="190098"/>
                    <a:pt x="67298" y="152121"/>
                    <a:pt x="44473" y="11822"/>
                  </a:cubicBezTo>
                  <a:cubicBezTo>
                    <a:pt x="43942" y="8371"/>
                    <a:pt x="45201" y="4884"/>
                    <a:pt x="47818" y="2574"/>
                  </a:cubicBezTo>
                  <a:cubicBezTo>
                    <a:pt x="50376" y="244"/>
                    <a:pt x="53957" y="-576"/>
                    <a:pt x="57263" y="410"/>
                  </a:cubicBezTo>
                  <a:cubicBezTo>
                    <a:pt x="148664" y="24081"/>
                    <a:pt x="243646" y="30750"/>
                    <a:pt x="337467" y="20087"/>
                  </a:cubicBezTo>
                  <a:cubicBezTo>
                    <a:pt x="340360" y="19731"/>
                    <a:pt x="343292" y="20585"/>
                    <a:pt x="345535" y="22448"/>
                  </a:cubicBezTo>
                  <a:cubicBezTo>
                    <a:pt x="347778" y="24282"/>
                    <a:pt x="349077" y="27027"/>
                    <a:pt x="349077" y="29926"/>
                  </a:cubicBezTo>
                  <a:cubicBezTo>
                    <a:pt x="352363" y="111602"/>
                    <a:pt x="350907" y="193398"/>
                    <a:pt x="344748" y="274907"/>
                  </a:cubicBezTo>
                  <a:cubicBezTo>
                    <a:pt x="342465" y="314468"/>
                    <a:pt x="314996" y="348067"/>
                    <a:pt x="276664" y="358142"/>
                  </a:cubicBezTo>
                  <a:lnTo>
                    <a:pt x="289258" y="493915"/>
                  </a:lnTo>
                  <a:cubicBezTo>
                    <a:pt x="289514" y="496631"/>
                    <a:pt x="288668" y="499326"/>
                    <a:pt x="286897" y="501393"/>
                  </a:cubicBezTo>
                  <a:cubicBezTo>
                    <a:pt x="254036" y="538189"/>
                    <a:pt x="207696" y="560110"/>
                    <a:pt x="158404" y="562195"/>
                  </a:cubicBezTo>
                  <a:close/>
                  <a:moveTo>
                    <a:pt x="25386" y="462038"/>
                  </a:moveTo>
                  <a:cubicBezTo>
                    <a:pt x="27550" y="469712"/>
                    <a:pt x="45063" y="521070"/>
                    <a:pt x="126724" y="538386"/>
                  </a:cubicBezTo>
                  <a:cubicBezTo>
                    <a:pt x="179282" y="548657"/>
                    <a:pt x="233414" y="531282"/>
                    <a:pt x="270171" y="492341"/>
                  </a:cubicBezTo>
                  <a:lnTo>
                    <a:pt x="257184" y="351649"/>
                  </a:lnTo>
                  <a:cubicBezTo>
                    <a:pt x="256633" y="346139"/>
                    <a:pt x="260647" y="341220"/>
                    <a:pt x="266176" y="340669"/>
                  </a:cubicBezTo>
                  <a:cubicBezTo>
                    <a:pt x="266314" y="340649"/>
                    <a:pt x="266472" y="340629"/>
                    <a:pt x="266629" y="340629"/>
                  </a:cubicBezTo>
                  <a:cubicBezTo>
                    <a:pt x="268990" y="340629"/>
                    <a:pt x="317790" y="336300"/>
                    <a:pt x="325661" y="273136"/>
                  </a:cubicBezTo>
                  <a:cubicBezTo>
                    <a:pt x="331505" y="196476"/>
                    <a:pt x="333020" y="119548"/>
                    <a:pt x="330187" y="42716"/>
                  </a:cubicBezTo>
                  <a:cubicBezTo>
                    <a:pt x="242210" y="51124"/>
                    <a:pt x="153446" y="44471"/>
                    <a:pt x="67692" y="23039"/>
                  </a:cubicBezTo>
                  <a:cubicBezTo>
                    <a:pt x="82450" y="144447"/>
                    <a:pt x="36602" y="191082"/>
                    <a:pt x="20467" y="203479"/>
                  </a:cubicBezTo>
                  <a:close/>
                </a:path>
              </a:pathLst>
            </a:custGeom>
            <a:solidFill>
              <a:srgbClr val="231F20"/>
            </a:solidFill>
            <a:ln w="19669"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56ECBC62-7CCC-44CC-A99D-2DCC3487D5BD}"/>
                </a:ext>
              </a:extLst>
            </p:cNvPr>
            <p:cNvSpPr/>
            <p:nvPr/>
          </p:nvSpPr>
          <p:spPr>
            <a:xfrm>
              <a:off x="6532873" y="2980112"/>
              <a:ext cx="111422" cy="127850"/>
            </a:xfrm>
            <a:custGeom>
              <a:avLst/>
              <a:gdLst>
                <a:gd name="connsiteX0" fmla="*/ 111422 w 111422"/>
                <a:gd name="connsiteY0" fmla="*/ 51293 h 127850"/>
                <a:gd name="connsiteX1" fmla="*/ 89974 w 111422"/>
                <a:gd name="connsiteY1" fmla="*/ 19023 h 127850"/>
                <a:gd name="connsiteX2" fmla="*/ 56720 w 111422"/>
                <a:gd name="connsiteY2" fmla="*/ 3281 h 127850"/>
                <a:gd name="connsiteX3" fmla="*/ 37042 w 111422"/>
                <a:gd name="connsiteY3" fmla="*/ 133 h 127850"/>
                <a:gd name="connsiteX4" fmla="*/ 23859 w 111422"/>
                <a:gd name="connsiteY4" fmla="*/ 5249 h 127850"/>
                <a:gd name="connsiteX5" fmla="*/ 1623 w 111422"/>
                <a:gd name="connsiteY5" fmla="*/ 29255 h 127850"/>
                <a:gd name="connsiteX6" fmla="*/ 1623 w 111422"/>
                <a:gd name="connsiteY6" fmla="*/ 56213 h 127850"/>
                <a:gd name="connsiteX7" fmla="*/ 9297 w 111422"/>
                <a:gd name="connsiteY7" fmla="*/ 84548 h 127850"/>
                <a:gd name="connsiteX8" fmla="*/ 107684 w 111422"/>
                <a:gd name="connsiteY8" fmla="*/ 121148 h 12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22" h="127850">
                  <a:moveTo>
                    <a:pt x="111422" y="51293"/>
                  </a:moveTo>
                  <a:cubicBezTo>
                    <a:pt x="107959" y="38497"/>
                    <a:pt x="100423" y="27173"/>
                    <a:pt x="89974" y="19023"/>
                  </a:cubicBezTo>
                  <a:cubicBezTo>
                    <a:pt x="79900" y="11872"/>
                    <a:pt x="68644" y="6543"/>
                    <a:pt x="56720" y="3281"/>
                  </a:cubicBezTo>
                  <a:cubicBezTo>
                    <a:pt x="50502" y="680"/>
                    <a:pt x="43752" y="-401"/>
                    <a:pt x="37042" y="133"/>
                  </a:cubicBezTo>
                  <a:cubicBezTo>
                    <a:pt x="32340" y="918"/>
                    <a:pt x="27853" y="2659"/>
                    <a:pt x="23859" y="5249"/>
                  </a:cubicBezTo>
                  <a:cubicBezTo>
                    <a:pt x="13804" y="10331"/>
                    <a:pt x="5913" y="18849"/>
                    <a:pt x="1623" y="29255"/>
                  </a:cubicBezTo>
                  <a:cubicBezTo>
                    <a:pt x="-541" y="38110"/>
                    <a:pt x="-541" y="47358"/>
                    <a:pt x="1623" y="56213"/>
                  </a:cubicBezTo>
                  <a:cubicBezTo>
                    <a:pt x="3001" y="65941"/>
                    <a:pt x="5579" y="75459"/>
                    <a:pt x="9297" y="84548"/>
                  </a:cubicBezTo>
                  <a:cubicBezTo>
                    <a:pt x="26417" y="121758"/>
                    <a:pt x="70415" y="138119"/>
                    <a:pt x="107684" y="121148"/>
                  </a:cubicBezTo>
                </a:path>
              </a:pathLst>
            </a:custGeom>
            <a:solidFill>
              <a:srgbClr val="FFFFFF"/>
            </a:solidFill>
            <a:ln w="1966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03C69CBB-414E-4F0A-8110-1A195B2F9F93}"/>
                </a:ext>
              </a:extLst>
            </p:cNvPr>
            <p:cNvSpPr/>
            <p:nvPr/>
          </p:nvSpPr>
          <p:spPr>
            <a:xfrm>
              <a:off x="6521573" y="2969749"/>
              <a:ext cx="131341" cy="148433"/>
            </a:xfrm>
            <a:custGeom>
              <a:avLst/>
              <a:gdLst>
                <a:gd name="connsiteX0" fmla="*/ 87303 w 131341"/>
                <a:gd name="connsiteY0" fmla="*/ 148433 h 148433"/>
                <a:gd name="connsiteX1" fmla="*/ 57984 w 131341"/>
                <a:gd name="connsiteY1" fmla="*/ 143120 h 148433"/>
                <a:gd name="connsiteX2" fmla="*/ 10365 w 131341"/>
                <a:gd name="connsiteY2" fmla="*/ 98846 h 148433"/>
                <a:gd name="connsiteX3" fmla="*/ 1904 w 131341"/>
                <a:gd name="connsiteY3" fmla="*/ 67953 h 148433"/>
                <a:gd name="connsiteX4" fmla="*/ 1904 w 131341"/>
                <a:gd name="connsiteY4" fmla="*/ 36273 h 148433"/>
                <a:gd name="connsiteX5" fmla="*/ 28665 w 131341"/>
                <a:gd name="connsiteY5" fmla="*/ 6560 h 148433"/>
                <a:gd name="connsiteX6" fmla="*/ 45587 w 131341"/>
                <a:gd name="connsiteY6" fmla="*/ 263 h 148433"/>
                <a:gd name="connsiteX7" fmla="*/ 69790 w 131341"/>
                <a:gd name="connsiteY7" fmla="*/ 3805 h 148433"/>
                <a:gd name="connsiteX8" fmla="*/ 106193 w 131341"/>
                <a:gd name="connsiteY8" fmla="*/ 21121 h 148433"/>
                <a:gd name="connsiteX9" fmla="*/ 131183 w 131341"/>
                <a:gd name="connsiteY9" fmla="*/ 58901 h 148433"/>
                <a:gd name="connsiteX10" fmla="*/ 122880 w 131341"/>
                <a:gd name="connsiteY10" fmla="*/ 70749 h 148433"/>
                <a:gd name="connsiteX11" fmla="*/ 111506 w 131341"/>
                <a:gd name="connsiteY11" fmla="*/ 64214 h 148433"/>
                <a:gd name="connsiteX12" fmla="*/ 93600 w 131341"/>
                <a:gd name="connsiteY12" fmla="*/ 37257 h 148433"/>
                <a:gd name="connsiteX13" fmla="*/ 63690 w 131341"/>
                <a:gd name="connsiteY13" fmla="*/ 22302 h 148433"/>
                <a:gd name="connsiteX14" fmla="*/ 48539 w 131341"/>
                <a:gd name="connsiteY14" fmla="*/ 19547 h 148433"/>
                <a:gd name="connsiteX15" fmla="*/ 39094 w 131341"/>
                <a:gd name="connsiteY15" fmla="*/ 23286 h 148433"/>
                <a:gd name="connsiteX16" fmla="*/ 21384 w 131341"/>
                <a:gd name="connsiteY16" fmla="*/ 42963 h 148433"/>
                <a:gd name="connsiteX17" fmla="*/ 21384 w 131341"/>
                <a:gd name="connsiteY17" fmla="*/ 64805 h 148433"/>
                <a:gd name="connsiteX18" fmla="*/ 28468 w 131341"/>
                <a:gd name="connsiteY18" fmla="*/ 90582 h 148433"/>
                <a:gd name="connsiteX19" fmla="*/ 64477 w 131341"/>
                <a:gd name="connsiteY19" fmla="*/ 124427 h 148433"/>
                <a:gd name="connsiteX20" fmla="*/ 113867 w 131341"/>
                <a:gd name="connsiteY20" fmla="*/ 122262 h 148433"/>
                <a:gd name="connsiteX21" fmla="*/ 128153 w 131341"/>
                <a:gd name="connsiteY21" fmla="*/ 124507 h 148433"/>
                <a:gd name="connsiteX22" fmla="*/ 125910 w 131341"/>
                <a:gd name="connsiteY22" fmla="*/ 138801 h 148433"/>
                <a:gd name="connsiteX23" fmla="*/ 122722 w 131341"/>
                <a:gd name="connsiteY23" fmla="*/ 140365 h 148433"/>
                <a:gd name="connsiteX24" fmla="*/ 87303 w 131341"/>
                <a:gd name="connsiteY24" fmla="*/ 148433 h 14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1341" h="148433">
                  <a:moveTo>
                    <a:pt x="87303" y="148433"/>
                  </a:moveTo>
                  <a:cubicBezTo>
                    <a:pt x="77287" y="148445"/>
                    <a:pt x="67350" y="146644"/>
                    <a:pt x="57984" y="143120"/>
                  </a:cubicBezTo>
                  <a:cubicBezTo>
                    <a:pt x="36831" y="135332"/>
                    <a:pt x="19672" y="119383"/>
                    <a:pt x="10365" y="98846"/>
                  </a:cubicBezTo>
                  <a:cubicBezTo>
                    <a:pt x="6252" y="88949"/>
                    <a:pt x="3399" y="78567"/>
                    <a:pt x="1904" y="67953"/>
                  </a:cubicBezTo>
                  <a:cubicBezTo>
                    <a:pt x="-635" y="57546"/>
                    <a:pt x="-635" y="46680"/>
                    <a:pt x="1904" y="36273"/>
                  </a:cubicBezTo>
                  <a:cubicBezTo>
                    <a:pt x="6921" y="23445"/>
                    <a:pt x="16426" y="12884"/>
                    <a:pt x="28665" y="6560"/>
                  </a:cubicBezTo>
                  <a:cubicBezTo>
                    <a:pt x="33820" y="3331"/>
                    <a:pt x="39586" y="1188"/>
                    <a:pt x="45587" y="263"/>
                  </a:cubicBezTo>
                  <a:cubicBezTo>
                    <a:pt x="53832" y="-587"/>
                    <a:pt x="62136" y="629"/>
                    <a:pt x="69790" y="3805"/>
                  </a:cubicBezTo>
                  <a:cubicBezTo>
                    <a:pt x="82856" y="7379"/>
                    <a:pt x="95174" y="13242"/>
                    <a:pt x="106193" y="21121"/>
                  </a:cubicBezTo>
                  <a:cubicBezTo>
                    <a:pt x="118373" y="30690"/>
                    <a:pt x="127149" y="43943"/>
                    <a:pt x="131183" y="58901"/>
                  </a:cubicBezTo>
                  <a:cubicBezTo>
                    <a:pt x="132167" y="64468"/>
                    <a:pt x="128448" y="69771"/>
                    <a:pt x="122880" y="70749"/>
                  </a:cubicBezTo>
                  <a:cubicBezTo>
                    <a:pt x="118000" y="71605"/>
                    <a:pt x="113218" y="68854"/>
                    <a:pt x="111506" y="64214"/>
                  </a:cubicBezTo>
                  <a:cubicBezTo>
                    <a:pt x="108732" y="53473"/>
                    <a:pt x="102435" y="43976"/>
                    <a:pt x="93600" y="37257"/>
                  </a:cubicBezTo>
                  <a:cubicBezTo>
                    <a:pt x="84647" y="30470"/>
                    <a:pt x="74493" y="25399"/>
                    <a:pt x="63690" y="22302"/>
                  </a:cubicBezTo>
                  <a:cubicBezTo>
                    <a:pt x="58889" y="20348"/>
                    <a:pt x="53734" y="19409"/>
                    <a:pt x="48539" y="19547"/>
                  </a:cubicBezTo>
                  <a:cubicBezTo>
                    <a:pt x="45194" y="20210"/>
                    <a:pt x="41986" y="21477"/>
                    <a:pt x="39094" y="23286"/>
                  </a:cubicBezTo>
                  <a:cubicBezTo>
                    <a:pt x="31026" y="27522"/>
                    <a:pt x="24749" y="34502"/>
                    <a:pt x="21384" y="42963"/>
                  </a:cubicBezTo>
                  <a:cubicBezTo>
                    <a:pt x="19712" y="50147"/>
                    <a:pt x="19712" y="57620"/>
                    <a:pt x="21384" y="64805"/>
                  </a:cubicBezTo>
                  <a:cubicBezTo>
                    <a:pt x="22486" y="73695"/>
                    <a:pt x="24867" y="82376"/>
                    <a:pt x="28468" y="90582"/>
                  </a:cubicBezTo>
                  <a:cubicBezTo>
                    <a:pt x="35571" y="106143"/>
                    <a:pt x="48499" y="118295"/>
                    <a:pt x="64477" y="124427"/>
                  </a:cubicBezTo>
                  <a:cubicBezTo>
                    <a:pt x="80593" y="130119"/>
                    <a:pt x="98303" y="129344"/>
                    <a:pt x="113867" y="122262"/>
                  </a:cubicBezTo>
                  <a:cubicBezTo>
                    <a:pt x="118432" y="118935"/>
                    <a:pt x="124828" y="119938"/>
                    <a:pt x="128153" y="124507"/>
                  </a:cubicBezTo>
                  <a:cubicBezTo>
                    <a:pt x="131498" y="129075"/>
                    <a:pt x="130494" y="135474"/>
                    <a:pt x="125910" y="138801"/>
                  </a:cubicBezTo>
                  <a:cubicBezTo>
                    <a:pt x="124946" y="139505"/>
                    <a:pt x="123863" y="140035"/>
                    <a:pt x="122722" y="140365"/>
                  </a:cubicBezTo>
                  <a:cubicBezTo>
                    <a:pt x="111624" y="145517"/>
                    <a:pt x="99542" y="148268"/>
                    <a:pt x="87303" y="148433"/>
                  </a:cubicBezTo>
                  <a:close/>
                </a:path>
              </a:pathLst>
            </a:custGeom>
            <a:solidFill>
              <a:srgbClr val="231F20"/>
            </a:solidFill>
            <a:ln w="1966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99CA40B8-F723-46B3-B2EE-84B1CE08CA7C}"/>
                </a:ext>
              </a:extLst>
            </p:cNvPr>
            <p:cNvSpPr/>
            <p:nvPr/>
          </p:nvSpPr>
          <p:spPr>
            <a:xfrm>
              <a:off x="6712736" y="3169540"/>
              <a:ext cx="136006" cy="92418"/>
            </a:xfrm>
            <a:custGeom>
              <a:avLst/>
              <a:gdLst>
                <a:gd name="connsiteX0" fmla="*/ 136007 w 136006"/>
                <a:gd name="connsiteY0" fmla="*/ 91303 h 92418"/>
                <a:gd name="connsiteX1" fmla="*/ 39391 w 136006"/>
                <a:gd name="connsiteY1" fmla="*/ 62180 h 92418"/>
                <a:gd name="connsiteX2" fmla="*/ 37 w 136006"/>
                <a:gd name="connsiteY2" fmla="*/ 0 h 92418"/>
                <a:gd name="connsiteX3" fmla="*/ 128529 w 136006"/>
                <a:gd name="connsiteY3" fmla="*/ 21645 h 92418"/>
              </a:gdLst>
              <a:ahLst/>
              <a:cxnLst>
                <a:cxn ang="0">
                  <a:pos x="connsiteX0" y="connsiteY0"/>
                </a:cxn>
                <a:cxn ang="0">
                  <a:pos x="connsiteX1" y="connsiteY1"/>
                </a:cxn>
                <a:cxn ang="0">
                  <a:pos x="connsiteX2" y="connsiteY2"/>
                </a:cxn>
                <a:cxn ang="0">
                  <a:pos x="connsiteX3" y="connsiteY3"/>
                </a:cxn>
              </a:cxnLst>
              <a:rect l="l" t="t" r="r" b="b"/>
              <a:pathLst>
                <a:path w="136006" h="92418">
                  <a:moveTo>
                    <a:pt x="136007" y="91303"/>
                  </a:moveTo>
                  <a:cubicBezTo>
                    <a:pt x="101099" y="96064"/>
                    <a:pt x="65837" y="85439"/>
                    <a:pt x="39391" y="62180"/>
                  </a:cubicBezTo>
                  <a:cubicBezTo>
                    <a:pt x="-2718" y="22826"/>
                    <a:pt x="37" y="0"/>
                    <a:pt x="37" y="0"/>
                  </a:cubicBezTo>
                  <a:cubicBezTo>
                    <a:pt x="37" y="0"/>
                    <a:pt x="67333" y="35222"/>
                    <a:pt x="128529" y="21645"/>
                  </a:cubicBezTo>
                  <a:close/>
                </a:path>
              </a:pathLst>
            </a:custGeom>
            <a:solidFill>
              <a:srgbClr val="231F20"/>
            </a:solidFill>
            <a:ln w="19669"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0730D113-3CE8-4003-9A1A-59B71263E215}"/>
                </a:ext>
              </a:extLst>
            </p:cNvPr>
            <p:cNvSpPr/>
            <p:nvPr/>
          </p:nvSpPr>
          <p:spPr>
            <a:xfrm>
              <a:off x="6703387" y="3159699"/>
              <a:ext cx="155223" cy="112171"/>
            </a:xfrm>
            <a:custGeom>
              <a:avLst/>
              <a:gdLst>
                <a:gd name="connsiteX0" fmla="*/ 129613 w 155223"/>
                <a:gd name="connsiteY0" fmla="*/ 112163 h 112171"/>
                <a:gd name="connsiteX1" fmla="*/ 42246 w 155223"/>
                <a:gd name="connsiteY1" fmla="*/ 79105 h 112171"/>
                <a:gd name="connsiteX2" fmla="*/ 137 w 155223"/>
                <a:gd name="connsiteY2" fmla="*/ 8464 h 112171"/>
                <a:gd name="connsiteX3" fmla="*/ 5253 w 155223"/>
                <a:gd name="connsiteY3" fmla="*/ 1184 h 112171"/>
                <a:gd name="connsiteX4" fmla="*/ 14304 w 155223"/>
                <a:gd name="connsiteY4" fmla="*/ 1184 h 112171"/>
                <a:gd name="connsiteX5" fmla="*/ 136106 w 155223"/>
                <a:gd name="connsiteY5" fmla="*/ 20861 h 112171"/>
                <a:gd name="connsiteX6" fmla="*/ 143977 w 155223"/>
                <a:gd name="connsiteY6" fmla="*/ 22435 h 112171"/>
                <a:gd name="connsiteX7" fmla="*/ 148110 w 155223"/>
                <a:gd name="connsiteY7" fmla="*/ 29519 h 112171"/>
                <a:gd name="connsiteX8" fmla="*/ 155193 w 155223"/>
                <a:gd name="connsiteY8" fmla="*/ 99176 h 112171"/>
                <a:gd name="connsiteX9" fmla="*/ 147126 w 155223"/>
                <a:gd name="connsiteY9" fmla="*/ 109802 h 112171"/>
                <a:gd name="connsiteX10" fmla="*/ 129613 w 155223"/>
                <a:gd name="connsiteY10" fmla="*/ 112163 h 112171"/>
                <a:gd name="connsiteX11" fmla="*/ 24733 w 155223"/>
                <a:gd name="connsiteY11" fmla="*/ 27158 h 112171"/>
                <a:gd name="connsiteX12" fmla="*/ 55430 w 155223"/>
                <a:gd name="connsiteY12" fmla="*/ 64741 h 112171"/>
                <a:gd name="connsiteX13" fmla="*/ 134139 w 155223"/>
                <a:gd name="connsiteY13" fmla="*/ 92289 h 112171"/>
                <a:gd name="connsiteX14" fmla="*/ 129023 w 155223"/>
                <a:gd name="connsiteY14" fmla="*/ 42899 h 112171"/>
                <a:gd name="connsiteX15" fmla="*/ 24733 w 155223"/>
                <a:gd name="connsiteY15" fmla="*/ 27158 h 112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5223" h="112171">
                  <a:moveTo>
                    <a:pt x="129613" y="112163"/>
                  </a:moveTo>
                  <a:cubicBezTo>
                    <a:pt x="97362" y="112517"/>
                    <a:pt x="66173" y="100711"/>
                    <a:pt x="42246" y="79105"/>
                  </a:cubicBezTo>
                  <a:cubicBezTo>
                    <a:pt x="-2421" y="37980"/>
                    <a:pt x="-257" y="11416"/>
                    <a:pt x="137" y="8464"/>
                  </a:cubicBezTo>
                  <a:cubicBezTo>
                    <a:pt x="530" y="5335"/>
                    <a:pt x="2439" y="2604"/>
                    <a:pt x="5253" y="1184"/>
                  </a:cubicBezTo>
                  <a:cubicBezTo>
                    <a:pt x="8067" y="-395"/>
                    <a:pt x="11490" y="-395"/>
                    <a:pt x="14304" y="1184"/>
                  </a:cubicBezTo>
                  <a:cubicBezTo>
                    <a:pt x="14304" y="1184"/>
                    <a:pt x="79239" y="34438"/>
                    <a:pt x="136106" y="20861"/>
                  </a:cubicBezTo>
                  <a:cubicBezTo>
                    <a:pt x="138842" y="20271"/>
                    <a:pt x="141695" y="20841"/>
                    <a:pt x="143977" y="22435"/>
                  </a:cubicBezTo>
                  <a:cubicBezTo>
                    <a:pt x="146280" y="24108"/>
                    <a:pt x="147775" y="26685"/>
                    <a:pt x="148110" y="29519"/>
                  </a:cubicBezTo>
                  <a:lnTo>
                    <a:pt x="155193" y="99176"/>
                  </a:lnTo>
                  <a:cubicBezTo>
                    <a:pt x="155587" y="104253"/>
                    <a:pt x="152124" y="108818"/>
                    <a:pt x="147126" y="109802"/>
                  </a:cubicBezTo>
                  <a:cubicBezTo>
                    <a:pt x="141380" y="111140"/>
                    <a:pt x="135516" y="111927"/>
                    <a:pt x="129613" y="112163"/>
                  </a:cubicBezTo>
                  <a:close/>
                  <a:moveTo>
                    <a:pt x="24733" y="27158"/>
                  </a:moveTo>
                  <a:cubicBezTo>
                    <a:pt x="32801" y="41306"/>
                    <a:pt x="43171" y="54017"/>
                    <a:pt x="55430" y="64741"/>
                  </a:cubicBezTo>
                  <a:cubicBezTo>
                    <a:pt x="77114" y="83769"/>
                    <a:pt x="105331" y="93647"/>
                    <a:pt x="134139" y="92289"/>
                  </a:cubicBezTo>
                  <a:lnTo>
                    <a:pt x="129023" y="42899"/>
                  </a:lnTo>
                  <a:cubicBezTo>
                    <a:pt x="93505" y="46225"/>
                    <a:pt x="57693" y="40814"/>
                    <a:pt x="24733" y="27158"/>
                  </a:cubicBezTo>
                  <a:close/>
                </a:path>
              </a:pathLst>
            </a:custGeom>
            <a:solidFill>
              <a:srgbClr val="231F20"/>
            </a:solidFill>
            <a:ln w="19669"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A1A1723A-DE3F-493F-9AFA-716AD96210AA}"/>
                </a:ext>
              </a:extLst>
            </p:cNvPr>
            <p:cNvSpPr/>
            <p:nvPr/>
          </p:nvSpPr>
          <p:spPr>
            <a:xfrm>
              <a:off x="6808207" y="2952697"/>
              <a:ext cx="45581" cy="92187"/>
            </a:xfrm>
            <a:custGeom>
              <a:avLst/>
              <a:gdLst>
                <a:gd name="connsiteX0" fmla="*/ 1968 w 45581"/>
                <a:gd name="connsiteY0" fmla="*/ 0 h 92187"/>
                <a:gd name="connsiteX1" fmla="*/ 44077 w 45581"/>
                <a:gd name="connsiteY1" fmla="*/ 83825 h 92187"/>
                <a:gd name="connsiteX2" fmla="*/ 0 w 45581"/>
                <a:gd name="connsiteY2" fmla="*/ 90515 h 92187"/>
              </a:gdLst>
              <a:ahLst/>
              <a:cxnLst>
                <a:cxn ang="0">
                  <a:pos x="connsiteX0" y="connsiteY0"/>
                </a:cxn>
                <a:cxn ang="0">
                  <a:pos x="connsiteX1" y="connsiteY1"/>
                </a:cxn>
                <a:cxn ang="0">
                  <a:pos x="connsiteX2" y="connsiteY2"/>
                </a:cxn>
              </a:cxnLst>
              <a:rect l="l" t="t" r="r" b="b"/>
              <a:pathLst>
                <a:path w="45581" h="92187">
                  <a:moveTo>
                    <a:pt x="1968" y="0"/>
                  </a:moveTo>
                  <a:cubicBezTo>
                    <a:pt x="1968" y="0"/>
                    <a:pt x="55096" y="70445"/>
                    <a:pt x="44077" y="83825"/>
                  </a:cubicBezTo>
                  <a:cubicBezTo>
                    <a:pt x="33058" y="97206"/>
                    <a:pt x="0" y="90515"/>
                    <a:pt x="0" y="90515"/>
                  </a:cubicBezTo>
                </a:path>
              </a:pathLst>
            </a:custGeom>
            <a:solidFill>
              <a:srgbClr val="FFFFFF"/>
            </a:solidFill>
            <a:ln w="1966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F65601E7-CD47-4FA0-B5FC-95748AA04ACF}"/>
                </a:ext>
              </a:extLst>
            </p:cNvPr>
            <p:cNvSpPr/>
            <p:nvPr/>
          </p:nvSpPr>
          <p:spPr>
            <a:xfrm>
              <a:off x="6798095" y="2942934"/>
              <a:ext cx="64595" cy="112000"/>
            </a:xfrm>
            <a:custGeom>
              <a:avLst/>
              <a:gdLst>
                <a:gd name="connsiteX0" fmla="*/ 27822 w 64595"/>
                <a:gd name="connsiteY0" fmla="*/ 111888 h 112000"/>
                <a:gd name="connsiteX1" fmla="*/ 8145 w 64595"/>
                <a:gd name="connsiteY1" fmla="*/ 109920 h 112000"/>
                <a:gd name="connsiteX2" fmla="*/ 175 w 64595"/>
                <a:gd name="connsiteY2" fmla="*/ 98212 h 112000"/>
                <a:gd name="connsiteX3" fmla="*/ 11883 w 64595"/>
                <a:gd name="connsiteY3" fmla="*/ 90243 h 112000"/>
                <a:gd name="connsiteX4" fmla="*/ 46318 w 64595"/>
                <a:gd name="connsiteY4" fmla="*/ 86898 h 112000"/>
                <a:gd name="connsiteX5" fmla="*/ 3619 w 64595"/>
                <a:gd name="connsiteY5" fmla="*/ 15666 h 112000"/>
                <a:gd name="connsiteX6" fmla="*/ 5586 w 64595"/>
                <a:gd name="connsiteY6" fmla="*/ 1892 h 112000"/>
                <a:gd name="connsiteX7" fmla="*/ 19361 w 64595"/>
                <a:gd name="connsiteY7" fmla="*/ 3860 h 112000"/>
                <a:gd name="connsiteX8" fmla="*/ 61273 w 64595"/>
                <a:gd name="connsiteY8" fmla="*/ 99688 h 112000"/>
                <a:gd name="connsiteX9" fmla="*/ 27822 w 64595"/>
                <a:gd name="connsiteY9" fmla="*/ 111888 h 1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595" h="112000">
                  <a:moveTo>
                    <a:pt x="27822" y="111888"/>
                  </a:moveTo>
                  <a:cubicBezTo>
                    <a:pt x="21210" y="111894"/>
                    <a:pt x="14618" y="111235"/>
                    <a:pt x="8145" y="109920"/>
                  </a:cubicBezTo>
                  <a:cubicBezTo>
                    <a:pt x="2714" y="108887"/>
                    <a:pt x="-848" y="103645"/>
                    <a:pt x="175" y="98212"/>
                  </a:cubicBezTo>
                  <a:cubicBezTo>
                    <a:pt x="1198" y="92779"/>
                    <a:pt x="6452" y="89210"/>
                    <a:pt x="11883" y="90243"/>
                  </a:cubicBezTo>
                  <a:cubicBezTo>
                    <a:pt x="23296" y="92604"/>
                    <a:pt x="41793" y="92604"/>
                    <a:pt x="46318" y="86898"/>
                  </a:cubicBezTo>
                  <a:cubicBezTo>
                    <a:pt x="35968" y="61032"/>
                    <a:pt x="21545" y="36986"/>
                    <a:pt x="3619" y="15666"/>
                  </a:cubicBezTo>
                  <a:cubicBezTo>
                    <a:pt x="352" y="11319"/>
                    <a:pt x="1238" y="5153"/>
                    <a:pt x="5586" y="1892"/>
                  </a:cubicBezTo>
                  <a:cubicBezTo>
                    <a:pt x="9955" y="-1258"/>
                    <a:pt x="16035" y="-389"/>
                    <a:pt x="19361" y="3860"/>
                  </a:cubicBezTo>
                  <a:cubicBezTo>
                    <a:pt x="57534" y="54627"/>
                    <a:pt x="71702" y="86898"/>
                    <a:pt x="61273" y="99688"/>
                  </a:cubicBezTo>
                  <a:cubicBezTo>
                    <a:pt x="52379" y="108342"/>
                    <a:pt x="40199" y="112781"/>
                    <a:pt x="27822" y="111888"/>
                  </a:cubicBezTo>
                  <a:close/>
                </a:path>
              </a:pathLst>
            </a:custGeom>
            <a:solidFill>
              <a:srgbClr val="231F20"/>
            </a:solidFill>
            <a:ln w="1966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2D318426-7312-428F-AE8F-B3458759FEFC}"/>
                </a:ext>
              </a:extLst>
            </p:cNvPr>
            <p:cNvSpPr/>
            <p:nvPr/>
          </p:nvSpPr>
          <p:spPr>
            <a:xfrm rot="20672399">
              <a:off x="6714726" y="2937866"/>
              <a:ext cx="24399" cy="34238"/>
            </a:xfrm>
            <a:custGeom>
              <a:avLst/>
              <a:gdLst>
                <a:gd name="connsiteX0" fmla="*/ 24400 w 24399"/>
                <a:gd name="connsiteY0" fmla="*/ 17119 h 34238"/>
                <a:gd name="connsiteX1" fmla="*/ 12200 w 24399"/>
                <a:gd name="connsiteY1" fmla="*/ 34238 h 34238"/>
                <a:gd name="connsiteX2" fmla="*/ 0 w 24399"/>
                <a:gd name="connsiteY2" fmla="*/ 17119 h 34238"/>
                <a:gd name="connsiteX3" fmla="*/ 12200 w 24399"/>
                <a:gd name="connsiteY3" fmla="*/ 0 h 34238"/>
                <a:gd name="connsiteX4" fmla="*/ 24400 w 24399"/>
                <a:gd name="connsiteY4" fmla="*/ 17119 h 34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99" h="34238">
                  <a:moveTo>
                    <a:pt x="24400" y="17119"/>
                  </a:moveTo>
                  <a:cubicBezTo>
                    <a:pt x="24400" y="26574"/>
                    <a:pt x="18938" y="34238"/>
                    <a:pt x="12200" y="34238"/>
                  </a:cubicBezTo>
                  <a:cubicBezTo>
                    <a:pt x="5462" y="34238"/>
                    <a:pt x="0" y="26574"/>
                    <a:pt x="0" y="17119"/>
                  </a:cubicBezTo>
                  <a:cubicBezTo>
                    <a:pt x="0" y="7665"/>
                    <a:pt x="5462" y="0"/>
                    <a:pt x="12200" y="0"/>
                  </a:cubicBezTo>
                  <a:cubicBezTo>
                    <a:pt x="18938" y="0"/>
                    <a:pt x="24400" y="7664"/>
                    <a:pt x="24400" y="17119"/>
                  </a:cubicBezTo>
                  <a:close/>
                </a:path>
              </a:pathLst>
            </a:custGeom>
            <a:solidFill>
              <a:srgbClr val="231F20"/>
            </a:solidFill>
            <a:ln w="1966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5F02D00D-C183-47BC-BEB7-5A0EA4BAB143}"/>
                </a:ext>
              </a:extLst>
            </p:cNvPr>
            <p:cNvSpPr/>
            <p:nvPr/>
          </p:nvSpPr>
          <p:spPr>
            <a:xfrm rot="20672399">
              <a:off x="6842292" y="2931842"/>
              <a:ext cx="24399" cy="34238"/>
            </a:xfrm>
            <a:custGeom>
              <a:avLst/>
              <a:gdLst>
                <a:gd name="connsiteX0" fmla="*/ 24400 w 24399"/>
                <a:gd name="connsiteY0" fmla="*/ 17119 h 34238"/>
                <a:gd name="connsiteX1" fmla="*/ 12200 w 24399"/>
                <a:gd name="connsiteY1" fmla="*/ 34238 h 34238"/>
                <a:gd name="connsiteX2" fmla="*/ 0 w 24399"/>
                <a:gd name="connsiteY2" fmla="*/ 17119 h 34238"/>
                <a:gd name="connsiteX3" fmla="*/ 12200 w 24399"/>
                <a:gd name="connsiteY3" fmla="*/ 0 h 34238"/>
                <a:gd name="connsiteX4" fmla="*/ 24400 w 24399"/>
                <a:gd name="connsiteY4" fmla="*/ 17119 h 34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99" h="34238">
                  <a:moveTo>
                    <a:pt x="24400" y="17119"/>
                  </a:moveTo>
                  <a:cubicBezTo>
                    <a:pt x="24400" y="26574"/>
                    <a:pt x="18938" y="34238"/>
                    <a:pt x="12200" y="34238"/>
                  </a:cubicBezTo>
                  <a:cubicBezTo>
                    <a:pt x="5462" y="34238"/>
                    <a:pt x="0" y="26574"/>
                    <a:pt x="0" y="17119"/>
                  </a:cubicBezTo>
                  <a:cubicBezTo>
                    <a:pt x="0" y="7665"/>
                    <a:pt x="5462" y="0"/>
                    <a:pt x="12200" y="0"/>
                  </a:cubicBezTo>
                  <a:cubicBezTo>
                    <a:pt x="18938" y="0"/>
                    <a:pt x="24400" y="7664"/>
                    <a:pt x="24400" y="17119"/>
                  </a:cubicBezTo>
                  <a:close/>
                </a:path>
              </a:pathLst>
            </a:custGeom>
            <a:solidFill>
              <a:srgbClr val="231F20"/>
            </a:solidFill>
            <a:ln w="1966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C2C9FED3-194E-4A41-9E7A-7C93BD81863F}"/>
                </a:ext>
              </a:extLst>
            </p:cNvPr>
            <p:cNvSpPr/>
            <p:nvPr/>
          </p:nvSpPr>
          <p:spPr>
            <a:xfrm>
              <a:off x="6726122" y="3059076"/>
              <a:ext cx="157810" cy="95509"/>
            </a:xfrm>
            <a:custGeom>
              <a:avLst/>
              <a:gdLst>
                <a:gd name="connsiteX0" fmla="*/ 84840 w 157810"/>
                <a:gd name="connsiteY0" fmla="*/ 95509 h 95509"/>
                <a:gd name="connsiteX1" fmla="*/ 425 w 157810"/>
                <a:gd name="connsiteY1" fmla="*/ 32739 h 95509"/>
                <a:gd name="connsiteX2" fmla="*/ 7174 w 157810"/>
                <a:gd name="connsiteY2" fmla="*/ 20249 h 95509"/>
                <a:gd name="connsiteX3" fmla="*/ 8492 w 157810"/>
                <a:gd name="connsiteY3" fmla="*/ 19948 h 95509"/>
                <a:gd name="connsiteX4" fmla="*/ 144659 w 157810"/>
                <a:gd name="connsiteY4" fmla="*/ 271 h 95509"/>
                <a:gd name="connsiteX5" fmla="*/ 152727 w 157810"/>
                <a:gd name="connsiteY5" fmla="*/ 1648 h 95509"/>
                <a:gd name="connsiteX6" fmla="*/ 157056 w 157810"/>
                <a:gd name="connsiteY6" fmla="*/ 8142 h 95509"/>
                <a:gd name="connsiteX7" fmla="*/ 141904 w 157810"/>
                <a:gd name="connsiteY7" fmla="*/ 71503 h 95509"/>
                <a:gd name="connsiteX8" fmla="*/ 94089 w 157810"/>
                <a:gd name="connsiteY8" fmla="*/ 95509 h 95509"/>
                <a:gd name="connsiteX9" fmla="*/ 23841 w 157810"/>
                <a:gd name="connsiteY9" fmla="*/ 37658 h 95509"/>
                <a:gd name="connsiteX10" fmla="*/ 92318 w 157810"/>
                <a:gd name="connsiteY10" fmla="*/ 75635 h 95509"/>
                <a:gd name="connsiteX11" fmla="*/ 126556 w 157810"/>
                <a:gd name="connsiteY11" fmla="*/ 59106 h 95509"/>
                <a:gd name="connsiteX12" fmla="*/ 138166 w 157810"/>
                <a:gd name="connsiteY12" fmla="*/ 19752 h 95509"/>
                <a:gd name="connsiteX13" fmla="*/ 23841 w 157810"/>
                <a:gd name="connsiteY13" fmla="*/ 37658 h 95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7810" h="95509">
                  <a:moveTo>
                    <a:pt x="84840" y="95509"/>
                  </a:moveTo>
                  <a:cubicBezTo>
                    <a:pt x="46115" y="94942"/>
                    <a:pt x="12113" y="69655"/>
                    <a:pt x="425" y="32739"/>
                  </a:cubicBezTo>
                  <a:cubicBezTo>
                    <a:pt x="-1169" y="27428"/>
                    <a:pt x="1861" y="21837"/>
                    <a:pt x="7174" y="20249"/>
                  </a:cubicBezTo>
                  <a:cubicBezTo>
                    <a:pt x="7607" y="20120"/>
                    <a:pt x="8040" y="20019"/>
                    <a:pt x="8492" y="19948"/>
                  </a:cubicBezTo>
                  <a:cubicBezTo>
                    <a:pt x="59850" y="12668"/>
                    <a:pt x="138756" y="271"/>
                    <a:pt x="144659" y="271"/>
                  </a:cubicBezTo>
                  <a:cubicBezTo>
                    <a:pt x="147434" y="-366"/>
                    <a:pt x="150326" y="131"/>
                    <a:pt x="152727" y="1648"/>
                  </a:cubicBezTo>
                  <a:cubicBezTo>
                    <a:pt x="154950" y="3171"/>
                    <a:pt x="156505" y="5499"/>
                    <a:pt x="157056" y="8142"/>
                  </a:cubicBezTo>
                  <a:cubicBezTo>
                    <a:pt x="159929" y="30405"/>
                    <a:pt x="154537" y="52949"/>
                    <a:pt x="141904" y="71503"/>
                  </a:cubicBezTo>
                  <a:cubicBezTo>
                    <a:pt x="130059" y="85885"/>
                    <a:pt x="112703" y="94602"/>
                    <a:pt x="94089" y="95509"/>
                  </a:cubicBezTo>
                  <a:close/>
                  <a:moveTo>
                    <a:pt x="23841" y="37658"/>
                  </a:moveTo>
                  <a:cubicBezTo>
                    <a:pt x="36277" y="63575"/>
                    <a:pt x="63746" y="78803"/>
                    <a:pt x="92318" y="75635"/>
                  </a:cubicBezTo>
                  <a:cubicBezTo>
                    <a:pt x="105560" y="75214"/>
                    <a:pt x="117996" y="69208"/>
                    <a:pt x="126556" y="59106"/>
                  </a:cubicBezTo>
                  <a:cubicBezTo>
                    <a:pt x="134545" y="47575"/>
                    <a:pt x="138618" y="33776"/>
                    <a:pt x="138166" y="19752"/>
                  </a:cubicBezTo>
                  <a:cubicBezTo>
                    <a:pt x="115930" y="24277"/>
                    <a:pt x="68115" y="31361"/>
                    <a:pt x="23841" y="37658"/>
                  </a:cubicBezTo>
                  <a:close/>
                </a:path>
              </a:pathLst>
            </a:custGeom>
            <a:solidFill>
              <a:srgbClr val="231F20"/>
            </a:solidFill>
            <a:ln w="1966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B56230BC-7CF7-4F59-A2EA-2ECF0900C1C7}"/>
                </a:ext>
              </a:extLst>
            </p:cNvPr>
            <p:cNvSpPr/>
            <p:nvPr/>
          </p:nvSpPr>
          <p:spPr>
            <a:xfrm>
              <a:off x="6588806" y="2749628"/>
              <a:ext cx="25186" cy="51554"/>
            </a:xfrm>
            <a:custGeom>
              <a:avLst/>
              <a:gdLst>
                <a:gd name="connsiteX0" fmla="*/ 0 w 25186"/>
                <a:gd name="connsiteY0" fmla="*/ 0 h 51554"/>
                <a:gd name="connsiteX1" fmla="*/ 25187 w 25186"/>
                <a:gd name="connsiteY1" fmla="*/ 51554 h 51554"/>
              </a:gdLst>
              <a:ahLst/>
              <a:cxnLst>
                <a:cxn ang="0">
                  <a:pos x="connsiteX0" y="connsiteY0"/>
                </a:cxn>
                <a:cxn ang="0">
                  <a:pos x="connsiteX1" y="connsiteY1"/>
                </a:cxn>
              </a:cxnLst>
              <a:rect l="l" t="t" r="r" b="b"/>
              <a:pathLst>
                <a:path w="25186" h="51554">
                  <a:moveTo>
                    <a:pt x="0" y="0"/>
                  </a:moveTo>
                  <a:cubicBezTo>
                    <a:pt x="9307" y="16728"/>
                    <a:pt x="17710" y="33937"/>
                    <a:pt x="25187" y="51554"/>
                  </a:cubicBezTo>
                </a:path>
              </a:pathLst>
            </a:custGeom>
            <a:solidFill>
              <a:srgbClr val="FFFFFF"/>
            </a:solidFill>
            <a:ln w="1966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207F1112-BE07-41FF-A119-A630F2AA7EB5}"/>
                </a:ext>
              </a:extLst>
            </p:cNvPr>
            <p:cNvSpPr/>
            <p:nvPr/>
          </p:nvSpPr>
          <p:spPr>
            <a:xfrm>
              <a:off x="6578958" y="2739695"/>
              <a:ext cx="44982" cy="71329"/>
            </a:xfrm>
            <a:custGeom>
              <a:avLst/>
              <a:gdLst>
                <a:gd name="connsiteX0" fmla="*/ 35034 w 44982"/>
                <a:gd name="connsiteY0" fmla="*/ 71325 h 71329"/>
                <a:gd name="connsiteX1" fmla="*/ 25983 w 44982"/>
                <a:gd name="connsiteY1" fmla="*/ 65225 h 71329"/>
                <a:gd name="connsiteX2" fmla="*/ 1189 w 44982"/>
                <a:gd name="connsiteY2" fmla="*/ 14655 h 71329"/>
                <a:gd name="connsiteX3" fmla="*/ 4928 w 44982"/>
                <a:gd name="connsiteY3" fmla="*/ 1274 h 71329"/>
                <a:gd name="connsiteX4" fmla="*/ 18505 w 44982"/>
                <a:gd name="connsiteY4" fmla="*/ 5013 h 71329"/>
                <a:gd name="connsiteX5" fmla="*/ 44283 w 44982"/>
                <a:gd name="connsiteY5" fmla="*/ 57748 h 71329"/>
                <a:gd name="connsiteX6" fmla="*/ 38793 w 44982"/>
                <a:gd name="connsiteY6" fmla="*/ 70532 h 71329"/>
                <a:gd name="connsiteX7" fmla="*/ 38773 w 44982"/>
                <a:gd name="connsiteY7" fmla="*/ 70538 h 71329"/>
                <a:gd name="connsiteX8" fmla="*/ 35034 w 44982"/>
                <a:gd name="connsiteY8" fmla="*/ 71325 h 71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2" h="71329">
                  <a:moveTo>
                    <a:pt x="35034" y="71325"/>
                  </a:moveTo>
                  <a:cubicBezTo>
                    <a:pt x="31079" y="71254"/>
                    <a:pt x="27537" y="68866"/>
                    <a:pt x="25983" y="65225"/>
                  </a:cubicBezTo>
                  <a:cubicBezTo>
                    <a:pt x="18643" y="47927"/>
                    <a:pt x="10379" y="31044"/>
                    <a:pt x="1189" y="14655"/>
                  </a:cubicBezTo>
                  <a:cubicBezTo>
                    <a:pt x="-1349" y="9915"/>
                    <a:pt x="304" y="4011"/>
                    <a:pt x="4928" y="1274"/>
                  </a:cubicBezTo>
                  <a:cubicBezTo>
                    <a:pt x="9710" y="-1398"/>
                    <a:pt x="15770" y="267"/>
                    <a:pt x="18505" y="5013"/>
                  </a:cubicBezTo>
                  <a:cubicBezTo>
                    <a:pt x="18505" y="6194"/>
                    <a:pt x="33854" y="32561"/>
                    <a:pt x="44283" y="57748"/>
                  </a:cubicBezTo>
                  <a:cubicBezTo>
                    <a:pt x="46290" y="62795"/>
                    <a:pt x="43830" y="68519"/>
                    <a:pt x="38793" y="70532"/>
                  </a:cubicBezTo>
                  <a:cubicBezTo>
                    <a:pt x="38793" y="70534"/>
                    <a:pt x="38773" y="70536"/>
                    <a:pt x="38773" y="70538"/>
                  </a:cubicBezTo>
                  <a:cubicBezTo>
                    <a:pt x="37612" y="71097"/>
                    <a:pt x="36333" y="71367"/>
                    <a:pt x="35034" y="71325"/>
                  </a:cubicBezTo>
                  <a:close/>
                </a:path>
              </a:pathLst>
            </a:custGeom>
            <a:solidFill>
              <a:srgbClr val="231F20"/>
            </a:solidFill>
            <a:ln w="19669"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D1BB33DB-2EDC-4443-8919-4007C2DA638E}"/>
                </a:ext>
              </a:extLst>
            </p:cNvPr>
            <p:cNvSpPr/>
            <p:nvPr/>
          </p:nvSpPr>
          <p:spPr>
            <a:xfrm>
              <a:off x="7714738" y="3174066"/>
              <a:ext cx="32825" cy="89531"/>
            </a:xfrm>
            <a:custGeom>
              <a:avLst/>
              <a:gdLst>
                <a:gd name="connsiteX0" fmla="*/ 0 w 32825"/>
                <a:gd name="connsiteY0" fmla="*/ 0 h 89531"/>
                <a:gd name="connsiteX1" fmla="*/ 31484 w 32825"/>
                <a:gd name="connsiteY1" fmla="*/ 89532 h 89531"/>
              </a:gdLst>
              <a:ahLst/>
              <a:cxnLst>
                <a:cxn ang="0">
                  <a:pos x="connsiteX0" y="connsiteY0"/>
                </a:cxn>
                <a:cxn ang="0">
                  <a:pos x="connsiteX1" y="connsiteY1"/>
                </a:cxn>
              </a:cxnLst>
              <a:rect l="l" t="t" r="r" b="b"/>
              <a:pathLst>
                <a:path w="32825" h="89531">
                  <a:moveTo>
                    <a:pt x="0" y="0"/>
                  </a:moveTo>
                  <a:cubicBezTo>
                    <a:pt x="25148" y="22471"/>
                    <a:pt x="37033" y="56257"/>
                    <a:pt x="31484" y="89532"/>
                  </a:cubicBezTo>
                </a:path>
              </a:pathLst>
            </a:custGeom>
            <a:solidFill>
              <a:srgbClr val="FFFFFF"/>
            </a:solidFill>
            <a:ln w="19669"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601462C8-4500-4C6A-862E-65DBC00C2311}"/>
                </a:ext>
              </a:extLst>
            </p:cNvPr>
            <p:cNvSpPr/>
            <p:nvPr/>
          </p:nvSpPr>
          <p:spPr>
            <a:xfrm>
              <a:off x="7706215" y="3164866"/>
              <a:ext cx="51558" cy="108767"/>
            </a:xfrm>
            <a:custGeom>
              <a:avLst/>
              <a:gdLst>
                <a:gd name="connsiteX0" fmla="*/ 40006 w 51558"/>
                <a:gd name="connsiteY0" fmla="*/ 108767 h 108767"/>
                <a:gd name="connsiteX1" fmla="*/ 38235 w 51558"/>
                <a:gd name="connsiteY1" fmla="*/ 108767 h 108767"/>
                <a:gd name="connsiteX2" fmla="*/ 30109 w 51558"/>
                <a:gd name="connsiteY2" fmla="*/ 97472 h 108767"/>
                <a:gd name="connsiteX3" fmla="*/ 30168 w 51558"/>
                <a:gd name="connsiteY3" fmla="*/ 97157 h 108767"/>
                <a:gd name="connsiteX4" fmla="*/ 2620 w 51558"/>
                <a:gd name="connsiteY4" fmla="*/ 17071 h 108767"/>
                <a:gd name="connsiteX5" fmla="*/ 3387 w 51558"/>
                <a:gd name="connsiteY5" fmla="*/ 2622 h 108767"/>
                <a:gd name="connsiteX6" fmla="*/ 16197 w 51558"/>
                <a:gd name="connsiteY6" fmla="*/ 1919 h 108767"/>
                <a:gd name="connsiteX7" fmla="*/ 50042 w 51558"/>
                <a:gd name="connsiteY7" fmla="*/ 100305 h 108767"/>
                <a:gd name="connsiteX8" fmla="*/ 40006 w 51558"/>
                <a:gd name="connsiteY8" fmla="*/ 108767 h 10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558" h="108767">
                  <a:moveTo>
                    <a:pt x="40006" y="108767"/>
                  </a:moveTo>
                  <a:lnTo>
                    <a:pt x="38235" y="108767"/>
                  </a:lnTo>
                  <a:cubicBezTo>
                    <a:pt x="32863" y="107881"/>
                    <a:pt x="29243" y="102824"/>
                    <a:pt x="30109" y="97472"/>
                  </a:cubicBezTo>
                  <a:cubicBezTo>
                    <a:pt x="30128" y="97374"/>
                    <a:pt x="30148" y="97255"/>
                    <a:pt x="30168" y="97157"/>
                  </a:cubicBezTo>
                  <a:cubicBezTo>
                    <a:pt x="35205" y="67503"/>
                    <a:pt x="24835" y="37338"/>
                    <a:pt x="2620" y="17071"/>
                  </a:cubicBezTo>
                  <a:cubicBezTo>
                    <a:pt x="-1158" y="12860"/>
                    <a:pt x="-804" y="6406"/>
                    <a:pt x="3387" y="2622"/>
                  </a:cubicBezTo>
                  <a:cubicBezTo>
                    <a:pt x="6968" y="-590"/>
                    <a:pt x="12301" y="-883"/>
                    <a:pt x="16197" y="1919"/>
                  </a:cubicBezTo>
                  <a:cubicBezTo>
                    <a:pt x="43450" y="26850"/>
                    <a:pt x="56181" y="63883"/>
                    <a:pt x="50042" y="100305"/>
                  </a:cubicBezTo>
                  <a:cubicBezTo>
                    <a:pt x="49255" y="105225"/>
                    <a:pt x="44985" y="108826"/>
                    <a:pt x="40006" y="108767"/>
                  </a:cubicBezTo>
                  <a:close/>
                </a:path>
              </a:pathLst>
            </a:custGeom>
            <a:solidFill>
              <a:srgbClr val="231F20"/>
            </a:solidFill>
            <a:ln w="19669"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650A819E-6630-4B34-AEC7-EB71B9490484}"/>
                </a:ext>
              </a:extLst>
            </p:cNvPr>
            <p:cNvSpPr/>
            <p:nvPr/>
          </p:nvSpPr>
          <p:spPr>
            <a:xfrm>
              <a:off x="5930678" y="3362771"/>
              <a:ext cx="777568" cy="931574"/>
            </a:xfrm>
            <a:custGeom>
              <a:avLst/>
              <a:gdLst>
                <a:gd name="connsiteX0" fmla="*/ 389139 w 777568"/>
                <a:gd name="connsiteY0" fmla="*/ 0 h 931574"/>
                <a:gd name="connsiteX1" fmla="*/ 22946 w 777568"/>
                <a:gd name="connsiteY1" fmla="*/ 874260 h 931574"/>
                <a:gd name="connsiteX2" fmla="*/ 777568 w 777568"/>
                <a:gd name="connsiteY2" fmla="*/ 872686 h 931574"/>
                <a:gd name="connsiteX3" fmla="*/ 729753 w 777568"/>
                <a:gd name="connsiteY3" fmla="*/ 646791 h 931574"/>
                <a:gd name="connsiteX4" fmla="*/ 347424 w 777568"/>
                <a:gd name="connsiteY4" fmla="*/ 579889 h 931574"/>
                <a:gd name="connsiteX5" fmla="*/ 537309 w 777568"/>
                <a:gd name="connsiteY5" fmla="*/ 90712 h 931574"/>
                <a:gd name="connsiteX6" fmla="*/ 389139 w 777568"/>
                <a:gd name="connsiteY6" fmla="*/ 0 h 93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7568" h="931574">
                  <a:moveTo>
                    <a:pt x="389139" y="0"/>
                  </a:moveTo>
                  <a:cubicBezTo>
                    <a:pt x="213815" y="72412"/>
                    <a:pt x="-85082" y="791025"/>
                    <a:pt x="22946" y="874260"/>
                  </a:cubicBezTo>
                  <a:cubicBezTo>
                    <a:pt x="191383" y="1004130"/>
                    <a:pt x="777568" y="872686"/>
                    <a:pt x="777568" y="872686"/>
                  </a:cubicBezTo>
                  <a:lnTo>
                    <a:pt x="729753" y="646791"/>
                  </a:lnTo>
                  <a:cubicBezTo>
                    <a:pt x="729753" y="646791"/>
                    <a:pt x="352737" y="657220"/>
                    <a:pt x="347424" y="579889"/>
                  </a:cubicBezTo>
                  <a:cubicBezTo>
                    <a:pt x="342111" y="502557"/>
                    <a:pt x="566628" y="144234"/>
                    <a:pt x="537309" y="90712"/>
                  </a:cubicBezTo>
                  <a:cubicBezTo>
                    <a:pt x="507990" y="37190"/>
                    <a:pt x="389139" y="0"/>
                    <a:pt x="389139" y="0"/>
                  </a:cubicBezTo>
                  <a:close/>
                </a:path>
              </a:pathLst>
            </a:custGeom>
            <a:solidFill>
              <a:schemeClr val="accent1"/>
            </a:solidFill>
            <a:ln w="1966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E56F592D-C6FD-4561-B287-A2859DA23645}"/>
                </a:ext>
              </a:extLst>
            </p:cNvPr>
            <p:cNvSpPr/>
            <p:nvPr/>
          </p:nvSpPr>
          <p:spPr>
            <a:xfrm>
              <a:off x="6605925" y="4090405"/>
              <a:ext cx="428323" cy="181454"/>
            </a:xfrm>
            <a:custGeom>
              <a:avLst/>
              <a:gdLst>
                <a:gd name="connsiteX0" fmla="*/ 5903 w 428323"/>
                <a:gd name="connsiteY0" fmla="*/ 27578 h 181454"/>
                <a:gd name="connsiteX1" fmla="*/ 125738 w 428323"/>
                <a:gd name="connsiteY1" fmla="*/ 27578 h 181454"/>
                <a:gd name="connsiteX2" fmla="*/ 208579 w 428323"/>
                <a:gd name="connsiteY2" fmla="*/ 227 h 181454"/>
                <a:gd name="connsiteX3" fmla="*/ 338055 w 428323"/>
                <a:gd name="connsiteY3" fmla="*/ 7507 h 181454"/>
                <a:gd name="connsiteX4" fmla="*/ 355371 w 428323"/>
                <a:gd name="connsiteY4" fmla="*/ 17543 h 181454"/>
                <a:gd name="connsiteX5" fmla="*/ 340810 w 428323"/>
                <a:gd name="connsiteY5" fmla="*/ 33285 h 181454"/>
                <a:gd name="connsiteX6" fmla="*/ 293978 w 428323"/>
                <a:gd name="connsiteY6" fmla="*/ 51388 h 181454"/>
                <a:gd name="connsiteX7" fmla="*/ 381345 w 428323"/>
                <a:gd name="connsiteY7" fmla="*/ 67720 h 181454"/>
                <a:gd name="connsiteX8" fmla="*/ 427783 w 428323"/>
                <a:gd name="connsiteY8" fmla="*/ 96449 h 181454"/>
                <a:gd name="connsiteX9" fmla="*/ 413616 w 428323"/>
                <a:gd name="connsiteY9" fmla="*/ 134623 h 181454"/>
                <a:gd name="connsiteX10" fmla="*/ 202479 w 428323"/>
                <a:gd name="connsiteY10" fmla="*/ 177125 h 181454"/>
                <a:gd name="connsiteX11" fmla="*/ 3542 w 428323"/>
                <a:gd name="connsiteY11" fmla="*/ 181454 h 181454"/>
                <a:gd name="connsiteX12" fmla="*/ 0 w 428323"/>
                <a:gd name="connsiteY12" fmla="*/ 181454 h 18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323" h="181454">
                  <a:moveTo>
                    <a:pt x="5903" y="27578"/>
                  </a:moveTo>
                  <a:cubicBezTo>
                    <a:pt x="5903" y="27578"/>
                    <a:pt x="110193" y="33481"/>
                    <a:pt x="125738" y="27578"/>
                  </a:cubicBezTo>
                  <a:cubicBezTo>
                    <a:pt x="153876" y="17149"/>
                    <a:pt x="177882" y="1998"/>
                    <a:pt x="208579" y="227"/>
                  </a:cubicBezTo>
                  <a:cubicBezTo>
                    <a:pt x="251869" y="-796"/>
                    <a:pt x="295159" y="1643"/>
                    <a:pt x="338055" y="7507"/>
                  </a:cubicBezTo>
                  <a:cubicBezTo>
                    <a:pt x="345336" y="7507"/>
                    <a:pt x="353994" y="10459"/>
                    <a:pt x="355371" y="17543"/>
                  </a:cubicBezTo>
                  <a:cubicBezTo>
                    <a:pt x="356749" y="24627"/>
                    <a:pt x="348090" y="30530"/>
                    <a:pt x="340810" y="33285"/>
                  </a:cubicBezTo>
                  <a:lnTo>
                    <a:pt x="293978" y="51388"/>
                  </a:lnTo>
                  <a:lnTo>
                    <a:pt x="381345" y="67720"/>
                  </a:lnTo>
                  <a:cubicBezTo>
                    <a:pt x="401022" y="71262"/>
                    <a:pt x="422667" y="77952"/>
                    <a:pt x="427783" y="96449"/>
                  </a:cubicBezTo>
                  <a:cubicBezTo>
                    <a:pt x="430125" y="110774"/>
                    <a:pt x="424753" y="125296"/>
                    <a:pt x="413616" y="134623"/>
                  </a:cubicBezTo>
                  <a:cubicBezTo>
                    <a:pt x="363439" y="184603"/>
                    <a:pt x="266823" y="173977"/>
                    <a:pt x="202479" y="177125"/>
                  </a:cubicBezTo>
                  <a:cubicBezTo>
                    <a:pt x="138134" y="180274"/>
                    <a:pt x="69854" y="180667"/>
                    <a:pt x="3542" y="181454"/>
                  </a:cubicBezTo>
                  <a:lnTo>
                    <a:pt x="0" y="181454"/>
                  </a:lnTo>
                  <a:close/>
                </a:path>
              </a:pathLst>
            </a:custGeom>
            <a:solidFill>
              <a:srgbClr val="FFFFFF"/>
            </a:solidFill>
            <a:ln w="1966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240D5076-2C5B-4B78-8C1A-C3E3236CC9C6}"/>
                </a:ext>
              </a:extLst>
            </p:cNvPr>
            <p:cNvSpPr/>
            <p:nvPr/>
          </p:nvSpPr>
          <p:spPr>
            <a:xfrm>
              <a:off x="6595870" y="4078700"/>
              <a:ext cx="448646" cy="203391"/>
            </a:xfrm>
            <a:custGeom>
              <a:avLst/>
              <a:gdLst>
                <a:gd name="connsiteX0" fmla="*/ 10055 w 448646"/>
                <a:gd name="connsiteY0" fmla="*/ 203392 h 203391"/>
                <a:gd name="connsiteX1" fmla="*/ 0 w 448646"/>
                <a:gd name="connsiteY1" fmla="*/ 193376 h 203391"/>
                <a:gd name="connsiteX2" fmla="*/ 20 w 448646"/>
                <a:gd name="connsiteY2" fmla="*/ 192766 h 203391"/>
                <a:gd name="connsiteX3" fmla="*/ 5923 w 448646"/>
                <a:gd name="connsiteY3" fmla="*/ 38890 h 203391"/>
                <a:gd name="connsiteX4" fmla="*/ 9268 w 448646"/>
                <a:gd name="connsiteY4" fmla="*/ 31806 h 203391"/>
                <a:gd name="connsiteX5" fmla="*/ 16548 w 448646"/>
                <a:gd name="connsiteY5" fmla="*/ 29248 h 203391"/>
                <a:gd name="connsiteX6" fmla="*/ 132251 w 448646"/>
                <a:gd name="connsiteY6" fmla="*/ 29248 h 203391"/>
                <a:gd name="connsiteX7" fmla="*/ 154683 w 448646"/>
                <a:gd name="connsiteY7" fmla="*/ 20000 h 203391"/>
                <a:gd name="connsiteX8" fmla="*/ 218044 w 448646"/>
                <a:gd name="connsiteY8" fmla="*/ 323 h 203391"/>
                <a:gd name="connsiteX9" fmla="*/ 345159 w 448646"/>
                <a:gd name="connsiteY9" fmla="*/ 7013 h 203391"/>
                <a:gd name="connsiteX10" fmla="*/ 349291 w 448646"/>
                <a:gd name="connsiteY10" fmla="*/ 7013 h 203391"/>
                <a:gd name="connsiteX11" fmla="*/ 375462 w 448646"/>
                <a:gd name="connsiteY11" fmla="*/ 25313 h 203391"/>
                <a:gd name="connsiteX12" fmla="*/ 354604 w 448646"/>
                <a:gd name="connsiteY12" fmla="*/ 52271 h 203391"/>
                <a:gd name="connsiteX13" fmla="*/ 341026 w 448646"/>
                <a:gd name="connsiteY13" fmla="*/ 57583 h 203391"/>
                <a:gd name="connsiteX14" fmla="*/ 393368 w 448646"/>
                <a:gd name="connsiteY14" fmla="*/ 67422 h 203391"/>
                <a:gd name="connsiteX15" fmla="*/ 447677 w 448646"/>
                <a:gd name="connsiteY15" fmla="*/ 103235 h 203391"/>
                <a:gd name="connsiteX16" fmla="*/ 430755 w 448646"/>
                <a:gd name="connsiteY16" fmla="*/ 151247 h 203391"/>
                <a:gd name="connsiteX17" fmla="*/ 247756 w 448646"/>
                <a:gd name="connsiteY17" fmla="*/ 196308 h 203391"/>
                <a:gd name="connsiteX18" fmla="*/ 212928 w 448646"/>
                <a:gd name="connsiteY18" fmla="*/ 196308 h 203391"/>
                <a:gd name="connsiteX19" fmla="*/ 13794 w 448646"/>
                <a:gd name="connsiteY19" fmla="*/ 200637 h 203391"/>
                <a:gd name="connsiteX20" fmla="*/ 25797 w 448646"/>
                <a:gd name="connsiteY20" fmla="*/ 49909 h 203391"/>
                <a:gd name="connsiteX21" fmla="*/ 20681 w 448646"/>
                <a:gd name="connsiteY21" fmla="*/ 182927 h 203391"/>
                <a:gd name="connsiteX22" fmla="*/ 212140 w 448646"/>
                <a:gd name="connsiteY22" fmla="*/ 178598 h 203391"/>
                <a:gd name="connsiteX23" fmla="*/ 247560 w 448646"/>
                <a:gd name="connsiteY23" fmla="*/ 178598 h 203391"/>
                <a:gd name="connsiteX24" fmla="*/ 416390 w 448646"/>
                <a:gd name="connsiteY24" fmla="*/ 139244 h 203391"/>
                <a:gd name="connsiteX25" fmla="*/ 428197 w 448646"/>
                <a:gd name="connsiteY25" fmla="*/ 111105 h 203391"/>
                <a:gd name="connsiteX26" fmla="*/ 388842 w 448646"/>
                <a:gd name="connsiteY26" fmla="*/ 89657 h 203391"/>
                <a:gd name="connsiteX27" fmla="*/ 301475 w 448646"/>
                <a:gd name="connsiteY27" fmla="*/ 73325 h 203391"/>
                <a:gd name="connsiteX28" fmla="*/ 293211 w 448646"/>
                <a:gd name="connsiteY28" fmla="*/ 64274 h 203391"/>
                <a:gd name="connsiteX29" fmla="*/ 299704 w 448646"/>
                <a:gd name="connsiteY29" fmla="*/ 53845 h 203391"/>
                <a:gd name="connsiteX30" fmla="*/ 346339 w 448646"/>
                <a:gd name="connsiteY30" fmla="*/ 35741 h 203391"/>
                <a:gd name="connsiteX31" fmla="*/ 354407 w 448646"/>
                <a:gd name="connsiteY31" fmla="*/ 31019 h 203391"/>
                <a:gd name="connsiteX32" fmla="*/ 346339 w 448646"/>
                <a:gd name="connsiteY32" fmla="*/ 29445 h 203391"/>
                <a:gd name="connsiteX33" fmla="*/ 342207 w 448646"/>
                <a:gd name="connsiteY33" fmla="*/ 29445 h 203391"/>
                <a:gd name="connsiteX34" fmla="*/ 218437 w 448646"/>
                <a:gd name="connsiteY34" fmla="*/ 22755 h 203391"/>
                <a:gd name="connsiteX35" fmla="*/ 161963 w 448646"/>
                <a:gd name="connsiteY35" fmla="*/ 39677 h 203391"/>
                <a:gd name="connsiteX36" fmla="*/ 138548 w 448646"/>
                <a:gd name="connsiteY36" fmla="*/ 49516 h 203391"/>
                <a:gd name="connsiteX37" fmla="*/ 25797 w 448646"/>
                <a:gd name="connsiteY37" fmla="*/ 49909 h 203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48646" h="203391">
                  <a:moveTo>
                    <a:pt x="10055" y="203392"/>
                  </a:moveTo>
                  <a:cubicBezTo>
                    <a:pt x="4506" y="203392"/>
                    <a:pt x="20" y="198925"/>
                    <a:pt x="0" y="193376"/>
                  </a:cubicBezTo>
                  <a:cubicBezTo>
                    <a:pt x="0" y="193179"/>
                    <a:pt x="0" y="192963"/>
                    <a:pt x="20" y="192766"/>
                  </a:cubicBezTo>
                  <a:lnTo>
                    <a:pt x="5923" y="38890"/>
                  </a:lnTo>
                  <a:cubicBezTo>
                    <a:pt x="5903" y="36135"/>
                    <a:pt x="7143" y="33538"/>
                    <a:pt x="9268" y="31806"/>
                  </a:cubicBezTo>
                  <a:cubicBezTo>
                    <a:pt x="11255" y="30015"/>
                    <a:pt x="13872" y="29091"/>
                    <a:pt x="16548" y="29248"/>
                  </a:cubicBezTo>
                  <a:cubicBezTo>
                    <a:pt x="55057" y="32298"/>
                    <a:pt x="93742" y="32298"/>
                    <a:pt x="132251" y="29248"/>
                  </a:cubicBezTo>
                  <a:cubicBezTo>
                    <a:pt x="139925" y="26296"/>
                    <a:pt x="147402" y="23148"/>
                    <a:pt x="154683" y="20000"/>
                  </a:cubicBezTo>
                  <a:cubicBezTo>
                    <a:pt x="174380" y="9512"/>
                    <a:pt x="195867" y="2841"/>
                    <a:pt x="218044" y="323"/>
                  </a:cubicBezTo>
                  <a:cubicBezTo>
                    <a:pt x="260527" y="-898"/>
                    <a:pt x="303030" y="1346"/>
                    <a:pt x="345159" y="7013"/>
                  </a:cubicBezTo>
                  <a:lnTo>
                    <a:pt x="349291" y="7013"/>
                  </a:lnTo>
                  <a:cubicBezTo>
                    <a:pt x="368968" y="8980"/>
                    <a:pt x="374281" y="19410"/>
                    <a:pt x="375462" y="25313"/>
                  </a:cubicBezTo>
                  <a:cubicBezTo>
                    <a:pt x="376642" y="31216"/>
                    <a:pt x="375462" y="43809"/>
                    <a:pt x="354604" y="52271"/>
                  </a:cubicBezTo>
                  <a:lnTo>
                    <a:pt x="341026" y="57583"/>
                  </a:lnTo>
                  <a:lnTo>
                    <a:pt x="393368" y="67422"/>
                  </a:lnTo>
                  <a:cubicBezTo>
                    <a:pt x="406158" y="69783"/>
                    <a:pt x="440200" y="76080"/>
                    <a:pt x="447677" y="103235"/>
                  </a:cubicBezTo>
                  <a:cubicBezTo>
                    <a:pt x="451258" y="121121"/>
                    <a:pt x="444765" y="139559"/>
                    <a:pt x="430755" y="151247"/>
                  </a:cubicBezTo>
                  <a:cubicBezTo>
                    <a:pt x="386087" y="195718"/>
                    <a:pt x="309346" y="196111"/>
                    <a:pt x="247756" y="196308"/>
                  </a:cubicBezTo>
                  <a:cubicBezTo>
                    <a:pt x="235360" y="196308"/>
                    <a:pt x="223750" y="196308"/>
                    <a:pt x="212928" y="196308"/>
                  </a:cubicBezTo>
                  <a:cubicBezTo>
                    <a:pt x="151731" y="198472"/>
                    <a:pt x="86600" y="200047"/>
                    <a:pt x="13794" y="200637"/>
                  </a:cubicBezTo>
                  <a:close/>
                  <a:moveTo>
                    <a:pt x="25797" y="49909"/>
                  </a:moveTo>
                  <a:lnTo>
                    <a:pt x="20681" y="182927"/>
                  </a:lnTo>
                  <a:cubicBezTo>
                    <a:pt x="90535" y="182927"/>
                    <a:pt x="153109" y="180763"/>
                    <a:pt x="212140" y="178598"/>
                  </a:cubicBezTo>
                  <a:cubicBezTo>
                    <a:pt x="223160" y="178598"/>
                    <a:pt x="235163" y="178598"/>
                    <a:pt x="247560" y="178598"/>
                  </a:cubicBezTo>
                  <a:cubicBezTo>
                    <a:pt x="305607" y="178598"/>
                    <a:pt x="377823" y="178598"/>
                    <a:pt x="416390" y="139244"/>
                  </a:cubicBezTo>
                  <a:cubicBezTo>
                    <a:pt x="419932" y="135702"/>
                    <a:pt x="431542" y="123108"/>
                    <a:pt x="428197" y="111105"/>
                  </a:cubicBezTo>
                  <a:cubicBezTo>
                    <a:pt x="424851" y="99102"/>
                    <a:pt x="413045" y="94183"/>
                    <a:pt x="388842" y="89657"/>
                  </a:cubicBezTo>
                  <a:lnTo>
                    <a:pt x="301475" y="73325"/>
                  </a:lnTo>
                  <a:cubicBezTo>
                    <a:pt x="296989" y="72538"/>
                    <a:pt x="293585" y="68819"/>
                    <a:pt x="293211" y="64274"/>
                  </a:cubicBezTo>
                  <a:cubicBezTo>
                    <a:pt x="292817" y="59748"/>
                    <a:pt x="295454" y="55498"/>
                    <a:pt x="299704" y="53845"/>
                  </a:cubicBezTo>
                  <a:lnTo>
                    <a:pt x="346339" y="35741"/>
                  </a:lnTo>
                  <a:cubicBezTo>
                    <a:pt x="349311" y="34718"/>
                    <a:pt x="352065" y="33124"/>
                    <a:pt x="354407" y="31019"/>
                  </a:cubicBezTo>
                  <a:cubicBezTo>
                    <a:pt x="354407" y="31019"/>
                    <a:pt x="351259" y="31019"/>
                    <a:pt x="346339" y="29445"/>
                  </a:cubicBezTo>
                  <a:lnTo>
                    <a:pt x="342207" y="29445"/>
                  </a:lnTo>
                  <a:cubicBezTo>
                    <a:pt x="301180" y="23994"/>
                    <a:pt x="259799" y="21751"/>
                    <a:pt x="218437" y="22755"/>
                  </a:cubicBezTo>
                  <a:cubicBezTo>
                    <a:pt x="198760" y="24978"/>
                    <a:pt x="179634" y="30704"/>
                    <a:pt x="161963" y="39677"/>
                  </a:cubicBezTo>
                  <a:cubicBezTo>
                    <a:pt x="154289" y="43022"/>
                    <a:pt x="146615" y="46367"/>
                    <a:pt x="138548" y="49516"/>
                  </a:cubicBezTo>
                  <a:cubicBezTo>
                    <a:pt x="101062" y="53274"/>
                    <a:pt x="63302" y="53392"/>
                    <a:pt x="25797" y="49909"/>
                  </a:cubicBezTo>
                  <a:close/>
                </a:path>
              </a:pathLst>
            </a:custGeom>
            <a:solidFill>
              <a:srgbClr val="231F20"/>
            </a:solidFill>
            <a:ln w="1966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C0554EB8-6A7B-4028-8057-8DB640190183}"/>
                </a:ext>
              </a:extLst>
            </p:cNvPr>
            <p:cNvSpPr/>
            <p:nvPr/>
          </p:nvSpPr>
          <p:spPr>
            <a:xfrm>
              <a:off x="6262680" y="3498481"/>
              <a:ext cx="359586" cy="814701"/>
            </a:xfrm>
            <a:custGeom>
              <a:avLst/>
              <a:gdLst>
                <a:gd name="connsiteX0" fmla="*/ 160246 w 359586"/>
                <a:gd name="connsiteY0" fmla="*/ 814701 h 814701"/>
                <a:gd name="connsiteX1" fmla="*/ 150604 w 359586"/>
                <a:gd name="connsiteY1" fmla="*/ 806633 h 814701"/>
                <a:gd name="connsiteX2" fmla="*/ 158586 w 359586"/>
                <a:gd name="connsiteY2" fmla="*/ 795240 h 814701"/>
                <a:gd name="connsiteX3" fmla="*/ 158672 w 359586"/>
                <a:gd name="connsiteY3" fmla="*/ 795220 h 814701"/>
                <a:gd name="connsiteX4" fmla="*/ 333800 w 359586"/>
                <a:gd name="connsiteY4" fmla="*/ 765114 h 814701"/>
                <a:gd name="connsiteX5" fmla="*/ 339112 w 359586"/>
                <a:gd name="connsiteY5" fmla="*/ 563029 h 814701"/>
                <a:gd name="connsiteX6" fmla="*/ 8928 w 359586"/>
                <a:gd name="connsiteY6" fmla="*/ 528987 h 814701"/>
                <a:gd name="connsiteX7" fmla="*/ 1648 w 359586"/>
                <a:gd name="connsiteY7" fmla="*/ 524658 h 814701"/>
                <a:gd name="connsiteX8" fmla="*/ 467 w 359586"/>
                <a:gd name="connsiteY8" fmla="*/ 516393 h 814701"/>
                <a:gd name="connsiteX9" fmla="*/ 147850 w 359586"/>
                <a:gd name="connsiteY9" fmla="*/ 7540 h 814701"/>
                <a:gd name="connsiteX10" fmla="*/ 160345 w 359586"/>
                <a:gd name="connsiteY10" fmla="*/ 358 h 814701"/>
                <a:gd name="connsiteX11" fmla="*/ 167527 w 359586"/>
                <a:gd name="connsiteY11" fmla="*/ 12853 h 814701"/>
                <a:gd name="connsiteX12" fmla="*/ 23096 w 359586"/>
                <a:gd name="connsiteY12" fmla="*/ 510687 h 814701"/>
                <a:gd name="connsiteX13" fmla="*/ 350722 w 359586"/>
                <a:gd name="connsiteY13" fmla="*/ 544335 h 814701"/>
                <a:gd name="connsiteX14" fmla="*/ 359577 w 359586"/>
                <a:gd name="connsiteY14" fmla="*/ 554371 h 814701"/>
                <a:gd name="connsiteX15" fmla="*/ 353674 w 359586"/>
                <a:gd name="connsiteY15" fmla="*/ 773575 h 814701"/>
                <a:gd name="connsiteX16" fmla="*/ 345606 w 359586"/>
                <a:gd name="connsiteY16" fmla="*/ 783020 h 814701"/>
                <a:gd name="connsiteX17" fmla="*/ 162608 w 359586"/>
                <a:gd name="connsiteY17" fmla="*/ 814504 h 81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9586" h="814701">
                  <a:moveTo>
                    <a:pt x="160246" y="814701"/>
                  </a:moveTo>
                  <a:cubicBezTo>
                    <a:pt x="155480" y="814760"/>
                    <a:pt x="151382" y="811336"/>
                    <a:pt x="150604" y="806633"/>
                  </a:cubicBezTo>
                  <a:cubicBezTo>
                    <a:pt x="149660" y="801281"/>
                    <a:pt x="153233" y="796185"/>
                    <a:pt x="158586" y="795240"/>
                  </a:cubicBezTo>
                  <a:cubicBezTo>
                    <a:pt x="158613" y="795220"/>
                    <a:pt x="158643" y="795220"/>
                    <a:pt x="158672" y="795220"/>
                  </a:cubicBezTo>
                  <a:lnTo>
                    <a:pt x="333800" y="765114"/>
                  </a:lnTo>
                  <a:lnTo>
                    <a:pt x="339112" y="563029"/>
                  </a:lnTo>
                  <a:lnTo>
                    <a:pt x="8928" y="528987"/>
                  </a:lnTo>
                  <a:cubicBezTo>
                    <a:pt x="5945" y="528810"/>
                    <a:pt x="3232" y="527197"/>
                    <a:pt x="1648" y="524658"/>
                  </a:cubicBezTo>
                  <a:cubicBezTo>
                    <a:pt x="-7" y="522238"/>
                    <a:pt x="-444" y="519188"/>
                    <a:pt x="467" y="516393"/>
                  </a:cubicBezTo>
                  <a:lnTo>
                    <a:pt x="147850" y="7540"/>
                  </a:lnTo>
                  <a:cubicBezTo>
                    <a:pt x="149318" y="2109"/>
                    <a:pt x="154912" y="-1118"/>
                    <a:pt x="160345" y="358"/>
                  </a:cubicBezTo>
                  <a:cubicBezTo>
                    <a:pt x="165779" y="1834"/>
                    <a:pt x="168995" y="7422"/>
                    <a:pt x="167527" y="12853"/>
                  </a:cubicBezTo>
                  <a:lnTo>
                    <a:pt x="23096" y="510687"/>
                  </a:lnTo>
                  <a:lnTo>
                    <a:pt x="350722" y="544335"/>
                  </a:lnTo>
                  <a:cubicBezTo>
                    <a:pt x="355897" y="544749"/>
                    <a:pt x="359813" y="549196"/>
                    <a:pt x="359577" y="554371"/>
                  </a:cubicBezTo>
                  <a:lnTo>
                    <a:pt x="353674" y="773575"/>
                  </a:lnTo>
                  <a:cubicBezTo>
                    <a:pt x="353634" y="778258"/>
                    <a:pt x="350230" y="782253"/>
                    <a:pt x="345606" y="783020"/>
                  </a:cubicBezTo>
                  <a:lnTo>
                    <a:pt x="162608" y="814504"/>
                  </a:lnTo>
                  <a:close/>
                </a:path>
              </a:pathLst>
            </a:custGeom>
            <a:solidFill>
              <a:srgbClr val="231F20"/>
            </a:solidFill>
            <a:ln w="1966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46414B16-2C35-4F91-B2F7-96380942486F}"/>
                </a:ext>
              </a:extLst>
            </p:cNvPr>
            <p:cNvSpPr/>
            <p:nvPr/>
          </p:nvSpPr>
          <p:spPr>
            <a:xfrm>
              <a:off x="5423519" y="4346436"/>
              <a:ext cx="174733" cy="1419910"/>
            </a:xfrm>
            <a:custGeom>
              <a:avLst/>
              <a:gdLst>
                <a:gd name="connsiteX0" fmla="*/ 0 w 174733"/>
                <a:gd name="connsiteY0" fmla="*/ 0 h 1419910"/>
                <a:gd name="connsiteX1" fmla="*/ 174734 w 174733"/>
                <a:gd name="connsiteY1" fmla="*/ 0 h 1419910"/>
                <a:gd name="connsiteX2" fmla="*/ 174734 w 174733"/>
                <a:gd name="connsiteY2" fmla="*/ 1419911 h 1419910"/>
                <a:gd name="connsiteX3" fmla="*/ 0 w 174733"/>
                <a:gd name="connsiteY3" fmla="*/ 1419911 h 1419910"/>
              </a:gdLst>
              <a:ahLst/>
              <a:cxnLst>
                <a:cxn ang="0">
                  <a:pos x="connsiteX0" y="connsiteY0"/>
                </a:cxn>
                <a:cxn ang="0">
                  <a:pos x="connsiteX1" y="connsiteY1"/>
                </a:cxn>
                <a:cxn ang="0">
                  <a:pos x="connsiteX2" y="connsiteY2"/>
                </a:cxn>
                <a:cxn ang="0">
                  <a:pos x="connsiteX3" y="connsiteY3"/>
                </a:cxn>
              </a:cxnLst>
              <a:rect l="l" t="t" r="r" b="b"/>
              <a:pathLst>
                <a:path w="174733" h="1419910">
                  <a:moveTo>
                    <a:pt x="0" y="0"/>
                  </a:moveTo>
                  <a:lnTo>
                    <a:pt x="174734" y="0"/>
                  </a:lnTo>
                  <a:lnTo>
                    <a:pt x="174734" y="1419911"/>
                  </a:lnTo>
                  <a:lnTo>
                    <a:pt x="0" y="1419911"/>
                  </a:lnTo>
                  <a:close/>
                </a:path>
              </a:pathLst>
            </a:custGeom>
            <a:solidFill>
              <a:srgbClr val="FFFFFF"/>
            </a:solidFill>
            <a:ln w="1966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3C67E332-30FD-4A08-9008-C6FD18BBD885}"/>
                </a:ext>
              </a:extLst>
            </p:cNvPr>
            <p:cNvSpPr/>
            <p:nvPr/>
          </p:nvSpPr>
          <p:spPr>
            <a:xfrm>
              <a:off x="5415254" y="4337385"/>
              <a:ext cx="192837" cy="1437876"/>
            </a:xfrm>
            <a:custGeom>
              <a:avLst/>
              <a:gdLst>
                <a:gd name="connsiteX0" fmla="*/ 182998 w 192837"/>
                <a:gd name="connsiteY0" fmla="*/ 1437817 h 1437876"/>
                <a:gd name="connsiteX1" fmla="*/ 9052 w 192837"/>
                <a:gd name="connsiteY1" fmla="*/ 1437817 h 1437876"/>
                <a:gd name="connsiteX2" fmla="*/ 0 w 192837"/>
                <a:gd name="connsiteY2" fmla="*/ 1428962 h 1437876"/>
                <a:gd name="connsiteX3" fmla="*/ 0 w 192837"/>
                <a:gd name="connsiteY3" fmla="*/ 9052 h 1437876"/>
                <a:gd name="connsiteX4" fmla="*/ 9052 w 192837"/>
                <a:gd name="connsiteY4" fmla="*/ 0 h 1437876"/>
                <a:gd name="connsiteX5" fmla="*/ 183786 w 192837"/>
                <a:gd name="connsiteY5" fmla="*/ 0 h 1437876"/>
                <a:gd name="connsiteX6" fmla="*/ 192837 w 192837"/>
                <a:gd name="connsiteY6" fmla="*/ 9052 h 1437876"/>
                <a:gd name="connsiteX7" fmla="*/ 192837 w 192837"/>
                <a:gd name="connsiteY7" fmla="*/ 1429159 h 1437876"/>
                <a:gd name="connsiteX8" fmla="*/ 183843 w 192837"/>
                <a:gd name="connsiteY8" fmla="*/ 1437876 h 1437876"/>
                <a:gd name="connsiteX9" fmla="*/ 182998 w 192837"/>
                <a:gd name="connsiteY9" fmla="*/ 1437817 h 1437876"/>
                <a:gd name="connsiteX10" fmla="*/ 17316 w 192837"/>
                <a:gd name="connsiteY10" fmla="*/ 1419910 h 1437876"/>
                <a:gd name="connsiteX11" fmla="*/ 174734 w 192837"/>
                <a:gd name="connsiteY11" fmla="*/ 1419910 h 1437876"/>
                <a:gd name="connsiteX12" fmla="*/ 174734 w 192837"/>
                <a:gd name="connsiteY12" fmla="*/ 17906 h 1437876"/>
                <a:gd name="connsiteX13" fmla="*/ 17316 w 192837"/>
                <a:gd name="connsiteY13" fmla="*/ 17906 h 1437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837" h="1437876">
                  <a:moveTo>
                    <a:pt x="182998" y="1437817"/>
                  </a:moveTo>
                  <a:lnTo>
                    <a:pt x="9052" y="1437817"/>
                  </a:lnTo>
                  <a:cubicBezTo>
                    <a:pt x="4128" y="1437817"/>
                    <a:pt x="106" y="1433881"/>
                    <a:pt x="0" y="1428962"/>
                  </a:cubicBezTo>
                  <a:lnTo>
                    <a:pt x="0" y="9052"/>
                  </a:lnTo>
                  <a:cubicBezTo>
                    <a:pt x="104" y="4093"/>
                    <a:pt x="4097" y="98"/>
                    <a:pt x="9052" y="0"/>
                  </a:cubicBezTo>
                  <a:lnTo>
                    <a:pt x="183786" y="0"/>
                  </a:lnTo>
                  <a:cubicBezTo>
                    <a:pt x="188786" y="0"/>
                    <a:pt x="192837" y="4054"/>
                    <a:pt x="192837" y="9052"/>
                  </a:cubicBezTo>
                  <a:lnTo>
                    <a:pt x="192837" y="1429159"/>
                  </a:lnTo>
                  <a:cubicBezTo>
                    <a:pt x="192758" y="1434039"/>
                    <a:pt x="188730" y="1437955"/>
                    <a:pt x="183843" y="1437876"/>
                  </a:cubicBezTo>
                  <a:cubicBezTo>
                    <a:pt x="183559" y="1437876"/>
                    <a:pt x="183278" y="1437856"/>
                    <a:pt x="182998" y="1437817"/>
                  </a:cubicBezTo>
                  <a:close/>
                  <a:moveTo>
                    <a:pt x="17316" y="1419910"/>
                  </a:moveTo>
                  <a:lnTo>
                    <a:pt x="174734" y="1419910"/>
                  </a:lnTo>
                  <a:lnTo>
                    <a:pt x="174734" y="17906"/>
                  </a:lnTo>
                  <a:lnTo>
                    <a:pt x="17316" y="17906"/>
                  </a:lnTo>
                  <a:close/>
                </a:path>
              </a:pathLst>
            </a:custGeom>
            <a:solidFill>
              <a:srgbClr val="231F20"/>
            </a:solidFill>
            <a:ln w="1966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DB872D7E-9383-4B5F-B69E-BFC61E2F591E}"/>
                </a:ext>
              </a:extLst>
            </p:cNvPr>
            <p:cNvSpPr/>
            <p:nvPr/>
          </p:nvSpPr>
          <p:spPr>
            <a:xfrm>
              <a:off x="7791086" y="4346436"/>
              <a:ext cx="174733" cy="1419910"/>
            </a:xfrm>
            <a:custGeom>
              <a:avLst/>
              <a:gdLst>
                <a:gd name="connsiteX0" fmla="*/ 0 w 174733"/>
                <a:gd name="connsiteY0" fmla="*/ 0 h 1419910"/>
                <a:gd name="connsiteX1" fmla="*/ 174734 w 174733"/>
                <a:gd name="connsiteY1" fmla="*/ 0 h 1419910"/>
                <a:gd name="connsiteX2" fmla="*/ 174734 w 174733"/>
                <a:gd name="connsiteY2" fmla="*/ 1419911 h 1419910"/>
                <a:gd name="connsiteX3" fmla="*/ 0 w 174733"/>
                <a:gd name="connsiteY3" fmla="*/ 1419911 h 1419910"/>
              </a:gdLst>
              <a:ahLst/>
              <a:cxnLst>
                <a:cxn ang="0">
                  <a:pos x="connsiteX0" y="connsiteY0"/>
                </a:cxn>
                <a:cxn ang="0">
                  <a:pos x="connsiteX1" y="connsiteY1"/>
                </a:cxn>
                <a:cxn ang="0">
                  <a:pos x="connsiteX2" y="connsiteY2"/>
                </a:cxn>
                <a:cxn ang="0">
                  <a:pos x="connsiteX3" y="connsiteY3"/>
                </a:cxn>
              </a:cxnLst>
              <a:rect l="l" t="t" r="r" b="b"/>
              <a:pathLst>
                <a:path w="174733" h="1419910">
                  <a:moveTo>
                    <a:pt x="0" y="0"/>
                  </a:moveTo>
                  <a:lnTo>
                    <a:pt x="174734" y="0"/>
                  </a:lnTo>
                  <a:lnTo>
                    <a:pt x="174734" y="1419911"/>
                  </a:lnTo>
                  <a:lnTo>
                    <a:pt x="0" y="1419911"/>
                  </a:lnTo>
                  <a:close/>
                </a:path>
              </a:pathLst>
            </a:custGeom>
            <a:solidFill>
              <a:srgbClr val="FFFFFF"/>
            </a:solidFill>
            <a:ln w="1966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F0A5B93F-7BD9-4F2A-B2BF-D67E3C224B5C}"/>
                </a:ext>
              </a:extLst>
            </p:cNvPr>
            <p:cNvSpPr/>
            <p:nvPr/>
          </p:nvSpPr>
          <p:spPr>
            <a:xfrm>
              <a:off x="7782231" y="4337385"/>
              <a:ext cx="192640" cy="1437816"/>
            </a:xfrm>
            <a:custGeom>
              <a:avLst/>
              <a:gdLst>
                <a:gd name="connsiteX0" fmla="*/ 183785 w 192640"/>
                <a:gd name="connsiteY0" fmla="*/ 1437817 h 1437816"/>
                <a:gd name="connsiteX1" fmla="*/ 8855 w 192640"/>
                <a:gd name="connsiteY1" fmla="*/ 1437817 h 1437816"/>
                <a:gd name="connsiteX2" fmla="*/ 0 w 192640"/>
                <a:gd name="connsiteY2" fmla="*/ 1428962 h 1437816"/>
                <a:gd name="connsiteX3" fmla="*/ 0 w 192640"/>
                <a:gd name="connsiteY3" fmla="*/ 9052 h 1437816"/>
                <a:gd name="connsiteX4" fmla="*/ 8855 w 192640"/>
                <a:gd name="connsiteY4" fmla="*/ 0 h 1437816"/>
                <a:gd name="connsiteX5" fmla="*/ 183785 w 192640"/>
                <a:gd name="connsiteY5" fmla="*/ 0 h 1437816"/>
                <a:gd name="connsiteX6" fmla="*/ 192640 w 192640"/>
                <a:gd name="connsiteY6" fmla="*/ 9052 h 1437816"/>
                <a:gd name="connsiteX7" fmla="*/ 192640 w 192640"/>
                <a:gd name="connsiteY7" fmla="*/ 1429159 h 1437816"/>
                <a:gd name="connsiteX8" fmla="*/ 183785 w 192640"/>
                <a:gd name="connsiteY8" fmla="*/ 1437817 h 1437816"/>
                <a:gd name="connsiteX9" fmla="*/ 17906 w 192640"/>
                <a:gd name="connsiteY9" fmla="*/ 1419910 h 1437816"/>
                <a:gd name="connsiteX10" fmla="*/ 175324 w 192640"/>
                <a:gd name="connsiteY10" fmla="*/ 1419910 h 1437816"/>
                <a:gd name="connsiteX11" fmla="*/ 175324 w 192640"/>
                <a:gd name="connsiteY11" fmla="*/ 17906 h 1437816"/>
                <a:gd name="connsiteX12" fmla="*/ 17906 w 192640"/>
                <a:gd name="connsiteY12" fmla="*/ 17906 h 143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640" h="1437816">
                  <a:moveTo>
                    <a:pt x="183785" y="1437817"/>
                  </a:moveTo>
                  <a:lnTo>
                    <a:pt x="8855" y="1437817"/>
                  </a:lnTo>
                  <a:cubicBezTo>
                    <a:pt x="3955" y="1437817"/>
                    <a:pt x="0" y="1433862"/>
                    <a:pt x="0" y="1428962"/>
                  </a:cubicBezTo>
                  <a:lnTo>
                    <a:pt x="0" y="9052"/>
                  </a:lnTo>
                  <a:cubicBezTo>
                    <a:pt x="0" y="4132"/>
                    <a:pt x="3935" y="98"/>
                    <a:pt x="8855" y="0"/>
                  </a:cubicBezTo>
                  <a:lnTo>
                    <a:pt x="183785" y="0"/>
                  </a:lnTo>
                  <a:cubicBezTo>
                    <a:pt x="188705" y="98"/>
                    <a:pt x="192640" y="4132"/>
                    <a:pt x="192640" y="9052"/>
                  </a:cubicBezTo>
                  <a:lnTo>
                    <a:pt x="192640" y="1429159"/>
                  </a:lnTo>
                  <a:cubicBezTo>
                    <a:pt x="192542" y="1433980"/>
                    <a:pt x="188606" y="1437817"/>
                    <a:pt x="183785" y="1437817"/>
                  </a:cubicBezTo>
                  <a:close/>
                  <a:moveTo>
                    <a:pt x="17906" y="1419910"/>
                  </a:moveTo>
                  <a:lnTo>
                    <a:pt x="175324" y="1419910"/>
                  </a:lnTo>
                  <a:lnTo>
                    <a:pt x="175324" y="17906"/>
                  </a:lnTo>
                  <a:lnTo>
                    <a:pt x="17906" y="17906"/>
                  </a:lnTo>
                  <a:close/>
                </a:path>
              </a:pathLst>
            </a:custGeom>
            <a:solidFill>
              <a:srgbClr val="231F20"/>
            </a:solidFill>
            <a:ln w="1966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9E0A6F98-90A2-4F31-A5BA-B3E87915C5AA}"/>
                </a:ext>
              </a:extLst>
            </p:cNvPr>
            <p:cNvSpPr/>
            <p:nvPr/>
          </p:nvSpPr>
          <p:spPr>
            <a:xfrm rot="10800000">
              <a:off x="5269643" y="4216960"/>
              <a:ext cx="2850249" cy="129279"/>
            </a:xfrm>
            <a:custGeom>
              <a:avLst/>
              <a:gdLst>
                <a:gd name="connsiteX0" fmla="*/ 0 w 2850249"/>
                <a:gd name="connsiteY0" fmla="*/ 0 h 129279"/>
                <a:gd name="connsiteX1" fmla="*/ 2850250 w 2850249"/>
                <a:gd name="connsiteY1" fmla="*/ 0 h 129279"/>
                <a:gd name="connsiteX2" fmla="*/ 2850250 w 2850249"/>
                <a:gd name="connsiteY2" fmla="*/ 129280 h 129279"/>
                <a:gd name="connsiteX3" fmla="*/ 0 w 2850249"/>
                <a:gd name="connsiteY3" fmla="*/ 129280 h 129279"/>
              </a:gdLst>
              <a:ahLst/>
              <a:cxnLst>
                <a:cxn ang="0">
                  <a:pos x="connsiteX0" y="connsiteY0"/>
                </a:cxn>
                <a:cxn ang="0">
                  <a:pos x="connsiteX1" y="connsiteY1"/>
                </a:cxn>
                <a:cxn ang="0">
                  <a:pos x="connsiteX2" y="connsiteY2"/>
                </a:cxn>
                <a:cxn ang="0">
                  <a:pos x="connsiteX3" y="connsiteY3"/>
                </a:cxn>
              </a:cxnLst>
              <a:rect l="l" t="t" r="r" b="b"/>
              <a:pathLst>
                <a:path w="2850249" h="129279">
                  <a:moveTo>
                    <a:pt x="0" y="0"/>
                  </a:moveTo>
                  <a:lnTo>
                    <a:pt x="2850250" y="0"/>
                  </a:lnTo>
                  <a:lnTo>
                    <a:pt x="2850250" y="129280"/>
                  </a:lnTo>
                  <a:lnTo>
                    <a:pt x="0" y="129280"/>
                  </a:lnTo>
                  <a:close/>
                </a:path>
              </a:pathLst>
            </a:custGeom>
            <a:solidFill>
              <a:srgbClr val="FFFFFF"/>
            </a:solidFill>
            <a:ln w="1966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6F5FA0F1-D0C4-425E-B149-31BAF9FD963D}"/>
                </a:ext>
              </a:extLst>
            </p:cNvPr>
            <p:cNvSpPr/>
            <p:nvPr/>
          </p:nvSpPr>
          <p:spPr>
            <a:xfrm>
              <a:off x="5260591" y="4208105"/>
              <a:ext cx="2868352" cy="147185"/>
            </a:xfrm>
            <a:custGeom>
              <a:avLst/>
              <a:gdLst>
                <a:gd name="connsiteX0" fmla="*/ 2859498 w 2868352"/>
                <a:gd name="connsiteY0" fmla="*/ 147186 h 147185"/>
                <a:gd name="connsiteX1" fmla="*/ 9052 w 2868352"/>
                <a:gd name="connsiteY1" fmla="*/ 147186 h 147185"/>
                <a:gd name="connsiteX2" fmla="*/ 0 w 2868352"/>
                <a:gd name="connsiteY2" fmla="*/ 138331 h 147185"/>
                <a:gd name="connsiteX3" fmla="*/ 0 w 2868352"/>
                <a:gd name="connsiteY3" fmla="*/ 9051 h 147185"/>
                <a:gd name="connsiteX4" fmla="*/ 9052 w 2868352"/>
                <a:gd name="connsiteY4" fmla="*/ 0 h 147185"/>
                <a:gd name="connsiteX5" fmla="*/ 2859498 w 2868352"/>
                <a:gd name="connsiteY5" fmla="*/ 0 h 147185"/>
                <a:gd name="connsiteX6" fmla="*/ 2868353 w 2868352"/>
                <a:gd name="connsiteY6" fmla="*/ 8855 h 147185"/>
                <a:gd name="connsiteX7" fmla="*/ 2868353 w 2868352"/>
                <a:gd name="connsiteY7" fmla="*/ 9051 h 147185"/>
                <a:gd name="connsiteX8" fmla="*/ 2868353 w 2868352"/>
                <a:gd name="connsiteY8" fmla="*/ 138331 h 147185"/>
                <a:gd name="connsiteX9" fmla="*/ 2859498 w 2868352"/>
                <a:gd name="connsiteY9" fmla="*/ 147186 h 147185"/>
                <a:gd name="connsiteX10" fmla="*/ 18103 w 2868352"/>
                <a:gd name="connsiteY10" fmla="*/ 129279 h 147185"/>
                <a:gd name="connsiteX11" fmla="*/ 2850250 w 2868352"/>
                <a:gd name="connsiteY11" fmla="*/ 129279 h 147185"/>
                <a:gd name="connsiteX12" fmla="*/ 2850250 w 2868352"/>
                <a:gd name="connsiteY12" fmla="*/ 17906 h 147185"/>
                <a:gd name="connsiteX13" fmla="*/ 18103 w 2868352"/>
                <a:gd name="connsiteY13" fmla="*/ 17906 h 14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8352" h="147185">
                  <a:moveTo>
                    <a:pt x="2859498" y="147186"/>
                  </a:moveTo>
                  <a:lnTo>
                    <a:pt x="9052" y="147186"/>
                  </a:lnTo>
                  <a:cubicBezTo>
                    <a:pt x="4128" y="147186"/>
                    <a:pt x="106" y="143250"/>
                    <a:pt x="0" y="138331"/>
                  </a:cubicBezTo>
                  <a:lnTo>
                    <a:pt x="0" y="9051"/>
                  </a:lnTo>
                  <a:cubicBezTo>
                    <a:pt x="0" y="4053"/>
                    <a:pt x="4052" y="0"/>
                    <a:pt x="9052" y="0"/>
                  </a:cubicBezTo>
                  <a:lnTo>
                    <a:pt x="2859498" y="0"/>
                  </a:lnTo>
                  <a:cubicBezTo>
                    <a:pt x="2864398" y="0"/>
                    <a:pt x="2868353" y="3955"/>
                    <a:pt x="2868353" y="8855"/>
                  </a:cubicBezTo>
                  <a:cubicBezTo>
                    <a:pt x="2868353" y="8914"/>
                    <a:pt x="2868353" y="8993"/>
                    <a:pt x="2868353" y="9051"/>
                  </a:cubicBezTo>
                  <a:lnTo>
                    <a:pt x="2868353" y="138331"/>
                  </a:lnTo>
                  <a:cubicBezTo>
                    <a:pt x="2868353" y="143231"/>
                    <a:pt x="2864398" y="147186"/>
                    <a:pt x="2859498" y="147186"/>
                  </a:cubicBezTo>
                  <a:close/>
                  <a:moveTo>
                    <a:pt x="18103" y="129279"/>
                  </a:moveTo>
                  <a:lnTo>
                    <a:pt x="2850250" y="129279"/>
                  </a:lnTo>
                  <a:lnTo>
                    <a:pt x="2850250" y="17906"/>
                  </a:lnTo>
                  <a:lnTo>
                    <a:pt x="18103" y="17906"/>
                  </a:lnTo>
                  <a:close/>
                </a:path>
              </a:pathLst>
            </a:custGeom>
            <a:solidFill>
              <a:srgbClr val="231F20"/>
            </a:solidFill>
            <a:ln w="1966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EA6367A1-3C4E-4537-AD1F-F8B3DC9D95B7}"/>
                </a:ext>
              </a:extLst>
            </p:cNvPr>
            <p:cNvSpPr/>
            <p:nvPr/>
          </p:nvSpPr>
          <p:spPr>
            <a:xfrm>
              <a:off x="6055850" y="4409994"/>
              <a:ext cx="1504224" cy="1258163"/>
            </a:xfrm>
            <a:custGeom>
              <a:avLst/>
              <a:gdLst>
                <a:gd name="connsiteX0" fmla="*/ 185455 w 1504224"/>
                <a:gd name="connsiteY0" fmla="*/ 43290 h 1258163"/>
                <a:gd name="connsiteX1" fmla="*/ 292 w 1504224"/>
                <a:gd name="connsiteY1" fmla="*/ 544076 h 1258163"/>
                <a:gd name="connsiteX2" fmla="*/ 153775 w 1504224"/>
                <a:gd name="connsiteY2" fmla="*/ 1193425 h 1258163"/>
                <a:gd name="connsiteX3" fmla="*/ 252161 w 1504224"/>
                <a:gd name="connsiteY3" fmla="*/ 1232780 h 1258163"/>
                <a:gd name="connsiteX4" fmla="*/ 375144 w 1504224"/>
                <a:gd name="connsiteY4" fmla="*/ 1151906 h 1258163"/>
                <a:gd name="connsiteX5" fmla="*/ 316112 w 1504224"/>
                <a:gd name="connsiteY5" fmla="*/ 567689 h 1258163"/>
                <a:gd name="connsiteX6" fmla="*/ 615403 w 1504224"/>
                <a:gd name="connsiteY6" fmla="*/ 258362 h 1258163"/>
                <a:gd name="connsiteX7" fmla="*/ 1143344 w 1504224"/>
                <a:gd name="connsiteY7" fmla="*/ 422864 h 1258163"/>
                <a:gd name="connsiteX8" fmla="*/ 895804 w 1504224"/>
                <a:gd name="connsiteY8" fmla="*/ 1157613 h 1258163"/>
                <a:gd name="connsiteX9" fmla="*/ 1100054 w 1504224"/>
                <a:gd name="connsiteY9" fmla="*/ 1258163 h 1258163"/>
                <a:gd name="connsiteX10" fmla="*/ 1500683 w 1504224"/>
                <a:gd name="connsiteY10" fmla="*/ 336678 h 1258163"/>
                <a:gd name="connsiteX11" fmla="*/ 1021345 w 1504224"/>
                <a:gd name="connsiteY11" fmla="*/ 0 h 125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4224" h="1258163">
                  <a:moveTo>
                    <a:pt x="185455" y="43290"/>
                  </a:moveTo>
                  <a:cubicBezTo>
                    <a:pt x="185455" y="43290"/>
                    <a:pt x="8360" y="465564"/>
                    <a:pt x="292" y="544076"/>
                  </a:cubicBezTo>
                  <a:cubicBezTo>
                    <a:pt x="-7775" y="622588"/>
                    <a:pt x="153775" y="1193425"/>
                    <a:pt x="153775" y="1193425"/>
                  </a:cubicBezTo>
                  <a:cubicBezTo>
                    <a:pt x="153775" y="1193425"/>
                    <a:pt x="134098" y="1255015"/>
                    <a:pt x="252161" y="1232780"/>
                  </a:cubicBezTo>
                  <a:cubicBezTo>
                    <a:pt x="370225" y="1210545"/>
                    <a:pt x="375144" y="1151906"/>
                    <a:pt x="375144" y="1151906"/>
                  </a:cubicBezTo>
                  <a:cubicBezTo>
                    <a:pt x="375144" y="1151906"/>
                    <a:pt x="260426" y="627508"/>
                    <a:pt x="316112" y="567689"/>
                  </a:cubicBezTo>
                  <a:cubicBezTo>
                    <a:pt x="371799" y="507870"/>
                    <a:pt x="598678" y="258362"/>
                    <a:pt x="615403" y="258362"/>
                  </a:cubicBezTo>
                  <a:cubicBezTo>
                    <a:pt x="632129" y="258362"/>
                    <a:pt x="1143344" y="422864"/>
                    <a:pt x="1143344" y="422864"/>
                  </a:cubicBezTo>
                  <a:cubicBezTo>
                    <a:pt x="1143344" y="422864"/>
                    <a:pt x="1021739" y="828806"/>
                    <a:pt x="895804" y="1157613"/>
                  </a:cubicBezTo>
                  <a:lnTo>
                    <a:pt x="1100054" y="1258163"/>
                  </a:lnTo>
                  <a:cubicBezTo>
                    <a:pt x="1100054" y="1258163"/>
                    <a:pt x="1548302" y="456709"/>
                    <a:pt x="1500683" y="336678"/>
                  </a:cubicBezTo>
                  <a:cubicBezTo>
                    <a:pt x="1453064" y="216647"/>
                    <a:pt x="1021345" y="0"/>
                    <a:pt x="1021345" y="0"/>
                  </a:cubicBezTo>
                  <a:close/>
                </a:path>
              </a:pathLst>
            </a:custGeom>
            <a:solidFill>
              <a:srgbClr val="231F20"/>
            </a:solidFill>
            <a:ln w="1966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926ED145-37FA-4749-AE10-E57B86A992AE}"/>
                </a:ext>
              </a:extLst>
            </p:cNvPr>
            <p:cNvSpPr/>
            <p:nvPr/>
          </p:nvSpPr>
          <p:spPr>
            <a:xfrm>
              <a:off x="6877316" y="5567213"/>
              <a:ext cx="510238" cy="246152"/>
            </a:xfrm>
            <a:custGeom>
              <a:avLst/>
              <a:gdLst>
                <a:gd name="connsiteX0" fmla="*/ 74338 w 510238"/>
                <a:gd name="connsiteY0" fmla="*/ 0 h 246152"/>
                <a:gd name="connsiteX1" fmla="*/ 1336 w 510238"/>
                <a:gd name="connsiteY1" fmla="*/ 157418 h 246152"/>
                <a:gd name="connsiteX2" fmla="*/ 501728 w 510238"/>
                <a:gd name="connsiteY2" fmla="*/ 238488 h 246152"/>
                <a:gd name="connsiteX3" fmla="*/ 279375 w 510238"/>
                <a:gd name="connsiteY3" fmla="*/ 100748 h 246152"/>
              </a:gdLst>
              <a:ahLst/>
              <a:cxnLst>
                <a:cxn ang="0">
                  <a:pos x="connsiteX0" y="connsiteY0"/>
                </a:cxn>
                <a:cxn ang="0">
                  <a:pos x="connsiteX1" y="connsiteY1"/>
                </a:cxn>
                <a:cxn ang="0">
                  <a:pos x="connsiteX2" y="connsiteY2"/>
                </a:cxn>
                <a:cxn ang="0">
                  <a:pos x="connsiteX3" y="connsiteY3"/>
                </a:cxn>
              </a:cxnLst>
              <a:rect l="l" t="t" r="r" b="b"/>
              <a:pathLst>
                <a:path w="510238" h="246152">
                  <a:moveTo>
                    <a:pt x="74338" y="0"/>
                  </a:moveTo>
                  <a:cubicBezTo>
                    <a:pt x="74338" y="0"/>
                    <a:pt x="-11651" y="147776"/>
                    <a:pt x="1336" y="157418"/>
                  </a:cubicBezTo>
                  <a:cubicBezTo>
                    <a:pt x="14323" y="167060"/>
                    <a:pt x="441122" y="275482"/>
                    <a:pt x="501728" y="238488"/>
                  </a:cubicBezTo>
                  <a:cubicBezTo>
                    <a:pt x="562334" y="201495"/>
                    <a:pt x="279375" y="100748"/>
                    <a:pt x="279375" y="100748"/>
                  </a:cubicBezTo>
                  <a:close/>
                </a:path>
              </a:pathLst>
            </a:custGeom>
            <a:solidFill>
              <a:srgbClr val="FFFFFF"/>
            </a:solidFill>
            <a:ln w="1966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0BE4B1CE-859D-4176-A39D-4BB9C1B74769}"/>
                </a:ext>
              </a:extLst>
            </p:cNvPr>
            <p:cNvSpPr/>
            <p:nvPr/>
          </p:nvSpPr>
          <p:spPr>
            <a:xfrm>
              <a:off x="6867430" y="5557000"/>
              <a:ext cx="529991" cy="266134"/>
            </a:xfrm>
            <a:custGeom>
              <a:avLst/>
              <a:gdLst>
                <a:gd name="connsiteX0" fmla="*/ 463995 w 529991"/>
                <a:gd name="connsiteY0" fmla="*/ 265820 h 266134"/>
                <a:gd name="connsiteX1" fmla="*/ 5515 w 529991"/>
                <a:gd name="connsiteY1" fmla="*/ 175501 h 266134"/>
                <a:gd name="connsiteX2" fmla="*/ 75566 w 529991"/>
                <a:gd name="connsiteY2" fmla="*/ 5096 h 266134"/>
                <a:gd name="connsiteX3" fmla="*/ 88749 w 529991"/>
                <a:gd name="connsiteY3" fmla="*/ 964 h 266134"/>
                <a:gd name="connsiteX4" fmla="*/ 293786 w 529991"/>
                <a:gd name="connsiteY4" fmla="*/ 101712 h 266134"/>
                <a:gd name="connsiteX5" fmla="*/ 529913 w 529991"/>
                <a:gd name="connsiteY5" fmla="*/ 233549 h 266134"/>
                <a:gd name="connsiteX6" fmla="*/ 516730 w 529991"/>
                <a:gd name="connsiteY6" fmla="*/ 256965 h 266134"/>
                <a:gd name="connsiteX7" fmla="*/ 463995 w 529991"/>
                <a:gd name="connsiteY7" fmla="*/ 265820 h 266134"/>
                <a:gd name="connsiteX8" fmla="*/ 20469 w 529991"/>
                <a:gd name="connsiteY8" fmla="*/ 160350 h 266134"/>
                <a:gd name="connsiteX9" fmla="*/ 506301 w 529991"/>
                <a:gd name="connsiteY9" fmla="*/ 239059 h 266134"/>
                <a:gd name="connsiteX10" fmla="*/ 509843 w 529991"/>
                <a:gd name="connsiteY10" fmla="*/ 235124 h 266134"/>
                <a:gd name="connsiteX11" fmla="*/ 285915 w 529991"/>
                <a:gd name="connsiteY11" fmla="*/ 119815 h 266134"/>
                <a:gd name="connsiteX12" fmla="*/ 89143 w 529991"/>
                <a:gd name="connsiteY12" fmla="*/ 22806 h 266134"/>
                <a:gd name="connsiteX13" fmla="*/ 20469 w 529991"/>
                <a:gd name="connsiteY13" fmla="*/ 160350 h 266134"/>
                <a:gd name="connsiteX14" fmla="*/ 20469 w 529991"/>
                <a:gd name="connsiteY14" fmla="*/ 163498 h 266134"/>
                <a:gd name="connsiteX15" fmla="*/ 20469 w 529991"/>
                <a:gd name="connsiteY15" fmla="*/ 163498 h 26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1" h="266134">
                  <a:moveTo>
                    <a:pt x="463995" y="265820"/>
                  </a:moveTo>
                  <a:cubicBezTo>
                    <a:pt x="326254" y="265820"/>
                    <a:pt x="7876" y="177272"/>
                    <a:pt x="5515" y="175501"/>
                  </a:cubicBezTo>
                  <a:cubicBezTo>
                    <a:pt x="-2356" y="170189"/>
                    <a:pt x="-15146" y="160940"/>
                    <a:pt x="75566" y="5096"/>
                  </a:cubicBezTo>
                  <a:cubicBezTo>
                    <a:pt x="78222" y="512"/>
                    <a:pt x="83948" y="-1279"/>
                    <a:pt x="88749" y="964"/>
                  </a:cubicBezTo>
                  <a:lnTo>
                    <a:pt x="293786" y="101712"/>
                  </a:lnTo>
                  <a:cubicBezTo>
                    <a:pt x="347112" y="121389"/>
                    <a:pt x="525388" y="187308"/>
                    <a:pt x="529913" y="233549"/>
                  </a:cubicBezTo>
                  <a:cubicBezTo>
                    <a:pt x="530700" y="243309"/>
                    <a:pt x="525486" y="252577"/>
                    <a:pt x="516730" y="256965"/>
                  </a:cubicBezTo>
                  <a:cubicBezTo>
                    <a:pt x="500122" y="264128"/>
                    <a:pt x="482039" y="267178"/>
                    <a:pt x="463995" y="265820"/>
                  </a:cubicBezTo>
                  <a:close/>
                  <a:moveTo>
                    <a:pt x="20469" y="160350"/>
                  </a:moveTo>
                  <a:cubicBezTo>
                    <a:pt x="63956" y="175501"/>
                    <a:pt x="453369" y="271723"/>
                    <a:pt x="506301" y="239059"/>
                  </a:cubicBezTo>
                  <a:cubicBezTo>
                    <a:pt x="508072" y="237878"/>
                    <a:pt x="510039" y="236304"/>
                    <a:pt x="509843" y="235124"/>
                  </a:cubicBezTo>
                  <a:cubicBezTo>
                    <a:pt x="507481" y="212101"/>
                    <a:pt x="391779" y="156415"/>
                    <a:pt x="285915" y="119815"/>
                  </a:cubicBezTo>
                  <a:lnTo>
                    <a:pt x="89143" y="22806"/>
                  </a:lnTo>
                  <a:cubicBezTo>
                    <a:pt x="62146" y="66489"/>
                    <a:pt x="39163" y="112534"/>
                    <a:pt x="20469" y="160350"/>
                  </a:cubicBezTo>
                  <a:close/>
                  <a:moveTo>
                    <a:pt x="20469" y="163498"/>
                  </a:moveTo>
                  <a:lnTo>
                    <a:pt x="20469" y="163498"/>
                  </a:lnTo>
                  <a:close/>
                </a:path>
              </a:pathLst>
            </a:custGeom>
            <a:solidFill>
              <a:srgbClr val="231F20"/>
            </a:solidFill>
            <a:ln w="19669"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A1D5AC28-B5BE-4C35-92E6-2B153C7EBE25}"/>
                </a:ext>
              </a:extLst>
            </p:cNvPr>
            <p:cNvSpPr/>
            <p:nvPr/>
          </p:nvSpPr>
          <p:spPr>
            <a:xfrm>
              <a:off x="6602973" y="4920225"/>
              <a:ext cx="114127" cy="649545"/>
            </a:xfrm>
            <a:custGeom>
              <a:avLst/>
              <a:gdLst>
                <a:gd name="connsiteX0" fmla="*/ 105273 w 114127"/>
                <a:gd name="connsiteY0" fmla="*/ 649546 h 649545"/>
                <a:gd name="connsiteX1" fmla="*/ 8855 w 114127"/>
                <a:gd name="connsiteY1" fmla="*/ 649546 h 649545"/>
                <a:gd name="connsiteX2" fmla="*/ 0 w 114127"/>
                <a:gd name="connsiteY2" fmla="*/ 640494 h 649545"/>
                <a:gd name="connsiteX3" fmla="*/ 0 w 114127"/>
                <a:gd name="connsiteY3" fmla="*/ 8855 h 649545"/>
                <a:gd name="connsiteX4" fmla="*/ 8855 w 114127"/>
                <a:gd name="connsiteY4" fmla="*/ 0 h 649545"/>
                <a:gd name="connsiteX5" fmla="*/ 105273 w 114127"/>
                <a:gd name="connsiteY5" fmla="*/ 0 h 649545"/>
                <a:gd name="connsiteX6" fmla="*/ 114128 w 114127"/>
                <a:gd name="connsiteY6" fmla="*/ 8855 h 649545"/>
                <a:gd name="connsiteX7" fmla="*/ 114128 w 114127"/>
                <a:gd name="connsiteY7" fmla="*/ 641282 h 649545"/>
                <a:gd name="connsiteX8" fmla="*/ 105273 w 114127"/>
                <a:gd name="connsiteY8" fmla="*/ 649546 h 649545"/>
                <a:gd name="connsiteX9" fmla="*/ 17906 w 114127"/>
                <a:gd name="connsiteY9" fmla="*/ 631640 h 649545"/>
                <a:gd name="connsiteX10" fmla="*/ 96615 w 114127"/>
                <a:gd name="connsiteY10" fmla="*/ 631640 h 649545"/>
                <a:gd name="connsiteX11" fmla="*/ 96615 w 114127"/>
                <a:gd name="connsiteY11" fmla="*/ 17906 h 649545"/>
                <a:gd name="connsiteX12" fmla="*/ 17906 w 114127"/>
                <a:gd name="connsiteY12" fmla="*/ 17906 h 64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127" h="649545">
                  <a:moveTo>
                    <a:pt x="105273" y="649546"/>
                  </a:moveTo>
                  <a:lnTo>
                    <a:pt x="8855" y="649546"/>
                  </a:lnTo>
                  <a:cubicBezTo>
                    <a:pt x="3935" y="649447"/>
                    <a:pt x="0" y="645414"/>
                    <a:pt x="0" y="640494"/>
                  </a:cubicBezTo>
                  <a:lnTo>
                    <a:pt x="0" y="8855"/>
                  </a:lnTo>
                  <a:cubicBezTo>
                    <a:pt x="0" y="3955"/>
                    <a:pt x="3955" y="0"/>
                    <a:pt x="8855" y="0"/>
                  </a:cubicBezTo>
                  <a:lnTo>
                    <a:pt x="105273" y="0"/>
                  </a:lnTo>
                  <a:cubicBezTo>
                    <a:pt x="110173" y="0"/>
                    <a:pt x="114128" y="3955"/>
                    <a:pt x="114128" y="8855"/>
                  </a:cubicBezTo>
                  <a:lnTo>
                    <a:pt x="114128" y="641282"/>
                  </a:lnTo>
                  <a:cubicBezTo>
                    <a:pt x="113734" y="645906"/>
                    <a:pt x="109897" y="649467"/>
                    <a:pt x="105273" y="649546"/>
                  </a:cubicBezTo>
                  <a:close/>
                  <a:moveTo>
                    <a:pt x="17906" y="631640"/>
                  </a:moveTo>
                  <a:lnTo>
                    <a:pt x="96615" y="631640"/>
                  </a:lnTo>
                  <a:lnTo>
                    <a:pt x="96615" y="17906"/>
                  </a:lnTo>
                  <a:lnTo>
                    <a:pt x="17906" y="17906"/>
                  </a:lnTo>
                  <a:close/>
                </a:path>
              </a:pathLst>
            </a:custGeom>
            <a:solidFill>
              <a:srgbClr val="231F20"/>
            </a:solidFill>
            <a:ln w="1966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825D4FA6-D5E0-46A3-AB6F-5A0CA2B849CB}"/>
                </a:ext>
              </a:extLst>
            </p:cNvPr>
            <p:cNvSpPr/>
            <p:nvPr/>
          </p:nvSpPr>
          <p:spPr>
            <a:xfrm>
              <a:off x="8543037" y="2893665"/>
              <a:ext cx="1123964" cy="19677"/>
            </a:xfrm>
            <a:custGeom>
              <a:avLst/>
              <a:gdLst>
                <a:gd name="connsiteX0" fmla="*/ 1114126 w 1123964"/>
                <a:gd name="connsiteY0" fmla="*/ 19677 h 19677"/>
                <a:gd name="connsiteX1" fmla="*/ 9839 w 1123964"/>
                <a:gd name="connsiteY1" fmla="*/ 19677 h 19677"/>
                <a:gd name="connsiteX2" fmla="*/ 0 w 1123964"/>
                <a:gd name="connsiteY2" fmla="*/ 9839 h 19677"/>
                <a:gd name="connsiteX3" fmla="*/ 9839 w 1123964"/>
                <a:gd name="connsiteY3" fmla="*/ 0 h 19677"/>
                <a:gd name="connsiteX4" fmla="*/ 1114126 w 1123964"/>
                <a:gd name="connsiteY4" fmla="*/ 0 h 19677"/>
                <a:gd name="connsiteX5" fmla="*/ 1123965 w 1123964"/>
                <a:gd name="connsiteY5" fmla="*/ 9839 h 19677"/>
                <a:gd name="connsiteX6" fmla="*/ 1114126 w 1123964"/>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964" h="19677">
                  <a:moveTo>
                    <a:pt x="1114126" y="19677"/>
                  </a:moveTo>
                  <a:lnTo>
                    <a:pt x="9839" y="19677"/>
                  </a:lnTo>
                  <a:cubicBezTo>
                    <a:pt x="4408" y="19677"/>
                    <a:pt x="0" y="15272"/>
                    <a:pt x="0" y="9839"/>
                  </a:cubicBezTo>
                  <a:cubicBezTo>
                    <a:pt x="0" y="4406"/>
                    <a:pt x="4408" y="0"/>
                    <a:pt x="9839" y="0"/>
                  </a:cubicBezTo>
                  <a:lnTo>
                    <a:pt x="1114126" y="0"/>
                  </a:lnTo>
                  <a:cubicBezTo>
                    <a:pt x="1119557" y="0"/>
                    <a:pt x="1123965" y="4406"/>
                    <a:pt x="1123965" y="9839"/>
                  </a:cubicBezTo>
                  <a:cubicBezTo>
                    <a:pt x="1123965" y="15272"/>
                    <a:pt x="1119557" y="19677"/>
                    <a:pt x="1114126" y="19677"/>
                  </a:cubicBezTo>
                  <a:close/>
                </a:path>
              </a:pathLst>
            </a:custGeom>
            <a:solidFill>
              <a:srgbClr val="D1D3D4"/>
            </a:solidFill>
            <a:ln w="1966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84A68F9D-9936-4AA5-8333-328BAA7BC881}"/>
                </a:ext>
              </a:extLst>
            </p:cNvPr>
            <p:cNvSpPr/>
            <p:nvPr/>
          </p:nvSpPr>
          <p:spPr>
            <a:xfrm>
              <a:off x="8543037" y="3128218"/>
              <a:ext cx="1123964" cy="19677"/>
            </a:xfrm>
            <a:custGeom>
              <a:avLst/>
              <a:gdLst>
                <a:gd name="connsiteX0" fmla="*/ 1114126 w 1123964"/>
                <a:gd name="connsiteY0" fmla="*/ 19677 h 19677"/>
                <a:gd name="connsiteX1" fmla="*/ 9839 w 1123964"/>
                <a:gd name="connsiteY1" fmla="*/ 19677 h 19677"/>
                <a:gd name="connsiteX2" fmla="*/ 0 w 1123964"/>
                <a:gd name="connsiteY2" fmla="*/ 9839 h 19677"/>
                <a:gd name="connsiteX3" fmla="*/ 9839 w 1123964"/>
                <a:gd name="connsiteY3" fmla="*/ 0 h 19677"/>
                <a:gd name="connsiteX4" fmla="*/ 1114126 w 1123964"/>
                <a:gd name="connsiteY4" fmla="*/ 0 h 19677"/>
                <a:gd name="connsiteX5" fmla="*/ 1123965 w 1123964"/>
                <a:gd name="connsiteY5" fmla="*/ 9839 h 19677"/>
                <a:gd name="connsiteX6" fmla="*/ 1114126 w 1123964"/>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964" h="19677">
                  <a:moveTo>
                    <a:pt x="1114126" y="19677"/>
                  </a:moveTo>
                  <a:lnTo>
                    <a:pt x="9839" y="19677"/>
                  </a:lnTo>
                  <a:cubicBezTo>
                    <a:pt x="4447" y="19573"/>
                    <a:pt x="98" y="15228"/>
                    <a:pt x="0" y="9839"/>
                  </a:cubicBezTo>
                  <a:cubicBezTo>
                    <a:pt x="0" y="4406"/>
                    <a:pt x="4408" y="0"/>
                    <a:pt x="9839" y="0"/>
                  </a:cubicBezTo>
                  <a:lnTo>
                    <a:pt x="1114126" y="0"/>
                  </a:lnTo>
                  <a:cubicBezTo>
                    <a:pt x="1119557" y="0"/>
                    <a:pt x="1123965" y="4406"/>
                    <a:pt x="1123965" y="9839"/>
                  </a:cubicBezTo>
                  <a:cubicBezTo>
                    <a:pt x="1123965" y="15272"/>
                    <a:pt x="1119557" y="19677"/>
                    <a:pt x="1114126" y="19677"/>
                  </a:cubicBezTo>
                  <a:close/>
                </a:path>
              </a:pathLst>
            </a:custGeom>
            <a:solidFill>
              <a:srgbClr val="D1D3D4"/>
            </a:solidFill>
            <a:ln w="19669"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2C7B26C1-E17A-42CE-8202-B8D4AAEE9087}"/>
                </a:ext>
              </a:extLst>
            </p:cNvPr>
            <p:cNvSpPr/>
            <p:nvPr/>
          </p:nvSpPr>
          <p:spPr>
            <a:xfrm>
              <a:off x="8543037" y="3363164"/>
              <a:ext cx="1123964" cy="19677"/>
            </a:xfrm>
            <a:custGeom>
              <a:avLst/>
              <a:gdLst>
                <a:gd name="connsiteX0" fmla="*/ 1114126 w 1123964"/>
                <a:gd name="connsiteY0" fmla="*/ 19677 h 19677"/>
                <a:gd name="connsiteX1" fmla="*/ 9839 w 1123964"/>
                <a:gd name="connsiteY1" fmla="*/ 19677 h 19677"/>
                <a:gd name="connsiteX2" fmla="*/ 0 w 1123964"/>
                <a:gd name="connsiteY2" fmla="*/ 9839 h 19677"/>
                <a:gd name="connsiteX3" fmla="*/ 9839 w 1123964"/>
                <a:gd name="connsiteY3" fmla="*/ 0 h 19677"/>
                <a:gd name="connsiteX4" fmla="*/ 1114126 w 1123964"/>
                <a:gd name="connsiteY4" fmla="*/ 0 h 19677"/>
                <a:gd name="connsiteX5" fmla="*/ 1123965 w 1123964"/>
                <a:gd name="connsiteY5" fmla="*/ 9839 h 19677"/>
                <a:gd name="connsiteX6" fmla="*/ 1114126 w 1123964"/>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964" h="19677">
                  <a:moveTo>
                    <a:pt x="1114126" y="19677"/>
                  </a:moveTo>
                  <a:lnTo>
                    <a:pt x="9839" y="19677"/>
                  </a:lnTo>
                  <a:cubicBezTo>
                    <a:pt x="4408" y="19677"/>
                    <a:pt x="0" y="15270"/>
                    <a:pt x="0" y="9839"/>
                  </a:cubicBezTo>
                  <a:cubicBezTo>
                    <a:pt x="98" y="4447"/>
                    <a:pt x="4447" y="98"/>
                    <a:pt x="9839" y="0"/>
                  </a:cubicBezTo>
                  <a:lnTo>
                    <a:pt x="1114126" y="0"/>
                  </a:lnTo>
                  <a:cubicBezTo>
                    <a:pt x="1119557" y="0"/>
                    <a:pt x="1123965" y="4408"/>
                    <a:pt x="1123965" y="9839"/>
                  </a:cubicBezTo>
                  <a:cubicBezTo>
                    <a:pt x="1123965" y="15270"/>
                    <a:pt x="1119557" y="19677"/>
                    <a:pt x="1114126" y="19677"/>
                  </a:cubicBezTo>
                  <a:close/>
                </a:path>
              </a:pathLst>
            </a:custGeom>
            <a:solidFill>
              <a:srgbClr val="D1D3D4"/>
            </a:solidFill>
            <a:ln w="1966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7C05BC41-E6E2-46EA-B1C6-73227D5F6217}"/>
                </a:ext>
              </a:extLst>
            </p:cNvPr>
            <p:cNvSpPr/>
            <p:nvPr/>
          </p:nvSpPr>
          <p:spPr>
            <a:xfrm>
              <a:off x="8543037" y="3598307"/>
              <a:ext cx="1123964" cy="19677"/>
            </a:xfrm>
            <a:custGeom>
              <a:avLst/>
              <a:gdLst>
                <a:gd name="connsiteX0" fmla="*/ 1114126 w 1123964"/>
                <a:gd name="connsiteY0" fmla="*/ 19677 h 19677"/>
                <a:gd name="connsiteX1" fmla="*/ 9839 w 1123964"/>
                <a:gd name="connsiteY1" fmla="*/ 19677 h 19677"/>
                <a:gd name="connsiteX2" fmla="*/ 0 w 1123964"/>
                <a:gd name="connsiteY2" fmla="*/ 9839 h 19677"/>
                <a:gd name="connsiteX3" fmla="*/ 9839 w 1123964"/>
                <a:gd name="connsiteY3" fmla="*/ 0 h 19677"/>
                <a:gd name="connsiteX4" fmla="*/ 1114126 w 1123964"/>
                <a:gd name="connsiteY4" fmla="*/ 0 h 19677"/>
                <a:gd name="connsiteX5" fmla="*/ 1123965 w 1123964"/>
                <a:gd name="connsiteY5" fmla="*/ 9839 h 19677"/>
                <a:gd name="connsiteX6" fmla="*/ 1114126 w 1123964"/>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964" h="19677">
                  <a:moveTo>
                    <a:pt x="1114126" y="19677"/>
                  </a:moveTo>
                  <a:lnTo>
                    <a:pt x="9839" y="19677"/>
                  </a:lnTo>
                  <a:cubicBezTo>
                    <a:pt x="4408" y="19677"/>
                    <a:pt x="0" y="15270"/>
                    <a:pt x="0" y="9839"/>
                  </a:cubicBezTo>
                  <a:cubicBezTo>
                    <a:pt x="98" y="4447"/>
                    <a:pt x="4447" y="98"/>
                    <a:pt x="9839" y="0"/>
                  </a:cubicBezTo>
                  <a:lnTo>
                    <a:pt x="1114126" y="0"/>
                  </a:lnTo>
                  <a:cubicBezTo>
                    <a:pt x="1119557" y="0"/>
                    <a:pt x="1123965" y="4408"/>
                    <a:pt x="1123965" y="9839"/>
                  </a:cubicBezTo>
                  <a:cubicBezTo>
                    <a:pt x="1123965" y="15270"/>
                    <a:pt x="1119557" y="19677"/>
                    <a:pt x="1114126" y="19677"/>
                  </a:cubicBezTo>
                  <a:close/>
                </a:path>
              </a:pathLst>
            </a:custGeom>
            <a:solidFill>
              <a:srgbClr val="D1D3D4"/>
            </a:solidFill>
            <a:ln w="1966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D3EE9413-1C5A-42F7-9E8E-9C87464197FA}"/>
                </a:ext>
              </a:extLst>
            </p:cNvPr>
            <p:cNvSpPr/>
            <p:nvPr/>
          </p:nvSpPr>
          <p:spPr>
            <a:xfrm>
              <a:off x="8543037" y="3833450"/>
              <a:ext cx="854583" cy="19677"/>
            </a:xfrm>
            <a:custGeom>
              <a:avLst/>
              <a:gdLst>
                <a:gd name="connsiteX0" fmla="*/ 844745 w 854583"/>
                <a:gd name="connsiteY0" fmla="*/ 19677 h 19677"/>
                <a:gd name="connsiteX1" fmla="*/ 9839 w 854583"/>
                <a:gd name="connsiteY1" fmla="*/ 19677 h 19677"/>
                <a:gd name="connsiteX2" fmla="*/ 0 w 854583"/>
                <a:gd name="connsiteY2" fmla="*/ 9839 h 19677"/>
                <a:gd name="connsiteX3" fmla="*/ 9839 w 854583"/>
                <a:gd name="connsiteY3" fmla="*/ 0 h 19677"/>
                <a:gd name="connsiteX4" fmla="*/ 844745 w 854583"/>
                <a:gd name="connsiteY4" fmla="*/ 0 h 19677"/>
                <a:gd name="connsiteX5" fmla="*/ 854583 w 854583"/>
                <a:gd name="connsiteY5" fmla="*/ 9839 h 19677"/>
                <a:gd name="connsiteX6" fmla="*/ 844745 w 854583"/>
                <a:gd name="connsiteY6" fmla="*/ 19677 h 1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4583" h="19677">
                  <a:moveTo>
                    <a:pt x="844745" y="19677"/>
                  </a:moveTo>
                  <a:lnTo>
                    <a:pt x="9839" y="19677"/>
                  </a:lnTo>
                  <a:cubicBezTo>
                    <a:pt x="4408" y="19677"/>
                    <a:pt x="0" y="15270"/>
                    <a:pt x="0" y="9839"/>
                  </a:cubicBezTo>
                  <a:cubicBezTo>
                    <a:pt x="0" y="4408"/>
                    <a:pt x="4408" y="0"/>
                    <a:pt x="9839" y="0"/>
                  </a:cubicBezTo>
                  <a:lnTo>
                    <a:pt x="844745" y="0"/>
                  </a:lnTo>
                  <a:cubicBezTo>
                    <a:pt x="850175" y="0"/>
                    <a:pt x="854583" y="4408"/>
                    <a:pt x="854583" y="9839"/>
                  </a:cubicBezTo>
                  <a:cubicBezTo>
                    <a:pt x="854583" y="15270"/>
                    <a:pt x="850175" y="19677"/>
                    <a:pt x="844745" y="19677"/>
                  </a:cubicBezTo>
                  <a:close/>
                </a:path>
              </a:pathLst>
            </a:custGeom>
            <a:solidFill>
              <a:srgbClr val="D1D3D4"/>
            </a:solidFill>
            <a:ln w="1966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23D50158-DAB7-48C4-95B0-1782259627E7}"/>
                </a:ext>
              </a:extLst>
            </p:cNvPr>
            <p:cNvSpPr/>
            <p:nvPr/>
          </p:nvSpPr>
          <p:spPr>
            <a:xfrm>
              <a:off x="8824707" y="2795952"/>
              <a:ext cx="965867" cy="554845"/>
            </a:xfrm>
            <a:custGeom>
              <a:avLst/>
              <a:gdLst>
                <a:gd name="connsiteX0" fmla="*/ 895 w 965867"/>
                <a:gd name="connsiteY0" fmla="*/ 40059 h 554845"/>
                <a:gd name="connsiteX1" fmla="*/ 16636 w 965867"/>
                <a:gd name="connsiteY1" fmla="*/ 5820 h 554845"/>
                <a:gd name="connsiteX2" fmla="*/ 52056 w 965867"/>
                <a:gd name="connsiteY2" fmla="*/ 1295 h 554845"/>
                <a:gd name="connsiteX3" fmla="*/ 91410 w 965867"/>
                <a:gd name="connsiteY3" fmla="*/ 11330 h 554845"/>
                <a:gd name="connsiteX4" fmla="*/ 117974 w 965867"/>
                <a:gd name="connsiteY4" fmla="*/ 39272 h 554845"/>
                <a:gd name="connsiteX5" fmla="*/ 188025 w 965867"/>
                <a:gd name="connsiteY5" fmla="*/ 93187 h 554845"/>
                <a:gd name="connsiteX6" fmla="*/ 188025 w 965867"/>
                <a:gd name="connsiteY6" fmla="*/ 94958 h 554845"/>
                <a:gd name="connsiteX7" fmla="*/ 653983 w 965867"/>
                <a:gd name="connsiteY7" fmla="*/ 345843 h 554845"/>
                <a:gd name="connsiteX8" fmla="*/ 820059 w 965867"/>
                <a:gd name="connsiteY8" fmla="*/ 309047 h 554845"/>
                <a:gd name="connsiteX9" fmla="*/ 965867 w 965867"/>
                <a:gd name="connsiteY9" fmla="*/ 497358 h 554845"/>
                <a:gd name="connsiteX10" fmla="*/ 611677 w 965867"/>
                <a:gd name="connsiteY10" fmla="*/ 554816 h 554845"/>
                <a:gd name="connsiteX11" fmla="*/ 48907 w 965867"/>
                <a:gd name="connsiteY11" fmla="*/ 161271 h 554845"/>
                <a:gd name="connsiteX12" fmla="*/ 32969 w 965867"/>
                <a:gd name="connsiteY12" fmla="*/ 157138 h 554845"/>
                <a:gd name="connsiteX13" fmla="*/ 21359 w 965867"/>
                <a:gd name="connsiteY13" fmla="*/ 142774 h 554845"/>
                <a:gd name="connsiteX14" fmla="*/ 895 w 965867"/>
                <a:gd name="connsiteY14" fmla="*/ 40059 h 55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5867" h="554845">
                  <a:moveTo>
                    <a:pt x="895" y="40059"/>
                  </a:moveTo>
                  <a:cubicBezTo>
                    <a:pt x="1091" y="26940"/>
                    <a:pt x="6798" y="14510"/>
                    <a:pt x="16636" y="5820"/>
                  </a:cubicBezTo>
                  <a:cubicBezTo>
                    <a:pt x="27538" y="175"/>
                    <a:pt x="40092" y="-1429"/>
                    <a:pt x="52056" y="1295"/>
                  </a:cubicBezTo>
                  <a:cubicBezTo>
                    <a:pt x="65692" y="2135"/>
                    <a:pt x="79033" y="5541"/>
                    <a:pt x="91410" y="11330"/>
                  </a:cubicBezTo>
                  <a:cubicBezTo>
                    <a:pt x="103610" y="17627"/>
                    <a:pt x="109316" y="29040"/>
                    <a:pt x="117974" y="39272"/>
                  </a:cubicBezTo>
                  <a:cubicBezTo>
                    <a:pt x="137415" y="61830"/>
                    <a:pt x="161245" y="80179"/>
                    <a:pt x="188025" y="93187"/>
                  </a:cubicBezTo>
                  <a:lnTo>
                    <a:pt x="188025" y="94958"/>
                  </a:lnTo>
                  <a:lnTo>
                    <a:pt x="653983" y="345843"/>
                  </a:lnTo>
                  <a:lnTo>
                    <a:pt x="820059" y="309047"/>
                  </a:lnTo>
                  <a:lnTo>
                    <a:pt x="965867" y="497358"/>
                  </a:lnTo>
                  <a:cubicBezTo>
                    <a:pt x="965867" y="497358"/>
                    <a:pt x="660476" y="549503"/>
                    <a:pt x="611677" y="554816"/>
                  </a:cubicBezTo>
                  <a:cubicBezTo>
                    <a:pt x="574683" y="558751"/>
                    <a:pt x="89049" y="166190"/>
                    <a:pt x="48907" y="161271"/>
                  </a:cubicBezTo>
                  <a:cubicBezTo>
                    <a:pt x="43378" y="160926"/>
                    <a:pt x="37967" y="159523"/>
                    <a:pt x="32969" y="157138"/>
                  </a:cubicBezTo>
                  <a:cubicBezTo>
                    <a:pt x="27931" y="153435"/>
                    <a:pt x="23917" y="148486"/>
                    <a:pt x="21359" y="142774"/>
                  </a:cubicBezTo>
                  <a:cubicBezTo>
                    <a:pt x="4456" y="111340"/>
                    <a:pt x="-2667" y="75572"/>
                    <a:pt x="895" y="40059"/>
                  </a:cubicBezTo>
                  <a:close/>
                </a:path>
              </a:pathLst>
            </a:custGeom>
            <a:solidFill>
              <a:srgbClr val="FFFFFF"/>
            </a:solidFill>
            <a:ln w="19669"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02CA4E0F-71FF-48FF-AC4C-A21A50728B1A}"/>
                </a:ext>
              </a:extLst>
            </p:cNvPr>
            <p:cNvSpPr/>
            <p:nvPr/>
          </p:nvSpPr>
          <p:spPr>
            <a:xfrm>
              <a:off x="8816092" y="2787166"/>
              <a:ext cx="983190" cy="572652"/>
            </a:xfrm>
            <a:custGeom>
              <a:avLst/>
              <a:gdLst>
                <a:gd name="connsiteX0" fmla="*/ 619505 w 983190"/>
                <a:gd name="connsiteY0" fmla="*/ 572653 h 572652"/>
                <a:gd name="connsiteX1" fmla="*/ 309391 w 983190"/>
                <a:gd name="connsiteY1" fmla="*/ 358958 h 572652"/>
                <a:gd name="connsiteX2" fmla="*/ 55358 w 983190"/>
                <a:gd name="connsiteY2" fmla="*/ 178517 h 572652"/>
                <a:gd name="connsiteX3" fmla="*/ 35681 w 983190"/>
                <a:gd name="connsiteY3" fmla="*/ 173205 h 572652"/>
                <a:gd name="connsiteX4" fmla="*/ 20923 w 983190"/>
                <a:gd name="connsiteY4" fmla="*/ 155298 h 572652"/>
                <a:gd name="connsiteX5" fmla="*/ 1245 w 983190"/>
                <a:gd name="connsiteY5" fmla="*/ 47860 h 572652"/>
                <a:gd name="connsiteX6" fmla="*/ 1245 w 983190"/>
                <a:gd name="connsiteY6" fmla="*/ 47860 h 572652"/>
                <a:gd name="connsiteX7" fmla="*/ 20923 w 983190"/>
                <a:gd name="connsiteY7" fmla="*/ 7522 h 572652"/>
                <a:gd name="connsiteX8" fmla="*/ 62638 w 983190"/>
                <a:gd name="connsiteY8" fmla="*/ 1422 h 572652"/>
                <a:gd name="connsiteX9" fmla="*/ 104945 w 983190"/>
                <a:gd name="connsiteY9" fmla="*/ 12245 h 572652"/>
                <a:gd name="connsiteX10" fmla="*/ 127770 w 983190"/>
                <a:gd name="connsiteY10" fmla="*/ 34086 h 572652"/>
                <a:gd name="connsiteX11" fmla="*/ 134067 w 983190"/>
                <a:gd name="connsiteY11" fmla="*/ 42351 h 572652"/>
                <a:gd name="connsiteX12" fmla="*/ 200773 w 983190"/>
                <a:gd name="connsiteY12" fmla="*/ 93905 h 572652"/>
                <a:gd name="connsiteX13" fmla="*/ 205102 w 983190"/>
                <a:gd name="connsiteY13" fmla="*/ 98234 h 572652"/>
                <a:gd name="connsiteX14" fmla="*/ 663778 w 983190"/>
                <a:gd name="connsiteY14" fmla="*/ 344987 h 572652"/>
                <a:gd name="connsiteX15" fmla="*/ 826509 w 983190"/>
                <a:gd name="connsiteY15" fmla="*/ 308978 h 572652"/>
                <a:gd name="connsiteX16" fmla="*/ 835561 w 983190"/>
                <a:gd name="connsiteY16" fmla="*/ 312323 h 572652"/>
                <a:gd name="connsiteX17" fmla="*/ 981370 w 983190"/>
                <a:gd name="connsiteY17" fmla="*/ 500634 h 572652"/>
                <a:gd name="connsiteX18" fmla="*/ 979579 w 983190"/>
                <a:gd name="connsiteY18" fmla="*/ 513306 h 572652"/>
                <a:gd name="connsiteX19" fmla="*/ 975663 w 983190"/>
                <a:gd name="connsiteY19" fmla="*/ 514998 h 572652"/>
                <a:gd name="connsiteX20" fmla="*/ 621472 w 983190"/>
                <a:gd name="connsiteY20" fmla="*/ 572456 h 572652"/>
                <a:gd name="connsiteX21" fmla="*/ 18561 w 983190"/>
                <a:gd name="connsiteY21" fmla="*/ 49828 h 572652"/>
                <a:gd name="connsiteX22" fmla="*/ 37058 w 983190"/>
                <a:gd name="connsiteY22" fmla="*/ 147034 h 572652"/>
                <a:gd name="connsiteX23" fmla="*/ 45323 w 983190"/>
                <a:gd name="connsiteY23" fmla="*/ 157660 h 572652"/>
                <a:gd name="connsiteX24" fmla="*/ 56932 w 983190"/>
                <a:gd name="connsiteY24" fmla="*/ 160611 h 572652"/>
                <a:gd name="connsiteX25" fmla="*/ 320214 w 983190"/>
                <a:gd name="connsiteY25" fmla="*/ 344593 h 572652"/>
                <a:gd name="connsiteX26" fmla="*/ 619111 w 983190"/>
                <a:gd name="connsiteY26" fmla="*/ 554746 h 572652"/>
                <a:gd name="connsiteX27" fmla="*/ 957757 w 983190"/>
                <a:gd name="connsiteY27" fmla="*/ 499847 h 572652"/>
                <a:gd name="connsiteX28" fmla="*/ 824542 w 983190"/>
                <a:gd name="connsiteY28" fmla="*/ 327671 h 572652"/>
                <a:gd name="connsiteX29" fmla="*/ 664172 w 983190"/>
                <a:gd name="connsiteY29" fmla="*/ 363287 h 572652"/>
                <a:gd name="connsiteX30" fmla="*/ 657875 w 983190"/>
                <a:gd name="connsiteY30" fmla="*/ 363287 h 572652"/>
                <a:gd name="connsiteX31" fmla="*/ 191918 w 983190"/>
                <a:gd name="connsiteY31" fmla="*/ 111811 h 572652"/>
                <a:gd name="connsiteX32" fmla="*/ 188179 w 983190"/>
                <a:gd name="connsiteY32" fmla="*/ 107679 h 572652"/>
                <a:gd name="connsiteX33" fmla="*/ 119703 w 983190"/>
                <a:gd name="connsiteY33" fmla="*/ 53960 h 572652"/>
                <a:gd name="connsiteX34" fmla="*/ 112422 w 983190"/>
                <a:gd name="connsiteY34" fmla="*/ 44712 h 572652"/>
                <a:gd name="connsiteX35" fmla="*/ 95893 w 983190"/>
                <a:gd name="connsiteY35" fmla="*/ 27986 h 572652"/>
                <a:gd name="connsiteX36" fmla="*/ 59687 w 983190"/>
                <a:gd name="connsiteY36" fmla="*/ 19132 h 572652"/>
                <a:gd name="connsiteX37" fmla="*/ 30368 w 983190"/>
                <a:gd name="connsiteY37" fmla="*/ 22083 h 572652"/>
                <a:gd name="connsiteX38" fmla="*/ 18561 w 983190"/>
                <a:gd name="connsiteY38" fmla="*/ 49828 h 57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83190" h="572652">
                  <a:moveTo>
                    <a:pt x="619505" y="572653"/>
                  </a:moveTo>
                  <a:cubicBezTo>
                    <a:pt x="596679" y="572653"/>
                    <a:pt x="501441" y="503586"/>
                    <a:pt x="309391" y="358958"/>
                  </a:cubicBezTo>
                  <a:cubicBezTo>
                    <a:pt x="204118" y="280249"/>
                    <a:pt x="73264" y="181863"/>
                    <a:pt x="55358" y="178517"/>
                  </a:cubicBezTo>
                  <a:cubicBezTo>
                    <a:pt x="48491" y="178151"/>
                    <a:pt x="41800" y="176341"/>
                    <a:pt x="35681" y="173205"/>
                  </a:cubicBezTo>
                  <a:cubicBezTo>
                    <a:pt x="29168" y="168752"/>
                    <a:pt x="24051" y="162543"/>
                    <a:pt x="20923" y="155298"/>
                  </a:cubicBezTo>
                  <a:cubicBezTo>
                    <a:pt x="3804" y="122246"/>
                    <a:pt x="-3044" y="84834"/>
                    <a:pt x="1245" y="47860"/>
                  </a:cubicBezTo>
                  <a:lnTo>
                    <a:pt x="1245" y="47860"/>
                  </a:lnTo>
                  <a:cubicBezTo>
                    <a:pt x="1462" y="32154"/>
                    <a:pt x="8684" y="17367"/>
                    <a:pt x="20923" y="7522"/>
                  </a:cubicBezTo>
                  <a:cubicBezTo>
                    <a:pt x="33595" y="423"/>
                    <a:pt x="48451" y="-1748"/>
                    <a:pt x="62638" y="1422"/>
                  </a:cubicBezTo>
                  <a:cubicBezTo>
                    <a:pt x="77298" y="2367"/>
                    <a:pt x="91643" y="6038"/>
                    <a:pt x="104945" y="12245"/>
                  </a:cubicBezTo>
                  <a:cubicBezTo>
                    <a:pt x="114134" y="17681"/>
                    <a:pt x="121926" y="25153"/>
                    <a:pt x="127770" y="34086"/>
                  </a:cubicBezTo>
                  <a:lnTo>
                    <a:pt x="134067" y="42351"/>
                  </a:lnTo>
                  <a:cubicBezTo>
                    <a:pt x="152642" y="63815"/>
                    <a:pt x="175330" y="81343"/>
                    <a:pt x="200773" y="93905"/>
                  </a:cubicBezTo>
                  <a:cubicBezTo>
                    <a:pt x="202622" y="94873"/>
                    <a:pt x="204138" y="96383"/>
                    <a:pt x="205102" y="98234"/>
                  </a:cubicBezTo>
                  <a:lnTo>
                    <a:pt x="663778" y="344987"/>
                  </a:lnTo>
                  <a:lnTo>
                    <a:pt x="826509" y="308978"/>
                  </a:lnTo>
                  <a:cubicBezTo>
                    <a:pt x="829913" y="308257"/>
                    <a:pt x="833436" y="309558"/>
                    <a:pt x="835561" y="312323"/>
                  </a:cubicBezTo>
                  <a:lnTo>
                    <a:pt x="981370" y="500634"/>
                  </a:lnTo>
                  <a:cubicBezTo>
                    <a:pt x="984380" y="504629"/>
                    <a:pt x="983573" y="510296"/>
                    <a:pt x="979579" y="513306"/>
                  </a:cubicBezTo>
                  <a:cubicBezTo>
                    <a:pt x="978417" y="514172"/>
                    <a:pt x="977080" y="514762"/>
                    <a:pt x="975663" y="514998"/>
                  </a:cubicBezTo>
                  <a:cubicBezTo>
                    <a:pt x="963266" y="517163"/>
                    <a:pt x="669681" y="567340"/>
                    <a:pt x="621472" y="572456"/>
                  </a:cubicBezTo>
                  <a:close/>
                  <a:moveTo>
                    <a:pt x="18561" y="49828"/>
                  </a:moveTo>
                  <a:cubicBezTo>
                    <a:pt x="14961" y="83346"/>
                    <a:pt x="21395" y="117180"/>
                    <a:pt x="37058" y="147034"/>
                  </a:cubicBezTo>
                  <a:cubicBezTo>
                    <a:pt x="38888" y="151209"/>
                    <a:pt x="41722" y="154861"/>
                    <a:pt x="45323" y="157660"/>
                  </a:cubicBezTo>
                  <a:cubicBezTo>
                    <a:pt x="48982" y="159356"/>
                    <a:pt x="52918" y="160355"/>
                    <a:pt x="56932" y="160611"/>
                  </a:cubicBezTo>
                  <a:cubicBezTo>
                    <a:pt x="76609" y="163366"/>
                    <a:pt x="156302" y="221611"/>
                    <a:pt x="320214" y="344593"/>
                  </a:cubicBezTo>
                  <a:cubicBezTo>
                    <a:pt x="438277" y="432551"/>
                    <a:pt x="597860" y="552976"/>
                    <a:pt x="619111" y="554746"/>
                  </a:cubicBezTo>
                  <a:cubicBezTo>
                    <a:pt x="660827" y="550221"/>
                    <a:pt x="895970" y="510276"/>
                    <a:pt x="957757" y="499847"/>
                  </a:cubicBezTo>
                  <a:lnTo>
                    <a:pt x="824542" y="327671"/>
                  </a:lnTo>
                  <a:lnTo>
                    <a:pt x="664172" y="363287"/>
                  </a:lnTo>
                  <a:cubicBezTo>
                    <a:pt x="662126" y="363977"/>
                    <a:pt x="659922" y="363977"/>
                    <a:pt x="657875" y="363287"/>
                  </a:cubicBezTo>
                  <a:lnTo>
                    <a:pt x="191918" y="111811"/>
                  </a:lnTo>
                  <a:cubicBezTo>
                    <a:pt x="190245" y="110897"/>
                    <a:pt x="188927" y="109438"/>
                    <a:pt x="188179" y="107679"/>
                  </a:cubicBezTo>
                  <a:cubicBezTo>
                    <a:pt x="162146" y="94301"/>
                    <a:pt x="138888" y="76068"/>
                    <a:pt x="119703" y="53960"/>
                  </a:cubicBezTo>
                  <a:lnTo>
                    <a:pt x="112422" y="44712"/>
                  </a:lnTo>
                  <a:cubicBezTo>
                    <a:pt x="108270" y="37943"/>
                    <a:pt x="102622" y="32219"/>
                    <a:pt x="95893" y="27986"/>
                  </a:cubicBezTo>
                  <a:cubicBezTo>
                    <a:pt x="84480" y="22835"/>
                    <a:pt x="72202" y="19832"/>
                    <a:pt x="59687" y="19132"/>
                  </a:cubicBezTo>
                  <a:cubicBezTo>
                    <a:pt x="49868" y="16690"/>
                    <a:pt x="39498" y="17733"/>
                    <a:pt x="30368" y="22083"/>
                  </a:cubicBezTo>
                  <a:cubicBezTo>
                    <a:pt x="22674" y="29236"/>
                    <a:pt x="18384" y="39322"/>
                    <a:pt x="18561" y="49828"/>
                  </a:cubicBezTo>
                  <a:close/>
                </a:path>
              </a:pathLst>
            </a:custGeom>
            <a:solidFill>
              <a:srgbClr val="231F20"/>
            </a:solidFill>
            <a:ln w="19669"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3877876A-C9AC-405D-96BB-566A59D83BA4}"/>
                </a:ext>
              </a:extLst>
            </p:cNvPr>
            <p:cNvSpPr/>
            <p:nvPr/>
          </p:nvSpPr>
          <p:spPr>
            <a:xfrm rot="9492000">
              <a:off x="8792763" y="2799049"/>
              <a:ext cx="233765" cy="48209"/>
            </a:xfrm>
            <a:custGeom>
              <a:avLst/>
              <a:gdLst>
                <a:gd name="connsiteX0" fmla="*/ 0 w 233765"/>
                <a:gd name="connsiteY0" fmla="*/ 0 h 48209"/>
                <a:gd name="connsiteX1" fmla="*/ 233766 w 233765"/>
                <a:gd name="connsiteY1" fmla="*/ 0 h 48209"/>
                <a:gd name="connsiteX2" fmla="*/ 233766 w 233765"/>
                <a:gd name="connsiteY2" fmla="*/ 48209 h 48209"/>
                <a:gd name="connsiteX3" fmla="*/ 0 w 233765"/>
                <a:gd name="connsiteY3" fmla="*/ 48209 h 48209"/>
              </a:gdLst>
              <a:ahLst/>
              <a:cxnLst>
                <a:cxn ang="0">
                  <a:pos x="connsiteX0" y="connsiteY0"/>
                </a:cxn>
                <a:cxn ang="0">
                  <a:pos x="connsiteX1" y="connsiteY1"/>
                </a:cxn>
                <a:cxn ang="0">
                  <a:pos x="connsiteX2" y="connsiteY2"/>
                </a:cxn>
                <a:cxn ang="0">
                  <a:pos x="connsiteX3" y="connsiteY3"/>
                </a:cxn>
              </a:cxnLst>
              <a:rect l="l" t="t" r="r" b="b"/>
              <a:pathLst>
                <a:path w="233765" h="48209">
                  <a:moveTo>
                    <a:pt x="0" y="0"/>
                  </a:moveTo>
                  <a:lnTo>
                    <a:pt x="233766" y="0"/>
                  </a:lnTo>
                  <a:lnTo>
                    <a:pt x="233766" y="48209"/>
                  </a:lnTo>
                  <a:lnTo>
                    <a:pt x="0" y="48209"/>
                  </a:lnTo>
                  <a:close/>
                </a:path>
              </a:pathLst>
            </a:custGeom>
            <a:solidFill>
              <a:srgbClr val="FFFFFF"/>
            </a:solidFill>
            <a:ln w="19669"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AC7900CB-2A3E-401F-9102-49434DD1DBC2}"/>
                </a:ext>
              </a:extLst>
            </p:cNvPr>
            <p:cNvSpPr/>
            <p:nvPr/>
          </p:nvSpPr>
          <p:spPr>
            <a:xfrm>
              <a:off x="8783230" y="2748896"/>
              <a:ext cx="252410" cy="149148"/>
            </a:xfrm>
            <a:custGeom>
              <a:avLst/>
              <a:gdLst>
                <a:gd name="connsiteX0" fmla="*/ 26827 w 252410"/>
                <a:gd name="connsiteY0" fmla="*/ 148902 h 149148"/>
                <a:gd name="connsiteX1" fmla="*/ 23285 w 252410"/>
                <a:gd name="connsiteY1" fmla="*/ 148902 h 149148"/>
                <a:gd name="connsiteX2" fmla="*/ 18563 w 252410"/>
                <a:gd name="connsiteY2" fmla="*/ 143982 h 149148"/>
                <a:gd name="connsiteX3" fmla="*/ 656 w 252410"/>
                <a:gd name="connsiteY3" fmla="*/ 99315 h 149148"/>
                <a:gd name="connsiteX4" fmla="*/ 5693 w 252410"/>
                <a:gd name="connsiteY4" fmla="*/ 87544 h 149148"/>
                <a:gd name="connsiteX5" fmla="*/ 5772 w 252410"/>
                <a:gd name="connsiteY5" fmla="*/ 87509 h 149148"/>
                <a:gd name="connsiteX6" fmla="*/ 222222 w 252410"/>
                <a:gd name="connsiteY6" fmla="*/ 732 h 149148"/>
                <a:gd name="connsiteX7" fmla="*/ 229109 w 252410"/>
                <a:gd name="connsiteY7" fmla="*/ 732 h 149148"/>
                <a:gd name="connsiteX8" fmla="*/ 233831 w 252410"/>
                <a:gd name="connsiteY8" fmla="*/ 5651 h 149148"/>
                <a:gd name="connsiteX9" fmla="*/ 251738 w 252410"/>
                <a:gd name="connsiteY9" fmla="*/ 50515 h 149148"/>
                <a:gd name="connsiteX10" fmla="*/ 246936 w 252410"/>
                <a:gd name="connsiteY10" fmla="*/ 62080 h 149148"/>
                <a:gd name="connsiteX11" fmla="*/ 246818 w 252410"/>
                <a:gd name="connsiteY11" fmla="*/ 62125 h 149148"/>
                <a:gd name="connsiteX12" fmla="*/ 30369 w 252410"/>
                <a:gd name="connsiteY12" fmla="*/ 148902 h 149148"/>
                <a:gd name="connsiteX13" fmla="*/ 26827 w 252410"/>
                <a:gd name="connsiteY13" fmla="*/ 148902 h 149148"/>
                <a:gd name="connsiteX14" fmla="*/ 20727 w 252410"/>
                <a:gd name="connsiteY14" fmla="*/ 100102 h 149148"/>
                <a:gd name="connsiteX15" fmla="*/ 31943 w 252410"/>
                <a:gd name="connsiteY15" fmla="*/ 128241 h 149148"/>
                <a:gd name="connsiteX16" fmla="*/ 232257 w 252410"/>
                <a:gd name="connsiteY16" fmla="*/ 47957 h 149148"/>
                <a:gd name="connsiteX17" fmla="*/ 221041 w 252410"/>
                <a:gd name="connsiteY17" fmla="*/ 20016 h 14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10" h="149148">
                  <a:moveTo>
                    <a:pt x="26827" y="148902"/>
                  </a:moveTo>
                  <a:cubicBezTo>
                    <a:pt x="25646" y="149087"/>
                    <a:pt x="24465" y="149087"/>
                    <a:pt x="23285" y="148902"/>
                  </a:cubicBezTo>
                  <a:cubicBezTo>
                    <a:pt x="21160" y="147892"/>
                    <a:pt x="19487" y="146143"/>
                    <a:pt x="18563" y="143982"/>
                  </a:cubicBezTo>
                  <a:lnTo>
                    <a:pt x="656" y="99315"/>
                  </a:lnTo>
                  <a:cubicBezTo>
                    <a:pt x="-1213" y="94675"/>
                    <a:pt x="1049" y="89406"/>
                    <a:pt x="5693" y="87544"/>
                  </a:cubicBezTo>
                  <a:cubicBezTo>
                    <a:pt x="5713" y="87532"/>
                    <a:pt x="5753" y="87520"/>
                    <a:pt x="5772" y="87509"/>
                  </a:cubicBezTo>
                  <a:lnTo>
                    <a:pt x="222222" y="732"/>
                  </a:lnTo>
                  <a:cubicBezTo>
                    <a:pt x="224406" y="-244"/>
                    <a:pt x="226925" y="-244"/>
                    <a:pt x="229109" y="732"/>
                  </a:cubicBezTo>
                  <a:cubicBezTo>
                    <a:pt x="231274" y="1676"/>
                    <a:pt x="232985" y="3447"/>
                    <a:pt x="233831" y="5651"/>
                  </a:cubicBezTo>
                  <a:lnTo>
                    <a:pt x="251738" y="50515"/>
                  </a:lnTo>
                  <a:cubicBezTo>
                    <a:pt x="253607" y="55035"/>
                    <a:pt x="251443" y="60212"/>
                    <a:pt x="246936" y="62080"/>
                  </a:cubicBezTo>
                  <a:cubicBezTo>
                    <a:pt x="246897" y="62095"/>
                    <a:pt x="246858" y="62109"/>
                    <a:pt x="246818" y="62125"/>
                  </a:cubicBezTo>
                  <a:lnTo>
                    <a:pt x="30369" y="148902"/>
                  </a:lnTo>
                  <a:cubicBezTo>
                    <a:pt x="29208" y="149230"/>
                    <a:pt x="27988" y="149230"/>
                    <a:pt x="26827" y="148902"/>
                  </a:cubicBezTo>
                  <a:close/>
                  <a:moveTo>
                    <a:pt x="20727" y="100102"/>
                  </a:moveTo>
                  <a:lnTo>
                    <a:pt x="31943" y="128241"/>
                  </a:lnTo>
                  <a:lnTo>
                    <a:pt x="232257" y="47957"/>
                  </a:lnTo>
                  <a:lnTo>
                    <a:pt x="221041" y="20016"/>
                  </a:lnTo>
                  <a:close/>
                </a:path>
              </a:pathLst>
            </a:custGeom>
            <a:solidFill>
              <a:srgbClr val="231F20"/>
            </a:solidFill>
            <a:ln w="19669"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23DDDA71-191C-479E-AD11-1AAB5228C3EC}"/>
                </a:ext>
              </a:extLst>
            </p:cNvPr>
            <p:cNvSpPr/>
            <p:nvPr/>
          </p:nvSpPr>
          <p:spPr>
            <a:xfrm rot="9492000">
              <a:off x="8775177" y="2853165"/>
              <a:ext cx="26957" cy="36796"/>
            </a:xfrm>
            <a:custGeom>
              <a:avLst/>
              <a:gdLst>
                <a:gd name="connsiteX0" fmla="*/ 0 w 26957"/>
                <a:gd name="connsiteY0" fmla="*/ 0 h 36796"/>
                <a:gd name="connsiteX1" fmla="*/ 26958 w 26957"/>
                <a:gd name="connsiteY1" fmla="*/ 0 h 36796"/>
                <a:gd name="connsiteX2" fmla="*/ 26958 w 26957"/>
                <a:gd name="connsiteY2" fmla="*/ 36797 h 36796"/>
                <a:gd name="connsiteX3" fmla="*/ 0 w 26957"/>
                <a:gd name="connsiteY3" fmla="*/ 36797 h 36796"/>
              </a:gdLst>
              <a:ahLst/>
              <a:cxnLst>
                <a:cxn ang="0">
                  <a:pos x="connsiteX0" y="connsiteY0"/>
                </a:cxn>
                <a:cxn ang="0">
                  <a:pos x="connsiteX1" y="connsiteY1"/>
                </a:cxn>
                <a:cxn ang="0">
                  <a:pos x="connsiteX2" y="connsiteY2"/>
                </a:cxn>
                <a:cxn ang="0">
                  <a:pos x="connsiteX3" y="connsiteY3"/>
                </a:cxn>
              </a:cxnLst>
              <a:rect l="l" t="t" r="r" b="b"/>
              <a:pathLst>
                <a:path w="26957" h="36796">
                  <a:moveTo>
                    <a:pt x="0" y="0"/>
                  </a:moveTo>
                  <a:lnTo>
                    <a:pt x="26958" y="0"/>
                  </a:lnTo>
                  <a:lnTo>
                    <a:pt x="26958" y="36797"/>
                  </a:lnTo>
                  <a:lnTo>
                    <a:pt x="0" y="36797"/>
                  </a:lnTo>
                  <a:close/>
                </a:path>
              </a:pathLst>
            </a:custGeom>
            <a:solidFill>
              <a:srgbClr val="FFFFFF"/>
            </a:solidFill>
            <a:ln w="19669"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DDC17DD8-938C-43FB-8576-9720D5CD9B24}"/>
                </a:ext>
              </a:extLst>
            </p:cNvPr>
            <p:cNvSpPr/>
            <p:nvPr/>
          </p:nvSpPr>
          <p:spPr>
            <a:xfrm>
              <a:off x="8760388" y="2840264"/>
              <a:ext cx="56644" cy="62494"/>
            </a:xfrm>
            <a:custGeom>
              <a:avLst/>
              <a:gdLst>
                <a:gd name="connsiteX0" fmla="*/ 22711 w 56644"/>
                <a:gd name="connsiteY0" fmla="*/ 62255 h 62494"/>
                <a:gd name="connsiteX1" fmla="*/ 19169 w 56644"/>
                <a:gd name="connsiteY1" fmla="*/ 62255 h 62494"/>
                <a:gd name="connsiteX2" fmla="*/ 14250 w 56644"/>
                <a:gd name="connsiteY2" fmla="*/ 57336 h 62494"/>
                <a:gd name="connsiteX3" fmla="*/ 672 w 56644"/>
                <a:gd name="connsiteY3" fmla="*/ 22310 h 62494"/>
                <a:gd name="connsiteX4" fmla="*/ 5474 w 56644"/>
                <a:gd name="connsiteY4" fmla="*/ 10746 h 62494"/>
                <a:gd name="connsiteX5" fmla="*/ 5592 w 56644"/>
                <a:gd name="connsiteY5" fmla="*/ 10701 h 62494"/>
                <a:gd name="connsiteX6" fmla="*/ 30582 w 56644"/>
                <a:gd name="connsiteY6" fmla="*/ 666 h 62494"/>
                <a:gd name="connsiteX7" fmla="*/ 37469 w 56644"/>
                <a:gd name="connsiteY7" fmla="*/ 666 h 62494"/>
                <a:gd name="connsiteX8" fmla="*/ 42388 w 56644"/>
                <a:gd name="connsiteY8" fmla="*/ 5585 h 62494"/>
                <a:gd name="connsiteX9" fmla="*/ 55966 w 56644"/>
                <a:gd name="connsiteY9" fmla="*/ 39823 h 62494"/>
                <a:gd name="connsiteX10" fmla="*/ 51046 w 56644"/>
                <a:gd name="connsiteY10" fmla="*/ 51630 h 62494"/>
                <a:gd name="connsiteX11" fmla="*/ 26056 w 56644"/>
                <a:gd name="connsiteY11" fmla="*/ 61665 h 62494"/>
                <a:gd name="connsiteX12" fmla="*/ 20350 w 56644"/>
                <a:gd name="connsiteY12" fmla="*/ 24082 h 62494"/>
                <a:gd name="connsiteX13" fmla="*/ 27434 w 56644"/>
                <a:gd name="connsiteY13" fmla="*/ 41594 h 62494"/>
                <a:gd name="connsiteX14" fmla="*/ 35698 w 56644"/>
                <a:gd name="connsiteY14" fmla="*/ 38249 h 62494"/>
                <a:gd name="connsiteX15" fmla="*/ 28811 w 56644"/>
                <a:gd name="connsiteY15" fmla="*/ 20736 h 6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644" h="62494">
                  <a:moveTo>
                    <a:pt x="22711" y="62255"/>
                  </a:moveTo>
                  <a:cubicBezTo>
                    <a:pt x="21550" y="62574"/>
                    <a:pt x="20330" y="62574"/>
                    <a:pt x="19169" y="62255"/>
                  </a:cubicBezTo>
                  <a:cubicBezTo>
                    <a:pt x="16945" y="61319"/>
                    <a:pt x="15194" y="59554"/>
                    <a:pt x="14250" y="57336"/>
                  </a:cubicBezTo>
                  <a:lnTo>
                    <a:pt x="672" y="22310"/>
                  </a:lnTo>
                  <a:cubicBezTo>
                    <a:pt x="-1197" y="17791"/>
                    <a:pt x="968" y="12614"/>
                    <a:pt x="5474" y="10746"/>
                  </a:cubicBezTo>
                  <a:cubicBezTo>
                    <a:pt x="5513" y="10730"/>
                    <a:pt x="5552" y="10717"/>
                    <a:pt x="5592" y="10701"/>
                  </a:cubicBezTo>
                  <a:lnTo>
                    <a:pt x="30582" y="666"/>
                  </a:lnTo>
                  <a:cubicBezTo>
                    <a:pt x="32786" y="-222"/>
                    <a:pt x="35265" y="-222"/>
                    <a:pt x="37469" y="666"/>
                  </a:cubicBezTo>
                  <a:cubicBezTo>
                    <a:pt x="39633" y="1667"/>
                    <a:pt x="41385" y="3411"/>
                    <a:pt x="42388" y="5585"/>
                  </a:cubicBezTo>
                  <a:lnTo>
                    <a:pt x="55966" y="39823"/>
                  </a:lnTo>
                  <a:cubicBezTo>
                    <a:pt x="57855" y="44442"/>
                    <a:pt x="55670" y="49725"/>
                    <a:pt x="51046" y="51630"/>
                  </a:cubicBezTo>
                  <a:lnTo>
                    <a:pt x="26056" y="61665"/>
                  </a:lnTo>
                  <a:close/>
                  <a:moveTo>
                    <a:pt x="20350" y="24082"/>
                  </a:moveTo>
                  <a:lnTo>
                    <a:pt x="27434" y="41594"/>
                  </a:lnTo>
                  <a:lnTo>
                    <a:pt x="35698" y="38249"/>
                  </a:lnTo>
                  <a:lnTo>
                    <a:pt x="28811" y="20736"/>
                  </a:lnTo>
                  <a:close/>
                </a:path>
              </a:pathLst>
            </a:custGeom>
            <a:solidFill>
              <a:srgbClr val="231F20"/>
            </a:solidFill>
            <a:ln w="19669"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EBADAAB5-EB2A-4506-899F-01893812DB66}"/>
                </a:ext>
              </a:extLst>
            </p:cNvPr>
            <p:cNvSpPr/>
            <p:nvPr/>
          </p:nvSpPr>
          <p:spPr>
            <a:xfrm rot="9492000">
              <a:off x="8728721" y="2879103"/>
              <a:ext cx="48012" cy="13577"/>
            </a:xfrm>
            <a:custGeom>
              <a:avLst/>
              <a:gdLst>
                <a:gd name="connsiteX0" fmla="*/ 0 w 48012"/>
                <a:gd name="connsiteY0" fmla="*/ 0 h 13577"/>
                <a:gd name="connsiteX1" fmla="*/ 48012 w 48012"/>
                <a:gd name="connsiteY1" fmla="*/ 0 h 13577"/>
                <a:gd name="connsiteX2" fmla="*/ 48012 w 48012"/>
                <a:gd name="connsiteY2" fmla="*/ 13577 h 13577"/>
                <a:gd name="connsiteX3" fmla="*/ 0 w 48012"/>
                <a:gd name="connsiteY3" fmla="*/ 13577 h 13577"/>
              </a:gdLst>
              <a:ahLst/>
              <a:cxnLst>
                <a:cxn ang="0">
                  <a:pos x="connsiteX0" y="connsiteY0"/>
                </a:cxn>
                <a:cxn ang="0">
                  <a:pos x="connsiteX1" y="connsiteY1"/>
                </a:cxn>
                <a:cxn ang="0">
                  <a:pos x="connsiteX2" y="connsiteY2"/>
                </a:cxn>
                <a:cxn ang="0">
                  <a:pos x="connsiteX3" y="connsiteY3"/>
                </a:cxn>
              </a:cxnLst>
              <a:rect l="l" t="t" r="r" b="b"/>
              <a:pathLst>
                <a:path w="48012" h="13577">
                  <a:moveTo>
                    <a:pt x="0" y="0"/>
                  </a:moveTo>
                  <a:lnTo>
                    <a:pt x="48012" y="0"/>
                  </a:lnTo>
                  <a:lnTo>
                    <a:pt x="48012" y="13577"/>
                  </a:lnTo>
                  <a:lnTo>
                    <a:pt x="0" y="13577"/>
                  </a:lnTo>
                  <a:close/>
                </a:path>
              </a:pathLst>
            </a:custGeom>
            <a:solidFill>
              <a:srgbClr val="FFFFFF"/>
            </a:solidFill>
            <a:ln w="1966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319F9843-87DD-4DE4-B4BC-0F93C3861417}"/>
                </a:ext>
              </a:extLst>
            </p:cNvPr>
            <p:cNvSpPr/>
            <p:nvPr/>
          </p:nvSpPr>
          <p:spPr>
            <a:xfrm>
              <a:off x="8719148" y="2861449"/>
              <a:ext cx="67517" cy="48350"/>
            </a:xfrm>
            <a:custGeom>
              <a:avLst/>
              <a:gdLst>
                <a:gd name="connsiteX0" fmla="*/ 13971 w 67517"/>
                <a:gd name="connsiteY0" fmla="*/ 48351 h 48350"/>
                <a:gd name="connsiteX1" fmla="*/ 5706 w 67517"/>
                <a:gd name="connsiteY1" fmla="*/ 42841 h 48350"/>
                <a:gd name="connsiteX2" fmla="*/ 590 w 67517"/>
                <a:gd name="connsiteY2" fmla="*/ 30248 h 48350"/>
                <a:gd name="connsiteX3" fmla="*/ 590 w 67517"/>
                <a:gd name="connsiteY3" fmla="*/ 23361 h 48350"/>
                <a:gd name="connsiteX4" fmla="*/ 5510 w 67517"/>
                <a:gd name="connsiteY4" fmla="*/ 18442 h 48350"/>
                <a:gd name="connsiteX5" fmla="*/ 50177 w 67517"/>
                <a:gd name="connsiteY5" fmla="*/ 732 h 48350"/>
                <a:gd name="connsiteX6" fmla="*/ 57064 w 67517"/>
                <a:gd name="connsiteY6" fmla="*/ 732 h 48350"/>
                <a:gd name="connsiteX7" fmla="*/ 61983 w 67517"/>
                <a:gd name="connsiteY7" fmla="*/ 5651 h 48350"/>
                <a:gd name="connsiteX8" fmla="*/ 66903 w 67517"/>
                <a:gd name="connsiteY8" fmla="*/ 18245 h 48350"/>
                <a:gd name="connsiteX9" fmla="*/ 61983 w 67517"/>
                <a:gd name="connsiteY9" fmla="*/ 29854 h 48350"/>
                <a:gd name="connsiteX10" fmla="*/ 17316 w 67517"/>
                <a:gd name="connsiteY10" fmla="*/ 47761 h 48350"/>
                <a:gd name="connsiteX11" fmla="*/ 13971 w 67517"/>
                <a:gd name="connsiteY11" fmla="*/ 48351 h 4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517" h="48350">
                  <a:moveTo>
                    <a:pt x="13971" y="48351"/>
                  </a:moveTo>
                  <a:cubicBezTo>
                    <a:pt x="10370" y="48325"/>
                    <a:pt x="7123" y="46161"/>
                    <a:pt x="5706" y="42841"/>
                  </a:cubicBezTo>
                  <a:lnTo>
                    <a:pt x="590" y="30248"/>
                  </a:lnTo>
                  <a:cubicBezTo>
                    <a:pt x="-197" y="28018"/>
                    <a:pt x="-197" y="25590"/>
                    <a:pt x="590" y="23361"/>
                  </a:cubicBezTo>
                  <a:cubicBezTo>
                    <a:pt x="1594" y="21186"/>
                    <a:pt x="3345" y="19443"/>
                    <a:pt x="5510" y="18442"/>
                  </a:cubicBezTo>
                  <a:lnTo>
                    <a:pt x="50177" y="732"/>
                  </a:lnTo>
                  <a:cubicBezTo>
                    <a:pt x="52361" y="-244"/>
                    <a:pt x="54880" y="-244"/>
                    <a:pt x="57064" y="732"/>
                  </a:cubicBezTo>
                  <a:cubicBezTo>
                    <a:pt x="59229" y="1733"/>
                    <a:pt x="60980" y="3477"/>
                    <a:pt x="61983" y="5651"/>
                  </a:cubicBezTo>
                  <a:lnTo>
                    <a:pt x="66903" y="18245"/>
                  </a:lnTo>
                  <a:cubicBezTo>
                    <a:pt x="68674" y="22808"/>
                    <a:pt x="66489" y="27952"/>
                    <a:pt x="61983" y="29854"/>
                  </a:cubicBezTo>
                  <a:lnTo>
                    <a:pt x="17316" y="47761"/>
                  </a:lnTo>
                  <a:cubicBezTo>
                    <a:pt x="16234" y="48146"/>
                    <a:pt x="15112" y="48345"/>
                    <a:pt x="13971" y="48351"/>
                  </a:cubicBezTo>
                  <a:close/>
                </a:path>
              </a:pathLst>
            </a:custGeom>
            <a:solidFill>
              <a:srgbClr val="231F20"/>
            </a:solidFill>
            <a:ln w="1966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A655507B-5D6B-4447-83B2-58695560C79B}"/>
                </a:ext>
              </a:extLst>
            </p:cNvPr>
            <p:cNvSpPr/>
            <p:nvPr/>
          </p:nvSpPr>
          <p:spPr>
            <a:xfrm>
              <a:off x="8862423" y="2777830"/>
              <a:ext cx="142438" cy="157157"/>
            </a:xfrm>
            <a:custGeom>
              <a:avLst/>
              <a:gdLst>
                <a:gd name="connsiteX0" fmla="*/ 142439 w 142438"/>
                <a:gd name="connsiteY0" fmla="*/ 110916 h 157157"/>
                <a:gd name="connsiteX1" fmla="*/ 111349 w 142438"/>
                <a:gd name="connsiteY1" fmla="*/ 55229 h 157157"/>
                <a:gd name="connsiteX2" fmla="*/ 103281 w 142438"/>
                <a:gd name="connsiteY2" fmla="*/ 43029 h 157157"/>
                <a:gd name="connsiteX3" fmla="*/ 86555 w 142438"/>
                <a:gd name="connsiteY3" fmla="*/ 31026 h 157157"/>
                <a:gd name="connsiteX4" fmla="*/ 10011 w 142438"/>
                <a:gd name="connsiteY4" fmla="*/ 723 h 157157"/>
                <a:gd name="connsiteX5" fmla="*/ 369 w 142438"/>
                <a:gd name="connsiteY5" fmla="*/ 2297 h 157157"/>
                <a:gd name="connsiteX6" fmla="*/ 369 w 142438"/>
                <a:gd name="connsiteY6" fmla="*/ 7020 h 157157"/>
                <a:gd name="connsiteX7" fmla="*/ 14930 w 142438"/>
                <a:gd name="connsiteY7" fmla="*/ 26697 h 157157"/>
                <a:gd name="connsiteX8" fmla="*/ 67272 w 142438"/>
                <a:gd name="connsiteY8" fmla="*/ 60936 h 157157"/>
                <a:gd name="connsiteX9" fmla="*/ 63139 w 142438"/>
                <a:gd name="connsiteY9" fmla="*/ 114458 h 157157"/>
                <a:gd name="connsiteX10" fmla="*/ 92655 w 142438"/>
                <a:gd name="connsiteY10" fmla="*/ 157157 h 15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438" h="157157">
                  <a:moveTo>
                    <a:pt x="142439" y="110916"/>
                  </a:moveTo>
                  <a:lnTo>
                    <a:pt x="111349" y="55229"/>
                  </a:lnTo>
                  <a:cubicBezTo>
                    <a:pt x="109027" y="50930"/>
                    <a:pt x="106331" y="46847"/>
                    <a:pt x="103281" y="43029"/>
                  </a:cubicBezTo>
                  <a:cubicBezTo>
                    <a:pt x="98361" y="38189"/>
                    <a:pt x="92714" y="34141"/>
                    <a:pt x="86555" y="31026"/>
                  </a:cubicBezTo>
                  <a:cubicBezTo>
                    <a:pt x="62372" y="17836"/>
                    <a:pt x="36673" y="7661"/>
                    <a:pt x="10011" y="723"/>
                  </a:cubicBezTo>
                  <a:cubicBezTo>
                    <a:pt x="6666" y="-261"/>
                    <a:pt x="2337" y="-654"/>
                    <a:pt x="369" y="2297"/>
                  </a:cubicBezTo>
                  <a:cubicBezTo>
                    <a:pt x="-123" y="3832"/>
                    <a:pt x="-123" y="5485"/>
                    <a:pt x="369" y="7020"/>
                  </a:cubicBezTo>
                  <a:cubicBezTo>
                    <a:pt x="2632" y="15149"/>
                    <a:pt x="7826" y="22158"/>
                    <a:pt x="14930" y="26697"/>
                  </a:cubicBezTo>
                  <a:cubicBezTo>
                    <a:pt x="31400" y="39531"/>
                    <a:pt x="48913" y="50981"/>
                    <a:pt x="67272" y="60936"/>
                  </a:cubicBezTo>
                  <a:cubicBezTo>
                    <a:pt x="62273" y="78313"/>
                    <a:pt x="60876" y="96522"/>
                    <a:pt x="63139" y="114458"/>
                  </a:cubicBezTo>
                  <a:cubicBezTo>
                    <a:pt x="65520" y="132614"/>
                    <a:pt x="76520" y="148507"/>
                    <a:pt x="92655" y="157157"/>
                  </a:cubicBezTo>
                </a:path>
              </a:pathLst>
            </a:custGeom>
            <a:solidFill>
              <a:srgbClr val="FFFFFF"/>
            </a:solidFill>
            <a:ln w="19669"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4A7E68C0-DE42-4D93-B71E-B22C2CB10E80}"/>
                </a:ext>
              </a:extLst>
            </p:cNvPr>
            <p:cNvSpPr/>
            <p:nvPr/>
          </p:nvSpPr>
          <p:spPr>
            <a:xfrm>
              <a:off x="8853079" y="2769476"/>
              <a:ext cx="161282" cy="174762"/>
            </a:xfrm>
            <a:custGeom>
              <a:avLst/>
              <a:gdLst>
                <a:gd name="connsiteX0" fmla="*/ 101409 w 161282"/>
                <a:gd name="connsiteY0" fmla="*/ 174563 h 174762"/>
                <a:gd name="connsiteX1" fmla="*/ 97670 w 161282"/>
                <a:gd name="connsiteY1" fmla="*/ 174563 h 174762"/>
                <a:gd name="connsiteX2" fmla="*/ 63039 w 161282"/>
                <a:gd name="connsiteY2" fmla="*/ 125370 h 174762"/>
                <a:gd name="connsiteX3" fmla="*/ 65793 w 161282"/>
                <a:gd name="connsiteY3" fmla="*/ 74799 h 174762"/>
                <a:gd name="connsiteX4" fmla="*/ 18174 w 161282"/>
                <a:gd name="connsiteY4" fmla="*/ 43119 h 174762"/>
                <a:gd name="connsiteX5" fmla="*/ 268 w 161282"/>
                <a:gd name="connsiteY5" fmla="*/ 17539 h 174762"/>
                <a:gd name="connsiteX6" fmla="*/ 2236 w 161282"/>
                <a:gd name="connsiteY6" fmla="*/ 6716 h 174762"/>
                <a:gd name="connsiteX7" fmla="*/ 21913 w 161282"/>
                <a:gd name="connsiteY7" fmla="*/ 1403 h 174762"/>
                <a:gd name="connsiteX8" fmla="*/ 100622 w 161282"/>
                <a:gd name="connsiteY8" fmla="*/ 32493 h 174762"/>
                <a:gd name="connsiteX9" fmla="*/ 120299 w 161282"/>
                <a:gd name="connsiteY9" fmla="*/ 46464 h 174762"/>
                <a:gd name="connsiteX10" fmla="*/ 129548 w 161282"/>
                <a:gd name="connsiteY10" fmla="*/ 60238 h 174762"/>
                <a:gd name="connsiteX11" fmla="*/ 160638 w 161282"/>
                <a:gd name="connsiteY11" fmla="*/ 115925 h 174762"/>
                <a:gd name="connsiteX12" fmla="*/ 155580 w 161282"/>
                <a:gd name="connsiteY12" fmla="*/ 127686 h 174762"/>
                <a:gd name="connsiteX13" fmla="*/ 144896 w 161282"/>
                <a:gd name="connsiteY13" fmla="*/ 124583 h 174762"/>
                <a:gd name="connsiteX14" fmla="*/ 113806 w 161282"/>
                <a:gd name="connsiteY14" fmla="*/ 69093 h 174762"/>
                <a:gd name="connsiteX15" fmla="*/ 106919 w 161282"/>
                <a:gd name="connsiteY15" fmla="*/ 58467 h 174762"/>
                <a:gd name="connsiteX16" fmla="*/ 92554 w 161282"/>
                <a:gd name="connsiteY16" fmla="*/ 48235 h 174762"/>
                <a:gd name="connsiteX17" fmla="*/ 19945 w 161282"/>
                <a:gd name="connsiteY17" fmla="*/ 19113 h 174762"/>
                <a:gd name="connsiteX18" fmla="*/ 30374 w 161282"/>
                <a:gd name="connsiteY18" fmla="*/ 28952 h 174762"/>
                <a:gd name="connsiteX19" fmla="*/ 81338 w 161282"/>
                <a:gd name="connsiteY19" fmla="*/ 62403 h 174762"/>
                <a:gd name="connsiteX20" fmla="*/ 85864 w 161282"/>
                <a:gd name="connsiteY20" fmla="*/ 72241 h 174762"/>
                <a:gd name="connsiteX21" fmla="*/ 81732 w 161282"/>
                <a:gd name="connsiteY21" fmla="*/ 122222 h 174762"/>
                <a:gd name="connsiteX22" fmla="*/ 104754 w 161282"/>
                <a:gd name="connsiteY22" fmla="*/ 157247 h 174762"/>
                <a:gd name="connsiteX23" fmla="*/ 109319 w 161282"/>
                <a:gd name="connsiteY23" fmla="*/ 169203 h 174762"/>
                <a:gd name="connsiteX24" fmla="*/ 101016 w 161282"/>
                <a:gd name="connsiteY24" fmla="*/ 174563 h 17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1282" h="174762">
                  <a:moveTo>
                    <a:pt x="101409" y="174563"/>
                  </a:moveTo>
                  <a:cubicBezTo>
                    <a:pt x="100169" y="174829"/>
                    <a:pt x="98910" y="174829"/>
                    <a:pt x="97670" y="174563"/>
                  </a:cubicBezTo>
                  <a:cubicBezTo>
                    <a:pt x="78721" y="164878"/>
                    <a:pt x="65774" y="146474"/>
                    <a:pt x="63039" y="125370"/>
                  </a:cubicBezTo>
                  <a:cubicBezTo>
                    <a:pt x="60756" y="108491"/>
                    <a:pt x="61700" y="91332"/>
                    <a:pt x="65793" y="74799"/>
                  </a:cubicBezTo>
                  <a:cubicBezTo>
                    <a:pt x="49127" y="65482"/>
                    <a:pt x="33208" y="54890"/>
                    <a:pt x="18174" y="43119"/>
                  </a:cubicBezTo>
                  <a:cubicBezTo>
                    <a:pt x="9064" y="37293"/>
                    <a:pt x="2629" y="28097"/>
                    <a:pt x="268" y="17539"/>
                  </a:cubicBezTo>
                  <a:cubicBezTo>
                    <a:pt x="-440" y="13812"/>
                    <a:pt x="268" y="9957"/>
                    <a:pt x="2236" y="6716"/>
                  </a:cubicBezTo>
                  <a:cubicBezTo>
                    <a:pt x="6702" y="502"/>
                    <a:pt x="14928" y="-1717"/>
                    <a:pt x="21913" y="1403"/>
                  </a:cubicBezTo>
                  <a:cubicBezTo>
                    <a:pt x="49343" y="8416"/>
                    <a:pt x="75789" y="18863"/>
                    <a:pt x="100622" y="32493"/>
                  </a:cubicBezTo>
                  <a:cubicBezTo>
                    <a:pt x="107942" y="35966"/>
                    <a:pt x="114613" y="40695"/>
                    <a:pt x="120299" y="46464"/>
                  </a:cubicBezTo>
                  <a:cubicBezTo>
                    <a:pt x="123881" y="50709"/>
                    <a:pt x="126970" y="55327"/>
                    <a:pt x="129548" y="60238"/>
                  </a:cubicBezTo>
                  <a:lnTo>
                    <a:pt x="160638" y="115925"/>
                  </a:lnTo>
                  <a:cubicBezTo>
                    <a:pt x="162487" y="120569"/>
                    <a:pt x="160224" y="125834"/>
                    <a:pt x="155580" y="127686"/>
                  </a:cubicBezTo>
                  <a:cubicBezTo>
                    <a:pt x="151724" y="129223"/>
                    <a:pt x="147336" y="127944"/>
                    <a:pt x="144896" y="124583"/>
                  </a:cubicBezTo>
                  <a:lnTo>
                    <a:pt x="113806" y="69093"/>
                  </a:lnTo>
                  <a:cubicBezTo>
                    <a:pt x="111976" y="65272"/>
                    <a:pt x="109654" y="61700"/>
                    <a:pt x="106919" y="58467"/>
                  </a:cubicBezTo>
                  <a:cubicBezTo>
                    <a:pt x="102767" y="54235"/>
                    <a:pt x="97906" y="50772"/>
                    <a:pt x="92554" y="48235"/>
                  </a:cubicBezTo>
                  <a:cubicBezTo>
                    <a:pt x="69571" y="35720"/>
                    <a:pt x="45211" y="25947"/>
                    <a:pt x="19945" y="19113"/>
                  </a:cubicBezTo>
                  <a:cubicBezTo>
                    <a:pt x="22995" y="22820"/>
                    <a:pt x="26498" y="26126"/>
                    <a:pt x="30374" y="28952"/>
                  </a:cubicBezTo>
                  <a:cubicBezTo>
                    <a:pt x="46352" y="41563"/>
                    <a:pt x="63412" y="52757"/>
                    <a:pt x="81338" y="62403"/>
                  </a:cubicBezTo>
                  <a:cubicBezTo>
                    <a:pt x="84861" y="64319"/>
                    <a:pt x="86691" y="68322"/>
                    <a:pt x="85864" y="72241"/>
                  </a:cubicBezTo>
                  <a:cubicBezTo>
                    <a:pt x="81063" y="88440"/>
                    <a:pt x="79666" y="105455"/>
                    <a:pt x="81732" y="122222"/>
                  </a:cubicBezTo>
                  <a:cubicBezTo>
                    <a:pt x="83542" y="136838"/>
                    <a:pt x="92062" y="149782"/>
                    <a:pt x="104754" y="157247"/>
                  </a:cubicBezTo>
                  <a:cubicBezTo>
                    <a:pt x="109319" y="159286"/>
                    <a:pt x="111366" y="164638"/>
                    <a:pt x="109319" y="169203"/>
                  </a:cubicBezTo>
                  <a:cubicBezTo>
                    <a:pt x="107863" y="172479"/>
                    <a:pt x="104597" y="174581"/>
                    <a:pt x="101016" y="174563"/>
                  </a:cubicBezTo>
                  <a:close/>
                </a:path>
              </a:pathLst>
            </a:custGeom>
            <a:solidFill>
              <a:srgbClr val="231F20"/>
            </a:solidFill>
            <a:ln w="1966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A3A9E3FC-10F0-4FB1-87C0-C452AA8B47D1}"/>
                </a:ext>
              </a:extLst>
            </p:cNvPr>
            <p:cNvSpPr/>
            <p:nvPr/>
          </p:nvSpPr>
          <p:spPr>
            <a:xfrm>
              <a:off x="10510958" y="3433108"/>
              <a:ext cx="944072" cy="679797"/>
            </a:xfrm>
            <a:custGeom>
              <a:avLst/>
              <a:gdLst>
                <a:gd name="connsiteX0" fmla="*/ 310114 w 944072"/>
                <a:gd name="connsiteY0" fmla="*/ 97510 h 679797"/>
                <a:gd name="connsiteX1" fmla="*/ 453954 w 944072"/>
                <a:gd name="connsiteY1" fmla="*/ 383617 h 679797"/>
                <a:gd name="connsiteX2" fmla="*/ 718220 w 944072"/>
                <a:gd name="connsiteY2" fmla="*/ 200815 h 679797"/>
                <a:gd name="connsiteX3" fmla="*/ 723729 w 944072"/>
                <a:gd name="connsiteY3" fmla="*/ 95345 h 679797"/>
                <a:gd name="connsiteX4" fmla="*/ 747932 w 944072"/>
                <a:gd name="connsiteY4" fmla="*/ 51859 h 679797"/>
                <a:gd name="connsiteX5" fmla="*/ 787287 w 944072"/>
                <a:gd name="connsiteY5" fmla="*/ 132338 h 679797"/>
                <a:gd name="connsiteX6" fmla="*/ 818967 w 944072"/>
                <a:gd name="connsiteY6" fmla="*/ 65239 h 679797"/>
                <a:gd name="connsiteX7" fmla="*/ 852419 w 944072"/>
                <a:gd name="connsiteY7" fmla="*/ 15062 h 679797"/>
                <a:gd name="connsiteX8" fmla="*/ 900038 w 944072"/>
                <a:gd name="connsiteY8" fmla="*/ 2272 h 679797"/>
                <a:gd name="connsiteX9" fmla="*/ 916173 w 944072"/>
                <a:gd name="connsiteY9" fmla="*/ 15062 h 679797"/>
                <a:gd name="connsiteX10" fmla="*/ 943918 w 944072"/>
                <a:gd name="connsiteY10" fmla="*/ 60320 h 679797"/>
                <a:gd name="connsiteX11" fmla="*/ 941163 w 944072"/>
                <a:gd name="connsiteY11" fmla="*/ 86097 h 679797"/>
                <a:gd name="connsiteX12" fmla="*/ 890986 w 944072"/>
                <a:gd name="connsiteY12" fmla="*/ 222067 h 679797"/>
                <a:gd name="connsiteX13" fmla="*/ 377410 w 944072"/>
                <a:gd name="connsiteY13" fmla="*/ 678776 h 679797"/>
                <a:gd name="connsiteX14" fmla="*/ 0 w 944072"/>
                <a:gd name="connsiteY14" fmla="*/ 63862 h 67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4072" h="679797">
                  <a:moveTo>
                    <a:pt x="310114" y="97510"/>
                  </a:moveTo>
                  <a:cubicBezTo>
                    <a:pt x="314443" y="115613"/>
                    <a:pt x="453954" y="383617"/>
                    <a:pt x="453954" y="383617"/>
                  </a:cubicBezTo>
                  <a:lnTo>
                    <a:pt x="718220" y="200815"/>
                  </a:lnTo>
                  <a:cubicBezTo>
                    <a:pt x="719204" y="165790"/>
                    <a:pt x="719597" y="130174"/>
                    <a:pt x="723729" y="95345"/>
                  </a:cubicBezTo>
                  <a:cubicBezTo>
                    <a:pt x="725894" y="77045"/>
                    <a:pt x="726090" y="58549"/>
                    <a:pt x="747932" y="51859"/>
                  </a:cubicBezTo>
                  <a:cubicBezTo>
                    <a:pt x="783745" y="40839"/>
                    <a:pt x="781974" y="106168"/>
                    <a:pt x="787287" y="132338"/>
                  </a:cubicBezTo>
                  <a:cubicBezTo>
                    <a:pt x="797519" y="109906"/>
                    <a:pt x="807948" y="87474"/>
                    <a:pt x="818967" y="65239"/>
                  </a:cubicBezTo>
                  <a:cubicBezTo>
                    <a:pt x="827035" y="46644"/>
                    <a:pt x="838369" y="29662"/>
                    <a:pt x="852419" y="15062"/>
                  </a:cubicBezTo>
                  <a:cubicBezTo>
                    <a:pt x="864324" y="1681"/>
                    <a:pt x="883036" y="-3356"/>
                    <a:pt x="900038" y="2272"/>
                  </a:cubicBezTo>
                  <a:cubicBezTo>
                    <a:pt x="906118" y="5558"/>
                    <a:pt x="911588" y="9887"/>
                    <a:pt x="916173" y="15062"/>
                  </a:cubicBezTo>
                  <a:cubicBezTo>
                    <a:pt x="930065" y="26750"/>
                    <a:pt x="939805" y="42630"/>
                    <a:pt x="943918" y="60320"/>
                  </a:cubicBezTo>
                  <a:cubicBezTo>
                    <a:pt x="944469" y="68997"/>
                    <a:pt x="943544" y="77734"/>
                    <a:pt x="941163" y="86097"/>
                  </a:cubicBezTo>
                  <a:cubicBezTo>
                    <a:pt x="931325" y="129977"/>
                    <a:pt x="918928" y="185861"/>
                    <a:pt x="890986" y="222067"/>
                  </a:cubicBezTo>
                  <a:cubicBezTo>
                    <a:pt x="834512" y="294872"/>
                    <a:pt x="478748" y="653392"/>
                    <a:pt x="377410" y="678776"/>
                  </a:cubicBezTo>
                  <a:cubicBezTo>
                    <a:pt x="256395" y="708882"/>
                    <a:pt x="0" y="63862"/>
                    <a:pt x="0" y="63862"/>
                  </a:cubicBezTo>
                </a:path>
              </a:pathLst>
            </a:custGeom>
            <a:solidFill>
              <a:srgbClr val="FFFFFF"/>
            </a:solidFill>
            <a:ln w="19669"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C7564A3F-ACDD-46EC-88E6-73977243B44A}"/>
                </a:ext>
              </a:extLst>
            </p:cNvPr>
            <p:cNvSpPr/>
            <p:nvPr/>
          </p:nvSpPr>
          <p:spPr>
            <a:xfrm>
              <a:off x="10502240" y="3423931"/>
              <a:ext cx="961172" cy="697791"/>
            </a:xfrm>
            <a:custGeom>
              <a:avLst/>
              <a:gdLst>
                <a:gd name="connsiteX0" fmla="*/ 378454 w 961172"/>
                <a:gd name="connsiteY0" fmla="*/ 697791 h 697791"/>
                <a:gd name="connsiteX1" fmla="*/ 258 w 961172"/>
                <a:gd name="connsiteY1" fmla="*/ 76187 h 697791"/>
                <a:gd name="connsiteX2" fmla="*/ 6928 w 961172"/>
                <a:gd name="connsiteY2" fmla="*/ 65266 h 697791"/>
                <a:gd name="connsiteX3" fmla="*/ 16983 w 961172"/>
                <a:gd name="connsiteY3" fmla="*/ 69693 h 697791"/>
                <a:gd name="connsiteX4" fmla="*/ 383964 w 961172"/>
                <a:gd name="connsiteY4" fmla="*/ 679688 h 697791"/>
                <a:gd name="connsiteX5" fmla="*/ 892621 w 961172"/>
                <a:gd name="connsiteY5" fmla="*/ 227111 h 697791"/>
                <a:gd name="connsiteX6" fmla="*/ 940830 w 961172"/>
                <a:gd name="connsiteY6" fmla="*/ 96257 h 697791"/>
                <a:gd name="connsiteX7" fmla="*/ 918398 w 961172"/>
                <a:gd name="connsiteY7" fmla="*/ 31913 h 697791"/>
                <a:gd name="connsiteX8" fmla="*/ 905018 w 961172"/>
                <a:gd name="connsiteY8" fmla="*/ 20894 h 697791"/>
                <a:gd name="connsiteX9" fmla="*/ 867237 w 961172"/>
                <a:gd name="connsiteY9" fmla="*/ 32110 h 697791"/>
                <a:gd name="connsiteX10" fmla="*/ 835753 w 961172"/>
                <a:gd name="connsiteY10" fmla="*/ 79925 h 697791"/>
                <a:gd name="connsiteX11" fmla="*/ 804073 w 961172"/>
                <a:gd name="connsiteY11" fmla="*/ 146631 h 697791"/>
                <a:gd name="connsiteX12" fmla="*/ 795022 w 961172"/>
                <a:gd name="connsiteY12" fmla="*/ 151944 h 697791"/>
                <a:gd name="connsiteX13" fmla="*/ 787151 w 961172"/>
                <a:gd name="connsiteY13" fmla="*/ 144664 h 697791"/>
                <a:gd name="connsiteX14" fmla="*/ 784396 w 961172"/>
                <a:gd name="connsiteY14" fmla="*/ 124986 h 697791"/>
                <a:gd name="connsiteX15" fmla="*/ 769048 w 961172"/>
                <a:gd name="connsiteY15" fmla="*/ 72054 h 697791"/>
                <a:gd name="connsiteX16" fmla="*/ 759209 w 961172"/>
                <a:gd name="connsiteY16" fmla="*/ 72054 h 697791"/>
                <a:gd name="connsiteX17" fmla="*/ 741893 w 961172"/>
                <a:gd name="connsiteY17" fmla="*/ 103341 h 697791"/>
                <a:gd name="connsiteX18" fmla="*/ 741893 w 961172"/>
                <a:gd name="connsiteY18" fmla="*/ 107867 h 697791"/>
                <a:gd name="connsiteX19" fmla="*/ 736974 w 961172"/>
                <a:gd name="connsiteY19" fmla="*/ 196415 h 697791"/>
                <a:gd name="connsiteX20" fmla="*/ 736974 w 961172"/>
                <a:gd name="connsiteY20" fmla="*/ 212550 h 697791"/>
                <a:gd name="connsiteX21" fmla="*/ 733038 w 961172"/>
                <a:gd name="connsiteY21" fmla="*/ 219634 h 697791"/>
                <a:gd name="connsiteX22" fmla="*/ 468773 w 961172"/>
                <a:gd name="connsiteY22" fmla="*/ 402632 h 697791"/>
                <a:gd name="connsiteX23" fmla="*/ 461492 w 961172"/>
                <a:gd name="connsiteY23" fmla="*/ 403813 h 697791"/>
                <a:gd name="connsiteX24" fmla="*/ 455589 w 961172"/>
                <a:gd name="connsiteY24" fmla="*/ 399287 h 697791"/>
                <a:gd name="connsiteX25" fmla="*/ 311158 w 961172"/>
                <a:gd name="connsiteY25" fmla="*/ 111212 h 697791"/>
                <a:gd name="connsiteX26" fmla="*/ 317514 w 961172"/>
                <a:gd name="connsiteY26" fmla="*/ 100429 h 697791"/>
                <a:gd name="connsiteX27" fmla="*/ 317652 w 961172"/>
                <a:gd name="connsiteY27" fmla="*/ 100390 h 697791"/>
                <a:gd name="connsiteX28" fmla="*/ 328474 w 961172"/>
                <a:gd name="connsiteY28" fmla="*/ 106883 h 697791"/>
                <a:gd name="connsiteX29" fmla="*/ 466215 w 961172"/>
                <a:gd name="connsiteY29" fmla="*/ 382365 h 697791"/>
                <a:gd name="connsiteX30" fmla="*/ 718477 w 961172"/>
                <a:gd name="connsiteY30" fmla="*/ 205073 h 697791"/>
                <a:gd name="connsiteX31" fmla="*/ 718477 w 961172"/>
                <a:gd name="connsiteY31" fmla="*/ 193463 h 697791"/>
                <a:gd name="connsiteX32" fmla="*/ 723396 w 961172"/>
                <a:gd name="connsiteY32" fmla="*/ 103538 h 697791"/>
                <a:gd name="connsiteX33" fmla="*/ 723396 w 961172"/>
                <a:gd name="connsiteY33" fmla="*/ 99012 h 697791"/>
                <a:gd name="connsiteX34" fmla="*/ 753503 w 961172"/>
                <a:gd name="connsiteY34" fmla="*/ 52377 h 697791"/>
                <a:gd name="connsiteX35" fmla="*/ 778296 w 961172"/>
                <a:gd name="connsiteY35" fmla="*/ 55132 h 697791"/>
                <a:gd name="connsiteX36" fmla="*/ 800335 w 961172"/>
                <a:gd name="connsiteY36" fmla="*/ 109638 h 697791"/>
                <a:gd name="connsiteX37" fmla="*/ 819028 w 961172"/>
                <a:gd name="connsiteY37" fmla="*/ 70283 h 697791"/>
                <a:gd name="connsiteX38" fmla="*/ 854250 w 961172"/>
                <a:gd name="connsiteY38" fmla="*/ 17548 h 697791"/>
                <a:gd name="connsiteX39" fmla="*/ 912101 w 961172"/>
                <a:gd name="connsiteY39" fmla="*/ 2987 h 697791"/>
                <a:gd name="connsiteX40" fmla="*/ 930598 w 961172"/>
                <a:gd name="connsiteY40" fmla="*/ 17942 h 697791"/>
                <a:gd name="connsiteX41" fmla="*/ 960901 w 961172"/>
                <a:gd name="connsiteY41" fmla="*/ 68119 h 697791"/>
                <a:gd name="connsiteX42" fmla="*/ 958146 w 961172"/>
                <a:gd name="connsiteY42" fmla="*/ 97044 h 697791"/>
                <a:gd name="connsiteX43" fmla="*/ 906198 w 961172"/>
                <a:gd name="connsiteY43" fmla="*/ 236556 h 697791"/>
                <a:gd name="connsiteX44" fmla="*/ 387703 w 961172"/>
                <a:gd name="connsiteY44" fmla="*/ 696413 h 697791"/>
                <a:gd name="connsiteX45" fmla="*/ 378454 w 961172"/>
                <a:gd name="connsiteY45" fmla="*/ 697791 h 697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61172" h="697791">
                  <a:moveTo>
                    <a:pt x="378454" y="697791"/>
                  </a:moveTo>
                  <a:cubicBezTo>
                    <a:pt x="251142" y="697791"/>
                    <a:pt x="26232" y="141318"/>
                    <a:pt x="258" y="76187"/>
                  </a:cubicBezTo>
                  <a:cubicBezTo>
                    <a:pt x="-923" y="71326"/>
                    <a:pt x="2068" y="66446"/>
                    <a:pt x="6928" y="65266"/>
                  </a:cubicBezTo>
                  <a:cubicBezTo>
                    <a:pt x="10903" y="64302"/>
                    <a:pt x="15015" y="66112"/>
                    <a:pt x="16983" y="69693"/>
                  </a:cubicBezTo>
                  <a:cubicBezTo>
                    <a:pt x="118911" y="325497"/>
                    <a:pt x="300729" y="699365"/>
                    <a:pt x="383964" y="679688"/>
                  </a:cubicBezTo>
                  <a:cubicBezTo>
                    <a:pt x="482350" y="655288"/>
                    <a:pt x="838115" y="296572"/>
                    <a:pt x="892621" y="227111"/>
                  </a:cubicBezTo>
                  <a:cubicBezTo>
                    <a:pt x="918988" y="192873"/>
                    <a:pt x="931975" y="139351"/>
                    <a:pt x="940830" y="96257"/>
                  </a:cubicBezTo>
                  <a:cubicBezTo>
                    <a:pt x="949645" y="72212"/>
                    <a:pt x="940259" y="45274"/>
                    <a:pt x="918398" y="31913"/>
                  </a:cubicBezTo>
                  <a:cubicBezTo>
                    <a:pt x="914581" y="27525"/>
                    <a:pt x="910055" y="23806"/>
                    <a:pt x="905018" y="20894"/>
                  </a:cubicBezTo>
                  <a:cubicBezTo>
                    <a:pt x="891322" y="16997"/>
                    <a:pt x="876604" y="21366"/>
                    <a:pt x="867237" y="32110"/>
                  </a:cubicBezTo>
                  <a:cubicBezTo>
                    <a:pt x="853974" y="46041"/>
                    <a:pt x="843310" y="62235"/>
                    <a:pt x="835753" y="79925"/>
                  </a:cubicBezTo>
                  <a:cubicBezTo>
                    <a:pt x="824734" y="101964"/>
                    <a:pt x="814502" y="124396"/>
                    <a:pt x="804073" y="146631"/>
                  </a:cubicBezTo>
                  <a:cubicBezTo>
                    <a:pt x="802499" y="150153"/>
                    <a:pt x="798859" y="152278"/>
                    <a:pt x="795022" y="151944"/>
                  </a:cubicBezTo>
                  <a:cubicBezTo>
                    <a:pt x="791106" y="151432"/>
                    <a:pt x="787958" y="148520"/>
                    <a:pt x="787151" y="144664"/>
                  </a:cubicBezTo>
                  <a:cubicBezTo>
                    <a:pt x="785911" y="138150"/>
                    <a:pt x="784986" y="131578"/>
                    <a:pt x="784396" y="124986"/>
                  </a:cubicBezTo>
                  <a:cubicBezTo>
                    <a:pt x="782231" y="106490"/>
                    <a:pt x="779083" y="78745"/>
                    <a:pt x="769048" y="72054"/>
                  </a:cubicBezTo>
                  <a:cubicBezTo>
                    <a:pt x="765958" y="70480"/>
                    <a:pt x="762298" y="70480"/>
                    <a:pt x="759209" y="72054"/>
                  </a:cubicBezTo>
                  <a:cubicBezTo>
                    <a:pt x="745435" y="76187"/>
                    <a:pt x="743861" y="85632"/>
                    <a:pt x="741893" y="103341"/>
                  </a:cubicBezTo>
                  <a:lnTo>
                    <a:pt x="741893" y="107867"/>
                  </a:lnTo>
                  <a:cubicBezTo>
                    <a:pt x="738548" y="136989"/>
                    <a:pt x="737761" y="166899"/>
                    <a:pt x="736974" y="196415"/>
                  </a:cubicBezTo>
                  <a:lnTo>
                    <a:pt x="736974" y="212550"/>
                  </a:lnTo>
                  <a:cubicBezTo>
                    <a:pt x="736817" y="215383"/>
                    <a:pt x="735360" y="218001"/>
                    <a:pt x="733038" y="219634"/>
                  </a:cubicBezTo>
                  <a:lnTo>
                    <a:pt x="468773" y="402632"/>
                  </a:lnTo>
                  <a:cubicBezTo>
                    <a:pt x="466609" y="403990"/>
                    <a:pt x="463972" y="404423"/>
                    <a:pt x="461492" y="403813"/>
                  </a:cubicBezTo>
                  <a:cubicBezTo>
                    <a:pt x="458934" y="403262"/>
                    <a:pt x="456770" y="401609"/>
                    <a:pt x="455589" y="399287"/>
                  </a:cubicBezTo>
                  <a:cubicBezTo>
                    <a:pt x="441422" y="371739"/>
                    <a:pt x="315684" y="129709"/>
                    <a:pt x="311158" y="111212"/>
                  </a:cubicBezTo>
                  <a:cubicBezTo>
                    <a:pt x="309938" y="106470"/>
                    <a:pt x="312771" y="101649"/>
                    <a:pt x="317514" y="100429"/>
                  </a:cubicBezTo>
                  <a:cubicBezTo>
                    <a:pt x="317553" y="100409"/>
                    <a:pt x="317612" y="100409"/>
                    <a:pt x="317652" y="100390"/>
                  </a:cubicBezTo>
                  <a:cubicBezTo>
                    <a:pt x="322414" y="99268"/>
                    <a:pt x="327215" y="102141"/>
                    <a:pt x="328474" y="106883"/>
                  </a:cubicBezTo>
                  <a:cubicBezTo>
                    <a:pt x="332016" y="119870"/>
                    <a:pt x="411316" y="275124"/>
                    <a:pt x="466215" y="382365"/>
                  </a:cubicBezTo>
                  <a:lnTo>
                    <a:pt x="718477" y="205073"/>
                  </a:lnTo>
                  <a:lnTo>
                    <a:pt x="718477" y="193463"/>
                  </a:lnTo>
                  <a:cubicBezTo>
                    <a:pt x="718477" y="163947"/>
                    <a:pt x="720051" y="133251"/>
                    <a:pt x="723396" y="103538"/>
                  </a:cubicBezTo>
                  <a:lnTo>
                    <a:pt x="723396" y="99012"/>
                  </a:lnTo>
                  <a:cubicBezTo>
                    <a:pt x="725364" y="81696"/>
                    <a:pt x="727726" y="59658"/>
                    <a:pt x="753503" y="52377"/>
                  </a:cubicBezTo>
                  <a:cubicBezTo>
                    <a:pt x="761748" y="49465"/>
                    <a:pt x="770878" y="50488"/>
                    <a:pt x="778296" y="55132"/>
                  </a:cubicBezTo>
                  <a:cubicBezTo>
                    <a:pt x="792660" y="64577"/>
                    <a:pt x="797973" y="87993"/>
                    <a:pt x="800335" y="109638"/>
                  </a:cubicBezTo>
                  <a:cubicBezTo>
                    <a:pt x="806435" y="96454"/>
                    <a:pt x="812534" y="83467"/>
                    <a:pt x="819028" y="70283"/>
                  </a:cubicBezTo>
                  <a:cubicBezTo>
                    <a:pt x="827568" y="50764"/>
                    <a:pt x="839492" y="32916"/>
                    <a:pt x="854250" y="17548"/>
                  </a:cubicBezTo>
                  <a:cubicBezTo>
                    <a:pt x="868929" y="1629"/>
                    <a:pt x="891637" y="-4077"/>
                    <a:pt x="912101" y="2987"/>
                  </a:cubicBezTo>
                  <a:cubicBezTo>
                    <a:pt x="919107" y="6824"/>
                    <a:pt x="925364" y="11901"/>
                    <a:pt x="930598" y="17942"/>
                  </a:cubicBezTo>
                  <a:cubicBezTo>
                    <a:pt x="946025" y="30811"/>
                    <a:pt x="956690" y="48481"/>
                    <a:pt x="960901" y="68119"/>
                  </a:cubicBezTo>
                  <a:cubicBezTo>
                    <a:pt x="961688" y="77839"/>
                    <a:pt x="960763" y="87639"/>
                    <a:pt x="958146" y="97044"/>
                  </a:cubicBezTo>
                  <a:cubicBezTo>
                    <a:pt x="947717" y="143483"/>
                    <a:pt x="935124" y="199169"/>
                    <a:pt x="906198" y="236556"/>
                  </a:cubicBezTo>
                  <a:cubicBezTo>
                    <a:pt x="849528" y="309756"/>
                    <a:pt x="491205" y="670636"/>
                    <a:pt x="387703" y="696413"/>
                  </a:cubicBezTo>
                  <a:cubicBezTo>
                    <a:pt x="384692" y="697220"/>
                    <a:pt x="381583" y="697693"/>
                    <a:pt x="378454" y="697791"/>
                  </a:cubicBezTo>
                  <a:close/>
                </a:path>
              </a:pathLst>
            </a:custGeom>
            <a:solidFill>
              <a:srgbClr val="231F20"/>
            </a:solidFill>
            <a:ln w="19669"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D11BB41F-6023-4048-AD8D-4B00D3A0494B}"/>
                </a:ext>
              </a:extLst>
            </p:cNvPr>
            <p:cNvSpPr/>
            <p:nvPr/>
          </p:nvSpPr>
          <p:spPr>
            <a:xfrm>
              <a:off x="10350216" y="2432814"/>
              <a:ext cx="292437" cy="290779"/>
            </a:xfrm>
            <a:custGeom>
              <a:avLst/>
              <a:gdLst>
                <a:gd name="connsiteX0" fmla="*/ 19853 w 292437"/>
                <a:gd name="connsiteY0" fmla="*/ 57271 h 290779"/>
                <a:gd name="connsiteX1" fmla="*/ 136342 w 292437"/>
                <a:gd name="connsiteY1" fmla="*/ 10 h 290779"/>
                <a:gd name="connsiteX2" fmla="*/ 254406 w 292437"/>
                <a:gd name="connsiteY2" fmla="*/ 56681 h 290779"/>
                <a:gd name="connsiteX3" fmla="*/ 292186 w 292437"/>
                <a:gd name="connsiteY3" fmla="*/ 167267 h 290779"/>
                <a:gd name="connsiteX4" fmla="*/ 234728 w 292437"/>
                <a:gd name="connsiteY4" fmla="*/ 267621 h 290779"/>
                <a:gd name="connsiteX5" fmla="*/ 165858 w 292437"/>
                <a:gd name="connsiteY5" fmla="*/ 289856 h 290779"/>
                <a:gd name="connsiteX6" fmla="*/ 40514 w 292437"/>
                <a:gd name="connsiteY6" fmla="*/ 248731 h 290779"/>
                <a:gd name="connsiteX7" fmla="*/ 19853 w 292437"/>
                <a:gd name="connsiteY7" fmla="*/ 57271 h 29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37" h="290779">
                  <a:moveTo>
                    <a:pt x="19853" y="57271"/>
                  </a:moveTo>
                  <a:cubicBezTo>
                    <a:pt x="47362" y="20728"/>
                    <a:pt x="90612" y="-535"/>
                    <a:pt x="136342" y="10"/>
                  </a:cubicBezTo>
                  <a:cubicBezTo>
                    <a:pt x="181934" y="1362"/>
                    <a:pt x="224831" y="21950"/>
                    <a:pt x="254406" y="56681"/>
                  </a:cubicBezTo>
                  <a:cubicBezTo>
                    <a:pt x="280930" y="87204"/>
                    <a:pt x="294488" y="126889"/>
                    <a:pt x="292186" y="167267"/>
                  </a:cubicBezTo>
                  <a:cubicBezTo>
                    <a:pt x="289510" y="207780"/>
                    <a:pt x="268318" y="244801"/>
                    <a:pt x="234728" y="267621"/>
                  </a:cubicBezTo>
                  <a:cubicBezTo>
                    <a:pt x="213969" y="280633"/>
                    <a:pt x="190297" y="288276"/>
                    <a:pt x="165858" y="289856"/>
                  </a:cubicBezTo>
                  <a:cubicBezTo>
                    <a:pt x="120108" y="294789"/>
                    <a:pt x="74457" y="279807"/>
                    <a:pt x="40514" y="248731"/>
                  </a:cubicBezTo>
                  <a:cubicBezTo>
                    <a:pt x="-1399" y="207408"/>
                    <a:pt x="-14976" y="106661"/>
                    <a:pt x="19853" y="57271"/>
                  </a:cubicBezTo>
                  <a:close/>
                </a:path>
              </a:pathLst>
            </a:custGeom>
            <a:solidFill>
              <a:srgbClr val="FFFFFF"/>
            </a:solidFill>
            <a:ln w="19669"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A238FD1E-EACE-4886-8028-3ED6BEB33585}"/>
                </a:ext>
              </a:extLst>
            </p:cNvPr>
            <p:cNvSpPr/>
            <p:nvPr/>
          </p:nvSpPr>
          <p:spPr>
            <a:xfrm>
              <a:off x="10340859" y="2423772"/>
              <a:ext cx="310379" cy="308572"/>
            </a:xfrm>
            <a:custGeom>
              <a:avLst/>
              <a:gdLst>
                <a:gd name="connsiteX0" fmla="*/ 160064 w 310379"/>
                <a:gd name="connsiteY0" fmla="*/ 308540 h 308572"/>
                <a:gd name="connsiteX1" fmla="*/ 43771 w 310379"/>
                <a:gd name="connsiteY1" fmla="*/ 264069 h 308572"/>
                <a:gd name="connsiteX2" fmla="*/ 21929 w 310379"/>
                <a:gd name="connsiteY2" fmla="*/ 61000 h 308572"/>
                <a:gd name="connsiteX3" fmla="*/ 21929 w 310379"/>
                <a:gd name="connsiteY3" fmla="*/ 61000 h 308572"/>
                <a:gd name="connsiteX4" fmla="*/ 143928 w 310379"/>
                <a:gd name="connsiteY4" fmla="*/ 0 h 308572"/>
                <a:gd name="connsiteX5" fmla="*/ 145896 w 310379"/>
                <a:gd name="connsiteY5" fmla="*/ 0 h 308572"/>
                <a:gd name="connsiteX6" fmla="*/ 270650 w 310379"/>
                <a:gd name="connsiteY6" fmla="*/ 59032 h 308572"/>
                <a:gd name="connsiteX7" fmla="*/ 310005 w 310379"/>
                <a:gd name="connsiteY7" fmla="*/ 177096 h 308572"/>
                <a:gd name="connsiteX8" fmla="*/ 250185 w 310379"/>
                <a:gd name="connsiteY8" fmla="*/ 284337 h 308572"/>
                <a:gd name="connsiteX9" fmla="*/ 177183 w 310379"/>
                <a:gd name="connsiteY9" fmla="*/ 307949 h 308572"/>
                <a:gd name="connsiteX10" fmla="*/ 36491 w 310379"/>
                <a:gd name="connsiteY10" fmla="*/ 72413 h 308572"/>
                <a:gd name="connsiteX11" fmla="*/ 56168 w 310379"/>
                <a:gd name="connsiteY11" fmla="*/ 252066 h 308572"/>
                <a:gd name="connsiteX12" fmla="*/ 174232 w 310379"/>
                <a:gd name="connsiteY12" fmla="*/ 291420 h 308572"/>
                <a:gd name="connsiteX13" fmla="*/ 239166 w 310379"/>
                <a:gd name="connsiteY13" fmla="*/ 270563 h 308572"/>
                <a:gd name="connsiteX14" fmla="*/ 292491 w 310379"/>
                <a:gd name="connsiteY14" fmla="*/ 177096 h 308572"/>
                <a:gd name="connsiteX15" fmla="*/ 256679 w 310379"/>
                <a:gd name="connsiteY15" fmla="*/ 73003 h 308572"/>
                <a:gd name="connsiteX16" fmla="*/ 145699 w 310379"/>
                <a:gd name="connsiteY16" fmla="*/ 17316 h 308572"/>
                <a:gd name="connsiteX17" fmla="*/ 143928 w 310379"/>
                <a:gd name="connsiteY17" fmla="*/ 17316 h 308572"/>
                <a:gd name="connsiteX18" fmla="*/ 36491 w 310379"/>
                <a:gd name="connsiteY18" fmla="*/ 70838 h 30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0379" h="308572">
                  <a:moveTo>
                    <a:pt x="160064" y="308540"/>
                  </a:moveTo>
                  <a:cubicBezTo>
                    <a:pt x="116990" y="309399"/>
                    <a:pt x="75274" y="293447"/>
                    <a:pt x="43771" y="264069"/>
                  </a:cubicBezTo>
                  <a:cubicBezTo>
                    <a:pt x="678" y="221763"/>
                    <a:pt x="-17819" y="115703"/>
                    <a:pt x="21929" y="61000"/>
                  </a:cubicBezTo>
                  <a:lnTo>
                    <a:pt x="21929" y="61000"/>
                  </a:lnTo>
                  <a:cubicBezTo>
                    <a:pt x="50678" y="22527"/>
                    <a:pt x="95916" y="-92"/>
                    <a:pt x="143928" y="0"/>
                  </a:cubicBezTo>
                  <a:lnTo>
                    <a:pt x="145896" y="0"/>
                  </a:lnTo>
                  <a:cubicBezTo>
                    <a:pt x="193928" y="1252"/>
                    <a:pt x="239225" y="22682"/>
                    <a:pt x="270650" y="59032"/>
                  </a:cubicBezTo>
                  <a:cubicBezTo>
                    <a:pt x="298788" y="91682"/>
                    <a:pt x="312916" y="134097"/>
                    <a:pt x="310005" y="177096"/>
                  </a:cubicBezTo>
                  <a:cubicBezTo>
                    <a:pt x="307368" y="220067"/>
                    <a:pt x="285368" y="259518"/>
                    <a:pt x="250185" y="284337"/>
                  </a:cubicBezTo>
                  <a:cubicBezTo>
                    <a:pt x="228127" y="298006"/>
                    <a:pt x="203078" y="306109"/>
                    <a:pt x="177183" y="307949"/>
                  </a:cubicBezTo>
                  <a:close/>
                  <a:moveTo>
                    <a:pt x="36491" y="72413"/>
                  </a:moveTo>
                  <a:cubicBezTo>
                    <a:pt x="4810" y="116096"/>
                    <a:pt x="15436" y="211727"/>
                    <a:pt x="56168" y="252066"/>
                  </a:cubicBezTo>
                  <a:cubicBezTo>
                    <a:pt x="88025" y="281554"/>
                    <a:pt x="131040" y="295893"/>
                    <a:pt x="174232" y="291420"/>
                  </a:cubicBezTo>
                  <a:cubicBezTo>
                    <a:pt x="197234" y="289805"/>
                    <a:pt x="219528" y="282648"/>
                    <a:pt x="239166" y="270563"/>
                  </a:cubicBezTo>
                  <a:cubicBezTo>
                    <a:pt x="270256" y="249167"/>
                    <a:pt x="289894" y="214752"/>
                    <a:pt x="292491" y="177096"/>
                  </a:cubicBezTo>
                  <a:cubicBezTo>
                    <a:pt x="294597" y="139055"/>
                    <a:pt x="281748" y="101698"/>
                    <a:pt x="256679" y="73003"/>
                  </a:cubicBezTo>
                  <a:cubicBezTo>
                    <a:pt x="229288" y="39498"/>
                    <a:pt x="188930" y="19247"/>
                    <a:pt x="145699" y="17316"/>
                  </a:cubicBezTo>
                  <a:lnTo>
                    <a:pt x="143928" y="17316"/>
                  </a:lnTo>
                  <a:cubicBezTo>
                    <a:pt x="101662" y="17129"/>
                    <a:pt x="61795" y="36986"/>
                    <a:pt x="36491" y="70838"/>
                  </a:cubicBezTo>
                  <a:close/>
                </a:path>
              </a:pathLst>
            </a:custGeom>
            <a:solidFill>
              <a:srgbClr val="231F20"/>
            </a:solidFill>
            <a:ln w="19669"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6FC14ED5-32FF-4A56-A059-9850630F8D0C}"/>
                </a:ext>
              </a:extLst>
            </p:cNvPr>
            <p:cNvSpPr/>
            <p:nvPr/>
          </p:nvSpPr>
          <p:spPr>
            <a:xfrm>
              <a:off x="10319152" y="2499183"/>
              <a:ext cx="236647" cy="227425"/>
            </a:xfrm>
            <a:custGeom>
              <a:avLst/>
              <a:gdLst>
                <a:gd name="connsiteX0" fmla="*/ 218174 w 236647"/>
                <a:gd name="connsiteY0" fmla="*/ 134742 h 227425"/>
                <a:gd name="connsiteX1" fmla="*/ 139465 w 236647"/>
                <a:gd name="connsiteY1" fmla="*/ 33995 h 227425"/>
                <a:gd name="connsiteX2" fmla="*/ 9989 w 236647"/>
                <a:gd name="connsiteY2" fmla="*/ 14318 h 227425"/>
                <a:gd name="connsiteX3" fmla="*/ 6742 w 236647"/>
                <a:gd name="connsiteY3" fmla="*/ 54256 h 227425"/>
                <a:gd name="connsiteX4" fmla="*/ 7431 w 236647"/>
                <a:gd name="connsiteY4" fmla="*/ 55049 h 227425"/>
                <a:gd name="connsiteX5" fmla="*/ 108768 w 236647"/>
                <a:gd name="connsiteY5" fmla="*/ 161503 h 227425"/>
                <a:gd name="connsiteX6" fmla="*/ 212861 w 236647"/>
                <a:gd name="connsiteY6" fmla="*/ 227225 h 227425"/>
                <a:gd name="connsiteX7" fmla="*/ 218174 w 236647"/>
                <a:gd name="connsiteY7" fmla="*/ 134742 h 227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647" h="227425">
                  <a:moveTo>
                    <a:pt x="218174" y="134742"/>
                  </a:moveTo>
                  <a:cubicBezTo>
                    <a:pt x="200465" y="95297"/>
                    <a:pt x="173448" y="60730"/>
                    <a:pt x="139465" y="33995"/>
                  </a:cubicBezTo>
                  <a:cubicBezTo>
                    <a:pt x="110343" y="12546"/>
                    <a:pt x="42063" y="-18543"/>
                    <a:pt x="9989" y="14318"/>
                  </a:cubicBezTo>
                  <a:cubicBezTo>
                    <a:pt x="-1935" y="24447"/>
                    <a:pt x="-3391" y="42328"/>
                    <a:pt x="6742" y="54256"/>
                  </a:cubicBezTo>
                  <a:cubicBezTo>
                    <a:pt x="6959" y="54526"/>
                    <a:pt x="7195" y="54790"/>
                    <a:pt x="7431" y="55049"/>
                  </a:cubicBezTo>
                  <a:lnTo>
                    <a:pt x="108768" y="161503"/>
                  </a:lnTo>
                  <a:cubicBezTo>
                    <a:pt x="134152" y="186493"/>
                    <a:pt x="173507" y="230767"/>
                    <a:pt x="212861" y="227225"/>
                  </a:cubicBezTo>
                  <a:cubicBezTo>
                    <a:pt x="256348" y="223290"/>
                    <a:pt x="228997" y="156978"/>
                    <a:pt x="218174" y="134742"/>
                  </a:cubicBezTo>
                  <a:close/>
                </a:path>
              </a:pathLst>
            </a:custGeom>
            <a:solidFill>
              <a:srgbClr val="231F20"/>
            </a:solidFill>
            <a:ln w="19669"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8FCDF3F8-19D5-4F52-AE21-8B84A7AD7EC6}"/>
                </a:ext>
              </a:extLst>
            </p:cNvPr>
            <p:cNvSpPr/>
            <p:nvPr/>
          </p:nvSpPr>
          <p:spPr>
            <a:xfrm>
              <a:off x="10310470" y="2489728"/>
              <a:ext cx="253931" cy="246518"/>
            </a:xfrm>
            <a:custGeom>
              <a:avLst/>
              <a:gdLst>
                <a:gd name="connsiteX0" fmla="*/ 216821 w 253931"/>
                <a:gd name="connsiteY0" fmla="*/ 246519 h 246518"/>
                <a:gd name="connsiteX1" fmla="*/ 115089 w 253931"/>
                <a:gd name="connsiteY1" fmla="*/ 181387 h 246518"/>
                <a:gd name="connsiteX2" fmla="*/ 10013 w 253931"/>
                <a:gd name="connsiteY2" fmla="*/ 69424 h 246518"/>
                <a:gd name="connsiteX3" fmla="*/ 11567 w 253931"/>
                <a:gd name="connsiteY3" fmla="*/ 17409 h 246518"/>
                <a:gd name="connsiteX4" fmla="*/ 12571 w 253931"/>
                <a:gd name="connsiteY4" fmla="*/ 16492 h 246518"/>
                <a:gd name="connsiteX5" fmla="*/ 153263 w 253931"/>
                <a:gd name="connsiteY5" fmla="*/ 36169 h 246518"/>
                <a:gd name="connsiteX6" fmla="*/ 234727 w 253931"/>
                <a:gd name="connsiteY6" fmla="*/ 140065 h 246518"/>
                <a:gd name="connsiteX7" fmla="*/ 248895 w 253931"/>
                <a:gd name="connsiteY7" fmla="*/ 229203 h 246518"/>
                <a:gd name="connsiteX8" fmla="*/ 222133 w 253931"/>
                <a:gd name="connsiteY8" fmla="*/ 245141 h 246518"/>
                <a:gd name="connsiteX9" fmla="*/ 56844 w 253931"/>
                <a:gd name="connsiteY9" fmla="*/ 18853 h 246518"/>
                <a:gd name="connsiteX10" fmla="*/ 24770 w 253931"/>
                <a:gd name="connsiteY10" fmla="*/ 30069 h 246518"/>
                <a:gd name="connsiteX11" fmla="*/ 21485 w 253931"/>
                <a:gd name="connsiteY11" fmla="*/ 57702 h 246518"/>
                <a:gd name="connsiteX12" fmla="*/ 22409 w 253931"/>
                <a:gd name="connsiteY12" fmla="*/ 58798 h 246518"/>
                <a:gd name="connsiteX13" fmla="*/ 127683 w 253931"/>
                <a:gd name="connsiteY13" fmla="*/ 167810 h 246518"/>
                <a:gd name="connsiteX14" fmla="*/ 220559 w 253931"/>
                <a:gd name="connsiteY14" fmla="*/ 226842 h 246518"/>
                <a:gd name="connsiteX15" fmla="*/ 233940 w 253931"/>
                <a:gd name="connsiteY15" fmla="*/ 219758 h 246518"/>
                <a:gd name="connsiteX16" fmla="*/ 219182 w 253931"/>
                <a:gd name="connsiteY16" fmla="*/ 146755 h 246518"/>
                <a:gd name="connsiteX17" fmla="*/ 219182 w 253931"/>
                <a:gd name="connsiteY17" fmla="*/ 146755 h 246518"/>
                <a:gd name="connsiteX18" fmla="*/ 142834 w 253931"/>
                <a:gd name="connsiteY18" fmla="*/ 49746 h 246518"/>
                <a:gd name="connsiteX19" fmla="*/ 56844 w 253931"/>
                <a:gd name="connsiteY19" fmla="*/ 17869 h 24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3931" h="246518">
                  <a:moveTo>
                    <a:pt x="216821" y="246519"/>
                  </a:moveTo>
                  <a:cubicBezTo>
                    <a:pt x="177466" y="246519"/>
                    <a:pt x="139883" y="207164"/>
                    <a:pt x="115089" y="181387"/>
                  </a:cubicBezTo>
                  <a:lnTo>
                    <a:pt x="10013" y="69424"/>
                  </a:lnTo>
                  <a:cubicBezTo>
                    <a:pt x="-3919" y="54632"/>
                    <a:pt x="-3230" y="31344"/>
                    <a:pt x="11567" y="17409"/>
                  </a:cubicBezTo>
                  <a:cubicBezTo>
                    <a:pt x="11882" y="17096"/>
                    <a:pt x="12236" y="16791"/>
                    <a:pt x="12571" y="16492"/>
                  </a:cubicBezTo>
                  <a:cubicBezTo>
                    <a:pt x="51925" y="-22863"/>
                    <a:pt x="129257" y="18263"/>
                    <a:pt x="153263" y="36169"/>
                  </a:cubicBezTo>
                  <a:cubicBezTo>
                    <a:pt x="188387" y="63731"/>
                    <a:pt x="216348" y="99374"/>
                    <a:pt x="234727" y="140065"/>
                  </a:cubicBezTo>
                  <a:cubicBezTo>
                    <a:pt x="243778" y="158562"/>
                    <a:pt x="263062" y="204213"/>
                    <a:pt x="248895" y="229203"/>
                  </a:cubicBezTo>
                  <a:cubicBezTo>
                    <a:pt x="243384" y="238837"/>
                    <a:pt x="233231" y="244884"/>
                    <a:pt x="222133" y="245141"/>
                  </a:cubicBezTo>
                  <a:close/>
                  <a:moveTo>
                    <a:pt x="56844" y="18853"/>
                  </a:moveTo>
                  <a:cubicBezTo>
                    <a:pt x="45078" y="18088"/>
                    <a:pt x="33507" y="22135"/>
                    <a:pt x="24770" y="30069"/>
                  </a:cubicBezTo>
                  <a:cubicBezTo>
                    <a:pt x="16231" y="36791"/>
                    <a:pt x="14755" y="49162"/>
                    <a:pt x="21485" y="57702"/>
                  </a:cubicBezTo>
                  <a:cubicBezTo>
                    <a:pt x="21779" y="58078"/>
                    <a:pt x="22095" y="58444"/>
                    <a:pt x="22409" y="58798"/>
                  </a:cubicBezTo>
                  <a:lnTo>
                    <a:pt x="127683" y="167810"/>
                  </a:lnTo>
                  <a:cubicBezTo>
                    <a:pt x="151295" y="192800"/>
                    <a:pt x="186714" y="230974"/>
                    <a:pt x="220559" y="226842"/>
                  </a:cubicBezTo>
                  <a:cubicBezTo>
                    <a:pt x="225951" y="226997"/>
                    <a:pt x="231027" y="224307"/>
                    <a:pt x="233940" y="219758"/>
                  </a:cubicBezTo>
                  <a:cubicBezTo>
                    <a:pt x="241614" y="205984"/>
                    <a:pt x="231972" y="173319"/>
                    <a:pt x="219182" y="146755"/>
                  </a:cubicBezTo>
                  <a:lnTo>
                    <a:pt x="219182" y="146755"/>
                  </a:lnTo>
                  <a:cubicBezTo>
                    <a:pt x="201787" y="108817"/>
                    <a:pt x="175616" y="75565"/>
                    <a:pt x="142834" y="49746"/>
                  </a:cubicBezTo>
                  <a:cubicBezTo>
                    <a:pt x="117607" y="31498"/>
                    <a:pt x="87875" y="20476"/>
                    <a:pt x="56844" y="17869"/>
                  </a:cubicBezTo>
                  <a:close/>
                </a:path>
              </a:pathLst>
            </a:custGeom>
            <a:solidFill>
              <a:srgbClr val="231F20"/>
            </a:solidFill>
            <a:ln w="19669"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6E72A3EC-3D33-4680-92E9-EB94AECECA4C}"/>
                </a:ext>
              </a:extLst>
            </p:cNvPr>
            <p:cNvSpPr/>
            <p:nvPr/>
          </p:nvSpPr>
          <p:spPr>
            <a:xfrm>
              <a:off x="9690417" y="5509165"/>
              <a:ext cx="310588" cy="354397"/>
            </a:xfrm>
            <a:custGeom>
              <a:avLst/>
              <a:gdLst>
                <a:gd name="connsiteX0" fmla="*/ 310310 w 310588"/>
                <a:gd name="connsiteY0" fmla="*/ 125344 h 354397"/>
                <a:gd name="connsiteX1" fmla="*/ 296930 w 310588"/>
                <a:gd name="connsiteY1" fmla="*/ 326839 h 354397"/>
                <a:gd name="connsiteX2" fmla="*/ 68870 w 310588"/>
                <a:gd name="connsiteY2" fmla="*/ 350845 h 354397"/>
                <a:gd name="connsiteX3" fmla="*/ 0 w 310588"/>
                <a:gd name="connsiteY3" fmla="*/ 266627 h 354397"/>
                <a:gd name="connsiteX4" fmla="*/ 91696 w 310588"/>
                <a:gd name="connsiteY4" fmla="*/ 223927 h 354397"/>
                <a:gd name="connsiteX5" fmla="*/ 99567 w 310588"/>
                <a:gd name="connsiteY5" fmla="*/ 0 h 3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588" h="354397">
                  <a:moveTo>
                    <a:pt x="310310" y="125344"/>
                  </a:moveTo>
                  <a:cubicBezTo>
                    <a:pt x="312868" y="141283"/>
                    <a:pt x="296930" y="326839"/>
                    <a:pt x="296930" y="326839"/>
                  </a:cubicBezTo>
                  <a:cubicBezTo>
                    <a:pt x="296930" y="326839"/>
                    <a:pt x="70051" y="366194"/>
                    <a:pt x="68870" y="350845"/>
                  </a:cubicBezTo>
                  <a:cubicBezTo>
                    <a:pt x="67690" y="335497"/>
                    <a:pt x="0" y="266627"/>
                    <a:pt x="0" y="266627"/>
                  </a:cubicBezTo>
                  <a:lnTo>
                    <a:pt x="91696" y="223927"/>
                  </a:lnTo>
                  <a:lnTo>
                    <a:pt x="99567" y="0"/>
                  </a:lnTo>
                  <a:close/>
                </a:path>
              </a:pathLst>
            </a:custGeom>
            <a:solidFill>
              <a:srgbClr val="FFFFFF"/>
            </a:solidFill>
            <a:ln w="19669"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1FD21BA7-4AB4-4AC5-A67E-FB62E2AD6A64}"/>
                </a:ext>
              </a:extLst>
            </p:cNvPr>
            <p:cNvSpPr/>
            <p:nvPr/>
          </p:nvSpPr>
          <p:spPr>
            <a:xfrm>
              <a:off x="9682413" y="5500114"/>
              <a:ext cx="328434" cy="372123"/>
            </a:xfrm>
            <a:custGeom>
              <a:avLst/>
              <a:gdLst>
                <a:gd name="connsiteX0" fmla="*/ 96158 w 328434"/>
                <a:gd name="connsiteY0" fmla="*/ 371900 h 372123"/>
                <a:gd name="connsiteX1" fmla="*/ 72939 w 328434"/>
                <a:gd name="connsiteY1" fmla="*/ 368358 h 372123"/>
                <a:gd name="connsiteX2" fmla="*/ 68610 w 328434"/>
                <a:gd name="connsiteY2" fmla="*/ 360684 h 372123"/>
                <a:gd name="connsiteX3" fmla="*/ 2495 w 328434"/>
                <a:gd name="connsiteY3" fmla="*/ 281975 h 372123"/>
                <a:gd name="connsiteX4" fmla="*/ 2809 w 328434"/>
                <a:gd name="connsiteY4" fmla="*/ 269185 h 372123"/>
                <a:gd name="connsiteX5" fmla="*/ 5052 w 328434"/>
                <a:gd name="connsiteY5" fmla="*/ 267611 h 372123"/>
                <a:gd name="connsiteX6" fmla="*/ 91632 w 328434"/>
                <a:gd name="connsiteY6" fmla="*/ 227272 h 372123"/>
                <a:gd name="connsiteX7" fmla="*/ 99503 w 328434"/>
                <a:gd name="connsiteY7" fmla="*/ 8855 h 372123"/>
                <a:gd name="connsiteX8" fmla="*/ 104029 w 328434"/>
                <a:gd name="connsiteY8" fmla="*/ 1181 h 372123"/>
                <a:gd name="connsiteX9" fmla="*/ 113081 w 328434"/>
                <a:gd name="connsiteY9" fmla="*/ 1181 h 372123"/>
                <a:gd name="connsiteX10" fmla="*/ 323824 w 328434"/>
                <a:gd name="connsiteY10" fmla="*/ 126525 h 372123"/>
                <a:gd name="connsiteX11" fmla="*/ 328153 w 328434"/>
                <a:gd name="connsiteY11" fmla="*/ 132822 h 372123"/>
                <a:gd name="connsiteX12" fmla="*/ 314575 w 328434"/>
                <a:gd name="connsiteY12" fmla="*/ 336284 h 372123"/>
                <a:gd name="connsiteX13" fmla="*/ 307295 w 328434"/>
                <a:gd name="connsiteY13" fmla="*/ 344549 h 372123"/>
                <a:gd name="connsiteX14" fmla="*/ 96158 w 328434"/>
                <a:gd name="connsiteY14" fmla="*/ 371900 h 372123"/>
                <a:gd name="connsiteX15" fmla="*/ 85139 w 328434"/>
                <a:gd name="connsiteY15" fmla="*/ 353994 h 372123"/>
                <a:gd name="connsiteX16" fmla="*/ 297259 w 328434"/>
                <a:gd name="connsiteY16" fmla="*/ 328020 h 372123"/>
                <a:gd name="connsiteX17" fmla="*/ 310443 w 328434"/>
                <a:gd name="connsiteY17" fmla="*/ 139708 h 372123"/>
                <a:gd name="connsiteX18" fmla="*/ 116819 w 328434"/>
                <a:gd name="connsiteY18" fmla="*/ 24597 h 372123"/>
                <a:gd name="connsiteX19" fmla="*/ 109342 w 328434"/>
                <a:gd name="connsiteY19" fmla="*/ 233372 h 372123"/>
                <a:gd name="connsiteX20" fmla="*/ 104226 w 328434"/>
                <a:gd name="connsiteY20" fmla="*/ 241243 h 372123"/>
                <a:gd name="connsiteX21" fmla="*/ 24139 w 328434"/>
                <a:gd name="connsiteY21" fmla="*/ 278630 h 372123"/>
                <a:gd name="connsiteX22" fmla="*/ 85139 w 328434"/>
                <a:gd name="connsiteY22" fmla="*/ 353994 h 37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8434" h="372123">
                  <a:moveTo>
                    <a:pt x="96158" y="371900"/>
                  </a:moveTo>
                  <a:cubicBezTo>
                    <a:pt x="88248" y="372667"/>
                    <a:pt x="80259" y="371448"/>
                    <a:pt x="72939" y="368358"/>
                  </a:cubicBezTo>
                  <a:cubicBezTo>
                    <a:pt x="70656" y="366371"/>
                    <a:pt x="69121" y="363655"/>
                    <a:pt x="68610" y="360684"/>
                  </a:cubicBezTo>
                  <a:cubicBezTo>
                    <a:pt x="49641" y="332014"/>
                    <a:pt x="27445" y="305607"/>
                    <a:pt x="2495" y="281975"/>
                  </a:cubicBezTo>
                  <a:cubicBezTo>
                    <a:pt x="-949" y="278354"/>
                    <a:pt x="-811" y="272628"/>
                    <a:pt x="2809" y="269185"/>
                  </a:cubicBezTo>
                  <a:cubicBezTo>
                    <a:pt x="3478" y="268535"/>
                    <a:pt x="4226" y="268024"/>
                    <a:pt x="5052" y="267611"/>
                  </a:cubicBezTo>
                  <a:lnTo>
                    <a:pt x="91632" y="227272"/>
                  </a:lnTo>
                  <a:lnTo>
                    <a:pt x="99503" y="8855"/>
                  </a:lnTo>
                  <a:cubicBezTo>
                    <a:pt x="99523" y="5667"/>
                    <a:pt x="101254" y="2735"/>
                    <a:pt x="104029" y="1181"/>
                  </a:cubicBezTo>
                  <a:cubicBezTo>
                    <a:pt x="106843" y="-394"/>
                    <a:pt x="110267" y="-394"/>
                    <a:pt x="113081" y="1181"/>
                  </a:cubicBezTo>
                  <a:lnTo>
                    <a:pt x="323824" y="126525"/>
                  </a:lnTo>
                  <a:cubicBezTo>
                    <a:pt x="326028" y="127981"/>
                    <a:pt x="327582" y="130244"/>
                    <a:pt x="328153" y="132822"/>
                  </a:cubicBezTo>
                  <a:cubicBezTo>
                    <a:pt x="330514" y="149153"/>
                    <a:pt x="317331" y="305194"/>
                    <a:pt x="314575" y="336284"/>
                  </a:cubicBezTo>
                  <a:cubicBezTo>
                    <a:pt x="314300" y="340377"/>
                    <a:pt x="311309" y="343761"/>
                    <a:pt x="307295" y="344549"/>
                  </a:cubicBezTo>
                  <a:cubicBezTo>
                    <a:pt x="237559" y="358027"/>
                    <a:pt x="167036" y="367177"/>
                    <a:pt x="96158" y="371900"/>
                  </a:cubicBezTo>
                  <a:close/>
                  <a:moveTo>
                    <a:pt x="85139" y="353994"/>
                  </a:moveTo>
                  <a:cubicBezTo>
                    <a:pt x="104816" y="357142"/>
                    <a:pt x="204973" y="343761"/>
                    <a:pt x="297259" y="328020"/>
                  </a:cubicBezTo>
                  <a:cubicBezTo>
                    <a:pt x="302966" y="261707"/>
                    <a:pt x="310640" y="162337"/>
                    <a:pt x="310443" y="139708"/>
                  </a:cubicBezTo>
                  <a:lnTo>
                    <a:pt x="116819" y="24597"/>
                  </a:lnTo>
                  <a:lnTo>
                    <a:pt x="109342" y="233372"/>
                  </a:lnTo>
                  <a:cubicBezTo>
                    <a:pt x="109322" y="236776"/>
                    <a:pt x="107335" y="239846"/>
                    <a:pt x="104226" y="241243"/>
                  </a:cubicBezTo>
                  <a:lnTo>
                    <a:pt x="24139" y="278630"/>
                  </a:lnTo>
                  <a:cubicBezTo>
                    <a:pt x="47595" y="301042"/>
                    <a:pt x="68098" y="326367"/>
                    <a:pt x="85139" y="353994"/>
                  </a:cubicBezTo>
                  <a:close/>
                </a:path>
              </a:pathLst>
            </a:custGeom>
            <a:solidFill>
              <a:srgbClr val="231F20"/>
            </a:solidFill>
            <a:ln w="19669"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62E1EBC8-6AF3-4BBF-9069-9F1D72071B3F}"/>
                </a:ext>
              </a:extLst>
            </p:cNvPr>
            <p:cNvSpPr/>
            <p:nvPr/>
          </p:nvSpPr>
          <p:spPr>
            <a:xfrm>
              <a:off x="10423591" y="5558161"/>
              <a:ext cx="238291" cy="321526"/>
            </a:xfrm>
            <a:custGeom>
              <a:avLst/>
              <a:gdLst>
                <a:gd name="connsiteX0" fmla="*/ 205234 w 238291"/>
                <a:gd name="connsiteY0" fmla="*/ 92286 h 321526"/>
                <a:gd name="connsiteX1" fmla="*/ 238292 w 238291"/>
                <a:gd name="connsiteY1" fmla="*/ 321526 h 321526"/>
                <a:gd name="connsiteX2" fmla="*/ 87957 w 238291"/>
                <a:gd name="connsiteY2" fmla="*/ 321526 h 321526"/>
                <a:gd name="connsiteX3" fmla="*/ 0 w 238291"/>
                <a:gd name="connsiteY3" fmla="*/ 0 h 321526"/>
                <a:gd name="connsiteX4" fmla="*/ 205234 w 238291"/>
                <a:gd name="connsiteY4" fmla="*/ 92286 h 321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291" h="321526">
                  <a:moveTo>
                    <a:pt x="205234" y="92286"/>
                  </a:moveTo>
                  <a:lnTo>
                    <a:pt x="238292" y="321526"/>
                  </a:lnTo>
                  <a:lnTo>
                    <a:pt x="87957" y="321526"/>
                  </a:lnTo>
                  <a:lnTo>
                    <a:pt x="0" y="0"/>
                  </a:lnTo>
                  <a:lnTo>
                    <a:pt x="205234" y="92286"/>
                  </a:lnTo>
                  <a:close/>
                </a:path>
              </a:pathLst>
            </a:custGeom>
            <a:solidFill>
              <a:srgbClr val="FFFFFF"/>
            </a:solidFill>
            <a:ln w="19669"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3EBCE9E6-0AC6-462C-91C8-7DD11EF80D2A}"/>
                </a:ext>
              </a:extLst>
            </p:cNvPr>
            <p:cNvSpPr/>
            <p:nvPr/>
          </p:nvSpPr>
          <p:spPr>
            <a:xfrm>
              <a:off x="10415362" y="5549195"/>
              <a:ext cx="256254" cy="339579"/>
            </a:xfrm>
            <a:custGeom>
              <a:avLst/>
              <a:gdLst>
                <a:gd name="connsiteX0" fmla="*/ 246521 w 256254"/>
                <a:gd name="connsiteY0" fmla="*/ 339545 h 339579"/>
                <a:gd name="connsiteX1" fmla="*/ 96974 w 256254"/>
                <a:gd name="connsiteY1" fmla="*/ 339545 h 339579"/>
                <a:gd name="connsiteX2" fmla="*/ 88316 w 256254"/>
                <a:gd name="connsiteY2" fmla="*/ 333051 h 339579"/>
                <a:gd name="connsiteX3" fmla="*/ 359 w 256254"/>
                <a:gd name="connsiteY3" fmla="*/ 11328 h 339579"/>
                <a:gd name="connsiteX4" fmla="*/ 6380 w 256254"/>
                <a:gd name="connsiteY4" fmla="*/ 348 h 339579"/>
                <a:gd name="connsiteX5" fmla="*/ 12755 w 256254"/>
                <a:gd name="connsiteY5" fmla="*/ 899 h 339579"/>
                <a:gd name="connsiteX6" fmla="*/ 217989 w 256254"/>
                <a:gd name="connsiteY6" fmla="*/ 93185 h 339579"/>
                <a:gd name="connsiteX7" fmla="*/ 223105 w 256254"/>
                <a:gd name="connsiteY7" fmla="*/ 100072 h 339579"/>
                <a:gd name="connsiteX8" fmla="*/ 256163 w 256254"/>
                <a:gd name="connsiteY8" fmla="*/ 329312 h 339579"/>
                <a:gd name="connsiteX9" fmla="*/ 253999 w 256254"/>
                <a:gd name="connsiteY9" fmla="*/ 336396 h 339579"/>
                <a:gd name="connsiteX10" fmla="*/ 246521 w 256254"/>
                <a:gd name="connsiteY10" fmla="*/ 339545 h 339579"/>
                <a:gd name="connsiteX11" fmla="*/ 103074 w 256254"/>
                <a:gd name="connsiteY11" fmla="*/ 321638 h 339579"/>
                <a:gd name="connsiteX12" fmla="*/ 236092 w 256254"/>
                <a:gd name="connsiteY12" fmla="*/ 321638 h 339579"/>
                <a:gd name="connsiteX13" fmla="*/ 205199 w 256254"/>
                <a:gd name="connsiteY13" fmla="*/ 107550 h 339579"/>
                <a:gd name="connsiteX14" fmla="*/ 21807 w 256254"/>
                <a:gd name="connsiteY14" fmla="*/ 25102 h 339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6254" h="339579">
                  <a:moveTo>
                    <a:pt x="246521" y="339545"/>
                  </a:moveTo>
                  <a:lnTo>
                    <a:pt x="96974" y="339545"/>
                  </a:lnTo>
                  <a:cubicBezTo>
                    <a:pt x="92940" y="339604"/>
                    <a:pt x="89398" y="336927"/>
                    <a:pt x="88316" y="333051"/>
                  </a:cubicBezTo>
                  <a:lnTo>
                    <a:pt x="359" y="11328"/>
                  </a:lnTo>
                  <a:cubicBezTo>
                    <a:pt x="-1019" y="6625"/>
                    <a:pt x="1696" y="1726"/>
                    <a:pt x="6380" y="348"/>
                  </a:cubicBezTo>
                  <a:cubicBezTo>
                    <a:pt x="8505" y="-262"/>
                    <a:pt x="10768" y="-65"/>
                    <a:pt x="12755" y="899"/>
                  </a:cubicBezTo>
                  <a:lnTo>
                    <a:pt x="217989" y="93185"/>
                  </a:lnTo>
                  <a:cubicBezTo>
                    <a:pt x="220783" y="94425"/>
                    <a:pt x="222731" y="97042"/>
                    <a:pt x="223105" y="100072"/>
                  </a:cubicBezTo>
                  <a:lnTo>
                    <a:pt x="256163" y="329312"/>
                  </a:lnTo>
                  <a:cubicBezTo>
                    <a:pt x="256537" y="331871"/>
                    <a:pt x="255750" y="334488"/>
                    <a:pt x="253999" y="336396"/>
                  </a:cubicBezTo>
                  <a:cubicBezTo>
                    <a:pt x="252188" y="338620"/>
                    <a:pt x="249374" y="339800"/>
                    <a:pt x="246521" y="339545"/>
                  </a:cubicBezTo>
                  <a:close/>
                  <a:moveTo>
                    <a:pt x="103074" y="321638"/>
                  </a:moveTo>
                  <a:lnTo>
                    <a:pt x="236092" y="321638"/>
                  </a:lnTo>
                  <a:lnTo>
                    <a:pt x="205199" y="107550"/>
                  </a:lnTo>
                  <a:lnTo>
                    <a:pt x="21807" y="25102"/>
                  </a:lnTo>
                  <a:close/>
                </a:path>
              </a:pathLst>
            </a:custGeom>
            <a:solidFill>
              <a:srgbClr val="231F20"/>
            </a:solidFill>
            <a:ln w="19669"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9104E3AA-6384-4A19-9CB2-2483F54B2E22}"/>
                </a:ext>
              </a:extLst>
            </p:cNvPr>
            <p:cNvSpPr/>
            <p:nvPr/>
          </p:nvSpPr>
          <p:spPr>
            <a:xfrm>
              <a:off x="9999340" y="2463320"/>
              <a:ext cx="558840" cy="502318"/>
            </a:xfrm>
            <a:custGeom>
              <a:avLst/>
              <a:gdLst>
                <a:gd name="connsiteX0" fmla="*/ 139128 w 558840"/>
                <a:gd name="connsiteY0" fmla="*/ 32077 h 502318"/>
                <a:gd name="connsiteX1" fmla="*/ 216657 w 558840"/>
                <a:gd name="connsiteY1" fmla="*/ 2758 h 502318"/>
                <a:gd name="connsiteX2" fmla="*/ 481316 w 558840"/>
                <a:gd name="connsiteY2" fmla="*/ 122199 h 502318"/>
                <a:gd name="connsiteX3" fmla="*/ 483873 w 558840"/>
                <a:gd name="connsiteY3" fmla="*/ 449432 h 502318"/>
                <a:gd name="connsiteX4" fmla="*/ 263685 w 558840"/>
                <a:gd name="connsiteY4" fmla="*/ 499806 h 502318"/>
                <a:gd name="connsiteX5" fmla="*/ 10 w 558840"/>
                <a:gd name="connsiteY5" fmla="*/ 278240 h 502318"/>
                <a:gd name="connsiteX6" fmla="*/ 59042 w 558840"/>
                <a:gd name="connsiteY6" fmla="*/ 101144 h 502318"/>
                <a:gd name="connsiteX7" fmla="*/ 139128 w 558840"/>
                <a:gd name="connsiteY7" fmla="*/ 32077 h 50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840" h="502318">
                  <a:moveTo>
                    <a:pt x="139128" y="32077"/>
                  </a:moveTo>
                  <a:cubicBezTo>
                    <a:pt x="163233" y="18199"/>
                    <a:pt x="189403" y="8299"/>
                    <a:pt x="216657" y="2758"/>
                  </a:cubicBezTo>
                  <a:cubicBezTo>
                    <a:pt x="305795" y="-15345"/>
                    <a:pt x="424055" y="59232"/>
                    <a:pt x="481316" y="122199"/>
                  </a:cubicBezTo>
                  <a:cubicBezTo>
                    <a:pt x="567699" y="217044"/>
                    <a:pt x="599379" y="363049"/>
                    <a:pt x="483873" y="449432"/>
                  </a:cubicBezTo>
                  <a:cubicBezTo>
                    <a:pt x="422284" y="495477"/>
                    <a:pt x="340427" y="508464"/>
                    <a:pt x="263685" y="499806"/>
                  </a:cubicBezTo>
                  <a:cubicBezTo>
                    <a:pt x="139325" y="487212"/>
                    <a:pt x="404" y="419916"/>
                    <a:pt x="10" y="278240"/>
                  </a:cubicBezTo>
                  <a:cubicBezTo>
                    <a:pt x="-521" y="214291"/>
                    <a:pt x="20238" y="151981"/>
                    <a:pt x="59042" y="101144"/>
                  </a:cubicBezTo>
                  <a:cubicBezTo>
                    <a:pt x="80943" y="73079"/>
                    <a:pt x="108156" y="49608"/>
                    <a:pt x="139128" y="32077"/>
                  </a:cubicBezTo>
                  <a:close/>
                </a:path>
              </a:pathLst>
            </a:custGeom>
            <a:solidFill>
              <a:srgbClr val="FFFFFF"/>
            </a:solidFill>
            <a:ln w="19669"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1BB00CBB-1E8B-491C-9838-E05D4E9C0EF3}"/>
                </a:ext>
              </a:extLst>
            </p:cNvPr>
            <p:cNvSpPr/>
            <p:nvPr/>
          </p:nvSpPr>
          <p:spPr>
            <a:xfrm>
              <a:off x="9990292" y="2453980"/>
              <a:ext cx="576767" cy="520479"/>
            </a:xfrm>
            <a:custGeom>
              <a:avLst/>
              <a:gdLst>
                <a:gd name="connsiteX0" fmla="*/ 315235 w 576767"/>
                <a:gd name="connsiteY0" fmla="*/ 520362 h 520479"/>
                <a:gd name="connsiteX1" fmla="*/ 271946 w 576767"/>
                <a:gd name="connsiteY1" fmla="*/ 518001 h 520479"/>
                <a:gd name="connsiteX2" fmla="*/ 6 w 576767"/>
                <a:gd name="connsiteY2" fmla="*/ 287777 h 520479"/>
                <a:gd name="connsiteX3" fmla="*/ 61202 w 576767"/>
                <a:gd name="connsiteY3" fmla="*/ 105172 h 520479"/>
                <a:gd name="connsiteX4" fmla="*/ 143650 w 576767"/>
                <a:gd name="connsiteY4" fmla="*/ 33547 h 520479"/>
                <a:gd name="connsiteX5" fmla="*/ 223736 w 576767"/>
                <a:gd name="connsiteY5" fmla="*/ 3047 h 520479"/>
                <a:gd name="connsiteX6" fmla="*/ 497053 w 576767"/>
                <a:gd name="connsiteY6" fmla="*/ 125243 h 520479"/>
                <a:gd name="connsiteX7" fmla="*/ 575762 w 576767"/>
                <a:gd name="connsiteY7" fmla="*/ 332051 h 520479"/>
                <a:gd name="connsiteX8" fmla="*/ 498037 w 576767"/>
                <a:gd name="connsiteY8" fmla="*/ 465659 h 520479"/>
                <a:gd name="connsiteX9" fmla="*/ 315235 w 576767"/>
                <a:gd name="connsiteY9" fmla="*/ 520362 h 520479"/>
                <a:gd name="connsiteX10" fmla="*/ 254826 w 576767"/>
                <a:gd name="connsiteY10" fmla="*/ 18199 h 520479"/>
                <a:gd name="connsiteX11" fmla="*/ 227475 w 576767"/>
                <a:gd name="connsiteY11" fmla="*/ 20953 h 520479"/>
                <a:gd name="connsiteX12" fmla="*/ 152701 w 576767"/>
                <a:gd name="connsiteY12" fmla="*/ 49289 h 520479"/>
                <a:gd name="connsiteX13" fmla="*/ 152701 w 576767"/>
                <a:gd name="connsiteY13" fmla="*/ 49289 h 520479"/>
                <a:gd name="connsiteX14" fmla="*/ 75369 w 576767"/>
                <a:gd name="connsiteY14" fmla="*/ 116388 h 520479"/>
                <a:gd name="connsiteX15" fmla="*/ 17912 w 576767"/>
                <a:gd name="connsiteY15" fmla="*/ 287580 h 520479"/>
                <a:gd name="connsiteX16" fmla="*/ 273716 w 576767"/>
                <a:gd name="connsiteY16" fmla="*/ 500291 h 520479"/>
                <a:gd name="connsiteX17" fmla="*/ 487608 w 576767"/>
                <a:gd name="connsiteY17" fmla="*/ 451492 h 520479"/>
                <a:gd name="connsiteX18" fmla="*/ 558249 w 576767"/>
                <a:gd name="connsiteY18" fmla="*/ 330476 h 520479"/>
                <a:gd name="connsiteX19" fmla="*/ 483869 w 576767"/>
                <a:gd name="connsiteY19" fmla="*/ 137639 h 520479"/>
                <a:gd name="connsiteX20" fmla="*/ 254826 w 576767"/>
                <a:gd name="connsiteY20" fmla="*/ 18199 h 520479"/>
                <a:gd name="connsiteX21" fmla="*/ 148176 w 576767"/>
                <a:gd name="connsiteY21" fmla="*/ 41418 h 520479"/>
                <a:gd name="connsiteX22" fmla="*/ 148176 w 576767"/>
                <a:gd name="connsiteY22" fmla="*/ 41418 h 52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6767" h="520479">
                  <a:moveTo>
                    <a:pt x="315235" y="520362"/>
                  </a:moveTo>
                  <a:cubicBezTo>
                    <a:pt x="300773" y="520344"/>
                    <a:pt x="286329" y="519555"/>
                    <a:pt x="271946" y="518001"/>
                  </a:cubicBezTo>
                  <a:cubicBezTo>
                    <a:pt x="146798" y="505407"/>
                    <a:pt x="596" y="437324"/>
                    <a:pt x="6" y="287777"/>
                  </a:cubicBezTo>
                  <a:cubicBezTo>
                    <a:pt x="-407" y="221807"/>
                    <a:pt x="21119" y="157573"/>
                    <a:pt x="61202" y="105172"/>
                  </a:cubicBezTo>
                  <a:cubicBezTo>
                    <a:pt x="83752" y="76160"/>
                    <a:pt x="111772" y="51829"/>
                    <a:pt x="143650" y="33547"/>
                  </a:cubicBezTo>
                  <a:cubicBezTo>
                    <a:pt x="168561" y="19184"/>
                    <a:pt x="195578" y="8887"/>
                    <a:pt x="223736" y="3047"/>
                  </a:cubicBezTo>
                  <a:cubicBezTo>
                    <a:pt x="317990" y="-16630"/>
                    <a:pt x="440186" y="63063"/>
                    <a:pt x="497053" y="125243"/>
                  </a:cubicBezTo>
                  <a:cubicBezTo>
                    <a:pt x="553920" y="187423"/>
                    <a:pt x="582649" y="262983"/>
                    <a:pt x="575762" y="332051"/>
                  </a:cubicBezTo>
                  <a:cubicBezTo>
                    <a:pt x="570410" y="385738"/>
                    <a:pt x="542075" y="434475"/>
                    <a:pt x="498037" y="465659"/>
                  </a:cubicBezTo>
                  <a:cubicBezTo>
                    <a:pt x="444535" y="503001"/>
                    <a:pt x="380445" y="522176"/>
                    <a:pt x="315235" y="520362"/>
                  </a:cubicBezTo>
                  <a:close/>
                  <a:moveTo>
                    <a:pt x="254826" y="18199"/>
                  </a:moveTo>
                  <a:cubicBezTo>
                    <a:pt x="245637" y="18202"/>
                    <a:pt x="236487" y="19125"/>
                    <a:pt x="227475" y="20953"/>
                  </a:cubicBezTo>
                  <a:cubicBezTo>
                    <a:pt x="201186" y="26333"/>
                    <a:pt x="175940" y="35900"/>
                    <a:pt x="152701" y="49289"/>
                  </a:cubicBezTo>
                  <a:lnTo>
                    <a:pt x="152701" y="49289"/>
                  </a:lnTo>
                  <a:cubicBezTo>
                    <a:pt x="122753" y="66333"/>
                    <a:pt x="96464" y="89137"/>
                    <a:pt x="75369" y="116388"/>
                  </a:cubicBezTo>
                  <a:cubicBezTo>
                    <a:pt x="37845" y="165542"/>
                    <a:pt x="17637" y="225736"/>
                    <a:pt x="17912" y="287580"/>
                  </a:cubicBezTo>
                  <a:cubicBezTo>
                    <a:pt x="17912" y="425321"/>
                    <a:pt x="155653" y="488288"/>
                    <a:pt x="273716" y="500291"/>
                  </a:cubicBezTo>
                  <a:cubicBezTo>
                    <a:pt x="358132" y="508752"/>
                    <a:pt x="434086" y="491436"/>
                    <a:pt x="487608" y="451492"/>
                  </a:cubicBezTo>
                  <a:cubicBezTo>
                    <a:pt x="527730" y="423436"/>
                    <a:pt x="553547" y="379209"/>
                    <a:pt x="558249" y="330476"/>
                  </a:cubicBezTo>
                  <a:cubicBezTo>
                    <a:pt x="564153" y="267312"/>
                    <a:pt x="536408" y="195294"/>
                    <a:pt x="483869" y="137639"/>
                  </a:cubicBezTo>
                  <a:cubicBezTo>
                    <a:pt x="435267" y="85495"/>
                    <a:pt x="337471" y="18199"/>
                    <a:pt x="254826" y="18199"/>
                  </a:cubicBezTo>
                  <a:close/>
                  <a:moveTo>
                    <a:pt x="148176" y="41418"/>
                  </a:moveTo>
                  <a:lnTo>
                    <a:pt x="148176" y="41418"/>
                  </a:lnTo>
                  <a:close/>
                </a:path>
              </a:pathLst>
            </a:custGeom>
            <a:solidFill>
              <a:srgbClr val="231F20"/>
            </a:solidFill>
            <a:ln w="1966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068F5888-D195-46AF-92D9-A1FDD5404B8E}"/>
                </a:ext>
              </a:extLst>
            </p:cNvPr>
            <p:cNvSpPr/>
            <p:nvPr/>
          </p:nvSpPr>
          <p:spPr>
            <a:xfrm>
              <a:off x="9892109" y="3008383"/>
              <a:ext cx="593268" cy="1021052"/>
            </a:xfrm>
            <a:custGeom>
              <a:avLst/>
              <a:gdLst>
                <a:gd name="connsiteX0" fmla="*/ 0 w 593268"/>
                <a:gd name="connsiteY0" fmla="*/ 802832 h 1021052"/>
                <a:gd name="connsiteX1" fmla="*/ 152892 w 593268"/>
                <a:gd name="connsiteY1" fmla="*/ 0 h 1021052"/>
                <a:gd name="connsiteX2" fmla="*/ 593269 w 593268"/>
                <a:gd name="connsiteY2" fmla="*/ 35025 h 1021052"/>
                <a:gd name="connsiteX3" fmla="*/ 591104 w 593268"/>
                <a:gd name="connsiteY3" fmla="*/ 1021053 h 1021052"/>
                <a:gd name="connsiteX4" fmla="*/ 0 w 593268"/>
                <a:gd name="connsiteY4" fmla="*/ 802832 h 1021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268" h="1021052">
                  <a:moveTo>
                    <a:pt x="0" y="802832"/>
                  </a:moveTo>
                  <a:lnTo>
                    <a:pt x="152892" y="0"/>
                  </a:lnTo>
                  <a:lnTo>
                    <a:pt x="593269" y="35025"/>
                  </a:lnTo>
                  <a:lnTo>
                    <a:pt x="591104" y="1021053"/>
                  </a:lnTo>
                  <a:lnTo>
                    <a:pt x="0" y="802832"/>
                  </a:lnTo>
                  <a:close/>
                </a:path>
              </a:pathLst>
            </a:custGeom>
            <a:solidFill>
              <a:srgbClr val="FFFFFF"/>
            </a:solidFill>
            <a:ln w="19669"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2D5BEC57-F737-431A-9D90-B1AA2908F264}"/>
                </a:ext>
              </a:extLst>
            </p:cNvPr>
            <p:cNvSpPr/>
            <p:nvPr/>
          </p:nvSpPr>
          <p:spPr>
            <a:xfrm>
              <a:off x="9883111" y="3000089"/>
              <a:ext cx="611318" cy="1038988"/>
            </a:xfrm>
            <a:custGeom>
              <a:avLst/>
              <a:gdLst>
                <a:gd name="connsiteX0" fmla="*/ 600102 w 611318"/>
                <a:gd name="connsiteY0" fmla="*/ 1038398 h 1038988"/>
                <a:gd name="connsiteX1" fmla="*/ 597151 w 611318"/>
                <a:gd name="connsiteY1" fmla="*/ 1038398 h 1038988"/>
                <a:gd name="connsiteX2" fmla="*/ 5850 w 611318"/>
                <a:gd name="connsiteY2" fmla="*/ 820178 h 1038988"/>
                <a:gd name="connsiteX3" fmla="*/ 143 w 611318"/>
                <a:gd name="connsiteY3" fmla="*/ 809946 h 1038988"/>
                <a:gd name="connsiteX4" fmla="*/ 153232 w 611318"/>
                <a:gd name="connsiteY4" fmla="*/ 7311 h 1038988"/>
                <a:gd name="connsiteX5" fmla="*/ 162677 w 611318"/>
                <a:gd name="connsiteY5" fmla="*/ 30 h 1038988"/>
                <a:gd name="connsiteX6" fmla="*/ 603054 w 611318"/>
                <a:gd name="connsiteY6" fmla="*/ 35056 h 1038988"/>
                <a:gd name="connsiteX7" fmla="*/ 611318 w 611318"/>
                <a:gd name="connsiteY7" fmla="*/ 44107 h 1038988"/>
                <a:gd name="connsiteX8" fmla="*/ 609154 w 611318"/>
                <a:gd name="connsiteY8" fmla="*/ 1029937 h 1038988"/>
                <a:gd name="connsiteX9" fmla="*/ 600102 w 611318"/>
                <a:gd name="connsiteY9" fmla="*/ 1038989 h 1038988"/>
                <a:gd name="connsiteX10" fmla="*/ 19230 w 611318"/>
                <a:gd name="connsiteY10" fmla="*/ 805223 h 1038988"/>
                <a:gd name="connsiteX11" fmla="*/ 591248 w 611318"/>
                <a:gd name="connsiteY11" fmla="*/ 1016360 h 1038988"/>
                <a:gd name="connsiteX12" fmla="*/ 593412 w 611318"/>
                <a:gd name="connsiteY12" fmla="*/ 52175 h 1038988"/>
                <a:gd name="connsiteX13" fmla="*/ 169367 w 611318"/>
                <a:gd name="connsiteY13" fmla="*/ 18330 h 103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1318" h="1038988">
                  <a:moveTo>
                    <a:pt x="600102" y="1038398"/>
                  </a:moveTo>
                  <a:lnTo>
                    <a:pt x="597151" y="1038398"/>
                  </a:lnTo>
                  <a:lnTo>
                    <a:pt x="5850" y="820178"/>
                  </a:lnTo>
                  <a:cubicBezTo>
                    <a:pt x="1757" y="818564"/>
                    <a:pt x="-624" y="814274"/>
                    <a:pt x="143" y="809946"/>
                  </a:cubicBezTo>
                  <a:lnTo>
                    <a:pt x="153232" y="7311"/>
                  </a:lnTo>
                  <a:cubicBezTo>
                    <a:pt x="154039" y="2810"/>
                    <a:pt x="158112" y="-344"/>
                    <a:pt x="162677" y="30"/>
                  </a:cubicBezTo>
                  <a:lnTo>
                    <a:pt x="603054" y="35056"/>
                  </a:lnTo>
                  <a:cubicBezTo>
                    <a:pt x="607737" y="35465"/>
                    <a:pt x="611338" y="39400"/>
                    <a:pt x="611318" y="44107"/>
                  </a:cubicBezTo>
                  <a:lnTo>
                    <a:pt x="609154" y="1029937"/>
                  </a:lnTo>
                  <a:cubicBezTo>
                    <a:pt x="609056" y="1034896"/>
                    <a:pt x="605061" y="1038890"/>
                    <a:pt x="600102" y="1038989"/>
                  </a:cubicBezTo>
                  <a:close/>
                  <a:moveTo>
                    <a:pt x="19230" y="805223"/>
                  </a:moveTo>
                  <a:lnTo>
                    <a:pt x="591248" y="1016360"/>
                  </a:lnTo>
                  <a:lnTo>
                    <a:pt x="593412" y="52175"/>
                  </a:lnTo>
                  <a:lnTo>
                    <a:pt x="169367" y="18330"/>
                  </a:lnTo>
                  <a:close/>
                </a:path>
              </a:pathLst>
            </a:custGeom>
            <a:solidFill>
              <a:srgbClr val="231F20"/>
            </a:solidFill>
            <a:ln w="19669"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B99EBE55-9949-4DC0-B6F7-8BAA279827FB}"/>
                </a:ext>
              </a:extLst>
            </p:cNvPr>
            <p:cNvSpPr/>
            <p:nvPr/>
          </p:nvSpPr>
          <p:spPr>
            <a:xfrm>
              <a:off x="9760862" y="3812002"/>
              <a:ext cx="901021" cy="1888229"/>
            </a:xfrm>
            <a:custGeom>
              <a:avLst/>
              <a:gdLst>
                <a:gd name="connsiteX0" fmla="*/ 775874 w 901021"/>
                <a:gd name="connsiteY0" fmla="*/ 45848 h 1888229"/>
                <a:gd name="connsiteX1" fmla="*/ 901021 w 901021"/>
                <a:gd name="connsiteY1" fmla="*/ 1851039 h 1888229"/>
                <a:gd name="connsiteX2" fmla="*/ 664894 w 901021"/>
                <a:gd name="connsiteY2" fmla="*/ 1888229 h 1888229"/>
                <a:gd name="connsiteX3" fmla="*/ 410861 w 901021"/>
                <a:gd name="connsiteY3" fmla="*/ 628885 h 1888229"/>
                <a:gd name="connsiteX4" fmla="*/ 264069 w 901021"/>
                <a:gd name="connsiteY4" fmla="*/ 1888229 h 1888229"/>
                <a:gd name="connsiteX5" fmla="*/ 0 w 901021"/>
                <a:gd name="connsiteY5" fmla="*/ 1853991 h 1888229"/>
                <a:gd name="connsiteX6" fmla="*/ 78709 w 901021"/>
                <a:gd name="connsiteY6" fmla="*/ 0 h 188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021" h="1888229">
                  <a:moveTo>
                    <a:pt x="775874" y="45848"/>
                  </a:moveTo>
                  <a:cubicBezTo>
                    <a:pt x="775874" y="45848"/>
                    <a:pt x="847499" y="1360485"/>
                    <a:pt x="901021" y="1851039"/>
                  </a:cubicBezTo>
                  <a:lnTo>
                    <a:pt x="664894" y="1888229"/>
                  </a:lnTo>
                  <a:cubicBezTo>
                    <a:pt x="664894" y="1888229"/>
                    <a:pt x="557260" y="1173551"/>
                    <a:pt x="410861" y="628885"/>
                  </a:cubicBezTo>
                  <a:lnTo>
                    <a:pt x="264069" y="1888229"/>
                  </a:lnTo>
                  <a:lnTo>
                    <a:pt x="0" y="1853991"/>
                  </a:lnTo>
                  <a:lnTo>
                    <a:pt x="78709" y="0"/>
                  </a:lnTo>
                  <a:close/>
                </a:path>
              </a:pathLst>
            </a:custGeom>
            <a:solidFill>
              <a:srgbClr val="231F20"/>
            </a:solidFill>
            <a:ln w="19669"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4A7A3BF4-0BCB-4072-B73A-C8FE2EEAFA1E}"/>
                </a:ext>
              </a:extLst>
            </p:cNvPr>
            <p:cNvSpPr/>
            <p:nvPr/>
          </p:nvSpPr>
          <p:spPr>
            <a:xfrm>
              <a:off x="9725246" y="2976307"/>
              <a:ext cx="1191457" cy="1190869"/>
            </a:xfrm>
            <a:custGeom>
              <a:avLst/>
              <a:gdLst>
                <a:gd name="connsiteX0" fmla="*/ 1191457 w 1191457"/>
                <a:gd name="connsiteY0" fmla="*/ 601142 h 1190869"/>
                <a:gd name="connsiteX1" fmla="*/ 872883 w 1191457"/>
                <a:gd name="connsiteY1" fmla="*/ 713106 h 1190869"/>
                <a:gd name="connsiteX2" fmla="*/ 901218 w 1191457"/>
                <a:gd name="connsiteY2" fmla="*/ 1190870 h 1190869"/>
                <a:gd name="connsiteX3" fmla="*/ 594450 w 1191457"/>
                <a:gd name="connsiteY3" fmla="*/ 1181818 h 1190869"/>
                <a:gd name="connsiteX4" fmla="*/ 656039 w 1191457"/>
                <a:gd name="connsiteY4" fmla="*/ 108227 h 1190869"/>
                <a:gd name="connsiteX5" fmla="*/ 405745 w 1191457"/>
                <a:gd name="connsiteY5" fmla="*/ 98389 h 1190869"/>
                <a:gd name="connsiteX6" fmla="*/ 300275 w 1191457"/>
                <a:gd name="connsiteY6" fmla="*/ 1190870 h 1190869"/>
                <a:gd name="connsiteX7" fmla="*/ 0 w 1191457"/>
                <a:gd name="connsiteY7" fmla="*/ 1099567 h 1190869"/>
                <a:gd name="connsiteX8" fmla="*/ 126525 w 1191457"/>
                <a:gd name="connsiteY8" fmla="*/ 86976 h 1190869"/>
                <a:gd name="connsiteX9" fmla="*/ 405745 w 1191457"/>
                <a:gd name="connsiteY9" fmla="*/ 986 h 1190869"/>
                <a:gd name="connsiteX10" fmla="*/ 607240 w 1191457"/>
                <a:gd name="connsiteY10" fmla="*/ 19483 h 1190869"/>
                <a:gd name="connsiteX11" fmla="*/ 973827 w 1191457"/>
                <a:gd name="connsiteY11" fmla="*/ 172375 h 1190869"/>
                <a:gd name="connsiteX12" fmla="*/ 1191457 w 1191457"/>
                <a:gd name="connsiteY12" fmla="*/ 601142 h 119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1457" h="1190869">
                  <a:moveTo>
                    <a:pt x="1191457" y="601142"/>
                  </a:moveTo>
                  <a:lnTo>
                    <a:pt x="872883" y="713106"/>
                  </a:lnTo>
                  <a:lnTo>
                    <a:pt x="901218" y="1190870"/>
                  </a:lnTo>
                  <a:lnTo>
                    <a:pt x="594450" y="1181818"/>
                  </a:lnTo>
                  <a:lnTo>
                    <a:pt x="656039" y="108227"/>
                  </a:lnTo>
                  <a:lnTo>
                    <a:pt x="405745" y="98389"/>
                  </a:lnTo>
                  <a:cubicBezTo>
                    <a:pt x="405745" y="107834"/>
                    <a:pt x="325855" y="982488"/>
                    <a:pt x="300275" y="1190870"/>
                  </a:cubicBezTo>
                  <a:lnTo>
                    <a:pt x="0" y="1099567"/>
                  </a:lnTo>
                  <a:cubicBezTo>
                    <a:pt x="0" y="1099567"/>
                    <a:pt x="34042" y="738686"/>
                    <a:pt x="126525" y="86976"/>
                  </a:cubicBezTo>
                  <a:cubicBezTo>
                    <a:pt x="177095" y="7283"/>
                    <a:pt x="330578" y="-3933"/>
                    <a:pt x="405745" y="986"/>
                  </a:cubicBezTo>
                  <a:cubicBezTo>
                    <a:pt x="725107" y="19089"/>
                    <a:pt x="613734" y="19483"/>
                    <a:pt x="607240" y="19483"/>
                  </a:cubicBezTo>
                  <a:cubicBezTo>
                    <a:pt x="613734" y="19483"/>
                    <a:pt x="860880" y="19483"/>
                    <a:pt x="973827" y="172375"/>
                  </a:cubicBezTo>
                  <a:cubicBezTo>
                    <a:pt x="1086775" y="325267"/>
                    <a:pt x="1191457" y="601142"/>
                    <a:pt x="1191457" y="601142"/>
                  </a:cubicBezTo>
                  <a:close/>
                </a:path>
              </a:pathLst>
            </a:custGeom>
            <a:solidFill>
              <a:schemeClr val="accent1"/>
            </a:solidFill>
            <a:ln w="1966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3CFFF719-99C8-4601-985E-7E9F72DD3840}"/>
                </a:ext>
              </a:extLst>
            </p:cNvPr>
            <p:cNvSpPr/>
            <p:nvPr/>
          </p:nvSpPr>
          <p:spPr>
            <a:xfrm>
              <a:off x="10055443" y="2609919"/>
              <a:ext cx="342564" cy="594820"/>
            </a:xfrm>
            <a:custGeom>
              <a:avLst/>
              <a:gdLst>
                <a:gd name="connsiteX0" fmla="*/ 92274 w 342564"/>
                <a:gd name="connsiteY0" fmla="*/ 374064 h 594820"/>
                <a:gd name="connsiteX1" fmla="*/ 76138 w 342564"/>
                <a:gd name="connsiteY1" fmla="*/ 522234 h 594820"/>
                <a:gd name="connsiteX2" fmla="*/ 174525 w 342564"/>
                <a:gd name="connsiteY2" fmla="*/ 593269 h 594820"/>
                <a:gd name="connsiteX3" fmla="*/ 308133 w 342564"/>
                <a:gd name="connsiteY3" fmla="*/ 501770 h 594820"/>
                <a:gd name="connsiteX4" fmla="*/ 324662 w 342564"/>
                <a:gd name="connsiteY4" fmla="*/ 318771 h 594820"/>
                <a:gd name="connsiteX5" fmla="*/ 342372 w 342564"/>
                <a:gd name="connsiteY5" fmla="*/ 111176 h 594820"/>
                <a:gd name="connsiteX6" fmla="*/ 153273 w 342564"/>
                <a:gd name="connsiteY6" fmla="*/ 0 h 594820"/>
                <a:gd name="connsiteX7" fmla="*/ 183576 w 342564"/>
                <a:gd name="connsiteY7" fmla="*/ 103109 h 594820"/>
                <a:gd name="connsiteX8" fmla="*/ 93651 w 342564"/>
                <a:gd name="connsiteY8" fmla="*/ 22826 h 594820"/>
                <a:gd name="connsiteX9" fmla="*/ 39145 w 342564"/>
                <a:gd name="connsiteY9" fmla="*/ 79693 h 594820"/>
                <a:gd name="connsiteX10" fmla="*/ 9236 w 342564"/>
                <a:gd name="connsiteY10" fmla="*/ 154466 h 594820"/>
                <a:gd name="connsiteX11" fmla="*/ 18091 w 342564"/>
                <a:gd name="connsiteY11" fmla="*/ 311884 h 594820"/>
                <a:gd name="connsiteX12" fmla="*/ 92274 w 342564"/>
                <a:gd name="connsiteY12" fmla="*/ 374064 h 59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2564" h="594820">
                  <a:moveTo>
                    <a:pt x="92274" y="374064"/>
                  </a:moveTo>
                  <a:cubicBezTo>
                    <a:pt x="92274" y="374064"/>
                    <a:pt x="76138" y="522234"/>
                    <a:pt x="76138" y="522234"/>
                  </a:cubicBezTo>
                  <a:cubicBezTo>
                    <a:pt x="76138" y="522234"/>
                    <a:pt x="80664" y="607240"/>
                    <a:pt x="174525" y="593269"/>
                  </a:cubicBezTo>
                  <a:cubicBezTo>
                    <a:pt x="230546" y="584395"/>
                    <a:pt x="279621" y="550800"/>
                    <a:pt x="308133" y="501770"/>
                  </a:cubicBezTo>
                  <a:lnTo>
                    <a:pt x="324662" y="318771"/>
                  </a:lnTo>
                  <a:cubicBezTo>
                    <a:pt x="330762" y="250885"/>
                    <a:pt x="344339" y="179260"/>
                    <a:pt x="342372" y="111176"/>
                  </a:cubicBezTo>
                  <a:cubicBezTo>
                    <a:pt x="273501" y="139118"/>
                    <a:pt x="179838" y="56277"/>
                    <a:pt x="153273" y="0"/>
                  </a:cubicBezTo>
                  <a:cubicBezTo>
                    <a:pt x="144674" y="37304"/>
                    <a:pt x="156166" y="76389"/>
                    <a:pt x="183576" y="103109"/>
                  </a:cubicBezTo>
                  <a:cubicBezTo>
                    <a:pt x="142648" y="91989"/>
                    <a:pt x="109314" y="62247"/>
                    <a:pt x="93651" y="22826"/>
                  </a:cubicBezTo>
                  <a:cubicBezTo>
                    <a:pt x="74053" y="40360"/>
                    <a:pt x="55832" y="59372"/>
                    <a:pt x="39145" y="79693"/>
                  </a:cubicBezTo>
                  <a:cubicBezTo>
                    <a:pt x="25253" y="102865"/>
                    <a:pt x="15159" y="128107"/>
                    <a:pt x="9236" y="154466"/>
                  </a:cubicBezTo>
                  <a:cubicBezTo>
                    <a:pt x="-1193" y="200511"/>
                    <a:pt x="-7883" y="269185"/>
                    <a:pt x="18091" y="311884"/>
                  </a:cubicBezTo>
                  <a:cubicBezTo>
                    <a:pt x="51936" y="366194"/>
                    <a:pt x="92274" y="374064"/>
                    <a:pt x="92274" y="374064"/>
                  </a:cubicBezTo>
                  <a:close/>
                </a:path>
              </a:pathLst>
            </a:custGeom>
            <a:solidFill>
              <a:srgbClr val="FFFFFF"/>
            </a:solidFill>
            <a:ln w="1966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336E85B0-2C75-4913-8CCE-3C3256C04A64}"/>
                </a:ext>
              </a:extLst>
            </p:cNvPr>
            <p:cNvSpPr/>
            <p:nvPr/>
          </p:nvSpPr>
          <p:spPr>
            <a:xfrm>
              <a:off x="10046222" y="2601018"/>
              <a:ext cx="359659" cy="612851"/>
            </a:xfrm>
            <a:custGeom>
              <a:avLst/>
              <a:gdLst>
                <a:gd name="connsiteX0" fmla="*/ 163674 w 359659"/>
                <a:gd name="connsiteY0" fmla="*/ 612796 h 612851"/>
                <a:gd name="connsiteX1" fmla="*/ 107791 w 359659"/>
                <a:gd name="connsiteY1" fmla="*/ 594693 h 612851"/>
                <a:gd name="connsiteX2" fmla="*/ 76307 w 359659"/>
                <a:gd name="connsiteY2" fmla="*/ 531726 h 612851"/>
                <a:gd name="connsiteX3" fmla="*/ 91656 w 359659"/>
                <a:gd name="connsiteY3" fmla="*/ 389459 h 612851"/>
                <a:gd name="connsiteX4" fmla="*/ 19440 w 359659"/>
                <a:gd name="connsiteY4" fmla="*/ 324918 h 612851"/>
                <a:gd name="connsiteX5" fmla="*/ 9405 w 359659"/>
                <a:gd name="connsiteY5" fmla="*/ 161400 h 612851"/>
                <a:gd name="connsiteX6" fmla="*/ 40692 w 359659"/>
                <a:gd name="connsiteY6" fmla="*/ 83872 h 612851"/>
                <a:gd name="connsiteX7" fmla="*/ 103068 w 359659"/>
                <a:gd name="connsiteY7" fmla="*/ 22675 h 612851"/>
                <a:gd name="connsiteX8" fmla="*/ 103068 w 359659"/>
                <a:gd name="connsiteY8" fmla="*/ 22675 h 612851"/>
                <a:gd name="connsiteX9" fmla="*/ 110743 w 359659"/>
                <a:gd name="connsiteY9" fmla="*/ 28382 h 612851"/>
                <a:gd name="connsiteX10" fmla="*/ 164855 w 359659"/>
                <a:gd name="connsiteY10" fmla="*/ 91152 h 612851"/>
                <a:gd name="connsiteX11" fmla="*/ 153245 w 359659"/>
                <a:gd name="connsiteY11" fmla="*/ 6737 h 612851"/>
                <a:gd name="connsiteX12" fmla="*/ 164304 w 359659"/>
                <a:gd name="connsiteY12" fmla="*/ 304 h 612851"/>
                <a:gd name="connsiteX13" fmla="*/ 170168 w 359659"/>
                <a:gd name="connsiteY13" fmla="*/ 5163 h 612851"/>
                <a:gd name="connsiteX14" fmla="*/ 347263 w 359659"/>
                <a:gd name="connsiteY14" fmla="*/ 111813 h 612851"/>
                <a:gd name="connsiteX15" fmla="*/ 355528 w 359659"/>
                <a:gd name="connsiteY15" fmla="*/ 111813 h 612851"/>
                <a:gd name="connsiteX16" fmla="*/ 359660 w 359659"/>
                <a:gd name="connsiteY16" fmla="*/ 119094 h 612851"/>
                <a:gd name="connsiteX17" fmla="*/ 349034 w 359659"/>
                <a:gd name="connsiteY17" fmla="*/ 262541 h 612851"/>
                <a:gd name="connsiteX18" fmla="*/ 341753 w 359659"/>
                <a:gd name="connsiteY18" fmla="*/ 327673 h 612851"/>
                <a:gd name="connsiteX19" fmla="*/ 325224 w 359659"/>
                <a:gd name="connsiteY19" fmla="*/ 510671 h 612851"/>
                <a:gd name="connsiteX20" fmla="*/ 324241 w 359659"/>
                <a:gd name="connsiteY20" fmla="*/ 514016 h 612851"/>
                <a:gd name="connsiteX21" fmla="*/ 184139 w 359659"/>
                <a:gd name="connsiteY21" fmla="*/ 610435 h 612851"/>
                <a:gd name="connsiteX22" fmla="*/ 163674 w 359659"/>
                <a:gd name="connsiteY22" fmla="*/ 612796 h 612851"/>
                <a:gd name="connsiteX23" fmla="*/ 94214 w 359659"/>
                <a:gd name="connsiteY23" fmla="*/ 532119 h 612851"/>
                <a:gd name="connsiteX24" fmla="*/ 166508 w 359659"/>
                <a:gd name="connsiteY24" fmla="*/ 596129 h 612851"/>
                <a:gd name="connsiteX25" fmla="*/ 182171 w 359659"/>
                <a:gd name="connsiteY25" fmla="*/ 593316 h 612851"/>
                <a:gd name="connsiteX26" fmla="*/ 308696 w 359659"/>
                <a:gd name="connsiteY26" fmla="*/ 507916 h 612851"/>
                <a:gd name="connsiteX27" fmla="*/ 325027 w 359659"/>
                <a:gd name="connsiteY27" fmla="*/ 326689 h 612851"/>
                <a:gd name="connsiteX28" fmla="*/ 332309 w 359659"/>
                <a:gd name="connsiteY28" fmla="*/ 261164 h 612851"/>
                <a:gd name="connsiteX29" fmla="*/ 342934 w 359659"/>
                <a:gd name="connsiteY29" fmla="*/ 132474 h 612851"/>
                <a:gd name="connsiteX30" fmla="*/ 168987 w 359659"/>
                <a:gd name="connsiteY30" fmla="*/ 37040 h 612851"/>
                <a:gd name="connsiteX31" fmla="*/ 199093 w 359659"/>
                <a:gd name="connsiteY31" fmla="*/ 105517 h 612851"/>
                <a:gd name="connsiteX32" fmla="*/ 200864 w 359659"/>
                <a:gd name="connsiteY32" fmla="*/ 116536 h 612851"/>
                <a:gd name="connsiteX33" fmla="*/ 190632 w 359659"/>
                <a:gd name="connsiteY33" fmla="*/ 120668 h 612851"/>
                <a:gd name="connsiteX34" fmla="*/ 99723 w 359659"/>
                <a:gd name="connsiteY34" fmla="*/ 46091 h 612851"/>
                <a:gd name="connsiteX35" fmla="*/ 56237 w 359659"/>
                <a:gd name="connsiteY35" fmla="*/ 93317 h 612851"/>
                <a:gd name="connsiteX36" fmla="*/ 27508 w 359659"/>
                <a:gd name="connsiteY36" fmla="*/ 165335 h 612851"/>
                <a:gd name="connsiteX37" fmla="*/ 35182 w 359659"/>
                <a:gd name="connsiteY37" fmla="*/ 315473 h 612851"/>
                <a:gd name="connsiteX38" fmla="*/ 103658 w 359659"/>
                <a:gd name="connsiteY38" fmla="*/ 374505 h 612851"/>
                <a:gd name="connsiteX39" fmla="*/ 110743 w 359659"/>
                <a:gd name="connsiteY39" fmla="*/ 384343 h 612851"/>
                <a:gd name="connsiteX40" fmla="*/ 94607 w 359659"/>
                <a:gd name="connsiteY40" fmla="*/ 532316 h 61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59659" h="612851">
                  <a:moveTo>
                    <a:pt x="163674" y="612796"/>
                  </a:moveTo>
                  <a:cubicBezTo>
                    <a:pt x="143505" y="613524"/>
                    <a:pt x="123710" y="607109"/>
                    <a:pt x="107791" y="594693"/>
                  </a:cubicBezTo>
                  <a:cubicBezTo>
                    <a:pt x="89570" y="578538"/>
                    <a:pt x="78294" y="555988"/>
                    <a:pt x="76307" y="531726"/>
                  </a:cubicBezTo>
                  <a:cubicBezTo>
                    <a:pt x="86539" y="437275"/>
                    <a:pt x="90278" y="402446"/>
                    <a:pt x="91656" y="389459"/>
                  </a:cubicBezTo>
                  <a:cubicBezTo>
                    <a:pt x="61058" y="376604"/>
                    <a:pt x="35634" y="353885"/>
                    <a:pt x="19440" y="324918"/>
                  </a:cubicBezTo>
                  <a:cubicBezTo>
                    <a:pt x="-11650" y="274741"/>
                    <a:pt x="2124" y="193868"/>
                    <a:pt x="9405" y="161400"/>
                  </a:cubicBezTo>
                  <a:cubicBezTo>
                    <a:pt x="15583" y="134037"/>
                    <a:pt x="26150" y="107854"/>
                    <a:pt x="40692" y="83872"/>
                  </a:cubicBezTo>
                  <a:cubicBezTo>
                    <a:pt x="40692" y="83872"/>
                    <a:pt x="91065" y="22675"/>
                    <a:pt x="103068" y="22675"/>
                  </a:cubicBezTo>
                  <a:lnTo>
                    <a:pt x="103068" y="22675"/>
                  </a:lnTo>
                  <a:cubicBezTo>
                    <a:pt x="106512" y="22961"/>
                    <a:pt x="109483" y="25172"/>
                    <a:pt x="110743" y="28382"/>
                  </a:cubicBezTo>
                  <a:cubicBezTo>
                    <a:pt x="121191" y="54810"/>
                    <a:pt x="140258" y="76933"/>
                    <a:pt x="164855" y="91152"/>
                  </a:cubicBezTo>
                  <a:cubicBezTo>
                    <a:pt x="150609" y="65440"/>
                    <a:pt x="146477" y="35340"/>
                    <a:pt x="153245" y="6737"/>
                  </a:cubicBezTo>
                  <a:cubicBezTo>
                    <a:pt x="154525" y="1904"/>
                    <a:pt x="159483" y="-977"/>
                    <a:pt x="164304" y="304"/>
                  </a:cubicBezTo>
                  <a:cubicBezTo>
                    <a:pt x="166882" y="985"/>
                    <a:pt x="169027" y="2762"/>
                    <a:pt x="170168" y="5163"/>
                  </a:cubicBezTo>
                  <a:cubicBezTo>
                    <a:pt x="194764" y="57898"/>
                    <a:pt x="284689" y="137394"/>
                    <a:pt x="347263" y="111813"/>
                  </a:cubicBezTo>
                  <a:cubicBezTo>
                    <a:pt x="349841" y="110450"/>
                    <a:pt x="352950" y="110450"/>
                    <a:pt x="355528" y="111813"/>
                  </a:cubicBezTo>
                  <a:cubicBezTo>
                    <a:pt x="357948" y="113484"/>
                    <a:pt x="359463" y="116164"/>
                    <a:pt x="359660" y="119094"/>
                  </a:cubicBezTo>
                  <a:cubicBezTo>
                    <a:pt x="359443" y="167099"/>
                    <a:pt x="355882" y="215028"/>
                    <a:pt x="349034" y="262541"/>
                  </a:cubicBezTo>
                  <a:cubicBezTo>
                    <a:pt x="346279" y="284383"/>
                    <a:pt x="343721" y="306225"/>
                    <a:pt x="341753" y="327673"/>
                  </a:cubicBezTo>
                  <a:lnTo>
                    <a:pt x="325224" y="510671"/>
                  </a:lnTo>
                  <a:cubicBezTo>
                    <a:pt x="325205" y="511854"/>
                    <a:pt x="324851" y="513009"/>
                    <a:pt x="324241" y="514016"/>
                  </a:cubicBezTo>
                  <a:cubicBezTo>
                    <a:pt x="294568" y="565720"/>
                    <a:pt x="243033" y="601187"/>
                    <a:pt x="184139" y="610435"/>
                  </a:cubicBezTo>
                  <a:cubicBezTo>
                    <a:pt x="177369" y="611655"/>
                    <a:pt x="170542" y="612442"/>
                    <a:pt x="163674" y="612796"/>
                  </a:cubicBezTo>
                  <a:close/>
                  <a:moveTo>
                    <a:pt x="94214" y="532119"/>
                  </a:moveTo>
                  <a:cubicBezTo>
                    <a:pt x="96496" y="569762"/>
                    <a:pt x="128885" y="598412"/>
                    <a:pt x="166508" y="596129"/>
                  </a:cubicBezTo>
                  <a:cubicBezTo>
                    <a:pt x="171821" y="595795"/>
                    <a:pt x="177075" y="594851"/>
                    <a:pt x="182171" y="593316"/>
                  </a:cubicBezTo>
                  <a:cubicBezTo>
                    <a:pt x="234886" y="584913"/>
                    <a:pt x="281187" y="553660"/>
                    <a:pt x="308696" y="507916"/>
                  </a:cubicBezTo>
                  <a:lnTo>
                    <a:pt x="325027" y="326689"/>
                  </a:lnTo>
                  <a:cubicBezTo>
                    <a:pt x="326995" y="305241"/>
                    <a:pt x="329553" y="283202"/>
                    <a:pt x="332309" y="261164"/>
                  </a:cubicBezTo>
                  <a:cubicBezTo>
                    <a:pt x="338270" y="218501"/>
                    <a:pt x="341813" y="175536"/>
                    <a:pt x="342934" y="132474"/>
                  </a:cubicBezTo>
                  <a:cubicBezTo>
                    <a:pt x="278983" y="147626"/>
                    <a:pt x="205193" y="88988"/>
                    <a:pt x="168987" y="37040"/>
                  </a:cubicBezTo>
                  <a:cubicBezTo>
                    <a:pt x="169893" y="62878"/>
                    <a:pt x="180656" y="87388"/>
                    <a:pt x="199093" y="105517"/>
                  </a:cubicBezTo>
                  <a:cubicBezTo>
                    <a:pt x="202143" y="108346"/>
                    <a:pt x="202872" y="112894"/>
                    <a:pt x="200864" y="116536"/>
                  </a:cubicBezTo>
                  <a:cubicBezTo>
                    <a:pt x="198837" y="120131"/>
                    <a:pt x="194587" y="121845"/>
                    <a:pt x="190632" y="120668"/>
                  </a:cubicBezTo>
                  <a:cubicBezTo>
                    <a:pt x="151081" y="109918"/>
                    <a:pt x="118003" y="82782"/>
                    <a:pt x="99723" y="46091"/>
                  </a:cubicBezTo>
                  <a:cubicBezTo>
                    <a:pt x="86146" y="59669"/>
                    <a:pt x="59385" y="88594"/>
                    <a:pt x="56237" y="93317"/>
                  </a:cubicBezTo>
                  <a:cubicBezTo>
                    <a:pt x="42817" y="115607"/>
                    <a:pt x="33116" y="139932"/>
                    <a:pt x="27508" y="165335"/>
                  </a:cubicBezTo>
                  <a:cubicBezTo>
                    <a:pt x="20620" y="195638"/>
                    <a:pt x="7830" y="270806"/>
                    <a:pt x="35182" y="315473"/>
                  </a:cubicBezTo>
                  <a:cubicBezTo>
                    <a:pt x="49664" y="343143"/>
                    <a:pt x="74162" y="364253"/>
                    <a:pt x="103658" y="374505"/>
                  </a:cubicBezTo>
                  <a:cubicBezTo>
                    <a:pt x="108243" y="375400"/>
                    <a:pt x="111353" y="379707"/>
                    <a:pt x="110743" y="384343"/>
                  </a:cubicBezTo>
                  <a:cubicBezTo>
                    <a:pt x="110743" y="386311"/>
                    <a:pt x="94804" y="529955"/>
                    <a:pt x="94607" y="532316"/>
                  </a:cubicBezTo>
                  <a:close/>
                </a:path>
              </a:pathLst>
            </a:custGeom>
            <a:solidFill>
              <a:srgbClr val="231F20"/>
            </a:solidFill>
            <a:ln w="1966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E9E9EC3F-E495-4337-8957-0AD2DB6123FD}"/>
                </a:ext>
              </a:extLst>
            </p:cNvPr>
            <p:cNvSpPr/>
            <p:nvPr/>
          </p:nvSpPr>
          <p:spPr>
            <a:xfrm>
              <a:off x="10365544" y="2784722"/>
              <a:ext cx="96369" cy="107636"/>
            </a:xfrm>
            <a:custGeom>
              <a:avLst/>
              <a:gdLst>
                <a:gd name="connsiteX0" fmla="*/ 590 w 96369"/>
                <a:gd name="connsiteY0" fmla="*/ 39876 h 107636"/>
                <a:gd name="connsiteX1" fmla="*/ 20268 w 96369"/>
                <a:gd name="connsiteY1" fmla="*/ 13508 h 107636"/>
                <a:gd name="connsiteX2" fmla="*/ 49389 w 96369"/>
                <a:gd name="connsiteY2" fmla="*/ 1899 h 107636"/>
                <a:gd name="connsiteX3" fmla="*/ 66509 w 96369"/>
                <a:gd name="connsiteY3" fmla="*/ 325 h 107636"/>
                <a:gd name="connsiteX4" fmla="*/ 77528 w 96369"/>
                <a:gd name="connsiteY4" fmla="*/ 5637 h 107636"/>
                <a:gd name="connsiteX5" fmla="*/ 95041 w 96369"/>
                <a:gd name="connsiteY5" fmla="*/ 27479 h 107636"/>
                <a:gd name="connsiteX6" fmla="*/ 95041 w 96369"/>
                <a:gd name="connsiteY6" fmla="*/ 50305 h 107636"/>
                <a:gd name="connsiteX7" fmla="*/ 86580 w 96369"/>
                <a:gd name="connsiteY7" fmla="*/ 74114 h 107636"/>
                <a:gd name="connsiteX8" fmla="*/ 846 w 96369"/>
                <a:gd name="connsiteY8" fmla="*/ 100151 h 107636"/>
                <a:gd name="connsiteX9" fmla="*/ 0 w 96369"/>
                <a:gd name="connsiteY9" fmla="*/ 99695 h 10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69" h="107636">
                  <a:moveTo>
                    <a:pt x="590" y="39876"/>
                  </a:moveTo>
                  <a:cubicBezTo>
                    <a:pt x="4172" y="29213"/>
                    <a:pt x="11058" y="19974"/>
                    <a:pt x="20268" y="13508"/>
                  </a:cubicBezTo>
                  <a:cubicBezTo>
                    <a:pt x="29220" y="7955"/>
                    <a:pt x="39079" y="4026"/>
                    <a:pt x="49389" y="1899"/>
                  </a:cubicBezTo>
                  <a:cubicBezTo>
                    <a:pt x="54919" y="120"/>
                    <a:pt x="60763" y="-419"/>
                    <a:pt x="66509" y="325"/>
                  </a:cubicBezTo>
                  <a:cubicBezTo>
                    <a:pt x="70484" y="1407"/>
                    <a:pt x="74203" y="3207"/>
                    <a:pt x="77528" y="5637"/>
                  </a:cubicBezTo>
                  <a:cubicBezTo>
                    <a:pt x="85753" y="10620"/>
                    <a:pt x="91971" y="18359"/>
                    <a:pt x="95041" y="27479"/>
                  </a:cubicBezTo>
                  <a:cubicBezTo>
                    <a:pt x="96812" y="34984"/>
                    <a:pt x="96812" y="42798"/>
                    <a:pt x="95041" y="50305"/>
                  </a:cubicBezTo>
                  <a:cubicBezTo>
                    <a:pt x="93231" y="58565"/>
                    <a:pt x="90377" y="66564"/>
                    <a:pt x="86580" y="74114"/>
                  </a:cubicBezTo>
                  <a:cubicBezTo>
                    <a:pt x="70090" y="104980"/>
                    <a:pt x="31700" y="116639"/>
                    <a:pt x="846" y="100151"/>
                  </a:cubicBezTo>
                  <a:cubicBezTo>
                    <a:pt x="551" y="100002"/>
                    <a:pt x="275" y="99850"/>
                    <a:pt x="0" y="99695"/>
                  </a:cubicBezTo>
                </a:path>
              </a:pathLst>
            </a:custGeom>
            <a:solidFill>
              <a:srgbClr val="FFFFFF"/>
            </a:solidFill>
            <a:ln w="1966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43F39716-99DC-4CD3-BFC0-99BD4859B0E0}"/>
                </a:ext>
              </a:extLst>
            </p:cNvPr>
            <p:cNvSpPr/>
            <p:nvPr/>
          </p:nvSpPr>
          <p:spPr>
            <a:xfrm>
              <a:off x="10358108" y="2775620"/>
              <a:ext cx="110200" cy="124538"/>
            </a:xfrm>
            <a:custGeom>
              <a:avLst/>
              <a:gdLst>
                <a:gd name="connsiteX0" fmla="*/ 37936 w 110200"/>
                <a:gd name="connsiteY0" fmla="*/ 124538 h 124538"/>
                <a:gd name="connsiteX1" fmla="*/ 3107 w 110200"/>
                <a:gd name="connsiteY1" fmla="*/ 115487 h 124538"/>
                <a:gd name="connsiteX2" fmla="*/ 1611 w 110200"/>
                <a:gd name="connsiteY2" fmla="*/ 104456 h 124538"/>
                <a:gd name="connsiteX3" fmla="*/ 10781 w 110200"/>
                <a:gd name="connsiteY3" fmla="*/ 101910 h 124538"/>
                <a:gd name="connsiteX4" fmla="*/ 86105 w 110200"/>
                <a:gd name="connsiteY4" fmla="*/ 79883 h 124538"/>
                <a:gd name="connsiteX5" fmla="*/ 86735 w 110200"/>
                <a:gd name="connsiteY5" fmla="*/ 78690 h 124538"/>
                <a:gd name="connsiteX6" fmla="*/ 94409 w 110200"/>
                <a:gd name="connsiteY6" fmla="*/ 56849 h 124538"/>
                <a:gd name="connsiteX7" fmla="*/ 95393 w 110200"/>
                <a:gd name="connsiteY7" fmla="*/ 37171 h 124538"/>
                <a:gd name="connsiteX8" fmla="*/ 81226 w 110200"/>
                <a:gd name="connsiteY8" fmla="*/ 19855 h 124538"/>
                <a:gd name="connsiteX9" fmla="*/ 72961 w 110200"/>
                <a:gd name="connsiteY9" fmla="*/ 15723 h 124538"/>
                <a:gd name="connsiteX10" fmla="*/ 59384 w 110200"/>
                <a:gd name="connsiteY10" fmla="*/ 17297 h 124538"/>
                <a:gd name="connsiteX11" fmla="*/ 32623 w 110200"/>
                <a:gd name="connsiteY11" fmla="*/ 27726 h 124538"/>
                <a:gd name="connsiteX12" fmla="*/ 15504 w 110200"/>
                <a:gd name="connsiteY12" fmla="*/ 50158 h 124538"/>
                <a:gd name="connsiteX13" fmla="*/ 5468 w 110200"/>
                <a:gd name="connsiteY13" fmla="*/ 54881 h 124538"/>
                <a:gd name="connsiteX14" fmla="*/ 490 w 110200"/>
                <a:gd name="connsiteY14" fmla="*/ 45241 h 124538"/>
                <a:gd name="connsiteX15" fmla="*/ 549 w 110200"/>
                <a:gd name="connsiteY15" fmla="*/ 45042 h 124538"/>
                <a:gd name="connsiteX16" fmla="*/ 23768 w 110200"/>
                <a:gd name="connsiteY16" fmla="*/ 14739 h 124538"/>
                <a:gd name="connsiteX17" fmla="*/ 55449 w 110200"/>
                <a:gd name="connsiteY17" fmla="*/ 2146 h 124538"/>
                <a:gd name="connsiteX18" fmla="*/ 75126 w 110200"/>
                <a:gd name="connsiteY18" fmla="*/ 375 h 124538"/>
                <a:gd name="connsiteX19" fmla="*/ 88900 w 110200"/>
                <a:gd name="connsiteY19" fmla="*/ 6868 h 124538"/>
                <a:gd name="connsiteX20" fmla="*/ 108577 w 110200"/>
                <a:gd name="connsiteY20" fmla="*/ 33236 h 124538"/>
                <a:gd name="connsiteX21" fmla="*/ 108577 w 110200"/>
                <a:gd name="connsiteY21" fmla="*/ 59800 h 124538"/>
                <a:gd name="connsiteX22" fmla="*/ 99526 w 110200"/>
                <a:gd name="connsiteY22" fmla="*/ 85577 h 124538"/>
                <a:gd name="connsiteX23" fmla="*/ 56826 w 110200"/>
                <a:gd name="connsiteY23" fmla="*/ 120209 h 124538"/>
                <a:gd name="connsiteX24" fmla="*/ 37936 w 110200"/>
                <a:gd name="connsiteY24" fmla="*/ 124538 h 12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0200" h="124538">
                  <a:moveTo>
                    <a:pt x="37936" y="124538"/>
                  </a:moveTo>
                  <a:cubicBezTo>
                    <a:pt x="25756" y="124527"/>
                    <a:pt x="13752" y="121412"/>
                    <a:pt x="3107" y="115487"/>
                  </a:cubicBezTo>
                  <a:cubicBezTo>
                    <a:pt x="-356" y="112854"/>
                    <a:pt x="-1026" y="107915"/>
                    <a:pt x="1611" y="104456"/>
                  </a:cubicBezTo>
                  <a:cubicBezTo>
                    <a:pt x="3756" y="101646"/>
                    <a:pt x="7495" y="100605"/>
                    <a:pt x="10781" y="101910"/>
                  </a:cubicBezTo>
                  <a:cubicBezTo>
                    <a:pt x="37660" y="116626"/>
                    <a:pt x="71387" y="106764"/>
                    <a:pt x="86105" y="79883"/>
                  </a:cubicBezTo>
                  <a:cubicBezTo>
                    <a:pt x="86322" y="79489"/>
                    <a:pt x="86538" y="79090"/>
                    <a:pt x="86735" y="78690"/>
                  </a:cubicBezTo>
                  <a:cubicBezTo>
                    <a:pt x="90277" y="71795"/>
                    <a:pt x="92855" y="64446"/>
                    <a:pt x="94409" y="56849"/>
                  </a:cubicBezTo>
                  <a:cubicBezTo>
                    <a:pt x="96298" y="50459"/>
                    <a:pt x="96633" y="43716"/>
                    <a:pt x="95393" y="37171"/>
                  </a:cubicBezTo>
                  <a:cubicBezTo>
                    <a:pt x="92835" y="29928"/>
                    <a:pt x="87818" y="23805"/>
                    <a:pt x="81226" y="19855"/>
                  </a:cubicBezTo>
                  <a:cubicBezTo>
                    <a:pt x="78766" y="17968"/>
                    <a:pt x="75952" y="16565"/>
                    <a:pt x="72961" y="15723"/>
                  </a:cubicBezTo>
                  <a:cubicBezTo>
                    <a:pt x="68376" y="15227"/>
                    <a:pt x="63733" y="15767"/>
                    <a:pt x="59384" y="17297"/>
                  </a:cubicBezTo>
                  <a:cubicBezTo>
                    <a:pt x="49919" y="19200"/>
                    <a:pt x="40868" y="22730"/>
                    <a:pt x="32623" y="27726"/>
                  </a:cubicBezTo>
                  <a:cubicBezTo>
                    <a:pt x="24555" y="33071"/>
                    <a:pt x="18534" y="40971"/>
                    <a:pt x="15504" y="50158"/>
                  </a:cubicBezTo>
                  <a:cubicBezTo>
                    <a:pt x="13949" y="54147"/>
                    <a:pt x="9541" y="56221"/>
                    <a:pt x="5468" y="54881"/>
                  </a:cubicBezTo>
                  <a:cubicBezTo>
                    <a:pt x="1434" y="53596"/>
                    <a:pt x="-809" y="49281"/>
                    <a:pt x="490" y="45241"/>
                  </a:cubicBezTo>
                  <a:cubicBezTo>
                    <a:pt x="509" y="45174"/>
                    <a:pt x="529" y="45109"/>
                    <a:pt x="549" y="45042"/>
                  </a:cubicBezTo>
                  <a:cubicBezTo>
                    <a:pt x="4878" y="32730"/>
                    <a:pt x="13005" y="22116"/>
                    <a:pt x="23768" y="14739"/>
                  </a:cubicBezTo>
                  <a:cubicBezTo>
                    <a:pt x="33568" y="8821"/>
                    <a:pt x="44272" y="4564"/>
                    <a:pt x="55449" y="2146"/>
                  </a:cubicBezTo>
                  <a:cubicBezTo>
                    <a:pt x="61804" y="127"/>
                    <a:pt x="68514" y="-477"/>
                    <a:pt x="75126" y="375"/>
                  </a:cubicBezTo>
                  <a:cubicBezTo>
                    <a:pt x="80104" y="1571"/>
                    <a:pt x="84807" y="3783"/>
                    <a:pt x="88900" y="6868"/>
                  </a:cubicBezTo>
                  <a:cubicBezTo>
                    <a:pt x="98424" y="13002"/>
                    <a:pt x="105409" y="22364"/>
                    <a:pt x="108577" y="33236"/>
                  </a:cubicBezTo>
                  <a:cubicBezTo>
                    <a:pt x="110742" y="41957"/>
                    <a:pt x="110742" y="51079"/>
                    <a:pt x="108577" y="59800"/>
                  </a:cubicBezTo>
                  <a:cubicBezTo>
                    <a:pt x="106708" y="68755"/>
                    <a:pt x="103677" y="77423"/>
                    <a:pt x="99526" y="85577"/>
                  </a:cubicBezTo>
                  <a:cubicBezTo>
                    <a:pt x="90533" y="102400"/>
                    <a:pt x="75145" y="114885"/>
                    <a:pt x="56826" y="120209"/>
                  </a:cubicBezTo>
                  <a:cubicBezTo>
                    <a:pt x="50765" y="122541"/>
                    <a:pt x="44410" y="123999"/>
                    <a:pt x="37936" y="124538"/>
                  </a:cubicBezTo>
                  <a:close/>
                </a:path>
              </a:pathLst>
            </a:custGeom>
            <a:solidFill>
              <a:srgbClr val="231F20"/>
            </a:solidFill>
            <a:ln w="1966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6E2C9E25-4F87-4B1C-9FC4-763A48B117AB}"/>
                </a:ext>
              </a:extLst>
            </p:cNvPr>
            <p:cNvSpPr/>
            <p:nvPr/>
          </p:nvSpPr>
          <p:spPr>
            <a:xfrm>
              <a:off x="10143781" y="2955058"/>
              <a:ext cx="146005" cy="95831"/>
            </a:xfrm>
            <a:custGeom>
              <a:avLst/>
              <a:gdLst>
                <a:gd name="connsiteX0" fmla="*/ 0 w 146005"/>
                <a:gd name="connsiteY0" fmla="*/ 87761 h 95831"/>
                <a:gd name="connsiteX1" fmla="*/ 102912 w 146005"/>
                <a:gd name="connsiteY1" fmla="*/ 76544 h 95831"/>
                <a:gd name="connsiteX2" fmla="*/ 146005 w 146005"/>
                <a:gd name="connsiteY2" fmla="*/ 0 h 95831"/>
                <a:gd name="connsiteX3" fmla="*/ 3936 w 146005"/>
                <a:gd name="connsiteY3" fmla="*/ 32074 h 95831"/>
              </a:gdLst>
              <a:ahLst/>
              <a:cxnLst>
                <a:cxn ang="0">
                  <a:pos x="connsiteX0" y="connsiteY0"/>
                </a:cxn>
                <a:cxn ang="0">
                  <a:pos x="connsiteX1" y="connsiteY1"/>
                </a:cxn>
                <a:cxn ang="0">
                  <a:pos x="connsiteX2" y="connsiteY2"/>
                </a:cxn>
                <a:cxn ang="0">
                  <a:pos x="connsiteX3" y="connsiteY3"/>
                </a:cxn>
              </a:cxnLst>
              <a:rect l="l" t="t" r="r" b="b"/>
              <a:pathLst>
                <a:path w="146005" h="95831">
                  <a:moveTo>
                    <a:pt x="0" y="87761"/>
                  </a:moveTo>
                  <a:cubicBezTo>
                    <a:pt x="0" y="87761"/>
                    <a:pt x="59032" y="111963"/>
                    <a:pt x="102912" y="76544"/>
                  </a:cubicBezTo>
                  <a:cubicBezTo>
                    <a:pt x="127784" y="58563"/>
                    <a:pt x="143526" y="30590"/>
                    <a:pt x="146005" y="0"/>
                  </a:cubicBezTo>
                  <a:cubicBezTo>
                    <a:pt x="146005" y="0"/>
                    <a:pt x="62967" y="49390"/>
                    <a:pt x="3936" y="32074"/>
                  </a:cubicBezTo>
                  <a:close/>
                </a:path>
              </a:pathLst>
            </a:custGeom>
            <a:solidFill>
              <a:srgbClr val="231F20"/>
            </a:solidFill>
            <a:ln w="1966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AF38873E-C875-436F-ACAA-67232395A4AF}"/>
                </a:ext>
              </a:extLst>
            </p:cNvPr>
            <p:cNvSpPr/>
            <p:nvPr/>
          </p:nvSpPr>
          <p:spPr>
            <a:xfrm>
              <a:off x="10135111" y="2946478"/>
              <a:ext cx="163333" cy="113097"/>
            </a:xfrm>
            <a:custGeom>
              <a:avLst/>
              <a:gdLst>
                <a:gd name="connsiteX0" fmla="*/ 53534 w 163333"/>
                <a:gd name="connsiteY0" fmla="*/ 113066 h 113097"/>
                <a:gd name="connsiteX1" fmla="*/ 5522 w 163333"/>
                <a:gd name="connsiteY1" fmla="*/ 104408 h 113097"/>
                <a:gd name="connsiteX2" fmla="*/ 12 w 163333"/>
                <a:gd name="connsiteY2" fmla="*/ 95750 h 113097"/>
                <a:gd name="connsiteX3" fmla="*/ 3948 w 163333"/>
                <a:gd name="connsiteY3" fmla="*/ 39867 h 113097"/>
                <a:gd name="connsiteX4" fmla="*/ 7686 w 163333"/>
                <a:gd name="connsiteY4" fmla="*/ 33373 h 113097"/>
                <a:gd name="connsiteX5" fmla="*/ 15164 w 163333"/>
                <a:gd name="connsiteY5" fmla="*/ 32193 h 113097"/>
                <a:gd name="connsiteX6" fmla="*/ 150150 w 163333"/>
                <a:gd name="connsiteY6" fmla="*/ 1102 h 113097"/>
                <a:gd name="connsiteX7" fmla="*/ 159005 w 163333"/>
                <a:gd name="connsiteY7" fmla="*/ 1102 h 113097"/>
                <a:gd name="connsiteX8" fmla="*/ 163334 w 163333"/>
                <a:gd name="connsiteY8" fmla="*/ 8580 h 113097"/>
                <a:gd name="connsiteX9" fmla="*/ 116895 w 163333"/>
                <a:gd name="connsiteY9" fmla="*/ 92011 h 113097"/>
                <a:gd name="connsiteX10" fmla="*/ 53534 w 163333"/>
                <a:gd name="connsiteY10" fmla="*/ 113066 h 113097"/>
                <a:gd name="connsiteX11" fmla="*/ 17918 w 163333"/>
                <a:gd name="connsiteY11" fmla="*/ 90240 h 113097"/>
                <a:gd name="connsiteX12" fmla="*/ 106073 w 163333"/>
                <a:gd name="connsiteY12" fmla="*/ 78434 h 113097"/>
                <a:gd name="connsiteX13" fmla="*/ 143459 w 163333"/>
                <a:gd name="connsiteY13" fmla="*/ 24322 h 113097"/>
                <a:gd name="connsiteX14" fmla="*/ 20674 w 163333"/>
                <a:gd name="connsiteY14" fmla="*/ 51279 h 113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333" h="113097">
                  <a:moveTo>
                    <a:pt x="53534" y="113066"/>
                  </a:moveTo>
                  <a:cubicBezTo>
                    <a:pt x="37143" y="113060"/>
                    <a:pt x="20890" y="110128"/>
                    <a:pt x="5522" y="104408"/>
                  </a:cubicBezTo>
                  <a:cubicBezTo>
                    <a:pt x="2039" y="102989"/>
                    <a:pt x="-184" y="99514"/>
                    <a:pt x="12" y="95750"/>
                  </a:cubicBezTo>
                  <a:lnTo>
                    <a:pt x="3948" y="39867"/>
                  </a:lnTo>
                  <a:cubicBezTo>
                    <a:pt x="4164" y="37255"/>
                    <a:pt x="5541" y="34878"/>
                    <a:pt x="7686" y="33373"/>
                  </a:cubicBezTo>
                  <a:cubicBezTo>
                    <a:pt x="9930" y="31998"/>
                    <a:pt x="12606" y="31573"/>
                    <a:pt x="15164" y="32193"/>
                  </a:cubicBezTo>
                  <a:cubicBezTo>
                    <a:pt x="69670" y="48328"/>
                    <a:pt x="149363" y="1496"/>
                    <a:pt x="150150" y="1102"/>
                  </a:cubicBezTo>
                  <a:cubicBezTo>
                    <a:pt x="152924" y="-367"/>
                    <a:pt x="156230" y="-367"/>
                    <a:pt x="159005" y="1102"/>
                  </a:cubicBezTo>
                  <a:cubicBezTo>
                    <a:pt x="161641" y="2675"/>
                    <a:pt x="163294" y="5504"/>
                    <a:pt x="163334" y="8580"/>
                  </a:cubicBezTo>
                  <a:cubicBezTo>
                    <a:pt x="161011" y="41903"/>
                    <a:pt x="143991" y="72470"/>
                    <a:pt x="116895" y="92011"/>
                  </a:cubicBezTo>
                  <a:cubicBezTo>
                    <a:pt x="98871" y="106201"/>
                    <a:pt x="76458" y="113649"/>
                    <a:pt x="53534" y="113066"/>
                  </a:cubicBezTo>
                  <a:close/>
                  <a:moveTo>
                    <a:pt x="17918" y="90240"/>
                  </a:moveTo>
                  <a:cubicBezTo>
                    <a:pt x="47513" y="100569"/>
                    <a:pt x="80237" y="96185"/>
                    <a:pt x="106073" y="78434"/>
                  </a:cubicBezTo>
                  <a:cubicBezTo>
                    <a:pt x="123959" y="64813"/>
                    <a:pt x="137045" y="45864"/>
                    <a:pt x="143459" y="24322"/>
                  </a:cubicBezTo>
                  <a:cubicBezTo>
                    <a:pt x="117682" y="37112"/>
                    <a:pt x="64750" y="59150"/>
                    <a:pt x="20674" y="51279"/>
                  </a:cubicBezTo>
                  <a:close/>
                </a:path>
              </a:pathLst>
            </a:custGeom>
            <a:solidFill>
              <a:srgbClr val="231F20"/>
            </a:solidFill>
            <a:ln w="1966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6A9ADFAF-BA4E-4202-B96E-9FC25125324C}"/>
                </a:ext>
              </a:extLst>
            </p:cNvPr>
            <p:cNvSpPr/>
            <p:nvPr/>
          </p:nvSpPr>
          <p:spPr>
            <a:xfrm>
              <a:off x="10103082" y="2749037"/>
              <a:ext cx="47979" cy="88693"/>
            </a:xfrm>
            <a:custGeom>
              <a:avLst/>
              <a:gdLst>
                <a:gd name="connsiteX0" fmla="*/ 47979 w 47979"/>
                <a:gd name="connsiteY0" fmla="*/ 0 h 88693"/>
                <a:gd name="connsiteX1" fmla="*/ 1147 w 47979"/>
                <a:gd name="connsiteY1" fmla="*/ 78709 h 88693"/>
                <a:gd name="connsiteX2" fmla="*/ 43847 w 47979"/>
                <a:gd name="connsiteY2" fmla="*/ 88154 h 88693"/>
              </a:gdLst>
              <a:ahLst/>
              <a:cxnLst>
                <a:cxn ang="0">
                  <a:pos x="connsiteX0" y="connsiteY0"/>
                </a:cxn>
                <a:cxn ang="0">
                  <a:pos x="connsiteX1" y="connsiteY1"/>
                </a:cxn>
                <a:cxn ang="0">
                  <a:pos x="connsiteX2" y="connsiteY2"/>
                </a:cxn>
              </a:cxnLst>
              <a:rect l="l" t="t" r="r" b="b"/>
              <a:pathLst>
                <a:path w="47979" h="88693">
                  <a:moveTo>
                    <a:pt x="47979" y="0"/>
                  </a:moveTo>
                  <a:cubicBezTo>
                    <a:pt x="47979" y="0"/>
                    <a:pt x="-8691" y="65328"/>
                    <a:pt x="1147" y="78709"/>
                  </a:cubicBezTo>
                  <a:cubicBezTo>
                    <a:pt x="10986" y="92090"/>
                    <a:pt x="43847" y="88154"/>
                    <a:pt x="43847" y="88154"/>
                  </a:cubicBezTo>
                </a:path>
              </a:pathLst>
            </a:custGeom>
            <a:solidFill>
              <a:srgbClr val="FFFFFF"/>
            </a:solidFill>
            <a:ln w="1966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F94F85E5-1374-4302-958F-D95B82F736FE}"/>
                </a:ext>
              </a:extLst>
            </p:cNvPr>
            <p:cNvSpPr/>
            <p:nvPr/>
          </p:nvSpPr>
          <p:spPr>
            <a:xfrm>
              <a:off x="10094006" y="2740733"/>
              <a:ext cx="65315" cy="106797"/>
            </a:xfrm>
            <a:custGeom>
              <a:avLst/>
              <a:gdLst>
                <a:gd name="connsiteX0" fmla="*/ 41904 w 65315"/>
                <a:gd name="connsiteY0" fmla="*/ 106493 h 106797"/>
                <a:gd name="connsiteX1" fmla="*/ 2549 w 65315"/>
                <a:gd name="connsiteY1" fmla="*/ 92523 h 106797"/>
                <a:gd name="connsiteX2" fmla="*/ 49972 w 65315"/>
                <a:gd name="connsiteY2" fmla="*/ 2598 h 106797"/>
                <a:gd name="connsiteX3" fmla="*/ 61935 w 65315"/>
                <a:gd name="connsiteY3" fmla="*/ 2361 h 106797"/>
                <a:gd name="connsiteX4" fmla="*/ 62171 w 65315"/>
                <a:gd name="connsiteY4" fmla="*/ 2598 h 106797"/>
                <a:gd name="connsiteX5" fmla="*/ 63333 w 65315"/>
                <a:gd name="connsiteY5" fmla="*/ 14788 h 106797"/>
                <a:gd name="connsiteX6" fmla="*/ 63156 w 65315"/>
                <a:gd name="connsiteY6" fmla="*/ 14994 h 106797"/>
                <a:gd name="connsiteX7" fmla="*/ 17110 w 65315"/>
                <a:gd name="connsiteY7" fmla="*/ 84455 h 106797"/>
                <a:gd name="connsiteX8" fmla="*/ 51152 w 65315"/>
                <a:gd name="connsiteY8" fmla="*/ 89374 h 106797"/>
                <a:gd name="connsiteX9" fmla="*/ 60794 w 65315"/>
                <a:gd name="connsiteY9" fmla="*/ 97048 h 106797"/>
                <a:gd name="connsiteX10" fmla="*/ 53651 w 65315"/>
                <a:gd name="connsiteY10" fmla="*/ 106649 h 106797"/>
                <a:gd name="connsiteX11" fmla="*/ 53317 w 65315"/>
                <a:gd name="connsiteY11" fmla="*/ 106690 h 106797"/>
                <a:gd name="connsiteX12" fmla="*/ 41904 w 65315"/>
                <a:gd name="connsiteY12" fmla="*/ 106493 h 10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315" h="106797">
                  <a:moveTo>
                    <a:pt x="41904" y="106493"/>
                  </a:moveTo>
                  <a:cubicBezTo>
                    <a:pt x="27343" y="108144"/>
                    <a:pt x="12821" y="102991"/>
                    <a:pt x="2549" y="92523"/>
                  </a:cubicBezTo>
                  <a:cubicBezTo>
                    <a:pt x="-6699" y="79732"/>
                    <a:pt x="9240" y="49429"/>
                    <a:pt x="49972" y="2598"/>
                  </a:cubicBezTo>
                  <a:cubicBezTo>
                    <a:pt x="53219" y="-771"/>
                    <a:pt x="58571" y="-877"/>
                    <a:pt x="61935" y="2361"/>
                  </a:cubicBezTo>
                  <a:cubicBezTo>
                    <a:pt x="62014" y="2438"/>
                    <a:pt x="62093" y="2517"/>
                    <a:pt x="62171" y="2598"/>
                  </a:cubicBezTo>
                  <a:cubicBezTo>
                    <a:pt x="65851" y="5644"/>
                    <a:pt x="66383" y="11100"/>
                    <a:pt x="63333" y="14788"/>
                  </a:cubicBezTo>
                  <a:cubicBezTo>
                    <a:pt x="63273" y="14857"/>
                    <a:pt x="63214" y="14925"/>
                    <a:pt x="63156" y="14994"/>
                  </a:cubicBezTo>
                  <a:cubicBezTo>
                    <a:pt x="37575" y="44313"/>
                    <a:pt x="16127" y="76781"/>
                    <a:pt x="17110" y="84455"/>
                  </a:cubicBezTo>
                  <a:cubicBezTo>
                    <a:pt x="21243" y="89965"/>
                    <a:pt x="39936" y="90948"/>
                    <a:pt x="51152" y="89374"/>
                  </a:cubicBezTo>
                  <a:cubicBezTo>
                    <a:pt x="55914" y="88910"/>
                    <a:pt x="60184" y="92306"/>
                    <a:pt x="60794" y="97048"/>
                  </a:cubicBezTo>
                  <a:cubicBezTo>
                    <a:pt x="61463" y="101672"/>
                    <a:pt x="58275" y="105970"/>
                    <a:pt x="53651" y="106649"/>
                  </a:cubicBezTo>
                  <a:cubicBezTo>
                    <a:pt x="53533" y="106665"/>
                    <a:pt x="53435" y="106678"/>
                    <a:pt x="53317" y="106690"/>
                  </a:cubicBezTo>
                  <a:cubicBezTo>
                    <a:pt x="49519" y="106883"/>
                    <a:pt x="45701" y="106816"/>
                    <a:pt x="41904" y="106493"/>
                  </a:cubicBezTo>
                  <a:close/>
                </a:path>
              </a:pathLst>
            </a:custGeom>
            <a:solidFill>
              <a:srgbClr val="231F20"/>
            </a:solidFill>
            <a:ln w="1966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6FA94A06-A88B-4D7C-B3A9-613A3682EBD0}"/>
                </a:ext>
              </a:extLst>
            </p:cNvPr>
            <p:cNvSpPr/>
            <p:nvPr/>
          </p:nvSpPr>
          <p:spPr>
            <a:xfrm rot="17362800">
              <a:off x="10213742" y="2750687"/>
              <a:ext cx="33451" cy="24006"/>
            </a:xfrm>
            <a:custGeom>
              <a:avLst/>
              <a:gdLst>
                <a:gd name="connsiteX0" fmla="*/ 33451 w 33451"/>
                <a:gd name="connsiteY0" fmla="*/ 12003 h 24006"/>
                <a:gd name="connsiteX1" fmla="*/ 16725 w 33451"/>
                <a:gd name="connsiteY1" fmla="*/ 24006 h 24006"/>
                <a:gd name="connsiteX2" fmla="*/ 0 w 33451"/>
                <a:gd name="connsiteY2" fmla="*/ 12003 h 24006"/>
                <a:gd name="connsiteX3" fmla="*/ 16725 w 33451"/>
                <a:gd name="connsiteY3" fmla="*/ 0 h 24006"/>
                <a:gd name="connsiteX4" fmla="*/ 33451 w 33451"/>
                <a:gd name="connsiteY4" fmla="*/ 12003 h 24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 h="24006">
                  <a:moveTo>
                    <a:pt x="33451" y="12003"/>
                  </a:moveTo>
                  <a:cubicBezTo>
                    <a:pt x="33451" y="18632"/>
                    <a:pt x="25963" y="24006"/>
                    <a:pt x="16725" y="24006"/>
                  </a:cubicBezTo>
                  <a:cubicBezTo>
                    <a:pt x="7488" y="24006"/>
                    <a:pt x="0" y="18632"/>
                    <a:pt x="0" y="12003"/>
                  </a:cubicBezTo>
                  <a:cubicBezTo>
                    <a:pt x="0" y="5374"/>
                    <a:pt x="7488" y="0"/>
                    <a:pt x="16725" y="0"/>
                  </a:cubicBezTo>
                  <a:cubicBezTo>
                    <a:pt x="25963" y="0"/>
                    <a:pt x="33451" y="5374"/>
                    <a:pt x="33451" y="12003"/>
                  </a:cubicBezTo>
                  <a:close/>
                </a:path>
              </a:pathLst>
            </a:custGeom>
            <a:solidFill>
              <a:srgbClr val="231F20"/>
            </a:solidFill>
            <a:ln w="1966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373A415D-13EE-469C-B456-129F8661F0A4}"/>
                </a:ext>
              </a:extLst>
            </p:cNvPr>
            <p:cNvSpPr/>
            <p:nvPr/>
          </p:nvSpPr>
          <p:spPr>
            <a:xfrm rot="17362800">
              <a:off x="10082347" y="2737160"/>
              <a:ext cx="33451" cy="24006"/>
            </a:xfrm>
            <a:custGeom>
              <a:avLst/>
              <a:gdLst>
                <a:gd name="connsiteX0" fmla="*/ 33451 w 33451"/>
                <a:gd name="connsiteY0" fmla="*/ 12003 h 24006"/>
                <a:gd name="connsiteX1" fmla="*/ 16725 w 33451"/>
                <a:gd name="connsiteY1" fmla="*/ 24006 h 24006"/>
                <a:gd name="connsiteX2" fmla="*/ 0 w 33451"/>
                <a:gd name="connsiteY2" fmla="*/ 12003 h 24006"/>
                <a:gd name="connsiteX3" fmla="*/ 16725 w 33451"/>
                <a:gd name="connsiteY3" fmla="*/ 0 h 24006"/>
                <a:gd name="connsiteX4" fmla="*/ 33451 w 33451"/>
                <a:gd name="connsiteY4" fmla="*/ 12003 h 24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 h="24006">
                  <a:moveTo>
                    <a:pt x="33451" y="12003"/>
                  </a:moveTo>
                  <a:cubicBezTo>
                    <a:pt x="33451" y="18632"/>
                    <a:pt x="25963" y="24006"/>
                    <a:pt x="16725" y="24006"/>
                  </a:cubicBezTo>
                  <a:cubicBezTo>
                    <a:pt x="7488" y="24006"/>
                    <a:pt x="0" y="18632"/>
                    <a:pt x="0" y="12003"/>
                  </a:cubicBezTo>
                  <a:cubicBezTo>
                    <a:pt x="0" y="5374"/>
                    <a:pt x="7488" y="0"/>
                    <a:pt x="16725" y="0"/>
                  </a:cubicBezTo>
                  <a:cubicBezTo>
                    <a:pt x="25963" y="0"/>
                    <a:pt x="33451" y="5374"/>
                    <a:pt x="33451" y="12003"/>
                  </a:cubicBezTo>
                  <a:close/>
                </a:path>
              </a:pathLst>
            </a:custGeom>
            <a:solidFill>
              <a:srgbClr val="231F20"/>
            </a:solidFill>
            <a:ln w="1966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3E89211A-8BA3-4778-AFA1-1BFE6046C7F1}"/>
                </a:ext>
              </a:extLst>
            </p:cNvPr>
            <p:cNvSpPr/>
            <p:nvPr/>
          </p:nvSpPr>
          <p:spPr>
            <a:xfrm>
              <a:off x="10084553" y="2866510"/>
              <a:ext cx="118063" cy="36389"/>
            </a:xfrm>
            <a:custGeom>
              <a:avLst/>
              <a:gdLst>
                <a:gd name="connsiteX0" fmla="*/ 0 w 118063"/>
                <a:gd name="connsiteY0" fmla="*/ 0 h 36389"/>
                <a:gd name="connsiteX1" fmla="*/ 118064 w 118063"/>
                <a:gd name="connsiteY1" fmla="*/ 17119 h 36389"/>
              </a:gdLst>
              <a:ahLst/>
              <a:cxnLst>
                <a:cxn ang="0">
                  <a:pos x="connsiteX0" y="connsiteY0"/>
                </a:cxn>
                <a:cxn ang="0">
                  <a:pos x="connsiteX1" y="connsiteY1"/>
                </a:cxn>
              </a:cxnLst>
              <a:rect l="l" t="t" r="r" b="b"/>
              <a:pathLst>
                <a:path w="118063" h="36389">
                  <a:moveTo>
                    <a:pt x="0" y="0"/>
                  </a:moveTo>
                  <a:cubicBezTo>
                    <a:pt x="0" y="0"/>
                    <a:pt x="35025" y="68870"/>
                    <a:pt x="118064" y="17119"/>
                  </a:cubicBezTo>
                </a:path>
              </a:pathLst>
            </a:custGeom>
            <a:solidFill>
              <a:srgbClr val="FFFFFF"/>
            </a:solidFill>
            <a:ln w="1966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B6CE17AF-3193-4235-8902-F053168902F1}"/>
                </a:ext>
              </a:extLst>
            </p:cNvPr>
            <p:cNvSpPr/>
            <p:nvPr/>
          </p:nvSpPr>
          <p:spPr>
            <a:xfrm>
              <a:off x="10075928" y="2856743"/>
              <a:ext cx="135496" cy="54832"/>
            </a:xfrm>
            <a:custGeom>
              <a:avLst/>
              <a:gdLst>
                <a:gd name="connsiteX0" fmla="*/ 69427 w 135496"/>
                <a:gd name="connsiteY0" fmla="*/ 54828 h 54832"/>
                <a:gd name="connsiteX1" fmla="*/ 48766 w 135496"/>
                <a:gd name="connsiteY1" fmla="*/ 52073 h 54832"/>
                <a:gd name="connsiteX2" fmla="*/ 950 w 135496"/>
                <a:gd name="connsiteY2" fmla="*/ 12719 h 54832"/>
                <a:gd name="connsiteX3" fmla="*/ 4689 w 135496"/>
                <a:gd name="connsiteY3" fmla="*/ 912 h 54832"/>
                <a:gd name="connsiteX4" fmla="*/ 16495 w 135496"/>
                <a:gd name="connsiteY4" fmla="*/ 4848 h 54832"/>
                <a:gd name="connsiteX5" fmla="*/ 53685 w 135496"/>
                <a:gd name="connsiteY5" fmla="*/ 34364 h 54832"/>
                <a:gd name="connsiteX6" fmla="*/ 122162 w 135496"/>
                <a:gd name="connsiteY6" fmla="*/ 18622 h 54832"/>
                <a:gd name="connsiteX7" fmla="*/ 134166 w 135496"/>
                <a:gd name="connsiteY7" fmla="*/ 21377 h 54832"/>
                <a:gd name="connsiteX8" fmla="*/ 131410 w 135496"/>
                <a:gd name="connsiteY8" fmla="*/ 33380 h 54832"/>
                <a:gd name="connsiteX9" fmla="*/ 69427 w 135496"/>
                <a:gd name="connsiteY9" fmla="*/ 54828 h 5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496" h="54832">
                  <a:moveTo>
                    <a:pt x="69427" y="54828"/>
                  </a:moveTo>
                  <a:cubicBezTo>
                    <a:pt x="62442" y="54909"/>
                    <a:pt x="55476" y="53980"/>
                    <a:pt x="48766" y="52073"/>
                  </a:cubicBezTo>
                  <a:cubicBezTo>
                    <a:pt x="28262" y="45781"/>
                    <a:pt x="11064" y="31634"/>
                    <a:pt x="950" y="12719"/>
                  </a:cubicBezTo>
                  <a:cubicBezTo>
                    <a:pt x="-1214" y="8421"/>
                    <a:pt x="439" y="3177"/>
                    <a:pt x="4689" y="912"/>
                  </a:cubicBezTo>
                  <a:cubicBezTo>
                    <a:pt x="9038" y="-1228"/>
                    <a:pt x="14292" y="525"/>
                    <a:pt x="16495" y="4848"/>
                  </a:cubicBezTo>
                  <a:cubicBezTo>
                    <a:pt x="24760" y="19002"/>
                    <a:pt x="38022" y="29537"/>
                    <a:pt x="53685" y="34364"/>
                  </a:cubicBezTo>
                  <a:cubicBezTo>
                    <a:pt x="77711" y="39031"/>
                    <a:pt x="102583" y="33311"/>
                    <a:pt x="122162" y="18622"/>
                  </a:cubicBezTo>
                  <a:cubicBezTo>
                    <a:pt x="126235" y="16068"/>
                    <a:pt x="131607" y="17302"/>
                    <a:pt x="134166" y="21377"/>
                  </a:cubicBezTo>
                  <a:cubicBezTo>
                    <a:pt x="136723" y="25452"/>
                    <a:pt x="135484" y="30826"/>
                    <a:pt x="131410" y="33380"/>
                  </a:cubicBezTo>
                  <a:cubicBezTo>
                    <a:pt x="113150" y="46164"/>
                    <a:pt x="91682" y="53592"/>
                    <a:pt x="69427" y="54828"/>
                  </a:cubicBezTo>
                  <a:close/>
                </a:path>
              </a:pathLst>
            </a:custGeom>
            <a:solidFill>
              <a:srgbClr val="231F20"/>
            </a:solidFill>
            <a:ln w="1966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D600040D-3F2E-4381-9C32-900EACF1D813}"/>
                </a:ext>
              </a:extLst>
            </p:cNvPr>
            <p:cNvSpPr/>
            <p:nvPr/>
          </p:nvSpPr>
          <p:spPr>
            <a:xfrm>
              <a:off x="10579042" y="3203188"/>
              <a:ext cx="34631" cy="748325"/>
            </a:xfrm>
            <a:custGeom>
              <a:avLst/>
              <a:gdLst>
                <a:gd name="connsiteX0" fmla="*/ 34632 w 34631"/>
                <a:gd name="connsiteY0" fmla="*/ 748326 h 748325"/>
                <a:gd name="connsiteX1" fmla="*/ 0 w 34631"/>
                <a:gd name="connsiteY1" fmla="*/ 0 h 748325"/>
              </a:gdLst>
              <a:ahLst/>
              <a:cxnLst>
                <a:cxn ang="0">
                  <a:pos x="connsiteX0" y="connsiteY0"/>
                </a:cxn>
                <a:cxn ang="0">
                  <a:pos x="connsiteX1" y="connsiteY1"/>
                </a:cxn>
              </a:cxnLst>
              <a:rect l="l" t="t" r="r" b="b"/>
              <a:pathLst>
                <a:path w="34631" h="748325">
                  <a:moveTo>
                    <a:pt x="34632" y="748326"/>
                  </a:moveTo>
                  <a:lnTo>
                    <a:pt x="0" y="0"/>
                  </a:lnTo>
                </a:path>
              </a:pathLst>
            </a:custGeom>
            <a:ln w="1966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B8BEC33E-F9F1-4972-991A-0C9CF4749144}"/>
                </a:ext>
              </a:extLst>
            </p:cNvPr>
            <p:cNvSpPr/>
            <p:nvPr/>
          </p:nvSpPr>
          <p:spPr>
            <a:xfrm>
              <a:off x="10569969" y="3194690"/>
              <a:ext cx="52758" cy="765875"/>
            </a:xfrm>
            <a:custGeom>
              <a:avLst/>
              <a:gdLst>
                <a:gd name="connsiteX0" fmla="*/ 43705 w 52758"/>
                <a:gd name="connsiteY0" fmla="*/ 765875 h 765875"/>
                <a:gd name="connsiteX1" fmla="*/ 34653 w 52758"/>
                <a:gd name="connsiteY1" fmla="*/ 757217 h 765875"/>
                <a:gd name="connsiteX2" fmla="*/ 21 w 52758"/>
                <a:gd name="connsiteY2" fmla="*/ 9482 h 765875"/>
                <a:gd name="connsiteX3" fmla="*/ 8266 w 52758"/>
                <a:gd name="connsiteY3" fmla="*/ 57 h 765875"/>
                <a:gd name="connsiteX4" fmla="*/ 8679 w 52758"/>
                <a:gd name="connsiteY4" fmla="*/ 37 h 765875"/>
                <a:gd name="connsiteX5" fmla="*/ 17888 w 52758"/>
                <a:gd name="connsiteY5" fmla="*/ 7672 h 765875"/>
                <a:gd name="connsiteX6" fmla="*/ 17927 w 52758"/>
                <a:gd name="connsiteY6" fmla="*/ 8498 h 765875"/>
                <a:gd name="connsiteX7" fmla="*/ 52756 w 52758"/>
                <a:gd name="connsiteY7" fmla="*/ 756234 h 765875"/>
                <a:gd name="connsiteX8" fmla="*/ 44098 w 52758"/>
                <a:gd name="connsiteY8" fmla="*/ 765679 h 7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58" h="765875">
                  <a:moveTo>
                    <a:pt x="43705" y="765875"/>
                  </a:moveTo>
                  <a:cubicBezTo>
                    <a:pt x="38864" y="765875"/>
                    <a:pt x="34869" y="762058"/>
                    <a:pt x="34653" y="757217"/>
                  </a:cubicBezTo>
                  <a:lnTo>
                    <a:pt x="21" y="9482"/>
                  </a:lnTo>
                  <a:cubicBezTo>
                    <a:pt x="-313" y="4602"/>
                    <a:pt x="3386" y="391"/>
                    <a:pt x="8266" y="57"/>
                  </a:cubicBezTo>
                  <a:cubicBezTo>
                    <a:pt x="8403" y="37"/>
                    <a:pt x="8542" y="37"/>
                    <a:pt x="8679" y="37"/>
                  </a:cubicBezTo>
                  <a:cubicBezTo>
                    <a:pt x="13323" y="-396"/>
                    <a:pt x="17455" y="3028"/>
                    <a:pt x="17888" y="7672"/>
                  </a:cubicBezTo>
                  <a:cubicBezTo>
                    <a:pt x="17908" y="7947"/>
                    <a:pt x="17927" y="8223"/>
                    <a:pt x="17927" y="8498"/>
                  </a:cubicBezTo>
                  <a:lnTo>
                    <a:pt x="52756" y="756234"/>
                  </a:lnTo>
                  <a:cubicBezTo>
                    <a:pt x="52874" y="761192"/>
                    <a:pt x="49057" y="765364"/>
                    <a:pt x="44098" y="765679"/>
                  </a:cubicBezTo>
                  <a:close/>
                </a:path>
              </a:pathLst>
            </a:custGeom>
            <a:solidFill>
              <a:srgbClr val="231F20"/>
            </a:solidFill>
            <a:ln w="1966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C351C709-E19B-4A89-8791-4075DD17F0E3}"/>
                </a:ext>
              </a:extLst>
            </p:cNvPr>
            <p:cNvSpPr/>
            <p:nvPr/>
          </p:nvSpPr>
          <p:spPr>
            <a:xfrm>
              <a:off x="10452221" y="5747959"/>
              <a:ext cx="285812" cy="224145"/>
            </a:xfrm>
            <a:custGeom>
              <a:avLst/>
              <a:gdLst>
                <a:gd name="connsiteX0" fmla="*/ 31976 w 285812"/>
                <a:gd name="connsiteY0" fmla="*/ 33145 h 224145"/>
                <a:gd name="connsiteX1" fmla="*/ 223632 w 285812"/>
                <a:gd name="connsiteY1" fmla="*/ 33145 h 224145"/>
                <a:gd name="connsiteX2" fmla="*/ 285813 w 285812"/>
                <a:gd name="connsiteY2" fmla="*/ 203157 h 224145"/>
                <a:gd name="connsiteX3" fmla="*/ 99 w 285812"/>
                <a:gd name="connsiteY3" fmla="*/ 203157 h 224145"/>
                <a:gd name="connsiteX4" fmla="*/ 31976 w 285812"/>
                <a:gd name="connsiteY4" fmla="*/ 33145 h 224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812" h="224145">
                  <a:moveTo>
                    <a:pt x="31976" y="33145"/>
                  </a:moveTo>
                  <a:cubicBezTo>
                    <a:pt x="31976" y="33145"/>
                    <a:pt x="166765" y="-41432"/>
                    <a:pt x="223632" y="33145"/>
                  </a:cubicBezTo>
                  <a:cubicBezTo>
                    <a:pt x="259071" y="83303"/>
                    <a:pt x="280519" y="141980"/>
                    <a:pt x="285813" y="203157"/>
                  </a:cubicBezTo>
                  <a:cubicBezTo>
                    <a:pt x="285813" y="203157"/>
                    <a:pt x="2263" y="250382"/>
                    <a:pt x="99" y="203157"/>
                  </a:cubicBezTo>
                  <a:cubicBezTo>
                    <a:pt x="-2066" y="155931"/>
                    <a:pt x="31976" y="33145"/>
                    <a:pt x="31976" y="33145"/>
                  </a:cubicBezTo>
                  <a:close/>
                </a:path>
              </a:pathLst>
            </a:custGeom>
            <a:solidFill>
              <a:srgbClr val="231F20"/>
            </a:solidFill>
            <a:ln w="1966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0E1B7D2F-83FB-4635-8EB3-F1C05940B2A4}"/>
                </a:ext>
              </a:extLst>
            </p:cNvPr>
            <p:cNvSpPr/>
            <p:nvPr/>
          </p:nvSpPr>
          <p:spPr>
            <a:xfrm>
              <a:off x="9518507" y="5720695"/>
              <a:ext cx="517638" cy="230965"/>
            </a:xfrm>
            <a:custGeom>
              <a:avLst/>
              <a:gdLst>
                <a:gd name="connsiteX0" fmla="*/ 203000 w 517638"/>
                <a:gd name="connsiteY0" fmla="*/ 0 h 230965"/>
                <a:gd name="connsiteX1" fmla="*/ 274428 w 517638"/>
                <a:gd name="connsiteY1" fmla="*/ 92680 h 230965"/>
                <a:gd name="connsiteX2" fmla="*/ 507800 w 517638"/>
                <a:gd name="connsiteY2" fmla="*/ 45848 h 230965"/>
                <a:gd name="connsiteX3" fmla="*/ 517639 w 517638"/>
                <a:gd name="connsiteY3" fmla="*/ 167257 h 230965"/>
                <a:gd name="connsiteX4" fmla="*/ 1308 w 517638"/>
                <a:gd name="connsiteY4" fmla="*/ 214876 h 230965"/>
                <a:gd name="connsiteX5" fmla="*/ 203000 w 517638"/>
                <a:gd name="connsiteY5" fmla="*/ 0 h 23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7638" h="230965">
                  <a:moveTo>
                    <a:pt x="203000" y="0"/>
                  </a:moveTo>
                  <a:lnTo>
                    <a:pt x="274428" y="92680"/>
                  </a:lnTo>
                  <a:lnTo>
                    <a:pt x="507800" y="45848"/>
                  </a:lnTo>
                  <a:lnTo>
                    <a:pt x="517639" y="167257"/>
                  </a:lnTo>
                  <a:cubicBezTo>
                    <a:pt x="517639" y="167257"/>
                    <a:pt x="21576" y="269578"/>
                    <a:pt x="1308" y="214876"/>
                  </a:cubicBezTo>
                  <a:cubicBezTo>
                    <a:pt x="-18959" y="160173"/>
                    <a:pt x="203000" y="0"/>
                    <a:pt x="203000" y="0"/>
                  </a:cubicBezTo>
                  <a:close/>
                </a:path>
              </a:pathLst>
            </a:custGeom>
            <a:solidFill>
              <a:srgbClr val="231F20"/>
            </a:solidFill>
            <a:ln w="1966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534D1988-962D-41A1-8358-735062C972F0}"/>
                </a:ext>
              </a:extLst>
            </p:cNvPr>
            <p:cNvSpPr/>
            <p:nvPr/>
          </p:nvSpPr>
          <p:spPr>
            <a:xfrm>
              <a:off x="9612495" y="2985558"/>
              <a:ext cx="443525" cy="387248"/>
            </a:xfrm>
            <a:custGeom>
              <a:avLst/>
              <a:gdLst>
                <a:gd name="connsiteX0" fmla="*/ 386461 w 443525"/>
                <a:gd name="connsiteY0" fmla="*/ 0 h 387248"/>
                <a:gd name="connsiteX1" fmla="*/ 0 w 443525"/>
                <a:gd name="connsiteY1" fmla="*/ 81070 h 387248"/>
                <a:gd name="connsiteX2" fmla="*/ 54506 w 443525"/>
                <a:gd name="connsiteY2" fmla="*/ 387248 h 387248"/>
                <a:gd name="connsiteX3" fmla="*/ 443525 w 443525"/>
                <a:gd name="connsiteY3" fmla="*/ 281582 h 387248"/>
                <a:gd name="connsiteX4" fmla="*/ 386461 w 443525"/>
                <a:gd name="connsiteY4" fmla="*/ 0 h 387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25" h="387248">
                  <a:moveTo>
                    <a:pt x="386461" y="0"/>
                  </a:moveTo>
                  <a:lnTo>
                    <a:pt x="0" y="81070"/>
                  </a:lnTo>
                  <a:lnTo>
                    <a:pt x="54506" y="387248"/>
                  </a:lnTo>
                  <a:lnTo>
                    <a:pt x="443525" y="281582"/>
                  </a:lnTo>
                  <a:lnTo>
                    <a:pt x="386461" y="0"/>
                  </a:lnTo>
                  <a:close/>
                </a:path>
              </a:pathLst>
            </a:custGeom>
            <a:solidFill>
              <a:schemeClr val="accent1"/>
            </a:solidFill>
            <a:ln w="1966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2DF4CA21-8444-46AD-ADA2-74C5D65F6378}"/>
                </a:ext>
              </a:extLst>
            </p:cNvPr>
            <p:cNvSpPr/>
            <p:nvPr/>
          </p:nvSpPr>
          <p:spPr>
            <a:xfrm>
              <a:off x="11298245" y="3565446"/>
              <a:ext cx="45076" cy="101534"/>
            </a:xfrm>
            <a:custGeom>
              <a:avLst/>
              <a:gdLst>
                <a:gd name="connsiteX0" fmla="*/ 0 w 45076"/>
                <a:gd name="connsiteY0" fmla="*/ 0 h 101534"/>
                <a:gd name="connsiteX1" fmla="*/ 26564 w 45076"/>
                <a:gd name="connsiteY1" fmla="*/ 101535 h 101534"/>
              </a:gdLst>
              <a:ahLst/>
              <a:cxnLst>
                <a:cxn ang="0">
                  <a:pos x="connsiteX0" y="connsiteY0"/>
                </a:cxn>
                <a:cxn ang="0">
                  <a:pos x="connsiteX1" y="connsiteY1"/>
                </a:cxn>
              </a:cxnLst>
              <a:rect l="l" t="t" r="r" b="b"/>
              <a:pathLst>
                <a:path w="45076" h="101534">
                  <a:moveTo>
                    <a:pt x="0" y="0"/>
                  </a:moveTo>
                  <a:cubicBezTo>
                    <a:pt x="0" y="0"/>
                    <a:pt x="80283" y="33451"/>
                    <a:pt x="26564" y="101535"/>
                  </a:cubicBezTo>
                </a:path>
              </a:pathLst>
            </a:custGeom>
            <a:solidFill>
              <a:srgbClr val="FFFFFF"/>
            </a:solidFill>
            <a:ln w="1966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79859341-F53D-4FBF-AB1D-E2B57C6D4EC4}"/>
                </a:ext>
              </a:extLst>
            </p:cNvPr>
            <p:cNvSpPr/>
            <p:nvPr/>
          </p:nvSpPr>
          <p:spPr>
            <a:xfrm>
              <a:off x="11289219" y="3556306"/>
              <a:ext cx="62533" cy="119529"/>
            </a:xfrm>
            <a:custGeom>
              <a:avLst/>
              <a:gdLst>
                <a:gd name="connsiteX0" fmla="*/ 35591 w 62533"/>
                <a:gd name="connsiteY0" fmla="*/ 119530 h 119529"/>
                <a:gd name="connsiteX1" fmla="*/ 29884 w 62533"/>
                <a:gd name="connsiteY1" fmla="*/ 117759 h 119529"/>
                <a:gd name="connsiteX2" fmla="*/ 28507 w 62533"/>
                <a:gd name="connsiteY2" fmla="*/ 104968 h 119529"/>
                <a:gd name="connsiteX3" fmla="*/ 43855 w 62533"/>
                <a:gd name="connsiteY3" fmla="*/ 56562 h 119529"/>
                <a:gd name="connsiteX4" fmla="*/ 5485 w 62533"/>
                <a:gd name="connsiteY4" fmla="*/ 17208 h 119529"/>
                <a:gd name="connsiteX5" fmla="*/ 604 w 62533"/>
                <a:gd name="connsiteY5" fmla="*/ 5972 h 119529"/>
                <a:gd name="connsiteX6" fmla="*/ 762 w 62533"/>
                <a:gd name="connsiteY6" fmla="*/ 5598 h 119529"/>
                <a:gd name="connsiteX7" fmla="*/ 12568 w 62533"/>
                <a:gd name="connsiteY7" fmla="*/ 679 h 119529"/>
                <a:gd name="connsiteX8" fmla="*/ 61368 w 62533"/>
                <a:gd name="connsiteY8" fmla="*/ 51643 h 119529"/>
                <a:gd name="connsiteX9" fmla="*/ 41691 w 62533"/>
                <a:gd name="connsiteY9" fmla="*/ 115988 h 119529"/>
                <a:gd name="connsiteX10" fmla="*/ 35591 w 62533"/>
                <a:gd name="connsiteY10" fmla="*/ 119530 h 11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533" h="119529">
                  <a:moveTo>
                    <a:pt x="35591" y="119530"/>
                  </a:moveTo>
                  <a:cubicBezTo>
                    <a:pt x="33564" y="119530"/>
                    <a:pt x="31576" y="118900"/>
                    <a:pt x="29884" y="117759"/>
                  </a:cubicBezTo>
                  <a:cubicBezTo>
                    <a:pt x="26047" y="114571"/>
                    <a:pt x="25437" y="108904"/>
                    <a:pt x="28507" y="104968"/>
                  </a:cubicBezTo>
                  <a:cubicBezTo>
                    <a:pt x="41061" y="92198"/>
                    <a:pt x="46747" y="74213"/>
                    <a:pt x="43855" y="56562"/>
                  </a:cubicBezTo>
                  <a:cubicBezTo>
                    <a:pt x="36830" y="38853"/>
                    <a:pt x="23017" y="24685"/>
                    <a:pt x="5485" y="17208"/>
                  </a:cubicBezTo>
                  <a:cubicBezTo>
                    <a:pt x="1037" y="15457"/>
                    <a:pt x="-1147" y="10419"/>
                    <a:pt x="604" y="5972"/>
                  </a:cubicBezTo>
                  <a:cubicBezTo>
                    <a:pt x="644" y="5854"/>
                    <a:pt x="703" y="5716"/>
                    <a:pt x="762" y="5598"/>
                  </a:cubicBezTo>
                  <a:cubicBezTo>
                    <a:pt x="2671" y="974"/>
                    <a:pt x="7944" y="-1210"/>
                    <a:pt x="12568" y="679"/>
                  </a:cubicBezTo>
                  <a:cubicBezTo>
                    <a:pt x="35236" y="10104"/>
                    <a:pt x="52926" y="28581"/>
                    <a:pt x="61368" y="51643"/>
                  </a:cubicBezTo>
                  <a:cubicBezTo>
                    <a:pt x="65579" y="75000"/>
                    <a:pt x="58239" y="98967"/>
                    <a:pt x="41691" y="115988"/>
                  </a:cubicBezTo>
                  <a:cubicBezTo>
                    <a:pt x="40195" y="117916"/>
                    <a:pt x="38011" y="119175"/>
                    <a:pt x="35591" y="119530"/>
                  </a:cubicBezTo>
                  <a:close/>
                </a:path>
              </a:pathLst>
            </a:custGeom>
            <a:solidFill>
              <a:srgbClr val="231F20"/>
            </a:solidFill>
            <a:ln w="1966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8FF6C8D0-F01F-430B-A75D-77D334AF257C}"/>
                </a:ext>
              </a:extLst>
            </p:cNvPr>
            <p:cNvSpPr/>
            <p:nvPr/>
          </p:nvSpPr>
          <p:spPr>
            <a:xfrm>
              <a:off x="10828549" y="2786424"/>
              <a:ext cx="479534" cy="402399"/>
            </a:xfrm>
            <a:custGeom>
              <a:avLst/>
              <a:gdLst>
                <a:gd name="connsiteX0" fmla="*/ 469696 w 479534"/>
                <a:gd name="connsiteY0" fmla="*/ 402400 h 402399"/>
                <a:gd name="connsiteX1" fmla="*/ 9839 w 479534"/>
                <a:gd name="connsiteY1" fmla="*/ 402400 h 402399"/>
                <a:gd name="connsiteX2" fmla="*/ 0 w 479534"/>
                <a:gd name="connsiteY2" fmla="*/ 392561 h 402399"/>
                <a:gd name="connsiteX3" fmla="*/ 0 w 479534"/>
                <a:gd name="connsiteY3" fmla="*/ 9839 h 402399"/>
                <a:gd name="connsiteX4" fmla="*/ 9839 w 479534"/>
                <a:gd name="connsiteY4" fmla="*/ 0 h 402399"/>
                <a:gd name="connsiteX5" fmla="*/ 469696 w 479534"/>
                <a:gd name="connsiteY5" fmla="*/ 0 h 402399"/>
                <a:gd name="connsiteX6" fmla="*/ 479535 w 479534"/>
                <a:gd name="connsiteY6" fmla="*/ 9839 h 402399"/>
                <a:gd name="connsiteX7" fmla="*/ 479535 w 479534"/>
                <a:gd name="connsiteY7" fmla="*/ 392758 h 402399"/>
                <a:gd name="connsiteX8" fmla="*/ 469696 w 479534"/>
                <a:gd name="connsiteY8" fmla="*/ 402400 h 402399"/>
                <a:gd name="connsiteX9" fmla="*/ 19677 w 479534"/>
                <a:gd name="connsiteY9" fmla="*/ 382722 h 402399"/>
                <a:gd name="connsiteX10" fmla="*/ 459857 w 479534"/>
                <a:gd name="connsiteY10" fmla="*/ 382722 h 402399"/>
                <a:gd name="connsiteX11" fmla="*/ 459857 w 479534"/>
                <a:gd name="connsiteY11" fmla="*/ 19677 h 402399"/>
                <a:gd name="connsiteX12" fmla="*/ 19677 w 479534"/>
                <a:gd name="connsiteY12" fmla="*/ 19677 h 40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9534" h="402399">
                  <a:moveTo>
                    <a:pt x="469696" y="402400"/>
                  </a:moveTo>
                  <a:lnTo>
                    <a:pt x="9839" y="402400"/>
                  </a:lnTo>
                  <a:cubicBezTo>
                    <a:pt x="4408" y="402400"/>
                    <a:pt x="0" y="397992"/>
                    <a:pt x="0" y="392561"/>
                  </a:cubicBezTo>
                  <a:lnTo>
                    <a:pt x="0" y="9839"/>
                  </a:lnTo>
                  <a:cubicBezTo>
                    <a:pt x="0" y="4406"/>
                    <a:pt x="4408" y="0"/>
                    <a:pt x="9839" y="0"/>
                  </a:cubicBezTo>
                  <a:lnTo>
                    <a:pt x="469696" y="0"/>
                  </a:lnTo>
                  <a:cubicBezTo>
                    <a:pt x="475127" y="0"/>
                    <a:pt x="479535" y="4406"/>
                    <a:pt x="479535" y="9839"/>
                  </a:cubicBezTo>
                  <a:lnTo>
                    <a:pt x="479535" y="392758"/>
                  </a:lnTo>
                  <a:cubicBezTo>
                    <a:pt x="479436" y="398110"/>
                    <a:pt x="475048" y="402400"/>
                    <a:pt x="469696" y="402400"/>
                  </a:cubicBezTo>
                  <a:close/>
                  <a:moveTo>
                    <a:pt x="19677" y="382722"/>
                  </a:moveTo>
                  <a:lnTo>
                    <a:pt x="459857" y="382722"/>
                  </a:lnTo>
                  <a:lnTo>
                    <a:pt x="459857" y="19677"/>
                  </a:lnTo>
                  <a:lnTo>
                    <a:pt x="19677" y="19677"/>
                  </a:lnTo>
                  <a:close/>
                </a:path>
              </a:pathLst>
            </a:custGeom>
            <a:solidFill>
              <a:srgbClr val="D1D3D4"/>
            </a:solidFill>
            <a:ln w="19669" cap="flat">
              <a:noFill/>
              <a:prstDash val="solid"/>
              <a:miter/>
            </a:ln>
          </p:spPr>
          <p:txBody>
            <a:bodyPr rtlCol="0" anchor="ctr"/>
            <a:lstStyle/>
            <a:p>
              <a:endParaRPr lang="zh-CN" altLang="en-US"/>
            </a:p>
          </p:txBody>
        </p:sp>
        <p:grpSp>
          <p:nvGrpSpPr>
            <p:cNvPr id="236" name="组合 235">
              <a:extLst>
                <a:ext uri="{FF2B5EF4-FFF2-40B4-BE49-F238E27FC236}">
                  <a16:creationId xmlns:a16="http://schemas.microsoft.com/office/drawing/2014/main" id="{2BF74AE6-21F0-4A92-88A3-0F5ECA54B743}"/>
                </a:ext>
              </a:extLst>
            </p:cNvPr>
            <p:cNvGrpSpPr/>
            <p:nvPr/>
          </p:nvGrpSpPr>
          <p:grpSpPr>
            <a:xfrm>
              <a:off x="8432771" y="4045834"/>
              <a:ext cx="711872" cy="1719134"/>
              <a:chOff x="15165630" y="14018007"/>
              <a:chExt cx="1027308" cy="2480894"/>
            </a:xfrm>
          </p:grpSpPr>
          <p:sp>
            <p:nvSpPr>
              <p:cNvPr id="237" name="任意多边形: 形状 236">
                <a:extLst>
                  <a:ext uri="{FF2B5EF4-FFF2-40B4-BE49-F238E27FC236}">
                    <a16:creationId xmlns:a16="http://schemas.microsoft.com/office/drawing/2014/main" id="{B83E8761-2CA8-4A7B-A3F3-19776C422235}"/>
                  </a:ext>
                </a:extLst>
              </p:cNvPr>
              <p:cNvSpPr/>
              <p:nvPr/>
            </p:nvSpPr>
            <p:spPr>
              <a:xfrm>
                <a:off x="15165630" y="14068167"/>
                <a:ext cx="545629" cy="1291079"/>
              </a:xfrm>
              <a:custGeom>
                <a:avLst/>
                <a:gdLst>
                  <a:gd name="connsiteX0" fmla="*/ 545054 w 545629"/>
                  <a:gd name="connsiteY0" fmla="*/ 981228 h 1291079"/>
                  <a:gd name="connsiteX1" fmla="*/ 518366 w 545629"/>
                  <a:gd name="connsiteY1" fmla="*/ 855357 h 1291079"/>
                  <a:gd name="connsiteX2" fmla="*/ 461582 w 545629"/>
                  <a:gd name="connsiteY2" fmla="*/ 775480 h 1291079"/>
                  <a:gd name="connsiteX3" fmla="*/ 448900 w 545629"/>
                  <a:gd name="connsiteY3" fmla="*/ 607968 h 1291079"/>
                  <a:gd name="connsiteX4" fmla="*/ 390034 w 545629"/>
                  <a:gd name="connsiteY4" fmla="*/ 483043 h 1291079"/>
                  <a:gd name="connsiteX5" fmla="*/ 295394 w 545629"/>
                  <a:gd name="connsiteY5" fmla="*/ 402031 h 1291079"/>
                  <a:gd name="connsiteX6" fmla="*/ 210029 w 545629"/>
                  <a:gd name="connsiteY6" fmla="*/ 216347 h 1291079"/>
                  <a:gd name="connsiteX7" fmla="*/ 26237 w 545629"/>
                  <a:gd name="connsiteY7" fmla="*/ 0 h 1291079"/>
                  <a:gd name="connsiteX8" fmla="*/ 13745 w 545629"/>
                  <a:gd name="connsiteY8" fmla="*/ 329347 h 1291079"/>
                  <a:gd name="connsiteX9" fmla="*/ 73557 w 545629"/>
                  <a:gd name="connsiteY9" fmla="*/ 417930 h 1291079"/>
                  <a:gd name="connsiteX10" fmla="*/ 36837 w 545629"/>
                  <a:gd name="connsiteY10" fmla="*/ 667401 h 1291079"/>
                  <a:gd name="connsiteX11" fmla="*/ 115389 w 545629"/>
                  <a:gd name="connsiteY11" fmla="*/ 769045 h 1291079"/>
                  <a:gd name="connsiteX12" fmla="*/ 123338 w 545629"/>
                  <a:gd name="connsiteY12" fmla="*/ 940911 h 1291079"/>
                  <a:gd name="connsiteX13" fmla="*/ 233121 w 545629"/>
                  <a:gd name="connsiteY13" fmla="*/ 1147984 h 1291079"/>
                  <a:gd name="connsiteX14" fmla="*/ 348203 w 545629"/>
                  <a:gd name="connsiteY14" fmla="*/ 1243759 h 1291079"/>
                  <a:gd name="connsiteX15" fmla="*/ 455525 w 545629"/>
                  <a:gd name="connsiteY15" fmla="*/ 1260416 h 1291079"/>
                  <a:gd name="connsiteX16" fmla="*/ 545054 w 545629"/>
                  <a:gd name="connsiteY16" fmla="*/ 981228 h 129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5629" h="1291079">
                    <a:moveTo>
                      <a:pt x="545054" y="981228"/>
                    </a:moveTo>
                    <a:cubicBezTo>
                      <a:pt x="548121" y="937599"/>
                      <a:pt x="538884" y="893989"/>
                      <a:pt x="518366" y="855357"/>
                    </a:cubicBezTo>
                    <a:cubicBezTo>
                      <a:pt x="501520" y="827343"/>
                      <a:pt x="475589" y="805008"/>
                      <a:pt x="461582" y="775480"/>
                    </a:cubicBezTo>
                    <a:cubicBezTo>
                      <a:pt x="437733" y="724375"/>
                      <a:pt x="454578" y="664184"/>
                      <a:pt x="448900" y="607968"/>
                    </a:cubicBezTo>
                    <a:cubicBezTo>
                      <a:pt x="443979" y="560875"/>
                      <a:pt x="423215" y="516829"/>
                      <a:pt x="390034" y="483043"/>
                    </a:cubicBezTo>
                    <a:cubicBezTo>
                      <a:pt x="360696" y="453515"/>
                      <a:pt x="322650" y="433073"/>
                      <a:pt x="295394" y="402031"/>
                    </a:cubicBezTo>
                    <a:cubicBezTo>
                      <a:pt x="249399" y="351304"/>
                      <a:pt x="236149" y="279756"/>
                      <a:pt x="210029" y="216347"/>
                    </a:cubicBezTo>
                    <a:cubicBezTo>
                      <a:pt x="172892" y="126799"/>
                      <a:pt x="108612" y="51125"/>
                      <a:pt x="26237" y="0"/>
                    </a:cubicBezTo>
                    <a:cubicBezTo>
                      <a:pt x="76397" y="100886"/>
                      <a:pt x="-37928" y="229218"/>
                      <a:pt x="13745" y="329347"/>
                    </a:cubicBezTo>
                    <a:cubicBezTo>
                      <a:pt x="30213" y="361146"/>
                      <a:pt x="61633" y="384239"/>
                      <a:pt x="73557" y="417930"/>
                    </a:cubicBezTo>
                    <a:cubicBezTo>
                      <a:pt x="102707" y="499131"/>
                      <a:pt x="5795" y="586957"/>
                      <a:pt x="36837" y="667401"/>
                    </a:cubicBezTo>
                    <a:cubicBezTo>
                      <a:pt x="52358" y="707718"/>
                      <a:pt x="95325" y="731000"/>
                      <a:pt x="115389" y="769045"/>
                    </a:cubicBezTo>
                    <a:cubicBezTo>
                      <a:pt x="142456" y="820529"/>
                      <a:pt x="121256" y="882613"/>
                      <a:pt x="123338" y="940911"/>
                    </a:cubicBezTo>
                    <a:cubicBezTo>
                      <a:pt x="126367" y="1020977"/>
                      <a:pt x="175201" y="1092335"/>
                      <a:pt x="233121" y="1147984"/>
                    </a:cubicBezTo>
                    <a:cubicBezTo>
                      <a:pt x="269084" y="1182622"/>
                      <a:pt x="308833" y="1212528"/>
                      <a:pt x="348203" y="1243759"/>
                    </a:cubicBezTo>
                    <a:cubicBezTo>
                      <a:pt x="394766" y="1281615"/>
                      <a:pt x="414451" y="1319471"/>
                      <a:pt x="455525" y="1260416"/>
                    </a:cubicBezTo>
                    <a:cubicBezTo>
                      <a:pt x="511703" y="1177947"/>
                      <a:pt x="542802" y="1080979"/>
                      <a:pt x="545054" y="981228"/>
                    </a:cubicBezTo>
                    <a:close/>
                  </a:path>
                </a:pathLst>
              </a:custGeom>
              <a:solidFill>
                <a:srgbClr val="231F20"/>
              </a:solidFill>
              <a:ln w="18907"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711394F8-E469-4964-AD2D-4F8ACBFF4B37}"/>
                  </a:ext>
                </a:extLst>
              </p:cNvPr>
              <p:cNvSpPr/>
              <p:nvPr/>
            </p:nvSpPr>
            <p:spPr>
              <a:xfrm>
                <a:off x="15747216" y="14184385"/>
                <a:ext cx="445722" cy="1123933"/>
              </a:xfrm>
              <a:custGeom>
                <a:avLst/>
                <a:gdLst>
                  <a:gd name="connsiteX0" fmla="*/ 15520 w 445722"/>
                  <a:gd name="connsiteY0" fmla="*/ 910816 h 1123933"/>
                  <a:gd name="connsiteX1" fmla="*/ 15520 w 445722"/>
                  <a:gd name="connsiteY1" fmla="*/ 723239 h 1123933"/>
                  <a:gd name="connsiteX2" fmla="*/ 123599 w 445722"/>
                  <a:gd name="connsiteY2" fmla="*/ 538880 h 1123933"/>
                  <a:gd name="connsiteX3" fmla="*/ 114514 w 445722"/>
                  <a:gd name="connsiteY3" fmla="*/ 398245 h 1123933"/>
                  <a:gd name="connsiteX4" fmla="*/ 192875 w 445722"/>
                  <a:gd name="connsiteY4" fmla="*/ 286191 h 1123933"/>
                  <a:gd name="connsiteX5" fmla="*/ 313825 w 445722"/>
                  <a:gd name="connsiteY5" fmla="*/ 0 h 1123933"/>
                  <a:gd name="connsiteX6" fmla="*/ 428907 w 445722"/>
                  <a:gd name="connsiteY6" fmla="*/ 190416 h 1123933"/>
                  <a:gd name="connsiteX7" fmla="*/ 412251 w 445722"/>
                  <a:gd name="connsiteY7" fmla="*/ 405249 h 1123933"/>
                  <a:gd name="connsiteX8" fmla="*/ 383102 w 445722"/>
                  <a:gd name="connsiteY8" fmla="*/ 452947 h 1123933"/>
                  <a:gd name="connsiteX9" fmla="*/ 428151 w 445722"/>
                  <a:gd name="connsiteY9" fmla="*/ 584497 h 1123933"/>
                  <a:gd name="connsiteX10" fmla="*/ 413955 w 445722"/>
                  <a:gd name="connsiteY10" fmla="*/ 739707 h 1123933"/>
                  <a:gd name="connsiteX11" fmla="*/ 273887 w 445722"/>
                  <a:gd name="connsiteY11" fmla="*/ 872203 h 1123933"/>
                  <a:gd name="connsiteX12" fmla="*/ 266884 w 445722"/>
                  <a:gd name="connsiteY12" fmla="*/ 942615 h 1123933"/>
                  <a:gd name="connsiteX13" fmla="*/ 117731 w 445722"/>
                  <a:gd name="connsiteY13" fmla="*/ 1120538 h 1123933"/>
                  <a:gd name="connsiteX14" fmla="*/ 60947 w 445722"/>
                  <a:gd name="connsiteY14" fmla="*/ 1072272 h 1123933"/>
                  <a:gd name="connsiteX15" fmla="*/ 15520 w 445722"/>
                  <a:gd name="connsiteY15" fmla="*/ 910816 h 1123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5722" h="1123933">
                    <a:moveTo>
                      <a:pt x="15520" y="910816"/>
                    </a:moveTo>
                    <a:cubicBezTo>
                      <a:pt x="567" y="848921"/>
                      <a:pt x="-10222" y="781727"/>
                      <a:pt x="15520" y="723239"/>
                    </a:cubicBezTo>
                    <a:cubicBezTo>
                      <a:pt x="43912" y="656991"/>
                      <a:pt x="115271" y="609671"/>
                      <a:pt x="123599" y="538880"/>
                    </a:cubicBezTo>
                    <a:cubicBezTo>
                      <a:pt x="128899" y="491939"/>
                      <a:pt x="104671" y="444240"/>
                      <a:pt x="114514" y="398245"/>
                    </a:cubicBezTo>
                    <a:cubicBezTo>
                      <a:pt x="124356" y="352250"/>
                      <a:pt x="161644" y="320451"/>
                      <a:pt x="192875" y="286191"/>
                    </a:cubicBezTo>
                    <a:cubicBezTo>
                      <a:pt x="264593" y="207356"/>
                      <a:pt x="307276" y="106394"/>
                      <a:pt x="313825" y="0"/>
                    </a:cubicBezTo>
                    <a:cubicBezTo>
                      <a:pt x="358874" y="59245"/>
                      <a:pt x="404491" y="120003"/>
                      <a:pt x="428907" y="190416"/>
                    </a:cubicBezTo>
                    <a:cubicBezTo>
                      <a:pt x="453325" y="260828"/>
                      <a:pt x="453893" y="343543"/>
                      <a:pt x="412251" y="405249"/>
                    </a:cubicBezTo>
                    <a:cubicBezTo>
                      <a:pt x="400232" y="419615"/>
                      <a:pt x="390408" y="435685"/>
                      <a:pt x="383102" y="452947"/>
                    </a:cubicBezTo>
                    <a:cubicBezTo>
                      <a:pt x="368906" y="498564"/>
                      <a:pt x="408087" y="541341"/>
                      <a:pt x="428151" y="584497"/>
                    </a:cubicBezTo>
                    <a:cubicBezTo>
                      <a:pt x="452454" y="634883"/>
                      <a:pt x="446984" y="694563"/>
                      <a:pt x="413955" y="739707"/>
                    </a:cubicBezTo>
                    <a:cubicBezTo>
                      <a:pt x="373070" y="790812"/>
                      <a:pt x="294140" y="810687"/>
                      <a:pt x="273887" y="872203"/>
                    </a:cubicBezTo>
                    <a:cubicBezTo>
                      <a:pt x="268891" y="895333"/>
                      <a:pt x="266543" y="918955"/>
                      <a:pt x="266884" y="942615"/>
                    </a:cubicBezTo>
                    <a:cubicBezTo>
                      <a:pt x="257912" y="1026712"/>
                      <a:pt x="198970" y="1097029"/>
                      <a:pt x="117731" y="1120538"/>
                    </a:cubicBezTo>
                    <a:cubicBezTo>
                      <a:pt x="69465" y="1132273"/>
                      <a:pt x="70411" y="1112967"/>
                      <a:pt x="60947" y="1072272"/>
                    </a:cubicBezTo>
                    <a:cubicBezTo>
                      <a:pt x="49591" y="1018327"/>
                      <a:pt x="28580" y="965328"/>
                      <a:pt x="15520" y="910816"/>
                    </a:cubicBezTo>
                    <a:close/>
                  </a:path>
                </a:pathLst>
              </a:custGeom>
              <a:solidFill>
                <a:srgbClr val="231F20"/>
              </a:solidFill>
              <a:ln w="18907"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27E6DEAF-9BBA-4223-9C49-33A3661F0538}"/>
                  </a:ext>
                </a:extLst>
              </p:cNvPr>
              <p:cNvSpPr/>
              <p:nvPr/>
            </p:nvSpPr>
            <p:spPr>
              <a:xfrm>
                <a:off x="15411432" y="14018007"/>
                <a:ext cx="368748" cy="857227"/>
              </a:xfrm>
              <a:custGeom>
                <a:avLst/>
                <a:gdLst>
                  <a:gd name="connsiteX0" fmla="*/ 197041 w 368748"/>
                  <a:gd name="connsiteY0" fmla="*/ 631628 h 857227"/>
                  <a:gd name="connsiteX1" fmla="*/ 112622 w 368748"/>
                  <a:gd name="connsiteY1" fmla="*/ 269724 h 857227"/>
                  <a:gd name="connsiteX2" fmla="*/ 0 w 368748"/>
                  <a:gd name="connsiteY2" fmla="*/ 0 h 857227"/>
                  <a:gd name="connsiteX3" fmla="*/ 147639 w 368748"/>
                  <a:gd name="connsiteY3" fmla="*/ 62273 h 857227"/>
                  <a:gd name="connsiteX4" fmla="*/ 268588 w 368748"/>
                  <a:gd name="connsiteY4" fmla="*/ 151992 h 857227"/>
                  <a:gd name="connsiteX5" fmla="*/ 278431 w 368748"/>
                  <a:gd name="connsiteY5" fmla="*/ 415281 h 857227"/>
                  <a:gd name="connsiteX6" fmla="*/ 336919 w 368748"/>
                  <a:gd name="connsiteY6" fmla="*/ 488910 h 857227"/>
                  <a:gd name="connsiteX7" fmla="*/ 349790 w 368748"/>
                  <a:gd name="connsiteY7" fmla="*/ 704879 h 857227"/>
                  <a:gd name="connsiteX8" fmla="*/ 255150 w 368748"/>
                  <a:gd name="connsiteY8" fmla="*/ 849300 h 857227"/>
                  <a:gd name="connsiteX9" fmla="*/ 231111 w 368748"/>
                  <a:gd name="connsiteY9" fmla="*/ 742356 h 857227"/>
                  <a:gd name="connsiteX10" fmla="*/ 197041 w 368748"/>
                  <a:gd name="connsiteY10" fmla="*/ 631628 h 85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8748" h="857227">
                    <a:moveTo>
                      <a:pt x="197041" y="631628"/>
                    </a:moveTo>
                    <a:cubicBezTo>
                      <a:pt x="162781" y="512570"/>
                      <a:pt x="148963" y="388214"/>
                      <a:pt x="112622" y="269724"/>
                    </a:cubicBezTo>
                    <a:cubicBezTo>
                      <a:pt x="81788" y="177166"/>
                      <a:pt x="44159" y="86993"/>
                      <a:pt x="0" y="0"/>
                    </a:cubicBezTo>
                    <a:lnTo>
                      <a:pt x="147639" y="62273"/>
                    </a:lnTo>
                    <a:cubicBezTo>
                      <a:pt x="194959" y="82148"/>
                      <a:pt x="246254" y="105618"/>
                      <a:pt x="268588" y="151992"/>
                    </a:cubicBezTo>
                    <a:cubicBezTo>
                      <a:pt x="307391" y="232625"/>
                      <a:pt x="237736" y="335783"/>
                      <a:pt x="278431" y="415281"/>
                    </a:cubicBezTo>
                    <a:cubicBezTo>
                      <a:pt x="292816" y="443294"/>
                      <a:pt x="318748" y="463358"/>
                      <a:pt x="336919" y="488910"/>
                    </a:cubicBezTo>
                    <a:cubicBezTo>
                      <a:pt x="380453" y="549859"/>
                      <a:pt x="373828" y="633710"/>
                      <a:pt x="349790" y="704879"/>
                    </a:cubicBezTo>
                    <a:cubicBezTo>
                      <a:pt x="339569" y="735353"/>
                      <a:pt x="294899" y="894159"/>
                      <a:pt x="255150" y="849300"/>
                    </a:cubicBezTo>
                    <a:cubicBezTo>
                      <a:pt x="239061" y="831886"/>
                      <a:pt x="237736" y="766395"/>
                      <a:pt x="231111" y="742356"/>
                    </a:cubicBezTo>
                    <a:cubicBezTo>
                      <a:pt x="220511" y="705258"/>
                      <a:pt x="207830" y="668727"/>
                      <a:pt x="197041" y="631628"/>
                    </a:cubicBezTo>
                    <a:close/>
                  </a:path>
                </a:pathLst>
              </a:custGeom>
              <a:solidFill>
                <a:srgbClr val="231F20"/>
              </a:solidFill>
              <a:ln w="18907"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4637F21E-3A17-416D-B404-A4B9B7B33211}"/>
                  </a:ext>
                </a:extLst>
              </p:cNvPr>
              <p:cNvSpPr/>
              <p:nvPr/>
            </p:nvSpPr>
            <p:spPr>
              <a:xfrm>
                <a:off x="15570617" y="15340696"/>
                <a:ext cx="141392" cy="889616"/>
              </a:xfrm>
              <a:custGeom>
                <a:avLst/>
                <a:gdLst>
                  <a:gd name="connsiteX0" fmla="*/ 122464 w 141392"/>
                  <a:gd name="connsiteY0" fmla="*/ 889616 h 889616"/>
                  <a:gd name="connsiteX1" fmla="*/ 0 w 141392"/>
                  <a:gd name="connsiteY1" fmla="*/ 2650 h 889616"/>
                  <a:gd name="connsiteX2" fmla="*/ 18928 w 141392"/>
                  <a:gd name="connsiteY2" fmla="*/ 0 h 889616"/>
                  <a:gd name="connsiteX3" fmla="*/ 141392 w 141392"/>
                  <a:gd name="connsiteY3" fmla="*/ 886777 h 889616"/>
                </a:gdLst>
                <a:ahLst/>
                <a:cxnLst>
                  <a:cxn ang="0">
                    <a:pos x="connsiteX0" y="connsiteY0"/>
                  </a:cxn>
                  <a:cxn ang="0">
                    <a:pos x="connsiteX1" y="connsiteY1"/>
                  </a:cxn>
                  <a:cxn ang="0">
                    <a:pos x="connsiteX2" y="connsiteY2"/>
                  </a:cxn>
                  <a:cxn ang="0">
                    <a:pos x="connsiteX3" y="connsiteY3"/>
                  </a:cxn>
                </a:cxnLst>
                <a:rect l="l" t="t" r="r" b="b"/>
                <a:pathLst>
                  <a:path w="141392" h="889616">
                    <a:moveTo>
                      <a:pt x="122464" y="889616"/>
                    </a:moveTo>
                    <a:cubicBezTo>
                      <a:pt x="93126" y="695226"/>
                      <a:pt x="757" y="9464"/>
                      <a:pt x="0" y="2650"/>
                    </a:cubicBezTo>
                    <a:lnTo>
                      <a:pt x="18928" y="0"/>
                    </a:lnTo>
                    <a:cubicBezTo>
                      <a:pt x="19874" y="7003"/>
                      <a:pt x="112054" y="692576"/>
                      <a:pt x="141392" y="886777"/>
                    </a:cubicBezTo>
                    <a:close/>
                  </a:path>
                </a:pathLst>
              </a:custGeom>
              <a:solidFill>
                <a:srgbClr val="231F20"/>
              </a:solidFill>
              <a:ln w="18907"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79C4CB60-A4B8-4885-8041-F58F8FFCEE62}"/>
                  </a:ext>
                </a:extLst>
              </p:cNvPr>
              <p:cNvSpPr/>
              <p:nvPr/>
            </p:nvSpPr>
            <p:spPr>
              <a:xfrm>
                <a:off x="15701599" y="15242271"/>
                <a:ext cx="166755" cy="1172211"/>
              </a:xfrm>
              <a:custGeom>
                <a:avLst/>
                <a:gdLst>
                  <a:gd name="connsiteX0" fmla="*/ 18928 w 166755"/>
                  <a:gd name="connsiteY0" fmla="*/ 1172212 h 1172211"/>
                  <a:gd name="connsiteX1" fmla="*/ 0 w 166755"/>
                  <a:gd name="connsiteY1" fmla="*/ 1172212 h 1172211"/>
                  <a:gd name="connsiteX2" fmla="*/ 152749 w 166755"/>
                  <a:gd name="connsiteY2" fmla="*/ 0 h 1172211"/>
                  <a:gd name="connsiteX3" fmla="*/ 166756 w 166755"/>
                  <a:gd name="connsiteY3" fmla="*/ 12682 h 1172211"/>
                  <a:gd name="connsiteX4" fmla="*/ 18928 w 166755"/>
                  <a:gd name="connsiteY4" fmla="*/ 1172212 h 1172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55" h="1172211">
                    <a:moveTo>
                      <a:pt x="18928" y="1172212"/>
                    </a:moveTo>
                    <a:lnTo>
                      <a:pt x="0" y="1172212"/>
                    </a:lnTo>
                    <a:cubicBezTo>
                      <a:pt x="1892" y="926147"/>
                      <a:pt x="101832" y="55459"/>
                      <a:pt x="152749" y="0"/>
                    </a:cubicBezTo>
                    <a:lnTo>
                      <a:pt x="166756" y="12682"/>
                    </a:lnTo>
                    <a:cubicBezTo>
                      <a:pt x="122464" y="60948"/>
                      <a:pt x="20820" y="907219"/>
                      <a:pt x="18928" y="1172212"/>
                    </a:cubicBezTo>
                    <a:close/>
                  </a:path>
                </a:pathLst>
              </a:custGeom>
              <a:solidFill>
                <a:srgbClr val="231F20"/>
              </a:solidFill>
              <a:ln w="18907"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3C71BD48-A5D7-4B01-AE05-40A8FA847C71}"/>
                  </a:ext>
                </a:extLst>
              </p:cNvPr>
              <p:cNvSpPr/>
              <p:nvPr/>
            </p:nvSpPr>
            <p:spPr>
              <a:xfrm>
                <a:off x="15666960" y="14813552"/>
                <a:ext cx="106723" cy="1556828"/>
              </a:xfrm>
              <a:custGeom>
                <a:avLst/>
                <a:gdLst>
                  <a:gd name="connsiteX0" fmla="*/ 103726 w 106723"/>
                  <a:gd name="connsiteY0" fmla="*/ 1556828 h 1556828"/>
                  <a:gd name="connsiteX1" fmla="*/ 84798 w 106723"/>
                  <a:gd name="connsiteY1" fmla="*/ 1556828 h 1556828"/>
                  <a:gd name="connsiteX2" fmla="*/ 0 w 106723"/>
                  <a:gd name="connsiteY2" fmla="*/ 1893 h 1556828"/>
                  <a:gd name="connsiteX3" fmla="*/ 18928 w 106723"/>
                  <a:gd name="connsiteY3" fmla="*/ 0 h 1556828"/>
                  <a:gd name="connsiteX4" fmla="*/ 103726 w 106723"/>
                  <a:gd name="connsiteY4" fmla="*/ 1556828 h 1556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23" h="1556828">
                    <a:moveTo>
                      <a:pt x="103726" y="1556828"/>
                    </a:moveTo>
                    <a:lnTo>
                      <a:pt x="84798" y="1556828"/>
                    </a:lnTo>
                    <a:cubicBezTo>
                      <a:pt x="106754" y="1058454"/>
                      <a:pt x="1136" y="12303"/>
                      <a:pt x="0" y="1893"/>
                    </a:cubicBezTo>
                    <a:lnTo>
                      <a:pt x="18928" y="0"/>
                    </a:lnTo>
                    <a:cubicBezTo>
                      <a:pt x="19875" y="9653"/>
                      <a:pt x="125682" y="1057319"/>
                      <a:pt x="103726" y="1556828"/>
                    </a:cubicBezTo>
                    <a:close/>
                  </a:path>
                </a:pathLst>
              </a:custGeom>
              <a:solidFill>
                <a:srgbClr val="231F20"/>
              </a:solidFill>
              <a:ln w="18907"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3E0104EA-0B1C-4422-AE37-FB6CA93318B3}"/>
                  </a:ext>
                </a:extLst>
              </p:cNvPr>
              <p:cNvSpPr/>
              <p:nvPr/>
            </p:nvSpPr>
            <p:spPr>
              <a:xfrm>
                <a:off x="15436228" y="15673451"/>
                <a:ext cx="548912" cy="816364"/>
              </a:xfrm>
              <a:custGeom>
                <a:avLst/>
                <a:gdLst>
                  <a:gd name="connsiteX0" fmla="*/ 0 w 548912"/>
                  <a:gd name="connsiteY0" fmla="*/ 0 h 816364"/>
                  <a:gd name="connsiteX1" fmla="*/ 548912 w 548912"/>
                  <a:gd name="connsiteY1" fmla="*/ 0 h 816364"/>
                  <a:gd name="connsiteX2" fmla="*/ 511056 w 548912"/>
                  <a:gd name="connsiteY2" fmla="*/ 624624 h 816364"/>
                  <a:gd name="connsiteX3" fmla="*/ 327833 w 548912"/>
                  <a:gd name="connsiteY3" fmla="*/ 816365 h 816364"/>
                  <a:gd name="connsiteX4" fmla="*/ 221458 w 548912"/>
                  <a:gd name="connsiteY4" fmla="*/ 816365 h 816364"/>
                  <a:gd name="connsiteX5" fmla="*/ 38424 w 548912"/>
                  <a:gd name="connsiteY5" fmla="*/ 624624 h 81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912" h="816364">
                    <a:moveTo>
                      <a:pt x="0" y="0"/>
                    </a:moveTo>
                    <a:lnTo>
                      <a:pt x="548912" y="0"/>
                    </a:lnTo>
                    <a:lnTo>
                      <a:pt x="511056" y="624624"/>
                    </a:lnTo>
                    <a:cubicBezTo>
                      <a:pt x="504242" y="732703"/>
                      <a:pt x="424366" y="816365"/>
                      <a:pt x="327833" y="816365"/>
                    </a:cubicBezTo>
                    <a:lnTo>
                      <a:pt x="221458" y="816365"/>
                    </a:lnTo>
                    <a:cubicBezTo>
                      <a:pt x="125114" y="816365"/>
                      <a:pt x="45049" y="732703"/>
                      <a:pt x="38424" y="624624"/>
                    </a:cubicBezTo>
                    <a:close/>
                  </a:path>
                </a:pathLst>
              </a:custGeom>
              <a:solidFill>
                <a:srgbClr val="FFFFFF"/>
              </a:solidFill>
              <a:ln w="18907"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23EA4C53-CE52-42EF-B282-E1B22A71B4B2}"/>
                  </a:ext>
                </a:extLst>
              </p:cNvPr>
              <p:cNvSpPr/>
              <p:nvPr/>
            </p:nvSpPr>
            <p:spPr>
              <a:xfrm>
                <a:off x="15427113" y="15662851"/>
                <a:ext cx="568268" cy="836050"/>
              </a:xfrm>
              <a:custGeom>
                <a:avLst/>
                <a:gdLst>
                  <a:gd name="connsiteX0" fmla="*/ 337138 w 568268"/>
                  <a:gd name="connsiteY0" fmla="*/ 836050 h 836050"/>
                  <a:gd name="connsiteX1" fmla="*/ 230762 w 568268"/>
                  <a:gd name="connsiteY1" fmla="*/ 836050 h 836050"/>
                  <a:gd name="connsiteX2" fmla="*/ 37886 w 568268"/>
                  <a:gd name="connsiteY2" fmla="*/ 635035 h 836050"/>
                  <a:gd name="connsiteX3" fmla="*/ 30 w 568268"/>
                  <a:gd name="connsiteY3" fmla="*/ 10410 h 836050"/>
                  <a:gd name="connsiteX4" fmla="*/ 8888 w 568268"/>
                  <a:gd name="connsiteY4" fmla="*/ 38 h 836050"/>
                  <a:gd name="connsiteX5" fmla="*/ 9683 w 568268"/>
                  <a:gd name="connsiteY5" fmla="*/ 0 h 836050"/>
                  <a:gd name="connsiteX6" fmla="*/ 558595 w 568268"/>
                  <a:gd name="connsiteY6" fmla="*/ 0 h 836050"/>
                  <a:gd name="connsiteX7" fmla="*/ 565598 w 568268"/>
                  <a:gd name="connsiteY7" fmla="*/ 3029 h 836050"/>
                  <a:gd name="connsiteX8" fmla="*/ 568249 w 568268"/>
                  <a:gd name="connsiteY8" fmla="*/ 10410 h 836050"/>
                  <a:gd name="connsiteX9" fmla="*/ 530393 w 568268"/>
                  <a:gd name="connsiteY9" fmla="*/ 635035 h 836050"/>
                  <a:gd name="connsiteX10" fmla="*/ 337138 w 568268"/>
                  <a:gd name="connsiteY10" fmla="*/ 836050 h 836050"/>
                  <a:gd name="connsiteX11" fmla="*/ 19904 w 568268"/>
                  <a:gd name="connsiteY11" fmla="*/ 20253 h 836050"/>
                  <a:gd name="connsiteX12" fmla="*/ 57760 w 568268"/>
                  <a:gd name="connsiteY12" fmla="*/ 634088 h 836050"/>
                  <a:gd name="connsiteX13" fmla="*/ 231141 w 568268"/>
                  <a:gd name="connsiteY13" fmla="*/ 816744 h 836050"/>
                  <a:gd name="connsiteX14" fmla="*/ 337516 w 568268"/>
                  <a:gd name="connsiteY14" fmla="*/ 816744 h 836050"/>
                  <a:gd name="connsiteX15" fmla="*/ 510897 w 568268"/>
                  <a:gd name="connsiteY15" fmla="*/ 634088 h 836050"/>
                  <a:gd name="connsiteX16" fmla="*/ 548753 w 568268"/>
                  <a:gd name="connsiteY16" fmla="*/ 20253 h 83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68" h="836050">
                    <a:moveTo>
                      <a:pt x="337138" y="836050"/>
                    </a:moveTo>
                    <a:lnTo>
                      <a:pt x="230762" y="836050"/>
                    </a:lnTo>
                    <a:cubicBezTo>
                      <a:pt x="129497" y="836050"/>
                      <a:pt x="44889" y="747845"/>
                      <a:pt x="37886" y="635035"/>
                    </a:cubicBezTo>
                    <a:lnTo>
                      <a:pt x="30" y="10410"/>
                    </a:lnTo>
                    <a:cubicBezTo>
                      <a:pt x="-387" y="5092"/>
                      <a:pt x="3588" y="454"/>
                      <a:pt x="8888" y="38"/>
                    </a:cubicBezTo>
                    <a:cubicBezTo>
                      <a:pt x="9153" y="0"/>
                      <a:pt x="9418" y="0"/>
                      <a:pt x="9683" y="0"/>
                    </a:cubicBezTo>
                    <a:lnTo>
                      <a:pt x="558595" y="0"/>
                    </a:lnTo>
                    <a:cubicBezTo>
                      <a:pt x="561245" y="0"/>
                      <a:pt x="563782" y="1098"/>
                      <a:pt x="565598" y="3029"/>
                    </a:cubicBezTo>
                    <a:cubicBezTo>
                      <a:pt x="567472" y="5016"/>
                      <a:pt x="568419" y="7685"/>
                      <a:pt x="568249" y="10410"/>
                    </a:cubicBezTo>
                    <a:lnTo>
                      <a:pt x="530393" y="635035"/>
                    </a:lnTo>
                    <a:cubicBezTo>
                      <a:pt x="523010" y="748035"/>
                      <a:pt x="438402" y="836050"/>
                      <a:pt x="337138" y="836050"/>
                    </a:cubicBezTo>
                    <a:close/>
                    <a:moveTo>
                      <a:pt x="19904" y="20253"/>
                    </a:moveTo>
                    <a:lnTo>
                      <a:pt x="57760" y="634088"/>
                    </a:lnTo>
                    <a:cubicBezTo>
                      <a:pt x="64006" y="736489"/>
                      <a:pt x="140286" y="816744"/>
                      <a:pt x="231141" y="816744"/>
                    </a:cubicBezTo>
                    <a:lnTo>
                      <a:pt x="337516" y="816744"/>
                    </a:lnTo>
                    <a:cubicBezTo>
                      <a:pt x="428370" y="816744"/>
                      <a:pt x="504650" y="736489"/>
                      <a:pt x="510897" y="634088"/>
                    </a:cubicBezTo>
                    <a:lnTo>
                      <a:pt x="548753" y="20253"/>
                    </a:lnTo>
                    <a:close/>
                  </a:path>
                </a:pathLst>
              </a:custGeom>
              <a:solidFill>
                <a:srgbClr val="231F20"/>
              </a:solidFill>
              <a:ln w="18907" cap="flat">
                <a:noFill/>
                <a:prstDash val="solid"/>
                <a:miter/>
              </a:ln>
            </p:spPr>
            <p:txBody>
              <a:bodyPr rtlCol="0" anchor="ctr"/>
              <a:lstStyle/>
              <a:p>
                <a:endParaRPr lang="zh-CN" altLang="en-US"/>
              </a:p>
            </p:txBody>
          </p:sp>
        </p:grpSp>
      </p:grpSp>
      <p:grpSp>
        <p:nvGrpSpPr>
          <p:cNvPr id="245" name="组合 244">
            <a:extLst>
              <a:ext uri="{FF2B5EF4-FFF2-40B4-BE49-F238E27FC236}">
                <a16:creationId xmlns:a16="http://schemas.microsoft.com/office/drawing/2014/main" id="{3FE23A44-4FC4-41B3-A32C-291B9C4C1020}"/>
              </a:ext>
            </a:extLst>
          </p:cNvPr>
          <p:cNvGrpSpPr/>
          <p:nvPr userDrawn="1"/>
        </p:nvGrpSpPr>
        <p:grpSpPr>
          <a:xfrm>
            <a:off x="9473833" y="201954"/>
            <a:ext cx="1315738" cy="1030815"/>
            <a:chOff x="14761255" y="12022431"/>
            <a:chExt cx="963246" cy="754655"/>
          </a:xfrm>
        </p:grpSpPr>
        <p:sp>
          <p:nvSpPr>
            <p:cNvPr id="246" name="任意多边形: 形状 245">
              <a:extLst>
                <a:ext uri="{FF2B5EF4-FFF2-40B4-BE49-F238E27FC236}">
                  <a16:creationId xmlns:a16="http://schemas.microsoft.com/office/drawing/2014/main" id="{5169EDA5-FC18-4408-8AFA-660D219B08C9}"/>
                </a:ext>
              </a:extLst>
            </p:cNvPr>
            <p:cNvSpPr/>
            <p:nvPr/>
          </p:nvSpPr>
          <p:spPr>
            <a:xfrm>
              <a:off x="15105177" y="12492410"/>
              <a:ext cx="275213" cy="275213"/>
            </a:xfrm>
            <a:custGeom>
              <a:avLst/>
              <a:gdLst>
                <a:gd name="connsiteX0" fmla="*/ 275213 w 275213"/>
                <a:gd name="connsiteY0" fmla="*/ 137607 h 275213"/>
                <a:gd name="connsiteX1" fmla="*/ 137607 w 275213"/>
                <a:gd name="connsiteY1" fmla="*/ 275213 h 275213"/>
                <a:gd name="connsiteX2" fmla="*/ 1 w 275213"/>
                <a:gd name="connsiteY2" fmla="*/ 137607 h 275213"/>
                <a:gd name="connsiteX3" fmla="*/ 137607 w 275213"/>
                <a:gd name="connsiteY3" fmla="*/ 0 h 275213"/>
                <a:gd name="connsiteX4" fmla="*/ 275213 w 275213"/>
                <a:gd name="connsiteY4" fmla="*/ 137607 h 27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13" h="275213">
                  <a:moveTo>
                    <a:pt x="275213" y="137607"/>
                  </a:moveTo>
                  <a:cubicBezTo>
                    <a:pt x="275213" y="213605"/>
                    <a:pt x="213605" y="275213"/>
                    <a:pt x="137607" y="275213"/>
                  </a:cubicBezTo>
                  <a:cubicBezTo>
                    <a:pt x="61609" y="275213"/>
                    <a:pt x="1" y="213605"/>
                    <a:pt x="1" y="137607"/>
                  </a:cubicBezTo>
                  <a:cubicBezTo>
                    <a:pt x="1" y="61608"/>
                    <a:pt x="61609" y="0"/>
                    <a:pt x="137607" y="0"/>
                  </a:cubicBezTo>
                  <a:cubicBezTo>
                    <a:pt x="213605" y="0"/>
                    <a:pt x="275213" y="61608"/>
                    <a:pt x="275213" y="137607"/>
                  </a:cubicBezTo>
                  <a:close/>
                </a:path>
              </a:pathLst>
            </a:custGeom>
            <a:gradFill>
              <a:gsLst>
                <a:gs pos="100000">
                  <a:schemeClr val="accent1"/>
                </a:gs>
                <a:gs pos="0">
                  <a:schemeClr val="accent2"/>
                </a:gs>
              </a:gsLst>
              <a:lin ang="0" scaled="0"/>
            </a:gradFill>
            <a:ln w="18907"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7EC64FBD-DA78-40FB-90E3-17521FC21C3F}"/>
                </a:ext>
              </a:extLst>
            </p:cNvPr>
            <p:cNvSpPr/>
            <p:nvPr/>
          </p:nvSpPr>
          <p:spPr>
            <a:xfrm>
              <a:off x="15096091" y="12482947"/>
              <a:ext cx="294141" cy="294139"/>
            </a:xfrm>
            <a:custGeom>
              <a:avLst/>
              <a:gdLst>
                <a:gd name="connsiteX0" fmla="*/ 146693 w 294141"/>
                <a:gd name="connsiteY0" fmla="*/ 294140 h 294139"/>
                <a:gd name="connsiteX1" fmla="*/ 0 w 294141"/>
                <a:gd name="connsiteY1" fmla="*/ 146691 h 294139"/>
                <a:gd name="connsiteX2" fmla="*/ 147450 w 294141"/>
                <a:gd name="connsiteY2" fmla="*/ 1 h 294139"/>
                <a:gd name="connsiteX3" fmla="*/ 294142 w 294141"/>
                <a:gd name="connsiteY3" fmla="*/ 147069 h 294139"/>
                <a:gd name="connsiteX4" fmla="*/ 147071 w 294141"/>
                <a:gd name="connsiteY4" fmla="*/ 294140 h 294139"/>
                <a:gd name="connsiteX5" fmla="*/ 146693 w 294141"/>
                <a:gd name="connsiteY5" fmla="*/ 294140 h 294139"/>
                <a:gd name="connsiteX6" fmla="*/ 146693 w 294141"/>
                <a:gd name="connsiteY6" fmla="*/ 18927 h 294139"/>
                <a:gd name="connsiteX7" fmla="*/ 18929 w 294141"/>
                <a:gd name="connsiteY7" fmla="*/ 147448 h 294139"/>
                <a:gd name="connsiteX8" fmla="*/ 147450 w 294141"/>
                <a:gd name="connsiteY8" fmla="*/ 275210 h 294139"/>
                <a:gd name="connsiteX9" fmla="*/ 275214 w 294141"/>
                <a:gd name="connsiteY9" fmla="*/ 147069 h 294139"/>
                <a:gd name="connsiteX10" fmla="*/ 146693 w 294141"/>
                <a:gd name="connsiteY10" fmla="*/ 18927 h 29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141" h="294139">
                  <a:moveTo>
                    <a:pt x="146693" y="294140"/>
                  </a:moveTo>
                  <a:cubicBezTo>
                    <a:pt x="65473" y="293932"/>
                    <a:pt x="-207" y="227916"/>
                    <a:pt x="0" y="146691"/>
                  </a:cubicBezTo>
                  <a:cubicBezTo>
                    <a:pt x="209" y="65467"/>
                    <a:pt x="66230" y="-210"/>
                    <a:pt x="147450" y="1"/>
                  </a:cubicBezTo>
                  <a:cubicBezTo>
                    <a:pt x="228518" y="209"/>
                    <a:pt x="294142" y="65993"/>
                    <a:pt x="294142" y="147069"/>
                  </a:cubicBezTo>
                  <a:cubicBezTo>
                    <a:pt x="294142" y="228295"/>
                    <a:pt x="228291" y="294140"/>
                    <a:pt x="147071" y="294140"/>
                  </a:cubicBezTo>
                  <a:cubicBezTo>
                    <a:pt x="146939" y="294140"/>
                    <a:pt x="146825" y="294140"/>
                    <a:pt x="146693" y="294140"/>
                  </a:cubicBezTo>
                  <a:close/>
                  <a:moveTo>
                    <a:pt x="146693" y="18927"/>
                  </a:moveTo>
                  <a:cubicBezTo>
                    <a:pt x="75921" y="19135"/>
                    <a:pt x="18721" y="76676"/>
                    <a:pt x="18929" y="147448"/>
                  </a:cubicBezTo>
                  <a:cubicBezTo>
                    <a:pt x="19137" y="218218"/>
                    <a:pt x="76678" y="275420"/>
                    <a:pt x="147450" y="275210"/>
                  </a:cubicBezTo>
                  <a:cubicBezTo>
                    <a:pt x="218070" y="275002"/>
                    <a:pt x="275214" y="217693"/>
                    <a:pt x="275214" y="147069"/>
                  </a:cubicBezTo>
                  <a:cubicBezTo>
                    <a:pt x="275100" y="76193"/>
                    <a:pt x="217559" y="18823"/>
                    <a:pt x="146693" y="18927"/>
                  </a:cubicBezTo>
                  <a:close/>
                </a:path>
              </a:pathLst>
            </a:custGeom>
            <a:solidFill>
              <a:srgbClr val="D1D3D4"/>
            </a:solidFill>
            <a:ln w="18907"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95E43A34-1FC2-4A03-9768-45720F8A825F}"/>
                </a:ext>
              </a:extLst>
            </p:cNvPr>
            <p:cNvSpPr/>
            <p:nvPr/>
          </p:nvSpPr>
          <p:spPr>
            <a:xfrm>
              <a:off x="14770719" y="12368432"/>
              <a:ext cx="945264" cy="302848"/>
            </a:xfrm>
            <a:custGeom>
              <a:avLst/>
              <a:gdLst>
                <a:gd name="connsiteX0" fmla="*/ 0 w 945264"/>
                <a:gd name="connsiteY0" fmla="*/ 302848 h 302848"/>
                <a:gd name="connsiteX1" fmla="*/ 472065 w 945264"/>
                <a:gd name="connsiteY1" fmla="*/ 0 h 302848"/>
                <a:gd name="connsiteX2" fmla="*/ 945265 w 945264"/>
                <a:gd name="connsiteY2" fmla="*/ 302848 h 302848"/>
              </a:gdLst>
              <a:ahLst/>
              <a:cxnLst>
                <a:cxn ang="0">
                  <a:pos x="connsiteX0" y="connsiteY0"/>
                </a:cxn>
                <a:cxn ang="0">
                  <a:pos x="connsiteX1" y="connsiteY1"/>
                </a:cxn>
                <a:cxn ang="0">
                  <a:pos x="connsiteX2" y="connsiteY2"/>
                </a:cxn>
              </a:cxnLst>
              <a:rect l="l" t="t" r="r" b="b"/>
              <a:pathLst>
                <a:path w="945264" h="302848">
                  <a:moveTo>
                    <a:pt x="0" y="302848"/>
                  </a:moveTo>
                  <a:cubicBezTo>
                    <a:pt x="0" y="135714"/>
                    <a:pt x="211237" y="0"/>
                    <a:pt x="472065" y="0"/>
                  </a:cubicBezTo>
                  <a:cubicBezTo>
                    <a:pt x="732893" y="0"/>
                    <a:pt x="945265" y="135335"/>
                    <a:pt x="945265" y="302848"/>
                  </a:cubicBezTo>
                  <a:close/>
                </a:path>
              </a:pathLst>
            </a:custGeom>
            <a:solidFill>
              <a:srgbClr val="FFFFFF"/>
            </a:solidFill>
            <a:ln w="18907"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72BD71CA-64D9-4182-AE70-745B8DCDE155}"/>
                </a:ext>
              </a:extLst>
            </p:cNvPr>
            <p:cNvSpPr/>
            <p:nvPr/>
          </p:nvSpPr>
          <p:spPr>
            <a:xfrm>
              <a:off x="14761255" y="12359346"/>
              <a:ext cx="963246" cy="321397"/>
            </a:xfrm>
            <a:custGeom>
              <a:avLst/>
              <a:gdLst>
                <a:gd name="connsiteX0" fmla="*/ 953783 w 963246"/>
                <a:gd name="connsiteY0" fmla="*/ 321398 h 321397"/>
                <a:gd name="connsiteX1" fmla="*/ 9464 w 963246"/>
                <a:gd name="connsiteY1" fmla="*/ 321398 h 321397"/>
                <a:gd name="connsiteX2" fmla="*/ 0 w 963246"/>
                <a:gd name="connsiteY2" fmla="*/ 311934 h 321397"/>
                <a:gd name="connsiteX3" fmla="*/ 481529 w 963246"/>
                <a:gd name="connsiteY3" fmla="*/ 0 h 321397"/>
                <a:gd name="connsiteX4" fmla="*/ 963247 w 963246"/>
                <a:gd name="connsiteY4" fmla="*/ 311934 h 321397"/>
                <a:gd name="connsiteX5" fmla="*/ 953783 w 963246"/>
                <a:gd name="connsiteY5" fmla="*/ 321398 h 321397"/>
                <a:gd name="connsiteX6" fmla="*/ 19117 w 963246"/>
                <a:gd name="connsiteY6" fmla="*/ 302470 h 321397"/>
                <a:gd name="connsiteX7" fmla="*/ 943940 w 963246"/>
                <a:gd name="connsiteY7" fmla="*/ 302470 h 321397"/>
                <a:gd name="connsiteX8" fmla="*/ 481529 w 963246"/>
                <a:gd name="connsiteY8" fmla="*/ 18549 h 321397"/>
                <a:gd name="connsiteX9" fmla="*/ 19117 w 963246"/>
                <a:gd name="connsiteY9" fmla="*/ 302470 h 3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246" h="321397">
                  <a:moveTo>
                    <a:pt x="953783" y="321398"/>
                  </a:moveTo>
                  <a:lnTo>
                    <a:pt x="9464" y="321398"/>
                  </a:lnTo>
                  <a:cubicBezTo>
                    <a:pt x="4240" y="321398"/>
                    <a:pt x="0" y="317160"/>
                    <a:pt x="0" y="311934"/>
                  </a:cubicBezTo>
                  <a:cubicBezTo>
                    <a:pt x="0" y="139878"/>
                    <a:pt x="215969" y="0"/>
                    <a:pt x="481529" y="0"/>
                  </a:cubicBezTo>
                  <a:cubicBezTo>
                    <a:pt x="747089" y="0"/>
                    <a:pt x="963247" y="139878"/>
                    <a:pt x="963247" y="311934"/>
                  </a:cubicBezTo>
                  <a:cubicBezTo>
                    <a:pt x="963247" y="317160"/>
                    <a:pt x="959007" y="321398"/>
                    <a:pt x="953783" y="321398"/>
                  </a:cubicBezTo>
                  <a:close/>
                  <a:moveTo>
                    <a:pt x="19117" y="302470"/>
                  </a:moveTo>
                  <a:lnTo>
                    <a:pt x="943940" y="302470"/>
                  </a:lnTo>
                  <a:cubicBezTo>
                    <a:pt x="936180" y="145178"/>
                    <a:pt x="731757" y="18549"/>
                    <a:pt x="481529" y="18549"/>
                  </a:cubicBezTo>
                  <a:cubicBezTo>
                    <a:pt x="231300" y="18549"/>
                    <a:pt x="27067" y="145746"/>
                    <a:pt x="19117" y="302470"/>
                  </a:cubicBezTo>
                  <a:close/>
                </a:path>
              </a:pathLst>
            </a:custGeom>
            <a:solidFill>
              <a:srgbClr val="D1D3D4"/>
            </a:solidFill>
            <a:ln w="18907"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C777E22F-8711-429D-B77E-25ACEE323C7D}"/>
                </a:ext>
              </a:extLst>
            </p:cNvPr>
            <p:cNvSpPr/>
            <p:nvPr/>
          </p:nvSpPr>
          <p:spPr>
            <a:xfrm>
              <a:off x="15233319" y="12022431"/>
              <a:ext cx="18928" cy="355846"/>
            </a:xfrm>
            <a:custGeom>
              <a:avLst/>
              <a:gdLst>
                <a:gd name="connsiteX0" fmla="*/ 9464 w 18928"/>
                <a:gd name="connsiteY0" fmla="*/ 355847 h 355846"/>
                <a:gd name="connsiteX1" fmla="*/ 0 w 18928"/>
                <a:gd name="connsiteY1" fmla="*/ 346383 h 355846"/>
                <a:gd name="connsiteX2" fmla="*/ 0 w 18928"/>
                <a:gd name="connsiteY2" fmla="*/ 9464 h 355846"/>
                <a:gd name="connsiteX3" fmla="*/ 9464 w 18928"/>
                <a:gd name="connsiteY3" fmla="*/ 0 h 355846"/>
                <a:gd name="connsiteX4" fmla="*/ 18928 w 18928"/>
                <a:gd name="connsiteY4" fmla="*/ 9464 h 355846"/>
                <a:gd name="connsiteX5" fmla="*/ 18928 w 18928"/>
                <a:gd name="connsiteY5" fmla="*/ 346383 h 355846"/>
                <a:gd name="connsiteX6" fmla="*/ 9464 w 18928"/>
                <a:gd name="connsiteY6" fmla="*/ 355847 h 35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8" h="355846">
                  <a:moveTo>
                    <a:pt x="9464" y="355847"/>
                  </a:moveTo>
                  <a:cubicBezTo>
                    <a:pt x="4240" y="355847"/>
                    <a:pt x="0" y="351609"/>
                    <a:pt x="0" y="346383"/>
                  </a:cubicBezTo>
                  <a:lnTo>
                    <a:pt x="0" y="9464"/>
                  </a:lnTo>
                  <a:cubicBezTo>
                    <a:pt x="0" y="4238"/>
                    <a:pt x="4240" y="0"/>
                    <a:pt x="9464" y="0"/>
                  </a:cubicBezTo>
                  <a:cubicBezTo>
                    <a:pt x="14688" y="0"/>
                    <a:pt x="18928" y="4238"/>
                    <a:pt x="18928" y="9464"/>
                  </a:cubicBezTo>
                  <a:lnTo>
                    <a:pt x="18928" y="346383"/>
                  </a:lnTo>
                  <a:cubicBezTo>
                    <a:pt x="18928" y="351609"/>
                    <a:pt x="14688" y="355847"/>
                    <a:pt x="9464" y="355847"/>
                  </a:cubicBezTo>
                  <a:close/>
                </a:path>
              </a:pathLst>
            </a:custGeom>
            <a:solidFill>
              <a:srgbClr val="D1D3D4"/>
            </a:solidFill>
            <a:ln w="18907" cap="flat">
              <a:noFill/>
              <a:prstDash val="solid"/>
              <a:miter/>
            </a:ln>
          </p:spPr>
          <p:txBody>
            <a:bodyPr rtlCol="0" anchor="ctr"/>
            <a:lstStyle/>
            <a:p>
              <a:endParaRPr lang="zh-CN" altLang="en-US"/>
            </a:p>
          </p:txBody>
        </p:sp>
      </p:grpSp>
      <p:grpSp>
        <p:nvGrpSpPr>
          <p:cNvPr id="251" name="组合 250">
            <a:extLst>
              <a:ext uri="{FF2B5EF4-FFF2-40B4-BE49-F238E27FC236}">
                <a16:creationId xmlns:a16="http://schemas.microsoft.com/office/drawing/2014/main" id="{5A2E1408-5873-45D4-B107-65C9ABA332C2}"/>
              </a:ext>
            </a:extLst>
          </p:cNvPr>
          <p:cNvGrpSpPr/>
          <p:nvPr userDrawn="1"/>
        </p:nvGrpSpPr>
        <p:grpSpPr>
          <a:xfrm>
            <a:off x="7288874" y="1348218"/>
            <a:ext cx="1249248" cy="829046"/>
            <a:chOff x="10927766" y="12657652"/>
            <a:chExt cx="1249248" cy="829046"/>
          </a:xfrm>
        </p:grpSpPr>
        <p:sp>
          <p:nvSpPr>
            <p:cNvPr id="252" name="任意多边形: 形状 251">
              <a:extLst>
                <a:ext uri="{FF2B5EF4-FFF2-40B4-BE49-F238E27FC236}">
                  <a16:creationId xmlns:a16="http://schemas.microsoft.com/office/drawing/2014/main" id="{D952047C-0540-4FF2-BA18-8104AAD5CBD6}"/>
                </a:ext>
              </a:extLst>
            </p:cNvPr>
            <p:cNvSpPr/>
            <p:nvPr/>
          </p:nvSpPr>
          <p:spPr>
            <a:xfrm>
              <a:off x="10937987" y="12667116"/>
              <a:ext cx="1229752" cy="810118"/>
            </a:xfrm>
            <a:custGeom>
              <a:avLst/>
              <a:gdLst>
                <a:gd name="connsiteX0" fmla="*/ 0 w 1229752"/>
                <a:gd name="connsiteY0" fmla="*/ 0 h 810118"/>
                <a:gd name="connsiteX1" fmla="*/ 1229753 w 1229752"/>
                <a:gd name="connsiteY1" fmla="*/ 0 h 810118"/>
                <a:gd name="connsiteX2" fmla="*/ 1229753 w 1229752"/>
                <a:gd name="connsiteY2" fmla="*/ 810119 h 810118"/>
                <a:gd name="connsiteX3" fmla="*/ 0 w 1229752"/>
                <a:gd name="connsiteY3" fmla="*/ 810119 h 810118"/>
              </a:gdLst>
              <a:ahLst/>
              <a:cxnLst>
                <a:cxn ang="0">
                  <a:pos x="connsiteX0" y="connsiteY0"/>
                </a:cxn>
                <a:cxn ang="0">
                  <a:pos x="connsiteX1" y="connsiteY1"/>
                </a:cxn>
                <a:cxn ang="0">
                  <a:pos x="connsiteX2" y="connsiteY2"/>
                </a:cxn>
                <a:cxn ang="0">
                  <a:pos x="connsiteX3" y="connsiteY3"/>
                </a:cxn>
              </a:cxnLst>
              <a:rect l="l" t="t" r="r" b="b"/>
              <a:pathLst>
                <a:path w="1229752" h="810118">
                  <a:moveTo>
                    <a:pt x="0" y="0"/>
                  </a:moveTo>
                  <a:lnTo>
                    <a:pt x="1229753" y="0"/>
                  </a:lnTo>
                  <a:lnTo>
                    <a:pt x="1229753" y="810119"/>
                  </a:lnTo>
                  <a:lnTo>
                    <a:pt x="0" y="810119"/>
                  </a:lnTo>
                  <a:close/>
                </a:path>
              </a:pathLst>
            </a:custGeom>
            <a:solidFill>
              <a:srgbClr val="FFFFFF"/>
            </a:solidFill>
            <a:ln w="18907"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70EA67B3-E332-4B6D-915D-C2EE6BB5B933}"/>
                </a:ext>
              </a:extLst>
            </p:cNvPr>
            <p:cNvSpPr/>
            <p:nvPr/>
          </p:nvSpPr>
          <p:spPr>
            <a:xfrm>
              <a:off x="10927766" y="12657652"/>
              <a:ext cx="1249248" cy="829046"/>
            </a:xfrm>
            <a:custGeom>
              <a:avLst/>
              <a:gdLst>
                <a:gd name="connsiteX0" fmla="*/ 1239784 w 1249248"/>
                <a:gd name="connsiteY0" fmla="*/ 829047 h 829046"/>
                <a:gd name="connsiteX1" fmla="*/ 9464 w 1249248"/>
                <a:gd name="connsiteY1" fmla="*/ 829047 h 829046"/>
                <a:gd name="connsiteX2" fmla="*/ 0 w 1249248"/>
                <a:gd name="connsiteY2" fmla="*/ 819583 h 829046"/>
                <a:gd name="connsiteX3" fmla="*/ 0 w 1249248"/>
                <a:gd name="connsiteY3" fmla="*/ 9464 h 829046"/>
                <a:gd name="connsiteX4" fmla="*/ 9464 w 1249248"/>
                <a:gd name="connsiteY4" fmla="*/ 0 h 829046"/>
                <a:gd name="connsiteX5" fmla="*/ 1239784 w 1249248"/>
                <a:gd name="connsiteY5" fmla="*/ 0 h 829046"/>
                <a:gd name="connsiteX6" fmla="*/ 1249248 w 1249248"/>
                <a:gd name="connsiteY6" fmla="*/ 9464 h 829046"/>
                <a:gd name="connsiteX7" fmla="*/ 1249248 w 1249248"/>
                <a:gd name="connsiteY7" fmla="*/ 819583 h 829046"/>
                <a:gd name="connsiteX8" fmla="*/ 1239784 w 1249248"/>
                <a:gd name="connsiteY8" fmla="*/ 829047 h 829046"/>
                <a:gd name="connsiteX9" fmla="*/ 19685 w 1249248"/>
                <a:gd name="connsiteY9" fmla="*/ 810119 h 829046"/>
                <a:gd name="connsiteX10" fmla="*/ 1231078 w 1249248"/>
                <a:gd name="connsiteY10" fmla="*/ 810119 h 829046"/>
                <a:gd name="connsiteX11" fmla="*/ 1231078 w 1249248"/>
                <a:gd name="connsiteY11" fmla="*/ 18928 h 829046"/>
                <a:gd name="connsiteX12" fmla="*/ 19685 w 1249248"/>
                <a:gd name="connsiteY12" fmla="*/ 18928 h 829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9248" h="829046">
                  <a:moveTo>
                    <a:pt x="1239784" y="829047"/>
                  </a:moveTo>
                  <a:lnTo>
                    <a:pt x="9464" y="829047"/>
                  </a:lnTo>
                  <a:cubicBezTo>
                    <a:pt x="4238" y="829047"/>
                    <a:pt x="0" y="824807"/>
                    <a:pt x="0" y="819583"/>
                  </a:cubicBezTo>
                  <a:lnTo>
                    <a:pt x="0" y="9464"/>
                  </a:lnTo>
                  <a:cubicBezTo>
                    <a:pt x="0" y="4238"/>
                    <a:pt x="4238" y="0"/>
                    <a:pt x="9464" y="0"/>
                  </a:cubicBezTo>
                  <a:lnTo>
                    <a:pt x="1239784" y="0"/>
                  </a:lnTo>
                  <a:cubicBezTo>
                    <a:pt x="1245009" y="0"/>
                    <a:pt x="1249248" y="4238"/>
                    <a:pt x="1249248" y="9464"/>
                  </a:cubicBezTo>
                  <a:lnTo>
                    <a:pt x="1249248" y="819583"/>
                  </a:lnTo>
                  <a:cubicBezTo>
                    <a:pt x="1249248" y="824807"/>
                    <a:pt x="1245009" y="829047"/>
                    <a:pt x="1239784" y="829047"/>
                  </a:cubicBezTo>
                  <a:close/>
                  <a:moveTo>
                    <a:pt x="19685" y="810119"/>
                  </a:moveTo>
                  <a:lnTo>
                    <a:pt x="1231078" y="810119"/>
                  </a:lnTo>
                  <a:lnTo>
                    <a:pt x="1231078" y="18928"/>
                  </a:lnTo>
                  <a:lnTo>
                    <a:pt x="19685" y="18928"/>
                  </a:lnTo>
                  <a:close/>
                </a:path>
              </a:pathLst>
            </a:custGeom>
            <a:solidFill>
              <a:srgbClr val="D1D3D4"/>
            </a:solidFill>
            <a:ln w="18907"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26834E73-588D-49A7-B1DD-F30420218ABB}"/>
                </a:ext>
              </a:extLst>
            </p:cNvPr>
            <p:cNvSpPr/>
            <p:nvPr/>
          </p:nvSpPr>
          <p:spPr>
            <a:xfrm>
              <a:off x="11027327" y="12761566"/>
              <a:ext cx="1051072" cy="621217"/>
            </a:xfrm>
            <a:custGeom>
              <a:avLst/>
              <a:gdLst>
                <a:gd name="connsiteX0" fmla="*/ 0 w 1051072"/>
                <a:gd name="connsiteY0" fmla="*/ 0 h 621217"/>
                <a:gd name="connsiteX1" fmla="*/ 1051072 w 1051072"/>
                <a:gd name="connsiteY1" fmla="*/ 0 h 621217"/>
                <a:gd name="connsiteX2" fmla="*/ 1051072 w 1051072"/>
                <a:gd name="connsiteY2" fmla="*/ 621217 h 621217"/>
                <a:gd name="connsiteX3" fmla="*/ 0 w 1051072"/>
                <a:gd name="connsiteY3" fmla="*/ 621217 h 621217"/>
              </a:gdLst>
              <a:ahLst/>
              <a:cxnLst>
                <a:cxn ang="0">
                  <a:pos x="connsiteX0" y="connsiteY0"/>
                </a:cxn>
                <a:cxn ang="0">
                  <a:pos x="connsiteX1" y="connsiteY1"/>
                </a:cxn>
                <a:cxn ang="0">
                  <a:pos x="connsiteX2" y="connsiteY2"/>
                </a:cxn>
                <a:cxn ang="0">
                  <a:pos x="connsiteX3" y="connsiteY3"/>
                </a:cxn>
              </a:cxnLst>
              <a:rect l="l" t="t" r="r" b="b"/>
              <a:pathLst>
                <a:path w="1051072" h="621217">
                  <a:moveTo>
                    <a:pt x="0" y="0"/>
                  </a:moveTo>
                  <a:lnTo>
                    <a:pt x="1051072" y="0"/>
                  </a:lnTo>
                  <a:lnTo>
                    <a:pt x="1051072" y="621217"/>
                  </a:lnTo>
                  <a:lnTo>
                    <a:pt x="0" y="621217"/>
                  </a:lnTo>
                  <a:close/>
                </a:path>
              </a:pathLst>
            </a:custGeom>
            <a:solidFill>
              <a:srgbClr val="FFFFFF"/>
            </a:solidFill>
            <a:ln w="18907"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3B6CD6A2-9459-4567-ACFA-6622ABF8DFA2}"/>
                </a:ext>
              </a:extLst>
            </p:cNvPr>
            <p:cNvSpPr/>
            <p:nvPr/>
          </p:nvSpPr>
          <p:spPr>
            <a:xfrm>
              <a:off x="11017863" y="12752102"/>
              <a:ext cx="1069432" cy="640145"/>
            </a:xfrm>
            <a:custGeom>
              <a:avLst/>
              <a:gdLst>
                <a:gd name="connsiteX0" fmla="*/ 1059968 w 1069432"/>
                <a:gd name="connsiteY0" fmla="*/ 640145 h 640145"/>
                <a:gd name="connsiteX1" fmla="*/ 9464 w 1069432"/>
                <a:gd name="connsiteY1" fmla="*/ 640145 h 640145"/>
                <a:gd name="connsiteX2" fmla="*/ 0 w 1069432"/>
                <a:gd name="connsiteY2" fmla="*/ 630681 h 640145"/>
                <a:gd name="connsiteX3" fmla="*/ 0 w 1069432"/>
                <a:gd name="connsiteY3" fmla="*/ 9464 h 640145"/>
                <a:gd name="connsiteX4" fmla="*/ 9464 w 1069432"/>
                <a:gd name="connsiteY4" fmla="*/ 0 h 640145"/>
                <a:gd name="connsiteX5" fmla="*/ 1059968 w 1069432"/>
                <a:gd name="connsiteY5" fmla="*/ 0 h 640145"/>
                <a:gd name="connsiteX6" fmla="*/ 1069432 w 1069432"/>
                <a:gd name="connsiteY6" fmla="*/ 9464 h 640145"/>
                <a:gd name="connsiteX7" fmla="*/ 1069432 w 1069432"/>
                <a:gd name="connsiteY7" fmla="*/ 630681 h 640145"/>
                <a:gd name="connsiteX8" fmla="*/ 1059968 w 1069432"/>
                <a:gd name="connsiteY8" fmla="*/ 640145 h 640145"/>
                <a:gd name="connsiteX9" fmla="*/ 18928 w 1069432"/>
                <a:gd name="connsiteY9" fmla="*/ 621217 h 640145"/>
                <a:gd name="connsiteX10" fmla="*/ 1050883 w 1069432"/>
                <a:gd name="connsiteY10" fmla="*/ 621217 h 640145"/>
                <a:gd name="connsiteX11" fmla="*/ 1050883 w 1069432"/>
                <a:gd name="connsiteY11" fmla="*/ 18928 h 640145"/>
                <a:gd name="connsiteX12" fmla="*/ 18928 w 1069432"/>
                <a:gd name="connsiteY12" fmla="*/ 18928 h 64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9432" h="640145">
                  <a:moveTo>
                    <a:pt x="1059968" y="640145"/>
                  </a:moveTo>
                  <a:lnTo>
                    <a:pt x="9464" y="640145"/>
                  </a:lnTo>
                  <a:cubicBezTo>
                    <a:pt x="4238" y="640145"/>
                    <a:pt x="0" y="635907"/>
                    <a:pt x="0" y="630681"/>
                  </a:cubicBezTo>
                  <a:lnTo>
                    <a:pt x="0" y="9464"/>
                  </a:lnTo>
                  <a:cubicBezTo>
                    <a:pt x="0" y="4238"/>
                    <a:pt x="4238" y="0"/>
                    <a:pt x="9464" y="0"/>
                  </a:cubicBezTo>
                  <a:lnTo>
                    <a:pt x="1059968" y="0"/>
                  </a:lnTo>
                  <a:cubicBezTo>
                    <a:pt x="1065193" y="0"/>
                    <a:pt x="1069432" y="4238"/>
                    <a:pt x="1069432" y="9464"/>
                  </a:cubicBezTo>
                  <a:lnTo>
                    <a:pt x="1069432" y="630681"/>
                  </a:lnTo>
                  <a:cubicBezTo>
                    <a:pt x="1069432" y="635907"/>
                    <a:pt x="1065193" y="640145"/>
                    <a:pt x="1059968" y="640145"/>
                  </a:cubicBezTo>
                  <a:close/>
                  <a:moveTo>
                    <a:pt x="18928" y="621217"/>
                  </a:moveTo>
                  <a:lnTo>
                    <a:pt x="1050883" y="621217"/>
                  </a:lnTo>
                  <a:lnTo>
                    <a:pt x="1050883" y="18928"/>
                  </a:lnTo>
                  <a:lnTo>
                    <a:pt x="18928" y="18928"/>
                  </a:lnTo>
                  <a:close/>
                </a:path>
              </a:pathLst>
            </a:custGeom>
            <a:solidFill>
              <a:srgbClr val="D1D3D4"/>
            </a:solidFill>
            <a:ln w="18907"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62B717B8-5E6B-4F33-9F62-0C1616CFD6E3}"/>
                </a:ext>
              </a:extLst>
            </p:cNvPr>
            <p:cNvSpPr/>
            <p:nvPr/>
          </p:nvSpPr>
          <p:spPr>
            <a:xfrm>
              <a:off x="11027327" y="12761566"/>
              <a:ext cx="1050882" cy="621217"/>
            </a:xfrm>
            <a:custGeom>
              <a:avLst/>
              <a:gdLst>
                <a:gd name="connsiteX0" fmla="*/ 0 w 1050882"/>
                <a:gd name="connsiteY0" fmla="*/ 621217 h 621217"/>
                <a:gd name="connsiteX1" fmla="*/ 1050883 w 1050882"/>
                <a:gd name="connsiteY1" fmla="*/ 0 h 621217"/>
              </a:gdLst>
              <a:ahLst/>
              <a:cxnLst>
                <a:cxn ang="0">
                  <a:pos x="connsiteX0" y="connsiteY0"/>
                </a:cxn>
                <a:cxn ang="0">
                  <a:pos x="connsiteX1" y="connsiteY1"/>
                </a:cxn>
              </a:cxnLst>
              <a:rect l="l" t="t" r="r" b="b"/>
              <a:pathLst>
                <a:path w="1050882" h="621217">
                  <a:moveTo>
                    <a:pt x="0" y="621217"/>
                  </a:moveTo>
                  <a:lnTo>
                    <a:pt x="1050883" y="0"/>
                  </a:lnTo>
                </a:path>
              </a:pathLst>
            </a:custGeom>
            <a:ln w="18907"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491199AB-7383-4D3E-9801-6F7662F950D3}"/>
                </a:ext>
              </a:extLst>
            </p:cNvPr>
            <p:cNvSpPr/>
            <p:nvPr/>
          </p:nvSpPr>
          <p:spPr>
            <a:xfrm>
              <a:off x="11017770" y="12752097"/>
              <a:ext cx="1069886" cy="640150"/>
            </a:xfrm>
            <a:custGeom>
              <a:avLst/>
              <a:gdLst>
                <a:gd name="connsiteX0" fmla="*/ 9557 w 1069886"/>
                <a:gd name="connsiteY0" fmla="*/ 640150 h 640150"/>
                <a:gd name="connsiteX1" fmla="*/ 0 w 1069886"/>
                <a:gd name="connsiteY1" fmla="*/ 630779 h 640150"/>
                <a:gd name="connsiteX2" fmla="*/ 4636 w 1069886"/>
                <a:gd name="connsiteY2" fmla="*/ 622547 h 640150"/>
                <a:gd name="connsiteX3" fmla="*/ 1055708 w 1069886"/>
                <a:gd name="connsiteY3" fmla="*/ 1330 h 640150"/>
                <a:gd name="connsiteX4" fmla="*/ 1068447 w 1069886"/>
                <a:gd name="connsiteY4" fmla="*/ 4493 h 640150"/>
                <a:gd name="connsiteX5" fmla="*/ 1068579 w 1069886"/>
                <a:gd name="connsiteY5" fmla="*/ 4737 h 640150"/>
                <a:gd name="connsiteX6" fmla="*/ 1065361 w 1069886"/>
                <a:gd name="connsiteY6" fmla="*/ 17608 h 640150"/>
                <a:gd name="connsiteX7" fmla="*/ 14289 w 1069886"/>
                <a:gd name="connsiteY7" fmla="*/ 638825 h 640150"/>
                <a:gd name="connsiteX8" fmla="*/ 9557 w 1069886"/>
                <a:gd name="connsiteY8" fmla="*/ 640150 h 6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86" h="640150">
                  <a:moveTo>
                    <a:pt x="9557" y="640150"/>
                  </a:moveTo>
                  <a:cubicBezTo>
                    <a:pt x="4331" y="640201"/>
                    <a:pt x="52" y="636005"/>
                    <a:pt x="0" y="630779"/>
                  </a:cubicBezTo>
                  <a:cubicBezTo>
                    <a:pt x="-32" y="627406"/>
                    <a:pt x="1734" y="624270"/>
                    <a:pt x="4636" y="622547"/>
                  </a:cubicBezTo>
                  <a:lnTo>
                    <a:pt x="1055708" y="1330"/>
                  </a:lnTo>
                  <a:cubicBezTo>
                    <a:pt x="1060099" y="-1312"/>
                    <a:pt x="1065797" y="105"/>
                    <a:pt x="1068447" y="4493"/>
                  </a:cubicBezTo>
                  <a:cubicBezTo>
                    <a:pt x="1068485" y="4574"/>
                    <a:pt x="1068541" y="4656"/>
                    <a:pt x="1068579" y="4737"/>
                  </a:cubicBezTo>
                  <a:cubicBezTo>
                    <a:pt x="1071191" y="9187"/>
                    <a:pt x="1069772" y="14913"/>
                    <a:pt x="1065361" y="17608"/>
                  </a:cubicBezTo>
                  <a:lnTo>
                    <a:pt x="14289" y="638825"/>
                  </a:lnTo>
                  <a:cubicBezTo>
                    <a:pt x="12868" y="639702"/>
                    <a:pt x="11227" y="640162"/>
                    <a:pt x="9557" y="640150"/>
                  </a:cubicBezTo>
                  <a:close/>
                </a:path>
              </a:pathLst>
            </a:custGeom>
            <a:solidFill>
              <a:srgbClr val="D1D3D4"/>
            </a:solidFill>
            <a:ln w="18907" cap="flat">
              <a:noFill/>
              <a:prstDash val="solid"/>
              <a:miter/>
            </a:ln>
          </p:spPr>
          <p:txBody>
            <a:bodyPr rtlCol="0" anchor="ctr"/>
            <a:lstStyle/>
            <a:p>
              <a:endParaRPr lang="zh-CN" altLang="en-US" dirty="0"/>
            </a:p>
          </p:txBody>
        </p:sp>
      </p:grpSp>
      <p:sp>
        <p:nvSpPr>
          <p:cNvPr id="258" name="任意多边形: 形状 257">
            <a:extLst>
              <a:ext uri="{FF2B5EF4-FFF2-40B4-BE49-F238E27FC236}">
                <a16:creationId xmlns:a16="http://schemas.microsoft.com/office/drawing/2014/main" id="{352F44D9-ADF3-46C0-9C6F-49C90173D035}"/>
              </a:ext>
            </a:extLst>
          </p:cNvPr>
          <p:cNvSpPr/>
          <p:nvPr userDrawn="1"/>
        </p:nvSpPr>
        <p:spPr>
          <a:xfrm>
            <a:off x="5924876" y="0"/>
            <a:ext cx="6267124" cy="654173"/>
          </a:xfrm>
          <a:custGeom>
            <a:avLst/>
            <a:gdLst>
              <a:gd name="connsiteX0" fmla="*/ 0 w 6267124"/>
              <a:gd name="connsiteY0" fmla="*/ 0 h 654173"/>
              <a:gd name="connsiteX1" fmla="*/ 6267124 w 6267124"/>
              <a:gd name="connsiteY1" fmla="*/ 0 h 654173"/>
              <a:gd name="connsiteX2" fmla="*/ 6267124 w 6267124"/>
              <a:gd name="connsiteY2" fmla="*/ 537029 h 654173"/>
              <a:gd name="connsiteX3" fmla="*/ 4133524 w 6267124"/>
              <a:gd name="connsiteY3" fmla="*/ 188686 h 654173"/>
              <a:gd name="connsiteX4" fmla="*/ 1985410 w 6267124"/>
              <a:gd name="connsiteY4" fmla="*/ 638629 h 654173"/>
              <a:gd name="connsiteX5" fmla="*/ 94405 w 6267124"/>
              <a:gd name="connsiteY5" fmla="*/ 42779 h 65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7124" h="654173">
                <a:moveTo>
                  <a:pt x="0" y="0"/>
                </a:moveTo>
                <a:lnTo>
                  <a:pt x="6267124" y="0"/>
                </a:lnTo>
                <a:lnTo>
                  <a:pt x="6267124" y="537029"/>
                </a:lnTo>
                <a:cubicBezTo>
                  <a:pt x="5858305" y="563638"/>
                  <a:pt x="4847143" y="171753"/>
                  <a:pt x="4133524" y="188686"/>
                </a:cubicBezTo>
                <a:cubicBezTo>
                  <a:pt x="3419905" y="205619"/>
                  <a:pt x="2788534" y="752324"/>
                  <a:pt x="1985410" y="638629"/>
                </a:cubicBezTo>
                <a:cubicBezTo>
                  <a:pt x="1533653" y="574676"/>
                  <a:pt x="709145" y="310187"/>
                  <a:pt x="94405" y="42779"/>
                </a:cubicBez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59" name="任意多边形: 形状 258">
            <a:extLst>
              <a:ext uri="{FF2B5EF4-FFF2-40B4-BE49-F238E27FC236}">
                <a16:creationId xmlns:a16="http://schemas.microsoft.com/office/drawing/2014/main" id="{24EEA0BC-E3FE-4D5C-AD8A-85530C4E1C7B}"/>
              </a:ext>
            </a:extLst>
          </p:cNvPr>
          <p:cNvSpPr/>
          <p:nvPr userDrawn="1"/>
        </p:nvSpPr>
        <p:spPr>
          <a:xfrm>
            <a:off x="10746358" y="6512835"/>
            <a:ext cx="1445642" cy="345165"/>
          </a:xfrm>
          <a:custGeom>
            <a:avLst/>
            <a:gdLst>
              <a:gd name="connsiteX0" fmla="*/ 1251684 w 1445642"/>
              <a:gd name="connsiteY0" fmla="*/ 26 h 345165"/>
              <a:gd name="connsiteX1" fmla="*/ 1400285 w 1445642"/>
              <a:gd name="connsiteY1" fmla="*/ 5894 h 345165"/>
              <a:gd name="connsiteX2" fmla="*/ 1445642 w 1445642"/>
              <a:gd name="connsiteY2" fmla="*/ 11479 h 345165"/>
              <a:gd name="connsiteX3" fmla="*/ 1445642 w 1445642"/>
              <a:gd name="connsiteY3" fmla="*/ 345165 h 345165"/>
              <a:gd name="connsiteX4" fmla="*/ 0 w 1445642"/>
              <a:gd name="connsiteY4" fmla="*/ 345165 h 345165"/>
              <a:gd name="connsiteX5" fmla="*/ 8161 w 1445642"/>
              <a:gd name="connsiteY5" fmla="*/ 339609 h 345165"/>
              <a:gd name="connsiteX6" fmla="*/ 821528 w 1445642"/>
              <a:gd name="connsiteY6" fmla="*/ 33108 h 345165"/>
              <a:gd name="connsiteX7" fmla="*/ 1251684 w 1445642"/>
              <a:gd name="connsiteY7" fmla="*/ 26 h 34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642" h="345165">
                <a:moveTo>
                  <a:pt x="1251684" y="26"/>
                </a:moveTo>
                <a:cubicBezTo>
                  <a:pt x="1301747" y="262"/>
                  <a:pt x="1351602" y="2114"/>
                  <a:pt x="1400285" y="5894"/>
                </a:cubicBezTo>
                <a:lnTo>
                  <a:pt x="1445642" y="11479"/>
                </a:lnTo>
                <a:lnTo>
                  <a:pt x="1445642" y="345165"/>
                </a:lnTo>
                <a:lnTo>
                  <a:pt x="0" y="345165"/>
                </a:lnTo>
                <a:lnTo>
                  <a:pt x="8161" y="339609"/>
                </a:lnTo>
                <a:cubicBezTo>
                  <a:pt x="236421" y="198662"/>
                  <a:pt x="565713" y="73022"/>
                  <a:pt x="821528" y="33108"/>
                </a:cubicBezTo>
                <a:cubicBezTo>
                  <a:pt x="949435" y="13151"/>
                  <a:pt x="1101495" y="-683"/>
                  <a:pt x="1251684" y="26"/>
                </a:cubicBezTo>
                <a:close/>
              </a:path>
            </a:pathLst>
          </a:custGeom>
          <a:gradFill>
            <a:gsLst>
              <a:gs pos="100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5" name="任意多边形: 形状 264">
            <a:extLst>
              <a:ext uri="{FF2B5EF4-FFF2-40B4-BE49-F238E27FC236}">
                <a16:creationId xmlns:a16="http://schemas.microsoft.com/office/drawing/2014/main" id="{83517967-BE23-4970-AE76-A81F40AC918C}"/>
              </a:ext>
            </a:extLst>
          </p:cNvPr>
          <p:cNvSpPr/>
          <p:nvPr userDrawn="1"/>
        </p:nvSpPr>
        <p:spPr>
          <a:xfrm>
            <a:off x="1" y="4763476"/>
            <a:ext cx="5034161" cy="2094525"/>
          </a:xfrm>
          <a:custGeom>
            <a:avLst/>
            <a:gdLst>
              <a:gd name="connsiteX0" fmla="*/ 0 w 5034161"/>
              <a:gd name="connsiteY0" fmla="*/ 0 h 3452301"/>
              <a:gd name="connsiteX1" fmla="*/ 113506 w 5034161"/>
              <a:gd name="connsiteY1" fmla="*/ 4705 h 3452301"/>
              <a:gd name="connsiteX2" fmla="*/ 682171 w 5034161"/>
              <a:gd name="connsiteY2" fmla="*/ 135787 h 3452301"/>
              <a:gd name="connsiteX3" fmla="*/ 1828800 w 5034161"/>
              <a:gd name="connsiteY3" fmla="*/ 1993615 h 3452301"/>
              <a:gd name="connsiteX4" fmla="*/ 2670629 w 5034161"/>
              <a:gd name="connsiteY4" fmla="*/ 2501615 h 3452301"/>
              <a:gd name="connsiteX5" fmla="*/ 4049486 w 5034161"/>
              <a:gd name="connsiteY5" fmla="*/ 2704815 h 3452301"/>
              <a:gd name="connsiteX6" fmla="*/ 4997422 w 5034161"/>
              <a:gd name="connsiteY6" fmla="*/ 3412543 h 3452301"/>
              <a:gd name="connsiteX7" fmla="*/ 5034161 w 5034161"/>
              <a:gd name="connsiteY7" fmla="*/ 3452301 h 3452301"/>
              <a:gd name="connsiteX8" fmla="*/ 0 w 5034161"/>
              <a:gd name="connsiteY8" fmla="*/ 3452301 h 345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4161" h="3452301">
                <a:moveTo>
                  <a:pt x="0" y="0"/>
                </a:moveTo>
                <a:lnTo>
                  <a:pt x="113506" y="4705"/>
                </a:lnTo>
                <a:cubicBezTo>
                  <a:pt x="335038" y="19824"/>
                  <a:pt x="534004" y="58982"/>
                  <a:pt x="682171" y="135787"/>
                </a:cubicBezTo>
                <a:cubicBezTo>
                  <a:pt x="1274838" y="443006"/>
                  <a:pt x="1497390" y="1599310"/>
                  <a:pt x="1828800" y="1993615"/>
                </a:cubicBezTo>
                <a:cubicBezTo>
                  <a:pt x="2160210" y="2387920"/>
                  <a:pt x="2300515" y="2383082"/>
                  <a:pt x="2670629" y="2501615"/>
                </a:cubicBezTo>
                <a:cubicBezTo>
                  <a:pt x="3040743" y="2620148"/>
                  <a:pt x="3645505" y="2535482"/>
                  <a:pt x="4049486" y="2704815"/>
                </a:cubicBezTo>
                <a:cubicBezTo>
                  <a:pt x="4402970" y="2852982"/>
                  <a:pt x="4754600" y="3158576"/>
                  <a:pt x="4997422" y="3412543"/>
                </a:cubicBezTo>
                <a:lnTo>
                  <a:pt x="5034161" y="3452301"/>
                </a:lnTo>
                <a:lnTo>
                  <a:pt x="0" y="3452301"/>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73358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6" name="矩形: 圆角 15">
            <a:extLst>
              <a:ext uri="{FF2B5EF4-FFF2-40B4-BE49-F238E27FC236}">
                <a16:creationId xmlns:a16="http://schemas.microsoft.com/office/drawing/2014/main" id="{214D5E9B-AE36-4ED3-A219-94C96FC8E11C}"/>
              </a:ext>
            </a:extLst>
          </p:cNvPr>
          <p:cNvSpPr/>
          <p:nvPr userDrawn="1"/>
        </p:nvSpPr>
        <p:spPr>
          <a:xfrm>
            <a:off x="0" y="0"/>
            <a:ext cx="12192000" cy="6858000"/>
          </a:xfrm>
          <a:prstGeom prst="roundRect">
            <a:avLst>
              <a:gd name="adj" fmla="val 0"/>
            </a:avLst>
          </a:prstGeom>
          <a:solidFill>
            <a:schemeClr val="accent1">
              <a:alpha val="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7" name="任意多边形: 形状 16">
            <a:extLst>
              <a:ext uri="{FF2B5EF4-FFF2-40B4-BE49-F238E27FC236}">
                <a16:creationId xmlns:a16="http://schemas.microsoft.com/office/drawing/2014/main" id="{F1A9AD73-A991-4FC2-B304-57AE8BB40E62}"/>
              </a:ext>
            </a:extLst>
          </p:cNvPr>
          <p:cNvSpPr/>
          <p:nvPr userDrawn="1"/>
        </p:nvSpPr>
        <p:spPr>
          <a:xfrm>
            <a:off x="0" y="2223388"/>
            <a:ext cx="12192000" cy="4634613"/>
          </a:xfrm>
          <a:custGeom>
            <a:avLst/>
            <a:gdLst>
              <a:gd name="connsiteX0" fmla="*/ 1813322 w 12192000"/>
              <a:gd name="connsiteY0" fmla="*/ 552 h 4634613"/>
              <a:gd name="connsiteX1" fmla="*/ 2857500 w 12192000"/>
              <a:gd name="connsiteY1" fmla="*/ 157863 h 4634613"/>
              <a:gd name="connsiteX2" fmla="*/ 5848350 w 12192000"/>
              <a:gd name="connsiteY2" fmla="*/ 3148713 h 4634613"/>
              <a:gd name="connsiteX3" fmla="*/ 8496300 w 12192000"/>
              <a:gd name="connsiteY3" fmla="*/ 1167513 h 4634613"/>
              <a:gd name="connsiteX4" fmla="*/ 11582400 w 12192000"/>
              <a:gd name="connsiteY4" fmla="*/ 2958213 h 4634613"/>
              <a:gd name="connsiteX5" fmla="*/ 12143184 w 12192000"/>
              <a:gd name="connsiteY5" fmla="*/ 3020870 h 4634613"/>
              <a:gd name="connsiteX6" fmla="*/ 12192000 w 12192000"/>
              <a:gd name="connsiteY6" fmla="*/ 3014961 h 4634613"/>
              <a:gd name="connsiteX7" fmla="*/ 12192000 w 12192000"/>
              <a:gd name="connsiteY7" fmla="*/ 4634613 h 4634613"/>
              <a:gd name="connsiteX8" fmla="*/ 0 w 12192000"/>
              <a:gd name="connsiteY8" fmla="*/ 4634613 h 4634613"/>
              <a:gd name="connsiteX9" fmla="*/ 0 w 12192000"/>
              <a:gd name="connsiteY9" fmla="*/ 210297 h 4634613"/>
              <a:gd name="connsiteX10" fmla="*/ 38324 w 12192000"/>
              <a:gd name="connsiteY10" fmla="*/ 201302 h 4634613"/>
              <a:gd name="connsiteX11" fmla="*/ 1813322 w 12192000"/>
              <a:gd name="connsiteY11" fmla="*/ 552 h 46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634613">
                <a:moveTo>
                  <a:pt x="1813322" y="552"/>
                </a:moveTo>
                <a:cubicBezTo>
                  <a:pt x="2198093" y="6059"/>
                  <a:pt x="2558257" y="53088"/>
                  <a:pt x="2857500" y="157863"/>
                </a:cubicBezTo>
                <a:cubicBezTo>
                  <a:pt x="4054475" y="576963"/>
                  <a:pt x="4908550" y="2980438"/>
                  <a:pt x="5848350" y="3148713"/>
                </a:cubicBezTo>
                <a:cubicBezTo>
                  <a:pt x="6788150" y="3316988"/>
                  <a:pt x="7540625" y="1199263"/>
                  <a:pt x="8496300" y="1167513"/>
                </a:cubicBezTo>
                <a:cubicBezTo>
                  <a:pt x="9451975" y="1135763"/>
                  <a:pt x="10772775" y="2710563"/>
                  <a:pt x="11582400" y="2958213"/>
                </a:cubicBezTo>
                <a:cubicBezTo>
                  <a:pt x="11784806" y="3020126"/>
                  <a:pt x="11971139" y="3034612"/>
                  <a:pt x="12143184" y="3020870"/>
                </a:cubicBezTo>
                <a:lnTo>
                  <a:pt x="12192000" y="3014961"/>
                </a:lnTo>
                <a:lnTo>
                  <a:pt x="12192000" y="4634613"/>
                </a:lnTo>
                <a:lnTo>
                  <a:pt x="0" y="4634613"/>
                </a:lnTo>
                <a:lnTo>
                  <a:pt x="0" y="210297"/>
                </a:lnTo>
                <a:lnTo>
                  <a:pt x="38324" y="201302"/>
                </a:lnTo>
                <a:cubicBezTo>
                  <a:pt x="603647" y="77459"/>
                  <a:pt x="1236167" y="-7708"/>
                  <a:pt x="1813322" y="552"/>
                </a:cubicBezTo>
                <a:close/>
              </a:path>
            </a:pathLst>
          </a:cu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任意多边形: 形状 17">
            <a:extLst>
              <a:ext uri="{FF2B5EF4-FFF2-40B4-BE49-F238E27FC236}">
                <a16:creationId xmlns:a16="http://schemas.microsoft.com/office/drawing/2014/main" id="{6A0B92CE-FA5B-4002-ABF2-3FD77FBA0595}"/>
              </a:ext>
            </a:extLst>
          </p:cNvPr>
          <p:cNvSpPr/>
          <p:nvPr userDrawn="1"/>
        </p:nvSpPr>
        <p:spPr>
          <a:xfrm>
            <a:off x="0" y="1906048"/>
            <a:ext cx="12192000" cy="4951952"/>
          </a:xfrm>
          <a:custGeom>
            <a:avLst/>
            <a:gdLst>
              <a:gd name="connsiteX0" fmla="*/ 0 w 12192000"/>
              <a:gd name="connsiteY0" fmla="*/ 0 h 4951952"/>
              <a:gd name="connsiteX1" fmla="*/ 120660 w 12192000"/>
              <a:gd name="connsiteY1" fmla="*/ 43036 h 4951952"/>
              <a:gd name="connsiteX2" fmla="*/ 247650 w 12192000"/>
              <a:gd name="connsiteY2" fmla="*/ 94202 h 4951952"/>
              <a:gd name="connsiteX3" fmla="*/ 1847850 w 12192000"/>
              <a:gd name="connsiteY3" fmla="*/ 2037302 h 4951952"/>
              <a:gd name="connsiteX4" fmla="*/ 3486150 w 12192000"/>
              <a:gd name="connsiteY4" fmla="*/ 2361152 h 4951952"/>
              <a:gd name="connsiteX5" fmla="*/ 5562601 w 12192000"/>
              <a:gd name="connsiteY5" fmla="*/ 4018502 h 4951952"/>
              <a:gd name="connsiteX6" fmla="*/ 8458200 w 12192000"/>
              <a:gd name="connsiteY6" fmla="*/ 2227802 h 4951952"/>
              <a:gd name="connsiteX7" fmla="*/ 10477500 w 12192000"/>
              <a:gd name="connsiteY7" fmla="*/ 4361402 h 4951952"/>
              <a:gd name="connsiteX8" fmla="*/ 12020550 w 12192000"/>
              <a:gd name="connsiteY8" fmla="*/ 4418552 h 4951952"/>
              <a:gd name="connsiteX9" fmla="*/ 12172485 w 12192000"/>
              <a:gd name="connsiteY9" fmla="*/ 4471051 h 4951952"/>
              <a:gd name="connsiteX10" fmla="*/ 12192000 w 12192000"/>
              <a:gd name="connsiteY10" fmla="*/ 4480417 h 4951952"/>
              <a:gd name="connsiteX11" fmla="*/ 12192000 w 12192000"/>
              <a:gd name="connsiteY11" fmla="*/ 4951952 h 4951952"/>
              <a:gd name="connsiteX12" fmla="*/ 0 w 12192000"/>
              <a:gd name="connsiteY12" fmla="*/ 4951952 h 495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4951952">
                <a:moveTo>
                  <a:pt x="0" y="0"/>
                </a:moveTo>
                <a:lnTo>
                  <a:pt x="120660" y="43036"/>
                </a:lnTo>
                <a:cubicBezTo>
                  <a:pt x="165299" y="59984"/>
                  <a:pt x="207764" y="77137"/>
                  <a:pt x="247650" y="94202"/>
                </a:cubicBezTo>
                <a:cubicBezTo>
                  <a:pt x="885825" y="367252"/>
                  <a:pt x="1308100" y="1659477"/>
                  <a:pt x="1847850" y="2037302"/>
                </a:cubicBezTo>
                <a:cubicBezTo>
                  <a:pt x="2387600" y="2415127"/>
                  <a:pt x="2867025" y="2030952"/>
                  <a:pt x="3486150" y="2361152"/>
                </a:cubicBezTo>
                <a:cubicBezTo>
                  <a:pt x="4105275" y="2691352"/>
                  <a:pt x="4733926" y="4040727"/>
                  <a:pt x="5562601" y="4018502"/>
                </a:cubicBezTo>
                <a:cubicBezTo>
                  <a:pt x="6391275" y="3996277"/>
                  <a:pt x="7639050" y="2170652"/>
                  <a:pt x="8458200" y="2227802"/>
                </a:cubicBezTo>
                <a:cubicBezTo>
                  <a:pt x="9277350" y="2284952"/>
                  <a:pt x="9883775" y="3996277"/>
                  <a:pt x="10477500" y="4361402"/>
                </a:cubicBezTo>
                <a:cubicBezTo>
                  <a:pt x="11071225" y="4726527"/>
                  <a:pt x="11610975" y="4307427"/>
                  <a:pt x="12020550" y="4418552"/>
                </a:cubicBezTo>
                <a:cubicBezTo>
                  <a:pt x="12071747" y="4432443"/>
                  <a:pt x="12122547" y="4450253"/>
                  <a:pt x="12172485" y="4471051"/>
                </a:cubicBezTo>
                <a:lnTo>
                  <a:pt x="12192000" y="4480417"/>
                </a:lnTo>
                <a:lnTo>
                  <a:pt x="12192000" y="4951952"/>
                </a:lnTo>
                <a:lnTo>
                  <a:pt x="0" y="4951952"/>
                </a:ln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128" name="组合 127">
            <a:extLst>
              <a:ext uri="{FF2B5EF4-FFF2-40B4-BE49-F238E27FC236}">
                <a16:creationId xmlns:a16="http://schemas.microsoft.com/office/drawing/2014/main" id="{BD92C155-7FD3-4604-B279-E67F1EDC06C4}"/>
              </a:ext>
            </a:extLst>
          </p:cNvPr>
          <p:cNvGrpSpPr/>
          <p:nvPr userDrawn="1"/>
        </p:nvGrpSpPr>
        <p:grpSpPr>
          <a:xfrm>
            <a:off x="9473833" y="201954"/>
            <a:ext cx="1315738" cy="1030815"/>
            <a:chOff x="14761255" y="12022431"/>
            <a:chExt cx="963246" cy="754655"/>
          </a:xfrm>
        </p:grpSpPr>
        <p:sp>
          <p:nvSpPr>
            <p:cNvPr id="129" name="任意多边形: 形状 128">
              <a:extLst>
                <a:ext uri="{FF2B5EF4-FFF2-40B4-BE49-F238E27FC236}">
                  <a16:creationId xmlns:a16="http://schemas.microsoft.com/office/drawing/2014/main" id="{2802E164-AEDF-40D4-8DA4-92870C0E9C53}"/>
                </a:ext>
              </a:extLst>
            </p:cNvPr>
            <p:cNvSpPr/>
            <p:nvPr/>
          </p:nvSpPr>
          <p:spPr>
            <a:xfrm>
              <a:off x="15105177" y="12492410"/>
              <a:ext cx="275213" cy="275213"/>
            </a:xfrm>
            <a:custGeom>
              <a:avLst/>
              <a:gdLst>
                <a:gd name="connsiteX0" fmla="*/ 275213 w 275213"/>
                <a:gd name="connsiteY0" fmla="*/ 137607 h 275213"/>
                <a:gd name="connsiteX1" fmla="*/ 137607 w 275213"/>
                <a:gd name="connsiteY1" fmla="*/ 275213 h 275213"/>
                <a:gd name="connsiteX2" fmla="*/ 1 w 275213"/>
                <a:gd name="connsiteY2" fmla="*/ 137607 h 275213"/>
                <a:gd name="connsiteX3" fmla="*/ 137607 w 275213"/>
                <a:gd name="connsiteY3" fmla="*/ 0 h 275213"/>
                <a:gd name="connsiteX4" fmla="*/ 275213 w 275213"/>
                <a:gd name="connsiteY4" fmla="*/ 137607 h 27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13" h="275213">
                  <a:moveTo>
                    <a:pt x="275213" y="137607"/>
                  </a:moveTo>
                  <a:cubicBezTo>
                    <a:pt x="275213" y="213605"/>
                    <a:pt x="213605" y="275213"/>
                    <a:pt x="137607" y="275213"/>
                  </a:cubicBezTo>
                  <a:cubicBezTo>
                    <a:pt x="61609" y="275213"/>
                    <a:pt x="1" y="213605"/>
                    <a:pt x="1" y="137607"/>
                  </a:cubicBezTo>
                  <a:cubicBezTo>
                    <a:pt x="1" y="61608"/>
                    <a:pt x="61609" y="0"/>
                    <a:pt x="137607" y="0"/>
                  </a:cubicBezTo>
                  <a:cubicBezTo>
                    <a:pt x="213605" y="0"/>
                    <a:pt x="275213" y="61608"/>
                    <a:pt x="275213" y="137607"/>
                  </a:cubicBezTo>
                  <a:close/>
                </a:path>
              </a:pathLst>
            </a:custGeom>
            <a:gradFill>
              <a:gsLst>
                <a:gs pos="100000">
                  <a:schemeClr val="accent1"/>
                </a:gs>
                <a:gs pos="0">
                  <a:schemeClr val="accent2"/>
                </a:gs>
              </a:gsLst>
              <a:lin ang="0" scaled="0"/>
            </a:gradFill>
            <a:ln w="18907"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269D3CBD-A18E-4D6E-8FDB-8D1261CD11DD}"/>
                </a:ext>
              </a:extLst>
            </p:cNvPr>
            <p:cNvSpPr/>
            <p:nvPr/>
          </p:nvSpPr>
          <p:spPr>
            <a:xfrm>
              <a:off x="15096091" y="12482947"/>
              <a:ext cx="294141" cy="294139"/>
            </a:xfrm>
            <a:custGeom>
              <a:avLst/>
              <a:gdLst>
                <a:gd name="connsiteX0" fmla="*/ 146693 w 294141"/>
                <a:gd name="connsiteY0" fmla="*/ 294140 h 294139"/>
                <a:gd name="connsiteX1" fmla="*/ 0 w 294141"/>
                <a:gd name="connsiteY1" fmla="*/ 146691 h 294139"/>
                <a:gd name="connsiteX2" fmla="*/ 147450 w 294141"/>
                <a:gd name="connsiteY2" fmla="*/ 1 h 294139"/>
                <a:gd name="connsiteX3" fmla="*/ 294142 w 294141"/>
                <a:gd name="connsiteY3" fmla="*/ 147069 h 294139"/>
                <a:gd name="connsiteX4" fmla="*/ 147071 w 294141"/>
                <a:gd name="connsiteY4" fmla="*/ 294140 h 294139"/>
                <a:gd name="connsiteX5" fmla="*/ 146693 w 294141"/>
                <a:gd name="connsiteY5" fmla="*/ 294140 h 294139"/>
                <a:gd name="connsiteX6" fmla="*/ 146693 w 294141"/>
                <a:gd name="connsiteY6" fmla="*/ 18927 h 294139"/>
                <a:gd name="connsiteX7" fmla="*/ 18929 w 294141"/>
                <a:gd name="connsiteY7" fmla="*/ 147448 h 294139"/>
                <a:gd name="connsiteX8" fmla="*/ 147450 w 294141"/>
                <a:gd name="connsiteY8" fmla="*/ 275210 h 294139"/>
                <a:gd name="connsiteX9" fmla="*/ 275214 w 294141"/>
                <a:gd name="connsiteY9" fmla="*/ 147069 h 294139"/>
                <a:gd name="connsiteX10" fmla="*/ 146693 w 294141"/>
                <a:gd name="connsiteY10" fmla="*/ 18927 h 29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141" h="294139">
                  <a:moveTo>
                    <a:pt x="146693" y="294140"/>
                  </a:moveTo>
                  <a:cubicBezTo>
                    <a:pt x="65473" y="293932"/>
                    <a:pt x="-207" y="227916"/>
                    <a:pt x="0" y="146691"/>
                  </a:cubicBezTo>
                  <a:cubicBezTo>
                    <a:pt x="209" y="65467"/>
                    <a:pt x="66230" y="-210"/>
                    <a:pt x="147450" y="1"/>
                  </a:cubicBezTo>
                  <a:cubicBezTo>
                    <a:pt x="228518" y="209"/>
                    <a:pt x="294142" y="65993"/>
                    <a:pt x="294142" y="147069"/>
                  </a:cubicBezTo>
                  <a:cubicBezTo>
                    <a:pt x="294142" y="228295"/>
                    <a:pt x="228291" y="294140"/>
                    <a:pt x="147071" y="294140"/>
                  </a:cubicBezTo>
                  <a:cubicBezTo>
                    <a:pt x="146939" y="294140"/>
                    <a:pt x="146825" y="294140"/>
                    <a:pt x="146693" y="294140"/>
                  </a:cubicBezTo>
                  <a:close/>
                  <a:moveTo>
                    <a:pt x="146693" y="18927"/>
                  </a:moveTo>
                  <a:cubicBezTo>
                    <a:pt x="75921" y="19135"/>
                    <a:pt x="18721" y="76676"/>
                    <a:pt x="18929" y="147448"/>
                  </a:cubicBezTo>
                  <a:cubicBezTo>
                    <a:pt x="19137" y="218218"/>
                    <a:pt x="76678" y="275420"/>
                    <a:pt x="147450" y="275210"/>
                  </a:cubicBezTo>
                  <a:cubicBezTo>
                    <a:pt x="218070" y="275002"/>
                    <a:pt x="275214" y="217693"/>
                    <a:pt x="275214" y="147069"/>
                  </a:cubicBezTo>
                  <a:cubicBezTo>
                    <a:pt x="275100" y="76193"/>
                    <a:pt x="217559" y="18823"/>
                    <a:pt x="146693" y="18927"/>
                  </a:cubicBezTo>
                  <a:close/>
                </a:path>
              </a:pathLst>
            </a:custGeom>
            <a:solidFill>
              <a:srgbClr val="D1D3D4"/>
            </a:solidFill>
            <a:ln w="18907"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0C039CC3-8624-4918-86F9-1F6DA9B99BB1}"/>
                </a:ext>
              </a:extLst>
            </p:cNvPr>
            <p:cNvSpPr/>
            <p:nvPr/>
          </p:nvSpPr>
          <p:spPr>
            <a:xfrm>
              <a:off x="14770719" y="12368432"/>
              <a:ext cx="945264" cy="302848"/>
            </a:xfrm>
            <a:custGeom>
              <a:avLst/>
              <a:gdLst>
                <a:gd name="connsiteX0" fmla="*/ 0 w 945264"/>
                <a:gd name="connsiteY0" fmla="*/ 302848 h 302848"/>
                <a:gd name="connsiteX1" fmla="*/ 472065 w 945264"/>
                <a:gd name="connsiteY1" fmla="*/ 0 h 302848"/>
                <a:gd name="connsiteX2" fmla="*/ 945265 w 945264"/>
                <a:gd name="connsiteY2" fmla="*/ 302848 h 302848"/>
              </a:gdLst>
              <a:ahLst/>
              <a:cxnLst>
                <a:cxn ang="0">
                  <a:pos x="connsiteX0" y="connsiteY0"/>
                </a:cxn>
                <a:cxn ang="0">
                  <a:pos x="connsiteX1" y="connsiteY1"/>
                </a:cxn>
                <a:cxn ang="0">
                  <a:pos x="connsiteX2" y="connsiteY2"/>
                </a:cxn>
              </a:cxnLst>
              <a:rect l="l" t="t" r="r" b="b"/>
              <a:pathLst>
                <a:path w="945264" h="302848">
                  <a:moveTo>
                    <a:pt x="0" y="302848"/>
                  </a:moveTo>
                  <a:cubicBezTo>
                    <a:pt x="0" y="135714"/>
                    <a:pt x="211237" y="0"/>
                    <a:pt x="472065" y="0"/>
                  </a:cubicBezTo>
                  <a:cubicBezTo>
                    <a:pt x="732893" y="0"/>
                    <a:pt x="945265" y="135335"/>
                    <a:pt x="945265" y="302848"/>
                  </a:cubicBezTo>
                  <a:close/>
                </a:path>
              </a:pathLst>
            </a:custGeom>
            <a:solidFill>
              <a:srgbClr val="FFFFFF"/>
            </a:solidFill>
            <a:ln w="18907"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0675F287-C0EA-4352-835F-49D37D088226}"/>
                </a:ext>
              </a:extLst>
            </p:cNvPr>
            <p:cNvSpPr/>
            <p:nvPr/>
          </p:nvSpPr>
          <p:spPr>
            <a:xfrm>
              <a:off x="14761255" y="12359346"/>
              <a:ext cx="963246" cy="321397"/>
            </a:xfrm>
            <a:custGeom>
              <a:avLst/>
              <a:gdLst>
                <a:gd name="connsiteX0" fmla="*/ 953783 w 963246"/>
                <a:gd name="connsiteY0" fmla="*/ 321398 h 321397"/>
                <a:gd name="connsiteX1" fmla="*/ 9464 w 963246"/>
                <a:gd name="connsiteY1" fmla="*/ 321398 h 321397"/>
                <a:gd name="connsiteX2" fmla="*/ 0 w 963246"/>
                <a:gd name="connsiteY2" fmla="*/ 311934 h 321397"/>
                <a:gd name="connsiteX3" fmla="*/ 481529 w 963246"/>
                <a:gd name="connsiteY3" fmla="*/ 0 h 321397"/>
                <a:gd name="connsiteX4" fmla="*/ 963247 w 963246"/>
                <a:gd name="connsiteY4" fmla="*/ 311934 h 321397"/>
                <a:gd name="connsiteX5" fmla="*/ 953783 w 963246"/>
                <a:gd name="connsiteY5" fmla="*/ 321398 h 321397"/>
                <a:gd name="connsiteX6" fmla="*/ 19117 w 963246"/>
                <a:gd name="connsiteY6" fmla="*/ 302470 h 321397"/>
                <a:gd name="connsiteX7" fmla="*/ 943940 w 963246"/>
                <a:gd name="connsiteY7" fmla="*/ 302470 h 321397"/>
                <a:gd name="connsiteX8" fmla="*/ 481529 w 963246"/>
                <a:gd name="connsiteY8" fmla="*/ 18549 h 321397"/>
                <a:gd name="connsiteX9" fmla="*/ 19117 w 963246"/>
                <a:gd name="connsiteY9" fmla="*/ 302470 h 3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246" h="321397">
                  <a:moveTo>
                    <a:pt x="953783" y="321398"/>
                  </a:moveTo>
                  <a:lnTo>
                    <a:pt x="9464" y="321398"/>
                  </a:lnTo>
                  <a:cubicBezTo>
                    <a:pt x="4240" y="321398"/>
                    <a:pt x="0" y="317160"/>
                    <a:pt x="0" y="311934"/>
                  </a:cubicBezTo>
                  <a:cubicBezTo>
                    <a:pt x="0" y="139878"/>
                    <a:pt x="215969" y="0"/>
                    <a:pt x="481529" y="0"/>
                  </a:cubicBezTo>
                  <a:cubicBezTo>
                    <a:pt x="747089" y="0"/>
                    <a:pt x="963247" y="139878"/>
                    <a:pt x="963247" y="311934"/>
                  </a:cubicBezTo>
                  <a:cubicBezTo>
                    <a:pt x="963247" y="317160"/>
                    <a:pt x="959007" y="321398"/>
                    <a:pt x="953783" y="321398"/>
                  </a:cubicBezTo>
                  <a:close/>
                  <a:moveTo>
                    <a:pt x="19117" y="302470"/>
                  </a:moveTo>
                  <a:lnTo>
                    <a:pt x="943940" y="302470"/>
                  </a:lnTo>
                  <a:cubicBezTo>
                    <a:pt x="936180" y="145178"/>
                    <a:pt x="731757" y="18549"/>
                    <a:pt x="481529" y="18549"/>
                  </a:cubicBezTo>
                  <a:cubicBezTo>
                    <a:pt x="231300" y="18549"/>
                    <a:pt x="27067" y="145746"/>
                    <a:pt x="19117" y="302470"/>
                  </a:cubicBezTo>
                  <a:close/>
                </a:path>
              </a:pathLst>
            </a:custGeom>
            <a:solidFill>
              <a:srgbClr val="D1D3D4"/>
            </a:solidFill>
            <a:ln w="18907"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FECBAF39-2B42-4477-B1DB-620F9D78EE5C}"/>
                </a:ext>
              </a:extLst>
            </p:cNvPr>
            <p:cNvSpPr/>
            <p:nvPr/>
          </p:nvSpPr>
          <p:spPr>
            <a:xfrm>
              <a:off x="15233319" y="12022431"/>
              <a:ext cx="18928" cy="355846"/>
            </a:xfrm>
            <a:custGeom>
              <a:avLst/>
              <a:gdLst>
                <a:gd name="connsiteX0" fmla="*/ 9464 w 18928"/>
                <a:gd name="connsiteY0" fmla="*/ 355847 h 355846"/>
                <a:gd name="connsiteX1" fmla="*/ 0 w 18928"/>
                <a:gd name="connsiteY1" fmla="*/ 346383 h 355846"/>
                <a:gd name="connsiteX2" fmla="*/ 0 w 18928"/>
                <a:gd name="connsiteY2" fmla="*/ 9464 h 355846"/>
                <a:gd name="connsiteX3" fmla="*/ 9464 w 18928"/>
                <a:gd name="connsiteY3" fmla="*/ 0 h 355846"/>
                <a:gd name="connsiteX4" fmla="*/ 18928 w 18928"/>
                <a:gd name="connsiteY4" fmla="*/ 9464 h 355846"/>
                <a:gd name="connsiteX5" fmla="*/ 18928 w 18928"/>
                <a:gd name="connsiteY5" fmla="*/ 346383 h 355846"/>
                <a:gd name="connsiteX6" fmla="*/ 9464 w 18928"/>
                <a:gd name="connsiteY6" fmla="*/ 355847 h 35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8" h="355846">
                  <a:moveTo>
                    <a:pt x="9464" y="355847"/>
                  </a:moveTo>
                  <a:cubicBezTo>
                    <a:pt x="4240" y="355847"/>
                    <a:pt x="0" y="351609"/>
                    <a:pt x="0" y="346383"/>
                  </a:cubicBezTo>
                  <a:lnTo>
                    <a:pt x="0" y="9464"/>
                  </a:lnTo>
                  <a:cubicBezTo>
                    <a:pt x="0" y="4238"/>
                    <a:pt x="4240" y="0"/>
                    <a:pt x="9464" y="0"/>
                  </a:cubicBezTo>
                  <a:cubicBezTo>
                    <a:pt x="14688" y="0"/>
                    <a:pt x="18928" y="4238"/>
                    <a:pt x="18928" y="9464"/>
                  </a:cubicBezTo>
                  <a:lnTo>
                    <a:pt x="18928" y="346383"/>
                  </a:lnTo>
                  <a:cubicBezTo>
                    <a:pt x="18928" y="351609"/>
                    <a:pt x="14688" y="355847"/>
                    <a:pt x="9464" y="355847"/>
                  </a:cubicBezTo>
                  <a:close/>
                </a:path>
              </a:pathLst>
            </a:custGeom>
            <a:solidFill>
              <a:srgbClr val="D1D3D4"/>
            </a:solidFill>
            <a:ln w="18907" cap="flat">
              <a:noFill/>
              <a:prstDash val="solid"/>
              <a:miter/>
            </a:ln>
          </p:spPr>
          <p:txBody>
            <a:bodyPr rtlCol="0" anchor="ctr"/>
            <a:lstStyle/>
            <a:p>
              <a:endParaRPr lang="zh-CN" altLang="en-US"/>
            </a:p>
          </p:txBody>
        </p:sp>
      </p:grpSp>
      <p:sp>
        <p:nvSpPr>
          <p:cNvPr id="141" name="任意多边形: 形状 140">
            <a:extLst>
              <a:ext uri="{FF2B5EF4-FFF2-40B4-BE49-F238E27FC236}">
                <a16:creationId xmlns:a16="http://schemas.microsoft.com/office/drawing/2014/main" id="{9A12E781-430B-46B8-A249-820F3F022385}"/>
              </a:ext>
            </a:extLst>
          </p:cNvPr>
          <p:cNvSpPr/>
          <p:nvPr userDrawn="1"/>
        </p:nvSpPr>
        <p:spPr>
          <a:xfrm>
            <a:off x="5924876" y="0"/>
            <a:ext cx="6267124" cy="654173"/>
          </a:xfrm>
          <a:custGeom>
            <a:avLst/>
            <a:gdLst>
              <a:gd name="connsiteX0" fmla="*/ 0 w 6267124"/>
              <a:gd name="connsiteY0" fmla="*/ 0 h 654173"/>
              <a:gd name="connsiteX1" fmla="*/ 6267124 w 6267124"/>
              <a:gd name="connsiteY1" fmla="*/ 0 h 654173"/>
              <a:gd name="connsiteX2" fmla="*/ 6267124 w 6267124"/>
              <a:gd name="connsiteY2" fmla="*/ 537029 h 654173"/>
              <a:gd name="connsiteX3" fmla="*/ 4133524 w 6267124"/>
              <a:gd name="connsiteY3" fmla="*/ 188686 h 654173"/>
              <a:gd name="connsiteX4" fmla="*/ 1985410 w 6267124"/>
              <a:gd name="connsiteY4" fmla="*/ 638629 h 654173"/>
              <a:gd name="connsiteX5" fmla="*/ 94405 w 6267124"/>
              <a:gd name="connsiteY5" fmla="*/ 42779 h 65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7124" h="654173">
                <a:moveTo>
                  <a:pt x="0" y="0"/>
                </a:moveTo>
                <a:lnTo>
                  <a:pt x="6267124" y="0"/>
                </a:lnTo>
                <a:lnTo>
                  <a:pt x="6267124" y="537029"/>
                </a:lnTo>
                <a:cubicBezTo>
                  <a:pt x="5858305" y="563638"/>
                  <a:pt x="4847143" y="171753"/>
                  <a:pt x="4133524" y="188686"/>
                </a:cubicBezTo>
                <a:cubicBezTo>
                  <a:pt x="3419905" y="205619"/>
                  <a:pt x="2788534" y="752324"/>
                  <a:pt x="1985410" y="638629"/>
                </a:cubicBezTo>
                <a:cubicBezTo>
                  <a:pt x="1533653" y="574676"/>
                  <a:pt x="709145" y="310187"/>
                  <a:pt x="94405" y="42779"/>
                </a:cubicBez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2" name="任意多边形: 形状 141">
            <a:extLst>
              <a:ext uri="{FF2B5EF4-FFF2-40B4-BE49-F238E27FC236}">
                <a16:creationId xmlns:a16="http://schemas.microsoft.com/office/drawing/2014/main" id="{1D9DC35C-6B77-4D0F-91D2-1305E5C0DB71}"/>
              </a:ext>
            </a:extLst>
          </p:cNvPr>
          <p:cNvSpPr/>
          <p:nvPr userDrawn="1"/>
        </p:nvSpPr>
        <p:spPr>
          <a:xfrm>
            <a:off x="10746358" y="6512835"/>
            <a:ext cx="1445642" cy="345165"/>
          </a:xfrm>
          <a:custGeom>
            <a:avLst/>
            <a:gdLst>
              <a:gd name="connsiteX0" fmla="*/ 1251684 w 1445642"/>
              <a:gd name="connsiteY0" fmla="*/ 26 h 345165"/>
              <a:gd name="connsiteX1" fmla="*/ 1400285 w 1445642"/>
              <a:gd name="connsiteY1" fmla="*/ 5894 h 345165"/>
              <a:gd name="connsiteX2" fmla="*/ 1445642 w 1445642"/>
              <a:gd name="connsiteY2" fmla="*/ 11479 h 345165"/>
              <a:gd name="connsiteX3" fmla="*/ 1445642 w 1445642"/>
              <a:gd name="connsiteY3" fmla="*/ 345165 h 345165"/>
              <a:gd name="connsiteX4" fmla="*/ 0 w 1445642"/>
              <a:gd name="connsiteY4" fmla="*/ 345165 h 345165"/>
              <a:gd name="connsiteX5" fmla="*/ 8161 w 1445642"/>
              <a:gd name="connsiteY5" fmla="*/ 339609 h 345165"/>
              <a:gd name="connsiteX6" fmla="*/ 821528 w 1445642"/>
              <a:gd name="connsiteY6" fmla="*/ 33108 h 345165"/>
              <a:gd name="connsiteX7" fmla="*/ 1251684 w 1445642"/>
              <a:gd name="connsiteY7" fmla="*/ 26 h 34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642" h="345165">
                <a:moveTo>
                  <a:pt x="1251684" y="26"/>
                </a:moveTo>
                <a:cubicBezTo>
                  <a:pt x="1301747" y="262"/>
                  <a:pt x="1351602" y="2114"/>
                  <a:pt x="1400285" y="5894"/>
                </a:cubicBezTo>
                <a:lnTo>
                  <a:pt x="1445642" y="11479"/>
                </a:lnTo>
                <a:lnTo>
                  <a:pt x="1445642" y="345165"/>
                </a:lnTo>
                <a:lnTo>
                  <a:pt x="0" y="345165"/>
                </a:lnTo>
                <a:lnTo>
                  <a:pt x="8161" y="339609"/>
                </a:lnTo>
                <a:cubicBezTo>
                  <a:pt x="236421" y="198662"/>
                  <a:pt x="565713" y="73022"/>
                  <a:pt x="821528" y="33108"/>
                </a:cubicBezTo>
                <a:cubicBezTo>
                  <a:pt x="949435" y="13151"/>
                  <a:pt x="1101495" y="-683"/>
                  <a:pt x="1251684" y="26"/>
                </a:cubicBezTo>
                <a:close/>
              </a:path>
            </a:pathLst>
          </a:custGeom>
          <a:gradFill>
            <a:gsLst>
              <a:gs pos="100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3" name="任意多边形: 形状 142">
            <a:extLst>
              <a:ext uri="{FF2B5EF4-FFF2-40B4-BE49-F238E27FC236}">
                <a16:creationId xmlns:a16="http://schemas.microsoft.com/office/drawing/2014/main" id="{CB26BDE4-6827-45A9-AC30-35A0AA82FD18}"/>
              </a:ext>
            </a:extLst>
          </p:cNvPr>
          <p:cNvSpPr/>
          <p:nvPr userDrawn="1"/>
        </p:nvSpPr>
        <p:spPr>
          <a:xfrm>
            <a:off x="1" y="4763476"/>
            <a:ext cx="5034161" cy="2094525"/>
          </a:xfrm>
          <a:custGeom>
            <a:avLst/>
            <a:gdLst>
              <a:gd name="connsiteX0" fmla="*/ 0 w 5034161"/>
              <a:gd name="connsiteY0" fmla="*/ 0 h 3452301"/>
              <a:gd name="connsiteX1" fmla="*/ 113506 w 5034161"/>
              <a:gd name="connsiteY1" fmla="*/ 4705 h 3452301"/>
              <a:gd name="connsiteX2" fmla="*/ 682171 w 5034161"/>
              <a:gd name="connsiteY2" fmla="*/ 135787 h 3452301"/>
              <a:gd name="connsiteX3" fmla="*/ 1828800 w 5034161"/>
              <a:gd name="connsiteY3" fmla="*/ 1993615 h 3452301"/>
              <a:gd name="connsiteX4" fmla="*/ 2670629 w 5034161"/>
              <a:gd name="connsiteY4" fmla="*/ 2501615 h 3452301"/>
              <a:gd name="connsiteX5" fmla="*/ 4049486 w 5034161"/>
              <a:gd name="connsiteY5" fmla="*/ 2704815 h 3452301"/>
              <a:gd name="connsiteX6" fmla="*/ 4997422 w 5034161"/>
              <a:gd name="connsiteY6" fmla="*/ 3412543 h 3452301"/>
              <a:gd name="connsiteX7" fmla="*/ 5034161 w 5034161"/>
              <a:gd name="connsiteY7" fmla="*/ 3452301 h 3452301"/>
              <a:gd name="connsiteX8" fmla="*/ 0 w 5034161"/>
              <a:gd name="connsiteY8" fmla="*/ 3452301 h 345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4161" h="3452301">
                <a:moveTo>
                  <a:pt x="0" y="0"/>
                </a:moveTo>
                <a:lnTo>
                  <a:pt x="113506" y="4705"/>
                </a:lnTo>
                <a:cubicBezTo>
                  <a:pt x="335038" y="19824"/>
                  <a:pt x="534004" y="58982"/>
                  <a:pt x="682171" y="135787"/>
                </a:cubicBezTo>
                <a:cubicBezTo>
                  <a:pt x="1274838" y="443006"/>
                  <a:pt x="1497390" y="1599310"/>
                  <a:pt x="1828800" y="1993615"/>
                </a:cubicBezTo>
                <a:cubicBezTo>
                  <a:pt x="2160210" y="2387920"/>
                  <a:pt x="2300515" y="2383082"/>
                  <a:pt x="2670629" y="2501615"/>
                </a:cubicBezTo>
                <a:cubicBezTo>
                  <a:pt x="3040743" y="2620148"/>
                  <a:pt x="3645505" y="2535482"/>
                  <a:pt x="4049486" y="2704815"/>
                </a:cubicBezTo>
                <a:cubicBezTo>
                  <a:pt x="4402970" y="2852982"/>
                  <a:pt x="4754600" y="3158576"/>
                  <a:pt x="4997422" y="3412543"/>
                </a:cubicBezTo>
                <a:lnTo>
                  <a:pt x="5034161" y="3452301"/>
                </a:lnTo>
                <a:lnTo>
                  <a:pt x="0" y="3452301"/>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576914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副标题页＿1">
    <p:spTree>
      <p:nvGrpSpPr>
        <p:cNvPr id="1" name=""/>
        <p:cNvGrpSpPr/>
        <p:nvPr/>
      </p:nvGrpSpPr>
      <p:grpSpPr>
        <a:xfrm>
          <a:off x="0" y="0"/>
          <a:ext cx="0" cy="0"/>
          <a:chOff x="0" y="0"/>
          <a:chExt cx="0" cy="0"/>
        </a:xfrm>
      </p:grpSpPr>
      <p:sp>
        <p:nvSpPr>
          <p:cNvPr id="70" name="矩形: 圆角 69">
            <a:extLst>
              <a:ext uri="{FF2B5EF4-FFF2-40B4-BE49-F238E27FC236}">
                <a16:creationId xmlns:a16="http://schemas.microsoft.com/office/drawing/2014/main" id="{E2DF8927-74AA-402F-921F-5D7644327424}"/>
              </a:ext>
            </a:extLst>
          </p:cNvPr>
          <p:cNvSpPr/>
          <p:nvPr userDrawn="1"/>
        </p:nvSpPr>
        <p:spPr>
          <a:xfrm>
            <a:off x="0" y="0"/>
            <a:ext cx="12192000" cy="6858000"/>
          </a:xfrm>
          <a:prstGeom prst="roundRect">
            <a:avLst>
              <a:gd name="adj" fmla="val 0"/>
            </a:avLst>
          </a:prstGeom>
          <a:solidFill>
            <a:schemeClr val="accent1">
              <a:alpha val="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1" name="任意多边形: 形状 70">
            <a:extLst>
              <a:ext uri="{FF2B5EF4-FFF2-40B4-BE49-F238E27FC236}">
                <a16:creationId xmlns:a16="http://schemas.microsoft.com/office/drawing/2014/main" id="{D017A997-97A2-4B77-9FEF-2E073473ED2E}"/>
              </a:ext>
            </a:extLst>
          </p:cNvPr>
          <p:cNvSpPr/>
          <p:nvPr userDrawn="1"/>
        </p:nvSpPr>
        <p:spPr>
          <a:xfrm>
            <a:off x="0" y="2223388"/>
            <a:ext cx="12192000" cy="4634613"/>
          </a:xfrm>
          <a:custGeom>
            <a:avLst/>
            <a:gdLst>
              <a:gd name="connsiteX0" fmla="*/ 1813322 w 12192000"/>
              <a:gd name="connsiteY0" fmla="*/ 552 h 4634613"/>
              <a:gd name="connsiteX1" fmla="*/ 2857500 w 12192000"/>
              <a:gd name="connsiteY1" fmla="*/ 157863 h 4634613"/>
              <a:gd name="connsiteX2" fmla="*/ 5848350 w 12192000"/>
              <a:gd name="connsiteY2" fmla="*/ 3148713 h 4634613"/>
              <a:gd name="connsiteX3" fmla="*/ 8496300 w 12192000"/>
              <a:gd name="connsiteY3" fmla="*/ 1167513 h 4634613"/>
              <a:gd name="connsiteX4" fmla="*/ 11582400 w 12192000"/>
              <a:gd name="connsiteY4" fmla="*/ 2958213 h 4634613"/>
              <a:gd name="connsiteX5" fmla="*/ 12143184 w 12192000"/>
              <a:gd name="connsiteY5" fmla="*/ 3020870 h 4634613"/>
              <a:gd name="connsiteX6" fmla="*/ 12192000 w 12192000"/>
              <a:gd name="connsiteY6" fmla="*/ 3014961 h 4634613"/>
              <a:gd name="connsiteX7" fmla="*/ 12192000 w 12192000"/>
              <a:gd name="connsiteY7" fmla="*/ 4634613 h 4634613"/>
              <a:gd name="connsiteX8" fmla="*/ 0 w 12192000"/>
              <a:gd name="connsiteY8" fmla="*/ 4634613 h 4634613"/>
              <a:gd name="connsiteX9" fmla="*/ 0 w 12192000"/>
              <a:gd name="connsiteY9" fmla="*/ 210297 h 4634613"/>
              <a:gd name="connsiteX10" fmla="*/ 38324 w 12192000"/>
              <a:gd name="connsiteY10" fmla="*/ 201302 h 4634613"/>
              <a:gd name="connsiteX11" fmla="*/ 1813322 w 12192000"/>
              <a:gd name="connsiteY11" fmla="*/ 552 h 46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634613">
                <a:moveTo>
                  <a:pt x="1813322" y="552"/>
                </a:moveTo>
                <a:cubicBezTo>
                  <a:pt x="2198093" y="6059"/>
                  <a:pt x="2558257" y="53088"/>
                  <a:pt x="2857500" y="157863"/>
                </a:cubicBezTo>
                <a:cubicBezTo>
                  <a:pt x="4054475" y="576963"/>
                  <a:pt x="4908550" y="2980438"/>
                  <a:pt x="5848350" y="3148713"/>
                </a:cubicBezTo>
                <a:cubicBezTo>
                  <a:pt x="6788150" y="3316988"/>
                  <a:pt x="7540625" y="1199263"/>
                  <a:pt x="8496300" y="1167513"/>
                </a:cubicBezTo>
                <a:cubicBezTo>
                  <a:pt x="9451975" y="1135763"/>
                  <a:pt x="10772775" y="2710563"/>
                  <a:pt x="11582400" y="2958213"/>
                </a:cubicBezTo>
                <a:cubicBezTo>
                  <a:pt x="11784806" y="3020126"/>
                  <a:pt x="11971139" y="3034612"/>
                  <a:pt x="12143184" y="3020870"/>
                </a:cubicBezTo>
                <a:lnTo>
                  <a:pt x="12192000" y="3014961"/>
                </a:lnTo>
                <a:lnTo>
                  <a:pt x="12192000" y="4634613"/>
                </a:lnTo>
                <a:lnTo>
                  <a:pt x="0" y="4634613"/>
                </a:lnTo>
                <a:lnTo>
                  <a:pt x="0" y="210297"/>
                </a:lnTo>
                <a:lnTo>
                  <a:pt x="38324" y="201302"/>
                </a:lnTo>
                <a:cubicBezTo>
                  <a:pt x="603647" y="77459"/>
                  <a:pt x="1236167" y="-7708"/>
                  <a:pt x="1813322" y="552"/>
                </a:cubicBezTo>
                <a:close/>
              </a:path>
            </a:pathLst>
          </a:cu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2" name="任意多边形: 形状 71">
            <a:extLst>
              <a:ext uri="{FF2B5EF4-FFF2-40B4-BE49-F238E27FC236}">
                <a16:creationId xmlns:a16="http://schemas.microsoft.com/office/drawing/2014/main" id="{1B6424E0-C724-49BA-A529-5D37E7F8D718}"/>
              </a:ext>
            </a:extLst>
          </p:cNvPr>
          <p:cNvSpPr/>
          <p:nvPr userDrawn="1"/>
        </p:nvSpPr>
        <p:spPr>
          <a:xfrm>
            <a:off x="0" y="1906048"/>
            <a:ext cx="12192000" cy="4951952"/>
          </a:xfrm>
          <a:custGeom>
            <a:avLst/>
            <a:gdLst>
              <a:gd name="connsiteX0" fmla="*/ 0 w 12192000"/>
              <a:gd name="connsiteY0" fmla="*/ 0 h 4951952"/>
              <a:gd name="connsiteX1" fmla="*/ 120660 w 12192000"/>
              <a:gd name="connsiteY1" fmla="*/ 43036 h 4951952"/>
              <a:gd name="connsiteX2" fmla="*/ 247650 w 12192000"/>
              <a:gd name="connsiteY2" fmla="*/ 94202 h 4951952"/>
              <a:gd name="connsiteX3" fmla="*/ 1847850 w 12192000"/>
              <a:gd name="connsiteY3" fmla="*/ 2037302 h 4951952"/>
              <a:gd name="connsiteX4" fmla="*/ 3486150 w 12192000"/>
              <a:gd name="connsiteY4" fmla="*/ 2361152 h 4951952"/>
              <a:gd name="connsiteX5" fmla="*/ 5562601 w 12192000"/>
              <a:gd name="connsiteY5" fmla="*/ 4018502 h 4951952"/>
              <a:gd name="connsiteX6" fmla="*/ 8458200 w 12192000"/>
              <a:gd name="connsiteY6" fmla="*/ 2227802 h 4951952"/>
              <a:gd name="connsiteX7" fmla="*/ 10477500 w 12192000"/>
              <a:gd name="connsiteY7" fmla="*/ 4361402 h 4951952"/>
              <a:gd name="connsiteX8" fmla="*/ 12020550 w 12192000"/>
              <a:gd name="connsiteY8" fmla="*/ 4418552 h 4951952"/>
              <a:gd name="connsiteX9" fmla="*/ 12172485 w 12192000"/>
              <a:gd name="connsiteY9" fmla="*/ 4471051 h 4951952"/>
              <a:gd name="connsiteX10" fmla="*/ 12192000 w 12192000"/>
              <a:gd name="connsiteY10" fmla="*/ 4480417 h 4951952"/>
              <a:gd name="connsiteX11" fmla="*/ 12192000 w 12192000"/>
              <a:gd name="connsiteY11" fmla="*/ 4951952 h 4951952"/>
              <a:gd name="connsiteX12" fmla="*/ 0 w 12192000"/>
              <a:gd name="connsiteY12" fmla="*/ 4951952 h 495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4951952">
                <a:moveTo>
                  <a:pt x="0" y="0"/>
                </a:moveTo>
                <a:lnTo>
                  <a:pt x="120660" y="43036"/>
                </a:lnTo>
                <a:cubicBezTo>
                  <a:pt x="165299" y="59984"/>
                  <a:pt x="207764" y="77137"/>
                  <a:pt x="247650" y="94202"/>
                </a:cubicBezTo>
                <a:cubicBezTo>
                  <a:pt x="885825" y="367252"/>
                  <a:pt x="1308100" y="1659477"/>
                  <a:pt x="1847850" y="2037302"/>
                </a:cubicBezTo>
                <a:cubicBezTo>
                  <a:pt x="2387600" y="2415127"/>
                  <a:pt x="2867025" y="2030952"/>
                  <a:pt x="3486150" y="2361152"/>
                </a:cubicBezTo>
                <a:cubicBezTo>
                  <a:pt x="4105275" y="2691352"/>
                  <a:pt x="4733926" y="4040727"/>
                  <a:pt x="5562601" y="4018502"/>
                </a:cubicBezTo>
                <a:cubicBezTo>
                  <a:pt x="6391275" y="3996277"/>
                  <a:pt x="7639050" y="2170652"/>
                  <a:pt x="8458200" y="2227802"/>
                </a:cubicBezTo>
                <a:cubicBezTo>
                  <a:pt x="9277350" y="2284952"/>
                  <a:pt x="9883775" y="3996277"/>
                  <a:pt x="10477500" y="4361402"/>
                </a:cubicBezTo>
                <a:cubicBezTo>
                  <a:pt x="11071225" y="4726527"/>
                  <a:pt x="11610975" y="4307427"/>
                  <a:pt x="12020550" y="4418552"/>
                </a:cubicBezTo>
                <a:cubicBezTo>
                  <a:pt x="12071747" y="4432443"/>
                  <a:pt x="12122547" y="4450253"/>
                  <a:pt x="12172485" y="4471051"/>
                </a:cubicBezTo>
                <a:lnTo>
                  <a:pt x="12192000" y="4480417"/>
                </a:lnTo>
                <a:lnTo>
                  <a:pt x="12192000" y="4951952"/>
                </a:lnTo>
                <a:lnTo>
                  <a:pt x="0" y="4951952"/>
                </a:ln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5" name="任意多边形: 形状 84">
            <a:extLst>
              <a:ext uri="{FF2B5EF4-FFF2-40B4-BE49-F238E27FC236}">
                <a16:creationId xmlns:a16="http://schemas.microsoft.com/office/drawing/2014/main" id="{81391B08-B53B-4EAB-ACC4-818B1EAABAF5}"/>
              </a:ext>
            </a:extLst>
          </p:cNvPr>
          <p:cNvSpPr/>
          <p:nvPr userDrawn="1"/>
        </p:nvSpPr>
        <p:spPr>
          <a:xfrm>
            <a:off x="5924876" y="0"/>
            <a:ext cx="6267124" cy="654173"/>
          </a:xfrm>
          <a:custGeom>
            <a:avLst/>
            <a:gdLst>
              <a:gd name="connsiteX0" fmla="*/ 0 w 6267124"/>
              <a:gd name="connsiteY0" fmla="*/ 0 h 654173"/>
              <a:gd name="connsiteX1" fmla="*/ 6267124 w 6267124"/>
              <a:gd name="connsiteY1" fmla="*/ 0 h 654173"/>
              <a:gd name="connsiteX2" fmla="*/ 6267124 w 6267124"/>
              <a:gd name="connsiteY2" fmla="*/ 537029 h 654173"/>
              <a:gd name="connsiteX3" fmla="*/ 4133524 w 6267124"/>
              <a:gd name="connsiteY3" fmla="*/ 188686 h 654173"/>
              <a:gd name="connsiteX4" fmla="*/ 1985410 w 6267124"/>
              <a:gd name="connsiteY4" fmla="*/ 638629 h 654173"/>
              <a:gd name="connsiteX5" fmla="*/ 94405 w 6267124"/>
              <a:gd name="connsiteY5" fmla="*/ 42779 h 65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7124" h="654173">
                <a:moveTo>
                  <a:pt x="0" y="0"/>
                </a:moveTo>
                <a:lnTo>
                  <a:pt x="6267124" y="0"/>
                </a:lnTo>
                <a:lnTo>
                  <a:pt x="6267124" y="537029"/>
                </a:lnTo>
                <a:cubicBezTo>
                  <a:pt x="5858305" y="563638"/>
                  <a:pt x="4847143" y="171753"/>
                  <a:pt x="4133524" y="188686"/>
                </a:cubicBezTo>
                <a:cubicBezTo>
                  <a:pt x="3419905" y="205619"/>
                  <a:pt x="2788534" y="752324"/>
                  <a:pt x="1985410" y="638629"/>
                </a:cubicBezTo>
                <a:cubicBezTo>
                  <a:pt x="1533653" y="574676"/>
                  <a:pt x="709145" y="310187"/>
                  <a:pt x="94405" y="42779"/>
                </a:cubicBez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7" name="任意多边形: 形状 86">
            <a:extLst>
              <a:ext uri="{FF2B5EF4-FFF2-40B4-BE49-F238E27FC236}">
                <a16:creationId xmlns:a16="http://schemas.microsoft.com/office/drawing/2014/main" id="{D54A1E42-5B50-44C5-BA71-5585CB8B6B64}"/>
              </a:ext>
            </a:extLst>
          </p:cNvPr>
          <p:cNvSpPr/>
          <p:nvPr userDrawn="1"/>
        </p:nvSpPr>
        <p:spPr>
          <a:xfrm>
            <a:off x="10746358" y="6512835"/>
            <a:ext cx="1445642" cy="345165"/>
          </a:xfrm>
          <a:custGeom>
            <a:avLst/>
            <a:gdLst>
              <a:gd name="connsiteX0" fmla="*/ 1251684 w 1445642"/>
              <a:gd name="connsiteY0" fmla="*/ 26 h 345165"/>
              <a:gd name="connsiteX1" fmla="*/ 1400285 w 1445642"/>
              <a:gd name="connsiteY1" fmla="*/ 5894 h 345165"/>
              <a:gd name="connsiteX2" fmla="*/ 1445642 w 1445642"/>
              <a:gd name="connsiteY2" fmla="*/ 11479 h 345165"/>
              <a:gd name="connsiteX3" fmla="*/ 1445642 w 1445642"/>
              <a:gd name="connsiteY3" fmla="*/ 345165 h 345165"/>
              <a:gd name="connsiteX4" fmla="*/ 0 w 1445642"/>
              <a:gd name="connsiteY4" fmla="*/ 345165 h 345165"/>
              <a:gd name="connsiteX5" fmla="*/ 8161 w 1445642"/>
              <a:gd name="connsiteY5" fmla="*/ 339609 h 345165"/>
              <a:gd name="connsiteX6" fmla="*/ 821528 w 1445642"/>
              <a:gd name="connsiteY6" fmla="*/ 33108 h 345165"/>
              <a:gd name="connsiteX7" fmla="*/ 1251684 w 1445642"/>
              <a:gd name="connsiteY7" fmla="*/ 26 h 34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642" h="345165">
                <a:moveTo>
                  <a:pt x="1251684" y="26"/>
                </a:moveTo>
                <a:cubicBezTo>
                  <a:pt x="1301747" y="262"/>
                  <a:pt x="1351602" y="2114"/>
                  <a:pt x="1400285" y="5894"/>
                </a:cubicBezTo>
                <a:lnTo>
                  <a:pt x="1445642" y="11479"/>
                </a:lnTo>
                <a:lnTo>
                  <a:pt x="1445642" y="345165"/>
                </a:lnTo>
                <a:lnTo>
                  <a:pt x="0" y="345165"/>
                </a:lnTo>
                <a:lnTo>
                  <a:pt x="8161" y="339609"/>
                </a:lnTo>
                <a:cubicBezTo>
                  <a:pt x="236421" y="198662"/>
                  <a:pt x="565713" y="73022"/>
                  <a:pt x="821528" y="33108"/>
                </a:cubicBezTo>
                <a:cubicBezTo>
                  <a:pt x="949435" y="13151"/>
                  <a:pt x="1101495" y="-683"/>
                  <a:pt x="1251684" y="26"/>
                </a:cubicBezTo>
                <a:close/>
              </a:path>
            </a:pathLst>
          </a:custGeom>
          <a:gradFill>
            <a:gsLst>
              <a:gs pos="100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矩形: 圆角 28">
            <a:extLst>
              <a:ext uri="{FF2B5EF4-FFF2-40B4-BE49-F238E27FC236}">
                <a16:creationId xmlns:a16="http://schemas.microsoft.com/office/drawing/2014/main" id="{7AFEA4CE-96BC-44F7-B18D-5833BDE47C63}"/>
              </a:ext>
            </a:extLst>
          </p:cNvPr>
          <p:cNvSpPr/>
          <p:nvPr userDrawn="1"/>
        </p:nvSpPr>
        <p:spPr>
          <a:xfrm>
            <a:off x="660400" y="1145222"/>
            <a:ext cx="10858500" cy="498887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lvl="0" algn="ctr" defTabSz="914354"/>
            <a:endParaRPr lang="zh-CN" altLang="en-US" sz="2000" b="1"/>
          </a:p>
        </p:txBody>
      </p:sp>
      <p:sp>
        <p:nvSpPr>
          <p:cNvPr id="41" name="任意多边形: 形状 40">
            <a:extLst>
              <a:ext uri="{FF2B5EF4-FFF2-40B4-BE49-F238E27FC236}">
                <a16:creationId xmlns:a16="http://schemas.microsoft.com/office/drawing/2014/main" id="{C4554FA6-BF6F-47BB-8D73-534958443E5C}"/>
              </a:ext>
            </a:extLst>
          </p:cNvPr>
          <p:cNvSpPr/>
          <p:nvPr userDrawn="1"/>
        </p:nvSpPr>
        <p:spPr>
          <a:xfrm>
            <a:off x="1330805" y="4910585"/>
            <a:ext cx="5436000" cy="14922"/>
          </a:xfrm>
          <a:custGeom>
            <a:avLst/>
            <a:gdLst>
              <a:gd name="connsiteX0" fmla="*/ 4260374 w 4267834"/>
              <a:gd name="connsiteY0" fmla="*/ 14923 h 14922"/>
              <a:gd name="connsiteX1" fmla="*/ 7461 w 4267834"/>
              <a:gd name="connsiteY1" fmla="*/ 14923 h 14922"/>
              <a:gd name="connsiteX2" fmla="*/ 0 w 4267834"/>
              <a:gd name="connsiteY2" fmla="*/ 7461 h 14922"/>
              <a:gd name="connsiteX3" fmla="*/ 7461 w 4267834"/>
              <a:gd name="connsiteY3" fmla="*/ 0 h 14922"/>
              <a:gd name="connsiteX4" fmla="*/ 4260374 w 4267834"/>
              <a:gd name="connsiteY4" fmla="*/ 0 h 14922"/>
              <a:gd name="connsiteX5" fmla="*/ 4267835 w 4267834"/>
              <a:gd name="connsiteY5" fmla="*/ 7461 h 14922"/>
              <a:gd name="connsiteX6" fmla="*/ 4260374 w 4267834"/>
              <a:gd name="connsiteY6" fmla="*/ 14923 h 1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7834" h="14922">
                <a:moveTo>
                  <a:pt x="4260374" y="14923"/>
                </a:moveTo>
                <a:lnTo>
                  <a:pt x="7461" y="14923"/>
                </a:lnTo>
                <a:cubicBezTo>
                  <a:pt x="3341" y="14923"/>
                  <a:pt x="0" y="11580"/>
                  <a:pt x="0" y="7461"/>
                </a:cubicBezTo>
                <a:cubicBezTo>
                  <a:pt x="0" y="3343"/>
                  <a:pt x="3341" y="0"/>
                  <a:pt x="7461" y="0"/>
                </a:cubicBezTo>
                <a:lnTo>
                  <a:pt x="4260374" y="0"/>
                </a:lnTo>
                <a:cubicBezTo>
                  <a:pt x="4264492" y="0"/>
                  <a:pt x="4267835" y="3343"/>
                  <a:pt x="4267835" y="7461"/>
                </a:cubicBezTo>
                <a:cubicBezTo>
                  <a:pt x="4267835" y="11580"/>
                  <a:pt x="4264492" y="14923"/>
                  <a:pt x="4260374" y="14923"/>
                </a:cubicBezTo>
                <a:close/>
              </a:path>
            </a:pathLst>
          </a:custGeom>
          <a:solidFill>
            <a:srgbClr val="D1D3D4"/>
          </a:solidFill>
          <a:ln w="14907"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02F331AE-2D19-445C-970F-9C09B22089B7}"/>
              </a:ext>
            </a:extLst>
          </p:cNvPr>
          <p:cNvSpPr/>
          <p:nvPr userDrawn="1"/>
        </p:nvSpPr>
        <p:spPr>
          <a:xfrm>
            <a:off x="1829884" y="4289211"/>
            <a:ext cx="854163" cy="830997"/>
          </a:xfrm>
          <a:custGeom>
            <a:avLst/>
            <a:gdLst>
              <a:gd name="connsiteX0" fmla="*/ 0 w 854163"/>
              <a:gd name="connsiteY0" fmla="*/ 0 h 564070"/>
              <a:gd name="connsiteX1" fmla="*/ 854164 w 854163"/>
              <a:gd name="connsiteY1" fmla="*/ 0 h 564070"/>
              <a:gd name="connsiteX2" fmla="*/ 854164 w 854163"/>
              <a:gd name="connsiteY2" fmla="*/ 564071 h 564070"/>
              <a:gd name="connsiteX3" fmla="*/ 0 w 854163"/>
              <a:gd name="connsiteY3" fmla="*/ 564071 h 564070"/>
            </a:gdLst>
            <a:ahLst/>
            <a:cxnLst>
              <a:cxn ang="0">
                <a:pos x="connsiteX0" y="connsiteY0"/>
              </a:cxn>
              <a:cxn ang="0">
                <a:pos x="connsiteX1" y="connsiteY1"/>
              </a:cxn>
              <a:cxn ang="0">
                <a:pos x="connsiteX2" y="connsiteY2"/>
              </a:cxn>
              <a:cxn ang="0">
                <a:pos x="connsiteX3" y="connsiteY3"/>
              </a:cxn>
            </a:cxnLst>
            <a:rect l="l" t="t" r="r" b="b"/>
            <a:pathLst>
              <a:path w="854163" h="564070">
                <a:moveTo>
                  <a:pt x="0" y="0"/>
                </a:moveTo>
                <a:lnTo>
                  <a:pt x="854164" y="0"/>
                </a:lnTo>
                <a:lnTo>
                  <a:pt x="854164" y="564071"/>
                </a:lnTo>
                <a:lnTo>
                  <a:pt x="0" y="564071"/>
                </a:lnTo>
                <a:close/>
              </a:path>
            </a:pathLst>
          </a:custGeom>
          <a:solidFill>
            <a:srgbClr val="FFFFFF"/>
          </a:solidFill>
          <a:ln w="19050"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3" name="任意多边形: 形状 42">
            <a:extLst>
              <a:ext uri="{FF2B5EF4-FFF2-40B4-BE49-F238E27FC236}">
                <a16:creationId xmlns:a16="http://schemas.microsoft.com/office/drawing/2014/main" id="{C94D5247-FE12-4A47-91BF-900DC0EFC20F}"/>
              </a:ext>
            </a:extLst>
          </p:cNvPr>
          <p:cNvSpPr/>
          <p:nvPr userDrawn="1"/>
        </p:nvSpPr>
        <p:spPr>
          <a:xfrm>
            <a:off x="2973843" y="3577807"/>
            <a:ext cx="854163" cy="1542401"/>
          </a:xfrm>
          <a:custGeom>
            <a:avLst/>
            <a:gdLst>
              <a:gd name="connsiteX0" fmla="*/ 0 w 854163"/>
              <a:gd name="connsiteY0" fmla="*/ 0 h 1046962"/>
              <a:gd name="connsiteX1" fmla="*/ 854164 w 854163"/>
              <a:gd name="connsiteY1" fmla="*/ 0 h 1046962"/>
              <a:gd name="connsiteX2" fmla="*/ 854164 w 854163"/>
              <a:gd name="connsiteY2" fmla="*/ 1046963 h 1046962"/>
              <a:gd name="connsiteX3" fmla="*/ 0 w 854163"/>
              <a:gd name="connsiteY3" fmla="*/ 1046963 h 1046962"/>
            </a:gdLst>
            <a:ahLst/>
            <a:cxnLst>
              <a:cxn ang="0">
                <a:pos x="connsiteX0" y="connsiteY0"/>
              </a:cxn>
              <a:cxn ang="0">
                <a:pos x="connsiteX1" y="connsiteY1"/>
              </a:cxn>
              <a:cxn ang="0">
                <a:pos x="connsiteX2" y="connsiteY2"/>
              </a:cxn>
              <a:cxn ang="0">
                <a:pos x="connsiteX3" y="connsiteY3"/>
              </a:cxn>
            </a:cxnLst>
            <a:rect l="l" t="t" r="r" b="b"/>
            <a:pathLst>
              <a:path w="854163" h="1046962">
                <a:moveTo>
                  <a:pt x="0" y="0"/>
                </a:moveTo>
                <a:lnTo>
                  <a:pt x="854164" y="0"/>
                </a:lnTo>
                <a:lnTo>
                  <a:pt x="854164" y="1046963"/>
                </a:lnTo>
                <a:lnTo>
                  <a:pt x="0" y="1046963"/>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4" name="任意多边形: 形状 43">
            <a:extLst>
              <a:ext uri="{FF2B5EF4-FFF2-40B4-BE49-F238E27FC236}">
                <a16:creationId xmlns:a16="http://schemas.microsoft.com/office/drawing/2014/main" id="{4C9B7D64-45B7-4E6E-9CED-E1E0E36F1F66}"/>
              </a:ext>
            </a:extLst>
          </p:cNvPr>
          <p:cNvSpPr/>
          <p:nvPr userDrawn="1"/>
        </p:nvSpPr>
        <p:spPr>
          <a:xfrm>
            <a:off x="4117801" y="3029525"/>
            <a:ext cx="854163" cy="2090683"/>
          </a:xfrm>
          <a:custGeom>
            <a:avLst/>
            <a:gdLst>
              <a:gd name="connsiteX0" fmla="*/ 0 w 854163"/>
              <a:gd name="connsiteY0" fmla="*/ 0 h 1419129"/>
              <a:gd name="connsiteX1" fmla="*/ 854164 w 854163"/>
              <a:gd name="connsiteY1" fmla="*/ 0 h 1419129"/>
              <a:gd name="connsiteX2" fmla="*/ 854164 w 854163"/>
              <a:gd name="connsiteY2" fmla="*/ 1419130 h 1419129"/>
              <a:gd name="connsiteX3" fmla="*/ 0 w 854163"/>
              <a:gd name="connsiteY3" fmla="*/ 1419130 h 1419129"/>
            </a:gdLst>
            <a:ahLst/>
            <a:cxnLst>
              <a:cxn ang="0">
                <a:pos x="connsiteX0" y="connsiteY0"/>
              </a:cxn>
              <a:cxn ang="0">
                <a:pos x="connsiteX1" y="connsiteY1"/>
              </a:cxn>
              <a:cxn ang="0">
                <a:pos x="connsiteX2" y="connsiteY2"/>
              </a:cxn>
              <a:cxn ang="0">
                <a:pos x="connsiteX3" y="connsiteY3"/>
              </a:cxn>
            </a:cxnLst>
            <a:rect l="l" t="t" r="r" b="b"/>
            <a:pathLst>
              <a:path w="854163" h="1419129">
                <a:moveTo>
                  <a:pt x="0" y="0"/>
                </a:moveTo>
                <a:lnTo>
                  <a:pt x="854164" y="0"/>
                </a:lnTo>
                <a:lnTo>
                  <a:pt x="854164" y="1419130"/>
                </a:lnTo>
                <a:lnTo>
                  <a:pt x="0" y="1419130"/>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nvGrpSpPr>
          <p:cNvPr id="45" name="组合 44">
            <a:extLst>
              <a:ext uri="{FF2B5EF4-FFF2-40B4-BE49-F238E27FC236}">
                <a16:creationId xmlns:a16="http://schemas.microsoft.com/office/drawing/2014/main" id="{9335DAAC-F1E5-4987-8BFD-27022FDB8166}"/>
              </a:ext>
            </a:extLst>
          </p:cNvPr>
          <p:cNvGrpSpPr/>
          <p:nvPr userDrawn="1"/>
        </p:nvGrpSpPr>
        <p:grpSpPr>
          <a:xfrm>
            <a:off x="6193099" y="4316631"/>
            <a:ext cx="331571" cy="803577"/>
            <a:chOff x="4483655" y="3774455"/>
            <a:chExt cx="331571" cy="803577"/>
          </a:xfrm>
        </p:grpSpPr>
        <p:sp>
          <p:nvSpPr>
            <p:cNvPr id="46" name="任意多边形: 形状 45">
              <a:extLst>
                <a:ext uri="{FF2B5EF4-FFF2-40B4-BE49-F238E27FC236}">
                  <a16:creationId xmlns:a16="http://schemas.microsoft.com/office/drawing/2014/main" id="{78E3F4D9-D8C7-4A06-B094-CFFF3CCE067F}"/>
                </a:ext>
              </a:extLst>
            </p:cNvPr>
            <p:cNvSpPr/>
            <p:nvPr/>
          </p:nvSpPr>
          <p:spPr>
            <a:xfrm>
              <a:off x="4483655" y="3790721"/>
              <a:ext cx="176327" cy="415689"/>
            </a:xfrm>
            <a:custGeom>
              <a:avLst/>
              <a:gdLst>
                <a:gd name="connsiteX0" fmla="*/ 176158 w 176327"/>
                <a:gd name="connsiteY0" fmla="*/ 315909 h 415689"/>
                <a:gd name="connsiteX1" fmla="*/ 167503 w 176327"/>
                <a:gd name="connsiteY1" fmla="*/ 275320 h 415689"/>
                <a:gd name="connsiteX2" fmla="*/ 149298 w 176327"/>
                <a:gd name="connsiteY2" fmla="*/ 249653 h 415689"/>
                <a:gd name="connsiteX3" fmla="*/ 145269 w 176327"/>
                <a:gd name="connsiteY3" fmla="*/ 195783 h 415689"/>
                <a:gd name="connsiteX4" fmla="*/ 126317 w 176327"/>
                <a:gd name="connsiteY4" fmla="*/ 155492 h 415689"/>
                <a:gd name="connsiteX5" fmla="*/ 95577 w 176327"/>
                <a:gd name="connsiteY5" fmla="*/ 129378 h 415689"/>
                <a:gd name="connsiteX6" fmla="*/ 68119 w 176327"/>
                <a:gd name="connsiteY6" fmla="*/ 69688 h 415689"/>
                <a:gd name="connsiteX7" fmla="*/ 8429 w 176327"/>
                <a:gd name="connsiteY7" fmla="*/ 0 h 415689"/>
                <a:gd name="connsiteX8" fmla="*/ 4400 w 176327"/>
                <a:gd name="connsiteY8" fmla="*/ 105950 h 415689"/>
                <a:gd name="connsiteX9" fmla="*/ 23650 w 176327"/>
                <a:gd name="connsiteY9" fmla="*/ 134452 h 415689"/>
                <a:gd name="connsiteX10" fmla="*/ 11862 w 176327"/>
                <a:gd name="connsiteY10" fmla="*/ 214884 h 415689"/>
                <a:gd name="connsiteX11" fmla="*/ 37230 w 176327"/>
                <a:gd name="connsiteY11" fmla="*/ 247564 h 415689"/>
                <a:gd name="connsiteX12" fmla="*/ 39767 w 176327"/>
                <a:gd name="connsiteY12" fmla="*/ 302927 h 415689"/>
                <a:gd name="connsiteX13" fmla="*/ 74983 w 176327"/>
                <a:gd name="connsiteY13" fmla="*/ 369630 h 415689"/>
                <a:gd name="connsiteX14" fmla="*/ 112141 w 176327"/>
                <a:gd name="connsiteY14" fmla="*/ 400371 h 415689"/>
                <a:gd name="connsiteX15" fmla="*/ 146612 w 176327"/>
                <a:gd name="connsiteY15" fmla="*/ 405743 h 415689"/>
                <a:gd name="connsiteX16" fmla="*/ 176158 w 176327"/>
                <a:gd name="connsiteY16" fmla="*/ 315909 h 41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327" h="415689">
                  <a:moveTo>
                    <a:pt x="176158" y="315909"/>
                  </a:moveTo>
                  <a:cubicBezTo>
                    <a:pt x="177098" y="301837"/>
                    <a:pt x="174099" y="287780"/>
                    <a:pt x="167503" y="275320"/>
                  </a:cubicBezTo>
                  <a:cubicBezTo>
                    <a:pt x="160997" y="267083"/>
                    <a:pt x="154924" y="258517"/>
                    <a:pt x="149298" y="249653"/>
                  </a:cubicBezTo>
                  <a:cubicBezTo>
                    <a:pt x="141687" y="233239"/>
                    <a:pt x="147059" y="213839"/>
                    <a:pt x="145269" y="195783"/>
                  </a:cubicBezTo>
                  <a:cubicBezTo>
                    <a:pt x="143627" y="180607"/>
                    <a:pt x="136957" y="166431"/>
                    <a:pt x="126317" y="155492"/>
                  </a:cubicBezTo>
                  <a:cubicBezTo>
                    <a:pt x="116767" y="145942"/>
                    <a:pt x="104530" y="139376"/>
                    <a:pt x="95577" y="129378"/>
                  </a:cubicBezTo>
                  <a:cubicBezTo>
                    <a:pt x="80654" y="113113"/>
                    <a:pt x="76476" y="89983"/>
                    <a:pt x="68119" y="69688"/>
                  </a:cubicBezTo>
                  <a:cubicBezTo>
                    <a:pt x="56032" y="40768"/>
                    <a:pt x="35156" y="16385"/>
                    <a:pt x="8429" y="0"/>
                  </a:cubicBezTo>
                  <a:cubicBezTo>
                    <a:pt x="24546" y="32382"/>
                    <a:pt x="-12164" y="73717"/>
                    <a:pt x="4400" y="105950"/>
                  </a:cubicBezTo>
                  <a:cubicBezTo>
                    <a:pt x="9772" y="116246"/>
                    <a:pt x="19323" y="123707"/>
                    <a:pt x="23650" y="134452"/>
                  </a:cubicBezTo>
                  <a:cubicBezTo>
                    <a:pt x="33051" y="160715"/>
                    <a:pt x="1863" y="188919"/>
                    <a:pt x="11862" y="214884"/>
                  </a:cubicBezTo>
                  <a:cubicBezTo>
                    <a:pt x="16786" y="227866"/>
                    <a:pt x="30664" y="235328"/>
                    <a:pt x="37230" y="247564"/>
                  </a:cubicBezTo>
                  <a:cubicBezTo>
                    <a:pt x="45885" y="264128"/>
                    <a:pt x="39021" y="284273"/>
                    <a:pt x="39767" y="302927"/>
                  </a:cubicBezTo>
                  <a:cubicBezTo>
                    <a:pt x="42557" y="328847"/>
                    <a:pt x="55152" y="352708"/>
                    <a:pt x="74983" y="369630"/>
                  </a:cubicBezTo>
                  <a:cubicBezTo>
                    <a:pt x="86623" y="380673"/>
                    <a:pt x="99606" y="390372"/>
                    <a:pt x="112141" y="400371"/>
                  </a:cubicBezTo>
                  <a:cubicBezTo>
                    <a:pt x="127063" y="412458"/>
                    <a:pt x="133480" y="424993"/>
                    <a:pt x="146612" y="405743"/>
                  </a:cubicBezTo>
                  <a:cubicBezTo>
                    <a:pt x="164936" y="379285"/>
                    <a:pt x="175203" y="348082"/>
                    <a:pt x="176158" y="315909"/>
                  </a:cubicBezTo>
                  <a:close/>
                </a:path>
              </a:pathLst>
            </a:custGeom>
            <a:solidFill>
              <a:srgbClr val="231F20"/>
            </a:solidFill>
            <a:ln w="14907"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DD6D2935-6B14-4EE7-8AE0-971449C6E979}"/>
                </a:ext>
              </a:extLst>
            </p:cNvPr>
            <p:cNvSpPr/>
            <p:nvPr/>
          </p:nvSpPr>
          <p:spPr>
            <a:xfrm>
              <a:off x="4671714" y="3828176"/>
              <a:ext cx="143512" cy="361761"/>
            </a:xfrm>
            <a:custGeom>
              <a:avLst/>
              <a:gdLst>
                <a:gd name="connsiteX0" fmla="*/ 4813 w 143512"/>
                <a:gd name="connsiteY0" fmla="*/ 293227 h 361761"/>
                <a:gd name="connsiteX1" fmla="*/ 4813 w 143512"/>
                <a:gd name="connsiteY1" fmla="*/ 232791 h 361761"/>
                <a:gd name="connsiteX2" fmla="*/ 39582 w 143512"/>
                <a:gd name="connsiteY2" fmla="*/ 173101 h 361761"/>
                <a:gd name="connsiteX3" fmla="*/ 36747 w 143512"/>
                <a:gd name="connsiteY3" fmla="*/ 128334 h 361761"/>
                <a:gd name="connsiteX4" fmla="*/ 61966 w 143512"/>
                <a:gd name="connsiteY4" fmla="*/ 92221 h 361761"/>
                <a:gd name="connsiteX5" fmla="*/ 100914 w 143512"/>
                <a:gd name="connsiteY5" fmla="*/ 0 h 361761"/>
                <a:gd name="connsiteX6" fmla="*/ 137921 w 143512"/>
                <a:gd name="connsiteY6" fmla="*/ 61331 h 361761"/>
                <a:gd name="connsiteX7" fmla="*/ 132549 w 143512"/>
                <a:gd name="connsiteY7" fmla="*/ 130572 h 361761"/>
                <a:gd name="connsiteX8" fmla="*/ 123148 w 143512"/>
                <a:gd name="connsiteY8" fmla="*/ 145494 h 361761"/>
                <a:gd name="connsiteX9" fmla="*/ 138071 w 143512"/>
                <a:gd name="connsiteY9" fmla="*/ 187874 h 361761"/>
                <a:gd name="connsiteX10" fmla="*/ 133445 w 143512"/>
                <a:gd name="connsiteY10" fmla="*/ 237865 h 361761"/>
                <a:gd name="connsiteX11" fmla="*/ 88677 w 143512"/>
                <a:gd name="connsiteY11" fmla="*/ 280692 h 361761"/>
                <a:gd name="connsiteX12" fmla="*/ 86439 w 143512"/>
                <a:gd name="connsiteY12" fmla="*/ 303374 h 361761"/>
                <a:gd name="connsiteX13" fmla="*/ 38388 w 143512"/>
                <a:gd name="connsiteY13" fmla="*/ 360677 h 361761"/>
                <a:gd name="connsiteX14" fmla="*/ 20332 w 143512"/>
                <a:gd name="connsiteY14" fmla="*/ 345754 h 361761"/>
                <a:gd name="connsiteX15" fmla="*/ 4813 w 143512"/>
                <a:gd name="connsiteY15" fmla="*/ 293227 h 36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512" h="361761">
                  <a:moveTo>
                    <a:pt x="4813" y="293227"/>
                  </a:moveTo>
                  <a:cubicBezTo>
                    <a:pt x="-1604" y="273589"/>
                    <a:pt x="-1604" y="252429"/>
                    <a:pt x="4813" y="232791"/>
                  </a:cubicBezTo>
                  <a:cubicBezTo>
                    <a:pt x="14065" y="211452"/>
                    <a:pt x="36896" y="196380"/>
                    <a:pt x="39582" y="173101"/>
                  </a:cubicBezTo>
                  <a:cubicBezTo>
                    <a:pt x="41373" y="158179"/>
                    <a:pt x="33762" y="143256"/>
                    <a:pt x="36747" y="128334"/>
                  </a:cubicBezTo>
                  <a:cubicBezTo>
                    <a:pt x="41806" y="114277"/>
                    <a:pt x="50505" y="101816"/>
                    <a:pt x="61966" y="92221"/>
                  </a:cubicBezTo>
                  <a:cubicBezTo>
                    <a:pt x="85096" y="66823"/>
                    <a:pt x="98839" y="34292"/>
                    <a:pt x="100914" y="0"/>
                  </a:cubicBezTo>
                  <a:cubicBezTo>
                    <a:pt x="116373" y="18384"/>
                    <a:pt x="128863" y="39082"/>
                    <a:pt x="137921" y="61331"/>
                  </a:cubicBezTo>
                  <a:cubicBezTo>
                    <a:pt x="146949" y="83999"/>
                    <a:pt x="144965" y="109576"/>
                    <a:pt x="132549" y="130572"/>
                  </a:cubicBezTo>
                  <a:cubicBezTo>
                    <a:pt x="128759" y="135093"/>
                    <a:pt x="125595" y="140122"/>
                    <a:pt x="123148" y="145494"/>
                  </a:cubicBezTo>
                  <a:cubicBezTo>
                    <a:pt x="118672" y="160417"/>
                    <a:pt x="131206" y="173847"/>
                    <a:pt x="138071" y="187874"/>
                  </a:cubicBezTo>
                  <a:cubicBezTo>
                    <a:pt x="145905" y="204110"/>
                    <a:pt x="144129" y="223345"/>
                    <a:pt x="133445" y="237865"/>
                  </a:cubicBezTo>
                  <a:cubicBezTo>
                    <a:pt x="120313" y="254279"/>
                    <a:pt x="94795" y="260696"/>
                    <a:pt x="88677" y="280692"/>
                  </a:cubicBezTo>
                  <a:cubicBezTo>
                    <a:pt x="87035" y="288139"/>
                    <a:pt x="86274" y="295749"/>
                    <a:pt x="86439" y="303374"/>
                  </a:cubicBezTo>
                  <a:cubicBezTo>
                    <a:pt x="83648" y="330503"/>
                    <a:pt x="64607" y="353201"/>
                    <a:pt x="38388" y="360677"/>
                  </a:cubicBezTo>
                  <a:cubicBezTo>
                    <a:pt x="23466" y="364407"/>
                    <a:pt x="23466" y="358289"/>
                    <a:pt x="20332" y="345754"/>
                  </a:cubicBezTo>
                  <a:cubicBezTo>
                    <a:pt x="15855" y="327847"/>
                    <a:pt x="8991" y="310836"/>
                    <a:pt x="4813" y="293227"/>
                  </a:cubicBezTo>
                  <a:close/>
                </a:path>
              </a:pathLst>
            </a:custGeom>
            <a:solidFill>
              <a:srgbClr val="231F20"/>
            </a:solidFill>
            <a:ln w="14907"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F5E6BDB3-087C-4A41-8F53-FCBA597FA061}"/>
                </a:ext>
              </a:extLst>
            </p:cNvPr>
            <p:cNvSpPr/>
            <p:nvPr/>
          </p:nvSpPr>
          <p:spPr>
            <a:xfrm>
              <a:off x="4563414" y="3774455"/>
              <a:ext cx="119666" cy="276005"/>
            </a:xfrm>
            <a:custGeom>
              <a:avLst/>
              <a:gdLst>
                <a:gd name="connsiteX0" fmla="*/ 63421 w 119666"/>
                <a:gd name="connsiteY0" fmla="*/ 203394 h 276005"/>
                <a:gd name="connsiteX1" fmla="*/ 36262 w 119666"/>
                <a:gd name="connsiteY1" fmla="*/ 86998 h 276005"/>
                <a:gd name="connsiteX2" fmla="*/ 0 w 119666"/>
                <a:gd name="connsiteY2" fmla="*/ 0 h 276005"/>
                <a:gd name="connsiteX3" fmla="*/ 47603 w 119666"/>
                <a:gd name="connsiteY3" fmla="*/ 20145 h 276005"/>
                <a:gd name="connsiteX4" fmla="*/ 86551 w 119666"/>
                <a:gd name="connsiteY4" fmla="*/ 48946 h 276005"/>
                <a:gd name="connsiteX5" fmla="*/ 89684 w 119666"/>
                <a:gd name="connsiteY5" fmla="*/ 133855 h 276005"/>
                <a:gd name="connsiteX6" fmla="*/ 109233 w 119666"/>
                <a:gd name="connsiteY6" fmla="*/ 157432 h 276005"/>
                <a:gd name="connsiteX7" fmla="*/ 113411 w 119666"/>
                <a:gd name="connsiteY7" fmla="*/ 226971 h 276005"/>
                <a:gd name="connsiteX8" fmla="*/ 82820 w 119666"/>
                <a:gd name="connsiteY8" fmla="*/ 273529 h 276005"/>
                <a:gd name="connsiteX9" fmla="*/ 75060 w 119666"/>
                <a:gd name="connsiteY9" fmla="*/ 239059 h 276005"/>
                <a:gd name="connsiteX10" fmla="*/ 63421 w 119666"/>
                <a:gd name="connsiteY10" fmla="*/ 203394 h 2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666" h="276005">
                  <a:moveTo>
                    <a:pt x="63421" y="203394"/>
                  </a:moveTo>
                  <a:cubicBezTo>
                    <a:pt x="52378" y="165043"/>
                    <a:pt x="48498" y="125051"/>
                    <a:pt x="36262" y="86998"/>
                  </a:cubicBezTo>
                  <a:cubicBezTo>
                    <a:pt x="26413" y="57109"/>
                    <a:pt x="14296" y="28025"/>
                    <a:pt x="0" y="0"/>
                  </a:cubicBezTo>
                  <a:lnTo>
                    <a:pt x="47603" y="20145"/>
                  </a:lnTo>
                  <a:cubicBezTo>
                    <a:pt x="63570" y="24846"/>
                    <a:pt x="77373" y="35053"/>
                    <a:pt x="86551" y="48946"/>
                  </a:cubicBezTo>
                  <a:cubicBezTo>
                    <a:pt x="98936" y="74911"/>
                    <a:pt x="76553" y="108636"/>
                    <a:pt x="89684" y="133855"/>
                  </a:cubicBezTo>
                  <a:cubicBezTo>
                    <a:pt x="95638" y="142167"/>
                    <a:pt x="102175" y="150046"/>
                    <a:pt x="109233" y="157432"/>
                  </a:cubicBezTo>
                  <a:cubicBezTo>
                    <a:pt x="121484" y="178667"/>
                    <a:pt x="123036" y="204423"/>
                    <a:pt x="113411" y="226971"/>
                  </a:cubicBezTo>
                  <a:cubicBezTo>
                    <a:pt x="110128" y="236820"/>
                    <a:pt x="95653" y="287706"/>
                    <a:pt x="82820" y="273529"/>
                  </a:cubicBezTo>
                  <a:cubicBezTo>
                    <a:pt x="77747" y="267859"/>
                    <a:pt x="77298" y="246818"/>
                    <a:pt x="75060" y="239059"/>
                  </a:cubicBezTo>
                  <a:cubicBezTo>
                    <a:pt x="71031" y="227120"/>
                    <a:pt x="66853" y="215332"/>
                    <a:pt x="63421" y="203394"/>
                  </a:cubicBezTo>
                  <a:close/>
                </a:path>
              </a:pathLst>
            </a:custGeom>
            <a:solidFill>
              <a:srgbClr val="231F20"/>
            </a:solidFill>
            <a:ln w="14907"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EF049D44-20E0-4E9E-AD83-6F1DF0C0188C}"/>
                </a:ext>
              </a:extLst>
            </p:cNvPr>
            <p:cNvSpPr/>
            <p:nvPr/>
          </p:nvSpPr>
          <p:spPr>
            <a:xfrm>
              <a:off x="4610122" y="4199896"/>
              <a:ext cx="54318" cy="287705"/>
            </a:xfrm>
            <a:custGeom>
              <a:avLst/>
              <a:gdLst>
                <a:gd name="connsiteX0" fmla="*/ 39396 w 54318"/>
                <a:gd name="connsiteY0" fmla="*/ 287706 h 287705"/>
                <a:gd name="connsiteX1" fmla="*/ 0 w 54318"/>
                <a:gd name="connsiteY1" fmla="*/ 1940 h 287705"/>
                <a:gd name="connsiteX2" fmla="*/ 14923 w 54318"/>
                <a:gd name="connsiteY2" fmla="*/ 0 h 287705"/>
                <a:gd name="connsiteX3" fmla="*/ 54318 w 54318"/>
                <a:gd name="connsiteY3" fmla="*/ 285467 h 287705"/>
              </a:gdLst>
              <a:ahLst/>
              <a:cxnLst>
                <a:cxn ang="0">
                  <a:pos x="connsiteX0" y="connsiteY0"/>
                </a:cxn>
                <a:cxn ang="0">
                  <a:pos x="connsiteX1" y="connsiteY1"/>
                </a:cxn>
                <a:cxn ang="0">
                  <a:pos x="connsiteX2" y="connsiteY2"/>
                </a:cxn>
                <a:cxn ang="0">
                  <a:pos x="connsiteX3" y="connsiteY3"/>
                </a:cxn>
              </a:cxnLst>
              <a:rect l="l" t="t" r="r" b="b"/>
              <a:pathLst>
                <a:path w="54318" h="287705">
                  <a:moveTo>
                    <a:pt x="39396" y="287706"/>
                  </a:moveTo>
                  <a:cubicBezTo>
                    <a:pt x="29994" y="225031"/>
                    <a:pt x="298" y="4178"/>
                    <a:pt x="0" y="1940"/>
                  </a:cubicBezTo>
                  <a:lnTo>
                    <a:pt x="14923" y="0"/>
                  </a:lnTo>
                  <a:cubicBezTo>
                    <a:pt x="14923" y="2238"/>
                    <a:pt x="44768" y="222942"/>
                    <a:pt x="54318" y="285467"/>
                  </a:cubicBezTo>
                  <a:close/>
                </a:path>
              </a:pathLst>
            </a:custGeom>
            <a:solidFill>
              <a:srgbClr val="231F20"/>
            </a:solidFill>
            <a:ln w="14907"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7A7A5D6F-692F-46A4-BAC1-90E813DDFDB0}"/>
                </a:ext>
              </a:extLst>
            </p:cNvPr>
            <p:cNvSpPr/>
            <p:nvPr/>
          </p:nvSpPr>
          <p:spPr>
            <a:xfrm>
              <a:off x="4652502" y="4165873"/>
              <a:ext cx="61331" cy="380374"/>
            </a:xfrm>
            <a:custGeom>
              <a:avLst/>
              <a:gdLst>
                <a:gd name="connsiteX0" fmla="*/ 14923 w 61331"/>
                <a:gd name="connsiteY0" fmla="*/ 380374 h 380374"/>
                <a:gd name="connsiteX1" fmla="*/ 0 w 61331"/>
                <a:gd name="connsiteY1" fmla="*/ 380374 h 380374"/>
                <a:gd name="connsiteX2" fmla="*/ 50289 w 61331"/>
                <a:gd name="connsiteY2" fmla="*/ 0 h 380374"/>
                <a:gd name="connsiteX3" fmla="*/ 61332 w 61331"/>
                <a:gd name="connsiteY3" fmla="*/ 9998 h 380374"/>
                <a:gd name="connsiteX4" fmla="*/ 14923 w 61331"/>
                <a:gd name="connsiteY4" fmla="*/ 380374 h 380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31" h="380374">
                  <a:moveTo>
                    <a:pt x="14923" y="380374"/>
                  </a:moveTo>
                  <a:lnTo>
                    <a:pt x="0" y="380374"/>
                  </a:lnTo>
                  <a:cubicBezTo>
                    <a:pt x="0" y="305762"/>
                    <a:pt x="32083" y="19847"/>
                    <a:pt x="50289" y="0"/>
                  </a:cubicBezTo>
                  <a:lnTo>
                    <a:pt x="61332" y="9998"/>
                  </a:lnTo>
                  <a:cubicBezTo>
                    <a:pt x="48498" y="27010"/>
                    <a:pt x="15520" y="290243"/>
                    <a:pt x="14923" y="380374"/>
                  </a:cubicBezTo>
                  <a:close/>
                </a:path>
              </a:pathLst>
            </a:custGeom>
            <a:solidFill>
              <a:srgbClr val="231F20"/>
            </a:solidFill>
            <a:ln w="14907"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9B2B775F-877E-4F1E-97F6-A618D32E7822}"/>
                </a:ext>
              </a:extLst>
            </p:cNvPr>
            <p:cNvSpPr/>
            <p:nvPr/>
          </p:nvSpPr>
          <p:spPr>
            <a:xfrm>
              <a:off x="4641310" y="4029929"/>
              <a:ext cx="43183" cy="502291"/>
            </a:xfrm>
            <a:custGeom>
              <a:avLst/>
              <a:gdLst>
                <a:gd name="connsiteX0" fmla="*/ 42231 w 43183"/>
                <a:gd name="connsiteY0" fmla="*/ 502291 h 502291"/>
                <a:gd name="connsiteX1" fmla="*/ 27308 w 43183"/>
                <a:gd name="connsiteY1" fmla="*/ 501545 h 502291"/>
                <a:gd name="connsiteX2" fmla="*/ 0 w 43183"/>
                <a:gd name="connsiteY2" fmla="*/ 1492 h 502291"/>
                <a:gd name="connsiteX3" fmla="*/ 14923 w 43183"/>
                <a:gd name="connsiteY3" fmla="*/ 0 h 502291"/>
                <a:gd name="connsiteX4" fmla="*/ 42231 w 43183"/>
                <a:gd name="connsiteY4" fmla="*/ 502291 h 502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83" h="502291">
                  <a:moveTo>
                    <a:pt x="42231" y="502291"/>
                  </a:moveTo>
                  <a:lnTo>
                    <a:pt x="27308" y="501545"/>
                  </a:lnTo>
                  <a:cubicBezTo>
                    <a:pt x="34322" y="341427"/>
                    <a:pt x="299" y="4924"/>
                    <a:pt x="0" y="1492"/>
                  </a:cubicBezTo>
                  <a:lnTo>
                    <a:pt x="14923" y="0"/>
                  </a:lnTo>
                  <a:cubicBezTo>
                    <a:pt x="15221" y="3432"/>
                    <a:pt x="49245" y="340979"/>
                    <a:pt x="42231" y="502291"/>
                  </a:cubicBezTo>
                  <a:close/>
                </a:path>
              </a:pathLst>
            </a:custGeom>
            <a:solidFill>
              <a:srgbClr val="231F20"/>
            </a:solidFill>
            <a:ln w="14907"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FD4082B5-9D73-40C2-9A6E-0C0665904C7B}"/>
                </a:ext>
              </a:extLst>
            </p:cNvPr>
            <p:cNvSpPr/>
            <p:nvPr/>
          </p:nvSpPr>
          <p:spPr>
            <a:xfrm>
              <a:off x="4571472" y="4307487"/>
              <a:ext cx="176980" cy="262785"/>
            </a:xfrm>
            <a:custGeom>
              <a:avLst/>
              <a:gdLst>
                <a:gd name="connsiteX0" fmla="*/ 0 w 176980"/>
                <a:gd name="connsiteY0" fmla="*/ 0 h 262785"/>
                <a:gd name="connsiteX1" fmla="*/ 176981 w 176980"/>
                <a:gd name="connsiteY1" fmla="*/ 0 h 262785"/>
                <a:gd name="connsiteX2" fmla="*/ 164595 w 176980"/>
                <a:gd name="connsiteY2" fmla="*/ 201006 h 262785"/>
                <a:gd name="connsiteX3" fmla="*/ 104905 w 176980"/>
                <a:gd name="connsiteY3" fmla="*/ 262785 h 262785"/>
                <a:gd name="connsiteX4" fmla="*/ 71330 w 176980"/>
                <a:gd name="connsiteY4" fmla="*/ 262785 h 262785"/>
                <a:gd name="connsiteX5" fmla="*/ 12385 w 176980"/>
                <a:gd name="connsiteY5" fmla="*/ 201006 h 262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980" h="262785">
                  <a:moveTo>
                    <a:pt x="0" y="0"/>
                  </a:moveTo>
                  <a:lnTo>
                    <a:pt x="176981" y="0"/>
                  </a:lnTo>
                  <a:lnTo>
                    <a:pt x="164595" y="201006"/>
                  </a:lnTo>
                  <a:cubicBezTo>
                    <a:pt x="164237" y="234164"/>
                    <a:pt x="138033" y="261278"/>
                    <a:pt x="104905" y="262785"/>
                  </a:cubicBezTo>
                  <a:lnTo>
                    <a:pt x="71330" y="262785"/>
                  </a:lnTo>
                  <a:cubicBezTo>
                    <a:pt x="38455" y="260980"/>
                    <a:pt x="12654" y="233925"/>
                    <a:pt x="12385" y="201006"/>
                  </a:cubicBezTo>
                  <a:close/>
                </a:path>
              </a:pathLst>
            </a:custGeom>
            <a:solidFill>
              <a:srgbClr val="FFFFFF"/>
            </a:solidFill>
            <a:ln w="14907"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357425B1-99A5-437C-8226-0D6C2763B0FF}"/>
                </a:ext>
              </a:extLst>
            </p:cNvPr>
            <p:cNvSpPr/>
            <p:nvPr/>
          </p:nvSpPr>
          <p:spPr>
            <a:xfrm>
              <a:off x="4563687" y="4300026"/>
              <a:ext cx="192402" cy="278006"/>
            </a:xfrm>
            <a:custGeom>
              <a:avLst/>
              <a:gdLst>
                <a:gd name="connsiteX0" fmla="*/ 113288 w 192402"/>
                <a:gd name="connsiteY0" fmla="*/ 278006 h 278006"/>
                <a:gd name="connsiteX1" fmla="*/ 79115 w 192402"/>
                <a:gd name="connsiteY1" fmla="*/ 278006 h 278006"/>
                <a:gd name="connsiteX2" fmla="*/ 12411 w 192402"/>
                <a:gd name="connsiteY2" fmla="*/ 209064 h 278006"/>
                <a:gd name="connsiteX3" fmla="*/ 26 w 192402"/>
                <a:gd name="connsiteY3" fmla="*/ 8207 h 278006"/>
                <a:gd name="connsiteX4" fmla="*/ 2115 w 192402"/>
                <a:gd name="connsiteY4" fmla="*/ 2388 h 278006"/>
                <a:gd name="connsiteX5" fmla="*/ 7785 w 192402"/>
                <a:gd name="connsiteY5" fmla="*/ 0 h 278006"/>
                <a:gd name="connsiteX6" fmla="*/ 184766 w 192402"/>
                <a:gd name="connsiteY6" fmla="*/ 0 h 278006"/>
                <a:gd name="connsiteX7" fmla="*/ 190288 w 192402"/>
                <a:gd name="connsiteY7" fmla="*/ 2388 h 278006"/>
                <a:gd name="connsiteX8" fmla="*/ 192377 w 192402"/>
                <a:gd name="connsiteY8" fmla="*/ 8207 h 278006"/>
                <a:gd name="connsiteX9" fmla="*/ 179991 w 192402"/>
                <a:gd name="connsiteY9" fmla="*/ 209064 h 278006"/>
                <a:gd name="connsiteX10" fmla="*/ 113288 w 192402"/>
                <a:gd name="connsiteY10" fmla="*/ 278006 h 278006"/>
                <a:gd name="connsiteX11" fmla="*/ 15993 w 192402"/>
                <a:gd name="connsiteY11" fmla="*/ 15370 h 278006"/>
                <a:gd name="connsiteX12" fmla="*/ 27781 w 192402"/>
                <a:gd name="connsiteY12" fmla="*/ 208169 h 278006"/>
                <a:gd name="connsiteX13" fmla="*/ 79115 w 192402"/>
                <a:gd name="connsiteY13" fmla="*/ 263084 h 278006"/>
                <a:gd name="connsiteX14" fmla="*/ 113288 w 192402"/>
                <a:gd name="connsiteY14" fmla="*/ 263084 h 278006"/>
                <a:gd name="connsiteX15" fmla="*/ 164621 w 192402"/>
                <a:gd name="connsiteY15" fmla="*/ 208617 h 278006"/>
                <a:gd name="connsiteX16" fmla="*/ 176559 w 192402"/>
                <a:gd name="connsiteY16" fmla="*/ 15818 h 27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402" h="278006">
                  <a:moveTo>
                    <a:pt x="113288" y="278006"/>
                  </a:moveTo>
                  <a:lnTo>
                    <a:pt x="79115" y="278006"/>
                  </a:lnTo>
                  <a:cubicBezTo>
                    <a:pt x="42212" y="276126"/>
                    <a:pt x="13068" y="245997"/>
                    <a:pt x="12411" y="209064"/>
                  </a:cubicBezTo>
                  <a:lnTo>
                    <a:pt x="26" y="8207"/>
                  </a:lnTo>
                  <a:cubicBezTo>
                    <a:pt x="-154" y="6059"/>
                    <a:pt x="608" y="3940"/>
                    <a:pt x="2115" y="2388"/>
                  </a:cubicBezTo>
                  <a:cubicBezTo>
                    <a:pt x="3622" y="881"/>
                    <a:pt x="5651" y="30"/>
                    <a:pt x="7785" y="0"/>
                  </a:cubicBezTo>
                  <a:lnTo>
                    <a:pt x="184766" y="0"/>
                  </a:lnTo>
                  <a:cubicBezTo>
                    <a:pt x="186855" y="15"/>
                    <a:pt x="188840" y="881"/>
                    <a:pt x="190288" y="2388"/>
                  </a:cubicBezTo>
                  <a:cubicBezTo>
                    <a:pt x="191795" y="3940"/>
                    <a:pt x="192556" y="6059"/>
                    <a:pt x="192377" y="8207"/>
                  </a:cubicBezTo>
                  <a:lnTo>
                    <a:pt x="179991" y="209064"/>
                  </a:lnTo>
                  <a:cubicBezTo>
                    <a:pt x="179334" y="245997"/>
                    <a:pt x="150191" y="276126"/>
                    <a:pt x="113288" y="278006"/>
                  </a:cubicBezTo>
                  <a:close/>
                  <a:moveTo>
                    <a:pt x="15993" y="15370"/>
                  </a:moveTo>
                  <a:lnTo>
                    <a:pt x="27781" y="208169"/>
                  </a:lnTo>
                  <a:cubicBezTo>
                    <a:pt x="27722" y="237148"/>
                    <a:pt x="50195" y="261189"/>
                    <a:pt x="79115" y="263084"/>
                  </a:cubicBezTo>
                  <a:lnTo>
                    <a:pt x="113288" y="263084"/>
                  </a:lnTo>
                  <a:cubicBezTo>
                    <a:pt x="142043" y="261203"/>
                    <a:pt x="164442" y="237432"/>
                    <a:pt x="164621" y="208617"/>
                  </a:cubicBezTo>
                  <a:lnTo>
                    <a:pt x="176559" y="15818"/>
                  </a:lnTo>
                  <a:close/>
                </a:path>
              </a:pathLst>
            </a:custGeom>
            <a:solidFill>
              <a:srgbClr val="231F20"/>
            </a:solidFill>
            <a:ln w="14907" cap="flat">
              <a:noFill/>
              <a:prstDash val="solid"/>
              <a:miter/>
            </a:ln>
          </p:spPr>
          <p:txBody>
            <a:bodyPr rtlCol="0" anchor="ctr"/>
            <a:lstStyle/>
            <a:p>
              <a:endParaRPr lang="zh-CN" altLang="en-US"/>
            </a:p>
          </p:txBody>
        </p:sp>
      </p:grpSp>
      <p:sp>
        <p:nvSpPr>
          <p:cNvPr id="54" name="任意多边形: 形状 53">
            <a:extLst>
              <a:ext uri="{FF2B5EF4-FFF2-40B4-BE49-F238E27FC236}">
                <a16:creationId xmlns:a16="http://schemas.microsoft.com/office/drawing/2014/main" id="{5491CB84-90FF-46B4-8CA1-FAB6655D412E}"/>
              </a:ext>
            </a:extLst>
          </p:cNvPr>
          <p:cNvSpPr/>
          <p:nvPr userDrawn="1"/>
        </p:nvSpPr>
        <p:spPr>
          <a:xfrm>
            <a:off x="5248297" y="2592260"/>
            <a:ext cx="854163" cy="2527947"/>
          </a:xfrm>
          <a:custGeom>
            <a:avLst/>
            <a:gdLst>
              <a:gd name="connsiteX0" fmla="*/ 0 w 854163"/>
              <a:gd name="connsiteY0" fmla="*/ 0 h 1419129"/>
              <a:gd name="connsiteX1" fmla="*/ 854164 w 854163"/>
              <a:gd name="connsiteY1" fmla="*/ 0 h 1419129"/>
              <a:gd name="connsiteX2" fmla="*/ 854164 w 854163"/>
              <a:gd name="connsiteY2" fmla="*/ 1419130 h 1419129"/>
              <a:gd name="connsiteX3" fmla="*/ 0 w 854163"/>
              <a:gd name="connsiteY3" fmla="*/ 1419130 h 1419129"/>
            </a:gdLst>
            <a:ahLst/>
            <a:cxnLst>
              <a:cxn ang="0">
                <a:pos x="connsiteX0" y="connsiteY0"/>
              </a:cxn>
              <a:cxn ang="0">
                <a:pos x="connsiteX1" y="connsiteY1"/>
              </a:cxn>
              <a:cxn ang="0">
                <a:pos x="connsiteX2" y="connsiteY2"/>
              </a:cxn>
              <a:cxn ang="0">
                <a:pos x="connsiteX3" y="connsiteY3"/>
              </a:cxn>
            </a:cxnLst>
            <a:rect l="l" t="t" r="r" b="b"/>
            <a:pathLst>
              <a:path w="854163" h="1419129">
                <a:moveTo>
                  <a:pt x="0" y="0"/>
                </a:moveTo>
                <a:lnTo>
                  <a:pt x="854164" y="0"/>
                </a:lnTo>
                <a:lnTo>
                  <a:pt x="854164" y="1419130"/>
                </a:lnTo>
                <a:lnTo>
                  <a:pt x="0" y="1419130"/>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5" name="文本框 54">
            <a:extLst>
              <a:ext uri="{FF2B5EF4-FFF2-40B4-BE49-F238E27FC236}">
                <a16:creationId xmlns:a16="http://schemas.microsoft.com/office/drawing/2014/main" id="{3AE3D01F-3277-4AC8-B187-00F484DBC152}"/>
              </a:ext>
            </a:extLst>
          </p:cNvPr>
          <p:cNvSpPr txBox="1"/>
          <p:nvPr userDrawn="1"/>
        </p:nvSpPr>
        <p:spPr>
          <a:xfrm>
            <a:off x="1822422" y="4326026"/>
            <a:ext cx="869683" cy="830997"/>
          </a:xfrm>
          <a:prstGeom prst="rect">
            <a:avLst/>
          </a:prstGeom>
          <a:noFill/>
          <a:ln>
            <a:noFill/>
          </a:ln>
        </p:spPr>
        <p:txBody>
          <a:bodyPr wrap="square" rtlCol="0">
            <a:spAutoFit/>
          </a:bodyPr>
          <a:lstStyle/>
          <a:p>
            <a:pPr algn="ctr"/>
            <a:r>
              <a:rPr lang="en-US" altLang="zh-CN" sz="4800" b="1" dirty="0">
                <a:solidFill>
                  <a:schemeClr val="tx1">
                    <a:lumMod val="75000"/>
                    <a:lumOff val="25000"/>
                  </a:schemeClr>
                </a:solidFill>
                <a:ea typeface="+mj-ea"/>
              </a:rPr>
              <a:t>01</a:t>
            </a:r>
            <a:endParaRPr lang="zh-CN" altLang="en-US" sz="4800" b="1" dirty="0">
              <a:solidFill>
                <a:schemeClr val="tx1">
                  <a:lumMod val="75000"/>
                  <a:lumOff val="25000"/>
                </a:schemeClr>
              </a:solidFill>
              <a:ea typeface="+mj-ea"/>
            </a:endParaRPr>
          </a:p>
        </p:txBody>
      </p:sp>
      <p:sp>
        <p:nvSpPr>
          <p:cNvPr id="56" name="文本框 55">
            <a:extLst>
              <a:ext uri="{FF2B5EF4-FFF2-40B4-BE49-F238E27FC236}">
                <a16:creationId xmlns:a16="http://schemas.microsoft.com/office/drawing/2014/main" id="{89A9B6F3-1705-4B69-90E5-F97377829123}"/>
              </a:ext>
            </a:extLst>
          </p:cNvPr>
          <p:cNvSpPr txBox="1"/>
          <p:nvPr userDrawn="1"/>
        </p:nvSpPr>
        <p:spPr>
          <a:xfrm>
            <a:off x="2965784" y="4326026"/>
            <a:ext cx="869683" cy="830997"/>
          </a:xfrm>
          <a:prstGeom prst="rect">
            <a:avLst/>
          </a:prstGeom>
          <a:noFill/>
        </p:spPr>
        <p:txBody>
          <a:bodyPr wrap="square" rtlCol="0">
            <a:spAutoFit/>
          </a:bodyPr>
          <a:lstStyle/>
          <a:p>
            <a:pPr algn="ctr"/>
            <a:r>
              <a:rPr lang="en-US" altLang="zh-CN" sz="4800" b="1" dirty="0">
                <a:solidFill>
                  <a:schemeClr val="bg1">
                    <a:lumMod val="85000"/>
                  </a:schemeClr>
                </a:solidFill>
                <a:ea typeface="+mj-ea"/>
              </a:rPr>
              <a:t>02</a:t>
            </a:r>
            <a:endParaRPr lang="zh-CN" altLang="en-US" sz="4800" b="1" dirty="0">
              <a:solidFill>
                <a:schemeClr val="bg1">
                  <a:lumMod val="85000"/>
                </a:schemeClr>
              </a:solidFill>
              <a:ea typeface="+mj-ea"/>
            </a:endParaRPr>
          </a:p>
        </p:txBody>
      </p:sp>
      <p:sp>
        <p:nvSpPr>
          <p:cNvPr id="57" name="文本框 56">
            <a:extLst>
              <a:ext uri="{FF2B5EF4-FFF2-40B4-BE49-F238E27FC236}">
                <a16:creationId xmlns:a16="http://schemas.microsoft.com/office/drawing/2014/main" id="{65D432A0-3806-41CD-A69E-5FACE3A358D8}"/>
              </a:ext>
            </a:extLst>
          </p:cNvPr>
          <p:cNvSpPr txBox="1"/>
          <p:nvPr userDrawn="1"/>
        </p:nvSpPr>
        <p:spPr>
          <a:xfrm>
            <a:off x="4109146" y="4326026"/>
            <a:ext cx="869683" cy="830997"/>
          </a:xfrm>
          <a:prstGeom prst="rect">
            <a:avLst/>
          </a:prstGeom>
          <a:noFill/>
        </p:spPr>
        <p:txBody>
          <a:bodyPr wrap="square" rtlCol="0">
            <a:spAutoFit/>
          </a:bodyPr>
          <a:lstStyle/>
          <a:p>
            <a:pPr algn="ctr"/>
            <a:r>
              <a:rPr lang="en-US" altLang="zh-CN" sz="4800" b="1" dirty="0">
                <a:solidFill>
                  <a:schemeClr val="bg1">
                    <a:lumMod val="85000"/>
                  </a:schemeClr>
                </a:solidFill>
                <a:ea typeface="+mj-ea"/>
              </a:rPr>
              <a:t>03</a:t>
            </a:r>
            <a:endParaRPr lang="zh-CN" altLang="en-US" sz="4800" b="1" dirty="0">
              <a:solidFill>
                <a:schemeClr val="bg1">
                  <a:lumMod val="85000"/>
                </a:schemeClr>
              </a:solidFill>
              <a:ea typeface="+mj-ea"/>
            </a:endParaRPr>
          </a:p>
        </p:txBody>
      </p:sp>
      <p:sp>
        <p:nvSpPr>
          <p:cNvPr id="58" name="文本框 57">
            <a:extLst>
              <a:ext uri="{FF2B5EF4-FFF2-40B4-BE49-F238E27FC236}">
                <a16:creationId xmlns:a16="http://schemas.microsoft.com/office/drawing/2014/main" id="{2B9A1800-AB1A-46A7-AC87-DE5B226DAE0A}"/>
              </a:ext>
            </a:extLst>
          </p:cNvPr>
          <p:cNvSpPr txBox="1"/>
          <p:nvPr userDrawn="1"/>
        </p:nvSpPr>
        <p:spPr>
          <a:xfrm>
            <a:off x="5252508" y="4326026"/>
            <a:ext cx="869683" cy="830997"/>
          </a:xfrm>
          <a:prstGeom prst="rect">
            <a:avLst/>
          </a:prstGeom>
          <a:noFill/>
        </p:spPr>
        <p:txBody>
          <a:bodyPr wrap="square" rtlCol="0">
            <a:spAutoFit/>
          </a:bodyPr>
          <a:lstStyle/>
          <a:p>
            <a:pPr algn="ctr"/>
            <a:r>
              <a:rPr lang="en-US" altLang="zh-CN" sz="4800" b="1" dirty="0">
                <a:solidFill>
                  <a:schemeClr val="bg1">
                    <a:lumMod val="85000"/>
                  </a:schemeClr>
                </a:solidFill>
                <a:ea typeface="+mj-ea"/>
              </a:rPr>
              <a:t>04</a:t>
            </a:r>
            <a:endParaRPr lang="zh-CN" altLang="en-US" sz="4800" b="1" dirty="0">
              <a:solidFill>
                <a:schemeClr val="bg1">
                  <a:lumMod val="85000"/>
                </a:schemeClr>
              </a:solidFill>
              <a:ea typeface="+mj-ea"/>
            </a:endParaRPr>
          </a:p>
        </p:txBody>
      </p:sp>
      <p:grpSp>
        <p:nvGrpSpPr>
          <p:cNvPr id="66" name="组合 65">
            <a:extLst>
              <a:ext uri="{FF2B5EF4-FFF2-40B4-BE49-F238E27FC236}">
                <a16:creationId xmlns:a16="http://schemas.microsoft.com/office/drawing/2014/main" id="{5C1C05AA-0D24-4066-912C-551A0D76F8BB}"/>
              </a:ext>
            </a:extLst>
          </p:cNvPr>
          <p:cNvGrpSpPr/>
          <p:nvPr userDrawn="1"/>
        </p:nvGrpSpPr>
        <p:grpSpPr>
          <a:xfrm>
            <a:off x="1086870" y="2678424"/>
            <a:ext cx="1494746" cy="2246891"/>
            <a:chOff x="-3822287" y="7025920"/>
            <a:chExt cx="1494746" cy="2246891"/>
          </a:xfrm>
        </p:grpSpPr>
        <p:sp>
          <p:nvSpPr>
            <p:cNvPr id="67" name="任意多边形: 形状 66">
              <a:extLst>
                <a:ext uri="{FF2B5EF4-FFF2-40B4-BE49-F238E27FC236}">
                  <a16:creationId xmlns:a16="http://schemas.microsoft.com/office/drawing/2014/main" id="{31373524-0507-4353-B6A2-F8259AA9D812}"/>
                </a:ext>
              </a:extLst>
            </p:cNvPr>
            <p:cNvSpPr/>
            <p:nvPr/>
          </p:nvSpPr>
          <p:spPr>
            <a:xfrm>
              <a:off x="-3578140" y="8090513"/>
              <a:ext cx="1072437" cy="1065715"/>
            </a:xfrm>
            <a:custGeom>
              <a:avLst/>
              <a:gdLst>
                <a:gd name="connsiteX0" fmla="*/ 534794 w 1072437"/>
                <a:gd name="connsiteY0" fmla="*/ 14799 h 1065715"/>
                <a:gd name="connsiteX1" fmla="*/ 1047577 w 1072437"/>
                <a:gd name="connsiteY1" fmla="*/ 50776 h 1065715"/>
                <a:gd name="connsiteX2" fmla="*/ 1069892 w 1072437"/>
                <a:gd name="connsiteY2" fmla="*/ 405838 h 1065715"/>
                <a:gd name="connsiteX3" fmla="*/ 918091 w 1072437"/>
                <a:gd name="connsiteY3" fmla="*/ 429670 h 1065715"/>
                <a:gd name="connsiteX4" fmla="*/ 873917 w 1072437"/>
                <a:gd name="connsiteY4" fmla="*/ 169332 h 1065715"/>
                <a:gd name="connsiteX5" fmla="*/ 396807 w 1072437"/>
                <a:gd name="connsiteY5" fmla="*/ 213051 h 1065715"/>
                <a:gd name="connsiteX6" fmla="*/ 202350 w 1072437"/>
                <a:gd name="connsiteY6" fmla="*/ 1065716 h 1065715"/>
                <a:gd name="connsiteX7" fmla="*/ 0 w 1072437"/>
                <a:gd name="connsiteY7" fmla="*/ 1035355 h 1065715"/>
                <a:gd name="connsiteX8" fmla="*/ 119923 w 1072437"/>
                <a:gd name="connsiteY8" fmla="*/ 45007 h 1065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437" h="1065715">
                  <a:moveTo>
                    <a:pt x="534794" y="14799"/>
                  </a:moveTo>
                  <a:cubicBezTo>
                    <a:pt x="534794" y="14799"/>
                    <a:pt x="1004162" y="-36055"/>
                    <a:pt x="1047577" y="50776"/>
                  </a:cubicBezTo>
                  <a:cubicBezTo>
                    <a:pt x="1083554" y="122729"/>
                    <a:pt x="1069892" y="405838"/>
                    <a:pt x="1069892" y="405838"/>
                  </a:cubicBezTo>
                  <a:lnTo>
                    <a:pt x="918091" y="429670"/>
                  </a:lnTo>
                  <a:cubicBezTo>
                    <a:pt x="918091" y="429670"/>
                    <a:pt x="895321" y="186789"/>
                    <a:pt x="873917" y="169332"/>
                  </a:cubicBezTo>
                  <a:cubicBezTo>
                    <a:pt x="852513" y="151875"/>
                    <a:pt x="396807" y="213051"/>
                    <a:pt x="396807" y="213051"/>
                  </a:cubicBezTo>
                  <a:lnTo>
                    <a:pt x="202350" y="1065716"/>
                  </a:lnTo>
                  <a:lnTo>
                    <a:pt x="0" y="1035355"/>
                  </a:lnTo>
                  <a:lnTo>
                    <a:pt x="119923" y="45007"/>
                  </a:lnTo>
                  <a:close/>
                </a:path>
              </a:pathLst>
            </a:custGeom>
            <a:solidFill>
              <a:srgbClr val="231F20"/>
            </a:solidFill>
            <a:ln w="1516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E2680A6A-A6CA-4D2D-8B4E-D4AA4B26B027}"/>
                </a:ext>
              </a:extLst>
            </p:cNvPr>
            <p:cNvSpPr/>
            <p:nvPr/>
          </p:nvSpPr>
          <p:spPr>
            <a:xfrm>
              <a:off x="-3585493" y="8082532"/>
              <a:ext cx="1087371" cy="1081285"/>
            </a:xfrm>
            <a:custGeom>
              <a:avLst/>
              <a:gdLst>
                <a:gd name="connsiteX0" fmla="*/ 209704 w 1087371"/>
                <a:gd name="connsiteY0" fmla="*/ 1081286 h 1081285"/>
                <a:gd name="connsiteX1" fmla="*/ 208641 w 1087371"/>
                <a:gd name="connsiteY1" fmla="*/ 1081286 h 1081285"/>
                <a:gd name="connsiteX2" fmla="*/ 6442 w 1087371"/>
                <a:gd name="connsiteY2" fmla="*/ 1050926 h 1081285"/>
                <a:gd name="connsiteX3" fmla="*/ 67 w 1087371"/>
                <a:gd name="connsiteY3" fmla="*/ 1042425 h 1081285"/>
                <a:gd name="connsiteX4" fmla="*/ 119838 w 1087371"/>
                <a:gd name="connsiteY4" fmla="*/ 52077 h 1081285"/>
                <a:gd name="connsiteX5" fmla="*/ 126820 w 1087371"/>
                <a:gd name="connsiteY5" fmla="*/ 45549 h 1081285"/>
                <a:gd name="connsiteX6" fmla="*/ 541540 w 1087371"/>
                <a:gd name="connsiteY6" fmla="*/ 15189 h 1081285"/>
                <a:gd name="connsiteX7" fmla="*/ 1061761 w 1087371"/>
                <a:gd name="connsiteY7" fmla="*/ 55416 h 1081285"/>
                <a:gd name="connsiteX8" fmla="*/ 1084835 w 1087371"/>
                <a:gd name="connsiteY8" fmla="*/ 414122 h 1081285"/>
                <a:gd name="connsiteX9" fmla="*/ 1078459 w 1087371"/>
                <a:gd name="connsiteY9" fmla="*/ 421256 h 1081285"/>
                <a:gd name="connsiteX10" fmla="*/ 926658 w 1087371"/>
                <a:gd name="connsiteY10" fmla="*/ 445241 h 1081285"/>
                <a:gd name="connsiteX11" fmla="*/ 920890 w 1087371"/>
                <a:gd name="connsiteY11" fmla="*/ 443723 h 1081285"/>
                <a:gd name="connsiteX12" fmla="*/ 918006 w 1087371"/>
                <a:gd name="connsiteY12" fmla="*/ 438410 h 1081285"/>
                <a:gd name="connsiteX13" fmla="*/ 876716 w 1087371"/>
                <a:gd name="connsiteY13" fmla="*/ 183233 h 1081285"/>
                <a:gd name="connsiteX14" fmla="*/ 410536 w 1087371"/>
                <a:gd name="connsiteY14" fmla="*/ 227862 h 1081285"/>
                <a:gd name="connsiteX15" fmla="*/ 217142 w 1087371"/>
                <a:gd name="connsiteY15" fmla="*/ 1075366 h 1081285"/>
                <a:gd name="connsiteX16" fmla="*/ 209704 w 1087371"/>
                <a:gd name="connsiteY16" fmla="*/ 1081286 h 1081285"/>
                <a:gd name="connsiteX17" fmla="*/ 15854 w 1087371"/>
                <a:gd name="connsiteY17" fmla="*/ 1036505 h 1081285"/>
                <a:gd name="connsiteX18" fmla="*/ 204694 w 1087371"/>
                <a:gd name="connsiteY18" fmla="*/ 1065195 h 1081285"/>
                <a:gd name="connsiteX19" fmla="*/ 397026 w 1087371"/>
                <a:gd name="connsiteY19" fmla="*/ 219361 h 1081285"/>
                <a:gd name="connsiteX20" fmla="*/ 403401 w 1087371"/>
                <a:gd name="connsiteY20" fmla="*/ 213593 h 1081285"/>
                <a:gd name="connsiteX21" fmla="*/ 885976 w 1087371"/>
                <a:gd name="connsiteY21" fmla="*/ 171392 h 1081285"/>
                <a:gd name="connsiteX22" fmla="*/ 931516 w 1087371"/>
                <a:gd name="connsiteY22" fmla="*/ 429453 h 1081285"/>
                <a:gd name="connsiteX23" fmla="*/ 1069958 w 1087371"/>
                <a:gd name="connsiteY23" fmla="*/ 407291 h 1081285"/>
                <a:gd name="connsiteX24" fmla="*/ 1048251 w 1087371"/>
                <a:gd name="connsiteY24" fmla="*/ 62096 h 1081285"/>
                <a:gd name="connsiteX25" fmla="*/ 543058 w 1087371"/>
                <a:gd name="connsiteY25" fmla="*/ 30369 h 1081285"/>
                <a:gd name="connsiteX26" fmla="*/ 543058 w 1087371"/>
                <a:gd name="connsiteY26" fmla="*/ 30369 h 1081285"/>
                <a:gd name="connsiteX27" fmla="*/ 134107 w 1087371"/>
                <a:gd name="connsiteY27" fmla="*/ 59667 h 1081285"/>
                <a:gd name="connsiteX28" fmla="*/ 542147 w 1087371"/>
                <a:gd name="connsiteY28" fmla="*/ 22779 h 1081285"/>
                <a:gd name="connsiteX29" fmla="*/ 542147 w 1087371"/>
                <a:gd name="connsiteY29" fmla="*/ 22779 h 1081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371" h="1081285">
                  <a:moveTo>
                    <a:pt x="209704" y="1081286"/>
                  </a:moveTo>
                  <a:lnTo>
                    <a:pt x="208641" y="1081286"/>
                  </a:lnTo>
                  <a:lnTo>
                    <a:pt x="6442" y="1050926"/>
                  </a:lnTo>
                  <a:cubicBezTo>
                    <a:pt x="2357" y="1050303"/>
                    <a:pt x="-477" y="1046524"/>
                    <a:pt x="67" y="1042425"/>
                  </a:cubicBezTo>
                  <a:lnTo>
                    <a:pt x="119838" y="52077"/>
                  </a:lnTo>
                  <a:cubicBezTo>
                    <a:pt x="120275" y="48494"/>
                    <a:pt x="123218" y="45747"/>
                    <a:pt x="126820" y="45549"/>
                  </a:cubicBezTo>
                  <a:lnTo>
                    <a:pt x="541540" y="15189"/>
                  </a:lnTo>
                  <a:cubicBezTo>
                    <a:pt x="590723" y="9876"/>
                    <a:pt x="1017283" y="-33387"/>
                    <a:pt x="1061761" y="55416"/>
                  </a:cubicBezTo>
                  <a:cubicBezTo>
                    <a:pt x="1098042" y="128129"/>
                    <a:pt x="1085290" y="402433"/>
                    <a:pt x="1084835" y="414122"/>
                  </a:cubicBezTo>
                  <a:cubicBezTo>
                    <a:pt x="1084668" y="417704"/>
                    <a:pt x="1082011" y="420679"/>
                    <a:pt x="1078459" y="421256"/>
                  </a:cubicBezTo>
                  <a:lnTo>
                    <a:pt x="926658" y="445241"/>
                  </a:lnTo>
                  <a:cubicBezTo>
                    <a:pt x="924609" y="445514"/>
                    <a:pt x="922545" y="444967"/>
                    <a:pt x="920890" y="443723"/>
                  </a:cubicBezTo>
                  <a:cubicBezTo>
                    <a:pt x="919220" y="442432"/>
                    <a:pt x="918173" y="440504"/>
                    <a:pt x="918006" y="438410"/>
                  </a:cubicBezTo>
                  <a:cubicBezTo>
                    <a:pt x="907076" y="321523"/>
                    <a:pt x="888708" y="194010"/>
                    <a:pt x="876716" y="183233"/>
                  </a:cubicBezTo>
                  <a:cubicBezTo>
                    <a:pt x="855919" y="173669"/>
                    <a:pt x="581919" y="205244"/>
                    <a:pt x="410536" y="227862"/>
                  </a:cubicBezTo>
                  <a:lnTo>
                    <a:pt x="217142" y="1075366"/>
                  </a:lnTo>
                  <a:cubicBezTo>
                    <a:pt x="216308" y="1078812"/>
                    <a:pt x="213245" y="1081240"/>
                    <a:pt x="209704" y="1081286"/>
                  </a:cubicBezTo>
                  <a:close/>
                  <a:moveTo>
                    <a:pt x="15854" y="1036505"/>
                  </a:moveTo>
                  <a:lnTo>
                    <a:pt x="204694" y="1065195"/>
                  </a:lnTo>
                  <a:lnTo>
                    <a:pt x="397026" y="219361"/>
                  </a:lnTo>
                  <a:cubicBezTo>
                    <a:pt x="397712" y="216280"/>
                    <a:pt x="400268" y="213972"/>
                    <a:pt x="403401" y="213593"/>
                  </a:cubicBezTo>
                  <a:cubicBezTo>
                    <a:pt x="510876" y="199323"/>
                    <a:pt x="863661" y="154087"/>
                    <a:pt x="885976" y="171392"/>
                  </a:cubicBezTo>
                  <a:cubicBezTo>
                    <a:pt x="908290" y="188697"/>
                    <a:pt x="926051" y="363268"/>
                    <a:pt x="931516" y="429453"/>
                  </a:cubicBezTo>
                  <a:lnTo>
                    <a:pt x="1069958" y="407291"/>
                  </a:lnTo>
                  <a:cubicBezTo>
                    <a:pt x="1071628" y="365697"/>
                    <a:pt x="1079977" y="125700"/>
                    <a:pt x="1048251" y="62096"/>
                  </a:cubicBezTo>
                  <a:cubicBezTo>
                    <a:pt x="1014551" y="-5152"/>
                    <a:pt x="672089" y="16555"/>
                    <a:pt x="543058" y="30369"/>
                  </a:cubicBezTo>
                  <a:lnTo>
                    <a:pt x="543058" y="30369"/>
                  </a:lnTo>
                  <a:lnTo>
                    <a:pt x="134107" y="59667"/>
                  </a:lnTo>
                  <a:close/>
                  <a:moveTo>
                    <a:pt x="542147" y="22779"/>
                  </a:moveTo>
                  <a:lnTo>
                    <a:pt x="542147" y="22779"/>
                  </a:lnTo>
                  <a:close/>
                </a:path>
              </a:pathLst>
            </a:custGeom>
            <a:solidFill>
              <a:srgbClr val="231F20"/>
            </a:solidFill>
            <a:ln w="1516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6D417EFD-8952-41EE-8C1E-3E7BC62ADCAC}"/>
                </a:ext>
              </a:extLst>
            </p:cNvPr>
            <p:cNvSpPr/>
            <p:nvPr/>
          </p:nvSpPr>
          <p:spPr>
            <a:xfrm>
              <a:off x="-2660656" y="8496350"/>
              <a:ext cx="326219" cy="139504"/>
            </a:xfrm>
            <a:custGeom>
              <a:avLst/>
              <a:gdLst>
                <a:gd name="connsiteX0" fmla="*/ 0 w 326219"/>
                <a:gd name="connsiteY0" fmla="*/ 23833 h 139504"/>
                <a:gd name="connsiteX1" fmla="*/ 0 w 326219"/>
                <a:gd name="connsiteY1" fmla="*/ 139505 h 139504"/>
                <a:gd name="connsiteX2" fmla="*/ 326220 w 326219"/>
                <a:gd name="connsiteY2" fmla="*/ 139505 h 139504"/>
                <a:gd name="connsiteX3" fmla="*/ 152408 w 326219"/>
                <a:gd name="connsiteY3" fmla="*/ 0 h 139504"/>
              </a:gdLst>
              <a:ahLst/>
              <a:cxnLst>
                <a:cxn ang="0">
                  <a:pos x="connsiteX0" y="connsiteY0"/>
                </a:cxn>
                <a:cxn ang="0">
                  <a:pos x="connsiteX1" y="connsiteY1"/>
                </a:cxn>
                <a:cxn ang="0">
                  <a:pos x="connsiteX2" y="connsiteY2"/>
                </a:cxn>
                <a:cxn ang="0">
                  <a:pos x="connsiteX3" y="connsiteY3"/>
                </a:cxn>
              </a:cxnLst>
              <a:rect l="l" t="t" r="r" b="b"/>
              <a:pathLst>
                <a:path w="326219" h="139504">
                  <a:moveTo>
                    <a:pt x="0" y="23833"/>
                  </a:moveTo>
                  <a:lnTo>
                    <a:pt x="0" y="139505"/>
                  </a:lnTo>
                  <a:lnTo>
                    <a:pt x="326220" y="139505"/>
                  </a:lnTo>
                  <a:cubicBezTo>
                    <a:pt x="276308" y="83809"/>
                    <a:pt x="217591" y="36675"/>
                    <a:pt x="152408" y="0"/>
                  </a:cubicBezTo>
                  <a:close/>
                </a:path>
              </a:pathLst>
            </a:custGeom>
            <a:solidFill>
              <a:srgbClr val="FFFFFF"/>
            </a:solidFill>
            <a:ln w="1516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A40C41C0-DA34-4108-9F15-0FEE32CA57FA}"/>
                </a:ext>
              </a:extLst>
            </p:cNvPr>
            <p:cNvSpPr/>
            <p:nvPr/>
          </p:nvSpPr>
          <p:spPr>
            <a:xfrm>
              <a:off x="-2668247" y="8488688"/>
              <a:ext cx="340706" cy="154757"/>
            </a:xfrm>
            <a:custGeom>
              <a:avLst/>
              <a:gdLst>
                <a:gd name="connsiteX0" fmla="*/ 333810 w 340706"/>
                <a:gd name="connsiteY0" fmla="*/ 154757 h 154757"/>
                <a:gd name="connsiteX1" fmla="*/ 7591 w 340706"/>
                <a:gd name="connsiteY1" fmla="*/ 154757 h 154757"/>
                <a:gd name="connsiteX2" fmla="*/ 1 w 340706"/>
                <a:gd name="connsiteY2" fmla="*/ 147167 h 154757"/>
                <a:gd name="connsiteX3" fmla="*/ 1 w 340706"/>
                <a:gd name="connsiteY3" fmla="*/ 31495 h 154757"/>
                <a:gd name="connsiteX4" fmla="*/ 6376 w 340706"/>
                <a:gd name="connsiteY4" fmla="*/ 24057 h 154757"/>
                <a:gd name="connsiteX5" fmla="*/ 158177 w 340706"/>
                <a:gd name="connsiteY5" fmla="*/ 72 h 154757"/>
                <a:gd name="connsiteX6" fmla="*/ 162883 w 340706"/>
                <a:gd name="connsiteY6" fmla="*/ 831 h 154757"/>
                <a:gd name="connsiteX7" fmla="*/ 338820 w 340706"/>
                <a:gd name="connsiteY7" fmla="*/ 142158 h 154757"/>
                <a:gd name="connsiteX8" fmla="*/ 338122 w 340706"/>
                <a:gd name="connsiteY8" fmla="*/ 152875 h 154757"/>
                <a:gd name="connsiteX9" fmla="*/ 333203 w 340706"/>
                <a:gd name="connsiteY9" fmla="*/ 154757 h 154757"/>
                <a:gd name="connsiteX10" fmla="*/ 15029 w 340706"/>
                <a:gd name="connsiteY10" fmla="*/ 139577 h 154757"/>
                <a:gd name="connsiteX11" fmla="*/ 316353 w 340706"/>
                <a:gd name="connsiteY11" fmla="*/ 139577 h 154757"/>
                <a:gd name="connsiteX12" fmla="*/ 158632 w 340706"/>
                <a:gd name="connsiteY12" fmla="*/ 15556 h 154757"/>
                <a:gd name="connsiteX13" fmla="*/ 15029 w 340706"/>
                <a:gd name="connsiteY13" fmla="*/ 38022 h 154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0706" h="154757">
                  <a:moveTo>
                    <a:pt x="333810" y="154757"/>
                  </a:moveTo>
                  <a:lnTo>
                    <a:pt x="7591" y="154757"/>
                  </a:lnTo>
                  <a:cubicBezTo>
                    <a:pt x="3401" y="154757"/>
                    <a:pt x="1" y="151357"/>
                    <a:pt x="1" y="147167"/>
                  </a:cubicBezTo>
                  <a:lnTo>
                    <a:pt x="1" y="31495"/>
                  </a:lnTo>
                  <a:cubicBezTo>
                    <a:pt x="-45" y="27776"/>
                    <a:pt x="2687" y="24588"/>
                    <a:pt x="6376" y="24057"/>
                  </a:cubicBezTo>
                  <a:lnTo>
                    <a:pt x="158177" y="72"/>
                  </a:lnTo>
                  <a:cubicBezTo>
                    <a:pt x="159786" y="-140"/>
                    <a:pt x="161426" y="118"/>
                    <a:pt x="162883" y="831"/>
                  </a:cubicBezTo>
                  <a:cubicBezTo>
                    <a:pt x="228961" y="37855"/>
                    <a:pt x="288422" y="85627"/>
                    <a:pt x="338820" y="142158"/>
                  </a:cubicBezTo>
                  <a:cubicBezTo>
                    <a:pt x="341583" y="145300"/>
                    <a:pt x="341279" y="150097"/>
                    <a:pt x="338122" y="152875"/>
                  </a:cubicBezTo>
                  <a:cubicBezTo>
                    <a:pt x="336770" y="154074"/>
                    <a:pt x="335025" y="154742"/>
                    <a:pt x="333203" y="154757"/>
                  </a:cubicBezTo>
                  <a:close/>
                  <a:moveTo>
                    <a:pt x="15029" y="139577"/>
                  </a:moveTo>
                  <a:lnTo>
                    <a:pt x="316353" y="139577"/>
                  </a:lnTo>
                  <a:cubicBezTo>
                    <a:pt x="270388" y="90454"/>
                    <a:pt x="217197" y="48633"/>
                    <a:pt x="158632" y="15556"/>
                  </a:cubicBezTo>
                  <a:lnTo>
                    <a:pt x="15029" y="38022"/>
                  </a:lnTo>
                  <a:close/>
                </a:path>
              </a:pathLst>
            </a:custGeom>
            <a:solidFill>
              <a:srgbClr val="231F20"/>
            </a:solidFill>
            <a:ln w="1516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BB54A69B-E6AC-40BD-8BC5-89DC65EBC435}"/>
                </a:ext>
              </a:extLst>
            </p:cNvPr>
            <p:cNvSpPr/>
            <p:nvPr/>
          </p:nvSpPr>
          <p:spPr>
            <a:xfrm>
              <a:off x="-3588766" y="9125868"/>
              <a:ext cx="381341" cy="140143"/>
            </a:xfrm>
            <a:custGeom>
              <a:avLst/>
              <a:gdLst>
                <a:gd name="connsiteX0" fmla="*/ 10626 w 381341"/>
                <a:gd name="connsiteY0" fmla="*/ 0 h 140143"/>
                <a:gd name="connsiteX1" fmla="*/ 0 w 381341"/>
                <a:gd name="connsiteY1" fmla="*/ 112029 h 140143"/>
                <a:gd name="connsiteX2" fmla="*/ 381323 w 381341"/>
                <a:gd name="connsiteY2" fmla="*/ 129031 h 140143"/>
                <a:gd name="connsiteX3" fmla="*/ 212976 w 381341"/>
                <a:gd name="connsiteY3" fmla="*/ 30360 h 140143"/>
              </a:gdLst>
              <a:ahLst/>
              <a:cxnLst>
                <a:cxn ang="0">
                  <a:pos x="connsiteX0" y="connsiteY0"/>
                </a:cxn>
                <a:cxn ang="0">
                  <a:pos x="connsiteX1" y="connsiteY1"/>
                </a:cxn>
                <a:cxn ang="0">
                  <a:pos x="connsiteX2" y="connsiteY2"/>
                </a:cxn>
                <a:cxn ang="0">
                  <a:pos x="connsiteX3" y="connsiteY3"/>
                </a:cxn>
              </a:cxnLst>
              <a:rect l="l" t="t" r="r" b="b"/>
              <a:pathLst>
                <a:path w="381341" h="140143">
                  <a:moveTo>
                    <a:pt x="10626" y="0"/>
                  </a:moveTo>
                  <a:lnTo>
                    <a:pt x="0" y="112029"/>
                  </a:lnTo>
                  <a:cubicBezTo>
                    <a:pt x="0" y="112029"/>
                    <a:pt x="384360" y="161668"/>
                    <a:pt x="381323" y="129031"/>
                  </a:cubicBezTo>
                  <a:cubicBezTo>
                    <a:pt x="378287" y="96394"/>
                    <a:pt x="212976" y="30360"/>
                    <a:pt x="212976" y="30360"/>
                  </a:cubicBezTo>
                  <a:close/>
                </a:path>
              </a:pathLst>
            </a:custGeom>
            <a:solidFill>
              <a:srgbClr val="FFFFFF"/>
            </a:solidFill>
            <a:ln w="1516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9382DFC3-E40A-4640-8B71-4B629E5C564D}"/>
                </a:ext>
              </a:extLst>
            </p:cNvPr>
            <p:cNvSpPr/>
            <p:nvPr/>
          </p:nvSpPr>
          <p:spPr>
            <a:xfrm>
              <a:off x="-3596223" y="9117879"/>
              <a:ext cx="396549" cy="154932"/>
            </a:xfrm>
            <a:custGeom>
              <a:avLst/>
              <a:gdLst>
                <a:gd name="connsiteX0" fmla="*/ 327453 w 396549"/>
                <a:gd name="connsiteY0" fmla="*/ 154933 h 154932"/>
                <a:gd name="connsiteX1" fmla="*/ 6698 w 396549"/>
                <a:gd name="connsiteY1" fmla="*/ 127153 h 154932"/>
                <a:gd name="connsiteX2" fmla="*/ 19 w 396549"/>
                <a:gd name="connsiteY2" fmla="*/ 118804 h 154932"/>
                <a:gd name="connsiteX3" fmla="*/ 10645 w 396549"/>
                <a:gd name="connsiteY3" fmla="*/ 6927 h 154932"/>
                <a:gd name="connsiteX4" fmla="*/ 13529 w 396549"/>
                <a:gd name="connsiteY4" fmla="*/ 1614 h 154932"/>
                <a:gd name="connsiteX5" fmla="*/ 19298 w 396549"/>
                <a:gd name="connsiteY5" fmla="*/ 96 h 154932"/>
                <a:gd name="connsiteX6" fmla="*/ 221648 w 396549"/>
                <a:gd name="connsiteY6" fmla="*/ 30456 h 154932"/>
                <a:gd name="connsiteX7" fmla="*/ 223318 w 396549"/>
                <a:gd name="connsiteY7" fmla="*/ 30456 h 154932"/>
                <a:gd name="connsiteX8" fmla="*/ 396523 w 396549"/>
                <a:gd name="connsiteY8" fmla="*/ 135199 h 154932"/>
                <a:gd name="connsiteX9" fmla="*/ 392728 w 396549"/>
                <a:gd name="connsiteY9" fmla="*/ 144914 h 154932"/>
                <a:gd name="connsiteX10" fmla="*/ 327453 w 396549"/>
                <a:gd name="connsiteY10" fmla="*/ 154933 h 154932"/>
                <a:gd name="connsiteX11" fmla="*/ 15958 w 396549"/>
                <a:gd name="connsiteY11" fmla="*/ 113036 h 154932"/>
                <a:gd name="connsiteX12" fmla="*/ 380280 w 396549"/>
                <a:gd name="connsiteY12" fmla="*/ 135502 h 154932"/>
                <a:gd name="connsiteX13" fmla="*/ 217853 w 396549"/>
                <a:gd name="connsiteY13" fmla="*/ 45636 h 154932"/>
                <a:gd name="connsiteX14" fmla="*/ 24459 w 396549"/>
                <a:gd name="connsiteY14" fmla="*/ 16339 h 1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6549" h="154932">
                  <a:moveTo>
                    <a:pt x="327453" y="154933"/>
                  </a:moveTo>
                  <a:cubicBezTo>
                    <a:pt x="228631" y="154933"/>
                    <a:pt x="51176" y="132770"/>
                    <a:pt x="6698" y="127153"/>
                  </a:cubicBezTo>
                  <a:cubicBezTo>
                    <a:pt x="2639" y="126531"/>
                    <a:pt x="-265" y="122903"/>
                    <a:pt x="19" y="118804"/>
                  </a:cubicBezTo>
                  <a:lnTo>
                    <a:pt x="10645" y="6927"/>
                  </a:lnTo>
                  <a:cubicBezTo>
                    <a:pt x="10792" y="4817"/>
                    <a:pt x="11844" y="2889"/>
                    <a:pt x="13529" y="1614"/>
                  </a:cubicBezTo>
                  <a:cubicBezTo>
                    <a:pt x="15148" y="308"/>
                    <a:pt x="17247" y="-238"/>
                    <a:pt x="19298" y="96"/>
                  </a:cubicBezTo>
                  <a:lnTo>
                    <a:pt x="221648" y="30456"/>
                  </a:lnTo>
                  <a:lnTo>
                    <a:pt x="223318" y="30456"/>
                  </a:lnTo>
                  <a:cubicBezTo>
                    <a:pt x="263090" y="46395"/>
                    <a:pt x="393183" y="100588"/>
                    <a:pt x="396523" y="135199"/>
                  </a:cubicBezTo>
                  <a:cubicBezTo>
                    <a:pt x="396762" y="138842"/>
                    <a:pt x="395372" y="142394"/>
                    <a:pt x="392728" y="144914"/>
                  </a:cubicBezTo>
                  <a:cubicBezTo>
                    <a:pt x="385745" y="152352"/>
                    <a:pt x="361153" y="154933"/>
                    <a:pt x="327453" y="154933"/>
                  </a:cubicBezTo>
                  <a:close/>
                  <a:moveTo>
                    <a:pt x="15958" y="113036"/>
                  </a:moveTo>
                  <a:cubicBezTo>
                    <a:pt x="181573" y="134136"/>
                    <a:pt x="358876" y="147950"/>
                    <a:pt x="380280" y="135502"/>
                  </a:cubicBezTo>
                  <a:cubicBezTo>
                    <a:pt x="373601" y="117286"/>
                    <a:pt x="292539" y="74782"/>
                    <a:pt x="217853" y="45636"/>
                  </a:cubicBezTo>
                  <a:lnTo>
                    <a:pt x="24459" y="16339"/>
                  </a:lnTo>
                  <a:close/>
                </a:path>
              </a:pathLst>
            </a:custGeom>
            <a:solidFill>
              <a:srgbClr val="231F20"/>
            </a:solidFill>
            <a:ln w="1516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916B7A3-172C-409E-B7BA-17EB5410BCE0}"/>
                </a:ext>
              </a:extLst>
            </p:cNvPr>
            <p:cNvSpPr/>
            <p:nvPr/>
          </p:nvSpPr>
          <p:spPr>
            <a:xfrm>
              <a:off x="-3815408" y="7814613"/>
              <a:ext cx="405335" cy="555381"/>
            </a:xfrm>
            <a:custGeom>
              <a:avLst/>
              <a:gdLst>
                <a:gd name="connsiteX0" fmla="*/ 129490 w 405335"/>
                <a:gd name="connsiteY0" fmla="*/ 0 h 555381"/>
                <a:gd name="connsiteX1" fmla="*/ 459 w 405335"/>
                <a:gd name="connsiteY1" fmla="*/ 218290 h 555381"/>
                <a:gd name="connsiteX2" fmla="*/ 317723 w 405335"/>
                <a:gd name="connsiteY2" fmla="*/ 545117 h 555381"/>
                <a:gd name="connsiteX3" fmla="*/ 404856 w 405335"/>
                <a:gd name="connsiteY3" fmla="*/ 534642 h 555381"/>
                <a:gd name="connsiteX4" fmla="*/ 333965 w 405335"/>
                <a:gd name="connsiteY4" fmla="*/ 421854 h 555381"/>
                <a:gd name="connsiteX5" fmla="*/ 338671 w 405335"/>
                <a:gd name="connsiteY5" fmla="*/ 368421 h 555381"/>
                <a:gd name="connsiteX6" fmla="*/ 280531 w 405335"/>
                <a:gd name="connsiteY6" fmla="*/ 389369 h 555381"/>
                <a:gd name="connsiteX7" fmla="*/ 151197 w 405335"/>
                <a:gd name="connsiteY7" fmla="*/ 208726 h 555381"/>
                <a:gd name="connsiteX8" fmla="*/ 262012 w 405335"/>
                <a:gd name="connsiteY8" fmla="*/ 61479 h 55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335" h="555381">
                  <a:moveTo>
                    <a:pt x="129490" y="0"/>
                  </a:moveTo>
                  <a:cubicBezTo>
                    <a:pt x="129490" y="0"/>
                    <a:pt x="-8953" y="189599"/>
                    <a:pt x="459" y="218290"/>
                  </a:cubicBezTo>
                  <a:cubicBezTo>
                    <a:pt x="15639" y="266107"/>
                    <a:pt x="317723" y="545117"/>
                    <a:pt x="317723" y="545117"/>
                  </a:cubicBezTo>
                  <a:cubicBezTo>
                    <a:pt x="317723" y="545117"/>
                    <a:pt x="397570" y="574111"/>
                    <a:pt x="404856" y="534642"/>
                  </a:cubicBezTo>
                  <a:cubicBezTo>
                    <a:pt x="412143" y="495174"/>
                    <a:pt x="333965" y="421854"/>
                    <a:pt x="333965" y="421854"/>
                  </a:cubicBezTo>
                  <a:lnTo>
                    <a:pt x="338671" y="368421"/>
                  </a:lnTo>
                  <a:cubicBezTo>
                    <a:pt x="338671" y="368421"/>
                    <a:pt x="289791" y="391646"/>
                    <a:pt x="280531" y="389369"/>
                  </a:cubicBezTo>
                  <a:cubicBezTo>
                    <a:pt x="271271" y="387092"/>
                    <a:pt x="151197" y="208726"/>
                    <a:pt x="151197" y="208726"/>
                  </a:cubicBezTo>
                  <a:lnTo>
                    <a:pt x="262012" y="61479"/>
                  </a:lnTo>
                </a:path>
              </a:pathLst>
            </a:custGeom>
            <a:solidFill>
              <a:srgbClr val="FFFFFF"/>
            </a:solidFill>
            <a:ln w="1516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21FB882-3D06-4CD9-8F61-A53363B3D7E7}"/>
                </a:ext>
              </a:extLst>
            </p:cNvPr>
            <p:cNvSpPr/>
            <p:nvPr/>
          </p:nvSpPr>
          <p:spPr>
            <a:xfrm>
              <a:off x="-3822287" y="7807018"/>
              <a:ext cx="419436" cy="570775"/>
            </a:xfrm>
            <a:custGeom>
              <a:avLst/>
              <a:gdLst>
                <a:gd name="connsiteX0" fmla="*/ 376973 w 419436"/>
                <a:gd name="connsiteY0" fmla="*/ 570776 h 570775"/>
                <a:gd name="connsiteX1" fmla="*/ 322021 w 419436"/>
                <a:gd name="connsiteY1" fmla="*/ 559998 h 570775"/>
                <a:gd name="connsiteX2" fmla="*/ 319441 w 419436"/>
                <a:gd name="connsiteY2" fmla="*/ 558328 h 570775"/>
                <a:gd name="connsiteX3" fmla="*/ 659 w 419436"/>
                <a:gd name="connsiteY3" fmla="*/ 228313 h 570775"/>
                <a:gd name="connsiteX4" fmla="*/ 130601 w 419436"/>
                <a:gd name="connsiteY4" fmla="*/ 3193 h 570775"/>
                <a:gd name="connsiteX5" fmla="*/ 140952 w 419436"/>
                <a:gd name="connsiteY5" fmla="*/ 1326 h 570775"/>
                <a:gd name="connsiteX6" fmla="*/ 141227 w 419436"/>
                <a:gd name="connsiteY6" fmla="*/ 1523 h 570775"/>
                <a:gd name="connsiteX7" fmla="*/ 142915 w 419436"/>
                <a:gd name="connsiteY7" fmla="*/ 12119 h 570775"/>
                <a:gd name="connsiteX8" fmla="*/ 142896 w 419436"/>
                <a:gd name="connsiteY8" fmla="*/ 12149 h 570775"/>
                <a:gd name="connsiteX9" fmla="*/ 15080 w 419436"/>
                <a:gd name="connsiteY9" fmla="*/ 223608 h 570775"/>
                <a:gd name="connsiteX10" fmla="*/ 328700 w 419436"/>
                <a:gd name="connsiteY10" fmla="*/ 546184 h 570775"/>
                <a:gd name="connsiteX11" fmla="*/ 396859 w 419436"/>
                <a:gd name="connsiteY11" fmla="*/ 551649 h 570775"/>
                <a:gd name="connsiteX12" fmla="*/ 404145 w 419436"/>
                <a:gd name="connsiteY12" fmla="*/ 541023 h 570775"/>
                <a:gd name="connsiteX13" fmla="*/ 335683 w 419436"/>
                <a:gd name="connsiteY13" fmla="*/ 434762 h 570775"/>
                <a:gd name="connsiteX14" fmla="*/ 333406 w 419436"/>
                <a:gd name="connsiteY14" fmla="*/ 428690 h 570775"/>
                <a:gd name="connsiteX15" fmla="*/ 336898 w 419436"/>
                <a:gd name="connsiteY15" fmla="*/ 388311 h 570775"/>
                <a:gd name="connsiteX16" fmla="*/ 285589 w 419436"/>
                <a:gd name="connsiteY16" fmla="*/ 403491 h 570775"/>
                <a:gd name="connsiteX17" fmla="*/ 151701 w 419436"/>
                <a:gd name="connsiteY17" fmla="*/ 219813 h 570775"/>
                <a:gd name="connsiteX18" fmla="*/ 151701 w 419436"/>
                <a:gd name="connsiteY18" fmla="*/ 211008 h 570775"/>
                <a:gd name="connsiteX19" fmla="*/ 262515 w 419436"/>
                <a:gd name="connsiteY19" fmla="*/ 63761 h 570775"/>
                <a:gd name="connsiteX20" fmla="*/ 273141 w 419436"/>
                <a:gd name="connsiteY20" fmla="*/ 62243 h 570775"/>
                <a:gd name="connsiteX21" fmla="*/ 274659 w 419436"/>
                <a:gd name="connsiteY21" fmla="*/ 72869 h 570775"/>
                <a:gd name="connsiteX22" fmla="*/ 167033 w 419436"/>
                <a:gd name="connsiteY22" fmla="*/ 215866 h 570775"/>
                <a:gd name="connsiteX23" fmla="*/ 289840 w 419436"/>
                <a:gd name="connsiteY23" fmla="*/ 388767 h 570775"/>
                <a:gd name="connsiteX24" fmla="*/ 342059 w 419436"/>
                <a:gd name="connsiteY24" fmla="*/ 368426 h 570775"/>
                <a:gd name="connsiteX25" fmla="*/ 349649 w 419436"/>
                <a:gd name="connsiteY25" fmla="*/ 368426 h 570775"/>
                <a:gd name="connsiteX26" fmla="*/ 352837 w 419436"/>
                <a:gd name="connsiteY26" fmla="*/ 375257 h 570775"/>
                <a:gd name="connsiteX27" fmla="*/ 348435 w 419436"/>
                <a:gd name="connsiteY27" fmla="*/ 425047 h 570775"/>
                <a:gd name="connsiteX28" fmla="*/ 418870 w 419436"/>
                <a:gd name="connsiteY28" fmla="*/ 542237 h 570775"/>
                <a:gd name="connsiteX29" fmla="*/ 403690 w 419436"/>
                <a:gd name="connsiteY29" fmla="*/ 563338 h 570775"/>
                <a:gd name="connsiteX30" fmla="*/ 376973 w 419436"/>
                <a:gd name="connsiteY30" fmla="*/ 570776 h 57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19436" h="570775">
                  <a:moveTo>
                    <a:pt x="376973" y="570776"/>
                  </a:moveTo>
                  <a:cubicBezTo>
                    <a:pt x="358220" y="569956"/>
                    <a:pt x="339695" y="566328"/>
                    <a:pt x="322021" y="559998"/>
                  </a:cubicBezTo>
                  <a:cubicBezTo>
                    <a:pt x="321076" y="559588"/>
                    <a:pt x="320204" y="559027"/>
                    <a:pt x="319441" y="558328"/>
                  </a:cubicBezTo>
                  <a:cubicBezTo>
                    <a:pt x="289080" y="529638"/>
                    <a:pt x="15839" y="276738"/>
                    <a:pt x="659" y="228313"/>
                  </a:cubicBezTo>
                  <a:cubicBezTo>
                    <a:pt x="-9360" y="197953"/>
                    <a:pt x="97660" y="48278"/>
                    <a:pt x="130601" y="3193"/>
                  </a:cubicBezTo>
                  <a:cubicBezTo>
                    <a:pt x="132943" y="-177"/>
                    <a:pt x="137577" y="-1012"/>
                    <a:pt x="140952" y="1326"/>
                  </a:cubicBezTo>
                  <a:cubicBezTo>
                    <a:pt x="141046" y="1386"/>
                    <a:pt x="141137" y="1447"/>
                    <a:pt x="141227" y="1523"/>
                  </a:cubicBezTo>
                  <a:cubicBezTo>
                    <a:pt x="144619" y="3982"/>
                    <a:pt x="145375" y="8734"/>
                    <a:pt x="142915" y="12119"/>
                  </a:cubicBezTo>
                  <a:cubicBezTo>
                    <a:pt x="142908" y="12134"/>
                    <a:pt x="142902" y="12134"/>
                    <a:pt x="142896" y="12149"/>
                  </a:cubicBezTo>
                  <a:cubicBezTo>
                    <a:pt x="77774" y="101408"/>
                    <a:pt x="10223" y="207669"/>
                    <a:pt x="15080" y="223608"/>
                  </a:cubicBezTo>
                  <a:cubicBezTo>
                    <a:pt x="27072" y="261103"/>
                    <a:pt x="244147" y="468766"/>
                    <a:pt x="328700" y="546184"/>
                  </a:cubicBezTo>
                  <a:cubicBezTo>
                    <a:pt x="343881" y="551346"/>
                    <a:pt x="380465" y="561364"/>
                    <a:pt x="396859" y="551649"/>
                  </a:cubicBezTo>
                  <a:cubicBezTo>
                    <a:pt x="400745" y="549372"/>
                    <a:pt x="403415" y="545471"/>
                    <a:pt x="404145" y="541023"/>
                  </a:cubicBezTo>
                  <a:cubicBezTo>
                    <a:pt x="409458" y="512029"/>
                    <a:pt x="356632" y="454800"/>
                    <a:pt x="335683" y="434762"/>
                  </a:cubicBezTo>
                  <a:cubicBezTo>
                    <a:pt x="333974" y="433229"/>
                    <a:pt x="333122" y="430967"/>
                    <a:pt x="333406" y="428690"/>
                  </a:cubicBezTo>
                  <a:lnTo>
                    <a:pt x="336898" y="388311"/>
                  </a:lnTo>
                  <a:cubicBezTo>
                    <a:pt x="316101" y="397571"/>
                    <a:pt x="293786" y="406224"/>
                    <a:pt x="285589" y="403491"/>
                  </a:cubicBezTo>
                  <a:cubicBezTo>
                    <a:pt x="282249" y="403491"/>
                    <a:pt x="273445" y="400456"/>
                    <a:pt x="151701" y="219813"/>
                  </a:cubicBezTo>
                  <a:cubicBezTo>
                    <a:pt x="149825" y="217171"/>
                    <a:pt x="149825" y="213649"/>
                    <a:pt x="151701" y="211008"/>
                  </a:cubicBezTo>
                  <a:lnTo>
                    <a:pt x="262515" y="63761"/>
                  </a:lnTo>
                  <a:cubicBezTo>
                    <a:pt x="265031" y="60407"/>
                    <a:pt x="269788" y="59724"/>
                    <a:pt x="273141" y="62243"/>
                  </a:cubicBezTo>
                  <a:cubicBezTo>
                    <a:pt x="276495" y="64763"/>
                    <a:pt x="277175" y="69515"/>
                    <a:pt x="274659" y="72869"/>
                  </a:cubicBezTo>
                  <a:lnTo>
                    <a:pt x="167033" y="215866"/>
                  </a:lnTo>
                  <a:cubicBezTo>
                    <a:pt x="209841" y="279319"/>
                    <a:pt x="277392" y="376775"/>
                    <a:pt x="289840" y="388767"/>
                  </a:cubicBezTo>
                  <a:cubicBezTo>
                    <a:pt x="307860" y="383682"/>
                    <a:pt x="325347" y="376866"/>
                    <a:pt x="342059" y="368426"/>
                  </a:cubicBezTo>
                  <a:cubicBezTo>
                    <a:pt x="344389" y="366999"/>
                    <a:pt x="347319" y="366999"/>
                    <a:pt x="349649" y="368426"/>
                  </a:cubicBezTo>
                  <a:cubicBezTo>
                    <a:pt x="351800" y="370019"/>
                    <a:pt x="353001" y="372585"/>
                    <a:pt x="352837" y="375257"/>
                  </a:cubicBezTo>
                  <a:lnTo>
                    <a:pt x="348435" y="425047"/>
                  </a:lnTo>
                  <a:cubicBezTo>
                    <a:pt x="363615" y="440227"/>
                    <a:pt x="426005" y="502921"/>
                    <a:pt x="418870" y="542237"/>
                  </a:cubicBezTo>
                  <a:cubicBezTo>
                    <a:pt x="417229" y="551194"/>
                    <a:pt x="411658" y="558936"/>
                    <a:pt x="403690" y="563338"/>
                  </a:cubicBezTo>
                  <a:cubicBezTo>
                    <a:pt x="395537" y="567983"/>
                    <a:pt x="386357" y="570548"/>
                    <a:pt x="376973" y="570776"/>
                  </a:cubicBezTo>
                  <a:close/>
                </a:path>
              </a:pathLst>
            </a:custGeom>
            <a:solidFill>
              <a:srgbClr val="231F20"/>
            </a:solidFill>
            <a:ln w="15169"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0F3379AC-3FC2-4A7F-BAC8-6B1537C554C5}"/>
                </a:ext>
              </a:extLst>
            </p:cNvPr>
            <p:cNvSpPr/>
            <p:nvPr/>
          </p:nvSpPr>
          <p:spPr>
            <a:xfrm>
              <a:off x="-2892001" y="7124245"/>
              <a:ext cx="301717" cy="655814"/>
            </a:xfrm>
            <a:custGeom>
              <a:avLst/>
              <a:gdLst>
                <a:gd name="connsiteX0" fmla="*/ 59961 w 301717"/>
                <a:gd name="connsiteY0" fmla="*/ 438075 h 655814"/>
                <a:gd name="connsiteX1" fmla="*/ 177759 w 301717"/>
                <a:gd name="connsiteY1" fmla="*/ 498796 h 655814"/>
                <a:gd name="connsiteX2" fmla="*/ 205690 w 301717"/>
                <a:gd name="connsiteY2" fmla="*/ 203695 h 655814"/>
                <a:gd name="connsiteX3" fmla="*/ 173205 w 301717"/>
                <a:gd name="connsiteY3" fmla="*/ 151172 h 655814"/>
                <a:gd name="connsiteX4" fmla="*/ 205690 w 301717"/>
                <a:gd name="connsiteY4" fmla="*/ 104721 h 655814"/>
                <a:gd name="connsiteX5" fmla="*/ 218138 w 301717"/>
                <a:gd name="connsiteY5" fmla="*/ 586 h 655814"/>
                <a:gd name="connsiteX6" fmla="*/ 243640 w 301717"/>
                <a:gd name="connsiteY6" fmla="*/ 108364 h 655814"/>
                <a:gd name="connsiteX7" fmla="*/ 301628 w 301717"/>
                <a:gd name="connsiteY7" fmla="*/ 124455 h 655814"/>
                <a:gd name="connsiteX8" fmla="*/ 268536 w 301717"/>
                <a:gd name="connsiteY8" fmla="*/ 195194 h 655814"/>
                <a:gd name="connsiteX9" fmla="*/ 255632 w 301717"/>
                <a:gd name="connsiteY9" fmla="*/ 655606 h 655814"/>
                <a:gd name="connsiteX10" fmla="*/ 0 w 301717"/>
                <a:gd name="connsiteY10" fmla="*/ 560275 h 655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1717" h="655814">
                  <a:moveTo>
                    <a:pt x="59961" y="438075"/>
                  </a:moveTo>
                  <a:lnTo>
                    <a:pt x="177759" y="498796"/>
                  </a:lnTo>
                  <a:lnTo>
                    <a:pt x="205690" y="203695"/>
                  </a:lnTo>
                  <a:cubicBezTo>
                    <a:pt x="205690" y="203695"/>
                    <a:pt x="173812" y="173335"/>
                    <a:pt x="173205" y="151172"/>
                  </a:cubicBezTo>
                  <a:cubicBezTo>
                    <a:pt x="171383" y="98345"/>
                    <a:pt x="205690" y="104721"/>
                    <a:pt x="205690" y="104721"/>
                  </a:cubicBezTo>
                  <a:cubicBezTo>
                    <a:pt x="205690" y="104721"/>
                    <a:pt x="205690" y="4077"/>
                    <a:pt x="218138" y="586"/>
                  </a:cubicBezTo>
                  <a:cubicBezTo>
                    <a:pt x="243640" y="-6397"/>
                    <a:pt x="244703" y="50224"/>
                    <a:pt x="243640" y="108364"/>
                  </a:cubicBezTo>
                  <a:cubicBezTo>
                    <a:pt x="243640" y="108364"/>
                    <a:pt x="304361" y="96676"/>
                    <a:pt x="301628" y="124455"/>
                  </a:cubicBezTo>
                  <a:cubicBezTo>
                    <a:pt x="298896" y="152235"/>
                    <a:pt x="268536" y="195194"/>
                    <a:pt x="268536" y="195194"/>
                  </a:cubicBezTo>
                  <a:cubicBezTo>
                    <a:pt x="268536" y="195194"/>
                    <a:pt x="314987" y="667143"/>
                    <a:pt x="255632" y="655606"/>
                  </a:cubicBezTo>
                  <a:cubicBezTo>
                    <a:pt x="196278" y="644069"/>
                    <a:pt x="0" y="560275"/>
                    <a:pt x="0" y="560275"/>
                  </a:cubicBezTo>
                </a:path>
              </a:pathLst>
            </a:custGeom>
            <a:solidFill>
              <a:srgbClr val="FFFFFF"/>
            </a:solidFill>
            <a:ln w="1516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5A2B1254-4FAF-44A7-BEF5-FA898459C048}"/>
                </a:ext>
              </a:extLst>
            </p:cNvPr>
            <p:cNvSpPr/>
            <p:nvPr/>
          </p:nvSpPr>
          <p:spPr>
            <a:xfrm>
              <a:off x="-2900385" y="7115321"/>
              <a:ext cx="318045" cy="672271"/>
            </a:xfrm>
            <a:custGeom>
              <a:avLst/>
              <a:gdLst>
                <a:gd name="connsiteX0" fmla="*/ 266142 w 318045"/>
                <a:gd name="connsiteY0" fmla="*/ 672271 h 672271"/>
                <a:gd name="connsiteX1" fmla="*/ 262651 w 318045"/>
                <a:gd name="connsiteY1" fmla="*/ 672271 h 672271"/>
                <a:gd name="connsiteX2" fmla="*/ 4590 w 318045"/>
                <a:gd name="connsiteY2" fmla="*/ 576485 h 672271"/>
                <a:gd name="connsiteX3" fmla="*/ 628 w 318045"/>
                <a:gd name="connsiteY3" fmla="*/ 566512 h 672271"/>
                <a:gd name="connsiteX4" fmla="*/ 643 w 318045"/>
                <a:gd name="connsiteY4" fmla="*/ 566466 h 672271"/>
                <a:gd name="connsiteX5" fmla="*/ 10510 w 318045"/>
                <a:gd name="connsiteY5" fmla="*/ 562519 h 672271"/>
                <a:gd name="connsiteX6" fmla="*/ 264776 w 318045"/>
                <a:gd name="connsiteY6" fmla="*/ 657395 h 672271"/>
                <a:gd name="connsiteX7" fmla="*/ 267812 w 318045"/>
                <a:gd name="connsiteY7" fmla="*/ 656332 h 672271"/>
                <a:gd name="connsiteX8" fmla="*/ 267812 w 318045"/>
                <a:gd name="connsiteY8" fmla="*/ 205180 h 672271"/>
                <a:gd name="connsiteX9" fmla="*/ 269178 w 318045"/>
                <a:gd name="connsiteY9" fmla="*/ 200019 h 672271"/>
                <a:gd name="connsiteX10" fmla="*/ 300905 w 318045"/>
                <a:gd name="connsiteY10" fmla="*/ 132923 h 672271"/>
                <a:gd name="connsiteX11" fmla="*/ 299083 w 318045"/>
                <a:gd name="connsiteY11" fmla="*/ 127458 h 672271"/>
                <a:gd name="connsiteX12" fmla="*/ 251873 w 318045"/>
                <a:gd name="connsiteY12" fmla="*/ 124878 h 672271"/>
                <a:gd name="connsiteX13" fmla="*/ 245498 w 318045"/>
                <a:gd name="connsiteY13" fmla="*/ 123208 h 672271"/>
                <a:gd name="connsiteX14" fmla="*/ 242917 w 318045"/>
                <a:gd name="connsiteY14" fmla="*/ 117287 h 672271"/>
                <a:gd name="connsiteX15" fmla="*/ 231684 w 318045"/>
                <a:gd name="connsiteY15" fmla="*/ 17554 h 672271"/>
                <a:gd name="connsiteX16" fmla="*/ 228192 w 318045"/>
                <a:gd name="connsiteY16" fmla="*/ 16644 h 672271"/>
                <a:gd name="connsiteX17" fmla="*/ 220147 w 318045"/>
                <a:gd name="connsiteY17" fmla="*/ 113796 h 672271"/>
                <a:gd name="connsiteX18" fmla="*/ 212860 w 318045"/>
                <a:gd name="connsiteY18" fmla="*/ 121389 h 672271"/>
                <a:gd name="connsiteX19" fmla="*/ 211191 w 318045"/>
                <a:gd name="connsiteY19" fmla="*/ 121234 h 672271"/>
                <a:gd name="connsiteX20" fmla="*/ 197073 w 318045"/>
                <a:gd name="connsiteY20" fmla="*/ 125637 h 672271"/>
                <a:gd name="connsiteX21" fmla="*/ 187662 w 318045"/>
                <a:gd name="connsiteY21" fmla="*/ 160095 h 672271"/>
                <a:gd name="connsiteX22" fmla="*/ 218022 w 318045"/>
                <a:gd name="connsiteY22" fmla="*/ 207305 h 672271"/>
                <a:gd name="connsiteX23" fmla="*/ 220299 w 318045"/>
                <a:gd name="connsiteY23" fmla="*/ 213529 h 672271"/>
                <a:gd name="connsiteX24" fmla="*/ 193734 w 318045"/>
                <a:gd name="connsiteY24" fmla="*/ 507719 h 672271"/>
                <a:gd name="connsiteX25" fmla="*/ 189787 w 318045"/>
                <a:gd name="connsiteY25" fmla="*/ 513639 h 672271"/>
                <a:gd name="connsiteX26" fmla="*/ 182652 w 318045"/>
                <a:gd name="connsiteY26" fmla="*/ 513639 h 672271"/>
                <a:gd name="connsiteX27" fmla="*/ 65007 w 318045"/>
                <a:gd name="connsiteY27" fmla="*/ 452919 h 672271"/>
                <a:gd name="connsiteX28" fmla="*/ 61546 w 318045"/>
                <a:gd name="connsiteY28" fmla="*/ 442991 h 672271"/>
                <a:gd name="connsiteX29" fmla="*/ 61667 w 318045"/>
                <a:gd name="connsiteY29" fmla="*/ 442748 h 672271"/>
                <a:gd name="connsiteX30" fmla="*/ 71595 w 318045"/>
                <a:gd name="connsiteY30" fmla="*/ 439287 h 672271"/>
                <a:gd name="connsiteX31" fmla="*/ 71838 w 318045"/>
                <a:gd name="connsiteY31" fmla="*/ 439409 h 672271"/>
                <a:gd name="connsiteX32" fmla="*/ 179616 w 318045"/>
                <a:gd name="connsiteY32" fmla="*/ 494664 h 672271"/>
                <a:gd name="connsiteX33" fmla="*/ 206181 w 318045"/>
                <a:gd name="connsiteY33" fmla="*/ 214288 h 672271"/>
                <a:gd name="connsiteX34" fmla="*/ 173999 w 318045"/>
                <a:gd name="connsiteY34" fmla="*/ 159185 h 672271"/>
                <a:gd name="connsiteX35" fmla="*/ 189180 w 318045"/>
                <a:gd name="connsiteY35" fmla="*/ 112582 h 672271"/>
                <a:gd name="connsiteX36" fmla="*/ 206788 w 318045"/>
                <a:gd name="connsiteY36" fmla="*/ 104840 h 672271"/>
                <a:gd name="connsiteX37" fmla="*/ 224853 w 318045"/>
                <a:gd name="connsiteY37" fmla="*/ 856 h 672271"/>
                <a:gd name="connsiteX38" fmla="*/ 242917 w 318045"/>
                <a:gd name="connsiteY38" fmla="*/ 4196 h 672271"/>
                <a:gd name="connsiteX39" fmla="*/ 260070 w 318045"/>
                <a:gd name="connsiteY39" fmla="*/ 107117 h 672271"/>
                <a:gd name="connsiteX40" fmla="*/ 310924 w 318045"/>
                <a:gd name="connsiteY40" fmla="*/ 114859 h 672271"/>
                <a:gd name="connsiteX41" fmla="*/ 317906 w 318045"/>
                <a:gd name="connsiteY41" fmla="*/ 132923 h 672271"/>
                <a:gd name="connsiteX42" fmla="*/ 284966 w 318045"/>
                <a:gd name="connsiteY42" fmla="*/ 205180 h 672271"/>
                <a:gd name="connsiteX43" fmla="*/ 279046 w 318045"/>
                <a:gd name="connsiteY43" fmla="*/ 666199 h 672271"/>
                <a:gd name="connsiteX44" fmla="*/ 266142 w 318045"/>
                <a:gd name="connsiteY44" fmla="*/ 672271 h 67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8045" h="672271">
                  <a:moveTo>
                    <a:pt x="266142" y="672271"/>
                  </a:moveTo>
                  <a:lnTo>
                    <a:pt x="262651" y="672271"/>
                  </a:lnTo>
                  <a:cubicBezTo>
                    <a:pt x="203297" y="660583"/>
                    <a:pt x="13394" y="579824"/>
                    <a:pt x="4590" y="576485"/>
                  </a:cubicBezTo>
                  <a:cubicBezTo>
                    <a:pt x="734" y="574830"/>
                    <a:pt x="-1042" y="570367"/>
                    <a:pt x="628" y="566512"/>
                  </a:cubicBezTo>
                  <a:cubicBezTo>
                    <a:pt x="628" y="566496"/>
                    <a:pt x="643" y="566481"/>
                    <a:pt x="643" y="566466"/>
                  </a:cubicBezTo>
                  <a:cubicBezTo>
                    <a:pt x="2313" y="562686"/>
                    <a:pt x="6700" y="560925"/>
                    <a:pt x="10510" y="562519"/>
                  </a:cubicBezTo>
                  <a:cubicBezTo>
                    <a:pt x="12483" y="562519"/>
                    <a:pt x="206940" y="646010"/>
                    <a:pt x="264776" y="657395"/>
                  </a:cubicBezTo>
                  <a:cubicBezTo>
                    <a:pt x="265900" y="657607"/>
                    <a:pt x="267068" y="657212"/>
                    <a:pt x="267812" y="656332"/>
                  </a:cubicBezTo>
                  <a:cubicBezTo>
                    <a:pt x="298172" y="628856"/>
                    <a:pt x="284207" y="365026"/>
                    <a:pt x="267812" y="205180"/>
                  </a:cubicBezTo>
                  <a:cubicBezTo>
                    <a:pt x="267660" y="203354"/>
                    <a:pt x="268131" y="201528"/>
                    <a:pt x="269178" y="200019"/>
                  </a:cubicBezTo>
                  <a:cubicBezTo>
                    <a:pt x="269178" y="200019"/>
                    <a:pt x="299539" y="158425"/>
                    <a:pt x="300905" y="132923"/>
                  </a:cubicBezTo>
                  <a:cubicBezTo>
                    <a:pt x="301315" y="130907"/>
                    <a:pt x="300616" y="128824"/>
                    <a:pt x="299083" y="127458"/>
                  </a:cubicBezTo>
                  <a:cubicBezTo>
                    <a:pt x="291645" y="120779"/>
                    <a:pt x="267053" y="121993"/>
                    <a:pt x="251873" y="124878"/>
                  </a:cubicBezTo>
                  <a:cubicBezTo>
                    <a:pt x="249611" y="125321"/>
                    <a:pt x="247258" y="124706"/>
                    <a:pt x="245498" y="123208"/>
                  </a:cubicBezTo>
                  <a:cubicBezTo>
                    <a:pt x="243782" y="121731"/>
                    <a:pt x="242826" y="119551"/>
                    <a:pt x="242917" y="117287"/>
                  </a:cubicBezTo>
                  <a:cubicBezTo>
                    <a:pt x="242917" y="90419"/>
                    <a:pt x="244587" y="27573"/>
                    <a:pt x="231684" y="17554"/>
                  </a:cubicBezTo>
                  <a:cubicBezTo>
                    <a:pt x="230697" y="16766"/>
                    <a:pt x="229437" y="16434"/>
                    <a:pt x="228192" y="16644"/>
                  </a:cubicBezTo>
                  <a:cubicBezTo>
                    <a:pt x="222879" y="25600"/>
                    <a:pt x="219843" y="73265"/>
                    <a:pt x="220147" y="113796"/>
                  </a:cubicBezTo>
                  <a:cubicBezTo>
                    <a:pt x="220238" y="117904"/>
                    <a:pt x="216974" y="121303"/>
                    <a:pt x="212860" y="121389"/>
                  </a:cubicBezTo>
                  <a:cubicBezTo>
                    <a:pt x="212299" y="121401"/>
                    <a:pt x="211737" y="121350"/>
                    <a:pt x="211191" y="121234"/>
                  </a:cubicBezTo>
                  <a:cubicBezTo>
                    <a:pt x="206075" y="120659"/>
                    <a:pt x="200959" y="122256"/>
                    <a:pt x="197073" y="125637"/>
                  </a:cubicBezTo>
                  <a:cubicBezTo>
                    <a:pt x="189104" y="135221"/>
                    <a:pt x="185673" y="147789"/>
                    <a:pt x="187662" y="160095"/>
                  </a:cubicBezTo>
                  <a:cubicBezTo>
                    <a:pt x="187662" y="175275"/>
                    <a:pt x="209673" y="199412"/>
                    <a:pt x="218022" y="207305"/>
                  </a:cubicBezTo>
                  <a:cubicBezTo>
                    <a:pt x="219646" y="208957"/>
                    <a:pt x="220466" y="211223"/>
                    <a:pt x="220299" y="213529"/>
                  </a:cubicBezTo>
                  <a:lnTo>
                    <a:pt x="193734" y="507719"/>
                  </a:lnTo>
                  <a:cubicBezTo>
                    <a:pt x="193460" y="510209"/>
                    <a:pt x="191988" y="512425"/>
                    <a:pt x="189787" y="513639"/>
                  </a:cubicBezTo>
                  <a:cubicBezTo>
                    <a:pt x="187570" y="514854"/>
                    <a:pt x="184868" y="514854"/>
                    <a:pt x="182652" y="513639"/>
                  </a:cubicBezTo>
                  <a:lnTo>
                    <a:pt x="65007" y="452919"/>
                  </a:lnTo>
                  <a:cubicBezTo>
                    <a:pt x="61303" y="451128"/>
                    <a:pt x="59754" y="446680"/>
                    <a:pt x="61546" y="442991"/>
                  </a:cubicBezTo>
                  <a:cubicBezTo>
                    <a:pt x="61591" y="442900"/>
                    <a:pt x="61621" y="442824"/>
                    <a:pt x="61667" y="442748"/>
                  </a:cubicBezTo>
                  <a:cubicBezTo>
                    <a:pt x="63458" y="439044"/>
                    <a:pt x="67906" y="437496"/>
                    <a:pt x="71595" y="439287"/>
                  </a:cubicBezTo>
                  <a:cubicBezTo>
                    <a:pt x="71686" y="439333"/>
                    <a:pt x="71762" y="439363"/>
                    <a:pt x="71838" y="439409"/>
                  </a:cubicBezTo>
                  <a:lnTo>
                    <a:pt x="179616" y="494664"/>
                  </a:lnTo>
                  <a:lnTo>
                    <a:pt x="206181" y="214288"/>
                  </a:lnTo>
                  <a:cubicBezTo>
                    <a:pt x="197832" y="205787"/>
                    <a:pt x="174607" y="180133"/>
                    <a:pt x="173999" y="159185"/>
                  </a:cubicBezTo>
                  <a:cubicBezTo>
                    <a:pt x="171631" y="142143"/>
                    <a:pt x="177233" y="124961"/>
                    <a:pt x="189180" y="112582"/>
                  </a:cubicBezTo>
                  <a:cubicBezTo>
                    <a:pt x="194174" y="108337"/>
                    <a:pt x="200291" y="105646"/>
                    <a:pt x="206788" y="104840"/>
                  </a:cubicBezTo>
                  <a:cubicBezTo>
                    <a:pt x="206788" y="5866"/>
                    <a:pt x="219843" y="2222"/>
                    <a:pt x="224853" y="856"/>
                  </a:cubicBezTo>
                  <a:cubicBezTo>
                    <a:pt x="231061" y="-1018"/>
                    <a:pt x="237786" y="225"/>
                    <a:pt x="242917" y="4196"/>
                  </a:cubicBezTo>
                  <a:cubicBezTo>
                    <a:pt x="258097" y="15885"/>
                    <a:pt x="260829" y="50799"/>
                    <a:pt x="260070" y="107117"/>
                  </a:cubicBezTo>
                  <a:cubicBezTo>
                    <a:pt x="273884" y="105447"/>
                    <a:pt x="299083" y="104081"/>
                    <a:pt x="310924" y="114859"/>
                  </a:cubicBezTo>
                  <a:cubicBezTo>
                    <a:pt x="316085" y="119363"/>
                    <a:pt x="318696" y="126119"/>
                    <a:pt x="317906" y="132923"/>
                  </a:cubicBezTo>
                  <a:cubicBezTo>
                    <a:pt x="315630" y="158881"/>
                    <a:pt x="291645" y="195465"/>
                    <a:pt x="284966" y="205180"/>
                  </a:cubicBezTo>
                  <a:cubicBezTo>
                    <a:pt x="290279" y="259677"/>
                    <a:pt x="323979" y="625213"/>
                    <a:pt x="279046" y="666199"/>
                  </a:cubicBezTo>
                  <a:cubicBezTo>
                    <a:pt x="275721" y="669857"/>
                    <a:pt x="271076" y="672028"/>
                    <a:pt x="266142" y="672271"/>
                  </a:cubicBezTo>
                  <a:close/>
                </a:path>
              </a:pathLst>
            </a:custGeom>
            <a:solidFill>
              <a:srgbClr val="231F20"/>
            </a:solidFill>
            <a:ln w="1516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121328A3-89A8-41FD-B5E1-FA96F382C4C6}"/>
                </a:ext>
              </a:extLst>
            </p:cNvPr>
            <p:cNvSpPr/>
            <p:nvPr/>
          </p:nvSpPr>
          <p:spPr>
            <a:xfrm>
              <a:off x="-3727664" y="7472272"/>
              <a:ext cx="919001" cy="682070"/>
            </a:xfrm>
            <a:custGeom>
              <a:avLst/>
              <a:gdLst>
                <a:gd name="connsiteX0" fmla="*/ 255784 w 919001"/>
                <a:gd name="connsiteY0" fmla="*/ 59688 h 682070"/>
                <a:gd name="connsiteX1" fmla="*/ 0 w 919001"/>
                <a:gd name="connsiteY1" fmla="*/ 365111 h 682070"/>
                <a:gd name="connsiteX2" fmla="*/ 182161 w 919001"/>
                <a:gd name="connsiteY2" fmla="*/ 464692 h 682070"/>
                <a:gd name="connsiteX3" fmla="*/ 292824 w 919001"/>
                <a:gd name="connsiteY3" fmla="*/ 317749 h 682070"/>
                <a:gd name="connsiteX4" fmla="*/ 255784 w 919001"/>
                <a:gd name="connsiteY4" fmla="*/ 682071 h 682070"/>
                <a:gd name="connsiteX5" fmla="*/ 780863 w 919001"/>
                <a:gd name="connsiteY5" fmla="*/ 624538 h 682070"/>
                <a:gd name="connsiteX6" fmla="*/ 716044 w 919001"/>
                <a:gd name="connsiteY6" fmla="*/ 189174 h 682070"/>
                <a:gd name="connsiteX7" fmla="*/ 861773 w 919001"/>
                <a:gd name="connsiteY7" fmla="*/ 244126 h 682070"/>
                <a:gd name="connsiteX8" fmla="*/ 919002 w 919001"/>
                <a:gd name="connsiteY8" fmla="*/ 77145 h 682070"/>
                <a:gd name="connsiteX9" fmla="*/ 666405 w 919001"/>
                <a:gd name="connsiteY9" fmla="*/ 4280 h 682070"/>
                <a:gd name="connsiteX10" fmla="*/ 255784 w 919001"/>
                <a:gd name="connsiteY10" fmla="*/ 59688 h 68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9001" h="682070">
                  <a:moveTo>
                    <a:pt x="255784" y="59688"/>
                  </a:moveTo>
                  <a:cubicBezTo>
                    <a:pt x="128727" y="142419"/>
                    <a:pt x="0" y="365111"/>
                    <a:pt x="0" y="365111"/>
                  </a:cubicBezTo>
                  <a:lnTo>
                    <a:pt x="182161" y="464692"/>
                  </a:lnTo>
                  <a:lnTo>
                    <a:pt x="292824" y="317749"/>
                  </a:lnTo>
                  <a:lnTo>
                    <a:pt x="255784" y="682071"/>
                  </a:lnTo>
                  <a:lnTo>
                    <a:pt x="780863" y="624538"/>
                  </a:lnTo>
                  <a:lnTo>
                    <a:pt x="716044" y="189174"/>
                  </a:lnTo>
                  <a:lnTo>
                    <a:pt x="861773" y="244126"/>
                  </a:lnTo>
                  <a:lnTo>
                    <a:pt x="919002" y="77145"/>
                  </a:lnTo>
                  <a:cubicBezTo>
                    <a:pt x="919002" y="77145"/>
                    <a:pt x="787390" y="4280"/>
                    <a:pt x="666405" y="4280"/>
                  </a:cubicBezTo>
                  <a:cubicBezTo>
                    <a:pt x="545420" y="4280"/>
                    <a:pt x="382690" y="-22892"/>
                    <a:pt x="255784" y="59688"/>
                  </a:cubicBezTo>
                  <a:close/>
                </a:path>
              </a:pathLst>
            </a:custGeom>
            <a:solidFill>
              <a:schemeClr val="accent1"/>
            </a:solidFill>
            <a:ln w="15169"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BE61D783-0AA4-420E-92D2-6183AA2DE58E}"/>
                </a:ext>
              </a:extLst>
            </p:cNvPr>
            <p:cNvSpPr/>
            <p:nvPr/>
          </p:nvSpPr>
          <p:spPr>
            <a:xfrm>
              <a:off x="-3427247" y="7033532"/>
              <a:ext cx="339950" cy="359044"/>
            </a:xfrm>
            <a:custGeom>
              <a:avLst/>
              <a:gdLst>
                <a:gd name="connsiteX0" fmla="*/ 333807 w 339950"/>
                <a:gd name="connsiteY0" fmla="*/ 127579 h 359044"/>
                <a:gd name="connsiteX1" fmla="*/ 332744 w 339950"/>
                <a:gd name="connsiteY1" fmla="*/ 56688 h 359044"/>
                <a:gd name="connsiteX2" fmla="*/ 281891 w 339950"/>
                <a:gd name="connsiteY2" fmla="*/ 9630 h 359044"/>
                <a:gd name="connsiteX3" fmla="*/ 212214 w 339950"/>
                <a:gd name="connsiteY3" fmla="*/ 977 h 359044"/>
                <a:gd name="connsiteX4" fmla="*/ 108838 w 339950"/>
                <a:gd name="connsiteY4" fmla="*/ 46517 h 359044"/>
                <a:gd name="connsiteX5" fmla="*/ 70584 w 339950"/>
                <a:gd name="connsiteY5" fmla="*/ 149286 h 359044"/>
                <a:gd name="connsiteX6" fmla="*/ 25044 w 339950"/>
                <a:gd name="connsiteY6" fmla="*/ 165529 h 359044"/>
                <a:gd name="connsiteX7" fmla="*/ 16392 w 339950"/>
                <a:gd name="connsiteY7" fmla="*/ 298203 h 359044"/>
                <a:gd name="connsiteX8" fmla="*/ 45082 w 339950"/>
                <a:gd name="connsiteY8" fmla="*/ 334483 h 359044"/>
                <a:gd name="connsiteX9" fmla="*/ 83488 w 339950"/>
                <a:gd name="connsiteY9" fmla="*/ 352699 h 359044"/>
                <a:gd name="connsiteX10" fmla="*/ 254719 w 339950"/>
                <a:gd name="connsiteY10" fmla="*/ 296381 h 359044"/>
                <a:gd name="connsiteX11" fmla="*/ 285079 w 339950"/>
                <a:gd name="connsiteY11" fmla="*/ 200898 h 359044"/>
                <a:gd name="connsiteX12" fmla="*/ 333807 w 339950"/>
                <a:gd name="connsiteY12" fmla="*/ 127579 h 35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9950" h="359044">
                  <a:moveTo>
                    <a:pt x="333807" y="127579"/>
                  </a:moveTo>
                  <a:cubicBezTo>
                    <a:pt x="342350" y="104651"/>
                    <a:pt x="341971" y="79350"/>
                    <a:pt x="332744" y="56688"/>
                  </a:cubicBezTo>
                  <a:cubicBezTo>
                    <a:pt x="322470" y="35050"/>
                    <a:pt x="304259" y="18199"/>
                    <a:pt x="281891" y="9630"/>
                  </a:cubicBezTo>
                  <a:cubicBezTo>
                    <a:pt x="259689" y="1227"/>
                    <a:pt x="235798" y="-1739"/>
                    <a:pt x="212214" y="977"/>
                  </a:cubicBezTo>
                  <a:cubicBezTo>
                    <a:pt x="173618" y="4109"/>
                    <a:pt x="137201" y="20151"/>
                    <a:pt x="108838" y="46517"/>
                  </a:cubicBezTo>
                  <a:cubicBezTo>
                    <a:pt x="80852" y="72996"/>
                    <a:pt x="66724" y="110953"/>
                    <a:pt x="70584" y="149286"/>
                  </a:cubicBezTo>
                  <a:cubicBezTo>
                    <a:pt x="53605" y="146318"/>
                    <a:pt x="36314" y="152486"/>
                    <a:pt x="25044" y="165529"/>
                  </a:cubicBezTo>
                  <a:cubicBezTo>
                    <a:pt x="-8352" y="199229"/>
                    <a:pt x="-5316" y="256609"/>
                    <a:pt x="16392" y="298203"/>
                  </a:cubicBezTo>
                  <a:cubicBezTo>
                    <a:pt x="23221" y="312228"/>
                    <a:pt x="33009" y="324601"/>
                    <a:pt x="45082" y="334483"/>
                  </a:cubicBezTo>
                  <a:cubicBezTo>
                    <a:pt x="56619" y="342923"/>
                    <a:pt x="69651" y="349102"/>
                    <a:pt x="83488" y="352699"/>
                  </a:cubicBezTo>
                  <a:cubicBezTo>
                    <a:pt x="145574" y="370308"/>
                    <a:pt x="220108" y="351181"/>
                    <a:pt x="254719" y="296381"/>
                  </a:cubicBezTo>
                  <a:cubicBezTo>
                    <a:pt x="273087" y="266780"/>
                    <a:pt x="268077" y="228982"/>
                    <a:pt x="285079" y="200898"/>
                  </a:cubicBezTo>
                  <a:cubicBezTo>
                    <a:pt x="302080" y="172815"/>
                    <a:pt x="323484" y="158091"/>
                    <a:pt x="333807" y="127579"/>
                  </a:cubicBezTo>
                  <a:close/>
                </a:path>
              </a:pathLst>
            </a:custGeom>
            <a:solidFill>
              <a:srgbClr val="FFFFFF"/>
            </a:solidFill>
            <a:ln w="15169"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4F6EB4A1-7A30-4714-BA73-CCAE289F15BC}"/>
                </a:ext>
              </a:extLst>
            </p:cNvPr>
            <p:cNvSpPr/>
            <p:nvPr/>
          </p:nvSpPr>
          <p:spPr>
            <a:xfrm>
              <a:off x="-3434464" y="7025920"/>
              <a:ext cx="354284" cy="374543"/>
            </a:xfrm>
            <a:custGeom>
              <a:avLst/>
              <a:gdLst>
                <a:gd name="connsiteX0" fmla="*/ 137308 w 354284"/>
                <a:gd name="connsiteY0" fmla="*/ 374429 h 374543"/>
                <a:gd name="connsiteX1" fmla="*/ 88731 w 354284"/>
                <a:gd name="connsiteY1" fmla="*/ 367902 h 374543"/>
                <a:gd name="connsiteX2" fmla="*/ 47745 w 354284"/>
                <a:gd name="connsiteY2" fmla="*/ 348471 h 374543"/>
                <a:gd name="connsiteX3" fmla="*/ 17385 w 354284"/>
                <a:gd name="connsiteY3" fmla="*/ 309610 h 374543"/>
                <a:gd name="connsiteX4" fmla="*/ 27404 w 354284"/>
                <a:gd name="connsiteY4" fmla="*/ 167980 h 374543"/>
                <a:gd name="connsiteX5" fmla="*/ 68845 w 354284"/>
                <a:gd name="connsiteY5" fmla="*/ 148550 h 374543"/>
                <a:gd name="connsiteX6" fmla="*/ 68845 w 354284"/>
                <a:gd name="connsiteY6" fmla="*/ 148550 h 374543"/>
                <a:gd name="connsiteX7" fmla="*/ 110287 w 354284"/>
                <a:gd name="connsiteY7" fmla="*/ 48058 h 374543"/>
                <a:gd name="connsiteX8" fmla="*/ 218217 w 354284"/>
                <a:gd name="connsiteY8" fmla="*/ 999 h 374543"/>
                <a:gd name="connsiteX9" fmla="*/ 291537 w 354284"/>
                <a:gd name="connsiteY9" fmla="*/ 10259 h 374543"/>
                <a:gd name="connsiteX10" fmla="*/ 346489 w 354284"/>
                <a:gd name="connsiteY10" fmla="*/ 61112 h 374543"/>
                <a:gd name="connsiteX11" fmla="*/ 347855 w 354284"/>
                <a:gd name="connsiteY11" fmla="*/ 137013 h 374543"/>
                <a:gd name="connsiteX12" fmla="*/ 317495 w 354284"/>
                <a:gd name="connsiteY12" fmla="*/ 185286 h 374543"/>
                <a:gd name="connsiteX13" fmla="*/ 297609 w 354284"/>
                <a:gd name="connsiteY13" fmla="*/ 212154 h 374543"/>
                <a:gd name="connsiteX14" fmla="*/ 284554 w 354284"/>
                <a:gd name="connsiteY14" fmla="*/ 255266 h 374543"/>
                <a:gd name="connsiteX15" fmla="*/ 268312 w 354284"/>
                <a:gd name="connsiteY15" fmla="*/ 308699 h 374543"/>
                <a:gd name="connsiteX16" fmla="*/ 137308 w 354284"/>
                <a:gd name="connsiteY16" fmla="*/ 374429 h 374543"/>
                <a:gd name="connsiteX17" fmla="*/ 68845 w 354284"/>
                <a:gd name="connsiteY17" fmla="*/ 163730 h 374543"/>
                <a:gd name="connsiteX18" fmla="*/ 37575 w 354284"/>
                <a:gd name="connsiteY18" fmla="*/ 178910 h 374543"/>
                <a:gd name="connsiteX19" fmla="*/ 30288 w 354284"/>
                <a:gd name="connsiteY19" fmla="*/ 302627 h 374543"/>
                <a:gd name="connsiteX20" fmla="*/ 57005 w 354284"/>
                <a:gd name="connsiteY20" fmla="*/ 336631 h 374543"/>
                <a:gd name="connsiteX21" fmla="*/ 92830 w 354284"/>
                <a:gd name="connsiteY21" fmla="*/ 353329 h 374543"/>
                <a:gd name="connsiteX22" fmla="*/ 255409 w 354284"/>
                <a:gd name="connsiteY22" fmla="*/ 300350 h 374543"/>
                <a:gd name="connsiteX23" fmla="*/ 270589 w 354284"/>
                <a:gd name="connsiteY23" fmla="*/ 253292 h 374543"/>
                <a:gd name="connsiteX24" fmla="*/ 285769 w 354284"/>
                <a:gd name="connsiteY24" fmla="*/ 205171 h 374543"/>
                <a:gd name="connsiteX25" fmla="*/ 306869 w 354284"/>
                <a:gd name="connsiteY25" fmla="*/ 176329 h 374543"/>
                <a:gd name="connsiteX26" fmla="*/ 334345 w 354284"/>
                <a:gd name="connsiteY26" fmla="*/ 132762 h 374543"/>
                <a:gd name="connsiteX27" fmla="*/ 334345 w 354284"/>
                <a:gd name="connsiteY27" fmla="*/ 132762 h 374543"/>
                <a:gd name="connsiteX28" fmla="*/ 334345 w 354284"/>
                <a:gd name="connsiteY28" fmla="*/ 67488 h 374543"/>
                <a:gd name="connsiteX29" fmla="*/ 287439 w 354284"/>
                <a:gd name="connsiteY29" fmla="*/ 24528 h 374543"/>
                <a:gd name="connsiteX30" fmla="*/ 220646 w 354284"/>
                <a:gd name="connsiteY30" fmla="*/ 16179 h 374543"/>
                <a:gd name="connsiteX31" fmla="*/ 121976 w 354284"/>
                <a:gd name="connsiteY31" fmla="*/ 58835 h 374543"/>
                <a:gd name="connsiteX32" fmla="*/ 85240 w 354284"/>
                <a:gd name="connsiteY32" fmla="*/ 156899 h 374543"/>
                <a:gd name="connsiteX33" fmla="*/ 82811 w 354284"/>
                <a:gd name="connsiteY33" fmla="*/ 163578 h 374543"/>
                <a:gd name="connsiteX34" fmla="*/ 75828 w 354284"/>
                <a:gd name="connsiteY34" fmla="*/ 165248 h 374543"/>
                <a:gd name="connsiteX35" fmla="*/ 68845 w 354284"/>
                <a:gd name="connsiteY35" fmla="*/ 163730 h 374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4284" h="374543">
                  <a:moveTo>
                    <a:pt x="137308" y="374429"/>
                  </a:moveTo>
                  <a:cubicBezTo>
                    <a:pt x="120895" y="374444"/>
                    <a:pt x="104555" y="372258"/>
                    <a:pt x="88731" y="367902"/>
                  </a:cubicBezTo>
                  <a:cubicBezTo>
                    <a:pt x="73957" y="364092"/>
                    <a:pt x="60046" y="357503"/>
                    <a:pt x="47745" y="348471"/>
                  </a:cubicBezTo>
                  <a:cubicBezTo>
                    <a:pt x="34980" y="337815"/>
                    <a:pt x="24630" y="324578"/>
                    <a:pt x="17385" y="309610"/>
                  </a:cubicBezTo>
                  <a:cubicBezTo>
                    <a:pt x="-4323" y="268320"/>
                    <a:pt x="-10546" y="206386"/>
                    <a:pt x="27404" y="167980"/>
                  </a:cubicBezTo>
                  <a:cubicBezTo>
                    <a:pt x="38276" y="156512"/>
                    <a:pt x="53076" y="149573"/>
                    <a:pt x="68845" y="148550"/>
                  </a:cubicBezTo>
                  <a:lnTo>
                    <a:pt x="68845" y="148550"/>
                  </a:lnTo>
                  <a:cubicBezTo>
                    <a:pt x="67866" y="110706"/>
                    <a:pt x="82917" y="74210"/>
                    <a:pt x="110287" y="48058"/>
                  </a:cubicBezTo>
                  <a:cubicBezTo>
                    <a:pt x="139873" y="20566"/>
                    <a:pt x="177940" y="3969"/>
                    <a:pt x="218217" y="999"/>
                  </a:cubicBezTo>
                  <a:cubicBezTo>
                    <a:pt x="243046" y="-1823"/>
                    <a:pt x="268190" y="1353"/>
                    <a:pt x="291537" y="10259"/>
                  </a:cubicBezTo>
                  <a:cubicBezTo>
                    <a:pt x="315679" y="19566"/>
                    <a:pt x="335342" y="37762"/>
                    <a:pt x="346489" y="61112"/>
                  </a:cubicBezTo>
                  <a:cubicBezTo>
                    <a:pt x="356389" y="85358"/>
                    <a:pt x="356877" y="112427"/>
                    <a:pt x="347855" y="137013"/>
                  </a:cubicBezTo>
                  <a:cubicBezTo>
                    <a:pt x="340802" y="154840"/>
                    <a:pt x="330509" y="171206"/>
                    <a:pt x="317495" y="185286"/>
                  </a:cubicBezTo>
                  <a:cubicBezTo>
                    <a:pt x="310171" y="193706"/>
                    <a:pt x="303522" y="202689"/>
                    <a:pt x="297609" y="212154"/>
                  </a:cubicBezTo>
                  <a:cubicBezTo>
                    <a:pt x="290807" y="225666"/>
                    <a:pt x="286390" y="240251"/>
                    <a:pt x="284554" y="255266"/>
                  </a:cubicBezTo>
                  <a:cubicBezTo>
                    <a:pt x="282670" y="273964"/>
                    <a:pt x="277152" y="292115"/>
                    <a:pt x="268312" y="308699"/>
                  </a:cubicBezTo>
                  <a:cubicBezTo>
                    <a:pt x="238814" y="351629"/>
                    <a:pt x="189362" y="376448"/>
                    <a:pt x="137308" y="374429"/>
                  </a:cubicBezTo>
                  <a:close/>
                  <a:moveTo>
                    <a:pt x="68845" y="163730"/>
                  </a:moveTo>
                  <a:cubicBezTo>
                    <a:pt x="56870" y="164628"/>
                    <a:pt x="45688" y="170057"/>
                    <a:pt x="37575" y="178910"/>
                  </a:cubicBezTo>
                  <a:cubicBezTo>
                    <a:pt x="5089" y="211851"/>
                    <a:pt x="11009" y="266195"/>
                    <a:pt x="30288" y="302627"/>
                  </a:cubicBezTo>
                  <a:cubicBezTo>
                    <a:pt x="36641" y="315754"/>
                    <a:pt x="45755" y="327356"/>
                    <a:pt x="57005" y="336631"/>
                  </a:cubicBezTo>
                  <a:cubicBezTo>
                    <a:pt x="67781" y="344418"/>
                    <a:pt x="79937" y="350080"/>
                    <a:pt x="92830" y="353329"/>
                  </a:cubicBezTo>
                  <a:cubicBezTo>
                    <a:pt x="155675" y="371241"/>
                    <a:pt x="225656" y="348471"/>
                    <a:pt x="255409" y="300350"/>
                  </a:cubicBezTo>
                  <a:cubicBezTo>
                    <a:pt x="263413" y="285772"/>
                    <a:pt x="268565" y="269801"/>
                    <a:pt x="270589" y="253292"/>
                  </a:cubicBezTo>
                  <a:cubicBezTo>
                    <a:pt x="272806" y="236489"/>
                    <a:pt x="277943" y="220204"/>
                    <a:pt x="285769" y="205171"/>
                  </a:cubicBezTo>
                  <a:cubicBezTo>
                    <a:pt x="292061" y="195036"/>
                    <a:pt x="299115" y="185395"/>
                    <a:pt x="306869" y="176329"/>
                  </a:cubicBezTo>
                  <a:cubicBezTo>
                    <a:pt x="318650" y="163636"/>
                    <a:pt x="327966" y="148862"/>
                    <a:pt x="334345" y="132762"/>
                  </a:cubicBezTo>
                  <a:lnTo>
                    <a:pt x="334345" y="132762"/>
                  </a:lnTo>
                  <a:cubicBezTo>
                    <a:pt x="342409" y="111752"/>
                    <a:pt x="342409" y="88499"/>
                    <a:pt x="334345" y="67488"/>
                  </a:cubicBezTo>
                  <a:cubicBezTo>
                    <a:pt x="324756" y="47713"/>
                    <a:pt x="307977" y="32348"/>
                    <a:pt x="287439" y="24528"/>
                  </a:cubicBezTo>
                  <a:cubicBezTo>
                    <a:pt x="266183" y="16360"/>
                    <a:pt x="243258" y="13494"/>
                    <a:pt x="220646" y="16179"/>
                  </a:cubicBezTo>
                  <a:cubicBezTo>
                    <a:pt x="183883" y="18847"/>
                    <a:pt x="149104" y="33881"/>
                    <a:pt x="121976" y="58835"/>
                  </a:cubicBezTo>
                  <a:cubicBezTo>
                    <a:pt x="94934" y="83889"/>
                    <a:pt x="81314" y="120243"/>
                    <a:pt x="85240" y="156899"/>
                  </a:cubicBezTo>
                  <a:cubicBezTo>
                    <a:pt x="85645" y="159396"/>
                    <a:pt x="84725" y="161923"/>
                    <a:pt x="82811" y="163578"/>
                  </a:cubicBezTo>
                  <a:cubicBezTo>
                    <a:pt x="80924" y="165295"/>
                    <a:pt x="78287" y="165926"/>
                    <a:pt x="75828" y="165248"/>
                  </a:cubicBezTo>
                  <a:cubicBezTo>
                    <a:pt x="73577" y="164439"/>
                    <a:pt x="71230" y="163929"/>
                    <a:pt x="68845" y="163730"/>
                  </a:cubicBezTo>
                  <a:close/>
                </a:path>
              </a:pathLst>
            </a:custGeom>
            <a:solidFill>
              <a:srgbClr val="231F20"/>
            </a:solidFill>
            <a:ln w="15169"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77591C57-400D-4091-B51F-05644B633FC6}"/>
                </a:ext>
              </a:extLst>
            </p:cNvPr>
            <p:cNvSpPr/>
            <p:nvPr/>
          </p:nvSpPr>
          <p:spPr>
            <a:xfrm>
              <a:off x="-3323874" y="7219251"/>
              <a:ext cx="203350" cy="343270"/>
            </a:xfrm>
            <a:custGeom>
              <a:avLst/>
              <a:gdLst>
                <a:gd name="connsiteX0" fmla="*/ 151345 w 203350"/>
                <a:gd name="connsiteY0" fmla="*/ 217379 h 343270"/>
                <a:gd name="connsiteX1" fmla="*/ 168802 w 203350"/>
                <a:gd name="connsiteY1" fmla="*/ 303298 h 343270"/>
                <a:gd name="connsiteX2" fmla="*/ 105501 w 203350"/>
                <a:gd name="connsiteY2" fmla="*/ 343222 h 343270"/>
                <a:gd name="connsiteX3" fmla="*/ 28235 w 203350"/>
                <a:gd name="connsiteY3" fmla="*/ 303905 h 343270"/>
                <a:gd name="connsiteX4" fmla="*/ 1366 w 203350"/>
                <a:gd name="connsiteY4" fmla="*/ 142389 h 343270"/>
                <a:gd name="connsiteX5" fmla="*/ 0 w 203350"/>
                <a:gd name="connsiteY5" fmla="*/ 20948 h 343270"/>
                <a:gd name="connsiteX6" fmla="*/ 177303 w 203350"/>
                <a:gd name="connsiteY6" fmla="*/ 0 h 343270"/>
                <a:gd name="connsiteX7" fmla="*/ 203261 w 203350"/>
                <a:gd name="connsiteY7" fmla="*/ 150131 h 343270"/>
                <a:gd name="connsiteX8" fmla="*/ 151345 w 203350"/>
                <a:gd name="connsiteY8" fmla="*/ 217379 h 343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350" h="343270">
                  <a:moveTo>
                    <a:pt x="151345" y="217379"/>
                  </a:moveTo>
                  <a:lnTo>
                    <a:pt x="168802" y="303298"/>
                  </a:lnTo>
                  <a:cubicBezTo>
                    <a:pt x="168802" y="303298"/>
                    <a:pt x="165766" y="344891"/>
                    <a:pt x="105501" y="343222"/>
                  </a:cubicBezTo>
                  <a:cubicBezTo>
                    <a:pt x="45237" y="341552"/>
                    <a:pt x="28235" y="303905"/>
                    <a:pt x="28235" y="303905"/>
                  </a:cubicBezTo>
                  <a:lnTo>
                    <a:pt x="1366" y="142389"/>
                  </a:lnTo>
                  <a:cubicBezTo>
                    <a:pt x="1366" y="142389"/>
                    <a:pt x="31726" y="110359"/>
                    <a:pt x="0" y="20948"/>
                  </a:cubicBezTo>
                  <a:cubicBezTo>
                    <a:pt x="59890" y="25061"/>
                    <a:pt x="120021" y="17957"/>
                    <a:pt x="177303" y="0"/>
                  </a:cubicBezTo>
                  <a:cubicBezTo>
                    <a:pt x="188681" y="49534"/>
                    <a:pt x="197347" y="99653"/>
                    <a:pt x="203261" y="150131"/>
                  </a:cubicBezTo>
                  <a:cubicBezTo>
                    <a:pt x="205842" y="195975"/>
                    <a:pt x="151345" y="217379"/>
                    <a:pt x="151345" y="217379"/>
                  </a:cubicBezTo>
                  <a:close/>
                </a:path>
              </a:pathLst>
            </a:custGeom>
            <a:solidFill>
              <a:srgbClr val="FFFFFF"/>
            </a:solidFill>
            <a:ln w="1516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029F3EFD-27F2-496D-98EC-AC71CD9848A0}"/>
                </a:ext>
              </a:extLst>
            </p:cNvPr>
            <p:cNvSpPr/>
            <p:nvPr/>
          </p:nvSpPr>
          <p:spPr>
            <a:xfrm>
              <a:off x="-3330874" y="7211642"/>
              <a:ext cx="218556" cy="358572"/>
            </a:xfrm>
            <a:custGeom>
              <a:avLst/>
              <a:gdLst>
                <a:gd name="connsiteX0" fmla="*/ 115841 w 218556"/>
                <a:gd name="connsiteY0" fmla="*/ 358572 h 358572"/>
                <a:gd name="connsiteX1" fmla="*/ 112198 w 218556"/>
                <a:gd name="connsiteY1" fmla="*/ 358572 h 358572"/>
                <a:gd name="connsiteX2" fmla="*/ 28404 w 218556"/>
                <a:gd name="connsiteY2" fmla="*/ 314854 h 358572"/>
                <a:gd name="connsiteX3" fmla="*/ 28404 w 218556"/>
                <a:gd name="connsiteY3" fmla="*/ 313032 h 358572"/>
                <a:gd name="connsiteX4" fmla="*/ 1384 w 218556"/>
                <a:gd name="connsiteY4" fmla="*/ 151364 h 358572"/>
                <a:gd name="connsiteX5" fmla="*/ 3509 w 218556"/>
                <a:gd name="connsiteY5" fmla="*/ 144989 h 358572"/>
                <a:gd name="connsiteX6" fmla="*/ 473 w 218556"/>
                <a:gd name="connsiteY6" fmla="*/ 30986 h 358572"/>
                <a:gd name="connsiteX7" fmla="*/ 1535 w 218556"/>
                <a:gd name="connsiteY7" fmla="*/ 23852 h 358572"/>
                <a:gd name="connsiteX8" fmla="*/ 8215 w 218556"/>
                <a:gd name="connsiteY8" fmla="*/ 20816 h 358572"/>
                <a:gd name="connsiteX9" fmla="*/ 182330 w 218556"/>
                <a:gd name="connsiteY9" fmla="*/ 626 h 358572"/>
                <a:gd name="connsiteX10" fmla="*/ 188554 w 218556"/>
                <a:gd name="connsiteY10" fmla="*/ 626 h 358572"/>
                <a:gd name="connsiteX11" fmla="*/ 192197 w 218556"/>
                <a:gd name="connsiteY11" fmla="*/ 5484 h 358572"/>
                <a:gd name="connsiteX12" fmla="*/ 218459 w 218556"/>
                <a:gd name="connsiteY12" fmla="*/ 157285 h 358572"/>
                <a:gd name="connsiteX13" fmla="*/ 167605 w 218556"/>
                <a:gd name="connsiteY13" fmla="*/ 229390 h 358572"/>
                <a:gd name="connsiteX14" fmla="*/ 183848 w 218556"/>
                <a:gd name="connsiteY14" fmla="*/ 309389 h 358572"/>
                <a:gd name="connsiteX15" fmla="*/ 183848 w 218556"/>
                <a:gd name="connsiteY15" fmla="*/ 311514 h 358572"/>
                <a:gd name="connsiteX16" fmla="*/ 115841 w 218556"/>
                <a:gd name="connsiteY16" fmla="*/ 358572 h 358572"/>
                <a:gd name="connsiteX17" fmla="*/ 42522 w 218556"/>
                <a:gd name="connsiteY17" fmla="*/ 309237 h 358572"/>
                <a:gd name="connsiteX18" fmla="*/ 112653 w 218556"/>
                <a:gd name="connsiteY18" fmla="*/ 343241 h 358572"/>
                <a:gd name="connsiteX19" fmla="*/ 168213 w 218556"/>
                <a:gd name="connsiteY19" fmla="*/ 311211 h 358572"/>
                <a:gd name="connsiteX20" fmla="*/ 150907 w 218556"/>
                <a:gd name="connsiteY20" fmla="*/ 226506 h 358572"/>
                <a:gd name="connsiteX21" fmla="*/ 155461 w 218556"/>
                <a:gd name="connsiteY21" fmla="*/ 217853 h 358572"/>
                <a:gd name="connsiteX22" fmla="*/ 202671 w 218556"/>
                <a:gd name="connsiteY22" fmla="*/ 158195 h 358572"/>
                <a:gd name="connsiteX23" fmla="*/ 178687 w 218556"/>
                <a:gd name="connsiteY23" fmla="*/ 17628 h 358572"/>
                <a:gd name="connsiteX24" fmla="*/ 17778 w 218556"/>
                <a:gd name="connsiteY24" fmla="*/ 36603 h 358572"/>
                <a:gd name="connsiteX25" fmla="*/ 16412 w 218556"/>
                <a:gd name="connsiteY25" fmla="*/ 151972 h 35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8556" h="358572">
                  <a:moveTo>
                    <a:pt x="115841" y="358572"/>
                  </a:moveTo>
                  <a:lnTo>
                    <a:pt x="112198" y="358572"/>
                  </a:lnTo>
                  <a:cubicBezTo>
                    <a:pt x="47986" y="356903"/>
                    <a:pt x="29163" y="316524"/>
                    <a:pt x="28404" y="314854"/>
                  </a:cubicBezTo>
                  <a:cubicBezTo>
                    <a:pt x="28339" y="314247"/>
                    <a:pt x="28339" y="313639"/>
                    <a:pt x="28404" y="313032"/>
                  </a:cubicBezTo>
                  <a:lnTo>
                    <a:pt x="1384" y="151364"/>
                  </a:lnTo>
                  <a:cubicBezTo>
                    <a:pt x="1084" y="149027"/>
                    <a:pt x="1866" y="146674"/>
                    <a:pt x="3509" y="144989"/>
                  </a:cubicBezTo>
                  <a:cubicBezTo>
                    <a:pt x="3509" y="144989"/>
                    <a:pt x="30226" y="114628"/>
                    <a:pt x="473" y="30986"/>
                  </a:cubicBezTo>
                  <a:cubicBezTo>
                    <a:pt x="-427" y="28583"/>
                    <a:pt x="-25" y="25887"/>
                    <a:pt x="1535" y="23852"/>
                  </a:cubicBezTo>
                  <a:cubicBezTo>
                    <a:pt x="3128" y="21804"/>
                    <a:pt x="5625" y="20668"/>
                    <a:pt x="8215" y="20816"/>
                  </a:cubicBezTo>
                  <a:cubicBezTo>
                    <a:pt x="67001" y="24844"/>
                    <a:pt x="126026" y="18000"/>
                    <a:pt x="182330" y="626"/>
                  </a:cubicBezTo>
                  <a:cubicBezTo>
                    <a:pt x="184320" y="-209"/>
                    <a:pt x="186564" y="-209"/>
                    <a:pt x="188554" y="626"/>
                  </a:cubicBezTo>
                  <a:cubicBezTo>
                    <a:pt x="190379" y="1681"/>
                    <a:pt x="191695" y="3436"/>
                    <a:pt x="192197" y="5484"/>
                  </a:cubicBezTo>
                  <a:cubicBezTo>
                    <a:pt x="203845" y="55540"/>
                    <a:pt x="212613" y="106225"/>
                    <a:pt x="218459" y="157285"/>
                  </a:cubicBezTo>
                  <a:cubicBezTo>
                    <a:pt x="220736" y="199030"/>
                    <a:pt x="182634" y="221952"/>
                    <a:pt x="167605" y="229390"/>
                  </a:cubicBezTo>
                  <a:lnTo>
                    <a:pt x="183848" y="309389"/>
                  </a:lnTo>
                  <a:cubicBezTo>
                    <a:pt x="184000" y="310087"/>
                    <a:pt x="184000" y="310816"/>
                    <a:pt x="183848" y="311514"/>
                  </a:cubicBezTo>
                  <a:cubicBezTo>
                    <a:pt x="183848" y="311514"/>
                    <a:pt x="179142" y="358572"/>
                    <a:pt x="115841" y="358572"/>
                  </a:cubicBezTo>
                  <a:close/>
                  <a:moveTo>
                    <a:pt x="42522" y="309237"/>
                  </a:moveTo>
                  <a:cubicBezTo>
                    <a:pt x="45254" y="314247"/>
                    <a:pt x="62256" y="341874"/>
                    <a:pt x="112653" y="343241"/>
                  </a:cubicBezTo>
                  <a:cubicBezTo>
                    <a:pt x="163051" y="344607"/>
                    <a:pt x="167302" y="316827"/>
                    <a:pt x="168213" y="311211"/>
                  </a:cubicBezTo>
                  <a:lnTo>
                    <a:pt x="150907" y="226506"/>
                  </a:lnTo>
                  <a:cubicBezTo>
                    <a:pt x="150182" y="222908"/>
                    <a:pt x="152084" y="219295"/>
                    <a:pt x="155461" y="217853"/>
                  </a:cubicBezTo>
                  <a:cubicBezTo>
                    <a:pt x="155461" y="217853"/>
                    <a:pt x="204948" y="197967"/>
                    <a:pt x="202671" y="158195"/>
                  </a:cubicBezTo>
                  <a:cubicBezTo>
                    <a:pt x="197308" y="110928"/>
                    <a:pt x="189301" y="63998"/>
                    <a:pt x="178687" y="17628"/>
                  </a:cubicBezTo>
                  <a:cubicBezTo>
                    <a:pt x="126478" y="32852"/>
                    <a:pt x="72095" y="39265"/>
                    <a:pt x="17778" y="36603"/>
                  </a:cubicBezTo>
                  <a:cubicBezTo>
                    <a:pt x="40548" y="107646"/>
                    <a:pt x="23395" y="141953"/>
                    <a:pt x="16412" y="151972"/>
                  </a:cubicBezTo>
                  <a:close/>
                </a:path>
              </a:pathLst>
            </a:custGeom>
            <a:solidFill>
              <a:srgbClr val="231F20"/>
            </a:solidFill>
            <a:ln w="15169"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D730B2D0-7791-4E4F-977E-1355352FA2B4}"/>
                </a:ext>
              </a:extLst>
            </p:cNvPr>
            <p:cNvSpPr/>
            <p:nvPr/>
          </p:nvSpPr>
          <p:spPr>
            <a:xfrm>
              <a:off x="-3379829" y="7327841"/>
              <a:ext cx="74930" cy="75729"/>
            </a:xfrm>
            <a:custGeom>
              <a:avLst/>
              <a:gdLst>
                <a:gd name="connsiteX0" fmla="*/ 69465 w 74930"/>
                <a:gd name="connsiteY0" fmla="*/ 23476 h 75729"/>
                <a:gd name="connsiteX1" fmla="*/ 22559 w 74930"/>
                <a:gd name="connsiteY1" fmla="*/ 554 h 75729"/>
                <a:gd name="connsiteX2" fmla="*/ 1610 w 74930"/>
                <a:gd name="connsiteY2" fmla="*/ 15734 h 75729"/>
                <a:gd name="connsiteX3" fmla="*/ 10415 w 74930"/>
                <a:gd name="connsiteY3" fmla="*/ 55810 h 75729"/>
                <a:gd name="connsiteX4" fmla="*/ 74930 w 74930"/>
                <a:gd name="connsiteY4" fmla="*/ 67498 h 75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30" h="75729">
                  <a:moveTo>
                    <a:pt x="69465" y="23476"/>
                  </a:moveTo>
                  <a:cubicBezTo>
                    <a:pt x="60196" y="6741"/>
                    <a:pt x="41457" y="-2415"/>
                    <a:pt x="22559" y="554"/>
                  </a:cubicBezTo>
                  <a:cubicBezTo>
                    <a:pt x="13502" y="1855"/>
                    <a:pt x="5667" y="7532"/>
                    <a:pt x="1610" y="15734"/>
                  </a:cubicBezTo>
                  <a:cubicBezTo>
                    <a:pt x="-2296" y="29730"/>
                    <a:pt x="1005" y="44743"/>
                    <a:pt x="10415" y="55810"/>
                  </a:cubicBezTo>
                  <a:cubicBezTo>
                    <a:pt x="25032" y="76803"/>
                    <a:pt x="53875" y="82041"/>
                    <a:pt x="74930" y="67498"/>
                  </a:cubicBezTo>
                </a:path>
              </a:pathLst>
            </a:custGeom>
            <a:solidFill>
              <a:srgbClr val="FFFFFF"/>
            </a:solidFill>
            <a:ln w="1516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F9809B8B-9432-4FE9-8CB6-5D256208EBA3}"/>
                </a:ext>
              </a:extLst>
            </p:cNvPr>
            <p:cNvSpPr/>
            <p:nvPr/>
          </p:nvSpPr>
          <p:spPr>
            <a:xfrm>
              <a:off x="-3387342" y="7320452"/>
              <a:ext cx="90802" cy="90238"/>
            </a:xfrm>
            <a:custGeom>
              <a:avLst/>
              <a:gdLst>
                <a:gd name="connsiteX0" fmla="*/ 55726 w 90802"/>
                <a:gd name="connsiteY0" fmla="*/ 90068 h 90238"/>
                <a:gd name="connsiteX1" fmla="*/ 46922 w 90802"/>
                <a:gd name="connsiteY1" fmla="*/ 90068 h 90238"/>
                <a:gd name="connsiteX2" fmla="*/ 11704 w 90802"/>
                <a:gd name="connsiteY2" fmla="*/ 67905 h 90238"/>
                <a:gd name="connsiteX3" fmla="*/ 2141 w 90802"/>
                <a:gd name="connsiteY3" fmla="*/ 20239 h 90238"/>
                <a:gd name="connsiteX4" fmla="*/ 28858 w 90802"/>
                <a:gd name="connsiteY4" fmla="*/ 657 h 90238"/>
                <a:gd name="connsiteX5" fmla="*/ 83809 w 90802"/>
                <a:gd name="connsiteY5" fmla="*/ 27678 h 90238"/>
                <a:gd name="connsiteX6" fmla="*/ 80318 w 90802"/>
                <a:gd name="connsiteY6" fmla="*/ 37848 h 90238"/>
                <a:gd name="connsiteX7" fmla="*/ 70147 w 90802"/>
                <a:gd name="connsiteY7" fmla="*/ 34357 h 90238"/>
                <a:gd name="connsiteX8" fmla="*/ 31438 w 90802"/>
                <a:gd name="connsiteY8" fmla="*/ 15534 h 90238"/>
                <a:gd name="connsiteX9" fmla="*/ 16258 w 90802"/>
                <a:gd name="connsiteY9" fmla="*/ 26463 h 90238"/>
                <a:gd name="connsiteX10" fmla="*/ 24152 w 90802"/>
                <a:gd name="connsiteY10" fmla="*/ 59100 h 90238"/>
                <a:gd name="connsiteX11" fmla="*/ 49503 w 90802"/>
                <a:gd name="connsiteY11" fmla="*/ 74280 h 90238"/>
                <a:gd name="connsiteX12" fmla="*/ 78800 w 90802"/>
                <a:gd name="connsiteY12" fmla="*/ 67450 h 90238"/>
                <a:gd name="connsiteX13" fmla="*/ 89274 w 90802"/>
                <a:gd name="connsiteY13" fmla="*/ 69119 h 90238"/>
                <a:gd name="connsiteX14" fmla="*/ 87879 w 90802"/>
                <a:gd name="connsiteY14" fmla="*/ 79548 h 90238"/>
                <a:gd name="connsiteX15" fmla="*/ 87604 w 90802"/>
                <a:gd name="connsiteY15" fmla="*/ 79745 h 90238"/>
                <a:gd name="connsiteX16" fmla="*/ 55726 w 90802"/>
                <a:gd name="connsiteY16" fmla="*/ 90068 h 90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02" h="90238">
                  <a:moveTo>
                    <a:pt x="55726" y="90068"/>
                  </a:moveTo>
                  <a:cubicBezTo>
                    <a:pt x="52797" y="90295"/>
                    <a:pt x="49852" y="90295"/>
                    <a:pt x="46922" y="90068"/>
                  </a:cubicBezTo>
                  <a:cubicBezTo>
                    <a:pt x="32719" y="87609"/>
                    <a:pt x="20061" y="79654"/>
                    <a:pt x="11704" y="67905"/>
                  </a:cubicBezTo>
                  <a:cubicBezTo>
                    <a:pt x="840" y="54577"/>
                    <a:pt x="-2740" y="36725"/>
                    <a:pt x="2141" y="20239"/>
                  </a:cubicBezTo>
                  <a:cubicBezTo>
                    <a:pt x="7332" y="9756"/>
                    <a:pt x="17298" y="2453"/>
                    <a:pt x="28858" y="657"/>
                  </a:cubicBezTo>
                  <a:cubicBezTo>
                    <a:pt x="51045" y="-2859"/>
                    <a:pt x="73047" y="7959"/>
                    <a:pt x="83809" y="27678"/>
                  </a:cubicBezTo>
                  <a:cubicBezTo>
                    <a:pt x="85654" y="31458"/>
                    <a:pt x="84090" y="35996"/>
                    <a:pt x="80318" y="37848"/>
                  </a:cubicBezTo>
                  <a:cubicBezTo>
                    <a:pt x="76546" y="39700"/>
                    <a:pt x="71992" y="38137"/>
                    <a:pt x="70147" y="34357"/>
                  </a:cubicBezTo>
                  <a:cubicBezTo>
                    <a:pt x="62425" y="20631"/>
                    <a:pt x="47002" y="13131"/>
                    <a:pt x="31438" y="15534"/>
                  </a:cubicBezTo>
                  <a:cubicBezTo>
                    <a:pt x="24914" y="16520"/>
                    <a:pt x="19264" y="20589"/>
                    <a:pt x="16258" y="26463"/>
                  </a:cubicBezTo>
                  <a:cubicBezTo>
                    <a:pt x="13599" y="37985"/>
                    <a:pt x="16524" y="50068"/>
                    <a:pt x="24152" y="59100"/>
                  </a:cubicBezTo>
                  <a:cubicBezTo>
                    <a:pt x="30329" y="67237"/>
                    <a:pt x="39411" y="72671"/>
                    <a:pt x="49503" y="74280"/>
                  </a:cubicBezTo>
                  <a:cubicBezTo>
                    <a:pt x="59786" y="75890"/>
                    <a:pt x="70292" y="73446"/>
                    <a:pt x="78800" y="67450"/>
                  </a:cubicBezTo>
                  <a:cubicBezTo>
                    <a:pt x="82165" y="65066"/>
                    <a:pt x="86815" y="65810"/>
                    <a:pt x="89274" y="69119"/>
                  </a:cubicBezTo>
                  <a:cubicBezTo>
                    <a:pt x="91768" y="72383"/>
                    <a:pt x="91143" y="77058"/>
                    <a:pt x="87879" y="79548"/>
                  </a:cubicBezTo>
                  <a:cubicBezTo>
                    <a:pt x="87788" y="79609"/>
                    <a:pt x="87697" y="79685"/>
                    <a:pt x="87604" y="79745"/>
                  </a:cubicBezTo>
                  <a:cubicBezTo>
                    <a:pt x="78326" y="86455"/>
                    <a:pt x="67172" y="90053"/>
                    <a:pt x="55726" y="90068"/>
                  </a:cubicBezTo>
                  <a:close/>
                </a:path>
              </a:pathLst>
            </a:custGeom>
            <a:solidFill>
              <a:srgbClr val="231F20"/>
            </a:solidFill>
            <a:ln w="1516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D61A3C7B-9FB4-4AD5-9EAD-64908164C5E4}"/>
                </a:ext>
              </a:extLst>
            </p:cNvPr>
            <p:cNvSpPr/>
            <p:nvPr/>
          </p:nvSpPr>
          <p:spPr>
            <a:xfrm>
              <a:off x="-3229422" y="7288212"/>
              <a:ext cx="51642" cy="70846"/>
            </a:xfrm>
            <a:custGeom>
              <a:avLst/>
              <a:gdLst>
                <a:gd name="connsiteX0" fmla="*/ 16970 w 51642"/>
                <a:gd name="connsiteY0" fmla="*/ 70847 h 70846"/>
                <a:gd name="connsiteX1" fmla="*/ 16970 w 51642"/>
                <a:gd name="connsiteY1" fmla="*/ 70847 h 70846"/>
                <a:gd name="connsiteX2" fmla="*/ 9532 w 51642"/>
                <a:gd name="connsiteY2" fmla="*/ 63105 h 70846"/>
                <a:gd name="connsiteX3" fmla="*/ 9532 w 51642"/>
                <a:gd name="connsiteY3" fmla="*/ 63105 h 70846"/>
                <a:gd name="connsiteX4" fmla="*/ 16969 w 51642"/>
                <a:gd name="connsiteY4" fmla="*/ 55665 h 70846"/>
                <a:gd name="connsiteX5" fmla="*/ 17122 w 51642"/>
                <a:gd name="connsiteY5" fmla="*/ 55667 h 70846"/>
                <a:gd name="connsiteX6" fmla="*/ 17122 w 51642"/>
                <a:gd name="connsiteY6" fmla="*/ 55667 h 70846"/>
                <a:gd name="connsiteX7" fmla="*/ 35794 w 51642"/>
                <a:gd name="connsiteY7" fmla="*/ 51113 h 70846"/>
                <a:gd name="connsiteX8" fmla="*/ 2246 w 51642"/>
                <a:gd name="connsiteY8" fmla="*/ 13011 h 70846"/>
                <a:gd name="connsiteX9" fmla="*/ 2202 w 51642"/>
                <a:gd name="connsiteY9" fmla="*/ 2277 h 70846"/>
                <a:gd name="connsiteX10" fmla="*/ 2246 w 51642"/>
                <a:gd name="connsiteY10" fmla="*/ 2233 h 70846"/>
                <a:gd name="connsiteX11" fmla="*/ 12764 w 51642"/>
                <a:gd name="connsiteY11" fmla="*/ 2125 h 70846"/>
                <a:gd name="connsiteX12" fmla="*/ 12872 w 51642"/>
                <a:gd name="connsiteY12" fmla="*/ 2233 h 70846"/>
                <a:gd name="connsiteX13" fmla="*/ 50215 w 51642"/>
                <a:gd name="connsiteY13" fmla="*/ 57944 h 70846"/>
                <a:gd name="connsiteX14" fmla="*/ 16970 w 51642"/>
                <a:gd name="connsiteY14" fmla="*/ 70847 h 70846"/>
                <a:gd name="connsiteX15" fmla="*/ 35794 w 51642"/>
                <a:gd name="connsiteY15" fmla="*/ 52024 h 70846"/>
                <a:gd name="connsiteX16" fmla="*/ 35794 w 51642"/>
                <a:gd name="connsiteY16" fmla="*/ 52024 h 7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42" h="70846">
                  <a:moveTo>
                    <a:pt x="16970" y="70847"/>
                  </a:moveTo>
                  <a:lnTo>
                    <a:pt x="16970" y="70847"/>
                  </a:lnTo>
                  <a:cubicBezTo>
                    <a:pt x="12779" y="70771"/>
                    <a:pt x="9448" y="67295"/>
                    <a:pt x="9532" y="63105"/>
                  </a:cubicBezTo>
                  <a:cubicBezTo>
                    <a:pt x="9532" y="63105"/>
                    <a:pt x="9532" y="63105"/>
                    <a:pt x="9532" y="63105"/>
                  </a:cubicBezTo>
                  <a:cubicBezTo>
                    <a:pt x="9530" y="58997"/>
                    <a:pt x="12861" y="55667"/>
                    <a:pt x="16969" y="55665"/>
                  </a:cubicBezTo>
                  <a:cubicBezTo>
                    <a:pt x="17020" y="55665"/>
                    <a:pt x="17070" y="55665"/>
                    <a:pt x="17122" y="55667"/>
                  </a:cubicBezTo>
                  <a:lnTo>
                    <a:pt x="17122" y="55667"/>
                  </a:lnTo>
                  <a:cubicBezTo>
                    <a:pt x="23646" y="55893"/>
                    <a:pt x="30107" y="54317"/>
                    <a:pt x="35794" y="51113"/>
                  </a:cubicBezTo>
                  <a:cubicBezTo>
                    <a:pt x="26670" y="36737"/>
                    <a:pt x="15351" y="23880"/>
                    <a:pt x="2246" y="13011"/>
                  </a:cubicBezTo>
                  <a:cubicBezTo>
                    <a:pt x="-731" y="10058"/>
                    <a:pt x="-751" y="5254"/>
                    <a:pt x="2202" y="2277"/>
                  </a:cubicBezTo>
                  <a:cubicBezTo>
                    <a:pt x="2217" y="2262"/>
                    <a:pt x="2230" y="2248"/>
                    <a:pt x="2246" y="2233"/>
                  </a:cubicBezTo>
                  <a:cubicBezTo>
                    <a:pt x="5121" y="-702"/>
                    <a:pt x="9830" y="-750"/>
                    <a:pt x="12764" y="2125"/>
                  </a:cubicBezTo>
                  <a:cubicBezTo>
                    <a:pt x="12800" y="2161"/>
                    <a:pt x="12837" y="2196"/>
                    <a:pt x="12872" y="2233"/>
                  </a:cubicBezTo>
                  <a:cubicBezTo>
                    <a:pt x="58412" y="43219"/>
                    <a:pt x="52188" y="54300"/>
                    <a:pt x="50215" y="57944"/>
                  </a:cubicBezTo>
                  <a:cubicBezTo>
                    <a:pt x="42928" y="70088"/>
                    <a:pt x="21980" y="70847"/>
                    <a:pt x="16970" y="70847"/>
                  </a:cubicBezTo>
                  <a:close/>
                  <a:moveTo>
                    <a:pt x="35794" y="52024"/>
                  </a:moveTo>
                  <a:lnTo>
                    <a:pt x="35794" y="52024"/>
                  </a:lnTo>
                  <a:close/>
                </a:path>
              </a:pathLst>
            </a:custGeom>
            <a:solidFill>
              <a:srgbClr val="231F20"/>
            </a:solidFill>
            <a:ln w="1516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DE60FDC4-C011-4083-9317-4F72A6696DE5}"/>
                </a:ext>
              </a:extLst>
            </p:cNvPr>
            <p:cNvSpPr/>
            <p:nvPr/>
          </p:nvSpPr>
          <p:spPr>
            <a:xfrm>
              <a:off x="-3240535" y="7436629"/>
              <a:ext cx="77722" cy="52219"/>
            </a:xfrm>
            <a:custGeom>
              <a:avLst/>
              <a:gdLst>
                <a:gd name="connsiteX0" fmla="*/ 68007 w 77722"/>
                <a:gd name="connsiteY0" fmla="*/ 0 h 52219"/>
                <a:gd name="connsiteX1" fmla="*/ 0 w 77722"/>
                <a:gd name="connsiteY1" fmla="*/ 0 h 52219"/>
                <a:gd name="connsiteX2" fmla="*/ 77722 w 77722"/>
                <a:gd name="connsiteY2" fmla="*/ 52220 h 52219"/>
              </a:gdLst>
              <a:ahLst/>
              <a:cxnLst>
                <a:cxn ang="0">
                  <a:pos x="connsiteX0" y="connsiteY0"/>
                </a:cxn>
                <a:cxn ang="0">
                  <a:pos x="connsiteX1" y="connsiteY1"/>
                </a:cxn>
                <a:cxn ang="0">
                  <a:pos x="connsiteX2" y="connsiteY2"/>
                </a:cxn>
              </a:cxnLst>
              <a:rect l="l" t="t" r="r" b="b"/>
              <a:pathLst>
                <a:path w="77722" h="52219">
                  <a:moveTo>
                    <a:pt x="68007" y="0"/>
                  </a:moveTo>
                  <a:cubicBezTo>
                    <a:pt x="68007" y="0"/>
                    <a:pt x="22467" y="8045"/>
                    <a:pt x="0" y="0"/>
                  </a:cubicBezTo>
                  <a:cubicBezTo>
                    <a:pt x="16598" y="28341"/>
                    <a:pt x="45212" y="47559"/>
                    <a:pt x="77722" y="52220"/>
                  </a:cubicBezTo>
                  <a:close/>
                </a:path>
              </a:pathLst>
            </a:custGeom>
            <a:solidFill>
              <a:srgbClr val="231F20"/>
            </a:solidFill>
            <a:ln w="1516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73B0AF43-738F-48FF-89B0-D71F9053C9C9}"/>
                </a:ext>
              </a:extLst>
            </p:cNvPr>
            <p:cNvSpPr/>
            <p:nvPr/>
          </p:nvSpPr>
          <p:spPr>
            <a:xfrm>
              <a:off x="-3247404" y="7428692"/>
              <a:ext cx="92763" cy="67326"/>
            </a:xfrm>
            <a:custGeom>
              <a:avLst/>
              <a:gdLst>
                <a:gd name="connsiteX0" fmla="*/ 84591 w 92763"/>
                <a:gd name="connsiteY0" fmla="*/ 67292 h 67326"/>
                <a:gd name="connsiteX1" fmla="*/ 84591 w 92763"/>
                <a:gd name="connsiteY1" fmla="*/ 67292 h 67326"/>
                <a:gd name="connsiteX2" fmla="*/ 949 w 92763"/>
                <a:gd name="connsiteY2" fmla="*/ 11277 h 67326"/>
                <a:gd name="connsiteX3" fmla="*/ 1860 w 92763"/>
                <a:gd name="connsiteY3" fmla="*/ 2625 h 67326"/>
                <a:gd name="connsiteX4" fmla="*/ 10209 w 92763"/>
                <a:gd name="connsiteY4" fmla="*/ 499 h 67326"/>
                <a:gd name="connsiteX5" fmla="*/ 74117 w 92763"/>
                <a:gd name="connsiteY5" fmla="*/ 499 h 67326"/>
                <a:gd name="connsiteX6" fmla="*/ 82922 w 92763"/>
                <a:gd name="connsiteY6" fmla="*/ 6571 h 67326"/>
                <a:gd name="connsiteX7" fmla="*/ 92637 w 92763"/>
                <a:gd name="connsiteY7" fmla="*/ 58335 h 67326"/>
                <a:gd name="connsiteX8" fmla="*/ 90815 w 92763"/>
                <a:gd name="connsiteY8" fmla="*/ 64863 h 67326"/>
                <a:gd name="connsiteX9" fmla="*/ 84591 w 92763"/>
                <a:gd name="connsiteY9" fmla="*/ 67292 h 67326"/>
                <a:gd name="connsiteX10" fmla="*/ 23871 w 92763"/>
                <a:gd name="connsiteY10" fmla="*/ 18564 h 67326"/>
                <a:gd name="connsiteX11" fmla="*/ 74876 w 92763"/>
                <a:gd name="connsiteY11" fmla="*/ 50745 h 67326"/>
                <a:gd name="connsiteX12" fmla="*/ 68501 w 92763"/>
                <a:gd name="connsiteY12" fmla="*/ 16438 h 67326"/>
                <a:gd name="connsiteX13" fmla="*/ 24175 w 92763"/>
                <a:gd name="connsiteY13" fmla="*/ 18564 h 6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763" h="67326">
                  <a:moveTo>
                    <a:pt x="84591" y="67292"/>
                  </a:moveTo>
                  <a:lnTo>
                    <a:pt x="84591" y="67292"/>
                  </a:lnTo>
                  <a:cubicBezTo>
                    <a:pt x="49539" y="62586"/>
                    <a:pt x="18648" y="41895"/>
                    <a:pt x="949" y="11277"/>
                  </a:cubicBezTo>
                  <a:cubicBezTo>
                    <a:pt x="-595" y="8484"/>
                    <a:pt x="-230" y="5038"/>
                    <a:pt x="1860" y="2625"/>
                  </a:cubicBezTo>
                  <a:cubicBezTo>
                    <a:pt x="3908" y="211"/>
                    <a:pt x="7257" y="-639"/>
                    <a:pt x="10209" y="499"/>
                  </a:cubicBezTo>
                  <a:cubicBezTo>
                    <a:pt x="31297" y="4765"/>
                    <a:pt x="53029" y="4765"/>
                    <a:pt x="74117" y="499"/>
                  </a:cubicBezTo>
                  <a:cubicBezTo>
                    <a:pt x="78222" y="-245"/>
                    <a:pt x="82154" y="2473"/>
                    <a:pt x="82922" y="6571"/>
                  </a:cubicBezTo>
                  <a:lnTo>
                    <a:pt x="92637" y="58335"/>
                  </a:lnTo>
                  <a:cubicBezTo>
                    <a:pt x="93065" y="60673"/>
                    <a:pt x="92392" y="63087"/>
                    <a:pt x="90815" y="64863"/>
                  </a:cubicBezTo>
                  <a:cubicBezTo>
                    <a:pt x="89241" y="66609"/>
                    <a:pt x="86934" y="67519"/>
                    <a:pt x="84591" y="67292"/>
                  </a:cubicBezTo>
                  <a:close/>
                  <a:moveTo>
                    <a:pt x="23871" y="18564"/>
                  </a:moveTo>
                  <a:cubicBezTo>
                    <a:pt x="36964" y="34503"/>
                    <a:pt x="54852" y="45797"/>
                    <a:pt x="74876" y="50745"/>
                  </a:cubicBezTo>
                  <a:lnTo>
                    <a:pt x="68501" y="16438"/>
                  </a:lnTo>
                  <a:cubicBezTo>
                    <a:pt x="53837" y="18655"/>
                    <a:pt x="38984" y="19368"/>
                    <a:pt x="24175" y="18564"/>
                  </a:cubicBezTo>
                  <a:close/>
                </a:path>
              </a:pathLst>
            </a:custGeom>
            <a:solidFill>
              <a:srgbClr val="231F20"/>
            </a:solidFill>
            <a:ln w="1516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CB363DD7-3FD8-4621-BBD2-1F4CF56DBA3B}"/>
                </a:ext>
              </a:extLst>
            </p:cNvPr>
            <p:cNvSpPr/>
            <p:nvPr/>
          </p:nvSpPr>
          <p:spPr>
            <a:xfrm rot="21381000">
              <a:off x="-3270507" y="7264856"/>
              <a:ext cx="13662" cy="22466"/>
            </a:xfrm>
            <a:custGeom>
              <a:avLst/>
              <a:gdLst>
                <a:gd name="connsiteX0" fmla="*/ 13662 w 13662"/>
                <a:gd name="connsiteY0" fmla="*/ 11233 h 22466"/>
                <a:gd name="connsiteX1" fmla="*/ 6831 w 13662"/>
                <a:gd name="connsiteY1" fmla="*/ 22467 h 22466"/>
                <a:gd name="connsiteX2" fmla="*/ 0 w 13662"/>
                <a:gd name="connsiteY2" fmla="*/ 11233 h 22466"/>
                <a:gd name="connsiteX3" fmla="*/ 6831 w 13662"/>
                <a:gd name="connsiteY3" fmla="*/ 0 h 22466"/>
                <a:gd name="connsiteX4" fmla="*/ 13662 w 13662"/>
                <a:gd name="connsiteY4" fmla="*/ 11233 h 22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2" h="22466">
                  <a:moveTo>
                    <a:pt x="13662" y="11233"/>
                  </a:moveTo>
                  <a:cubicBezTo>
                    <a:pt x="13662" y="17437"/>
                    <a:pt x="10604" y="22467"/>
                    <a:pt x="6831" y="22467"/>
                  </a:cubicBezTo>
                  <a:cubicBezTo>
                    <a:pt x="3058" y="22467"/>
                    <a:pt x="0" y="17437"/>
                    <a:pt x="0" y="11233"/>
                  </a:cubicBezTo>
                  <a:cubicBezTo>
                    <a:pt x="0" y="5029"/>
                    <a:pt x="3058" y="0"/>
                    <a:pt x="6831" y="0"/>
                  </a:cubicBezTo>
                  <a:cubicBezTo>
                    <a:pt x="10604" y="0"/>
                    <a:pt x="13662" y="5029"/>
                    <a:pt x="13662" y="11233"/>
                  </a:cubicBezTo>
                  <a:close/>
                </a:path>
              </a:pathLst>
            </a:custGeom>
            <a:solidFill>
              <a:srgbClr val="231F20"/>
            </a:solidFill>
            <a:ln w="1516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D4B17DB3-4D54-4176-A972-4BF73A80F072}"/>
                </a:ext>
              </a:extLst>
            </p:cNvPr>
            <p:cNvSpPr/>
            <p:nvPr/>
          </p:nvSpPr>
          <p:spPr>
            <a:xfrm rot="21381000">
              <a:off x="-3195581" y="7259183"/>
              <a:ext cx="13662" cy="22466"/>
            </a:xfrm>
            <a:custGeom>
              <a:avLst/>
              <a:gdLst>
                <a:gd name="connsiteX0" fmla="*/ 13662 w 13662"/>
                <a:gd name="connsiteY0" fmla="*/ 11233 h 22466"/>
                <a:gd name="connsiteX1" fmla="*/ 6831 w 13662"/>
                <a:gd name="connsiteY1" fmla="*/ 22466 h 22466"/>
                <a:gd name="connsiteX2" fmla="*/ 0 w 13662"/>
                <a:gd name="connsiteY2" fmla="*/ 11233 h 22466"/>
                <a:gd name="connsiteX3" fmla="*/ 6831 w 13662"/>
                <a:gd name="connsiteY3" fmla="*/ 0 h 22466"/>
                <a:gd name="connsiteX4" fmla="*/ 13662 w 13662"/>
                <a:gd name="connsiteY4" fmla="*/ 11233 h 22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2" h="22466">
                  <a:moveTo>
                    <a:pt x="13662" y="11233"/>
                  </a:moveTo>
                  <a:cubicBezTo>
                    <a:pt x="13662" y="17437"/>
                    <a:pt x="10604" y="22466"/>
                    <a:pt x="6831" y="22466"/>
                  </a:cubicBezTo>
                  <a:cubicBezTo>
                    <a:pt x="3058" y="22466"/>
                    <a:pt x="0" y="17437"/>
                    <a:pt x="0" y="11233"/>
                  </a:cubicBezTo>
                  <a:cubicBezTo>
                    <a:pt x="0" y="5029"/>
                    <a:pt x="3058" y="0"/>
                    <a:pt x="6831" y="0"/>
                  </a:cubicBezTo>
                  <a:cubicBezTo>
                    <a:pt x="10604" y="0"/>
                    <a:pt x="13662" y="5029"/>
                    <a:pt x="13662" y="11233"/>
                  </a:cubicBezTo>
                  <a:close/>
                </a:path>
              </a:pathLst>
            </a:custGeom>
            <a:solidFill>
              <a:srgbClr val="231F20"/>
            </a:solidFill>
            <a:ln w="1516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AF57EEB6-B5AD-4EAB-8C82-92F856D9FC7B}"/>
                </a:ext>
              </a:extLst>
            </p:cNvPr>
            <p:cNvSpPr/>
            <p:nvPr/>
          </p:nvSpPr>
          <p:spPr>
            <a:xfrm>
              <a:off x="-3263761" y="7371810"/>
              <a:ext cx="91080" cy="19093"/>
            </a:xfrm>
            <a:custGeom>
              <a:avLst/>
              <a:gdLst>
                <a:gd name="connsiteX0" fmla="*/ 0 w 91080"/>
                <a:gd name="connsiteY0" fmla="*/ 0 h 19093"/>
                <a:gd name="connsiteX1" fmla="*/ 91080 w 91080"/>
                <a:gd name="connsiteY1" fmla="*/ 0 h 19093"/>
              </a:gdLst>
              <a:ahLst/>
              <a:cxnLst>
                <a:cxn ang="0">
                  <a:pos x="connsiteX0" y="connsiteY0"/>
                </a:cxn>
                <a:cxn ang="0">
                  <a:pos x="connsiteX1" y="connsiteY1"/>
                </a:cxn>
              </a:cxnLst>
              <a:rect l="l" t="t" r="r" b="b"/>
              <a:pathLst>
                <a:path w="91080" h="19093">
                  <a:moveTo>
                    <a:pt x="0" y="0"/>
                  </a:moveTo>
                  <a:cubicBezTo>
                    <a:pt x="0" y="0"/>
                    <a:pt x="36888" y="42960"/>
                    <a:pt x="91080" y="0"/>
                  </a:cubicBezTo>
                </a:path>
              </a:pathLst>
            </a:custGeom>
            <a:solidFill>
              <a:srgbClr val="FFFFFF"/>
            </a:solidFill>
            <a:ln w="1516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EDE12C2-F267-4392-AA31-89DC97A26AAA}"/>
                </a:ext>
              </a:extLst>
            </p:cNvPr>
            <p:cNvSpPr/>
            <p:nvPr/>
          </p:nvSpPr>
          <p:spPr>
            <a:xfrm>
              <a:off x="-3271713" y="7364160"/>
              <a:ext cx="105201" cy="34367"/>
            </a:xfrm>
            <a:custGeom>
              <a:avLst/>
              <a:gdLst>
                <a:gd name="connsiteX0" fmla="*/ 51367 w 105201"/>
                <a:gd name="connsiteY0" fmla="*/ 34367 h 34367"/>
                <a:gd name="connsiteX1" fmla="*/ 2184 w 105201"/>
                <a:gd name="connsiteY1" fmla="*/ 12660 h 34367"/>
                <a:gd name="connsiteX2" fmla="*/ 2184 w 105201"/>
                <a:gd name="connsiteY2" fmla="*/ 1882 h 34367"/>
                <a:gd name="connsiteX3" fmla="*/ 12685 w 105201"/>
                <a:gd name="connsiteY3" fmla="*/ 2504 h 34367"/>
                <a:gd name="connsiteX4" fmla="*/ 12810 w 105201"/>
                <a:gd name="connsiteY4" fmla="*/ 2641 h 34367"/>
                <a:gd name="connsiteX5" fmla="*/ 12810 w 105201"/>
                <a:gd name="connsiteY5" fmla="*/ 2641 h 34367"/>
                <a:gd name="connsiteX6" fmla="*/ 92809 w 105201"/>
                <a:gd name="connsiteY6" fmla="*/ 1730 h 34367"/>
                <a:gd name="connsiteX7" fmla="*/ 103511 w 105201"/>
                <a:gd name="connsiteY7" fmla="*/ 2869 h 34367"/>
                <a:gd name="connsiteX8" fmla="*/ 102372 w 105201"/>
                <a:gd name="connsiteY8" fmla="*/ 13571 h 34367"/>
                <a:gd name="connsiteX9" fmla="*/ 51367 w 105201"/>
                <a:gd name="connsiteY9" fmla="*/ 34367 h 3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201" h="34367">
                  <a:moveTo>
                    <a:pt x="51367" y="34367"/>
                  </a:moveTo>
                  <a:cubicBezTo>
                    <a:pt x="32744" y="33942"/>
                    <a:pt x="15053" y="26125"/>
                    <a:pt x="2184" y="12660"/>
                  </a:cubicBezTo>
                  <a:cubicBezTo>
                    <a:pt x="-728" y="9654"/>
                    <a:pt x="-728" y="4888"/>
                    <a:pt x="2184" y="1882"/>
                  </a:cubicBezTo>
                  <a:cubicBezTo>
                    <a:pt x="5253" y="-850"/>
                    <a:pt x="9954" y="-577"/>
                    <a:pt x="12685" y="2504"/>
                  </a:cubicBezTo>
                  <a:cubicBezTo>
                    <a:pt x="12728" y="2550"/>
                    <a:pt x="12769" y="2595"/>
                    <a:pt x="12810" y="2641"/>
                  </a:cubicBezTo>
                  <a:lnTo>
                    <a:pt x="12810" y="2641"/>
                  </a:lnTo>
                  <a:cubicBezTo>
                    <a:pt x="14176" y="4159"/>
                    <a:pt x="46054" y="39377"/>
                    <a:pt x="92809" y="1730"/>
                  </a:cubicBezTo>
                  <a:cubicBezTo>
                    <a:pt x="96079" y="-911"/>
                    <a:pt x="100869" y="-395"/>
                    <a:pt x="103511" y="2869"/>
                  </a:cubicBezTo>
                  <a:cubicBezTo>
                    <a:pt x="106152" y="6132"/>
                    <a:pt x="105642" y="10929"/>
                    <a:pt x="102372" y="13571"/>
                  </a:cubicBezTo>
                  <a:cubicBezTo>
                    <a:pt x="88252" y="26140"/>
                    <a:pt x="70248" y="33472"/>
                    <a:pt x="51367" y="34367"/>
                  </a:cubicBezTo>
                  <a:close/>
                </a:path>
              </a:pathLst>
            </a:custGeom>
            <a:solidFill>
              <a:srgbClr val="231F20"/>
            </a:solidFill>
            <a:ln w="1516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5028772B-0463-45F9-8976-EC83CCE6FD96}"/>
                </a:ext>
              </a:extLst>
            </p:cNvPr>
            <p:cNvSpPr/>
            <p:nvPr/>
          </p:nvSpPr>
          <p:spPr>
            <a:xfrm>
              <a:off x="-3441989" y="7638183"/>
              <a:ext cx="22951" cy="158973"/>
            </a:xfrm>
            <a:custGeom>
              <a:avLst/>
              <a:gdLst>
                <a:gd name="connsiteX0" fmla="*/ 7150 w 22951"/>
                <a:gd name="connsiteY0" fmla="*/ 158973 h 158973"/>
                <a:gd name="connsiteX1" fmla="*/ 7150 w 22951"/>
                <a:gd name="connsiteY1" fmla="*/ 158973 h 158973"/>
                <a:gd name="connsiteX2" fmla="*/ 6 w 22951"/>
                <a:gd name="connsiteY2" fmla="*/ 151247 h 158973"/>
                <a:gd name="connsiteX3" fmla="*/ 15 w 22951"/>
                <a:gd name="connsiteY3" fmla="*/ 151080 h 158973"/>
                <a:gd name="connsiteX4" fmla="*/ 7453 w 22951"/>
                <a:gd name="connsiteY4" fmla="*/ 6869 h 158973"/>
                <a:gd name="connsiteX5" fmla="*/ 15436 w 22951"/>
                <a:gd name="connsiteY5" fmla="*/ 23 h 158973"/>
                <a:gd name="connsiteX6" fmla="*/ 15650 w 22951"/>
                <a:gd name="connsiteY6" fmla="*/ 38 h 158973"/>
                <a:gd name="connsiteX7" fmla="*/ 22946 w 22951"/>
                <a:gd name="connsiteY7" fmla="*/ 7916 h 158973"/>
                <a:gd name="connsiteX8" fmla="*/ 22937 w 22951"/>
                <a:gd name="connsiteY8" fmla="*/ 8083 h 158973"/>
                <a:gd name="connsiteX9" fmla="*/ 14740 w 22951"/>
                <a:gd name="connsiteY9" fmla="*/ 151839 h 158973"/>
                <a:gd name="connsiteX10" fmla="*/ 7150 w 22951"/>
                <a:gd name="connsiteY10" fmla="*/ 158973 h 158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51" h="158973">
                  <a:moveTo>
                    <a:pt x="7150" y="158973"/>
                  </a:moveTo>
                  <a:lnTo>
                    <a:pt x="7150" y="158973"/>
                  </a:lnTo>
                  <a:cubicBezTo>
                    <a:pt x="3045" y="158806"/>
                    <a:pt x="-154" y="155360"/>
                    <a:pt x="6" y="151247"/>
                  </a:cubicBezTo>
                  <a:cubicBezTo>
                    <a:pt x="9" y="151201"/>
                    <a:pt x="12" y="151140"/>
                    <a:pt x="15" y="151080"/>
                  </a:cubicBezTo>
                  <a:lnTo>
                    <a:pt x="7453" y="6869"/>
                  </a:lnTo>
                  <a:cubicBezTo>
                    <a:pt x="7766" y="2770"/>
                    <a:pt x="11339" y="-296"/>
                    <a:pt x="15436" y="23"/>
                  </a:cubicBezTo>
                  <a:cubicBezTo>
                    <a:pt x="15508" y="23"/>
                    <a:pt x="15579" y="23"/>
                    <a:pt x="15650" y="38"/>
                  </a:cubicBezTo>
                  <a:cubicBezTo>
                    <a:pt x="19839" y="205"/>
                    <a:pt x="23105" y="3727"/>
                    <a:pt x="22946" y="7916"/>
                  </a:cubicBezTo>
                  <a:cubicBezTo>
                    <a:pt x="22943" y="7962"/>
                    <a:pt x="22940" y="8023"/>
                    <a:pt x="22937" y="8083"/>
                  </a:cubicBezTo>
                  <a:lnTo>
                    <a:pt x="14740" y="151839"/>
                  </a:lnTo>
                  <a:cubicBezTo>
                    <a:pt x="14427" y="155816"/>
                    <a:pt x="11140" y="158913"/>
                    <a:pt x="7150" y="158973"/>
                  </a:cubicBezTo>
                  <a:close/>
                </a:path>
              </a:pathLst>
            </a:custGeom>
            <a:solidFill>
              <a:srgbClr val="231F20"/>
            </a:solidFill>
            <a:ln w="1516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67609FCB-1601-4CAD-BA6C-978B135FEB9F}"/>
                </a:ext>
              </a:extLst>
            </p:cNvPr>
            <p:cNvSpPr/>
            <p:nvPr/>
          </p:nvSpPr>
          <p:spPr>
            <a:xfrm>
              <a:off x="-2686311" y="7227596"/>
              <a:ext cx="45540" cy="64063"/>
            </a:xfrm>
            <a:custGeom>
              <a:avLst/>
              <a:gdLst>
                <a:gd name="connsiteX0" fmla="*/ 0 w 45540"/>
                <a:gd name="connsiteY0" fmla="*/ 763 h 64063"/>
                <a:gd name="connsiteX1" fmla="*/ 45540 w 45540"/>
                <a:gd name="connsiteY1" fmla="*/ 10023 h 64063"/>
                <a:gd name="connsiteX2" fmla="*/ 13055 w 45540"/>
                <a:gd name="connsiteY2" fmla="*/ 32034 h 64063"/>
                <a:gd name="connsiteX3" fmla="*/ 22922 w 45540"/>
                <a:gd name="connsiteY3" fmla="*/ 64064 h 64063"/>
              </a:gdLst>
              <a:ahLst/>
              <a:cxnLst>
                <a:cxn ang="0">
                  <a:pos x="connsiteX0" y="connsiteY0"/>
                </a:cxn>
                <a:cxn ang="0">
                  <a:pos x="connsiteX1" y="connsiteY1"/>
                </a:cxn>
                <a:cxn ang="0">
                  <a:pos x="connsiteX2" y="connsiteY2"/>
                </a:cxn>
                <a:cxn ang="0">
                  <a:pos x="connsiteX3" y="connsiteY3"/>
                </a:cxn>
              </a:cxnLst>
              <a:rect l="l" t="t" r="r" b="b"/>
              <a:pathLst>
                <a:path w="45540" h="64063">
                  <a:moveTo>
                    <a:pt x="0" y="763"/>
                  </a:moveTo>
                  <a:cubicBezTo>
                    <a:pt x="0" y="763"/>
                    <a:pt x="45540" y="-3943"/>
                    <a:pt x="45540" y="10023"/>
                  </a:cubicBezTo>
                  <a:cubicBezTo>
                    <a:pt x="45540" y="39168"/>
                    <a:pt x="13055" y="32034"/>
                    <a:pt x="13055" y="32034"/>
                  </a:cubicBezTo>
                  <a:cubicBezTo>
                    <a:pt x="13055" y="32034"/>
                    <a:pt x="34914" y="49491"/>
                    <a:pt x="22922" y="64064"/>
                  </a:cubicBezTo>
                </a:path>
              </a:pathLst>
            </a:custGeom>
            <a:solidFill>
              <a:srgbClr val="FFFFFF"/>
            </a:solidFill>
            <a:ln w="1516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A2D9BEA0-19BE-4D0D-B241-AB9431AA371D}"/>
                </a:ext>
              </a:extLst>
            </p:cNvPr>
            <p:cNvSpPr/>
            <p:nvPr/>
          </p:nvSpPr>
          <p:spPr>
            <a:xfrm>
              <a:off x="-2693943" y="7220823"/>
              <a:ext cx="60548" cy="78897"/>
            </a:xfrm>
            <a:custGeom>
              <a:avLst/>
              <a:gdLst>
                <a:gd name="connsiteX0" fmla="*/ 30251 w 60548"/>
                <a:gd name="connsiteY0" fmla="*/ 78882 h 78897"/>
                <a:gd name="connsiteX1" fmla="*/ 25393 w 60548"/>
                <a:gd name="connsiteY1" fmla="*/ 77212 h 78897"/>
                <a:gd name="connsiteX2" fmla="*/ 24331 w 60548"/>
                <a:gd name="connsiteY2" fmla="*/ 66586 h 78897"/>
                <a:gd name="connsiteX3" fmla="*/ 26152 w 60548"/>
                <a:gd name="connsiteY3" fmla="*/ 60818 h 78897"/>
                <a:gd name="connsiteX4" fmla="*/ 15678 w 60548"/>
                <a:gd name="connsiteY4" fmla="*/ 45638 h 78897"/>
                <a:gd name="connsiteX5" fmla="*/ 13553 w 60548"/>
                <a:gd name="connsiteY5" fmla="*/ 36530 h 78897"/>
                <a:gd name="connsiteX6" fmla="*/ 22054 w 60548"/>
                <a:gd name="connsiteY6" fmla="*/ 32279 h 78897"/>
                <a:gd name="connsiteX7" fmla="*/ 41181 w 60548"/>
                <a:gd name="connsiteY7" fmla="*/ 29547 h 78897"/>
                <a:gd name="connsiteX8" fmla="*/ 45279 w 60548"/>
                <a:gd name="connsiteY8" fmla="*/ 17858 h 78897"/>
                <a:gd name="connsiteX9" fmla="*/ 8392 w 60548"/>
                <a:gd name="connsiteY9" fmla="*/ 16037 h 78897"/>
                <a:gd name="connsiteX10" fmla="*/ 43 w 60548"/>
                <a:gd name="connsiteY10" fmla="*/ 9206 h 78897"/>
                <a:gd name="connsiteX11" fmla="*/ 6798 w 60548"/>
                <a:gd name="connsiteY11" fmla="*/ 864 h 78897"/>
                <a:gd name="connsiteX12" fmla="*/ 6874 w 60548"/>
                <a:gd name="connsiteY12" fmla="*/ 857 h 78897"/>
                <a:gd name="connsiteX13" fmla="*/ 55602 w 60548"/>
                <a:gd name="connsiteY13" fmla="*/ 7384 h 78897"/>
                <a:gd name="connsiteX14" fmla="*/ 60459 w 60548"/>
                <a:gd name="connsiteY14" fmla="*/ 17706 h 78897"/>
                <a:gd name="connsiteX15" fmla="*/ 50744 w 60548"/>
                <a:gd name="connsiteY15" fmla="*/ 41236 h 78897"/>
                <a:gd name="connsiteX16" fmla="*/ 36930 w 60548"/>
                <a:gd name="connsiteY16" fmla="*/ 47459 h 78897"/>
                <a:gd name="connsiteX17" fmla="*/ 41332 w 60548"/>
                <a:gd name="connsiteY17" fmla="*/ 59755 h 78897"/>
                <a:gd name="connsiteX18" fmla="*/ 36171 w 60548"/>
                <a:gd name="connsiteY18" fmla="*/ 76605 h 78897"/>
                <a:gd name="connsiteX19" fmla="*/ 30251 w 60548"/>
                <a:gd name="connsiteY19" fmla="*/ 78882 h 7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48" h="78897">
                  <a:moveTo>
                    <a:pt x="30251" y="78882"/>
                  </a:moveTo>
                  <a:cubicBezTo>
                    <a:pt x="28490" y="78906"/>
                    <a:pt x="26775" y="78316"/>
                    <a:pt x="25393" y="77212"/>
                  </a:cubicBezTo>
                  <a:cubicBezTo>
                    <a:pt x="22190" y="74560"/>
                    <a:pt x="21705" y="69821"/>
                    <a:pt x="24331" y="66586"/>
                  </a:cubicBezTo>
                  <a:cubicBezTo>
                    <a:pt x="25788" y="65039"/>
                    <a:pt x="26456" y="62917"/>
                    <a:pt x="26152" y="60818"/>
                  </a:cubicBezTo>
                  <a:cubicBezTo>
                    <a:pt x="24316" y="54794"/>
                    <a:pt x="20657" y="49489"/>
                    <a:pt x="15678" y="45638"/>
                  </a:cubicBezTo>
                  <a:cubicBezTo>
                    <a:pt x="12915" y="43482"/>
                    <a:pt x="12020" y="39687"/>
                    <a:pt x="13553" y="36530"/>
                  </a:cubicBezTo>
                  <a:cubicBezTo>
                    <a:pt x="15116" y="33375"/>
                    <a:pt x="18593" y="31640"/>
                    <a:pt x="22054" y="32279"/>
                  </a:cubicBezTo>
                  <a:cubicBezTo>
                    <a:pt x="28551" y="33817"/>
                    <a:pt x="35382" y="32841"/>
                    <a:pt x="41181" y="29547"/>
                  </a:cubicBezTo>
                  <a:cubicBezTo>
                    <a:pt x="44262" y="26478"/>
                    <a:pt x="45765" y="22175"/>
                    <a:pt x="45279" y="17858"/>
                  </a:cubicBezTo>
                  <a:cubicBezTo>
                    <a:pt x="33226" y="14840"/>
                    <a:pt x="20688" y="14221"/>
                    <a:pt x="8392" y="16037"/>
                  </a:cubicBezTo>
                  <a:cubicBezTo>
                    <a:pt x="4217" y="16392"/>
                    <a:pt x="513" y="13366"/>
                    <a:pt x="43" y="9206"/>
                  </a:cubicBezTo>
                  <a:cubicBezTo>
                    <a:pt x="-398" y="5037"/>
                    <a:pt x="2623" y="1303"/>
                    <a:pt x="6798" y="864"/>
                  </a:cubicBezTo>
                  <a:cubicBezTo>
                    <a:pt x="6828" y="861"/>
                    <a:pt x="6843" y="860"/>
                    <a:pt x="6874" y="857"/>
                  </a:cubicBezTo>
                  <a:cubicBezTo>
                    <a:pt x="15526" y="-54"/>
                    <a:pt x="44672" y="-2179"/>
                    <a:pt x="55602" y="7384"/>
                  </a:cubicBezTo>
                  <a:cubicBezTo>
                    <a:pt x="58501" y="10062"/>
                    <a:pt x="60247" y="13764"/>
                    <a:pt x="60459" y="17706"/>
                  </a:cubicBezTo>
                  <a:cubicBezTo>
                    <a:pt x="61173" y="26651"/>
                    <a:pt x="57560" y="35394"/>
                    <a:pt x="50744" y="41236"/>
                  </a:cubicBezTo>
                  <a:cubicBezTo>
                    <a:pt x="46736" y="44445"/>
                    <a:pt x="41985" y="46585"/>
                    <a:pt x="36930" y="47459"/>
                  </a:cubicBezTo>
                  <a:cubicBezTo>
                    <a:pt x="39268" y="51191"/>
                    <a:pt x="40771" y="55386"/>
                    <a:pt x="41332" y="59755"/>
                  </a:cubicBezTo>
                  <a:cubicBezTo>
                    <a:pt x="41924" y="65835"/>
                    <a:pt x="40072" y="71901"/>
                    <a:pt x="36171" y="76605"/>
                  </a:cubicBezTo>
                  <a:cubicBezTo>
                    <a:pt x="34623" y="78192"/>
                    <a:pt x="32467" y="79023"/>
                    <a:pt x="30251" y="78882"/>
                  </a:cubicBezTo>
                  <a:close/>
                </a:path>
              </a:pathLst>
            </a:custGeom>
            <a:solidFill>
              <a:srgbClr val="231F20"/>
            </a:solidFill>
            <a:ln w="15169" cap="flat">
              <a:noFill/>
              <a:prstDash val="solid"/>
              <a:miter/>
            </a:ln>
          </p:spPr>
          <p:txBody>
            <a:bodyPr rtlCol="0" anchor="ctr"/>
            <a:lstStyle/>
            <a:p>
              <a:endParaRPr lang="zh-CN" altLang="en-US"/>
            </a:p>
          </p:txBody>
        </p:sp>
      </p:grpSp>
      <p:grpSp>
        <p:nvGrpSpPr>
          <p:cNvPr id="107" name="组合 106">
            <a:extLst>
              <a:ext uri="{FF2B5EF4-FFF2-40B4-BE49-F238E27FC236}">
                <a16:creationId xmlns:a16="http://schemas.microsoft.com/office/drawing/2014/main" id="{6499AFA9-2F63-4CB6-A242-2AAA81564625}"/>
              </a:ext>
            </a:extLst>
          </p:cNvPr>
          <p:cNvGrpSpPr/>
          <p:nvPr userDrawn="1"/>
        </p:nvGrpSpPr>
        <p:grpSpPr>
          <a:xfrm>
            <a:off x="10205519" y="5087301"/>
            <a:ext cx="869684" cy="1280645"/>
            <a:chOff x="13036219" y="2509472"/>
            <a:chExt cx="246747" cy="363345"/>
          </a:xfrm>
        </p:grpSpPr>
        <p:sp>
          <p:nvSpPr>
            <p:cNvPr id="108" name="任意多边形: 形状 107">
              <a:extLst>
                <a:ext uri="{FF2B5EF4-FFF2-40B4-BE49-F238E27FC236}">
                  <a16:creationId xmlns:a16="http://schemas.microsoft.com/office/drawing/2014/main" id="{8CD13AC5-5032-4909-A723-435E7551DD4C}"/>
                </a:ext>
              </a:extLst>
            </p:cNvPr>
            <p:cNvSpPr/>
            <p:nvPr/>
          </p:nvSpPr>
          <p:spPr>
            <a:xfrm>
              <a:off x="13039412" y="2611607"/>
              <a:ext cx="117379" cy="151697"/>
            </a:xfrm>
            <a:custGeom>
              <a:avLst/>
              <a:gdLst>
                <a:gd name="connsiteX0" fmla="*/ 55731 w 117379"/>
                <a:gd name="connsiteY0" fmla="*/ 36313 h 151697"/>
                <a:gd name="connsiteX1" fmla="*/ 81 w 117379"/>
                <a:gd name="connsiteY1" fmla="*/ 0 h 151697"/>
                <a:gd name="connsiteX2" fmla="*/ 44754 w 117379"/>
                <a:gd name="connsiteY2" fmla="*/ 151697 h 151697"/>
                <a:gd name="connsiteX3" fmla="*/ 117380 w 117379"/>
                <a:gd name="connsiteY3" fmla="*/ 151697 h 151697"/>
              </a:gdLst>
              <a:ahLst/>
              <a:cxnLst>
                <a:cxn ang="0">
                  <a:pos x="connsiteX0" y="connsiteY0"/>
                </a:cxn>
                <a:cxn ang="0">
                  <a:pos x="connsiteX1" y="connsiteY1"/>
                </a:cxn>
                <a:cxn ang="0">
                  <a:pos x="connsiteX2" y="connsiteY2"/>
                </a:cxn>
                <a:cxn ang="0">
                  <a:pos x="connsiteX3" y="connsiteY3"/>
                </a:cxn>
              </a:cxnLst>
              <a:rect l="l" t="t" r="r" b="b"/>
              <a:pathLst>
                <a:path w="117379" h="151697">
                  <a:moveTo>
                    <a:pt x="55731" y="36313"/>
                  </a:moveTo>
                  <a:cubicBezTo>
                    <a:pt x="39134" y="21449"/>
                    <a:pt x="20368" y="9209"/>
                    <a:pt x="81" y="0"/>
                  </a:cubicBezTo>
                  <a:cubicBezTo>
                    <a:pt x="-1578" y="59479"/>
                    <a:pt x="22545" y="114236"/>
                    <a:pt x="44754" y="151697"/>
                  </a:cubicBezTo>
                  <a:lnTo>
                    <a:pt x="117380" y="151697"/>
                  </a:lnTo>
                </a:path>
              </a:pathLst>
            </a:custGeom>
            <a:solidFill>
              <a:srgbClr val="FFFFFF"/>
            </a:solidFill>
            <a:ln w="638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BCAFA88B-8B30-451D-91A3-3F05C4CE47DF}"/>
                </a:ext>
              </a:extLst>
            </p:cNvPr>
            <p:cNvSpPr/>
            <p:nvPr/>
          </p:nvSpPr>
          <p:spPr>
            <a:xfrm>
              <a:off x="13036219" y="2608642"/>
              <a:ext cx="123764" cy="157852"/>
            </a:xfrm>
            <a:custGeom>
              <a:avLst/>
              <a:gdLst>
                <a:gd name="connsiteX0" fmla="*/ 120573 w 123764"/>
                <a:gd name="connsiteY0" fmla="*/ 157853 h 157852"/>
                <a:gd name="connsiteX1" fmla="*/ 48075 w 123764"/>
                <a:gd name="connsiteY1" fmla="*/ 157853 h 157852"/>
                <a:gd name="connsiteX2" fmla="*/ 45331 w 123764"/>
                <a:gd name="connsiteY2" fmla="*/ 156257 h 157852"/>
                <a:gd name="connsiteX3" fmla="*/ 83 w 123764"/>
                <a:gd name="connsiteY3" fmla="*/ 3092 h 157852"/>
                <a:gd name="connsiteX4" fmla="*/ 1551 w 123764"/>
                <a:gd name="connsiteY4" fmla="*/ 540 h 157852"/>
                <a:gd name="connsiteX5" fmla="*/ 4487 w 123764"/>
                <a:gd name="connsiteY5" fmla="*/ 221 h 157852"/>
                <a:gd name="connsiteX6" fmla="*/ 61030 w 123764"/>
                <a:gd name="connsiteY6" fmla="*/ 37044 h 157852"/>
                <a:gd name="connsiteX7" fmla="*/ 61030 w 123764"/>
                <a:gd name="connsiteY7" fmla="*/ 41575 h 157852"/>
                <a:gd name="connsiteX8" fmla="*/ 56518 w 123764"/>
                <a:gd name="connsiteY8" fmla="*/ 41594 h 157852"/>
                <a:gd name="connsiteX9" fmla="*/ 56499 w 123764"/>
                <a:gd name="connsiteY9" fmla="*/ 41575 h 157852"/>
                <a:gd name="connsiteX10" fmla="*/ 6146 w 123764"/>
                <a:gd name="connsiteY10" fmla="*/ 7815 h 157852"/>
                <a:gd name="connsiteX11" fmla="*/ 49607 w 123764"/>
                <a:gd name="connsiteY11" fmla="*/ 151407 h 157852"/>
                <a:gd name="connsiteX12" fmla="*/ 120573 w 123764"/>
                <a:gd name="connsiteY12" fmla="*/ 151407 h 157852"/>
                <a:gd name="connsiteX13" fmla="*/ 123764 w 123764"/>
                <a:gd name="connsiteY13" fmla="*/ 154598 h 157852"/>
                <a:gd name="connsiteX14" fmla="*/ 120638 w 123764"/>
                <a:gd name="connsiteY14" fmla="*/ 157853 h 157852"/>
                <a:gd name="connsiteX15" fmla="*/ 120573 w 123764"/>
                <a:gd name="connsiteY15" fmla="*/ 157853 h 15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764" h="157852">
                  <a:moveTo>
                    <a:pt x="120573" y="157853"/>
                  </a:moveTo>
                  <a:lnTo>
                    <a:pt x="48075" y="157853"/>
                  </a:lnTo>
                  <a:cubicBezTo>
                    <a:pt x="46942" y="157847"/>
                    <a:pt x="45897" y="157240"/>
                    <a:pt x="45331" y="156257"/>
                  </a:cubicBezTo>
                  <a:cubicBezTo>
                    <a:pt x="23696" y="120008"/>
                    <a:pt x="-1640" y="63976"/>
                    <a:pt x="83" y="3092"/>
                  </a:cubicBezTo>
                  <a:cubicBezTo>
                    <a:pt x="116" y="2052"/>
                    <a:pt x="667" y="1095"/>
                    <a:pt x="1551" y="540"/>
                  </a:cubicBezTo>
                  <a:cubicBezTo>
                    <a:pt x="2418" y="-41"/>
                    <a:pt x="3515" y="-162"/>
                    <a:pt x="4487" y="221"/>
                  </a:cubicBezTo>
                  <a:cubicBezTo>
                    <a:pt x="25128" y="9494"/>
                    <a:pt x="44203" y="21913"/>
                    <a:pt x="61030" y="37044"/>
                  </a:cubicBezTo>
                  <a:cubicBezTo>
                    <a:pt x="62254" y="38308"/>
                    <a:pt x="62254" y="40312"/>
                    <a:pt x="61030" y="41575"/>
                  </a:cubicBezTo>
                  <a:cubicBezTo>
                    <a:pt x="59789" y="42826"/>
                    <a:pt x="57769" y="42832"/>
                    <a:pt x="56518" y="41594"/>
                  </a:cubicBezTo>
                  <a:cubicBezTo>
                    <a:pt x="56511" y="41588"/>
                    <a:pt x="56505" y="41582"/>
                    <a:pt x="56499" y="41575"/>
                  </a:cubicBezTo>
                  <a:cubicBezTo>
                    <a:pt x="41313" y="28103"/>
                    <a:pt x="24376" y="16750"/>
                    <a:pt x="6146" y="7815"/>
                  </a:cubicBezTo>
                  <a:cubicBezTo>
                    <a:pt x="6146" y="64678"/>
                    <a:pt x="29248" y="116818"/>
                    <a:pt x="49607" y="151407"/>
                  </a:cubicBezTo>
                  <a:lnTo>
                    <a:pt x="120573" y="151407"/>
                  </a:lnTo>
                  <a:cubicBezTo>
                    <a:pt x="122335" y="151407"/>
                    <a:pt x="123764" y="152837"/>
                    <a:pt x="123764" y="154598"/>
                  </a:cubicBezTo>
                  <a:cubicBezTo>
                    <a:pt x="123799" y="156360"/>
                    <a:pt x="122400" y="157815"/>
                    <a:pt x="120638" y="157853"/>
                  </a:cubicBezTo>
                  <a:cubicBezTo>
                    <a:pt x="120616" y="157853"/>
                    <a:pt x="120595" y="157853"/>
                    <a:pt x="120573" y="157853"/>
                  </a:cubicBezTo>
                  <a:close/>
                </a:path>
              </a:pathLst>
            </a:custGeom>
            <a:solidFill>
              <a:srgbClr val="231F20"/>
            </a:solidFill>
            <a:ln w="638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FB2D43E-695C-4B97-AEF7-D4552E6DE668}"/>
                </a:ext>
              </a:extLst>
            </p:cNvPr>
            <p:cNvSpPr/>
            <p:nvPr/>
          </p:nvSpPr>
          <p:spPr>
            <a:xfrm>
              <a:off x="13093551" y="2512433"/>
              <a:ext cx="105553" cy="250871"/>
            </a:xfrm>
            <a:custGeom>
              <a:avLst/>
              <a:gdLst>
                <a:gd name="connsiteX0" fmla="*/ 105554 w 105553"/>
                <a:gd name="connsiteY0" fmla="*/ 151442 h 250871"/>
                <a:gd name="connsiteX1" fmla="*/ 15122 w 105553"/>
                <a:gd name="connsiteY1" fmla="*/ 0 h 250871"/>
                <a:gd name="connsiteX2" fmla="*/ 1912 w 105553"/>
                <a:gd name="connsiteY2" fmla="*/ 135487 h 250871"/>
                <a:gd name="connsiteX3" fmla="*/ 26993 w 105553"/>
                <a:gd name="connsiteY3" fmla="*/ 250872 h 250871"/>
                <a:gd name="connsiteX4" fmla="*/ 104469 w 105553"/>
                <a:gd name="connsiteY4" fmla="*/ 250872 h 250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53" h="250871">
                  <a:moveTo>
                    <a:pt x="105554" y="151442"/>
                  </a:moveTo>
                  <a:cubicBezTo>
                    <a:pt x="87684" y="58458"/>
                    <a:pt x="15122" y="0"/>
                    <a:pt x="15122" y="0"/>
                  </a:cubicBezTo>
                  <a:cubicBezTo>
                    <a:pt x="1524" y="43786"/>
                    <a:pt x="-2971" y="89895"/>
                    <a:pt x="1912" y="135487"/>
                  </a:cubicBezTo>
                  <a:cubicBezTo>
                    <a:pt x="5664" y="174806"/>
                    <a:pt x="14084" y="213544"/>
                    <a:pt x="26993" y="250872"/>
                  </a:cubicBezTo>
                  <a:lnTo>
                    <a:pt x="104469" y="250872"/>
                  </a:lnTo>
                </a:path>
              </a:pathLst>
            </a:custGeom>
            <a:solidFill>
              <a:srgbClr val="FFFFFF"/>
            </a:solidFill>
            <a:ln w="638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93583C9B-9579-4096-B145-B7220BB9DD70}"/>
                </a:ext>
              </a:extLst>
            </p:cNvPr>
            <p:cNvSpPr/>
            <p:nvPr/>
          </p:nvSpPr>
          <p:spPr>
            <a:xfrm>
              <a:off x="13089804" y="2509472"/>
              <a:ext cx="112478" cy="257023"/>
            </a:xfrm>
            <a:custGeom>
              <a:avLst/>
              <a:gdLst>
                <a:gd name="connsiteX0" fmla="*/ 108215 w 112478"/>
                <a:gd name="connsiteY0" fmla="*/ 257023 h 257023"/>
                <a:gd name="connsiteX1" fmla="*/ 30420 w 112478"/>
                <a:gd name="connsiteY1" fmla="*/ 257023 h 257023"/>
                <a:gd name="connsiteX2" fmla="*/ 27357 w 112478"/>
                <a:gd name="connsiteY2" fmla="*/ 254853 h 257023"/>
                <a:gd name="connsiteX3" fmla="*/ 1829 w 112478"/>
                <a:gd name="connsiteY3" fmla="*/ 138703 h 257023"/>
                <a:gd name="connsiteX4" fmla="*/ 15550 w 112478"/>
                <a:gd name="connsiteY4" fmla="*/ 2195 h 257023"/>
                <a:gd name="connsiteX5" fmla="*/ 17656 w 112478"/>
                <a:gd name="connsiteY5" fmla="*/ 153 h 257023"/>
                <a:gd name="connsiteX6" fmla="*/ 20528 w 112478"/>
                <a:gd name="connsiteY6" fmla="*/ 727 h 257023"/>
                <a:gd name="connsiteX7" fmla="*/ 112427 w 112478"/>
                <a:gd name="connsiteY7" fmla="*/ 153892 h 257023"/>
                <a:gd name="connsiteX8" fmla="*/ 109875 w 112478"/>
                <a:gd name="connsiteY8" fmla="*/ 157594 h 257023"/>
                <a:gd name="connsiteX9" fmla="*/ 106109 w 112478"/>
                <a:gd name="connsiteY9" fmla="*/ 155105 h 257023"/>
                <a:gd name="connsiteX10" fmla="*/ 20145 w 112478"/>
                <a:gd name="connsiteY10" fmla="*/ 8322 h 257023"/>
                <a:gd name="connsiteX11" fmla="*/ 8467 w 112478"/>
                <a:gd name="connsiteY11" fmla="*/ 137937 h 257023"/>
                <a:gd name="connsiteX12" fmla="*/ 32718 w 112478"/>
                <a:gd name="connsiteY12" fmla="*/ 250450 h 257023"/>
                <a:gd name="connsiteX13" fmla="*/ 108215 w 112478"/>
                <a:gd name="connsiteY13" fmla="*/ 250450 h 257023"/>
                <a:gd name="connsiteX14" fmla="*/ 111406 w 112478"/>
                <a:gd name="connsiteY14" fmla="*/ 253641 h 257023"/>
                <a:gd name="connsiteX15" fmla="*/ 108412 w 112478"/>
                <a:gd name="connsiteY15" fmla="*/ 257017 h 257023"/>
                <a:gd name="connsiteX16" fmla="*/ 108215 w 112478"/>
                <a:gd name="connsiteY16" fmla="*/ 257023 h 25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478" h="257023">
                  <a:moveTo>
                    <a:pt x="108215" y="257023"/>
                  </a:moveTo>
                  <a:lnTo>
                    <a:pt x="30420" y="257023"/>
                  </a:lnTo>
                  <a:cubicBezTo>
                    <a:pt x="29043" y="257023"/>
                    <a:pt x="27816" y="256149"/>
                    <a:pt x="27357" y="254853"/>
                  </a:cubicBezTo>
                  <a:cubicBezTo>
                    <a:pt x="14314" y="217277"/>
                    <a:pt x="5745" y="178290"/>
                    <a:pt x="1829" y="138703"/>
                  </a:cubicBezTo>
                  <a:cubicBezTo>
                    <a:pt x="-2970" y="92741"/>
                    <a:pt x="1699" y="46281"/>
                    <a:pt x="15550" y="2195"/>
                  </a:cubicBezTo>
                  <a:cubicBezTo>
                    <a:pt x="15879" y="1212"/>
                    <a:pt x="16665" y="453"/>
                    <a:pt x="17656" y="153"/>
                  </a:cubicBezTo>
                  <a:cubicBezTo>
                    <a:pt x="18648" y="-179"/>
                    <a:pt x="19741" y="38"/>
                    <a:pt x="20528" y="727"/>
                  </a:cubicBezTo>
                  <a:cubicBezTo>
                    <a:pt x="21294" y="1301"/>
                    <a:pt x="94558" y="60972"/>
                    <a:pt x="112427" y="153892"/>
                  </a:cubicBezTo>
                  <a:cubicBezTo>
                    <a:pt x="112738" y="155615"/>
                    <a:pt x="111598" y="157268"/>
                    <a:pt x="109875" y="157594"/>
                  </a:cubicBezTo>
                  <a:cubicBezTo>
                    <a:pt x="108155" y="157913"/>
                    <a:pt x="106491" y="156809"/>
                    <a:pt x="106109" y="155105"/>
                  </a:cubicBezTo>
                  <a:cubicBezTo>
                    <a:pt x="90984" y="76097"/>
                    <a:pt x="34887" y="21723"/>
                    <a:pt x="20145" y="8322"/>
                  </a:cubicBezTo>
                  <a:cubicBezTo>
                    <a:pt x="7835" y="50353"/>
                    <a:pt x="3867" y="94381"/>
                    <a:pt x="8467" y="137937"/>
                  </a:cubicBezTo>
                  <a:cubicBezTo>
                    <a:pt x="12187" y="176248"/>
                    <a:pt x="20324" y="214003"/>
                    <a:pt x="32718" y="250450"/>
                  </a:cubicBezTo>
                  <a:lnTo>
                    <a:pt x="108215" y="250450"/>
                  </a:lnTo>
                  <a:cubicBezTo>
                    <a:pt x="109977" y="250450"/>
                    <a:pt x="111406" y="251879"/>
                    <a:pt x="111406" y="253641"/>
                  </a:cubicBezTo>
                  <a:cubicBezTo>
                    <a:pt x="111512" y="255402"/>
                    <a:pt x="110171" y="256915"/>
                    <a:pt x="108412" y="257017"/>
                  </a:cubicBezTo>
                  <a:cubicBezTo>
                    <a:pt x="108347" y="257023"/>
                    <a:pt x="108281" y="257023"/>
                    <a:pt x="108215" y="257023"/>
                  </a:cubicBezTo>
                  <a:close/>
                </a:path>
              </a:pathLst>
            </a:custGeom>
            <a:solidFill>
              <a:srgbClr val="231F20"/>
            </a:solidFill>
            <a:ln w="638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BCEA21BA-130E-47A8-A42C-024A33F8902D}"/>
                </a:ext>
              </a:extLst>
            </p:cNvPr>
            <p:cNvSpPr/>
            <p:nvPr/>
          </p:nvSpPr>
          <p:spPr>
            <a:xfrm>
              <a:off x="13168469" y="2596865"/>
              <a:ext cx="111258" cy="166439"/>
            </a:xfrm>
            <a:custGeom>
              <a:avLst/>
              <a:gdLst>
                <a:gd name="connsiteX0" fmla="*/ 69118 w 111258"/>
                <a:gd name="connsiteY0" fmla="*/ 166440 h 166439"/>
                <a:gd name="connsiteX1" fmla="*/ 66 w 111258"/>
                <a:gd name="connsiteY1" fmla="*/ 166440 h 166439"/>
                <a:gd name="connsiteX2" fmla="*/ 26232 w 111258"/>
                <a:gd name="connsiteY2" fmla="*/ 74796 h 166439"/>
                <a:gd name="connsiteX3" fmla="*/ 30635 w 111258"/>
                <a:gd name="connsiteY3" fmla="*/ 67074 h 166439"/>
                <a:gd name="connsiteX4" fmla="*/ 107218 w 111258"/>
                <a:gd name="connsiteY4" fmla="*/ 0 h 166439"/>
                <a:gd name="connsiteX5" fmla="*/ 69118 w 111258"/>
                <a:gd name="connsiteY5" fmla="*/ 166440 h 16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258" h="166439">
                  <a:moveTo>
                    <a:pt x="69118" y="166440"/>
                  </a:moveTo>
                  <a:lnTo>
                    <a:pt x="66" y="166440"/>
                  </a:lnTo>
                  <a:cubicBezTo>
                    <a:pt x="-636" y="145954"/>
                    <a:pt x="4023" y="115002"/>
                    <a:pt x="26232" y="74796"/>
                  </a:cubicBezTo>
                  <a:cubicBezTo>
                    <a:pt x="27699" y="72115"/>
                    <a:pt x="29167" y="69563"/>
                    <a:pt x="30635" y="67074"/>
                  </a:cubicBezTo>
                  <a:cubicBezTo>
                    <a:pt x="70649" y="-702"/>
                    <a:pt x="107218" y="0"/>
                    <a:pt x="107218" y="0"/>
                  </a:cubicBezTo>
                  <a:cubicBezTo>
                    <a:pt x="122726" y="71350"/>
                    <a:pt x="90050" y="134913"/>
                    <a:pt x="69118" y="166440"/>
                  </a:cubicBezTo>
                  <a:close/>
                </a:path>
              </a:pathLst>
            </a:custGeom>
            <a:solidFill>
              <a:srgbClr val="FFFFFF"/>
            </a:solidFill>
            <a:ln w="638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E4B0AA99-2DFF-49FF-BF32-FD84DB9097E4}"/>
                </a:ext>
              </a:extLst>
            </p:cNvPr>
            <p:cNvSpPr/>
            <p:nvPr/>
          </p:nvSpPr>
          <p:spPr>
            <a:xfrm>
              <a:off x="13165283" y="2593674"/>
              <a:ext cx="117683" cy="172835"/>
            </a:xfrm>
            <a:custGeom>
              <a:avLst/>
              <a:gdLst>
                <a:gd name="connsiteX0" fmla="*/ 72304 w 117683"/>
                <a:gd name="connsiteY0" fmla="*/ 172821 h 172835"/>
                <a:gd name="connsiteX1" fmla="*/ 3252 w 117683"/>
                <a:gd name="connsiteY1" fmla="*/ 172821 h 172835"/>
                <a:gd name="connsiteX2" fmla="*/ 61 w 117683"/>
                <a:gd name="connsiteY2" fmla="*/ 169694 h 172835"/>
                <a:gd name="connsiteX3" fmla="*/ 26609 w 117683"/>
                <a:gd name="connsiteY3" fmla="*/ 76455 h 172835"/>
                <a:gd name="connsiteX4" fmla="*/ 31077 w 117683"/>
                <a:gd name="connsiteY4" fmla="*/ 68605 h 172835"/>
                <a:gd name="connsiteX5" fmla="*/ 110531 w 117683"/>
                <a:gd name="connsiteY5" fmla="*/ 0 h 172835"/>
                <a:gd name="connsiteX6" fmla="*/ 113594 w 117683"/>
                <a:gd name="connsiteY6" fmla="*/ 2553 h 172835"/>
                <a:gd name="connsiteX7" fmla="*/ 75303 w 117683"/>
                <a:gd name="connsiteY7" fmla="*/ 171353 h 172835"/>
                <a:gd name="connsiteX8" fmla="*/ 72304 w 117683"/>
                <a:gd name="connsiteY8" fmla="*/ 172821 h 172835"/>
                <a:gd name="connsiteX9" fmla="*/ 6379 w 117683"/>
                <a:gd name="connsiteY9" fmla="*/ 166439 h 172835"/>
                <a:gd name="connsiteX10" fmla="*/ 70644 w 117683"/>
                <a:gd name="connsiteY10" fmla="*/ 166439 h 172835"/>
                <a:gd name="connsiteX11" fmla="*/ 107915 w 117683"/>
                <a:gd name="connsiteY11" fmla="*/ 6892 h 172835"/>
                <a:gd name="connsiteX12" fmla="*/ 36565 w 117683"/>
                <a:gd name="connsiteY12" fmla="*/ 72115 h 172835"/>
                <a:gd name="connsiteX13" fmla="*/ 32162 w 117683"/>
                <a:gd name="connsiteY13" fmla="*/ 79837 h 172835"/>
                <a:gd name="connsiteX14" fmla="*/ 6379 w 117683"/>
                <a:gd name="connsiteY14" fmla="*/ 166439 h 17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683" h="172835">
                  <a:moveTo>
                    <a:pt x="72304" y="172821"/>
                  </a:moveTo>
                  <a:lnTo>
                    <a:pt x="3252" y="172821"/>
                  </a:lnTo>
                  <a:cubicBezTo>
                    <a:pt x="1527" y="172789"/>
                    <a:pt x="128" y="171417"/>
                    <a:pt x="61" y="169694"/>
                  </a:cubicBezTo>
                  <a:cubicBezTo>
                    <a:pt x="-577" y="150548"/>
                    <a:pt x="3507" y="118320"/>
                    <a:pt x="26609" y="76455"/>
                  </a:cubicBezTo>
                  <a:lnTo>
                    <a:pt x="31077" y="68605"/>
                  </a:lnTo>
                  <a:cubicBezTo>
                    <a:pt x="71538" y="64"/>
                    <a:pt x="108936" y="128"/>
                    <a:pt x="110531" y="0"/>
                  </a:cubicBezTo>
                  <a:cubicBezTo>
                    <a:pt x="112018" y="51"/>
                    <a:pt x="113275" y="1104"/>
                    <a:pt x="113594" y="2553"/>
                  </a:cubicBezTo>
                  <a:cubicBezTo>
                    <a:pt x="129294" y="75051"/>
                    <a:pt x="96172" y="139444"/>
                    <a:pt x="75303" y="171353"/>
                  </a:cubicBezTo>
                  <a:cubicBezTo>
                    <a:pt x="74660" y="172368"/>
                    <a:pt x="73500" y="172936"/>
                    <a:pt x="72304" y="172821"/>
                  </a:cubicBezTo>
                  <a:close/>
                  <a:moveTo>
                    <a:pt x="6379" y="166439"/>
                  </a:moveTo>
                  <a:lnTo>
                    <a:pt x="70644" y="166439"/>
                  </a:lnTo>
                  <a:cubicBezTo>
                    <a:pt x="90939" y="135296"/>
                    <a:pt x="121699" y="74732"/>
                    <a:pt x="107915" y="6892"/>
                  </a:cubicBezTo>
                  <a:cubicBezTo>
                    <a:pt x="99235" y="8296"/>
                    <a:pt x="69049" y="17103"/>
                    <a:pt x="36565" y="72115"/>
                  </a:cubicBezTo>
                  <a:lnTo>
                    <a:pt x="32162" y="79837"/>
                  </a:lnTo>
                  <a:cubicBezTo>
                    <a:pt x="10974" y="117937"/>
                    <a:pt x="6315" y="147740"/>
                    <a:pt x="6379" y="166439"/>
                  </a:cubicBezTo>
                  <a:close/>
                </a:path>
              </a:pathLst>
            </a:custGeom>
            <a:solidFill>
              <a:srgbClr val="231F20"/>
            </a:solidFill>
            <a:ln w="638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E78A327A-1609-4EF0-A27B-E10D52F39D95}"/>
                </a:ext>
              </a:extLst>
            </p:cNvPr>
            <p:cNvSpPr/>
            <p:nvPr/>
          </p:nvSpPr>
          <p:spPr>
            <a:xfrm>
              <a:off x="13067701" y="2763304"/>
              <a:ext cx="179139" cy="109513"/>
            </a:xfrm>
            <a:custGeom>
              <a:avLst/>
              <a:gdLst>
                <a:gd name="connsiteX0" fmla="*/ 157313 w 179139"/>
                <a:gd name="connsiteY0" fmla="*/ 109513 h 109513"/>
                <a:gd name="connsiteX1" fmla="*/ 21826 w 179139"/>
                <a:gd name="connsiteY1" fmla="*/ 109513 h 109513"/>
                <a:gd name="connsiteX2" fmla="*/ 0 w 179139"/>
                <a:gd name="connsiteY2" fmla="*/ 0 h 109513"/>
                <a:gd name="connsiteX3" fmla="*/ 179139 w 179139"/>
                <a:gd name="connsiteY3" fmla="*/ 0 h 109513"/>
                <a:gd name="connsiteX4" fmla="*/ 157313 w 179139"/>
                <a:gd name="connsiteY4" fmla="*/ 109513 h 109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39" h="109513">
                  <a:moveTo>
                    <a:pt x="157313" y="109513"/>
                  </a:moveTo>
                  <a:lnTo>
                    <a:pt x="21826" y="109513"/>
                  </a:lnTo>
                  <a:lnTo>
                    <a:pt x="0" y="0"/>
                  </a:lnTo>
                  <a:lnTo>
                    <a:pt x="179139" y="0"/>
                  </a:lnTo>
                  <a:lnTo>
                    <a:pt x="157313" y="109513"/>
                  </a:lnTo>
                  <a:close/>
                </a:path>
              </a:pathLst>
            </a:custGeom>
            <a:solidFill>
              <a:srgbClr val="231F20"/>
            </a:solidFill>
            <a:ln w="6382" cap="flat">
              <a:noFill/>
              <a:prstDash val="solid"/>
              <a:miter/>
            </a:ln>
          </p:spPr>
          <p:txBody>
            <a:bodyPr rtlCol="0" anchor="ctr"/>
            <a:lstStyle/>
            <a:p>
              <a:endParaRPr lang="zh-CN" altLang="en-US"/>
            </a:p>
          </p:txBody>
        </p:sp>
      </p:grpSp>
      <p:sp>
        <p:nvSpPr>
          <p:cNvPr id="88" name="任意多边形: 形状 87">
            <a:extLst>
              <a:ext uri="{FF2B5EF4-FFF2-40B4-BE49-F238E27FC236}">
                <a16:creationId xmlns:a16="http://schemas.microsoft.com/office/drawing/2014/main" id="{FC15B583-4C39-4014-BC70-92ADAE4A4460}"/>
              </a:ext>
            </a:extLst>
          </p:cNvPr>
          <p:cNvSpPr/>
          <p:nvPr userDrawn="1"/>
        </p:nvSpPr>
        <p:spPr>
          <a:xfrm>
            <a:off x="1" y="5280848"/>
            <a:ext cx="3790665" cy="1577153"/>
          </a:xfrm>
          <a:custGeom>
            <a:avLst/>
            <a:gdLst>
              <a:gd name="connsiteX0" fmla="*/ 0 w 5034161"/>
              <a:gd name="connsiteY0" fmla="*/ 0 h 3452301"/>
              <a:gd name="connsiteX1" fmla="*/ 113506 w 5034161"/>
              <a:gd name="connsiteY1" fmla="*/ 4705 h 3452301"/>
              <a:gd name="connsiteX2" fmla="*/ 682171 w 5034161"/>
              <a:gd name="connsiteY2" fmla="*/ 135787 h 3452301"/>
              <a:gd name="connsiteX3" fmla="*/ 1828800 w 5034161"/>
              <a:gd name="connsiteY3" fmla="*/ 1993615 h 3452301"/>
              <a:gd name="connsiteX4" fmla="*/ 2670629 w 5034161"/>
              <a:gd name="connsiteY4" fmla="*/ 2501615 h 3452301"/>
              <a:gd name="connsiteX5" fmla="*/ 4049486 w 5034161"/>
              <a:gd name="connsiteY5" fmla="*/ 2704815 h 3452301"/>
              <a:gd name="connsiteX6" fmla="*/ 4997422 w 5034161"/>
              <a:gd name="connsiteY6" fmla="*/ 3412543 h 3452301"/>
              <a:gd name="connsiteX7" fmla="*/ 5034161 w 5034161"/>
              <a:gd name="connsiteY7" fmla="*/ 3452301 h 3452301"/>
              <a:gd name="connsiteX8" fmla="*/ 0 w 5034161"/>
              <a:gd name="connsiteY8" fmla="*/ 3452301 h 345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4161" h="3452301">
                <a:moveTo>
                  <a:pt x="0" y="0"/>
                </a:moveTo>
                <a:lnTo>
                  <a:pt x="113506" y="4705"/>
                </a:lnTo>
                <a:cubicBezTo>
                  <a:pt x="335038" y="19824"/>
                  <a:pt x="534004" y="58982"/>
                  <a:pt x="682171" y="135787"/>
                </a:cubicBezTo>
                <a:cubicBezTo>
                  <a:pt x="1274838" y="443006"/>
                  <a:pt x="1497390" y="1599310"/>
                  <a:pt x="1828800" y="1993615"/>
                </a:cubicBezTo>
                <a:cubicBezTo>
                  <a:pt x="2160210" y="2387920"/>
                  <a:pt x="2300515" y="2383082"/>
                  <a:pt x="2670629" y="2501615"/>
                </a:cubicBezTo>
                <a:cubicBezTo>
                  <a:pt x="3040743" y="2620148"/>
                  <a:pt x="3645505" y="2535482"/>
                  <a:pt x="4049486" y="2704815"/>
                </a:cubicBezTo>
                <a:cubicBezTo>
                  <a:pt x="4402970" y="2852982"/>
                  <a:pt x="4754600" y="3158576"/>
                  <a:pt x="4997422" y="3412543"/>
                </a:cubicBezTo>
                <a:lnTo>
                  <a:pt x="5034161" y="3452301"/>
                </a:lnTo>
                <a:lnTo>
                  <a:pt x="0" y="3452301"/>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9" name="组合 88">
            <a:extLst>
              <a:ext uri="{FF2B5EF4-FFF2-40B4-BE49-F238E27FC236}">
                <a16:creationId xmlns:a16="http://schemas.microsoft.com/office/drawing/2014/main" id="{E4F03639-8235-470C-BEEC-E6340083575D}"/>
              </a:ext>
            </a:extLst>
          </p:cNvPr>
          <p:cNvGrpSpPr/>
          <p:nvPr userDrawn="1"/>
        </p:nvGrpSpPr>
        <p:grpSpPr>
          <a:xfrm>
            <a:off x="9473833" y="201954"/>
            <a:ext cx="1315738" cy="1030815"/>
            <a:chOff x="14761255" y="12022431"/>
            <a:chExt cx="963246" cy="754655"/>
          </a:xfrm>
        </p:grpSpPr>
        <p:sp>
          <p:nvSpPr>
            <p:cNvPr id="115" name="任意多边形: 形状 114">
              <a:extLst>
                <a:ext uri="{FF2B5EF4-FFF2-40B4-BE49-F238E27FC236}">
                  <a16:creationId xmlns:a16="http://schemas.microsoft.com/office/drawing/2014/main" id="{6782E524-15C8-4998-8400-DA353BD0C295}"/>
                </a:ext>
              </a:extLst>
            </p:cNvPr>
            <p:cNvSpPr/>
            <p:nvPr/>
          </p:nvSpPr>
          <p:spPr>
            <a:xfrm>
              <a:off x="15105177" y="12492410"/>
              <a:ext cx="275213" cy="275213"/>
            </a:xfrm>
            <a:custGeom>
              <a:avLst/>
              <a:gdLst>
                <a:gd name="connsiteX0" fmla="*/ 275213 w 275213"/>
                <a:gd name="connsiteY0" fmla="*/ 137607 h 275213"/>
                <a:gd name="connsiteX1" fmla="*/ 137607 w 275213"/>
                <a:gd name="connsiteY1" fmla="*/ 275213 h 275213"/>
                <a:gd name="connsiteX2" fmla="*/ 1 w 275213"/>
                <a:gd name="connsiteY2" fmla="*/ 137607 h 275213"/>
                <a:gd name="connsiteX3" fmla="*/ 137607 w 275213"/>
                <a:gd name="connsiteY3" fmla="*/ 0 h 275213"/>
                <a:gd name="connsiteX4" fmla="*/ 275213 w 275213"/>
                <a:gd name="connsiteY4" fmla="*/ 137607 h 27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13" h="275213">
                  <a:moveTo>
                    <a:pt x="275213" y="137607"/>
                  </a:moveTo>
                  <a:cubicBezTo>
                    <a:pt x="275213" y="213605"/>
                    <a:pt x="213605" y="275213"/>
                    <a:pt x="137607" y="275213"/>
                  </a:cubicBezTo>
                  <a:cubicBezTo>
                    <a:pt x="61609" y="275213"/>
                    <a:pt x="1" y="213605"/>
                    <a:pt x="1" y="137607"/>
                  </a:cubicBezTo>
                  <a:cubicBezTo>
                    <a:pt x="1" y="61608"/>
                    <a:pt x="61609" y="0"/>
                    <a:pt x="137607" y="0"/>
                  </a:cubicBezTo>
                  <a:cubicBezTo>
                    <a:pt x="213605" y="0"/>
                    <a:pt x="275213" y="61608"/>
                    <a:pt x="275213" y="137607"/>
                  </a:cubicBezTo>
                  <a:close/>
                </a:path>
              </a:pathLst>
            </a:custGeom>
            <a:gradFill>
              <a:gsLst>
                <a:gs pos="100000">
                  <a:schemeClr val="accent1"/>
                </a:gs>
                <a:gs pos="0">
                  <a:schemeClr val="accent2"/>
                </a:gs>
              </a:gsLst>
              <a:lin ang="0" scaled="0"/>
            </a:gradFill>
            <a:ln w="18907"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F24AA53D-B4C2-4830-AE96-8754376321C7}"/>
                </a:ext>
              </a:extLst>
            </p:cNvPr>
            <p:cNvSpPr/>
            <p:nvPr/>
          </p:nvSpPr>
          <p:spPr>
            <a:xfrm>
              <a:off x="15096091" y="12482947"/>
              <a:ext cx="294141" cy="294139"/>
            </a:xfrm>
            <a:custGeom>
              <a:avLst/>
              <a:gdLst>
                <a:gd name="connsiteX0" fmla="*/ 146693 w 294141"/>
                <a:gd name="connsiteY0" fmla="*/ 294140 h 294139"/>
                <a:gd name="connsiteX1" fmla="*/ 0 w 294141"/>
                <a:gd name="connsiteY1" fmla="*/ 146691 h 294139"/>
                <a:gd name="connsiteX2" fmla="*/ 147450 w 294141"/>
                <a:gd name="connsiteY2" fmla="*/ 1 h 294139"/>
                <a:gd name="connsiteX3" fmla="*/ 294142 w 294141"/>
                <a:gd name="connsiteY3" fmla="*/ 147069 h 294139"/>
                <a:gd name="connsiteX4" fmla="*/ 147071 w 294141"/>
                <a:gd name="connsiteY4" fmla="*/ 294140 h 294139"/>
                <a:gd name="connsiteX5" fmla="*/ 146693 w 294141"/>
                <a:gd name="connsiteY5" fmla="*/ 294140 h 294139"/>
                <a:gd name="connsiteX6" fmla="*/ 146693 w 294141"/>
                <a:gd name="connsiteY6" fmla="*/ 18927 h 294139"/>
                <a:gd name="connsiteX7" fmla="*/ 18929 w 294141"/>
                <a:gd name="connsiteY7" fmla="*/ 147448 h 294139"/>
                <a:gd name="connsiteX8" fmla="*/ 147450 w 294141"/>
                <a:gd name="connsiteY8" fmla="*/ 275210 h 294139"/>
                <a:gd name="connsiteX9" fmla="*/ 275214 w 294141"/>
                <a:gd name="connsiteY9" fmla="*/ 147069 h 294139"/>
                <a:gd name="connsiteX10" fmla="*/ 146693 w 294141"/>
                <a:gd name="connsiteY10" fmla="*/ 18927 h 29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141" h="294139">
                  <a:moveTo>
                    <a:pt x="146693" y="294140"/>
                  </a:moveTo>
                  <a:cubicBezTo>
                    <a:pt x="65473" y="293932"/>
                    <a:pt x="-207" y="227916"/>
                    <a:pt x="0" y="146691"/>
                  </a:cubicBezTo>
                  <a:cubicBezTo>
                    <a:pt x="209" y="65467"/>
                    <a:pt x="66230" y="-210"/>
                    <a:pt x="147450" y="1"/>
                  </a:cubicBezTo>
                  <a:cubicBezTo>
                    <a:pt x="228518" y="209"/>
                    <a:pt x="294142" y="65993"/>
                    <a:pt x="294142" y="147069"/>
                  </a:cubicBezTo>
                  <a:cubicBezTo>
                    <a:pt x="294142" y="228295"/>
                    <a:pt x="228291" y="294140"/>
                    <a:pt x="147071" y="294140"/>
                  </a:cubicBezTo>
                  <a:cubicBezTo>
                    <a:pt x="146939" y="294140"/>
                    <a:pt x="146825" y="294140"/>
                    <a:pt x="146693" y="294140"/>
                  </a:cubicBezTo>
                  <a:close/>
                  <a:moveTo>
                    <a:pt x="146693" y="18927"/>
                  </a:moveTo>
                  <a:cubicBezTo>
                    <a:pt x="75921" y="19135"/>
                    <a:pt x="18721" y="76676"/>
                    <a:pt x="18929" y="147448"/>
                  </a:cubicBezTo>
                  <a:cubicBezTo>
                    <a:pt x="19137" y="218218"/>
                    <a:pt x="76678" y="275420"/>
                    <a:pt x="147450" y="275210"/>
                  </a:cubicBezTo>
                  <a:cubicBezTo>
                    <a:pt x="218070" y="275002"/>
                    <a:pt x="275214" y="217693"/>
                    <a:pt x="275214" y="147069"/>
                  </a:cubicBezTo>
                  <a:cubicBezTo>
                    <a:pt x="275100" y="76193"/>
                    <a:pt x="217559" y="18823"/>
                    <a:pt x="146693" y="18927"/>
                  </a:cubicBezTo>
                  <a:close/>
                </a:path>
              </a:pathLst>
            </a:custGeom>
            <a:solidFill>
              <a:srgbClr val="D1D3D4"/>
            </a:solidFill>
            <a:ln w="18907"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8A132F98-7462-480E-8D67-F890C3156CDE}"/>
                </a:ext>
              </a:extLst>
            </p:cNvPr>
            <p:cNvSpPr/>
            <p:nvPr/>
          </p:nvSpPr>
          <p:spPr>
            <a:xfrm>
              <a:off x="14770719" y="12368432"/>
              <a:ext cx="945264" cy="302848"/>
            </a:xfrm>
            <a:custGeom>
              <a:avLst/>
              <a:gdLst>
                <a:gd name="connsiteX0" fmla="*/ 0 w 945264"/>
                <a:gd name="connsiteY0" fmla="*/ 302848 h 302848"/>
                <a:gd name="connsiteX1" fmla="*/ 472065 w 945264"/>
                <a:gd name="connsiteY1" fmla="*/ 0 h 302848"/>
                <a:gd name="connsiteX2" fmla="*/ 945265 w 945264"/>
                <a:gd name="connsiteY2" fmla="*/ 302848 h 302848"/>
              </a:gdLst>
              <a:ahLst/>
              <a:cxnLst>
                <a:cxn ang="0">
                  <a:pos x="connsiteX0" y="connsiteY0"/>
                </a:cxn>
                <a:cxn ang="0">
                  <a:pos x="connsiteX1" y="connsiteY1"/>
                </a:cxn>
                <a:cxn ang="0">
                  <a:pos x="connsiteX2" y="connsiteY2"/>
                </a:cxn>
              </a:cxnLst>
              <a:rect l="l" t="t" r="r" b="b"/>
              <a:pathLst>
                <a:path w="945264" h="302848">
                  <a:moveTo>
                    <a:pt x="0" y="302848"/>
                  </a:moveTo>
                  <a:cubicBezTo>
                    <a:pt x="0" y="135714"/>
                    <a:pt x="211237" y="0"/>
                    <a:pt x="472065" y="0"/>
                  </a:cubicBezTo>
                  <a:cubicBezTo>
                    <a:pt x="732893" y="0"/>
                    <a:pt x="945265" y="135335"/>
                    <a:pt x="945265" y="302848"/>
                  </a:cubicBezTo>
                  <a:close/>
                </a:path>
              </a:pathLst>
            </a:custGeom>
            <a:solidFill>
              <a:srgbClr val="FFFFFF"/>
            </a:solidFill>
            <a:ln w="18907"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F79071F8-8AF5-485F-B96D-46BA0AFBC500}"/>
                </a:ext>
              </a:extLst>
            </p:cNvPr>
            <p:cNvSpPr/>
            <p:nvPr/>
          </p:nvSpPr>
          <p:spPr>
            <a:xfrm>
              <a:off x="14761255" y="12359346"/>
              <a:ext cx="963246" cy="321397"/>
            </a:xfrm>
            <a:custGeom>
              <a:avLst/>
              <a:gdLst>
                <a:gd name="connsiteX0" fmla="*/ 953783 w 963246"/>
                <a:gd name="connsiteY0" fmla="*/ 321398 h 321397"/>
                <a:gd name="connsiteX1" fmla="*/ 9464 w 963246"/>
                <a:gd name="connsiteY1" fmla="*/ 321398 h 321397"/>
                <a:gd name="connsiteX2" fmla="*/ 0 w 963246"/>
                <a:gd name="connsiteY2" fmla="*/ 311934 h 321397"/>
                <a:gd name="connsiteX3" fmla="*/ 481529 w 963246"/>
                <a:gd name="connsiteY3" fmla="*/ 0 h 321397"/>
                <a:gd name="connsiteX4" fmla="*/ 963247 w 963246"/>
                <a:gd name="connsiteY4" fmla="*/ 311934 h 321397"/>
                <a:gd name="connsiteX5" fmla="*/ 953783 w 963246"/>
                <a:gd name="connsiteY5" fmla="*/ 321398 h 321397"/>
                <a:gd name="connsiteX6" fmla="*/ 19117 w 963246"/>
                <a:gd name="connsiteY6" fmla="*/ 302470 h 321397"/>
                <a:gd name="connsiteX7" fmla="*/ 943940 w 963246"/>
                <a:gd name="connsiteY7" fmla="*/ 302470 h 321397"/>
                <a:gd name="connsiteX8" fmla="*/ 481529 w 963246"/>
                <a:gd name="connsiteY8" fmla="*/ 18549 h 321397"/>
                <a:gd name="connsiteX9" fmla="*/ 19117 w 963246"/>
                <a:gd name="connsiteY9" fmla="*/ 302470 h 3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246" h="321397">
                  <a:moveTo>
                    <a:pt x="953783" y="321398"/>
                  </a:moveTo>
                  <a:lnTo>
                    <a:pt x="9464" y="321398"/>
                  </a:lnTo>
                  <a:cubicBezTo>
                    <a:pt x="4240" y="321398"/>
                    <a:pt x="0" y="317160"/>
                    <a:pt x="0" y="311934"/>
                  </a:cubicBezTo>
                  <a:cubicBezTo>
                    <a:pt x="0" y="139878"/>
                    <a:pt x="215969" y="0"/>
                    <a:pt x="481529" y="0"/>
                  </a:cubicBezTo>
                  <a:cubicBezTo>
                    <a:pt x="747089" y="0"/>
                    <a:pt x="963247" y="139878"/>
                    <a:pt x="963247" y="311934"/>
                  </a:cubicBezTo>
                  <a:cubicBezTo>
                    <a:pt x="963247" y="317160"/>
                    <a:pt x="959007" y="321398"/>
                    <a:pt x="953783" y="321398"/>
                  </a:cubicBezTo>
                  <a:close/>
                  <a:moveTo>
                    <a:pt x="19117" y="302470"/>
                  </a:moveTo>
                  <a:lnTo>
                    <a:pt x="943940" y="302470"/>
                  </a:lnTo>
                  <a:cubicBezTo>
                    <a:pt x="936180" y="145178"/>
                    <a:pt x="731757" y="18549"/>
                    <a:pt x="481529" y="18549"/>
                  </a:cubicBezTo>
                  <a:cubicBezTo>
                    <a:pt x="231300" y="18549"/>
                    <a:pt x="27067" y="145746"/>
                    <a:pt x="19117" y="302470"/>
                  </a:cubicBezTo>
                  <a:close/>
                </a:path>
              </a:pathLst>
            </a:custGeom>
            <a:solidFill>
              <a:srgbClr val="D1D3D4"/>
            </a:solidFill>
            <a:ln w="18907"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40679059-5EC0-440E-97D5-76F313635825}"/>
                </a:ext>
              </a:extLst>
            </p:cNvPr>
            <p:cNvSpPr/>
            <p:nvPr/>
          </p:nvSpPr>
          <p:spPr>
            <a:xfrm>
              <a:off x="15233319" y="12022431"/>
              <a:ext cx="18928" cy="355846"/>
            </a:xfrm>
            <a:custGeom>
              <a:avLst/>
              <a:gdLst>
                <a:gd name="connsiteX0" fmla="*/ 9464 w 18928"/>
                <a:gd name="connsiteY0" fmla="*/ 355847 h 355846"/>
                <a:gd name="connsiteX1" fmla="*/ 0 w 18928"/>
                <a:gd name="connsiteY1" fmla="*/ 346383 h 355846"/>
                <a:gd name="connsiteX2" fmla="*/ 0 w 18928"/>
                <a:gd name="connsiteY2" fmla="*/ 9464 h 355846"/>
                <a:gd name="connsiteX3" fmla="*/ 9464 w 18928"/>
                <a:gd name="connsiteY3" fmla="*/ 0 h 355846"/>
                <a:gd name="connsiteX4" fmla="*/ 18928 w 18928"/>
                <a:gd name="connsiteY4" fmla="*/ 9464 h 355846"/>
                <a:gd name="connsiteX5" fmla="*/ 18928 w 18928"/>
                <a:gd name="connsiteY5" fmla="*/ 346383 h 355846"/>
                <a:gd name="connsiteX6" fmla="*/ 9464 w 18928"/>
                <a:gd name="connsiteY6" fmla="*/ 355847 h 35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8" h="355846">
                  <a:moveTo>
                    <a:pt x="9464" y="355847"/>
                  </a:moveTo>
                  <a:cubicBezTo>
                    <a:pt x="4240" y="355847"/>
                    <a:pt x="0" y="351609"/>
                    <a:pt x="0" y="346383"/>
                  </a:cubicBezTo>
                  <a:lnTo>
                    <a:pt x="0" y="9464"/>
                  </a:lnTo>
                  <a:cubicBezTo>
                    <a:pt x="0" y="4238"/>
                    <a:pt x="4240" y="0"/>
                    <a:pt x="9464" y="0"/>
                  </a:cubicBezTo>
                  <a:cubicBezTo>
                    <a:pt x="14688" y="0"/>
                    <a:pt x="18928" y="4238"/>
                    <a:pt x="18928" y="9464"/>
                  </a:cubicBezTo>
                  <a:lnTo>
                    <a:pt x="18928" y="346383"/>
                  </a:lnTo>
                  <a:cubicBezTo>
                    <a:pt x="18928" y="351609"/>
                    <a:pt x="14688" y="355847"/>
                    <a:pt x="9464" y="355847"/>
                  </a:cubicBezTo>
                  <a:close/>
                </a:path>
              </a:pathLst>
            </a:custGeom>
            <a:solidFill>
              <a:srgbClr val="D1D3D4"/>
            </a:solidFill>
            <a:ln w="1890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241155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副标题页＿2">
    <p:spTree>
      <p:nvGrpSpPr>
        <p:cNvPr id="1" name=""/>
        <p:cNvGrpSpPr/>
        <p:nvPr/>
      </p:nvGrpSpPr>
      <p:grpSpPr>
        <a:xfrm>
          <a:off x="0" y="0"/>
          <a:ext cx="0" cy="0"/>
          <a:chOff x="0" y="0"/>
          <a:chExt cx="0" cy="0"/>
        </a:xfrm>
      </p:grpSpPr>
      <p:sp>
        <p:nvSpPr>
          <p:cNvPr id="187" name="矩形: 圆角 186">
            <a:extLst>
              <a:ext uri="{FF2B5EF4-FFF2-40B4-BE49-F238E27FC236}">
                <a16:creationId xmlns:a16="http://schemas.microsoft.com/office/drawing/2014/main" id="{43B0285E-FB0B-4B48-93E1-D424E8179C56}"/>
              </a:ext>
            </a:extLst>
          </p:cNvPr>
          <p:cNvSpPr/>
          <p:nvPr userDrawn="1"/>
        </p:nvSpPr>
        <p:spPr>
          <a:xfrm>
            <a:off x="0" y="0"/>
            <a:ext cx="12192000" cy="6858000"/>
          </a:xfrm>
          <a:prstGeom prst="roundRect">
            <a:avLst>
              <a:gd name="adj" fmla="val 0"/>
            </a:avLst>
          </a:prstGeom>
          <a:solidFill>
            <a:schemeClr val="accent1">
              <a:alpha val="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8" name="任意多边形: 形状 187">
            <a:extLst>
              <a:ext uri="{FF2B5EF4-FFF2-40B4-BE49-F238E27FC236}">
                <a16:creationId xmlns:a16="http://schemas.microsoft.com/office/drawing/2014/main" id="{146E32B3-39E1-4C18-9813-D67CABC74F03}"/>
              </a:ext>
            </a:extLst>
          </p:cNvPr>
          <p:cNvSpPr/>
          <p:nvPr userDrawn="1"/>
        </p:nvSpPr>
        <p:spPr>
          <a:xfrm>
            <a:off x="0" y="2223388"/>
            <a:ext cx="12192000" cy="4634613"/>
          </a:xfrm>
          <a:custGeom>
            <a:avLst/>
            <a:gdLst>
              <a:gd name="connsiteX0" fmla="*/ 1813322 w 12192000"/>
              <a:gd name="connsiteY0" fmla="*/ 552 h 4634613"/>
              <a:gd name="connsiteX1" fmla="*/ 2857500 w 12192000"/>
              <a:gd name="connsiteY1" fmla="*/ 157863 h 4634613"/>
              <a:gd name="connsiteX2" fmla="*/ 5848350 w 12192000"/>
              <a:gd name="connsiteY2" fmla="*/ 3148713 h 4634613"/>
              <a:gd name="connsiteX3" fmla="*/ 8496300 w 12192000"/>
              <a:gd name="connsiteY3" fmla="*/ 1167513 h 4634613"/>
              <a:gd name="connsiteX4" fmla="*/ 11582400 w 12192000"/>
              <a:gd name="connsiteY4" fmla="*/ 2958213 h 4634613"/>
              <a:gd name="connsiteX5" fmla="*/ 12143184 w 12192000"/>
              <a:gd name="connsiteY5" fmla="*/ 3020870 h 4634613"/>
              <a:gd name="connsiteX6" fmla="*/ 12192000 w 12192000"/>
              <a:gd name="connsiteY6" fmla="*/ 3014961 h 4634613"/>
              <a:gd name="connsiteX7" fmla="*/ 12192000 w 12192000"/>
              <a:gd name="connsiteY7" fmla="*/ 4634613 h 4634613"/>
              <a:gd name="connsiteX8" fmla="*/ 0 w 12192000"/>
              <a:gd name="connsiteY8" fmla="*/ 4634613 h 4634613"/>
              <a:gd name="connsiteX9" fmla="*/ 0 w 12192000"/>
              <a:gd name="connsiteY9" fmla="*/ 210297 h 4634613"/>
              <a:gd name="connsiteX10" fmla="*/ 38324 w 12192000"/>
              <a:gd name="connsiteY10" fmla="*/ 201302 h 4634613"/>
              <a:gd name="connsiteX11" fmla="*/ 1813322 w 12192000"/>
              <a:gd name="connsiteY11" fmla="*/ 552 h 46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634613">
                <a:moveTo>
                  <a:pt x="1813322" y="552"/>
                </a:moveTo>
                <a:cubicBezTo>
                  <a:pt x="2198093" y="6059"/>
                  <a:pt x="2558257" y="53088"/>
                  <a:pt x="2857500" y="157863"/>
                </a:cubicBezTo>
                <a:cubicBezTo>
                  <a:pt x="4054475" y="576963"/>
                  <a:pt x="4908550" y="2980438"/>
                  <a:pt x="5848350" y="3148713"/>
                </a:cubicBezTo>
                <a:cubicBezTo>
                  <a:pt x="6788150" y="3316988"/>
                  <a:pt x="7540625" y="1199263"/>
                  <a:pt x="8496300" y="1167513"/>
                </a:cubicBezTo>
                <a:cubicBezTo>
                  <a:pt x="9451975" y="1135763"/>
                  <a:pt x="10772775" y="2710563"/>
                  <a:pt x="11582400" y="2958213"/>
                </a:cubicBezTo>
                <a:cubicBezTo>
                  <a:pt x="11784806" y="3020126"/>
                  <a:pt x="11971139" y="3034612"/>
                  <a:pt x="12143184" y="3020870"/>
                </a:cubicBezTo>
                <a:lnTo>
                  <a:pt x="12192000" y="3014961"/>
                </a:lnTo>
                <a:lnTo>
                  <a:pt x="12192000" y="4634613"/>
                </a:lnTo>
                <a:lnTo>
                  <a:pt x="0" y="4634613"/>
                </a:lnTo>
                <a:lnTo>
                  <a:pt x="0" y="210297"/>
                </a:lnTo>
                <a:lnTo>
                  <a:pt x="38324" y="201302"/>
                </a:lnTo>
                <a:cubicBezTo>
                  <a:pt x="603647" y="77459"/>
                  <a:pt x="1236167" y="-7708"/>
                  <a:pt x="1813322" y="552"/>
                </a:cubicBezTo>
                <a:close/>
              </a:path>
            </a:pathLst>
          </a:cu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9" name="任意多边形: 形状 188">
            <a:extLst>
              <a:ext uri="{FF2B5EF4-FFF2-40B4-BE49-F238E27FC236}">
                <a16:creationId xmlns:a16="http://schemas.microsoft.com/office/drawing/2014/main" id="{8F343E19-478F-4226-B8B6-6B4C5421EF92}"/>
              </a:ext>
            </a:extLst>
          </p:cNvPr>
          <p:cNvSpPr/>
          <p:nvPr userDrawn="1"/>
        </p:nvSpPr>
        <p:spPr>
          <a:xfrm>
            <a:off x="0" y="1906048"/>
            <a:ext cx="12192000" cy="4951952"/>
          </a:xfrm>
          <a:custGeom>
            <a:avLst/>
            <a:gdLst>
              <a:gd name="connsiteX0" fmla="*/ 0 w 12192000"/>
              <a:gd name="connsiteY0" fmla="*/ 0 h 4951952"/>
              <a:gd name="connsiteX1" fmla="*/ 120660 w 12192000"/>
              <a:gd name="connsiteY1" fmla="*/ 43036 h 4951952"/>
              <a:gd name="connsiteX2" fmla="*/ 247650 w 12192000"/>
              <a:gd name="connsiteY2" fmla="*/ 94202 h 4951952"/>
              <a:gd name="connsiteX3" fmla="*/ 1847850 w 12192000"/>
              <a:gd name="connsiteY3" fmla="*/ 2037302 h 4951952"/>
              <a:gd name="connsiteX4" fmla="*/ 3486150 w 12192000"/>
              <a:gd name="connsiteY4" fmla="*/ 2361152 h 4951952"/>
              <a:gd name="connsiteX5" fmla="*/ 5562601 w 12192000"/>
              <a:gd name="connsiteY5" fmla="*/ 4018502 h 4951952"/>
              <a:gd name="connsiteX6" fmla="*/ 8458200 w 12192000"/>
              <a:gd name="connsiteY6" fmla="*/ 2227802 h 4951952"/>
              <a:gd name="connsiteX7" fmla="*/ 10477500 w 12192000"/>
              <a:gd name="connsiteY7" fmla="*/ 4361402 h 4951952"/>
              <a:gd name="connsiteX8" fmla="*/ 12020550 w 12192000"/>
              <a:gd name="connsiteY8" fmla="*/ 4418552 h 4951952"/>
              <a:gd name="connsiteX9" fmla="*/ 12172485 w 12192000"/>
              <a:gd name="connsiteY9" fmla="*/ 4471051 h 4951952"/>
              <a:gd name="connsiteX10" fmla="*/ 12192000 w 12192000"/>
              <a:gd name="connsiteY10" fmla="*/ 4480417 h 4951952"/>
              <a:gd name="connsiteX11" fmla="*/ 12192000 w 12192000"/>
              <a:gd name="connsiteY11" fmla="*/ 4951952 h 4951952"/>
              <a:gd name="connsiteX12" fmla="*/ 0 w 12192000"/>
              <a:gd name="connsiteY12" fmla="*/ 4951952 h 495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4951952">
                <a:moveTo>
                  <a:pt x="0" y="0"/>
                </a:moveTo>
                <a:lnTo>
                  <a:pt x="120660" y="43036"/>
                </a:lnTo>
                <a:cubicBezTo>
                  <a:pt x="165299" y="59984"/>
                  <a:pt x="207764" y="77137"/>
                  <a:pt x="247650" y="94202"/>
                </a:cubicBezTo>
                <a:cubicBezTo>
                  <a:pt x="885825" y="367252"/>
                  <a:pt x="1308100" y="1659477"/>
                  <a:pt x="1847850" y="2037302"/>
                </a:cubicBezTo>
                <a:cubicBezTo>
                  <a:pt x="2387600" y="2415127"/>
                  <a:pt x="2867025" y="2030952"/>
                  <a:pt x="3486150" y="2361152"/>
                </a:cubicBezTo>
                <a:cubicBezTo>
                  <a:pt x="4105275" y="2691352"/>
                  <a:pt x="4733926" y="4040727"/>
                  <a:pt x="5562601" y="4018502"/>
                </a:cubicBezTo>
                <a:cubicBezTo>
                  <a:pt x="6391275" y="3996277"/>
                  <a:pt x="7639050" y="2170652"/>
                  <a:pt x="8458200" y="2227802"/>
                </a:cubicBezTo>
                <a:cubicBezTo>
                  <a:pt x="9277350" y="2284952"/>
                  <a:pt x="9883775" y="3996277"/>
                  <a:pt x="10477500" y="4361402"/>
                </a:cubicBezTo>
                <a:cubicBezTo>
                  <a:pt x="11071225" y="4726527"/>
                  <a:pt x="11610975" y="4307427"/>
                  <a:pt x="12020550" y="4418552"/>
                </a:cubicBezTo>
                <a:cubicBezTo>
                  <a:pt x="12071747" y="4432443"/>
                  <a:pt x="12122547" y="4450253"/>
                  <a:pt x="12172485" y="4471051"/>
                </a:cubicBezTo>
                <a:lnTo>
                  <a:pt x="12192000" y="4480417"/>
                </a:lnTo>
                <a:lnTo>
                  <a:pt x="12192000" y="4951952"/>
                </a:lnTo>
                <a:lnTo>
                  <a:pt x="0" y="4951952"/>
                </a:ln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7" name="任意多边形: 形状 196">
            <a:extLst>
              <a:ext uri="{FF2B5EF4-FFF2-40B4-BE49-F238E27FC236}">
                <a16:creationId xmlns:a16="http://schemas.microsoft.com/office/drawing/2014/main" id="{8AF0C658-BBAC-46CA-B0FA-952383633418}"/>
              </a:ext>
            </a:extLst>
          </p:cNvPr>
          <p:cNvSpPr/>
          <p:nvPr userDrawn="1"/>
        </p:nvSpPr>
        <p:spPr>
          <a:xfrm>
            <a:off x="10746358" y="6512835"/>
            <a:ext cx="1445642" cy="345165"/>
          </a:xfrm>
          <a:custGeom>
            <a:avLst/>
            <a:gdLst>
              <a:gd name="connsiteX0" fmla="*/ 1251684 w 1445642"/>
              <a:gd name="connsiteY0" fmla="*/ 26 h 345165"/>
              <a:gd name="connsiteX1" fmla="*/ 1400285 w 1445642"/>
              <a:gd name="connsiteY1" fmla="*/ 5894 h 345165"/>
              <a:gd name="connsiteX2" fmla="*/ 1445642 w 1445642"/>
              <a:gd name="connsiteY2" fmla="*/ 11479 h 345165"/>
              <a:gd name="connsiteX3" fmla="*/ 1445642 w 1445642"/>
              <a:gd name="connsiteY3" fmla="*/ 345165 h 345165"/>
              <a:gd name="connsiteX4" fmla="*/ 0 w 1445642"/>
              <a:gd name="connsiteY4" fmla="*/ 345165 h 345165"/>
              <a:gd name="connsiteX5" fmla="*/ 8161 w 1445642"/>
              <a:gd name="connsiteY5" fmla="*/ 339609 h 345165"/>
              <a:gd name="connsiteX6" fmla="*/ 821528 w 1445642"/>
              <a:gd name="connsiteY6" fmla="*/ 33108 h 345165"/>
              <a:gd name="connsiteX7" fmla="*/ 1251684 w 1445642"/>
              <a:gd name="connsiteY7" fmla="*/ 26 h 34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642" h="345165">
                <a:moveTo>
                  <a:pt x="1251684" y="26"/>
                </a:moveTo>
                <a:cubicBezTo>
                  <a:pt x="1301747" y="262"/>
                  <a:pt x="1351602" y="2114"/>
                  <a:pt x="1400285" y="5894"/>
                </a:cubicBezTo>
                <a:lnTo>
                  <a:pt x="1445642" y="11479"/>
                </a:lnTo>
                <a:lnTo>
                  <a:pt x="1445642" y="345165"/>
                </a:lnTo>
                <a:lnTo>
                  <a:pt x="0" y="345165"/>
                </a:lnTo>
                <a:lnTo>
                  <a:pt x="8161" y="339609"/>
                </a:lnTo>
                <a:cubicBezTo>
                  <a:pt x="236421" y="198662"/>
                  <a:pt x="565713" y="73022"/>
                  <a:pt x="821528" y="33108"/>
                </a:cubicBezTo>
                <a:cubicBezTo>
                  <a:pt x="949435" y="13151"/>
                  <a:pt x="1101495" y="-683"/>
                  <a:pt x="1251684" y="26"/>
                </a:cubicBezTo>
                <a:close/>
              </a:path>
            </a:pathLst>
          </a:custGeom>
          <a:gradFill>
            <a:gsLst>
              <a:gs pos="100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矩形: 圆角 28">
            <a:extLst>
              <a:ext uri="{FF2B5EF4-FFF2-40B4-BE49-F238E27FC236}">
                <a16:creationId xmlns:a16="http://schemas.microsoft.com/office/drawing/2014/main" id="{7AFEA4CE-96BC-44F7-B18D-5833BDE47C63}"/>
              </a:ext>
            </a:extLst>
          </p:cNvPr>
          <p:cNvSpPr/>
          <p:nvPr userDrawn="1"/>
        </p:nvSpPr>
        <p:spPr>
          <a:xfrm>
            <a:off x="660400" y="1145222"/>
            <a:ext cx="10858500" cy="498887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lvl="0" algn="ctr" defTabSz="914354"/>
            <a:endParaRPr lang="zh-CN" altLang="en-US" sz="2000" b="1"/>
          </a:p>
        </p:txBody>
      </p:sp>
      <p:grpSp>
        <p:nvGrpSpPr>
          <p:cNvPr id="107" name="组合 106">
            <a:extLst>
              <a:ext uri="{FF2B5EF4-FFF2-40B4-BE49-F238E27FC236}">
                <a16:creationId xmlns:a16="http://schemas.microsoft.com/office/drawing/2014/main" id="{6499AFA9-2F63-4CB6-A242-2AAA81564625}"/>
              </a:ext>
            </a:extLst>
          </p:cNvPr>
          <p:cNvGrpSpPr/>
          <p:nvPr userDrawn="1"/>
        </p:nvGrpSpPr>
        <p:grpSpPr>
          <a:xfrm>
            <a:off x="10205519" y="5087301"/>
            <a:ext cx="869684" cy="1280645"/>
            <a:chOff x="13036219" y="2509472"/>
            <a:chExt cx="246747" cy="363345"/>
          </a:xfrm>
        </p:grpSpPr>
        <p:sp>
          <p:nvSpPr>
            <p:cNvPr id="108" name="任意多边形: 形状 107">
              <a:extLst>
                <a:ext uri="{FF2B5EF4-FFF2-40B4-BE49-F238E27FC236}">
                  <a16:creationId xmlns:a16="http://schemas.microsoft.com/office/drawing/2014/main" id="{8CD13AC5-5032-4909-A723-435E7551DD4C}"/>
                </a:ext>
              </a:extLst>
            </p:cNvPr>
            <p:cNvSpPr/>
            <p:nvPr/>
          </p:nvSpPr>
          <p:spPr>
            <a:xfrm>
              <a:off x="13039412" y="2611607"/>
              <a:ext cx="117379" cy="151697"/>
            </a:xfrm>
            <a:custGeom>
              <a:avLst/>
              <a:gdLst>
                <a:gd name="connsiteX0" fmla="*/ 55731 w 117379"/>
                <a:gd name="connsiteY0" fmla="*/ 36313 h 151697"/>
                <a:gd name="connsiteX1" fmla="*/ 81 w 117379"/>
                <a:gd name="connsiteY1" fmla="*/ 0 h 151697"/>
                <a:gd name="connsiteX2" fmla="*/ 44754 w 117379"/>
                <a:gd name="connsiteY2" fmla="*/ 151697 h 151697"/>
                <a:gd name="connsiteX3" fmla="*/ 117380 w 117379"/>
                <a:gd name="connsiteY3" fmla="*/ 151697 h 151697"/>
              </a:gdLst>
              <a:ahLst/>
              <a:cxnLst>
                <a:cxn ang="0">
                  <a:pos x="connsiteX0" y="connsiteY0"/>
                </a:cxn>
                <a:cxn ang="0">
                  <a:pos x="connsiteX1" y="connsiteY1"/>
                </a:cxn>
                <a:cxn ang="0">
                  <a:pos x="connsiteX2" y="connsiteY2"/>
                </a:cxn>
                <a:cxn ang="0">
                  <a:pos x="connsiteX3" y="connsiteY3"/>
                </a:cxn>
              </a:cxnLst>
              <a:rect l="l" t="t" r="r" b="b"/>
              <a:pathLst>
                <a:path w="117379" h="151697">
                  <a:moveTo>
                    <a:pt x="55731" y="36313"/>
                  </a:moveTo>
                  <a:cubicBezTo>
                    <a:pt x="39134" y="21449"/>
                    <a:pt x="20368" y="9209"/>
                    <a:pt x="81" y="0"/>
                  </a:cubicBezTo>
                  <a:cubicBezTo>
                    <a:pt x="-1578" y="59479"/>
                    <a:pt x="22545" y="114236"/>
                    <a:pt x="44754" y="151697"/>
                  </a:cubicBezTo>
                  <a:lnTo>
                    <a:pt x="117380" y="151697"/>
                  </a:lnTo>
                </a:path>
              </a:pathLst>
            </a:custGeom>
            <a:solidFill>
              <a:srgbClr val="FFFFFF"/>
            </a:solidFill>
            <a:ln w="638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BCAFA88B-8B30-451D-91A3-3F05C4CE47DF}"/>
                </a:ext>
              </a:extLst>
            </p:cNvPr>
            <p:cNvSpPr/>
            <p:nvPr/>
          </p:nvSpPr>
          <p:spPr>
            <a:xfrm>
              <a:off x="13036219" y="2608642"/>
              <a:ext cx="123764" cy="157852"/>
            </a:xfrm>
            <a:custGeom>
              <a:avLst/>
              <a:gdLst>
                <a:gd name="connsiteX0" fmla="*/ 120573 w 123764"/>
                <a:gd name="connsiteY0" fmla="*/ 157853 h 157852"/>
                <a:gd name="connsiteX1" fmla="*/ 48075 w 123764"/>
                <a:gd name="connsiteY1" fmla="*/ 157853 h 157852"/>
                <a:gd name="connsiteX2" fmla="*/ 45331 w 123764"/>
                <a:gd name="connsiteY2" fmla="*/ 156257 h 157852"/>
                <a:gd name="connsiteX3" fmla="*/ 83 w 123764"/>
                <a:gd name="connsiteY3" fmla="*/ 3092 h 157852"/>
                <a:gd name="connsiteX4" fmla="*/ 1551 w 123764"/>
                <a:gd name="connsiteY4" fmla="*/ 540 h 157852"/>
                <a:gd name="connsiteX5" fmla="*/ 4487 w 123764"/>
                <a:gd name="connsiteY5" fmla="*/ 221 h 157852"/>
                <a:gd name="connsiteX6" fmla="*/ 61030 w 123764"/>
                <a:gd name="connsiteY6" fmla="*/ 37044 h 157852"/>
                <a:gd name="connsiteX7" fmla="*/ 61030 w 123764"/>
                <a:gd name="connsiteY7" fmla="*/ 41575 h 157852"/>
                <a:gd name="connsiteX8" fmla="*/ 56518 w 123764"/>
                <a:gd name="connsiteY8" fmla="*/ 41594 h 157852"/>
                <a:gd name="connsiteX9" fmla="*/ 56499 w 123764"/>
                <a:gd name="connsiteY9" fmla="*/ 41575 h 157852"/>
                <a:gd name="connsiteX10" fmla="*/ 6146 w 123764"/>
                <a:gd name="connsiteY10" fmla="*/ 7815 h 157852"/>
                <a:gd name="connsiteX11" fmla="*/ 49607 w 123764"/>
                <a:gd name="connsiteY11" fmla="*/ 151407 h 157852"/>
                <a:gd name="connsiteX12" fmla="*/ 120573 w 123764"/>
                <a:gd name="connsiteY12" fmla="*/ 151407 h 157852"/>
                <a:gd name="connsiteX13" fmla="*/ 123764 w 123764"/>
                <a:gd name="connsiteY13" fmla="*/ 154598 h 157852"/>
                <a:gd name="connsiteX14" fmla="*/ 120638 w 123764"/>
                <a:gd name="connsiteY14" fmla="*/ 157853 h 157852"/>
                <a:gd name="connsiteX15" fmla="*/ 120573 w 123764"/>
                <a:gd name="connsiteY15" fmla="*/ 157853 h 15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764" h="157852">
                  <a:moveTo>
                    <a:pt x="120573" y="157853"/>
                  </a:moveTo>
                  <a:lnTo>
                    <a:pt x="48075" y="157853"/>
                  </a:lnTo>
                  <a:cubicBezTo>
                    <a:pt x="46942" y="157847"/>
                    <a:pt x="45897" y="157240"/>
                    <a:pt x="45331" y="156257"/>
                  </a:cubicBezTo>
                  <a:cubicBezTo>
                    <a:pt x="23696" y="120008"/>
                    <a:pt x="-1640" y="63976"/>
                    <a:pt x="83" y="3092"/>
                  </a:cubicBezTo>
                  <a:cubicBezTo>
                    <a:pt x="116" y="2052"/>
                    <a:pt x="667" y="1095"/>
                    <a:pt x="1551" y="540"/>
                  </a:cubicBezTo>
                  <a:cubicBezTo>
                    <a:pt x="2418" y="-41"/>
                    <a:pt x="3515" y="-162"/>
                    <a:pt x="4487" y="221"/>
                  </a:cubicBezTo>
                  <a:cubicBezTo>
                    <a:pt x="25128" y="9494"/>
                    <a:pt x="44203" y="21913"/>
                    <a:pt x="61030" y="37044"/>
                  </a:cubicBezTo>
                  <a:cubicBezTo>
                    <a:pt x="62254" y="38308"/>
                    <a:pt x="62254" y="40312"/>
                    <a:pt x="61030" y="41575"/>
                  </a:cubicBezTo>
                  <a:cubicBezTo>
                    <a:pt x="59789" y="42826"/>
                    <a:pt x="57769" y="42832"/>
                    <a:pt x="56518" y="41594"/>
                  </a:cubicBezTo>
                  <a:cubicBezTo>
                    <a:pt x="56511" y="41588"/>
                    <a:pt x="56505" y="41582"/>
                    <a:pt x="56499" y="41575"/>
                  </a:cubicBezTo>
                  <a:cubicBezTo>
                    <a:pt x="41313" y="28103"/>
                    <a:pt x="24376" y="16750"/>
                    <a:pt x="6146" y="7815"/>
                  </a:cubicBezTo>
                  <a:cubicBezTo>
                    <a:pt x="6146" y="64678"/>
                    <a:pt x="29248" y="116818"/>
                    <a:pt x="49607" y="151407"/>
                  </a:cubicBezTo>
                  <a:lnTo>
                    <a:pt x="120573" y="151407"/>
                  </a:lnTo>
                  <a:cubicBezTo>
                    <a:pt x="122335" y="151407"/>
                    <a:pt x="123764" y="152837"/>
                    <a:pt x="123764" y="154598"/>
                  </a:cubicBezTo>
                  <a:cubicBezTo>
                    <a:pt x="123799" y="156360"/>
                    <a:pt x="122400" y="157815"/>
                    <a:pt x="120638" y="157853"/>
                  </a:cubicBezTo>
                  <a:cubicBezTo>
                    <a:pt x="120616" y="157853"/>
                    <a:pt x="120595" y="157853"/>
                    <a:pt x="120573" y="157853"/>
                  </a:cubicBezTo>
                  <a:close/>
                </a:path>
              </a:pathLst>
            </a:custGeom>
            <a:solidFill>
              <a:srgbClr val="231F20"/>
            </a:solidFill>
            <a:ln w="638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FB2D43E-695C-4B97-AEF7-D4552E6DE668}"/>
                </a:ext>
              </a:extLst>
            </p:cNvPr>
            <p:cNvSpPr/>
            <p:nvPr/>
          </p:nvSpPr>
          <p:spPr>
            <a:xfrm>
              <a:off x="13093551" y="2512433"/>
              <a:ext cx="105553" cy="250871"/>
            </a:xfrm>
            <a:custGeom>
              <a:avLst/>
              <a:gdLst>
                <a:gd name="connsiteX0" fmla="*/ 105554 w 105553"/>
                <a:gd name="connsiteY0" fmla="*/ 151442 h 250871"/>
                <a:gd name="connsiteX1" fmla="*/ 15122 w 105553"/>
                <a:gd name="connsiteY1" fmla="*/ 0 h 250871"/>
                <a:gd name="connsiteX2" fmla="*/ 1912 w 105553"/>
                <a:gd name="connsiteY2" fmla="*/ 135487 h 250871"/>
                <a:gd name="connsiteX3" fmla="*/ 26993 w 105553"/>
                <a:gd name="connsiteY3" fmla="*/ 250872 h 250871"/>
                <a:gd name="connsiteX4" fmla="*/ 104469 w 105553"/>
                <a:gd name="connsiteY4" fmla="*/ 250872 h 250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53" h="250871">
                  <a:moveTo>
                    <a:pt x="105554" y="151442"/>
                  </a:moveTo>
                  <a:cubicBezTo>
                    <a:pt x="87684" y="58458"/>
                    <a:pt x="15122" y="0"/>
                    <a:pt x="15122" y="0"/>
                  </a:cubicBezTo>
                  <a:cubicBezTo>
                    <a:pt x="1524" y="43786"/>
                    <a:pt x="-2971" y="89895"/>
                    <a:pt x="1912" y="135487"/>
                  </a:cubicBezTo>
                  <a:cubicBezTo>
                    <a:pt x="5664" y="174806"/>
                    <a:pt x="14084" y="213544"/>
                    <a:pt x="26993" y="250872"/>
                  </a:cubicBezTo>
                  <a:lnTo>
                    <a:pt x="104469" y="250872"/>
                  </a:lnTo>
                </a:path>
              </a:pathLst>
            </a:custGeom>
            <a:solidFill>
              <a:srgbClr val="FFFFFF"/>
            </a:solidFill>
            <a:ln w="638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93583C9B-9579-4096-B145-B7220BB9DD70}"/>
                </a:ext>
              </a:extLst>
            </p:cNvPr>
            <p:cNvSpPr/>
            <p:nvPr/>
          </p:nvSpPr>
          <p:spPr>
            <a:xfrm>
              <a:off x="13089804" y="2509472"/>
              <a:ext cx="112478" cy="257023"/>
            </a:xfrm>
            <a:custGeom>
              <a:avLst/>
              <a:gdLst>
                <a:gd name="connsiteX0" fmla="*/ 108215 w 112478"/>
                <a:gd name="connsiteY0" fmla="*/ 257023 h 257023"/>
                <a:gd name="connsiteX1" fmla="*/ 30420 w 112478"/>
                <a:gd name="connsiteY1" fmla="*/ 257023 h 257023"/>
                <a:gd name="connsiteX2" fmla="*/ 27357 w 112478"/>
                <a:gd name="connsiteY2" fmla="*/ 254853 h 257023"/>
                <a:gd name="connsiteX3" fmla="*/ 1829 w 112478"/>
                <a:gd name="connsiteY3" fmla="*/ 138703 h 257023"/>
                <a:gd name="connsiteX4" fmla="*/ 15550 w 112478"/>
                <a:gd name="connsiteY4" fmla="*/ 2195 h 257023"/>
                <a:gd name="connsiteX5" fmla="*/ 17656 w 112478"/>
                <a:gd name="connsiteY5" fmla="*/ 153 h 257023"/>
                <a:gd name="connsiteX6" fmla="*/ 20528 w 112478"/>
                <a:gd name="connsiteY6" fmla="*/ 727 h 257023"/>
                <a:gd name="connsiteX7" fmla="*/ 112427 w 112478"/>
                <a:gd name="connsiteY7" fmla="*/ 153892 h 257023"/>
                <a:gd name="connsiteX8" fmla="*/ 109875 w 112478"/>
                <a:gd name="connsiteY8" fmla="*/ 157594 h 257023"/>
                <a:gd name="connsiteX9" fmla="*/ 106109 w 112478"/>
                <a:gd name="connsiteY9" fmla="*/ 155105 h 257023"/>
                <a:gd name="connsiteX10" fmla="*/ 20145 w 112478"/>
                <a:gd name="connsiteY10" fmla="*/ 8322 h 257023"/>
                <a:gd name="connsiteX11" fmla="*/ 8467 w 112478"/>
                <a:gd name="connsiteY11" fmla="*/ 137937 h 257023"/>
                <a:gd name="connsiteX12" fmla="*/ 32718 w 112478"/>
                <a:gd name="connsiteY12" fmla="*/ 250450 h 257023"/>
                <a:gd name="connsiteX13" fmla="*/ 108215 w 112478"/>
                <a:gd name="connsiteY13" fmla="*/ 250450 h 257023"/>
                <a:gd name="connsiteX14" fmla="*/ 111406 w 112478"/>
                <a:gd name="connsiteY14" fmla="*/ 253641 h 257023"/>
                <a:gd name="connsiteX15" fmla="*/ 108412 w 112478"/>
                <a:gd name="connsiteY15" fmla="*/ 257017 h 257023"/>
                <a:gd name="connsiteX16" fmla="*/ 108215 w 112478"/>
                <a:gd name="connsiteY16" fmla="*/ 257023 h 25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478" h="257023">
                  <a:moveTo>
                    <a:pt x="108215" y="257023"/>
                  </a:moveTo>
                  <a:lnTo>
                    <a:pt x="30420" y="257023"/>
                  </a:lnTo>
                  <a:cubicBezTo>
                    <a:pt x="29043" y="257023"/>
                    <a:pt x="27816" y="256149"/>
                    <a:pt x="27357" y="254853"/>
                  </a:cubicBezTo>
                  <a:cubicBezTo>
                    <a:pt x="14314" y="217277"/>
                    <a:pt x="5745" y="178290"/>
                    <a:pt x="1829" y="138703"/>
                  </a:cubicBezTo>
                  <a:cubicBezTo>
                    <a:pt x="-2970" y="92741"/>
                    <a:pt x="1699" y="46281"/>
                    <a:pt x="15550" y="2195"/>
                  </a:cubicBezTo>
                  <a:cubicBezTo>
                    <a:pt x="15879" y="1212"/>
                    <a:pt x="16665" y="453"/>
                    <a:pt x="17656" y="153"/>
                  </a:cubicBezTo>
                  <a:cubicBezTo>
                    <a:pt x="18648" y="-179"/>
                    <a:pt x="19741" y="38"/>
                    <a:pt x="20528" y="727"/>
                  </a:cubicBezTo>
                  <a:cubicBezTo>
                    <a:pt x="21294" y="1301"/>
                    <a:pt x="94558" y="60972"/>
                    <a:pt x="112427" y="153892"/>
                  </a:cubicBezTo>
                  <a:cubicBezTo>
                    <a:pt x="112738" y="155615"/>
                    <a:pt x="111598" y="157268"/>
                    <a:pt x="109875" y="157594"/>
                  </a:cubicBezTo>
                  <a:cubicBezTo>
                    <a:pt x="108155" y="157913"/>
                    <a:pt x="106491" y="156809"/>
                    <a:pt x="106109" y="155105"/>
                  </a:cubicBezTo>
                  <a:cubicBezTo>
                    <a:pt x="90984" y="76097"/>
                    <a:pt x="34887" y="21723"/>
                    <a:pt x="20145" y="8322"/>
                  </a:cubicBezTo>
                  <a:cubicBezTo>
                    <a:pt x="7835" y="50353"/>
                    <a:pt x="3867" y="94381"/>
                    <a:pt x="8467" y="137937"/>
                  </a:cubicBezTo>
                  <a:cubicBezTo>
                    <a:pt x="12187" y="176248"/>
                    <a:pt x="20324" y="214003"/>
                    <a:pt x="32718" y="250450"/>
                  </a:cubicBezTo>
                  <a:lnTo>
                    <a:pt x="108215" y="250450"/>
                  </a:lnTo>
                  <a:cubicBezTo>
                    <a:pt x="109977" y="250450"/>
                    <a:pt x="111406" y="251879"/>
                    <a:pt x="111406" y="253641"/>
                  </a:cubicBezTo>
                  <a:cubicBezTo>
                    <a:pt x="111512" y="255402"/>
                    <a:pt x="110171" y="256915"/>
                    <a:pt x="108412" y="257017"/>
                  </a:cubicBezTo>
                  <a:cubicBezTo>
                    <a:pt x="108347" y="257023"/>
                    <a:pt x="108281" y="257023"/>
                    <a:pt x="108215" y="257023"/>
                  </a:cubicBezTo>
                  <a:close/>
                </a:path>
              </a:pathLst>
            </a:custGeom>
            <a:solidFill>
              <a:srgbClr val="231F20"/>
            </a:solidFill>
            <a:ln w="638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BCEA21BA-130E-47A8-A42C-024A33F8902D}"/>
                </a:ext>
              </a:extLst>
            </p:cNvPr>
            <p:cNvSpPr/>
            <p:nvPr/>
          </p:nvSpPr>
          <p:spPr>
            <a:xfrm>
              <a:off x="13168469" y="2596865"/>
              <a:ext cx="111258" cy="166439"/>
            </a:xfrm>
            <a:custGeom>
              <a:avLst/>
              <a:gdLst>
                <a:gd name="connsiteX0" fmla="*/ 69118 w 111258"/>
                <a:gd name="connsiteY0" fmla="*/ 166440 h 166439"/>
                <a:gd name="connsiteX1" fmla="*/ 66 w 111258"/>
                <a:gd name="connsiteY1" fmla="*/ 166440 h 166439"/>
                <a:gd name="connsiteX2" fmla="*/ 26232 w 111258"/>
                <a:gd name="connsiteY2" fmla="*/ 74796 h 166439"/>
                <a:gd name="connsiteX3" fmla="*/ 30635 w 111258"/>
                <a:gd name="connsiteY3" fmla="*/ 67074 h 166439"/>
                <a:gd name="connsiteX4" fmla="*/ 107218 w 111258"/>
                <a:gd name="connsiteY4" fmla="*/ 0 h 166439"/>
                <a:gd name="connsiteX5" fmla="*/ 69118 w 111258"/>
                <a:gd name="connsiteY5" fmla="*/ 166440 h 16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258" h="166439">
                  <a:moveTo>
                    <a:pt x="69118" y="166440"/>
                  </a:moveTo>
                  <a:lnTo>
                    <a:pt x="66" y="166440"/>
                  </a:lnTo>
                  <a:cubicBezTo>
                    <a:pt x="-636" y="145954"/>
                    <a:pt x="4023" y="115002"/>
                    <a:pt x="26232" y="74796"/>
                  </a:cubicBezTo>
                  <a:cubicBezTo>
                    <a:pt x="27699" y="72115"/>
                    <a:pt x="29167" y="69563"/>
                    <a:pt x="30635" y="67074"/>
                  </a:cubicBezTo>
                  <a:cubicBezTo>
                    <a:pt x="70649" y="-702"/>
                    <a:pt x="107218" y="0"/>
                    <a:pt x="107218" y="0"/>
                  </a:cubicBezTo>
                  <a:cubicBezTo>
                    <a:pt x="122726" y="71350"/>
                    <a:pt x="90050" y="134913"/>
                    <a:pt x="69118" y="166440"/>
                  </a:cubicBezTo>
                  <a:close/>
                </a:path>
              </a:pathLst>
            </a:custGeom>
            <a:solidFill>
              <a:srgbClr val="FFFFFF"/>
            </a:solidFill>
            <a:ln w="638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E4B0AA99-2DFF-49FF-BF32-FD84DB9097E4}"/>
                </a:ext>
              </a:extLst>
            </p:cNvPr>
            <p:cNvSpPr/>
            <p:nvPr/>
          </p:nvSpPr>
          <p:spPr>
            <a:xfrm>
              <a:off x="13165283" y="2593674"/>
              <a:ext cx="117683" cy="172835"/>
            </a:xfrm>
            <a:custGeom>
              <a:avLst/>
              <a:gdLst>
                <a:gd name="connsiteX0" fmla="*/ 72304 w 117683"/>
                <a:gd name="connsiteY0" fmla="*/ 172821 h 172835"/>
                <a:gd name="connsiteX1" fmla="*/ 3252 w 117683"/>
                <a:gd name="connsiteY1" fmla="*/ 172821 h 172835"/>
                <a:gd name="connsiteX2" fmla="*/ 61 w 117683"/>
                <a:gd name="connsiteY2" fmla="*/ 169694 h 172835"/>
                <a:gd name="connsiteX3" fmla="*/ 26609 w 117683"/>
                <a:gd name="connsiteY3" fmla="*/ 76455 h 172835"/>
                <a:gd name="connsiteX4" fmla="*/ 31077 w 117683"/>
                <a:gd name="connsiteY4" fmla="*/ 68605 h 172835"/>
                <a:gd name="connsiteX5" fmla="*/ 110531 w 117683"/>
                <a:gd name="connsiteY5" fmla="*/ 0 h 172835"/>
                <a:gd name="connsiteX6" fmla="*/ 113594 w 117683"/>
                <a:gd name="connsiteY6" fmla="*/ 2553 h 172835"/>
                <a:gd name="connsiteX7" fmla="*/ 75303 w 117683"/>
                <a:gd name="connsiteY7" fmla="*/ 171353 h 172835"/>
                <a:gd name="connsiteX8" fmla="*/ 72304 w 117683"/>
                <a:gd name="connsiteY8" fmla="*/ 172821 h 172835"/>
                <a:gd name="connsiteX9" fmla="*/ 6379 w 117683"/>
                <a:gd name="connsiteY9" fmla="*/ 166439 h 172835"/>
                <a:gd name="connsiteX10" fmla="*/ 70644 w 117683"/>
                <a:gd name="connsiteY10" fmla="*/ 166439 h 172835"/>
                <a:gd name="connsiteX11" fmla="*/ 107915 w 117683"/>
                <a:gd name="connsiteY11" fmla="*/ 6892 h 172835"/>
                <a:gd name="connsiteX12" fmla="*/ 36565 w 117683"/>
                <a:gd name="connsiteY12" fmla="*/ 72115 h 172835"/>
                <a:gd name="connsiteX13" fmla="*/ 32162 w 117683"/>
                <a:gd name="connsiteY13" fmla="*/ 79837 h 172835"/>
                <a:gd name="connsiteX14" fmla="*/ 6379 w 117683"/>
                <a:gd name="connsiteY14" fmla="*/ 166439 h 17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683" h="172835">
                  <a:moveTo>
                    <a:pt x="72304" y="172821"/>
                  </a:moveTo>
                  <a:lnTo>
                    <a:pt x="3252" y="172821"/>
                  </a:lnTo>
                  <a:cubicBezTo>
                    <a:pt x="1527" y="172789"/>
                    <a:pt x="128" y="171417"/>
                    <a:pt x="61" y="169694"/>
                  </a:cubicBezTo>
                  <a:cubicBezTo>
                    <a:pt x="-577" y="150548"/>
                    <a:pt x="3507" y="118320"/>
                    <a:pt x="26609" y="76455"/>
                  </a:cubicBezTo>
                  <a:lnTo>
                    <a:pt x="31077" y="68605"/>
                  </a:lnTo>
                  <a:cubicBezTo>
                    <a:pt x="71538" y="64"/>
                    <a:pt x="108936" y="128"/>
                    <a:pt x="110531" y="0"/>
                  </a:cubicBezTo>
                  <a:cubicBezTo>
                    <a:pt x="112018" y="51"/>
                    <a:pt x="113275" y="1104"/>
                    <a:pt x="113594" y="2553"/>
                  </a:cubicBezTo>
                  <a:cubicBezTo>
                    <a:pt x="129294" y="75051"/>
                    <a:pt x="96172" y="139444"/>
                    <a:pt x="75303" y="171353"/>
                  </a:cubicBezTo>
                  <a:cubicBezTo>
                    <a:pt x="74660" y="172368"/>
                    <a:pt x="73500" y="172936"/>
                    <a:pt x="72304" y="172821"/>
                  </a:cubicBezTo>
                  <a:close/>
                  <a:moveTo>
                    <a:pt x="6379" y="166439"/>
                  </a:moveTo>
                  <a:lnTo>
                    <a:pt x="70644" y="166439"/>
                  </a:lnTo>
                  <a:cubicBezTo>
                    <a:pt x="90939" y="135296"/>
                    <a:pt x="121699" y="74732"/>
                    <a:pt x="107915" y="6892"/>
                  </a:cubicBezTo>
                  <a:cubicBezTo>
                    <a:pt x="99235" y="8296"/>
                    <a:pt x="69049" y="17103"/>
                    <a:pt x="36565" y="72115"/>
                  </a:cubicBezTo>
                  <a:lnTo>
                    <a:pt x="32162" y="79837"/>
                  </a:lnTo>
                  <a:cubicBezTo>
                    <a:pt x="10974" y="117937"/>
                    <a:pt x="6315" y="147740"/>
                    <a:pt x="6379" y="166439"/>
                  </a:cubicBezTo>
                  <a:close/>
                </a:path>
              </a:pathLst>
            </a:custGeom>
            <a:solidFill>
              <a:srgbClr val="231F20"/>
            </a:solidFill>
            <a:ln w="638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E78A327A-1609-4EF0-A27B-E10D52F39D95}"/>
                </a:ext>
              </a:extLst>
            </p:cNvPr>
            <p:cNvSpPr/>
            <p:nvPr/>
          </p:nvSpPr>
          <p:spPr>
            <a:xfrm>
              <a:off x="13067701" y="2763304"/>
              <a:ext cx="179139" cy="109513"/>
            </a:xfrm>
            <a:custGeom>
              <a:avLst/>
              <a:gdLst>
                <a:gd name="connsiteX0" fmla="*/ 157313 w 179139"/>
                <a:gd name="connsiteY0" fmla="*/ 109513 h 109513"/>
                <a:gd name="connsiteX1" fmla="*/ 21826 w 179139"/>
                <a:gd name="connsiteY1" fmla="*/ 109513 h 109513"/>
                <a:gd name="connsiteX2" fmla="*/ 0 w 179139"/>
                <a:gd name="connsiteY2" fmla="*/ 0 h 109513"/>
                <a:gd name="connsiteX3" fmla="*/ 179139 w 179139"/>
                <a:gd name="connsiteY3" fmla="*/ 0 h 109513"/>
                <a:gd name="connsiteX4" fmla="*/ 157313 w 179139"/>
                <a:gd name="connsiteY4" fmla="*/ 109513 h 109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39" h="109513">
                  <a:moveTo>
                    <a:pt x="157313" y="109513"/>
                  </a:moveTo>
                  <a:lnTo>
                    <a:pt x="21826" y="109513"/>
                  </a:lnTo>
                  <a:lnTo>
                    <a:pt x="0" y="0"/>
                  </a:lnTo>
                  <a:lnTo>
                    <a:pt x="179139" y="0"/>
                  </a:lnTo>
                  <a:lnTo>
                    <a:pt x="157313" y="109513"/>
                  </a:lnTo>
                  <a:close/>
                </a:path>
              </a:pathLst>
            </a:custGeom>
            <a:solidFill>
              <a:srgbClr val="231F20"/>
            </a:solidFill>
            <a:ln w="6382" cap="flat">
              <a:noFill/>
              <a:prstDash val="solid"/>
              <a:miter/>
            </a:ln>
          </p:spPr>
          <p:txBody>
            <a:bodyPr rtlCol="0" anchor="ctr"/>
            <a:lstStyle/>
            <a:p>
              <a:endParaRPr lang="zh-CN" altLang="en-US"/>
            </a:p>
          </p:txBody>
        </p:sp>
      </p:grpSp>
      <p:sp>
        <p:nvSpPr>
          <p:cNvPr id="70" name="任意多边形: 形状 69">
            <a:extLst>
              <a:ext uri="{FF2B5EF4-FFF2-40B4-BE49-F238E27FC236}">
                <a16:creationId xmlns:a16="http://schemas.microsoft.com/office/drawing/2014/main" id="{EB641C81-04DE-4BD0-B826-AB7EA2516288}"/>
              </a:ext>
            </a:extLst>
          </p:cNvPr>
          <p:cNvSpPr/>
          <p:nvPr userDrawn="1"/>
        </p:nvSpPr>
        <p:spPr>
          <a:xfrm>
            <a:off x="1330805" y="4910585"/>
            <a:ext cx="5436000" cy="14922"/>
          </a:xfrm>
          <a:custGeom>
            <a:avLst/>
            <a:gdLst>
              <a:gd name="connsiteX0" fmla="*/ 4260374 w 4267834"/>
              <a:gd name="connsiteY0" fmla="*/ 14923 h 14922"/>
              <a:gd name="connsiteX1" fmla="*/ 7461 w 4267834"/>
              <a:gd name="connsiteY1" fmla="*/ 14923 h 14922"/>
              <a:gd name="connsiteX2" fmla="*/ 0 w 4267834"/>
              <a:gd name="connsiteY2" fmla="*/ 7461 h 14922"/>
              <a:gd name="connsiteX3" fmla="*/ 7461 w 4267834"/>
              <a:gd name="connsiteY3" fmla="*/ 0 h 14922"/>
              <a:gd name="connsiteX4" fmla="*/ 4260374 w 4267834"/>
              <a:gd name="connsiteY4" fmla="*/ 0 h 14922"/>
              <a:gd name="connsiteX5" fmla="*/ 4267835 w 4267834"/>
              <a:gd name="connsiteY5" fmla="*/ 7461 h 14922"/>
              <a:gd name="connsiteX6" fmla="*/ 4260374 w 4267834"/>
              <a:gd name="connsiteY6" fmla="*/ 14923 h 1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7834" h="14922">
                <a:moveTo>
                  <a:pt x="4260374" y="14923"/>
                </a:moveTo>
                <a:lnTo>
                  <a:pt x="7461" y="14923"/>
                </a:lnTo>
                <a:cubicBezTo>
                  <a:pt x="3341" y="14923"/>
                  <a:pt x="0" y="11580"/>
                  <a:pt x="0" y="7461"/>
                </a:cubicBezTo>
                <a:cubicBezTo>
                  <a:pt x="0" y="3343"/>
                  <a:pt x="3341" y="0"/>
                  <a:pt x="7461" y="0"/>
                </a:cubicBezTo>
                <a:lnTo>
                  <a:pt x="4260374" y="0"/>
                </a:lnTo>
                <a:cubicBezTo>
                  <a:pt x="4264492" y="0"/>
                  <a:pt x="4267835" y="3343"/>
                  <a:pt x="4267835" y="7461"/>
                </a:cubicBezTo>
                <a:cubicBezTo>
                  <a:pt x="4267835" y="11580"/>
                  <a:pt x="4264492" y="14923"/>
                  <a:pt x="4260374" y="14923"/>
                </a:cubicBezTo>
                <a:close/>
              </a:path>
            </a:pathLst>
          </a:custGeom>
          <a:solidFill>
            <a:srgbClr val="D1D3D4"/>
          </a:solidFill>
          <a:ln w="14907"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5F550473-224A-46AF-98C7-431732B3EC50}"/>
              </a:ext>
            </a:extLst>
          </p:cNvPr>
          <p:cNvSpPr/>
          <p:nvPr userDrawn="1"/>
        </p:nvSpPr>
        <p:spPr>
          <a:xfrm>
            <a:off x="1829884" y="4289211"/>
            <a:ext cx="854163" cy="830997"/>
          </a:xfrm>
          <a:custGeom>
            <a:avLst/>
            <a:gdLst>
              <a:gd name="connsiteX0" fmla="*/ 0 w 854163"/>
              <a:gd name="connsiteY0" fmla="*/ 0 h 564070"/>
              <a:gd name="connsiteX1" fmla="*/ 854164 w 854163"/>
              <a:gd name="connsiteY1" fmla="*/ 0 h 564070"/>
              <a:gd name="connsiteX2" fmla="*/ 854164 w 854163"/>
              <a:gd name="connsiteY2" fmla="*/ 564071 h 564070"/>
              <a:gd name="connsiteX3" fmla="*/ 0 w 854163"/>
              <a:gd name="connsiteY3" fmla="*/ 564071 h 564070"/>
            </a:gdLst>
            <a:ahLst/>
            <a:cxnLst>
              <a:cxn ang="0">
                <a:pos x="connsiteX0" y="connsiteY0"/>
              </a:cxn>
              <a:cxn ang="0">
                <a:pos x="connsiteX1" y="connsiteY1"/>
              </a:cxn>
              <a:cxn ang="0">
                <a:pos x="connsiteX2" y="connsiteY2"/>
              </a:cxn>
              <a:cxn ang="0">
                <a:pos x="connsiteX3" y="connsiteY3"/>
              </a:cxn>
            </a:cxnLst>
            <a:rect l="l" t="t" r="r" b="b"/>
            <a:pathLst>
              <a:path w="854163" h="564070">
                <a:moveTo>
                  <a:pt x="0" y="0"/>
                </a:moveTo>
                <a:lnTo>
                  <a:pt x="854164" y="0"/>
                </a:lnTo>
                <a:lnTo>
                  <a:pt x="854164" y="564071"/>
                </a:lnTo>
                <a:lnTo>
                  <a:pt x="0" y="564071"/>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2" name="任意多边形: 形状 71">
            <a:extLst>
              <a:ext uri="{FF2B5EF4-FFF2-40B4-BE49-F238E27FC236}">
                <a16:creationId xmlns:a16="http://schemas.microsoft.com/office/drawing/2014/main" id="{F41F3C13-963D-4655-8499-360F5455FDA2}"/>
              </a:ext>
            </a:extLst>
          </p:cNvPr>
          <p:cNvSpPr/>
          <p:nvPr userDrawn="1"/>
        </p:nvSpPr>
        <p:spPr>
          <a:xfrm>
            <a:off x="2973843" y="3577807"/>
            <a:ext cx="854163" cy="1542401"/>
          </a:xfrm>
          <a:custGeom>
            <a:avLst/>
            <a:gdLst>
              <a:gd name="connsiteX0" fmla="*/ 0 w 854163"/>
              <a:gd name="connsiteY0" fmla="*/ 0 h 1046962"/>
              <a:gd name="connsiteX1" fmla="*/ 854164 w 854163"/>
              <a:gd name="connsiteY1" fmla="*/ 0 h 1046962"/>
              <a:gd name="connsiteX2" fmla="*/ 854164 w 854163"/>
              <a:gd name="connsiteY2" fmla="*/ 1046963 h 1046962"/>
              <a:gd name="connsiteX3" fmla="*/ 0 w 854163"/>
              <a:gd name="connsiteY3" fmla="*/ 1046963 h 1046962"/>
            </a:gdLst>
            <a:ahLst/>
            <a:cxnLst>
              <a:cxn ang="0">
                <a:pos x="connsiteX0" y="connsiteY0"/>
              </a:cxn>
              <a:cxn ang="0">
                <a:pos x="connsiteX1" y="connsiteY1"/>
              </a:cxn>
              <a:cxn ang="0">
                <a:pos x="connsiteX2" y="connsiteY2"/>
              </a:cxn>
              <a:cxn ang="0">
                <a:pos x="connsiteX3" y="connsiteY3"/>
              </a:cxn>
            </a:cxnLst>
            <a:rect l="l" t="t" r="r" b="b"/>
            <a:pathLst>
              <a:path w="854163" h="1046962">
                <a:moveTo>
                  <a:pt x="0" y="0"/>
                </a:moveTo>
                <a:lnTo>
                  <a:pt x="854164" y="0"/>
                </a:lnTo>
                <a:lnTo>
                  <a:pt x="854164" y="1046963"/>
                </a:lnTo>
                <a:lnTo>
                  <a:pt x="0" y="1046963"/>
                </a:lnTo>
                <a:close/>
              </a:path>
            </a:pathLst>
          </a:custGeom>
          <a:solidFill>
            <a:srgbClr val="FFFFFF"/>
          </a:solidFill>
          <a:ln w="19050"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3" name="任意多边形: 形状 72">
            <a:extLst>
              <a:ext uri="{FF2B5EF4-FFF2-40B4-BE49-F238E27FC236}">
                <a16:creationId xmlns:a16="http://schemas.microsoft.com/office/drawing/2014/main" id="{B506CD8D-0649-4964-A2A3-77E3995F0B29}"/>
              </a:ext>
            </a:extLst>
          </p:cNvPr>
          <p:cNvSpPr/>
          <p:nvPr userDrawn="1"/>
        </p:nvSpPr>
        <p:spPr>
          <a:xfrm>
            <a:off x="4117801" y="3029525"/>
            <a:ext cx="854163" cy="2090683"/>
          </a:xfrm>
          <a:custGeom>
            <a:avLst/>
            <a:gdLst>
              <a:gd name="connsiteX0" fmla="*/ 0 w 854163"/>
              <a:gd name="connsiteY0" fmla="*/ 0 h 1419129"/>
              <a:gd name="connsiteX1" fmla="*/ 854164 w 854163"/>
              <a:gd name="connsiteY1" fmla="*/ 0 h 1419129"/>
              <a:gd name="connsiteX2" fmla="*/ 854164 w 854163"/>
              <a:gd name="connsiteY2" fmla="*/ 1419130 h 1419129"/>
              <a:gd name="connsiteX3" fmla="*/ 0 w 854163"/>
              <a:gd name="connsiteY3" fmla="*/ 1419130 h 1419129"/>
            </a:gdLst>
            <a:ahLst/>
            <a:cxnLst>
              <a:cxn ang="0">
                <a:pos x="connsiteX0" y="connsiteY0"/>
              </a:cxn>
              <a:cxn ang="0">
                <a:pos x="connsiteX1" y="connsiteY1"/>
              </a:cxn>
              <a:cxn ang="0">
                <a:pos x="connsiteX2" y="connsiteY2"/>
              </a:cxn>
              <a:cxn ang="0">
                <a:pos x="connsiteX3" y="connsiteY3"/>
              </a:cxn>
            </a:cxnLst>
            <a:rect l="l" t="t" r="r" b="b"/>
            <a:pathLst>
              <a:path w="854163" h="1419129">
                <a:moveTo>
                  <a:pt x="0" y="0"/>
                </a:moveTo>
                <a:lnTo>
                  <a:pt x="854164" y="0"/>
                </a:lnTo>
                <a:lnTo>
                  <a:pt x="854164" y="1419130"/>
                </a:lnTo>
                <a:lnTo>
                  <a:pt x="0" y="1419130"/>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nvGrpSpPr>
          <p:cNvPr id="74" name="组合 73">
            <a:extLst>
              <a:ext uri="{FF2B5EF4-FFF2-40B4-BE49-F238E27FC236}">
                <a16:creationId xmlns:a16="http://schemas.microsoft.com/office/drawing/2014/main" id="{271FEFCD-23C3-4E01-AF95-43062D79D988}"/>
              </a:ext>
            </a:extLst>
          </p:cNvPr>
          <p:cNvGrpSpPr/>
          <p:nvPr userDrawn="1"/>
        </p:nvGrpSpPr>
        <p:grpSpPr>
          <a:xfrm>
            <a:off x="6193099" y="4316631"/>
            <a:ext cx="331571" cy="803577"/>
            <a:chOff x="4483655" y="3774455"/>
            <a:chExt cx="331571" cy="803577"/>
          </a:xfrm>
        </p:grpSpPr>
        <p:sp>
          <p:nvSpPr>
            <p:cNvPr id="75" name="任意多边形: 形状 74">
              <a:extLst>
                <a:ext uri="{FF2B5EF4-FFF2-40B4-BE49-F238E27FC236}">
                  <a16:creationId xmlns:a16="http://schemas.microsoft.com/office/drawing/2014/main" id="{487A2B58-FEC2-40B2-9E53-730E1F15CCEE}"/>
                </a:ext>
              </a:extLst>
            </p:cNvPr>
            <p:cNvSpPr/>
            <p:nvPr/>
          </p:nvSpPr>
          <p:spPr>
            <a:xfrm>
              <a:off x="4483655" y="3790721"/>
              <a:ext cx="176327" cy="415689"/>
            </a:xfrm>
            <a:custGeom>
              <a:avLst/>
              <a:gdLst>
                <a:gd name="connsiteX0" fmla="*/ 176158 w 176327"/>
                <a:gd name="connsiteY0" fmla="*/ 315909 h 415689"/>
                <a:gd name="connsiteX1" fmla="*/ 167503 w 176327"/>
                <a:gd name="connsiteY1" fmla="*/ 275320 h 415689"/>
                <a:gd name="connsiteX2" fmla="*/ 149298 w 176327"/>
                <a:gd name="connsiteY2" fmla="*/ 249653 h 415689"/>
                <a:gd name="connsiteX3" fmla="*/ 145269 w 176327"/>
                <a:gd name="connsiteY3" fmla="*/ 195783 h 415689"/>
                <a:gd name="connsiteX4" fmla="*/ 126317 w 176327"/>
                <a:gd name="connsiteY4" fmla="*/ 155492 h 415689"/>
                <a:gd name="connsiteX5" fmla="*/ 95577 w 176327"/>
                <a:gd name="connsiteY5" fmla="*/ 129378 h 415689"/>
                <a:gd name="connsiteX6" fmla="*/ 68119 w 176327"/>
                <a:gd name="connsiteY6" fmla="*/ 69688 h 415689"/>
                <a:gd name="connsiteX7" fmla="*/ 8429 w 176327"/>
                <a:gd name="connsiteY7" fmla="*/ 0 h 415689"/>
                <a:gd name="connsiteX8" fmla="*/ 4400 w 176327"/>
                <a:gd name="connsiteY8" fmla="*/ 105950 h 415689"/>
                <a:gd name="connsiteX9" fmla="*/ 23650 w 176327"/>
                <a:gd name="connsiteY9" fmla="*/ 134452 h 415689"/>
                <a:gd name="connsiteX10" fmla="*/ 11862 w 176327"/>
                <a:gd name="connsiteY10" fmla="*/ 214884 h 415689"/>
                <a:gd name="connsiteX11" fmla="*/ 37230 w 176327"/>
                <a:gd name="connsiteY11" fmla="*/ 247564 h 415689"/>
                <a:gd name="connsiteX12" fmla="*/ 39767 w 176327"/>
                <a:gd name="connsiteY12" fmla="*/ 302927 h 415689"/>
                <a:gd name="connsiteX13" fmla="*/ 74983 w 176327"/>
                <a:gd name="connsiteY13" fmla="*/ 369630 h 415689"/>
                <a:gd name="connsiteX14" fmla="*/ 112141 w 176327"/>
                <a:gd name="connsiteY14" fmla="*/ 400371 h 415689"/>
                <a:gd name="connsiteX15" fmla="*/ 146612 w 176327"/>
                <a:gd name="connsiteY15" fmla="*/ 405743 h 415689"/>
                <a:gd name="connsiteX16" fmla="*/ 176158 w 176327"/>
                <a:gd name="connsiteY16" fmla="*/ 315909 h 41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327" h="415689">
                  <a:moveTo>
                    <a:pt x="176158" y="315909"/>
                  </a:moveTo>
                  <a:cubicBezTo>
                    <a:pt x="177098" y="301837"/>
                    <a:pt x="174099" y="287780"/>
                    <a:pt x="167503" y="275320"/>
                  </a:cubicBezTo>
                  <a:cubicBezTo>
                    <a:pt x="160997" y="267083"/>
                    <a:pt x="154924" y="258517"/>
                    <a:pt x="149298" y="249653"/>
                  </a:cubicBezTo>
                  <a:cubicBezTo>
                    <a:pt x="141687" y="233239"/>
                    <a:pt x="147059" y="213839"/>
                    <a:pt x="145269" y="195783"/>
                  </a:cubicBezTo>
                  <a:cubicBezTo>
                    <a:pt x="143627" y="180607"/>
                    <a:pt x="136957" y="166431"/>
                    <a:pt x="126317" y="155492"/>
                  </a:cubicBezTo>
                  <a:cubicBezTo>
                    <a:pt x="116767" y="145942"/>
                    <a:pt x="104530" y="139376"/>
                    <a:pt x="95577" y="129378"/>
                  </a:cubicBezTo>
                  <a:cubicBezTo>
                    <a:pt x="80654" y="113113"/>
                    <a:pt x="76476" y="89983"/>
                    <a:pt x="68119" y="69688"/>
                  </a:cubicBezTo>
                  <a:cubicBezTo>
                    <a:pt x="56032" y="40768"/>
                    <a:pt x="35156" y="16385"/>
                    <a:pt x="8429" y="0"/>
                  </a:cubicBezTo>
                  <a:cubicBezTo>
                    <a:pt x="24546" y="32382"/>
                    <a:pt x="-12164" y="73717"/>
                    <a:pt x="4400" y="105950"/>
                  </a:cubicBezTo>
                  <a:cubicBezTo>
                    <a:pt x="9772" y="116246"/>
                    <a:pt x="19323" y="123707"/>
                    <a:pt x="23650" y="134452"/>
                  </a:cubicBezTo>
                  <a:cubicBezTo>
                    <a:pt x="33051" y="160715"/>
                    <a:pt x="1863" y="188919"/>
                    <a:pt x="11862" y="214884"/>
                  </a:cubicBezTo>
                  <a:cubicBezTo>
                    <a:pt x="16786" y="227866"/>
                    <a:pt x="30664" y="235328"/>
                    <a:pt x="37230" y="247564"/>
                  </a:cubicBezTo>
                  <a:cubicBezTo>
                    <a:pt x="45885" y="264128"/>
                    <a:pt x="39021" y="284273"/>
                    <a:pt x="39767" y="302927"/>
                  </a:cubicBezTo>
                  <a:cubicBezTo>
                    <a:pt x="42557" y="328847"/>
                    <a:pt x="55152" y="352708"/>
                    <a:pt x="74983" y="369630"/>
                  </a:cubicBezTo>
                  <a:cubicBezTo>
                    <a:pt x="86623" y="380673"/>
                    <a:pt x="99606" y="390372"/>
                    <a:pt x="112141" y="400371"/>
                  </a:cubicBezTo>
                  <a:cubicBezTo>
                    <a:pt x="127063" y="412458"/>
                    <a:pt x="133480" y="424993"/>
                    <a:pt x="146612" y="405743"/>
                  </a:cubicBezTo>
                  <a:cubicBezTo>
                    <a:pt x="164936" y="379285"/>
                    <a:pt x="175203" y="348082"/>
                    <a:pt x="176158" y="315909"/>
                  </a:cubicBezTo>
                  <a:close/>
                </a:path>
              </a:pathLst>
            </a:custGeom>
            <a:solidFill>
              <a:srgbClr val="231F20"/>
            </a:solidFill>
            <a:ln w="1490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6F3BDC0-CE51-43F6-934F-322273419526}"/>
                </a:ext>
              </a:extLst>
            </p:cNvPr>
            <p:cNvSpPr/>
            <p:nvPr/>
          </p:nvSpPr>
          <p:spPr>
            <a:xfrm>
              <a:off x="4671714" y="3828176"/>
              <a:ext cx="143512" cy="361761"/>
            </a:xfrm>
            <a:custGeom>
              <a:avLst/>
              <a:gdLst>
                <a:gd name="connsiteX0" fmla="*/ 4813 w 143512"/>
                <a:gd name="connsiteY0" fmla="*/ 293227 h 361761"/>
                <a:gd name="connsiteX1" fmla="*/ 4813 w 143512"/>
                <a:gd name="connsiteY1" fmla="*/ 232791 h 361761"/>
                <a:gd name="connsiteX2" fmla="*/ 39582 w 143512"/>
                <a:gd name="connsiteY2" fmla="*/ 173101 h 361761"/>
                <a:gd name="connsiteX3" fmla="*/ 36747 w 143512"/>
                <a:gd name="connsiteY3" fmla="*/ 128334 h 361761"/>
                <a:gd name="connsiteX4" fmla="*/ 61966 w 143512"/>
                <a:gd name="connsiteY4" fmla="*/ 92221 h 361761"/>
                <a:gd name="connsiteX5" fmla="*/ 100914 w 143512"/>
                <a:gd name="connsiteY5" fmla="*/ 0 h 361761"/>
                <a:gd name="connsiteX6" fmla="*/ 137921 w 143512"/>
                <a:gd name="connsiteY6" fmla="*/ 61331 h 361761"/>
                <a:gd name="connsiteX7" fmla="*/ 132549 w 143512"/>
                <a:gd name="connsiteY7" fmla="*/ 130572 h 361761"/>
                <a:gd name="connsiteX8" fmla="*/ 123148 w 143512"/>
                <a:gd name="connsiteY8" fmla="*/ 145494 h 361761"/>
                <a:gd name="connsiteX9" fmla="*/ 138071 w 143512"/>
                <a:gd name="connsiteY9" fmla="*/ 187874 h 361761"/>
                <a:gd name="connsiteX10" fmla="*/ 133445 w 143512"/>
                <a:gd name="connsiteY10" fmla="*/ 237865 h 361761"/>
                <a:gd name="connsiteX11" fmla="*/ 88677 w 143512"/>
                <a:gd name="connsiteY11" fmla="*/ 280692 h 361761"/>
                <a:gd name="connsiteX12" fmla="*/ 86439 w 143512"/>
                <a:gd name="connsiteY12" fmla="*/ 303374 h 361761"/>
                <a:gd name="connsiteX13" fmla="*/ 38388 w 143512"/>
                <a:gd name="connsiteY13" fmla="*/ 360677 h 361761"/>
                <a:gd name="connsiteX14" fmla="*/ 20332 w 143512"/>
                <a:gd name="connsiteY14" fmla="*/ 345754 h 361761"/>
                <a:gd name="connsiteX15" fmla="*/ 4813 w 143512"/>
                <a:gd name="connsiteY15" fmla="*/ 293227 h 36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512" h="361761">
                  <a:moveTo>
                    <a:pt x="4813" y="293227"/>
                  </a:moveTo>
                  <a:cubicBezTo>
                    <a:pt x="-1604" y="273589"/>
                    <a:pt x="-1604" y="252429"/>
                    <a:pt x="4813" y="232791"/>
                  </a:cubicBezTo>
                  <a:cubicBezTo>
                    <a:pt x="14065" y="211452"/>
                    <a:pt x="36896" y="196380"/>
                    <a:pt x="39582" y="173101"/>
                  </a:cubicBezTo>
                  <a:cubicBezTo>
                    <a:pt x="41373" y="158179"/>
                    <a:pt x="33762" y="143256"/>
                    <a:pt x="36747" y="128334"/>
                  </a:cubicBezTo>
                  <a:cubicBezTo>
                    <a:pt x="41806" y="114277"/>
                    <a:pt x="50505" y="101816"/>
                    <a:pt x="61966" y="92221"/>
                  </a:cubicBezTo>
                  <a:cubicBezTo>
                    <a:pt x="85096" y="66823"/>
                    <a:pt x="98839" y="34292"/>
                    <a:pt x="100914" y="0"/>
                  </a:cubicBezTo>
                  <a:cubicBezTo>
                    <a:pt x="116373" y="18384"/>
                    <a:pt x="128863" y="39082"/>
                    <a:pt x="137921" y="61331"/>
                  </a:cubicBezTo>
                  <a:cubicBezTo>
                    <a:pt x="146949" y="83999"/>
                    <a:pt x="144965" y="109576"/>
                    <a:pt x="132549" y="130572"/>
                  </a:cubicBezTo>
                  <a:cubicBezTo>
                    <a:pt x="128759" y="135093"/>
                    <a:pt x="125595" y="140122"/>
                    <a:pt x="123148" y="145494"/>
                  </a:cubicBezTo>
                  <a:cubicBezTo>
                    <a:pt x="118672" y="160417"/>
                    <a:pt x="131206" y="173847"/>
                    <a:pt x="138071" y="187874"/>
                  </a:cubicBezTo>
                  <a:cubicBezTo>
                    <a:pt x="145905" y="204110"/>
                    <a:pt x="144129" y="223345"/>
                    <a:pt x="133445" y="237865"/>
                  </a:cubicBezTo>
                  <a:cubicBezTo>
                    <a:pt x="120313" y="254279"/>
                    <a:pt x="94795" y="260696"/>
                    <a:pt x="88677" y="280692"/>
                  </a:cubicBezTo>
                  <a:cubicBezTo>
                    <a:pt x="87035" y="288139"/>
                    <a:pt x="86274" y="295749"/>
                    <a:pt x="86439" y="303374"/>
                  </a:cubicBezTo>
                  <a:cubicBezTo>
                    <a:pt x="83648" y="330503"/>
                    <a:pt x="64607" y="353201"/>
                    <a:pt x="38388" y="360677"/>
                  </a:cubicBezTo>
                  <a:cubicBezTo>
                    <a:pt x="23466" y="364407"/>
                    <a:pt x="23466" y="358289"/>
                    <a:pt x="20332" y="345754"/>
                  </a:cubicBezTo>
                  <a:cubicBezTo>
                    <a:pt x="15855" y="327847"/>
                    <a:pt x="8991" y="310836"/>
                    <a:pt x="4813" y="293227"/>
                  </a:cubicBezTo>
                  <a:close/>
                </a:path>
              </a:pathLst>
            </a:custGeom>
            <a:solidFill>
              <a:srgbClr val="231F20"/>
            </a:solidFill>
            <a:ln w="1490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54FC7BB-46B8-4337-A55D-26B2609F88D9}"/>
                </a:ext>
              </a:extLst>
            </p:cNvPr>
            <p:cNvSpPr/>
            <p:nvPr/>
          </p:nvSpPr>
          <p:spPr>
            <a:xfrm>
              <a:off x="4563414" y="3774455"/>
              <a:ext cx="119666" cy="276005"/>
            </a:xfrm>
            <a:custGeom>
              <a:avLst/>
              <a:gdLst>
                <a:gd name="connsiteX0" fmla="*/ 63421 w 119666"/>
                <a:gd name="connsiteY0" fmla="*/ 203394 h 276005"/>
                <a:gd name="connsiteX1" fmla="*/ 36262 w 119666"/>
                <a:gd name="connsiteY1" fmla="*/ 86998 h 276005"/>
                <a:gd name="connsiteX2" fmla="*/ 0 w 119666"/>
                <a:gd name="connsiteY2" fmla="*/ 0 h 276005"/>
                <a:gd name="connsiteX3" fmla="*/ 47603 w 119666"/>
                <a:gd name="connsiteY3" fmla="*/ 20145 h 276005"/>
                <a:gd name="connsiteX4" fmla="*/ 86551 w 119666"/>
                <a:gd name="connsiteY4" fmla="*/ 48946 h 276005"/>
                <a:gd name="connsiteX5" fmla="*/ 89684 w 119666"/>
                <a:gd name="connsiteY5" fmla="*/ 133855 h 276005"/>
                <a:gd name="connsiteX6" fmla="*/ 109233 w 119666"/>
                <a:gd name="connsiteY6" fmla="*/ 157432 h 276005"/>
                <a:gd name="connsiteX7" fmla="*/ 113411 w 119666"/>
                <a:gd name="connsiteY7" fmla="*/ 226971 h 276005"/>
                <a:gd name="connsiteX8" fmla="*/ 82820 w 119666"/>
                <a:gd name="connsiteY8" fmla="*/ 273529 h 276005"/>
                <a:gd name="connsiteX9" fmla="*/ 75060 w 119666"/>
                <a:gd name="connsiteY9" fmla="*/ 239059 h 276005"/>
                <a:gd name="connsiteX10" fmla="*/ 63421 w 119666"/>
                <a:gd name="connsiteY10" fmla="*/ 203394 h 2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666" h="276005">
                  <a:moveTo>
                    <a:pt x="63421" y="203394"/>
                  </a:moveTo>
                  <a:cubicBezTo>
                    <a:pt x="52378" y="165043"/>
                    <a:pt x="48498" y="125051"/>
                    <a:pt x="36262" y="86998"/>
                  </a:cubicBezTo>
                  <a:cubicBezTo>
                    <a:pt x="26413" y="57109"/>
                    <a:pt x="14296" y="28025"/>
                    <a:pt x="0" y="0"/>
                  </a:cubicBezTo>
                  <a:lnTo>
                    <a:pt x="47603" y="20145"/>
                  </a:lnTo>
                  <a:cubicBezTo>
                    <a:pt x="63570" y="24846"/>
                    <a:pt x="77373" y="35053"/>
                    <a:pt x="86551" y="48946"/>
                  </a:cubicBezTo>
                  <a:cubicBezTo>
                    <a:pt x="98936" y="74911"/>
                    <a:pt x="76553" y="108636"/>
                    <a:pt x="89684" y="133855"/>
                  </a:cubicBezTo>
                  <a:cubicBezTo>
                    <a:pt x="95638" y="142167"/>
                    <a:pt x="102175" y="150046"/>
                    <a:pt x="109233" y="157432"/>
                  </a:cubicBezTo>
                  <a:cubicBezTo>
                    <a:pt x="121484" y="178667"/>
                    <a:pt x="123036" y="204423"/>
                    <a:pt x="113411" y="226971"/>
                  </a:cubicBezTo>
                  <a:cubicBezTo>
                    <a:pt x="110128" y="236820"/>
                    <a:pt x="95653" y="287706"/>
                    <a:pt x="82820" y="273529"/>
                  </a:cubicBezTo>
                  <a:cubicBezTo>
                    <a:pt x="77747" y="267859"/>
                    <a:pt x="77298" y="246818"/>
                    <a:pt x="75060" y="239059"/>
                  </a:cubicBezTo>
                  <a:cubicBezTo>
                    <a:pt x="71031" y="227120"/>
                    <a:pt x="66853" y="215332"/>
                    <a:pt x="63421" y="203394"/>
                  </a:cubicBezTo>
                  <a:close/>
                </a:path>
              </a:pathLst>
            </a:custGeom>
            <a:solidFill>
              <a:srgbClr val="231F20"/>
            </a:solidFill>
            <a:ln w="1490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22D33DC3-A6A7-4A57-A2A4-9CEDB6A03D3D}"/>
                </a:ext>
              </a:extLst>
            </p:cNvPr>
            <p:cNvSpPr/>
            <p:nvPr/>
          </p:nvSpPr>
          <p:spPr>
            <a:xfrm>
              <a:off x="4610122" y="4199896"/>
              <a:ext cx="54318" cy="287705"/>
            </a:xfrm>
            <a:custGeom>
              <a:avLst/>
              <a:gdLst>
                <a:gd name="connsiteX0" fmla="*/ 39396 w 54318"/>
                <a:gd name="connsiteY0" fmla="*/ 287706 h 287705"/>
                <a:gd name="connsiteX1" fmla="*/ 0 w 54318"/>
                <a:gd name="connsiteY1" fmla="*/ 1940 h 287705"/>
                <a:gd name="connsiteX2" fmla="*/ 14923 w 54318"/>
                <a:gd name="connsiteY2" fmla="*/ 0 h 287705"/>
                <a:gd name="connsiteX3" fmla="*/ 54318 w 54318"/>
                <a:gd name="connsiteY3" fmla="*/ 285467 h 287705"/>
              </a:gdLst>
              <a:ahLst/>
              <a:cxnLst>
                <a:cxn ang="0">
                  <a:pos x="connsiteX0" y="connsiteY0"/>
                </a:cxn>
                <a:cxn ang="0">
                  <a:pos x="connsiteX1" y="connsiteY1"/>
                </a:cxn>
                <a:cxn ang="0">
                  <a:pos x="connsiteX2" y="connsiteY2"/>
                </a:cxn>
                <a:cxn ang="0">
                  <a:pos x="connsiteX3" y="connsiteY3"/>
                </a:cxn>
              </a:cxnLst>
              <a:rect l="l" t="t" r="r" b="b"/>
              <a:pathLst>
                <a:path w="54318" h="287705">
                  <a:moveTo>
                    <a:pt x="39396" y="287706"/>
                  </a:moveTo>
                  <a:cubicBezTo>
                    <a:pt x="29994" y="225031"/>
                    <a:pt x="298" y="4178"/>
                    <a:pt x="0" y="1940"/>
                  </a:cubicBezTo>
                  <a:lnTo>
                    <a:pt x="14923" y="0"/>
                  </a:lnTo>
                  <a:cubicBezTo>
                    <a:pt x="14923" y="2238"/>
                    <a:pt x="44768" y="222942"/>
                    <a:pt x="54318" y="285467"/>
                  </a:cubicBezTo>
                  <a:close/>
                </a:path>
              </a:pathLst>
            </a:custGeom>
            <a:solidFill>
              <a:srgbClr val="231F20"/>
            </a:solidFill>
            <a:ln w="14907"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60EBDAB3-BF2A-4693-A114-3DF71C82D7A4}"/>
                </a:ext>
              </a:extLst>
            </p:cNvPr>
            <p:cNvSpPr/>
            <p:nvPr/>
          </p:nvSpPr>
          <p:spPr>
            <a:xfrm>
              <a:off x="4652502" y="4165873"/>
              <a:ext cx="61331" cy="380374"/>
            </a:xfrm>
            <a:custGeom>
              <a:avLst/>
              <a:gdLst>
                <a:gd name="connsiteX0" fmla="*/ 14923 w 61331"/>
                <a:gd name="connsiteY0" fmla="*/ 380374 h 380374"/>
                <a:gd name="connsiteX1" fmla="*/ 0 w 61331"/>
                <a:gd name="connsiteY1" fmla="*/ 380374 h 380374"/>
                <a:gd name="connsiteX2" fmla="*/ 50289 w 61331"/>
                <a:gd name="connsiteY2" fmla="*/ 0 h 380374"/>
                <a:gd name="connsiteX3" fmla="*/ 61332 w 61331"/>
                <a:gd name="connsiteY3" fmla="*/ 9998 h 380374"/>
                <a:gd name="connsiteX4" fmla="*/ 14923 w 61331"/>
                <a:gd name="connsiteY4" fmla="*/ 380374 h 380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31" h="380374">
                  <a:moveTo>
                    <a:pt x="14923" y="380374"/>
                  </a:moveTo>
                  <a:lnTo>
                    <a:pt x="0" y="380374"/>
                  </a:lnTo>
                  <a:cubicBezTo>
                    <a:pt x="0" y="305762"/>
                    <a:pt x="32083" y="19847"/>
                    <a:pt x="50289" y="0"/>
                  </a:cubicBezTo>
                  <a:lnTo>
                    <a:pt x="61332" y="9998"/>
                  </a:lnTo>
                  <a:cubicBezTo>
                    <a:pt x="48498" y="27010"/>
                    <a:pt x="15520" y="290243"/>
                    <a:pt x="14923" y="380374"/>
                  </a:cubicBezTo>
                  <a:close/>
                </a:path>
              </a:pathLst>
            </a:custGeom>
            <a:solidFill>
              <a:srgbClr val="231F20"/>
            </a:solidFill>
            <a:ln w="14907"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877A598-97E6-4828-812F-AA2815BC5B6E}"/>
                </a:ext>
              </a:extLst>
            </p:cNvPr>
            <p:cNvSpPr/>
            <p:nvPr/>
          </p:nvSpPr>
          <p:spPr>
            <a:xfrm>
              <a:off x="4641310" y="4029929"/>
              <a:ext cx="43183" cy="502291"/>
            </a:xfrm>
            <a:custGeom>
              <a:avLst/>
              <a:gdLst>
                <a:gd name="connsiteX0" fmla="*/ 42231 w 43183"/>
                <a:gd name="connsiteY0" fmla="*/ 502291 h 502291"/>
                <a:gd name="connsiteX1" fmla="*/ 27308 w 43183"/>
                <a:gd name="connsiteY1" fmla="*/ 501545 h 502291"/>
                <a:gd name="connsiteX2" fmla="*/ 0 w 43183"/>
                <a:gd name="connsiteY2" fmla="*/ 1492 h 502291"/>
                <a:gd name="connsiteX3" fmla="*/ 14923 w 43183"/>
                <a:gd name="connsiteY3" fmla="*/ 0 h 502291"/>
                <a:gd name="connsiteX4" fmla="*/ 42231 w 43183"/>
                <a:gd name="connsiteY4" fmla="*/ 502291 h 502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83" h="502291">
                  <a:moveTo>
                    <a:pt x="42231" y="502291"/>
                  </a:moveTo>
                  <a:lnTo>
                    <a:pt x="27308" y="501545"/>
                  </a:lnTo>
                  <a:cubicBezTo>
                    <a:pt x="34322" y="341427"/>
                    <a:pt x="299" y="4924"/>
                    <a:pt x="0" y="1492"/>
                  </a:cubicBezTo>
                  <a:lnTo>
                    <a:pt x="14923" y="0"/>
                  </a:lnTo>
                  <a:cubicBezTo>
                    <a:pt x="15221" y="3432"/>
                    <a:pt x="49245" y="340979"/>
                    <a:pt x="42231" y="502291"/>
                  </a:cubicBezTo>
                  <a:close/>
                </a:path>
              </a:pathLst>
            </a:custGeom>
            <a:solidFill>
              <a:srgbClr val="231F20"/>
            </a:solidFill>
            <a:ln w="14907"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0A8EB2B2-7C58-4C15-B5CF-CC6947A64DD8}"/>
                </a:ext>
              </a:extLst>
            </p:cNvPr>
            <p:cNvSpPr/>
            <p:nvPr/>
          </p:nvSpPr>
          <p:spPr>
            <a:xfrm>
              <a:off x="4571472" y="4307487"/>
              <a:ext cx="176980" cy="262785"/>
            </a:xfrm>
            <a:custGeom>
              <a:avLst/>
              <a:gdLst>
                <a:gd name="connsiteX0" fmla="*/ 0 w 176980"/>
                <a:gd name="connsiteY0" fmla="*/ 0 h 262785"/>
                <a:gd name="connsiteX1" fmla="*/ 176981 w 176980"/>
                <a:gd name="connsiteY1" fmla="*/ 0 h 262785"/>
                <a:gd name="connsiteX2" fmla="*/ 164595 w 176980"/>
                <a:gd name="connsiteY2" fmla="*/ 201006 h 262785"/>
                <a:gd name="connsiteX3" fmla="*/ 104905 w 176980"/>
                <a:gd name="connsiteY3" fmla="*/ 262785 h 262785"/>
                <a:gd name="connsiteX4" fmla="*/ 71330 w 176980"/>
                <a:gd name="connsiteY4" fmla="*/ 262785 h 262785"/>
                <a:gd name="connsiteX5" fmla="*/ 12385 w 176980"/>
                <a:gd name="connsiteY5" fmla="*/ 201006 h 262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980" h="262785">
                  <a:moveTo>
                    <a:pt x="0" y="0"/>
                  </a:moveTo>
                  <a:lnTo>
                    <a:pt x="176981" y="0"/>
                  </a:lnTo>
                  <a:lnTo>
                    <a:pt x="164595" y="201006"/>
                  </a:lnTo>
                  <a:cubicBezTo>
                    <a:pt x="164237" y="234164"/>
                    <a:pt x="138033" y="261278"/>
                    <a:pt x="104905" y="262785"/>
                  </a:cubicBezTo>
                  <a:lnTo>
                    <a:pt x="71330" y="262785"/>
                  </a:lnTo>
                  <a:cubicBezTo>
                    <a:pt x="38455" y="260980"/>
                    <a:pt x="12654" y="233925"/>
                    <a:pt x="12385" y="201006"/>
                  </a:cubicBezTo>
                  <a:close/>
                </a:path>
              </a:pathLst>
            </a:custGeom>
            <a:solidFill>
              <a:srgbClr val="FFFFFF"/>
            </a:solidFill>
            <a:ln w="14907"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DFA08DDC-73C5-4808-8CDB-C0FF2AA17139}"/>
                </a:ext>
              </a:extLst>
            </p:cNvPr>
            <p:cNvSpPr/>
            <p:nvPr/>
          </p:nvSpPr>
          <p:spPr>
            <a:xfrm>
              <a:off x="4563687" y="4300026"/>
              <a:ext cx="192402" cy="278006"/>
            </a:xfrm>
            <a:custGeom>
              <a:avLst/>
              <a:gdLst>
                <a:gd name="connsiteX0" fmla="*/ 113288 w 192402"/>
                <a:gd name="connsiteY0" fmla="*/ 278006 h 278006"/>
                <a:gd name="connsiteX1" fmla="*/ 79115 w 192402"/>
                <a:gd name="connsiteY1" fmla="*/ 278006 h 278006"/>
                <a:gd name="connsiteX2" fmla="*/ 12411 w 192402"/>
                <a:gd name="connsiteY2" fmla="*/ 209064 h 278006"/>
                <a:gd name="connsiteX3" fmla="*/ 26 w 192402"/>
                <a:gd name="connsiteY3" fmla="*/ 8207 h 278006"/>
                <a:gd name="connsiteX4" fmla="*/ 2115 w 192402"/>
                <a:gd name="connsiteY4" fmla="*/ 2388 h 278006"/>
                <a:gd name="connsiteX5" fmla="*/ 7785 w 192402"/>
                <a:gd name="connsiteY5" fmla="*/ 0 h 278006"/>
                <a:gd name="connsiteX6" fmla="*/ 184766 w 192402"/>
                <a:gd name="connsiteY6" fmla="*/ 0 h 278006"/>
                <a:gd name="connsiteX7" fmla="*/ 190288 w 192402"/>
                <a:gd name="connsiteY7" fmla="*/ 2388 h 278006"/>
                <a:gd name="connsiteX8" fmla="*/ 192377 w 192402"/>
                <a:gd name="connsiteY8" fmla="*/ 8207 h 278006"/>
                <a:gd name="connsiteX9" fmla="*/ 179991 w 192402"/>
                <a:gd name="connsiteY9" fmla="*/ 209064 h 278006"/>
                <a:gd name="connsiteX10" fmla="*/ 113288 w 192402"/>
                <a:gd name="connsiteY10" fmla="*/ 278006 h 278006"/>
                <a:gd name="connsiteX11" fmla="*/ 15993 w 192402"/>
                <a:gd name="connsiteY11" fmla="*/ 15370 h 278006"/>
                <a:gd name="connsiteX12" fmla="*/ 27781 w 192402"/>
                <a:gd name="connsiteY12" fmla="*/ 208169 h 278006"/>
                <a:gd name="connsiteX13" fmla="*/ 79115 w 192402"/>
                <a:gd name="connsiteY13" fmla="*/ 263084 h 278006"/>
                <a:gd name="connsiteX14" fmla="*/ 113288 w 192402"/>
                <a:gd name="connsiteY14" fmla="*/ 263084 h 278006"/>
                <a:gd name="connsiteX15" fmla="*/ 164621 w 192402"/>
                <a:gd name="connsiteY15" fmla="*/ 208617 h 278006"/>
                <a:gd name="connsiteX16" fmla="*/ 176559 w 192402"/>
                <a:gd name="connsiteY16" fmla="*/ 15818 h 27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402" h="278006">
                  <a:moveTo>
                    <a:pt x="113288" y="278006"/>
                  </a:moveTo>
                  <a:lnTo>
                    <a:pt x="79115" y="278006"/>
                  </a:lnTo>
                  <a:cubicBezTo>
                    <a:pt x="42212" y="276126"/>
                    <a:pt x="13068" y="245997"/>
                    <a:pt x="12411" y="209064"/>
                  </a:cubicBezTo>
                  <a:lnTo>
                    <a:pt x="26" y="8207"/>
                  </a:lnTo>
                  <a:cubicBezTo>
                    <a:pt x="-154" y="6059"/>
                    <a:pt x="608" y="3940"/>
                    <a:pt x="2115" y="2388"/>
                  </a:cubicBezTo>
                  <a:cubicBezTo>
                    <a:pt x="3622" y="881"/>
                    <a:pt x="5651" y="30"/>
                    <a:pt x="7785" y="0"/>
                  </a:cubicBezTo>
                  <a:lnTo>
                    <a:pt x="184766" y="0"/>
                  </a:lnTo>
                  <a:cubicBezTo>
                    <a:pt x="186855" y="15"/>
                    <a:pt x="188840" y="881"/>
                    <a:pt x="190288" y="2388"/>
                  </a:cubicBezTo>
                  <a:cubicBezTo>
                    <a:pt x="191795" y="3940"/>
                    <a:pt x="192556" y="6059"/>
                    <a:pt x="192377" y="8207"/>
                  </a:cubicBezTo>
                  <a:lnTo>
                    <a:pt x="179991" y="209064"/>
                  </a:lnTo>
                  <a:cubicBezTo>
                    <a:pt x="179334" y="245997"/>
                    <a:pt x="150191" y="276126"/>
                    <a:pt x="113288" y="278006"/>
                  </a:cubicBezTo>
                  <a:close/>
                  <a:moveTo>
                    <a:pt x="15993" y="15370"/>
                  </a:moveTo>
                  <a:lnTo>
                    <a:pt x="27781" y="208169"/>
                  </a:lnTo>
                  <a:cubicBezTo>
                    <a:pt x="27722" y="237148"/>
                    <a:pt x="50195" y="261189"/>
                    <a:pt x="79115" y="263084"/>
                  </a:cubicBezTo>
                  <a:lnTo>
                    <a:pt x="113288" y="263084"/>
                  </a:lnTo>
                  <a:cubicBezTo>
                    <a:pt x="142043" y="261203"/>
                    <a:pt x="164442" y="237432"/>
                    <a:pt x="164621" y="208617"/>
                  </a:cubicBezTo>
                  <a:lnTo>
                    <a:pt x="176559" y="15818"/>
                  </a:lnTo>
                  <a:close/>
                </a:path>
              </a:pathLst>
            </a:custGeom>
            <a:solidFill>
              <a:srgbClr val="231F20"/>
            </a:solidFill>
            <a:ln w="14907" cap="flat">
              <a:noFill/>
              <a:prstDash val="solid"/>
              <a:miter/>
            </a:ln>
          </p:spPr>
          <p:txBody>
            <a:bodyPr rtlCol="0" anchor="ctr"/>
            <a:lstStyle/>
            <a:p>
              <a:endParaRPr lang="zh-CN" altLang="en-US"/>
            </a:p>
          </p:txBody>
        </p:sp>
      </p:grpSp>
      <p:sp>
        <p:nvSpPr>
          <p:cNvPr id="115" name="任意多边形: 形状 114">
            <a:extLst>
              <a:ext uri="{FF2B5EF4-FFF2-40B4-BE49-F238E27FC236}">
                <a16:creationId xmlns:a16="http://schemas.microsoft.com/office/drawing/2014/main" id="{6705BA3F-5060-4888-AA25-ED3E0B7FA9BE}"/>
              </a:ext>
            </a:extLst>
          </p:cNvPr>
          <p:cNvSpPr/>
          <p:nvPr userDrawn="1"/>
        </p:nvSpPr>
        <p:spPr>
          <a:xfrm>
            <a:off x="5248297" y="2592260"/>
            <a:ext cx="854163" cy="2527947"/>
          </a:xfrm>
          <a:custGeom>
            <a:avLst/>
            <a:gdLst>
              <a:gd name="connsiteX0" fmla="*/ 0 w 854163"/>
              <a:gd name="connsiteY0" fmla="*/ 0 h 1419129"/>
              <a:gd name="connsiteX1" fmla="*/ 854164 w 854163"/>
              <a:gd name="connsiteY1" fmla="*/ 0 h 1419129"/>
              <a:gd name="connsiteX2" fmla="*/ 854164 w 854163"/>
              <a:gd name="connsiteY2" fmla="*/ 1419130 h 1419129"/>
              <a:gd name="connsiteX3" fmla="*/ 0 w 854163"/>
              <a:gd name="connsiteY3" fmla="*/ 1419130 h 1419129"/>
            </a:gdLst>
            <a:ahLst/>
            <a:cxnLst>
              <a:cxn ang="0">
                <a:pos x="connsiteX0" y="connsiteY0"/>
              </a:cxn>
              <a:cxn ang="0">
                <a:pos x="connsiteX1" y="connsiteY1"/>
              </a:cxn>
              <a:cxn ang="0">
                <a:pos x="connsiteX2" y="connsiteY2"/>
              </a:cxn>
              <a:cxn ang="0">
                <a:pos x="connsiteX3" y="connsiteY3"/>
              </a:cxn>
            </a:cxnLst>
            <a:rect l="l" t="t" r="r" b="b"/>
            <a:pathLst>
              <a:path w="854163" h="1419129">
                <a:moveTo>
                  <a:pt x="0" y="0"/>
                </a:moveTo>
                <a:lnTo>
                  <a:pt x="854164" y="0"/>
                </a:lnTo>
                <a:lnTo>
                  <a:pt x="854164" y="1419130"/>
                </a:lnTo>
                <a:lnTo>
                  <a:pt x="0" y="1419130"/>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16" name="文本框 115">
            <a:extLst>
              <a:ext uri="{FF2B5EF4-FFF2-40B4-BE49-F238E27FC236}">
                <a16:creationId xmlns:a16="http://schemas.microsoft.com/office/drawing/2014/main" id="{1081E148-1A21-4AC6-893E-DC5AA1E57BD3}"/>
              </a:ext>
            </a:extLst>
          </p:cNvPr>
          <p:cNvSpPr txBox="1"/>
          <p:nvPr userDrawn="1"/>
        </p:nvSpPr>
        <p:spPr>
          <a:xfrm>
            <a:off x="1822422" y="4326026"/>
            <a:ext cx="869683" cy="830997"/>
          </a:xfrm>
          <a:prstGeom prst="rect">
            <a:avLst/>
          </a:prstGeom>
          <a:noFill/>
        </p:spPr>
        <p:txBody>
          <a:bodyPr wrap="square" rtlCol="0">
            <a:spAutoFit/>
          </a:bodyPr>
          <a:lstStyle>
            <a:defPPr>
              <a:defRPr lang="zh-CN"/>
            </a:defPPr>
            <a:lvl1pPr algn="ctr">
              <a:defRPr sz="4800" b="1">
                <a:solidFill>
                  <a:schemeClr val="bg1">
                    <a:lumMod val="85000"/>
                  </a:schemeClr>
                </a:solidFill>
                <a:ea typeface="+mj-ea"/>
              </a:defRPr>
            </a:lvl1pPr>
          </a:lstStyle>
          <a:p>
            <a:r>
              <a:rPr lang="en-US" altLang="zh-CN" dirty="0"/>
              <a:t>01</a:t>
            </a:r>
            <a:endParaRPr lang="zh-CN" altLang="en-US" dirty="0"/>
          </a:p>
        </p:txBody>
      </p:sp>
      <p:sp>
        <p:nvSpPr>
          <p:cNvPr id="117" name="文本框 116">
            <a:extLst>
              <a:ext uri="{FF2B5EF4-FFF2-40B4-BE49-F238E27FC236}">
                <a16:creationId xmlns:a16="http://schemas.microsoft.com/office/drawing/2014/main" id="{82B406AD-3B90-4A9E-886E-68BB5C86DD71}"/>
              </a:ext>
            </a:extLst>
          </p:cNvPr>
          <p:cNvSpPr txBox="1"/>
          <p:nvPr userDrawn="1"/>
        </p:nvSpPr>
        <p:spPr>
          <a:xfrm>
            <a:off x="2965784" y="4326026"/>
            <a:ext cx="869683" cy="830997"/>
          </a:xfrm>
          <a:prstGeom prst="rect">
            <a:avLst/>
          </a:prstGeom>
          <a:noFill/>
        </p:spPr>
        <p:txBody>
          <a:bodyPr wrap="square" rtlCol="0">
            <a:spAutoFit/>
          </a:bodyPr>
          <a:lstStyle/>
          <a:p>
            <a:pPr algn="ctr"/>
            <a:r>
              <a:rPr lang="en-US" altLang="zh-CN" sz="4800" b="1" dirty="0">
                <a:solidFill>
                  <a:schemeClr val="tx1">
                    <a:lumMod val="75000"/>
                    <a:lumOff val="25000"/>
                  </a:schemeClr>
                </a:solidFill>
                <a:ea typeface="+mj-ea"/>
              </a:rPr>
              <a:t>02</a:t>
            </a:r>
            <a:endParaRPr lang="zh-CN" altLang="en-US" sz="4800" b="1" dirty="0">
              <a:solidFill>
                <a:schemeClr val="tx1">
                  <a:lumMod val="75000"/>
                  <a:lumOff val="25000"/>
                </a:schemeClr>
              </a:solidFill>
              <a:ea typeface="+mj-ea"/>
            </a:endParaRPr>
          </a:p>
        </p:txBody>
      </p:sp>
      <p:sp>
        <p:nvSpPr>
          <p:cNvPr id="118" name="文本框 117">
            <a:extLst>
              <a:ext uri="{FF2B5EF4-FFF2-40B4-BE49-F238E27FC236}">
                <a16:creationId xmlns:a16="http://schemas.microsoft.com/office/drawing/2014/main" id="{6DF76097-6357-424C-B1B4-C9ACE6F6A5C3}"/>
              </a:ext>
            </a:extLst>
          </p:cNvPr>
          <p:cNvSpPr txBox="1"/>
          <p:nvPr userDrawn="1"/>
        </p:nvSpPr>
        <p:spPr>
          <a:xfrm>
            <a:off x="4109146" y="4326026"/>
            <a:ext cx="869683" cy="830997"/>
          </a:xfrm>
          <a:prstGeom prst="rect">
            <a:avLst/>
          </a:prstGeom>
          <a:noFill/>
        </p:spPr>
        <p:txBody>
          <a:bodyPr wrap="square" rtlCol="0">
            <a:spAutoFit/>
          </a:bodyPr>
          <a:lstStyle/>
          <a:p>
            <a:pPr algn="ctr"/>
            <a:r>
              <a:rPr lang="en-US" altLang="zh-CN" sz="4800" b="1" dirty="0">
                <a:solidFill>
                  <a:schemeClr val="bg1">
                    <a:lumMod val="85000"/>
                  </a:schemeClr>
                </a:solidFill>
                <a:ea typeface="+mj-ea"/>
              </a:rPr>
              <a:t>03</a:t>
            </a:r>
            <a:endParaRPr lang="zh-CN" altLang="en-US" sz="4800" b="1" dirty="0">
              <a:solidFill>
                <a:schemeClr val="bg1">
                  <a:lumMod val="85000"/>
                </a:schemeClr>
              </a:solidFill>
              <a:ea typeface="+mj-ea"/>
            </a:endParaRPr>
          </a:p>
        </p:txBody>
      </p:sp>
      <p:sp>
        <p:nvSpPr>
          <p:cNvPr id="119" name="文本框 118">
            <a:extLst>
              <a:ext uri="{FF2B5EF4-FFF2-40B4-BE49-F238E27FC236}">
                <a16:creationId xmlns:a16="http://schemas.microsoft.com/office/drawing/2014/main" id="{EEAFF23E-4A27-4A05-A08B-556AA94F91A5}"/>
              </a:ext>
            </a:extLst>
          </p:cNvPr>
          <p:cNvSpPr txBox="1"/>
          <p:nvPr userDrawn="1"/>
        </p:nvSpPr>
        <p:spPr>
          <a:xfrm>
            <a:off x="5252508" y="4326026"/>
            <a:ext cx="869683" cy="830997"/>
          </a:xfrm>
          <a:prstGeom prst="rect">
            <a:avLst/>
          </a:prstGeom>
          <a:noFill/>
        </p:spPr>
        <p:txBody>
          <a:bodyPr wrap="square" rtlCol="0">
            <a:spAutoFit/>
          </a:bodyPr>
          <a:lstStyle/>
          <a:p>
            <a:pPr algn="ctr"/>
            <a:r>
              <a:rPr lang="en-US" altLang="zh-CN" sz="4800" b="1" dirty="0">
                <a:solidFill>
                  <a:schemeClr val="bg1">
                    <a:lumMod val="85000"/>
                  </a:schemeClr>
                </a:solidFill>
                <a:ea typeface="+mj-ea"/>
              </a:rPr>
              <a:t>04</a:t>
            </a:r>
            <a:endParaRPr lang="zh-CN" altLang="en-US" sz="4800" b="1" dirty="0">
              <a:solidFill>
                <a:schemeClr val="bg1">
                  <a:lumMod val="85000"/>
                </a:schemeClr>
              </a:solidFill>
              <a:ea typeface="+mj-ea"/>
            </a:endParaRPr>
          </a:p>
        </p:txBody>
      </p:sp>
      <p:grpSp>
        <p:nvGrpSpPr>
          <p:cNvPr id="120" name="组合 119">
            <a:extLst>
              <a:ext uri="{FF2B5EF4-FFF2-40B4-BE49-F238E27FC236}">
                <a16:creationId xmlns:a16="http://schemas.microsoft.com/office/drawing/2014/main" id="{536DF951-AFAB-4472-878E-7F2806506EE7}"/>
              </a:ext>
            </a:extLst>
          </p:cNvPr>
          <p:cNvGrpSpPr/>
          <p:nvPr userDrawn="1"/>
        </p:nvGrpSpPr>
        <p:grpSpPr>
          <a:xfrm>
            <a:off x="2054922" y="1970394"/>
            <a:ext cx="1493473" cy="1868466"/>
            <a:chOff x="8173385" y="7317927"/>
            <a:chExt cx="1493473" cy="1868466"/>
          </a:xfrm>
        </p:grpSpPr>
        <p:sp>
          <p:nvSpPr>
            <p:cNvPr id="121" name="任意多边形: 形状 120">
              <a:extLst>
                <a:ext uri="{FF2B5EF4-FFF2-40B4-BE49-F238E27FC236}">
                  <a16:creationId xmlns:a16="http://schemas.microsoft.com/office/drawing/2014/main" id="{7EE07C68-732F-42EA-A4D1-A589E218772F}"/>
                </a:ext>
              </a:extLst>
            </p:cNvPr>
            <p:cNvSpPr/>
            <p:nvPr/>
          </p:nvSpPr>
          <p:spPr>
            <a:xfrm>
              <a:off x="9316176" y="7516574"/>
              <a:ext cx="343566" cy="586993"/>
            </a:xfrm>
            <a:custGeom>
              <a:avLst/>
              <a:gdLst>
                <a:gd name="connsiteX0" fmla="*/ 86678 w 343566"/>
                <a:gd name="connsiteY0" fmla="*/ 377388 h 586993"/>
                <a:gd name="connsiteX1" fmla="*/ 189295 w 343566"/>
                <a:gd name="connsiteY1" fmla="*/ 415946 h 586993"/>
                <a:gd name="connsiteX2" fmla="*/ 253355 w 343566"/>
                <a:gd name="connsiteY2" fmla="*/ 174430 h 586993"/>
                <a:gd name="connsiteX3" fmla="*/ 227094 w 343566"/>
                <a:gd name="connsiteY3" fmla="*/ 116594 h 586993"/>
                <a:gd name="connsiteX4" fmla="*/ 247739 w 343566"/>
                <a:gd name="connsiteY4" fmla="*/ 98985 h 586993"/>
                <a:gd name="connsiteX5" fmla="*/ 259275 w 343566"/>
                <a:gd name="connsiteY5" fmla="*/ 163 h 586993"/>
                <a:gd name="connsiteX6" fmla="*/ 273393 w 343566"/>
                <a:gd name="connsiteY6" fmla="*/ 95798 h 586993"/>
                <a:gd name="connsiteX7" fmla="*/ 309977 w 343566"/>
                <a:gd name="connsiteY7" fmla="*/ 11 h 586993"/>
                <a:gd name="connsiteX8" fmla="*/ 311040 w 343566"/>
                <a:gd name="connsiteY8" fmla="*/ 98834 h 586993"/>
                <a:gd name="connsiteX9" fmla="*/ 343221 w 343566"/>
                <a:gd name="connsiteY9" fmla="*/ 129194 h 586993"/>
                <a:gd name="connsiteX10" fmla="*/ 311799 w 343566"/>
                <a:gd name="connsiteY10" fmla="*/ 177315 h 586993"/>
                <a:gd name="connsiteX11" fmla="*/ 294493 w 343566"/>
                <a:gd name="connsiteY11" fmla="*/ 576551 h 586993"/>
                <a:gd name="connsiteX12" fmla="*/ 0 w 343566"/>
                <a:gd name="connsiteY12" fmla="*/ 498677 h 586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566" h="586993">
                  <a:moveTo>
                    <a:pt x="86678" y="377388"/>
                  </a:moveTo>
                  <a:lnTo>
                    <a:pt x="189295" y="415946"/>
                  </a:lnTo>
                  <a:lnTo>
                    <a:pt x="253355" y="174430"/>
                  </a:lnTo>
                  <a:cubicBezTo>
                    <a:pt x="253355" y="174430"/>
                    <a:pt x="219959" y="134203"/>
                    <a:pt x="227094" y="116594"/>
                  </a:cubicBezTo>
                  <a:cubicBezTo>
                    <a:pt x="229781" y="107093"/>
                    <a:pt x="237932" y="100145"/>
                    <a:pt x="247739" y="98985"/>
                  </a:cubicBezTo>
                  <a:cubicBezTo>
                    <a:pt x="247739" y="98985"/>
                    <a:pt x="227245" y="7905"/>
                    <a:pt x="259275" y="163"/>
                  </a:cubicBezTo>
                  <a:cubicBezTo>
                    <a:pt x="277036" y="-3935"/>
                    <a:pt x="273393" y="95798"/>
                    <a:pt x="273393" y="95798"/>
                  </a:cubicBezTo>
                  <a:cubicBezTo>
                    <a:pt x="273393" y="95798"/>
                    <a:pt x="291154" y="-1203"/>
                    <a:pt x="309977" y="11"/>
                  </a:cubicBezTo>
                  <a:cubicBezTo>
                    <a:pt x="328800" y="1226"/>
                    <a:pt x="311040" y="98834"/>
                    <a:pt x="311040" y="98834"/>
                  </a:cubicBezTo>
                  <a:cubicBezTo>
                    <a:pt x="311040" y="98834"/>
                    <a:pt x="347472" y="106727"/>
                    <a:pt x="343221" y="129194"/>
                  </a:cubicBezTo>
                  <a:cubicBezTo>
                    <a:pt x="336800" y="147540"/>
                    <a:pt x="326007" y="164055"/>
                    <a:pt x="311799" y="177315"/>
                  </a:cubicBezTo>
                  <a:cubicBezTo>
                    <a:pt x="311799" y="177315"/>
                    <a:pt x="326979" y="512187"/>
                    <a:pt x="294493" y="576551"/>
                  </a:cubicBezTo>
                  <a:cubicBezTo>
                    <a:pt x="271116" y="623153"/>
                    <a:pt x="0" y="498677"/>
                    <a:pt x="0" y="498677"/>
                  </a:cubicBezTo>
                </a:path>
              </a:pathLst>
            </a:custGeom>
            <a:solidFill>
              <a:srgbClr val="FFFFFF"/>
            </a:solidFill>
            <a:ln w="1516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9F583A3C-9ED7-45F1-998B-5B4E915A68FE}"/>
                </a:ext>
              </a:extLst>
            </p:cNvPr>
            <p:cNvSpPr/>
            <p:nvPr/>
          </p:nvSpPr>
          <p:spPr>
            <a:xfrm>
              <a:off x="9309382" y="7508954"/>
              <a:ext cx="357476" cy="601627"/>
            </a:xfrm>
            <a:custGeom>
              <a:avLst/>
              <a:gdLst>
                <a:gd name="connsiteX0" fmla="*/ 272597 w 357476"/>
                <a:gd name="connsiteY0" fmla="*/ 601627 h 601627"/>
                <a:gd name="connsiteX1" fmla="*/ 3606 w 357476"/>
                <a:gd name="connsiteY1" fmla="*/ 513128 h 601627"/>
                <a:gd name="connsiteX2" fmla="*/ 1132 w 357476"/>
                <a:gd name="connsiteY2" fmla="*/ 502681 h 601627"/>
                <a:gd name="connsiteX3" fmla="*/ 9981 w 357476"/>
                <a:gd name="connsiteY3" fmla="*/ 499466 h 601627"/>
                <a:gd name="connsiteX4" fmla="*/ 294608 w 357476"/>
                <a:gd name="connsiteY4" fmla="*/ 580679 h 601627"/>
                <a:gd name="connsiteX5" fmla="*/ 311002 w 357476"/>
                <a:gd name="connsiteY5" fmla="*/ 185238 h 601627"/>
                <a:gd name="connsiteX6" fmla="*/ 313431 w 357476"/>
                <a:gd name="connsiteY6" fmla="*/ 179470 h 601627"/>
                <a:gd name="connsiteX7" fmla="*/ 342425 w 357476"/>
                <a:gd name="connsiteY7" fmla="*/ 135295 h 601627"/>
                <a:gd name="connsiteX8" fmla="*/ 316315 w 357476"/>
                <a:gd name="connsiteY8" fmla="*/ 113892 h 601627"/>
                <a:gd name="connsiteX9" fmla="*/ 310395 w 357476"/>
                <a:gd name="connsiteY9" fmla="*/ 105239 h 601627"/>
                <a:gd name="connsiteX10" fmla="*/ 315253 w 357476"/>
                <a:gd name="connsiteY10" fmla="*/ 15980 h 601627"/>
                <a:gd name="connsiteX11" fmla="*/ 287625 w 357476"/>
                <a:gd name="connsiteY11" fmla="*/ 104784 h 601627"/>
                <a:gd name="connsiteX12" fmla="*/ 279276 w 357476"/>
                <a:gd name="connsiteY12" fmla="*/ 111007 h 601627"/>
                <a:gd name="connsiteX13" fmla="*/ 272597 w 357476"/>
                <a:gd name="connsiteY13" fmla="*/ 103114 h 601627"/>
                <a:gd name="connsiteX14" fmla="*/ 266069 w 357476"/>
                <a:gd name="connsiteY14" fmla="*/ 15676 h 601627"/>
                <a:gd name="connsiteX15" fmla="*/ 261971 w 357476"/>
                <a:gd name="connsiteY15" fmla="*/ 104935 h 601627"/>
                <a:gd name="connsiteX16" fmla="*/ 260453 w 357476"/>
                <a:gd name="connsiteY16" fmla="*/ 111311 h 601627"/>
                <a:gd name="connsiteX17" fmla="*/ 254532 w 357476"/>
                <a:gd name="connsiteY17" fmla="*/ 114195 h 601627"/>
                <a:gd name="connsiteX18" fmla="*/ 240870 w 357476"/>
                <a:gd name="connsiteY18" fmla="*/ 126946 h 601627"/>
                <a:gd name="connsiteX19" fmla="*/ 266069 w 357476"/>
                <a:gd name="connsiteY19" fmla="*/ 177192 h 601627"/>
                <a:gd name="connsiteX20" fmla="*/ 267587 w 357476"/>
                <a:gd name="connsiteY20" fmla="*/ 184023 h 601627"/>
                <a:gd name="connsiteX21" fmla="*/ 203376 w 357476"/>
                <a:gd name="connsiteY21" fmla="*/ 425539 h 601627"/>
                <a:gd name="connsiteX22" fmla="*/ 199581 w 357476"/>
                <a:gd name="connsiteY22" fmla="*/ 430244 h 601627"/>
                <a:gd name="connsiteX23" fmla="*/ 193357 w 357476"/>
                <a:gd name="connsiteY23" fmla="*/ 430244 h 601627"/>
                <a:gd name="connsiteX24" fmla="*/ 90891 w 357476"/>
                <a:gd name="connsiteY24" fmla="*/ 391687 h 601627"/>
                <a:gd name="connsiteX25" fmla="*/ 85396 w 357476"/>
                <a:gd name="connsiteY25" fmla="*/ 382470 h 601627"/>
                <a:gd name="connsiteX26" fmla="*/ 94610 w 357476"/>
                <a:gd name="connsiteY26" fmla="*/ 376970 h 601627"/>
                <a:gd name="connsiteX27" fmla="*/ 96204 w 357476"/>
                <a:gd name="connsiteY27" fmla="*/ 377569 h 601627"/>
                <a:gd name="connsiteX28" fmla="*/ 191687 w 357476"/>
                <a:gd name="connsiteY28" fmla="*/ 413546 h 601627"/>
                <a:gd name="connsiteX29" fmla="*/ 252407 w 357476"/>
                <a:gd name="connsiteY29" fmla="*/ 183872 h 601627"/>
                <a:gd name="connsiteX30" fmla="*/ 227360 w 357476"/>
                <a:gd name="connsiteY30" fmla="*/ 121330 h 601627"/>
                <a:gd name="connsiteX31" fmla="*/ 246183 w 357476"/>
                <a:gd name="connsiteY31" fmla="*/ 100989 h 601627"/>
                <a:gd name="connsiteX32" fmla="*/ 265007 w 357476"/>
                <a:gd name="connsiteY32" fmla="*/ 345 h 601627"/>
                <a:gd name="connsiteX33" fmla="*/ 275481 w 357476"/>
                <a:gd name="connsiteY33" fmla="*/ 2925 h 601627"/>
                <a:gd name="connsiteX34" fmla="*/ 287321 w 357476"/>
                <a:gd name="connsiteY34" fmla="*/ 43304 h 601627"/>
                <a:gd name="connsiteX35" fmla="*/ 317682 w 357476"/>
                <a:gd name="connsiteY35" fmla="*/ 41 h 601627"/>
                <a:gd name="connsiteX36" fmla="*/ 326486 w 357476"/>
                <a:gd name="connsiteY36" fmla="*/ 4899 h 601627"/>
                <a:gd name="connsiteX37" fmla="*/ 326486 w 357476"/>
                <a:gd name="connsiteY37" fmla="*/ 100837 h 601627"/>
                <a:gd name="connsiteX38" fmla="*/ 356846 w 357476"/>
                <a:gd name="connsiteY38" fmla="*/ 138180 h 601627"/>
                <a:gd name="connsiteX39" fmla="*/ 326486 w 357476"/>
                <a:gd name="connsiteY39" fmla="*/ 187970 h 601627"/>
                <a:gd name="connsiteX40" fmla="*/ 308270 w 357476"/>
                <a:gd name="connsiteY40" fmla="*/ 587510 h 601627"/>
                <a:gd name="connsiteX41" fmla="*/ 272597 w 357476"/>
                <a:gd name="connsiteY41" fmla="*/ 601627 h 601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57476" h="601627">
                  <a:moveTo>
                    <a:pt x="272597" y="601627"/>
                  </a:moveTo>
                  <a:cubicBezTo>
                    <a:pt x="202768" y="601627"/>
                    <a:pt x="55673" y="537112"/>
                    <a:pt x="3606" y="513128"/>
                  </a:cubicBezTo>
                  <a:cubicBezTo>
                    <a:pt x="38" y="510923"/>
                    <a:pt x="-1070" y="506246"/>
                    <a:pt x="1132" y="502681"/>
                  </a:cubicBezTo>
                  <a:cubicBezTo>
                    <a:pt x="2983" y="499692"/>
                    <a:pt x="6642" y="498360"/>
                    <a:pt x="9981" y="499466"/>
                  </a:cubicBezTo>
                  <a:cubicBezTo>
                    <a:pt x="137191" y="557757"/>
                    <a:pt x="282160" y="605726"/>
                    <a:pt x="294608" y="580679"/>
                  </a:cubicBezTo>
                  <a:cubicBezTo>
                    <a:pt x="324968" y="518896"/>
                    <a:pt x="311154" y="188578"/>
                    <a:pt x="311002" y="185238"/>
                  </a:cubicBezTo>
                  <a:cubicBezTo>
                    <a:pt x="310926" y="183052"/>
                    <a:pt x="311807" y="180942"/>
                    <a:pt x="313431" y="179470"/>
                  </a:cubicBezTo>
                  <a:cubicBezTo>
                    <a:pt x="326577" y="167354"/>
                    <a:pt x="336535" y="152180"/>
                    <a:pt x="342425" y="135295"/>
                  </a:cubicBezTo>
                  <a:cubicBezTo>
                    <a:pt x="345309" y="120115"/>
                    <a:pt x="316619" y="113892"/>
                    <a:pt x="316315" y="113892"/>
                  </a:cubicBezTo>
                  <a:cubicBezTo>
                    <a:pt x="312399" y="112985"/>
                    <a:pt x="309818" y="109224"/>
                    <a:pt x="310395" y="105239"/>
                  </a:cubicBezTo>
                  <a:cubicBezTo>
                    <a:pt x="317074" y="64860"/>
                    <a:pt x="319048" y="25847"/>
                    <a:pt x="315253" y="15980"/>
                  </a:cubicBezTo>
                  <a:cubicBezTo>
                    <a:pt x="308118" y="22659"/>
                    <a:pt x="295367" y="62583"/>
                    <a:pt x="287625" y="104784"/>
                  </a:cubicBezTo>
                  <a:cubicBezTo>
                    <a:pt x="286866" y="108700"/>
                    <a:pt x="283253" y="111394"/>
                    <a:pt x="279276" y="111007"/>
                  </a:cubicBezTo>
                  <a:cubicBezTo>
                    <a:pt x="275329" y="110534"/>
                    <a:pt x="272414" y="107089"/>
                    <a:pt x="272597" y="103114"/>
                  </a:cubicBezTo>
                  <a:cubicBezTo>
                    <a:pt x="273963" y="62735"/>
                    <a:pt x="271079" y="24177"/>
                    <a:pt x="266069" y="15676"/>
                  </a:cubicBezTo>
                  <a:cubicBezTo>
                    <a:pt x="250889" y="22811"/>
                    <a:pt x="254532" y="72146"/>
                    <a:pt x="261971" y="104935"/>
                  </a:cubicBezTo>
                  <a:cubicBezTo>
                    <a:pt x="262396" y="107179"/>
                    <a:pt x="261834" y="109497"/>
                    <a:pt x="260453" y="111311"/>
                  </a:cubicBezTo>
                  <a:cubicBezTo>
                    <a:pt x="259010" y="113105"/>
                    <a:pt x="256840" y="114163"/>
                    <a:pt x="254532" y="114195"/>
                  </a:cubicBezTo>
                  <a:cubicBezTo>
                    <a:pt x="254532" y="114195"/>
                    <a:pt x="245728" y="114195"/>
                    <a:pt x="240870" y="126946"/>
                  </a:cubicBezTo>
                  <a:cubicBezTo>
                    <a:pt x="237379" y="135751"/>
                    <a:pt x="253166" y="161861"/>
                    <a:pt x="266069" y="177192"/>
                  </a:cubicBezTo>
                  <a:cubicBezTo>
                    <a:pt x="267633" y="179098"/>
                    <a:pt x="268194" y="181634"/>
                    <a:pt x="267587" y="184023"/>
                  </a:cubicBezTo>
                  <a:lnTo>
                    <a:pt x="203376" y="425539"/>
                  </a:lnTo>
                  <a:cubicBezTo>
                    <a:pt x="202890" y="427602"/>
                    <a:pt x="201493" y="429334"/>
                    <a:pt x="199581" y="430244"/>
                  </a:cubicBezTo>
                  <a:cubicBezTo>
                    <a:pt x="197607" y="431154"/>
                    <a:pt x="195330" y="431154"/>
                    <a:pt x="193357" y="430244"/>
                  </a:cubicBezTo>
                  <a:lnTo>
                    <a:pt x="90891" y="391687"/>
                  </a:lnTo>
                  <a:cubicBezTo>
                    <a:pt x="86823" y="390661"/>
                    <a:pt x="84364" y="386533"/>
                    <a:pt x="85396" y="382470"/>
                  </a:cubicBezTo>
                  <a:cubicBezTo>
                    <a:pt x="86413" y="378404"/>
                    <a:pt x="90542" y="375942"/>
                    <a:pt x="94610" y="376970"/>
                  </a:cubicBezTo>
                  <a:cubicBezTo>
                    <a:pt x="95157" y="377110"/>
                    <a:pt x="95703" y="377310"/>
                    <a:pt x="96204" y="377569"/>
                  </a:cubicBezTo>
                  <a:lnTo>
                    <a:pt x="191687" y="413546"/>
                  </a:lnTo>
                  <a:lnTo>
                    <a:pt x="252407" y="183872"/>
                  </a:lnTo>
                  <a:cubicBezTo>
                    <a:pt x="243299" y="172183"/>
                    <a:pt x="219922" y="140001"/>
                    <a:pt x="227360" y="121330"/>
                  </a:cubicBezTo>
                  <a:cubicBezTo>
                    <a:pt x="230578" y="112252"/>
                    <a:pt x="237379" y="104896"/>
                    <a:pt x="246183" y="100989"/>
                  </a:cubicBezTo>
                  <a:cubicBezTo>
                    <a:pt x="241174" y="75182"/>
                    <a:pt x="231003" y="8238"/>
                    <a:pt x="265007" y="345"/>
                  </a:cubicBezTo>
                  <a:cubicBezTo>
                    <a:pt x="268711" y="-581"/>
                    <a:pt x="272627" y="386"/>
                    <a:pt x="275481" y="2925"/>
                  </a:cubicBezTo>
                  <a:cubicBezTo>
                    <a:pt x="283557" y="14813"/>
                    <a:pt x="287701" y="28936"/>
                    <a:pt x="287321" y="43304"/>
                  </a:cubicBezTo>
                  <a:cubicBezTo>
                    <a:pt x="295367" y="18105"/>
                    <a:pt x="305689" y="-870"/>
                    <a:pt x="317682" y="41"/>
                  </a:cubicBezTo>
                  <a:cubicBezTo>
                    <a:pt x="321203" y="250"/>
                    <a:pt x="324437" y="2036"/>
                    <a:pt x="326486" y="4899"/>
                  </a:cubicBezTo>
                  <a:cubicBezTo>
                    <a:pt x="337719" y="18864"/>
                    <a:pt x="330584" y="75486"/>
                    <a:pt x="326486" y="100837"/>
                  </a:cubicBezTo>
                  <a:cubicBezTo>
                    <a:pt x="341666" y="105998"/>
                    <a:pt x="361248" y="117838"/>
                    <a:pt x="356846" y="138180"/>
                  </a:cubicBezTo>
                  <a:cubicBezTo>
                    <a:pt x="351062" y="157062"/>
                    <a:pt x="340619" y="174184"/>
                    <a:pt x="326486" y="187970"/>
                  </a:cubicBezTo>
                  <a:cubicBezTo>
                    <a:pt x="328004" y="225313"/>
                    <a:pt x="339693" y="524968"/>
                    <a:pt x="308270" y="587510"/>
                  </a:cubicBezTo>
                  <a:cubicBezTo>
                    <a:pt x="303109" y="597529"/>
                    <a:pt x="290357" y="601627"/>
                    <a:pt x="272597" y="601627"/>
                  </a:cubicBezTo>
                  <a:close/>
                </a:path>
              </a:pathLst>
            </a:custGeom>
            <a:solidFill>
              <a:srgbClr val="231F20"/>
            </a:solidFill>
            <a:ln w="15169"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B29B9B76-8ABB-4A72-9BC0-030E85A24442}"/>
                </a:ext>
              </a:extLst>
            </p:cNvPr>
            <p:cNvSpPr/>
            <p:nvPr/>
          </p:nvSpPr>
          <p:spPr>
            <a:xfrm>
              <a:off x="8357738" y="7578257"/>
              <a:ext cx="391917" cy="537303"/>
            </a:xfrm>
            <a:custGeom>
              <a:avLst/>
              <a:gdLst>
                <a:gd name="connsiteX0" fmla="*/ 391917 w 391917"/>
                <a:gd name="connsiteY0" fmla="*/ 91495 h 537303"/>
                <a:gd name="connsiteX1" fmla="*/ 114881 w 391917"/>
                <a:gd name="connsiteY1" fmla="*/ 2691 h 537303"/>
                <a:gd name="connsiteX2" fmla="*/ 7558 w 391917"/>
                <a:gd name="connsiteY2" fmla="*/ 419233 h 537303"/>
                <a:gd name="connsiteX3" fmla="*/ 8924 w 391917"/>
                <a:gd name="connsiteY3" fmla="*/ 516689 h 537303"/>
                <a:gd name="connsiteX4" fmla="*/ 102281 w 391917"/>
                <a:gd name="connsiteY4" fmla="*/ 520180 h 537303"/>
                <a:gd name="connsiteX5" fmla="*/ 98335 w 391917"/>
                <a:gd name="connsiteY5" fmla="*/ 409517 h 537303"/>
                <a:gd name="connsiteX6" fmla="*/ 224329 w 391917"/>
                <a:gd name="connsiteY6" fmla="*/ 151456 h 537303"/>
                <a:gd name="connsiteX7" fmla="*/ 347895 w 391917"/>
                <a:gd name="connsiteY7" fmla="*/ 205649 h 53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1917" h="537303">
                  <a:moveTo>
                    <a:pt x="391917" y="91495"/>
                  </a:moveTo>
                  <a:cubicBezTo>
                    <a:pt x="391917" y="91495"/>
                    <a:pt x="126266" y="-18409"/>
                    <a:pt x="114881" y="2691"/>
                  </a:cubicBezTo>
                  <a:cubicBezTo>
                    <a:pt x="103496" y="23792"/>
                    <a:pt x="6344" y="401320"/>
                    <a:pt x="7558" y="419233"/>
                  </a:cubicBezTo>
                  <a:cubicBezTo>
                    <a:pt x="8772" y="437145"/>
                    <a:pt x="-10962" y="502723"/>
                    <a:pt x="8924" y="516689"/>
                  </a:cubicBezTo>
                  <a:cubicBezTo>
                    <a:pt x="28810" y="530654"/>
                    <a:pt x="93629" y="553273"/>
                    <a:pt x="102281" y="520180"/>
                  </a:cubicBezTo>
                  <a:cubicBezTo>
                    <a:pt x="110934" y="487088"/>
                    <a:pt x="98335" y="409517"/>
                    <a:pt x="98335" y="409517"/>
                  </a:cubicBezTo>
                  <a:lnTo>
                    <a:pt x="224329" y="151456"/>
                  </a:lnTo>
                  <a:lnTo>
                    <a:pt x="347895" y="205649"/>
                  </a:lnTo>
                </a:path>
              </a:pathLst>
            </a:custGeom>
            <a:solidFill>
              <a:srgbClr val="FFFFFF"/>
            </a:solidFill>
            <a:ln w="1516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18ED0E9A-19DC-41D1-AC5D-B17B181C642F}"/>
                </a:ext>
              </a:extLst>
            </p:cNvPr>
            <p:cNvSpPr/>
            <p:nvPr/>
          </p:nvSpPr>
          <p:spPr>
            <a:xfrm>
              <a:off x="8350330" y="7571264"/>
              <a:ext cx="407105" cy="551614"/>
            </a:xfrm>
            <a:custGeom>
              <a:avLst/>
              <a:gdLst>
                <a:gd name="connsiteX0" fmla="*/ 81000 w 407105"/>
                <a:gd name="connsiteY0" fmla="*/ 551613 h 551614"/>
                <a:gd name="connsiteX1" fmla="*/ 12234 w 407105"/>
                <a:gd name="connsiteY1" fmla="*/ 529602 h 551614"/>
                <a:gd name="connsiteX2" fmla="*/ 4644 w 407105"/>
                <a:gd name="connsiteY2" fmla="*/ 451273 h 551614"/>
                <a:gd name="connsiteX3" fmla="*/ 7528 w 407105"/>
                <a:gd name="connsiteY3" fmla="*/ 426529 h 551614"/>
                <a:gd name="connsiteX4" fmla="*/ 115762 w 407105"/>
                <a:gd name="connsiteY4" fmla="*/ 5737 h 551614"/>
                <a:gd name="connsiteX5" fmla="*/ 402362 w 407105"/>
                <a:gd name="connsiteY5" fmla="*/ 91505 h 551614"/>
                <a:gd name="connsiteX6" fmla="*/ 406536 w 407105"/>
                <a:gd name="connsiteY6" fmla="*/ 101448 h 551614"/>
                <a:gd name="connsiteX7" fmla="*/ 396594 w 407105"/>
                <a:gd name="connsiteY7" fmla="*/ 105622 h 551614"/>
                <a:gd name="connsiteX8" fmla="*/ 128361 w 407105"/>
                <a:gd name="connsiteY8" fmla="*/ 14542 h 551614"/>
                <a:gd name="connsiteX9" fmla="*/ 22101 w 407105"/>
                <a:gd name="connsiteY9" fmla="*/ 425770 h 551614"/>
                <a:gd name="connsiteX10" fmla="*/ 19065 w 407105"/>
                <a:gd name="connsiteY10" fmla="*/ 453702 h 551614"/>
                <a:gd name="connsiteX11" fmla="*/ 20279 w 407105"/>
                <a:gd name="connsiteY11" fmla="*/ 517306 h 551614"/>
                <a:gd name="connsiteX12" fmla="*/ 92840 w 407105"/>
                <a:gd name="connsiteY12" fmla="*/ 534763 h 551614"/>
                <a:gd name="connsiteX13" fmla="*/ 101796 w 407105"/>
                <a:gd name="connsiteY13" fmla="*/ 525048 h 551614"/>
                <a:gd name="connsiteX14" fmla="*/ 97850 w 407105"/>
                <a:gd name="connsiteY14" fmla="*/ 417573 h 551614"/>
                <a:gd name="connsiteX15" fmla="*/ 97850 w 407105"/>
                <a:gd name="connsiteY15" fmla="*/ 413019 h 551614"/>
                <a:gd name="connsiteX16" fmla="*/ 223844 w 407105"/>
                <a:gd name="connsiteY16" fmla="*/ 154958 h 551614"/>
                <a:gd name="connsiteX17" fmla="*/ 233711 w 407105"/>
                <a:gd name="connsiteY17" fmla="*/ 151314 h 551614"/>
                <a:gd name="connsiteX18" fmla="*/ 357429 w 407105"/>
                <a:gd name="connsiteY18" fmla="*/ 205507 h 551614"/>
                <a:gd name="connsiteX19" fmla="*/ 361300 w 407105"/>
                <a:gd name="connsiteY19" fmla="*/ 215602 h 551614"/>
                <a:gd name="connsiteX20" fmla="*/ 351205 w 407105"/>
                <a:gd name="connsiteY20" fmla="*/ 219473 h 551614"/>
                <a:gd name="connsiteX21" fmla="*/ 234319 w 407105"/>
                <a:gd name="connsiteY21" fmla="*/ 168164 h 551614"/>
                <a:gd name="connsiteX22" fmla="*/ 112878 w 407105"/>
                <a:gd name="connsiteY22" fmla="*/ 417573 h 551614"/>
                <a:gd name="connsiteX23" fmla="*/ 116218 w 407105"/>
                <a:gd name="connsiteY23" fmla="*/ 528843 h 551614"/>
                <a:gd name="connsiteX24" fmla="*/ 97850 w 407105"/>
                <a:gd name="connsiteY24" fmla="*/ 549032 h 551614"/>
                <a:gd name="connsiteX25" fmla="*/ 81000 w 407105"/>
                <a:gd name="connsiteY25" fmla="*/ 551613 h 5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7105" h="551614">
                  <a:moveTo>
                    <a:pt x="81000" y="551613"/>
                  </a:moveTo>
                  <a:cubicBezTo>
                    <a:pt x="56560" y="550382"/>
                    <a:pt x="32849" y="542795"/>
                    <a:pt x="12234" y="529602"/>
                  </a:cubicBezTo>
                  <a:cubicBezTo>
                    <a:pt x="-5678" y="517154"/>
                    <a:pt x="90" y="480570"/>
                    <a:pt x="4644" y="451273"/>
                  </a:cubicBezTo>
                  <a:cubicBezTo>
                    <a:pt x="6253" y="443115"/>
                    <a:pt x="7225" y="434840"/>
                    <a:pt x="7528" y="426529"/>
                  </a:cubicBezTo>
                  <a:cubicBezTo>
                    <a:pt x="6162" y="406340"/>
                    <a:pt x="103163" y="28811"/>
                    <a:pt x="115762" y="5737"/>
                  </a:cubicBezTo>
                  <a:cubicBezTo>
                    <a:pt x="119254" y="-942"/>
                    <a:pt x="130183" y="-20979"/>
                    <a:pt x="402362" y="91505"/>
                  </a:cubicBezTo>
                  <a:cubicBezTo>
                    <a:pt x="406263" y="93097"/>
                    <a:pt x="408130" y="97550"/>
                    <a:pt x="406536" y="101448"/>
                  </a:cubicBezTo>
                  <a:cubicBezTo>
                    <a:pt x="404942" y="105346"/>
                    <a:pt x="400495" y="107215"/>
                    <a:pt x="396594" y="105622"/>
                  </a:cubicBezTo>
                  <a:cubicBezTo>
                    <a:pt x="279100" y="57046"/>
                    <a:pt x="148399" y="10291"/>
                    <a:pt x="128361" y="14542"/>
                  </a:cubicBezTo>
                  <a:cubicBezTo>
                    <a:pt x="115459" y="44902"/>
                    <a:pt x="22101" y="406036"/>
                    <a:pt x="22101" y="425770"/>
                  </a:cubicBezTo>
                  <a:cubicBezTo>
                    <a:pt x="21995" y="435156"/>
                    <a:pt x="20978" y="444510"/>
                    <a:pt x="19065" y="453702"/>
                  </a:cubicBezTo>
                  <a:cubicBezTo>
                    <a:pt x="16029" y="473436"/>
                    <a:pt x="10261" y="510323"/>
                    <a:pt x="20279" y="517306"/>
                  </a:cubicBezTo>
                  <a:cubicBezTo>
                    <a:pt x="34397" y="527325"/>
                    <a:pt x="73713" y="541746"/>
                    <a:pt x="92840" y="534763"/>
                  </a:cubicBezTo>
                  <a:cubicBezTo>
                    <a:pt x="97349" y="533359"/>
                    <a:pt x="100764" y="529654"/>
                    <a:pt x="101796" y="525048"/>
                  </a:cubicBezTo>
                  <a:cubicBezTo>
                    <a:pt x="109842" y="494688"/>
                    <a:pt x="97850" y="418787"/>
                    <a:pt x="97850" y="417573"/>
                  </a:cubicBezTo>
                  <a:cubicBezTo>
                    <a:pt x="97409" y="416088"/>
                    <a:pt x="97409" y="414504"/>
                    <a:pt x="97850" y="413019"/>
                  </a:cubicBezTo>
                  <a:lnTo>
                    <a:pt x="223844" y="154958"/>
                  </a:lnTo>
                  <a:cubicBezTo>
                    <a:pt x="225620" y="151292"/>
                    <a:pt x="229977" y="149684"/>
                    <a:pt x="233711" y="151314"/>
                  </a:cubicBezTo>
                  <a:lnTo>
                    <a:pt x="357429" y="205507"/>
                  </a:lnTo>
                  <a:cubicBezTo>
                    <a:pt x="361285" y="207226"/>
                    <a:pt x="363015" y="211746"/>
                    <a:pt x="361300" y="215602"/>
                  </a:cubicBezTo>
                  <a:cubicBezTo>
                    <a:pt x="359584" y="219459"/>
                    <a:pt x="355061" y="221191"/>
                    <a:pt x="351205" y="219473"/>
                  </a:cubicBezTo>
                  <a:lnTo>
                    <a:pt x="234319" y="168164"/>
                  </a:lnTo>
                  <a:lnTo>
                    <a:pt x="112878" y="417573"/>
                  </a:lnTo>
                  <a:cubicBezTo>
                    <a:pt x="114851" y="431235"/>
                    <a:pt x="124263" y="497572"/>
                    <a:pt x="116218" y="528843"/>
                  </a:cubicBezTo>
                  <a:cubicBezTo>
                    <a:pt x="113925" y="538255"/>
                    <a:pt x="107003" y="545857"/>
                    <a:pt x="97850" y="549032"/>
                  </a:cubicBezTo>
                  <a:cubicBezTo>
                    <a:pt x="92400" y="550786"/>
                    <a:pt x="86723" y="551657"/>
                    <a:pt x="81000" y="551613"/>
                  </a:cubicBezTo>
                  <a:close/>
                </a:path>
              </a:pathLst>
            </a:custGeom>
            <a:solidFill>
              <a:srgbClr val="231F20"/>
            </a:solidFill>
            <a:ln w="15169"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A44A8A43-BA77-43ED-A77A-67DB52EF14B7}"/>
                </a:ext>
              </a:extLst>
            </p:cNvPr>
            <p:cNvSpPr/>
            <p:nvPr/>
          </p:nvSpPr>
          <p:spPr>
            <a:xfrm>
              <a:off x="8278770" y="8252667"/>
              <a:ext cx="1241407" cy="758093"/>
            </a:xfrm>
            <a:custGeom>
              <a:avLst/>
              <a:gdLst>
                <a:gd name="connsiteX0" fmla="*/ 790578 w 1241407"/>
                <a:gd name="connsiteY0" fmla="*/ 68007 h 758093"/>
                <a:gd name="connsiteX1" fmla="*/ 1238846 w 1241407"/>
                <a:gd name="connsiteY1" fmla="*/ 217531 h 758093"/>
                <a:gd name="connsiteX2" fmla="*/ 1196797 w 1241407"/>
                <a:gd name="connsiteY2" fmla="*/ 585192 h 758093"/>
                <a:gd name="connsiteX3" fmla="*/ 1065641 w 1241407"/>
                <a:gd name="connsiteY3" fmla="*/ 577602 h 758093"/>
                <a:gd name="connsiteX4" fmla="*/ 1056381 w 1241407"/>
                <a:gd name="connsiteY4" fmla="*/ 283108 h 758093"/>
                <a:gd name="connsiteX5" fmla="*/ 621776 w 1241407"/>
                <a:gd name="connsiteY5" fmla="*/ 212673 h 758093"/>
                <a:gd name="connsiteX6" fmla="*/ 508836 w 1241407"/>
                <a:gd name="connsiteY6" fmla="*/ 500032 h 758093"/>
                <a:gd name="connsiteX7" fmla="*/ 35066 w 1241407"/>
                <a:gd name="connsiteY7" fmla="*/ 758093 h 758093"/>
                <a:gd name="connsiteX8" fmla="*/ 0 w 1241407"/>
                <a:gd name="connsiteY8" fmla="*/ 618588 h 758093"/>
                <a:gd name="connsiteX9" fmla="*/ 284019 w 1241407"/>
                <a:gd name="connsiteY9" fmla="*/ 418667 h 758093"/>
                <a:gd name="connsiteX10" fmla="*/ 414416 w 1241407"/>
                <a:gd name="connsiteY10" fmla="*/ 0 h 758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407" h="758093">
                  <a:moveTo>
                    <a:pt x="790578" y="68007"/>
                  </a:moveTo>
                  <a:cubicBezTo>
                    <a:pt x="790578" y="68007"/>
                    <a:pt x="1220023" y="130397"/>
                    <a:pt x="1238846" y="217531"/>
                  </a:cubicBezTo>
                  <a:cubicBezTo>
                    <a:pt x="1254026" y="289788"/>
                    <a:pt x="1196797" y="585192"/>
                    <a:pt x="1196797" y="585192"/>
                  </a:cubicBezTo>
                  <a:lnTo>
                    <a:pt x="1065641" y="577602"/>
                  </a:lnTo>
                  <a:cubicBezTo>
                    <a:pt x="1065641" y="577602"/>
                    <a:pt x="1071713" y="302994"/>
                    <a:pt x="1056381" y="283108"/>
                  </a:cubicBezTo>
                  <a:cubicBezTo>
                    <a:pt x="1041049" y="263222"/>
                    <a:pt x="621776" y="212673"/>
                    <a:pt x="621776" y="212673"/>
                  </a:cubicBezTo>
                  <a:lnTo>
                    <a:pt x="508836" y="500032"/>
                  </a:lnTo>
                  <a:lnTo>
                    <a:pt x="35066" y="758093"/>
                  </a:lnTo>
                  <a:lnTo>
                    <a:pt x="0" y="618588"/>
                  </a:lnTo>
                  <a:lnTo>
                    <a:pt x="284019" y="418667"/>
                  </a:lnTo>
                  <a:lnTo>
                    <a:pt x="414416" y="0"/>
                  </a:lnTo>
                  <a:close/>
                </a:path>
              </a:pathLst>
            </a:custGeom>
            <a:solidFill>
              <a:srgbClr val="231F20"/>
            </a:solidFill>
            <a:ln w="1516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AE083F0B-0D39-482C-8F8F-C51451C99C82}"/>
                </a:ext>
              </a:extLst>
            </p:cNvPr>
            <p:cNvSpPr/>
            <p:nvPr/>
          </p:nvSpPr>
          <p:spPr>
            <a:xfrm>
              <a:off x="8271266" y="8244512"/>
              <a:ext cx="1256290" cy="774559"/>
            </a:xfrm>
            <a:custGeom>
              <a:avLst/>
              <a:gdLst>
                <a:gd name="connsiteX0" fmla="*/ 43177 w 1256290"/>
                <a:gd name="connsiteY0" fmla="*/ 774445 h 774559"/>
                <a:gd name="connsiteX1" fmla="*/ 40141 w 1256290"/>
                <a:gd name="connsiteY1" fmla="*/ 774445 h 774559"/>
                <a:gd name="connsiteX2" fmla="*/ 35891 w 1256290"/>
                <a:gd name="connsiteY2" fmla="*/ 769284 h 774559"/>
                <a:gd name="connsiteX3" fmla="*/ 218 w 1256290"/>
                <a:gd name="connsiteY3" fmla="*/ 627958 h 774559"/>
                <a:gd name="connsiteX4" fmla="*/ 3254 w 1256290"/>
                <a:gd name="connsiteY4" fmla="*/ 619912 h 774559"/>
                <a:gd name="connsiteX5" fmla="*/ 285148 w 1256290"/>
                <a:gd name="connsiteY5" fmla="*/ 421508 h 774559"/>
                <a:gd name="connsiteX6" fmla="*/ 414785 w 1256290"/>
                <a:gd name="connsiteY6" fmla="*/ 5271 h 774559"/>
                <a:gd name="connsiteX7" fmla="*/ 423286 w 1256290"/>
                <a:gd name="connsiteY7" fmla="*/ 110 h 774559"/>
                <a:gd name="connsiteX8" fmla="*/ 799297 w 1256290"/>
                <a:gd name="connsiteY8" fmla="*/ 68723 h 774559"/>
                <a:gd name="connsiteX9" fmla="*/ 1016979 w 1256290"/>
                <a:gd name="connsiteY9" fmla="*/ 110924 h 774559"/>
                <a:gd name="connsiteX10" fmla="*/ 1253636 w 1256290"/>
                <a:gd name="connsiteY10" fmla="*/ 224168 h 774559"/>
                <a:gd name="connsiteX11" fmla="*/ 1211739 w 1256290"/>
                <a:gd name="connsiteY11" fmla="*/ 594865 h 774559"/>
                <a:gd name="connsiteX12" fmla="*/ 1203846 w 1256290"/>
                <a:gd name="connsiteY12" fmla="*/ 600937 h 774559"/>
                <a:gd name="connsiteX13" fmla="*/ 1072842 w 1256290"/>
                <a:gd name="connsiteY13" fmla="*/ 593347 h 774559"/>
                <a:gd name="connsiteX14" fmla="*/ 1065707 w 1256290"/>
                <a:gd name="connsiteY14" fmla="*/ 585605 h 774559"/>
                <a:gd name="connsiteX15" fmla="*/ 1057813 w 1256290"/>
                <a:gd name="connsiteY15" fmla="*/ 295817 h 774559"/>
                <a:gd name="connsiteX16" fmla="*/ 634137 w 1256290"/>
                <a:gd name="connsiteY16" fmla="*/ 229025 h 774559"/>
                <a:gd name="connsiteX17" fmla="*/ 524082 w 1256290"/>
                <a:gd name="connsiteY17" fmla="*/ 511071 h 774559"/>
                <a:gd name="connsiteX18" fmla="*/ 520591 w 1256290"/>
                <a:gd name="connsiteY18" fmla="*/ 514866 h 774559"/>
                <a:gd name="connsiteX19" fmla="*/ 46821 w 1256290"/>
                <a:gd name="connsiteY19" fmla="*/ 772927 h 774559"/>
                <a:gd name="connsiteX20" fmla="*/ 43177 w 1256290"/>
                <a:gd name="connsiteY20" fmla="*/ 774445 h 774559"/>
                <a:gd name="connsiteX21" fmla="*/ 16157 w 1256290"/>
                <a:gd name="connsiteY21" fmla="*/ 629324 h 774559"/>
                <a:gd name="connsiteX22" fmla="*/ 48035 w 1256290"/>
                <a:gd name="connsiteY22" fmla="*/ 755470 h 774559"/>
                <a:gd name="connsiteX23" fmla="*/ 511027 w 1256290"/>
                <a:gd name="connsiteY23" fmla="*/ 502874 h 774559"/>
                <a:gd name="connsiteX24" fmla="*/ 622601 w 1256290"/>
                <a:gd name="connsiteY24" fmla="*/ 218095 h 774559"/>
                <a:gd name="connsiteX25" fmla="*/ 630646 w 1256290"/>
                <a:gd name="connsiteY25" fmla="*/ 213390 h 774559"/>
                <a:gd name="connsiteX26" fmla="*/ 1070868 w 1256290"/>
                <a:gd name="connsiteY26" fmla="*/ 286709 h 774559"/>
                <a:gd name="connsiteX27" fmla="*/ 1081798 w 1256290"/>
                <a:gd name="connsiteY27" fmla="*/ 578622 h 774559"/>
                <a:gd name="connsiteX28" fmla="*/ 1198988 w 1256290"/>
                <a:gd name="connsiteY28" fmla="*/ 585453 h 774559"/>
                <a:gd name="connsiteX29" fmla="*/ 1239822 w 1256290"/>
                <a:gd name="connsiteY29" fmla="*/ 227355 h 774559"/>
                <a:gd name="connsiteX30" fmla="*/ 797931 w 1256290"/>
                <a:gd name="connsiteY30" fmla="*/ 83600 h 774559"/>
                <a:gd name="connsiteX31" fmla="*/ 797931 w 1256290"/>
                <a:gd name="connsiteY31" fmla="*/ 83600 h 774559"/>
                <a:gd name="connsiteX32" fmla="*/ 428448 w 1256290"/>
                <a:gd name="connsiteY32" fmla="*/ 16200 h 774559"/>
                <a:gd name="connsiteX33" fmla="*/ 300024 w 1256290"/>
                <a:gd name="connsiteY33" fmla="*/ 428491 h 774559"/>
                <a:gd name="connsiteX34" fmla="*/ 297140 w 1256290"/>
                <a:gd name="connsiteY34" fmla="*/ 432438 h 77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56290" h="774559">
                  <a:moveTo>
                    <a:pt x="43177" y="774445"/>
                  </a:moveTo>
                  <a:cubicBezTo>
                    <a:pt x="42175" y="774597"/>
                    <a:pt x="41143" y="774597"/>
                    <a:pt x="40141" y="774445"/>
                  </a:cubicBezTo>
                  <a:cubicBezTo>
                    <a:pt x="38001" y="773474"/>
                    <a:pt x="36437" y="771576"/>
                    <a:pt x="35891" y="769284"/>
                  </a:cubicBezTo>
                  <a:lnTo>
                    <a:pt x="218" y="627958"/>
                  </a:lnTo>
                  <a:cubicBezTo>
                    <a:pt x="-526" y="624906"/>
                    <a:pt x="673" y="621703"/>
                    <a:pt x="3254" y="619912"/>
                  </a:cubicBezTo>
                  <a:lnTo>
                    <a:pt x="285148" y="421508"/>
                  </a:lnTo>
                  <a:lnTo>
                    <a:pt x="414785" y="5271"/>
                  </a:lnTo>
                  <a:cubicBezTo>
                    <a:pt x="415939" y="1673"/>
                    <a:pt x="419567" y="-528"/>
                    <a:pt x="423286" y="110"/>
                  </a:cubicBezTo>
                  <a:lnTo>
                    <a:pt x="799297" y="68723"/>
                  </a:lnTo>
                  <a:cubicBezTo>
                    <a:pt x="803851" y="68723"/>
                    <a:pt x="909959" y="84966"/>
                    <a:pt x="1016979" y="110924"/>
                  </a:cubicBezTo>
                  <a:cubicBezTo>
                    <a:pt x="1167717" y="147205"/>
                    <a:pt x="1244680" y="184244"/>
                    <a:pt x="1253636" y="224168"/>
                  </a:cubicBezTo>
                  <a:cubicBezTo>
                    <a:pt x="1268816" y="297032"/>
                    <a:pt x="1214016" y="582721"/>
                    <a:pt x="1211739" y="594865"/>
                  </a:cubicBezTo>
                  <a:cubicBezTo>
                    <a:pt x="1210995" y="598569"/>
                    <a:pt x="1207626" y="601165"/>
                    <a:pt x="1203846" y="600937"/>
                  </a:cubicBezTo>
                  <a:lnTo>
                    <a:pt x="1072842" y="593347"/>
                  </a:lnTo>
                  <a:cubicBezTo>
                    <a:pt x="1068773" y="593104"/>
                    <a:pt x="1065616" y="589689"/>
                    <a:pt x="1065707" y="585605"/>
                  </a:cubicBezTo>
                  <a:cubicBezTo>
                    <a:pt x="1068439" y="455512"/>
                    <a:pt x="1066770" y="309631"/>
                    <a:pt x="1057813" y="295817"/>
                  </a:cubicBezTo>
                  <a:cubicBezTo>
                    <a:pt x="1040963" y="282611"/>
                    <a:pt x="791555" y="248152"/>
                    <a:pt x="634137" y="229025"/>
                  </a:cubicBezTo>
                  <a:lnTo>
                    <a:pt x="524082" y="511071"/>
                  </a:lnTo>
                  <a:cubicBezTo>
                    <a:pt x="523353" y="512680"/>
                    <a:pt x="522124" y="514001"/>
                    <a:pt x="520591" y="514866"/>
                  </a:cubicBezTo>
                  <a:lnTo>
                    <a:pt x="46821" y="772927"/>
                  </a:lnTo>
                  <a:cubicBezTo>
                    <a:pt x="45758" y="773732"/>
                    <a:pt x="44498" y="774248"/>
                    <a:pt x="43177" y="774445"/>
                  </a:cubicBezTo>
                  <a:close/>
                  <a:moveTo>
                    <a:pt x="16157" y="629324"/>
                  </a:moveTo>
                  <a:lnTo>
                    <a:pt x="48035" y="755470"/>
                  </a:lnTo>
                  <a:lnTo>
                    <a:pt x="511027" y="502874"/>
                  </a:lnTo>
                  <a:lnTo>
                    <a:pt x="622601" y="218095"/>
                  </a:lnTo>
                  <a:cubicBezTo>
                    <a:pt x="624012" y="214968"/>
                    <a:pt x="627230" y="213086"/>
                    <a:pt x="630646" y="213390"/>
                  </a:cubicBezTo>
                  <a:cubicBezTo>
                    <a:pt x="757703" y="228570"/>
                    <a:pt x="1054777" y="266520"/>
                    <a:pt x="1070868" y="286709"/>
                  </a:cubicBezTo>
                  <a:cubicBezTo>
                    <a:pt x="1086959" y="306899"/>
                    <a:pt x="1083316" y="506213"/>
                    <a:pt x="1081798" y="578622"/>
                  </a:cubicBezTo>
                  <a:lnTo>
                    <a:pt x="1198988" y="585453"/>
                  </a:lnTo>
                  <a:cubicBezTo>
                    <a:pt x="1207337" y="541735"/>
                    <a:pt x="1253636" y="291263"/>
                    <a:pt x="1239822" y="227355"/>
                  </a:cubicBezTo>
                  <a:cubicBezTo>
                    <a:pt x="1225401" y="159956"/>
                    <a:pt x="915880" y="100753"/>
                    <a:pt x="797931" y="83600"/>
                  </a:cubicBezTo>
                  <a:lnTo>
                    <a:pt x="797931" y="83600"/>
                  </a:lnTo>
                  <a:lnTo>
                    <a:pt x="428448" y="16200"/>
                  </a:lnTo>
                  <a:lnTo>
                    <a:pt x="300024" y="428491"/>
                  </a:lnTo>
                  <a:cubicBezTo>
                    <a:pt x="299508" y="430085"/>
                    <a:pt x="298506" y="431467"/>
                    <a:pt x="297140" y="432438"/>
                  </a:cubicBezTo>
                  <a:close/>
                </a:path>
              </a:pathLst>
            </a:custGeom>
            <a:solidFill>
              <a:srgbClr val="231F20"/>
            </a:solidFill>
            <a:ln w="1516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84796C62-6223-44BC-844A-520A91A1E042}"/>
                </a:ext>
              </a:extLst>
            </p:cNvPr>
            <p:cNvSpPr/>
            <p:nvPr/>
          </p:nvSpPr>
          <p:spPr>
            <a:xfrm>
              <a:off x="9344411" y="8830269"/>
              <a:ext cx="299958" cy="106260"/>
            </a:xfrm>
            <a:custGeom>
              <a:avLst/>
              <a:gdLst>
                <a:gd name="connsiteX0" fmla="*/ 0 w 299958"/>
                <a:gd name="connsiteY0" fmla="*/ 0 h 106260"/>
                <a:gd name="connsiteX1" fmla="*/ 0 w 299958"/>
                <a:gd name="connsiteY1" fmla="*/ 106261 h 106260"/>
                <a:gd name="connsiteX2" fmla="*/ 299958 w 299958"/>
                <a:gd name="connsiteY2" fmla="*/ 106261 h 106260"/>
                <a:gd name="connsiteX3" fmla="*/ 131004 w 299958"/>
                <a:gd name="connsiteY3" fmla="*/ 7894 h 106260"/>
              </a:gdLst>
              <a:ahLst/>
              <a:cxnLst>
                <a:cxn ang="0">
                  <a:pos x="connsiteX0" y="connsiteY0"/>
                </a:cxn>
                <a:cxn ang="0">
                  <a:pos x="connsiteX1" y="connsiteY1"/>
                </a:cxn>
                <a:cxn ang="0">
                  <a:pos x="connsiteX2" y="connsiteY2"/>
                </a:cxn>
                <a:cxn ang="0">
                  <a:pos x="connsiteX3" y="connsiteY3"/>
                </a:cxn>
              </a:cxnLst>
              <a:rect l="l" t="t" r="r" b="b"/>
              <a:pathLst>
                <a:path w="299958" h="106260">
                  <a:moveTo>
                    <a:pt x="0" y="0"/>
                  </a:moveTo>
                  <a:lnTo>
                    <a:pt x="0" y="106261"/>
                  </a:lnTo>
                  <a:lnTo>
                    <a:pt x="299958" y="106261"/>
                  </a:lnTo>
                  <a:cubicBezTo>
                    <a:pt x="299958" y="106261"/>
                    <a:pt x="219200" y="53434"/>
                    <a:pt x="131004" y="7894"/>
                  </a:cubicBezTo>
                  <a:close/>
                </a:path>
              </a:pathLst>
            </a:custGeom>
            <a:solidFill>
              <a:srgbClr val="FFFFFF"/>
            </a:solidFill>
            <a:ln w="1516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7B27AE57-40AF-403F-846E-CC6B3E0C76EF}"/>
                </a:ext>
              </a:extLst>
            </p:cNvPr>
            <p:cNvSpPr/>
            <p:nvPr/>
          </p:nvSpPr>
          <p:spPr>
            <a:xfrm>
              <a:off x="9336972" y="8822677"/>
              <a:ext cx="315276" cy="121442"/>
            </a:xfrm>
            <a:custGeom>
              <a:avLst/>
              <a:gdLst>
                <a:gd name="connsiteX0" fmla="*/ 7591 w 315276"/>
                <a:gd name="connsiteY0" fmla="*/ 121442 h 121442"/>
                <a:gd name="connsiteX1" fmla="*/ 2278 w 315276"/>
                <a:gd name="connsiteY1" fmla="*/ 119317 h 121442"/>
                <a:gd name="connsiteX2" fmla="*/ 1 w 315276"/>
                <a:gd name="connsiteY2" fmla="*/ 113852 h 121442"/>
                <a:gd name="connsiteX3" fmla="*/ 1 w 315276"/>
                <a:gd name="connsiteY3" fmla="*/ 7592 h 121442"/>
                <a:gd name="connsiteX4" fmla="*/ 7895 w 315276"/>
                <a:gd name="connsiteY4" fmla="*/ 2 h 121442"/>
                <a:gd name="connsiteX5" fmla="*/ 8046 w 315276"/>
                <a:gd name="connsiteY5" fmla="*/ 2 h 121442"/>
                <a:gd name="connsiteX6" fmla="*/ 139202 w 315276"/>
                <a:gd name="connsiteY6" fmla="*/ 7592 h 121442"/>
                <a:gd name="connsiteX7" fmla="*/ 142238 w 315276"/>
                <a:gd name="connsiteY7" fmla="*/ 8503 h 121442"/>
                <a:gd name="connsiteX8" fmla="*/ 311799 w 315276"/>
                <a:gd name="connsiteY8" fmla="*/ 107173 h 121442"/>
                <a:gd name="connsiteX9" fmla="*/ 314061 w 315276"/>
                <a:gd name="connsiteY9" fmla="*/ 117662 h 121442"/>
                <a:gd name="connsiteX10" fmla="*/ 307701 w 315276"/>
                <a:gd name="connsiteY10" fmla="*/ 121139 h 121442"/>
                <a:gd name="connsiteX11" fmla="*/ 7743 w 315276"/>
                <a:gd name="connsiteY11" fmla="*/ 121139 h 121442"/>
                <a:gd name="connsiteX12" fmla="*/ 15181 w 315276"/>
                <a:gd name="connsiteY12" fmla="*/ 15182 h 121442"/>
                <a:gd name="connsiteX13" fmla="*/ 15181 w 315276"/>
                <a:gd name="connsiteY13" fmla="*/ 106262 h 121442"/>
                <a:gd name="connsiteX14" fmla="*/ 281439 w 315276"/>
                <a:gd name="connsiteY14" fmla="*/ 106262 h 121442"/>
                <a:gd name="connsiteX15" fmla="*/ 136470 w 315276"/>
                <a:gd name="connsiteY15" fmla="*/ 23076 h 12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5276" h="121442">
                  <a:moveTo>
                    <a:pt x="7591" y="121442"/>
                  </a:moveTo>
                  <a:cubicBezTo>
                    <a:pt x="5617" y="121457"/>
                    <a:pt x="3705" y="120699"/>
                    <a:pt x="2278" y="119317"/>
                  </a:cubicBezTo>
                  <a:cubicBezTo>
                    <a:pt x="790" y="117890"/>
                    <a:pt x="-30" y="115917"/>
                    <a:pt x="1" y="113852"/>
                  </a:cubicBezTo>
                  <a:lnTo>
                    <a:pt x="1" y="7592"/>
                  </a:lnTo>
                  <a:cubicBezTo>
                    <a:pt x="77" y="3311"/>
                    <a:pt x="3614" y="-89"/>
                    <a:pt x="7895" y="2"/>
                  </a:cubicBezTo>
                  <a:cubicBezTo>
                    <a:pt x="7940" y="2"/>
                    <a:pt x="8001" y="2"/>
                    <a:pt x="8046" y="2"/>
                  </a:cubicBezTo>
                  <a:lnTo>
                    <a:pt x="139202" y="7592"/>
                  </a:lnTo>
                  <a:cubicBezTo>
                    <a:pt x="140249" y="7728"/>
                    <a:pt x="141282" y="8047"/>
                    <a:pt x="142238" y="8503"/>
                  </a:cubicBezTo>
                  <a:cubicBezTo>
                    <a:pt x="229827" y="54043"/>
                    <a:pt x="311040" y="106718"/>
                    <a:pt x="311799" y="107173"/>
                  </a:cubicBezTo>
                  <a:cubicBezTo>
                    <a:pt x="315321" y="109450"/>
                    <a:pt x="316338" y="114141"/>
                    <a:pt x="314061" y="117662"/>
                  </a:cubicBezTo>
                  <a:cubicBezTo>
                    <a:pt x="312665" y="119818"/>
                    <a:pt x="310266" y="121139"/>
                    <a:pt x="307701" y="121139"/>
                  </a:cubicBezTo>
                  <a:lnTo>
                    <a:pt x="7743" y="121139"/>
                  </a:lnTo>
                  <a:close/>
                  <a:moveTo>
                    <a:pt x="15181" y="15182"/>
                  </a:moveTo>
                  <a:lnTo>
                    <a:pt x="15181" y="106262"/>
                  </a:lnTo>
                  <a:lnTo>
                    <a:pt x="281439" y="106262"/>
                  </a:lnTo>
                  <a:cubicBezTo>
                    <a:pt x="251838" y="87743"/>
                    <a:pt x="195672" y="53587"/>
                    <a:pt x="136470" y="23076"/>
                  </a:cubicBezTo>
                  <a:close/>
                </a:path>
              </a:pathLst>
            </a:custGeom>
            <a:solidFill>
              <a:srgbClr val="231F20"/>
            </a:solidFill>
            <a:ln w="1516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B7516AE6-133F-4BB2-8871-D446E301BF6D}"/>
                </a:ext>
              </a:extLst>
            </p:cNvPr>
            <p:cNvSpPr/>
            <p:nvPr/>
          </p:nvSpPr>
          <p:spPr>
            <a:xfrm>
              <a:off x="8180403" y="8871255"/>
              <a:ext cx="135049" cy="307464"/>
            </a:xfrm>
            <a:custGeom>
              <a:avLst/>
              <a:gdLst>
                <a:gd name="connsiteX0" fmla="*/ 98367 w 135049"/>
                <a:gd name="connsiteY0" fmla="*/ 0 h 307464"/>
                <a:gd name="connsiteX1" fmla="*/ 0 w 135049"/>
                <a:gd name="connsiteY1" fmla="*/ 32941 h 307464"/>
                <a:gd name="connsiteX2" fmla="*/ 116887 w 135049"/>
                <a:gd name="connsiteY2" fmla="*/ 306941 h 307464"/>
                <a:gd name="connsiteX3" fmla="*/ 133433 w 135049"/>
                <a:gd name="connsiteY3" fmla="*/ 139960 h 307464"/>
              </a:gdLst>
              <a:ahLst/>
              <a:cxnLst>
                <a:cxn ang="0">
                  <a:pos x="connsiteX0" y="connsiteY0"/>
                </a:cxn>
                <a:cxn ang="0">
                  <a:pos x="connsiteX1" y="connsiteY1"/>
                </a:cxn>
                <a:cxn ang="0">
                  <a:pos x="connsiteX2" y="connsiteY2"/>
                </a:cxn>
                <a:cxn ang="0">
                  <a:pos x="connsiteX3" y="connsiteY3"/>
                </a:cxn>
              </a:cxnLst>
              <a:rect l="l" t="t" r="r" b="b"/>
              <a:pathLst>
                <a:path w="135049" h="307464">
                  <a:moveTo>
                    <a:pt x="98367" y="0"/>
                  </a:moveTo>
                  <a:lnTo>
                    <a:pt x="0" y="32941"/>
                  </a:lnTo>
                  <a:cubicBezTo>
                    <a:pt x="0" y="32941"/>
                    <a:pt x="91080" y="321362"/>
                    <a:pt x="116887" y="306941"/>
                  </a:cubicBezTo>
                  <a:cubicBezTo>
                    <a:pt x="142693" y="292520"/>
                    <a:pt x="133433" y="139960"/>
                    <a:pt x="133433" y="139960"/>
                  </a:cubicBezTo>
                  <a:close/>
                </a:path>
              </a:pathLst>
            </a:custGeom>
            <a:solidFill>
              <a:srgbClr val="FFFFFF"/>
            </a:solidFill>
            <a:ln w="1516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D5BA7C41-B739-4B09-91DD-B976AD52FB87}"/>
                </a:ext>
              </a:extLst>
            </p:cNvPr>
            <p:cNvSpPr/>
            <p:nvPr/>
          </p:nvSpPr>
          <p:spPr>
            <a:xfrm>
              <a:off x="8173385" y="8862830"/>
              <a:ext cx="150509" cy="323563"/>
            </a:xfrm>
            <a:custGeom>
              <a:avLst/>
              <a:gdLst>
                <a:gd name="connsiteX0" fmla="*/ 122386 w 150509"/>
                <a:gd name="connsiteY0" fmla="*/ 323563 h 323563"/>
                <a:gd name="connsiteX1" fmla="*/ 117528 w 150509"/>
                <a:gd name="connsiteY1" fmla="*/ 322653 h 323563"/>
                <a:gd name="connsiteX2" fmla="*/ 338 w 150509"/>
                <a:gd name="connsiteY2" fmla="*/ 43643 h 323563"/>
                <a:gd name="connsiteX3" fmla="*/ 5196 w 150509"/>
                <a:gd name="connsiteY3" fmla="*/ 34079 h 323563"/>
                <a:gd name="connsiteX4" fmla="*/ 102956 w 150509"/>
                <a:gd name="connsiteY4" fmla="*/ 683 h 323563"/>
                <a:gd name="connsiteX5" fmla="*/ 109028 w 150509"/>
                <a:gd name="connsiteY5" fmla="*/ 683 h 323563"/>
                <a:gd name="connsiteX6" fmla="*/ 112823 w 150509"/>
                <a:gd name="connsiteY6" fmla="*/ 5541 h 323563"/>
                <a:gd name="connsiteX7" fmla="*/ 148344 w 150509"/>
                <a:gd name="connsiteY7" fmla="*/ 146260 h 323563"/>
                <a:gd name="connsiteX8" fmla="*/ 128154 w 150509"/>
                <a:gd name="connsiteY8" fmla="*/ 321438 h 323563"/>
                <a:gd name="connsiteX9" fmla="*/ 122386 w 150509"/>
                <a:gd name="connsiteY9" fmla="*/ 323563 h 323563"/>
                <a:gd name="connsiteX10" fmla="*/ 17036 w 150509"/>
                <a:gd name="connsiteY10" fmla="*/ 46072 h 323563"/>
                <a:gd name="connsiteX11" fmla="*/ 121931 w 150509"/>
                <a:gd name="connsiteY11" fmla="*/ 307776 h 323563"/>
                <a:gd name="connsiteX12" fmla="*/ 133468 w 150509"/>
                <a:gd name="connsiteY12" fmla="*/ 148992 h 323563"/>
                <a:gd name="connsiteX13" fmla="*/ 100072 w 150509"/>
                <a:gd name="connsiteY13" fmla="*/ 17685 h 323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509" h="323563">
                  <a:moveTo>
                    <a:pt x="122386" y="323563"/>
                  </a:moveTo>
                  <a:cubicBezTo>
                    <a:pt x="120731" y="323548"/>
                    <a:pt x="119077" y="323245"/>
                    <a:pt x="117528" y="322653"/>
                  </a:cubicBezTo>
                  <a:cubicBezTo>
                    <a:pt x="86258" y="310357"/>
                    <a:pt x="19921" y="105881"/>
                    <a:pt x="338" y="43643"/>
                  </a:cubicBezTo>
                  <a:cubicBezTo>
                    <a:pt x="-876" y="39666"/>
                    <a:pt x="1279" y="35446"/>
                    <a:pt x="5196" y="34079"/>
                  </a:cubicBezTo>
                  <a:lnTo>
                    <a:pt x="102956" y="683"/>
                  </a:lnTo>
                  <a:cubicBezTo>
                    <a:pt x="104884" y="-228"/>
                    <a:pt x="107100" y="-228"/>
                    <a:pt x="109028" y="683"/>
                  </a:cubicBezTo>
                  <a:cubicBezTo>
                    <a:pt x="110880" y="1746"/>
                    <a:pt x="112231" y="3492"/>
                    <a:pt x="112823" y="5541"/>
                  </a:cubicBezTo>
                  <a:lnTo>
                    <a:pt x="148344" y="146260"/>
                  </a:lnTo>
                  <a:cubicBezTo>
                    <a:pt x="150925" y="184362"/>
                    <a:pt x="156238" y="305499"/>
                    <a:pt x="128154" y="321438"/>
                  </a:cubicBezTo>
                  <a:cubicBezTo>
                    <a:pt x="126454" y="322653"/>
                    <a:pt x="124466" y="323396"/>
                    <a:pt x="122386" y="323563"/>
                  </a:cubicBezTo>
                  <a:close/>
                  <a:moveTo>
                    <a:pt x="17036" y="46072"/>
                  </a:moveTo>
                  <a:cubicBezTo>
                    <a:pt x="55746" y="168271"/>
                    <a:pt x="104322" y="295936"/>
                    <a:pt x="121931" y="307776"/>
                  </a:cubicBezTo>
                  <a:cubicBezTo>
                    <a:pt x="134530" y="295936"/>
                    <a:pt x="137111" y="217606"/>
                    <a:pt x="133468" y="148992"/>
                  </a:cubicBezTo>
                  <a:lnTo>
                    <a:pt x="100072" y="17685"/>
                  </a:lnTo>
                  <a:close/>
                </a:path>
              </a:pathLst>
            </a:custGeom>
            <a:solidFill>
              <a:srgbClr val="231F20"/>
            </a:solidFill>
            <a:ln w="1516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0B66B4B2-5821-4D5C-940F-AB476139B501}"/>
                </a:ext>
              </a:extLst>
            </p:cNvPr>
            <p:cNvSpPr/>
            <p:nvPr/>
          </p:nvSpPr>
          <p:spPr>
            <a:xfrm>
              <a:off x="8594515" y="7607514"/>
              <a:ext cx="838850" cy="727884"/>
            </a:xfrm>
            <a:custGeom>
              <a:avLst/>
              <a:gdLst>
                <a:gd name="connsiteX0" fmla="*/ 60720 w 838850"/>
                <a:gd name="connsiteY0" fmla="*/ 0 h 727884"/>
                <a:gd name="connsiteX1" fmla="*/ 0 w 838850"/>
                <a:gd name="connsiteY1" fmla="*/ 177455 h 727884"/>
                <a:gd name="connsiteX2" fmla="*/ 203869 w 838850"/>
                <a:gd name="connsiteY2" fmla="*/ 274304 h 727884"/>
                <a:gd name="connsiteX3" fmla="*/ 82428 w 838850"/>
                <a:gd name="connsiteY3" fmla="*/ 658815 h 727884"/>
                <a:gd name="connsiteX4" fmla="*/ 563029 w 838850"/>
                <a:gd name="connsiteY4" fmla="*/ 727885 h 727884"/>
                <a:gd name="connsiteX5" fmla="*/ 587772 w 838850"/>
                <a:gd name="connsiteY5" fmla="*/ 385878 h 727884"/>
                <a:gd name="connsiteX6" fmla="*/ 771907 w 838850"/>
                <a:gd name="connsiteY6" fmla="*/ 448268 h 727884"/>
                <a:gd name="connsiteX7" fmla="*/ 838851 w 838850"/>
                <a:gd name="connsiteY7" fmla="*/ 273697 h 727884"/>
                <a:gd name="connsiteX8" fmla="*/ 453277 w 838850"/>
                <a:gd name="connsiteY8" fmla="*/ 116279 h 727884"/>
                <a:gd name="connsiteX9" fmla="*/ 60720 w 838850"/>
                <a:gd name="connsiteY9" fmla="*/ 0 h 727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8850" h="727884">
                  <a:moveTo>
                    <a:pt x="60720" y="0"/>
                  </a:moveTo>
                  <a:lnTo>
                    <a:pt x="0" y="177455"/>
                  </a:lnTo>
                  <a:lnTo>
                    <a:pt x="203869" y="274304"/>
                  </a:lnTo>
                  <a:lnTo>
                    <a:pt x="82428" y="658815"/>
                  </a:lnTo>
                  <a:lnTo>
                    <a:pt x="563029" y="727885"/>
                  </a:lnTo>
                  <a:lnTo>
                    <a:pt x="587772" y="385878"/>
                  </a:lnTo>
                  <a:lnTo>
                    <a:pt x="771907" y="448268"/>
                  </a:lnTo>
                  <a:lnTo>
                    <a:pt x="838851" y="273697"/>
                  </a:lnTo>
                  <a:cubicBezTo>
                    <a:pt x="838851" y="273697"/>
                    <a:pt x="561056" y="144059"/>
                    <a:pt x="453277" y="116279"/>
                  </a:cubicBezTo>
                  <a:cubicBezTo>
                    <a:pt x="345498" y="88500"/>
                    <a:pt x="60720" y="0"/>
                    <a:pt x="60720" y="0"/>
                  </a:cubicBezTo>
                  <a:close/>
                </a:path>
              </a:pathLst>
            </a:custGeom>
            <a:solidFill>
              <a:schemeClr val="accent1"/>
            </a:solidFill>
            <a:ln w="1516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B53AEFAC-638C-4DB0-94A7-29AD6F21C7FA}"/>
                </a:ext>
              </a:extLst>
            </p:cNvPr>
            <p:cNvSpPr/>
            <p:nvPr/>
          </p:nvSpPr>
          <p:spPr>
            <a:xfrm>
              <a:off x="8915067" y="7325544"/>
              <a:ext cx="342084" cy="307932"/>
            </a:xfrm>
            <a:custGeom>
              <a:avLst/>
              <a:gdLst>
                <a:gd name="connsiteX0" fmla="*/ 326120 w 342084"/>
                <a:gd name="connsiteY0" fmla="*/ 143072 h 307932"/>
                <a:gd name="connsiteX1" fmla="*/ 341300 w 342084"/>
                <a:gd name="connsiteY1" fmla="*/ 79619 h 307932"/>
                <a:gd name="connsiteX2" fmla="*/ 306841 w 342084"/>
                <a:gd name="connsiteY2" fmla="*/ 26186 h 307932"/>
                <a:gd name="connsiteX3" fmla="*/ 246121 w 342084"/>
                <a:gd name="connsiteY3" fmla="*/ 2505 h 307932"/>
                <a:gd name="connsiteX4" fmla="*/ 143807 w 342084"/>
                <a:gd name="connsiteY4" fmla="*/ 18747 h 307932"/>
                <a:gd name="connsiteX5" fmla="*/ 85971 w 342084"/>
                <a:gd name="connsiteY5" fmla="*/ 102238 h 307932"/>
                <a:gd name="connsiteX6" fmla="*/ 41645 w 342084"/>
                <a:gd name="connsiteY6" fmla="*/ 106336 h 307932"/>
                <a:gd name="connsiteX7" fmla="*/ 3543 w 342084"/>
                <a:gd name="connsiteY7" fmla="*/ 222464 h 307932"/>
                <a:gd name="connsiteX8" fmla="*/ 20848 w 342084"/>
                <a:gd name="connsiteY8" fmla="*/ 261325 h 307932"/>
                <a:gd name="connsiteX9" fmla="*/ 51209 w 342084"/>
                <a:gd name="connsiteY9" fmla="*/ 286372 h 307932"/>
                <a:gd name="connsiteX10" fmla="*/ 216520 w 342084"/>
                <a:gd name="connsiteY10" fmla="*/ 275442 h 307932"/>
                <a:gd name="connsiteX11" fmla="*/ 264944 w 342084"/>
                <a:gd name="connsiteY11" fmla="*/ 197417 h 307932"/>
                <a:gd name="connsiteX12" fmla="*/ 326120 w 342084"/>
                <a:gd name="connsiteY12" fmla="*/ 143072 h 30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2084" h="307932">
                  <a:moveTo>
                    <a:pt x="326120" y="143072"/>
                  </a:moveTo>
                  <a:cubicBezTo>
                    <a:pt x="338841" y="124522"/>
                    <a:pt x="344245" y="101919"/>
                    <a:pt x="341300" y="79619"/>
                  </a:cubicBezTo>
                  <a:cubicBezTo>
                    <a:pt x="337049" y="58062"/>
                    <a:pt x="324723" y="38946"/>
                    <a:pt x="306841" y="26186"/>
                  </a:cubicBezTo>
                  <a:cubicBezTo>
                    <a:pt x="288777" y="13566"/>
                    <a:pt x="267965" y="5448"/>
                    <a:pt x="246121" y="2505"/>
                  </a:cubicBezTo>
                  <a:cubicBezTo>
                    <a:pt x="211161" y="-3816"/>
                    <a:pt x="175093" y="1910"/>
                    <a:pt x="143807" y="18747"/>
                  </a:cubicBezTo>
                  <a:cubicBezTo>
                    <a:pt x="112491" y="35960"/>
                    <a:pt x="91087" y="66874"/>
                    <a:pt x="85971" y="102238"/>
                  </a:cubicBezTo>
                  <a:cubicBezTo>
                    <a:pt x="71489" y="95797"/>
                    <a:pt x="54700" y="97350"/>
                    <a:pt x="41645" y="106336"/>
                  </a:cubicBezTo>
                  <a:cubicBezTo>
                    <a:pt x="4302" y="128651"/>
                    <a:pt x="-6476" y="179960"/>
                    <a:pt x="3543" y="222464"/>
                  </a:cubicBezTo>
                  <a:cubicBezTo>
                    <a:pt x="6488" y="236499"/>
                    <a:pt x="12378" y="249747"/>
                    <a:pt x="20848" y="261325"/>
                  </a:cubicBezTo>
                  <a:cubicBezTo>
                    <a:pt x="29319" y="271491"/>
                    <a:pt x="39611" y="279986"/>
                    <a:pt x="51209" y="286372"/>
                  </a:cubicBezTo>
                  <a:cubicBezTo>
                    <a:pt x="102365" y="316732"/>
                    <a:pt x="173560" y="316732"/>
                    <a:pt x="216520" y="275442"/>
                  </a:cubicBezTo>
                  <a:cubicBezTo>
                    <a:pt x="239593" y="253431"/>
                    <a:pt x="243844" y="218517"/>
                    <a:pt x="264944" y="197417"/>
                  </a:cubicBezTo>
                  <a:cubicBezTo>
                    <a:pt x="286044" y="176317"/>
                    <a:pt x="309877" y="167816"/>
                    <a:pt x="326120" y="143072"/>
                  </a:cubicBezTo>
                  <a:close/>
                </a:path>
              </a:pathLst>
            </a:custGeom>
            <a:solidFill>
              <a:srgbClr val="FFFFFF"/>
            </a:solidFill>
            <a:ln w="1516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5D5BEBA3-8BE2-404B-ABA7-EBCF468BE3B8}"/>
                </a:ext>
              </a:extLst>
            </p:cNvPr>
            <p:cNvSpPr/>
            <p:nvPr/>
          </p:nvSpPr>
          <p:spPr>
            <a:xfrm>
              <a:off x="8908265" y="7317927"/>
              <a:ext cx="357249" cy="322885"/>
            </a:xfrm>
            <a:custGeom>
              <a:avLst/>
              <a:gdLst>
                <a:gd name="connsiteX0" fmla="*/ 138161 w 357249"/>
                <a:gd name="connsiteY0" fmla="*/ 322831 h 322885"/>
                <a:gd name="connsiteX1" fmla="*/ 54671 w 357249"/>
                <a:gd name="connsiteY1" fmla="*/ 300516 h 322885"/>
                <a:gd name="connsiteX2" fmla="*/ 3666 w 357249"/>
                <a:gd name="connsiteY2" fmla="*/ 231750 h 322885"/>
                <a:gd name="connsiteX3" fmla="*/ 45411 w 357249"/>
                <a:gd name="connsiteY3" fmla="*/ 107425 h 322885"/>
                <a:gd name="connsiteX4" fmla="*/ 87460 w 357249"/>
                <a:gd name="connsiteY4" fmla="*/ 99532 h 322885"/>
                <a:gd name="connsiteX5" fmla="*/ 148180 w 357249"/>
                <a:gd name="connsiteY5" fmla="*/ 19684 h 322885"/>
                <a:gd name="connsiteX6" fmla="*/ 255503 w 357249"/>
                <a:gd name="connsiteY6" fmla="*/ 2683 h 322885"/>
                <a:gd name="connsiteX7" fmla="*/ 318956 w 357249"/>
                <a:gd name="connsiteY7" fmla="*/ 27730 h 322885"/>
                <a:gd name="connsiteX8" fmla="*/ 356299 w 357249"/>
                <a:gd name="connsiteY8" fmla="*/ 86021 h 322885"/>
                <a:gd name="connsiteX9" fmla="*/ 339905 w 357249"/>
                <a:gd name="connsiteY9" fmla="*/ 154787 h 322885"/>
                <a:gd name="connsiteX10" fmla="*/ 301954 w 357249"/>
                <a:gd name="connsiteY10" fmla="*/ 191067 h 322885"/>
                <a:gd name="connsiteX11" fmla="*/ 278273 w 357249"/>
                <a:gd name="connsiteY11" fmla="*/ 210346 h 322885"/>
                <a:gd name="connsiteX12" fmla="*/ 256869 w 357249"/>
                <a:gd name="connsiteY12" fmla="*/ 245564 h 322885"/>
                <a:gd name="connsiteX13" fmla="*/ 229546 w 357249"/>
                <a:gd name="connsiteY13" fmla="*/ 288524 h 322885"/>
                <a:gd name="connsiteX14" fmla="*/ 138161 w 357249"/>
                <a:gd name="connsiteY14" fmla="*/ 322831 h 322885"/>
                <a:gd name="connsiteX15" fmla="*/ 76682 w 357249"/>
                <a:gd name="connsiteY15" fmla="*/ 113345 h 322885"/>
                <a:gd name="connsiteX16" fmla="*/ 53305 w 357249"/>
                <a:gd name="connsiteY16" fmla="*/ 120328 h 322885"/>
                <a:gd name="connsiteX17" fmla="*/ 18694 w 357249"/>
                <a:gd name="connsiteY17" fmla="*/ 228259 h 322885"/>
                <a:gd name="connsiteX18" fmla="*/ 34633 w 357249"/>
                <a:gd name="connsiteY18" fmla="*/ 264235 h 322885"/>
                <a:gd name="connsiteX19" fmla="*/ 62413 w 357249"/>
                <a:gd name="connsiteY19" fmla="*/ 287309 h 322885"/>
                <a:gd name="connsiteX20" fmla="*/ 218616 w 357249"/>
                <a:gd name="connsiteY20" fmla="*/ 277594 h 322885"/>
                <a:gd name="connsiteX21" fmla="*/ 242600 w 357249"/>
                <a:gd name="connsiteY21" fmla="*/ 239188 h 322885"/>
                <a:gd name="connsiteX22" fmla="*/ 267040 w 357249"/>
                <a:gd name="connsiteY22" fmla="*/ 199568 h 322885"/>
                <a:gd name="connsiteX23" fmla="*/ 292543 w 357249"/>
                <a:gd name="connsiteY23" fmla="*/ 178772 h 322885"/>
                <a:gd name="connsiteX24" fmla="*/ 326850 w 357249"/>
                <a:gd name="connsiteY24" fmla="*/ 146438 h 322885"/>
                <a:gd name="connsiteX25" fmla="*/ 326850 w 357249"/>
                <a:gd name="connsiteY25" fmla="*/ 146438 h 322885"/>
                <a:gd name="connsiteX26" fmla="*/ 340967 w 357249"/>
                <a:gd name="connsiteY26" fmla="*/ 88602 h 322885"/>
                <a:gd name="connsiteX27" fmla="*/ 309393 w 357249"/>
                <a:gd name="connsiteY27" fmla="*/ 39874 h 322885"/>
                <a:gd name="connsiteX28" fmla="*/ 252619 w 357249"/>
                <a:gd name="connsiteY28" fmla="*/ 17559 h 322885"/>
                <a:gd name="connsiteX29" fmla="*/ 155315 w 357249"/>
                <a:gd name="connsiteY29" fmla="*/ 32739 h 322885"/>
                <a:gd name="connsiteX30" fmla="*/ 100970 w 357249"/>
                <a:gd name="connsiteY30" fmla="*/ 111220 h 322885"/>
                <a:gd name="connsiteX31" fmla="*/ 97023 w 357249"/>
                <a:gd name="connsiteY31" fmla="*/ 117141 h 322885"/>
                <a:gd name="connsiteX32" fmla="*/ 89889 w 357249"/>
                <a:gd name="connsiteY32" fmla="*/ 117141 h 322885"/>
                <a:gd name="connsiteX33" fmla="*/ 76682 w 357249"/>
                <a:gd name="connsiteY33" fmla="*/ 113345 h 32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57249" h="322885">
                  <a:moveTo>
                    <a:pt x="138161" y="322831"/>
                  </a:moveTo>
                  <a:cubicBezTo>
                    <a:pt x="108864" y="322799"/>
                    <a:pt x="80082" y="315105"/>
                    <a:pt x="54671" y="300516"/>
                  </a:cubicBezTo>
                  <a:cubicBezTo>
                    <a:pt x="28000" y="286653"/>
                    <a:pt x="9192" y="261294"/>
                    <a:pt x="3666" y="231750"/>
                  </a:cubicBezTo>
                  <a:cubicBezTo>
                    <a:pt x="-6201" y="189853"/>
                    <a:pt x="2603" y="133080"/>
                    <a:pt x="45411" y="107425"/>
                  </a:cubicBezTo>
                  <a:cubicBezTo>
                    <a:pt x="57874" y="99427"/>
                    <a:pt x="72948" y="96596"/>
                    <a:pt x="87460" y="99532"/>
                  </a:cubicBezTo>
                  <a:cubicBezTo>
                    <a:pt x="95612" y="65577"/>
                    <a:pt x="117638" y="36606"/>
                    <a:pt x="148180" y="19684"/>
                  </a:cubicBezTo>
                  <a:cubicBezTo>
                    <a:pt x="180969" y="1959"/>
                    <a:pt x="218844" y="-4039"/>
                    <a:pt x="255503" y="2683"/>
                  </a:cubicBezTo>
                  <a:cubicBezTo>
                    <a:pt x="278364" y="5779"/>
                    <a:pt x="300148" y="14373"/>
                    <a:pt x="318956" y="27730"/>
                  </a:cubicBezTo>
                  <a:cubicBezTo>
                    <a:pt x="338417" y="41656"/>
                    <a:pt x="351775" y="62523"/>
                    <a:pt x="356299" y="86021"/>
                  </a:cubicBezTo>
                  <a:cubicBezTo>
                    <a:pt x="359715" y="110191"/>
                    <a:pt x="353855" y="134755"/>
                    <a:pt x="339905" y="154787"/>
                  </a:cubicBezTo>
                  <a:cubicBezTo>
                    <a:pt x="329613" y="169126"/>
                    <a:pt x="316740" y="181428"/>
                    <a:pt x="301954" y="191067"/>
                  </a:cubicBezTo>
                  <a:cubicBezTo>
                    <a:pt x="293575" y="196868"/>
                    <a:pt x="285651" y="203313"/>
                    <a:pt x="278273" y="210346"/>
                  </a:cubicBezTo>
                  <a:cubicBezTo>
                    <a:pt x="269074" y="220694"/>
                    <a:pt x="261818" y="232626"/>
                    <a:pt x="256869" y="245564"/>
                  </a:cubicBezTo>
                  <a:cubicBezTo>
                    <a:pt x="250509" y="261459"/>
                    <a:pt x="241249" y="276029"/>
                    <a:pt x="229546" y="288524"/>
                  </a:cubicBezTo>
                  <a:cubicBezTo>
                    <a:pt x="204756" y="311499"/>
                    <a:pt x="171937" y="323819"/>
                    <a:pt x="138161" y="322831"/>
                  </a:cubicBezTo>
                  <a:close/>
                  <a:moveTo>
                    <a:pt x="76682" y="113345"/>
                  </a:moveTo>
                  <a:cubicBezTo>
                    <a:pt x="68424" y="113640"/>
                    <a:pt x="60379" y="116043"/>
                    <a:pt x="53305" y="120328"/>
                  </a:cubicBezTo>
                  <a:cubicBezTo>
                    <a:pt x="17025" y="142188"/>
                    <a:pt x="9890" y="191523"/>
                    <a:pt x="18694" y="228259"/>
                  </a:cubicBezTo>
                  <a:cubicBezTo>
                    <a:pt x="21320" y="241270"/>
                    <a:pt x="26755" y="253547"/>
                    <a:pt x="34633" y="264235"/>
                  </a:cubicBezTo>
                  <a:cubicBezTo>
                    <a:pt x="42284" y="273678"/>
                    <a:pt x="51726" y="281519"/>
                    <a:pt x="62413" y="287309"/>
                  </a:cubicBezTo>
                  <a:cubicBezTo>
                    <a:pt x="114025" y="317669"/>
                    <a:pt x="181121" y="313419"/>
                    <a:pt x="218616" y="277594"/>
                  </a:cubicBezTo>
                  <a:cubicBezTo>
                    <a:pt x="228953" y="266409"/>
                    <a:pt x="237090" y="253380"/>
                    <a:pt x="242600" y="239188"/>
                  </a:cubicBezTo>
                  <a:cubicBezTo>
                    <a:pt x="248369" y="224656"/>
                    <a:pt x="256642" y="211246"/>
                    <a:pt x="267040" y="199568"/>
                  </a:cubicBezTo>
                  <a:cubicBezTo>
                    <a:pt x="274995" y="191987"/>
                    <a:pt x="283511" y="185035"/>
                    <a:pt x="292543" y="178772"/>
                  </a:cubicBezTo>
                  <a:cubicBezTo>
                    <a:pt x="305871" y="170201"/>
                    <a:pt x="317499" y="159238"/>
                    <a:pt x="326850" y="146438"/>
                  </a:cubicBezTo>
                  <a:lnTo>
                    <a:pt x="326850" y="146438"/>
                  </a:lnTo>
                  <a:cubicBezTo>
                    <a:pt x="338493" y="129543"/>
                    <a:pt x="343517" y="108960"/>
                    <a:pt x="340967" y="88602"/>
                  </a:cubicBezTo>
                  <a:cubicBezTo>
                    <a:pt x="337020" y="68938"/>
                    <a:pt x="325726" y="51515"/>
                    <a:pt x="309393" y="39874"/>
                  </a:cubicBezTo>
                  <a:cubicBezTo>
                    <a:pt x="292512" y="28015"/>
                    <a:pt x="273052" y="20365"/>
                    <a:pt x="252619" y="17559"/>
                  </a:cubicBezTo>
                  <a:cubicBezTo>
                    <a:pt x="219405" y="11534"/>
                    <a:pt x="185113" y="16882"/>
                    <a:pt x="155315" y="32739"/>
                  </a:cubicBezTo>
                  <a:cubicBezTo>
                    <a:pt x="125896" y="48924"/>
                    <a:pt x="105767" y="77982"/>
                    <a:pt x="100970" y="111220"/>
                  </a:cubicBezTo>
                  <a:cubicBezTo>
                    <a:pt x="100803" y="113755"/>
                    <a:pt x="99300" y="116011"/>
                    <a:pt x="97023" y="117141"/>
                  </a:cubicBezTo>
                  <a:cubicBezTo>
                    <a:pt x="94777" y="118276"/>
                    <a:pt x="92135" y="118276"/>
                    <a:pt x="89889" y="117141"/>
                  </a:cubicBezTo>
                  <a:cubicBezTo>
                    <a:pt x="85881" y="114777"/>
                    <a:pt x="81327" y="113471"/>
                    <a:pt x="76682" y="113345"/>
                  </a:cubicBezTo>
                  <a:close/>
                </a:path>
              </a:pathLst>
            </a:custGeom>
            <a:solidFill>
              <a:srgbClr val="231F20"/>
            </a:solidFill>
            <a:ln w="1516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8859383D-8229-46EE-968F-C86F5B99E850}"/>
                </a:ext>
              </a:extLst>
            </p:cNvPr>
            <p:cNvSpPr/>
            <p:nvPr/>
          </p:nvSpPr>
          <p:spPr>
            <a:xfrm>
              <a:off x="8978267" y="7485921"/>
              <a:ext cx="202198" cy="315121"/>
            </a:xfrm>
            <a:custGeom>
              <a:avLst/>
              <a:gdLst>
                <a:gd name="connsiteX0" fmla="*/ 129334 w 202198"/>
                <a:gd name="connsiteY0" fmla="*/ 209789 h 315121"/>
                <a:gd name="connsiteX1" fmla="*/ 125236 w 202198"/>
                <a:gd name="connsiteY1" fmla="*/ 290395 h 315121"/>
                <a:gd name="connsiteX2" fmla="*/ 59658 w 202198"/>
                <a:gd name="connsiteY2" fmla="*/ 311343 h 315121"/>
                <a:gd name="connsiteX3" fmla="*/ 0 w 202198"/>
                <a:gd name="connsiteY3" fmla="*/ 258668 h 315121"/>
                <a:gd name="connsiteX4" fmla="*/ 12903 w 202198"/>
                <a:gd name="connsiteY4" fmla="*/ 108689 h 315121"/>
                <a:gd name="connsiteX5" fmla="*/ 39620 w 202198"/>
                <a:gd name="connsiteY5" fmla="*/ 0 h 315121"/>
                <a:gd name="connsiteX6" fmla="*/ 202199 w 202198"/>
                <a:gd name="connsiteY6" fmla="*/ 22315 h 315121"/>
                <a:gd name="connsiteX7" fmla="*/ 190965 w 202198"/>
                <a:gd name="connsiteY7" fmla="*/ 161820 h 315121"/>
                <a:gd name="connsiteX8" fmla="*/ 129334 w 202198"/>
                <a:gd name="connsiteY8" fmla="*/ 209789 h 31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198" h="315121">
                  <a:moveTo>
                    <a:pt x="129334" y="209789"/>
                  </a:moveTo>
                  <a:lnTo>
                    <a:pt x="125236" y="290395"/>
                  </a:lnTo>
                  <a:cubicBezTo>
                    <a:pt x="125236" y="290395"/>
                    <a:pt x="112940" y="326675"/>
                    <a:pt x="59658" y="311343"/>
                  </a:cubicBezTo>
                  <a:cubicBezTo>
                    <a:pt x="6376" y="296011"/>
                    <a:pt x="0" y="258668"/>
                    <a:pt x="0" y="258668"/>
                  </a:cubicBezTo>
                  <a:lnTo>
                    <a:pt x="12903" y="108689"/>
                  </a:lnTo>
                  <a:cubicBezTo>
                    <a:pt x="12903" y="108689"/>
                    <a:pt x="47817" y="87134"/>
                    <a:pt x="39620" y="0"/>
                  </a:cubicBezTo>
                  <a:cubicBezTo>
                    <a:pt x="91961" y="17440"/>
                    <a:pt x="147095" y="25008"/>
                    <a:pt x="202199" y="22315"/>
                  </a:cubicBezTo>
                  <a:cubicBezTo>
                    <a:pt x="200999" y="68986"/>
                    <a:pt x="197250" y="115557"/>
                    <a:pt x="190965" y="161820"/>
                  </a:cubicBezTo>
                  <a:cubicBezTo>
                    <a:pt x="182768" y="203261"/>
                    <a:pt x="129334" y="209789"/>
                    <a:pt x="129334" y="209789"/>
                  </a:cubicBezTo>
                  <a:close/>
                </a:path>
              </a:pathLst>
            </a:custGeom>
            <a:solidFill>
              <a:srgbClr val="FFFFFF"/>
            </a:solidFill>
            <a:ln w="1516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F89A2FCB-CF28-4AAF-ABBC-4501701E82A1}"/>
                </a:ext>
              </a:extLst>
            </p:cNvPr>
            <p:cNvSpPr/>
            <p:nvPr/>
          </p:nvSpPr>
          <p:spPr>
            <a:xfrm>
              <a:off x="8970620" y="7478376"/>
              <a:ext cx="217440" cy="330392"/>
            </a:xfrm>
            <a:custGeom>
              <a:avLst/>
              <a:gdLst>
                <a:gd name="connsiteX0" fmla="*/ 91441 w 217440"/>
                <a:gd name="connsiteY0" fmla="*/ 330273 h 330392"/>
                <a:gd name="connsiteX1" fmla="*/ 65180 w 217440"/>
                <a:gd name="connsiteY1" fmla="*/ 326175 h 330392"/>
                <a:gd name="connsiteX2" fmla="*/ 57 w 217440"/>
                <a:gd name="connsiteY2" fmla="*/ 267428 h 330392"/>
                <a:gd name="connsiteX3" fmla="*/ 57 w 217440"/>
                <a:gd name="connsiteY3" fmla="*/ 265606 h 330392"/>
                <a:gd name="connsiteX4" fmla="*/ 13112 w 217440"/>
                <a:gd name="connsiteY4" fmla="*/ 115627 h 330392"/>
                <a:gd name="connsiteX5" fmla="*/ 16603 w 217440"/>
                <a:gd name="connsiteY5" fmla="*/ 109859 h 330392"/>
                <a:gd name="connsiteX6" fmla="*/ 39829 w 217440"/>
                <a:gd name="connsiteY6" fmla="*/ 8304 h 330392"/>
                <a:gd name="connsiteX7" fmla="*/ 46675 w 217440"/>
                <a:gd name="connsiteY7" fmla="*/ 34 h 330392"/>
                <a:gd name="connsiteX8" fmla="*/ 49848 w 217440"/>
                <a:gd name="connsiteY8" fmla="*/ 410 h 330392"/>
                <a:gd name="connsiteX9" fmla="*/ 209238 w 217440"/>
                <a:gd name="connsiteY9" fmla="*/ 22269 h 330392"/>
                <a:gd name="connsiteX10" fmla="*/ 215007 w 217440"/>
                <a:gd name="connsiteY10" fmla="*/ 24395 h 330392"/>
                <a:gd name="connsiteX11" fmla="*/ 217436 w 217440"/>
                <a:gd name="connsiteY11" fmla="*/ 30011 h 330392"/>
                <a:gd name="connsiteX12" fmla="*/ 206051 w 217440"/>
                <a:gd name="connsiteY12" fmla="*/ 170882 h 330392"/>
                <a:gd name="connsiteX13" fmla="*/ 144268 w 217440"/>
                <a:gd name="connsiteY13" fmla="*/ 223709 h 330392"/>
                <a:gd name="connsiteX14" fmla="*/ 140473 w 217440"/>
                <a:gd name="connsiteY14" fmla="*/ 298243 h 330392"/>
                <a:gd name="connsiteX15" fmla="*/ 140473 w 217440"/>
                <a:gd name="connsiteY15" fmla="*/ 300369 h 330392"/>
                <a:gd name="connsiteX16" fmla="*/ 91441 w 217440"/>
                <a:gd name="connsiteY16" fmla="*/ 330273 h 330392"/>
                <a:gd name="connsiteX17" fmla="*/ 15541 w 217440"/>
                <a:gd name="connsiteY17" fmla="*/ 265758 h 330392"/>
                <a:gd name="connsiteX18" fmla="*/ 69582 w 217440"/>
                <a:gd name="connsiteY18" fmla="*/ 311298 h 330392"/>
                <a:gd name="connsiteX19" fmla="*/ 125596 w 217440"/>
                <a:gd name="connsiteY19" fmla="*/ 296118 h 330392"/>
                <a:gd name="connsiteX20" fmla="*/ 129695 w 217440"/>
                <a:gd name="connsiteY20" fmla="*/ 216726 h 330392"/>
                <a:gd name="connsiteX21" fmla="*/ 136374 w 217440"/>
                <a:gd name="connsiteY21" fmla="*/ 209592 h 330392"/>
                <a:gd name="connsiteX22" fmla="*/ 191478 w 217440"/>
                <a:gd name="connsiteY22" fmla="*/ 167695 h 330392"/>
                <a:gd name="connsiteX23" fmla="*/ 202256 w 217440"/>
                <a:gd name="connsiteY23" fmla="*/ 37905 h 330392"/>
                <a:gd name="connsiteX24" fmla="*/ 56071 w 217440"/>
                <a:gd name="connsiteY24" fmla="*/ 18171 h 330392"/>
                <a:gd name="connsiteX25" fmla="*/ 28140 w 217440"/>
                <a:gd name="connsiteY25" fmla="*/ 120029 h 330392"/>
                <a:gd name="connsiteX26" fmla="*/ 133186 w 217440"/>
                <a:gd name="connsiteY26" fmla="*/ 297940 h 330392"/>
                <a:gd name="connsiteX27" fmla="*/ 133186 w 217440"/>
                <a:gd name="connsiteY27" fmla="*/ 297940 h 33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440" h="330392">
                  <a:moveTo>
                    <a:pt x="91441" y="330273"/>
                  </a:moveTo>
                  <a:cubicBezTo>
                    <a:pt x="82546" y="330144"/>
                    <a:pt x="73695" y="328764"/>
                    <a:pt x="65180" y="326175"/>
                  </a:cubicBezTo>
                  <a:cubicBezTo>
                    <a:pt x="7951" y="309780"/>
                    <a:pt x="361" y="269249"/>
                    <a:pt x="57" y="267428"/>
                  </a:cubicBezTo>
                  <a:cubicBezTo>
                    <a:pt x="-19" y="266824"/>
                    <a:pt x="-19" y="266210"/>
                    <a:pt x="57" y="265606"/>
                  </a:cubicBezTo>
                  <a:lnTo>
                    <a:pt x="13112" y="115627"/>
                  </a:lnTo>
                  <a:cubicBezTo>
                    <a:pt x="13264" y="113248"/>
                    <a:pt x="14569" y="111094"/>
                    <a:pt x="16603" y="109859"/>
                  </a:cubicBezTo>
                  <a:cubicBezTo>
                    <a:pt x="16603" y="109859"/>
                    <a:pt x="46963" y="88606"/>
                    <a:pt x="39829" y="8304"/>
                  </a:cubicBezTo>
                  <a:cubicBezTo>
                    <a:pt x="39434" y="4131"/>
                    <a:pt x="42501" y="428"/>
                    <a:pt x="46675" y="34"/>
                  </a:cubicBezTo>
                  <a:cubicBezTo>
                    <a:pt x="47738" y="-68"/>
                    <a:pt x="48831" y="61"/>
                    <a:pt x="49848" y="410"/>
                  </a:cubicBezTo>
                  <a:cubicBezTo>
                    <a:pt x="101187" y="17426"/>
                    <a:pt x="155213" y="24836"/>
                    <a:pt x="209238" y="22269"/>
                  </a:cubicBezTo>
                  <a:cubicBezTo>
                    <a:pt x="211379" y="22113"/>
                    <a:pt x="213474" y="22887"/>
                    <a:pt x="215007" y="24395"/>
                  </a:cubicBezTo>
                  <a:cubicBezTo>
                    <a:pt x="216616" y="25806"/>
                    <a:pt x="217511" y="27869"/>
                    <a:pt x="217436" y="30011"/>
                  </a:cubicBezTo>
                  <a:cubicBezTo>
                    <a:pt x="216312" y="77147"/>
                    <a:pt x="212517" y="124179"/>
                    <a:pt x="206051" y="170882"/>
                  </a:cubicBezTo>
                  <a:cubicBezTo>
                    <a:pt x="198612" y="208529"/>
                    <a:pt x="160510" y="220370"/>
                    <a:pt x="144268" y="223709"/>
                  </a:cubicBezTo>
                  <a:lnTo>
                    <a:pt x="140473" y="298243"/>
                  </a:lnTo>
                  <a:cubicBezTo>
                    <a:pt x="140609" y="298945"/>
                    <a:pt x="140609" y="299667"/>
                    <a:pt x="140473" y="300369"/>
                  </a:cubicBezTo>
                  <a:cubicBezTo>
                    <a:pt x="132139" y="319740"/>
                    <a:pt x="112481" y="331732"/>
                    <a:pt x="91441" y="330273"/>
                  </a:cubicBezTo>
                  <a:close/>
                  <a:moveTo>
                    <a:pt x="15541" y="265758"/>
                  </a:moveTo>
                  <a:cubicBezTo>
                    <a:pt x="16907" y="270919"/>
                    <a:pt x="25711" y="299002"/>
                    <a:pt x="69582" y="311298"/>
                  </a:cubicBezTo>
                  <a:cubicBezTo>
                    <a:pt x="111023" y="323139"/>
                    <a:pt x="123471" y="300824"/>
                    <a:pt x="125596" y="296118"/>
                  </a:cubicBezTo>
                  <a:lnTo>
                    <a:pt x="129695" y="216726"/>
                  </a:lnTo>
                  <a:cubicBezTo>
                    <a:pt x="129892" y="213041"/>
                    <a:pt x="132716" y="210029"/>
                    <a:pt x="136374" y="209592"/>
                  </a:cubicBezTo>
                  <a:cubicBezTo>
                    <a:pt x="136374" y="209592"/>
                    <a:pt x="184495" y="203216"/>
                    <a:pt x="191478" y="167695"/>
                  </a:cubicBezTo>
                  <a:cubicBezTo>
                    <a:pt x="197580" y="124676"/>
                    <a:pt x="201178" y="81340"/>
                    <a:pt x="202256" y="37905"/>
                  </a:cubicBezTo>
                  <a:cubicBezTo>
                    <a:pt x="152784" y="39347"/>
                    <a:pt x="103403" y="32682"/>
                    <a:pt x="56071" y="18171"/>
                  </a:cubicBezTo>
                  <a:cubicBezTo>
                    <a:pt x="59715" y="85570"/>
                    <a:pt x="36945" y="112287"/>
                    <a:pt x="28140" y="120029"/>
                  </a:cubicBezTo>
                  <a:close/>
                  <a:moveTo>
                    <a:pt x="133186" y="297940"/>
                  </a:moveTo>
                  <a:lnTo>
                    <a:pt x="133186" y="297940"/>
                  </a:lnTo>
                  <a:close/>
                </a:path>
              </a:pathLst>
            </a:custGeom>
            <a:solidFill>
              <a:srgbClr val="231F20"/>
            </a:solidFill>
            <a:ln w="1516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A0E0B324-19AF-4102-A73B-6626DABEC450}"/>
                </a:ext>
              </a:extLst>
            </p:cNvPr>
            <p:cNvSpPr/>
            <p:nvPr/>
          </p:nvSpPr>
          <p:spPr>
            <a:xfrm>
              <a:off x="8940393" y="7556968"/>
              <a:ext cx="64135" cy="73677"/>
            </a:xfrm>
            <a:custGeom>
              <a:avLst/>
              <a:gdLst>
                <a:gd name="connsiteX0" fmla="*/ 64136 w 64135"/>
                <a:gd name="connsiteY0" fmla="*/ 31267 h 73677"/>
                <a:gd name="connsiteX1" fmla="*/ 27552 w 64135"/>
                <a:gd name="connsiteY1" fmla="*/ 148 h 73677"/>
                <a:gd name="connsiteX2" fmla="*/ 5389 w 64135"/>
                <a:gd name="connsiteY2" fmla="*/ 8800 h 73677"/>
                <a:gd name="connsiteX3" fmla="*/ 4023 w 64135"/>
                <a:gd name="connsiteY3" fmla="*/ 46599 h 73677"/>
                <a:gd name="connsiteX4" fmla="*/ 26641 w 64135"/>
                <a:gd name="connsiteY4" fmla="*/ 70431 h 73677"/>
                <a:gd name="connsiteX5" fmla="*/ 59582 w 64135"/>
                <a:gd name="connsiteY5" fmla="*/ 70431 h 73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35" h="73677">
                  <a:moveTo>
                    <a:pt x="64136" y="31267"/>
                  </a:moveTo>
                  <a:cubicBezTo>
                    <a:pt x="59734" y="14215"/>
                    <a:pt x="45085" y="1764"/>
                    <a:pt x="27552" y="148"/>
                  </a:cubicBezTo>
                  <a:cubicBezTo>
                    <a:pt x="19203" y="-749"/>
                    <a:pt x="10930" y="2479"/>
                    <a:pt x="5389" y="8800"/>
                  </a:cubicBezTo>
                  <a:cubicBezTo>
                    <a:pt x="-1275" y="20402"/>
                    <a:pt x="-1791" y="34546"/>
                    <a:pt x="4023" y="46599"/>
                  </a:cubicBezTo>
                  <a:cubicBezTo>
                    <a:pt x="8106" y="57226"/>
                    <a:pt x="16243" y="65798"/>
                    <a:pt x="26641" y="70431"/>
                  </a:cubicBezTo>
                  <a:cubicBezTo>
                    <a:pt x="37191" y="74759"/>
                    <a:pt x="49032" y="74759"/>
                    <a:pt x="59582" y="70431"/>
                  </a:cubicBezTo>
                </a:path>
              </a:pathLst>
            </a:custGeom>
            <a:solidFill>
              <a:srgbClr val="FFFFFF"/>
            </a:solidFill>
            <a:ln w="1516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7A99D498-987D-4338-94A3-5BD8DAD683FB}"/>
                </a:ext>
              </a:extLst>
            </p:cNvPr>
            <p:cNvSpPr/>
            <p:nvPr/>
          </p:nvSpPr>
          <p:spPr>
            <a:xfrm>
              <a:off x="8933364" y="7548899"/>
              <a:ext cx="79341" cy="89734"/>
            </a:xfrm>
            <a:custGeom>
              <a:avLst/>
              <a:gdLst>
                <a:gd name="connsiteX0" fmla="*/ 51583 w 79341"/>
                <a:gd name="connsiteY0" fmla="*/ 89733 h 89734"/>
                <a:gd name="connsiteX1" fmla="*/ 31242 w 79341"/>
                <a:gd name="connsiteY1" fmla="*/ 85483 h 89734"/>
                <a:gd name="connsiteX2" fmla="*/ 4525 w 79341"/>
                <a:gd name="connsiteY2" fmla="*/ 57248 h 89734"/>
                <a:gd name="connsiteX3" fmla="*/ 7106 w 79341"/>
                <a:gd name="connsiteY3" fmla="*/ 11708 h 89734"/>
                <a:gd name="connsiteX4" fmla="*/ 35796 w 79341"/>
                <a:gd name="connsiteY4" fmla="*/ 171 h 89734"/>
                <a:gd name="connsiteX5" fmla="*/ 79211 w 79341"/>
                <a:gd name="connsiteY5" fmla="*/ 37362 h 89734"/>
                <a:gd name="connsiteX6" fmla="*/ 73291 w 79341"/>
                <a:gd name="connsiteY6" fmla="*/ 46318 h 89734"/>
                <a:gd name="connsiteX7" fmla="*/ 64395 w 79341"/>
                <a:gd name="connsiteY7" fmla="*/ 40702 h 89734"/>
                <a:gd name="connsiteX8" fmla="*/ 64334 w 79341"/>
                <a:gd name="connsiteY8" fmla="*/ 40398 h 89734"/>
                <a:gd name="connsiteX9" fmla="*/ 33974 w 79341"/>
                <a:gd name="connsiteY9" fmla="*/ 15199 h 89734"/>
                <a:gd name="connsiteX10" fmla="*/ 18794 w 79341"/>
                <a:gd name="connsiteY10" fmla="*/ 21119 h 89734"/>
                <a:gd name="connsiteX11" fmla="*/ 18794 w 79341"/>
                <a:gd name="connsiteY11" fmla="*/ 51480 h 89734"/>
                <a:gd name="connsiteX12" fmla="*/ 63469 w 79341"/>
                <a:gd name="connsiteY12" fmla="*/ 72005 h 89734"/>
                <a:gd name="connsiteX13" fmla="*/ 64334 w 79341"/>
                <a:gd name="connsiteY13" fmla="*/ 71669 h 89734"/>
                <a:gd name="connsiteX14" fmla="*/ 74171 w 79341"/>
                <a:gd name="connsiteY14" fmla="*/ 75977 h 89734"/>
                <a:gd name="connsiteX15" fmla="*/ 74202 w 79341"/>
                <a:gd name="connsiteY15" fmla="*/ 76071 h 89734"/>
                <a:gd name="connsiteX16" fmla="*/ 70057 w 79341"/>
                <a:gd name="connsiteY16" fmla="*/ 85743 h 89734"/>
                <a:gd name="connsiteX17" fmla="*/ 69951 w 79341"/>
                <a:gd name="connsiteY17" fmla="*/ 85787 h 89734"/>
                <a:gd name="connsiteX18" fmla="*/ 51583 w 79341"/>
                <a:gd name="connsiteY18" fmla="*/ 89733 h 89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341" h="89734">
                  <a:moveTo>
                    <a:pt x="51583" y="89733"/>
                  </a:moveTo>
                  <a:cubicBezTo>
                    <a:pt x="44585" y="89777"/>
                    <a:pt x="37648" y="88328"/>
                    <a:pt x="31242" y="85483"/>
                  </a:cubicBezTo>
                  <a:cubicBezTo>
                    <a:pt x="18916" y="80036"/>
                    <a:pt x="9276" y="69863"/>
                    <a:pt x="4525" y="57248"/>
                  </a:cubicBezTo>
                  <a:cubicBezTo>
                    <a:pt x="-2321" y="42599"/>
                    <a:pt x="-1350" y="25490"/>
                    <a:pt x="7106" y="11708"/>
                  </a:cubicBezTo>
                  <a:cubicBezTo>
                    <a:pt x="14195" y="3379"/>
                    <a:pt x="24912" y="-936"/>
                    <a:pt x="35796" y="171"/>
                  </a:cubicBezTo>
                  <a:cubicBezTo>
                    <a:pt x="56684" y="2111"/>
                    <a:pt x="74080" y="17015"/>
                    <a:pt x="79211" y="37362"/>
                  </a:cubicBezTo>
                  <a:cubicBezTo>
                    <a:pt x="79970" y="41453"/>
                    <a:pt x="77344" y="45409"/>
                    <a:pt x="73291" y="46318"/>
                  </a:cubicBezTo>
                  <a:cubicBezTo>
                    <a:pt x="69283" y="47223"/>
                    <a:pt x="65306" y="44709"/>
                    <a:pt x="64395" y="40702"/>
                  </a:cubicBezTo>
                  <a:cubicBezTo>
                    <a:pt x="64380" y="40602"/>
                    <a:pt x="64350" y="40500"/>
                    <a:pt x="64334" y="40398"/>
                  </a:cubicBezTo>
                  <a:cubicBezTo>
                    <a:pt x="60539" y="26437"/>
                    <a:pt x="48395" y="16357"/>
                    <a:pt x="33974" y="15199"/>
                  </a:cubicBezTo>
                  <a:cubicBezTo>
                    <a:pt x="28282" y="14744"/>
                    <a:pt x="22680" y="16925"/>
                    <a:pt x="18794" y="21119"/>
                  </a:cubicBezTo>
                  <a:cubicBezTo>
                    <a:pt x="13906" y="30648"/>
                    <a:pt x="13906" y="41951"/>
                    <a:pt x="18794" y="51480"/>
                  </a:cubicBezTo>
                  <a:cubicBezTo>
                    <a:pt x="25458" y="69483"/>
                    <a:pt x="45466" y="78672"/>
                    <a:pt x="63469" y="72005"/>
                  </a:cubicBezTo>
                  <a:cubicBezTo>
                    <a:pt x="63758" y="71897"/>
                    <a:pt x="64046" y="71784"/>
                    <a:pt x="64334" y="71669"/>
                  </a:cubicBezTo>
                  <a:cubicBezTo>
                    <a:pt x="68236" y="70143"/>
                    <a:pt x="72638" y="72073"/>
                    <a:pt x="74171" y="75977"/>
                  </a:cubicBezTo>
                  <a:cubicBezTo>
                    <a:pt x="74171" y="76009"/>
                    <a:pt x="74186" y="76040"/>
                    <a:pt x="74202" y="76071"/>
                  </a:cubicBezTo>
                  <a:cubicBezTo>
                    <a:pt x="75735" y="79885"/>
                    <a:pt x="73883" y="84214"/>
                    <a:pt x="70057" y="85743"/>
                  </a:cubicBezTo>
                  <a:cubicBezTo>
                    <a:pt x="70027" y="85758"/>
                    <a:pt x="69997" y="85773"/>
                    <a:pt x="69951" y="85787"/>
                  </a:cubicBezTo>
                  <a:cubicBezTo>
                    <a:pt x="64152" y="88296"/>
                    <a:pt x="57913" y="89638"/>
                    <a:pt x="51583" y="89733"/>
                  </a:cubicBezTo>
                  <a:close/>
                </a:path>
              </a:pathLst>
            </a:custGeom>
            <a:solidFill>
              <a:srgbClr val="231F20"/>
            </a:solidFill>
            <a:ln w="1516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56F0BF1C-C1AD-42C0-9B4F-AE34AEB4371B}"/>
                </a:ext>
              </a:extLst>
            </p:cNvPr>
            <p:cNvSpPr/>
            <p:nvPr/>
          </p:nvSpPr>
          <p:spPr>
            <a:xfrm>
              <a:off x="9083071" y="7550077"/>
              <a:ext cx="41688" cy="69893"/>
            </a:xfrm>
            <a:custGeom>
              <a:avLst/>
              <a:gdLst>
                <a:gd name="connsiteX0" fmla="*/ 20887 w 41688"/>
                <a:gd name="connsiteY0" fmla="*/ 69884 h 69893"/>
                <a:gd name="connsiteX1" fmla="*/ 5707 w 41688"/>
                <a:gd name="connsiteY1" fmla="*/ 67911 h 69893"/>
                <a:gd name="connsiteX2" fmla="*/ 242 w 41688"/>
                <a:gd name="connsiteY2" fmla="*/ 58675 h 69893"/>
                <a:gd name="connsiteX3" fmla="*/ 242 w 41688"/>
                <a:gd name="connsiteY3" fmla="*/ 58651 h 69893"/>
                <a:gd name="connsiteX4" fmla="*/ 9502 w 41688"/>
                <a:gd name="connsiteY4" fmla="*/ 53338 h 69893"/>
                <a:gd name="connsiteX5" fmla="*/ 26504 w 41688"/>
                <a:gd name="connsiteY5" fmla="*/ 53338 h 69893"/>
                <a:gd name="connsiteX6" fmla="*/ 5555 w 41688"/>
                <a:gd name="connsiteY6" fmla="*/ 12352 h 69893"/>
                <a:gd name="connsiteX7" fmla="*/ 6709 w 41688"/>
                <a:gd name="connsiteY7" fmla="*/ 1680 h 69893"/>
                <a:gd name="connsiteX8" fmla="*/ 17381 w 41688"/>
                <a:gd name="connsiteY8" fmla="*/ 2829 h 69893"/>
                <a:gd name="connsiteX9" fmla="*/ 18155 w 41688"/>
                <a:gd name="connsiteY9" fmla="*/ 4003 h 69893"/>
                <a:gd name="connsiteX10" fmla="*/ 38648 w 41688"/>
                <a:gd name="connsiteY10" fmla="*/ 63053 h 69893"/>
                <a:gd name="connsiteX11" fmla="*/ 20887 w 41688"/>
                <a:gd name="connsiteY11" fmla="*/ 69884 h 6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88" h="69893">
                  <a:moveTo>
                    <a:pt x="20887" y="69884"/>
                  </a:moveTo>
                  <a:cubicBezTo>
                    <a:pt x="15756" y="69950"/>
                    <a:pt x="10641" y="69286"/>
                    <a:pt x="5707" y="67911"/>
                  </a:cubicBezTo>
                  <a:cubicBezTo>
                    <a:pt x="1639" y="66871"/>
                    <a:pt x="-805" y="62738"/>
                    <a:pt x="242" y="58675"/>
                  </a:cubicBezTo>
                  <a:cubicBezTo>
                    <a:pt x="242" y="58668"/>
                    <a:pt x="242" y="58660"/>
                    <a:pt x="242" y="58651"/>
                  </a:cubicBezTo>
                  <a:cubicBezTo>
                    <a:pt x="1350" y="54642"/>
                    <a:pt x="5480" y="52272"/>
                    <a:pt x="9502" y="53338"/>
                  </a:cubicBezTo>
                  <a:cubicBezTo>
                    <a:pt x="15073" y="54847"/>
                    <a:pt x="20933" y="54847"/>
                    <a:pt x="26504" y="53338"/>
                  </a:cubicBezTo>
                  <a:cubicBezTo>
                    <a:pt x="21601" y="38707"/>
                    <a:pt x="14542" y="24892"/>
                    <a:pt x="5555" y="12352"/>
                  </a:cubicBezTo>
                  <a:cubicBezTo>
                    <a:pt x="2929" y="9087"/>
                    <a:pt x="3445" y="4309"/>
                    <a:pt x="6709" y="1680"/>
                  </a:cubicBezTo>
                  <a:cubicBezTo>
                    <a:pt x="9973" y="-950"/>
                    <a:pt x="14755" y="-436"/>
                    <a:pt x="17381" y="2829"/>
                  </a:cubicBezTo>
                  <a:cubicBezTo>
                    <a:pt x="17669" y="3195"/>
                    <a:pt x="17927" y="3588"/>
                    <a:pt x="18155" y="4003"/>
                  </a:cubicBezTo>
                  <a:cubicBezTo>
                    <a:pt x="49426" y="51365"/>
                    <a:pt x="41532" y="59866"/>
                    <a:pt x="38648" y="63053"/>
                  </a:cubicBezTo>
                  <a:cubicBezTo>
                    <a:pt x="33881" y="67607"/>
                    <a:pt x="27476" y="70067"/>
                    <a:pt x="20887" y="69884"/>
                  </a:cubicBezTo>
                  <a:close/>
                </a:path>
              </a:pathLst>
            </a:custGeom>
            <a:solidFill>
              <a:srgbClr val="231F20"/>
            </a:solidFill>
            <a:ln w="1516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78EFD7C9-9F06-4E5C-989B-924C769F3E2E}"/>
                </a:ext>
              </a:extLst>
            </p:cNvPr>
            <p:cNvSpPr/>
            <p:nvPr/>
          </p:nvSpPr>
          <p:spPr>
            <a:xfrm>
              <a:off x="9046881" y="7680530"/>
              <a:ext cx="60720" cy="64211"/>
            </a:xfrm>
            <a:custGeom>
              <a:avLst/>
              <a:gdLst>
                <a:gd name="connsiteX0" fmla="*/ 60720 w 60720"/>
                <a:gd name="connsiteY0" fmla="*/ 15180 h 64211"/>
                <a:gd name="connsiteX1" fmla="*/ 0 w 60720"/>
                <a:gd name="connsiteY1" fmla="*/ 0 h 64211"/>
                <a:gd name="connsiteX2" fmla="*/ 57077 w 60720"/>
                <a:gd name="connsiteY2" fmla="*/ 64212 h 64211"/>
              </a:gdLst>
              <a:ahLst/>
              <a:cxnLst>
                <a:cxn ang="0">
                  <a:pos x="connsiteX0" y="connsiteY0"/>
                </a:cxn>
                <a:cxn ang="0">
                  <a:pos x="connsiteX1" y="connsiteY1"/>
                </a:cxn>
                <a:cxn ang="0">
                  <a:pos x="connsiteX2" y="connsiteY2"/>
                </a:cxn>
              </a:cxnLst>
              <a:rect l="l" t="t" r="r" b="b"/>
              <a:pathLst>
                <a:path w="60720" h="64211">
                  <a:moveTo>
                    <a:pt x="60720" y="15180"/>
                  </a:moveTo>
                  <a:cubicBezTo>
                    <a:pt x="39681" y="14139"/>
                    <a:pt x="19051" y="8982"/>
                    <a:pt x="0" y="0"/>
                  </a:cubicBezTo>
                  <a:cubicBezTo>
                    <a:pt x="8197" y="29009"/>
                    <a:pt x="29237" y="52667"/>
                    <a:pt x="57077" y="64212"/>
                  </a:cubicBezTo>
                  <a:close/>
                </a:path>
              </a:pathLst>
            </a:custGeom>
            <a:solidFill>
              <a:srgbClr val="231F20"/>
            </a:solidFill>
            <a:ln w="1516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957A34E8-E948-4303-A8F3-8C9E5703DD9C}"/>
                </a:ext>
              </a:extLst>
            </p:cNvPr>
            <p:cNvSpPr/>
            <p:nvPr/>
          </p:nvSpPr>
          <p:spPr>
            <a:xfrm>
              <a:off x="9039675" y="7672786"/>
              <a:ext cx="75393" cy="79191"/>
            </a:xfrm>
            <a:custGeom>
              <a:avLst/>
              <a:gdLst>
                <a:gd name="connsiteX0" fmla="*/ 64587 w 75393"/>
                <a:gd name="connsiteY0" fmla="*/ 78939 h 79191"/>
                <a:gd name="connsiteX1" fmla="*/ 62158 w 75393"/>
                <a:gd name="connsiteY1" fmla="*/ 78939 h 79191"/>
                <a:gd name="connsiteX2" fmla="*/ 223 w 75393"/>
                <a:gd name="connsiteY2" fmla="*/ 9414 h 79191"/>
                <a:gd name="connsiteX3" fmla="*/ 3260 w 75393"/>
                <a:gd name="connsiteY3" fmla="*/ 1368 h 79191"/>
                <a:gd name="connsiteX4" fmla="*/ 11760 w 75393"/>
                <a:gd name="connsiteY4" fmla="*/ 1368 h 79191"/>
                <a:gd name="connsiteX5" fmla="*/ 68382 w 75393"/>
                <a:gd name="connsiteY5" fmla="*/ 16549 h 79191"/>
                <a:gd name="connsiteX6" fmla="*/ 75380 w 75393"/>
                <a:gd name="connsiteY6" fmla="*/ 24404 h 79191"/>
                <a:gd name="connsiteX7" fmla="*/ 75365 w 75393"/>
                <a:gd name="connsiteY7" fmla="*/ 24594 h 79191"/>
                <a:gd name="connsiteX8" fmla="*/ 72177 w 75393"/>
                <a:gd name="connsiteY8" fmla="*/ 73018 h 79191"/>
                <a:gd name="connsiteX9" fmla="*/ 68837 w 75393"/>
                <a:gd name="connsiteY9" fmla="*/ 78787 h 79191"/>
                <a:gd name="connsiteX10" fmla="*/ 64587 w 75393"/>
                <a:gd name="connsiteY10" fmla="*/ 78939 h 79191"/>
                <a:gd name="connsiteX11" fmla="*/ 21172 w 75393"/>
                <a:gd name="connsiteY11" fmla="*/ 21862 h 79191"/>
                <a:gd name="connsiteX12" fmla="*/ 57908 w 75393"/>
                <a:gd name="connsiteY12" fmla="*/ 59964 h 79191"/>
                <a:gd name="connsiteX13" fmla="*/ 59881 w 75393"/>
                <a:gd name="connsiteY13" fmla="*/ 29603 h 79191"/>
                <a:gd name="connsiteX14" fmla="*/ 21172 w 75393"/>
                <a:gd name="connsiteY14" fmla="*/ 21862 h 7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393" h="79191">
                  <a:moveTo>
                    <a:pt x="64587" y="78939"/>
                  </a:moveTo>
                  <a:lnTo>
                    <a:pt x="62158" y="78939"/>
                  </a:lnTo>
                  <a:cubicBezTo>
                    <a:pt x="31919" y="66524"/>
                    <a:pt x="9073" y="40882"/>
                    <a:pt x="223" y="9414"/>
                  </a:cubicBezTo>
                  <a:cubicBezTo>
                    <a:pt x="-535" y="6363"/>
                    <a:pt x="679" y="3163"/>
                    <a:pt x="3260" y="1368"/>
                  </a:cubicBezTo>
                  <a:cubicBezTo>
                    <a:pt x="5795" y="-456"/>
                    <a:pt x="9225" y="-456"/>
                    <a:pt x="11760" y="1368"/>
                  </a:cubicBezTo>
                  <a:cubicBezTo>
                    <a:pt x="29445" y="10108"/>
                    <a:pt x="48693" y="15266"/>
                    <a:pt x="68382" y="16549"/>
                  </a:cubicBezTo>
                  <a:cubicBezTo>
                    <a:pt x="72481" y="16785"/>
                    <a:pt x="75623" y="20303"/>
                    <a:pt x="75380" y="24404"/>
                  </a:cubicBezTo>
                  <a:cubicBezTo>
                    <a:pt x="75380" y="24468"/>
                    <a:pt x="75365" y="24530"/>
                    <a:pt x="75365" y="24594"/>
                  </a:cubicBezTo>
                  <a:lnTo>
                    <a:pt x="72177" y="73018"/>
                  </a:lnTo>
                  <a:cubicBezTo>
                    <a:pt x="72086" y="75374"/>
                    <a:pt x="70841" y="77535"/>
                    <a:pt x="68837" y="78787"/>
                  </a:cubicBezTo>
                  <a:cubicBezTo>
                    <a:pt x="67471" y="79268"/>
                    <a:pt x="65983" y="79321"/>
                    <a:pt x="64587" y="78939"/>
                  </a:cubicBezTo>
                  <a:close/>
                  <a:moveTo>
                    <a:pt x="21172" y="21862"/>
                  </a:moveTo>
                  <a:cubicBezTo>
                    <a:pt x="29233" y="38024"/>
                    <a:pt x="42045" y="51323"/>
                    <a:pt x="57908" y="59964"/>
                  </a:cubicBezTo>
                  <a:lnTo>
                    <a:pt x="59881" y="29603"/>
                  </a:lnTo>
                  <a:cubicBezTo>
                    <a:pt x="46766" y="28263"/>
                    <a:pt x="33802" y="25670"/>
                    <a:pt x="21172" y="21862"/>
                  </a:cubicBezTo>
                  <a:close/>
                </a:path>
              </a:pathLst>
            </a:custGeom>
            <a:solidFill>
              <a:srgbClr val="231F20"/>
            </a:solidFill>
            <a:ln w="1516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FC3CADFC-CFB6-4D9D-AADF-42DF50F691BC}"/>
                </a:ext>
              </a:extLst>
            </p:cNvPr>
            <p:cNvSpPr/>
            <p:nvPr/>
          </p:nvSpPr>
          <p:spPr>
            <a:xfrm rot="16847401">
              <a:off x="9052789" y="7525742"/>
              <a:ext cx="20644" cy="12447"/>
            </a:xfrm>
            <a:custGeom>
              <a:avLst/>
              <a:gdLst>
                <a:gd name="connsiteX0" fmla="*/ 20645 w 20644"/>
                <a:gd name="connsiteY0" fmla="*/ 6224 h 12447"/>
                <a:gd name="connsiteX1" fmla="*/ 10323 w 20644"/>
                <a:gd name="connsiteY1" fmla="*/ 12448 h 12447"/>
                <a:gd name="connsiteX2" fmla="*/ 0 w 20644"/>
                <a:gd name="connsiteY2" fmla="*/ 6224 h 12447"/>
                <a:gd name="connsiteX3" fmla="*/ 10323 w 20644"/>
                <a:gd name="connsiteY3" fmla="*/ 0 h 12447"/>
                <a:gd name="connsiteX4" fmla="*/ 20645 w 20644"/>
                <a:gd name="connsiteY4" fmla="*/ 6224 h 12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44" h="12447">
                  <a:moveTo>
                    <a:pt x="20645" y="6224"/>
                  </a:moveTo>
                  <a:cubicBezTo>
                    <a:pt x="20645" y="9661"/>
                    <a:pt x="16023" y="12448"/>
                    <a:pt x="10323" y="12448"/>
                  </a:cubicBezTo>
                  <a:cubicBezTo>
                    <a:pt x="4622" y="12448"/>
                    <a:pt x="0" y="9661"/>
                    <a:pt x="0" y="6224"/>
                  </a:cubicBezTo>
                  <a:cubicBezTo>
                    <a:pt x="0" y="2787"/>
                    <a:pt x="4622" y="0"/>
                    <a:pt x="10323" y="0"/>
                  </a:cubicBezTo>
                  <a:cubicBezTo>
                    <a:pt x="16023" y="0"/>
                    <a:pt x="20645" y="2787"/>
                    <a:pt x="20645" y="6224"/>
                  </a:cubicBezTo>
                  <a:close/>
                </a:path>
              </a:pathLst>
            </a:custGeom>
            <a:solidFill>
              <a:srgbClr val="231F20"/>
            </a:solidFill>
            <a:ln w="1516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CD2E04A6-90EC-4CFD-AB74-2D289A8C79B6}"/>
                </a:ext>
              </a:extLst>
            </p:cNvPr>
            <p:cNvSpPr/>
            <p:nvPr/>
          </p:nvSpPr>
          <p:spPr>
            <a:xfrm rot="16847401">
              <a:off x="9120893" y="7537873"/>
              <a:ext cx="20644" cy="12447"/>
            </a:xfrm>
            <a:custGeom>
              <a:avLst/>
              <a:gdLst>
                <a:gd name="connsiteX0" fmla="*/ 20645 w 20644"/>
                <a:gd name="connsiteY0" fmla="*/ 6224 h 12447"/>
                <a:gd name="connsiteX1" fmla="*/ 10323 w 20644"/>
                <a:gd name="connsiteY1" fmla="*/ 12448 h 12447"/>
                <a:gd name="connsiteX2" fmla="*/ 0 w 20644"/>
                <a:gd name="connsiteY2" fmla="*/ 6224 h 12447"/>
                <a:gd name="connsiteX3" fmla="*/ 10323 w 20644"/>
                <a:gd name="connsiteY3" fmla="*/ 0 h 12447"/>
                <a:gd name="connsiteX4" fmla="*/ 20645 w 20644"/>
                <a:gd name="connsiteY4" fmla="*/ 6224 h 12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44" h="12447">
                  <a:moveTo>
                    <a:pt x="20645" y="6224"/>
                  </a:moveTo>
                  <a:cubicBezTo>
                    <a:pt x="20645" y="9661"/>
                    <a:pt x="16024" y="12448"/>
                    <a:pt x="10323" y="12448"/>
                  </a:cubicBezTo>
                  <a:cubicBezTo>
                    <a:pt x="4622" y="12448"/>
                    <a:pt x="0" y="9661"/>
                    <a:pt x="0" y="6224"/>
                  </a:cubicBezTo>
                  <a:cubicBezTo>
                    <a:pt x="0" y="2787"/>
                    <a:pt x="4622" y="0"/>
                    <a:pt x="10323" y="0"/>
                  </a:cubicBezTo>
                  <a:cubicBezTo>
                    <a:pt x="16024" y="0"/>
                    <a:pt x="20645" y="2787"/>
                    <a:pt x="20645" y="6224"/>
                  </a:cubicBezTo>
                  <a:close/>
                </a:path>
              </a:pathLst>
            </a:custGeom>
            <a:solidFill>
              <a:srgbClr val="231F20"/>
            </a:solidFill>
            <a:ln w="1516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D7F8478E-F611-4098-A51C-97973500D71F}"/>
                </a:ext>
              </a:extLst>
            </p:cNvPr>
            <p:cNvSpPr/>
            <p:nvPr/>
          </p:nvSpPr>
          <p:spPr>
            <a:xfrm>
              <a:off x="9041265" y="7617077"/>
              <a:ext cx="80454" cy="28644"/>
            </a:xfrm>
            <a:custGeom>
              <a:avLst/>
              <a:gdLst>
                <a:gd name="connsiteX0" fmla="*/ 0 w 80454"/>
                <a:gd name="connsiteY0" fmla="*/ 0 h 28644"/>
                <a:gd name="connsiteX1" fmla="*/ 80454 w 80454"/>
                <a:gd name="connsiteY1" fmla="*/ 20797 h 28644"/>
              </a:gdLst>
              <a:ahLst/>
              <a:cxnLst>
                <a:cxn ang="0">
                  <a:pos x="connsiteX0" y="connsiteY0"/>
                </a:cxn>
                <a:cxn ang="0">
                  <a:pos x="connsiteX1" y="connsiteY1"/>
                </a:cxn>
              </a:cxnLst>
              <a:rect l="l" t="t" r="r" b="b"/>
              <a:pathLst>
                <a:path w="80454" h="28644">
                  <a:moveTo>
                    <a:pt x="0" y="0"/>
                  </a:moveTo>
                  <a:cubicBezTo>
                    <a:pt x="0" y="0"/>
                    <a:pt x="23074" y="46755"/>
                    <a:pt x="80454" y="20797"/>
                  </a:cubicBezTo>
                </a:path>
              </a:pathLst>
            </a:custGeom>
            <a:solidFill>
              <a:srgbClr val="FFFFFF"/>
            </a:solidFill>
            <a:ln w="1516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645C1538-BD5F-43CB-A151-F83A14F64357}"/>
                </a:ext>
              </a:extLst>
            </p:cNvPr>
            <p:cNvSpPr/>
            <p:nvPr/>
          </p:nvSpPr>
          <p:spPr>
            <a:xfrm>
              <a:off x="9033672" y="7609467"/>
              <a:ext cx="96138" cy="43890"/>
            </a:xfrm>
            <a:custGeom>
              <a:avLst/>
              <a:gdLst>
                <a:gd name="connsiteX0" fmla="*/ 55258 w 96138"/>
                <a:gd name="connsiteY0" fmla="*/ 43890 h 43890"/>
                <a:gd name="connsiteX1" fmla="*/ 761 w 96138"/>
                <a:gd name="connsiteY1" fmla="*/ 10949 h 43890"/>
                <a:gd name="connsiteX2" fmla="*/ 4101 w 96138"/>
                <a:gd name="connsiteY2" fmla="*/ 779 h 43890"/>
                <a:gd name="connsiteX3" fmla="*/ 14256 w 96138"/>
                <a:gd name="connsiteY3" fmla="*/ 4246 h 43890"/>
                <a:gd name="connsiteX4" fmla="*/ 14271 w 96138"/>
                <a:gd name="connsiteY4" fmla="*/ 4270 h 43890"/>
                <a:gd name="connsiteX5" fmla="*/ 85011 w 96138"/>
                <a:gd name="connsiteY5" fmla="*/ 21424 h 43890"/>
                <a:gd name="connsiteX6" fmla="*/ 95257 w 96138"/>
                <a:gd name="connsiteY6" fmla="*/ 24599 h 43890"/>
                <a:gd name="connsiteX7" fmla="*/ 92085 w 96138"/>
                <a:gd name="connsiteY7" fmla="*/ 34854 h 43890"/>
                <a:gd name="connsiteX8" fmla="*/ 91235 w 96138"/>
                <a:gd name="connsiteY8" fmla="*/ 35238 h 43890"/>
                <a:gd name="connsiteX9" fmla="*/ 55258 w 96138"/>
                <a:gd name="connsiteY9" fmla="*/ 43890 h 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138" h="43890">
                  <a:moveTo>
                    <a:pt x="55258" y="43890"/>
                  </a:moveTo>
                  <a:cubicBezTo>
                    <a:pt x="32488" y="43511"/>
                    <a:pt x="11676" y="30933"/>
                    <a:pt x="761" y="10949"/>
                  </a:cubicBezTo>
                  <a:cubicBezTo>
                    <a:pt x="-1030" y="7212"/>
                    <a:pt x="443" y="2730"/>
                    <a:pt x="4101" y="779"/>
                  </a:cubicBezTo>
                  <a:cubicBezTo>
                    <a:pt x="7866" y="-1069"/>
                    <a:pt x="12404" y="483"/>
                    <a:pt x="14256" y="4246"/>
                  </a:cubicBezTo>
                  <a:cubicBezTo>
                    <a:pt x="14256" y="4254"/>
                    <a:pt x="14271" y="4263"/>
                    <a:pt x="14271" y="4270"/>
                  </a:cubicBezTo>
                  <a:cubicBezTo>
                    <a:pt x="15182" y="6092"/>
                    <a:pt x="35220" y="44042"/>
                    <a:pt x="85011" y="21424"/>
                  </a:cubicBezTo>
                  <a:cubicBezTo>
                    <a:pt x="88715" y="19470"/>
                    <a:pt x="93314" y="20891"/>
                    <a:pt x="95257" y="24599"/>
                  </a:cubicBezTo>
                  <a:cubicBezTo>
                    <a:pt x="97215" y="28308"/>
                    <a:pt x="95804" y="32898"/>
                    <a:pt x="92085" y="34854"/>
                  </a:cubicBezTo>
                  <a:cubicBezTo>
                    <a:pt x="91811" y="34999"/>
                    <a:pt x="91523" y="35127"/>
                    <a:pt x="91235" y="35238"/>
                  </a:cubicBezTo>
                  <a:cubicBezTo>
                    <a:pt x="80017" y="40692"/>
                    <a:pt x="67736" y="43643"/>
                    <a:pt x="55258" y="43890"/>
                  </a:cubicBezTo>
                  <a:close/>
                </a:path>
              </a:pathLst>
            </a:custGeom>
            <a:solidFill>
              <a:srgbClr val="231F20"/>
            </a:solidFill>
            <a:ln w="1516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B104A2D8-DD9A-4084-AB1C-587B5B533268}"/>
                </a:ext>
              </a:extLst>
            </p:cNvPr>
            <p:cNvSpPr/>
            <p:nvPr/>
          </p:nvSpPr>
          <p:spPr>
            <a:xfrm>
              <a:off x="9563915" y="7615454"/>
              <a:ext cx="46834" cy="49136"/>
            </a:xfrm>
            <a:custGeom>
              <a:avLst/>
              <a:gdLst>
                <a:gd name="connsiteX0" fmla="*/ 0 w 46834"/>
                <a:gd name="connsiteY0" fmla="*/ 105 h 49136"/>
                <a:gd name="connsiteX1" fmla="*/ 46299 w 46834"/>
                <a:gd name="connsiteY1" fmla="*/ 12856 h 49136"/>
                <a:gd name="connsiteX2" fmla="*/ 15939 w 46834"/>
                <a:gd name="connsiteY2" fmla="*/ 30313 h 49136"/>
                <a:gd name="connsiteX3" fmla="*/ 33700 w 46834"/>
                <a:gd name="connsiteY3" fmla="*/ 49137 h 49136"/>
              </a:gdLst>
              <a:ahLst/>
              <a:cxnLst>
                <a:cxn ang="0">
                  <a:pos x="connsiteX0" y="connsiteY0"/>
                </a:cxn>
                <a:cxn ang="0">
                  <a:pos x="connsiteX1" y="connsiteY1"/>
                </a:cxn>
                <a:cxn ang="0">
                  <a:pos x="connsiteX2" y="connsiteY2"/>
                </a:cxn>
                <a:cxn ang="0">
                  <a:pos x="connsiteX3" y="connsiteY3"/>
                </a:cxn>
              </a:cxnLst>
              <a:rect l="l" t="t" r="r" b="b"/>
              <a:pathLst>
                <a:path w="46834" h="49136">
                  <a:moveTo>
                    <a:pt x="0" y="105"/>
                  </a:moveTo>
                  <a:cubicBezTo>
                    <a:pt x="0" y="105"/>
                    <a:pt x="52675" y="-2020"/>
                    <a:pt x="46299" y="12856"/>
                  </a:cubicBezTo>
                  <a:cubicBezTo>
                    <a:pt x="39924" y="27733"/>
                    <a:pt x="15939" y="30313"/>
                    <a:pt x="15939" y="30313"/>
                  </a:cubicBezTo>
                  <a:cubicBezTo>
                    <a:pt x="15939" y="30313"/>
                    <a:pt x="44326" y="29251"/>
                    <a:pt x="33700" y="49137"/>
                  </a:cubicBezTo>
                </a:path>
              </a:pathLst>
            </a:custGeom>
            <a:solidFill>
              <a:srgbClr val="FFFFFF"/>
            </a:solidFill>
            <a:ln w="1516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9DDE52B4-C7C9-4826-8E34-75FC0F80D2DB}"/>
                </a:ext>
              </a:extLst>
            </p:cNvPr>
            <p:cNvSpPr/>
            <p:nvPr/>
          </p:nvSpPr>
          <p:spPr>
            <a:xfrm>
              <a:off x="9556628" y="7607817"/>
              <a:ext cx="62362" cy="64297"/>
            </a:xfrm>
            <a:custGeom>
              <a:avLst/>
              <a:gdLst>
                <a:gd name="connsiteX0" fmla="*/ 41442 w 62362"/>
                <a:gd name="connsiteY0" fmla="*/ 64212 h 64297"/>
                <a:gd name="connsiteX1" fmla="*/ 37798 w 62362"/>
                <a:gd name="connsiteY1" fmla="*/ 63453 h 64297"/>
                <a:gd name="connsiteX2" fmla="*/ 34762 w 62362"/>
                <a:gd name="connsiteY2" fmla="*/ 53130 h 64297"/>
                <a:gd name="connsiteX3" fmla="*/ 36128 w 62362"/>
                <a:gd name="connsiteY3" fmla="*/ 48273 h 64297"/>
                <a:gd name="connsiteX4" fmla="*/ 23833 w 62362"/>
                <a:gd name="connsiteY4" fmla="*/ 45389 h 64297"/>
                <a:gd name="connsiteX5" fmla="*/ 15711 w 62362"/>
                <a:gd name="connsiteY5" fmla="*/ 38330 h 64297"/>
                <a:gd name="connsiteX6" fmla="*/ 22770 w 62362"/>
                <a:gd name="connsiteY6" fmla="*/ 30208 h 64297"/>
                <a:gd name="connsiteX7" fmla="*/ 45844 w 62362"/>
                <a:gd name="connsiteY7" fmla="*/ 18823 h 64297"/>
                <a:gd name="connsiteX8" fmla="*/ 7590 w 62362"/>
                <a:gd name="connsiteY8" fmla="*/ 15180 h 64297"/>
                <a:gd name="connsiteX9" fmla="*/ 0 w 62362"/>
                <a:gd name="connsiteY9" fmla="*/ 7590 h 64297"/>
                <a:gd name="connsiteX10" fmla="*/ 7590 w 62362"/>
                <a:gd name="connsiteY10" fmla="*/ 0 h 64297"/>
                <a:gd name="connsiteX11" fmla="*/ 60113 w 62362"/>
                <a:gd name="connsiteY11" fmla="*/ 10930 h 64297"/>
                <a:gd name="connsiteX12" fmla="*/ 61176 w 62362"/>
                <a:gd name="connsiteY12" fmla="*/ 23377 h 64297"/>
                <a:gd name="connsiteX13" fmla="*/ 47817 w 62362"/>
                <a:gd name="connsiteY13" fmla="*/ 38557 h 64297"/>
                <a:gd name="connsiteX14" fmla="*/ 49639 w 62362"/>
                <a:gd name="connsiteY14" fmla="*/ 40986 h 64297"/>
                <a:gd name="connsiteX15" fmla="*/ 48728 w 62362"/>
                <a:gd name="connsiteY15" fmla="*/ 61024 h 64297"/>
                <a:gd name="connsiteX16" fmla="*/ 41442 w 62362"/>
                <a:gd name="connsiteY16" fmla="*/ 64212 h 6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2" h="64297">
                  <a:moveTo>
                    <a:pt x="41442" y="64212"/>
                  </a:moveTo>
                  <a:cubicBezTo>
                    <a:pt x="40182" y="64253"/>
                    <a:pt x="38937" y="63993"/>
                    <a:pt x="37798" y="63453"/>
                  </a:cubicBezTo>
                  <a:cubicBezTo>
                    <a:pt x="34170" y="61393"/>
                    <a:pt x="32834" y="56827"/>
                    <a:pt x="34762" y="53130"/>
                  </a:cubicBezTo>
                  <a:cubicBezTo>
                    <a:pt x="36432" y="49942"/>
                    <a:pt x="36280" y="48424"/>
                    <a:pt x="36128" y="48273"/>
                  </a:cubicBezTo>
                  <a:cubicBezTo>
                    <a:pt x="35977" y="48121"/>
                    <a:pt x="28994" y="45237"/>
                    <a:pt x="23833" y="45389"/>
                  </a:cubicBezTo>
                  <a:cubicBezTo>
                    <a:pt x="19643" y="45681"/>
                    <a:pt x="16000" y="42521"/>
                    <a:pt x="15711" y="38330"/>
                  </a:cubicBezTo>
                  <a:cubicBezTo>
                    <a:pt x="15423" y="34138"/>
                    <a:pt x="18580" y="30501"/>
                    <a:pt x="22770" y="30208"/>
                  </a:cubicBezTo>
                  <a:cubicBezTo>
                    <a:pt x="31635" y="29504"/>
                    <a:pt x="39893" y="25430"/>
                    <a:pt x="45844" y="18823"/>
                  </a:cubicBezTo>
                  <a:cubicBezTo>
                    <a:pt x="33411" y="15371"/>
                    <a:pt x="20463" y="14139"/>
                    <a:pt x="7590" y="15180"/>
                  </a:cubicBezTo>
                  <a:cubicBezTo>
                    <a:pt x="3400" y="15180"/>
                    <a:pt x="0" y="11783"/>
                    <a:pt x="0" y="7590"/>
                  </a:cubicBezTo>
                  <a:cubicBezTo>
                    <a:pt x="0" y="3399"/>
                    <a:pt x="3400" y="0"/>
                    <a:pt x="7590" y="0"/>
                  </a:cubicBezTo>
                  <a:cubicBezTo>
                    <a:pt x="23833" y="0"/>
                    <a:pt x="52371" y="0"/>
                    <a:pt x="60113" y="10930"/>
                  </a:cubicBezTo>
                  <a:cubicBezTo>
                    <a:pt x="62678" y="14588"/>
                    <a:pt x="63073" y="19338"/>
                    <a:pt x="61176" y="23377"/>
                  </a:cubicBezTo>
                  <a:cubicBezTo>
                    <a:pt x="58458" y="29730"/>
                    <a:pt x="53768" y="35048"/>
                    <a:pt x="47817" y="38557"/>
                  </a:cubicBezTo>
                  <a:lnTo>
                    <a:pt x="49639" y="40986"/>
                  </a:lnTo>
                  <a:cubicBezTo>
                    <a:pt x="53176" y="47294"/>
                    <a:pt x="52827" y="55064"/>
                    <a:pt x="48728" y="61024"/>
                  </a:cubicBezTo>
                  <a:cubicBezTo>
                    <a:pt x="47119" y="63404"/>
                    <a:pt x="44280" y="64646"/>
                    <a:pt x="41442" y="64212"/>
                  </a:cubicBezTo>
                  <a:close/>
                </a:path>
              </a:pathLst>
            </a:custGeom>
            <a:solidFill>
              <a:srgbClr val="231F20"/>
            </a:solidFill>
            <a:ln w="1516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9EAA1B07-6CD4-43F5-B72A-B12C49D98A92}"/>
                </a:ext>
              </a:extLst>
            </p:cNvPr>
            <p:cNvSpPr/>
            <p:nvPr/>
          </p:nvSpPr>
          <p:spPr>
            <a:xfrm>
              <a:off x="8750801" y="7782995"/>
              <a:ext cx="84469" cy="231497"/>
            </a:xfrm>
            <a:custGeom>
              <a:avLst/>
              <a:gdLst>
                <a:gd name="connsiteX0" fmla="*/ 7507 w 84469"/>
                <a:gd name="connsiteY0" fmla="*/ 231496 h 231497"/>
                <a:gd name="connsiteX1" fmla="*/ 5230 w 84469"/>
                <a:gd name="connsiteY1" fmla="*/ 231496 h 231497"/>
                <a:gd name="connsiteX2" fmla="*/ 372 w 84469"/>
                <a:gd name="connsiteY2" fmla="*/ 221933 h 231497"/>
                <a:gd name="connsiteX3" fmla="*/ 70049 w 84469"/>
                <a:gd name="connsiteY3" fmla="*/ 0 h 231497"/>
                <a:gd name="connsiteX4" fmla="*/ 84470 w 84469"/>
                <a:gd name="connsiteY4" fmla="*/ 4554 h 231497"/>
                <a:gd name="connsiteX5" fmla="*/ 14793 w 84469"/>
                <a:gd name="connsiteY5" fmla="*/ 226487 h 231497"/>
                <a:gd name="connsiteX6" fmla="*/ 7507 w 84469"/>
                <a:gd name="connsiteY6" fmla="*/ 231496 h 23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69" h="231497">
                  <a:moveTo>
                    <a:pt x="7507" y="231496"/>
                  </a:moveTo>
                  <a:lnTo>
                    <a:pt x="5230" y="231496"/>
                  </a:lnTo>
                  <a:cubicBezTo>
                    <a:pt x="1253" y="230194"/>
                    <a:pt x="-918" y="225914"/>
                    <a:pt x="372" y="221933"/>
                  </a:cubicBezTo>
                  <a:cubicBezTo>
                    <a:pt x="2346" y="215405"/>
                    <a:pt x="70049" y="0"/>
                    <a:pt x="70049" y="0"/>
                  </a:cubicBezTo>
                  <a:lnTo>
                    <a:pt x="84470" y="4554"/>
                  </a:lnTo>
                  <a:lnTo>
                    <a:pt x="14793" y="226487"/>
                  </a:lnTo>
                  <a:cubicBezTo>
                    <a:pt x="13685" y="229546"/>
                    <a:pt x="10755" y="231560"/>
                    <a:pt x="7507" y="231496"/>
                  </a:cubicBezTo>
                  <a:close/>
                </a:path>
              </a:pathLst>
            </a:custGeom>
            <a:solidFill>
              <a:srgbClr val="231F20"/>
            </a:solidFill>
            <a:ln w="15169" cap="flat">
              <a:noFill/>
              <a:prstDash val="solid"/>
              <a:miter/>
            </a:ln>
          </p:spPr>
          <p:txBody>
            <a:bodyPr rtlCol="0" anchor="ctr"/>
            <a:lstStyle/>
            <a:p>
              <a:endParaRPr lang="zh-CN" altLang="en-US"/>
            </a:p>
          </p:txBody>
        </p:sp>
      </p:grpSp>
      <p:grpSp>
        <p:nvGrpSpPr>
          <p:cNvPr id="190" name="组合 189">
            <a:extLst>
              <a:ext uri="{FF2B5EF4-FFF2-40B4-BE49-F238E27FC236}">
                <a16:creationId xmlns:a16="http://schemas.microsoft.com/office/drawing/2014/main" id="{BB5CD79B-B30B-4F80-8252-5FD4F11267D1}"/>
              </a:ext>
            </a:extLst>
          </p:cNvPr>
          <p:cNvGrpSpPr/>
          <p:nvPr userDrawn="1"/>
        </p:nvGrpSpPr>
        <p:grpSpPr>
          <a:xfrm>
            <a:off x="9473833" y="201954"/>
            <a:ext cx="1315738" cy="1030815"/>
            <a:chOff x="14761255" y="12022431"/>
            <a:chExt cx="963246" cy="754655"/>
          </a:xfrm>
        </p:grpSpPr>
        <p:sp>
          <p:nvSpPr>
            <p:cNvPr id="191" name="任意多边形: 形状 190">
              <a:extLst>
                <a:ext uri="{FF2B5EF4-FFF2-40B4-BE49-F238E27FC236}">
                  <a16:creationId xmlns:a16="http://schemas.microsoft.com/office/drawing/2014/main" id="{A191D908-17BF-49D3-97A3-C576A095F0AA}"/>
                </a:ext>
              </a:extLst>
            </p:cNvPr>
            <p:cNvSpPr/>
            <p:nvPr/>
          </p:nvSpPr>
          <p:spPr>
            <a:xfrm>
              <a:off x="15105177" y="12492410"/>
              <a:ext cx="275213" cy="275213"/>
            </a:xfrm>
            <a:custGeom>
              <a:avLst/>
              <a:gdLst>
                <a:gd name="connsiteX0" fmla="*/ 275213 w 275213"/>
                <a:gd name="connsiteY0" fmla="*/ 137607 h 275213"/>
                <a:gd name="connsiteX1" fmla="*/ 137607 w 275213"/>
                <a:gd name="connsiteY1" fmla="*/ 275213 h 275213"/>
                <a:gd name="connsiteX2" fmla="*/ 1 w 275213"/>
                <a:gd name="connsiteY2" fmla="*/ 137607 h 275213"/>
                <a:gd name="connsiteX3" fmla="*/ 137607 w 275213"/>
                <a:gd name="connsiteY3" fmla="*/ 0 h 275213"/>
                <a:gd name="connsiteX4" fmla="*/ 275213 w 275213"/>
                <a:gd name="connsiteY4" fmla="*/ 137607 h 27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13" h="275213">
                  <a:moveTo>
                    <a:pt x="275213" y="137607"/>
                  </a:moveTo>
                  <a:cubicBezTo>
                    <a:pt x="275213" y="213605"/>
                    <a:pt x="213605" y="275213"/>
                    <a:pt x="137607" y="275213"/>
                  </a:cubicBezTo>
                  <a:cubicBezTo>
                    <a:pt x="61609" y="275213"/>
                    <a:pt x="1" y="213605"/>
                    <a:pt x="1" y="137607"/>
                  </a:cubicBezTo>
                  <a:cubicBezTo>
                    <a:pt x="1" y="61608"/>
                    <a:pt x="61609" y="0"/>
                    <a:pt x="137607" y="0"/>
                  </a:cubicBezTo>
                  <a:cubicBezTo>
                    <a:pt x="213605" y="0"/>
                    <a:pt x="275213" y="61608"/>
                    <a:pt x="275213" y="137607"/>
                  </a:cubicBezTo>
                  <a:close/>
                </a:path>
              </a:pathLst>
            </a:custGeom>
            <a:gradFill>
              <a:gsLst>
                <a:gs pos="100000">
                  <a:schemeClr val="accent1"/>
                </a:gs>
                <a:gs pos="0">
                  <a:schemeClr val="accent2"/>
                </a:gs>
              </a:gsLst>
              <a:lin ang="0" scaled="0"/>
            </a:gradFill>
            <a:ln w="18907"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3263688B-E57B-4626-A35B-F0531B157036}"/>
                </a:ext>
              </a:extLst>
            </p:cNvPr>
            <p:cNvSpPr/>
            <p:nvPr/>
          </p:nvSpPr>
          <p:spPr>
            <a:xfrm>
              <a:off x="15096091" y="12482947"/>
              <a:ext cx="294141" cy="294139"/>
            </a:xfrm>
            <a:custGeom>
              <a:avLst/>
              <a:gdLst>
                <a:gd name="connsiteX0" fmla="*/ 146693 w 294141"/>
                <a:gd name="connsiteY0" fmla="*/ 294140 h 294139"/>
                <a:gd name="connsiteX1" fmla="*/ 0 w 294141"/>
                <a:gd name="connsiteY1" fmla="*/ 146691 h 294139"/>
                <a:gd name="connsiteX2" fmla="*/ 147450 w 294141"/>
                <a:gd name="connsiteY2" fmla="*/ 1 h 294139"/>
                <a:gd name="connsiteX3" fmla="*/ 294142 w 294141"/>
                <a:gd name="connsiteY3" fmla="*/ 147069 h 294139"/>
                <a:gd name="connsiteX4" fmla="*/ 147071 w 294141"/>
                <a:gd name="connsiteY4" fmla="*/ 294140 h 294139"/>
                <a:gd name="connsiteX5" fmla="*/ 146693 w 294141"/>
                <a:gd name="connsiteY5" fmla="*/ 294140 h 294139"/>
                <a:gd name="connsiteX6" fmla="*/ 146693 w 294141"/>
                <a:gd name="connsiteY6" fmla="*/ 18927 h 294139"/>
                <a:gd name="connsiteX7" fmla="*/ 18929 w 294141"/>
                <a:gd name="connsiteY7" fmla="*/ 147448 h 294139"/>
                <a:gd name="connsiteX8" fmla="*/ 147450 w 294141"/>
                <a:gd name="connsiteY8" fmla="*/ 275210 h 294139"/>
                <a:gd name="connsiteX9" fmla="*/ 275214 w 294141"/>
                <a:gd name="connsiteY9" fmla="*/ 147069 h 294139"/>
                <a:gd name="connsiteX10" fmla="*/ 146693 w 294141"/>
                <a:gd name="connsiteY10" fmla="*/ 18927 h 29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141" h="294139">
                  <a:moveTo>
                    <a:pt x="146693" y="294140"/>
                  </a:moveTo>
                  <a:cubicBezTo>
                    <a:pt x="65473" y="293932"/>
                    <a:pt x="-207" y="227916"/>
                    <a:pt x="0" y="146691"/>
                  </a:cubicBezTo>
                  <a:cubicBezTo>
                    <a:pt x="209" y="65467"/>
                    <a:pt x="66230" y="-210"/>
                    <a:pt x="147450" y="1"/>
                  </a:cubicBezTo>
                  <a:cubicBezTo>
                    <a:pt x="228518" y="209"/>
                    <a:pt x="294142" y="65993"/>
                    <a:pt x="294142" y="147069"/>
                  </a:cubicBezTo>
                  <a:cubicBezTo>
                    <a:pt x="294142" y="228295"/>
                    <a:pt x="228291" y="294140"/>
                    <a:pt x="147071" y="294140"/>
                  </a:cubicBezTo>
                  <a:cubicBezTo>
                    <a:pt x="146939" y="294140"/>
                    <a:pt x="146825" y="294140"/>
                    <a:pt x="146693" y="294140"/>
                  </a:cubicBezTo>
                  <a:close/>
                  <a:moveTo>
                    <a:pt x="146693" y="18927"/>
                  </a:moveTo>
                  <a:cubicBezTo>
                    <a:pt x="75921" y="19135"/>
                    <a:pt x="18721" y="76676"/>
                    <a:pt x="18929" y="147448"/>
                  </a:cubicBezTo>
                  <a:cubicBezTo>
                    <a:pt x="19137" y="218218"/>
                    <a:pt x="76678" y="275420"/>
                    <a:pt x="147450" y="275210"/>
                  </a:cubicBezTo>
                  <a:cubicBezTo>
                    <a:pt x="218070" y="275002"/>
                    <a:pt x="275214" y="217693"/>
                    <a:pt x="275214" y="147069"/>
                  </a:cubicBezTo>
                  <a:cubicBezTo>
                    <a:pt x="275100" y="76193"/>
                    <a:pt x="217559" y="18823"/>
                    <a:pt x="146693" y="18927"/>
                  </a:cubicBezTo>
                  <a:close/>
                </a:path>
              </a:pathLst>
            </a:custGeom>
            <a:solidFill>
              <a:srgbClr val="D1D3D4"/>
            </a:solidFill>
            <a:ln w="18907"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0F757AFA-DB37-4C33-B90F-12C51809A76A}"/>
                </a:ext>
              </a:extLst>
            </p:cNvPr>
            <p:cNvSpPr/>
            <p:nvPr/>
          </p:nvSpPr>
          <p:spPr>
            <a:xfrm>
              <a:off x="14770719" y="12368432"/>
              <a:ext cx="945264" cy="302848"/>
            </a:xfrm>
            <a:custGeom>
              <a:avLst/>
              <a:gdLst>
                <a:gd name="connsiteX0" fmla="*/ 0 w 945264"/>
                <a:gd name="connsiteY0" fmla="*/ 302848 h 302848"/>
                <a:gd name="connsiteX1" fmla="*/ 472065 w 945264"/>
                <a:gd name="connsiteY1" fmla="*/ 0 h 302848"/>
                <a:gd name="connsiteX2" fmla="*/ 945265 w 945264"/>
                <a:gd name="connsiteY2" fmla="*/ 302848 h 302848"/>
              </a:gdLst>
              <a:ahLst/>
              <a:cxnLst>
                <a:cxn ang="0">
                  <a:pos x="connsiteX0" y="connsiteY0"/>
                </a:cxn>
                <a:cxn ang="0">
                  <a:pos x="connsiteX1" y="connsiteY1"/>
                </a:cxn>
                <a:cxn ang="0">
                  <a:pos x="connsiteX2" y="connsiteY2"/>
                </a:cxn>
              </a:cxnLst>
              <a:rect l="l" t="t" r="r" b="b"/>
              <a:pathLst>
                <a:path w="945264" h="302848">
                  <a:moveTo>
                    <a:pt x="0" y="302848"/>
                  </a:moveTo>
                  <a:cubicBezTo>
                    <a:pt x="0" y="135714"/>
                    <a:pt x="211237" y="0"/>
                    <a:pt x="472065" y="0"/>
                  </a:cubicBezTo>
                  <a:cubicBezTo>
                    <a:pt x="732893" y="0"/>
                    <a:pt x="945265" y="135335"/>
                    <a:pt x="945265" y="302848"/>
                  </a:cubicBezTo>
                  <a:close/>
                </a:path>
              </a:pathLst>
            </a:custGeom>
            <a:solidFill>
              <a:srgbClr val="FFFFFF"/>
            </a:solidFill>
            <a:ln w="18907"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A96C7D5F-5E34-4276-95C4-C85E4E91FDB0}"/>
                </a:ext>
              </a:extLst>
            </p:cNvPr>
            <p:cNvSpPr/>
            <p:nvPr/>
          </p:nvSpPr>
          <p:spPr>
            <a:xfrm>
              <a:off x="14761255" y="12359346"/>
              <a:ext cx="963246" cy="321397"/>
            </a:xfrm>
            <a:custGeom>
              <a:avLst/>
              <a:gdLst>
                <a:gd name="connsiteX0" fmla="*/ 953783 w 963246"/>
                <a:gd name="connsiteY0" fmla="*/ 321398 h 321397"/>
                <a:gd name="connsiteX1" fmla="*/ 9464 w 963246"/>
                <a:gd name="connsiteY1" fmla="*/ 321398 h 321397"/>
                <a:gd name="connsiteX2" fmla="*/ 0 w 963246"/>
                <a:gd name="connsiteY2" fmla="*/ 311934 h 321397"/>
                <a:gd name="connsiteX3" fmla="*/ 481529 w 963246"/>
                <a:gd name="connsiteY3" fmla="*/ 0 h 321397"/>
                <a:gd name="connsiteX4" fmla="*/ 963247 w 963246"/>
                <a:gd name="connsiteY4" fmla="*/ 311934 h 321397"/>
                <a:gd name="connsiteX5" fmla="*/ 953783 w 963246"/>
                <a:gd name="connsiteY5" fmla="*/ 321398 h 321397"/>
                <a:gd name="connsiteX6" fmla="*/ 19117 w 963246"/>
                <a:gd name="connsiteY6" fmla="*/ 302470 h 321397"/>
                <a:gd name="connsiteX7" fmla="*/ 943940 w 963246"/>
                <a:gd name="connsiteY7" fmla="*/ 302470 h 321397"/>
                <a:gd name="connsiteX8" fmla="*/ 481529 w 963246"/>
                <a:gd name="connsiteY8" fmla="*/ 18549 h 321397"/>
                <a:gd name="connsiteX9" fmla="*/ 19117 w 963246"/>
                <a:gd name="connsiteY9" fmla="*/ 302470 h 3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246" h="321397">
                  <a:moveTo>
                    <a:pt x="953783" y="321398"/>
                  </a:moveTo>
                  <a:lnTo>
                    <a:pt x="9464" y="321398"/>
                  </a:lnTo>
                  <a:cubicBezTo>
                    <a:pt x="4240" y="321398"/>
                    <a:pt x="0" y="317160"/>
                    <a:pt x="0" y="311934"/>
                  </a:cubicBezTo>
                  <a:cubicBezTo>
                    <a:pt x="0" y="139878"/>
                    <a:pt x="215969" y="0"/>
                    <a:pt x="481529" y="0"/>
                  </a:cubicBezTo>
                  <a:cubicBezTo>
                    <a:pt x="747089" y="0"/>
                    <a:pt x="963247" y="139878"/>
                    <a:pt x="963247" y="311934"/>
                  </a:cubicBezTo>
                  <a:cubicBezTo>
                    <a:pt x="963247" y="317160"/>
                    <a:pt x="959007" y="321398"/>
                    <a:pt x="953783" y="321398"/>
                  </a:cubicBezTo>
                  <a:close/>
                  <a:moveTo>
                    <a:pt x="19117" y="302470"/>
                  </a:moveTo>
                  <a:lnTo>
                    <a:pt x="943940" y="302470"/>
                  </a:lnTo>
                  <a:cubicBezTo>
                    <a:pt x="936180" y="145178"/>
                    <a:pt x="731757" y="18549"/>
                    <a:pt x="481529" y="18549"/>
                  </a:cubicBezTo>
                  <a:cubicBezTo>
                    <a:pt x="231300" y="18549"/>
                    <a:pt x="27067" y="145746"/>
                    <a:pt x="19117" y="302470"/>
                  </a:cubicBezTo>
                  <a:close/>
                </a:path>
              </a:pathLst>
            </a:custGeom>
            <a:solidFill>
              <a:srgbClr val="D1D3D4"/>
            </a:solidFill>
            <a:ln w="18907"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AA120E1F-4E35-4BA9-885C-6EF09F44753F}"/>
                </a:ext>
              </a:extLst>
            </p:cNvPr>
            <p:cNvSpPr/>
            <p:nvPr/>
          </p:nvSpPr>
          <p:spPr>
            <a:xfrm>
              <a:off x="15233319" y="12022431"/>
              <a:ext cx="18928" cy="355846"/>
            </a:xfrm>
            <a:custGeom>
              <a:avLst/>
              <a:gdLst>
                <a:gd name="connsiteX0" fmla="*/ 9464 w 18928"/>
                <a:gd name="connsiteY0" fmla="*/ 355847 h 355846"/>
                <a:gd name="connsiteX1" fmla="*/ 0 w 18928"/>
                <a:gd name="connsiteY1" fmla="*/ 346383 h 355846"/>
                <a:gd name="connsiteX2" fmla="*/ 0 w 18928"/>
                <a:gd name="connsiteY2" fmla="*/ 9464 h 355846"/>
                <a:gd name="connsiteX3" fmla="*/ 9464 w 18928"/>
                <a:gd name="connsiteY3" fmla="*/ 0 h 355846"/>
                <a:gd name="connsiteX4" fmla="*/ 18928 w 18928"/>
                <a:gd name="connsiteY4" fmla="*/ 9464 h 355846"/>
                <a:gd name="connsiteX5" fmla="*/ 18928 w 18928"/>
                <a:gd name="connsiteY5" fmla="*/ 346383 h 355846"/>
                <a:gd name="connsiteX6" fmla="*/ 9464 w 18928"/>
                <a:gd name="connsiteY6" fmla="*/ 355847 h 35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8" h="355846">
                  <a:moveTo>
                    <a:pt x="9464" y="355847"/>
                  </a:moveTo>
                  <a:cubicBezTo>
                    <a:pt x="4240" y="355847"/>
                    <a:pt x="0" y="351609"/>
                    <a:pt x="0" y="346383"/>
                  </a:cubicBezTo>
                  <a:lnTo>
                    <a:pt x="0" y="9464"/>
                  </a:lnTo>
                  <a:cubicBezTo>
                    <a:pt x="0" y="4238"/>
                    <a:pt x="4240" y="0"/>
                    <a:pt x="9464" y="0"/>
                  </a:cubicBezTo>
                  <a:cubicBezTo>
                    <a:pt x="14688" y="0"/>
                    <a:pt x="18928" y="4238"/>
                    <a:pt x="18928" y="9464"/>
                  </a:cubicBezTo>
                  <a:lnTo>
                    <a:pt x="18928" y="346383"/>
                  </a:lnTo>
                  <a:cubicBezTo>
                    <a:pt x="18928" y="351609"/>
                    <a:pt x="14688" y="355847"/>
                    <a:pt x="9464" y="355847"/>
                  </a:cubicBezTo>
                  <a:close/>
                </a:path>
              </a:pathLst>
            </a:custGeom>
            <a:solidFill>
              <a:srgbClr val="D1D3D4"/>
            </a:solidFill>
            <a:ln w="18907" cap="flat">
              <a:noFill/>
              <a:prstDash val="solid"/>
              <a:miter/>
            </a:ln>
          </p:spPr>
          <p:txBody>
            <a:bodyPr rtlCol="0" anchor="ctr"/>
            <a:lstStyle/>
            <a:p>
              <a:endParaRPr lang="zh-CN" altLang="en-US"/>
            </a:p>
          </p:txBody>
        </p:sp>
      </p:grpSp>
      <p:sp>
        <p:nvSpPr>
          <p:cNvPr id="196" name="任意多边形: 形状 195">
            <a:extLst>
              <a:ext uri="{FF2B5EF4-FFF2-40B4-BE49-F238E27FC236}">
                <a16:creationId xmlns:a16="http://schemas.microsoft.com/office/drawing/2014/main" id="{18ED1B00-9C95-4420-8FA6-BC9D3EA621ED}"/>
              </a:ext>
            </a:extLst>
          </p:cNvPr>
          <p:cNvSpPr/>
          <p:nvPr userDrawn="1"/>
        </p:nvSpPr>
        <p:spPr>
          <a:xfrm>
            <a:off x="5924876" y="0"/>
            <a:ext cx="6267124" cy="654173"/>
          </a:xfrm>
          <a:custGeom>
            <a:avLst/>
            <a:gdLst>
              <a:gd name="connsiteX0" fmla="*/ 0 w 6267124"/>
              <a:gd name="connsiteY0" fmla="*/ 0 h 654173"/>
              <a:gd name="connsiteX1" fmla="*/ 6267124 w 6267124"/>
              <a:gd name="connsiteY1" fmla="*/ 0 h 654173"/>
              <a:gd name="connsiteX2" fmla="*/ 6267124 w 6267124"/>
              <a:gd name="connsiteY2" fmla="*/ 537029 h 654173"/>
              <a:gd name="connsiteX3" fmla="*/ 4133524 w 6267124"/>
              <a:gd name="connsiteY3" fmla="*/ 188686 h 654173"/>
              <a:gd name="connsiteX4" fmla="*/ 1985410 w 6267124"/>
              <a:gd name="connsiteY4" fmla="*/ 638629 h 654173"/>
              <a:gd name="connsiteX5" fmla="*/ 94405 w 6267124"/>
              <a:gd name="connsiteY5" fmla="*/ 42779 h 65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7124" h="654173">
                <a:moveTo>
                  <a:pt x="0" y="0"/>
                </a:moveTo>
                <a:lnTo>
                  <a:pt x="6267124" y="0"/>
                </a:lnTo>
                <a:lnTo>
                  <a:pt x="6267124" y="537029"/>
                </a:lnTo>
                <a:cubicBezTo>
                  <a:pt x="5858305" y="563638"/>
                  <a:pt x="4847143" y="171753"/>
                  <a:pt x="4133524" y="188686"/>
                </a:cubicBezTo>
                <a:cubicBezTo>
                  <a:pt x="3419905" y="205619"/>
                  <a:pt x="2788534" y="752324"/>
                  <a:pt x="1985410" y="638629"/>
                </a:cubicBezTo>
                <a:cubicBezTo>
                  <a:pt x="1533653" y="574676"/>
                  <a:pt x="709145" y="310187"/>
                  <a:pt x="94405" y="42779"/>
                </a:cubicBez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99" name="任意多边形: 形状 198">
            <a:extLst>
              <a:ext uri="{FF2B5EF4-FFF2-40B4-BE49-F238E27FC236}">
                <a16:creationId xmlns:a16="http://schemas.microsoft.com/office/drawing/2014/main" id="{159E1EDB-0E7D-4578-90AE-604100FEC1A7}"/>
              </a:ext>
            </a:extLst>
          </p:cNvPr>
          <p:cNvSpPr/>
          <p:nvPr userDrawn="1"/>
        </p:nvSpPr>
        <p:spPr>
          <a:xfrm>
            <a:off x="1" y="5280848"/>
            <a:ext cx="3790665" cy="1577153"/>
          </a:xfrm>
          <a:custGeom>
            <a:avLst/>
            <a:gdLst>
              <a:gd name="connsiteX0" fmla="*/ 0 w 5034161"/>
              <a:gd name="connsiteY0" fmla="*/ 0 h 3452301"/>
              <a:gd name="connsiteX1" fmla="*/ 113506 w 5034161"/>
              <a:gd name="connsiteY1" fmla="*/ 4705 h 3452301"/>
              <a:gd name="connsiteX2" fmla="*/ 682171 w 5034161"/>
              <a:gd name="connsiteY2" fmla="*/ 135787 h 3452301"/>
              <a:gd name="connsiteX3" fmla="*/ 1828800 w 5034161"/>
              <a:gd name="connsiteY3" fmla="*/ 1993615 h 3452301"/>
              <a:gd name="connsiteX4" fmla="*/ 2670629 w 5034161"/>
              <a:gd name="connsiteY4" fmla="*/ 2501615 h 3452301"/>
              <a:gd name="connsiteX5" fmla="*/ 4049486 w 5034161"/>
              <a:gd name="connsiteY5" fmla="*/ 2704815 h 3452301"/>
              <a:gd name="connsiteX6" fmla="*/ 4997422 w 5034161"/>
              <a:gd name="connsiteY6" fmla="*/ 3412543 h 3452301"/>
              <a:gd name="connsiteX7" fmla="*/ 5034161 w 5034161"/>
              <a:gd name="connsiteY7" fmla="*/ 3452301 h 3452301"/>
              <a:gd name="connsiteX8" fmla="*/ 0 w 5034161"/>
              <a:gd name="connsiteY8" fmla="*/ 3452301 h 345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4161" h="3452301">
                <a:moveTo>
                  <a:pt x="0" y="0"/>
                </a:moveTo>
                <a:lnTo>
                  <a:pt x="113506" y="4705"/>
                </a:lnTo>
                <a:cubicBezTo>
                  <a:pt x="335038" y="19824"/>
                  <a:pt x="534004" y="58982"/>
                  <a:pt x="682171" y="135787"/>
                </a:cubicBezTo>
                <a:cubicBezTo>
                  <a:pt x="1274838" y="443006"/>
                  <a:pt x="1497390" y="1599310"/>
                  <a:pt x="1828800" y="1993615"/>
                </a:cubicBezTo>
                <a:cubicBezTo>
                  <a:pt x="2160210" y="2387920"/>
                  <a:pt x="2300515" y="2383082"/>
                  <a:pt x="2670629" y="2501615"/>
                </a:cubicBezTo>
                <a:cubicBezTo>
                  <a:pt x="3040743" y="2620148"/>
                  <a:pt x="3645505" y="2535482"/>
                  <a:pt x="4049486" y="2704815"/>
                </a:cubicBezTo>
                <a:cubicBezTo>
                  <a:pt x="4402970" y="2852982"/>
                  <a:pt x="4754600" y="3158576"/>
                  <a:pt x="4997422" y="3412543"/>
                </a:cubicBezTo>
                <a:lnTo>
                  <a:pt x="5034161" y="3452301"/>
                </a:lnTo>
                <a:lnTo>
                  <a:pt x="0" y="3452301"/>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781495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副标题页＿3">
    <p:spTree>
      <p:nvGrpSpPr>
        <p:cNvPr id="1" name=""/>
        <p:cNvGrpSpPr/>
        <p:nvPr/>
      </p:nvGrpSpPr>
      <p:grpSpPr>
        <a:xfrm>
          <a:off x="0" y="0"/>
          <a:ext cx="0" cy="0"/>
          <a:chOff x="0" y="0"/>
          <a:chExt cx="0" cy="0"/>
        </a:xfrm>
      </p:grpSpPr>
      <p:sp>
        <p:nvSpPr>
          <p:cNvPr id="78" name="矩形: 圆角 77">
            <a:extLst>
              <a:ext uri="{FF2B5EF4-FFF2-40B4-BE49-F238E27FC236}">
                <a16:creationId xmlns:a16="http://schemas.microsoft.com/office/drawing/2014/main" id="{FDA6B265-87CD-43F2-A2CB-90DEC1FB1E66}"/>
              </a:ext>
            </a:extLst>
          </p:cNvPr>
          <p:cNvSpPr/>
          <p:nvPr userDrawn="1"/>
        </p:nvSpPr>
        <p:spPr>
          <a:xfrm>
            <a:off x="0" y="0"/>
            <a:ext cx="12192000" cy="6858000"/>
          </a:xfrm>
          <a:prstGeom prst="roundRect">
            <a:avLst>
              <a:gd name="adj" fmla="val 0"/>
            </a:avLst>
          </a:prstGeom>
          <a:solidFill>
            <a:schemeClr val="accent1">
              <a:alpha val="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0" name="任意多边形: 形状 79">
            <a:extLst>
              <a:ext uri="{FF2B5EF4-FFF2-40B4-BE49-F238E27FC236}">
                <a16:creationId xmlns:a16="http://schemas.microsoft.com/office/drawing/2014/main" id="{825B8A2A-57BB-412A-AE79-C1182954D6B6}"/>
              </a:ext>
            </a:extLst>
          </p:cNvPr>
          <p:cNvSpPr/>
          <p:nvPr userDrawn="1"/>
        </p:nvSpPr>
        <p:spPr>
          <a:xfrm>
            <a:off x="0" y="2223388"/>
            <a:ext cx="12192000" cy="4634613"/>
          </a:xfrm>
          <a:custGeom>
            <a:avLst/>
            <a:gdLst>
              <a:gd name="connsiteX0" fmla="*/ 1813322 w 12192000"/>
              <a:gd name="connsiteY0" fmla="*/ 552 h 4634613"/>
              <a:gd name="connsiteX1" fmla="*/ 2857500 w 12192000"/>
              <a:gd name="connsiteY1" fmla="*/ 157863 h 4634613"/>
              <a:gd name="connsiteX2" fmla="*/ 5848350 w 12192000"/>
              <a:gd name="connsiteY2" fmla="*/ 3148713 h 4634613"/>
              <a:gd name="connsiteX3" fmla="*/ 8496300 w 12192000"/>
              <a:gd name="connsiteY3" fmla="*/ 1167513 h 4634613"/>
              <a:gd name="connsiteX4" fmla="*/ 11582400 w 12192000"/>
              <a:gd name="connsiteY4" fmla="*/ 2958213 h 4634613"/>
              <a:gd name="connsiteX5" fmla="*/ 12143184 w 12192000"/>
              <a:gd name="connsiteY5" fmla="*/ 3020870 h 4634613"/>
              <a:gd name="connsiteX6" fmla="*/ 12192000 w 12192000"/>
              <a:gd name="connsiteY6" fmla="*/ 3014961 h 4634613"/>
              <a:gd name="connsiteX7" fmla="*/ 12192000 w 12192000"/>
              <a:gd name="connsiteY7" fmla="*/ 4634613 h 4634613"/>
              <a:gd name="connsiteX8" fmla="*/ 0 w 12192000"/>
              <a:gd name="connsiteY8" fmla="*/ 4634613 h 4634613"/>
              <a:gd name="connsiteX9" fmla="*/ 0 w 12192000"/>
              <a:gd name="connsiteY9" fmla="*/ 210297 h 4634613"/>
              <a:gd name="connsiteX10" fmla="*/ 38324 w 12192000"/>
              <a:gd name="connsiteY10" fmla="*/ 201302 h 4634613"/>
              <a:gd name="connsiteX11" fmla="*/ 1813322 w 12192000"/>
              <a:gd name="connsiteY11" fmla="*/ 552 h 46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634613">
                <a:moveTo>
                  <a:pt x="1813322" y="552"/>
                </a:moveTo>
                <a:cubicBezTo>
                  <a:pt x="2198093" y="6059"/>
                  <a:pt x="2558257" y="53088"/>
                  <a:pt x="2857500" y="157863"/>
                </a:cubicBezTo>
                <a:cubicBezTo>
                  <a:pt x="4054475" y="576963"/>
                  <a:pt x="4908550" y="2980438"/>
                  <a:pt x="5848350" y="3148713"/>
                </a:cubicBezTo>
                <a:cubicBezTo>
                  <a:pt x="6788150" y="3316988"/>
                  <a:pt x="7540625" y="1199263"/>
                  <a:pt x="8496300" y="1167513"/>
                </a:cubicBezTo>
                <a:cubicBezTo>
                  <a:pt x="9451975" y="1135763"/>
                  <a:pt x="10772775" y="2710563"/>
                  <a:pt x="11582400" y="2958213"/>
                </a:cubicBezTo>
                <a:cubicBezTo>
                  <a:pt x="11784806" y="3020126"/>
                  <a:pt x="11971139" y="3034612"/>
                  <a:pt x="12143184" y="3020870"/>
                </a:cubicBezTo>
                <a:lnTo>
                  <a:pt x="12192000" y="3014961"/>
                </a:lnTo>
                <a:lnTo>
                  <a:pt x="12192000" y="4634613"/>
                </a:lnTo>
                <a:lnTo>
                  <a:pt x="0" y="4634613"/>
                </a:lnTo>
                <a:lnTo>
                  <a:pt x="0" y="210297"/>
                </a:lnTo>
                <a:lnTo>
                  <a:pt x="38324" y="201302"/>
                </a:lnTo>
                <a:cubicBezTo>
                  <a:pt x="603647" y="77459"/>
                  <a:pt x="1236167" y="-7708"/>
                  <a:pt x="1813322" y="552"/>
                </a:cubicBezTo>
                <a:close/>
              </a:path>
            </a:pathLst>
          </a:cu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1" name="任意多边形: 形状 80">
            <a:extLst>
              <a:ext uri="{FF2B5EF4-FFF2-40B4-BE49-F238E27FC236}">
                <a16:creationId xmlns:a16="http://schemas.microsoft.com/office/drawing/2014/main" id="{5E7D723A-7C02-4D39-86A6-3CC6A1B3E9A9}"/>
              </a:ext>
            </a:extLst>
          </p:cNvPr>
          <p:cNvSpPr/>
          <p:nvPr userDrawn="1"/>
        </p:nvSpPr>
        <p:spPr>
          <a:xfrm>
            <a:off x="0" y="1906048"/>
            <a:ext cx="12192000" cy="4951952"/>
          </a:xfrm>
          <a:custGeom>
            <a:avLst/>
            <a:gdLst>
              <a:gd name="connsiteX0" fmla="*/ 0 w 12192000"/>
              <a:gd name="connsiteY0" fmla="*/ 0 h 4951952"/>
              <a:gd name="connsiteX1" fmla="*/ 120660 w 12192000"/>
              <a:gd name="connsiteY1" fmla="*/ 43036 h 4951952"/>
              <a:gd name="connsiteX2" fmla="*/ 247650 w 12192000"/>
              <a:gd name="connsiteY2" fmla="*/ 94202 h 4951952"/>
              <a:gd name="connsiteX3" fmla="*/ 1847850 w 12192000"/>
              <a:gd name="connsiteY3" fmla="*/ 2037302 h 4951952"/>
              <a:gd name="connsiteX4" fmla="*/ 3486150 w 12192000"/>
              <a:gd name="connsiteY4" fmla="*/ 2361152 h 4951952"/>
              <a:gd name="connsiteX5" fmla="*/ 5562601 w 12192000"/>
              <a:gd name="connsiteY5" fmla="*/ 4018502 h 4951952"/>
              <a:gd name="connsiteX6" fmla="*/ 8458200 w 12192000"/>
              <a:gd name="connsiteY6" fmla="*/ 2227802 h 4951952"/>
              <a:gd name="connsiteX7" fmla="*/ 10477500 w 12192000"/>
              <a:gd name="connsiteY7" fmla="*/ 4361402 h 4951952"/>
              <a:gd name="connsiteX8" fmla="*/ 12020550 w 12192000"/>
              <a:gd name="connsiteY8" fmla="*/ 4418552 h 4951952"/>
              <a:gd name="connsiteX9" fmla="*/ 12172485 w 12192000"/>
              <a:gd name="connsiteY9" fmla="*/ 4471051 h 4951952"/>
              <a:gd name="connsiteX10" fmla="*/ 12192000 w 12192000"/>
              <a:gd name="connsiteY10" fmla="*/ 4480417 h 4951952"/>
              <a:gd name="connsiteX11" fmla="*/ 12192000 w 12192000"/>
              <a:gd name="connsiteY11" fmla="*/ 4951952 h 4951952"/>
              <a:gd name="connsiteX12" fmla="*/ 0 w 12192000"/>
              <a:gd name="connsiteY12" fmla="*/ 4951952 h 495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4951952">
                <a:moveTo>
                  <a:pt x="0" y="0"/>
                </a:moveTo>
                <a:lnTo>
                  <a:pt x="120660" y="43036"/>
                </a:lnTo>
                <a:cubicBezTo>
                  <a:pt x="165299" y="59984"/>
                  <a:pt x="207764" y="77137"/>
                  <a:pt x="247650" y="94202"/>
                </a:cubicBezTo>
                <a:cubicBezTo>
                  <a:pt x="885825" y="367252"/>
                  <a:pt x="1308100" y="1659477"/>
                  <a:pt x="1847850" y="2037302"/>
                </a:cubicBezTo>
                <a:cubicBezTo>
                  <a:pt x="2387600" y="2415127"/>
                  <a:pt x="2867025" y="2030952"/>
                  <a:pt x="3486150" y="2361152"/>
                </a:cubicBezTo>
                <a:cubicBezTo>
                  <a:pt x="4105275" y="2691352"/>
                  <a:pt x="4733926" y="4040727"/>
                  <a:pt x="5562601" y="4018502"/>
                </a:cubicBezTo>
                <a:cubicBezTo>
                  <a:pt x="6391275" y="3996277"/>
                  <a:pt x="7639050" y="2170652"/>
                  <a:pt x="8458200" y="2227802"/>
                </a:cubicBezTo>
                <a:cubicBezTo>
                  <a:pt x="9277350" y="2284952"/>
                  <a:pt x="9883775" y="3996277"/>
                  <a:pt x="10477500" y="4361402"/>
                </a:cubicBezTo>
                <a:cubicBezTo>
                  <a:pt x="11071225" y="4726527"/>
                  <a:pt x="11610975" y="4307427"/>
                  <a:pt x="12020550" y="4418552"/>
                </a:cubicBezTo>
                <a:cubicBezTo>
                  <a:pt x="12071747" y="4432443"/>
                  <a:pt x="12122547" y="4450253"/>
                  <a:pt x="12172485" y="4471051"/>
                </a:cubicBezTo>
                <a:lnTo>
                  <a:pt x="12192000" y="4480417"/>
                </a:lnTo>
                <a:lnTo>
                  <a:pt x="12192000" y="4951952"/>
                </a:lnTo>
                <a:lnTo>
                  <a:pt x="0" y="4951952"/>
                </a:ln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3" name="任意多边形: 形状 92">
            <a:extLst>
              <a:ext uri="{FF2B5EF4-FFF2-40B4-BE49-F238E27FC236}">
                <a16:creationId xmlns:a16="http://schemas.microsoft.com/office/drawing/2014/main" id="{5CF64267-1DCC-49CB-8D5D-39BE6363E69C}"/>
              </a:ext>
            </a:extLst>
          </p:cNvPr>
          <p:cNvSpPr/>
          <p:nvPr userDrawn="1"/>
        </p:nvSpPr>
        <p:spPr>
          <a:xfrm>
            <a:off x="10746358" y="6512835"/>
            <a:ext cx="1445642" cy="345165"/>
          </a:xfrm>
          <a:custGeom>
            <a:avLst/>
            <a:gdLst>
              <a:gd name="connsiteX0" fmla="*/ 1251684 w 1445642"/>
              <a:gd name="connsiteY0" fmla="*/ 26 h 345165"/>
              <a:gd name="connsiteX1" fmla="*/ 1400285 w 1445642"/>
              <a:gd name="connsiteY1" fmla="*/ 5894 h 345165"/>
              <a:gd name="connsiteX2" fmla="*/ 1445642 w 1445642"/>
              <a:gd name="connsiteY2" fmla="*/ 11479 h 345165"/>
              <a:gd name="connsiteX3" fmla="*/ 1445642 w 1445642"/>
              <a:gd name="connsiteY3" fmla="*/ 345165 h 345165"/>
              <a:gd name="connsiteX4" fmla="*/ 0 w 1445642"/>
              <a:gd name="connsiteY4" fmla="*/ 345165 h 345165"/>
              <a:gd name="connsiteX5" fmla="*/ 8161 w 1445642"/>
              <a:gd name="connsiteY5" fmla="*/ 339609 h 345165"/>
              <a:gd name="connsiteX6" fmla="*/ 821528 w 1445642"/>
              <a:gd name="connsiteY6" fmla="*/ 33108 h 345165"/>
              <a:gd name="connsiteX7" fmla="*/ 1251684 w 1445642"/>
              <a:gd name="connsiteY7" fmla="*/ 26 h 34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642" h="345165">
                <a:moveTo>
                  <a:pt x="1251684" y="26"/>
                </a:moveTo>
                <a:cubicBezTo>
                  <a:pt x="1301747" y="262"/>
                  <a:pt x="1351602" y="2114"/>
                  <a:pt x="1400285" y="5894"/>
                </a:cubicBezTo>
                <a:lnTo>
                  <a:pt x="1445642" y="11479"/>
                </a:lnTo>
                <a:lnTo>
                  <a:pt x="1445642" y="345165"/>
                </a:lnTo>
                <a:lnTo>
                  <a:pt x="0" y="345165"/>
                </a:lnTo>
                <a:lnTo>
                  <a:pt x="8161" y="339609"/>
                </a:lnTo>
                <a:cubicBezTo>
                  <a:pt x="236421" y="198662"/>
                  <a:pt x="565713" y="73022"/>
                  <a:pt x="821528" y="33108"/>
                </a:cubicBezTo>
                <a:cubicBezTo>
                  <a:pt x="949435" y="13151"/>
                  <a:pt x="1101495" y="-683"/>
                  <a:pt x="1251684" y="26"/>
                </a:cubicBezTo>
                <a:close/>
              </a:path>
            </a:pathLst>
          </a:custGeom>
          <a:gradFill>
            <a:gsLst>
              <a:gs pos="100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矩形: 圆角 28">
            <a:extLst>
              <a:ext uri="{FF2B5EF4-FFF2-40B4-BE49-F238E27FC236}">
                <a16:creationId xmlns:a16="http://schemas.microsoft.com/office/drawing/2014/main" id="{7AFEA4CE-96BC-44F7-B18D-5833BDE47C63}"/>
              </a:ext>
            </a:extLst>
          </p:cNvPr>
          <p:cNvSpPr/>
          <p:nvPr userDrawn="1"/>
        </p:nvSpPr>
        <p:spPr>
          <a:xfrm>
            <a:off x="660400" y="1145222"/>
            <a:ext cx="10858500" cy="498887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lvl="0" algn="ctr" defTabSz="914354"/>
            <a:endParaRPr lang="zh-CN" altLang="en-US" sz="2000" b="1"/>
          </a:p>
        </p:txBody>
      </p:sp>
      <p:grpSp>
        <p:nvGrpSpPr>
          <p:cNvPr id="107" name="组合 106">
            <a:extLst>
              <a:ext uri="{FF2B5EF4-FFF2-40B4-BE49-F238E27FC236}">
                <a16:creationId xmlns:a16="http://schemas.microsoft.com/office/drawing/2014/main" id="{6499AFA9-2F63-4CB6-A242-2AAA81564625}"/>
              </a:ext>
            </a:extLst>
          </p:cNvPr>
          <p:cNvGrpSpPr/>
          <p:nvPr userDrawn="1"/>
        </p:nvGrpSpPr>
        <p:grpSpPr>
          <a:xfrm>
            <a:off x="10205519" y="5087301"/>
            <a:ext cx="869684" cy="1280645"/>
            <a:chOff x="13036219" y="2509472"/>
            <a:chExt cx="246747" cy="363345"/>
          </a:xfrm>
        </p:grpSpPr>
        <p:sp>
          <p:nvSpPr>
            <p:cNvPr id="108" name="任意多边形: 形状 107">
              <a:extLst>
                <a:ext uri="{FF2B5EF4-FFF2-40B4-BE49-F238E27FC236}">
                  <a16:creationId xmlns:a16="http://schemas.microsoft.com/office/drawing/2014/main" id="{8CD13AC5-5032-4909-A723-435E7551DD4C}"/>
                </a:ext>
              </a:extLst>
            </p:cNvPr>
            <p:cNvSpPr/>
            <p:nvPr/>
          </p:nvSpPr>
          <p:spPr>
            <a:xfrm>
              <a:off x="13039412" y="2611607"/>
              <a:ext cx="117379" cy="151697"/>
            </a:xfrm>
            <a:custGeom>
              <a:avLst/>
              <a:gdLst>
                <a:gd name="connsiteX0" fmla="*/ 55731 w 117379"/>
                <a:gd name="connsiteY0" fmla="*/ 36313 h 151697"/>
                <a:gd name="connsiteX1" fmla="*/ 81 w 117379"/>
                <a:gd name="connsiteY1" fmla="*/ 0 h 151697"/>
                <a:gd name="connsiteX2" fmla="*/ 44754 w 117379"/>
                <a:gd name="connsiteY2" fmla="*/ 151697 h 151697"/>
                <a:gd name="connsiteX3" fmla="*/ 117380 w 117379"/>
                <a:gd name="connsiteY3" fmla="*/ 151697 h 151697"/>
              </a:gdLst>
              <a:ahLst/>
              <a:cxnLst>
                <a:cxn ang="0">
                  <a:pos x="connsiteX0" y="connsiteY0"/>
                </a:cxn>
                <a:cxn ang="0">
                  <a:pos x="connsiteX1" y="connsiteY1"/>
                </a:cxn>
                <a:cxn ang="0">
                  <a:pos x="connsiteX2" y="connsiteY2"/>
                </a:cxn>
                <a:cxn ang="0">
                  <a:pos x="connsiteX3" y="connsiteY3"/>
                </a:cxn>
              </a:cxnLst>
              <a:rect l="l" t="t" r="r" b="b"/>
              <a:pathLst>
                <a:path w="117379" h="151697">
                  <a:moveTo>
                    <a:pt x="55731" y="36313"/>
                  </a:moveTo>
                  <a:cubicBezTo>
                    <a:pt x="39134" y="21449"/>
                    <a:pt x="20368" y="9209"/>
                    <a:pt x="81" y="0"/>
                  </a:cubicBezTo>
                  <a:cubicBezTo>
                    <a:pt x="-1578" y="59479"/>
                    <a:pt x="22545" y="114236"/>
                    <a:pt x="44754" y="151697"/>
                  </a:cubicBezTo>
                  <a:lnTo>
                    <a:pt x="117380" y="151697"/>
                  </a:lnTo>
                </a:path>
              </a:pathLst>
            </a:custGeom>
            <a:solidFill>
              <a:srgbClr val="FFFFFF"/>
            </a:solidFill>
            <a:ln w="638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BCAFA88B-8B30-451D-91A3-3F05C4CE47DF}"/>
                </a:ext>
              </a:extLst>
            </p:cNvPr>
            <p:cNvSpPr/>
            <p:nvPr/>
          </p:nvSpPr>
          <p:spPr>
            <a:xfrm>
              <a:off x="13036219" y="2608642"/>
              <a:ext cx="123764" cy="157852"/>
            </a:xfrm>
            <a:custGeom>
              <a:avLst/>
              <a:gdLst>
                <a:gd name="connsiteX0" fmla="*/ 120573 w 123764"/>
                <a:gd name="connsiteY0" fmla="*/ 157853 h 157852"/>
                <a:gd name="connsiteX1" fmla="*/ 48075 w 123764"/>
                <a:gd name="connsiteY1" fmla="*/ 157853 h 157852"/>
                <a:gd name="connsiteX2" fmla="*/ 45331 w 123764"/>
                <a:gd name="connsiteY2" fmla="*/ 156257 h 157852"/>
                <a:gd name="connsiteX3" fmla="*/ 83 w 123764"/>
                <a:gd name="connsiteY3" fmla="*/ 3092 h 157852"/>
                <a:gd name="connsiteX4" fmla="*/ 1551 w 123764"/>
                <a:gd name="connsiteY4" fmla="*/ 540 h 157852"/>
                <a:gd name="connsiteX5" fmla="*/ 4487 w 123764"/>
                <a:gd name="connsiteY5" fmla="*/ 221 h 157852"/>
                <a:gd name="connsiteX6" fmla="*/ 61030 w 123764"/>
                <a:gd name="connsiteY6" fmla="*/ 37044 h 157852"/>
                <a:gd name="connsiteX7" fmla="*/ 61030 w 123764"/>
                <a:gd name="connsiteY7" fmla="*/ 41575 h 157852"/>
                <a:gd name="connsiteX8" fmla="*/ 56518 w 123764"/>
                <a:gd name="connsiteY8" fmla="*/ 41594 h 157852"/>
                <a:gd name="connsiteX9" fmla="*/ 56499 w 123764"/>
                <a:gd name="connsiteY9" fmla="*/ 41575 h 157852"/>
                <a:gd name="connsiteX10" fmla="*/ 6146 w 123764"/>
                <a:gd name="connsiteY10" fmla="*/ 7815 h 157852"/>
                <a:gd name="connsiteX11" fmla="*/ 49607 w 123764"/>
                <a:gd name="connsiteY11" fmla="*/ 151407 h 157852"/>
                <a:gd name="connsiteX12" fmla="*/ 120573 w 123764"/>
                <a:gd name="connsiteY12" fmla="*/ 151407 h 157852"/>
                <a:gd name="connsiteX13" fmla="*/ 123764 w 123764"/>
                <a:gd name="connsiteY13" fmla="*/ 154598 h 157852"/>
                <a:gd name="connsiteX14" fmla="*/ 120638 w 123764"/>
                <a:gd name="connsiteY14" fmla="*/ 157853 h 157852"/>
                <a:gd name="connsiteX15" fmla="*/ 120573 w 123764"/>
                <a:gd name="connsiteY15" fmla="*/ 157853 h 15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764" h="157852">
                  <a:moveTo>
                    <a:pt x="120573" y="157853"/>
                  </a:moveTo>
                  <a:lnTo>
                    <a:pt x="48075" y="157853"/>
                  </a:lnTo>
                  <a:cubicBezTo>
                    <a:pt x="46942" y="157847"/>
                    <a:pt x="45897" y="157240"/>
                    <a:pt x="45331" y="156257"/>
                  </a:cubicBezTo>
                  <a:cubicBezTo>
                    <a:pt x="23696" y="120008"/>
                    <a:pt x="-1640" y="63976"/>
                    <a:pt x="83" y="3092"/>
                  </a:cubicBezTo>
                  <a:cubicBezTo>
                    <a:pt x="116" y="2052"/>
                    <a:pt x="667" y="1095"/>
                    <a:pt x="1551" y="540"/>
                  </a:cubicBezTo>
                  <a:cubicBezTo>
                    <a:pt x="2418" y="-41"/>
                    <a:pt x="3515" y="-162"/>
                    <a:pt x="4487" y="221"/>
                  </a:cubicBezTo>
                  <a:cubicBezTo>
                    <a:pt x="25128" y="9494"/>
                    <a:pt x="44203" y="21913"/>
                    <a:pt x="61030" y="37044"/>
                  </a:cubicBezTo>
                  <a:cubicBezTo>
                    <a:pt x="62254" y="38308"/>
                    <a:pt x="62254" y="40312"/>
                    <a:pt x="61030" y="41575"/>
                  </a:cubicBezTo>
                  <a:cubicBezTo>
                    <a:pt x="59789" y="42826"/>
                    <a:pt x="57769" y="42832"/>
                    <a:pt x="56518" y="41594"/>
                  </a:cubicBezTo>
                  <a:cubicBezTo>
                    <a:pt x="56511" y="41588"/>
                    <a:pt x="56505" y="41582"/>
                    <a:pt x="56499" y="41575"/>
                  </a:cubicBezTo>
                  <a:cubicBezTo>
                    <a:pt x="41313" y="28103"/>
                    <a:pt x="24376" y="16750"/>
                    <a:pt x="6146" y="7815"/>
                  </a:cubicBezTo>
                  <a:cubicBezTo>
                    <a:pt x="6146" y="64678"/>
                    <a:pt x="29248" y="116818"/>
                    <a:pt x="49607" y="151407"/>
                  </a:cubicBezTo>
                  <a:lnTo>
                    <a:pt x="120573" y="151407"/>
                  </a:lnTo>
                  <a:cubicBezTo>
                    <a:pt x="122335" y="151407"/>
                    <a:pt x="123764" y="152837"/>
                    <a:pt x="123764" y="154598"/>
                  </a:cubicBezTo>
                  <a:cubicBezTo>
                    <a:pt x="123799" y="156360"/>
                    <a:pt x="122400" y="157815"/>
                    <a:pt x="120638" y="157853"/>
                  </a:cubicBezTo>
                  <a:cubicBezTo>
                    <a:pt x="120616" y="157853"/>
                    <a:pt x="120595" y="157853"/>
                    <a:pt x="120573" y="157853"/>
                  </a:cubicBezTo>
                  <a:close/>
                </a:path>
              </a:pathLst>
            </a:custGeom>
            <a:solidFill>
              <a:srgbClr val="231F20"/>
            </a:solidFill>
            <a:ln w="638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FB2D43E-695C-4B97-AEF7-D4552E6DE668}"/>
                </a:ext>
              </a:extLst>
            </p:cNvPr>
            <p:cNvSpPr/>
            <p:nvPr/>
          </p:nvSpPr>
          <p:spPr>
            <a:xfrm>
              <a:off x="13093551" y="2512433"/>
              <a:ext cx="105553" cy="250871"/>
            </a:xfrm>
            <a:custGeom>
              <a:avLst/>
              <a:gdLst>
                <a:gd name="connsiteX0" fmla="*/ 105554 w 105553"/>
                <a:gd name="connsiteY0" fmla="*/ 151442 h 250871"/>
                <a:gd name="connsiteX1" fmla="*/ 15122 w 105553"/>
                <a:gd name="connsiteY1" fmla="*/ 0 h 250871"/>
                <a:gd name="connsiteX2" fmla="*/ 1912 w 105553"/>
                <a:gd name="connsiteY2" fmla="*/ 135487 h 250871"/>
                <a:gd name="connsiteX3" fmla="*/ 26993 w 105553"/>
                <a:gd name="connsiteY3" fmla="*/ 250872 h 250871"/>
                <a:gd name="connsiteX4" fmla="*/ 104469 w 105553"/>
                <a:gd name="connsiteY4" fmla="*/ 250872 h 250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53" h="250871">
                  <a:moveTo>
                    <a:pt x="105554" y="151442"/>
                  </a:moveTo>
                  <a:cubicBezTo>
                    <a:pt x="87684" y="58458"/>
                    <a:pt x="15122" y="0"/>
                    <a:pt x="15122" y="0"/>
                  </a:cubicBezTo>
                  <a:cubicBezTo>
                    <a:pt x="1524" y="43786"/>
                    <a:pt x="-2971" y="89895"/>
                    <a:pt x="1912" y="135487"/>
                  </a:cubicBezTo>
                  <a:cubicBezTo>
                    <a:pt x="5664" y="174806"/>
                    <a:pt x="14084" y="213544"/>
                    <a:pt x="26993" y="250872"/>
                  </a:cubicBezTo>
                  <a:lnTo>
                    <a:pt x="104469" y="250872"/>
                  </a:lnTo>
                </a:path>
              </a:pathLst>
            </a:custGeom>
            <a:solidFill>
              <a:srgbClr val="FFFFFF"/>
            </a:solidFill>
            <a:ln w="638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93583C9B-9579-4096-B145-B7220BB9DD70}"/>
                </a:ext>
              </a:extLst>
            </p:cNvPr>
            <p:cNvSpPr/>
            <p:nvPr/>
          </p:nvSpPr>
          <p:spPr>
            <a:xfrm>
              <a:off x="13089804" y="2509472"/>
              <a:ext cx="112478" cy="257023"/>
            </a:xfrm>
            <a:custGeom>
              <a:avLst/>
              <a:gdLst>
                <a:gd name="connsiteX0" fmla="*/ 108215 w 112478"/>
                <a:gd name="connsiteY0" fmla="*/ 257023 h 257023"/>
                <a:gd name="connsiteX1" fmla="*/ 30420 w 112478"/>
                <a:gd name="connsiteY1" fmla="*/ 257023 h 257023"/>
                <a:gd name="connsiteX2" fmla="*/ 27357 w 112478"/>
                <a:gd name="connsiteY2" fmla="*/ 254853 h 257023"/>
                <a:gd name="connsiteX3" fmla="*/ 1829 w 112478"/>
                <a:gd name="connsiteY3" fmla="*/ 138703 h 257023"/>
                <a:gd name="connsiteX4" fmla="*/ 15550 w 112478"/>
                <a:gd name="connsiteY4" fmla="*/ 2195 h 257023"/>
                <a:gd name="connsiteX5" fmla="*/ 17656 w 112478"/>
                <a:gd name="connsiteY5" fmla="*/ 153 h 257023"/>
                <a:gd name="connsiteX6" fmla="*/ 20528 w 112478"/>
                <a:gd name="connsiteY6" fmla="*/ 727 h 257023"/>
                <a:gd name="connsiteX7" fmla="*/ 112427 w 112478"/>
                <a:gd name="connsiteY7" fmla="*/ 153892 h 257023"/>
                <a:gd name="connsiteX8" fmla="*/ 109875 w 112478"/>
                <a:gd name="connsiteY8" fmla="*/ 157594 h 257023"/>
                <a:gd name="connsiteX9" fmla="*/ 106109 w 112478"/>
                <a:gd name="connsiteY9" fmla="*/ 155105 h 257023"/>
                <a:gd name="connsiteX10" fmla="*/ 20145 w 112478"/>
                <a:gd name="connsiteY10" fmla="*/ 8322 h 257023"/>
                <a:gd name="connsiteX11" fmla="*/ 8467 w 112478"/>
                <a:gd name="connsiteY11" fmla="*/ 137937 h 257023"/>
                <a:gd name="connsiteX12" fmla="*/ 32718 w 112478"/>
                <a:gd name="connsiteY12" fmla="*/ 250450 h 257023"/>
                <a:gd name="connsiteX13" fmla="*/ 108215 w 112478"/>
                <a:gd name="connsiteY13" fmla="*/ 250450 h 257023"/>
                <a:gd name="connsiteX14" fmla="*/ 111406 w 112478"/>
                <a:gd name="connsiteY14" fmla="*/ 253641 h 257023"/>
                <a:gd name="connsiteX15" fmla="*/ 108412 w 112478"/>
                <a:gd name="connsiteY15" fmla="*/ 257017 h 257023"/>
                <a:gd name="connsiteX16" fmla="*/ 108215 w 112478"/>
                <a:gd name="connsiteY16" fmla="*/ 257023 h 25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478" h="257023">
                  <a:moveTo>
                    <a:pt x="108215" y="257023"/>
                  </a:moveTo>
                  <a:lnTo>
                    <a:pt x="30420" y="257023"/>
                  </a:lnTo>
                  <a:cubicBezTo>
                    <a:pt x="29043" y="257023"/>
                    <a:pt x="27816" y="256149"/>
                    <a:pt x="27357" y="254853"/>
                  </a:cubicBezTo>
                  <a:cubicBezTo>
                    <a:pt x="14314" y="217277"/>
                    <a:pt x="5745" y="178290"/>
                    <a:pt x="1829" y="138703"/>
                  </a:cubicBezTo>
                  <a:cubicBezTo>
                    <a:pt x="-2970" y="92741"/>
                    <a:pt x="1699" y="46281"/>
                    <a:pt x="15550" y="2195"/>
                  </a:cubicBezTo>
                  <a:cubicBezTo>
                    <a:pt x="15879" y="1212"/>
                    <a:pt x="16665" y="453"/>
                    <a:pt x="17656" y="153"/>
                  </a:cubicBezTo>
                  <a:cubicBezTo>
                    <a:pt x="18648" y="-179"/>
                    <a:pt x="19741" y="38"/>
                    <a:pt x="20528" y="727"/>
                  </a:cubicBezTo>
                  <a:cubicBezTo>
                    <a:pt x="21294" y="1301"/>
                    <a:pt x="94558" y="60972"/>
                    <a:pt x="112427" y="153892"/>
                  </a:cubicBezTo>
                  <a:cubicBezTo>
                    <a:pt x="112738" y="155615"/>
                    <a:pt x="111598" y="157268"/>
                    <a:pt x="109875" y="157594"/>
                  </a:cubicBezTo>
                  <a:cubicBezTo>
                    <a:pt x="108155" y="157913"/>
                    <a:pt x="106491" y="156809"/>
                    <a:pt x="106109" y="155105"/>
                  </a:cubicBezTo>
                  <a:cubicBezTo>
                    <a:pt x="90984" y="76097"/>
                    <a:pt x="34887" y="21723"/>
                    <a:pt x="20145" y="8322"/>
                  </a:cubicBezTo>
                  <a:cubicBezTo>
                    <a:pt x="7835" y="50353"/>
                    <a:pt x="3867" y="94381"/>
                    <a:pt x="8467" y="137937"/>
                  </a:cubicBezTo>
                  <a:cubicBezTo>
                    <a:pt x="12187" y="176248"/>
                    <a:pt x="20324" y="214003"/>
                    <a:pt x="32718" y="250450"/>
                  </a:cubicBezTo>
                  <a:lnTo>
                    <a:pt x="108215" y="250450"/>
                  </a:lnTo>
                  <a:cubicBezTo>
                    <a:pt x="109977" y="250450"/>
                    <a:pt x="111406" y="251879"/>
                    <a:pt x="111406" y="253641"/>
                  </a:cubicBezTo>
                  <a:cubicBezTo>
                    <a:pt x="111512" y="255402"/>
                    <a:pt x="110171" y="256915"/>
                    <a:pt x="108412" y="257017"/>
                  </a:cubicBezTo>
                  <a:cubicBezTo>
                    <a:pt x="108347" y="257023"/>
                    <a:pt x="108281" y="257023"/>
                    <a:pt x="108215" y="257023"/>
                  </a:cubicBezTo>
                  <a:close/>
                </a:path>
              </a:pathLst>
            </a:custGeom>
            <a:solidFill>
              <a:srgbClr val="231F20"/>
            </a:solidFill>
            <a:ln w="638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BCEA21BA-130E-47A8-A42C-024A33F8902D}"/>
                </a:ext>
              </a:extLst>
            </p:cNvPr>
            <p:cNvSpPr/>
            <p:nvPr/>
          </p:nvSpPr>
          <p:spPr>
            <a:xfrm>
              <a:off x="13168469" y="2596865"/>
              <a:ext cx="111258" cy="166439"/>
            </a:xfrm>
            <a:custGeom>
              <a:avLst/>
              <a:gdLst>
                <a:gd name="connsiteX0" fmla="*/ 69118 w 111258"/>
                <a:gd name="connsiteY0" fmla="*/ 166440 h 166439"/>
                <a:gd name="connsiteX1" fmla="*/ 66 w 111258"/>
                <a:gd name="connsiteY1" fmla="*/ 166440 h 166439"/>
                <a:gd name="connsiteX2" fmla="*/ 26232 w 111258"/>
                <a:gd name="connsiteY2" fmla="*/ 74796 h 166439"/>
                <a:gd name="connsiteX3" fmla="*/ 30635 w 111258"/>
                <a:gd name="connsiteY3" fmla="*/ 67074 h 166439"/>
                <a:gd name="connsiteX4" fmla="*/ 107218 w 111258"/>
                <a:gd name="connsiteY4" fmla="*/ 0 h 166439"/>
                <a:gd name="connsiteX5" fmla="*/ 69118 w 111258"/>
                <a:gd name="connsiteY5" fmla="*/ 166440 h 16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258" h="166439">
                  <a:moveTo>
                    <a:pt x="69118" y="166440"/>
                  </a:moveTo>
                  <a:lnTo>
                    <a:pt x="66" y="166440"/>
                  </a:lnTo>
                  <a:cubicBezTo>
                    <a:pt x="-636" y="145954"/>
                    <a:pt x="4023" y="115002"/>
                    <a:pt x="26232" y="74796"/>
                  </a:cubicBezTo>
                  <a:cubicBezTo>
                    <a:pt x="27699" y="72115"/>
                    <a:pt x="29167" y="69563"/>
                    <a:pt x="30635" y="67074"/>
                  </a:cubicBezTo>
                  <a:cubicBezTo>
                    <a:pt x="70649" y="-702"/>
                    <a:pt x="107218" y="0"/>
                    <a:pt x="107218" y="0"/>
                  </a:cubicBezTo>
                  <a:cubicBezTo>
                    <a:pt x="122726" y="71350"/>
                    <a:pt x="90050" y="134913"/>
                    <a:pt x="69118" y="166440"/>
                  </a:cubicBezTo>
                  <a:close/>
                </a:path>
              </a:pathLst>
            </a:custGeom>
            <a:solidFill>
              <a:srgbClr val="FFFFFF"/>
            </a:solidFill>
            <a:ln w="638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E4B0AA99-2DFF-49FF-BF32-FD84DB9097E4}"/>
                </a:ext>
              </a:extLst>
            </p:cNvPr>
            <p:cNvSpPr/>
            <p:nvPr/>
          </p:nvSpPr>
          <p:spPr>
            <a:xfrm>
              <a:off x="13165283" y="2593674"/>
              <a:ext cx="117683" cy="172835"/>
            </a:xfrm>
            <a:custGeom>
              <a:avLst/>
              <a:gdLst>
                <a:gd name="connsiteX0" fmla="*/ 72304 w 117683"/>
                <a:gd name="connsiteY0" fmla="*/ 172821 h 172835"/>
                <a:gd name="connsiteX1" fmla="*/ 3252 w 117683"/>
                <a:gd name="connsiteY1" fmla="*/ 172821 h 172835"/>
                <a:gd name="connsiteX2" fmla="*/ 61 w 117683"/>
                <a:gd name="connsiteY2" fmla="*/ 169694 h 172835"/>
                <a:gd name="connsiteX3" fmla="*/ 26609 w 117683"/>
                <a:gd name="connsiteY3" fmla="*/ 76455 h 172835"/>
                <a:gd name="connsiteX4" fmla="*/ 31077 w 117683"/>
                <a:gd name="connsiteY4" fmla="*/ 68605 h 172835"/>
                <a:gd name="connsiteX5" fmla="*/ 110531 w 117683"/>
                <a:gd name="connsiteY5" fmla="*/ 0 h 172835"/>
                <a:gd name="connsiteX6" fmla="*/ 113594 w 117683"/>
                <a:gd name="connsiteY6" fmla="*/ 2553 h 172835"/>
                <a:gd name="connsiteX7" fmla="*/ 75303 w 117683"/>
                <a:gd name="connsiteY7" fmla="*/ 171353 h 172835"/>
                <a:gd name="connsiteX8" fmla="*/ 72304 w 117683"/>
                <a:gd name="connsiteY8" fmla="*/ 172821 h 172835"/>
                <a:gd name="connsiteX9" fmla="*/ 6379 w 117683"/>
                <a:gd name="connsiteY9" fmla="*/ 166439 h 172835"/>
                <a:gd name="connsiteX10" fmla="*/ 70644 w 117683"/>
                <a:gd name="connsiteY10" fmla="*/ 166439 h 172835"/>
                <a:gd name="connsiteX11" fmla="*/ 107915 w 117683"/>
                <a:gd name="connsiteY11" fmla="*/ 6892 h 172835"/>
                <a:gd name="connsiteX12" fmla="*/ 36565 w 117683"/>
                <a:gd name="connsiteY12" fmla="*/ 72115 h 172835"/>
                <a:gd name="connsiteX13" fmla="*/ 32162 w 117683"/>
                <a:gd name="connsiteY13" fmla="*/ 79837 h 172835"/>
                <a:gd name="connsiteX14" fmla="*/ 6379 w 117683"/>
                <a:gd name="connsiteY14" fmla="*/ 166439 h 17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683" h="172835">
                  <a:moveTo>
                    <a:pt x="72304" y="172821"/>
                  </a:moveTo>
                  <a:lnTo>
                    <a:pt x="3252" y="172821"/>
                  </a:lnTo>
                  <a:cubicBezTo>
                    <a:pt x="1527" y="172789"/>
                    <a:pt x="128" y="171417"/>
                    <a:pt x="61" y="169694"/>
                  </a:cubicBezTo>
                  <a:cubicBezTo>
                    <a:pt x="-577" y="150548"/>
                    <a:pt x="3507" y="118320"/>
                    <a:pt x="26609" y="76455"/>
                  </a:cubicBezTo>
                  <a:lnTo>
                    <a:pt x="31077" y="68605"/>
                  </a:lnTo>
                  <a:cubicBezTo>
                    <a:pt x="71538" y="64"/>
                    <a:pt x="108936" y="128"/>
                    <a:pt x="110531" y="0"/>
                  </a:cubicBezTo>
                  <a:cubicBezTo>
                    <a:pt x="112018" y="51"/>
                    <a:pt x="113275" y="1104"/>
                    <a:pt x="113594" y="2553"/>
                  </a:cubicBezTo>
                  <a:cubicBezTo>
                    <a:pt x="129294" y="75051"/>
                    <a:pt x="96172" y="139444"/>
                    <a:pt x="75303" y="171353"/>
                  </a:cubicBezTo>
                  <a:cubicBezTo>
                    <a:pt x="74660" y="172368"/>
                    <a:pt x="73500" y="172936"/>
                    <a:pt x="72304" y="172821"/>
                  </a:cubicBezTo>
                  <a:close/>
                  <a:moveTo>
                    <a:pt x="6379" y="166439"/>
                  </a:moveTo>
                  <a:lnTo>
                    <a:pt x="70644" y="166439"/>
                  </a:lnTo>
                  <a:cubicBezTo>
                    <a:pt x="90939" y="135296"/>
                    <a:pt x="121699" y="74732"/>
                    <a:pt x="107915" y="6892"/>
                  </a:cubicBezTo>
                  <a:cubicBezTo>
                    <a:pt x="99235" y="8296"/>
                    <a:pt x="69049" y="17103"/>
                    <a:pt x="36565" y="72115"/>
                  </a:cubicBezTo>
                  <a:lnTo>
                    <a:pt x="32162" y="79837"/>
                  </a:lnTo>
                  <a:cubicBezTo>
                    <a:pt x="10974" y="117937"/>
                    <a:pt x="6315" y="147740"/>
                    <a:pt x="6379" y="166439"/>
                  </a:cubicBezTo>
                  <a:close/>
                </a:path>
              </a:pathLst>
            </a:custGeom>
            <a:solidFill>
              <a:srgbClr val="231F20"/>
            </a:solidFill>
            <a:ln w="638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E78A327A-1609-4EF0-A27B-E10D52F39D95}"/>
                </a:ext>
              </a:extLst>
            </p:cNvPr>
            <p:cNvSpPr/>
            <p:nvPr/>
          </p:nvSpPr>
          <p:spPr>
            <a:xfrm>
              <a:off x="13067701" y="2763304"/>
              <a:ext cx="179139" cy="109513"/>
            </a:xfrm>
            <a:custGeom>
              <a:avLst/>
              <a:gdLst>
                <a:gd name="connsiteX0" fmla="*/ 157313 w 179139"/>
                <a:gd name="connsiteY0" fmla="*/ 109513 h 109513"/>
                <a:gd name="connsiteX1" fmla="*/ 21826 w 179139"/>
                <a:gd name="connsiteY1" fmla="*/ 109513 h 109513"/>
                <a:gd name="connsiteX2" fmla="*/ 0 w 179139"/>
                <a:gd name="connsiteY2" fmla="*/ 0 h 109513"/>
                <a:gd name="connsiteX3" fmla="*/ 179139 w 179139"/>
                <a:gd name="connsiteY3" fmla="*/ 0 h 109513"/>
                <a:gd name="connsiteX4" fmla="*/ 157313 w 179139"/>
                <a:gd name="connsiteY4" fmla="*/ 109513 h 109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39" h="109513">
                  <a:moveTo>
                    <a:pt x="157313" y="109513"/>
                  </a:moveTo>
                  <a:lnTo>
                    <a:pt x="21826" y="109513"/>
                  </a:lnTo>
                  <a:lnTo>
                    <a:pt x="0" y="0"/>
                  </a:lnTo>
                  <a:lnTo>
                    <a:pt x="179139" y="0"/>
                  </a:lnTo>
                  <a:lnTo>
                    <a:pt x="157313" y="109513"/>
                  </a:lnTo>
                  <a:close/>
                </a:path>
              </a:pathLst>
            </a:custGeom>
            <a:solidFill>
              <a:srgbClr val="231F20"/>
            </a:solidFill>
            <a:ln w="6382" cap="flat">
              <a:noFill/>
              <a:prstDash val="solid"/>
              <a:miter/>
            </a:ln>
          </p:spPr>
          <p:txBody>
            <a:bodyPr rtlCol="0" anchor="ctr"/>
            <a:lstStyle/>
            <a:p>
              <a:endParaRPr lang="zh-CN" altLang="en-US"/>
            </a:p>
          </p:txBody>
        </p:sp>
      </p:grpSp>
      <p:sp>
        <p:nvSpPr>
          <p:cNvPr id="70" name="任意多边形: 形状 69">
            <a:extLst>
              <a:ext uri="{FF2B5EF4-FFF2-40B4-BE49-F238E27FC236}">
                <a16:creationId xmlns:a16="http://schemas.microsoft.com/office/drawing/2014/main" id="{0902269F-95CD-488B-B4A3-C31D48397D66}"/>
              </a:ext>
            </a:extLst>
          </p:cNvPr>
          <p:cNvSpPr/>
          <p:nvPr userDrawn="1"/>
        </p:nvSpPr>
        <p:spPr>
          <a:xfrm>
            <a:off x="1330805" y="4910585"/>
            <a:ext cx="5436000" cy="14922"/>
          </a:xfrm>
          <a:custGeom>
            <a:avLst/>
            <a:gdLst>
              <a:gd name="connsiteX0" fmla="*/ 4260374 w 4267834"/>
              <a:gd name="connsiteY0" fmla="*/ 14923 h 14922"/>
              <a:gd name="connsiteX1" fmla="*/ 7461 w 4267834"/>
              <a:gd name="connsiteY1" fmla="*/ 14923 h 14922"/>
              <a:gd name="connsiteX2" fmla="*/ 0 w 4267834"/>
              <a:gd name="connsiteY2" fmla="*/ 7461 h 14922"/>
              <a:gd name="connsiteX3" fmla="*/ 7461 w 4267834"/>
              <a:gd name="connsiteY3" fmla="*/ 0 h 14922"/>
              <a:gd name="connsiteX4" fmla="*/ 4260374 w 4267834"/>
              <a:gd name="connsiteY4" fmla="*/ 0 h 14922"/>
              <a:gd name="connsiteX5" fmla="*/ 4267835 w 4267834"/>
              <a:gd name="connsiteY5" fmla="*/ 7461 h 14922"/>
              <a:gd name="connsiteX6" fmla="*/ 4260374 w 4267834"/>
              <a:gd name="connsiteY6" fmla="*/ 14923 h 1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7834" h="14922">
                <a:moveTo>
                  <a:pt x="4260374" y="14923"/>
                </a:moveTo>
                <a:lnTo>
                  <a:pt x="7461" y="14923"/>
                </a:lnTo>
                <a:cubicBezTo>
                  <a:pt x="3341" y="14923"/>
                  <a:pt x="0" y="11580"/>
                  <a:pt x="0" y="7461"/>
                </a:cubicBezTo>
                <a:cubicBezTo>
                  <a:pt x="0" y="3343"/>
                  <a:pt x="3341" y="0"/>
                  <a:pt x="7461" y="0"/>
                </a:cubicBezTo>
                <a:lnTo>
                  <a:pt x="4260374" y="0"/>
                </a:lnTo>
                <a:cubicBezTo>
                  <a:pt x="4264492" y="0"/>
                  <a:pt x="4267835" y="3343"/>
                  <a:pt x="4267835" y="7461"/>
                </a:cubicBezTo>
                <a:cubicBezTo>
                  <a:pt x="4267835" y="11580"/>
                  <a:pt x="4264492" y="14923"/>
                  <a:pt x="4260374" y="14923"/>
                </a:cubicBezTo>
                <a:close/>
              </a:path>
            </a:pathLst>
          </a:custGeom>
          <a:solidFill>
            <a:srgbClr val="D1D3D4"/>
          </a:solidFill>
          <a:ln w="14907"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EE4808E7-C579-4C3C-9404-1DCBC7A293CD}"/>
              </a:ext>
            </a:extLst>
          </p:cNvPr>
          <p:cNvSpPr/>
          <p:nvPr userDrawn="1"/>
        </p:nvSpPr>
        <p:spPr>
          <a:xfrm>
            <a:off x="1829884" y="4289211"/>
            <a:ext cx="854163" cy="830997"/>
          </a:xfrm>
          <a:custGeom>
            <a:avLst/>
            <a:gdLst>
              <a:gd name="connsiteX0" fmla="*/ 0 w 854163"/>
              <a:gd name="connsiteY0" fmla="*/ 0 h 564070"/>
              <a:gd name="connsiteX1" fmla="*/ 854164 w 854163"/>
              <a:gd name="connsiteY1" fmla="*/ 0 h 564070"/>
              <a:gd name="connsiteX2" fmla="*/ 854164 w 854163"/>
              <a:gd name="connsiteY2" fmla="*/ 564071 h 564070"/>
              <a:gd name="connsiteX3" fmla="*/ 0 w 854163"/>
              <a:gd name="connsiteY3" fmla="*/ 564071 h 564070"/>
            </a:gdLst>
            <a:ahLst/>
            <a:cxnLst>
              <a:cxn ang="0">
                <a:pos x="connsiteX0" y="connsiteY0"/>
              </a:cxn>
              <a:cxn ang="0">
                <a:pos x="connsiteX1" y="connsiteY1"/>
              </a:cxn>
              <a:cxn ang="0">
                <a:pos x="connsiteX2" y="connsiteY2"/>
              </a:cxn>
              <a:cxn ang="0">
                <a:pos x="connsiteX3" y="connsiteY3"/>
              </a:cxn>
            </a:cxnLst>
            <a:rect l="l" t="t" r="r" b="b"/>
            <a:pathLst>
              <a:path w="854163" h="564070">
                <a:moveTo>
                  <a:pt x="0" y="0"/>
                </a:moveTo>
                <a:lnTo>
                  <a:pt x="854164" y="0"/>
                </a:lnTo>
                <a:lnTo>
                  <a:pt x="854164" y="564071"/>
                </a:lnTo>
                <a:lnTo>
                  <a:pt x="0" y="564071"/>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2" name="任意多边形: 形状 71">
            <a:extLst>
              <a:ext uri="{FF2B5EF4-FFF2-40B4-BE49-F238E27FC236}">
                <a16:creationId xmlns:a16="http://schemas.microsoft.com/office/drawing/2014/main" id="{FFF0894B-5552-4A97-AD76-9937C4C8CA7D}"/>
              </a:ext>
            </a:extLst>
          </p:cNvPr>
          <p:cNvSpPr/>
          <p:nvPr userDrawn="1"/>
        </p:nvSpPr>
        <p:spPr>
          <a:xfrm>
            <a:off x="2973843" y="3577807"/>
            <a:ext cx="854163" cy="1542401"/>
          </a:xfrm>
          <a:custGeom>
            <a:avLst/>
            <a:gdLst>
              <a:gd name="connsiteX0" fmla="*/ 0 w 854163"/>
              <a:gd name="connsiteY0" fmla="*/ 0 h 1046962"/>
              <a:gd name="connsiteX1" fmla="*/ 854164 w 854163"/>
              <a:gd name="connsiteY1" fmla="*/ 0 h 1046962"/>
              <a:gd name="connsiteX2" fmla="*/ 854164 w 854163"/>
              <a:gd name="connsiteY2" fmla="*/ 1046963 h 1046962"/>
              <a:gd name="connsiteX3" fmla="*/ 0 w 854163"/>
              <a:gd name="connsiteY3" fmla="*/ 1046963 h 1046962"/>
            </a:gdLst>
            <a:ahLst/>
            <a:cxnLst>
              <a:cxn ang="0">
                <a:pos x="connsiteX0" y="connsiteY0"/>
              </a:cxn>
              <a:cxn ang="0">
                <a:pos x="connsiteX1" y="connsiteY1"/>
              </a:cxn>
              <a:cxn ang="0">
                <a:pos x="connsiteX2" y="connsiteY2"/>
              </a:cxn>
              <a:cxn ang="0">
                <a:pos x="connsiteX3" y="connsiteY3"/>
              </a:cxn>
            </a:cxnLst>
            <a:rect l="l" t="t" r="r" b="b"/>
            <a:pathLst>
              <a:path w="854163" h="1046962">
                <a:moveTo>
                  <a:pt x="0" y="0"/>
                </a:moveTo>
                <a:lnTo>
                  <a:pt x="854164" y="0"/>
                </a:lnTo>
                <a:lnTo>
                  <a:pt x="854164" y="1046963"/>
                </a:lnTo>
                <a:lnTo>
                  <a:pt x="0" y="1046963"/>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3" name="任意多边形: 形状 72">
            <a:extLst>
              <a:ext uri="{FF2B5EF4-FFF2-40B4-BE49-F238E27FC236}">
                <a16:creationId xmlns:a16="http://schemas.microsoft.com/office/drawing/2014/main" id="{1C62B69C-9C33-46F1-855A-009829D05A2E}"/>
              </a:ext>
            </a:extLst>
          </p:cNvPr>
          <p:cNvSpPr/>
          <p:nvPr userDrawn="1"/>
        </p:nvSpPr>
        <p:spPr>
          <a:xfrm>
            <a:off x="4117801" y="3029525"/>
            <a:ext cx="854163" cy="2090683"/>
          </a:xfrm>
          <a:custGeom>
            <a:avLst/>
            <a:gdLst>
              <a:gd name="connsiteX0" fmla="*/ 0 w 854163"/>
              <a:gd name="connsiteY0" fmla="*/ 0 h 1419129"/>
              <a:gd name="connsiteX1" fmla="*/ 854164 w 854163"/>
              <a:gd name="connsiteY1" fmla="*/ 0 h 1419129"/>
              <a:gd name="connsiteX2" fmla="*/ 854164 w 854163"/>
              <a:gd name="connsiteY2" fmla="*/ 1419130 h 1419129"/>
              <a:gd name="connsiteX3" fmla="*/ 0 w 854163"/>
              <a:gd name="connsiteY3" fmla="*/ 1419130 h 1419129"/>
            </a:gdLst>
            <a:ahLst/>
            <a:cxnLst>
              <a:cxn ang="0">
                <a:pos x="connsiteX0" y="connsiteY0"/>
              </a:cxn>
              <a:cxn ang="0">
                <a:pos x="connsiteX1" y="connsiteY1"/>
              </a:cxn>
              <a:cxn ang="0">
                <a:pos x="connsiteX2" y="connsiteY2"/>
              </a:cxn>
              <a:cxn ang="0">
                <a:pos x="connsiteX3" y="connsiteY3"/>
              </a:cxn>
            </a:cxnLst>
            <a:rect l="l" t="t" r="r" b="b"/>
            <a:pathLst>
              <a:path w="854163" h="1419129">
                <a:moveTo>
                  <a:pt x="0" y="0"/>
                </a:moveTo>
                <a:lnTo>
                  <a:pt x="854164" y="0"/>
                </a:lnTo>
                <a:lnTo>
                  <a:pt x="854164" y="1419130"/>
                </a:lnTo>
                <a:lnTo>
                  <a:pt x="0" y="1419130"/>
                </a:lnTo>
                <a:close/>
              </a:path>
            </a:pathLst>
          </a:custGeom>
          <a:solidFill>
            <a:srgbClr val="FFFFFF"/>
          </a:solidFill>
          <a:ln w="19050"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nvGrpSpPr>
          <p:cNvPr id="74" name="组合 73">
            <a:extLst>
              <a:ext uri="{FF2B5EF4-FFF2-40B4-BE49-F238E27FC236}">
                <a16:creationId xmlns:a16="http://schemas.microsoft.com/office/drawing/2014/main" id="{663ADE79-7758-4413-A554-4D77AB75A38D}"/>
              </a:ext>
            </a:extLst>
          </p:cNvPr>
          <p:cNvGrpSpPr/>
          <p:nvPr userDrawn="1"/>
        </p:nvGrpSpPr>
        <p:grpSpPr>
          <a:xfrm>
            <a:off x="6193099" y="4316631"/>
            <a:ext cx="331571" cy="803577"/>
            <a:chOff x="4483655" y="3774455"/>
            <a:chExt cx="331571" cy="803577"/>
          </a:xfrm>
        </p:grpSpPr>
        <p:sp>
          <p:nvSpPr>
            <p:cNvPr id="75" name="任意多边形: 形状 74">
              <a:extLst>
                <a:ext uri="{FF2B5EF4-FFF2-40B4-BE49-F238E27FC236}">
                  <a16:creationId xmlns:a16="http://schemas.microsoft.com/office/drawing/2014/main" id="{7D4AE7E8-2889-40DA-BC1B-5A38B1DC605F}"/>
                </a:ext>
              </a:extLst>
            </p:cNvPr>
            <p:cNvSpPr/>
            <p:nvPr/>
          </p:nvSpPr>
          <p:spPr>
            <a:xfrm>
              <a:off x="4483655" y="3790721"/>
              <a:ext cx="176327" cy="415689"/>
            </a:xfrm>
            <a:custGeom>
              <a:avLst/>
              <a:gdLst>
                <a:gd name="connsiteX0" fmla="*/ 176158 w 176327"/>
                <a:gd name="connsiteY0" fmla="*/ 315909 h 415689"/>
                <a:gd name="connsiteX1" fmla="*/ 167503 w 176327"/>
                <a:gd name="connsiteY1" fmla="*/ 275320 h 415689"/>
                <a:gd name="connsiteX2" fmla="*/ 149298 w 176327"/>
                <a:gd name="connsiteY2" fmla="*/ 249653 h 415689"/>
                <a:gd name="connsiteX3" fmla="*/ 145269 w 176327"/>
                <a:gd name="connsiteY3" fmla="*/ 195783 h 415689"/>
                <a:gd name="connsiteX4" fmla="*/ 126317 w 176327"/>
                <a:gd name="connsiteY4" fmla="*/ 155492 h 415689"/>
                <a:gd name="connsiteX5" fmla="*/ 95577 w 176327"/>
                <a:gd name="connsiteY5" fmla="*/ 129378 h 415689"/>
                <a:gd name="connsiteX6" fmla="*/ 68119 w 176327"/>
                <a:gd name="connsiteY6" fmla="*/ 69688 h 415689"/>
                <a:gd name="connsiteX7" fmla="*/ 8429 w 176327"/>
                <a:gd name="connsiteY7" fmla="*/ 0 h 415689"/>
                <a:gd name="connsiteX8" fmla="*/ 4400 w 176327"/>
                <a:gd name="connsiteY8" fmla="*/ 105950 h 415689"/>
                <a:gd name="connsiteX9" fmla="*/ 23650 w 176327"/>
                <a:gd name="connsiteY9" fmla="*/ 134452 h 415689"/>
                <a:gd name="connsiteX10" fmla="*/ 11862 w 176327"/>
                <a:gd name="connsiteY10" fmla="*/ 214884 h 415689"/>
                <a:gd name="connsiteX11" fmla="*/ 37230 w 176327"/>
                <a:gd name="connsiteY11" fmla="*/ 247564 h 415689"/>
                <a:gd name="connsiteX12" fmla="*/ 39767 w 176327"/>
                <a:gd name="connsiteY12" fmla="*/ 302927 h 415689"/>
                <a:gd name="connsiteX13" fmla="*/ 74983 w 176327"/>
                <a:gd name="connsiteY13" fmla="*/ 369630 h 415689"/>
                <a:gd name="connsiteX14" fmla="*/ 112141 w 176327"/>
                <a:gd name="connsiteY14" fmla="*/ 400371 h 415689"/>
                <a:gd name="connsiteX15" fmla="*/ 146612 w 176327"/>
                <a:gd name="connsiteY15" fmla="*/ 405743 h 415689"/>
                <a:gd name="connsiteX16" fmla="*/ 176158 w 176327"/>
                <a:gd name="connsiteY16" fmla="*/ 315909 h 41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327" h="415689">
                  <a:moveTo>
                    <a:pt x="176158" y="315909"/>
                  </a:moveTo>
                  <a:cubicBezTo>
                    <a:pt x="177098" y="301837"/>
                    <a:pt x="174099" y="287780"/>
                    <a:pt x="167503" y="275320"/>
                  </a:cubicBezTo>
                  <a:cubicBezTo>
                    <a:pt x="160997" y="267083"/>
                    <a:pt x="154924" y="258517"/>
                    <a:pt x="149298" y="249653"/>
                  </a:cubicBezTo>
                  <a:cubicBezTo>
                    <a:pt x="141687" y="233239"/>
                    <a:pt x="147059" y="213839"/>
                    <a:pt x="145269" y="195783"/>
                  </a:cubicBezTo>
                  <a:cubicBezTo>
                    <a:pt x="143627" y="180607"/>
                    <a:pt x="136957" y="166431"/>
                    <a:pt x="126317" y="155492"/>
                  </a:cubicBezTo>
                  <a:cubicBezTo>
                    <a:pt x="116767" y="145942"/>
                    <a:pt x="104530" y="139376"/>
                    <a:pt x="95577" y="129378"/>
                  </a:cubicBezTo>
                  <a:cubicBezTo>
                    <a:pt x="80654" y="113113"/>
                    <a:pt x="76476" y="89983"/>
                    <a:pt x="68119" y="69688"/>
                  </a:cubicBezTo>
                  <a:cubicBezTo>
                    <a:pt x="56032" y="40768"/>
                    <a:pt x="35156" y="16385"/>
                    <a:pt x="8429" y="0"/>
                  </a:cubicBezTo>
                  <a:cubicBezTo>
                    <a:pt x="24546" y="32382"/>
                    <a:pt x="-12164" y="73717"/>
                    <a:pt x="4400" y="105950"/>
                  </a:cubicBezTo>
                  <a:cubicBezTo>
                    <a:pt x="9772" y="116246"/>
                    <a:pt x="19323" y="123707"/>
                    <a:pt x="23650" y="134452"/>
                  </a:cubicBezTo>
                  <a:cubicBezTo>
                    <a:pt x="33051" y="160715"/>
                    <a:pt x="1863" y="188919"/>
                    <a:pt x="11862" y="214884"/>
                  </a:cubicBezTo>
                  <a:cubicBezTo>
                    <a:pt x="16786" y="227866"/>
                    <a:pt x="30664" y="235328"/>
                    <a:pt x="37230" y="247564"/>
                  </a:cubicBezTo>
                  <a:cubicBezTo>
                    <a:pt x="45885" y="264128"/>
                    <a:pt x="39021" y="284273"/>
                    <a:pt x="39767" y="302927"/>
                  </a:cubicBezTo>
                  <a:cubicBezTo>
                    <a:pt x="42557" y="328847"/>
                    <a:pt x="55152" y="352708"/>
                    <a:pt x="74983" y="369630"/>
                  </a:cubicBezTo>
                  <a:cubicBezTo>
                    <a:pt x="86623" y="380673"/>
                    <a:pt x="99606" y="390372"/>
                    <a:pt x="112141" y="400371"/>
                  </a:cubicBezTo>
                  <a:cubicBezTo>
                    <a:pt x="127063" y="412458"/>
                    <a:pt x="133480" y="424993"/>
                    <a:pt x="146612" y="405743"/>
                  </a:cubicBezTo>
                  <a:cubicBezTo>
                    <a:pt x="164936" y="379285"/>
                    <a:pt x="175203" y="348082"/>
                    <a:pt x="176158" y="315909"/>
                  </a:cubicBezTo>
                  <a:close/>
                </a:path>
              </a:pathLst>
            </a:custGeom>
            <a:solidFill>
              <a:srgbClr val="231F20"/>
            </a:solidFill>
            <a:ln w="1490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948C5F95-1B9A-40EE-921C-1FEF1639C8D9}"/>
                </a:ext>
              </a:extLst>
            </p:cNvPr>
            <p:cNvSpPr/>
            <p:nvPr/>
          </p:nvSpPr>
          <p:spPr>
            <a:xfrm>
              <a:off x="4671714" y="3828176"/>
              <a:ext cx="143512" cy="361761"/>
            </a:xfrm>
            <a:custGeom>
              <a:avLst/>
              <a:gdLst>
                <a:gd name="connsiteX0" fmla="*/ 4813 w 143512"/>
                <a:gd name="connsiteY0" fmla="*/ 293227 h 361761"/>
                <a:gd name="connsiteX1" fmla="*/ 4813 w 143512"/>
                <a:gd name="connsiteY1" fmla="*/ 232791 h 361761"/>
                <a:gd name="connsiteX2" fmla="*/ 39582 w 143512"/>
                <a:gd name="connsiteY2" fmla="*/ 173101 h 361761"/>
                <a:gd name="connsiteX3" fmla="*/ 36747 w 143512"/>
                <a:gd name="connsiteY3" fmla="*/ 128334 h 361761"/>
                <a:gd name="connsiteX4" fmla="*/ 61966 w 143512"/>
                <a:gd name="connsiteY4" fmla="*/ 92221 h 361761"/>
                <a:gd name="connsiteX5" fmla="*/ 100914 w 143512"/>
                <a:gd name="connsiteY5" fmla="*/ 0 h 361761"/>
                <a:gd name="connsiteX6" fmla="*/ 137921 w 143512"/>
                <a:gd name="connsiteY6" fmla="*/ 61331 h 361761"/>
                <a:gd name="connsiteX7" fmla="*/ 132549 w 143512"/>
                <a:gd name="connsiteY7" fmla="*/ 130572 h 361761"/>
                <a:gd name="connsiteX8" fmla="*/ 123148 w 143512"/>
                <a:gd name="connsiteY8" fmla="*/ 145494 h 361761"/>
                <a:gd name="connsiteX9" fmla="*/ 138071 w 143512"/>
                <a:gd name="connsiteY9" fmla="*/ 187874 h 361761"/>
                <a:gd name="connsiteX10" fmla="*/ 133445 w 143512"/>
                <a:gd name="connsiteY10" fmla="*/ 237865 h 361761"/>
                <a:gd name="connsiteX11" fmla="*/ 88677 w 143512"/>
                <a:gd name="connsiteY11" fmla="*/ 280692 h 361761"/>
                <a:gd name="connsiteX12" fmla="*/ 86439 w 143512"/>
                <a:gd name="connsiteY12" fmla="*/ 303374 h 361761"/>
                <a:gd name="connsiteX13" fmla="*/ 38388 w 143512"/>
                <a:gd name="connsiteY13" fmla="*/ 360677 h 361761"/>
                <a:gd name="connsiteX14" fmla="*/ 20332 w 143512"/>
                <a:gd name="connsiteY14" fmla="*/ 345754 h 361761"/>
                <a:gd name="connsiteX15" fmla="*/ 4813 w 143512"/>
                <a:gd name="connsiteY15" fmla="*/ 293227 h 36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512" h="361761">
                  <a:moveTo>
                    <a:pt x="4813" y="293227"/>
                  </a:moveTo>
                  <a:cubicBezTo>
                    <a:pt x="-1604" y="273589"/>
                    <a:pt x="-1604" y="252429"/>
                    <a:pt x="4813" y="232791"/>
                  </a:cubicBezTo>
                  <a:cubicBezTo>
                    <a:pt x="14065" y="211452"/>
                    <a:pt x="36896" y="196380"/>
                    <a:pt x="39582" y="173101"/>
                  </a:cubicBezTo>
                  <a:cubicBezTo>
                    <a:pt x="41373" y="158179"/>
                    <a:pt x="33762" y="143256"/>
                    <a:pt x="36747" y="128334"/>
                  </a:cubicBezTo>
                  <a:cubicBezTo>
                    <a:pt x="41806" y="114277"/>
                    <a:pt x="50505" y="101816"/>
                    <a:pt x="61966" y="92221"/>
                  </a:cubicBezTo>
                  <a:cubicBezTo>
                    <a:pt x="85096" y="66823"/>
                    <a:pt x="98839" y="34292"/>
                    <a:pt x="100914" y="0"/>
                  </a:cubicBezTo>
                  <a:cubicBezTo>
                    <a:pt x="116373" y="18384"/>
                    <a:pt x="128863" y="39082"/>
                    <a:pt x="137921" y="61331"/>
                  </a:cubicBezTo>
                  <a:cubicBezTo>
                    <a:pt x="146949" y="83999"/>
                    <a:pt x="144965" y="109576"/>
                    <a:pt x="132549" y="130572"/>
                  </a:cubicBezTo>
                  <a:cubicBezTo>
                    <a:pt x="128759" y="135093"/>
                    <a:pt x="125595" y="140122"/>
                    <a:pt x="123148" y="145494"/>
                  </a:cubicBezTo>
                  <a:cubicBezTo>
                    <a:pt x="118672" y="160417"/>
                    <a:pt x="131206" y="173847"/>
                    <a:pt x="138071" y="187874"/>
                  </a:cubicBezTo>
                  <a:cubicBezTo>
                    <a:pt x="145905" y="204110"/>
                    <a:pt x="144129" y="223345"/>
                    <a:pt x="133445" y="237865"/>
                  </a:cubicBezTo>
                  <a:cubicBezTo>
                    <a:pt x="120313" y="254279"/>
                    <a:pt x="94795" y="260696"/>
                    <a:pt x="88677" y="280692"/>
                  </a:cubicBezTo>
                  <a:cubicBezTo>
                    <a:pt x="87035" y="288139"/>
                    <a:pt x="86274" y="295749"/>
                    <a:pt x="86439" y="303374"/>
                  </a:cubicBezTo>
                  <a:cubicBezTo>
                    <a:pt x="83648" y="330503"/>
                    <a:pt x="64607" y="353201"/>
                    <a:pt x="38388" y="360677"/>
                  </a:cubicBezTo>
                  <a:cubicBezTo>
                    <a:pt x="23466" y="364407"/>
                    <a:pt x="23466" y="358289"/>
                    <a:pt x="20332" y="345754"/>
                  </a:cubicBezTo>
                  <a:cubicBezTo>
                    <a:pt x="15855" y="327847"/>
                    <a:pt x="8991" y="310836"/>
                    <a:pt x="4813" y="293227"/>
                  </a:cubicBezTo>
                  <a:close/>
                </a:path>
              </a:pathLst>
            </a:custGeom>
            <a:solidFill>
              <a:srgbClr val="231F20"/>
            </a:solidFill>
            <a:ln w="1490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68233A9-25CC-42FD-9588-C71BDB5167BB}"/>
                </a:ext>
              </a:extLst>
            </p:cNvPr>
            <p:cNvSpPr/>
            <p:nvPr/>
          </p:nvSpPr>
          <p:spPr>
            <a:xfrm>
              <a:off x="4563414" y="3774455"/>
              <a:ext cx="119666" cy="276005"/>
            </a:xfrm>
            <a:custGeom>
              <a:avLst/>
              <a:gdLst>
                <a:gd name="connsiteX0" fmla="*/ 63421 w 119666"/>
                <a:gd name="connsiteY0" fmla="*/ 203394 h 276005"/>
                <a:gd name="connsiteX1" fmla="*/ 36262 w 119666"/>
                <a:gd name="connsiteY1" fmla="*/ 86998 h 276005"/>
                <a:gd name="connsiteX2" fmla="*/ 0 w 119666"/>
                <a:gd name="connsiteY2" fmla="*/ 0 h 276005"/>
                <a:gd name="connsiteX3" fmla="*/ 47603 w 119666"/>
                <a:gd name="connsiteY3" fmla="*/ 20145 h 276005"/>
                <a:gd name="connsiteX4" fmla="*/ 86551 w 119666"/>
                <a:gd name="connsiteY4" fmla="*/ 48946 h 276005"/>
                <a:gd name="connsiteX5" fmla="*/ 89684 w 119666"/>
                <a:gd name="connsiteY5" fmla="*/ 133855 h 276005"/>
                <a:gd name="connsiteX6" fmla="*/ 109233 w 119666"/>
                <a:gd name="connsiteY6" fmla="*/ 157432 h 276005"/>
                <a:gd name="connsiteX7" fmla="*/ 113411 w 119666"/>
                <a:gd name="connsiteY7" fmla="*/ 226971 h 276005"/>
                <a:gd name="connsiteX8" fmla="*/ 82820 w 119666"/>
                <a:gd name="connsiteY8" fmla="*/ 273529 h 276005"/>
                <a:gd name="connsiteX9" fmla="*/ 75060 w 119666"/>
                <a:gd name="connsiteY9" fmla="*/ 239059 h 276005"/>
                <a:gd name="connsiteX10" fmla="*/ 63421 w 119666"/>
                <a:gd name="connsiteY10" fmla="*/ 203394 h 2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666" h="276005">
                  <a:moveTo>
                    <a:pt x="63421" y="203394"/>
                  </a:moveTo>
                  <a:cubicBezTo>
                    <a:pt x="52378" y="165043"/>
                    <a:pt x="48498" y="125051"/>
                    <a:pt x="36262" y="86998"/>
                  </a:cubicBezTo>
                  <a:cubicBezTo>
                    <a:pt x="26413" y="57109"/>
                    <a:pt x="14296" y="28025"/>
                    <a:pt x="0" y="0"/>
                  </a:cubicBezTo>
                  <a:lnTo>
                    <a:pt x="47603" y="20145"/>
                  </a:lnTo>
                  <a:cubicBezTo>
                    <a:pt x="63570" y="24846"/>
                    <a:pt x="77373" y="35053"/>
                    <a:pt x="86551" y="48946"/>
                  </a:cubicBezTo>
                  <a:cubicBezTo>
                    <a:pt x="98936" y="74911"/>
                    <a:pt x="76553" y="108636"/>
                    <a:pt x="89684" y="133855"/>
                  </a:cubicBezTo>
                  <a:cubicBezTo>
                    <a:pt x="95638" y="142167"/>
                    <a:pt x="102175" y="150046"/>
                    <a:pt x="109233" y="157432"/>
                  </a:cubicBezTo>
                  <a:cubicBezTo>
                    <a:pt x="121484" y="178667"/>
                    <a:pt x="123036" y="204423"/>
                    <a:pt x="113411" y="226971"/>
                  </a:cubicBezTo>
                  <a:cubicBezTo>
                    <a:pt x="110128" y="236820"/>
                    <a:pt x="95653" y="287706"/>
                    <a:pt x="82820" y="273529"/>
                  </a:cubicBezTo>
                  <a:cubicBezTo>
                    <a:pt x="77747" y="267859"/>
                    <a:pt x="77298" y="246818"/>
                    <a:pt x="75060" y="239059"/>
                  </a:cubicBezTo>
                  <a:cubicBezTo>
                    <a:pt x="71031" y="227120"/>
                    <a:pt x="66853" y="215332"/>
                    <a:pt x="63421" y="203394"/>
                  </a:cubicBezTo>
                  <a:close/>
                </a:path>
              </a:pathLst>
            </a:custGeom>
            <a:solidFill>
              <a:srgbClr val="231F20"/>
            </a:solidFill>
            <a:ln w="1490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006698C5-BD20-4D62-B10B-A7358C6E662F}"/>
                </a:ext>
              </a:extLst>
            </p:cNvPr>
            <p:cNvSpPr/>
            <p:nvPr/>
          </p:nvSpPr>
          <p:spPr>
            <a:xfrm>
              <a:off x="4610122" y="4199896"/>
              <a:ext cx="54318" cy="287705"/>
            </a:xfrm>
            <a:custGeom>
              <a:avLst/>
              <a:gdLst>
                <a:gd name="connsiteX0" fmla="*/ 39396 w 54318"/>
                <a:gd name="connsiteY0" fmla="*/ 287706 h 287705"/>
                <a:gd name="connsiteX1" fmla="*/ 0 w 54318"/>
                <a:gd name="connsiteY1" fmla="*/ 1940 h 287705"/>
                <a:gd name="connsiteX2" fmla="*/ 14923 w 54318"/>
                <a:gd name="connsiteY2" fmla="*/ 0 h 287705"/>
                <a:gd name="connsiteX3" fmla="*/ 54318 w 54318"/>
                <a:gd name="connsiteY3" fmla="*/ 285467 h 287705"/>
              </a:gdLst>
              <a:ahLst/>
              <a:cxnLst>
                <a:cxn ang="0">
                  <a:pos x="connsiteX0" y="connsiteY0"/>
                </a:cxn>
                <a:cxn ang="0">
                  <a:pos x="connsiteX1" y="connsiteY1"/>
                </a:cxn>
                <a:cxn ang="0">
                  <a:pos x="connsiteX2" y="connsiteY2"/>
                </a:cxn>
                <a:cxn ang="0">
                  <a:pos x="connsiteX3" y="connsiteY3"/>
                </a:cxn>
              </a:cxnLst>
              <a:rect l="l" t="t" r="r" b="b"/>
              <a:pathLst>
                <a:path w="54318" h="287705">
                  <a:moveTo>
                    <a:pt x="39396" y="287706"/>
                  </a:moveTo>
                  <a:cubicBezTo>
                    <a:pt x="29994" y="225031"/>
                    <a:pt x="298" y="4178"/>
                    <a:pt x="0" y="1940"/>
                  </a:cubicBezTo>
                  <a:lnTo>
                    <a:pt x="14923" y="0"/>
                  </a:lnTo>
                  <a:cubicBezTo>
                    <a:pt x="14923" y="2238"/>
                    <a:pt x="44768" y="222942"/>
                    <a:pt x="54318" y="285467"/>
                  </a:cubicBezTo>
                  <a:close/>
                </a:path>
              </a:pathLst>
            </a:custGeom>
            <a:solidFill>
              <a:srgbClr val="231F20"/>
            </a:solidFill>
            <a:ln w="14907"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66A67366-FD6D-4F9B-8FA2-0B940842E72B}"/>
                </a:ext>
              </a:extLst>
            </p:cNvPr>
            <p:cNvSpPr/>
            <p:nvPr/>
          </p:nvSpPr>
          <p:spPr>
            <a:xfrm>
              <a:off x="4652502" y="4165873"/>
              <a:ext cx="61331" cy="380374"/>
            </a:xfrm>
            <a:custGeom>
              <a:avLst/>
              <a:gdLst>
                <a:gd name="connsiteX0" fmla="*/ 14923 w 61331"/>
                <a:gd name="connsiteY0" fmla="*/ 380374 h 380374"/>
                <a:gd name="connsiteX1" fmla="*/ 0 w 61331"/>
                <a:gd name="connsiteY1" fmla="*/ 380374 h 380374"/>
                <a:gd name="connsiteX2" fmla="*/ 50289 w 61331"/>
                <a:gd name="connsiteY2" fmla="*/ 0 h 380374"/>
                <a:gd name="connsiteX3" fmla="*/ 61332 w 61331"/>
                <a:gd name="connsiteY3" fmla="*/ 9998 h 380374"/>
                <a:gd name="connsiteX4" fmla="*/ 14923 w 61331"/>
                <a:gd name="connsiteY4" fmla="*/ 380374 h 380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31" h="380374">
                  <a:moveTo>
                    <a:pt x="14923" y="380374"/>
                  </a:moveTo>
                  <a:lnTo>
                    <a:pt x="0" y="380374"/>
                  </a:lnTo>
                  <a:cubicBezTo>
                    <a:pt x="0" y="305762"/>
                    <a:pt x="32083" y="19847"/>
                    <a:pt x="50289" y="0"/>
                  </a:cubicBezTo>
                  <a:lnTo>
                    <a:pt x="61332" y="9998"/>
                  </a:lnTo>
                  <a:cubicBezTo>
                    <a:pt x="48498" y="27010"/>
                    <a:pt x="15520" y="290243"/>
                    <a:pt x="14923" y="380374"/>
                  </a:cubicBezTo>
                  <a:close/>
                </a:path>
              </a:pathLst>
            </a:custGeom>
            <a:solidFill>
              <a:srgbClr val="231F20"/>
            </a:solidFill>
            <a:ln w="14907"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1ABA3D59-89A7-4750-8401-0D84992DB0DB}"/>
                </a:ext>
              </a:extLst>
            </p:cNvPr>
            <p:cNvSpPr/>
            <p:nvPr/>
          </p:nvSpPr>
          <p:spPr>
            <a:xfrm>
              <a:off x="4641310" y="4029929"/>
              <a:ext cx="43183" cy="502291"/>
            </a:xfrm>
            <a:custGeom>
              <a:avLst/>
              <a:gdLst>
                <a:gd name="connsiteX0" fmla="*/ 42231 w 43183"/>
                <a:gd name="connsiteY0" fmla="*/ 502291 h 502291"/>
                <a:gd name="connsiteX1" fmla="*/ 27308 w 43183"/>
                <a:gd name="connsiteY1" fmla="*/ 501545 h 502291"/>
                <a:gd name="connsiteX2" fmla="*/ 0 w 43183"/>
                <a:gd name="connsiteY2" fmla="*/ 1492 h 502291"/>
                <a:gd name="connsiteX3" fmla="*/ 14923 w 43183"/>
                <a:gd name="connsiteY3" fmla="*/ 0 h 502291"/>
                <a:gd name="connsiteX4" fmla="*/ 42231 w 43183"/>
                <a:gd name="connsiteY4" fmla="*/ 502291 h 502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83" h="502291">
                  <a:moveTo>
                    <a:pt x="42231" y="502291"/>
                  </a:moveTo>
                  <a:lnTo>
                    <a:pt x="27308" y="501545"/>
                  </a:lnTo>
                  <a:cubicBezTo>
                    <a:pt x="34322" y="341427"/>
                    <a:pt x="299" y="4924"/>
                    <a:pt x="0" y="1492"/>
                  </a:cubicBezTo>
                  <a:lnTo>
                    <a:pt x="14923" y="0"/>
                  </a:lnTo>
                  <a:cubicBezTo>
                    <a:pt x="15221" y="3432"/>
                    <a:pt x="49245" y="340979"/>
                    <a:pt x="42231" y="502291"/>
                  </a:cubicBezTo>
                  <a:close/>
                </a:path>
              </a:pathLst>
            </a:custGeom>
            <a:solidFill>
              <a:srgbClr val="231F20"/>
            </a:solidFill>
            <a:ln w="14907"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A7D888A0-5FFD-4115-8B23-83503BADFAE1}"/>
                </a:ext>
              </a:extLst>
            </p:cNvPr>
            <p:cNvSpPr/>
            <p:nvPr/>
          </p:nvSpPr>
          <p:spPr>
            <a:xfrm>
              <a:off x="4571472" y="4307487"/>
              <a:ext cx="176980" cy="262785"/>
            </a:xfrm>
            <a:custGeom>
              <a:avLst/>
              <a:gdLst>
                <a:gd name="connsiteX0" fmla="*/ 0 w 176980"/>
                <a:gd name="connsiteY0" fmla="*/ 0 h 262785"/>
                <a:gd name="connsiteX1" fmla="*/ 176981 w 176980"/>
                <a:gd name="connsiteY1" fmla="*/ 0 h 262785"/>
                <a:gd name="connsiteX2" fmla="*/ 164595 w 176980"/>
                <a:gd name="connsiteY2" fmla="*/ 201006 h 262785"/>
                <a:gd name="connsiteX3" fmla="*/ 104905 w 176980"/>
                <a:gd name="connsiteY3" fmla="*/ 262785 h 262785"/>
                <a:gd name="connsiteX4" fmla="*/ 71330 w 176980"/>
                <a:gd name="connsiteY4" fmla="*/ 262785 h 262785"/>
                <a:gd name="connsiteX5" fmla="*/ 12385 w 176980"/>
                <a:gd name="connsiteY5" fmla="*/ 201006 h 262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980" h="262785">
                  <a:moveTo>
                    <a:pt x="0" y="0"/>
                  </a:moveTo>
                  <a:lnTo>
                    <a:pt x="176981" y="0"/>
                  </a:lnTo>
                  <a:lnTo>
                    <a:pt x="164595" y="201006"/>
                  </a:lnTo>
                  <a:cubicBezTo>
                    <a:pt x="164237" y="234164"/>
                    <a:pt x="138033" y="261278"/>
                    <a:pt x="104905" y="262785"/>
                  </a:cubicBezTo>
                  <a:lnTo>
                    <a:pt x="71330" y="262785"/>
                  </a:lnTo>
                  <a:cubicBezTo>
                    <a:pt x="38455" y="260980"/>
                    <a:pt x="12654" y="233925"/>
                    <a:pt x="12385" y="201006"/>
                  </a:cubicBezTo>
                  <a:close/>
                </a:path>
              </a:pathLst>
            </a:custGeom>
            <a:solidFill>
              <a:srgbClr val="FFFFFF"/>
            </a:solidFill>
            <a:ln w="14907"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36F9ECAF-38E1-47D2-964D-A8B1DE7EE36F}"/>
                </a:ext>
              </a:extLst>
            </p:cNvPr>
            <p:cNvSpPr/>
            <p:nvPr/>
          </p:nvSpPr>
          <p:spPr>
            <a:xfrm>
              <a:off x="4563687" y="4300026"/>
              <a:ext cx="192402" cy="278006"/>
            </a:xfrm>
            <a:custGeom>
              <a:avLst/>
              <a:gdLst>
                <a:gd name="connsiteX0" fmla="*/ 113288 w 192402"/>
                <a:gd name="connsiteY0" fmla="*/ 278006 h 278006"/>
                <a:gd name="connsiteX1" fmla="*/ 79115 w 192402"/>
                <a:gd name="connsiteY1" fmla="*/ 278006 h 278006"/>
                <a:gd name="connsiteX2" fmla="*/ 12411 w 192402"/>
                <a:gd name="connsiteY2" fmla="*/ 209064 h 278006"/>
                <a:gd name="connsiteX3" fmla="*/ 26 w 192402"/>
                <a:gd name="connsiteY3" fmla="*/ 8207 h 278006"/>
                <a:gd name="connsiteX4" fmla="*/ 2115 w 192402"/>
                <a:gd name="connsiteY4" fmla="*/ 2388 h 278006"/>
                <a:gd name="connsiteX5" fmla="*/ 7785 w 192402"/>
                <a:gd name="connsiteY5" fmla="*/ 0 h 278006"/>
                <a:gd name="connsiteX6" fmla="*/ 184766 w 192402"/>
                <a:gd name="connsiteY6" fmla="*/ 0 h 278006"/>
                <a:gd name="connsiteX7" fmla="*/ 190288 w 192402"/>
                <a:gd name="connsiteY7" fmla="*/ 2388 h 278006"/>
                <a:gd name="connsiteX8" fmla="*/ 192377 w 192402"/>
                <a:gd name="connsiteY8" fmla="*/ 8207 h 278006"/>
                <a:gd name="connsiteX9" fmla="*/ 179991 w 192402"/>
                <a:gd name="connsiteY9" fmla="*/ 209064 h 278006"/>
                <a:gd name="connsiteX10" fmla="*/ 113288 w 192402"/>
                <a:gd name="connsiteY10" fmla="*/ 278006 h 278006"/>
                <a:gd name="connsiteX11" fmla="*/ 15993 w 192402"/>
                <a:gd name="connsiteY11" fmla="*/ 15370 h 278006"/>
                <a:gd name="connsiteX12" fmla="*/ 27781 w 192402"/>
                <a:gd name="connsiteY12" fmla="*/ 208169 h 278006"/>
                <a:gd name="connsiteX13" fmla="*/ 79115 w 192402"/>
                <a:gd name="connsiteY13" fmla="*/ 263084 h 278006"/>
                <a:gd name="connsiteX14" fmla="*/ 113288 w 192402"/>
                <a:gd name="connsiteY14" fmla="*/ 263084 h 278006"/>
                <a:gd name="connsiteX15" fmla="*/ 164621 w 192402"/>
                <a:gd name="connsiteY15" fmla="*/ 208617 h 278006"/>
                <a:gd name="connsiteX16" fmla="*/ 176559 w 192402"/>
                <a:gd name="connsiteY16" fmla="*/ 15818 h 27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402" h="278006">
                  <a:moveTo>
                    <a:pt x="113288" y="278006"/>
                  </a:moveTo>
                  <a:lnTo>
                    <a:pt x="79115" y="278006"/>
                  </a:lnTo>
                  <a:cubicBezTo>
                    <a:pt x="42212" y="276126"/>
                    <a:pt x="13068" y="245997"/>
                    <a:pt x="12411" y="209064"/>
                  </a:cubicBezTo>
                  <a:lnTo>
                    <a:pt x="26" y="8207"/>
                  </a:lnTo>
                  <a:cubicBezTo>
                    <a:pt x="-154" y="6059"/>
                    <a:pt x="608" y="3940"/>
                    <a:pt x="2115" y="2388"/>
                  </a:cubicBezTo>
                  <a:cubicBezTo>
                    <a:pt x="3622" y="881"/>
                    <a:pt x="5651" y="30"/>
                    <a:pt x="7785" y="0"/>
                  </a:cubicBezTo>
                  <a:lnTo>
                    <a:pt x="184766" y="0"/>
                  </a:lnTo>
                  <a:cubicBezTo>
                    <a:pt x="186855" y="15"/>
                    <a:pt x="188840" y="881"/>
                    <a:pt x="190288" y="2388"/>
                  </a:cubicBezTo>
                  <a:cubicBezTo>
                    <a:pt x="191795" y="3940"/>
                    <a:pt x="192556" y="6059"/>
                    <a:pt x="192377" y="8207"/>
                  </a:cubicBezTo>
                  <a:lnTo>
                    <a:pt x="179991" y="209064"/>
                  </a:lnTo>
                  <a:cubicBezTo>
                    <a:pt x="179334" y="245997"/>
                    <a:pt x="150191" y="276126"/>
                    <a:pt x="113288" y="278006"/>
                  </a:cubicBezTo>
                  <a:close/>
                  <a:moveTo>
                    <a:pt x="15993" y="15370"/>
                  </a:moveTo>
                  <a:lnTo>
                    <a:pt x="27781" y="208169"/>
                  </a:lnTo>
                  <a:cubicBezTo>
                    <a:pt x="27722" y="237148"/>
                    <a:pt x="50195" y="261189"/>
                    <a:pt x="79115" y="263084"/>
                  </a:cubicBezTo>
                  <a:lnTo>
                    <a:pt x="113288" y="263084"/>
                  </a:lnTo>
                  <a:cubicBezTo>
                    <a:pt x="142043" y="261203"/>
                    <a:pt x="164442" y="237432"/>
                    <a:pt x="164621" y="208617"/>
                  </a:cubicBezTo>
                  <a:lnTo>
                    <a:pt x="176559" y="15818"/>
                  </a:lnTo>
                  <a:close/>
                </a:path>
              </a:pathLst>
            </a:custGeom>
            <a:solidFill>
              <a:srgbClr val="231F20"/>
            </a:solidFill>
            <a:ln w="14907" cap="flat">
              <a:noFill/>
              <a:prstDash val="solid"/>
              <a:miter/>
            </a:ln>
          </p:spPr>
          <p:txBody>
            <a:bodyPr rtlCol="0" anchor="ctr"/>
            <a:lstStyle/>
            <a:p>
              <a:endParaRPr lang="zh-CN" altLang="en-US"/>
            </a:p>
          </p:txBody>
        </p:sp>
      </p:grpSp>
      <p:sp>
        <p:nvSpPr>
          <p:cNvPr id="115" name="任意多边形: 形状 114">
            <a:extLst>
              <a:ext uri="{FF2B5EF4-FFF2-40B4-BE49-F238E27FC236}">
                <a16:creationId xmlns:a16="http://schemas.microsoft.com/office/drawing/2014/main" id="{C98E6CF3-FFC3-4AD5-8BFD-D64F7DB2E533}"/>
              </a:ext>
            </a:extLst>
          </p:cNvPr>
          <p:cNvSpPr/>
          <p:nvPr userDrawn="1"/>
        </p:nvSpPr>
        <p:spPr>
          <a:xfrm>
            <a:off x="5248297" y="2592260"/>
            <a:ext cx="854163" cy="2527947"/>
          </a:xfrm>
          <a:custGeom>
            <a:avLst/>
            <a:gdLst>
              <a:gd name="connsiteX0" fmla="*/ 0 w 854163"/>
              <a:gd name="connsiteY0" fmla="*/ 0 h 1419129"/>
              <a:gd name="connsiteX1" fmla="*/ 854164 w 854163"/>
              <a:gd name="connsiteY1" fmla="*/ 0 h 1419129"/>
              <a:gd name="connsiteX2" fmla="*/ 854164 w 854163"/>
              <a:gd name="connsiteY2" fmla="*/ 1419130 h 1419129"/>
              <a:gd name="connsiteX3" fmla="*/ 0 w 854163"/>
              <a:gd name="connsiteY3" fmla="*/ 1419130 h 1419129"/>
            </a:gdLst>
            <a:ahLst/>
            <a:cxnLst>
              <a:cxn ang="0">
                <a:pos x="connsiteX0" y="connsiteY0"/>
              </a:cxn>
              <a:cxn ang="0">
                <a:pos x="connsiteX1" y="connsiteY1"/>
              </a:cxn>
              <a:cxn ang="0">
                <a:pos x="connsiteX2" y="connsiteY2"/>
              </a:cxn>
              <a:cxn ang="0">
                <a:pos x="connsiteX3" y="connsiteY3"/>
              </a:cxn>
            </a:cxnLst>
            <a:rect l="l" t="t" r="r" b="b"/>
            <a:pathLst>
              <a:path w="854163" h="1419129">
                <a:moveTo>
                  <a:pt x="0" y="0"/>
                </a:moveTo>
                <a:lnTo>
                  <a:pt x="854164" y="0"/>
                </a:lnTo>
                <a:lnTo>
                  <a:pt x="854164" y="1419130"/>
                </a:lnTo>
                <a:lnTo>
                  <a:pt x="0" y="1419130"/>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16" name="文本框 115">
            <a:extLst>
              <a:ext uri="{FF2B5EF4-FFF2-40B4-BE49-F238E27FC236}">
                <a16:creationId xmlns:a16="http://schemas.microsoft.com/office/drawing/2014/main" id="{BC78B2ED-0E64-4E38-B758-4B1A8402EAD2}"/>
              </a:ext>
            </a:extLst>
          </p:cNvPr>
          <p:cNvSpPr txBox="1"/>
          <p:nvPr userDrawn="1"/>
        </p:nvSpPr>
        <p:spPr>
          <a:xfrm>
            <a:off x="1822422" y="4326026"/>
            <a:ext cx="869683" cy="830997"/>
          </a:xfrm>
          <a:prstGeom prst="rect">
            <a:avLst/>
          </a:prstGeom>
          <a:noFill/>
        </p:spPr>
        <p:txBody>
          <a:bodyPr wrap="square" rtlCol="0">
            <a:spAutoFit/>
          </a:bodyPr>
          <a:lstStyle>
            <a:defPPr>
              <a:defRPr lang="zh-CN"/>
            </a:defPPr>
            <a:lvl1pPr algn="ctr">
              <a:defRPr sz="4800" b="1">
                <a:solidFill>
                  <a:schemeClr val="bg1">
                    <a:lumMod val="85000"/>
                  </a:schemeClr>
                </a:solidFill>
                <a:ea typeface="+mj-ea"/>
              </a:defRPr>
            </a:lvl1pPr>
          </a:lstStyle>
          <a:p>
            <a:r>
              <a:rPr lang="en-US" altLang="zh-CN" dirty="0"/>
              <a:t>01</a:t>
            </a:r>
            <a:endParaRPr lang="zh-CN" altLang="en-US" dirty="0"/>
          </a:p>
        </p:txBody>
      </p:sp>
      <p:sp>
        <p:nvSpPr>
          <p:cNvPr id="117" name="文本框 116">
            <a:extLst>
              <a:ext uri="{FF2B5EF4-FFF2-40B4-BE49-F238E27FC236}">
                <a16:creationId xmlns:a16="http://schemas.microsoft.com/office/drawing/2014/main" id="{3B7CDD5F-AC11-49C0-819E-982BB512D3A7}"/>
              </a:ext>
            </a:extLst>
          </p:cNvPr>
          <p:cNvSpPr txBox="1"/>
          <p:nvPr userDrawn="1"/>
        </p:nvSpPr>
        <p:spPr>
          <a:xfrm>
            <a:off x="2965784" y="4326026"/>
            <a:ext cx="869683" cy="830997"/>
          </a:xfrm>
          <a:prstGeom prst="rect">
            <a:avLst/>
          </a:prstGeom>
          <a:noFill/>
        </p:spPr>
        <p:txBody>
          <a:bodyPr wrap="square" rtlCol="0">
            <a:spAutoFit/>
          </a:bodyPr>
          <a:lstStyle/>
          <a:p>
            <a:pPr algn="ctr"/>
            <a:r>
              <a:rPr lang="en-US" altLang="zh-CN" sz="4800" b="1" dirty="0">
                <a:solidFill>
                  <a:schemeClr val="bg1">
                    <a:lumMod val="85000"/>
                  </a:schemeClr>
                </a:solidFill>
                <a:ea typeface="+mj-ea"/>
              </a:rPr>
              <a:t>02</a:t>
            </a:r>
            <a:endParaRPr lang="zh-CN" altLang="en-US" sz="4800" b="1" dirty="0">
              <a:solidFill>
                <a:schemeClr val="bg1">
                  <a:lumMod val="85000"/>
                </a:schemeClr>
              </a:solidFill>
              <a:ea typeface="+mj-ea"/>
            </a:endParaRPr>
          </a:p>
        </p:txBody>
      </p:sp>
      <p:sp>
        <p:nvSpPr>
          <p:cNvPr id="118" name="文本框 117">
            <a:extLst>
              <a:ext uri="{FF2B5EF4-FFF2-40B4-BE49-F238E27FC236}">
                <a16:creationId xmlns:a16="http://schemas.microsoft.com/office/drawing/2014/main" id="{22FC49AF-C503-4F5C-9D2B-5D84F2B1E26F}"/>
              </a:ext>
            </a:extLst>
          </p:cNvPr>
          <p:cNvSpPr txBox="1"/>
          <p:nvPr userDrawn="1"/>
        </p:nvSpPr>
        <p:spPr>
          <a:xfrm>
            <a:off x="4109146" y="4326026"/>
            <a:ext cx="869683" cy="830997"/>
          </a:xfrm>
          <a:prstGeom prst="rect">
            <a:avLst/>
          </a:prstGeom>
          <a:noFill/>
        </p:spPr>
        <p:txBody>
          <a:bodyPr wrap="square" rtlCol="0">
            <a:spAutoFit/>
          </a:bodyPr>
          <a:lstStyle/>
          <a:p>
            <a:pPr algn="ctr"/>
            <a:r>
              <a:rPr lang="en-US" altLang="zh-CN" sz="4800" b="1" dirty="0">
                <a:solidFill>
                  <a:schemeClr val="tx1">
                    <a:lumMod val="75000"/>
                    <a:lumOff val="25000"/>
                  </a:schemeClr>
                </a:solidFill>
                <a:ea typeface="+mj-ea"/>
              </a:rPr>
              <a:t>03</a:t>
            </a:r>
            <a:endParaRPr lang="zh-CN" altLang="en-US" sz="4800" b="1" dirty="0">
              <a:solidFill>
                <a:schemeClr val="tx1">
                  <a:lumMod val="75000"/>
                  <a:lumOff val="25000"/>
                </a:schemeClr>
              </a:solidFill>
              <a:ea typeface="+mj-ea"/>
            </a:endParaRPr>
          </a:p>
        </p:txBody>
      </p:sp>
      <p:sp>
        <p:nvSpPr>
          <p:cNvPr id="119" name="文本框 118">
            <a:extLst>
              <a:ext uri="{FF2B5EF4-FFF2-40B4-BE49-F238E27FC236}">
                <a16:creationId xmlns:a16="http://schemas.microsoft.com/office/drawing/2014/main" id="{19F6C580-E0EF-4E70-B7D2-DAFE0433AD1D}"/>
              </a:ext>
            </a:extLst>
          </p:cNvPr>
          <p:cNvSpPr txBox="1"/>
          <p:nvPr userDrawn="1"/>
        </p:nvSpPr>
        <p:spPr>
          <a:xfrm>
            <a:off x="5252508" y="4326026"/>
            <a:ext cx="869683" cy="830997"/>
          </a:xfrm>
          <a:prstGeom prst="rect">
            <a:avLst/>
          </a:prstGeom>
          <a:noFill/>
        </p:spPr>
        <p:txBody>
          <a:bodyPr wrap="square" rtlCol="0">
            <a:spAutoFit/>
          </a:bodyPr>
          <a:lstStyle/>
          <a:p>
            <a:pPr algn="ctr"/>
            <a:r>
              <a:rPr lang="en-US" altLang="zh-CN" sz="4800" b="1" dirty="0">
                <a:solidFill>
                  <a:schemeClr val="bg1">
                    <a:lumMod val="85000"/>
                  </a:schemeClr>
                </a:solidFill>
                <a:ea typeface="+mj-ea"/>
              </a:rPr>
              <a:t>04</a:t>
            </a:r>
            <a:endParaRPr lang="zh-CN" altLang="en-US" sz="4800" b="1" dirty="0">
              <a:solidFill>
                <a:schemeClr val="bg1">
                  <a:lumMod val="85000"/>
                </a:schemeClr>
              </a:solidFill>
              <a:ea typeface="+mj-ea"/>
            </a:endParaRPr>
          </a:p>
        </p:txBody>
      </p:sp>
      <p:grpSp>
        <p:nvGrpSpPr>
          <p:cNvPr id="120" name="组合 119">
            <a:extLst>
              <a:ext uri="{FF2B5EF4-FFF2-40B4-BE49-F238E27FC236}">
                <a16:creationId xmlns:a16="http://schemas.microsoft.com/office/drawing/2014/main" id="{2E964550-EB58-4990-B323-023F308B7211}"/>
              </a:ext>
            </a:extLst>
          </p:cNvPr>
          <p:cNvGrpSpPr/>
          <p:nvPr userDrawn="1"/>
        </p:nvGrpSpPr>
        <p:grpSpPr>
          <a:xfrm>
            <a:off x="3911960" y="1750836"/>
            <a:ext cx="1310797" cy="1354218"/>
            <a:chOff x="2426816" y="7695933"/>
            <a:chExt cx="1310797" cy="1354218"/>
          </a:xfrm>
        </p:grpSpPr>
        <p:sp>
          <p:nvSpPr>
            <p:cNvPr id="121" name="任意多边形: 形状 120">
              <a:extLst>
                <a:ext uri="{FF2B5EF4-FFF2-40B4-BE49-F238E27FC236}">
                  <a16:creationId xmlns:a16="http://schemas.microsoft.com/office/drawing/2014/main" id="{1FDBA731-C160-4FA6-BBE3-10D64442640F}"/>
                </a:ext>
              </a:extLst>
            </p:cNvPr>
            <p:cNvSpPr/>
            <p:nvPr/>
          </p:nvSpPr>
          <p:spPr>
            <a:xfrm>
              <a:off x="2580605" y="8918969"/>
              <a:ext cx="273168" cy="123090"/>
            </a:xfrm>
            <a:custGeom>
              <a:avLst/>
              <a:gdLst>
                <a:gd name="connsiteX0" fmla="*/ 210627 w 273168"/>
                <a:gd name="connsiteY0" fmla="*/ 0 h 123090"/>
                <a:gd name="connsiteX1" fmla="*/ 50629 w 273168"/>
                <a:gd name="connsiteY1" fmla="*/ 34155 h 123090"/>
                <a:gd name="connsiteX2" fmla="*/ 3267 w 273168"/>
                <a:gd name="connsiteY2" fmla="*/ 90625 h 123090"/>
                <a:gd name="connsiteX3" fmla="*/ 157648 w 273168"/>
                <a:gd name="connsiteY3" fmla="*/ 117797 h 123090"/>
                <a:gd name="connsiteX4" fmla="*/ 273169 w 273168"/>
                <a:gd name="connsiteY4" fmla="*/ 75749 h 123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168" h="123090">
                  <a:moveTo>
                    <a:pt x="210627" y="0"/>
                  </a:moveTo>
                  <a:cubicBezTo>
                    <a:pt x="197269" y="0"/>
                    <a:pt x="97384" y="10930"/>
                    <a:pt x="50629" y="34155"/>
                  </a:cubicBezTo>
                  <a:cubicBezTo>
                    <a:pt x="3874" y="57381"/>
                    <a:pt x="-6296" y="59202"/>
                    <a:pt x="3267" y="90625"/>
                  </a:cubicBezTo>
                  <a:cubicBezTo>
                    <a:pt x="12831" y="122048"/>
                    <a:pt x="94348" y="129638"/>
                    <a:pt x="157648" y="117797"/>
                  </a:cubicBezTo>
                  <a:cubicBezTo>
                    <a:pt x="198013" y="109539"/>
                    <a:pt x="236934" y="95376"/>
                    <a:pt x="273169" y="75749"/>
                  </a:cubicBezTo>
                  <a:close/>
                </a:path>
              </a:pathLst>
            </a:custGeom>
            <a:solidFill>
              <a:srgbClr val="FFFFFF"/>
            </a:solidFill>
            <a:ln w="1516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5CA85B0A-64BC-4BB3-A591-D080724DED54}"/>
                </a:ext>
              </a:extLst>
            </p:cNvPr>
            <p:cNvSpPr/>
            <p:nvPr/>
          </p:nvSpPr>
          <p:spPr>
            <a:xfrm>
              <a:off x="2573753" y="8912137"/>
              <a:ext cx="286376" cy="136924"/>
            </a:xfrm>
            <a:custGeom>
              <a:avLst/>
              <a:gdLst>
                <a:gd name="connsiteX0" fmla="*/ 105602 w 286376"/>
                <a:gd name="connsiteY0" fmla="*/ 136924 h 136924"/>
                <a:gd name="connsiteX1" fmla="*/ 3440 w 286376"/>
                <a:gd name="connsiteY1" fmla="*/ 99429 h 136924"/>
                <a:gd name="connsiteX2" fmla="*/ 43819 w 286376"/>
                <a:gd name="connsiteY2" fmla="*/ 39924 h 136924"/>
                <a:gd name="connsiteX3" fmla="*/ 54445 w 286376"/>
                <a:gd name="connsiteY3" fmla="*/ 34762 h 136924"/>
                <a:gd name="connsiteX4" fmla="*/ 217024 w 286376"/>
                <a:gd name="connsiteY4" fmla="*/ 0 h 136924"/>
                <a:gd name="connsiteX5" fmla="*/ 217024 w 286376"/>
                <a:gd name="connsiteY5" fmla="*/ 0 h 136924"/>
                <a:gd name="connsiteX6" fmla="*/ 222185 w 286376"/>
                <a:gd name="connsiteY6" fmla="*/ 2429 h 136924"/>
                <a:gd name="connsiteX7" fmla="*/ 284879 w 286376"/>
                <a:gd name="connsiteY7" fmla="*/ 78329 h 136924"/>
                <a:gd name="connsiteX8" fmla="*/ 286245 w 286376"/>
                <a:gd name="connsiteY8" fmla="*/ 83946 h 136924"/>
                <a:gd name="connsiteX9" fmla="*/ 282905 w 286376"/>
                <a:gd name="connsiteY9" fmla="*/ 88803 h 136924"/>
                <a:gd name="connsiteX10" fmla="*/ 165260 w 286376"/>
                <a:gd name="connsiteY10" fmla="*/ 131611 h 136924"/>
                <a:gd name="connsiteX11" fmla="*/ 105602 w 286376"/>
                <a:gd name="connsiteY11" fmla="*/ 136924 h 136924"/>
                <a:gd name="connsiteX12" fmla="*/ 214291 w 286376"/>
                <a:gd name="connsiteY12" fmla="*/ 13966 h 136924"/>
                <a:gd name="connsiteX13" fmla="*/ 60517 w 286376"/>
                <a:gd name="connsiteY13" fmla="*/ 47210 h 136924"/>
                <a:gd name="connsiteX14" fmla="*/ 49891 w 286376"/>
                <a:gd name="connsiteY14" fmla="*/ 52371 h 136924"/>
                <a:gd name="connsiteX15" fmla="*/ 16647 w 286376"/>
                <a:gd name="connsiteY15" fmla="*/ 95331 h 136924"/>
                <a:gd name="connsiteX16" fmla="*/ 163286 w 286376"/>
                <a:gd name="connsiteY16" fmla="*/ 117797 h 136924"/>
                <a:gd name="connsiteX17" fmla="*/ 269547 w 286376"/>
                <a:gd name="connsiteY17" fmla="*/ 80454 h 1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376" h="136924">
                  <a:moveTo>
                    <a:pt x="105602" y="136924"/>
                  </a:moveTo>
                  <a:cubicBezTo>
                    <a:pt x="57785" y="136924"/>
                    <a:pt x="11485" y="126450"/>
                    <a:pt x="3440" y="99429"/>
                  </a:cubicBezTo>
                  <a:cubicBezTo>
                    <a:pt x="-6882" y="64819"/>
                    <a:pt x="5869" y="58595"/>
                    <a:pt x="43819" y="39924"/>
                  </a:cubicBezTo>
                  <a:lnTo>
                    <a:pt x="54445" y="34762"/>
                  </a:lnTo>
                  <a:cubicBezTo>
                    <a:pt x="101807" y="11233"/>
                    <a:pt x="200477" y="0"/>
                    <a:pt x="217024" y="0"/>
                  </a:cubicBezTo>
                  <a:lnTo>
                    <a:pt x="217024" y="0"/>
                  </a:lnTo>
                  <a:cubicBezTo>
                    <a:pt x="219027" y="0"/>
                    <a:pt x="220910" y="896"/>
                    <a:pt x="222185" y="2429"/>
                  </a:cubicBezTo>
                  <a:lnTo>
                    <a:pt x="284879" y="78329"/>
                  </a:lnTo>
                  <a:cubicBezTo>
                    <a:pt x="286138" y="79908"/>
                    <a:pt x="286640" y="81957"/>
                    <a:pt x="286245" y="83946"/>
                  </a:cubicBezTo>
                  <a:cubicBezTo>
                    <a:pt x="285971" y="86010"/>
                    <a:pt x="284727" y="87802"/>
                    <a:pt x="282905" y="88803"/>
                  </a:cubicBezTo>
                  <a:cubicBezTo>
                    <a:pt x="246002" y="108750"/>
                    <a:pt x="206352" y="123171"/>
                    <a:pt x="165260" y="131611"/>
                  </a:cubicBezTo>
                  <a:cubicBezTo>
                    <a:pt x="145571" y="135179"/>
                    <a:pt x="125609" y="136955"/>
                    <a:pt x="105602" y="136924"/>
                  </a:cubicBezTo>
                  <a:close/>
                  <a:moveTo>
                    <a:pt x="214291" y="13966"/>
                  </a:moveTo>
                  <a:cubicBezTo>
                    <a:pt x="192887" y="14877"/>
                    <a:pt x="103173" y="25958"/>
                    <a:pt x="60517" y="47210"/>
                  </a:cubicBezTo>
                  <a:lnTo>
                    <a:pt x="49891" y="52371"/>
                  </a:lnTo>
                  <a:cubicBezTo>
                    <a:pt x="11941" y="71043"/>
                    <a:pt x="9664" y="72105"/>
                    <a:pt x="16647" y="95331"/>
                  </a:cubicBezTo>
                  <a:cubicBezTo>
                    <a:pt x="23630" y="118556"/>
                    <a:pt x="96494" y="130397"/>
                    <a:pt x="163286" y="117797"/>
                  </a:cubicBezTo>
                  <a:cubicBezTo>
                    <a:pt x="200250" y="110268"/>
                    <a:pt x="235999" y="97699"/>
                    <a:pt x="269547" y="80454"/>
                  </a:cubicBezTo>
                  <a:close/>
                </a:path>
              </a:pathLst>
            </a:custGeom>
            <a:solidFill>
              <a:srgbClr val="231F20"/>
            </a:solidFill>
            <a:ln w="15169"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5423B985-58B5-4D56-9FFD-78F76AE53DCF}"/>
                </a:ext>
              </a:extLst>
            </p:cNvPr>
            <p:cNvSpPr/>
            <p:nvPr/>
          </p:nvSpPr>
          <p:spPr>
            <a:xfrm>
              <a:off x="2750390" y="8918817"/>
              <a:ext cx="79448" cy="75444"/>
            </a:xfrm>
            <a:custGeom>
              <a:avLst/>
              <a:gdLst>
                <a:gd name="connsiteX0" fmla="*/ 27484 w 79448"/>
                <a:gd name="connsiteY0" fmla="*/ 0 h 75444"/>
                <a:gd name="connsiteX1" fmla="*/ 464 w 79448"/>
                <a:gd name="connsiteY1" fmla="*/ 40683 h 75444"/>
                <a:gd name="connsiteX2" fmla="*/ 79248 w 79448"/>
                <a:gd name="connsiteY2" fmla="*/ 75445 h 75444"/>
                <a:gd name="connsiteX3" fmla="*/ 27484 w 79448"/>
                <a:gd name="connsiteY3" fmla="*/ 0 h 75444"/>
              </a:gdLst>
              <a:ahLst/>
              <a:cxnLst>
                <a:cxn ang="0">
                  <a:pos x="connsiteX0" y="connsiteY0"/>
                </a:cxn>
                <a:cxn ang="0">
                  <a:pos x="connsiteX1" y="connsiteY1"/>
                </a:cxn>
                <a:cxn ang="0">
                  <a:pos x="connsiteX2" y="connsiteY2"/>
                </a:cxn>
                <a:cxn ang="0">
                  <a:pos x="connsiteX3" y="connsiteY3"/>
                </a:cxn>
              </a:cxnLst>
              <a:rect l="l" t="t" r="r" b="b"/>
              <a:pathLst>
                <a:path w="79448" h="75444">
                  <a:moveTo>
                    <a:pt x="27484" y="0"/>
                  </a:moveTo>
                  <a:cubicBezTo>
                    <a:pt x="9238" y="4433"/>
                    <a:pt x="-2527" y="22148"/>
                    <a:pt x="464" y="40683"/>
                  </a:cubicBezTo>
                  <a:cubicBezTo>
                    <a:pt x="4866" y="73927"/>
                    <a:pt x="75301" y="75445"/>
                    <a:pt x="79248" y="75445"/>
                  </a:cubicBezTo>
                  <a:cubicBezTo>
                    <a:pt x="83195" y="75445"/>
                    <a:pt x="27484" y="0"/>
                    <a:pt x="27484" y="0"/>
                  </a:cubicBezTo>
                  <a:close/>
                </a:path>
              </a:pathLst>
            </a:custGeom>
            <a:solidFill>
              <a:srgbClr val="FFFFFF"/>
            </a:solidFill>
            <a:ln w="1516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5A8FED66-5078-4896-8A81-2F1D1CA9F173}"/>
                </a:ext>
              </a:extLst>
            </p:cNvPr>
            <p:cNvSpPr/>
            <p:nvPr/>
          </p:nvSpPr>
          <p:spPr>
            <a:xfrm>
              <a:off x="2743580" y="8911812"/>
              <a:ext cx="93439" cy="89433"/>
            </a:xfrm>
            <a:custGeom>
              <a:avLst/>
              <a:gdLst>
                <a:gd name="connsiteX0" fmla="*/ 86058 w 93439"/>
                <a:gd name="connsiteY0" fmla="*/ 89433 h 89433"/>
                <a:gd name="connsiteX1" fmla="*/ 86058 w 93439"/>
                <a:gd name="connsiteY1" fmla="*/ 89433 h 89433"/>
                <a:gd name="connsiteX2" fmla="*/ 595 w 93439"/>
                <a:gd name="connsiteY2" fmla="*/ 48598 h 89433"/>
                <a:gd name="connsiteX3" fmla="*/ 32776 w 93439"/>
                <a:gd name="connsiteY3" fmla="*/ 174 h 89433"/>
                <a:gd name="connsiteX4" fmla="*/ 39911 w 93439"/>
                <a:gd name="connsiteY4" fmla="*/ 2907 h 89433"/>
                <a:gd name="connsiteX5" fmla="*/ 92586 w 93439"/>
                <a:gd name="connsiteY5" fmla="*/ 85486 h 89433"/>
                <a:gd name="connsiteX6" fmla="*/ 86058 w 93439"/>
                <a:gd name="connsiteY6" fmla="*/ 89433 h 89433"/>
                <a:gd name="connsiteX7" fmla="*/ 31714 w 93439"/>
                <a:gd name="connsiteY7" fmla="*/ 15202 h 89433"/>
                <a:gd name="connsiteX8" fmla="*/ 14105 w 93439"/>
                <a:gd name="connsiteY8" fmla="*/ 46777 h 89433"/>
                <a:gd name="connsiteX9" fmla="*/ 74825 w 93439"/>
                <a:gd name="connsiteY9" fmla="*/ 74860 h 89433"/>
                <a:gd name="connsiteX10" fmla="*/ 31714 w 93439"/>
                <a:gd name="connsiteY10" fmla="*/ 15202 h 8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439" h="89433">
                  <a:moveTo>
                    <a:pt x="86058" y="89433"/>
                  </a:moveTo>
                  <a:lnTo>
                    <a:pt x="86058" y="89433"/>
                  </a:lnTo>
                  <a:cubicBezTo>
                    <a:pt x="72700" y="89433"/>
                    <a:pt x="5452" y="85942"/>
                    <a:pt x="595" y="48598"/>
                  </a:cubicBezTo>
                  <a:cubicBezTo>
                    <a:pt x="-3124" y="26496"/>
                    <a:pt x="10963" y="5305"/>
                    <a:pt x="32776" y="174"/>
                  </a:cubicBezTo>
                  <a:cubicBezTo>
                    <a:pt x="35494" y="-448"/>
                    <a:pt x="38317" y="629"/>
                    <a:pt x="39911" y="2907"/>
                  </a:cubicBezTo>
                  <a:cubicBezTo>
                    <a:pt x="96077" y="78807"/>
                    <a:pt x="95015" y="80932"/>
                    <a:pt x="92586" y="85486"/>
                  </a:cubicBezTo>
                  <a:cubicBezTo>
                    <a:pt x="91326" y="87930"/>
                    <a:pt x="88806" y="89448"/>
                    <a:pt x="86058" y="89433"/>
                  </a:cubicBezTo>
                  <a:close/>
                  <a:moveTo>
                    <a:pt x="31714" y="15202"/>
                  </a:moveTo>
                  <a:cubicBezTo>
                    <a:pt x="18948" y="20045"/>
                    <a:pt x="11524" y="33373"/>
                    <a:pt x="14105" y="46777"/>
                  </a:cubicBezTo>
                  <a:cubicBezTo>
                    <a:pt x="16533" y="65145"/>
                    <a:pt x="49626" y="72735"/>
                    <a:pt x="74825" y="74860"/>
                  </a:cubicBezTo>
                  <a:cubicBezTo>
                    <a:pt x="65565" y="61805"/>
                    <a:pt x="48412" y="37821"/>
                    <a:pt x="31714" y="15202"/>
                  </a:cubicBezTo>
                  <a:close/>
                </a:path>
              </a:pathLst>
            </a:custGeom>
            <a:solidFill>
              <a:srgbClr val="231F20"/>
            </a:solidFill>
            <a:ln w="15169"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B01AC81A-FBC4-457C-A6D6-F64E7D6F4AD1}"/>
                </a:ext>
              </a:extLst>
            </p:cNvPr>
            <p:cNvSpPr/>
            <p:nvPr/>
          </p:nvSpPr>
          <p:spPr>
            <a:xfrm>
              <a:off x="3299461" y="8917189"/>
              <a:ext cx="245937" cy="126003"/>
            </a:xfrm>
            <a:custGeom>
              <a:avLst/>
              <a:gdLst>
                <a:gd name="connsiteX0" fmla="*/ 0 w 245937"/>
                <a:gd name="connsiteY0" fmla="*/ 77832 h 126003"/>
                <a:gd name="connsiteX1" fmla="*/ 104591 w 245937"/>
                <a:gd name="connsiteY1" fmla="*/ 113657 h 126003"/>
                <a:gd name="connsiteX2" fmla="*/ 237569 w 245937"/>
                <a:gd name="connsiteY2" fmla="*/ 98477 h 126003"/>
                <a:gd name="connsiteX3" fmla="*/ 202199 w 245937"/>
                <a:gd name="connsiteY3" fmla="*/ 13924 h 126003"/>
                <a:gd name="connsiteX4" fmla="*/ 25654 w 245937"/>
                <a:gd name="connsiteY4" fmla="*/ 11951 h 126003"/>
                <a:gd name="connsiteX5" fmla="*/ 0 w 245937"/>
                <a:gd name="connsiteY5" fmla="*/ 77832 h 126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937" h="126003">
                  <a:moveTo>
                    <a:pt x="0" y="77832"/>
                  </a:moveTo>
                  <a:cubicBezTo>
                    <a:pt x="2125" y="78895"/>
                    <a:pt x="21101" y="103638"/>
                    <a:pt x="104591" y="113657"/>
                  </a:cubicBezTo>
                  <a:cubicBezTo>
                    <a:pt x="188081" y="123676"/>
                    <a:pt x="218897" y="141588"/>
                    <a:pt x="237569" y="98477"/>
                  </a:cubicBezTo>
                  <a:cubicBezTo>
                    <a:pt x="256240" y="55366"/>
                    <a:pt x="243337" y="26372"/>
                    <a:pt x="202199" y="13924"/>
                  </a:cubicBezTo>
                  <a:cubicBezTo>
                    <a:pt x="161061" y="1476"/>
                    <a:pt x="47818" y="-8998"/>
                    <a:pt x="25654" y="11951"/>
                  </a:cubicBezTo>
                  <a:cubicBezTo>
                    <a:pt x="3492" y="32899"/>
                    <a:pt x="0" y="77832"/>
                    <a:pt x="0" y="77832"/>
                  </a:cubicBezTo>
                  <a:close/>
                </a:path>
              </a:pathLst>
            </a:custGeom>
            <a:solidFill>
              <a:srgbClr val="FFFFFF"/>
            </a:solidFill>
            <a:ln w="1516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FC322FC3-E5EF-4022-ACA5-0ED5B95DEFC0}"/>
                </a:ext>
              </a:extLst>
            </p:cNvPr>
            <p:cNvSpPr/>
            <p:nvPr/>
          </p:nvSpPr>
          <p:spPr>
            <a:xfrm>
              <a:off x="3292876" y="8910067"/>
              <a:ext cx="259698" cy="140084"/>
            </a:xfrm>
            <a:custGeom>
              <a:avLst/>
              <a:gdLst>
                <a:gd name="connsiteX0" fmla="*/ 203167 w 259698"/>
                <a:gd name="connsiteY0" fmla="*/ 139906 h 140084"/>
                <a:gd name="connsiteX1" fmla="*/ 157627 w 259698"/>
                <a:gd name="connsiteY1" fmla="*/ 134441 h 140084"/>
                <a:gd name="connsiteX2" fmla="*/ 110720 w 259698"/>
                <a:gd name="connsiteY2" fmla="*/ 127610 h 140084"/>
                <a:gd name="connsiteX3" fmla="*/ 3549 w 259698"/>
                <a:gd name="connsiteY3" fmla="*/ 91026 h 140084"/>
                <a:gd name="connsiteX4" fmla="*/ 57 w 259698"/>
                <a:gd name="connsiteY4" fmla="*/ 84347 h 140084"/>
                <a:gd name="connsiteX5" fmla="*/ 27989 w 259698"/>
                <a:gd name="connsiteY5" fmla="*/ 13304 h 140084"/>
                <a:gd name="connsiteX6" fmla="*/ 211364 w 259698"/>
                <a:gd name="connsiteY6" fmla="*/ 13304 h 140084"/>
                <a:gd name="connsiteX7" fmla="*/ 255083 w 259698"/>
                <a:gd name="connsiteY7" fmla="*/ 46245 h 140084"/>
                <a:gd name="connsiteX8" fmla="*/ 250984 w 259698"/>
                <a:gd name="connsiteY8" fmla="*/ 106965 h 140084"/>
                <a:gd name="connsiteX9" fmla="*/ 203167 w 259698"/>
                <a:gd name="connsiteY9" fmla="*/ 139906 h 140084"/>
                <a:gd name="connsiteX10" fmla="*/ 13871 w 259698"/>
                <a:gd name="connsiteY10" fmla="*/ 82070 h 140084"/>
                <a:gd name="connsiteX11" fmla="*/ 111934 w 259698"/>
                <a:gd name="connsiteY11" fmla="*/ 113948 h 140084"/>
                <a:gd name="connsiteX12" fmla="*/ 159448 w 259698"/>
                <a:gd name="connsiteY12" fmla="*/ 120779 h 140084"/>
                <a:gd name="connsiteX13" fmla="*/ 237777 w 259698"/>
                <a:gd name="connsiteY13" fmla="*/ 102107 h 140084"/>
                <a:gd name="connsiteX14" fmla="*/ 242028 w 259698"/>
                <a:gd name="connsiteY14" fmla="*/ 52469 h 140084"/>
                <a:gd name="connsiteX15" fmla="*/ 206810 w 259698"/>
                <a:gd name="connsiteY15" fmla="*/ 26814 h 140084"/>
                <a:gd name="connsiteX16" fmla="*/ 36945 w 259698"/>
                <a:gd name="connsiteY16" fmla="*/ 23323 h 140084"/>
                <a:gd name="connsiteX17" fmla="*/ 13871 w 259698"/>
                <a:gd name="connsiteY17" fmla="*/ 82070 h 14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698" h="140084">
                  <a:moveTo>
                    <a:pt x="203167" y="139906"/>
                  </a:moveTo>
                  <a:cubicBezTo>
                    <a:pt x="187865" y="139253"/>
                    <a:pt x="172640" y="137431"/>
                    <a:pt x="157627" y="134441"/>
                  </a:cubicBezTo>
                  <a:cubicBezTo>
                    <a:pt x="144268" y="132316"/>
                    <a:pt x="128784" y="129735"/>
                    <a:pt x="110720" y="127610"/>
                  </a:cubicBezTo>
                  <a:cubicBezTo>
                    <a:pt x="75654" y="123511"/>
                    <a:pt x="28444" y="113644"/>
                    <a:pt x="3549" y="91026"/>
                  </a:cubicBezTo>
                  <a:cubicBezTo>
                    <a:pt x="1089" y="89766"/>
                    <a:pt x="-307" y="87094"/>
                    <a:pt x="57" y="84347"/>
                  </a:cubicBezTo>
                  <a:cubicBezTo>
                    <a:pt x="57" y="82373"/>
                    <a:pt x="4004" y="35770"/>
                    <a:pt x="27989" y="13304"/>
                  </a:cubicBezTo>
                  <a:cubicBezTo>
                    <a:pt x="51973" y="-9163"/>
                    <a:pt x="169922" y="1008"/>
                    <a:pt x="211364" y="13304"/>
                  </a:cubicBezTo>
                  <a:cubicBezTo>
                    <a:pt x="230005" y="17478"/>
                    <a:pt x="245929" y="29486"/>
                    <a:pt x="255083" y="46245"/>
                  </a:cubicBezTo>
                  <a:cubicBezTo>
                    <a:pt x="262445" y="66146"/>
                    <a:pt x="260942" y="88233"/>
                    <a:pt x="250984" y="106965"/>
                  </a:cubicBezTo>
                  <a:cubicBezTo>
                    <a:pt x="245018" y="128005"/>
                    <a:pt x="224950" y="141834"/>
                    <a:pt x="203167" y="139906"/>
                  </a:cubicBezTo>
                  <a:close/>
                  <a:moveTo>
                    <a:pt x="13871" y="82070"/>
                  </a:moveTo>
                  <a:cubicBezTo>
                    <a:pt x="31784" y="97250"/>
                    <a:pt x="65635" y="108331"/>
                    <a:pt x="111934" y="113948"/>
                  </a:cubicBezTo>
                  <a:cubicBezTo>
                    <a:pt x="130151" y="116073"/>
                    <a:pt x="145786" y="118654"/>
                    <a:pt x="159448" y="120779"/>
                  </a:cubicBezTo>
                  <a:cubicBezTo>
                    <a:pt x="211668" y="129280"/>
                    <a:pt x="225785" y="130342"/>
                    <a:pt x="237777" y="102107"/>
                  </a:cubicBezTo>
                  <a:cubicBezTo>
                    <a:pt x="246081" y="86882"/>
                    <a:pt x="247614" y="68878"/>
                    <a:pt x="242028" y="52469"/>
                  </a:cubicBezTo>
                  <a:cubicBezTo>
                    <a:pt x="234544" y="39232"/>
                    <a:pt x="221702" y="29881"/>
                    <a:pt x="206810" y="26814"/>
                  </a:cubicBezTo>
                  <a:cubicBezTo>
                    <a:pt x="161270" y="13000"/>
                    <a:pt x="55009" y="6169"/>
                    <a:pt x="36945" y="23323"/>
                  </a:cubicBezTo>
                  <a:cubicBezTo>
                    <a:pt x="23571" y="40173"/>
                    <a:pt x="15541" y="60620"/>
                    <a:pt x="13871" y="82070"/>
                  </a:cubicBezTo>
                  <a:close/>
                </a:path>
              </a:pathLst>
            </a:custGeom>
            <a:solidFill>
              <a:srgbClr val="231F20"/>
            </a:solidFill>
            <a:ln w="1516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1BDEC625-8048-4C0A-A89B-630D7064CF7D}"/>
                </a:ext>
              </a:extLst>
            </p:cNvPr>
            <p:cNvSpPr/>
            <p:nvPr/>
          </p:nvSpPr>
          <p:spPr>
            <a:xfrm>
              <a:off x="3272744" y="8915781"/>
              <a:ext cx="112336" cy="89423"/>
            </a:xfrm>
            <a:custGeom>
              <a:avLst/>
              <a:gdLst>
                <a:gd name="connsiteX0" fmla="*/ 0 w 112336"/>
                <a:gd name="connsiteY0" fmla="*/ 61328 h 89423"/>
                <a:gd name="connsiteX1" fmla="*/ 63149 w 112336"/>
                <a:gd name="connsiteY1" fmla="*/ 89107 h 89423"/>
                <a:gd name="connsiteX2" fmla="*/ 108689 w 112336"/>
                <a:gd name="connsiteY2" fmla="*/ 43567 h 89423"/>
                <a:gd name="connsiteX3" fmla="*/ 4250 w 112336"/>
                <a:gd name="connsiteY3" fmla="*/ 0 h 89423"/>
              </a:gdLst>
              <a:ahLst/>
              <a:cxnLst>
                <a:cxn ang="0">
                  <a:pos x="connsiteX0" y="connsiteY0"/>
                </a:cxn>
                <a:cxn ang="0">
                  <a:pos x="connsiteX1" y="connsiteY1"/>
                </a:cxn>
                <a:cxn ang="0">
                  <a:pos x="connsiteX2" y="connsiteY2"/>
                </a:cxn>
                <a:cxn ang="0">
                  <a:pos x="connsiteX3" y="connsiteY3"/>
                </a:cxn>
              </a:cxnLst>
              <a:rect l="l" t="t" r="r" b="b"/>
              <a:pathLst>
                <a:path w="112336" h="89423">
                  <a:moveTo>
                    <a:pt x="0" y="61328"/>
                  </a:moveTo>
                  <a:cubicBezTo>
                    <a:pt x="0" y="61328"/>
                    <a:pt x="37950" y="92902"/>
                    <a:pt x="63149" y="89107"/>
                  </a:cubicBezTo>
                  <a:cubicBezTo>
                    <a:pt x="88348" y="85312"/>
                    <a:pt x="123869" y="71650"/>
                    <a:pt x="108689" y="43567"/>
                  </a:cubicBezTo>
                  <a:cubicBezTo>
                    <a:pt x="93509" y="15484"/>
                    <a:pt x="4250" y="0"/>
                    <a:pt x="4250" y="0"/>
                  </a:cubicBezTo>
                  <a:close/>
                </a:path>
              </a:pathLst>
            </a:custGeom>
            <a:solidFill>
              <a:srgbClr val="FFFFFF"/>
            </a:solidFill>
            <a:ln w="1516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D4E61124-6446-40F4-A6F0-A471EF99C921}"/>
                </a:ext>
              </a:extLst>
            </p:cNvPr>
            <p:cNvSpPr/>
            <p:nvPr/>
          </p:nvSpPr>
          <p:spPr>
            <a:xfrm>
              <a:off x="3265897" y="8908717"/>
              <a:ext cx="126196" cy="103457"/>
            </a:xfrm>
            <a:custGeom>
              <a:avLst/>
              <a:gdLst>
                <a:gd name="connsiteX0" fmla="*/ 65747 w 126196"/>
                <a:gd name="connsiteY0" fmla="*/ 103458 h 103457"/>
                <a:gd name="connsiteX1" fmla="*/ 2445 w 126196"/>
                <a:gd name="connsiteY1" fmla="*/ 73097 h 103457"/>
                <a:gd name="connsiteX2" fmla="*/ 17 w 126196"/>
                <a:gd name="connsiteY2" fmla="*/ 67177 h 103457"/>
                <a:gd name="connsiteX3" fmla="*/ 4722 w 126196"/>
                <a:gd name="connsiteY3" fmla="*/ 6457 h 103457"/>
                <a:gd name="connsiteX4" fmla="*/ 7303 w 126196"/>
                <a:gd name="connsiteY4" fmla="*/ 1447 h 103457"/>
                <a:gd name="connsiteX5" fmla="*/ 12768 w 126196"/>
                <a:gd name="connsiteY5" fmla="*/ 81 h 103457"/>
                <a:gd name="connsiteX6" fmla="*/ 122216 w 126196"/>
                <a:gd name="connsiteY6" fmla="*/ 47291 h 103457"/>
                <a:gd name="connsiteX7" fmla="*/ 123279 w 126196"/>
                <a:gd name="connsiteY7" fmla="*/ 74615 h 103457"/>
                <a:gd name="connsiteX8" fmla="*/ 71059 w 126196"/>
                <a:gd name="connsiteY8" fmla="*/ 102243 h 103457"/>
                <a:gd name="connsiteX9" fmla="*/ 14134 w 126196"/>
                <a:gd name="connsiteY9" fmla="*/ 65204 h 103457"/>
                <a:gd name="connsiteX10" fmla="*/ 68934 w 126196"/>
                <a:gd name="connsiteY10" fmla="*/ 89340 h 103457"/>
                <a:gd name="connsiteX11" fmla="*/ 110831 w 126196"/>
                <a:gd name="connsiteY11" fmla="*/ 69302 h 103457"/>
                <a:gd name="connsiteX12" fmla="*/ 109920 w 126196"/>
                <a:gd name="connsiteY12" fmla="*/ 54122 h 103457"/>
                <a:gd name="connsiteX13" fmla="*/ 17929 w 126196"/>
                <a:gd name="connsiteY13" fmla="*/ 15717 h 103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96" h="103457">
                  <a:moveTo>
                    <a:pt x="65747" y="103458"/>
                  </a:moveTo>
                  <a:cubicBezTo>
                    <a:pt x="39030" y="103458"/>
                    <a:pt x="6392" y="76892"/>
                    <a:pt x="2445" y="73097"/>
                  </a:cubicBezTo>
                  <a:cubicBezTo>
                    <a:pt x="761" y="71610"/>
                    <a:pt x="-135" y="69424"/>
                    <a:pt x="17" y="67177"/>
                  </a:cubicBezTo>
                  <a:lnTo>
                    <a:pt x="4722" y="6457"/>
                  </a:lnTo>
                  <a:cubicBezTo>
                    <a:pt x="4859" y="4499"/>
                    <a:pt x="5785" y="2692"/>
                    <a:pt x="7303" y="1447"/>
                  </a:cubicBezTo>
                  <a:cubicBezTo>
                    <a:pt x="8867" y="278"/>
                    <a:pt x="10840" y="-207"/>
                    <a:pt x="12768" y="81"/>
                  </a:cubicBezTo>
                  <a:cubicBezTo>
                    <a:pt x="22483" y="1903"/>
                    <a:pt x="107036" y="17842"/>
                    <a:pt x="122216" y="47291"/>
                  </a:cubicBezTo>
                  <a:cubicBezTo>
                    <a:pt x="127120" y="55655"/>
                    <a:pt x="127514" y="65902"/>
                    <a:pt x="123279" y="74615"/>
                  </a:cubicBezTo>
                  <a:cubicBezTo>
                    <a:pt x="113108" y="94501"/>
                    <a:pt x="80623" y="100725"/>
                    <a:pt x="71059" y="102243"/>
                  </a:cubicBezTo>
                  <a:close/>
                  <a:moveTo>
                    <a:pt x="14134" y="65204"/>
                  </a:moveTo>
                  <a:cubicBezTo>
                    <a:pt x="25974" y="74464"/>
                    <a:pt x="52388" y="91769"/>
                    <a:pt x="68934" y="89340"/>
                  </a:cubicBezTo>
                  <a:cubicBezTo>
                    <a:pt x="85481" y="86911"/>
                    <a:pt x="105214" y="80384"/>
                    <a:pt x="110831" y="69302"/>
                  </a:cubicBezTo>
                  <a:cubicBezTo>
                    <a:pt x="113260" y="64445"/>
                    <a:pt x="112926" y="58661"/>
                    <a:pt x="109920" y="54122"/>
                  </a:cubicBezTo>
                  <a:cubicBezTo>
                    <a:pt x="101419" y="37728"/>
                    <a:pt x="51933" y="22548"/>
                    <a:pt x="17929" y="15717"/>
                  </a:cubicBezTo>
                  <a:close/>
                </a:path>
              </a:pathLst>
            </a:custGeom>
            <a:solidFill>
              <a:srgbClr val="231F20"/>
            </a:solidFill>
            <a:ln w="1516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6BA375A2-8F3D-4718-990F-23C8391875F2}"/>
                </a:ext>
              </a:extLst>
            </p:cNvPr>
            <p:cNvSpPr/>
            <p:nvPr/>
          </p:nvSpPr>
          <p:spPr>
            <a:xfrm>
              <a:off x="2846792" y="8654076"/>
              <a:ext cx="457983" cy="258321"/>
            </a:xfrm>
            <a:custGeom>
              <a:avLst/>
              <a:gdLst>
                <a:gd name="connsiteX0" fmla="*/ 0 w 457983"/>
                <a:gd name="connsiteY0" fmla="*/ 64667 h 258321"/>
                <a:gd name="connsiteX1" fmla="*/ 156962 w 457983"/>
                <a:gd name="connsiteY1" fmla="*/ 243033 h 258321"/>
                <a:gd name="connsiteX2" fmla="*/ 429444 w 457983"/>
                <a:gd name="connsiteY2" fmla="*/ 167133 h 258321"/>
                <a:gd name="connsiteX3" fmla="*/ 446901 w 457983"/>
                <a:gd name="connsiteY3" fmla="*/ 8804 h 258321"/>
                <a:gd name="connsiteX4" fmla="*/ 6679 w 457983"/>
                <a:gd name="connsiteY4" fmla="*/ 0 h 258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83" h="258321">
                  <a:moveTo>
                    <a:pt x="0" y="64667"/>
                  </a:moveTo>
                  <a:cubicBezTo>
                    <a:pt x="0" y="64667"/>
                    <a:pt x="11233" y="213280"/>
                    <a:pt x="156962" y="243033"/>
                  </a:cubicBezTo>
                  <a:cubicBezTo>
                    <a:pt x="302691" y="272786"/>
                    <a:pt x="377832" y="264892"/>
                    <a:pt x="429444" y="167133"/>
                  </a:cubicBezTo>
                  <a:cubicBezTo>
                    <a:pt x="481057" y="69373"/>
                    <a:pt x="446901" y="8804"/>
                    <a:pt x="446901" y="8804"/>
                  </a:cubicBezTo>
                  <a:lnTo>
                    <a:pt x="6679" y="0"/>
                  </a:lnTo>
                  <a:close/>
                </a:path>
              </a:pathLst>
            </a:custGeom>
            <a:solidFill>
              <a:srgbClr val="231F20"/>
            </a:solidFill>
            <a:ln w="1516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EC69ADF9-B987-4B2A-ACE4-52198AA266A6}"/>
                </a:ext>
              </a:extLst>
            </p:cNvPr>
            <p:cNvSpPr/>
            <p:nvPr/>
          </p:nvSpPr>
          <p:spPr>
            <a:xfrm>
              <a:off x="2839145" y="8646176"/>
              <a:ext cx="473454" cy="273855"/>
            </a:xfrm>
            <a:custGeom>
              <a:avLst/>
              <a:gdLst>
                <a:gd name="connsiteX0" fmla="*/ 284531 w 473454"/>
                <a:gd name="connsiteY0" fmla="*/ 273855 h 273855"/>
                <a:gd name="connsiteX1" fmla="*/ 163091 w 473454"/>
                <a:gd name="connsiteY1" fmla="*/ 258675 h 273855"/>
                <a:gd name="connsiteX2" fmla="*/ 57 w 473454"/>
                <a:gd name="connsiteY2" fmla="*/ 73478 h 273855"/>
                <a:gd name="connsiteX3" fmla="*/ 57 w 473454"/>
                <a:gd name="connsiteY3" fmla="*/ 72112 h 273855"/>
                <a:gd name="connsiteX4" fmla="*/ 7040 w 473454"/>
                <a:gd name="connsiteY4" fmla="*/ 6838 h 273855"/>
                <a:gd name="connsiteX5" fmla="*/ 14630 w 473454"/>
                <a:gd name="connsiteY5" fmla="*/ 7 h 273855"/>
                <a:gd name="connsiteX6" fmla="*/ 454852 w 473454"/>
                <a:gd name="connsiteY6" fmla="*/ 8811 h 273855"/>
                <a:gd name="connsiteX7" fmla="*/ 461228 w 473454"/>
                <a:gd name="connsiteY7" fmla="*/ 12606 h 273855"/>
                <a:gd name="connsiteX8" fmla="*/ 443922 w 473454"/>
                <a:gd name="connsiteY8" fmla="*/ 178221 h 273855"/>
                <a:gd name="connsiteX9" fmla="*/ 284531 w 473454"/>
                <a:gd name="connsiteY9" fmla="*/ 273855 h 273855"/>
                <a:gd name="connsiteX10" fmla="*/ 14630 w 473454"/>
                <a:gd name="connsiteY10" fmla="*/ 72567 h 273855"/>
                <a:gd name="connsiteX11" fmla="*/ 165520 w 473454"/>
                <a:gd name="connsiteY11" fmla="*/ 243495 h 273855"/>
                <a:gd name="connsiteX12" fmla="*/ 429805 w 473454"/>
                <a:gd name="connsiteY12" fmla="*/ 170934 h 273855"/>
                <a:gd name="connsiteX13" fmla="*/ 449083 w 473454"/>
                <a:gd name="connsiteY13" fmla="*/ 23536 h 273855"/>
                <a:gd name="connsiteX14" fmla="*/ 20854 w 473454"/>
                <a:gd name="connsiteY14" fmla="*/ 15035 h 273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3454" h="273855">
                  <a:moveTo>
                    <a:pt x="284531" y="273855"/>
                  </a:moveTo>
                  <a:cubicBezTo>
                    <a:pt x="243652" y="272762"/>
                    <a:pt x="202984" y="267677"/>
                    <a:pt x="163091" y="258675"/>
                  </a:cubicBezTo>
                  <a:cubicBezTo>
                    <a:pt x="13416" y="228315"/>
                    <a:pt x="208" y="74996"/>
                    <a:pt x="57" y="73478"/>
                  </a:cubicBezTo>
                  <a:cubicBezTo>
                    <a:pt x="-19" y="73023"/>
                    <a:pt x="-19" y="72567"/>
                    <a:pt x="57" y="72112"/>
                  </a:cubicBezTo>
                  <a:lnTo>
                    <a:pt x="7040" y="6838"/>
                  </a:lnTo>
                  <a:cubicBezTo>
                    <a:pt x="7282" y="2876"/>
                    <a:pt x="10668" y="-160"/>
                    <a:pt x="14630" y="7"/>
                  </a:cubicBezTo>
                  <a:lnTo>
                    <a:pt x="454852" y="8811"/>
                  </a:lnTo>
                  <a:cubicBezTo>
                    <a:pt x="457508" y="8811"/>
                    <a:pt x="459952" y="10268"/>
                    <a:pt x="461228" y="12606"/>
                  </a:cubicBezTo>
                  <a:cubicBezTo>
                    <a:pt x="462745" y="15187"/>
                    <a:pt x="496900" y="77577"/>
                    <a:pt x="443922" y="178221"/>
                  </a:cubicBezTo>
                  <a:cubicBezTo>
                    <a:pt x="406731" y="248808"/>
                    <a:pt x="357092" y="273855"/>
                    <a:pt x="284531" y="273855"/>
                  </a:cubicBezTo>
                  <a:close/>
                  <a:moveTo>
                    <a:pt x="14630" y="72567"/>
                  </a:moveTo>
                  <a:cubicBezTo>
                    <a:pt x="15692" y="84560"/>
                    <a:pt x="30721" y="216019"/>
                    <a:pt x="165520" y="243495"/>
                  </a:cubicBezTo>
                  <a:cubicBezTo>
                    <a:pt x="303962" y="271730"/>
                    <a:pt x="378800" y="268087"/>
                    <a:pt x="429805" y="170934"/>
                  </a:cubicBezTo>
                  <a:cubicBezTo>
                    <a:pt x="471550" y="91391"/>
                    <a:pt x="454852" y="37805"/>
                    <a:pt x="449083" y="23536"/>
                  </a:cubicBezTo>
                  <a:lnTo>
                    <a:pt x="20854" y="15035"/>
                  </a:lnTo>
                  <a:close/>
                </a:path>
              </a:pathLst>
            </a:custGeom>
            <a:solidFill>
              <a:srgbClr val="231F20"/>
            </a:solidFill>
            <a:ln w="1516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FE5F2B15-1A1E-4438-ACF5-4374C054311B}"/>
                </a:ext>
              </a:extLst>
            </p:cNvPr>
            <p:cNvSpPr/>
            <p:nvPr/>
          </p:nvSpPr>
          <p:spPr>
            <a:xfrm>
              <a:off x="2642740" y="8701585"/>
              <a:ext cx="672205" cy="301784"/>
            </a:xfrm>
            <a:custGeom>
              <a:avLst/>
              <a:gdLst>
                <a:gd name="connsiteX0" fmla="*/ 68038 w 672205"/>
                <a:gd name="connsiteY0" fmla="*/ 3648 h 301784"/>
                <a:gd name="connsiteX1" fmla="*/ 7318 w 672205"/>
                <a:gd name="connsiteY1" fmla="*/ 150895 h 301784"/>
                <a:gd name="connsiteX2" fmla="*/ 644881 w 672205"/>
                <a:gd name="connsiteY2" fmla="*/ 301785 h 301784"/>
                <a:gd name="connsiteX3" fmla="*/ 672205 w 672205"/>
                <a:gd name="connsiteY3" fmla="*/ 209642 h 301784"/>
                <a:gd name="connsiteX4" fmla="*/ 68038 w 672205"/>
                <a:gd name="connsiteY4" fmla="*/ 3648 h 3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205" h="301784">
                  <a:moveTo>
                    <a:pt x="68038" y="3648"/>
                  </a:moveTo>
                  <a:cubicBezTo>
                    <a:pt x="68038" y="3648"/>
                    <a:pt x="-26533" y="80459"/>
                    <a:pt x="7318" y="150895"/>
                  </a:cubicBezTo>
                  <a:cubicBezTo>
                    <a:pt x="41170" y="221330"/>
                    <a:pt x="644881" y="301785"/>
                    <a:pt x="644881" y="301785"/>
                  </a:cubicBezTo>
                  <a:lnTo>
                    <a:pt x="672205" y="209642"/>
                  </a:lnTo>
                  <a:cubicBezTo>
                    <a:pt x="672205" y="209642"/>
                    <a:pt x="197373" y="-32329"/>
                    <a:pt x="68038" y="3648"/>
                  </a:cubicBezTo>
                  <a:close/>
                </a:path>
              </a:pathLst>
            </a:custGeom>
            <a:solidFill>
              <a:srgbClr val="231F20"/>
            </a:solidFill>
            <a:ln w="1516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B74A87E7-7395-4087-9583-69E1FAAE865F}"/>
                </a:ext>
              </a:extLst>
            </p:cNvPr>
            <p:cNvSpPr/>
            <p:nvPr/>
          </p:nvSpPr>
          <p:spPr>
            <a:xfrm>
              <a:off x="2634766" y="8694151"/>
              <a:ext cx="687033" cy="316808"/>
            </a:xfrm>
            <a:custGeom>
              <a:avLst/>
              <a:gdLst>
                <a:gd name="connsiteX0" fmla="*/ 652095 w 687033"/>
                <a:gd name="connsiteY0" fmla="*/ 316809 h 316808"/>
                <a:gd name="connsiteX1" fmla="*/ 651185 w 687033"/>
                <a:gd name="connsiteY1" fmla="*/ 316809 h 316808"/>
                <a:gd name="connsiteX2" fmla="*/ 8005 w 687033"/>
                <a:gd name="connsiteY2" fmla="*/ 161668 h 316808"/>
                <a:gd name="connsiteX3" fmla="*/ 71306 w 687033"/>
                <a:gd name="connsiteY3" fmla="*/ 5313 h 316808"/>
                <a:gd name="connsiteX4" fmla="*/ 74038 w 687033"/>
                <a:gd name="connsiteY4" fmla="*/ 3795 h 316808"/>
                <a:gd name="connsiteX5" fmla="*/ 682911 w 687033"/>
                <a:gd name="connsiteY5" fmla="*/ 210548 h 316808"/>
                <a:gd name="connsiteX6" fmla="*/ 686706 w 687033"/>
                <a:gd name="connsiteY6" fmla="*/ 219504 h 316808"/>
                <a:gd name="connsiteX7" fmla="*/ 659382 w 687033"/>
                <a:gd name="connsiteY7" fmla="*/ 311495 h 316808"/>
                <a:gd name="connsiteX8" fmla="*/ 652095 w 687033"/>
                <a:gd name="connsiteY8" fmla="*/ 316809 h 316808"/>
                <a:gd name="connsiteX9" fmla="*/ 79048 w 687033"/>
                <a:gd name="connsiteY9" fmla="*/ 18672 h 316808"/>
                <a:gd name="connsiteX10" fmla="*/ 21212 w 687033"/>
                <a:gd name="connsiteY10" fmla="*/ 155293 h 316808"/>
                <a:gd name="connsiteX11" fmla="*/ 646175 w 687033"/>
                <a:gd name="connsiteY11" fmla="*/ 301021 h 316808"/>
                <a:gd name="connsiteX12" fmla="*/ 669704 w 687033"/>
                <a:gd name="connsiteY12" fmla="*/ 221326 h 316808"/>
                <a:gd name="connsiteX13" fmla="*/ 79048 w 687033"/>
                <a:gd name="connsiteY13" fmla="*/ 18672 h 31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7033" h="316808">
                  <a:moveTo>
                    <a:pt x="652095" y="316809"/>
                  </a:moveTo>
                  <a:lnTo>
                    <a:pt x="651185" y="316809"/>
                  </a:lnTo>
                  <a:cubicBezTo>
                    <a:pt x="588946" y="308611"/>
                    <a:pt x="42312" y="233773"/>
                    <a:pt x="8005" y="161668"/>
                  </a:cubicBezTo>
                  <a:cubicBezTo>
                    <a:pt x="-27668" y="86679"/>
                    <a:pt x="67207" y="8501"/>
                    <a:pt x="71306" y="5313"/>
                  </a:cubicBezTo>
                  <a:cubicBezTo>
                    <a:pt x="72065" y="4585"/>
                    <a:pt x="73006" y="4053"/>
                    <a:pt x="74038" y="3795"/>
                  </a:cubicBezTo>
                  <a:cubicBezTo>
                    <a:pt x="204739" y="-32333"/>
                    <a:pt x="663329" y="201136"/>
                    <a:pt x="682911" y="210548"/>
                  </a:cubicBezTo>
                  <a:cubicBezTo>
                    <a:pt x="686175" y="212218"/>
                    <a:pt x="687769" y="215998"/>
                    <a:pt x="686706" y="219504"/>
                  </a:cubicBezTo>
                  <a:lnTo>
                    <a:pt x="659382" y="311495"/>
                  </a:lnTo>
                  <a:cubicBezTo>
                    <a:pt x="658380" y="314668"/>
                    <a:pt x="655420" y="316824"/>
                    <a:pt x="652095" y="316809"/>
                  </a:cubicBezTo>
                  <a:close/>
                  <a:moveTo>
                    <a:pt x="79048" y="18672"/>
                  </a:moveTo>
                  <a:cubicBezTo>
                    <a:pt x="68422" y="27780"/>
                    <a:pt x="-7479" y="95635"/>
                    <a:pt x="21212" y="155293"/>
                  </a:cubicBezTo>
                  <a:cubicBezTo>
                    <a:pt x="44285" y="203869"/>
                    <a:pt x="404964" y="268688"/>
                    <a:pt x="646175" y="301021"/>
                  </a:cubicBezTo>
                  <a:lnTo>
                    <a:pt x="669704" y="221326"/>
                  </a:lnTo>
                  <a:cubicBezTo>
                    <a:pt x="616726" y="194153"/>
                    <a:pt x="199578" y="-12599"/>
                    <a:pt x="79048" y="18672"/>
                  </a:cubicBezTo>
                  <a:close/>
                </a:path>
              </a:pathLst>
            </a:custGeom>
            <a:solidFill>
              <a:srgbClr val="231F20"/>
            </a:solidFill>
            <a:ln w="1516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0AEE1EAD-8F62-4DD4-917C-87D759256A85}"/>
                </a:ext>
              </a:extLst>
            </p:cNvPr>
            <p:cNvSpPr/>
            <p:nvPr/>
          </p:nvSpPr>
          <p:spPr>
            <a:xfrm>
              <a:off x="2759354" y="8656817"/>
              <a:ext cx="711549" cy="357938"/>
            </a:xfrm>
            <a:custGeom>
              <a:avLst/>
              <a:gdLst>
                <a:gd name="connsiteX0" fmla="*/ 586254 w 711549"/>
                <a:gd name="connsiteY0" fmla="*/ 13047 h 357938"/>
                <a:gd name="connsiteX1" fmla="*/ 0 w 711549"/>
                <a:gd name="connsiteY1" fmla="*/ 253347 h 357938"/>
                <a:gd name="connsiteX2" fmla="*/ 67703 w 711549"/>
                <a:gd name="connsiteY2" fmla="*/ 357938 h 357938"/>
                <a:gd name="connsiteX3" fmla="*/ 625419 w 711549"/>
                <a:gd name="connsiteY3" fmla="*/ 240596 h 357938"/>
                <a:gd name="connsiteX4" fmla="*/ 586254 w 711549"/>
                <a:gd name="connsiteY4" fmla="*/ 13047 h 357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549" h="357938">
                  <a:moveTo>
                    <a:pt x="586254" y="13047"/>
                  </a:moveTo>
                  <a:cubicBezTo>
                    <a:pt x="586254" y="13047"/>
                    <a:pt x="116887" y="202798"/>
                    <a:pt x="0" y="253347"/>
                  </a:cubicBezTo>
                  <a:lnTo>
                    <a:pt x="67703" y="357938"/>
                  </a:lnTo>
                  <a:cubicBezTo>
                    <a:pt x="67703" y="357938"/>
                    <a:pt x="501094" y="349589"/>
                    <a:pt x="625419" y="240596"/>
                  </a:cubicBezTo>
                  <a:cubicBezTo>
                    <a:pt x="749744" y="131603"/>
                    <a:pt x="741850" y="-50254"/>
                    <a:pt x="586254" y="13047"/>
                  </a:cubicBezTo>
                  <a:close/>
                </a:path>
              </a:pathLst>
            </a:custGeom>
            <a:solidFill>
              <a:srgbClr val="231F20"/>
            </a:solidFill>
            <a:ln w="1516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B7B038AF-BFF2-491F-BED8-C39F6200897B}"/>
                </a:ext>
              </a:extLst>
            </p:cNvPr>
            <p:cNvSpPr/>
            <p:nvPr/>
          </p:nvSpPr>
          <p:spPr>
            <a:xfrm>
              <a:off x="2752216" y="8649422"/>
              <a:ext cx="726305" cy="372469"/>
            </a:xfrm>
            <a:custGeom>
              <a:avLst/>
              <a:gdLst>
                <a:gd name="connsiteX0" fmla="*/ 75296 w 726305"/>
                <a:gd name="connsiteY0" fmla="*/ 372468 h 372469"/>
                <a:gd name="connsiteX1" fmla="*/ 68921 w 726305"/>
                <a:gd name="connsiteY1" fmla="*/ 368976 h 372469"/>
                <a:gd name="connsiteX2" fmla="*/ 1218 w 726305"/>
                <a:gd name="connsiteY2" fmla="*/ 264385 h 372469"/>
                <a:gd name="connsiteX3" fmla="*/ 307 w 726305"/>
                <a:gd name="connsiteY3" fmla="*/ 258010 h 372469"/>
                <a:gd name="connsiteX4" fmla="*/ 4557 w 726305"/>
                <a:gd name="connsiteY4" fmla="*/ 253304 h 372469"/>
                <a:gd name="connsiteX5" fmla="*/ 590508 w 726305"/>
                <a:gd name="connsiteY5" fmla="*/ 13459 h 372469"/>
                <a:gd name="connsiteX6" fmla="*/ 713619 w 726305"/>
                <a:gd name="connsiteY6" fmla="*/ 32130 h 372469"/>
                <a:gd name="connsiteX7" fmla="*/ 637718 w 726305"/>
                <a:gd name="connsiteY7" fmla="*/ 253304 h 372469"/>
                <a:gd name="connsiteX8" fmla="*/ 75296 w 726305"/>
                <a:gd name="connsiteY8" fmla="*/ 372468 h 372469"/>
                <a:gd name="connsiteX9" fmla="*/ 18827 w 726305"/>
                <a:gd name="connsiteY9" fmla="*/ 263778 h 372469"/>
                <a:gd name="connsiteX10" fmla="*/ 79547 w 726305"/>
                <a:gd name="connsiteY10" fmla="*/ 357288 h 372469"/>
                <a:gd name="connsiteX11" fmla="*/ 628155 w 726305"/>
                <a:gd name="connsiteY11" fmla="*/ 241919 h 372469"/>
                <a:gd name="connsiteX12" fmla="*/ 700868 w 726305"/>
                <a:gd name="connsiteY12" fmla="*/ 40176 h 372469"/>
                <a:gd name="connsiteX13" fmla="*/ 596277 w 726305"/>
                <a:gd name="connsiteY13" fmla="*/ 27424 h 372469"/>
                <a:gd name="connsiteX14" fmla="*/ 596277 w 726305"/>
                <a:gd name="connsiteY14" fmla="*/ 27424 h 372469"/>
                <a:gd name="connsiteX15" fmla="*/ 18827 w 726305"/>
                <a:gd name="connsiteY15" fmla="*/ 263778 h 372469"/>
                <a:gd name="connsiteX16" fmla="*/ 593392 w 726305"/>
                <a:gd name="connsiteY16" fmla="*/ 20897 h 372469"/>
                <a:gd name="connsiteX17" fmla="*/ 593392 w 726305"/>
                <a:gd name="connsiteY17" fmla="*/ 20897 h 37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6305" h="372469">
                  <a:moveTo>
                    <a:pt x="75296" y="372468"/>
                  </a:moveTo>
                  <a:cubicBezTo>
                    <a:pt x="72701" y="372528"/>
                    <a:pt x="70272" y="371192"/>
                    <a:pt x="68921" y="368976"/>
                  </a:cubicBezTo>
                  <a:lnTo>
                    <a:pt x="1218" y="264385"/>
                  </a:lnTo>
                  <a:cubicBezTo>
                    <a:pt x="19" y="262488"/>
                    <a:pt x="-315" y="260165"/>
                    <a:pt x="307" y="258010"/>
                  </a:cubicBezTo>
                  <a:cubicBezTo>
                    <a:pt x="990" y="255900"/>
                    <a:pt x="2538" y="254200"/>
                    <a:pt x="4557" y="253304"/>
                  </a:cubicBezTo>
                  <a:cubicBezTo>
                    <a:pt x="119774" y="203817"/>
                    <a:pt x="585802" y="15280"/>
                    <a:pt x="590508" y="13459"/>
                  </a:cubicBezTo>
                  <a:cubicBezTo>
                    <a:pt x="647282" y="-9615"/>
                    <a:pt x="692063" y="-2784"/>
                    <a:pt x="713619" y="32130"/>
                  </a:cubicBezTo>
                  <a:cubicBezTo>
                    <a:pt x="743979" y="80707"/>
                    <a:pt x="720298" y="181047"/>
                    <a:pt x="637718" y="253304"/>
                  </a:cubicBezTo>
                  <a:cubicBezTo>
                    <a:pt x="512938" y="362752"/>
                    <a:pt x="93057" y="372164"/>
                    <a:pt x="75296" y="372468"/>
                  </a:cubicBezTo>
                  <a:close/>
                  <a:moveTo>
                    <a:pt x="18827" y="263778"/>
                  </a:moveTo>
                  <a:lnTo>
                    <a:pt x="79547" y="357288"/>
                  </a:lnTo>
                  <a:cubicBezTo>
                    <a:pt x="125087" y="355921"/>
                    <a:pt x="513849" y="342107"/>
                    <a:pt x="628155" y="241919"/>
                  </a:cubicBezTo>
                  <a:cubicBezTo>
                    <a:pt x="704055" y="174823"/>
                    <a:pt x="727584" y="83439"/>
                    <a:pt x="700868" y="40176"/>
                  </a:cubicBezTo>
                  <a:cubicBezTo>
                    <a:pt x="683410" y="11789"/>
                    <a:pt x="646219" y="7235"/>
                    <a:pt x="596277" y="27424"/>
                  </a:cubicBezTo>
                  <a:lnTo>
                    <a:pt x="596277" y="27424"/>
                  </a:lnTo>
                  <a:cubicBezTo>
                    <a:pt x="591571" y="29398"/>
                    <a:pt x="146188" y="209434"/>
                    <a:pt x="18827" y="263778"/>
                  </a:cubicBezTo>
                  <a:close/>
                  <a:moveTo>
                    <a:pt x="593392" y="20897"/>
                  </a:moveTo>
                  <a:lnTo>
                    <a:pt x="593392" y="20897"/>
                  </a:lnTo>
                  <a:close/>
                </a:path>
              </a:pathLst>
            </a:custGeom>
            <a:solidFill>
              <a:srgbClr val="231F20"/>
            </a:solidFill>
            <a:ln w="1516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3E87B529-9CEF-4A6A-AC2D-F503DD17E83F}"/>
                </a:ext>
              </a:extLst>
            </p:cNvPr>
            <p:cNvSpPr/>
            <p:nvPr/>
          </p:nvSpPr>
          <p:spPr>
            <a:xfrm>
              <a:off x="2814406" y="8746448"/>
              <a:ext cx="321848" cy="146411"/>
            </a:xfrm>
            <a:custGeom>
              <a:avLst/>
              <a:gdLst>
                <a:gd name="connsiteX0" fmla="*/ 7794 w 321848"/>
                <a:gd name="connsiteY0" fmla="*/ 146410 h 146411"/>
                <a:gd name="connsiteX1" fmla="*/ 507 w 321848"/>
                <a:gd name="connsiteY1" fmla="*/ 141401 h 146411"/>
                <a:gd name="connsiteX2" fmla="*/ 4985 w 321848"/>
                <a:gd name="connsiteY2" fmla="*/ 131412 h 146411"/>
                <a:gd name="connsiteX3" fmla="*/ 5061 w 321848"/>
                <a:gd name="connsiteY3" fmla="*/ 131382 h 146411"/>
                <a:gd name="connsiteX4" fmla="*/ 309877 w 321848"/>
                <a:gd name="connsiteY4" fmla="*/ 1137 h 146411"/>
                <a:gd name="connsiteX5" fmla="*/ 320655 w 321848"/>
                <a:gd name="connsiteY5" fmla="*/ 3718 h 146411"/>
                <a:gd name="connsiteX6" fmla="*/ 318241 w 321848"/>
                <a:gd name="connsiteY6" fmla="*/ 14389 h 146411"/>
                <a:gd name="connsiteX7" fmla="*/ 318074 w 321848"/>
                <a:gd name="connsiteY7" fmla="*/ 14495 h 146411"/>
                <a:gd name="connsiteX8" fmla="*/ 10678 w 321848"/>
                <a:gd name="connsiteY8" fmla="*/ 145955 h 146411"/>
                <a:gd name="connsiteX9" fmla="*/ 7794 w 321848"/>
                <a:gd name="connsiteY9" fmla="*/ 146410 h 14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848" h="146411">
                  <a:moveTo>
                    <a:pt x="7794" y="146410"/>
                  </a:moveTo>
                  <a:cubicBezTo>
                    <a:pt x="4545" y="146471"/>
                    <a:pt x="1615" y="144452"/>
                    <a:pt x="507" y="141401"/>
                  </a:cubicBezTo>
                  <a:cubicBezTo>
                    <a:pt x="-1011" y="137409"/>
                    <a:pt x="993" y="132930"/>
                    <a:pt x="4985" y="131412"/>
                  </a:cubicBezTo>
                  <a:cubicBezTo>
                    <a:pt x="5016" y="131397"/>
                    <a:pt x="5031" y="131397"/>
                    <a:pt x="5061" y="131382"/>
                  </a:cubicBezTo>
                  <a:cubicBezTo>
                    <a:pt x="7490" y="130319"/>
                    <a:pt x="256292" y="34078"/>
                    <a:pt x="309877" y="1137"/>
                  </a:cubicBezTo>
                  <a:cubicBezTo>
                    <a:pt x="313566" y="-1095"/>
                    <a:pt x="318378" y="59"/>
                    <a:pt x="320655" y="3718"/>
                  </a:cubicBezTo>
                  <a:cubicBezTo>
                    <a:pt x="322932" y="7330"/>
                    <a:pt x="321854" y="12112"/>
                    <a:pt x="318241" y="14389"/>
                  </a:cubicBezTo>
                  <a:cubicBezTo>
                    <a:pt x="318181" y="14435"/>
                    <a:pt x="318135" y="14465"/>
                    <a:pt x="318074" y="14495"/>
                  </a:cubicBezTo>
                  <a:cubicBezTo>
                    <a:pt x="263274" y="48195"/>
                    <a:pt x="20849" y="142008"/>
                    <a:pt x="10678" y="145955"/>
                  </a:cubicBezTo>
                  <a:cubicBezTo>
                    <a:pt x="9752" y="146258"/>
                    <a:pt x="8765" y="146410"/>
                    <a:pt x="7794" y="146410"/>
                  </a:cubicBezTo>
                  <a:close/>
                </a:path>
              </a:pathLst>
            </a:custGeom>
            <a:solidFill>
              <a:srgbClr val="FFFFFF"/>
            </a:solidFill>
            <a:ln w="1516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71153EE1-9BB0-4EE4-A619-CAF8D6573B89}"/>
                </a:ext>
              </a:extLst>
            </p:cNvPr>
            <p:cNvSpPr/>
            <p:nvPr/>
          </p:nvSpPr>
          <p:spPr>
            <a:xfrm>
              <a:off x="3355641" y="8290513"/>
              <a:ext cx="374857" cy="494586"/>
            </a:xfrm>
            <a:custGeom>
              <a:avLst/>
              <a:gdLst>
                <a:gd name="connsiteX0" fmla="*/ 149511 w 374857"/>
                <a:gd name="connsiteY0" fmla="*/ 0 h 494586"/>
                <a:gd name="connsiteX1" fmla="*/ 374631 w 374857"/>
                <a:gd name="connsiteY1" fmla="*/ 132522 h 494586"/>
                <a:gd name="connsiteX2" fmla="*/ 158012 w 374857"/>
                <a:gd name="connsiteY2" fmla="*/ 411077 h 494586"/>
                <a:gd name="connsiteX3" fmla="*/ 83933 w 374857"/>
                <a:gd name="connsiteY3" fmla="*/ 492442 h 494586"/>
                <a:gd name="connsiteX4" fmla="*/ 4085 w 374857"/>
                <a:gd name="connsiteY4" fmla="*/ 439615 h 494586"/>
                <a:gd name="connsiteX5" fmla="*/ 66779 w 374857"/>
                <a:gd name="connsiteY5" fmla="*/ 368572 h 494586"/>
                <a:gd name="connsiteX6" fmla="*/ 29588 w 374857"/>
                <a:gd name="connsiteY6" fmla="*/ 336239 h 494586"/>
                <a:gd name="connsiteX7" fmla="*/ 103819 w 374857"/>
                <a:gd name="connsiteY7" fmla="*/ 316353 h 494586"/>
                <a:gd name="connsiteX8" fmla="*/ 189738 w 374857"/>
                <a:gd name="connsiteY8" fmla="*/ 190965 h 494586"/>
                <a:gd name="connsiteX9" fmla="*/ 66779 w 374857"/>
                <a:gd name="connsiteY9" fmla="*/ 116887 h 494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857" h="494586">
                  <a:moveTo>
                    <a:pt x="149511" y="0"/>
                  </a:moveTo>
                  <a:cubicBezTo>
                    <a:pt x="149511" y="0"/>
                    <a:pt x="383132" y="96849"/>
                    <a:pt x="374631" y="132522"/>
                  </a:cubicBezTo>
                  <a:cubicBezTo>
                    <a:pt x="366130" y="168195"/>
                    <a:pt x="158012" y="411077"/>
                    <a:pt x="158012" y="411077"/>
                  </a:cubicBezTo>
                  <a:cubicBezTo>
                    <a:pt x="158012" y="411077"/>
                    <a:pt x="126741" y="480449"/>
                    <a:pt x="83933" y="492442"/>
                  </a:cubicBezTo>
                  <a:cubicBezTo>
                    <a:pt x="41125" y="504434"/>
                    <a:pt x="-15800" y="463296"/>
                    <a:pt x="4085" y="439615"/>
                  </a:cubicBezTo>
                  <a:cubicBezTo>
                    <a:pt x="23971" y="415934"/>
                    <a:pt x="66779" y="368572"/>
                    <a:pt x="66779" y="368572"/>
                  </a:cubicBezTo>
                  <a:cubicBezTo>
                    <a:pt x="66779" y="368572"/>
                    <a:pt x="3630" y="341855"/>
                    <a:pt x="29588" y="336239"/>
                  </a:cubicBezTo>
                  <a:cubicBezTo>
                    <a:pt x="55546" y="330622"/>
                    <a:pt x="103819" y="316353"/>
                    <a:pt x="103819" y="316353"/>
                  </a:cubicBezTo>
                  <a:lnTo>
                    <a:pt x="189738" y="190965"/>
                  </a:lnTo>
                  <a:lnTo>
                    <a:pt x="66779" y="116887"/>
                  </a:lnTo>
                </a:path>
              </a:pathLst>
            </a:custGeom>
            <a:solidFill>
              <a:srgbClr val="FFFFFF"/>
            </a:solidFill>
            <a:ln w="1516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164A6B3F-A075-491D-A432-8CDFF7A2B1F9}"/>
                </a:ext>
              </a:extLst>
            </p:cNvPr>
            <p:cNvSpPr/>
            <p:nvPr/>
          </p:nvSpPr>
          <p:spPr>
            <a:xfrm>
              <a:off x="3347893" y="8282795"/>
              <a:ext cx="389720" cy="509878"/>
            </a:xfrm>
            <a:custGeom>
              <a:avLst/>
              <a:gdLst>
                <a:gd name="connsiteX0" fmla="*/ 75589 w 389720"/>
                <a:gd name="connsiteY0" fmla="*/ 509875 h 509878"/>
                <a:gd name="connsiteX1" fmla="*/ 5761 w 389720"/>
                <a:gd name="connsiteY1" fmla="*/ 475416 h 509878"/>
                <a:gd name="connsiteX2" fmla="*/ 5761 w 389720"/>
                <a:gd name="connsiteY2" fmla="*/ 442476 h 509878"/>
                <a:gd name="connsiteX3" fmla="*/ 61623 w 389720"/>
                <a:gd name="connsiteY3" fmla="*/ 379023 h 509878"/>
                <a:gd name="connsiteX4" fmla="*/ 23218 w 389720"/>
                <a:gd name="connsiteY4" fmla="*/ 347448 h 509878"/>
                <a:gd name="connsiteX5" fmla="*/ 35362 w 389720"/>
                <a:gd name="connsiteY5" fmla="*/ 336519 h 509878"/>
                <a:gd name="connsiteX6" fmla="*/ 106557 w 389720"/>
                <a:gd name="connsiteY6" fmla="*/ 317543 h 509878"/>
                <a:gd name="connsiteX7" fmla="*/ 186403 w 389720"/>
                <a:gd name="connsiteY7" fmla="*/ 200961 h 509878"/>
                <a:gd name="connsiteX8" fmla="*/ 70276 w 389720"/>
                <a:gd name="connsiteY8" fmla="*/ 130980 h 509878"/>
                <a:gd name="connsiteX9" fmla="*/ 67604 w 389720"/>
                <a:gd name="connsiteY9" fmla="*/ 120805 h 509878"/>
                <a:gd name="connsiteX10" fmla="*/ 67696 w 389720"/>
                <a:gd name="connsiteY10" fmla="*/ 120658 h 509878"/>
                <a:gd name="connsiteX11" fmla="*/ 78109 w 389720"/>
                <a:gd name="connsiteY11" fmla="*/ 118038 h 509878"/>
                <a:gd name="connsiteX12" fmla="*/ 78170 w 389720"/>
                <a:gd name="connsiteY12" fmla="*/ 118077 h 509878"/>
                <a:gd name="connsiteX13" fmla="*/ 201128 w 389720"/>
                <a:gd name="connsiteY13" fmla="*/ 192156 h 509878"/>
                <a:gd name="connsiteX14" fmla="*/ 204620 w 389720"/>
                <a:gd name="connsiteY14" fmla="*/ 197014 h 509878"/>
                <a:gd name="connsiteX15" fmla="*/ 203405 w 389720"/>
                <a:gd name="connsiteY15" fmla="*/ 202934 h 509878"/>
                <a:gd name="connsiteX16" fmla="*/ 117638 w 389720"/>
                <a:gd name="connsiteY16" fmla="*/ 328321 h 509878"/>
                <a:gd name="connsiteX17" fmla="*/ 113387 w 389720"/>
                <a:gd name="connsiteY17" fmla="*/ 331357 h 509878"/>
                <a:gd name="connsiteX18" fmla="*/ 41889 w 389720"/>
                <a:gd name="connsiteY18" fmla="*/ 350636 h 509878"/>
                <a:gd name="connsiteX19" fmla="*/ 77107 w 389720"/>
                <a:gd name="connsiteY19" fmla="*/ 369308 h 509878"/>
                <a:gd name="connsiteX20" fmla="*/ 81661 w 389720"/>
                <a:gd name="connsiteY20" fmla="*/ 374772 h 509878"/>
                <a:gd name="connsiteX21" fmla="*/ 79839 w 389720"/>
                <a:gd name="connsiteY21" fmla="*/ 381452 h 509878"/>
                <a:gd name="connsiteX22" fmla="*/ 17450 w 389720"/>
                <a:gd name="connsiteY22" fmla="*/ 452191 h 509878"/>
                <a:gd name="connsiteX23" fmla="*/ 18208 w 389720"/>
                <a:gd name="connsiteY23" fmla="*/ 467371 h 509878"/>
                <a:gd name="connsiteX24" fmla="*/ 89251 w 389720"/>
                <a:gd name="connsiteY24" fmla="*/ 493025 h 509878"/>
                <a:gd name="connsiteX25" fmla="*/ 158472 w 389720"/>
                <a:gd name="connsiteY25" fmla="*/ 415759 h 509878"/>
                <a:gd name="connsiteX26" fmla="*/ 159687 w 389720"/>
                <a:gd name="connsiteY26" fmla="*/ 413937 h 509878"/>
                <a:gd name="connsiteX27" fmla="*/ 374637 w 389720"/>
                <a:gd name="connsiteY27" fmla="*/ 138570 h 509878"/>
                <a:gd name="connsiteX28" fmla="*/ 154070 w 389720"/>
                <a:gd name="connsiteY28" fmla="*/ 14853 h 509878"/>
                <a:gd name="connsiteX29" fmla="*/ 149015 w 389720"/>
                <a:gd name="connsiteY29" fmla="*/ 5380 h 509878"/>
                <a:gd name="connsiteX30" fmla="*/ 158487 w 389720"/>
                <a:gd name="connsiteY30" fmla="*/ 331 h 509878"/>
                <a:gd name="connsiteX31" fmla="*/ 159838 w 389720"/>
                <a:gd name="connsiteY31" fmla="*/ 887 h 509878"/>
                <a:gd name="connsiteX32" fmla="*/ 389361 w 389720"/>
                <a:gd name="connsiteY32" fmla="*/ 142062 h 509878"/>
                <a:gd name="connsiteX33" fmla="*/ 171983 w 389720"/>
                <a:gd name="connsiteY33" fmla="*/ 423045 h 509878"/>
                <a:gd name="connsiteX34" fmla="*/ 93350 w 389720"/>
                <a:gd name="connsiteY34" fmla="*/ 507598 h 509878"/>
                <a:gd name="connsiteX35" fmla="*/ 75589 w 389720"/>
                <a:gd name="connsiteY35" fmla="*/ 509875 h 50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9720" h="509878">
                  <a:moveTo>
                    <a:pt x="75589" y="509875"/>
                  </a:moveTo>
                  <a:cubicBezTo>
                    <a:pt x="48265" y="509708"/>
                    <a:pt x="22519" y="497002"/>
                    <a:pt x="5761" y="475416"/>
                  </a:cubicBezTo>
                  <a:cubicBezTo>
                    <a:pt x="-1920" y="465777"/>
                    <a:pt x="-1920" y="452115"/>
                    <a:pt x="5761" y="442476"/>
                  </a:cubicBezTo>
                  <a:cubicBezTo>
                    <a:pt x="20941" y="424715"/>
                    <a:pt x="48569" y="393596"/>
                    <a:pt x="61623" y="379023"/>
                  </a:cubicBezTo>
                  <a:cubicBezTo>
                    <a:pt x="22003" y="360959"/>
                    <a:pt x="22914" y="350940"/>
                    <a:pt x="23218" y="347448"/>
                  </a:cubicBezTo>
                  <a:cubicBezTo>
                    <a:pt x="23522" y="343957"/>
                    <a:pt x="25950" y="338644"/>
                    <a:pt x="35362" y="336519"/>
                  </a:cubicBezTo>
                  <a:cubicBezTo>
                    <a:pt x="57221" y="331661"/>
                    <a:pt x="96082" y="320428"/>
                    <a:pt x="106557" y="317543"/>
                  </a:cubicBezTo>
                  <a:lnTo>
                    <a:pt x="186403" y="200961"/>
                  </a:lnTo>
                  <a:lnTo>
                    <a:pt x="70276" y="130980"/>
                  </a:lnTo>
                  <a:cubicBezTo>
                    <a:pt x="66724" y="128908"/>
                    <a:pt x="65540" y="124353"/>
                    <a:pt x="67604" y="120805"/>
                  </a:cubicBezTo>
                  <a:cubicBezTo>
                    <a:pt x="67635" y="120757"/>
                    <a:pt x="67665" y="120707"/>
                    <a:pt x="67696" y="120658"/>
                  </a:cubicBezTo>
                  <a:cubicBezTo>
                    <a:pt x="69851" y="117060"/>
                    <a:pt x="74511" y="115887"/>
                    <a:pt x="78109" y="118038"/>
                  </a:cubicBezTo>
                  <a:cubicBezTo>
                    <a:pt x="78124" y="118052"/>
                    <a:pt x="78155" y="118064"/>
                    <a:pt x="78170" y="118077"/>
                  </a:cubicBezTo>
                  <a:lnTo>
                    <a:pt x="201128" y="192156"/>
                  </a:lnTo>
                  <a:cubicBezTo>
                    <a:pt x="202904" y="193229"/>
                    <a:pt x="204164" y="194984"/>
                    <a:pt x="204620" y="197014"/>
                  </a:cubicBezTo>
                  <a:cubicBezTo>
                    <a:pt x="205075" y="199071"/>
                    <a:pt x="204635" y="201222"/>
                    <a:pt x="203405" y="202934"/>
                  </a:cubicBezTo>
                  <a:lnTo>
                    <a:pt x="117638" y="328321"/>
                  </a:lnTo>
                  <a:cubicBezTo>
                    <a:pt x="116560" y="329733"/>
                    <a:pt x="115073" y="330796"/>
                    <a:pt x="113387" y="331357"/>
                  </a:cubicBezTo>
                  <a:cubicBezTo>
                    <a:pt x="111566" y="331357"/>
                    <a:pt x="67847" y="344564"/>
                    <a:pt x="41889" y="350636"/>
                  </a:cubicBezTo>
                  <a:cubicBezTo>
                    <a:pt x="52956" y="358059"/>
                    <a:pt x="64751" y="364313"/>
                    <a:pt x="77107" y="369308"/>
                  </a:cubicBezTo>
                  <a:cubicBezTo>
                    <a:pt x="79384" y="370340"/>
                    <a:pt x="81054" y="372359"/>
                    <a:pt x="81661" y="374772"/>
                  </a:cubicBezTo>
                  <a:cubicBezTo>
                    <a:pt x="82132" y="377156"/>
                    <a:pt x="81464" y="379630"/>
                    <a:pt x="79839" y="381452"/>
                  </a:cubicBezTo>
                  <a:cubicBezTo>
                    <a:pt x="79839" y="381452"/>
                    <a:pt x="37032" y="428965"/>
                    <a:pt x="17450" y="452191"/>
                  </a:cubicBezTo>
                  <a:cubicBezTo>
                    <a:pt x="16083" y="453709"/>
                    <a:pt x="12440" y="458111"/>
                    <a:pt x="18208" y="467371"/>
                  </a:cubicBezTo>
                  <a:cubicBezTo>
                    <a:pt x="35286" y="488456"/>
                    <a:pt x="62641" y="498338"/>
                    <a:pt x="89251" y="493025"/>
                  </a:cubicBezTo>
                  <a:cubicBezTo>
                    <a:pt x="128264" y="482096"/>
                    <a:pt x="158169" y="417125"/>
                    <a:pt x="158472" y="415759"/>
                  </a:cubicBezTo>
                  <a:cubicBezTo>
                    <a:pt x="158821" y="415121"/>
                    <a:pt x="159231" y="414514"/>
                    <a:pt x="159687" y="413937"/>
                  </a:cubicBezTo>
                  <a:cubicBezTo>
                    <a:pt x="242873" y="316936"/>
                    <a:pt x="368716" y="163466"/>
                    <a:pt x="374637" y="138570"/>
                  </a:cubicBezTo>
                  <a:cubicBezTo>
                    <a:pt x="378432" y="122631"/>
                    <a:pt x="277332" y="66010"/>
                    <a:pt x="154070" y="14853"/>
                  </a:cubicBezTo>
                  <a:cubicBezTo>
                    <a:pt x="150063" y="13631"/>
                    <a:pt x="147800" y="9391"/>
                    <a:pt x="149015" y="5380"/>
                  </a:cubicBezTo>
                  <a:cubicBezTo>
                    <a:pt x="150245" y="1371"/>
                    <a:pt x="154480" y="-890"/>
                    <a:pt x="158487" y="331"/>
                  </a:cubicBezTo>
                  <a:cubicBezTo>
                    <a:pt x="158958" y="473"/>
                    <a:pt x="159413" y="659"/>
                    <a:pt x="159838" y="887"/>
                  </a:cubicBezTo>
                  <a:cubicBezTo>
                    <a:pt x="231792" y="31247"/>
                    <a:pt x="398469" y="104263"/>
                    <a:pt x="389361" y="142062"/>
                  </a:cubicBezTo>
                  <a:cubicBezTo>
                    <a:pt x="380253" y="179860"/>
                    <a:pt x="196271" y="394507"/>
                    <a:pt x="171983" y="423045"/>
                  </a:cubicBezTo>
                  <a:cubicBezTo>
                    <a:pt x="167580" y="432153"/>
                    <a:pt x="136613" y="495454"/>
                    <a:pt x="93350" y="507598"/>
                  </a:cubicBezTo>
                  <a:cubicBezTo>
                    <a:pt x="87566" y="509177"/>
                    <a:pt x="81585" y="509936"/>
                    <a:pt x="75589" y="509875"/>
                  </a:cubicBezTo>
                  <a:close/>
                </a:path>
              </a:pathLst>
            </a:custGeom>
            <a:solidFill>
              <a:srgbClr val="231F20"/>
            </a:solidFill>
            <a:ln w="1516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8D4CFECE-5CCB-4FC0-802B-EE8E1B9EC1EA}"/>
                </a:ext>
              </a:extLst>
            </p:cNvPr>
            <p:cNvSpPr/>
            <p:nvPr/>
          </p:nvSpPr>
          <p:spPr>
            <a:xfrm>
              <a:off x="2434151" y="7760611"/>
              <a:ext cx="356777" cy="621147"/>
            </a:xfrm>
            <a:custGeom>
              <a:avLst/>
              <a:gdLst>
                <a:gd name="connsiteX0" fmla="*/ 253857 w 356777"/>
                <a:gd name="connsiteY0" fmla="*/ 437304 h 621147"/>
                <a:gd name="connsiteX1" fmla="*/ 145168 w 356777"/>
                <a:gd name="connsiteY1" fmla="*/ 450662 h 621147"/>
                <a:gd name="connsiteX2" fmla="*/ 110253 w 356777"/>
                <a:gd name="connsiteY2" fmla="*/ 183493 h 621147"/>
                <a:gd name="connsiteX3" fmla="*/ 149418 w 356777"/>
                <a:gd name="connsiteY3" fmla="*/ 133399 h 621147"/>
                <a:gd name="connsiteX4" fmla="*/ 134238 w 356777"/>
                <a:gd name="connsiteY4" fmla="*/ 111387 h 621147"/>
                <a:gd name="connsiteX5" fmla="*/ 138944 w 356777"/>
                <a:gd name="connsiteY5" fmla="*/ 421 h 621147"/>
                <a:gd name="connsiteX6" fmla="*/ 110102 w 356777"/>
                <a:gd name="connsiteY6" fmla="*/ 102279 h 621147"/>
                <a:gd name="connsiteX7" fmla="*/ 96743 w 356777"/>
                <a:gd name="connsiteY7" fmla="*/ 573 h 621147"/>
                <a:gd name="connsiteX8" fmla="*/ 72607 w 356777"/>
                <a:gd name="connsiteY8" fmla="*/ 96359 h 621147"/>
                <a:gd name="connsiteX9" fmla="*/ 49078 w 356777"/>
                <a:gd name="connsiteY9" fmla="*/ 573 h 621147"/>
                <a:gd name="connsiteX10" fmla="*/ 32076 w 356777"/>
                <a:gd name="connsiteY10" fmla="*/ 100306 h 621147"/>
                <a:gd name="connsiteX11" fmla="*/ 18111 w 356777"/>
                <a:gd name="connsiteY11" fmla="*/ 192297 h 621147"/>
                <a:gd name="connsiteX12" fmla="*/ 36934 w 356777"/>
                <a:gd name="connsiteY12" fmla="*/ 621135 h 621147"/>
                <a:gd name="connsiteX13" fmla="*/ 356778 w 356777"/>
                <a:gd name="connsiteY13" fmla="*/ 575594 h 62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6777" h="621147">
                  <a:moveTo>
                    <a:pt x="253857" y="437304"/>
                  </a:moveTo>
                  <a:lnTo>
                    <a:pt x="145168" y="450662"/>
                  </a:lnTo>
                  <a:lnTo>
                    <a:pt x="110253" y="183493"/>
                  </a:lnTo>
                  <a:cubicBezTo>
                    <a:pt x="110253" y="183493"/>
                    <a:pt x="152151" y="152222"/>
                    <a:pt x="149418" y="133399"/>
                  </a:cubicBezTo>
                  <a:cubicBezTo>
                    <a:pt x="149221" y="123686"/>
                    <a:pt x="143240" y="115028"/>
                    <a:pt x="134238" y="111387"/>
                  </a:cubicBezTo>
                  <a:cubicBezTo>
                    <a:pt x="134238" y="111387"/>
                    <a:pt x="168241" y="15298"/>
                    <a:pt x="138944" y="421"/>
                  </a:cubicBezTo>
                  <a:cubicBezTo>
                    <a:pt x="122701" y="-7624"/>
                    <a:pt x="110102" y="102279"/>
                    <a:pt x="110102" y="102279"/>
                  </a:cubicBezTo>
                  <a:cubicBezTo>
                    <a:pt x="110102" y="102279"/>
                    <a:pt x="115415" y="3913"/>
                    <a:pt x="96743" y="573"/>
                  </a:cubicBezTo>
                  <a:cubicBezTo>
                    <a:pt x="78072" y="-2767"/>
                    <a:pt x="72607" y="96359"/>
                    <a:pt x="72607" y="96359"/>
                  </a:cubicBezTo>
                  <a:cubicBezTo>
                    <a:pt x="72607" y="96359"/>
                    <a:pt x="58186" y="-1856"/>
                    <a:pt x="49078" y="573"/>
                  </a:cubicBezTo>
                  <a:cubicBezTo>
                    <a:pt x="39970" y="3002"/>
                    <a:pt x="36175" y="-13393"/>
                    <a:pt x="32076" y="100306"/>
                  </a:cubicBezTo>
                  <a:cubicBezTo>
                    <a:pt x="-30769" y="106833"/>
                    <a:pt x="18111" y="192297"/>
                    <a:pt x="18111" y="192297"/>
                  </a:cubicBezTo>
                  <a:cubicBezTo>
                    <a:pt x="18111" y="192297"/>
                    <a:pt x="20995" y="620224"/>
                    <a:pt x="36934" y="621135"/>
                  </a:cubicBezTo>
                  <a:cubicBezTo>
                    <a:pt x="52873" y="622045"/>
                    <a:pt x="356778" y="575594"/>
                    <a:pt x="356778" y="575594"/>
                  </a:cubicBezTo>
                </a:path>
              </a:pathLst>
            </a:custGeom>
            <a:solidFill>
              <a:srgbClr val="FFFFFF"/>
            </a:solidFill>
            <a:ln w="1516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46FBBBF6-1271-4480-83A2-59A60EFB2622}"/>
                </a:ext>
              </a:extLst>
            </p:cNvPr>
            <p:cNvSpPr/>
            <p:nvPr/>
          </p:nvSpPr>
          <p:spPr>
            <a:xfrm>
              <a:off x="2426816" y="7753300"/>
              <a:ext cx="371509" cy="636036"/>
            </a:xfrm>
            <a:custGeom>
              <a:avLst/>
              <a:gdLst>
                <a:gd name="connsiteX0" fmla="*/ 44117 w 371509"/>
                <a:gd name="connsiteY0" fmla="*/ 636036 h 636036"/>
                <a:gd name="connsiteX1" fmla="*/ 44117 w 371509"/>
                <a:gd name="connsiteY1" fmla="*/ 636036 h 636036"/>
                <a:gd name="connsiteX2" fmla="*/ 18159 w 371509"/>
                <a:gd name="connsiteY2" fmla="*/ 201582 h 636036"/>
                <a:gd name="connsiteX3" fmla="*/ 4649 w 371509"/>
                <a:gd name="connsiteY3" fmla="*/ 120521 h 636036"/>
                <a:gd name="connsiteX4" fmla="*/ 32277 w 371509"/>
                <a:gd name="connsiteY4" fmla="*/ 101090 h 636036"/>
                <a:gd name="connsiteX5" fmla="*/ 53225 w 371509"/>
                <a:gd name="connsiteY5" fmla="*/ 598 h 636036"/>
                <a:gd name="connsiteX6" fmla="*/ 54895 w 371509"/>
                <a:gd name="connsiteY6" fmla="*/ 598 h 636036"/>
                <a:gd name="connsiteX7" fmla="*/ 62181 w 371509"/>
                <a:gd name="connsiteY7" fmla="*/ 1964 h 636036"/>
                <a:gd name="connsiteX8" fmla="*/ 78879 w 371509"/>
                <a:gd name="connsiteY8" fmla="*/ 50692 h 636036"/>
                <a:gd name="connsiteX9" fmla="*/ 95881 w 371509"/>
                <a:gd name="connsiteY9" fmla="*/ 3179 h 636036"/>
                <a:gd name="connsiteX10" fmla="*/ 105748 w 371509"/>
                <a:gd name="connsiteY10" fmla="*/ 598 h 636036"/>
                <a:gd name="connsiteX11" fmla="*/ 123357 w 371509"/>
                <a:gd name="connsiteY11" fmla="*/ 32476 h 636036"/>
                <a:gd name="connsiteX12" fmla="*/ 138537 w 371509"/>
                <a:gd name="connsiteY12" fmla="*/ 1357 h 636036"/>
                <a:gd name="connsiteX13" fmla="*/ 149163 w 371509"/>
                <a:gd name="connsiteY13" fmla="*/ 1357 h 636036"/>
                <a:gd name="connsiteX14" fmla="*/ 150378 w 371509"/>
                <a:gd name="connsiteY14" fmla="*/ 115208 h 636036"/>
                <a:gd name="connsiteX15" fmla="*/ 164647 w 371509"/>
                <a:gd name="connsiteY15" fmla="*/ 139799 h 636036"/>
                <a:gd name="connsiteX16" fmla="*/ 125938 w 371509"/>
                <a:gd name="connsiteY16" fmla="*/ 194448 h 636036"/>
                <a:gd name="connsiteX17" fmla="*/ 159334 w 371509"/>
                <a:gd name="connsiteY17" fmla="*/ 449928 h 636036"/>
                <a:gd name="connsiteX18" fmla="*/ 260585 w 371509"/>
                <a:gd name="connsiteY18" fmla="*/ 437481 h 636036"/>
                <a:gd name="connsiteX19" fmla="*/ 269086 w 371509"/>
                <a:gd name="connsiteY19" fmla="*/ 444160 h 636036"/>
                <a:gd name="connsiteX20" fmla="*/ 262407 w 371509"/>
                <a:gd name="connsiteY20" fmla="*/ 452661 h 636036"/>
                <a:gd name="connsiteX21" fmla="*/ 153717 w 371509"/>
                <a:gd name="connsiteY21" fmla="*/ 466019 h 636036"/>
                <a:gd name="connsiteX22" fmla="*/ 145216 w 371509"/>
                <a:gd name="connsiteY22" fmla="*/ 459492 h 636036"/>
                <a:gd name="connsiteX23" fmla="*/ 110302 w 371509"/>
                <a:gd name="connsiteY23" fmla="*/ 192171 h 636036"/>
                <a:gd name="connsiteX24" fmla="*/ 113338 w 371509"/>
                <a:gd name="connsiteY24" fmla="*/ 185036 h 636036"/>
                <a:gd name="connsiteX25" fmla="*/ 149619 w 371509"/>
                <a:gd name="connsiteY25" fmla="*/ 142228 h 636036"/>
                <a:gd name="connsiteX26" fmla="*/ 139144 w 371509"/>
                <a:gd name="connsiteY26" fmla="*/ 127048 h 636036"/>
                <a:gd name="connsiteX27" fmla="*/ 134439 w 371509"/>
                <a:gd name="connsiteY27" fmla="*/ 123253 h 636036"/>
                <a:gd name="connsiteX28" fmla="*/ 134439 w 371509"/>
                <a:gd name="connsiteY28" fmla="*/ 117181 h 636036"/>
                <a:gd name="connsiteX29" fmla="*/ 144913 w 371509"/>
                <a:gd name="connsiteY29" fmla="*/ 17144 h 636036"/>
                <a:gd name="connsiteX30" fmla="*/ 124875 w 371509"/>
                <a:gd name="connsiteY30" fmla="*/ 111564 h 636036"/>
                <a:gd name="connsiteX31" fmla="*/ 116602 w 371509"/>
                <a:gd name="connsiteY31" fmla="*/ 118471 h 636036"/>
                <a:gd name="connsiteX32" fmla="*/ 109695 w 371509"/>
                <a:gd name="connsiteY32" fmla="*/ 110198 h 636036"/>
                <a:gd name="connsiteX33" fmla="*/ 103319 w 371509"/>
                <a:gd name="connsiteY33" fmla="*/ 17752 h 636036"/>
                <a:gd name="connsiteX34" fmla="*/ 87380 w 371509"/>
                <a:gd name="connsiteY34" fmla="*/ 105341 h 636036"/>
                <a:gd name="connsiteX35" fmla="*/ 80094 w 371509"/>
                <a:gd name="connsiteY35" fmla="*/ 112323 h 636036"/>
                <a:gd name="connsiteX36" fmla="*/ 72352 w 371509"/>
                <a:gd name="connsiteY36" fmla="*/ 105796 h 636036"/>
                <a:gd name="connsiteX37" fmla="*/ 53681 w 371509"/>
                <a:gd name="connsiteY37" fmla="*/ 16841 h 636036"/>
                <a:gd name="connsiteX38" fmla="*/ 53681 w 371509"/>
                <a:gd name="connsiteY38" fmla="*/ 16841 h 636036"/>
                <a:gd name="connsiteX39" fmla="*/ 47001 w 371509"/>
                <a:gd name="connsiteY39" fmla="*/ 108984 h 636036"/>
                <a:gd name="connsiteX40" fmla="*/ 40170 w 371509"/>
                <a:gd name="connsiteY40" fmla="*/ 116270 h 636036"/>
                <a:gd name="connsiteX41" fmla="*/ 17856 w 371509"/>
                <a:gd name="connsiteY41" fmla="*/ 128414 h 636036"/>
                <a:gd name="connsiteX42" fmla="*/ 32125 w 371509"/>
                <a:gd name="connsiteY42" fmla="*/ 196876 h 636036"/>
                <a:gd name="connsiteX43" fmla="*/ 33036 w 371509"/>
                <a:gd name="connsiteY43" fmla="*/ 200520 h 636036"/>
                <a:gd name="connsiteX44" fmla="*/ 48216 w 371509"/>
                <a:gd name="connsiteY44" fmla="*/ 621767 h 636036"/>
                <a:gd name="connsiteX45" fmla="*/ 362747 w 371509"/>
                <a:gd name="connsiteY45" fmla="*/ 576227 h 636036"/>
                <a:gd name="connsiteX46" fmla="*/ 371399 w 371509"/>
                <a:gd name="connsiteY46" fmla="*/ 582602 h 636036"/>
                <a:gd name="connsiteX47" fmla="*/ 365343 w 371509"/>
                <a:gd name="connsiteY47" fmla="*/ 591206 h 636036"/>
                <a:gd name="connsiteX48" fmla="*/ 365024 w 371509"/>
                <a:gd name="connsiteY48" fmla="*/ 591255 h 636036"/>
                <a:gd name="connsiteX49" fmla="*/ 44117 w 371509"/>
                <a:gd name="connsiteY49" fmla="*/ 636036 h 63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71509" h="636036">
                  <a:moveTo>
                    <a:pt x="44117" y="636036"/>
                  </a:moveTo>
                  <a:lnTo>
                    <a:pt x="44117" y="636036"/>
                  </a:lnTo>
                  <a:cubicBezTo>
                    <a:pt x="35616" y="636036"/>
                    <a:pt x="21195" y="634670"/>
                    <a:pt x="18159" y="201582"/>
                  </a:cubicBezTo>
                  <a:cubicBezTo>
                    <a:pt x="12543" y="191260"/>
                    <a:pt x="-9469" y="147845"/>
                    <a:pt x="4649" y="120521"/>
                  </a:cubicBezTo>
                  <a:cubicBezTo>
                    <a:pt x="10266" y="110045"/>
                    <a:pt x="20512" y="102840"/>
                    <a:pt x="32277" y="101090"/>
                  </a:cubicBezTo>
                  <a:cubicBezTo>
                    <a:pt x="35768" y="6518"/>
                    <a:pt x="38197" y="750"/>
                    <a:pt x="53225" y="598"/>
                  </a:cubicBezTo>
                  <a:lnTo>
                    <a:pt x="54895" y="598"/>
                  </a:lnTo>
                  <a:cubicBezTo>
                    <a:pt x="57415" y="203"/>
                    <a:pt x="59980" y="686"/>
                    <a:pt x="62181" y="1964"/>
                  </a:cubicBezTo>
                  <a:cubicBezTo>
                    <a:pt x="67494" y="5456"/>
                    <a:pt x="73111" y="21698"/>
                    <a:pt x="78879" y="50692"/>
                  </a:cubicBezTo>
                  <a:cubicBezTo>
                    <a:pt x="82674" y="29440"/>
                    <a:pt x="88139" y="9251"/>
                    <a:pt x="95881" y="3179"/>
                  </a:cubicBezTo>
                  <a:cubicBezTo>
                    <a:pt x="98644" y="931"/>
                    <a:pt x="102242" y="-11"/>
                    <a:pt x="105748" y="598"/>
                  </a:cubicBezTo>
                  <a:cubicBezTo>
                    <a:pt x="115160" y="2268"/>
                    <a:pt x="120928" y="14867"/>
                    <a:pt x="123357" y="32476"/>
                  </a:cubicBezTo>
                  <a:cubicBezTo>
                    <a:pt x="124951" y="20745"/>
                    <a:pt x="130279" y="9837"/>
                    <a:pt x="138537" y="1357"/>
                  </a:cubicBezTo>
                  <a:cubicBezTo>
                    <a:pt x="141846" y="-452"/>
                    <a:pt x="145854" y="-452"/>
                    <a:pt x="149163" y="1357"/>
                  </a:cubicBezTo>
                  <a:cubicBezTo>
                    <a:pt x="179523" y="16537"/>
                    <a:pt x="159030" y="89250"/>
                    <a:pt x="150378" y="115208"/>
                  </a:cubicBezTo>
                  <a:cubicBezTo>
                    <a:pt x="158453" y="120968"/>
                    <a:pt x="163645" y="129931"/>
                    <a:pt x="164647" y="139799"/>
                  </a:cubicBezTo>
                  <a:cubicBezTo>
                    <a:pt x="167531" y="159533"/>
                    <a:pt x="137930" y="185340"/>
                    <a:pt x="125938" y="194448"/>
                  </a:cubicBezTo>
                  <a:lnTo>
                    <a:pt x="159334" y="449928"/>
                  </a:lnTo>
                  <a:lnTo>
                    <a:pt x="260585" y="437481"/>
                  </a:lnTo>
                  <a:cubicBezTo>
                    <a:pt x="264775" y="436978"/>
                    <a:pt x="268585" y="439969"/>
                    <a:pt x="269086" y="444160"/>
                  </a:cubicBezTo>
                  <a:cubicBezTo>
                    <a:pt x="269587" y="448351"/>
                    <a:pt x="266596" y="452158"/>
                    <a:pt x="262407" y="452661"/>
                  </a:cubicBezTo>
                  <a:lnTo>
                    <a:pt x="153717" y="466019"/>
                  </a:lnTo>
                  <a:cubicBezTo>
                    <a:pt x="149573" y="466558"/>
                    <a:pt x="145763" y="463639"/>
                    <a:pt x="145216" y="459492"/>
                  </a:cubicBezTo>
                  <a:lnTo>
                    <a:pt x="110302" y="192171"/>
                  </a:lnTo>
                  <a:cubicBezTo>
                    <a:pt x="110029" y="189429"/>
                    <a:pt x="111168" y="186738"/>
                    <a:pt x="113338" y="185036"/>
                  </a:cubicBezTo>
                  <a:cubicBezTo>
                    <a:pt x="131706" y="171374"/>
                    <a:pt x="150833" y="151033"/>
                    <a:pt x="149619" y="142228"/>
                  </a:cubicBezTo>
                  <a:cubicBezTo>
                    <a:pt x="147645" y="129325"/>
                    <a:pt x="140055" y="127048"/>
                    <a:pt x="139144" y="127048"/>
                  </a:cubicBezTo>
                  <a:cubicBezTo>
                    <a:pt x="137141" y="126458"/>
                    <a:pt x="135441" y="125093"/>
                    <a:pt x="134439" y="123253"/>
                  </a:cubicBezTo>
                  <a:cubicBezTo>
                    <a:pt x="133619" y="121313"/>
                    <a:pt x="133619" y="119121"/>
                    <a:pt x="134439" y="117181"/>
                  </a:cubicBezTo>
                  <a:cubicBezTo>
                    <a:pt x="146583" y="82722"/>
                    <a:pt x="157664" y="29288"/>
                    <a:pt x="144913" y="17144"/>
                  </a:cubicBezTo>
                  <a:cubicBezTo>
                    <a:pt x="138234" y="27467"/>
                    <a:pt x="129733" y="72400"/>
                    <a:pt x="124875" y="111564"/>
                  </a:cubicBezTo>
                  <a:cubicBezTo>
                    <a:pt x="124496" y="115756"/>
                    <a:pt x="120792" y="118849"/>
                    <a:pt x="116602" y="118471"/>
                  </a:cubicBezTo>
                  <a:cubicBezTo>
                    <a:pt x="112412" y="118093"/>
                    <a:pt x="109316" y="114389"/>
                    <a:pt x="109695" y="110198"/>
                  </a:cubicBezTo>
                  <a:cubicBezTo>
                    <a:pt x="111972" y="68149"/>
                    <a:pt x="109695" y="27315"/>
                    <a:pt x="103319" y="17752"/>
                  </a:cubicBezTo>
                  <a:cubicBezTo>
                    <a:pt x="93619" y="45976"/>
                    <a:pt x="88246" y="75507"/>
                    <a:pt x="87380" y="105341"/>
                  </a:cubicBezTo>
                  <a:cubicBezTo>
                    <a:pt x="87016" y="109149"/>
                    <a:pt x="83919" y="112115"/>
                    <a:pt x="80094" y="112323"/>
                  </a:cubicBezTo>
                  <a:cubicBezTo>
                    <a:pt x="76177" y="112589"/>
                    <a:pt x="72747" y="109702"/>
                    <a:pt x="72352" y="105796"/>
                  </a:cubicBezTo>
                  <a:cubicBezTo>
                    <a:pt x="68648" y="75671"/>
                    <a:pt x="62409" y="45912"/>
                    <a:pt x="53681" y="16841"/>
                  </a:cubicBezTo>
                  <a:lnTo>
                    <a:pt x="53681" y="16841"/>
                  </a:lnTo>
                  <a:cubicBezTo>
                    <a:pt x="49385" y="47369"/>
                    <a:pt x="47153" y="78155"/>
                    <a:pt x="47001" y="108984"/>
                  </a:cubicBezTo>
                  <a:cubicBezTo>
                    <a:pt x="46865" y="112780"/>
                    <a:pt x="43950" y="115892"/>
                    <a:pt x="40170" y="116270"/>
                  </a:cubicBezTo>
                  <a:cubicBezTo>
                    <a:pt x="31123" y="116123"/>
                    <a:pt x="22652" y="120732"/>
                    <a:pt x="17856" y="128414"/>
                  </a:cubicBezTo>
                  <a:cubicBezTo>
                    <a:pt x="8140" y="147238"/>
                    <a:pt x="24838" y="184125"/>
                    <a:pt x="32125" y="196876"/>
                  </a:cubicBezTo>
                  <a:cubicBezTo>
                    <a:pt x="32732" y="197995"/>
                    <a:pt x="33036" y="199248"/>
                    <a:pt x="33036" y="200520"/>
                  </a:cubicBezTo>
                  <a:cubicBezTo>
                    <a:pt x="34098" y="349285"/>
                    <a:pt x="39108" y="588674"/>
                    <a:pt x="48216" y="621767"/>
                  </a:cubicBezTo>
                  <a:cubicBezTo>
                    <a:pt x="77513" y="619186"/>
                    <a:pt x="248441" y="593836"/>
                    <a:pt x="362747" y="576227"/>
                  </a:cubicBezTo>
                  <a:cubicBezTo>
                    <a:pt x="366876" y="575677"/>
                    <a:pt x="370701" y="578495"/>
                    <a:pt x="371399" y="582602"/>
                  </a:cubicBezTo>
                  <a:cubicBezTo>
                    <a:pt x="372098" y="586649"/>
                    <a:pt x="369396" y="590502"/>
                    <a:pt x="365343" y="591206"/>
                  </a:cubicBezTo>
                  <a:cubicBezTo>
                    <a:pt x="365236" y="591225"/>
                    <a:pt x="365130" y="591241"/>
                    <a:pt x="365024" y="591255"/>
                  </a:cubicBezTo>
                  <a:cubicBezTo>
                    <a:pt x="333601" y="595202"/>
                    <a:pt x="65217" y="636036"/>
                    <a:pt x="44117" y="636036"/>
                  </a:cubicBezTo>
                  <a:close/>
                </a:path>
              </a:pathLst>
            </a:custGeom>
            <a:solidFill>
              <a:srgbClr val="231F20"/>
            </a:solidFill>
            <a:ln w="1516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1A5B923D-74C5-4583-BE44-4CDD23D28F95}"/>
                </a:ext>
              </a:extLst>
            </p:cNvPr>
            <p:cNvSpPr/>
            <p:nvPr/>
          </p:nvSpPr>
          <p:spPr>
            <a:xfrm>
              <a:off x="2665086" y="8115622"/>
              <a:ext cx="880292" cy="569118"/>
            </a:xfrm>
            <a:custGeom>
              <a:avLst/>
              <a:gdLst>
                <a:gd name="connsiteX0" fmla="*/ 880293 w 880292"/>
                <a:gd name="connsiteY0" fmla="*/ 166391 h 569118"/>
                <a:gd name="connsiteX1" fmla="*/ 811982 w 880292"/>
                <a:gd name="connsiteY1" fmla="*/ 360089 h 569118"/>
                <a:gd name="connsiteX2" fmla="*/ 622231 w 880292"/>
                <a:gd name="connsiteY2" fmla="*/ 286769 h 569118"/>
                <a:gd name="connsiteX3" fmla="*/ 649100 w 880292"/>
                <a:gd name="connsiteY3" fmla="*/ 548170 h 569118"/>
                <a:gd name="connsiteX4" fmla="*/ 161668 w 880292"/>
                <a:gd name="connsiteY4" fmla="*/ 569118 h 569118"/>
                <a:gd name="connsiteX5" fmla="*/ 197189 w 880292"/>
                <a:gd name="connsiteY5" fmla="*/ 243050 h 569118"/>
                <a:gd name="connsiteX6" fmla="*/ 35218 w 880292"/>
                <a:gd name="connsiteY6" fmla="*/ 260052 h 569118"/>
                <a:gd name="connsiteX7" fmla="*/ 0 w 880292"/>
                <a:gd name="connsiteY7" fmla="*/ 62711 h 569118"/>
                <a:gd name="connsiteX8" fmla="*/ 411684 w 880292"/>
                <a:gd name="connsiteY8" fmla="*/ 17 h 569118"/>
                <a:gd name="connsiteX9" fmla="*/ 880293 w 880292"/>
                <a:gd name="connsiteY9" fmla="*/ 166391 h 56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0292" h="569118">
                  <a:moveTo>
                    <a:pt x="880293" y="166391"/>
                  </a:moveTo>
                  <a:lnTo>
                    <a:pt x="811982" y="360089"/>
                  </a:lnTo>
                  <a:lnTo>
                    <a:pt x="622231" y="286769"/>
                  </a:lnTo>
                  <a:lnTo>
                    <a:pt x="649100" y="548170"/>
                  </a:lnTo>
                  <a:lnTo>
                    <a:pt x="161668" y="569118"/>
                  </a:lnTo>
                  <a:lnTo>
                    <a:pt x="197189" y="243050"/>
                  </a:lnTo>
                  <a:lnTo>
                    <a:pt x="35218" y="260052"/>
                  </a:lnTo>
                  <a:lnTo>
                    <a:pt x="0" y="62711"/>
                  </a:lnTo>
                  <a:cubicBezTo>
                    <a:pt x="0" y="62711"/>
                    <a:pt x="300414" y="1991"/>
                    <a:pt x="411684" y="17"/>
                  </a:cubicBezTo>
                  <a:cubicBezTo>
                    <a:pt x="522953" y="-1956"/>
                    <a:pt x="880293" y="166391"/>
                    <a:pt x="880293" y="166391"/>
                  </a:cubicBezTo>
                  <a:close/>
                </a:path>
              </a:pathLst>
            </a:custGeom>
            <a:solidFill>
              <a:schemeClr val="accent1"/>
            </a:solidFill>
            <a:ln w="1516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16B26C55-37A2-4E94-AF2B-6098B58A2BB2}"/>
                </a:ext>
              </a:extLst>
            </p:cNvPr>
            <p:cNvSpPr/>
            <p:nvPr/>
          </p:nvSpPr>
          <p:spPr>
            <a:xfrm>
              <a:off x="2938832" y="7703555"/>
              <a:ext cx="314329" cy="328383"/>
            </a:xfrm>
            <a:custGeom>
              <a:avLst/>
              <a:gdLst>
                <a:gd name="connsiteX0" fmla="*/ 6023 w 314329"/>
                <a:gd name="connsiteY0" fmla="*/ 118653 h 328383"/>
                <a:gd name="connsiteX1" fmla="*/ 6023 w 314329"/>
                <a:gd name="connsiteY1" fmla="*/ 53531 h 328383"/>
                <a:gd name="connsiteX2" fmla="*/ 51563 w 314329"/>
                <a:gd name="connsiteY2" fmla="*/ 9660 h 328383"/>
                <a:gd name="connsiteX3" fmla="*/ 115471 w 314329"/>
                <a:gd name="connsiteY3" fmla="*/ 704 h 328383"/>
                <a:gd name="connsiteX4" fmla="*/ 211106 w 314329"/>
                <a:gd name="connsiteY4" fmla="*/ 40324 h 328383"/>
                <a:gd name="connsiteX5" fmla="*/ 247841 w 314329"/>
                <a:gd name="connsiteY5" fmla="*/ 135200 h 328383"/>
                <a:gd name="connsiteX6" fmla="*/ 289890 w 314329"/>
                <a:gd name="connsiteY6" fmla="*/ 149469 h 328383"/>
                <a:gd name="connsiteX7" fmla="*/ 299757 w 314329"/>
                <a:gd name="connsiteY7" fmla="*/ 270910 h 328383"/>
                <a:gd name="connsiteX8" fmla="*/ 273799 w 314329"/>
                <a:gd name="connsiteY8" fmla="*/ 304761 h 328383"/>
                <a:gd name="connsiteX9" fmla="*/ 238733 w 314329"/>
                <a:gd name="connsiteY9" fmla="*/ 321915 h 328383"/>
                <a:gd name="connsiteX10" fmla="*/ 80709 w 314329"/>
                <a:gd name="connsiteY10" fmla="*/ 272731 h 328383"/>
                <a:gd name="connsiteX11" fmla="*/ 51715 w 314329"/>
                <a:gd name="connsiteY11" fmla="*/ 185446 h 328383"/>
                <a:gd name="connsiteX12" fmla="*/ 6023 w 314329"/>
                <a:gd name="connsiteY12" fmla="*/ 118653 h 328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329" h="328383">
                  <a:moveTo>
                    <a:pt x="6023" y="118653"/>
                  </a:moveTo>
                  <a:cubicBezTo>
                    <a:pt x="-2008" y="97688"/>
                    <a:pt x="-2008" y="74496"/>
                    <a:pt x="6023" y="53531"/>
                  </a:cubicBezTo>
                  <a:cubicBezTo>
                    <a:pt x="15070" y="33649"/>
                    <a:pt x="31358" y="17962"/>
                    <a:pt x="51563" y="9660"/>
                  </a:cubicBezTo>
                  <a:cubicBezTo>
                    <a:pt x="71828" y="1551"/>
                    <a:pt x="93763" y="-1523"/>
                    <a:pt x="115471" y="704"/>
                  </a:cubicBezTo>
                  <a:cubicBezTo>
                    <a:pt x="150886" y="2799"/>
                    <a:pt x="184586" y="16754"/>
                    <a:pt x="211106" y="40324"/>
                  </a:cubicBezTo>
                  <a:cubicBezTo>
                    <a:pt x="237503" y="64470"/>
                    <a:pt x="251090" y="99570"/>
                    <a:pt x="247841" y="135200"/>
                  </a:cubicBezTo>
                  <a:cubicBezTo>
                    <a:pt x="263386" y="132338"/>
                    <a:pt x="279294" y="137739"/>
                    <a:pt x="289890" y="149469"/>
                  </a:cubicBezTo>
                  <a:cubicBezTo>
                    <a:pt x="321009" y="179829"/>
                    <a:pt x="320250" y="232352"/>
                    <a:pt x="299757" y="270910"/>
                  </a:cubicBezTo>
                  <a:cubicBezTo>
                    <a:pt x="293594" y="283904"/>
                    <a:pt x="284744" y="295442"/>
                    <a:pt x="273799" y="304761"/>
                  </a:cubicBezTo>
                  <a:cubicBezTo>
                    <a:pt x="263355" y="312740"/>
                    <a:pt x="251439" y="318570"/>
                    <a:pt x="238733" y="321915"/>
                  </a:cubicBezTo>
                  <a:cubicBezTo>
                    <a:pt x="181960" y="339068"/>
                    <a:pt x="112738" y="321915"/>
                    <a:pt x="80709" y="272731"/>
                  </a:cubicBezTo>
                  <a:cubicBezTo>
                    <a:pt x="63403" y="245862"/>
                    <a:pt x="67350" y="210948"/>
                    <a:pt x="51715" y="185446"/>
                  </a:cubicBezTo>
                  <a:cubicBezTo>
                    <a:pt x="36079" y="159943"/>
                    <a:pt x="16042" y="146585"/>
                    <a:pt x="6023" y="118653"/>
                  </a:cubicBezTo>
                  <a:close/>
                </a:path>
              </a:pathLst>
            </a:custGeom>
            <a:solidFill>
              <a:srgbClr val="FFFFFF"/>
            </a:solidFill>
            <a:ln w="1516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8888E0FB-FF3F-4BFB-BD13-58FB98FB7663}"/>
                </a:ext>
              </a:extLst>
            </p:cNvPr>
            <p:cNvSpPr/>
            <p:nvPr/>
          </p:nvSpPr>
          <p:spPr>
            <a:xfrm>
              <a:off x="2931105" y="7695933"/>
              <a:ext cx="329786" cy="344071"/>
            </a:xfrm>
            <a:custGeom>
              <a:avLst/>
              <a:gdLst>
                <a:gd name="connsiteX0" fmla="*/ 201982 w 329786"/>
                <a:gd name="connsiteY0" fmla="*/ 343957 h 344071"/>
                <a:gd name="connsiteX1" fmla="*/ 82515 w 329786"/>
                <a:gd name="connsiteY1" fmla="*/ 284755 h 344071"/>
                <a:gd name="connsiteX2" fmla="*/ 66272 w 329786"/>
                <a:gd name="connsiteY2" fmla="*/ 236634 h 344071"/>
                <a:gd name="connsiteX3" fmla="*/ 53673 w 329786"/>
                <a:gd name="connsiteY3" fmla="*/ 197318 h 344071"/>
                <a:gd name="connsiteX4" fmla="*/ 35153 w 329786"/>
                <a:gd name="connsiteY4" fmla="*/ 173030 h 344071"/>
                <a:gd name="connsiteX5" fmla="*/ 6615 w 329786"/>
                <a:gd name="connsiteY5" fmla="*/ 128856 h 344071"/>
                <a:gd name="connsiteX6" fmla="*/ 6615 w 329786"/>
                <a:gd name="connsiteY6" fmla="*/ 58116 h 344071"/>
                <a:gd name="connsiteX7" fmla="*/ 56709 w 329786"/>
                <a:gd name="connsiteY7" fmla="*/ 10299 h 344071"/>
                <a:gd name="connsiteX8" fmla="*/ 124260 w 329786"/>
                <a:gd name="connsiteY8" fmla="*/ 736 h 344071"/>
                <a:gd name="connsiteX9" fmla="*/ 224449 w 329786"/>
                <a:gd name="connsiteY9" fmla="*/ 42481 h 344071"/>
                <a:gd name="connsiteX10" fmla="*/ 264221 w 329786"/>
                <a:gd name="connsiteY10" fmla="*/ 133561 h 344071"/>
                <a:gd name="connsiteX11" fmla="*/ 303537 w 329786"/>
                <a:gd name="connsiteY11" fmla="*/ 151626 h 344071"/>
                <a:gd name="connsiteX12" fmla="*/ 314922 w 329786"/>
                <a:gd name="connsiteY12" fmla="*/ 282326 h 344071"/>
                <a:gd name="connsiteX13" fmla="*/ 286839 w 329786"/>
                <a:gd name="connsiteY13" fmla="*/ 318607 h 344071"/>
                <a:gd name="connsiteX14" fmla="*/ 249344 w 329786"/>
                <a:gd name="connsiteY14" fmla="*/ 337126 h 344071"/>
                <a:gd name="connsiteX15" fmla="*/ 201982 w 329786"/>
                <a:gd name="connsiteY15" fmla="*/ 343957 h 344071"/>
                <a:gd name="connsiteX16" fmla="*/ 110902 w 329786"/>
                <a:gd name="connsiteY16" fmla="*/ 15309 h 344071"/>
                <a:gd name="connsiteX17" fmla="*/ 63540 w 329786"/>
                <a:gd name="connsiteY17" fmla="*/ 24265 h 344071"/>
                <a:gd name="connsiteX18" fmla="*/ 21339 w 329786"/>
                <a:gd name="connsiteY18" fmla="*/ 64188 h 344071"/>
                <a:gd name="connsiteX19" fmla="*/ 21339 w 329786"/>
                <a:gd name="connsiteY19" fmla="*/ 123694 h 344071"/>
                <a:gd name="connsiteX20" fmla="*/ 21339 w 329786"/>
                <a:gd name="connsiteY20" fmla="*/ 123694 h 344071"/>
                <a:gd name="connsiteX21" fmla="*/ 47146 w 329786"/>
                <a:gd name="connsiteY21" fmla="*/ 163162 h 344071"/>
                <a:gd name="connsiteX22" fmla="*/ 67032 w 329786"/>
                <a:gd name="connsiteY22" fmla="*/ 189424 h 344071"/>
                <a:gd name="connsiteX23" fmla="*/ 82212 w 329786"/>
                <a:gd name="connsiteY23" fmla="*/ 233598 h 344071"/>
                <a:gd name="connsiteX24" fmla="*/ 96481 w 329786"/>
                <a:gd name="connsiteY24" fmla="*/ 276558 h 344071"/>
                <a:gd name="connsiteX25" fmla="*/ 246004 w 329786"/>
                <a:gd name="connsiteY25" fmla="*/ 322098 h 344071"/>
                <a:gd name="connsiteX26" fmla="*/ 278490 w 329786"/>
                <a:gd name="connsiteY26" fmla="*/ 306918 h 344071"/>
                <a:gd name="connsiteX27" fmla="*/ 302474 w 329786"/>
                <a:gd name="connsiteY27" fmla="*/ 275647 h 344071"/>
                <a:gd name="connsiteX28" fmla="*/ 293973 w 329786"/>
                <a:gd name="connsiteY28" fmla="*/ 162555 h 344071"/>
                <a:gd name="connsiteX29" fmla="*/ 259211 w 329786"/>
                <a:gd name="connsiteY29" fmla="*/ 150259 h 344071"/>
                <a:gd name="connsiteX30" fmla="*/ 252228 w 329786"/>
                <a:gd name="connsiteY30" fmla="*/ 148741 h 344071"/>
                <a:gd name="connsiteX31" fmla="*/ 249648 w 329786"/>
                <a:gd name="connsiteY31" fmla="*/ 142062 h 344071"/>
                <a:gd name="connsiteX32" fmla="*/ 215341 w 329786"/>
                <a:gd name="connsiteY32" fmla="*/ 53714 h 344071"/>
                <a:gd name="connsiteX33" fmla="*/ 124260 w 329786"/>
                <a:gd name="connsiteY33" fmla="*/ 15916 h 34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9786" h="344071">
                  <a:moveTo>
                    <a:pt x="201982" y="343957"/>
                  </a:moveTo>
                  <a:cubicBezTo>
                    <a:pt x="154666" y="345876"/>
                    <a:pt x="109642" y="323561"/>
                    <a:pt x="82515" y="284755"/>
                  </a:cubicBezTo>
                  <a:cubicBezTo>
                    <a:pt x="74105" y="269888"/>
                    <a:pt x="68595" y="253558"/>
                    <a:pt x="66272" y="236634"/>
                  </a:cubicBezTo>
                  <a:cubicBezTo>
                    <a:pt x="64284" y="222919"/>
                    <a:pt x="60034" y="209632"/>
                    <a:pt x="53673" y="197318"/>
                  </a:cubicBezTo>
                  <a:cubicBezTo>
                    <a:pt x="48117" y="188773"/>
                    <a:pt x="41923" y="180655"/>
                    <a:pt x="35153" y="173030"/>
                  </a:cubicBezTo>
                  <a:cubicBezTo>
                    <a:pt x="22948" y="160234"/>
                    <a:pt x="13263" y="145245"/>
                    <a:pt x="6615" y="128856"/>
                  </a:cubicBezTo>
                  <a:cubicBezTo>
                    <a:pt x="-2205" y="106099"/>
                    <a:pt x="-2205" y="80873"/>
                    <a:pt x="6615" y="58116"/>
                  </a:cubicBezTo>
                  <a:cubicBezTo>
                    <a:pt x="16603" y="36372"/>
                    <a:pt x="34531" y="19266"/>
                    <a:pt x="56709" y="10299"/>
                  </a:cubicBezTo>
                  <a:cubicBezTo>
                    <a:pt x="78113" y="1672"/>
                    <a:pt x="101293" y="-1610"/>
                    <a:pt x="124260" y="736"/>
                  </a:cubicBezTo>
                  <a:cubicBezTo>
                    <a:pt x="161436" y="2859"/>
                    <a:pt x="196760" y="17584"/>
                    <a:pt x="224449" y="42481"/>
                  </a:cubicBezTo>
                  <a:cubicBezTo>
                    <a:pt x="249860" y="65948"/>
                    <a:pt x="264281" y="98977"/>
                    <a:pt x="264221" y="133561"/>
                  </a:cubicBezTo>
                  <a:cubicBezTo>
                    <a:pt x="279158" y="134346"/>
                    <a:pt x="293215" y="140808"/>
                    <a:pt x="303537" y="151626"/>
                  </a:cubicBezTo>
                  <a:cubicBezTo>
                    <a:pt x="339210" y="186540"/>
                    <a:pt x="333897" y="243921"/>
                    <a:pt x="314922" y="282326"/>
                  </a:cubicBezTo>
                  <a:cubicBezTo>
                    <a:pt x="308319" y="296321"/>
                    <a:pt x="298725" y="308703"/>
                    <a:pt x="286839" y="318607"/>
                  </a:cubicBezTo>
                  <a:cubicBezTo>
                    <a:pt x="275621" y="327100"/>
                    <a:pt x="262900" y="333386"/>
                    <a:pt x="249344" y="337126"/>
                  </a:cubicBezTo>
                  <a:cubicBezTo>
                    <a:pt x="233982" y="341729"/>
                    <a:pt x="218028" y="344032"/>
                    <a:pt x="201982" y="343957"/>
                  </a:cubicBezTo>
                  <a:close/>
                  <a:moveTo>
                    <a:pt x="110902" y="15309"/>
                  </a:moveTo>
                  <a:cubicBezTo>
                    <a:pt x="94674" y="15054"/>
                    <a:pt x="78553" y="18100"/>
                    <a:pt x="63540" y="24265"/>
                  </a:cubicBezTo>
                  <a:cubicBezTo>
                    <a:pt x="44853" y="31632"/>
                    <a:pt x="29734" y="45936"/>
                    <a:pt x="21339" y="64188"/>
                  </a:cubicBezTo>
                  <a:cubicBezTo>
                    <a:pt x="14038" y="83353"/>
                    <a:pt x="14038" y="104529"/>
                    <a:pt x="21339" y="123694"/>
                  </a:cubicBezTo>
                  <a:lnTo>
                    <a:pt x="21339" y="123694"/>
                  </a:lnTo>
                  <a:cubicBezTo>
                    <a:pt x="27381" y="138357"/>
                    <a:pt x="36140" y="151747"/>
                    <a:pt x="47146" y="163162"/>
                  </a:cubicBezTo>
                  <a:cubicBezTo>
                    <a:pt x="54492" y="171351"/>
                    <a:pt x="61142" y="180134"/>
                    <a:pt x="67032" y="189424"/>
                  </a:cubicBezTo>
                  <a:cubicBezTo>
                    <a:pt x="74622" y="203156"/>
                    <a:pt x="79752" y="218104"/>
                    <a:pt x="82212" y="233598"/>
                  </a:cubicBezTo>
                  <a:cubicBezTo>
                    <a:pt x="84185" y="248696"/>
                    <a:pt x="89027" y="263277"/>
                    <a:pt x="96481" y="276558"/>
                  </a:cubicBezTo>
                  <a:cubicBezTo>
                    <a:pt x="124412" y="320124"/>
                    <a:pt x="188776" y="339859"/>
                    <a:pt x="246004" y="322098"/>
                  </a:cubicBezTo>
                  <a:cubicBezTo>
                    <a:pt x="257678" y="319074"/>
                    <a:pt x="268684" y="313928"/>
                    <a:pt x="278490" y="306918"/>
                  </a:cubicBezTo>
                  <a:cubicBezTo>
                    <a:pt x="288645" y="298349"/>
                    <a:pt x="296827" y="287680"/>
                    <a:pt x="302474" y="275647"/>
                  </a:cubicBezTo>
                  <a:cubicBezTo>
                    <a:pt x="319476" y="241947"/>
                    <a:pt x="324182" y="192308"/>
                    <a:pt x="293973" y="162555"/>
                  </a:cubicBezTo>
                  <a:cubicBezTo>
                    <a:pt x="285214" y="152846"/>
                    <a:pt x="272129" y="148221"/>
                    <a:pt x="259211" y="150259"/>
                  </a:cubicBezTo>
                  <a:cubicBezTo>
                    <a:pt x="256782" y="151008"/>
                    <a:pt x="254126" y="150432"/>
                    <a:pt x="252228" y="148741"/>
                  </a:cubicBezTo>
                  <a:cubicBezTo>
                    <a:pt x="250376" y="147041"/>
                    <a:pt x="249420" y="144570"/>
                    <a:pt x="249648" y="142062"/>
                  </a:cubicBezTo>
                  <a:cubicBezTo>
                    <a:pt x="252699" y="108862"/>
                    <a:pt x="240008" y="76150"/>
                    <a:pt x="215341" y="53714"/>
                  </a:cubicBezTo>
                  <a:cubicBezTo>
                    <a:pt x="190112" y="31208"/>
                    <a:pt x="158005" y="17889"/>
                    <a:pt x="124260" y="15916"/>
                  </a:cubicBezTo>
                  <a:close/>
                </a:path>
              </a:pathLst>
            </a:custGeom>
            <a:solidFill>
              <a:srgbClr val="231F20"/>
            </a:solidFill>
            <a:ln w="1516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E1A4EEF8-A7C8-41E5-9256-47FF6C7D97A3}"/>
                </a:ext>
              </a:extLst>
            </p:cNvPr>
            <p:cNvSpPr/>
            <p:nvPr/>
          </p:nvSpPr>
          <p:spPr>
            <a:xfrm>
              <a:off x="2973214" y="7875035"/>
              <a:ext cx="184920" cy="314490"/>
            </a:xfrm>
            <a:custGeom>
              <a:avLst/>
              <a:gdLst>
                <a:gd name="connsiteX0" fmla="*/ 48452 w 184920"/>
                <a:gd name="connsiteY0" fmla="*/ 199314 h 314490"/>
                <a:gd name="connsiteX1" fmla="*/ 33272 w 184920"/>
                <a:gd name="connsiteY1" fmla="*/ 278554 h 314490"/>
                <a:gd name="connsiteX2" fmla="*/ 92019 w 184920"/>
                <a:gd name="connsiteY2" fmla="*/ 314379 h 314490"/>
                <a:gd name="connsiteX3" fmla="*/ 162455 w 184920"/>
                <a:gd name="connsiteY3" fmla="*/ 277188 h 314490"/>
                <a:gd name="connsiteX4" fmla="*/ 184921 w 184920"/>
                <a:gd name="connsiteY4" fmla="*/ 128272 h 314490"/>
                <a:gd name="connsiteX5" fmla="*/ 184921 w 184920"/>
                <a:gd name="connsiteY5" fmla="*/ 16394 h 314490"/>
                <a:gd name="connsiteX6" fmla="*/ 21735 w 184920"/>
                <a:gd name="connsiteY6" fmla="*/ 0 h 314490"/>
                <a:gd name="connsiteX7" fmla="*/ 28 w 184920"/>
                <a:gd name="connsiteY7" fmla="*/ 138290 h 314490"/>
                <a:gd name="connsiteX8" fmla="*/ 48452 w 184920"/>
                <a:gd name="connsiteY8" fmla="*/ 199314 h 31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920" h="314490">
                  <a:moveTo>
                    <a:pt x="48452" y="199314"/>
                  </a:moveTo>
                  <a:lnTo>
                    <a:pt x="33272" y="278554"/>
                  </a:lnTo>
                  <a:cubicBezTo>
                    <a:pt x="33272" y="278554"/>
                    <a:pt x="36612" y="316808"/>
                    <a:pt x="92019" y="314379"/>
                  </a:cubicBezTo>
                  <a:cubicBezTo>
                    <a:pt x="147426" y="311951"/>
                    <a:pt x="162455" y="277188"/>
                    <a:pt x="162455" y="277188"/>
                  </a:cubicBezTo>
                  <a:lnTo>
                    <a:pt x="184921" y="128272"/>
                  </a:lnTo>
                  <a:cubicBezTo>
                    <a:pt x="184921" y="128272"/>
                    <a:pt x="156079" y="99278"/>
                    <a:pt x="184921" y="16394"/>
                  </a:cubicBezTo>
                  <a:cubicBezTo>
                    <a:pt x="129984" y="21093"/>
                    <a:pt x="74638" y="15534"/>
                    <a:pt x="21735" y="0"/>
                  </a:cubicBezTo>
                  <a:cubicBezTo>
                    <a:pt x="11959" y="45662"/>
                    <a:pt x="4718" y="91829"/>
                    <a:pt x="28" y="138290"/>
                  </a:cubicBezTo>
                  <a:cubicBezTo>
                    <a:pt x="-1339" y="180491"/>
                    <a:pt x="48452" y="199314"/>
                    <a:pt x="48452" y="199314"/>
                  </a:cubicBezTo>
                  <a:close/>
                </a:path>
              </a:pathLst>
            </a:custGeom>
            <a:solidFill>
              <a:srgbClr val="FFFFFF"/>
            </a:solidFill>
            <a:ln w="1516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4E6D37FC-AACF-4A9D-B4A0-7DC3F1A77532}"/>
                </a:ext>
              </a:extLst>
            </p:cNvPr>
            <p:cNvSpPr/>
            <p:nvPr/>
          </p:nvSpPr>
          <p:spPr>
            <a:xfrm>
              <a:off x="2965300" y="7867449"/>
              <a:ext cx="200516" cy="329554"/>
            </a:xfrm>
            <a:custGeom>
              <a:avLst/>
              <a:gdLst>
                <a:gd name="connsiteX0" fmla="*/ 95379 w 200516"/>
                <a:gd name="connsiteY0" fmla="*/ 329251 h 329554"/>
                <a:gd name="connsiteX1" fmla="*/ 33899 w 200516"/>
                <a:gd name="connsiteY1" fmla="*/ 286444 h 329554"/>
                <a:gd name="connsiteX2" fmla="*/ 33899 w 200516"/>
                <a:gd name="connsiteY2" fmla="*/ 284318 h 329554"/>
                <a:gd name="connsiteX3" fmla="*/ 47713 w 200516"/>
                <a:gd name="connsiteY3" fmla="*/ 210999 h 329554"/>
                <a:gd name="connsiteX4" fmla="*/ 48 w 200516"/>
                <a:gd name="connsiteY4" fmla="*/ 145117 h 329554"/>
                <a:gd name="connsiteX5" fmla="*/ 21755 w 200516"/>
                <a:gd name="connsiteY5" fmla="*/ 6067 h 329554"/>
                <a:gd name="connsiteX6" fmla="*/ 25398 w 200516"/>
                <a:gd name="connsiteY6" fmla="*/ 1058 h 329554"/>
                <a:gd name="connsiteX7" fmla="*/ 31622 w 200516"/>
                <a:gd name="connsiteY7" fmla="*/ 299 h 329554"/>
                <a:gd name="connsiteX8" fmla="*/ 191620 w 200516"/>
                <a:gd name="connsiteY8" fmla="*/ 16390 h 329554"/>
                <a:gd name="connsiteX9" fmla="*/ 200030 w 200516"/>
                <a:gd name="connsiteY9" fmla="*/ 23059 h 329554"/>
                <a:gd name="connsiteX10" fmla="*/ 199666 w 200516"/>
                <a:gd name="connsiteY10" fmla="*/ 26409 h 329554"/>
                <a:gd name="connsiteX11" fmla="*/ 198452 w 200516"/>
                <a:gd name="connsiteY11" fmla="*/ 130696 h 329554"/>
                <a:gd name="connsiteX12" fmla="*/ 200425 w 200516"/>
                <a:gd name="connsiteY12" fmla="*/ 137072 h 329554"/>
                <a:gd name="connsiteX13" fmla="*/ 177958 w 200516"/>
                <a:gd name="connsiteY13" fmla="*/ 285836 h 329554"/>
                <a:gd name="connsiteX14" fmla="*/ 177958 w 200516"/>
                <a:gd name="connsiteY14" fmla="*/ 287810 h 329554"/>
                <a:gd name="connsiteX15" fmla="*/ 100843 w 200516"/>
                <a:gd name="connsiteY15" fmla="*/ 329555 h 329554"/>
                <a:gd name="connsiteX16" fmla="*/ 49079 w 200516"/>
                <a:gd name="connsiteY16" fmla="*/ 285836 h 329554"/>
                <a:gd name="connsiteX17" fmla="*/ 99933 w 200516"/>
                <a:gd name="connsiteY17" fmla="*/ 313919 h 329554"/>
                <a:gd name="connsiteX18" fmla="*/ 163234 w 200516"/>
                <a:gd name="connsiteY18" fmla="*/ 282041 h 329554"/>
                <a:gd name="connsiteX19" fmla="*/ 185093 w 200516"/>
                <a:gd name="connsiteY19" fmla="*/ 137527 h 329554"/>
                <a:gd name="connsiteX20" fmla="*/ 181905 w 200516"/>
                <a:gd name="connsiteY20" fmla="*/ 31266 h 329554"/>
                <a:gd name="connsiteX21" fmla="*/ 35114 w 200516"/>
                <a:gd name="connsiteY21" fmla="*/ 16086 h 329554"/>
                <a:gd name="connsiteX22" fmla="*/ 15228 w 200516"/>
                <a:gd name="connsiteY22" fmla="*/ 144965 h 329554"/>
                <a:gd name="connsiteX23" fmla="*/ 58947 w 200516"/>
                <a:gd name="connsiteY23" fmla="*/ 198551 h 329554"/>
                <a:gd name="connsiteX24" fmla="*/ 63804 w 200516"/>
                <a:gd name="connsiteY24" fmla="*/ 207052 h 32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0516" h="329554">
                  <a:moveTo>
                    <a:pt x="95379" y="329251"/>
                  </a:moveTo>
                  <a:cubicBezTo>
                    <a:pt x="38454" y="329251"/>
                    <a:pt x="33899" y="286899"/>
                    <a:pt x="33899" y="286444"/>
                  </a:cubicBezTo>
                  <a:cubicBezTo>
                    <a:pt x="33824" y="285738"/>
                    <a:pt x="33824" y="285024"/>
                    <a:pt x="33899" y="284318"/>
                  </a:cubicBezTo>
                  <a:lnTo>
                    <a:pt x="47713" y="210999"/>
                  </a:lnTo>
                  <a:cubicBezTo>
                    <a:pt x="33444" y="204168"/>
                    <a:pt x="-1470" y="183371"/>
                    <a:pt x="48" y="145117"/>
                  </a:cubicBezTo>
                  <a:cubicBezTo>
                    <a:pt x="4693" y="98400"/>
                    <a:pt x="11949" y="51978"/>
                    <a:pt x="21755" y="6067"/>
                  </a:cubicBezTo>
                  <a:cubicBezTo>
                    <a:pt x="22226" y="3964"/>
                    <a:pt x="23547" y="2148"/>
                    <a:pt x="25398" y="1058"/>
                  </a:cubicBezTo>
                  <a:cubicBezTo>
                    <a:pt x="27296" y="-9"/>
                    <a:pt x="29527" y="-282"/>
                    <a:pt x="31622" y="299"/>
                  </a:cubicBezTo>
                  <a:cubicBezTo>
                    <a:pt x="83508" y="15506"/>
                    <a:pt x="137746" y="20962"/>
                    <a:pt x="191620" y="16390"/>
                  </a:cubicBezTo>
                  <a:cubicBezTo>
                    <a:pt x="195780" y="15909"/>
                    <a:pt x="199544" y="18895"/>
                    <a:pt x="200030" y="23059"/>
                  </a:cubicBezTo>
                  <a:cubicBezTo>
                    <a:pt x="200167" y="24188"/>
                    <a:pt x="200030" y="25334"/>
                    <a:pt x="199666" y="26409"/>
                  </a:cubicBezTo>
                  <a:cubicBezTo>
                    <a:pt x="173556" y="102309"/>
                    <a:pt x="198148" y="130392"/>
                    <a:pt x="198452" y="130696"/>
                  </a:cubicBezTo>
                  <a:cubicBezTo>
                    <a:pt x="200061" y="132402"/>
                    <a:pt x="200789" y="134755"/>
                    <a:pt x="200425" y="137072"/>
                  </a:cubicBezTo>
                  <a:lnTo>
                    <a:pt x="177958" y="285836"/>
                  </a:lnTo>
                  <a:cubicBezTo>
                    <a:pt x="178049" y="286492"/>
                    <a:pt x="178049" y="287155"/>
                    <a:pt x="177958" y="287810"/>
                  </a:cubicBezTo>
                  <a:cubicBezTo>
                    <a:pt x="177958" y="289328"/>
                    <a:pt x="160350" y="326974"/>
                    <a:pt x="100843" y="329555"/>
                  </a:cubicBezTo>
                  <a:close/>
                  <a:moveTo>
                    <a:pt x="49079" y="285836"/>
                  </a:moveTo>
                  <a:cubicBezTo>
                    <a:pt x="49990" y="290998"/>
                    <a:pt x="56366" y="316196"/>
                    <a:pt x="99933" y="313919"/>
                  </a:cubicBezTo>
                  <a:cubicBezTo>
                    <a:pt x="143499" y="311642"/>
                    <a:pt x="160653" y="286899"/>
                    <a:pt x="163234" y="282041"/>
                  </a:cubicBezTo>
                  <a:lnTo>
                    <a:pt x="185093" y="137527"/>
                  </a:lnTo>
                  <a:cubicBezTo>
                    <a:pt x="178414" y="127963"/>
                    <a:pt x="162474" y="96693"/>
                    <a:pt x="181905" y="31266"/>
                  </a:cubicBezTo>
                  <a:cubicBezTo>
                    <a:pt x="132479" y="34375"/>
                    <a:pt x="82870" y="29246"/>
                    <a:pt x="35114" y="16086"/>
                  </a:cubicBezTo>
                  <a:cubicBezTo>
                    <a:pt x="26036" y="58632"/>
                    <a:pt x="19402" y="101663"/>
                    <a:pt x="15228" y="144965"/>
                  </a:cubicBezTo>
                  <a:cubicBezTo>
                    <a:pt x="13710" y="181094"/>
                    <a:pt x="58491" y="198399"/>
                    <a:pt x="58947" y="198551"/>
                  </a:cubicBezTo>
                  <a:cubicBezTo>
                    <a:pt x="62377" y="199872"/>
                    <a:pt x="64411" y="203424"/>
                    <a:pt x="63804" y="207052"/>
                  </a:cubicBezTo>
                  <a:close/>
                </a:path>
              </a:pathLst>
            </a:custGeom>
            <a:solidFill>
              <a:srgbClr val="231F20"/>
            </a:solidFill>
            <a:ln w="1516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C6E32B02-2613-4EC3-9C42-4BD7B3145073}"/>
                </a:ext>
              </a:extLst>
            </p:cNvPr>
            <p:cNvSpPr/>
            <p:nvPr/>
          </p:nvSpPr>
          <p:spPr>
            <a:xfrm>
              <a:off x="3142044" y="7971896"/>
              <a:ext cx="68885" cy="69697"/>
            </a:xfrm>
            <a:custGeom>
              <a:avLst/>
              <a:gdLst>
                <a:gd name="connsiteX0" fmla="*/ 5010 w 68885"/>
                <a:gd name="connsiteY0" fmla="*/ 22150 h 69697"/>
                <a:gd name="connsiteX1" fmla="*/ 47817 w 68885"/>
                <a:gd name="connsiteY1" fmla="*/ 443 h 69697"/>
                <a:gd name="connsiteX2" fmla="*/ 67248 w 68885"/>
                <a:gd name="connsiteY2" fmla="*/ 14105 h 69697"/>
                <a:gd name="connsiteX3" fmla="*/ 59810 w 68885"/>
                <a:gd name="connsiteY3" fmla="*/ 51144 h 69697"/>
                <a:gd name="connsiteX4" fmla="*/ 32182 w 68885"/>
                <a:gd name="connsiteY4" fmla="*/ 69057 h 69697"/>
                <a:gd name="connsiteX5" fmla="*/ 0 w 68885"/>
                <a:gd name="connsiteY5" fmla="*/ 62074 h 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85" h="69697">
                  <a:moveTo>
                    <a:pt x="5010" y="22150"/>
                  </a:moveTo>
                  <a:cubicBezTo>
                    <a:pt x="13237" y="6580"/>
                    <a:pt x="30391" y="-2115"/>
                    <a:pt x="47817" y="443"/>
                  </a:cubicBezTo>
                  <a:cubicBezTo>
                    <a:pt x="56136" y="1568"/>
                    <a:pt x="63377" y="6663"/>
                    <a:pt x="67248" y="14105"/>
                  </a:cubicBezTo>
                  <a:cubicBezTo>
                    <a:pt x="70997" y="26924"/>
                    <a:pt x="68220" y="40767"/>
                    <a:pt x="59810" y="51144"/>
                  </a:cubicBezTo>
                  <a:cubicBezTo>
                    <a:pt x="53328" y="60522"/>
                    <a:pt x="43400" y="66960"/>
                    <a:pt x="32182" y="69057"/>
                  </a:cubicBezTo>
                  <a:cubicBezTo>
                    <a:pt x="20949" y="70997"/>
                    <a:pt x="9412" y="68492"/>
                    <a:pt x="0" y="62074"/>
                  </a:cubicBezTo>
                </a:path>
              </a:pathLst>
            </a:custGeom>
            <a:solidFill>
              <a:srgbClr val="FFFFFF"/>
            </a:solidFill>
            <a:ln w="1516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AEFF3DBB-DEA9-428C-9508-B41388617D44}"/>
                </a:ext>
              </a:extLst>
            </p:cNvPr>
            <p:cNvSpPr/>
            <p:nvPr/>
          </p:nvSpPr>
          <p:spPr>
            <a:xfrm>
              <a:off x="3134557" y="7964253"/>
              <a:ext cx="84043" cy="84907"/>
            </a:xfrm>
            <a:custGeom>
              <a:avLst/>
              <a:gdLst>
                <a:gd name="connsiteX0" fmla="*/ 32078 w 84043"/>
                <a:gd name="connsiteY0" fmla="*/ 84897 h 84907"/>
                <a:gd name="connsiteX1" fmla="*/ 3236 w 84043"/>
                <a:gd name="connsiteY1" fmla="*/ 75941 h 84907"/>
                <a:gd name="connsiteX2" fmla="*/ 1369 w 84043"/>
                <a:gd name="connsiteY2" fmla="*/ 65370 h 84907"/>
                <a:gd name="connsiteX3" fmla="*/ 1414 w 84043"/>
                <a:gd name="connsiteY3" fmla="*/ 65315 h 84907"/>
                <a:gd name="connsiteX4" fmla="*/ 11752 w 84043"/>
                <a:gd name="connsiteY4" fmla="*/ 63402 h 84907"/>
                <a:gd name="connsiteX5" fmla="*/ 11889 w 84043"/>
                <a:gd name="connsiteY5" fmla="*/ 63493 h 84907"/>
                <a:gd name="connsiteX6" fmla="*/ 38302 w 84043"/>
                <a:gd name="connsiteY6" fmla="*/ 69262 h 84907"/>
                <a:gd name="connsiteX7" fmla="*/ 61072 w 84043"/>
                <a:gd name="connsiteY7" fmla="*/ 54082 h 84907"/>
                <a:gd name="connsiteX8" fmla="*/ 67903 w 84043"/>
                <a:gd name="connsiteY8" fmla="*/ 23721 h 84907"/>
                <a:gd name="connsiteX9" fmla="*/ 54089 w 84043"/>
                <a:gd name="connsiteY9" fmla="*/ 14310 h 84907"/>
                <a:gd name="connsiteX10" fmla="*/ 19479 w 84043"/>
                <a:gd name="connsiteY10" fmla="*/ 32981 h 84907"/>
                <a:gd name="connsiteX11" fmla="*/ 9035 w 84043"/>
                <a:gd name="connsiteY11" fmla="*/ 35448 h 84907"/>
                <a:gd name="connsiteX12" fmla="*/ 5817 w 84043"/>
                <a:gd name="connsiteY12" fmla="*/ 26606 h 84907"/>
                <a:gd name="connsiteX13" fmla="*/ 56670 w 84043"/>
                <a:gd name="connsiteY13" fmla="*/ 496 h 84907"/>
                <a:gd name="connsiteX14" fmla="*/ 81717 w 84043"/>
                <a:gd name="connsiteY14" fmla="*/ 18560 h 84907"/>
                <a:gd name="connsiteX15" fmla="*/ 73672 w 84043"/>
                <a:gd name="connsiteY15" fmla="*/ 63038 h 84907"/>
                <a:gd name="connsiteX16" fmla="*/ 41186 w 84043"/>
                <a:gd name="connsiteY16" fmla="*/ 84138 h 84907"/>
                <a:gd name="connsiteX17" fmla="*/ 32078 w 84043"/>
                <a:gd name="connsiteY17" fmla="*/ 84897 h 8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043" h="84907">
                  <a:moveTo>
                    <a:pt x="32078" y="84897"/>
                  </a:moveTo>
                  <a:cubicBezTo>
                    <a:pt x="21771" y="84920"/>
                    <a:pt x="11707" y="81796"/>
                    <a:pt x="3236" y="75941"/>
                  </a:cubicBezTo>
                  <a:cubicBezTo>
                    <a:pt x="-195" y="73535"/>
                    <a:pt x="-1030" y="68802"/>
                    <a:pt x="1369" y="65370"/>
                  </a:cubicBezTo>
                  <a:cubicBezTo>
                    <a:pt x="1384" y="65351"/>
                    <a:pt x="1399" y="65333"/>
                    <a:pt x="1414" y="65315"/>
                  </a:cubicBezTo>
                  <a:cubicBezTo>
                    <a:pt x="3737" y="61930"/>
                    <a:pt x="8367" y="61074"/>
                    <a:pt x="11752" y="63402"/>
                  </a:cubicBezTo>
                  <a:cubicBezTo>
                    <a:pt x="11797" y="63431"/>
                    <a:pt x="11843" y="63463"/>
                    <a:pt x="11889" y="63493"/>
                  </a:cubicBezTo>
                  <a:cubicBezTo>
                    <a:pt x="19615" y="68747"/>
                    <a:pt x="29088" y="70813"/>
                    <a:pt x="38302" y="69262"/>
                  </a:cubicBezTo>
                  <a:cubicBezTo>
                    <a:pt x="47607" y="67414"/>
                    <a:pt x="55789" y="61956"/>
                    <a:pt x="61072" y="54082"/>
                  </a:cubicBezTo>
                  <a:cubicBezTo>
                    <a:pt x="68100" y="45648"/>
                    <a:pt x="70635" y="34351"/>
                    <a:pt x="67903" y="23721"/>
                  </a:cubicBezTo>
                  <a:cubicBezTo>
                    <a:pt x="65080" y="18550"/>
                    <a:pt x="59934" y="15049"/>
                    <a:pt x="54089" y="14310"/>
                  </a:cubicBezTo>
                  <a:cubicBezTo>
                    <a:pt x="39775" y="12648"/>
                    <a:pt x="25945" y="20107"/>
                    <a:pt x="19479" y="32981"/>
                  </a:cubicBezTo>
                  <a:cubicBezTo>
                    <a:pt x="17278" y="36547"/>
                    <a:pt x="12602" y="37652"/>
                    <a:pt x="9035" y="35448"/>
                  </a:cubicBezTo>
                  <a:cubicBezTo>
                    <a:pt x="6044" y="33601"/>
                    <a:pt x="4709" y="29942"/>
                    <a:pt x="5817" y="26606"/>
                  </a:cubicBezTo>
                  <a:cubicBezTo>
                    <a:pt x="15517" y="8003"/>
                    <a:pt x="35904" y="-2461"/>
                    <a:pt x="56670" y="496"/>
                  </a:cubicBezTo>
                  <a:cubicBezTo>
                    <a:pt x="67463" y="2088"/>
                    <a:pt x="76799" y="8825"/>
                    <a:pt x="81717" y="18560"/>
                  </a:cubicBezTo>
                  <a:cubicBezTo>
                    <a:pt x="86650" y="33798"/>
                    <a:pt x="83630" y="50495"/>
                    <a:pt x="73672" y="63038"/>
                  </a:cubicBezTo>
                  <a:cubicBezTo>
                    <a:pt x="66112" y="74142"/>
                    <a:pt x="54408" y="81746"/>
                    <a:pt x="41186" y="84138"/>
                  </a:cubicBezTo>
                  <a:cubicBezTo>
                    <a:pt x="38180" y="84709"/>
                    <a:pt x="35129" y="84962"/>
                    <a:pt x="32078" y="84897"/>
                  </a:cubicBezTo>
                  <a:close/>
                </a:path>
              </a:pathLst>
            </a:custGeom>
            <a:solidFill>
              <a:srgbClr val="231F20"/>
            </a:solidFill>
            <a:ln w="1516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433E7017-81CE-4C6E-9ABC-0FFA278AEFA8}"/>
                </a:ext>
              </a:extLst>
            </p:cNvPr>
            <p:cNvSpPr/>
            <p:nvPr/>
          </p:nvSpPr>
          <p:spPr>
            <a:xfrm>
              <a:off x="3024570" y="7936242"/>
              <a:ext cx="48161" cy="66912"/>
            </a:xfrm>
            <a:custGeom>
              <a:avLst/>
              <a:gdLst>
                <a:gd name="connsiteX0" fmla="*/ 31858 w 48161"/>
                <a:gd name="connsiteY0" fmla="*/ 66913 h 66912"/>
                <a:gd name="connsiteX1" fmla="*/ 1498 w 48161"/>
                <a:gd name="connsiteY1" fmla="*/ 54769 h 66912"/>
                <a:gd name="connsiteX2" fmla="*/ 35198 w 48161"/>
                <a:gd name="connsiteY2" fmla="*/ 2246 h 66912"/>
                <a:gd name="connsiteX3" fmla="*/ 45930 w 48161"/>
                <a:gd name="connsiteY3" fmla="*/ 2202 h 66912"/>
                <a:gd name="connsiteX4" fmla="*/ 45975 w 48161"/>
                <a:gd name="connsiteY4" fmla="*/ 2246 h 66912"/>
                <a:gd name="connsiteX5" fmla="*/ 45975 w 48161"/>
                <a:gd name="connsiteY5" fmla="*/ 13023 h 66912"/>
                <a:gd name="connsiteX6" fmla="*/ 15615 w 48161"/>
                <a:gd name="connsiteY6" fmla="*/ 47938 h 66912"/>
                <a:gd name="connsiteX7" fmla="*/ 32161 w 48161"/>
                <a:gd name="connsiteY7" fmla="*/ 51429 h 66912"/>
                <a:gd name="connsiteX8" fmla="*/ 32161 w 48161"/>
                <a:gd name="connsiteY8" fmla="*/ 51429 h 66912"/>
                <a:gd name="connsiteX9" fmla="*/ 39751 w 48161"/>
                <a:gd name="connsiteY9" fmla="*/ 58714 h 66912"/>
                <a:gd name="connsiteX10" fmla="*/ 39751 w 48161"/>
                <a:gd name="connsiteY10" fmla="*/ 58867 h 66912"/>
                <a:gd name="connsiteX11" fmla="*/ 32465 w 48161"/>
                <a:gd name="connsiteY11" fmla="*/ 66609 h 6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161" h="66912">
                  <a:moveTo>
                    <a:pt x="31858" y="66913"/>
                  </a:moveTo>
                  <a:cubicBezTo>
                    <a:pt x="26089" y="66913"/>
                    <a:pt x="8177" y="66002"/>
                    <a:pt x="1498" y="54769"/>
                  </a:cubicBezTo>
                  <a:cubicBezTo>
                    <a:pt x="-628" y="50974"/>
                    <a:pt x="-6244" y="40955"/>
                    <a:pt x="35198" y="2246"/>
                  </a:cubicBezTo>
                  <a:cubicBezTo>
                    <a:pt x="38142" y="-731"/>
                    <a:pt x="42954" y="-751"/>
                    <a:pt x="45930" y="2202"/>
                  </a:cubicBezTo>
                  <a:cubicBezTo>
                    <a:pt x="45945" y="2217"/>
                    <a:pt x="45960" y="2230"/>
                    <a:pt x="45975" y="2246"/>
                  </a:cubicBezTo>
                  <a:cubicBezTo>
                    <a:pt x="48890" y="5248"/>
                    <a:pt x="48890" y="10021"/>
                    <a:pt x="45975" y="13023"/>
                  </a:cubicBezTo>
                  <a:cubicBezTo>
                    <a:pt x="34180" y="23100"/>
                    <a:pt x="23949" y="34865"/>
                    <a:pt x="15615" y="47938"/>
                  </a:cubicBezTo>
                  <a:cubicBezTo>
                    <a:pt x="20716" y="50549"/>
                    <a:pt x="26439" y="51754"/>
                    <a:pt x="32161" y="51429"/>
                  </a:cubicBezTo>
                  <a:lnTo>
                    <a:pt x="32161" y="51429"/>
                  </a:lnTo>
                  <a:cubicBezTo>
                    <a:pt x="36275" y="51346"/>
                    <a:pt x="39661" y="54606"/>
                    <a:pt x="39751" y="58714"/>
                  </a:cubicBezTo>
                  <a:cubicBezTo>
                    <a:pt x="39751" y="58766"/>
                    <a:pt x="39751" y="58816"/>
                    <a:pt x="39751" y="58867"/>
                  </a:cubicBezTo>
                  <a:cubicBezTo>
                    <a:pt x="39843" y="63002"/>
                    <a:pt x="36594" y="66445"/>
                    <a:pt x="32465" y="66609"/>
                  </a:cubicBezTo>
                  <a:close/>
                </a:path>
              </a:pathLst>
            </a:custGeom>
            <a:solidFill>
              <a:srgbClr val="231F20"/>
            </a:solidFill>
            <a:ln w="1516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08A82C1-A2E8-4341-87B2-132DDDD1484C}"/>
                </a:ext>
              </a:extLst>
            </p:cNvPr>
            <p:cNvSpPr/>
            <p:nvPr/>
          </p:nvSpPr>
          <p:spPr>
            <a:xfrm>
              <a:off x="3013468" y="8073135"/>
              <a:ext cx="70587" cy="49031"/>
            </a:xfrm>
            <a:custGeom>
              <a:avLst/>
              <a:gdLst>
                <a:gd name="connsiteX0" fmla="*/ 8197 w 70587"/>
                <a:gd name="connsiteY0" fmla="*/ 1214 h 49031"/>
                <a:gd name="connsiteX1" fmla="*/ 70588 w 70587"/>
                <a:gd name="connsiteY1" fmla="*/ 0 h 49031"/>
                <a:gd name="connsiteX2" fmla="*/ 0 w 70587"/>
                <a:gd name="connsiteY2" fmla="*/ 49032 h 49031"/>
              </a:gdLst>
              <a:ahLst/>
              <a:cxnLst>
                <a:cxn ang="0">
                  <a:pos x="connsiteX0" y="connsiteY0"/>
                </a:cxn>
                <a:cxn ang="0">
                  <a:pos x="connsiteX1" y="connsiteY1"/>
                </a:cxn>
                <a:cxn ang="0">
                  <a:pos x="connsiteX2" y="connsiteY2"/>
                </a:cxn>
              </a:cxnLst>
              <a:rect l="l" t="t" r="r" b="b"/>
              <a:pathLst>
                <a:path w="70587" h="49031">
                  <a:moveTo>
                    <a:pt x="8197" y="1214"/>
                  </a:moveTo>
                  <a:cubicBezTo>
                    <a:pt x="28873" y="4892"/>
                    <a:pt x="50064" y="4480"/>
                    <a:pt x="70588" y="0"/>
                  </a:cubicBezTo>
                  <a:cubicBezTo>
                    <a:pt x="55787" y="26271"/>
                    <a:pt x="29783" y="44332"/>
                    <a:pt x="0" y="49032"/>
                  </a:cubicBezTo>
                  <a:close/>
                </a:path>
              </a:pathLst>
            </a:custGeom>
            <a:solidFill>
              <a:srgbClr val="231F20"/>
            </a:solidFill>
            <a:ln w="1516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2A45B726-96E0-4200-ADCE-B7A9011967F6}"/>
                </a:ext>
              </a:extLst>
            </p:cNvPr>
            <p:cNvSpPr/>
            <p:nvPr/>
          </p:nvSpPr>
          <p:spPr>
            <a:xfrm>
              <a:off x="3005905" y="8065528"/>
              <a:ext cx="85732" cy="64228"/>
            </a:xfrm>
            <a:custGeom>
              <a:avLst/>
              <a:gdLst>
                <a:gd name="connsiteX0" fmla="*/ 7564 w 85732"/>
                <a:gd name="connsiteY0" fmla="*/ 64228 h 64228"/>
                <a:gd name="connsiteX1" fmla="*/ 1947 w 85732"/>
                <a:gd name="connsiteY1" fmla="*/ 61799 h 64228"/>
                <a:gd name="connsiteX2" fmla="*/ 125 w 85732"/>
                <a:gd name="connsiteY2" fmla="*/ 55424 h 64228"/>
                <a:gd name="connsiteX3" fmla="*/ 8323 w 85732"/>
                <a:gd name="connsiteY3" fmla="*/ 7606 h 64228"/>
                <a:gd name="connsiteX4" fmla="*/ 16778 w 85732"/>
                <a:gd name="connsiteY4" fmla="*/ 1351 h 64228"/>
                <a:gd name="connsiteX5" fmla="*/ 16975 w 85732"/>
                <a:gd name="connsiteY5" fmla="*/ 1383 h 64228"/>
                <a:gd name="connsiteX6" fmla="*/ 75418 w 85732"/>
                <a:gd name="connsiteY6" fmla="*/ 472 h 64228"/>
                <a:gd name="connsiteX7" fmla="*/ 83768 w 85732"/>
                <a:gd name="connsiteY7" fmla="*/ 2597 h 64228"/>
                <a:gd name="connsiteX8" fmla="*/ 84830 w 85732"/>
                <a:gd name="connsiteY8" fmla="*/ 11098 h 64228"/>
                <a:gd name="connsiteX9" fmla="*/ 8930 w 85732"/>
                <a:gd name="connsiteY9" fmla="*/ 64228 h 64228"/>
                <a:gd name="connsiteX10" fmla="*/ 21985 w 85732"/>
                <a:gd name="connsiteY10" fmla="*/ 17322 h 64228"/>
                <a:gd name="connsiteX11" fmla="*/ 16824 w 85732"/>
                <a:gd name="connsiteY11" fmla="*/ 47682 h 64228"/>
                <a:gd name="connsiteX12" fmla="*/ 60998 w 85732"/>
                <a:gd name="connsiteY12" fmla="*/ 18992 h 64228"/>
                <a:gd name="connsiteX13" fmla="*/ 21985 w 85732"/>
                <a:gd name="connsiteY13" fmla="*/ 17322 h 6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732" h="64228">
                  <a:moveTo>
                    <a:pt x="7564" y="64228"/>
                  </a:moveTo>
                  <a:cubicBezTo>
                    <a:pt x="5439" y="64207"/>
                    <a:pt x="3420" y="63331"/>
                    <a:pt x="1947" y="61799"/>
                  </a:cubicBezTo>
                  <a:cubicBezTo>
                    <a:pt x="368" y="60078"/>
                    <a:pt x="-300" y="57717"/>
                    <a:pt x="125" y="55424"/>
                  </a:cubicBezTo>
                  <a:lnTo>
                    <a:pt x="8323" y="7606"/>
                  </a:lnTo>
                  <a:cubicBezTo>
                    <a:pt x="8930" y="3544"/>
                    <a:pt x="12710" y="744"/>
                    <a:pt x="16778" y="1351"/>
                  </a:cubicBezTo>
                  <a:cubicBezTo>
                    <a:pt x="16839" y="1360"/>
                    <a:pt x="16914" y="1371"/>
                    <a:pt x="16975" y="1383"/>
                  </a:cubicBezTo>
                  <a:cubicBezTo>
                    <a:pt x="36315" y="5008"/>
                    <a:pt x="56201" y="4698"/>
                    <a:pt x="75418" y="472"/>
                  </a:cubicBezTo>
                  <a:cubicBezTo>
                    <a:pt x="78379" y="-621"/>
                    <a:pt x="81688" y="224"/>
                    <a:pt x="83768" y="2597"/>
                  </a:cubicBezTo>
                  <a:cubicBezTo>
                    <a:pt x="85923" y="4901"/>
                    <a:pt x="86348" y="8334"/>
                    <a:pt x="84830" y="11098"/>
                  </a:cubicBezTo>
                  <a:cubicBezTo>
                    <a:pt x="68982" y="39486"/>
                    <a:pt x="41021" y="59061"/>
                    <a:pt x="8930" y="64228"/>
                  </a:cubicBezTo>
                  <a:close/>
                  <a:moveTo>
                    <a:pt x="21985" y="17322"/>
                  </a:moveTo>
                  <a:lnTo>
                    <a:pt x="16824" y="47682"/>
                  </a:lnTo>
                  <a:cubicBezTo>
                    <a:pt x="34189" y="42970"/>
                    <a:pt x="49627" y="32936"/>
                    <a:pt x="60998" y="18992"/>
                  </a:cubicBezTo>
                  <a:cubicBezTo>
                    <a:pt x="47973" y="19606"/>
                    <a:pt x="34918" y="19046"/>
                    <a:pt x="21985" y="17322"/>
                  </a:cubicBezTo>
                  <a:close/>
                </a:path>
              </a:pathLst>
            </a:custGeom>
            <a:solidFill>
              <a:srgbClr val="231F20"/>
            </a:solidFill>
            <a:ln w="1516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981A83A1-AA34-42CA-B9C0-C4B911D0A023}"/>
                </a:ext>
              </a:extLst>
            </p:cNvPr>
            <p:cNvSpPr/>
            <p:nvPr/>
          </p:nvSpPr>
          <p:spPr>
            <a:xfrm rot="16365600">
              <a:off x="3092773" y="7919382"/>
              <a:ext cx="20644" cy="12447"/>
            </a:xfrm>
            <a:custGeom>
              <a:avLst/>
              <a:gdLst>
                <a:gd name="connsiteX0" fmla="*/ 20645 w 20644"/>
                <a:gd name="connsiteY0" fmla="*/ 6224 h 12447"/>
                <a:gd name="connsiteX1" fmla="*/ 10322 w 20644"/>
                <a:gd name="connsiteY1" fmla="*/ 12448 h 12447"/>
                <a:gd name="connsiteX2" fmla="*/ 0 w 20644"/>
                <a:gd name="connsiteY2" fmla="*/ 6224 h 12447"/>
                <a:gd name="connsiteX3" fmla="*/ 10322 w 20644"/>
                <a:gd name="connsiteY3" fmla="*/ 0 h 12447"/>
                <a:gd name="connsiteX4" fmla="*/ 20645 w 20644"/>
                <a:gd name="connsiteY4" fmla="*/ 6224 h 12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44" h="12447">
                  <a:moveTo>
                    <a:pt x="20645" y="6224"/>
                  </a:moveTo>
                  <a:cubicBezTo>
                    <a:pt x="20645" y="9661"/>
                    <a:pt x="16023" y="12448"/>
                    <a:pt x="10322" y="12448"/>
                  </a:cubicBezTo>
                  <a:cubicBezTo>
                    <a:pt x="4621" y="12448"/>
                    <a:pt x="0" y="9661"/>
                    <a:pt x="0" y="6224"/>
                  </a:cubicBezTo>
                  <a:cubicBezTo>
                    <a:pt x="0" y="2786"/>
                    <a:pt x="4621" y="0"/>
                    <a:pt x="10322" y="0"/>
                  </a:cubicBezTo>
                  <a:cubicBezTo>
                    <a:pt x="16023" y="0"/>
                    <a:pt x="20645" y="2786"/>
                    <a:pt x="20645" y="6224"/>
                  </a:cubicBezTo>
                  <a:close/>
                </a:path>
              </a:pathLst>
            </a:custGeom>
            <a:solidFill>
              <a:srgbClr val="231F20"/>
            </a:solidFill>
            <a:ln w="1516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36DBE5EA-B561-41CC-B99B-C680A5385303}"/>
                </a:ext>
              </a:extLst>
            </p:cNvPr>
            <p:cNvSpPr/>
            <p:nvPr/>
          </p:nvSpPr>
          <p:spPr>
            <a:xfrm rot="16371744">
              <a:off x="3032659" y="7911968"/>
              <a:ext cx="20670" cy="12463"/>
            </a:xfrm>
            <a:custGeom>
              <a:avLst/>
              <a:gdLst>
                <a:gd name="connsiteX0" fmla="*/ 20671 w 20670"/>
                <a:gd name="connsiteY0" fmla="*/ 6231 h 12463"/>
                <a:gd name="connsiteX1" fmla="*/ 10336 w 20670"/>
                <a:gd name="connsiteY1" fmla="*/ 12463 h 12463"/>
                <a:gd name="connsiteX2" fmla="*/ 1 w 20670"/>
                <a:gd name="connsiteY2" fmla="*/ 6231 h 12463"/>
                <a:gd name="connsiteX3" fmla="*/ 10336 w 20670"/>
                <a:gd name="connsiteY3" fmla="*/ 0 h 12463"/>
                <a:gd name="connsiteX4" fmla="*/ 20671 w 20670"/>
                <a:gd name="connsiteY4" fmla="*/ 6231 h 12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70" h="12463">
                  <a:moveTo>
                    <a:pt x="20671" y="6231"/>
                  </a:moveTo>
                  <a:cubicBezTo>
                    <a:pt x="20671" y="9673"/>
                    <a:pt x="16044" y="12463"/>
                    <a:pt x="10336" y="12463"/>
                  </a:cubicBezTo>
                  <a:cubicBezTo>
                    <a:pt x="4628" y="12463"/>
                    <a:pt x="1" y="9673"/>
                    <a:pt x="1" y="6231"/>
                  </a:cubicBezTo>
                  <a:cubicBezTo>
                    <a:pt x="1" y="2790"/>
                    <a:pt x="4628" y="0"/>
                    <a:pt x="10336" y="0"/>
                  </a:cubicBezTo>
                  <a:cubicBezTo>
                    <a:pt x="16044" y="0"/>
                    <a:pt x="20671" y="2790"/>
                    <a:pt x="20671" y="6231"/>
                  </a:cubicBezTo>
                  <a:close/>
                </a:path>
              </a:pathLst>
            </a:custGeom>
            <a:solidFill>
              <a:srgbClr val="231F20"/>
            </a:solidFill>
            <a:ln w="15188"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F0158B1E-E04F-47A8-A028-4251CB45BA66}"/>
                </a:ext>
              </a:extLst>
            </p:cNvPr>
            <p:cNvSpPr/>
            <p:nvPr/>
          </p:nvSpPr>
          <p:spPr>
            <a:xfrm>
              <a:off x="3021362" y="8013477"/>
              <a:ext cx="83186" cy="18223"/>
            </a:xfrm>
            <a:custGeom>
              <a:avLst/>
              <a:gdLst>
                <a:gd name="connsiteX0" fmla="*/ 83187 w 83186"/>
                <a:gd name="connsiteY0" fmla="*/ 0 h 18223"/>
                <a:gd name="connsiteX1" fmla="*/ 0 w 83186"/>
                <a:gd name="connsiteY1" fmla="*/ 1366 h 18223"/>
              </a:gdLst>
              <a:ahLst/>
              <a:cxnLst>
                <a:cxn ang="0">
                  <a:pos x="connsiteX0" y="connsiteY0"/>
                </a:cxn>
                <a:cxn ang="0">
                  <a:pos x="connsiteX1" y="connsiteY1"/>
                </a:cxn>
              </a:cxnLst>
              <a:rect l="l" t="t" r="r" b="b"/>
              <a:pathLst>
                <a:path w="83186" h="18223">
                  <a:moveTo>
                    <a:pt x="83187" y="0"/>
                  </a:moveTo>
                  <a:cubicBezTo>
                    <a:pt x="83187" y="0"/>
                    <a:pt x="49791" y="40075"/>
                    <a:pt x="0" y="1366"/>
                  </a:cubicBezTo>
                </a:path>
              </a:pathLst>
            </a:custGeom>
            <a:solidFill>
              <a:srgbClr val="FFFFFF"/>
            </a:solidFill>
            <a:ln w="1516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3216FFBC-256C-4C55-8D6B-9A12E5441B59}"/>
                </a:ext>
              </a:extLst>
            </p:cNvPr>
            <p:cNvSpPr/>
            <p:nvPr/>
          </p:nvSpPr>
          <p:spPr>
            <a:xfrm>
              <a:off x="3014085" y="8006696"/>
              <a:ext cx="98110" cy="32587"/>
            </a:xfrm>
            <a:custGeom>
              <a:avLst/>
              <a:gdLst>
                <a:gd name="connsiteX0" fmla="*/ 49934 w 98110"/>
                <a:gd name="connsiteY0" fmla="*/ 32587 h 32587"/>
                <a:gd name="connsiteX1" fmla="*/ 3331 w 98110"/>
                <a:gd name="connsiteY1" fmla="*/ 14068 h 32587"/>
                <a:gd name="connsiteX2" fmla="*/ 1312 w 98110"/>
                <a:gd name="connsiteY2" fmla="*/ 3526 h 32587"/>
                <a:gd name="connsiteX3" fmla="*/ 11847 w 98110"/>
                <a:gd name="connsiteY3" fmla="*/ 1503 h 32587"/>
                <a:gd name="connsiteX4" fmla="*/ 12590 w 98110"/>
                <a:gd name="connsiteY4" fmla="*/ 2075 h 32587"/>
                <a:gd name="connsiteX5" fmla="*/ 85303 w 98110"/>
                <a:gd name="connsiteY5" fmla="*/ 2075 h 32587"/>
                <a:gd name="connsiteX6" fmla="*/ 96035 w 98110"/>
                <a:gd name="connsiteY6" fmla="*/ 2374 h 32587"/>
                <a:gd name="connsiteX7" fmla="*/ 96840 w 98110"/>
                <a:gd name="connsiteY7" fmla="*/ 11791 h 32587"/>
                <a:gd name="connsiteX8" fmla="*/ 49934 w 98110"/>
                <a:gd name="connsiteY8" fmla="*/ 32587 h 3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110" h="32587">
                  <a:moveTo>
                    <a:pt x="49934" y="32587"/>
                  </a:moveTo>
                  <a:cubicBezTo>
                    <a:pt x="32750" y="31872"/>
                    <a:pt x="16325" y="25342"/>
                    <a:pt x="3331" y="14068"/>
                  </a:cubicBezTo>
                  <a:cubicBezTo>
                    <a:pt x="-146" y="11715"/>
                    <a:pt x="-1041" y="6995"/>
                    <a:pt x="1312" y="3526"/>
                  </a:cubicBezTo>
                  <a:cubicBezTo>
                    <a:pt x="3665" y="56"/>
                    <a:pt x="8386" y="-850"/>
                    <a:pt x="11847" y="1503"/>
                  </a:cubicBezTo>
                  <a:cubicBezTo>
                    <a:pt x="12105" y="1679"/>
                    <a:pt x="12363" y="1869"/>
                    <a:pt x="12590" y="2075"/>
                  </a:cubicBezTo>
                  <a:cubicBezTo>
                    <a:pt x="55702" y="35775"/>
                    <a:pt x="84089" y="3290"/>
                    <a:pt x="85303" y="2075"/>
                  </a:cubicBezTo>
                  <a:cubicBezTo>
                    <a:pt x="88355" y="-804"/>
                    <a:pt x="93151" y="-671"/>
                    <a:pt x="96035" y="2374"/>
                  </a:cubicBezTo>
                  <a:cubicBezTo>
                    <a:pt x="98464" y="4943"/>
                    <a:pt x="98798" y="8847"/>
                    <a:pt x="96840" y="11791"/>
                  </a:cubicBezTo>
                  <a:cubicBezTo>
                    <a:pt x="84726" y="24880"/>
                    <a:pt x="67770" y="32402"/>
                    <a:pt x="49934" y="32587"/>
                  </a:cubicBezTo>
                  <a:close/>
                </a:path>
              </a:pathLst>
            </a:custGeom>
            <a:solidFill>
              <a:srgbClr val="231F20"/>
            </a:solidFill>
            <a:ln w="1516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810BDAC3-431B-40DA-A5B7-02FF978F6473}"/>
                </a:ext>
              </a:extLst>
            </p:cNvPr>
            <p:cNvSpPr/>
            <p:nvPr/>
          </p:nvSpPr>
          <p:spPr>
            <a:xfrm>
              <a:off x="3264850" y="8225998"/>
              <a:ext cx="30374" cy="240300"/>
            </a:xfrm>
            <a:custGeom>
              <a:avLst/>
              <a:gdLst>
                <a:gd name="connsiteX0" fmla="*/ 23377 w 30374"/>
                <a:gd name="connsiteY0" fmla="*/ 240301 h 240300"/>
                <a:gd name="connsiteX1" fmla="*/ 15787 w 30374"/>
                <a:gd name="connsiteY1" fmla="*/ 233318 h 240300"/>
                <a:gd name="connsiteX2" fmla="*/ 0 w 30374"/>
                <a:gd name="connsiteY2" fmla="*/ 1063 h 240300"/>
                <a:gd name="connsiteX3" fmla="*/ 15180 w 30374"/>
                <a:gd name="connsiteY3" fmla="*/ 0 h 240300"/>
                <a:gd name="connsiteX4" fmla="*/ 30360 w 30374"/>
                <a:gd name="connsiteY4" fmla="*/ 232103 h 240300"/>
                <a:gd name="connsiteX5" fmla="*/ 23256 w 30374"/>
                <a:gd name="connsiteY5" fmla="*/ 240147 h 240300"/>
                <a:gd name="connsiteX6" fmla="*/ 23225 w 30374"/>
                <a:gd name="connsiteY6" fmla="*/ 240149 h 24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74" h="240300">
                  <a:moveTo>
                    <a:pt x="23377" y="240301"/>
                  </a:moveTo>
                  <a:cubicBezTo>
                    <a:pt x="19416" y="240313"/>
                    <a:pt x="16106" y="237271"/>
                    <a:pt x="15787" y="233318"/>
                  </a:cubicBezTo>
                  <a:lnTo>
                    <a:pt x="0" y="1063"/>
                  </a:lnTo>
                  <a:lnTo>
                    <a:pt x="15180" y="0"/>
                  </a:lnTo>
                  <a:lnTo>
                    <a:pt x="30360" y="232103"/>
                  </a:lnTo>
                  <a:cubicBezTo>
                    <a:pt x="30618" y="236287"/>
                    <a:pt x="27430" y="239889"/>
                    <a:pt x="23256" y="240147"/>
                  </a:cubicBezTo>
                  <a:cubicBezTo>
                    <a:pt x="23241" y="240147"/>
                    <a:pt x="23241" y="240149"/>
                    <a:pt x="23225" y="240149"/>
                  </a:cubicBezTo>
                  <a:close/>
                </a:path>
              </a:pathLst>
            </a:custGeom>
            <a:solidFill>
              <a:srgbClr val="231F20"/>
            </a:solidFill>
            <a:ln w="1516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0CD0E635-9EFA-41E2-A42C-35E18834D901}"/>
                </a:ext>
              </a:extLst>
            </p:cNvPr>
            <p:cNvSpPr/>
            <p:nvPr/>
          </p:nvSpPr>
          <p:spPr>
            <a:xfrm>
              <a:off x="2476969" y="7864755"/>
              <a:ext cx="98403" cy="72973"/>
            </a:xfrm>
            <a:custGeom>
              <a:avLst/>
              <a:gdLst>
                <a:gd name="connsiteX0" fmla="*/ 19467 w 98403"/>
                <a:gd name="connsiteY0" fmla="*/ 72214 h 72973"/>
                <a:gd name="connsiteX1" fmla="*/ 11877 w 98403"/>
                <a:gd name="connsiteY1" fmla="*/ 64928 h 72973"/>
                <a:gd name="connsiteX2" fmla="*/ 31763 w 98403"/>
                <a:gd name="connsiteY2" fmla="*/ 34568 h 72973"/>
                <a:gd name="connsiteX3" fmla="*/ 3679 w 98403"/>
                <a:gd name="connsiteY3" fmla="*/ 23638 h 72973"/>
                <a:gd name="connsiteX4" fmla="*/ 644 w 98403"/>
                <a:gd name="connsiteY4" fmla="*/ 12556 h 72973"/>
                <a:gd name="connsiteX5" fmla="*/ 90813 w 98403"/>
                <a:gd name="connsiteY5" fmla="*/ 109 h 72973"/>
                <a:gd name="connsiteX6" fmla="*/ 98403 w 98403"/>
                <a:gd name="connsiteY6" fmla="*/ 7699 h 72973"/>
                <a:gd name="connsiteX7" fmla="*/ 90813 w 98403"/>
                <a:gd name="connsiteY7" fmla="*/ 15289 h 72973"/>
                <a:gd name="connsiteX8" fmla="*/ 25387 w 98403"/>
                <a:gd name="connsiteY8" fmla="*/ 17566 h 72973"/>
                <a:gd name="connsiteX9" fmla="*/ 63489 w 98403"/>
                <a:gd name="connsiteY9" fmla="*/ 22272 h 72973"/>
                <a:gd name="connsiteX10" fmla="*/ 71990 w 98403"/>
                <a:gd name="connsiteY10" fmla="*/ 28951 h 72973"/>
                <a:gd name="connsiteX11" fmla="*/ 65311 w 98403"/>
                <a:gd name="connsiteY11" fmla="*/ 37452 h 72973"/>
                <a:gd name="connsiteX12" fmla="*/ 27360 w 98403"/>
                <a:gd name="connsiteY12" fmla="*/ 65080 h 72973"/>
                <a:gd name="connsiteX13" fmla="*/ 20089 w 98403"/>
                <a:gd name="connsiteY13" fmla="*/ 72973 h 72973"/>
                <a:gd name="connsiteX14" fmla="*/ 20074 w 98403"/>
                <a:gd name="connsiteY14" fmla="*/ 72973 h 72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403" h="72973">
                  <a:moveTo>
                    <a:pt x="19467" y="72214"/>
                  </a:moveTo>
                  <a:cubicBezTo>
                    <a:pt x="15383" y="72217"/>
                    <a:pt x="12044" y="69001"/>
                    <a:pt x="11877" y="64928"/>
                  </a:cubicBezTo>
                  <a:cubicBezTo>
                    <a:pt x="12484" y="51940"/>
                    <a:pt x="20089" y="40307"/>
                    <a:pt x="31763" y="34568"/>
                  </a:cubicBezTo>
                  <a:cubicBezTo>
                    <a:pt x="21592" y="33513"/>
                    <a:pt x="11892" y="29737"/>
                    <a:pt x="3679" y="23638"/>
                  </a:cubicBezTo>
                  <a:cubicBezTo>
                    <a:pt x="355" y="21003"/>
                    <a:pt x="-875" y="16517"/>
                    <a:pt x="644" y="12556"/>
                  </a:cubicBezTo>
                  <a:cubicBezTo>
                    <a:pt x="2465" y="8154"/>
                    <a:pt x="6412" y="-1106"/>
                    <a:pt x="90813" y="109"/>
                  </a:cubicBezTo>
                  <a:cubicBezTo>
                    <a:pt x="95003" y="109"/>
                    <a:pt x="98403" y="3508"/>
                    <a:pt x="98403" y="7699"/>
                  </a:cubicBezTo>
                  <a:cubicBezTo>
                    <a:pt x="98403" y="11890"/>
                    <a:pt x="95003" y="15289"/>
                    <a:pt x="90813" y="15289"/>
                  </a:cubicBezTo>
                  <a:cubicBezTo>
                    <a:pt x="68984" y="14759"/>
                    <a:pt x="47125" y="15520"/>
                    <a:pt x="25387" y="17566"/>
                  </a:cubicBezTo>
                  <a:cubicBezTo>
                    <a:pt x="37850" y="20698"/>
                    <a:pt x="50647" y="22279"/>
                    <a:pt x="63489" y="22272"/>
                  </a:cubicBezTo>
                  <a:cubicBezTo>
                    <a:pt x="67679" y="21769"/>
                    <a:pt x="71489" y="24760"/>
                    <a:pt x="71990" y="28951"/>
                  </a:cubicBezTo>
                  <a:cubicBezTo>
                    <a:pt x="72491" y="33142"/>
                    <a:pt x="69500" y="36949"/>
                    <a:pt x="65311" y="37452"/>
                  </a:cubicBezTo>
                  <a:cubicBezTo>
                    <a:pt x="55292" y="39881"/>
                    <a:pt x="26753" y="50203"/>
                    <a:pt x="27360" y="65080"/>
                  </a:cubicBezTo>
                  <a:cubicBezTo>
                    <a:pt x="27527" y="69268"/>
                    <a:pt x="24279" y="72802"/>
                    <a:pt x="20089" y="72973"/>
                  </a:cubicBezTo>
                  <a:cubicBezTo>
                    <a:pt x="20089" y="72973"/>
                    <a:pt x="20074" y="72973"/>
                    <a:pt x="20074" y="72973"/>
                  </a:cubicBezTo>
                  <a:close/>
                </a:path>
              </a:pathLst>
            </a:custGeom>
            <a:solidFill>
              <a:srgbClr val="231F20"/>
            </a:solidFill>
            <a:ln w="15169" cap="flat">
              <a:noFill/>
              <a:prstDash val="solid"/>
              <a:miter/>
            </a:ln>
          </p:spPr>
          <p:txBody>
            <a:bodyPr rtlCol="0" anchor="ctr"/>
            <a:lstStyle/>
            <a:p>
              <a:endParaRPr lang="zh-CN" altLang="en-US"/>
            </a:p>
          </p:txBody>
        </p:sp>
      </p:grpSp>
      <p:grpSp>
        <p:nvGrpSpPr>
          <p:cNvPr id="82" name="组合 81">
            <a:extLst>
              <a:ext uri="{FF2B5EF4-FFF2-40B4-BE49-F238E27FC236}">
                <a16:creationId xmlns:a16="http://schemas.microsoft.com/office/drawing/2014/main" id="{6BEE9678-669C-45BB-B287-9C0F612E3550}"/>
              </a:ext>
            </a:extLst>
          </p:cNvPr>
          <p:cNvGrpSpPr/>
          <p:nvPr userDrawn="1"/>
        </p:nvGrpSpPr>
        <p:grpSpPr>
          <a:xfrm>
            <a:off x="9473833" y="201954"/>
            <a:ext cx="1315738" cy="1030815"/>
            <a:chOff x="14761255" y="12022431"/>
            <a:chExt cx="963246" cy="754655"/>
          </a:xfrm>
        </p:grpSpPr>
        <p:sp>
          <p:nvSpPr>
            <p:cNvPr id="83" name="任意多边形: 形状 82">
              <a:extLst>
                <a:ext uri="{FF2B5EF4-FFF2-40B4-BE49-F238E27FC236}">
                  <a16:creationId xmlns:a16="http://schemas.microsoft.com/office/drawing/2014/main" id="{3165207E-57B4-405E-B7B6-E54E5A6081ED}"/>
                </a:ext>
              </a:extLst>
            </p:cNvPr>
            <p:cNvSpPr/>
            <p:nvPr/>
          </p:nvSpPr>
          <p:spPr>
            <a:xfrm>
              <a:off x="15105177" y="12492410"/>
              <a:ext cx="275213" cy="275213"/>
            </a:xfrm>
            <a:custGeom>
              <a:avLst/>
              <a:gdLst>
                <a:gd name="connsiteX0" fmla="*/ 275213 w 275213"/>
                <a:gd name="connsiteY0" fmla="*/ 137607 h 275213"/>
                <a:gd name="connsiteX1" fmla="*/ 137607 w 275213"/>
                <a:gd name="connsiteY1" fmla="*/ 275213 h 275213"/>
                <a:gd name="connsiteX2" fmla="*/ 1 w 275213"/>
                <a:gd name="connsiteY2" fmla="*/ 137607 h 275213"/>
                <a:gd name="connsiteX3" fmla="*/ 137607 w 275213"/>
                <a:gd name="connsiteY3" fmla="*/ 0 h 275213"/>
                <a:gd name="connsiteX4" fmla="*/ 275213 w 275213"/>
                <a:gd name="connsiteY4" fmla="*/ 137607 h 27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13" h="275213">
                  <a:moveTo>
                    <a:pt x="275213" y="137607"/>
                  </a:moveTo>
                  <a:cubicBezTo>
                    <a:pt x="275213" y="213605"/>
                    <a:pt x="213605" y="275213"/>
                    <a:pt x="137607" y="275213"/>
                  </a:cubicBezTo>
                  <a:cubicBezTo>
                    <a:pt x="61609" y="275213"/>
                    <a:pt x="1" y="213605"/>
                    <a:pt x="1" y="137607"/>
                  </a:cubicBezTo>
                  <a:cubicBezTo>
                    <a:pt x="1" y="61608"/>
                    <a:pt x="61609" y="0"/>
                    <a:pt x="137607" y="0"/>
                  </a:cubicBezTo>
                  <a:cubicBezTo>
                    <a:pt x="213605" y="0"/>
                    <a:pt x="275213" y="61608"/>
                    <a:pt x="275213" y="137607"/>
                  </a:cubicBezTo>
                  <a:close/>
                </a:path>
              </a:pathLst>
            </a:custGeom>
            <a:gradFill>
              <a:gsLst>
                <a:gs pos="100000">
                  <a:schemeClr val="accent1"/>
                </a:gs>
                <a:gs pos="0">
                  <a:schemeClr val="accent2"/>
                </a:gs>
              </a:gsLst>
              <a:lin ang="0" scaled="0"/>
            </a:gradFill>
            <a:ln w="18907"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C9A8F8A5-94B3-4FC7-A3B0-2ADACC9D87FB}"/>
                </a:ext>
              </a:extLst>
            </p:cNvPr>
            <p:cNvSpPr/>
            <p:nvPr/>
          </p:nvSpPr>
          <p:spPr>
            <a:xfrm>
              <a:off x="15096091" y="12482947"/>
              <a:ext cx="294141" cy="294139"/>
            </a:xfrm>
            <a:custGeom>
              <a:avLst/>
              <a:gdLst>
                <a:gd name="connsiteX0" fmla="*/ 146693 w 294141"/>
                <a:gd name="connsiteY0" fmla="*/ 294140 h 294139"/>
                <a:gd name="connsiteX1" fmla="*/ 0 w 294141"/>
                <a:gd name="connsiteY1" fmla="*/ 146691 h 294139"/>
                <a:gd name="connsiteX2" fmla="*/ 147450 w 294141"/>
                <a:gd name="connsiteY2" fmla="*/ 1 h 294139"/>
                <a:gd name="connsiteX3" fmla="*/ 294142 w 294141"/>
                <a:gd name="connsiteY3" fmla="*/ 147069 h 294139"/>
                <a:gd name="connsiteX4" fmla="*/ 147071 w 294141"/>
                <a:gd name="connsiteY4" fmla="*/ 294140 h 294139"/>
                <a:gd name="connsiteX5" fmla="*/ 146693 w 294141"/>
                <a:gd name="connsiteY5" fmla="*/ 294140 h 294139"/>
                <a:gd name="connsiteX6" fmla="*/ 146693 w 294141"/>
                <a:gd name="connsiteY6" fmla="*/ 18927 h 294139"/>
                <a:gd name="connsiteX7" fmla="*/ 18929 w 294141"/>
                <a:gd name="connsiteY7" fmla="*/ 147448 h 294139"/>
                <a:gd name="connsiteX8" fmla="*/ 147450 w 294141"/>
                <a:gd name="connsiteY8" fmla="*/ 275210 h 294139"/>
                <a:gd name="connsiteX9" fmla="*/ 275214 w 294141"/>
                <a:gd name="connsiteY9" fmla="*/ 147069 h 294139"/>
                <a:gd name="connsiteX10" fmla="*/ 146693 w 294141"/>
                <a:gd name="connsiteY10" fmla="*/ 18927 h 29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141" h="294139">
                  <a:moveTo>
                    <a:pt x="146693" y="294140"/>
                  </a:moveTo>
                  <a:cubicBezTo>
                    <a:pt x="65473" y="293932"/>
                    <a:pt x="-207" y="227916"/>
                    <a:pt x="0" y="146691"/>
                  </a:cubicBezTo>
                  <a:cubicBezTo>
                    <a:pt x="209" y="65467"/>
                    <a:pt x="66230" y="-210"/>
                    <a:pt x="147450" y="1"/>
                  </a:cubicBezTo>
                  <a:cubicBezTo>
                    <a:pt x="228518" y="209"/>
                    <a:pt x="294142" y="65993"/>
                    <a:pt x="294142" y="147069"/>
                  </a:cubicBezTo>
                  <a:cubicBezTo>
                    <a:pt x="294142" y="228295"/>
                    <a:pt x="228291" y="294140"/>
                    <a:pt x="147071" y="294140"/>
                  </a:cubicBezTo>
                  <a:cubicBezTo>
                    <a:pt x="146939" y="294140"/>
                    <a:pt x="146825" y="294140"/>
                    <a:pt x="146693" y="294140"/>
                  </a:cubicBezTo>
                  <a:close/>
                  <a:moveTo>
                    <a:pt x="146693" y="18927"/>
                  </a:moveTo>
                  <a:cubicBezTo>
                    <a:pt x="75921" y="19135"/>
                    <a:pt x="18721" y="76676"/>
                    <a:pt x="18929" y="147448"/>
                  </a:cubicBezTo>
                  <a:cubicBezTo>
                    <a:pt x="19137" y="218218"/>
                    <a:pt x="76678" y="275420"/>
                    <a:pt x="147450" y="275210"/>
                  </a:cubicBezTo>
                  <a:cubicBezTo>
                    <a:pt x="218070" y="275002"/>
                    <a:pt x="275214" y="217693"/>
                    <a:pt x="275214" y="147069"/>
                  </a:cubicBezTo>
                  <a:cubicBezTo>
                    <a:pt x="275100" y="76193"/>
                    <a:pt x="217559" y="18823"/>
                    <a:pt x="146693" y="18927"/>
                  </a:cubicBezTo>
                  <a:close/>
                </a:path>
              </a:pathLst>
            </a:custGeom>
            <a:solidFill>
              <a:srgbClr val="D1D3D4"/>
            </a:solidFill>
            <a:ln w="18907"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203DA491-89AB-4A0B-B307-41CC5D53E78A}"/>
                </a:ext>
              </a:extLst>
            </p:cNvPr>
            <p:cNvSpPr/>
            <p:nvPr/>
          </p:nvSpPr>
          <p:spPr>
            <a:xfrm>
              <a:off x="14770719" y="12368432"/>
              <a:ext cx="945264" cy="302848"/>
            </a:xfrm>
            <a:custGeom>
              <a:avLst/>
              <a:gdLst>
                <a:gd name="connsiteX0" fmla="*/ 0 w 945264"/>
                <a:gd name="connsiteY0" fmla="*/ 302848 h 302848"/>
                <a:gd name="connsiteX1" fmla="*/ 472065 w 945264"/>
                <a:gd name="connsiteY1" fmla="*/ 0 h 302848"/>
                <a:gd name="connsiteX2" fmla="*/ 945265 w 945264"/>
                <a:gd name="connsiteY2" fmla="*/ 302848 h 302848"/>
              </a:gdLst>
              <a:ahLst/>
              <a:cxnLst>
                <a:cxn ang="0">
                  <a:pos x="connsiteX0" y="connsiteY0"/>
                </a:cxn>
                <a:cxn ang="0">
                  <a:pos x="connsiteX1" y="connsiteY1"/>
                </a:cxn>
                <a:cxn ang="0">
                  <a:pos x="connsiteX2" y="connsiteY2"/>
                </a:cxn>
              </a:cxnLst>
              <a:rect l="l" t="t" r="r" b="b"/>
              <a:pathLst>
                <a:path w="945264" h="302848">
                  <a:moveTo>
                    <a:pt x="0" y="302848"/>
                  </a:moveTo>
                  <a:cubicBezTo>
                    <a:pt x="0" y="135714"/>
                    <a:pt x="211237" y="0"/>
                    <a:pt x="472065" y="0"/>
                  </a:cubicBezTo>
                  <a:cubicBezTo>
                    <a:pt x="732893" y="0"/>
                    <a:pt x="945265" y="135335"/>
                    <a:pt x="945265" y="302848"/>
                  </a:cubicBezTo>
                  <a:close/>
                </a:path>
              </a:pathLst>
            </a:custGeom>
            <a:solidFill>
              <a:srgbClr val="FFFFFF"/>
            </a:solidFill>
            <a:ln w="18907"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90E813E0-896A-4F38-A360-9906CACEC907}"/>
                </a:ext>
              </a:extLst>
            </p:cNvPr>
            <p:cNvSpPr/>
            <p:nvPr/>
          </p:nvSpPr>
          <p:spPr>
            <a:xfrm>
              <a:off x="14761255" y="12359346"/>
              <a:ext cx="963246" cy="321397"/>
            </a:xfrm>
            <a:custGeom>
              <a:avLst/>
              <a:gdLst>
                <a:gd name="connsiteX0" fmla="*/ 953783 w 963246"/>
                <a:gd name="connsiteY0" fmla="*/ 321398 h 321397"/>
                <a:gd name="connsiteX1" fmla="*/ 9464 w 963246"/>
                <a:gd name="connsiteY1" fmla="*/ 321398 h 321397"/>
                <a:gd name="connsiteX2" fmla="*/ 0 w 963246"/>
                <a:gd name="connsiteY2" fmla="*/ 311934 h 321397"/>
                <a:gd name="connsiteX3" fmla="*/ 481529 w 963246"/>
                <a:gd name="connsiteY3" fmla="*/ 0 h 321397"/>
                <a:gd name="connsiteX4" fmla="*/ 963247 w 963246"/>
                <a:gd name="connsiteY4" fmla="*/ 311934 h 321397"/>
                <a:gd name="connsiteX5" fmla="*/ 953783 w 963246"/>
                <a:gd name="connsiteY5" fmla="*/ 321398 h 321397"/>
                <a:gd name="connsiteX6" fmla="*/ 19117 w 963246"/>
                <a:gd name="connsiteY6" fmla="*/ 302470 h 321397"/>
                <a:gd name="connsiteX7" fmla="*/ 943940 w 963246"/>
                <a:gd name="connsiteY7" fmla="*/ 302470 h 321397"/>
                <a:gd name="connsiteX8" fmla="*/ 481529 w 963246"/>
                <a:gd name="connsiteY8" fmla="*/ 18549 h 321397"/>
                <a:gd name="connsiteX9" fmla="*/ 19117 w 963246"/>
                <a:gd name="connsiteY9" fmla="*/ 302470 h 3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246" h="321397">
                  <a:moveTo>
                    <a:pt x="953783" y="321398"/>
                  </a:moveTo>
                  <a:lnTo>
                    <a:pt x="9464" y="321398"/>
                  </a:lnTo>
                  <a:cubicBezTo>
                    <a:pt x="4240" y="321398"/>
                    <a:pt x="0" y="317160"/>
                    <a:pt x="0" y="311934"/>
                  </a:cubicBezTo>
                  <a:cubicBezTo>
                    <a:pt x="0" y="139878"/>
                    <a:pt x="215969" y="0"/>
                    <a:pt x="481529" y="0"/>
                  </a:cubicBezTo>
                  <a:cubicBezTo>
                    <a:pt x="747089" y="0"/>
                    <a:pt x="963247" y="139878"/>
                    <a:pt x="963247" y="311934"/>
                  </a:cubicBezTo>
                  <a:cubicBezTo>
                    <a:pt x="963247" y="317160"/>
                    <a:pt x="959007" y="321398"/>
                    <a:pt x="953783" y="321398"/>
                  </a:cubicBezTo>
                  <a:close/>
                  <a:moveTo>
                    <a:pt x="19117" y="302470"/>
                  </a:moveTo>
                  <a:lnTo>
                    <a:pt x="943940" y="302470"/>
                  </a:lnTo>
                  <a:cubicBezTo>
                    <a:pt x="936180" y="145178"/>
                    <a:pt x="731757" y="18549"/>
                    <a:pt x="481529" y="18549"/>
                  </a:cubicBezTo>
                  <a:cubicBezTo>
                    <a:pt x="231300" y="18549"/>
                    <a:pt x="27067" y="145746"/>
                    <a:pt x="19117" y="302470"/>
                  </a:cubicBezTo>
                  <a:close/>
                </a:path>
              </a:pathLst>
            </a:custGeom>
            <a:solidFill>
              <a:srgbClr val="D1D3D4"/>
            </a:solidFill>
            <a:ln w="18907"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7516780D-2688-40CB-A108-5ED2C43C7483}"/>
                </a:ext>
              </a:extLst>
            </p:cNvPr>
            <p:cNvSpPr/>
            <p:nvPr/>
          </p:nvSpPr>
          <p:spPr>
            <a:xfrm>
              <a:off x="15233319" y="12022431"/>
              <a:ext cx="18928" cy="355846"/>
            </a:xfrm>
            <a:custGeom>
              <a:avLst/>
              <a:gdLst>
                <a:gd name="connsiteX0" fmla="*/ 9464 w 18928"/>
                <a:gd name="connsiteY0" fmla="*/ 355847 h 355846"/>
                <a:gd name="connsiteX1" fmla="*/ 0 w 18928"/>
                <a:gd name="connsiteY1" fmla="*/ 346383 h 355846"/>
                <a:gd name="connsiteX2" fmla="*/ 0 w 18928"/>
                <a:gd name="connsiteY2" fmla="*/ 9464 h 355846"/>
                <a:gd name="connsiteX3" fmla="*/ 9464 w 18928"/>
                <a:gd name="connsiteY3" fmla="*/ 0 h 355846"/>
                <a:gd name="connsiteX4" fmla="*/ 18928 w 18928"/>
                <a:gd name="connsiteY4" fmla="*/ 9464 h 355846"/>
                <a:gd name="connsiteX5" fmla="*/ 18928 w 18928"/>
                <a:gd name="connsiteY5" fmla="*/ 346383 h 355846"/>
                <a:gd name="connsiteX6" fmla="*/ 9464 w 18928"/>
                <a:gd name="connsiteY6" fmla="*/ 355847 h 35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8" h="355846">
                  <a:moveTo>
                    <a:pt x="9464" y="355847"/>
                  </a:moveTo>
                  <a:cubicBezTo>
                    <a:pt x="4240" y="355847"/>
                    <a:pt x="0" y="351609"/>
                    <a:pt x="0" y="346383"/>
                  </a:cubicBezTo>
                  <a:lnTo>
                    <a:pt x="0" y="9464"/>
                  </a:lnTo>
                  <a:cubicBezTo>
                    <a:pt x="0" y="4238"/>
                    <a:pt x="4240" y="0"/>
                    <a:pt x="9464" y="0"/>
                  </a:cubicBezTo>
                  <a:cubicBezTo>
                    <a:pt x="14688" y="0"/>
                    <a:pt x="18928" y="4238"/>
                    <a:pt x="18928" y="9464"/>
                  </a:cubicBezTo>
                  <a:lnTo>
                    <a:pt x="18928" y="346383"/>
                  </a:lnTo>
                  <a:cubicBezTo>
                    <a:pt x="18928" y="351609"/>
                    <a:pt x="14688" y="355847"/>
                    <a:pt x="9464" y="355847"/>
                  </a:cubicBezTo>
                  <a:close/>
                </a:path>
              </a:pathLst>
            </a:custGeom>
            <a:solidFill>
              <a:srgbClr val="D1D3D4"/>
            </a:solidFill>
            <a:ln w="18907" cap="flat">
              <a:noFill/>
              <a:prstDash val="solid"/>
              <a:miter/>
            </a:ln>
          </p:spPr>
          <p:txBody>
            <a:bodyPr rtlCol="0" anchor="ctr"/>
            <a:lstStyle/>
            <a:p>
              <a:endParaRPr lang="zh-CN" altLang="en-US"/>
            </a:p>
          </p:txBody>
        </p:sp>
      </p:grpSp>
      <p:sp>
        <p:nvSpPr>
          <p:cNvPr id="92" name="任意多边形: 形状 91">
            <a:extLst>
              <a:ext uri="{FF2B5EF4-FFF2-40B4-BE49-F238E27FC236}">
                <a16:creationId xmlns:a16="http://schemas.microsoft.com/office/drawing/2014/main" id="{971F6DB9-0C0C-4F67-A300-1D8A0CACD161}"/>
              </a:ext>
            </a:extLst>
          </p:cNvPr>
          <p:cNvSpPr/>
          <p:nvPr userDrawn="1"/>
        </p:nvSpPr>
        <p:spPr>
          <a:xfrm>
            <a:off x="5924876" y="0"/>
            <a:ext cx="6267124" cy="654173"/>
          </a:xfrm>
          <a:custGeom>
            <a:avLst/>
            <a:gdLst>
              <a:gd name="connsiteX0" fmla="*/ 0 w 6267124"/>
              <a:gd name="connsiteY0" fmla="*/ 0 h 654173"/>
              <a:gd name="connsiteX1" fmla="*/ 6267124 w 6267124"/>
              <a:gd name="connsiteY1" fmla="*/ 0 h 654173"/>
              <a:gd name="connsiteX2" fmla="*/ 6267124 w 6267124"/>
              <a:gd name="connsiteY2" fmla="*/ 537029 h 654173"/>
              <a:gd name="connsiteX3" fmla="*/ 4133524 w 6267124"/>
              <a:gd name="connsiteY3" fmla="*/ 188686 h 654173"/>
              <a:gd name="connsiteX4" fmla="*/ 1985410 w 6267124"/>
              <a:gd name="connsiteY4" fmla="*/ 638629 h 654173"/>
              <a:gd name="connsiteX5" fmla="*/ 94405 w 6267124"/>
              <a:gd name="connsiteY5" fmla="*/ 42779 h 65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7124" h="654173">
                <a:moveTo>
                  <a:pt x="0" y="0"/>
                </a:moveTo>
                <a:lnTo>
                  <a:pt x="6267124" y="0"/>
                </a:lnTo>
                <a:lnTo>
                  <a:pt x="6267124" y="537029"/>
                </a:lnTo>
                <a:cubicBezTo>
                  <a:pt x="5858305" y="563638"/>
                  <a:pt x="4847143" y="171753"/>
                  <a:pt x="4133524" y="188686"/>
                </a:cubicBezTo>
                <a:cubicBezTo>
                  <a:pt x="3419905" y="205619"/>
                  <a:pt x="2788534" y="752324"/>
                  <a:pt x="1985410" y="638629"/>
                </a:cubicBezTo>
                <a:cubicBezTo>
                  <a:pt x="1533653" y="574676"/>
                  <a:pt x="709145" y="310187"/>
                  <a:pt x="94405" y="42779"/>
                </a:cubicBez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5" name="任意多边形: 形状 94">
            <a:extLst>
              <a:ext uri="{FF2B5EF4-FFF2-40B4-BE49-F238E27FC236}">
                <a16:creationId xmlns:a16="http://schemas.microsoft.com/office/drawing/2014/main" id="{F6C17FF5-447B-4232-8D57-8BD12D02250B}"/>
              </a:ext>
            </a:extLst>
          </p:cNvPr>
          <p:cNvSpPr/>
          <p:nvPr userDrawn="1"/>
        </p:nvSpPr>
        <p:spPr>
          <a:xfrm>
            <a:off x="1" y="5280848"/>
            <a:ext cx="3790665" cy="1577153"/>
          </a:xfrm>
          <a:custGeom>
            <a:avLst/>
            <a:gdLst>
              <a:gd name="connsiteX0" fmla="*/ 0 w 5034161"/>
              <a:gd name="connsiteY0" fmla="*/ 0 h 3452301"/>
              <a:gd name="connsiteX1" fmla="*/ 113506 w 5034161"/>
              <a:gd name="connsiteY1" fmla="*/ 4705 h 3452301"/>
              <a:gd name="connsiteX2" fmla="*/ 682171 w 5034161"/>
              <a:gd name="connsiteY2" fmla="*/ 135787 h 3452301"/>
              <a:gd name="connsiteX3" fmla="*/ 1828800 w 5034161"/>
              <a:gd name="connsiteY3" fmla="*/ 1993615 h 3452301"/>
              <a:gd name="connsiteX4" fmla="*/ 2670629 w 5034161"/>
              <a:gd name="connsiteY4" fmla="*/ 2501615 h 3452301"/>
              <a:gd name="connsiteX5" fmla="*/ 4049486 w 5034161"/>
              <a:gd name="connsiteY5" fmla="*/ 2704815 h 3452301"/>
              <a:gd name="connsiteX6" fmla="*/ 4997422 w 5034161"/>
              <a:gd name="connsiteY6" fmla="*/ 3412543 h 3452301"/>
              <a:gd name="connsiteX7" fmla="*/ 5034161 w 5034161"/>
              <a:gd name="connsiteY7" fmla="*/ 3452301 h 3452301"/>
              <a:gd name="connsiteX8" fmla="*/ 0 w 5034161"/>
              <a:gd name="connsiteY8" fmla="*/ 3452301 h 345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4161" h="3452301">
                <a:moveTo>
                  <a:pt x="0" y="0"/>
                </a:moveTo>
                <a:lnTo>
                  <a:pt x="113506" y="4705"/>
                </a:lnTo>
                <a:cubicBezTo>
                  <a:pt x="335038" y="19824"/>
                  <a:pt x="534004" y="58982"/>
                  <a:pt x="682171" y="135787"/>
                </a:cubicBezTo>
                <a:cubicBezTo>
                  <a:pt x="1274838" y="443006"/>
                  <a:pt x="1497390" y="1599310"/>
                  <a:pt x="1828800" y="1993615"/>
                </a:cubicBezTo>
                <a:cubicBezTo>
                  <a:pt x="2160210" y="2387920"/>
                  <a:pt x="2300515" y="2383082"/>
                  <a:pt x="2670629" y="2501615"/>
                </a:cubicBezTo>
                <a:cubicBezTo>
                  <a:pt x="3040743" y="2620148"/>
                  <a:pt x="3645505" y="2535482"/>
                  <a:pt x="4049486" y="2704815"/>
                </a:cubicBezTo>
                <a:cubicBezTo>
                  <a:pt x="4402970" y="2852982"/>
                  <a:pt x="4754600" y="3158576"/>
                  <a:pt x="4997422" y="3412543"/>
                </a:cubicBezTo>
                <a:lnTo>
                  <a:pt x="5034161" y="3452301"/>
                </a:lnTo>
                <a:lnTo>
                  <a:pt x="0" y="3452301"/>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561640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副标题页＿4">
    <p:spTree>
      <p:nvGrpSpPr>
        <p:cNvPr id="1" name=""/>
        <p:cNvGrpSpPr/>
        <p:nvPr/>
      </p:nvGrpSpPr>
      <p:grpSpPr>
        <a:xfrm>
          <a:off x="0" y="0"/>
          <a:ext cx="0" cy="0"/>
          <a:chOff x="0" y="0"/>
          <a:chExt cx="0" cy="0"/>
        </a:xfrm>
      </p:grpSpPr>
      <p:sp>
        <p:nvSpPr>
          <p:cNvPr id="86" name="矩形: 圆角 85">
            <a:extLst>
              <a:ext uri="{FF2B5EF4-FFF2-40B4-BE49-F238E27FC236}">
                <a16:creationId xmlns:a16="http://schemas.microsoft.com/office/drawing/2014/main" id="{3B4E8CBA-1016-43C4-A825-5C55C44D58DF}"/>
              </a:ext>
            </a:extLst>
          </p:cNvPr>
          <p:cNvSpPr/>
          <p:nvPr userDrawn="1"/>
        </p:nvSpPr>
        <p:spPr>
          <a:xfrm>
            <a:off x="0" y="0"/>
            <a:ext cx="12192000" cy="6858000"/>
          </a:xfrm>
          <a:prstGeom prst="roundRect">
            <a:avLst>
              <a:gd name="adj" fmla="val 0"/>
            </a:avLst>
          </a:prstGeom>
          <a:solidFill>
            <a:schemeClr val="accent1">
              <a:alpha val="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0" name="任意多边形: 形状 89">
            <a:extLst>
              <a:ext uri="{FF2B5EF4-FFF2-40B4-BE49-F238E27FC236}">
                <a16:creationId xmlns:a16="http://schemas.microsoft.com/office/drawing/2014/main" id="{79BC6B42-DC85-41C0-BCBA-5A99E98F26B1}"/>
              </a:ext>
            </a:extLst>
          </p:cNvPr>
          <p:cNvSpPr/>
          <p:nvPr userDrawn="1"/>
        </p:nvSpPr>
        <p:spPr>
          <a:xfrm>
            <a:off x="0" y="2223388"/>
            <a:ext cx="12192000" cy="4634613"/>
          </a:xfrm>
          <a:custGeom>
            <a:avLst/>
            <a:gdLst>
              <a:gd name="connsiteX0" fmla="*/ 1813322 w 12192000"/>
              <a:gd name="connsiteY0" fmla="*/ 552 h 4634613"/>
              <a:gd name="connsiteX1" fmla="*/ 2857500 w 12192000"/>
              <a:gd name="connsiteY1" fmla="*/ 157863 h 4634613"/>
              <a:gd name="connsiteX2" fmla="*/ 5848350 w 12192000"/>
              <a:gd name="connsiteY2" fmla="*/ 3148713 h 4634613"/>
              <a:gd name="connsiteX3" fmla="*/ 8496300 w 12192000"/>
              <a:gd name="connsiteY3" fmla="*/ 1167513 h 4634613"/>
              <a:gd name="connsiteX4" fmla="*/ 11582400 w 12192000"/>
              <a:gd name="connsiteY4" fmla="*/ 2958213 h 4634613"/>
              <a:gd name="connsiteX5" fmla="*/ 12143184 w 12192000"/>
              <a:gd name="connsiteY5" fmla="*/ 3020870 h 4634613"/>
              <a:gd name="connsiteX6" fmla="*/ 12192000 w 12192000"/>
              <a:gd name="connsiteY6" fmla="*/ 3014961 h 4634613"/>
              <a:gd name="connsiteX7" fmla="*/ 12192000 w 12192000"/>
              <a:gd name="connsiteY7" fmla="*/ 4634613 h 4634613"/>
              <a:gd name="connsiteX8" fmla="*/ 0 w 12192000"/>
              <a:gd name="connsiteY8" fmla="*/ 4634613 h 4634613"/>
              <a:gd name="connsiteX9" fmla="*/ 0 w 12192000"/>
              <a:gd name="connsiteY9" fmla="*/ 210297 h 4634613"/>
              <a:gd name="connsiteX10" fmla="*/ 38324 w 12192000"/>
              <a:gd name="connsiteY10" fmla="*/ 201302 h 4634613"/>
              <a:gd name="connsiteX11" fmla="*/ 1813322 w 12192000"/>
              <a:gd name="connsiteY11" fmla="*/ 552 h 46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634613">
                <a:moveTo>
                  <a:pt x="1813322" y="552"/>
                </a:moveTo>
                <a:cubicBezTo>
                  <a:pt x="2198093" y="6059"/>
                  <a:pt x="2558257" y="53088"/>
                  <a:pt x="2857500" y="157863"/>
                </a:cubicBezTo>
                <a:cubicBezTo>
                  <a:pt x="4054475" y="576963"/>
                  <a:pt x="4908550" y="2980438"/>
                  <a:pt x="5848350" y="3148713"/>
                </a:cubicBezTo>
                <a:cubicBezTo>
                  <a:pt x="6788150" y="3316988"/>
                  <a:pt x="7540625" y="1199263"/>
                  <a:pt x="8496300" y="1167513"/>
                </a:cubicBezTo>
                <a:cubicBezTo>
                  <a:pt x="9451975" y="1135763"/>
                  <a:pt x="10772775" y="2710563"/>
                  <a:pt x="11582400" y="2958213"/>
                </a:cubicBezTo>
                <a:cubicBezTo>
                  <a:pt x="11784806" y="3020126"/>
                  <a:pt x="11971139" y="3034612"/>
                  <a:pt x="12143184" y="3020870"/>
                </a:cubicBezTo>
                <a:lnTo>
                  <a:pt x="12192000" y="3014961"/>
                </a:lnTo>
                <a:lnTo>
                  <a:pt x="12192000" y="4634613"/>
                </a:lnTo>
                <a:lnTo>
                  <a:pt x="0" y="4634613"/>
                </a:lnTo>
                <a:lnTo>
                  <a:pt x="0" y="210297"/>
                </a:lnTo>
                <a:lnTo>
                  <a:pt x="38324" y="201302"/>
                </a:lnTo>
                <a:cubicBezTo>
                  <a:pt x="603647" y="77459"/>
                  <a:pt x="1236167" y="-7708"/>
                  <a:pt x="1813322" y="552"/>
                </a:cubicBezTo>
                <a:close/>
              </a:path>
            </a:pathLst>
          </a:cu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1" name="任意多边形: 形状 90">
            <a:extLst>
              <a:ext uri="{FF2B5EF4-FFF2-40B4-BE49-F238E27FC236}">
                <a16:creationId xmlns:a16="http://schemas.microsoft.com/office/drawing/2014/main" id="{84582A5D-5568-44B8-A90F-6037BE552449}"/>
              </a:ext>
            </a:extLst>
          </p:cNvPr>
          <p:cNvSpPr/>
          <p:nvPr userDrawn="1"/>
        </p:nvSpPr>
        <p:spPr>
          <a:xfrm>
            <a:off x="0" y="1906048"/>
            <a:ext cx="12192000" cy="4951952"/>
          </a:xfrm>
          <a:custGeom>
            <a:avLst/>
            <a:gdLst>
              <a:gd name="connsiteX0" fmla="*/ 0 w 12192000"/>
              <a:gd name="connsiteY0" fmla="*/ 0 h 4951952"/>
              <a:gd name="connsiteX1" fmla="*/ 120660 w 12192000"/>
              <a:gd name="connsiteY1" fmla="*/ 43036 h 4951952"/>
              <a:gd name="connsiteX2" fmla="*/ 247650 w 12192000"/>
              <a:gd name="connsiteY2" fmla="*/ 94202 h 4951952"/>
              <a:gd name="connsiteX3" fmla="*/ 1847850 w 12192000"/>
              <a:gd name="connsiteY3" fmla="*/ 2037302 h 4951952"/>
              <a:gd name="connsiteX4" fmla="*/ 3486150 w 12192000"/>
              <a:gd name="connsiteY4" fmla="*/ 2361152 h 4951952"/>
              <a:gd name="connsiteX5" fmla="*/ 5562601 w 12192000"/>
              <a:gd name="connsiteY5" fmla="*/ 4018502 h 4951952"/>
              <a:gd name="connsiteX6" fmla="*/ 8458200 w 12192000"/>
              <a:gd name="connsiteY6" fmla="*/ 2227802 h 4951952"/>
              <a:gd name="connsiteX7" fmla="*/ 10477500 w 12192000"/>
              <a:gd name="connsiteY7" fmla="*/ 4361402 h 4951952"/>
              <a:gd name="connsiteX8" fmla="*/ 12020550 w 12192000"/>
              <a:gd name="connsiteY8" fmla="*/ 4418552 h 4951952"/>
              <a:gd name="connsiteX9" fmla="*/ 12172485 w 12192000"/>
              <a:gd name="connsiteY9" fmla="*/ 4471051 h 4951952"/>
              <a:gd name="connsiteX10" fmla="*/ 12192000 w 12192000"/>
              <a:gd name="connsiteY10" fmla="*/ 4480417 h 4951952"/>
              <a:gd name="connsiteX11" fmla="*/ 12192000 w 12192000"/>
              <a:gd name="connsiteY11" fmla="*/ 4951952 h 4951952"/>
              <a:gd name="connsiteX12" fmla="*/ 0 w 12192000"/>
              <a:gd name="connsiteY12" fmla="*/ 4951952 h 495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4951952">
                <a:moveTo>
                  <a:pt x="0" y="0"/>
                </a:moveTo>
                <a:lnTo>
                  <a:pt x="120660" y="43036"/>
                </a:lnTo>
                <a:cubicBezTo>
                  <a:pt x="165299" y="59984"/>
                  <a:pt x="207764" y="77137"/>
                  <a:pt x="247650" y="94202"/>
                </a:cubicBezTo>
                <a:cubicBezTo>
                  <a:pt x="885825" y="367252"/>
                  <a:pt x="1308100" y="1659477"/>
                  <a:pt x="1847850" y="2037302"/>
                </a:cubicBezTo>
                <a:cubicBezTo>
                  <a:pt x="2387600" y="2415127"/>
                  <a:pt x="2867025" y="2030952"/>
                  <a:pt x="3486150" y="2361152"/>
                </a:cubicBezTo>
                <a:cubicBezTo>
                  <a:pt x="4105275" y="2691352"/>
                  <a:pt x="4733926" y="4040727"/>
                  <a:pt x="5562601" y="4018502"/>
                </a:cubicBezTo>
                <a:cubicBezTo>
                  <a:pt x="6391275" y="3996277"/>
                  <a:pt x="7639050" y="2170652"/>
                  <a:pt x="8458200" y="2227802"/>
                </a:cubicBezTo>
                <a:cubicBezTo>
                  <a:pt x="9277350" y="2284952"/>
                  <a:pt x="9883775" y="3996277"/>
                  <a:pt x="10477500" y="4361402"/>
                </a:cubicBezTo>
                <a:cubicBezTo>
                  <a:pt x="11071225" y="4726527"/>
                  <a:pt x="11610975" y="4307427"/>
                  <a:pt x="12020550" y="4418552"/>
                </a:cubicBezTo>
                <a:cubicBezTo>
                  <a:pt x="12071747" y="4432443"/>
                  <a:pt x="12122547" y="4450253"/>
                  <a:pt x="12172485" y="4471051"/>
                </a:cubicBezTo>
                <a:lnTo>
                  <a:pt x="12192000" y="4480417"/>
                </a:lnTo>
                <a:lnTo>
                  <a:pt x="12192000" y="4951952"/>
                </a:lnTo>
                <a:lnTo>
                  <a:pt x="0" y="4951952"/>
                </a:ln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9" name="任意多边形: 形状 98">
            <a:extLst>
              <a:ext uri="{FF2B5EF4-FFF2-40B4-BE49-F238E27FC236}">
                <a16:creationId xmlns:a16="http://schemas.microsoft.com/office/drawing/2014/main" id="{58FB2C76-5748-4D5F-BB7E-E9645BB2F204}"/>
              </a:ext>
            </a:extLst>
          </p:cNvPr>
          <p:cNvSpPr/>
          <p:nvPr userDrawn="1"/>
        </p:nvSpPr>
        <p:spPr>
          <a:xfrm>
            <a:off x="10746358" y="6512835"/>
            <a:ext cx="1445642" cy="345165"/>
          </a:xfrm>
          <a:custGeom>
            <a:avLst/>
            <a:gdLst>
              <a:gd name="connsiteX0" fmla="*/ 1251684 w 1445642"/>
              <a:gd name="connsiteY0" fmla="*/ 26 h 345165"/>
              <a:gd name="connsiteX1" fmla="*/ 1400285 w 1445642"/>
              <a:gd name="connsiteY1" fmla="*/ 5894 h 345165"/>
              <a:gd name="connsiteX2" fmla="*/ 1445642 w 1445642"/>
              <a:gd name="connsiteY2" fmla="*/ 11479 h 345165"/>
              <a:gd name="connsiteX3" fmla="*/ 1445642 w 1445642"/>
              <a:gd name="connsiteY3" fmla="*/ 345165 h 345165"/>
              <a:gd name="connsiteX4" fmla="*/ 0 w 1445642"/>
              <a:gd name="connsiteY4" fmla="*/ 345165 h 345165"/>
              <a:gd name="connsiteX5" fmla="*/ 8161 w 1445642"/>
              <a:gd name="connsiteY5" fmla="*/ 339609 h 345165"/>
              <a:gd name="connsiteX6" fmla="*/ 821528 w 1445642"/>
              <a:gd name="connsiteY6" fmla="*/ 33108 h 345165"/>
              <a:gd name="connsiteX7" fmla="*/ 1251684 w 1445642"/>
              <a:gd name="connsiteY7" fmla="*/ 26 h 34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642" h="345165">
                <a:moveTo>
                  <a:pt x="1251684" y="26"/>
                </a:moveTo>
                <a:cubicBezTo>
                  <a:pt x="1301747" y="262"/>
                  <a:pt x="1351602" y="2114"/>
                  <a:pt x="1400285" y="5894"/>
                </a:cubicBezTo>
                <a:lnTo>
                  <a:pt x="1445642" y="11479"/>
                </a:lnTo>
                <a:lnTo>
                  <a:pt x="1445642" y="345165"/>
                </a:lnTo>
                <a:lnTo>
                  <a:pt x="0" y="345165"/>
                </a:lnTo>
                <a:lnTo>
                  <a:pt x="8161" y="339609"/>
                </a:lnTo>
                <a:cubicBezTo>
                  <a:pt x="236421" y="198662"/>
                  <a:pt x="565713" y="73022"/>
                  <a:pt x="821528" y="33108"/>
                </a:cubicBezTo>
                <a:cubicBezTo>
                  <a:pt x="949435" y="13151"/>
                  <a:pt x="1101495" y="-683"/>
                  <a:pt x="1251684" y="26"/>
                </a:cubicBezTo>
                <a:close/>
              </a:path>
            </a:pathLst>
          </a:custGeom>
          <a:gradFill>
            <a:gsLst>
              <a:gs pos="100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矩形: 圆角 28">
            <a:extLst>
              <a:ext uri="{FF2B5EF4-FFF2-40B4-BE49-F238E27FC236}">
                <a16:creationId xmlns:a16="http://schemas.microsoft.com/office/drawing/2014/main" id="{7AFEA4CE-96BC-44F7-B18D-5833BDE47C63}"/>
              </a:ext>
            </a:extLst>
          </p:cNvPr>
          <p:cNvSpPr/>
          <p:nvPr userDrawn="1"/>
        </p:nvSpPr>
        <p:spPr>
          <a:xfrm>
            <a:off x="660400" y="1145222"/>
            <a:ext cx="10858500" cy="498887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lvl="0" algn="ctr" defTabSz="914354"/>
            <a:endParaRPr lang="zh-CN" altLang="en-US" sz="2000" b="1"/>
          </a:p>
        </p:txBody>
      </p:sp>
      <p:grpSp>
        <p:nvGrpSpPr>
          <p:cNvPr id="107" name="组合 106">
            <a:extLst>
              <a:ext uri="{FF2B5EF4-FFF2-40B4-BE49-F238E27FC236}">
                <a16:creationId xmlns:a16="http://schemas.microsoft.com/office/drawing/2014/main" id="{6499AFA9-2F63-4CB6-A242-2AAA81564625}"/>
              </a:ext>
            </a:extLst>
          </p:cNvPr>
          <p:cNvGrpSpPr/>
          <p:nvPr userDrawn="1"/>
        </p:nvGrpSpPr>
        <p:grpSpPr>
          <a:xfrm>
            <a:off x="10205519" y="5087301"/>
            <a:ext cx="869684" cy="1280645"/>
            <a:chOff x="13036219" y="2509472"/>
            <a:chExt cx="246747" cy="363345"/>
          </a:xfrm>
        </p:grpSpPr>
        <p:sp>
          <p:nvSpPr>
            <p:cNvPr id="108" name="任意多边形: 形状 107">
              <a:extLst>
                <a:ext uri="{FF2B5EF4-FFF2-40B4-BE49-F238E27FC236}">
                  <a16:creationId xmlns:a16="http://schemas.microsoft.com/office/drawing/2014/main" id="{8CD13AC5-5032-4909-A723-435E7551DD4C}"/>
                </a:ext>
              </a:extLst>
            </p:cNvPr>
            <p:cNvSpPr/>
            <p:nvPr/>
          </p:nvSpPr>
          <p:spPr>
            <a:xfrm>
              <a:off x="13039412" y="2611607"/>
              <a:ext cx="117379" cy="151697"/>
            </a:xfrm>
            <a:custGeom>
              <a:avLst/>
              <a:gdLst>
                <a:gd name="connsiteX0" fmla="*/ 55731 w 117379"/>
                <a:gd name="connsiteY0" fmla="*/ 36313 h 151697"/>
                <a:gd name="connsiteX1" fmla="*/ 81 w 117379"/>
                <a:gd name="connsiteY1" fmla="*/ 0 h 151697"/>
                <a:gd name="connsiteX2" fmla="*/ 44754 w 117379"/>
                <a:gd name="connsiteY2" fmla="*/ 151697 h 151697"/>
                <a:gd name="connsiteX3" fmla="*/ 117380 w 117379"/>
                <a:gd name="connsiteY3" fmla="*/ 151697 h 151697"/>
              </a:gdLst>
              <a:ahLst/>
              <a:cxnLst>
                <a:cxn ang="0">
                  <a:pos x="connsiteX0" y="connsiteY0"/>
                </a:cxn>
                <a:cxn ang="0">
                  <a:pos x="connsiteX1" y="connsiteY1"/>
                </a:cxn>
                <a:cxn ang="0">
                  <a:pos x="connsiteX2" y="connsiteY2"/>
                </a:cxn>
                <a:cxn ang="0">
                  <a:pos x="connsiteX3" y="connsiteY3"/>
                </a:cxn>
              </a:cxnLst>
              <a:rect l="l" t="t" r="r" b="b"/>
              <a:pathLst>
                <a:path w="117379" h="151697">
                  <a:moveTo>
                    <a:pt x="55731" y="36313"/>
                  </a:moveTo>
                  <a:cubicBezTo>
                    <a:pt x="39134" y="21449"/>
                    <a:pt x="20368" y="9209"/>
                    <a:pt x="81" y="0"/>
                  </a:cubicBezTo>
                  <a:cubicBezTo>
                    <a:pt x="-1578" y="59479"/>
                    <a:pt x="22545" y="114236"/>
                    <a:pt x="44754" y="151697"/>
                  </a:cubicBezTo>
                  <a:lnTo>
                    <a:pt x="117380" y="151697"/>
                  </a:lnTo>
                </a:path>
              </a:pathLst>
            </a:custGeom>
            <a:solidFill>
              <a:srgbClr val="FFFFFF"/>
            </a:solidFill>
            <a:ln w="638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BCAFA88B-8B30-451D-91A3-3F05C4CE47DF}"/>
                </a:ext>
              </a:extLst>
            </p:cNvPr>
            <p:cNvSpPr/>
            <p:nvPr/>
          </p:nvSpPr>
          <p:spPr>
            <a:xfrm>
              <a:off x="13036219" y="2608642"/>
              <a:ext cx="123764" cy="157852"/>
            </a:xfrm>
            <a:custGeom>
              <a:avLst/>
              <a:gdLst>
                <a:gd name="connsiteX0" fmla="*/ 120573 w 123764"/>
                <a:gd name="connsiteY0" fmla="*/ 157853 h 157852"/>
                <a:gd name="connsiteX1" fmla="*/ 48075 w 123764"/>
                <a:gd name="connsiteY1" fmla="*/ 157853 h 157852"/>
                <a:gd name="connsiteX2" fmla="*/ 45331 w 123764"/>
                <a:gd name="connsiteY2" fmla="*/ 156257 h 157852"/>
                <a:gd name="connsiteX3" fmla="*/ 83 w 123764"/>
                <a:gd name="connsiteY3" fmla="*/ 3092 h 157852"/>
                <a:gd name="connsiteX4" fmla="*/ 1551 w 123764"/>
                <a:gd name="connsiteY4" fmla="*/ 540 h 157852"/>
                <a:gd name="connsiteX5" fmla="*/ 4487 w 123764"/>
                <a:gd name="connsiteY5" fmla="*/ 221 h 157852"/>
                <a:gd name="connsiteX6" fmla="*/ 61030 w 123764"/>
                <a:gd name="connsiteY6" fmla="*/ 37044 h 157852"/>
                <a:gd name="connsiteX7" fmla="*/ 61030 w 123764"/>
                <a:gd name="connsiteY7" fmla="*/ 41575 h 157852"/>
                <a:gd name="connsiteX8" fmla="*/ 56518 w 123764"/>
                <a:gd name="connsiteY8" fmla="*/ 41594 h 157852"/>
                <a:gd name="connsiteX9" fmla="*/ 56499 w 123764"/>
                <a:gd name="connsiteY9" fmla="*/ 41575 h 157852"/>
                <a:gd name="connsiteX10" fmla="*/ 6146 w 123764"/>
                <a:gd name="connsiteY10" fmla="*/ 7815 h 157852"/>
                <a:gd name="connsiteX11" fmla="*/ 49607 w 123764"/>
                <a:gd name="connsiteY11" fmla="*/ 151407 h 157852"/>
                <a:gd name="connsiteX12" fmla="*/ 120573 w 123764"/>
                <a:gd name="connsiteY12" fmla="*/ 151407 h 157852"/>
                <a:gd name="connsiteX13" fmla="*/ 123764 w 123764"/>
                <a:gd name="connsiteY13" fmla="*/ 154598 h 157852"/>
                <a:gd name="connsiteX14" fmla="*/ 120638 w 123764"/>
                <a:gd name="connsiteY14" fmla="*/ 157853 h 157852"/>
                <a:gd name="connsiteX15" fmla="*/ 120573 w 123764"/>
                <a:gd name="connsiteY15" fmla="*/ 157853 h 15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764" h="157852">
                  <a:moveTo>
                    <a:pt x="120573" y="157853"/>
                  </a:moveTo>
                  <a:lnTo>
                    <a:pt x="48075" y="157853"/>
                  </a:lnTo>
                  <a:cubicBezTo>
                    <a:pt x="46942" y="157847"/>
                    <a:pt x="45897" y="157240"/>
                    <a:pt x="45331" y="156257"/>
                  </a:cubicBezTo>
                  <a:cubicBezTo>
                    <a:pt x="23696" y="120008"/>
                    <a:pt x="-1640" y="63976"/>
                    <a:pt x="83" y="3092"/>
                  </a:cubicBezTo>
                  <a:cubicBezTo>
                    <a:pt x="116" y="2052"/>
                    <a:pt x="667" y="1095"/>
                    <a:pt x="1551" y="540"/>
                  </a:cubicBezTo>
                  <a:cubicBezTo>
                    <a:pt x="2418" y="-41"/>
                    <a:pt x="3515" y="-162"/>
                    <a:pt x="4487" y="221"/>
                  </a:cubicBezTo>
                  <a:cubicBezTo>
                    <a:pt x="25128" y="9494"/>
                    <a:pt x="44203" y="21913"/>
                    <a:pt x="61030" y="37044"/>
                  </a:cubicBezTo>
                  <a:cubicBezTo>
                    <a:pt x="62254" y="38308"/>
                    <a:pt x="62254" y="40312"/>
                    <a:pt x="61030" y="41575"/>
                  </a:cubicBezTo>
                  <a:cubicBezTo>
                    <a:pt x="59789" y="42826"/>
                    <a:pt x="57769" y="42832"/>
                    <a:pt x="56518" y="41594"/>
                  </a:cubicBezTo>
                  <a:cubicBezTo>
                    <a:pt x="56511" y="41588"/>
                    <a:pt x="56505" y="41582"/>
                    <a:pt x="56499" y="41575"/>
                  </a:cubicBezTo>
                  <a:cubicBezTo>
                    <a:pt x="41313" y="28103"/>
                    <a:pt x="24376" y="16750"/>
                    <a:pt x="6146" y="7815"/>
                  </a:cubicBezTo>
                  <a:cubicBezTo>
                    <a:pt x="6146" y="64678"/>
                    <a:pt x="29248" y="116818"/>
                    <a:pt x="49607" y="151407"/>
                  </a:cubicBezTo>
                  <a:lnTo>
                    <a:pt x="120573" y="151407"/>
                  </a:lnTo>
                  <a:cubicBezTo>
                    <a:pt x="122335" y="151407"/>
                    <a:pt x="123764" y="152837"/>
                    <a:pt x="123764" y="154598"/>
                  </a:cubicBezTo>
                  <a:cubicBezTo>
                    <a:pt x="123799" y="156360"/>
                    <a:pt x="122400" y="157815"/>
                    <a:pt x="120638" y="157853"/>
                  </a:cubicBezTo>
                  <a:cubicBezTo>
                    <a:pt x="120616" y="157853"/>
                    <a:pt x="120595" y="157853"/>
                    <a:pt x="120573" y="157853"/>
                  </a:cubicBezTo>
                  <a:close/>
                </a:path>
              </a:pathLst>
            </a:custGeom>
            <a:solidFill>
              <a:srgbClr val="231F20"/>
            </a:solidFill>
            <a:ln w="638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FB2D43E-695C-4B97-AEF7-D4552E6DE668}"/>
                </a:ext>
              </a:extLst>
            </p:cNvPr>
            <p:cNvSpPr/>
            <p:nvPr/>
          </p:nvSpPr>
          <p:spPr>
            <a:xfrm>
              <a:off x="13093551" y="2512433"/>
              <a:ext cx="105553" cy="250871"/>
            </a:xfrm>
            <a:custGeom>
              <a:avLst/>
              <a:gdLst>
                <a:gd name="connsiteX0" fmla="*/ 105554 w 105553"/>
                <a:gd name="connsiteY0" fmla="*/ 151442 h 250871"/>
                <a:gd name="connsiteX1" fmla="*/ 15122 w 105553"/>
                <a:gd name="connsiteY1" fmla="*/ 0 h 250871"/>
                <a:gd name="connsiteX2" fmla="*/ 1912 w 105553"/>
                <a:gd name="connsiteY2" fmla="*/ 135487 h 250871"/>
                <a:gd name="connsiteX3" fmla="*/ 26993 w 105553"/>
                <a:gd name="connsiteY3" fmla="*/ 250872 h 250871"/>
                <a:gd name="connsiteX4" fmla="*/ 104469 w 105553"/>
                <a:gd name="connsiteY4" fmla="*/ 250872 h 250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53" h="250871">
                  <a:moveTo>
                    <a:pt x="105554" y="151442"/>
                  </a:moveTo>
                  <a:cubicBezTo>
                    <a:pt x="87684" y="58458"/>
                    <a:pt x="15122" y="0"/>
                    <a:pt x="15122" y="0"/>
                  </a:cubicBezTo>
                  <a:cubicBezTo>
                    <a:pt x="1524" y="43786"/>
                    <a:pt x="-2971" y="89895"/>
                    <a:pt x="1912" y="135487"/>
                  </a:cubicBezTo>
                  <a:cubicBezTo>
                    <a:pt x="5664" y="174806"/>
                    <a:pt x="14084" y="213544"/>
                    <a:pt x="26993" y="250872"/>
                  </a:cubicBezTo>
                  <a:lnTo>
                    <a:pt x="104469" y="250872"/>
                  </a:lnTo>
                </a:path>
              </a:pathLst>
            </a:custGeom>
            <a:solidFill>
              <a:srgbClr val="FFFFFF"/>
            </a:solidFill>
            <a:ln w="638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93583C9B-9579-4096-B145-B7220BB9DD70}"/>
                </a:ext>
              </a:extLst>
            </p:cNvPr>
            <p:cNvSpPr/>
            <p:nvPr/>
          </p:nvSpPr>
          <p:spPr>
            <a:xfrm>
              <a:off x="13089804" y="2509472"/>
              <a:ext cx="112478" cy="257023"/>
            </a:xfrm>
            <a:custGeom>
              <a:avLst/>
              <a:gdLst>
                <a:gd name="connsiteX0" fmla="*/ 108215 w 112478"/>
                <a:gd name="connsiteY0" fmla="*/ 257023 h 257023"/>
                <a:gd name="connsiteX1" fmla="*/ 30420 w 112478"/>
                <a:gd name="connsiteY1" fmla="*/ 257023 h 257023"/>
                <a:gd name="connsiteX2" fmla="*/ 27357 w 112478"/>
                <a:gd name="connsiteY2" fmla="*/ 254853 h 257023"/>
                <a:gd name="connsiteX3" fmla="*/ 1829 w 112478"/>
                <a:gd name="connsiteY3" fmla="*/ 138703 h 257023"/>
                <a:gd name="connsiteX4" fmla="*/ 15550 w 112478"/>
                <a:gd name="connsiteY4" fmla="*/ 2195 h 257023"/>
                <a:gd name="connsiteX5" fmla="*/ 17656 w 112478"/>
                <a:gd name="connsiteY5" fmla="*/ 153 h 257023"/>
                <a:gd name="connsiteX6" fmla="*/ 20528 w 112478"/>
                <a:gd name="connsiteY6" fmla="*/ 727 h 257023"/>
                <a:gd name="connsiteX7" fmla="*/ 112427 w 112478"/>
                <a:gd name="connsiteY7" fmla="*/ 153892 h 257023"/>
                <a:gd name="connsiteX8" fmla="*/ 109875 w 112478"/>
                <a:gd name="connsiteY8" fmla="*/ 157594 h 257023"/>
                <a:gd name="connsiteX9" fmla="*/ 106109 w 112478"/>
                <a:gd name="connsiteY9" fmla="*/ 155105 h 257023"/>
                <a:gd name="connsiteX10" fmla="*/ 20145 w 112478"/>
                <a:gd name="connsiteY10" fmla="*/ 8322 h 257023"/>
                <a:gd name="connsiteX11" fmla="*/ 8467 w 112478"/>
                <a:gd name="connsiteY11" fmla="*/ 137937 h 257023"/>
                <a:gd name="connsiteX12" fmla="*/ 32718 w 112478"/>
                <a:gd name="connsiteY12" fmla="*/ 250450 h 257023"/>
                <a:gd name="connsiteX13" fmla="*/ 108215 w 112478"/>
                <a:gd name="connsiteY13" fmla="*/ 250450 h 257023"/>
                <a:gd name="connsiteX14" fmla="*/ 111406 w 112478"/>
                <a:gd name="connsiteY14" fmla="*/ 253641 h 257023"/>
                <a:gd name="connsiteX15" fmla="*/ 108412 w 112478"/>
                <a:gd name="connsiteY15" fmla="*/ 257017 h 257023"/>
                <a:gd name="connsiteX16" fmla="*/ 108215 w 112478"/>
                <a:gd name="connsiteY16" fmla="*/ 257023 h 25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478" h="257023">
                  <a:moveTo>
                    <a:pt x="108215" y="257023"/>
                  </a:moveTo>
                  <a:lnTo>
                    <a:pt x="30420" y="257023"/>
                  </a:lnTo>
                  <a:cubicBezTo>
                    <a:pt x="29043" y="257023"/>
                    <a:pt x="27816" y="256149"/>
                    <a:pt x="27357" y="254853"/>
                  </a:cubicBezTo>
                  <a:cubicBezTo>
                    <a:pt x="14314" y="217277"/>
                    <a:pt x="5745" y="178290"/>
                    <a:pt x="1829" y="138703"/>
                  </a:cubicBezTo>
                  <a:cubicBezTo>
                    <a:pt x="-2970" y="92741"/>
                    <a:pt x="1699" y="46281"/>
                    <a:pt x="15550" y="2195"/>
                  </a:cubicBezTo>
                  <a:cubicBezTo>
                    <a:pt x="15879" y="1212"/>
                    <a:pt x="16665" y="453"/>
                    <a:pt x="17656" y="153"/>
                  </a:cubicBezTo>
                  <a:cubicBezTo>
                    <a:pt x="18648" y="-179"/>
                    <a:pt x="19741" y="38"/>
                    <a:pt x="20528" y="727"/>
                  </a:cubicBezTo>
                  <a:cubicBezTo>
                    <a:pt x="21294" y="1301"/>
                    <a:pt x="94558" y="60972"/>
                    <a:pt x="112427" y="153892"/>
                  </a:cubicBezTo>
                  <a:cubicBezTo>
                    <a:pt x="112738" y="155615"/>
                    <a:pt x="111598" y="157268"/>
                    <a:pt x="109875" y="157594"/>
                  </a:cubicBezTo>
                  <a:cubicBezTo>
                    <a:pt x="108155" y="157913"/>
                    <a:pt x="106491" y="156809"/>
                    <a:pt x="106109" y="155105"/>
                  </a:cubicBezTo>
                  <a:cubicBezTo>
                    <a:pt x="90984" y="76097"/>
                    <a:pt x="34887" y="21723"/>
                    <a:pt x="20145" y="8322"/>
                  </a:cubicBezTo>
                  <a:cubicBezTo>
                    <a:pt x="7835" y="50353"/>
                    <a:pt x="3867" y="94381"/>
                    <a:pt x="8467" y="137937"/>
                  </a:cubicBezTo>
                  <a:cubicBezTo>
                    <a:pt x="12187" y="176248"/>
                    <a:pt x="20324" y="214003"/>
                    <a:pt x="32718" y="250450"/>
                  </a:cubicBezTo>
                  <a:lnTo>
                    <a:pt x="108215" y="250450"/>
                  </a:lnTo>
                  <a:cubicBezTo>
                    <a:pt x="109977" y="250450"/>
                    <a:pt x="111406" y="251879"/>
                    <a:pt x="111406" y="253641"/>
                  </a:cubicBezTo>
                  <a:cubicBezTo>
                    <a:pt x="111512" y="255402"/>
                    <a:pt x="110171" y="256915"/>
                    <a:pt x="108412" y="257017"/>
                  </a:cubicBezTo>
                  <a:cubicBezTo>
                    <a:pt x="108347" y="257023"/>
                    <a:pt x="108281" y="257023"/>
                    <a:pt x="108215" y="257023"/>
                  </a:cubicBezTo>
                  <a:close/>
                </a:path>
              </a:pathLst>
            </a:custGeom>
            <a:solidFill>
              <a:srgbClr val="231F20"/>
            </a:solidFill>
            <a:ln w="638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BCEA21BA-130E-47A8-A42C-024A33F8902D}"/>
                </a:ext>
              </a:extLst>
            </p:cNvPr>
            <p:cNvSpPr/>
            <p:nvPr/>
          </p:nvSpPr>
          <p:spPr>
            <a:xfrm>
              <a:off x="13168469" y="2596865"/>
              <a:ext cx="111258" cy="166439"/>
            </a:xfrm>
            <a:custGeom>
              <a:avLst/>
              <a:gdLst>
                <a:gd name="connsiteX0" fmla="*/ 69118 w 111258"/>
                <a:gd name="connsiteY0" fmla="*/ 166440 h 166439"/>
                <a:gd name="connsiteX1" fmla="*/ 66 w 111258"/>
                <a:gd name="connsiteY1" fmla="*/ 166440 h 166439"/>
                <a:gd name="connsiteX2" fmla="*/ 26232 w 111258"/>
                <a:gd name="connsiteY2" fmla="*/ 74796 h 166439"/>
                <a:gd name="connsiteX3" fmla="*/ 30635 w 111258"/>
                <a:gd name="connsiteY3" fmla="*/ 67074 h 166439"/>
                <a:gd name="connsiteX4" fmla="*/ 107218 w 111258"/>
                <a:gd name="connsiteY4" fmla="*/ 0 h 166439"/>
                <a:gd name="connsiteX5" fmla="*/ 69118 w 111258"/>
                <a:gd name="connsiteY5" fmla="*/ 166440 h 16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258" h="166439">
                  <a:moveTo>
                    <a:pt x="69118" y="166440"/>
                  </a:moveTo>
                  <a:lnTo>
                    <a:pt x="66" y="166440"/>
                  </a:lnTo>
                  <a:cubicBezTo>
                    <a:pt x="-636" y="145954"/>
                    <a:pt x="4023" y="115002"/>
                    <a:pt x="26232" y="74796"/>
                  </a:cubicBezTo>
                  <a:cubicBezTo>
                    <a:pt x="27699" y="72115"/>
                    <a:pt x="29167" y="69563"/>
                    <a:pt x="30635" y="67074"/>
                  </a:cubicBezTo>
                  <a:cubicBezTo>
                    <a:pt x="70649" y="-702"/>
                    <a:pt x="107218" y="0"/>
                    <a:pt x="107218" y="0"/>
                  </a:cubicBezTo>
                  <a:cubicBezTo>
                    <a:pt x="122726" y="71350"/>
                    <a:pt x="90050" y="134913"/>
                    <a:pt x="69118" y="166440"/>
                  </a:cubicBezTo>
                  <a:close/>
                </a:path>
              </a:pathLst>
            </a:custGeom>
            <a:solidFill>
              <a:srgbClr val="FFFFFF"/>
            </a:solidFill>
            <a:ln w="638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E4B0AA99-2DFF-49FF-BF32-FD84DB9097E4}"/>
                </a:ext>
              </a:extLst>
            </p:cNvPr>
            <p:cNvSpPr/>
            <p:nvPr/>
          </p:nvSpPr>
          <p:spPr>
            <a:xfrm>
              <a:off x="13165283" y="2593674"/>
              <a:ext cx="117683" cy="172835"/>
            </a:xfrm>
            <a:custGeom>
              <a:avLst/>
              <a:gdLst>
                <a:gd name="connsiteX0" fmla="*/ 72304 w 117683"/>
                <a:gd name="connsiteY0" fmla="*/ 172821 h 172835"/>
                <a:gd name="connsiteX1" fmla="*/ 3252 w 117683"/>
                <a:gd name="connsiteY1" fmla="*/ 172821 h 172835"/>
                <a:gd name="connsiteX2" fmla="*/ 61 w 117683"/>
                <a:gd name="connsiteY2" fmla="*/ 169694 h 172835"/>
                <a:gd name="connsiteX3" fmla="*/ 26609 w 117683"/>
                <a:gd name="connsiteY3" fmla="*/ 76455 h 172835"/>
                <a:gd name="connsiteX4" fmla="*/ 31077 w 117683"/>
                <a:gd name="connsiteY4" fmla="*/ 68605 h 172835"/>
                <a:gd name="connsiteX5" fmla="*/ 110531 w 117683"/>
                <a:gd name="connsiteY5" fmla="*/ 0 h 172835"/>
                <a:gd name="connsiteX6" fmla="*/ 113594 w 117683"/>
                <a:gd name="connsiteY6" fmla="*/ 2553 h 172835"/>
                <a:gd name="connsiteX7" fmla="*/ 75303 w 117683"/>
                <a:gd name="connsiteY7" fmla="*/ 171353 h 172835"/>
                <a:gd name="connsiteX8" fmla="*/ 72304 w 117683"/>
                <a:gd name="connsiteY8" fmla="*/ 172821 h 172835"/>
                <a:gd name="connsiteX9" fmla="*/ 6379 w 117683"/>
                <a:gd name="connsiteY9" fmla="*/ 166439 h 172835"/>
                <a:gd name="connsiteX10" fmla="*/ 70644 w 117683"/>
                <a:gd name="connsiteY10" fmla="*/ 166439 h 172835"/>
                <a:gd name="connsiteX11" fmla="*/ 107915 w 117683"/>
                <a:gd name="connsiteY11" fmla="*/ 6892 h 172835"/>
                <a:gd name="connsiteX12" fmla="*/ 36565 w 117683"/>
                <a:gd name="connsiteY12" fmla="*/ 72115 h 172835"/>
                <a:gd name="connsiteX13" fmla="*/ 32162 w 117683"/>
                <a:gd name="connsiteY13" fmla="*/ 79837 h 172835"/>
                <a:gd name="connsiteX14" fmla="*/ 6379 w 117683"/>
                <a:gd name="connsiteY14" fmla="*/ 166439 h 17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683" h="172835">
                  <a:moveTo>
                    <a:pt x="72304" y="172821"/>
                  </a:moveTo>
                  <a:lnTo>
                    <a:pt x="3252" y="172821"/>
                  </a:lnTo>
                  <a:cubicBezTo>
                    <a:pt x="1527" y="172789"/>
                    <a:pt x="128" y="171417"/>
                    <a:pt x="61" y="169694"/>
                  </a:cubicBezTo>
                  <a:cubicBezTo>
                    <a:pt x="-577" y="150548"/>
                    <a:pt x="3507" y="118320"/>
                    <a:pt x="26609" y="76455"/>
                  </a:cubicBezTo>
                  <a:lnTo>
                    <a:pt x="31077" y="68605"/>
                  </a:lnTo>
                  <a:cubicBezTo>
                    <a:pt x="71538" y="64"/>
                    <a:pt x="108936" y="128"/>
                    <a:pt x="110531" y="0"/>
                  </a:cubicBezTo>
                  <a:cubicBezTo>
                    <a:pt x="112018" y="51"/>
                    <a:pt x="113275" y="1104"/>
                    <a:pt x="113594" y="2553"/>
                  </a:cubicBezTo>
                  <a:cubicBezTo>
                    <a:pt x="129294" y="75051"/>
                    <a:pt x="96172" y="139444"/>
                    <a:pt x="75303" y="171353"/>
                  </a:cubicBezTo>
                  <a:cubicBezTo>
                    <a:pt x="74660" y="172368"/>
                    <a:pt x="73500" y="172936"/>
                    <a:pt x="72304" y="172821"/>
                  </a:cubicBezTo>
                  <a:close/>
                  <a:moveTo>
                    <a:pt x="6379" y="166439"/>
                  </a:moveTo>
                  <a:lnTo>
                    <a:pt x="70644" y="166439"/>
                  </a:lnTo>
                  <a:cubicBezTo>
                    <a:pt x="90939" y="135296"/>
                    <a:pt x="121699" y="74732"/>
                    <a:pt x="107915" y="6892"/>
                  </a:cubicBezTo>
                  <a:cubicBezTo>
                    <a:pt x="99235" y="8296"/>
                    <a:pt x="69049" y="17103"/>
                    <a:pt x="36565" y="72115"/>
                  </a:cubicBezTo>
                  <a:lnTo>
                    <a:pt x="32162" y="79837"/>
                  </a:lnTo>
                  <a:cubicBezTo>
                    <a:pt x="10974" y="117937"/>
                    <a:pt x="6315" y="147740"/>
                    <a:pt x="6379" y="166439"/>
                  </a:cubicBezTo>
                  <a:close/>
                </a:path>
              </a:pathLst>
            </a:custGeom>
            <a:solidFill>
              <a:srgbClr val="231F20"/>
            </a:solidFill>
            <a:ln w="638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E78A327A-1609-4EF0-A27B-E10D52F39D95}"/>
                </a:ext>
              </a:extLst>
            </p:cNvPr>
            <p:cNvSpPr/>
            <p:nvPr/>
          </p:nvSpPr>
          <p:spPr>
            <a:xfrm>
              <a:off x="13067701" y="2763304"/>
              <a:ext cx="179139" cy="109513"/>
            </a:xfrm>
            <a:custGeom>
              <a:avLst/>
              <a:gdLst>
                <a:gd name="connsiteX0" fmla="*/ 157313 w 179139"/>
                <a:gd name="connsiteY0" fmla="*/ 109513 h 109513"/>
                <a:gd name="connsiteX1" fmla="*/ 21826 w 179139"/>
                <a:gd name="connsiteY1" fmla="*/ 109513 h 109513"/>
                <a:gd name="connsiteX2" fmla="*/ 0 w 179139"/>
                <a:gd name="connsiteY2" fmla="*/ 0 h 109513"/>
                <a:gd name="connsiteX3" fmla="*/ 179139 w 179139"/>
                <a:gd name="connsiteY3" fmla="*/ 0 h 109513"/>
                <a:gd name="connsiteX4" fmla="*/ 157313 w 179139"/>
                <a:gd name="connsiteY4" fmla="*/ 109513 h 109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39" h="109513">
                  <a:moveTo>
                    <a:pt x="157313" y="109513"/>
                  </a:moveTo>
                  <a:lnTo>
                    <a:pt x="21826" y="109513"/>
                  </a:lnTo>
                  <a:lnTo>
                    <a:pt x="0" y="0"/>
                  </a:lnTo>
                  <a:lnTo>
                    <a:pt x="179139" y="0"/>
                  </a:lnTo>
                  <a:lnTo>
                    <a:pt x="157313" y="109513"/>
                  </a:lnTo>
                  <a:close/>
                </a:path>
              </a:pathLst>
            </a:custGeom>
            <a:solidFill>
              <a:srgbClr val="231F20"/>
            </a:solidFill>
            <a:ln w="6382" cap="flat">
              <a:noFill/>
              <a:prstDash val="solid"/>
              <a:miter/>
            </a:ln>
          </p:spPr>
          <p:txBody>
            <a:bodyPr rtlCol="0" anchor="ctr"/>
            <a:lstStyle/>
            <a:p>
              <a:endParaRPr lang="zh-CN" altLang="en-US"/>
            </a:p>
          </p:txBody>
        </p:sp>
      </p:grpSp>
      <p:sp>
        <p:nvSpPr>
          <p:cNvPr id="70" name="任意多边形: 形状 69">
            <a:extLst>
              <a:ext uri="{FF2B5EF4-FFF2-40B4-BE49-F238E27FC236}">
                <a16:creationId xmlns:a16="http://schemas.microsoft.com/office/drawing/2014/main" id="{73DF0380-AA91-48BB-A292-0077EE7C9FDD}"/>
              </a:ext>
            </a:extLst>
          </p:cNvPr>
          <p:cNvSpPr/>
          <p:nvPr userDrawn="1"/>
        </p:nvSpPr>
        <p:spPr>
          <a:xfrm>
            <a:off x="1330805" y="4910585"/>
            <a:ext cx="5436000" cy="14922"/>
          </a:xfrm>
          <a:custGeom>
            <a:avLst/>
            <a:gdLst>
              <a:gd name="connsiteX0" fmla="*/ 4260374 w 4267834"/>
              <a:gd name="connsiteY0" fmla="*/ 14923 h 14922"/>
              <a:gd name="connsiteX1" fmla="*/ 7461 w 4267834"/>
              <a:gd name="connsiteY1" fmla="*/ 14923 h 14922"/>
              <a:gd name="connsiteX2" fmla="*/ 0 w 4267834"/>
              <a:gd name="connsiteY2" fmla="*/ 7461 h 14922"/>
              <a:gd name="connsiteX3" fmla="*/ 7461 w 4267834"/>
              <a:gd name="connsiteY3" fmla="*/ 0 h 14922"/>
              <a:gd name="connsiteX4" fmla="*/ 4260374 w 4267834"/>
              <a:gd name="connsiteY4" fmla="*/ 0 h 14922"/>
              <a:gd name="connsiteX5" fmla="*/ 4267835 w 4267834"/>
              <a:gd name="connsiteY5" fmla="*/ 7461 h 14922"/>
              <a:gd name="connsiteX6" fmla="*/ 4260374 w 4267834"/>
              <a:gd name="connsiteY6" fmla="*/ 14923 h 1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7834" h="14922">
                <a:moveTo>
                  <a:pt x="4260374" y="14923"/>
                </a:moveTo>
                <a:lnTo>
                  <a:pt x="7461" y="14923"/>
                </a:lnTo>
                <a:cubicBezTo>
                  <a:pt x="3341" y="14923"/>
                  <a:pt x="0" y="11580"/>
                  <a:pt x="0" y="7461"/>
                </a:cubicBezTo>
                <a:cubicBezTo>
                  <a:pt x="0" y="3343"/>
                  <a:pt x="3341" y="0"/>
                  <a:pt x="7461" y="0"/>
                </a:cubicBezTo>
                <a:lnTo>
                  <a:pt x="4260374" y="0"/>
                </a:lnTo>
                <a:cubicBezTo>
                  <a:pt x="4264492" y="0"/>
                  <a:pt x="4267835" y="3343"/>
                  <a:pt x="4267835" y="7461"/>
                </a:cubicBezTo>
                <a:cubicBezTo>
                  <a:pt x="4267835" y="11580"/>
                  <a:pt x="4264492" y="14923"/>
                  <a:pt x="4260374" y="14923"/>
                </a:cubicBezTo>
                <a:close/>
              </a:path>
            </a:pathLst>
          </a:custGeom>
          <a:solidFill>
            <a:srgbClr val="D1D3D4"/>
          </a:solidFill>
          <a:ln w="14907"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A177756-F129-407A-974E-9129A84CD9E3}"/>
              </a:ext>
            </a:extLst>
          </p:cNvPr>
          <p:cNvSpPr/>
          <p:nvPr userDrawn="1"/>
        </p:nvSpPr>
        <p:spPr>
          <a:xfrm>
            <a:off x="1829884" y="4289211"/>
            <a:ext cx="854163" cy="830997"/>
          </a:xfrm>
          <a:custGeom>
            <a:avLst/>
            <a:gdLst>
              <a:gd name="connsiteX0" fmla="*/ 0 w 854163"/>
              <a:gd name="connsiteY0" fmla="*/ 0 h 564070"/>
              <a:gd name="connsiteX1" fmla="*/ 854164 w 854163"/>
              <a:gd name="connsiteY1" fmla="*/ 0 h 564070"/>
              <a:gd name="connsiteX2" fmla="*/ 854164 w 854163"/>
              <a:gd name="connsiteY2" fmla="*/ 564071 h 564070"/>
              <a:gd name="connsiteX3" fmla="*/ 0 w 854163"/>
              <a:gd name="connsiteY3" fmla="*/ 564071 h 564070"/>
            </a:gdLst>
            <a:ahLst/>
            <a:cxnLst>
              <a:cxn ang="0">
                <a:pos x="connsiteX0" y="connsiteY0"/>
              </a:cxn>
              <a:cxn ang="0">
                <a:pos x="connsiteX1" y="connsiteY1"/>
              </a:cxn>
              <a:cxn ang="0">
                <a:pos x="connsiteX2" y="connsiteY2"/>
              </a:cxn>
              <a:cxn ang="0">
                <a:pos x="connsiteX3" y="connsiteY3"/>
              </a:cxn>
            </a:cxnLst>
            <a:rect l="l" t="t" r="r" b="b"/>
            <a:pathLst>
              <a:path w="854163" h="564070">
                <a:moveTo>
                  <a:pt x="0" y="0"/>
                </a:moveTo>
                <a:lnTo>
                  <a:pt x="854164" y="0"/>
                </a:lnTo>
                <a:lnTo>
                  <a:pt x="854164" y="564071"/>
                </a:lnTo>
                <a:lnTo>
                  <a:pt x="0" y="564071"/>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2" name="任意多边形: 形状 71">
            <a:extLst>
              <a:ext uri="{FF2B5EF4-FFF2-40B4-BE49-F238E27FC236}">
                <a16:creationId xmlns:a16="http://schemas.microsoft.com/office/drawing/2014/main" id="{EF1B68FE-FC08-48BD-B145-968176BA360E}"/>
              </a:ext>
            </a:extLst>
          </p:cNvPr>
          <p:cNvSpPr/>
          <p:nvPr userDrawn="1"/>
        </p:nvSpPr>
        <p:spPr>
          <a:xfrm>
            <a:off x="2973843" y="3577807"/>
            <a:ext cx="854163" cy="1542401"/>
          </a:xfrm>
          <a:custGeom>
            <a:avLst/>
            <a:gdLst>
              <a:gd name="connsiteX0" fmla="*/ 0 w 854163"/>
              <a:gd name="connsiteY0" fmla="*/ 0 h 1046962"/>
              <a:gd name="connsiteX1" fmla="*/ 854164 w 854163"/>
              <a:gd name="connsiteY1" fmla="*/ 0 h 1046962"/>
              <a:gd name="connsiteX2" fmla="*/ 854164 w 854163"/>
              <a:gd name="connsiteY2" fmla="*/ 1046963 h 1046962"/>
              <a:gd name="connsiteX3" fmla="*/ 0 w 854163"/>
              <a:gd name="connsiteY3" fmla="*/ 1046963 h 1046962"/>
            </a:gdLst>
            <a:ahLst/>
            <a:cxnLst>
              <a:cxn ang="0">
                <a:pos x="connsiteX0" y="connsiteY0"/>
              </a:cxn>
              <a:cxn ang="0">
                <a:pos x="connsiteX1" y="connsiteY1"/>
              </a:cxn>
              <a:cxn ang="0">
                <a:pos x="connsiteX2" y="connsiteY2"/>
              </a:cxn>
              <a:cxn ang="0">
                <a:pos x="connsiteX3" y="connsiteY3"/>
              </a:cxn>
            </a:cxnLst>
            <a:rect l="l" t="t" r="r" b="b"/>
            <a:pathLst>
              <a:path w="854163" h="1046962">
                <a:moveTo>
                  <a:pt x="0" y="0"/>
                </a:moveTo>
                <a:lnTo>
                  <a:pt x="854164" y="0"/>
                </a:lnTo>
                <a:lnTo>
                  <a:pt x="854164" y="1046963"/>
                </a:lnTo>
                <a:lnTo>
                  <a:pt x="0" y="1046963"/>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3" name="任意多边形: 形状 72">
            <a:extLst>
              <a:ext uri="{FF2B5EF4-FFF2-40B4-BE49-F238E27FC236}">
                <a16:creationId xmlns:a16="http://schemas.microsoft.com/office/drawing/2014/main" id="{4A3DCD07-7176-46DD-BF46-D469BC102AA3}"/>
              </a:ext>
            </a:extLst>
          </p:cNvPr>
          <p:cNvSpPr/>
          <p:nvPr userDrawn="1"/>
        </p:nvSpPr>
        <p:spPr>
          <a:xfrm>
            <a:off x="4117801" y="3029525"/>
            <a:ext cx="854163" cy="2090683"/>
          </a:xfrm>
          <a:custGeom>
            <a:avLst/>
            <a:gdLst>
              <a:gd name="connsiteX0" fmla="*/ 0 w 854163"/>
              <a:gd name="connsiteY0" fmla="*/ 0 h 1419129"/>
              <a:gd name="connsiteX1" fmla="*/ 854164 w 854163"/>
              <a:gd name="connsiteY1" fmla="*/ 0 h 1419129"/>
              <a:gd name="connsiteX2" fmla="*/ 854164 w 854163"/>
              <a:gd name="connsiteY2" fmla="*/ 1419130 h 1419129"/>
              <a:gd name="connsiteX3" fmla="*/ 0 w 854163"/>
              <a:gd name="connsiteY3" fmla="*/ 1419130 h 1419129"/>
            </a:gdLst>
            <a:ahLst/>
            <a:cxnLst>
              <a:cxn ang="0">
                <a:pos x="connsiteX0" y="connsiteY0"/>
              </a:cxn>
              <a:cxn ang="0">
                <a:pos x="connsiteX1" y="connsiteY1"/>
              </a:cxn>
              <a:cxn ang="0">
                <a:pos x="connsiteX2" y="connsiteY2"/>
              </a:cxn>
              <a:cxn ang="0">
                <a:pos x="connsiteX3" y="connsiteY3"/>
              </a:cxn>
            </a:cxnLst>
            <a:rect l="l" t="t" r="r" b="b"/>
            <a:pathLst>
              <a:path w="854163" h="1419129">
                <a:moveTo>
                  <a:pt x="0" y="0"/>
                </a:moveTo>
                <a:lnTo>
                  <a:pt x="854164" y="0"/>
                </a:lnTo>
                <a:lnTo>
                  <a:pt x="854164" y="1419130"/>
                </a:lnTo>
                <a:lnTo>
                  <a:pt x="0" y="1419130"/>
                </a:lnTo>
                <a:close/>
              </a:path>
            </a:pathLst>
          </a:custGeom>
          <a:solidFill>
            <a:srgbClr val="FFFFFF"/>
          </a:solidFill>
          <a:ln w="19050" cap="flat">
            <a:solidFill>
              <a:schemeClr val="bg1">
                <a:lumMod val="8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nvGrpSpPr>
          <p:cNvPr id="74" name="组合 73">
            <a:extLst>
              <a:ext uri="{FF2B5EF4-FFF2-40B4-BE49-F238E27FC236}">
                <a16:creationId xmlns:a16="http://schemas.microsoft.com/office/drawing/2014/main" id="{811EC01C-2CAB-4B42-AE15-BC05C2E8456A}"/>
              </a:ext>
            </a:extLst>
          </p:cNvPr>
          <p:cNvGrpSpPr/>
          <p:nvPr userDrawn="1"/>
        </p:nvGrpSpPr>
        <p:grpSpPr>
          <a:xfrm>
            <a:off x="6193099" y="4316631"/>
            <a:ext cx="331571" cy="803577"/>
            <a:chOff x="4483655" y="3774455"/>
            <a:chExt cx="331571" cy="803577"/>
          </a:xfrm>
        </p:grpSpPr>
        <p:sp>
          <p:nvSpPr>
            <p:cNvPr id="75" name="任意多边形: 形状 74">
              <a:extLst>
                <a:ext uri="{FF2B5EF4-FFF2-40B4-BE49-F238E27FC236}">
                  <a16:creationId xmlns:a16="http://schemas.microsoft.com/office/drawing/2014/main" id="{D41C85B8-EE7D-4D55-BF5E-6B5D98E4861E}"/>
                </a:ext>
              </a:extLst>
            </p:cNvPr>
            <p:cNvSpPr/>
            <p:nvPr/>
          </p:nvSpPr>
          <p:spPr>
            <a:xfrm>
              <a:off x="4483655" y="3790721"/>
              <a:ext cx="176327" cy="415689"/>
            </a:xfrm>
            <a:custGeom>
              <a:avLst/>
              <a:gdLst>
                <a:gd name="connsiteX0" fmla="*/ 176158 w 176327"/>
                <a:gd name="connsiteY0" fmla="*/ 315909 h 415689"/>
                <a:gd name="connsiteX1" fmla="*/ 167503 w 176327"/>
                <a:gd name="connsiteY1" fmla="*/ 275320 h 415689"/>
                <a:gd name="connsiteX2" fmla="*/ 149298 w 176327"/>
                <a:gd name="connsiteY2" fmla="*/ 249653 h 415689"/>
                <a:gd name="connsiteX3" fmla="*/ 145269 w 176327"/>
                <a:gd name="connsiteY3" fmla="*/ 195783 h 415689"/>
                <a:gd name="connsiteX4" fmla="*/ 126317 w 176327"/>
                <a:gd name="connsiteY4" fmla="*/ 155492 h 415689"/>
                <a:gd name="connsiteX5" fmla="*/ 95577 w 176327"/>
                <a:gd name="connsiteY5" fmla="*/ 129378 h 415689"/>
                <a:gd name="connsiteX6" fmla="*/ 68119 w 176327"/>
                <a:gd name="connsiteY6" fmla="*/ 69688 h 415689"/>
                <a:gd name="connsiteX7" fmla="*/ 8429 w 176327"/>
                <a:gd name="connsiteY7" fmla="*/ 0 h 415689"/>
                <a:gd name="connsiteX8" fmla="*/ 4400 w 176327"/>
                <a:gd name="connsiteY8" fmla="*/ 105950 h 415689"/>
                <a:gd name="connsiteX9" fmla="*/ 23650 w 176327"/>
                <a:gd name="connsiteY9" fmla="*/ 134452 h 415689"/>
                <a:gd name="connsiteX10" fmla="*/ 11862 w 176327"/>
                <a:gd name="connsiteY10" fmla="*/ 214884 h 415689"/>
                <a:gd name="connsiteX11" fmla="*/ 37230 w 176327"/>
                <a:gd name="connsiteY11" fmla="*/ 247564 h 415689"/>
                <a:gd name="connsiteX12" fmla="*/ 39767 w 176327"/>
                <a:gd name="connsiteY12" fmla="*/ 302927 h 415689"/>
                <a:gd name="connsiteX13" fmla="*/ 74983 w 176327"/>
                <a:gd name="connsiteY13" fmla="*/ 369630 h 415689"/>
                <a:gd name="connsiteX14" fmla="*/ 112141 w 176327"/>
                <a:gd name="connsiteY14" fmla="*/ 400371 h 415689"/>
                <a:gd name="connsiteX15" fmla="*/ 146612 w 176327"/>
                <a:gd name="connsiteY15" fmla="*/ 405743 h 415689"/>
                <a:gd name="connsiteX16" fmla="*/ 176158 w 176327"/>
                <a:gd name="connsiteY16" fmla="*/ 315909 h 41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327" h="415689">
                  <a:moveTo>
                    <a:pt x="176158" y="315909"/>
                  </a:moveTo>
                  <a:cubicBezTo>
                    <a:pt x="177098" y="301837"/>
                    <a:pt x="174099" y="287780"/>
                    <a:pt x="167503" y="275320"/>
                  </a:cubicBezTo>
                  <a:cubicBezTo>
                    <a:pt x="160997" y="267083"/>
                    <a:pt x="154924" y="258517"/>
                    <a:pt x="149298" y="249653"/>
                  </a:cubicBezTo>
                  <a:cubicBezTo>
                    <a:pt x="141687" y="233239"/>
                    <a:pt x="147059" y="213839"/>
                    <a:pt x="145269" y="195783"/>
                  </a:cubicBezTo>
                  <a:cubicBezTo>
                    <a:pt x="143627" y="180607"/>
                    <a:pt x="136957" y="166431"/>
                    <a:pt x="126317" y="155492"/>
                  </a:cubicBezTo>
                  <a:cubicBezTo>
                    <a:pt x="116767" y="145942"/>
                    <a:pt x="104530" y="139376"/>
                    <a:pt x="95577" y="129378"/>
                  </a:cubicBezTo>
                  <a:cubicBezTo>
                    <a:pt x="80654" y="113113"/>
                    <a:pt x="76476" y="89983"/>
                    <a:pt x="68119" y="69688"/>
                  </a:cubicBezTo>
                  <a:cubicBezTo>
                    <a:pt x="56032" y="40768"/>
                    <a:pt x="35156" y="16385"/>
                    <a:pt x="8429" y="0"/>
                  </a:cubicBezTo>
                  <a:cubicBezTo>
                    <a:pt x="24546" y="32382"/>
                    <a:pt x="-12164" y="73717"/>
                    <a:pt x="4400" y="105950"/>
                  </a:cubicBezTo>
                  <a:cubicBezTo>
                    <a:pt x="9772" y="116246"/>
                    <a:pt x="19323" y="123707"/>
                    <a:pt x="23650" y="134452"/>
                  </a:cubicBezTo>
                  <a:cubicBezTo>
                    <a:pt x="33051" y="160715"/>
                    <a:pt x="1863" y="188919"/>
                    <a:pt x="11862" y="214884"/>
                  </a:cubicBezTo>
                  <a:cubicBezTo>
                    <a:pt x="16786" y="227866"/>
                    <a:pt x="30664" y="235328"/>
                    <a:pt x="37230" y="247564"/>
                  </a:cubicBezTo>
                  <a:cubicBezTo>
                    <a:pt x="45885" y="264128"/>
                    <a:pt x="39021" y="284273"/>
                    <a:pt x="39767" y="302927"/>
                  </a:cubicBezTo>
                  <a:cubicBezTo>
                    <a:pt x="42557" y="328847"/>
                    <a:pt x="55152" y="352708"/>
                    <a:pt x="74983" y="369630"/>
                  </a:cubicBezTo>
                  <a:cubicBezTo>
                    <a:pt x="86623" y="380673"/>
                    <a:pt x="99606" y="390372"/>
                    <a:pt x="112141" y="400371"/>
                  </a:cubicBezTo>
                  <a:cubicBezTo>
                    <a:pt x="127063" y="412458"/>
                    <a:pt x="133480" y="424993"/>
                    <a:pt x="146612" y="405743"/>
                  </a:cubicBezTo>
                  <a:cubicBezTo>
                    <a:pt x="164936" y="379285"/>
                    <a:pt x="175203" y="348082"/>
                    <a:pt x="176158" y="315909"/>
                  </a:cubicBezTo>
                  <a:close/>
                </a:path>
              </a:pathLst>
            </a:custGeom>
            <a:solidFill>
              <a:srgbClr val="231F20"/>
            </a:solidFill>
            <a:ln w="1490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D4A129E-F865-40AE-AFB6-ED9D10086A36}"/>
                </a:ext>
              </a:extLst>
            </p:cNvPr>
            <p:cNvSpPr/>
            <p:nvPr/>
          </p:nvSpPr>
          <p:spPr>
            <a:xfrm>
              <a:off x="4671714" y="3828176"/>
              <a:ext cx="143512" cy="361761"/>
            </a:xfrm>
            <a:custGeom>
              <a:avLst/>
              <a:gdLst>
                <a:gd name="connsiteX0" fmla="*/ 4813 w 143512"/>
                <a:gd name="connsiteY0" fmla="*/ 293227 h 361761"/>
                <a:gd name="connsiteX1" fmla="*/ 4813 w 143512"/>
                <a:gd name="connsiteY1" fmla="*/ 232791 h 361761"/>
                <a:gd name="connsiteX2" fmla="*/ 39582 w 143512"/>
                <a:gd name="connsiteY2" fmla="*/ 173101 h 361761"/>
                <a:gd name="connsiteX3" fmla="*/ 36747 w 143512"/>
                <a:gd name="connsiteY3" fmla="*/ 128334 h 361761"/>
                <a:gd name="connsiteX4" fmla="*/ 61966 w 143512"/>
                <a:gd name="connsiteY4" fmla="*/ 92221 h 361761"/>
                <a:gd name="connsiteX5" fmla="*/ 100914 w 143512"/>
                <a:gd name="connsiteY5" fmla="*/ 0 h 361761"/>
                <a:gd name="connsiteX6" fmla="*/ 137921 w 143512"/>
                <a:gd name="connsiteY6" fmla="*/ 61331 h 361761"/>
                <a:gd name="connsiteX7" fmla="*/ 132549 w 143512"/>
                <a:gd name="connsiteY7" fmla="*/ 130572 h 361761"/>
                <a:gd name="connsiteX8" fmla="*/ 123148 w 143512"/>
                <a:gd name="connsiteY8" fmla="*/ 145494 h 361761"/>
                <a:gd name="connsiteX9" fmla="*/ 138071 w 143512"/>
                <a:gd name="connsiteY9" fmla="*/ 187874 h 361761"/>
                <a:gd name="connsiteX10" fmla="*/ 133445 w 143512"/>
                <a:gd name="connsiteY10" fmla="*/ 237865 h 361761"/>
                <a:gd name="connsiteX11" fmla="*/ 88677 w 143512"/>
                <a:gd name="connsiteY11" fmla="*/ 280692 h 361761"/>
                <a:gd name="connsiteX12" fmla="*/ 86439 w 143512"/>
                <a:gd name="connsiteY12" fmla="*/ 303374 h 361761"/>
                <a:gd name="connsiteX13" fmla="*/ 38388 w 143512"/>
                <a:gd name="connsiteY13" fmla="*/ 360677 h 361761"/>
                <a:gd name="connsiteX14" fmla="*/ 20332 w 143512"/>
                <a:gd name="connsiteY14" fmla="*/ 345754 h 361761"/>
                <a:gd name="connsiteX15" fmla="*/ 4813 w 143512"/>
                <a:gd name="connsiteY15" fmla="*/ 293227 h 36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512" h="361761">
                  <a:moveTo>
                    <a:pt x="4813" y="293227"/>
                  </a:moveTo>
                  <a:cubicBezTo>
                    <a:pt x="-1604" y="273589"/>
                    <a:pt x="-1604" y="252429"/>
                    <a:pt x="4813" y="232791"/>
                  </a:cubicBezTo>
                  <a:cubicBezTo>
                    <a:pt x="14065" y="211452"/>
                    <a:pt x="36896" y="196380"/>
                    <a:pt x="39582" y="173101"/>
                  </a:cubicBezTo>
                  <a:cubicBezTo>
                    <a:pt x="41373" y="158179"/>
                    <a:pt x="33762" y="143256"/>
                    <a:pt x="36747" y="128334"/>
                  </a:cubicBezTo>
                  <a:cubicBezTo>
                    <a:pt x="41806" y="114277"/>
                    <a:pt x="50505" y="101816"/>
                    <a:pt x="61966" y="92221"/>
                  </a:cubicBezTo>
                  <a:cubicBezTo>
                    <a:pt x="85096" y="66823"/>
                    <a:pt x="98839" y="34292"/>
                    <a:pt x="100914" y="0"/>
                  </a:cubicBezTo>
                  <a:cubicBezTo>
                    <a:pt x="116373" y="18384"/>
                    <a:pt x="128863" y="39082"/>
                    <a:pt x="137921" y="61331"/>
                  </a:cubicBezTo>
                  <a:cubicBezTo>
                    <a:pt x="146949" y="83999"/>
                    <a:pt x="144965" y="109576"/>
                    <a:pt x="132549" y="130572"/>
                  </a:cubicBezTo>
                  <a:cubicBezTo>
                    <a:pt x="128759" y="135093"/>
                    <a:pt x="125595" y="140122"/>
                    <a:pt x="123148" y="145494"/>
                  </a:cubicBezTo>
                  <a:cubicBezTo>
                    <a:pt x="118672" y="160417"/>
                    <a:pt x="131206" y="173847"/>
                    <a:pt x="138071" y="187874"/>
                  </a:cubicBezTo>
                  <a:cubicBezTo>
                    <a:pt x="145905" y="204110"/>
                    <a:pt x="144129" y="223345"/>
                    <a:pt x="133445" y="237865"/>
                  </a:cubicBezTo>
                  <a:cubicBezTo>
                    <a:pt x="120313" y="254279"/>
                    <a:pt x="94795" y="260696"/>
                    <a:pt x="88677" y="280692"/>
                  </a:cubicBezTo>
                  <a:cubicBezTo>
                    <a:pt x="87035" y="288139"/>
                    <a:pt x="86274" y="295749"/>
                    <a:pt x="86439" y="303374"/>
                  </a:cubicBezTo>
                  <a:cubicBezTo>
                    <a:pt x="83648" y="330503"/>
                    <a:pt x="64607" y="353201"/>
                    <a:pt x="38388" y="360677"/>
                  </a:cubicBezTo>
                  <a:cubicBezTo>
                    <a:pt x="23466" y="364407"/>
                    <a:pt x="23466" y="358289"/>
                    <a:pt x="20332" y="345754"/>
                  </a:cubicBezTo>
                  <a:cubicBezTo>
                    <a:pt x="15855" y="327847"/>
                    <a:pt x="8991" y="310836"/>
                    <a:pt x="4813" y="293227"/>
                  </a:cubicBezTo>
                  <a:close/>
                </a:path>
              </a:pathLst>
            </a:custGeom>
            <a:solidFill>
              <a:srgbClr val="231F20"/>
            </a:solidFill>
            <a:ln w="1490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BE5722B0-1EAF-457D-9280-6525A0455480}"/>
                </a:ext>
              </a:extLst>
            </p:cNvPr>
            <p:cNvSpPr/>
            <p:nvPr/>
          </p:nvSpPr>
          <p:spPr>
            <a:xfrm>
              <a:off x="4563414" y="3774455"/>
              <a:ext cx="119666" cy="276005"/>
            </a:xfrm>
            <a:custGeom>
              <a:avLst/>
              <a:gdLst>
                <a:gd name="connsiteX0" fmla="*/ 63421 w 119666"/>
                <a:gd name="connsiteY0" fmla="*/ 203394 h 276005"/>
                <a:gd name="connsiteX1" fmla="*/ 36262 w 119666"/>
                <a:gd name="connsiteY1" fmla="*/ 86998 h 276005"/>
                <a:gd name="connsiteX2" fmla="*/ 0 w 119666"/>
                <a:gd name="connsiteY2" fmla="*/ 0 h 276005"/>
                <a:gd name="connsiteX3" fmla="*/ 47603 w 119666"/>
                <a:gd name="connsiteY3" fmla="*/ 20145 h 276005"/>
                <a:gd name="connsiteX4" fmla="*/ 86551 w 119666"/>
                <a:gd name="connsiteY4" fmla="*/ 48946 h 276005"/>
                <a:gd name="connsiteX5" fmla="*/ 89684 w 119666"/>
                <a:gd name="connsiteY5" fmla="*/ 133855 h 276005"/>
                <a:gd name="connsiteX6" fmla="*/ 109233 w 119666"/>
                <a:gd name="connsiteY6" fmla="*/ 157432 h 276005"/>
                <a:gd name="connsiteX7" fmla="*/ 113411 w 119666"/>
                <a:gd name="connsiteY7" fmla="*/ 226971 h 276005"/>
                <a:gd name="connsiteX8" fmla="*/ 82820 w 119666"/>
                <a:gd name="connsiteY8" fmla="*/ 273529 h 276005"/>
                <a:gd name="connsiteX9" fmla="*/ 75060 w 119666"/>
                <a:gd name="connsiteY9" fmla="*/ 239059 h 276005"/>
                <a:gd name="connsiteX10" fmla="*/ 63421 w 119666"/>
                <a:gd name="connsiteY10" fmla="*/ 203394 h 2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666" h="276005">
                  <a:moveTo>
                    <a:pt x="63421" y="203394"/>
                  </a:moveTo>
                  <a:cubicBezTo>
                    <a:pt x="52378" y="165043"/>
                    <a:pt x="48498" y="125051"/>
                    <a:pt x="36262" y="86998"/>
                  </a:cubicBezTo>
                  <a:cubicBezTo>
                    <a:pt x="26413" y="57109"/>
                    <a:pt x="14296" y="28025"/>
                    <a:pt x="0" y="0"/>
                  </a:cubicBezTo>
                  <a:lnTo>
                    <a:pt x="47603" y="20145"/>
                  </a:lnTo>
                  <a:cubicBezTo>
                    <a:pt x="63570" y="24846"/>
                    <a:pt x="77373" y="35053"/>
                    <a:pt x="86551" y="48946"/>
                  </a:cubicBezTo>
                  <a:cubicBezTo>
                    <a:pt x="98936" y="74911"/>
                    <a:pt x="76553" y="108636"/>
                    <a:pt x="89684" y="133855"/>
                  </a:cubicBezTo>
                  <a:cubicBezTo>
                    <a:pt x="95638" y="142167"/>
                    <a:pt x="102175" y="150046"/>
                    <a:pt x="109233" y="157432"/>
                  </a:cubicBezTo>
                  <a:cubicBezTo>
                    <a:pt x="121484" y="178667"/>
                    <a:pt x="123036" y="204423"/>
                    <a:pt x="113411" y="226971"/>
                  </a:cubicBezTo>
                  <a:cubicBezTo>
                    <a:pt x="110128" y="236820"/>
                    <a:pt x="95653" y="287706"/>
                    <a:pt x="82820" y="273529"/>
                  </a:cubicBezTo>
                  <a:cubicBezTo>
                    <a:pt x="77747" y="267859"/>
                    <a:pt x="77298" y="246818"/>
                    <a:pt x="75060" y="239059"/>
                  </a:cubicBezTo>
                  <a:cubicBezTo>
                    <a:pt x="71031" y="227120"/>
                    <a:pt x="66853" y="215332"/>
                    <a:pt x="63421" y="203394"/>
                  </a:cubicBezTo>
                  <a:close/>
                </a:path>
              </a:pathLst>
            </a:custGeom>
            <a:solidFill>
              <a:srgbClr val="231F20"/>
            </a:solidFill>
            <a:ln w="1490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B57008E6-EFEC-4EFD-AB90-7E79632C85A0}"/>
                </a:ext>
              </a:extLst>
            </p:cNvPr>
            <p:cNvSpPr/>
            <p:nvPr/>
          </p:nvSpPr>
          <p:spPr>
            <a:xfrm>
              <a:off x="4610122" y="4199896"/>
              <a:ext cx="54318" cy="287705"/>
            </a:xfrm>
            <a:custGeom>
              <a:avLst/>
              <a:gdLst>
                <a:gd name="connsiteX0" fmla="*/ 39396 w 54318"/>
                <a:gd name="connsiteY0" fmla="*/ 287706 h 287705"/>
                <a:gd name="connsiteX1" fmla="*/ 0 w 54318"/>
                <a:gd name="connsiteY1" fmla="*/ 1940 h 287705"/>
                <a:gd name="connsiteX2" fmla="*/ 14923 w 54318"/>
                <a:gd name="connsiteY2" fmla="*/ 0 h 287705"/>
                <a:gd name="connsiteX3" fmla="*/ 54318 w 54318"/>
                <a:gd name="connsiteY3" fmla="*/ 285467 h 287705"/>
              </a:gdLst>
              <a:ahLst/>
              <a:cxnLst>
                <a:cxn ang="0">
                  <a:pos x="connsiteX0" y="connsiteY0"/>
                </a:cxn>
                <a:cxn ang="0">
                  <a:pos x="connsiteX1" y="connsiteY1"/>
                </a:cxn>
                <a:cxn ang="0">
                  <a:pos x="connsiteX2" y="connsiteY2"/>
                </a:cxn>
                <a:cxn ang="0">
                  <a:pos x="connsiteX3" y="connsiteY3"/>
                </a:cxn>
              </a:cxnLst>
              <a:rect l="l" t="t" r="r" b="b"/>
              <a:pathLst>
                <a:path w="54318" h="287705">
                  <a:moveTo>
                    <a:pt x="39396" y="287706"/>
                  </a:moveTo>
                  <a:cubicBezTo>
                    <a:pt x="29994" y="225031"/>
                    <a:pt x="298" y="4178"/>
                    <a:pt x="0" y="1940"/>
                  </a:cubicBezTo>
                  <a:lnTo>
                    <a:pt x="14923" y="0"/>
                  </a:lnTo>
                  <a:cubicBezTo>
                    <a:pt x="14923" y="2238"/>
                    <a:pt x="44768" y="222942"/>
                    <a:pt x="54318" y="285467"/>
                  </a:cubicBezTo>
                  <a:close/>
                </a:path>
              </a:pathLst>
            </a:custGeom>
            <a:solidFill>
              <a:srgbClr val="231F20"/>
            </a:solidFill>
            <a:ln w="14907"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FFD1664F-FBD2-4403-A9B8-8FC81AC0A352}"/>
                </a:ext>
              </a:extLst>
            </p:cNvPr>
            <p:cNvSpPr/>
            <p:nvPr/>
          </p:nvSpPr>
          <p:spPr>
            <a:xfrm>
              <a:off x="4652502" y="4165873"/>
              <a:ext cx="61331" cy="380374"/>
            </a:xfrm>
            <a:custGeom>
              <a:avLst/>
              <a:gdLst>
                <a:gd name="connsiteX0" fmla="*/ 14923 w 61331"/>
                <a:gd name="connsiteY0" fmla="*/ 380374 h 380374"/>
                <a:gd name="connsiteX1" fmla="*/ 0 w 61331"/>
                <a:gd name="connsiteY1" fmla="*/ 380374 h 380374"/>
                <a:gd name="connsiteX2" fmla="*/ 50289 w 61331"/>
                <a:gd name="connsiteY2" fmla="*/ 0 h 380374"/>
                <a:gd name="connsiteX3" fmla="*/ 61332 w 61331"/>
                <a:gd name="connsiteY3" fmla="*/ 9998 h 380374"/>
                <a:gd name="connsiteX4" fmla="*/ 14923 w 61331"/>
                <a:gd name="connsiteY4" fmla="*/ 380374 h 380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31" h="380374">
                  <a:moveTo>
                    <a:pt x="14923" y="380374"/>
                  </a:moveTo>
                  <a:lnTo>
                    <a:pt x="0" y="380374"/>
                  </a:lnTo>
                  <a:cubicBezTo>
                    <a:pt x="0" y="305762"/>
                    <a:pt x="32083" y="19847"/>
                    <a:pt x="50289" y="0"/>
                  </a:cubicBezTo>
                  <a:lnTo>
                    <a:pt x="61332" y="9998"/>
                  </a:lnTo>
                  <a:cubicBezTo>
                    <a:pt x="48498" y="27010"/>
                    <a:pt x="15520" y="290243"/>
                    <a:pt x="14923" y="380374"/>
                  </a:cubicBezTo>
                  <a:close/>
                </a:path>
              </a:pathLst>
            </a:custGeom>
            <a:solidFill>
              <a:srgbClr val="231F20"/>
            </a:solidFill>
            <a:ln w="14907"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D9610C63-657C-4513-A877-C6EDAAB702D6}"/>
                </a:ext>
              </a:extLst>
            </p:cNvPr>
            <p:cNvSpPr/>
            <p:nvPr/>
          </p:nvSpPr>
          <p:spPr>
            <a:xfrm>
              <a:off x="4641310" y="4029929"/>
              <a:ext cx="43183" cy="502291"/>
            </a:xfrm>
            <a:custGeom>
              <a:avLst/>
              <a:gdLst>
                <a:gd name="connsiteX0" fmla="*/ 42231 w 43183"/>
                <a:gd name="connsiteY0" fmla="*/ 502291 h 502291"/>
                <a:gd name="connsiteX1" fmla="*/ 27308 w 43183"/>
                <a:gd name="connsiteY1" fmla="*/ 501545 h 502291"/>
                <a:gd name="connsiteX2" fmla="*/ 0 w 43183"/>
                <a:gd name="connsiteY2" fmla="*/ 1492 h 502291"/>
                <a:gd name="connsiteX3" fmla="*/ 14923 w 43183"/>
                <a:gd name="connsiteY3" fmla="*/ 0 h 502291"/>
                <a:gd name="connsiteX4" fmla="*/ 42231 w 43183"/>
                <a:gd name="connsiteY4" fmla="*/ 502291 h 502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83" h="502291">
                  <a:moveTo>
                    <a:pt x="42231" y="502291"/>
                  </a:moveTo>
                  <a:lnTo>
                    <a:pt x="27308" y="501545"/>
                  </a:lnTo>
                  <a:cubicBezTo>
                    <a:pt x="34322" y="341427"/>
                    <a:pt x="299" y="4924"/>
                    <a:pt x="0" y="1492"/>
                  </a:cubicBezTo>
                  <a:lnTo>
                    <a:pt x="14923" y="0"/>
                  </a:lnTo>
                  <a:cubicBezTo>
                    <a:pt x="15221" y="3432"/>
                    <a:pt x="49245" y="340979"/>
                    <a:pt x="42231" y="502291"/>
                  </a:cubicBezTo>
                  <a:close/>
                </a:path>
              </a:pathLst>
            </a:custGeom>
            <a:solidFill>
              <a:srgbClr val="231F20"/>
            </a:solidFill>
            <a:ln w="14907"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744138E0-A336-4399-AECB-C34052006DFD}"/>
                </a:ext>
              </a:extLst>
            </p:cNvPr>
            <p:cNvSpPr/>
            <p:nvPr/>
          </p:nvSpPr>
          <p:spPr>
            <a:xfrm>
              <a:off x="4571472" y="4307487"/>
              <a:ext cx="176980" cy="262785"/>
            </a:xfrm>
            <a:custGeom>
              <a:avLst/>
              <a:gdLst>
                <a:gd name="connsiteX0" fmla="*/ 0 w 176980"/>
                <a:gd name="connsiteY0" fmla="*/ 0 h 262785"/>
                <a:gd name="connsiteX1" fmla="*/ 176981 w 176980"/>
                <a:gd name="connsiteY1" fmla="*/ 0 h 262785"/>
                <a:gd name="connsiteX2" fmla="*/ 164595 w 176980"/>
                <a:gd name="connsiteY2" fmla="*/ 201006 h 262785"/>
                <a:gd name="connsiteX3" fmla="*/ 104905 w 176980"/>
                <a:gd name="connsiteY3" fmla="*/ 262785 h 262785"/>
                <a:gd name="connsiteX4" fmla="*/ 71330 w 176980"/>
                <a:gd name="connsiteY4" fmla="*/ 262785 h 262785"/>
                <a:gd name="connsiteX5" fmla="*/ 12385 w 176980"/>
                <a:gd name="connsiteY5" fmla="*/ 201006 h 262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980" h="262785">
                  <a:moveTo>
                    <a:pt x="0" y="0"/>
                  </a:moveTo>
                  <a:lnTo>
                    <a:pt x="176981" y="0"/>
                  </a:lnTo>
                  <a:lnTo>
                    <a:pt x="164595" y="201006"/>
                  </a:lnTo>
                  <a:cubicBezTo>
                    <a:pt x="164237" y="234164"/>
                    <a:pt x="138033" y="261278"/>
                    <a:pt x="104905" y="262785"/>
                  </a:cubicBezTo>
                  <a:lnTo>
                    <a:pt x="71330" y="262785"/>
                  </a:lnTo>
                  <a:cubicBezTo>
                    <a:pt x="38455" y="260980"/>
                    <a:pt x="12654" y="233925"/>
                    <a:pt x="12385" y="201006"/>
                  </a:cubicBezTo>
                  <a:close/>
                </a:path>
              </a:pathLst>
            </a:custGeom>
            <a:solidFill>
              <a:srgbClr val="FFFFFF"/>
            </a:solidFill>
            <a:ln w="14907"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376627B8-7F43-4F9C-AFB1-6409213B17F2}"/>
                </a:ext>
              </a:extLst>
            </p:cNvPr>
            <p:cNvSpPr/>
            <p:nvPr/>
          </p:nvSpPr>
          <p:spPr>
            <a:xfrm>
              <a:off x="4563687" y="4300026"/>
              <a:ext cx="192402" cy="278006"/>
            </a:xfrm>
            <a:custGeom>
              <a:avLst/>
              <a:gdLst>
                <a:gd name="connsiteX0" fmla="*/ 113288 w 192402"/>
                <a:gd name="connsiteY0" fmla="*/ 278006 h 278006"/>
                <a:gd name="connsiteX1" fmla="*/ 79115 w 192402"/>
                <a:gd name="connsiteY1" fmla="*/ 278006 h 278006"/>
                <a:gd name="connsiteX2" fmla="*/ 12411 w 192402"/>
                <a:gd name="connsiteY2" fmla="*/ 209064 h 278006"/>
                <a:gd name="connsiteX3" fmla="*/ 26 w 192402"/>
                <a:gd name="connsiteY3" fmla="*/ 8207 h 278006"/>
                <a:gd name="connsiteX4" fmla="*/ 2115 w 192402"/>
                <a:gd name="connsiteY4" fmla="*/ 2388 h 278006"/>
                <a:gd name="connsiteX5" fmla="*/ 7785 w 192402"/>
                <a:gd name="connsiteY5" fmla="*/ 0 h 278006"/>
                <a:gd name="connsiteX6" fmla="*/ 184766 w 192402"/>
                <a:gd name="connsiteY6" fmla="*/ 0 h 278006"/>
                <a:gd name="connsiteX7" fmla="*/ 190288 w 192402"/>
                <a:gd name="connsiteY7" fmla="*/ 2388 h 278006"/>
                <a:gd name="connsiteX8" fmla="*/ 192377 w 192402"/>
                <a:gd name="connsiteY8" fmla="*/ 8207 h 278006"/>
                <a:gd name="connsiteX9" fmla="*/ 179991 w 192402"/>
                <a:gd name="connsiteY9" fmla="*/ 209064 h 278006"/>
                <a:gd name="connsiteX10" fmla="*/ 113288 w 192402"/>
                <a:gd name="connsiteY10" fmla="*/ 278006 h 278006"/>
                <a:gd name="connsiteX11" fmla="*/ 15993 w 192402"/>
                <a:gd name="connsiteY11" fmla="*/ 15370 h 278006"/>
                <a:gd name="connsiteX12" fmla="*/ 27781 w 192402"/>
                <a:gd name="connsiteY12" fmla="*/ 208169 h 278006"/>
                <a:gd name="connsiteX13" fmla="*/ 79115 w 192402"/>
                <a:gd name="connsiteY13" fmla="*/ 263084 h 278006"/>
                <a:gd name="connsiteX14" fmla="*/ 113288 w 192402"/>
                <a:gd name="connsiteY14" fmla="*/ 263084 h 278006"/>
                <a:gd name="connsiteX15" fmla="*/ 164621 w 192402"/>
                <a:gd name="connsiteY15" fmla="*/ 208617 h 278006"/>
                <a:gd name="connsiteX16" fmla="*/ 176559 w 192402"/>
                <a:gd name="connsiteY16" fmla="*/ 15818 h 27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402" h="278006">
                  <a:moveTo>
                    <a:pt x="113288" y="278006"/>
                  </a:moveTo>
                  <a:lnTo>
                    <a:pt x="79115" y="278006"/>
                  </a:lnTo>
                  <a:cubicBezTo>
                    <a:pt x="42212" y="276126"/>
                    <a:pt x="13068" y="245997"/>
                    <a:pt x="12411" y="209064"/>
                  </a:cubicBezTo>
                  <a:lnTo>
                    <a:pt x="26" y="8207"/>
                  </a:lnTo>
                  <a:cubicBezTo>
                    <a:pt x="-154" y="6059"/>
                    <a:pt x="608" y="3940"/>
                    <a:pt x="2115" y="2388"/>
                  </a:cubicBezTo>
                  <a:cubicBezTo>
                    <a:pt x="3622" y="881"/>
                    <a:pt x="5651" y="30"/>
                    <a:pt x="7785" y="0"/>
                  </a:cubicBezTo>
                  <a:lnTo>
                    <a:pt x="184766" y="0"/>
                  </a:lnTo>
                  <a:cubicBezTo>
                    <a:pt x="186855" y="15"/>
                    <a:pt x="188840" y="881"/>
                    <a:pt x="190288" y="2388"/>
                  </a:cubicBezTo>
                  <a:cubicBezTo>
                    <a:pt x="191795" y="3940"/>
                    <a:pt x="192556" y="6059"/>
                    <a:pt x="192377" y="8207"/>
                  </a:cubicBezTo>
                  <a:lnTo>
                    <a:pt x="179991" y="209064"/>
                  </a:lnTo>
                  <a:cubicBezTo>
                    <a:pt x="179334" y="245997"/>
                    <a:pt x="150191" y="276126"/>
                    <a:pt x="113288" y="278006"/>
                  </a:cubicBezTo>
                  <a:close/>
                  <a:moveTo>
                    <a:pt x="15993" y="15370"/>
                  </a:moveTo>
                  <a:lnTo>
                    <a:pt x="27781" y="208169"/>
                  </a:lnTo>
                  <a:cubicBezTo>
                    <a:pt x="27722" y="237148"/>
                    <a:pt x="50195" y="261189"/>
                    <a:pt x="79115" y="263084"/>
                  </a:cubicBezTo>
                  <a:lnTo>
                    <a:pt x="113288" y="263084"/>
                  </a:lnTo>
                  <a:cubicBezTo>
                    <a:pt x="142043" y="261203"/>
                    <a:pt x="164442" y="237432"/>
                    <a:pt x="164621" y="208617"/>
                  </a:cubicBezTo>
                  <a:lnTo>
                    <a:pt x="176559" y="15818"/>
                  </a:lnTo>
                  <a:close/>
                </a:path>
              </a:pathLst>
            </a:custGeom>
            <a:solidFill>
              <a:srgbClr val="231F20"/>
            </a:solidFill>
            <a:ln w="14907" cap="flat">
              <a:noFill/>
              <a:prstDash val="solid"/>
              <a:miter/>
            </a:ln>
          </p:spPr>
          <p:txBody>
            <a:bodyPr rtlCol="0" anchor="ctr"/>
            <a:lstStyle/>
            <a:p>
              <a:endParaRPr lang="zh-CN" altLang="en-US"/>
            </a:p>
          </p:txBody>
        </p:sp>
      </p:grpSp>
      <p:sp>
        <p:nvSpPr>
          <p:cNvPr id="115" name="任意多边形: 形状 114">
            <a:extLst>
              <a:ext uri="{FF2B5EF4-FFF2-40B4-BE49-F238E27FC236}">
                <a16:creationId xmlns:a16="http://schemas.microsoft.com/office/drawing/2014/main" id="{11C12956-DB20-4E15-86F6-2A0918B1B5FC}"/>
              </a:ext>
            </a:extLst>
          </p:cNvPr>
          <p:cNvSpPr/>
          <p:nvPr userDrawn="1"/>
        </p:nvSpPr>
        <p:spPr>
          <a:xfrm>
            <a:off x="5248297" y="2592260"/>
            <a:ext cx="854163" cy="2527947"/>
          </a:xfrm>
          <a:custGeom>
            <a:avLst/>
            <a:gdLst>
              <a:gd name="connsiteX0" fmla="*/ 0 w 854163"/>
              <a:gd name="connsiteY0" fmla="*/ 0 h 1419129"/>
              <a:gd name="connsiteX1" fmla="*/ 854164 w 854163"/>
              <a:gd name="connsiteY1" fmla="*/ 0 h 1419129"/>
              <a:gd name="connsiteX2" fmla="*/ 854164 w 854163"/>
              <a:gd name="connsiteY2" fmla="*/ 1419130 h 1419129"/>
              <a:gd name="connsiteX3" fmla="*/ 0 w 854163"/>
              <a:gd name="connsiteY3" fmla="*/ 1419130 h 1419129"/>
            </a:gdLst>
            <a:ahLst/>
            <a:cxnLst>
              <a:cxn ang="0">
                <a:pos x="connsiteX0" y="connsiteY0"/>
              </a:cxn>
              <a:cxn ang="0">
                <a:pos x="connsiteX1" y="connsiteY1"/>
              </a:cxn>
              <a:cxn ang="0">
                <a:pos x="connsiteX2" y="connsiteY2"/>
              </a:cxn>
              <a:cxn ang="0">
                <a:pos x="connsiteX3" y="connsiteY3"/>
              </a:cxn>
            </a:cxnLst>
            <a:rect l="l" t="t" r="r" b="b"/>
            <a:pathLst>
              <a:path w="854163" h="1419129">
                <a:moveTo>
                  <a:pt x="0" y="0"/>
                </a:moveTo>
                <a:lnTo>
                  <a:pt x="854164" y="0"/>
                </a:lnTo>
                <a:lnTo>
                  <a:pt x="854164" y="1419130"/>
                </a:lnTo>
                <a:lnTo>
                  <a:pt x="0" y="1419130"/>
                </a:lnTo>
                <a:close/>
              </a:path>
            </a:pathLst>
          </a:custGeom>
          <a:solidFill>
            <a:srgbClr val="FFFFFF"/>
          </a:solidFill>
          <a:ln w="19050"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16" name="文本框 115">
            <a:extLst>
              <a:ext uri="{FF2B5EF4-FFF2-40B4-BE49-F238E27FC236}">
                <a16:creationId xmlns:a16="http://schemas.microsoft.com/office/drawing/2014/main" id="{CDF75151-9C7C-477D-BC08-CE01A11020F4}"/>
              </a:ext>
            </a:extLst>
          </p:cNvPr>
          <p:cNvSpPr txBox="1"/>
          <p:nvPr userDrawn="1"/>
        </p:nvSpPr>
        <p:spPr>
          <a:xfrm>
            <a:off x="1822422" y="4326026"/>
            <a:ext cx="869683" cy="830997"/>
          </a:xfrm>
          <a:prstGeom prst="rect">
            <a:avLst/>
          </a:prstGeom>
          <a:noFill/>
          <a:ln>
            <a:noFill/>
          </a:ln>
        </p:spPr>
        <p:txBody>
          <a:bodyPr wrap="square" rtlCol="0">
            <a:spAutoFit/>
          </a:bodyPr>
          <a:lstStyle/>
          <a:p>
            <a:pPr algn="ctr"/>
            <a:r>
              <a:rPr lang="en-US" altLang="zh-CN" sz="4800" b="1" dirty="0">
                <a:solidFill>
                  <a:schemeClr val="bg1">
                    <a:lumMod val="85000"/>
                  </a:schemeClr>
                </a:solidFill>
                <a:ea typeface="+mj-ea"/>
              </a:rPr>
              <a:t>01</a:t>
            </a:r>
            <a:endParaRPr lang="zh-CN" altLang="en-US" sz="4800" b="1" dirty="0">
              <a:solidFill>
                <a:schemeClr val="bg1">
                  <a:lumMod val="85000"/>
                </a:schemeClr>
              </a:solidFill>
              <a:ea typeface="+mj-ea"/>
            </a:endParaRPr>
          </a:p>
        </p:txBody>
      </p:sp>
      <p:sp>
        <p:nvSpPr>
          <p:cNvPr id="117" name="文本框 116">
            <a:extLst>
              <a:ext uri="{FF2B5EF4-FFF2-40B4-BE49-F238E27FC236}">
                <a16:creationId xmlns:a16="http://schemas.microsoft.com/office/drawing/2014/main" id="{C3A59193-F8A9-4051-827E-43619F4B0056}"/>
              </a:ext>
            </a:extLst>
          </p:cNvPr>
          <p:cNvSpPr txBox="1"/>
          <p:nvPr userDrawn="1"/>
        </p:nvSpPr>
        <p:spPr>
          <a:xfrm>
            <a:off x="2965784" y="4326026"/>
            <a:ext cx="869683" cy="830997"/>
          </a:xfrm>
          <a:prstGeom prst="rect">
            <a:avLst/>
          </a:prstGeom>
          <a:noFill/>
        </p:spPr>
        <p:txBody>
          <a:bodyPr wrap="square" rtlCol="0">
            <a:spAutoFit/>
          </a:bodyPr>
          <a:lstStyle/>
          <a:p>
            <a:pPr algn="ctr"/>
            <a:r>
              <a:rPr lang="en-US" altLang="zh-CN" sz="4800" b="1" dirty="0">
                <a:solidFill>
                  <a:schemeClr val="bg1">
                    <a:lumMod val="85000"/>
                  </a:schemeClr>
                </a:solidFill>
                <a:ea typeface="+mj-ea"/>
              </a:rPr>
              <a:t>02</a:t>
            </a:r>
            <a:endParaRPr lang="zh-CN" altLang="en-US" sz="4800" b="1" dirty="0">
              <a:solidFill>
                <a:schemeClr val="bg1">
                  <a:lumMod val="85000"/>
                </a:schemeClr>
              </a:solidFill>
              <a:ea typeface="+mj-ea"/>
            </a:endParaRPr>
          </a:p>
        </p:txBody>
      </p:sp>
      <p:sp>
        <p:nvSpPr>
          <p:cNvPr id="118" name="文本框 117">
            <a:extLst>
              <a:ext uri="{FF2B5EF4-FFF2-40B4-BE49-F238E27FC236}">
                <a16:creationId xmlns:a16="http://schemas.microsoft.com/office/drawing/2014/main" id="{E61DA290-E398-4020-AB6D-3E79464D274E}"/>
              </a:ext>
            </a:extLst>
          </p:cNvPr>
          <p:cNvSpPr txBox="1"/>
          <p:nvPr userDrawn="1"/>
        </p:nvSpPr>
        <p:spPr>
          <a:xfrm>
            <a:off x="4109146" y="4326026"/>
            <a:ext cx="869683" cy="830997"/>
          </a:xfrm>
          <a:prstGeom prst="rect">
            <a:avLst/>
          </a:prstGeom>
          <a:noFill/>
        </p:spPr>
        <p:txBody>
          <a:bodyPr wrap="square" rtlCol="0">
            <a:spAutoFit/>
          </a:bodyPr>
          <a:lstStyle/>
          <a:p>
            <a:pPr algn="ctr"/>
            <a:r>
              <a:rPr lang="en-US" altLang="zh-CN" sz="4800" b="1" dirty="0">
                <a:solidFill>
                  <a:schemeClr val="bg1">
                    <a:lumMod val="85000"/>
                  </a:schemeClr>
                </a:solidFill>
                <a:ea typeface="+mj-ea"/>
              </a:rPr>
              <a:t>03</a:t>
            </a:r>
            <a:endParaRPr lang="zh-CN" altLang="en-US" sz="4800" b="1" dirty="0">
              <a:solidFill>
                <a:schemeClr val="bg1">
                  <a:lumMod val="85000"/>
                </a:schemeClr>
              </a:solidFill>
              <a:ea typeface="+mj-ea"/>
            </a:endParaRPr>
          </a:p>
        </p:txBody>
      </p:sp>
      <p:sp>
        <p:nvSpPr>
          <p:cNvPr id="119" name="文本框 118">
            <a:extLst>
              <a:ext uri="{FF2B5EF4-FFF2-40B4-BE49-F238E27FC236}">
                <a16:creationId xmlns:a16="http://schemas.microsoft.com/office/drawing/2014/main" id="{EC291383-0BEF-4DE1-94C9-52BA042CF846}"/>
              </a:ext>
            </a:extLst>
          </p:cNvPr>
          <p:cNvSpPr txBox="1"/>
          <p:nvPr userDrawn="1"/>
        </p:nvSpPr>
        <p:spPr>
          <a:xfrm>
            <a:off x="5252508" y="4326026"/>
            <a:ext cx="869683" cy="830997"/>
          </a:xfrm>
          <a:prstGeom prst="rect">
            <a:avLst/>
          </a:prstGeom>
          <a:noFill/>
        </p:spPr>
        <p:txBody>
          <a:bodyPr wrap="square" rtlCol="0">
            <a:spAutoFit/>
          </a:bodyPr>
          <a:lstStyle/>
          <a:p>
            <a:pPr algn="ctr"/>
            <a:r>
              <a:rPr lang="en-US" altLang="zh-CN" sz="4800" b="1" dirty="0">
                <a:solidFill>
                  <a:schemeClr val="tx1">
                    <a:lumMod val="75000"/>
                    <a:lumOff val="25000"/>
                  </a:schemeClr>
                </a:solidFill>
                <a:ea typeface="+mj-ea"/>
              </a:rPr>
              <a:t>04</a:t>
            </a:r>
            <a:endParaRPr lang="zh-CN" altLang="en-US" sz="4800" b="1" dirty="0">
              <a:solidFill>
                <a:schemeClr val="tx1">
                  <a:lumMod val="75000"/>
                  <a:lumOff val="25000"/>
                </a:schemeClr>
              </a:solidFill>
              <a:ea typeface="+mj-ea"/>
            </a:endParaRPr>
          </a:p>
        </p:txBody>
      </p:sp>
      <p:grpSp>
        <p:nvGrpSpPr>
          <p:cNvPr id="120" name="组合 119">
            <a:extLst>
              <a:ext uri="{FF2B5EF4-FFF2-40B4-BE49-F238E27FC236}">
                <a16:creationId xmlns:a16="http://schemas.microsoft.com/office/drawing/2014/main" id="{3F231705-1A1B-4DFE-90F0-9E1699700AAD}"/>
              </a:ext>
            </a:extLst>
          </p:cNvPr>
          <p:cNvGrpSpPr/>
          <p:nvPr userDrawn="1"/>
        </p:nvGrpSpPr>
        <p:grpSpPr>
          <a:xfrm>
            <a:off x="4870416" y="1658960"/>
            <a:ext cx="1385575" cy="1639649"/>
            <a:chOff x="5750196" y="-2480856"/>
            <a:chExt cx="1583628" cy="1874044"/>
          </a:xfrm>
        </p:grpSpPr>
        <p:sp>
          <p:nvSpPr>
            <p:cNvPr id="121" name="任意多边形: 形状 120">
              <a:extLst>
                <a:ext uri="{FF2B5EF4-FFF2-40B4-BE49-F238E27FC236}">
                  <a16:creationId xmlns:a16="http://schemas.microsoft.com/office/drawing/2014/main" id="{DE639293-C2B2-442F-9204-F713A6BE4F17}"/>
                </a:ext>
              </a:extLst>
            </p:cNvPr>
            <p:cNvSpPr/>
            <p:nvPr/>
          </p:nvSpPr>
          <p:spPr>
            <a:xfrm>
              <a:off x="6578436" y="-2473653"/>
              <a:ext cx="747773" cy="841078"/>
            </a:xfrm>
            <a:custGeom>
              <a:avLst/>
              <a:gdLst>
                <a:gd name="connsiteX0" fmla="*/ 63780 w 747773"/>
                <a:gd name="connsiteY0" fmla="*/ 62551 h 841078"/>
                <a:gd name="connsiteX1" fmla="*/ 117670 w 747773"/>
                <a:gd name="connsiteY1" fmla="*/ 15623 h 841078"/>
                <a:gd name="connsiteX2" fmla="*/ 238957 w 747773"/>
                <a:gd name="connsiteY2" fmla="*/ 20497 h 841078"/>
                <a:gd name="connsiteX3" fmla="*/ 277808 w 747773"/>
                <a:gd name="connsiteY3" fmla="*/ 5319 h 841078"/>
                <a:gd name="connsiteX4" fmla="*/ 384892 w 747773"/>
                <a:gd name="connsiteY4" fmla="*/ 88869 h 841078"/>
                <a:gd name="connsiteX5" fmla="*/ 450061 w 747773"/>
                <a:gd name="connsiteY5" fmla="*/ 250957 h 841078"/>
                <a:gd name="connsiteX6" fmla="*/ 587641 w 747773"/>
                <a:gd name="connsiteY6" fmla="*/ 351635 h 841078"/>
                <a:gd name="connsiteX7" fmla="*/ 680938 w 747773"/>
                <a:gd name="connsiteY7" fmla="*/ 408588 h 841078"/>
                <a:gd name="connsiteX8" fmla="*/ 737614 w 747773"/>
                <a:gd name="connsiteY8" fmla="*/ 631390 h 841078"/>
                <a:gd name="connsiteX9" fmla="*/ 573855 w 747773"/>
                <a:gd name="connsiteY9" fmla="*/ 800579 h 841078"/>
                <a:gd name="connsiteX10" fmla="*/ 476379 w 747773"/>
                <a:gd name="connsiteY10" fmla="*/ 828429 h 841078"/>
                <a:gd name="connsiteX11" fmla="*/ 374587 w 747773"/>
                <a:gd name="connsiteY11" fmla="*/ 840962 h 841078"/>
                <a:gd name="connsiteX12" fmla="*/ 297303 w 747773"/>
                <a:gd name="connsiteY12" fmla="*/ 827037 h 841078"/>
                <a:gd name="connsiteX13" fmla="*/ 221690 w 747773"/>
                <a:gd name="connsiteY13" fmla="*/ 814922 h 841078"/>
                <a:gd name="connsiteX14" fmla="*/ 92744 w 747773"/>
                <a:gd name="connsiteY14" fmla="*/ 679709 h 841078"/>
                <a:gd name="connsiteX15" fmla="*/ 20194 w 747773"/>
                <a:gd name="connsiteY15" fmla="*/ 452452 h 841078"/>
                <a:gd name="connsiteX16" fmla="*/ 63780 w 747773"/>
                <a:gd name="connsiteY16" fmla="*/ 62551 h 841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7773" h="841078">
                  <a:moveTo>
                    <a:pt x="63780" y="62551"/>
                  </a:moveTo>
                  <a:cubicBezTo>
                    <a:pt x="79445" y="44452"/>
                    <a:pt x="97590" y="28654"/>
                    <a:pt x="117670" y="15623"/>
                  </a:cubicBezTo>
                  <a:cubicBezTo>
                    <a:pt x="155518" y="-6855"/>
                    <a:pt x="203044" y="-4946"/>
                    <a:pt x="238957" y="20497"/>
                  </a:cubicBezTo>
                  <a:cubicBezTo>
                    <a:pt x="248802" y="9608"/>
                    <a:pt x="263187" y="3985"/>
                    <a:pt x="277808" y="5319"/>
                  </a:cubicBezTo>
                  <a:cubicBezTo>
                    <a:pt x="326963" y="7407"/>
                    <a:pt x="362194" y="49740"/>
                    <a:pt x="384892" y="88869"/>
                  </a:cubicBezTo>
                  <a:cubicBezTo>
                    <a:pt x="413856" y="139556"/>
                    <a:pt x="422211" y="200270"/>
                    <a:pt x="450061" y="250957"/>
                  </a:cubicBezTo>
                  <a:cubicBezTo>
                    <a:pt x="474987" y="296353"/>
                    <a:pt x="543080" y="327962"/>
                    <a:pt x="587641" y="351635"/>
                  </a:cubicBezTo>
                  <a:cubicBezTo>
                    <a:pt x="620824" y="366968"/>
                    <a:pt x="652127" y="386079"/>
                    <a:pt x="680938" y="408588"/>
                  </a:cubicBezTo>
                  <a:cubicBezTo>
                    <a:pt x="741930" y="461921"/>
                    <a:pt x="762122" y="554105"/>
                    <a:pt x="737614" y="631390"/>
                  </a:cubicBezTo>
                  <a:cubicBezTo>
                    <a:pt x="710613" y="709147"/>
                    <a:pt x="650693" y="771058"/>
                    <a:pt x="573855" y="800579"/>
                  </a:cubicBezTo>
                  <a:cubicBezTo>
                    <a:pt x="542120" y="812346"/>
                    <a:pt x="509535" y="821662"/>
                    <a:pt x="476379" y="828429"/>
                  </a:cubicBezTo>
                  <a:cubicBezTo>
                    <a:pt x="443252" y="837620"/>
                    <a:pt x="408954" y="841853"/>
                    <a:pt x="374587" y="840962"/>
                  </a:cubicBezTo>
                  <a:cubicBezTo>
                    <a:pt x="348408" y="839012"/>
                    <a:pt x="323204" y="831075"/>
                    <a:pt x="297303" y="827037"/>
                  </a:cubicBezTo>
                  <a:cubicBezTo>
                    <a:pt x="271848" y="824767"/>
                    <a:pt x="246588" y="820715"/>
                    <a:pt x="221690" y="814922"/>
                  </a:cubicBezTo>
                  <a:cubicBezTo>
                    <a:pt x="154710" y="794034"/>
                    <a:pt x="124215" y="736942"/>
                    <a:pt x="92744" y="679709"/>
                  </a:cubicBezTo>
                  <a:cubicBezTo>
                    <a:pt x="54311" y="608552"/>
                    <a:pt x="40386" y="528483"/>
                    <a:pt x="20194" y="452452"/>
                  </a:cubicBezTo>
                  <a:cubicBezTo>
                    <a:pt x="-8631" y="341052"/>
                    <a:pt x="-16289" y="154317"/>
                    <a:pt x="63780" y="62551"/>
                  </a:cubicBezTo>
                  <a:close/>
                </a:path>
              </a:pathLst>
            </a:custGeom>
            <a:solidFill>
              <a:srgbClr val="FFFFFF"/>
            </a:solidFill>
            <a:ln w="13907"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66F198B2-07DC-4F17-8E10-C695B5E95E85}"/>
                </a:ext>
              </a:extLst>
            </p:cNvPr>
            <p:cNvSpPr/>
            <p:nvPr/>
          </p:nvSpPr>
          <p:spPr>
            <a:xfrm>
              <a:off x="6571677" y="-2480856"/>
              <a:ext cx="762147" cy="854709"/>
            </a:xfrm>
            <a:custGeom>
              <a:avLst/>
              <a:gdLst>
                <a:gd name="connsiteX0" fmla="*/ 395968 w 762147"/>
                <a:gd name="connsiteY0" fmla="*/ 854710 h 854709"/>
                <a:gd name="connsiteX1" fmla="*/ 381207 w 762147"/>
                <a:gd name="connsiteY1" fmla="*/ 854710 h 854709"/>
                <a:gd name="connsiteX2" fmla="*/ 333165 w 762147"/>
                <a:gd name="connsiteY2" fmla="*/ 846494 h 854709"/>
                <a:gd name="connsiteX3" fmla="*/ 303366 w 762147"/>
                <a:gd name="connsiteY3" fmla="*/ 840506 h 854709"/>
                <a:gd name="connsiteX4" fmla="*/ 278301 w 762147"/>
                <a:gd name="connsiteY4" fmla="*/ 837304 h 854709"/>
                <a:gd name="connsiteX5" fmla="*/ 226778 w 762147"/>
                <a:gd name="connsiteY5" fmla="*/ 828113 h 854709"/>
                <a:gd name="connsiteX6" fmla="*/ 96439 w 762147"/>
                <a:gd name="connsiteY6" fmla="*/ 694293 h 854709"/>
                <a:gd name="connsiteX7" fmla="*/ 93933 w 762147"/>
                <a:gd name="connsiteY7" fmla="*/ 689698 h 854709"/>
                <a:gd name="connsiteX8" fmla="*/ 31409 w 762147"/>
                <a:gd name="connsiteY8" fmla="*/ 506165 h 854709"/>
                <a:gd name="connsiteX9" fmla="*/ 20269 w 762147"/>
                <a:gd name="connsiteY9" fmla="*/ 461327 h 854709"/>
                <a:gd name="connsiteX10" fmla="*/ 65247 w 762147"/>
                <a:gd name="connsiteY10" fmla="*/ 65020 h 854709"/>
                <a:gd name="connsiteX11" fmla="*/ 65247 w 762147"/>
                <a:gd name="connsiteY11" fmla="*/ 65020 h 854709"/>
                <a:gd name="connsiteX12" fmla="*/ 120948 w 762147"/>
                <a:gd name="connsiteY12" fmla="*/ 16700 h 854709"/>
                <a:gd name="connsiteX13" fmla="*/ 244881 w 762147"/>
                <a:gd name="connsiteY13" fmla="*/ 18510 h 854709"/>
                <a:gd name="connsiteX14" fmla="*/ 284985 w 762147"/>
                <a:gd name="connsiteY14" fmla="*/ 5420 h 854709"/>
                <a:gd name="connsiteX15" fmla="*/ 397778 w 762147"/>
                <a:gd name="connsiteY15" fmla="*/ 93148 h 854709"/>
                <a:gd name="connsiteX16" fmla="*/ 432173 w 762147"/>
                <a:gd name="connsiteY16" fmla="*/ 177534 h 854709"/>
                <a:gd name="connsiteX17" fmla="*/ 463086 w 762147"/>
                <a:gd name="connsiteY17" fmla="*/ 255375 h 854709"/>
                <a:gd name="connsiteX18" fmla="*/ 583120 w 762147"/>
                <a:gd name="connsiteY18" fmla="*/ 345610 h 854709"/>
                <a:gd name="connsiteX19" fmla="*/ 597881 w 762147"/>
                <a:gd name="connsiteY19" fmla="*/ 353268 h 854709"/>
                <a:gd name="connsiteX20" fmla="*/ 614312 w 762147"/>
                <a:gd name="connsiteY20" fmla="*/ 361902 h 854709"/>
                <a:gd name="connsiteX21" fmla="*/ 692989 w 762147"/>
                <a:gd name="connsiteY21" fmla="*/ 411057 h 854709"/>
                <a:gd name="connsiteX22" fmla="*/ 751753 w 762147"/>
                <a:gd name="connsiteY22" fmla="*/ 641239 h 854709"/>
                <a:gd name="connsiteX23" fmla="*/ 583399 w 762147"/>
                <a:gd name="connsiteY23" fmla="*/ 814188 h 854709"/>
                <a:gd name="connsiteX24" fmla="*/ 485227 w 762147"/>
                <a:gd name="connsiteY24" fmla="*/ 842038 h 854709"/>
                <a:gd name="connsiteX25" fmla="*/ 395968 w 762147"/>
                <a:gd name="connsiteY25" fmla="*/ 854710 h 854709"/>
                <a:gd name="connsiteX26" fmla="*/ 75691 w 762147"/>
                <a:gd name="connsiteY26" fmla="*/ 73653 h 854709"/>
                <a:gd name="connsiteX27" fmla="*/ 33916 w 762147"/>
                <a:gd name="connsiteY27" fmla="*/ 457149 h 854709"/>
                <a:gd name="connsiteX28" fmla="*/ 45056 w 762147"/>
                <a:gd name="connsiteY28" fmla="*/ 502406 h 854709"/>
                <a:gd name="connsiteX29" fmla="*/ 106048 w 762147"/>
                <a:gd name="connsiteY29" fmla="*/ 682457 h 854709"/>
                <a:gd name="connsiteX30" fmla="*/ 108554 w 762147"/>
                <a:gd name="connsiteY30" fmla="*/ 686913 h 854709"/>
                <a:gd name="connsiteX31" fmla="*/ 230955 w 762147"/>
                <a:gd name="connsiteY31" fmla="*/ 814327 h 854709"/>
                <a:gd name="connsiteX32" fmla="*/ 279833 w 762147"/>
                <a:gd name="connsiteY32" fmla="*/ 822822 h 854709"/>
                <a:gd name="connsiteX33" fmla="*/ 305594 w 762147"/>
                <a:gd name="connsiteY33" fmla="*/ 826163 h 854709"/>
                <a:gd name="connsiteX34" fmla="*/ 336090 w 762147"/>
                <a:gd name="connsiteY34" fmla="*/ 832291 h 854709"/>
                <a:gd name="connsiteX35" fmla="*/ 382182 w 762147"/>
                <a:gd name="connsiteY35" fmla="*/ 840228 h 854709"/>
                <a:gd name="connsiteX36" fmla="*/ 482024 w 762147"/>
                <a:gd name="connsiteY36" fmla="*/ 827835 h 854709"/>
                <a:gd name="connsiteX37" fmla="*/ 578107 w 762147"/>
                <a:gd name="connsiteY37" fmla="*/ 799984 h 854709"/>
                <a:gd name="connsiteX38" fmla="*/ 738246 w 762147"/>
                <a:gd name="connsiteY38" fmla="*/ 635808 h 854709"/>
                <a:gd name="connsiteX39" fmla="*/ 683659 w 762147"/>
                <a:gd name="connsiteY39" fmla="*/ 420248 h 854709"/>
                <a:gd name="connsiteX40" fmla="*/ 607768 w 762147"/>
                <a:gd name="connsiteY40" fmla="*/ 373042 h 854709"/>
                <a:gd name="connsiteX41" fmla="*/ 591197 w 762147"/>
                <a:gd name="connsiteY41" fmla="*/ 364408 h 854709"/>
                <a:gd name="connsiteX42" fmla="*/ 577272 w 762147"/>
                <a:gd name="connsiteY42" fmla="*/ 356750 h 854709"/>
                <a:gd name="connsiteX43" fmla="*/ 451946 w 762147"/>
                <a:gd name="connsiteY43" fmla="*/ 260806 h 854709"/>
                <a:gd name="connsiteX44" fmla="*/ 418805 w 762147"/>
                <a:gd name="connsiteY44" fmla="*/ 181155 h 854709"/>
                <a:gd name="connsiteX45" fmla="*/ 385663 w 762147"/>
                <a:gd name="connsiteY45" fmla="*/ 99275 h 854709"/>
                <a:gd name="connsiteX46" fmla="*/ 284288 w 762147"/>
                <a:gd name="connsiteY46" fmla="*/ 18649 h 854709"/>
                <a:gd name="connsiteX47" fmla="*/ 251147 w 762147"/>
                <a:gd name="connsiteY47" fmla="*/ 31321 h 854709"/>
                <a:gd name="connsiteX48" fmla="*/ 241678 w 762147"/>
                <a:gd name="connsiteY48" fmla="*/ 32574 h 854709"/>
                <a:gd name="connsiteX49" fmla="*/ 128049 w 762147"/>
                <a:gd name="connsiteY49" fmla="*/ 27840 h 854709"/>
                <a:gd name="connsiteX50" fmla="*/ 75830 w 762147"/>
                <a:gd name="connsiteY50" fmla="*/ 73514 h 85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62147" h="854709">
                  <a:moveTo>
                    <a:pt x="395968" y="854710"/>
                  </a:moveTo>
                  <a:cubicBezTo>
                    <a:pt x="391094" y="854710"/>
                    <a:pt x="386081" y="854710"/>
                    <a:pt x="381207" y="854710"/>
                  </a:cubicBezTo>
                  <a:cubicBezTo>
                    <a:pt x="365012" y="853136"/>
                    <a:pt x="348956" y="850393"/>
                    <a:pt x="333165" y="846494"/>
                  </a:cubicBezTo>
                  <a:cubicBezTo>
                    <a:pt x="323279" y="844266"/>
                    <a:pt x="313392" y="842177"/>
                    <a:pt x="303366" y="840506"/>
                  </a:cubicBezTo>
                  <a:cubicBezTo>
                    <a:pt x="293340" y="838835"/>
                    <a:pt x="286656" y="838278"/>
                    <a:pt x="278301" y="837304"/>
                  </a:cubicBezTo>
                  <a:cubicBezTo>
                    <a:pt x="260880" y="835869"/>
                    <a:pt x="243627" y="832792"/>
                    <a:pt x="226778" y="828113"/>
                  </a:cubicBezTo>
                  <a:cubicBezTo>
                    <a:pt x="158963" y="806947"/>
                    <a:pt x="127075" y="749715"/>
                    <a:pt x="96439" y="694293"/>
                  </a:cubicBezTo>
                  <a:lnTo>
                    <a:pt x="93933" y="689698"/>
                  </a:lnTo>
                  <a:cubicBezTo>
                    <a:pt x="62045" y="632466"/>
                    <a:pt x="46448" y="568271"/>
                    <a:pt x="31409" y="506165"/>
                  </a:cubicBezTo>
                  <a:cubicBezTo>
                    <a:pt x="27789" y="491126"/>
                    <a:pt x="24168" y="476227"/>
                    <a:pt x="20269" y="461327"/>
                  </a:cubicBezTo>
                  <a:cubicBezTo>
                    <a:pt x="-7581" y="354800"/>
                    <a:pt x="-18164" y="161520"/>
                    <a:pt x="65247" y="65020"/>
                  </a:cubicBezTo>
                  <a:lnTo>
                    <a:pt x="65247" y="65020"/>
                  </a:lnTo>
                  <a:cubicBezTo>
                    <a:pt x="81442" y="46367"/>
                    <a:pt x="100199" y="30100"/>
                    <a:pt x="120948" y="16700"/>
                  </a:cubicBezTo>
                  <a:cubicBezTo>
                    <a:pt x="159269" y="-6202"/>
                    <a:pt x="207241" y="-5501"/>
                    <a:pt x="244881" y="18510"/>
                  </a:cubicBezTo>
                  <a:cubicBezTo>
                    <a:pt x="256021" y="9057"/>
                    <a:pt x="270419" y="4356"/>
                    <a:pt x="284985" y="5420"/>
                  </a:cubicBezTo>
                  <a:cubicBezTo>
                    <a:pt x="327735" y="7230"/>
                    <a:pt x="365611" y="36752"/>
                    <a:pt x="397778" y="93148"/>
                  </a:cubicBezTo>
                  <a:cubicBezTo>
                    <a:pt x="412037" y="120054"/>
                    <a:pt x="423567" y="148325"/>
                    <a:pt x="432173" y="177534"/>
                  </a:cubicBezTo>
                  <a:cubicBezTo>
                    <a:pt x="440110" y="204359"/>
                    <a:pt x="450456" y="230412"/>
                    <a:pt x="463086" y="255375"/>
                  </a:cubicBezTo>
                  <a:cubicBezTo>
                    <a:pt x="484392" y="294226"/>
                    <a:pt x="541484" y="323886"/>
                    <a:pt x="583120" y="345610"/>
                  </a:cubicBezTo>
                  <a:lnTo>
                    <a:pt x="597881" y="353268"/>
                  </a:lnTo>
                  <a:lnTo>
                    <a:pt x="614312" y="361902"/>
                  </a:lnTo>
                  <a:cubicBezTo>
                    <a:pt x="642427" y="375060"/>
                    <a:pt x="668843" y="391565"/>
                    <a:pt x="692989" y="411057"/>
                  </a:cubicBezTo>
                  <a:cubicBezTo>
                    <a:pt x="753702" y="464251"/>
                    <a:pt x="777793" y="558802"/>
                    <a:pt x="751753" y="641239"/>
                  </a:cubicBezTo>
                  <a:cubicBezTo>
                    <a:pt x="723958" y="720946"/>
                    <a:pt x="662326" y="784263"/>
                    <a:pt x="583399" y="814188"/>
                  </a:cubicBezTo>
                  <a:cubicBezTo>
                    <a:pt x="551441" y="825996"/>
                    <a:pt x="518619" y="835312"/>
                    <a:pt x="485227" y="842038"/>
                  </a:cubicBezTo>
                  <a:cubicBezTo>
                    <a:pt x="456054" y="849641"/>
                    <a:pt x="426101" y="853888"/>
                    <a:pt x="395968" y="854710"/>
                  </a:cubicBezTo>
                  <a:close/>
                  <a:moveTo>
                    <a:pt x="75691" y="73653"/>
                  </a:moveTo>
                  <a:cubicBezTo>
                    <a:pt x="-4239" y="165976"/>
                    <a:pt x="6762" y="353686"/>
                    <a:pt x="33916" y="457149"/>
                  </a:cubicBezTo>
                  <a:cubicBezTo>
                    <a:pt x="37676" y="472188"/>
                    <a:pt x="41435" y="487227"/>
                    <a:pt x="45056" y="502406"/>
                  </a:cubicBezTo>
                  <a:cubicBezTo>
                    <a:pt x="59817" y="563537"/>
                    <a:pt x="74995" y="626757"/>
                    <a:pt x="106048" y="682457"/>
                  </a:cubicBezTo>
                  <a:lnTo>
                    <a:pt x="108554" y="686913"/>
                  </a:lnTo>
                  <a:cubicBezTo>
                    <a:pt x="139329" y="742613"/>
                    <a:pt x="168432" y="794832"/>
                    <a:pt x="230955" y="814327"/>
                  </a:cubicBezTo>
                  <a:cubicBezTo>
                    <a:pt x="246928" y="818769"/>
                    <a:pt x="263303" y="821610"/>
                    <a:pt x="279833" y="822822"/>
                  </a:cubicBezTo>
                  <a:cubicBezTo>
                    <a:pt x="288466" y="823796"/>
                    <a:pt x="297100" y="824771"/>
                    <a:pt x="305594" y="826163"/>
                  </a:cubicBezTo>
                  <a:cubicBezTo>
                    <a:pt x="314088" y="827556"/>
                    <a:pt x="325924" y="830062"/>
                    <a:pt x="336090" y="832291"/>
                  </a:cubicBezTo>
                  <a:cubicBezTo>
                    <a:pt x="351240" y="836022"/>
                    <a:pt x="366655" y="838682"/>
                    <a:pt x="382182" y="840228"/>
                  </a:cubicBezTo>
                  <a:cubicBezTo>
                    <a:pt x="415894" y="841119"/>
                    <a:pt x="449551" y="836942"/>
                    <a:pt x="482024" y="827835"/>
                  </a:cubicBezTo>
                  <a:cubicBezTo>
                    <a:pt x="514734" y="821109"/>
                    <a:pt x="546859" y="811793"/>
                    <a:pt x="578107" y="799984"/>
                  </a:cubicBezTo>
                  <a:cubicBezTo>
                    <a:pt x="653163" y="771675"/>
                    <a:pt x="711816" y="711546"/>
                    <a:pt x="738246" y="635808"/>
                  </a:cubicBezTo>
                  <a:cubicBezTo>
                    <a:pt x="762754" y="558524"/>
                    <a:pt x="740334" y="469960"/>
                    <a:pt x="683659" y="420248"/>
                  </a:cubicBezTo>
                  <a:cubicBezTo>
                    <a:pt x="660349" y="401524"/>
                    <a:pt x="634866" y="385675"/>
                    <a:pt x="607768" y="373042"/>
                  </a:cubicBezTo>
                  <a:lnTo>
                    <a:pt x="591197" y="364408"/>
                  </a:lnTo>
                  <a:lnTo>
                    <a:pt x="577272" y="356750"/>
                  </a:lnTo>
                  <a:cubicBezTo>
                    <a:pt x="531597" y="332938"/>
                    <a:pt x="474783" y="303277"/>
                    <a:pt x="451946" y="260806"/>
                  </a:cubicBezTo>
                  <a:cubicBezTo>
                    <a:pt x="438550" y="235297"/>
                    <a:pt x="427452" y="208640"/>
                    <a:pt x="418805" y="181155"/>
                  </a:cubicBezTo>
                  <a:cubicBezTo>
                    <a:pt x="410449" y="152849"/>
                    <a:pt x="399351" y="125426"/>
                    <a:pt x="385663" y="99275"/>
                  </a:cubicBezTo>
                  <a:cubicBezTo>
                    <a:pt x="356002" y="47474"/>
                    <a:pt x="321886" y="20320"/>
                    <a:pt x="284288" y="18649"/>
                  </a:cubicBezTo>
                  <a:cubicBezTo>
                    <a:pt x="271853" y="17357"/>
                    <a:pt x="259544" y="22062"/>
                    <a:pt x="251147" y="31321"/>
                  </a:cubicBezTo>
                  <a:cubicBezTo>
                    <a:pt x="248821" y="34180"/>
                    <a:pt x="244672" y="34728"/>
                    <a:pt x="241678" y="32574"/>
                  </a:cubicBezTo>
                  <a:cubicBezTo>
                    <a:pt x="208118" y="8526"/>
                    <a:pt x="163489" y="6667"/>
                    <a:pt x="128049" y="27840"/>
                  </a:cubicBezTo>
                  <a:cubicBezTo>
                    <a:pt x="108582" y="40525"/>
                    <a:pt x="90995" y="55901"/>
                    <a:pt x="75830" y="73514"/>
                  </a:cubicBezTo>
                  <a:close/>
                </a:path>
              </a:pathLst>
            </a:custGeom>
            <a:solidFill>
              <a:srgbClr val="231F20"/>
            </a:solidFill>
            <a:ln w="13907"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86E8385F-9BC0-4F91-8828-7314543A786D}"/>
                </a:ext>
              </a:extLst>
            </p:cNvPr>
            <p:cNvSpPr/>
            <p:nvPr/>
          </p:nvSpPr>
          <p:spPr>
            <a:xfrm>
              <a:off x="6099169" y="-2049885"/>
              <a:ext cx="213248" cy="203018"/>
            </a:xfrm>
            <a:custGeom>
              <a:avLst/>
              <a:gdLst>
                <a:gd name="connsiteX0" fmla="*/ 213250 w 213250"/>
                <a:gd name="connsiteY0" fmla="*/ 166255 h 203017"/>
                <a:gd name="connsiteX1" fmla="*/ 162006 w 213250"/>
                <a:gd name="connsiteY1" fmla="*/ 14751 h 203017"/>
                <a:gd name="connsiteX2" fmla="*/ 150448 w 213250"/>
                <a:gd name="connsiteY2" fmla="*/ 49981 h 203017"/>
                <a:gd name="connsiteX3" fmla="*/ 61049 w 213250"/>
                <a:gd name="connsiteY3" fmla="*/ 3193 h 203017"/>
                <a:gd name="connsiteX4" fmla="*/ 10640 w 213250"/>
                <a:gd name="connsiteY4" fmla="*/ 14751 h 203017"/>
                <a:gd name="connsiteX5" fmla="*/ 77898 w 213250"/>
                <a:gd name="connsiteY5" fmla="*/ 33271 h 203017"/>
                <a:gd name="connsiteX6" fmla="*/ 57 w 213250"/>
                <a:gd name="connsiteY6" fmla="*/ 47196 h 203017"/>
                <a:gd name="connsiteX7" fmla="*/ 72329 w 213250"/>
                <a:gd name="connsiteY7" fmla="*/ 57222 h 203017"/>
                <a:gd name="connsiteX8" fmla="*/ 7577 w 213250"/>
                <a:gd name="connsiteY8" fmla="*/ 82705 h 203017"/>
                <a:gd name="connsiteX9" fmla="*/ 77202 w 213250"/>
                <a:gd name="connsiteY9" fmla="*/ 82705 h 203017"/>
                <a:gd name="connsiteX10" fmla="*/ 17324 w 213250"/>
                <a:gd name="connsiteY10" fmla="*/ 114593 h 203017"/>
                <a:gd name="connsiteX11" fmla="*/ 106166 w 213250"/>
                <a:gd name="connsiteY11" fmla="*/ 118214 h 203017"/>
                <a:gd name="connsiteX12" fmla="*/ 130814 w 213250"/>
                <a:gd name="connsiteY12" fmla="*/ 203018 h 203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250" h="203017">
                  <a:moveTo>
                    <a:pt x="213250" y="166255"/>
                  </a:moveTo>
                  <a:cubicBezTo>
                    <a:pt x="213250" y="166255"/>
                    <a:pt x="173285" y="21296"/>
                    <a:pt x="162006" y="14751"/>
                  </a:cubicBezTo>
                  <a:cubicBezTo>
                    <a:pt x="150726" y="8206"/>
                    <a:pt x="150448" y="49981"/>
                    <a:pt x="150448" y="49981"/>
                  </a:cubicBezTo>
                  <a:cubicBezTo>
                    <a:pt x="124506" y="27923"/>
                    <a:pt x="93968" y="11936"/>
                    <a:pt x="61049" y="3193"/>
                  </a:cubicBezTo>
                  <a:cubicBezTo>
                    <a:pt x="14400" y="-6276"/>
                    <a:pt x="3121" y="7649"/>
                    <a:pt x="10640" y="14751"/>
                  </a:cubicBezTo>
                  <a:cubicBezTo>
                    <a:pt x="18160" y="21853"/>
                    <a:pt x="77898" y="33271"/>
                    <a:pt x="77898" y="33271"/>
                  </a:cubicBezTo>
                  <a:cubicBezTo>
                    <a:pt x="77898" y="33271"/>
                    <a:pt x="-2449" y="31182"/>
                    <a:pt x="57" y="47196"/>
                  </a:cubicBezTo>
                  <a:cubicBezTo>
                    <a:pt x="2564" y="63210"/>
                    <a:pt x="72329" y="57222"/>
                    <a:pt x="72329" y="57222"/>
                  </a:cubicBezTo>
                  <a:cubicBezTo>
                    <a:pt x="72329" y="57222"/>
                    <a:pt x="-3702" y="67109"/>
                    <a:pt x="7577" y="82705"/>
                  </a:cubicBezTo>
                  <a:cubicBezTo>
                    <a:pt x="18856" y="98301"/>
                    <a:pt x="77202" y="82705"/>
                    <a:pt x="77202" y="82705"/>
                  </a:cubicBezTo>
                  <a:cubicBezTo>
                    <a:pt x="77202" y="82705"/>
                    <a:pt x="-6348" y="102061"/>
                    <a:pt x="17324" y="114593"/>
                  </a:cubicBezTo>
                  <a:cubicBezTo>
                    <a:pt x="40997" y="127126"/>
                    <a:pt x="96419" y="103314"/>
                    <a:pt x="106166" y="118214"/>
                  </a:cubicBezTo>
                  <a:cubicBezTo>
                    <a:pt x="115914" y="133114"/>
                    <a:pt x="130814" y="203018"/>
                    <a:pt x="130814" y="203018"/>
                  </a:cubicBezTo>
                  <a:close/>
                </a:path>
              </a:pathLst>
            </a:custGeom>
            <a:solidFill>
              <a:srgbClr val="FFFFFF"/>
            </a:solidFill>
            <a:ln w="13907"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D547E1A9-AE31-4BC6-BF19-CE1674BE5D5A}"/>
                </a:ext>
              </a:extLst>
            </p:cNvPr>
            <p:cNvSpPr/>
            <p:nvPr/>
          </p:nvSpPr>
          <p:spPr>
            <a:xfrm>
              <a:off x="6092817" y="-2054852"/>
              <a:ext cx="225257" cy="214813"/>
            </a:xfrm>
            <a:custGeom>
              <a:avLst/>
              <a:gdLst>
                <a:gd name="connsiteX0" fmla="*/ 137305 w 225259"/>
                <a:gd name="connsiteY0" fmla="*/ 214669 h 214812"/>
                <a:gd name="connsiteX1" fmla="*/ 134381 w 225259"/>
                <a:gd name="connsiteY1" fmla="*/ 214669 h 214812"/>
                <a:gd name="connsiteX2" fmla="*/ 131039 w 225259"/>
                <a:gd name="connsiteY2" fmla="*/ 210353 h 214812"/>
                <a:gd name="connsiteX3" fmla="*/ 107227 w 225259"/>
                <a:gd name="connsiteY3" fmla="*/ 127638 h 214812"/>
                <a:gd name="connsiteX4" fmla="*/ 73946 w 225259"/>
                <a:gd name="connsiteY4" fmla="*/ 127638 h 214812"/>
                <a:gd name="connsiteX5" fmla="*/ 20891 w 225259"/>
                <a:gd name="connsiteY5" fmla="*/ 125967 h 214812"/>
                <a:gd name="connsiteX6" fmla="*/ 13372 w 225259"/>
                <a:gd name="connsiteY6" fmla="*/ 114130 h 214812"/>
                <a:gd name="connsiteX7" fmla="*/ 25905 w 225259"/>
                <a:gd name="connsiteY7" fmla="*/ 101041 h 214812"/>
                <a:gd name="connsiteX8" fmla="*/ 8777 w 225259"/>
                <a:gd name="connsiteY8" fmla="*/ 92268 h 214812"/>
                <a:gd name="connsiteX9" fmla="*/ 7245 w 225259"/>
                <a:gd name="connsiteY9" fmla="*/ 80989 h 214812"/>
                <a:gd name="connsiteX10" fmla="*/ 23955 w 225259"/>
                <a:gd name="connsiteY10" fmla="*/ 69013 h 214812"/>
                <a:gd name="connsiteX11" fmla="*/ 143 w 225259"/>
                <a:gd name="connsiteY11" fmla="*/ 53974 h 214812"/>
                <a:gd name="connsiteX12" fmla="*/ 2928 w 225259"/>
                <a:gd name="connsiteY12" fmla="*/ 44784 h 214812"/>
                <a:gd name="connsiteX13" fmla="*/ 35374 w 225259"/>
                <a:gd name="connsiteY13" fmla="*/ 34340 h 214812"/>
                <a:gd name="connsiteX14" fmla="*/ 12676 w 225259"/>
                <a:gd name="connsiteY14" fmla="*/ 25010 h 214812"/>
                <a:gd name="connsiteX15" fmla="*/ 9891 w 225259"/>
                <a:gd name="connsiteY15" fmla="*/ 11085 h 214812"/>
                <a:gd name="connsiteX16" fmla="*/ 68794 w 225259"/>
                <a:gd name="connsiteY16" fmla="*/ 3148 h 214812"/>
                <a:gd name="connsiteX17" fmla="*/ 151091 w 225259"/>
                <a:gd name="connsiteY17" fmla="*/ 43391 h 214812"/>
                <a:gd name="connsiteX18" fmla="*/ 161256 w 225259"/>
                <a:gd name="connsiteY18" fmla="*/ 15541 h 214812"/>
                <a:gd name="connsiteX19" fmla="*/ 171421 w 225259"/>
                <a:gd name="connsiteY19" fmla="*/ 15541 h 214812"/>
                <a:gd name="connsiteX20" fmla="*/ 225033 w 225259"/>
                <a:gd name="connsiteY20" fmla="*/ 170666 h 214812"/>
                <a:gd name="connsiteX21" fmla="*/ 221552 w 225259"/>
                <a:gd name="connsiteY21" fmla="*/ 178046 h 214812"/>
                <a:gd name="connsiteX22" fmla="*/ 139951 w 225259"/>
                <a:gd name="connsiteY22" fmla="*/ 214669 h 214812"/>
                <a:gd name="connsiteX23" fmla="*/ 137305 w 225259"/>
                <a:gd name="connsiteY23" fmla="*/ 214669 h 214812"/>
                <a:gd name="connsiteX24" fmla="*/ 97340 w 225259"/>
                <a:gd name="connsiteY24" fmla="*/ 112042 h 214812"/>
                <a:gd name="connsiteX25" fmla="*/ 117949 w 225259"/>
                <a:gd name="connsiteY25" fmla="*/ 120118 h 214812"/>
                <a:gd name="connsiteX26" fmla="*/ 141761 w 225259"/>
                <a:gd name="connsiteY26" fmla="*/ 199213 h 214812"/>
                <a:gd name="connsiteX27" fmla="*/ 211386 w 225259"/>
                <a:gd name="connsiteY27" fmla="*/ 167324 h 214812"/>
                <a:gd name="connsiteX28" fmla="*/ 166687 w 225259"/>
                <a:gd name="connsiteY28" fmla="*/ 28073 h 214812"/>
                <a:gd name="connsiteX29" fmla="*/ 163206 w 225259"/>
                <a:gd name="connsiteY29" fmla="*/ 55924 h 214812"/>
                <a:gd name="connsiteX30" fmla="*/ 159446 w 225259"/>
                <a:gd name="connsiteY30" fmla="*/ 61772 h 214812"/>
                <a:gd name="connsiteX31" fmla="*/ 152623 w 225259"/>
                <a:gd name="connsiteY31" fmla="*/ 60658 h 214812"/>
                <a:gd name="connsiteX32" fmla="*/ 66426 w 225259"/>
                <a:gd name="connsiteY32" fmla="*/ 14984 h 214812"/>
                <a:gd name="connsiteX33" fmla="*/ 21449 w 225259"/>
                <a:gd name="connsiteY33" fmla="*/ 16237 h 214812"/>
                <a:gd name="connsiteX34" fmla="*/ 85782 w 225259"/>
                <a:gd name="connsiteY34" fmla="*/ 32669 h 214812"/>
                <a:gd name="connsiteX35" fmla="*/ 90935 w 225259"/>
                <a:gd name="connsiteY35" fmla="*/ 39492 h 214812"/>
                <a:gd name="connsiteX36" fmla="*/ 84390 w 225259"/>
                <a:gd name="connsiteY36" fmla="*/ 45201 h 214812"/>
                <a:gd name="connsiteX37" fmla="*/ 12676 w 225259"/>
                <a:gd name="connsiteY37" fmla="*/ 53139 h 214812"/>
                <a:gd name="connsiteX38" fmla="*/ 78402 w 225259"/>
                <a:gd name="connsiteY38" fmla="*/ 56481 h 214812"/>
                <a:gd name="connsiteX39" fmla="*/ 85225 w 225259"/>
                <a:gd name="connsiteY39" fmla="*/ 62190 h 214812"/>
                <a:gd name="connsiteX40" fmla="*/ 79795 w 225259"/>
                <a:gd name="connsiteY40" fmla="*/ 69152 h 214812"/>
                <a:gd name="connsiteX41" fmla="*/ 19221 w 225259"/>
                <a:gd name="connsiteY41" fmla="*/ 86002 h 214812"/>
                <a:gd name="connsiteX42" fmla="*/ 72832 w 225259"/>
                <a:gd name="connsiteY42" fmla="*/ 84609 h 214812"/>
                <a:gd name="connsiteX43" fmla="*/ 82580 w 225259"/>
                <a:gd name="connsiteY43" fmla="*/ 82242 h 214812"/>
                <a:gd name="connsiteX44" fmla="*/ 90099 w 225259"/>
                <a:gd name="connsiteY44" fmla="*/ 86837 h 214812"/>
                <a:gd name="connsiteX45" fmla="*/ 85643 w 225259"/>
                <a:gd name="connsiteY45" fmla="*/ 94635 h 214812"/>
                <a:gd name="connsiteX46" fmla="*/ 76035 w 225259"/>
                <a:gd name="connsiteY46" fmla="*/ 96863 h 214812"/>
                <a:gd name="connsiteX47" fmla="*/ 27436 w 225259"/>
                <a:gd name="connsiteY47" fmla="*/ 114827 h 214812"/>
                <a:gd name="connsiteX48" fmla="*/ 72414 w 225259"/>
                <a:gd name="connsiteY48" fmla="*/ 114827 h 214812"/>
                <a:gd name="connsiteX49" fmla="*/ 97340 w 225259"/>
                <a:gd name="connsiteY49" fmla="*/ 112459 h 21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25259" h="214812">
                  <a:moveTo>
                    <a:pt x="137305" y="214669"/>
                  </a:moveTo>
                  <a:cubicBezTo>
                    <a:pt x="136344" y="214860"/>
                    <a:pt x="135342" y="214860"/>
                    <a:pt x="134381" y="214669"/>
                  </a:cubicBezTo>
                  <a:cubicBezTo>
                    <a:pt x="132696" y="213787"/>
                    <a:pt x="131471" y="212210"/>
                    <a:pt x="131039" y="210353"/>
                  </a:cubicBezTo>
                  <a:cubicBezTo>
                    <a:pt x="127001" y="191136"/>
                    <a:pt x="114746" y="139056"/>
                    <a:pt x="107227" y="127638"/>
                  </a:cubicBezTo>
                  <a:cubicBezTo>
                    <a:pt x="104581" y="123599"/>
                    <a:pt x="86061" y="126106"/>
                    <a:pt x="73946" y="127638"/>
                  </a:cubicBezTo>
                  <a:cubicBezTo>
                    <a:pt x="54451" y="130284"/>
                    <a:pt x="34399" y="133068"/>
                    <a:pt x="20891" y="125967"/>
                  </a:cubicBezTo>
                  <a:cubicBezTo>
                    <a:pt x="13511" y="122068"/>
                    <a:pt x="12954" y="116915"/>
                    <a:pt x="13372" y="114130"/>
                  </a:cubicBezTo>
                  <a:cubicBezTo>
                    <a:pt x="13790" y="111345"/>
                    <a:pt x="18664" y="105079"/>
                    <a:pt x="25905" y="101041"/>
                  </a:cubicBezTo>
                  <a:cubicBezTo>
                    <a:pt x="19262" y="100496"/>
                    <a:pt x="13107" y="97342"/>
                    <a:pt x="8777" y="92268"/>
                  </a:cubicBezTo>
                  <a:cubicBezTo>
                    <a:pt x="6242" y="89072"/>
                    <a:pt x="5658" y="84746"/>
                    <a:pt x="7245" y="80989"/>
                  </a:cubicBezTo>
                  <a:cubicBezTo>
                    <a:pt x="11200" y="75123"/>
                    <a:pt x="17132" y="70874"/>
                    <a:pt x="23955" y="69013"/>
                  </a:cubicBezTo>
                  <a:cubicBezTo>
                    <a:pt x="11005" y="66785"/>
                    <a:pt x="1396" y="62329"/>
                    <a:pt x="143" y="53974"/>
                  </a:cubicBezTo>
                  <a:cubicBezTo>
                    <a:pt x="-400" y="50645"/>
                    <a:pt x="617" y="47248"/>
                    <a:pt x="2928" y="44784"/>
                  </a:cubicBezTo>
                  <a:cubicBezTo>
                    <a:pt x="12425" y="38080"/>
                    <a:pt x="23746" y="34436"/>
                    <a:pt x="35374" y="34340"/>
                  </a:cubicBezTo>
                  <a:cubicBezTo>
                    <a:pt x="27311" y="32598"/>
                    <a:pt x="19624" y="29440"/>
                    <a:pt x="12676" y="25010"/>
                  </a:cubicBezTo>
                  <a:cubicBezTo>
                    <a:pt x="8707" y="21527"/>
                    <a:pt x="7579" y="15824"/>
                    <a:pt x="9891" y="11085"/>
                  </a:cubicBezTo>
                  <a:cubicBezTo>
                    <a:pt x="15739" y="-334"/>
                    <a:pt x="37741" y="-2840"/>
                    <a:pt x="68794" y="3148"/>
                  </a:cubicBezTo>
                  <a:cubicBezTo>
                    <a:pt x="98761" y="10596"/>
                    <a:pt x="126806" y="24311"/>
                    <a:pt x="151091" y="43391"/>
                  </a:cubicBezTo>
                  <a:cubicBezTo>
                    <a:pt x="152066" y="31833"/>
                    <a:pt x="154711" y="19301"/>
                    <a:pt x="161256" y="15541"/>
                  </a:cubicBezTo>
                  <a:cubicBezTo>
                    <a:pt x="164417" y="13807"/>
                    <a:pt x="168260" y="13807"/>
                    <a:pt x="171421" y="15541"/>
                  </a:cubicBezTo>
                  <a:cubicBezTo>
                    <a:pt x="182701" y="21668"/>
                    <a:pt x="206791" y="103269"/>
                    <a:pt x="225033" y="170666"/>
                  </a:cubicBezTo>
                  <a:cubicBezTo>
                    <a:pt x="225855" y="173649"/>
                    <a:pt x="224378" y="176782"/>
                    <a:pt x="221552" y="178046"/>
                  </a:cubicBezTo>
                  <a:lnTo>
                    <a:pt x="139951" y="214669"/>
                  </a:lnTo>
                  <a:cubicBezTo>
                    <a:pt x="139073" y="214857"/>
                    <a:pt x="138182" y="214857"/>
                    <a:pt x="137305" y="214669"/>
                  </a:cubicBezTo>
                  <a:close/>
                  <a:moveTo>
                    <a:pt x="97340" y="112042"/>
                  </a:moveTo>
                  <a:cubicBezTo>
                    <a:pt x="105152" y="110947"/>
                    <a:pt x="112964" y="114009"/>
                    <a:pt x="117949" y="120118"/>
                  </a:cubicBezTo>
                  <a:cubicBezTo>
                    <a:pt x="128602" y="145587"/>
                    <a:pt x="136581" y="172093"/>
                    <a:pt x="141761" y="199213"/>
                  </a:cubicBezTo>
                  <a:lnTo>
                    <a:pt x="211386" y="167324"/>
                  </a:lnTo>
                  <a:cubicBezTo>
                    <a:pt x="199452" y="120008"/>
                    <a:pt x="184511" y="73498"/>
                    <a:pt x="166687" y="28073"/>
                  </a:cubicBezTo>
                  <a:cubicBezTo>
                    <a:pt x="164236" y="37150"/>
                    <a:pt x="163066" y="46524"/>
                    <a:pt x="163206" y="55924"/>
                  </a:cubicBezTo>
                  <a:cubicBezTo>
                    <a:pt x="163150" y="58423"/>
                    <a:pt x="161688" y="60679"/>
                    <a:pt x="159446" y="61772"/>
                  </a:cubicBezTo>
                  <a:cubicBezTo>
                    <a:pt x="157148" y="62730"/>
                    <a:pt x="154502" y="62299"/>
                    <a:pt x="152623" y="60658"/>
                  </a:cubicBezTo>
                  <a:cubicBezTo>
                    <a:pt x="127599" y="39272"/>
                    <a:pt x="98176" y="23676"/>
                    <a:pt x="66426" y="14984"/>
                  </a:cubicBezTo>
                  <a:cubicBezTo>
                    <a:pt x="33424" y="8300"/>
                    <a:pt x="22423" y="14984"/>
                    <a:pt x="21449" y="16237"/>
                  </a:cubicBezTo>
                  <a:cubicBezTo>
                    <a:pt x="42392" y="23516"/>
                    <a:pt x="63920" y="29012"/>
                    <a:pt x="85782" y="32669"/>
                  </a:cubicBezTo>
                  <a:cubicBezTo>
                    <a:pt x="88985" y="33297"/>
                    <a:pt x="91213" y="36236"/>
                    <a:pt x="90935" y="39492"/>
                  </a:cubicBezTo>
                  <a:cubicBezTo>
                    <a:pt x="90461" y="42746"/>
                    <a:pt x="87676" y="45168"/>
                    <a:pt x="84390" y="45201"/>
                  </a:cubicBezTo>
                  <a:cubicBezTo>
                    <a:pt x="50134" y="44366"/>
                    <a:pt x="16575" y="47986"/>
                    <a:pt x="12676" y="53139"/>
                  </a:cubicBezTo>
                  <a:cubicBezTo>
                    <a:pt x="15878" y="57038"/>
                    <a:pt x="47071" y="59266"/>
                    <a:pt x="78402" y="56481"/>
                  </a:cubicBezTo>
                  <a:cubicBezTo>
                    <a:pt x="81841" y="56236"/>
                    <a:pt x="84863" y="58760"/>
                    <a:pt x="85225" y="62190"/>
                  </a:cubicBezTo>
                  <a:cubicBezTo>
                    <a:pt x="85629" y="65609"/>
                    <a:pt x="83206" y="68718"/>
                    <a:pt x="79795" y="69152"/>
                  </a:cubicBezTo>
                  <a:cubicBezTo>
                    <a:pt x="50413" y="73051"/>
                    <a:pt x="22145" y="80849"/>
                    <a:pt x="19221" y="86002"/>
                  </a:cubicBezTo>
                  <a:cubicBezTo>
                    <a:pt x="23816" y="91154"/>
                    <a:pt x="49020" y="89762"/>
                    <a:pt x="72832" y="84609"/>
                  </a:cubicBezTo>
                  <a:lnTo>
                    <a:pt x="82580" y="82242"/>
                  </a:lnTo>
                  <a:cubicBezTo>
                    <a:pt x="85921" y="81455"/>
                    <a:pt x="89278" y="83504"/>
                    <a:pt x="90099" y="86837"/>
                  </a:cubicBezTo>
                  <a:cubicBezTo>
                    <a:pt x="90990" y="90217"/>
                    <a:pt x="89013" y="93687"/>
                    <a:pt x="85643" y="94635"/>
                  </a:cubicBezTo>
                  <a:lnTo>
                    <a:pt x="76035" y="96863"/>
                  </a:lnTo>
                  <a:cubicBezTo>
                    <a:pt x="59046" y="100439"/>
                    <a:pt x="42670" y="106491"/>
                    <a:pt x="27436" y="114827"/>
                  </a:cubicBezTo>
                  <a:cubicBezTo>
                    <a:pt x="42211" y="118483"/>
                    <a:pt x="57640" y="118483"/>
                    <a:pt x="72414" y="114827"/>
                  </a:cubicBezTo>
                  <a:cubicBezTo>
                    <a:pt x="80658" y="113511"/>
                    <a:pt x="88985" y="112721"/>
                    <a:pt x="97340" y="112459"/>
                  </a:cubicBezTo>
                  <a:close/>
                </a:path>
              </a:pathLst>
            </a:custGeom>
            <a:solidFill>
              <a:srgbClr val="231F20"/>
            </a:solidFill>
            <a:ln w="13907"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D4DA3F06-67A6-4CCC-B78D-614D6006691E}"/>
                </a:ext>
              </a:extLst>
            </p:cNvPr>
            <p:cNvSpPr/>
            <p:nvPr/>
          </p:nvSpPr>
          <p:spPr>
            <a:xfrm>
              <a:off x="6197636" y="-1914682"/>
              <a:ext cx="209887" cy="286857"/>
            </a:xfrm>
            <a:custGeom>
              <a:avLst/>
              <a:gdLst>
                <a:gd name="connsiteX0" fmla="*/ 209889 w 209888"/>
                <a:gd name="connsiteY0" fmla="*/ 215978 h 286856"/>
                <a:gd name="connsiteX1" fmla="*/ 119654 w 209888"/>
                <a:gd name="connsiteY1" fmla="*/ 0 h 286856"/>
                <a:gd name="connsiteX2" fmla="*/ 38 w 209888"/>
                <a:gd name="connsiteY2" fmla="*/ 41775 h 286856"/>
                <a:gd name="connsiteX3" fmla="*/ 67296 w 209888"/>
                <a:gd name="connsiteY3" fmla="*/ 286856 h 286856"/>
                <a:gd name="connsiteX4" fmla="*/ 209889 w 209888"/>
                <a:gd name="connsiteY4" fmla="*/ 215978 h 286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888" h="286856">
                  <a:moveTo>
                    <a:pt x="209889" y="215978"/>
                  </a:moveTo>
                  <a:lnTo>
                    <a:pt x="119654" y="0"/>
                  </a:lnTo>
                  <a:cubicBezTo>
                    <a:pt x="119654" y="0"/>
                    <a:pt x="-2468" y="34116"/>
                    <a:pt x="38" y="41775"/>
                  </a:cubicBezTo>
                  <a:cubicBezTo>
                    <a:pt x="2545" y="49434"/>
                    <a:pt x="57409" y="286856"/>
                    <a:pt x="67296" y="286856"/>
                  </a:cubicBezTo>
                  <a:cubicBezTo>
                    <a:pt x="77183" y="286856"/>
                    <a:pt x="209889" y="215978"/>
                    <a:pt x="209889" y="215978"/>
                  </a:cubicBezTo>
                  <a:close/>
                </a:path>
              </a:pathLst>
            </a:custGeom>
            <a:solidFill>
              <a:schemeClr val="accent1"/>
            </a:solidFill>
            <a:ln w="13907"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E6E3CEC9-010A-4388-AA55-EA61DCA06921}"/>
                </a:ext>
              </a:extLst>
            </p:cNvPr>
            <p:cNvSpPr/>
            <p:nvPr/>
          </p:nvSpPr>
          <p:spPr>
            <a:xfrm>
              <a:off x="5756584" y="-819471"/>
              <a:ext cx="333032" cy="152619"/>
            </a:xfrm>
            <a:custGeom>
              <a:avLst/>
              <a:gdLst>
                <a:gd name="connsiteX0" fmla="*/ 234585 w 333035"/>
                <a:gd name="connsiteY0" fmla="*/ 0 h 152618"/>
                <a:gd name="connsiteX1" fmla="*/ 198380 w 333035"/>
                <a:gd name="connsiteY1" fmla="*/ 17685 h 152618"/>
                <a:gd name="connsiteX2" fmla="*/ 1759 w 333035"/>
                <a:gd name="connsiteY2" fmla="*/ 9330 h 152618"/>
                <a:gd name="connsiteX3" fmla="*/ 50218 w 333035"/>
                <a:gd name="connsiteY3" fmla="*/ 65030 h 152618"/>
                <a:gd name="connsiteX4" fmla="*/ 292235 w 333035"/>
                <a:gd name="connsiteY4" fmla="*/ 152619 h 152618"/>
                <a:gd name="connsiteX5" fmla="*/ 333036 w 333035"/>
                <a:gd name="connsiteY5" fmla="*/ 56675 h 152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035" h="152618">
                  <a:moveTo>
                    <a:pt x="234585" y="0"/>
                  </a:moveTo>
                  <a:cubicBezTo>
                    <a:pt x="224685" y="9566"/>
                    <a:pt x="212013" y="15763"/>
                    <a:pt x="198380" y="17685"/>
                  </a:cubicBezTo>
                  <a:cubicBezTo>
                    <a:pt x="182366" y="17685"/>
                    <a:pt x="8860" y="-14343"/>
                    <a:pt x="1759" y="9330"/>
                  </a:cubicBezTo>
                  <a:cubicBezTo>
                    <a:pt x="-5343" y="33002"/>
                    <a:pt x="8721" y="44978"/>
                    <a:pt x="50218" y="65030"/>
                  </a:cubicBezTo>
                  <a:cubicBezTo>
                    <a:pt x="105918" y="91209"/>
                    <a:pt x="292235" y="152619"/>
                    <a:pt x="292235" y="152619"/>
                  </a:cubicBezTo>
                  <a:lnTo>
                    <a:pt x="333036" y="56675"/>
                  </a:lnTo>
                  <a:close/>
                </a:path>
              </a:pathLst>
            </a:custGeom>
            <a:solidFill>
              <a:srgbClr val="FFFFFF"/>
            </a:solidFill>
            <a:ln w="13907"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B55C3173-B7B5-43B4-B7EF-79383E4E524B}"/>
                </a:ext>
              </a:extLst>
            </p:cNvPr>
            <p:cNvSpPr/>
            <p:nvPr/>
          </p:nvSpPr>
          <p:spPr>
            <a:xfrm>
              <a:off x="5750196" y="-825045"/>
              <a:ext cx="345784" cy="164146"/>
            </a:xfrm>
            <a:custGeom>
              <a:avLst/>
              <a:gdLst>
                <a:gd name="connsiteX0" fmla="*/ 298624 w 345787"/>
                <a:gd name="connsiteY0" fmla="*/ 164041 h 164145"/>
                <a:gd name="connsiteX1" fmla="*/ 296674 w 345787"/>
                <a:gd name="connsiteY1" fmla="*/ 164041 h 164145"/>
                <a:gd name="connsiteX2" fmla="*/ 53821 w 345787"/>
                <a:gd name="connsiteY2" fmla="*/ 76174 h 164145"/>
                <a:gd name="connsiteX3" fmla="*/ 2020 w 345787"/>
                <a:gd name="connsiteY3" fmla="*/ 13372 h 164145"/>
                <a:gd name="connsiteX4" fmla="*/ 170095 w 345787"/>
                <a:gd name="connsiteY4" fmla="*/ 13372 h 164145"/>
                <a:gd name="connsiteX5" fmla="*/ 204490 w 345787"/>
                <a:gd name="connsiteY5" fmla="*/ 17689 h 164145"/>
                <a:gd name="connsiteX6" fmla="*/ 236239 w 345787"/>
                <a:gd name="connsiteY6" fmla="*/ 2232 h 164145"/>
                <a:gd name="connsiteX7" fmla="*/ 244176 w 345787"/>
                <a:gd name="connsiteY7" fmla="*/ 840 h 164145"/>
                <a:gd name="connsiteX8" fmla="*/ 342627 w 345787"/>
                <a:gd name="connsiteY8" fmla="*/ 56540 h 164145"/>
                <a:gd name="connsiteX9" fmla="*/ 345272 w 345787"/>
                <a:gd name="connsiteY9" fmla="*/ 64477 h 164145"/>
                <a:gd name="connsiteX10" fmla="*/ 304472 w 345787"/>
                <a:gd name="connsiteY10" fmla="*/ 160421 h 164145"/>
                <a:gd name="connsiteX11" fmla="*/ 298624 w 345787"/>
                <a:gd name="connsiteY11" fmla="*/ 164041 h 164145"/>
                <a:gd name="connsiteX12" fmla="*/ 40314 w 345787"/>
                <a:gd name="connsiteY12" fmla="*/ 12397 h 164145"/>
                <a:gd name="connsiteX13" fmla="*/ 13995 w 345787"/>
                <a:gd name="connsiteY13" fmla="*/ 16993 h 164145"/>
                <a:gd name="connsiteX14" fmla="*/ 59252 w 345787"/>
                <a:gd name="connsiteY14" fmla="*/ 64338 h 164145"/>
                <a:gd name="connsiteX15" fmla="*/ 295003 w 345787"/>
                <a:gd name="connsiteY15" fmla="*/ 149838 h 164145"/>
                <a:gd name="connsiteX16" fmla="*/ 331347 w 345787"/>
                <a:gd name="connsiteY16" fmla="*/ 64616 h 164145"/>
                <a:gd name="connsiteX17" fmla="*/ 241948 w 345787"/>
                <a:gd name="connsiteY17" fmla="*/ 13372 h 164145"/>
                <a:gd name="connsiteX18" fmla="*/ 204908 w 345787"/>
                <a:gd name="connsiteY18" fmla="*/ 29525 h 164145"/>
                <a:gd name="connsiteX19" fmla="*/ 168285 w 345787"/>
                <a:gd name="connsiteY19" fmla="*/ 25209 h 164145"/>
                <a:gd name="connsiteX20" fmla="*/ 40314 w 345787"/>
                <a:gd name="connsiteY20" fmla="*/ 12397 h 16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5787" h="164145">
                  <a:moveTo>
                    <a:pt x="298624" y="164041"/>
                  </a:moveTo>
                  <a:cubicBezTo>
                    <a:pt x="297983" y="164181"/>
                    <a:pt x="297314" y="164181"/>
                    <a:pt x="296674" y="164041"/>
                  </a:cubicBezTo>
                  <a:cubicBezTo>
                    <a:pt x="289015" y="161535"/>
                    <a:pt x="109103" y="102214"/>
                    <a:pt x="53821" y="76174"/>
                  </a:cubicBezTo>
                  <a:cubicBezTo>
                    <a:pt x="17476" y="59046"/>
                    <a:pt x="-7449" y="44564"/>
                    <a:pt x="2020" y="13372"/>
                  </a:cubicBezTo>
                  <a:cubicBezTo>
                    <a:pt x="7868" y="-6123"/>
                    <a:pt x="63290" y="-2085"/>
                    <a:pt x="170095" y="13372"/>
                  </a:cubicBezTo>
                  <a:cubicBezTo>
                    <a:pt x="186805" y="15739"/>
                    <a:pt x="201287" y="17967"/>
                    <a:pt x="204490" y="17689"/>
                  </a:cubicBezTo>
                  <a:cubicBezTo>
                    <a:pt x="216396" y="15865"/>
                    <a:pt x="227466" y="10476"/>
                    <a:pt x="236239" y="2232"/>
                  </a:cubicBezTo>
                  <a:cubicBezTo>
                    <a:pt x="238203" y="-93"/>
                    <a:pt x="241544" y="-678"/>
                    <a:pt x="244176" y="840"/>
                  </a:cubicBezTo>
                  <a:lnTo>
                    <a:pt x="342627" y="56540"/>
                  </a:lnTo>
                  <a:cubicBezTo>
                    <a:pt x="345398" y="58127"/>
                    <a:pt x="346540" y="61539"/>
                    <a:pt x="345272" y="64477"/>
                  </a:cubicBezTo>
                  <a:lnTo>
                    <a:pt x="304472" y="160421"/>
                  </a:lnTo>
                  <a:cubicBezTo>
                    <a:pt x="303414" y="162690"/>
                    <a:pt x="301116" y="164111"/>
                    <a:pt x="298624" y="164041"/>
                  </a:cubicBezTo>
                  <a:close/>
                  <a:moveTo>
                    <a:pt x="40314" y="12397"/>
                  </a:moveTo>
                  <a:cubicBezTo>
                    <a:pt x="26389" y="12397"/>
                    <a:pt x="16502" y="13651"/>
                    <a:pt x="13995" y="16993"/>
                  </a:cubicBezTo>
                  <a:cubicBezTo>
                    <a:pt x="8982" y="33842"/>
                    <a:pt x="14970" y="43590"/>
                    <a:pt x="59252" y="64338"/>
                  </a:cubicBezTo>
                  <a:cubicBezTo>
                    <a:pt x="108407" y="87593"/>
                    <a:pt x="263671" y="139394"/>
                    <a:pt x="295003" y="149838"/>
                  </a:cubicBezTo>
                  <a:lnTo>
                    <a:pt x="331347" y="64616"/>
                  </a:lnTo>
                  <a:lnTo>
                    <a:pt x="241948" y="13372"/>
                  </a:lnTo>
                  <a:cubicBezTo>
                    <a:pt x="231505" y="22354"/>
                    <a:pt x="218596" y="27994"/>
                    <a:pt x="204908" y="29525"/>
                  </a:cubicBezTo>
                  <a:cubicBezTo>
                    <a:pt x="200870" y="29525"/>
                    <a:pt x="189451" y="28133"/>
                    <a:pt x="168285" y="25209"/>
                  </a:cubicBezTo>
                  <a:cubicBezTo>
                    <a:pt x="125897" y="18538"/>
                    <a:pt x="83175" y="14249"/>
                    <a:pt x="40314" y="12397"/>
                  </a:cubicBezTo>
                  <a:close/>
                </a:path>
              </a:pathLst>
            </a:custGeom>
            <a:solidFill>
              <a:srgbClr val="231F20"/>
            </a:solidFill>
            <a:ln w="13907"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CDF5CAC3-9A35-4A52-9DEB-65E7708DF12C}"/>
                </a:ext>
              </a:extLst>
            </p:cNvPr>
            <p:cNvSpPr/>
            <p:nvPr/>
          </p:nvSpPr>
          <p:spPr>
            <a:xfrm>
              <a:off x="6186831" y="-728993"/>
              <a:ext cx="318933" cy="115752"/>
            </a:xfrm>
            <a:custGeom>
              <a:avLst/>
              <a:gdLst>
                <a:gd name="connsiteX0" fmla="*/ 205516 w 318936"/>
                <a:gd name="connsiteY0" fmla="*/ 36 h 115752"/>
                <a:gd name="connsiteX1" fmla="*/ 3046 w 318936"/>
                <a:gd name="connsiteY1" fmla="*/ 48773 h 115752"/>
                <a:gd name="connsiteX2" fmla="*/ 53872 w 318936"/>
                <a:gd name="connsiteY2" fmla="*/ 86789 h 115752"/>
                <a:gd name="connsiteX3" fmla="*/ 313853 w 318936"/>
                <a:gd name="connsiteY3" fmla="*/ 115753 h 115752"/>
                <a:gd name="connsiteX4" fmla="*/ 315246 w 318936"/>
                <a:gd name="connsiteY4" fmla="*/ 28582 h 115752"/>
                <a:gd name="connsiteX5" fmla="*/ 205516 w 318936"/>
                <a:gd name="connsiteY5" fmla="*/ 36 h 11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936" h="115752">
                  <a:moveTo>
                    <a:pt x="205516" y="36"/>
                  </a:moveTo>
                  <a:cubicBezTo>
                    <a:pt x="205516" y="36"/>
                    <a:pt x="12654" y="37633"/>
                    <a:pt x="3046" y="48773"/>
                  </a:cubicBezTo>
                  <a:cubicBezTo>
                    <a:pt x="-6562" y="59913"/>
                    <a:pt x="5552" y="75649"/>
                    <a:pt x="53872" y="86789"/>
                  </a:cubicBezTo>
                  <a:cubicBezTo>
                    <a:pt x="102192" y="97929"/>
                    <a:pt x="313853" y="115753"/>
                    <a:pt x="313853" y="115753"/>
                  </a:cubicBezTo>
                  <a:cubicBezTo>
                    <a:pt x="313853" y="115753"/>
                    <a:pt x="324297" y="59356"/>
                    <a:pt x="315246" y="28582"/>
                  </a:cubicBezTo>
                  <a:cubicBezTo>
                    <a:pt x="306194" y="-2192"/>
                    <a:pt x="205516" y="36"/>
                    <a:pt x="205516" y="36"/>
                  </a:cubicBezTo>
                  <a:close/>
                </a:path>
              </a:pathLst>
            </a:custGeom>
            <a:solidFill>
              <a:srgbClr val="FFFFFF"/>
            </a:solidFill>
            <a:ln w="13907"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675A6789-EA79-4294-80E6-F26FEBA76B70}"/>
                </a:ext>
              </a:extLst>
            </p:cNvPr>
            <p:cNvSpPr/>
            <p:nvPr/>
          </p:nvSpPr>
          <p:spPr>
            <a:xfrm>
              <a:off x="6181055" y="-735223"/>
              <a:ext cx="331824" cy="128411"/>
            </a:xfrm>
            <a:custGeom>
              <a:avLst/>
              <a:gdLst>
                <a:gd name="connsiteX0" fmla="*/ 319629 w 331827"/>
                <a:gd name="connsiteY0" fmla="*/ 128389 h 128410"/>
                <a:gd name="connsiteX1" fmla="*/ 319629 w 331827"/>
                <a:gd name="connsiteY1" fmla="*/ 128389 h 128410"/>
                <a:gd name="connsiteX2" fmla="*/ 58813 w 331827"/>
                <a:gd name="connsiteY2" fmla="*/ 99286 h 128410"/>
                <a:gd name="connsiteX3" fmla="*/ 885 w 331827"/>
                <a:gd name="connsiteY3" fmla="*/ 67536 h 128410"/>
                <a:gd name="connsiteX4" fmla="*/ 4505 w 331827"/>
                <a:gd name="connsiteY4" fmla="*/ 50826 h 128410"/>
                <a:gd name="connsiteX5" fmla="*/ 210735 w 331827"/>
                <a:gd name="connsiteY5" fmla="*/ 0 h 128410"/>
                <a:gd name="connsiteX6" fmla="*/ 211710 w 331827"/>
                <a:gd name="connsiteY6" fmla="*/ 0 h 128410"/>
                <a:gd name="connsiteX7" fmla="*/ 327706 w 331827"/>
                <a:gd name="connsiteY7" fmla="*/ 33142 h 128410"/>
                <a:gd name="connsiteX8" fmla="*/ 326313 w 331827"/>
                <a:gd name="connsiteY8" fmla="*/ 123237 h 128410"/>
                <a:gd name="connsiteX9" fmla="*/ 319629 w 331827"/>
                <a:gd name="connsiteY9" fmla="*/ 128389 h 128410"/>
                <a:gd name="connsiteX10" fmla="*/ 211989 w 331827"/>
                <a:gd name="connsiteY10" fmla="*/ 12532 h 128410"/>
                <a:gd name="connsiteX11" fmla="*/ 13278 w 331827"/>
                <a:gd name="connsiteY11" fmla="*/ 59460 h 128410"/>
                <a:gd name="connsiteX12" fmla="*/ 12303 w 331827"/>
                <a:gd name="connsiteY12" fmla="*/ 63637 h 128410"/>
                <a:gd name="connsiteX13" fmla="*/ 61180 w 331827"/>
                <a:gd name="connsiteY13" fmla="*/ 86892 h 128410"/>
                <a:gd name="connsiteX14" fmla="*/ 314338 w 331827"/>
                <a:gd name="connsiteY14" fmla="*/ 114742 h 128410"/>
                <a:gd name="connsiteX15" fmla="*/ 314338 w 331827"/>
                <a:gd name="connsiteY15" fmla="*/ 36205 h 128410"/>
                <a:gd name="connsiteX16" fmla="*/ 211989 w 331827"/>
                <a:gd name="connsiteY16" fmla="*/ 12532 h 1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1827" h="128410">
                  <a:moveTo>
                    <a:pt x="319629" y="128389"/>
                  </a:moveTo>
                  <a:lnTo>
                    <a:pt x="319629" y="128389"/>
                  </a:lnTo>
                  <a:cubicBezTo>
                    <a:pt x="310996" y="128389"/>
                    <a:pt x="107133" y="110426"/>
                    <a:pt x="58813" y="99286"/>
                  </a:cubicBezTo>
                  <a:cubicBezTo>
                    <a:pt x="25114" y="91488"/>
                    <a:pt x="5062" y="80487"/>
                    <a:pt x="885" y="67536"/>
                  </a:cubicBezTo>
                  <a:cubicBezTo>
                    <a:pt x="-1093" y="61730"/>
                    <a:pt x="300" y="55296"/>
                    <a:pt x="4505" y="50826"/>
                  </a:cubicBezTo>
                  <a:cubicBezTo>
                    <a:pt x="14531" y="39269"/>
                    <a:pt x="151972" y="11418"/>
                    <a:pt x="210735" y="0"/>
                  </a:cubicBezTo>
                  <a:lnTo>
                    <a:pt x="211710" y="0"/>
                  </a:lnTo>
                  <a:cubicBezTo>
                    <a:pt x="229395" y="0"/>
                    <a:pt x="317680" y="0"/>
                    <a:pt x="327706" y="33142"/>
                  </a:cubicBezTo>
                  <a:cubicBezTo>
                    <a:pt x="337732" y="66283"/>
                    <a:pt x="326313" y="120452"/>
                    <a:pt x="326313" y="123237"/>
                  </a:cubicBezTo>
                  <a:cubicBezTo>
                    <a:pt x="325742" y="126426"/>
                    <a:pt x="322860" y="128654"/>
                    <a:pt x="319629" y="128389"/>
                  </a:cubicBezTo>
                  <a:close/>
                  <a:moveTo>
                    <a:pt x="211989" y="12532"/>
                  </a:moveTo>
                  <a:cubicBezTo>
                    <a:pt x="122311" y="30078"/>
                    <a:pt x="22329" y="52497"/>
                    <a:pt x="13278" y="59460"/>
                  </a:cubicBezTo>
                  <a:cubicBezTo>
                    <a:pt x="12234" y="60588"/>
                    <a:pt x="11858" y="62175"/>
                    <a:pt x="12303" y="63637"/>
                  </a:cubicBezTo>
                  <a:cubicBezTo>
                    <a:pt x="13139" y="65726"/>
                    <a:pt x="18709" y="77562"/>
                    <a:pt x="61180" y="86892"/>
                  </a:cubicBezTo>
                  <a:cubicBezTo>
                    <a:pt x="103652" y="96222"/>
                    <a:pt x="279943" y="112236"/>
                    <a:pt x="314338" y="114742"/>
                  </a:cubicBezTo>
                  <a:cubicBezTo>
                    <a:pt x="318989" y="88772"/>
                    <a:pt x="318989" y="62175"/>
                    <a:pt x="314338" y="36205"/>
                  </a:cubicBezTo>
                  <a:cubicBezTo>
                    <a:pt x="309603" y="18799"/>
                    <a:pt x="251675" y="11697"/>
                    <a:pt x="211989" y="12532"/>
                  </a:cubicBezTo>
                  <a:close/>
                </a:path>
              </a:pathLst>
            </a:custGeom>
            <a:solidFill>
              <a:srgbClr val="231F20"/>
            </a:solidFill>
            <a:ln w="13907"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45442511-E84C-4F5F-BA16-1B92AC28FAF5}"/>
                </a:ext>
              </a:extLst>
            </p:cNvPr>
            <p:cNvSpPr/>
            <p:nvPr/>
          </p:nvSpPr>
          <p:spPr>
            <a:xfrm>
              <a:off x="6554454" y="-2096047"/>
              <a:ext cx="594890" cy="679884"/>
            </a:xfrm>
            <a:custGeom>
              <a:avLst/>
              <a:gdLst>
                <a:gd name="connsiteX0" fmla="*/ 479418 w 594895"/>
                <a:gd name="connsiteY0" fmla="*/ 679883 h 679882"/>
                <a:gd name="connsiteX1" fmla="*/ 593465 w 594895"/>
                <a:gd name="connsiteY1" fmla="*/ 207406 h 679882"/>
                <a:gd name="connsiteX2" fmla="*/ 412439 w 594895"/>
                <a:gd name="connsiteY2" fmla="*/ 6188 h 679882"/>
                <a:gd name="connsiteX3" fmla="*/ 63337 w 594895"/>
                <a:gd name="connsiteY3" fmla="*/ 74839 h 679882"/>
                <a:gd name="connsiteX4" fmla="*/ 2485 w 594895"/>
                <a:gd name="connsiteY4" fmla="*/ 659692 h 679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895" h="679882">
                  <a:moveTo>
                    <a:pt x="479418" y="679883"/>
                  </a:moveTo>
                  <a:cubicBezTo>
                    <a:pt x="479418" y="679883"/>
                    <a:pt x="609896" y="395115"/>
                    <a:pt x="593465" y="207406"/>
                  </a:cubicBezTo>
                  <a:cubicBezTo>
                    <a:pt x="577033" y="19696"/>
                    <a:pt x="455049" y="8834"/>
                    <a:pt x="412439" y="6188"/>
                  </a:cubicBezTo>
                  <a:cubicBezTo>
                    <a:pt x="369828" y="3543"/>
                    <a:pt x="145495" y="-26536"/>
                    <a:pt x="63337" y="74839"/>
                  </a:cubicBezTo>
                  <a:cubicBezTo>
                    <a:pt x="-18820" y="176213"/>
                    <a:pt x="2485" y="659692"/>
                    <a:pt x="2485" y="659692"/>
                  </a:cubicBezTo>
                  <a:close/>
                </a:path>
              </a:pathLst>
            </a:custGeom>
            <a:solidFill>
              <a:schemeClr val="accent1"/>
            </a:solidFill>
            <a:ln w="13907"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A46C7B13-41BE-4F88-ADCE-2E8A5A19391E}"/>
                </a:ext>
              </a:extLst>
            </p:cNvPr>
            <p:cNvSpPr/>
            <p:nvPr/>
          </p:nvSpPr>
          <p:spPr>
            <a:xfrm>
              <a:off x="6744786" y="-2029005"/>
              <a:ext cx="164175" cy="335734"/>
            </a:xfrm>
            <a:custGeom>
              <a:avLst/>
              <a:gdLst>
                <a:gd name="connsiteX0" fmla="*/ 0 w 164176"/>
                <a:gd name="connsiteY0" fmla="*/ 25622 h 335733"/>
                <a:gd name="connsiteX1" fmla="*/ 19356 w 164176"/>
                <a:gd name="connsiteY1" fmla="*/ 335733 h 335733"/>
                <a:gd name="connsiteX2" fmla="*/ 164176 w 164176"/>
                <a:gd name="connsiteY2" fmla="*/ 0 h 335733"/>
                <a:gd name="connsiteX3" fmla="*/ 0 w 164176"/>
                <a:gd name="connsiteY3" fmla="*/ 25622 h 335733"/>
              </a:gdLst>
              <a:ahLst/>
              <a:cxnLst>
                <a:cxn ang="0">
                  <a:pos x="connsiteX0" y="connsiteY0"/>
                </a:cxn>
                <a:cxn ang="0">
                  <a:pos x="connsiteX1" y="connsiteY1"/>
                </a:cxn>
                <a:cxn ang="0">
                  <a:pos x="connsiteX2" y="connsiteY2"/>
                </a:cxn>
                <a:cxn ang="0">
                  <a:pos x="connsiteX3" y="connsiteY3"/>
                </a:cxn>
              </a:cxnLst>
              <a:rect l="l" t="t" r="r" b="b"/>
              <a:pathLst>
                <a:path w="164176" h="335733">
                  <a:moveTo>
                    <a:pt x="0" y="25622"/>
                  </a:moveTo>
                  <a:lnTo>
                    <a:pt x="19356" y="335733"/>
                  </a:lnTo>
                  <a:lnTo>
                    <a:pt x="164176" y="0"/>
                  </a:lnTo>
                  <a:lnTo>
                    <a:pt x="0" y="25622"/>
                  </a:lnTo>
                  <a:close/>
                </a:path>
              </a:pathLst>
            </a:custGeom>
            <a:solidFill>
              <a:srgbClr val="231F20"/>
            </a:solidFill>
            <a:ln w="13907"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DB878A44-95CE-48E2-8739-A1BEE8C884A1}"/>
                </a:ext>
              </a:extLst>
            </p:cNvPr>
            <p:cNvSpPr/>
            <p:nvPr/>
          </p:nvSpPr>
          <p:spPr>
            <a:xfrm>
              <a:off x="6737805" y="-2035236"/>
              <a:ext cx="178080" cy="348941"/>
            </a:xfrm>
            <a:custGeom>
              <a:avLst/>
              <a:gdLst>
                <a:gd name="connsiteX0" fmla="*/ 26337 w 178082"/>
                <a:gd name="connsiteY0" fmla="*/ 348926 h 348939"/>
                <a:gd name="connsiteX1" fmla="*/ 25223 w 178082"/>
                <a:gd name="connsiteY1" fmla="*/ 348926 h 348939"/>
                <a:gd name="connsiteX2" fmla="*/ 19375 w 178082"/>
                <a:gd name="connsiteY2" fmla="*/ 342520 h 348939"/>
                <a:gd name="connsiteX3" fmla="*/ 19 w 178082"/>
                <a:gd name="connsiteY3" fmla="*/ 32409 h 348939"/>
                <a:gd name="connsiteX4" fmla="*/ 5867 w 178082"/>
                <a:gd name="connsiteY4" fmla="*/ 25029 h 348939"/>
                <a:gd name="connsiteX5" fmla="*/ 170044 w 178082"/>
                <a:gd name="connsiteY5" fmla="*/ 103 h 348939"/>
                <a:gd name="connsiteX6" fmla="*/ 176589 w 178082"/>
                <a:gd name="connsiteY6" fmla="*/ 2609 h 348939"/>
                <a:gd name="connsiteX7" fmla="*/ 177563 w 178082"/>
                <a:gd name="connsiteY7" fmla="*/ 9711 h 348939"/>
                <a:gd name="connsiteX8" fmla="*/ 32743 w 178082"/>
                <a:gd name="connsiteY8" fmla="*/ 345444 h 348939"/>
                <a:gd name="connsiteX9" fmla="*/ 26337 w 178082"/>
                <a:gd name="connsiteY9" fmla="*/ 348926 h 348939"/>
                <a:gd name="connsiteX10" fmla="*/ 14362 w 178082"/>
                <a:gd name="connsiteY10" fmla="*/ 37700 h 348939"/>
                <a:gd name="connsiteX11" fmla="*/ 31489 w 178082"/>
                <a:gd name="connsiteY11" fmla="*/ 312442 h 348939"/>
                <a:gd name="connsiteX12" fmla="*/ 159461 w 178082"/>
                <a:gd name="connsiteY12" fmla="*/ 15003 h 34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8082" h="348939">
                  <a:moveTo>
                    <a:pt x="26337" y="348926"/>
                  </a:moveTo>
                  <a:lnTo>
                    <a:pt x="25223" y="348926"/>
                  </a:lnTo>
                  <a:cubicBezTo>
                    <a:pt x="22020" y="348410"/>
                    <a:pt x="19597" y="345751"/>
                    <a:pt x="19375" y="342520"/>
                  </a:cubicBezTo>
                  <a:lnTo>
                    <a:pt x="19" y="32409"/>
                  </a:lnTo>
                  <a:cubicBezTo>
                    <a:pt x="-246" y="28804"/>
                    <a:pt x="2303" y="25597"/>
                    <a:pt x="5867" y="25029"/>
                  </a:cubicBezTo>
                  <a:lnTo>
                    <a:pt x="170044" y="103"/>
                  </a:lnTo>
                  <a:cubicBezTo>
                    <a:pt x="172523" y="-332"/>
                    <a:pt x="175029" y="632"/>
                    <a:pt x="176589" y="2609"/>
                  </a:cubicBezTo>
                  <a:cubicBezTo>
                    <a:pt x="178148" y="4638"/>
                    <a:pt x="178510" y="7338"/>
                    <a:pt x="177563" y="9711"/>
                  </a:cubicBezTo>
                  <a:lnTo>
                    <a:pt x="32743" y="345444"/>
                  </a:lnTo>
                  <a:cubicBezTo>
                    <a:pt x="31462" y="347742"/>
                    <a:pt x="28969" y="349093"/>
                    <a:pt x="26337" y="348926"/>
                  </a:cubicBezTo>
                  <a:close/>
                  <a:moveTo>
                    <a:pt x="14362" y="37700"/>
                  </a:moveTo>
                  <a:lnTo>
                    <a:pt x="31489" y="312442"/>
                  </a:lnTo>
                  <a:lnTo>
                    <a:pt x="159461" y="15003"/>
                  </a:lnTo>
                  <a:close/>
                </a:path>
              </a:pathLst>
            </a:custGeom>
            <a:solidFill>
              <a:srgbClr val="231F20"/>
            </a:solidFill>
            <a:ln w="13907"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BBEFCEEC-3E50-4558-8453-D46D16B4A780}"/>
                </a:ext>
              </a:extLst>
            </p:cNvPr>
            <p:cNvSpPr/>
            <p:nvPr/>
          </p:nvSpPr>
          <p:spPr>
            <a:xfrm>
              <a:off x="5978218" y="-1532304"/>
              <a:ext cx="605269" cy="795905"/>
            </a:xfrm>
            <a:custGeom>
              <a:avLst/>
              <a:gdLst>
                <a:gd name="connsiteX0" fmla="*/ 569396 w 605274"/>
                <a:gd name="connsiteY0" fmla="*/ 8 h 795902"/>
                <a:gd name="connsiteX1" fmla="*/ 218066 w 605274"/>
                <a:gd name="connsiteY1" fmla="*/ 162235 h 795902"/>
                <a:gd name="connsiteX2" fmla="*/ 0 w 605274"/>
                <a:gd name="connsiteY2" fmla="*/ 720491 h 795902"/>
                <a:gd name="connsiteX3" fmla="*/ 117249 w 605274"/>
                <a:gd name="connsiteY3" fmla="*/ 794433 h 795902"/>
                <a:gd name="connsiteX4" fmla="*/ 560205 w 605274"/>
                <a:gd name="connsiteY4" fmla="*/ 221277 h 795902"/>
                <a:gd name="connsiteX5" fmla="*/ 569396 w 605274"/>
                <a:gd name="connsiteY5" fmla="*/ 8 h 79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274" h="795902">
                  <a:moveTo>
                    <a:pt x="569396" y="8"/>
                  </a:moveTo>
                  <a:cubicBezTo>
                    <a:pt x="444892" y="36380"/>
                    <a:pt x="326487" y="91050"/>
                    <a:pt x="218066" y="162235"/>
                  </a:cubicBezTo>
                  <a:cubicBezTo>
                    <a:pt x="142036" y="213897"/>
                    <a:pt x="0" y="720491"/>
                    <a:pt x="0" y="720491"/>
                  </a:cubicBezTo>
                  <a:cubicBezTo>
                    <a:pt x="0" y="720491"/>
                    <a:pt x="15875" y="808218"/>
                    <a:pt x="117249" y="794433"/>
                  </a:cubicBezTo>
                  <a:lnTo>
                    <a:pt x="560205" y="221277"/>
                  </a:lnTo>
                  <a:cubicBezTo>
                    <a:pt x="560205" y="221277"/>
                    <a:pt x="655174" y="-1524"/>
                    <a:pt x="569396" y="8"/>
                  </a:cubicBezTo>
                  <a:close/>
                </a:path>
              </a:pathLst>
            </a:custGeom>
            <a:solidFill>
              <a:srgbClr val="231F20"/>
            </a:solidFill>
            <a:ln w="13907"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848FF280-7C6F-4E5A-B1F8-8EA1A43F8EBF}"/>
                </a:ext>
              </a:extLst>
            </p:cNvPr>
            <p:cNvSpPr/>
            <p:nvPr/>
          </p:nvSpPr>
          <p:spPr>
            <a:xfrm>
              <a:off x="5971239" y="-1539225"/>
              <a:ext cx="619057" cy="809753"/>
            </a:xfrm>
            <a:custGeom>
              <a:avLst/>
              <a:gdLst>
                <a:gd name="connsiteX0" fmla="*/ 103481 w 619063"/>
                <a:gd name="connsiteY0" fmla="*/ 809708 h 809750"/>
                <a:gd name="connsiteX1" fmla="*/ 157 w 619063"/>
                <a:gd name="connsiteY1" fmla="*/ 728524 h 809750"/>
                <a:gd name="connsiteX2" fmla="*/ 157 w 619063"/>
                <a:gd name="connsiteY2" fmla="*/ 725461 h 809750"/>
                <a:gd name="connsiteX3" fmla="*/ 221008 w 619063"/>
                <a:gd name="connsiteY3" fmla="*/ 163306 h 809750"/>
                <a:gd name="connsiteX4" fmla="*/ 574426 w 619063"/>
                <a:gd name="connsiteY4" fmla="*/ 104 h 809750"/>
                <a:gd name="connsiteX5" fmla="*/ 577490 w 619063"/>
                <a:gd name="connsiteY5" fmla="*/ 104 h 809750"/>
                <a:gd name="connsiteX6" fmla="*/ 609378 w 619063"/>
                <a:gd name="connsiteY6" fmla="*/ 15979 h 809750"/>
                <a:gd name="connsiteX7" fmla="*/ 573451 w 619063"/>
                <a:gd name="connsiteY7" fmla="*/ 230425 h 809750"/>
                <a:gd name="connsiteX8" fmla="*/ 572477 w 619063"/>
                <a:gd name="connsiteY8" fmla="*/ 231957 h 809750"/>
                <a:gd name="connsiteX9" fmla="*/ 129660 w 619063"/>
                <a:gd name="connsiteY9" fmla="*/ 805809 h 809750"/>
                <a:gd name="connsiteX10" fmla="*/ 125064 w 619063"/>
                <a:gd name="connsiteY10" fmla="*/ 808454 h 809750"/>
                <a:gd name="connsiteX11" fmla="*/ 103481 w 619063"/>
                <a:gd name="connsiteY11" fmla="*/ 809708 h 809750"/>
                <a:gd name="connsiteX12" fmla="*/ 14221 w 619063"/>
                <a:gd name="connsiteY12" fmla="*/ 727550 h 809750"/>
                <a:gd name="connsiteX13" fmla="*/ 120469 w 619063"/>
                <a:gd name="connsiteY13" fmla="*/ 794808 h 809750"/>
                <a:gd name="connsiteX14" fmla="*/ 561058 w 619063"/>
                <a:gd name="connsiteY14" fmla="*/ 223880 h 809750"/>
                <a:gd name="connsiteX15" fmla="*/ 597960 w 619063"/>
                <a:gd name="connsiteY15" fmla="*/ 23499 h 809750"/>
                <a:gd name="connsiteX16" fmla="*/ 577351 w 619063"/>
                <a:gd name="connsiteY16" fmla="*/ 13751 h 809750"/>
                <a:gd name="connsiteX17" fmla="*/ 229224 w 619063"/>
                <a:gd name="connsiteY17" fmla="*/ 174864 h 809750"/>
                <a:gd name="connsiteX18" fmla="*/ 14221 w 619063"/>
                <a:gd name="connsiteY18" fmla="*/ 727550 h 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9063" h="809750">
                  <a:moveTo>
                    <a:pt x="103481" y="809708"/>
                  </a:moveTo>
                  <a:cubicBezTo>
                    <a:pt x="53963" y="811128"/>
                    <a:pt x="10489" y="776984"/>
                    <a:pt x="157" y="728524"/>
                  </a:cubicBezTo>
                  <a:cubicBezTo>
                    <a:pt x="-52" y="727508"/>
                    <a:pt x="-52" y="726478"/>
                    <a:pt x="157" y="725461"/>
                  </a:cubicBezTo>
                  <a:cubicBezTo>
                    <a:pt x="6005" y="704713"/>
                    <a:pt x="143724" y="215804"/>
                    <a:pt x="221008" y="163306"/>
                  </a:cubicBezTo>
                  <a:cubicBezTo>
                    <a:pt x="330181" y="91871"/>
                    <a:pt x="449254" y="36881"/>
                    <a:pt x="574426" y="104"/>
                  </a:cubicBezTo>
                  <a:cubicBezTo>
                    <a:pt x="575443" y="-35"/>
                    <a:pt x="576473" y="-35"/>
                    <a:pt x="577490" y="104"/>
                  </a:cubicBezTo>
                  <a:cubicBezTo>
                    <a:pt x="590162" y="-564"/>
                    <a:pt x="602262" y="5466"/>
                    <a:pt x="609378" y="15979"/>
                  </a:cubicBezTo>
                  <a:cubicBezTo>
                    <a:pt x="642520" y="64856"/>
                    <a:pt x="580553" y="213715"/>
                    <a:pt x="573451" y="230425"/>
                  </a:cubicBezTo>
                  <a:cubicBezTo>
                    <a:pt x="573215" y="230982"/>
                    <a:pt x="572881" y="231497"/>
                    <a:pt x="572477" y="231957"/>
                  </a:cubicBezTo>
                  <a:lnTo>
                    <a:pt x="129660" y="805809"/>
                  </a:lnTo>
                  <a:cubicBezTo>
                    <a:pt x="128601" y="807327"/>
                    <a:pt x="126917" y="808301"/>
                    <a:pt x="125064" y="808454"/>
                  </a:cubicBezTo>
                  <a:cubicBezTo>
                    <a:pt x="117907" y="809373"/>
                    <a:pt x="110694" y="809805"/>
                    <a:pt x="103481" y="809708"/>
                  </a:cubicBezTo>
                  <a:close/>
                  <a:moveTo>
                    <a:pt x="14221" y="727550"/>
                  </a:moveTo>
                  <a:cubicBezTo>
                    <a:pt x="16728" y="738829"/>
                    <a:pt x="35666" y="804834"/>
                    <a:pt x="120469" y="794808"/>
                  </a:cubicBezTo>
                  <a:lnTo>
                    <a:pt x="561058" y="223880"/>
                  </a:lnTo>
                  <a:cubicBezTo>
                    <a:pt x="579857" y="179459"/>
                    <a:pt x="622328" y="59425"/>
                    <a:pt x="597960" y="23499"/>
                  </a:cubicBezTo>
                  <a:cubicBezTo>
                    <a:pt x="593155" y="16996"/>
                    <a:pt x="585427" y="13333"/>
                    <a:pt x="577351" y="13751"/>
                  </a:cubicBezTo>
                  <a:cubicBezTo>
                    <a:pt x="454086" y="50221"/>
                    <a:pt x="336809" y="104501"/>
                    <a:pt x="229224" y="174864"/>
                  </a:cubicBezTo>
                  <a:cubicBezTo>
                    <a:pt x="170599" y="214272"/>
                    <a:pt x="62680" y="552790"/>
                    <a:pt x="14221" y="727550"/>
                  </a:cubicBezTo>
                  <a:close/>
                </a:path>
              </a:pathLst>
            </a:custGeom>
            <a:solidFill>
              <a:srgbClr val="231F20"/>
            </a:solidFill>
            <a:ln w="13907"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976A54A2-4CF6-4DED-BE7C-7DA5F092468A}"/>
                </a:ext>
              </a:extLst>
            </p:cNvPr>
            <p:cNvSpPr/>
            <p:nvPr/>
          </p:nvSpPr>
          <p:spPr>
            <a:xfrm>
              <a:off x="6339349" y="-1478546"/>
              <a:ext cx="694519" cy="789821"/>
            </a:xfrm>
            <a:custGeom>
              <a:avLst/>
              <a:gdLst>
                <a:gd name="connsiteX0" fmla="*/ 694525 w 694525"/>
                <a:gd name="connsiteY0" fmla="*/ 62384 h 789818"/>
                <a:gd name="connsiteX1" fmla="*/ 231935 w 694525"/>
                <a:gd name="connsiteY1" fmla="*/ 0 h 789818"/>
                <a:gd name="connsiteX2" fmla="*/ 36984 w 694525"/>
                <a:gd name="connsiteY2" fmla="*/ 169886 h 789818"/>
                <a:gd name="connsiteX3" fmla="*/ 13590 w 694525"/>
                <a:gd name="connsiteY3" fmla="*/ 767689 h 789818"/>
                <a:gd name="connsiteX4" fmla="*/ 174981 w 694525"/>
                <a:gd name="connsiteY4" fmla="*/ 786627 h 789818"/>
                <a:gd name="connsiteX5" fmla="*/ 314232 w 694525"/>
                <a:gd name="connsiteY5" fmla="*/ 260120 h 789818"/>
                <a:gd name="connsiteX6" fmla="*/ 694525 w 694525"/>
                <a:gd name="connsiteY6" fmla="*/ 62384 h 78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4525" h="789818">
                  <a:moveTo>
                    <a:pt x="694525" y="62384"/>
                  </a:moveTo>
                  <a:cubicBezTo>
                    <a:pt x="694525" y="62384"/>
                    <a:pt x="322030" y="13229"/>
                    <a:pt x="231935" y="0"/>
                  </a:cubicBezTo>
                  <a:cubicBezTo>
                    <a:pt x="231935" y="0"/>
                    <a:pt x="103128" y="48041"/>
                    <a:pt x="36984" y="169886"/>
                  </a:cubicBezTo>
                  <a:cubicBezTo>
                    <a:pt x="-29160" y="291730"/>
                    <a:pt x="13590" y="767689"/>
                    <a:pt x="13590" y="767689"/>
                  </a:cubicBezTo>
                  <a:cubicBezTo>
                    <a:pt x="13590" y="767689"/>
                    <a:pt x="106192" y="799856"/>
                    <a:pt x="174981" y="786627"/>
                  </a:cubicBezTo>
                  <a:lnTo>
                    <a:pt x="314232" y="260120"/>
                  </a:lnTo>
                  <a:cubicBezTo>
                    <a:pt x="314232" y="260120"/>
                    <a:pt x="670853" y="296604"/>
                    <a:pt x="694525" y="62384"/>
                  </a:cubicBezTo>
                  <a:close/>
                </a:path>
              </a:pathLst>
            </a:custGeom>
            <a:solidFill>
              <a:srgbClr val="231F20"/>
            </a:solidFill>
            <a:ln w="13907"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F7217B5F-EE96-4684-832B-27C17CBC470E}"/>
                </a:ext>
              </a:extLst>
            </p:cNvPr>
            <p:cNvSpPr/>
            <p:nvPr/>
          </p:nvSpPr>
          <p:spPr>
            <a:xfrm>
              <a:off x="6332319" y="-1485300"/>
              <a:ext cx="708555" cy="803556"/>
            </a:xfrm>
            <a:custGeom>
              <a:avLst/>
              <a:gdLst>
                <a:gd name="connsiteX0" fmla="*/ 144832 w 708561"/>
                <a:gd name="connsiteY0" fmla="*/ 803546 h 803553"/>
                <a:gd name="connsiteX1" fmla="*/ 18253 w 708561"/>
                <a:gd name="connsiteY1" fmla="*/ 781126 h 803553"/>
                <a:gd name="connsiteX2" fmla="*/ 13658 w 708561"/>
                <a:gd name="connsiteY2" fmla="*/ 775139 h 803553"/>
                <a:gd name="connsiteX3" fmla="*/ 37748 w 708561"/>
                <a:gd name="connsiteY3" fmla="*/ 173437 h 803553"/>
                <a:gd name="connsiteX4" fmla="*/ 236459 w 708561"/>
                <a:gd name="connsiteY4" fmla="*/ 209 h 803553"/>
                <a:gd name="connsiteX5" fmla="*/ 239940 w 708561"/>
                <a:gd name="connsiteY5" fmla="*/ 209 h 803553"/>
                <a:gd name="connsiteX6" fmla="*/ 702530 w 708561"/>
                <a:gd name="connsiteY6" fmla="*/ 62454 h 803553"/>
                <a:gd name="connsiteX7" fmla="*/ 708518 w 708561"/>
                <a:gd name="connsiteY7" fmla="*/ 70113 h 803553"/>
                <a:gd name="connsiteX8" fmla="*/ 503681 w 708561"/>
                <a:gd name="connsiteY8" fmla="*/ 262975 h 803553"/>
                <a:gd name="connsiteX9" fmla="*/ 325718 w 708561"/>
                <a:gd name="connsiteY9" fmla="*/ 274672 h 803553"/>
                <a:gd name="connsiteX10" fmla="*/ 188974 w 708561"/>
                <a:gd name="connsiteY10" fmla="*/ 795052 h 803553"/>
                <a:gd name="connsiteX11" fmla="*/ 183543 w 708561"/>
                <a:gd name="connsiteY11" fmla="*/ 800204 h 803553"/>
                <a:gd name="connsiteX12" fmla="*/ 144832 w 708561"/>
                <a:gd name="connsiteY12" fmla="*/ 803546 h 803553"/>
                <a:gd name="connsiteX13" fmla="*/ 27026 w 708561"/>
                <a:gd name="connsiteY13" fmla="*/ 769290 h 803553"/>
                <a:gd name="connsiteX14" fmla="*/ 176302 w 708561"/>
                <a:gd name="connsiteY14" fmla="*/ 787254 h 803553"/>
                <a:gd name="connsiteX15" fmla="*/ 314300 w 708561"/>
                <a:gd name="connsiteY15" fmla="*/ 265203 h 803553"/>
                <a:gd name="connsiteX16" fmla="*/ 321819 w 708561"/>
                <a:gd name="connsiteY16" fmla="*/ 260051 h 803553"/>
                <a:gd name="connsiteX17" fmla="*/ 501592 w 708561"/>
                <a:gd name="connsiteY17" fmla="*/ 249050 h 803553"/>
                <a:gd name="connsiteX18" fmla="*/ 694454 w 708561"/>
                <a:gd name="connsiteY18" fmla="*/ 75126 h 803553"/>
                <a:gd name="connsiteX19" fmla="*/ 240358 w 708561"/>
                <a:gd name="connsiteY19" fmla="*/ 13995 h 803553"/>
                <a:gd name="connsiteX20" fmla="*/ 50559 w 708561"/>
                <a:gd name="connsiteY20" fmla="*/ 179981 h 803553"/>
                <a:gd name="connsiteX21" fmla="*/ 27026 w 708561"/>
                <a:gd name="connsiteY21" fmla="*/ 769290 h 80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561" h="803553">
                  <a:moveTo>
                    <a:pt x="144832" y="803546"/>
                  </a:moveTo>
                  <a:cubicBezTo>
                    <a:pt x="101776" y="802293"/>
                    <a:pt x="59123" y="794731"/>
                    <a:pt x="18253" y="781126"/>
                  </a:cubicBezTo>
                  <a:cubicBezTo>
                    <a:pt x="15705" y="780179"/>
                    <a:pt x="13908" y="777854"/>
                    <a:pt x="13658" y="775139"/>
                  </a:cubicBezTo>
                  <a:cubicBezTo>
                    <a:pt x="11847" y="755644"/>
                    <a:pt x="-28117" y="295699"/>
                    <a:pt x="37748" y="173437"/>
                  </a:cubicBezTo>
                  <a:cubicBezTo>
                    <a:pt x="103613" y="51175"/>
                    <a:pt x="230749" y="2298"/>
                    <a:pt x="236459" y="209"/>
                  </a:cubicBezTo>
                  <a:cubicBezTo>
                    <a:pt x="237601" y="-70"/>
                    <a:pt x="238798" y="-70"/>
                    <a:pt x="239940" y="209"/>
                  </a:cubicBezTo>
                  <a:cubicBezTo>
                    <a:pt x="328921" y="13298"/>
                    <a:pt x="699467" y="62036"/>
                    <a:pt x="702530" y="62454"/>
                  </a:cubicBezTo>
                  <a:cubicBezTo>
                    <a:pt x="706276" y="62955"/>
                    <a:pt x="708936" y="66353"/>
                    <a:pt x="708518" y="70113"/>
                  </a:cubicBezTo>
                  <a:cubicBezTo>
                    <a:pt x="698492" y="169120"/>
                    <a:pt x="627614" y="235821"/>
                    <a:pt x="503681" y="262975"/>
                  </a:cubicBezTo>
                  <a:cubicBezTo>
                    <a:pt x="445140" y="274741"/>
                    <a:pt x="385290" y="278682"/>
                    <a:pt x="325718" y="274672"/>
                  </a:cubicBezTo>
                  <a:lnTo>
                    <a:pt x="188974" y="795052"/>
                  </a:lnTo>
                  <a:cubicBezTo>
                    <a:pt x="188292" y="797655"/>
                    <a:pt x="186189" y="799661"/>
                    <a:pt x="183543" y="800204"/>
                  </a:cubicBezTo>
                  <a:cubicBezTo>
                    <a:pt x="170774" y="802543"/>
                    <a:pt x="157810" y="803657"/>
                    <a:pt x="144832" y="803546"/>
                  </a:cubicBezTo>
                  <a:close/>
                  <a:moveTo>
                    <a:pt x="27026" y="769290"/>
                  </a:moveTo>
                  <a:cubicBezTo>
                    <a:pt x="45407" y="775139"/>
                    <a:pt x="118931" y="797140"/>
                    <a:pt x="176302" y="787254"/>
                  </a:cubicBezTo>
                  <a:lnTo>
                    <a:pt x="314300" y="265203"/>
                  </a:lnTo>
                  <a:cubicBezTo>
                    <a:pt x="315233" y="261889"/>
                    <a:pt x="318394" y="259716"/>
                    <a:pt x="321819" y="260051"/>
                  </a:cubicBezTo>
                  <a:cubicBezTo>
                    <a:pt x="381961" y="264702"/>
                    <a:pt x="442466" y="260997"/>
                    <a:pt x="501592" y="249050"/>
                  </a:cubicBezTo>
                  <a:cubicBezTo>
                    <a:pt x="617727" y="223567"/>
                    <a:pt x="682618" y="165499"/>
                    <a:pt x="694454" y="75126"/>
                  </a:cubicBezTo>
                  <a:cubicBezTo>
                    <a:pt x="643767" y="68442"/>
                    <a:pt x="325579" y="26388"/>
                    <a:pt x="240358" y="13995"/>
                  </a:cubicBezTo>
                  <a:cubicBezTo>
                    <a:pt x="225319" y="19982"/>
                    <a:pt x="110715" y="69695"/>
                    <a:pt x="50559" y="179981"/>
                  </a:cubicBezTo>
                  <a:cubicBezTo>
                    <a:pt x="-9597" y="290268"/>
                    <a:pt x="22987" y="720274"/>
                    <a:pt x="27026" y="769290"/>
                  </a:cubicBezTo>
                  <a:close/>
                </a:path>
              </a:pathLst>
            </a:custGeom>
            <a:solidFill>
              <a:srgbClr val="231F20"/>
            </a:solidFill>
            <a:ln w="13907"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38DD00E2-3440-42FE-9862-3520D1338B81}"/>
                </a:ext>
              </a:extLst>
            </p:cNvPr>
            <p:cNvSpPr/>
            <p:nvPr/>
          </p:nvSpPr>
          <p:spPr>
            <a:xfrm>
              <a:off x="6130195" y="-2021208"/>
              <a:ext cx="507927" cy="523862"/>
            </a:xfrm>
            <a:custGeom>
              <a:avLst/>
              <a:gdLst>
                <a:gd name="connsiteX0" fmla="*/ 487600 w 507931"/>
                <a:gd name="connsiteY0" fmla="*/ 0 h 523860"/>
                <a:gd name="connsiteX1" fmla="*/ 391100 w 507931"/>
                <a:gd name="connsiteY1" fmla="*/ 176988 h 523860"/>
                <a:gd name="connsiteX2" fmla="*/ 277332 w 507931"/>
                <a:gd name="connsiteY2" fmla="*/ 323201 h 523860"/>
                <a:gd name="connsiteX3" fmla="*/ 84 w 507931"/>
                <a:gd name="connsiteY3" fmla="*/ 426385 h 523860"/>
                <a:gd name="connsiteX4" fmla="*/ 26263 w 507931"/>
                <a:gd name="connsiteY4" fmla="*/ 523861 h 523860"/>
                <a:gd name="connsiteX5" fmla="*/ 363111 w 507931"/>
                <a:gd name="connsiteY5" fmla="*/ 480554 h 523860"/>
                <a:gd name="connsiteX6" fmla="*/ 507931 w 507931"/>
                <a:gd name="connsiteY6" fmla="*/ 346734 h 52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931" h="523860">
                  <a:moveTo>
                    <a:pt x="487600" y="0"/>
                  </a:moveTo>
                  <a:cubicBezTo>
                    <a:pt x="487600" y="0"/>
                    <a:pt x="426887" y="116971"/>
                    <a:pt x="391100" y="176988"/>
                  </a:cubicBezTo>
                  <a:cubicBezTo>
                    <a:pt x="356872" y="228496"/>
                    <a:pt x="318843" y="277359"/>
                    <a:pt x="277332" y="323201"/>
                  </a:cubicBezTo>
                  <a:cubicBezTo>
                    <a:pt x="277332" y="323201"/>
                    <a:pt x="1895" y="420676"/>
                    <a:pt x="84" y="426385"/>
                  </a:cubicBezTo>
                  <a:cubicBezTo>
                    <a:pt x="-1726" y="432095"/>
                    <a:pt x="26263" y="523861"/>
                    <a:pt x="26263" y="523861"/>
                  </a:cubicBezTo>
                  <a:cubicBezTo>
                    <a:pt x="26263" y="523861"/>
                    <a:pt x="315487" y="503113"/>
                    <a:pt x="363111" y="480554"/>
                  </a:cubicBezTo>
                  <a:cubicBezTo>
                    <a:pt x="410734" y="457995"/>
                    <a:pt x="507931" y="346734"/>
                    <a:pt x="507931" y="346734"/>
                  </a:cubicBezTo>
                  <a:close/>
                </a:path>
              </a:pathLst>
            </a:custGeom>
            <a:solidFill>
              <a:schemeClr val="accent1"/>
            </a:solidFill>
            <a:ln w="13907"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B02ABF98-D16D-4F62-A8B1-84E79F58C1BE}"/>
                </a:ext>
              </a:extLst>
            </p:cNvPr>
            <p:cNvSpPr/>
            <p:nvPr/>
          </p:nvSpPr>
          <p:spPr>
            <a:xfrm>
              <a:off x="6684531" y="-2364879"/>
              <a:ext cx="224431" cy="403775"/>
            </a:xfrm>
            <a:custGeom>
              <a:avLst/>
              <a:gdLst>
                <a:gd name="connsiteX0" fmla="*/ 60256 w 224432"/>
                <a:gd name="connsiteY0" fmla="*/ 260120 h 403773"/>
                <a:gd name="connsiteX1" fmla="*/ 60256 w 224432"/>
                <a:gd name="connsiteY1" fmla="*/ 361216 h 403773"/>
                <a:gd name="connsiteX2" fmla="*/ 150073 w 224432"/>
                <a:gd name="connsiteY2" fmla="*/ 400206 h 403773"/>
                <a:gd name="connsiteX3" fmla="*/ 224433 w 224432"/>
                <a:gd name="connsiteY3" fmla="*/ 335733 h 403773"/>
                <a:gd name="connsiteX4" fmla="*/ 221369 w 224432"/>
                <a:gd name="connsiteY4" fmla="*/ 148720 h 403773"/>
                <a:gd name="connsiteX5" fmla="*/ 156339 w 224432"/>
                <a:gd name="connsiteY5" fmla="*/ 0 h 403773"/>
                <a:gd name="connsiteX6" fmla="*/ 12911 w 224432"/>
                <a:gd name="connsiteY6" fmla="*/ 41775 h 403773"/>
                <a:gd name="connsiteX7" fmla="*/ 1632 w 224432"/>
                <a:gd name="connsiteY7" fmla="*/ 193280 h 403773"/>
                <a:gd name="connsiteX8" fmla="*/ 60256 w 224432"/>
                <a:gd name="connsiteY8" fmla="*/ 260120 h 403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432" h="403773">
                  <a:moveTo>
                    <a:pt x="60256" y="260120"/>
                  </a:moveTo>
                  <a:lnTo>
                    <a:pt x="60256" y="361216"/>
                  </a:lnTo>
                  <a:cubicBezTo>
                    <a:pt x="76159" y="394919"/>
                    <a:pt x="114592" y="411601"/>
                    <a:pt x="150073" y="400206"/>
                  </a:cubicBezTo>
                  <a:cubicBezTo>
                    <a:pt x="216217" y="383357"/>
                    <a:pt x="224433" y="335733"/>
                    <a:pt x="224433" y="335733"/>
                  </a:cubicBezTo>
                  <a:lnTo>
                    <a:pt x="221369" y="148720"/>
                  </a:lnTo>
                  <a:cubicBezTo>
                    <a:pt x="221369" y="148720"/>
                    <a:pt x="167618" y="116831"/>
                    <a:pt x="156339" y="0"/>
                  </a:cubicBezTo>
                  <a:cubicBezTo>
                    <a:pt x="156339" y="0"/>
                    <a:pt x="111779" y="53333"/>
                    <a:pt x="12911" y="41775"/>
                  </a:cubicBezTo>
                  <a:cubicBezTo>
                    <a:pt x="12911" y="41775"/>
                    <a:pt x="-5470" y="141757"/>
                    <a:pt x="1632" y="193280"/>
                  </a:cubicBezTo>
                  <a:cubicBezTo>
                    <a:pt x="8734" y="244803"/>
                    <a:pt x="59560" y="260120"/>
                    <a:pt x="60256" y="260120"/>
                  </a:cubicBezTo>
                  <a:close/>
                </a:path>
              </a:pathLst>
            </a:custGeom>
            <a:solidFill>
              <a:srgbClr val="FFFFFF"/>
            </a:solidFill>
            <a:ln w="13907"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464EC489-E148-435F-9952-D91E1AC341DB}"/>
                </a:ext>
              </a:extLst>
            </p:cNvPr>
            <p:cNvSpPr/>
            <p:nvPr/>
          </p:nvSpPr>
          <p:spPr>
            <a:xfrm>
              <a:off x="6678159" y="-2371386"/>
              <a:ext cx="238321" cy="416904"/>
            </a:xfrm>
            <a:custGeom>
              <a:avLst/>
              <a:gdLst>
                <a:gd name="connsiteX0" fmla="*/ 132633 w 238323"/>
                <a:gd name="connsiteY0" fmla="*/ 416877 h 416903"/>
                <a:gd name="connsiteX1" fmla="*/ 60222 w 238323"/>
                <a:gd name="connsiteY1" fmla="*/ 370646 h 416903"/>
                <a:gd name="connsiteX2" fmla="*/ 60222 w 238323"/>
                <a:gd name="connsiteY2" fmla="*/ 367861 h 416903"/>
                <a:gd name="connsiteX3" fmla="*/ 60222 w 238323"/>
                <a:gd name="connsiteY3" fmla="*/ 271500 h 416903"/>
                <a:gd name="connsiteX4" fmla="*/ 1737 w 238323"/>
                <a:gd name="connsiteY4" fmla="*/ 201039 h 416903"/>
                <a:gd name="connsiteX5" fmla="*/ 13016 w 238323"/>
                <a:gd name="connsiteY5" fmla="*/ 47863 h 416903"/>
                <a:gd name="connsiteX6" fmla="*/ 20675 w 238323"/>
                <a:gd name="connsiteY6" fmla="*/ 42154 h 416903"/>
                <a:gd name="connsiteX7" fmla="*/ 157976 w 238323"/>
                <a:gd name="connsiteY7" fmla="*/ 2468 h 416903"/>
                <a:gd name="connsiteX8" fmla="*/ 167794 w 238323"/>
                <a:gd name="connsiteY8" fmla="*/ 1646 h 416903"/>
                <a:gd name="connsiteX9" fmla="*/ 170230 w 238323"/>
                <a:gd name="connsiteY9" fmla="*/ 6367 h 416903"/>
                <a:gd name="connsiteX10" fmla="*/ 231918 w 238323"/>
                <a:gd name="connsiteY10" fmla="*/ 149795 h 416903"/>
                <a:gd name="connsiteX11" fmla="*/ 235260 w 238323"/>
                <a:gd name="connsiteY11" fmla="*/ 155643 h 416903"/>
                <a:gd name="connsiteX12" fmla="*/ 238324 w 238323"/>
                <a:gd name="connsiteY12" fmla="*/ 342796 h 416903"/>
                <a:gd name="connsiteX13" fmla="*/ 158673 w 238323"/>
                <a:gd name="connsiteY13" fmla="*/ 414092 h 416903"/>
                <a:gd name="connsiteX14" fmla="*/ 132633 w 238323"/>
                <a:gd name="connsiteY14" fmla="*/ 416877 h 416903"/>
                <a:gd name="connsiteX15" fmla="*/ 73591 w 238323"/>
                <a:gd name="connsiteY15" fmla="*/ 366330 h 416903"/>
                <a:gd name="connsiteX16" fmla="*/ 154774 w 238323"/>
                <a:gd name="connsiteY16" fmla="*/ 400028 h 416903"/>
                <a:gd name="connsiteX17" fmla="*/ 224399 w 238323"/>
                <a:gd name="connsiteY17" fmla="*/ 341125 h 416903"/>
                <a:gd name="connsiteX18" fmla="*/ 221475 w 238323"/>
                <a:gd name="connsiteY18" fmla="*/ 158846 h 416903"/>
                <a:gd name="connsiteX19" fmla="*/ 157976 w 238323"/>
                <a:gd name="connsiteY19" fmla="*/ 21127 h 416903"/>
                <a:gd name="connsiteX20" fmla="*/ 25549 w 238323"/>
                <a:gd name="connsiteY20" fmla="*/ 56079 h 416903"/>
                <a:gd name="connsiteX21" fmla="*/ 15523 w 238323"/>
                <a:gd name="connsiteY21" fmla="*/ 199089 h 416903"/>
                <a:gd name="connsiteX22" fmla="*/ 68577 w 238323"/>
                <a:gd name="connsiteY22" fmla="*/ 259803 h 416903"/>
                <a:gd name="connsiteX23" fmla="*/ 71502 w 238323"/>
                <a:gd name="connsiteY23" fmla="*/ 261335 h 416903"/>
                <a:gd name="connsiteX24" fmla="*/ 74147 w 238323"/>
                <a:gd name="connsiteY24" fmla="*/ 266765 h 41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8323" h="416903">
                  <a:moveTo>
                    <a:pt x="132633" y="416877"/>
                  </a:moveTo>
                  <a:cubicBezTo>
                    <a:pt x="101635" y="416581"/>
                    <a:pt x="73535" y="398634"/>
                    <a:pt x="60222" y="370646"/>
                  </a:cubicBezTo>
                  <a:cubicBezTo>
                    <a:pt x="60013" y="369730"/>
                    <a:pt x="60013" y="368778"/>
                    <a:pt x="60222" y="367861"/>
                  </a:cubicBezTo>
                  <a:lnTo>
                    <a:pt x="60222" y="271500"/>
                  </a:lnTo>
                  <a:cubicBezTo>
                    <a:pt x="29545" y="260137"/>
                    <a:pt x="7251" y="233282"/>
                    <a:pt x="1737" y="201039"/>
                  </a:cubicBezTo>
                  <a:cubicBezTo>
                    <a:pt x="-5504" y="148959"/>
                    <a:pt x="12181" y="51345"/>
                    <a:pt x="13016" y="47863"/>
                  </a:cubicBezTo>
                  <a:cubicBezTo>
                    <a:pt x="13713" y="44271"/>
                    <a:pt x="17027" y="41799"/>
                    <a:pt x="20675" y="42154"/>
                  </a:cubicBezTo>
                  <a:cubicBezTo>
                    <a:pt x="114112" y="52876"/>
                    <a:pt x="157559" y="3025"/>
                    <a:pt x="157976" y="2468"/>
                  </a:cubicBezTo>
                  <a:cubicBezTo>
                    <a:pt x="160455" y="-469"/>
                    <a:pt x="164855" y="-837"/>
                    <a:pt x="167794" y="1646"/>
                  </a:cubicBezTo>
                  <a:cubicBezTo>
                    <a:pt x="169200" y="2834"/>
                    <a:pt x="170077" y="4531"/>
                    <a:pt x="170230" y="6367"/>
                  </a:cubicBezTo>
                  <a:cubicBezTo>
                    <a:pt x="180953" y="117767"/>
                    <a:pt x="231361" y="149377"/>
                    <a:pt x="231918" y="149795"/>
                  </a:cubicBezTo>
                  <a:cubicBezTo>
                    <a:pt x="233979" y="151020"/>
                    <a:pt x="235260" y="153241"/>
                    <a:pt x="235260" y="155643"/>
                  </a:cubicBezTo>
                  <a:lnTo>
                    <a:pt x="238324" y="342796"/>
                  </a:lnTo>
                  <a:cubicBezTo>
                    <a:pt x="238324" y="346277"/>
                    <a:pt x="228576" y="396408"/>
                    <a:pt x="158673" y="414092"/>
                  </a:cubicBezTo>
                  <a:cubicBezTo>
                    <a:pt x="150151" y="416138"/>
                    <a:pt x="141392" y="417074"/>
                    <a:pt x="132633" y="416877"/>
                  </a:cubicBezTo>
                  <a:close/>
                  <a:moveTo>
                    <a:pt x="73591" y="366330"/>
                  </a:moveTo>
                  <a:cubicBezTo>
                    <a:pt x="88421" y="396278"/>
                    <a:pt x="123094" y="410671"/>
                    <a:pt x="154774" y="400028"/>
                  </a:cubicBezTo>
                  <a:cubicBezTo>
                    <a:pt x="215348" y="384571"/>
                    <a:pt x="223563" y="342935"/>
                    <a:pt x="224399" y="341125"/>
                  </a:cubicBezTo>
                  <a:lnTo>
                    <a:pt x="221475" y="158846"/>
                  </a:lnTo>
                  <a:cubicBezTo>
                    <a:pt x="209499" y="149934"/>
                    <a:pt x="170230" y="114147"/>
                    <a:pt x="157976" y="21127"/>
                  </a:cubicBezTo>
                  <a:cubicBezTo>
                    <a:pt x="139456" y="36305"/>
                    <a:pt x="96567" y="62902"/>
                    <a:pt x="25549" y="56079"/>
                  </a:cubicBezTo>
                  <a:cubicBezTo>
                    <a:pt x="21789" y="78777"/>
                    <a:pt x="9675" y="156618"/>
                    <a:pt x="15523" y="199089"/>
                  </a:cubicBezTo>
                  <a:cubicBezTo>
                    <a:pt x="20787" y="227498"/>
                    <a:pt x="41131" y="250775"/>
                    <a:pt x="68577" y="259803"/>
                  </a:cubicBezTo>
                  <a:lnTo>
                    <a:pt x="71502" y="261335"/>
                  </a:lnTo>
                  <a:cubicBezTo>
                    <a:pt x="73187" y="262635"/>
                    <a:pt x="74161" y="264642"/>
                    <a:pt x="74147" y="266765"/>
                  </a:cubicBezTo>
                  <a:close/>
                </a:path>
              </a:pathLst>
            </a:custGeom>
            <a:solidFill>
              <a:srgbClr val="231F20"/>
            </a:solidFill>
            <a:ln w="13907"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7EF59DF7-351F-46B4-92FA-EAE6B38C7340}"/>
                </a:ext>
              </a:extLst>
            </p:cNvPr>
            <p:cNvSpPr/>
            <p:nvPr/>
          </p:nvSpPr>
          <p:spPr>
            <a:xfrm>
              <a:off x="6867047" y="-2257106"/>
              <a:ext cx="78306" cy="91373"/>
            </a:xfrm>
            <a:custGeom>
              <a:avLst/>
              <a:gdLst>
                <a:gd name="connsiteX0" fmla="*/ 0 w 78307"/>
                <a:gd name="connsiteY0" fmla="*/ 38022 h 91373"/>
                <a:gd name="connsiteX1" fmla="*/ 13925 w 78307"/>
                <a:gd name="connsiteY1" fmla="*/ 14767 h 91373"/>
                <a:gd name="connsiteX2" fmla="*/ 37041 w 78307"/>
                <a:gd name="connsiteY2" fmla="*/ 2791 h 91373"/>
                <a:gd name="connsiteX3" fmla="*/ 50966 w 78307"/>
                <a:gd name="connsiteY3" fmla="*/ 6 h 91373"/>
                <a:gd name="connsiteX4" fmla="*/ 60435 w 78307"/>
                <a:gd name="connsiteY4" fmla="*/ 3348 h 91373"/>
                <a:gd name="connsiteX5" fmla="*/ 76588 w 78307"/>
                <a:gd name="connsiteY5" fmla="*/ 20058 h 91373"/>
                <a:gd name="connsiteX6" fmla="*/ 77702 w 78307"/>
                <a:gd name="connsiteY6" fmla="*/ 38996 h 91373"/>
                <a:gd name="connsiteX7" fmla="*/ 72828 w 78307"/>
                <a:gd name="connsiteY7" fmla="*/ 59188 h 91373"/>
                <a:gd name="connsiteX8" fmla="*/ 3412 w 78307"/>
                <a:gd name="connsiteY8" fmla="*/ 87124 h 91373"/>
                <a:gd name="connsiteX9" fmla="*/ 3203 w 78307"/>
                <a:gd name="connsiteY9" fmla="*/ 87038 h 91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07" h="91373">
                  <a:moveTo>
                    <a:pt x="0" y="38022"/>
                  </a:moveTo>
                  <a:cubicBezTo>
                    <a:pt x="2005" y="28969"/>
                    <a:pt x="6893" y="20809"/>
                    <a:pt x="13925" y="14767"/>
                  </a:cubicBezTo>
                  <a:cubicBezTo>
                    <a:pt x="20874" y="9449"/>
                    <a:pt x="28686" y="5395"/>
                    <a:pt x="37041" y="2791"/>
                  </a:cubicBezTo>
                  <a:cubicBezTo>
                    <a:pt x="41427" y="864"/>
                    <a:pt x="46175" y="-87"/>
                    <a:pt x="50966" y="6"/>
                  </a:cubicBezTo>
                  <a:cubicBezTo>
                    <a:pt x="54294" y="574"/>
                    <a:pt x="57497" y="1704"/>
                    <a:pt x="60435" y="3348"/>
                  </a:cubicBezTo>
                  <a:cubicBezTo>
                    <a:pt x="67662" y="6786"/>
                    <a:pt x="73399" y="12721"/>
                    <a:pt x="76588" y="20058"/>
                  </a:cubicBezTo>
                  <a:cubicBezTo>
                    <a:pt x="78412" y="26202"/>
                    <a:pt x="78788" y="32681"/>
                    <a:pt x="77702" y="38996"/>
                  </a:cubicBezTo>
                  <a:cubicBezTo>
                    <a:pt x="76992" y="45914"/>
                    <a:pt x="75348" y="52706"/>
                    <a:pt x="72828" y="59188"/>
                  </a:cubicBezTo>
                  <a:cubicBezTo>
                    <a:pt x="61368" y="86073"/>
                    <a:pt x="30287" y="98580"/>
                    <a:pt x="3412" y="87124"/>
                  </a:cubicBezTo>
                  <a:cubicBezTo>
                    <a:pt x="3342" y="87096"/>
                    <a:pt x="3272" y="87067"/>
                    <a:pt x="3203" y="87038"/>
                  </a:cubicBezTo>
                </a:path>
              </a:pathLst>
            </a:custGeom>
            <a:solidFill>
              <a:srgbClr val="FFFFFF"/>
            </a:solidFill>
            <a:ln w="13907"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027916B1-FBDE-477D-AEA9-880C29CCBC31}"/>
                </a:ext>
              </a:extLst>
            </p:cNvPr>
            <p:cNvSpPr/>
            <p:nvPr/>
          </p:nvSpPr>
          <p:spPr>
            <a:xfrm>
              <a:off x="6860321" y="-2264688"/>
              <a:ext cx="92817" cy="106178"/>
            </a:xfrm>
            <a:custGeom>
              <a:avLst/>
              <a:gdLst>
                <a:gd name="connsiteX0" fmla="*/ 31512 w 92818"/>
                <a:gd name="connsiteY0" fmla="*/ 106178 h 106178"/>
                <a:gd name="connsiteX1" fmla="*/ 8118 w 92818"/>
                <a:gd name="connsiteY1" fmla="*/ 101443 h 106178"/>
                <a:gd name="connsiteX2" fmla="*/ 4080 w 92818"/>
                <a:gd name="connsiteY2" fmla="*/ 92466 h 106178"/>
                <a:gd name="connsiteX3" fmla="*/ 13048 w 92818"/>
                <a:gd name="connsiteY3" fmla="*/ 88422 h 106178"/>
                <a:gd name="connsiteX4" fmla="*/ 13549 w 92818"/>
                <a:gd name="connsiteY4" fmla="*/ 88632 h 106178"/>
                <a:gd name="connsiteX5" fmla="*/ 73329 w 92818"/>
                <a:gd name="connsiteY5" fmla="*/ 64689 h 106178"/>
                <a:gd name="connsiteX6" fmla="*/ 73566 w 92818"/>
                <a:gd name="connsiteY6" fmla="*/ 64124 h 106178"/>
                <a:gd name="connsiteX7" fmla="*/ 78022 w 92818"/>
                <a:gd name="connsiteY7" fmla="*/ 45604 h 106178"/>
                <a:gd name="connsiteX8" fmla="*/ 78022 w 92818"/>
                <a:gd name="connsiteY8" fmla="*/ 30008 h 106178"/>
                <a:gd name="connsiteX9" fmla="*/ 65072 w 92818"/>
                <a:gd name="connsiteY9" fmla="*/ 17057 h 106178"/>
                <a:gd name="connsiteX10" fmla="*/ 58109 w 92818"/>
                <a:gd name="connsiteY10" fmla="*/ 14551 h 106178"/>
                <a:gd name="connsiteX11" fmla="*/ 47248 w 92818"/>
                <a:gd name="connsiteY11" fmla="*/ 16918 h 106178"/>
                <a:gd name="connsiteX12" fmla="*/ 26221 w 92818"/>
                <a:gd name="connsiteY12" fmla="*/ 27640 h 106178"/>
                <a:gd name="connsiteX13" fmla="*/ 14106 w 92818"/>
                <a:gd name="connsiteY13" fmla="*/ 47275 h 106178"/>
                <a:gd name="connsiteX14" fmla="*/ 5542 w 92818"/>
                <a:gd name="connsiteY14" fmla="*/ 52636 h 106178"/>
                <a:gd name="connsiteX15" fmla="*/ 181 w 92818"/>
                <a:gd name="connsiteY15" fmla="*/ 44072 h 106178"/>
                <a:gd name="connsiteX16" fmla="*/ 16891 w 92818"/>
                <a:gd name="connsiteY16" fmla="*/ 16222 h 106178"/>
                <a:gd name="connsiteX17" fmla="*/ 42095 w 92818"/>
                <a:gd name="connsiteY17" fmla="*/ 3132 h 106178"/>
                <a:gd name="connsiteX18" fmla="*/ 59223 w 92818"/>
                <a:gd name="connsiteY18" fmla="*/ 69 h 106178"/>
                <a:gd name="connsiteX19" fmla="*/ 71199 w 92818"/>
                <a:gd name="connsiteY19" fmla="*/ 4107 h 106178"/>
                <a:gd name="connsiteX20" fmla="*/ 90694 w 92818"/>
                <a:gd name="connsiteY20" fmla="*/ 24438 h 106178"/>
                <a:gd name="connsiteX21" fmla="*/ 92087 w 92818"/>
                <a:gd name="connsiteY21" fmla="*/ 46718 h 106178"/>
                <a:gd name="connsiteX22" fmla="*/ 86795 w 92818"/>
                <a:gd name="connsiteY22" fmla="*/ 68719 h 106178"/>
                <a:gd name="connsiteX23" fmla="*/ 54210 w 92818"/>
                <a:gd name="connsiteY23" fmla="*/ 101165 h 106178"/>
                <a:gd name="connsiteX24" fmla="*/ 31512 w 92818"/>
                <a:gd name="connsiteY24" fmla="*/ 106178 h 10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818" h="106178">
                  <a:moveTo>
                    <a:pt x="31512" y="106178"/>
                  </a:moveTo>
                  <a:cubicBezTo>
                    <a:pt x="23478" y="106221"/>
                    <a:pt x="15513" y="104608"/>
                    <a:pt x="8118" y="101443"/>
                  </a:cubicBezTo>
                  <a:cubicBezTo>
                    <a:pt x="4526" y="100081"/>
                    <a:pt x="2716" y="96061"/>
                    <a:pt x="4080" y="92466"/>
                  </a:cubicBezTo>
                  <a:cubicBezTo>
                    <a:pt x="5431" y="88869"/>
                    <a:pt x="9455" y="87059"/>
                    <a:pt x="13048" y="88422"/>
                  </a:cubicBezTo>
                  <a:cubicBezTo>
                    <a:pt x="13215" y="88486"/>
                    <a:pt x="13382" y="88556"/>
                    <a:pt x="13549" y="88632"/>
                  </a:cubicBezTo>
                  <a:cubicBezTo>
                    <a:pt x="36665" y="98529"/>
                    <a:pt x="63429" y="87809"/>
                    <a:pt x="73329" y="64689"/>
                  </a:cubicBezTo>
                  <a:cubicBezTo>
                    <a:pt x="73413" y="64502"/>
                    <a:pt x="73482" y="64313"/>
                    <a:pt x="73566" y="64124"/>
                  </a:cubicBezTo>
                  <a:cubicBezTo>
                    <a:pt x="75878" y="58180"/>
                    <a:pt x="77382" y="51949"/>
                    <a:pt x="78022" y="45604"/>
                  </a:cubicBezTo>
                  <a:cubicBezTo>
                    <a:pt x="79289" y="40482"/>
                    <a:pt x="79289" y="35129"/>
                    <a:pt x="78022" y="30008"/>
                  </a:cubicBezTo>
                  <a:cubicBezTo>
                    <a:pt x="75293" y="24354"/>
                    <a:pt x="70725" y="19791"/>
                    <a:pt x="65072" y="17057"/>
                  </a:cubicBezTo>
                  <a:cubicBezTo>
                    <a:pt x="62914" y="15822"/>
                    <a:pt x="60560" y="14974"/>
                    <a:pt x="58109" y="14551"/>
                  </a:cubicBezTo>
                  <a:cubicBezTo>
                    <a:pt x="54364" y="14602"/>
                    <a:pt x="50673" y="15407"/>
                    <a:pt x="47248" y="16918"/>
                  </a:cubicBezTo>
                  <a:cubicBezTo>
                    <a:pt x="39700" y="19304"/>
                    <a:pt x="32585" y="22927"/>
                    <a:pt x="26221" y="27640"/>
                  </a:cubicBezTo>
                  <a:cubicBezTo>
                    <a:pt x="20178" y="32715"/>
                    <a:pt x="15930" y="39599"/>
                    <a:pt x="14106" y="47275"/>
                  </a:cubicBezTo>
                  <a:cubicBezTo>
                    <a:pt x="13229" y="51119"/>
                    <a:pt x="9385" y="53520"/>
                    <a:pt x="5542" y="52636"/>
                  </a:cubicBezTo>
                  <a:cubicBezTo>
                    <a:pt x="1699" y="51752"/>
                    <a:pt x="-696" y="47917"/>
                    <a:pt x="181" y="44072"/>
                  </a:cubicBezTo>
                  <a:cubicBezTo>
                    <a:pt x="2534" y="33203"/>
                    <a:pt x="8411" y="23414"/>
                    <a:pt x="16891" y="16222"/>
                  </a:cubicBezTo>
                  <a:cubicBezTo>
                    <a:pt x="24480" y="10436"/>
                    <a:pt x="33002" y="6007"/>
                    <a:pt x="42095" y="3132"/>
                  </a:cubicBezTo>
                  <a:cubicBezTo>
                    <a:pt x="47485" y="761"/>
                    <a:pt x="53347" y="-290"/>
                    <a:pt x="59223" y="69"/>
                  </a:cubicBezTo>
                  <a:cubicBezTo>
                    <a:pt x="63429" y="688"/>
                    <a:pt x="67481" y="2056"/>
                    <a:pt x="71199" y="4107"/>
                  </a:cubicBezTo>
                  <a:cubicBezTo>
                    <a:pt x="79930" y="8314"/>
                    <a:pt x="86851" y="15534"/>
                    <a:pt x="90694" y="24438"/>
                  </a:cubicBezTo>
                  <a:cubicBezTo>
                    <a:pt x="92936" y="31647"/>
                    <a:pt x="93409" y="39286"/>
                    <a:pt x="92087" y="46718"/>
                  </a:cubicBezTo>
                  <a:cubicBezTo>
                    <a:pt x="91307" y="54254"/>
                    <a:pt x="89538" y="61654"/>
                    <a:pt x="86795" y="68719"/>
                  </a:cubicBezTo>
                  <a:cubicBezTo>
                    <a:pt x="80668" y="83431"/>
                    <a:pt x="68943" y="95105"/>
                    <a:pt x="54210" y="101165"/>
                  </a:cubicBezTo>
                  <a:cubicBezTo>
                    <a:pt x="47053" y="104327"/>
                    <a:pt x="39338" y="106032"/>
                    <a:pt x="31512" y="106178"/>
                  </a:cubicBezTo>
                  <a:close/>
                </a:path>
              </a:pathLst>
            </a:custGeom>
            <a:solidFill>
              <a:srgbClr val="231F20"/>
            </a:solidFill>
            <a:ln w="13907"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2B58A65A-C1F9-4265-9AA8-2180779D5096}"/>
                </a:ext>
              </a:extLst>
            </p:cNvPr>
            <p:cNvSpPr/>
            <p:nvPr/>
          </p:nvSpPr>
          <p:spPr>
            <a:xfrm>
              <a:off x="6752656" y="-2260302"/>
              <a:ext cx="32514" cy="65648"/>
            </a:xfrm>
            <a:custGeom>
              <a:avLst/>
              <a:gdLst>
                <a:gd name="connsiteX0" fmla="*/ 29033 w 32514"/>
                <a:gd name="connsiteY0" fmla="*/ 0 h 65648"/>
                <a:gd name="connsiteX1" fmla="*/ 1183 w 32514"/>
                <a:gd name="connsiteY1" fmla="*/ 60296 h 65648"/>
                <a:gd name="connsiteX2" fmla="*/ 32514 w 32514"/>
                <a:gd name="connsiteY2" fmla="*/ 64055 h 65648"/>
              </a:gdLst>
              <a:ahLst/>
              <a:cxnLst>
                <a:cxn ang="0">
                  <a:pos x="connsiteX0" y="connsiteY0"/>
                </a:cxn>
                <a:cxn ang="0">
                  <a:pos x="connsiteX1" y="connsiteY1"/>
                </a:cxn>
                <a:cxn ang="0">
                  <a:pos x="connsiteX2" y="connsiteY2"/>
                </a:cxn>
              </a:cxnLst>
              <a:rect l="l" t="t" r="r" b="b"/>
              <a:pathLst>
                <a:path w="32514" h="65648">
                  <a:moveTo>
                    <a:pt x="29033" y="0"/>
                  </a:moveTo>
                  <a:cubicBezTo>
                    <a:pt x="29033" y="0"/>
                    <a:pt x="-6894" y="51105"/>
                    <a:pt x="1183" y="60296"/>
                  </a:cubicBezTo>
                  <a:cubicBezTo>
                    <a:pt x="9259" y="69486"/>
                    <a:pt x="32514" y="64055"/>
                    <a:pt x="32514" y="64055"/>
                  </a:cubicBezTo>
                </a:path>
              </a:pathLst>
            </a:custGeom>
            <a:solidFill>
              <a:srgbClr val="FFFFFF"/>
            </a:solidFill>
            <a:ln w="13907"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538C0480-745C-44CA-902A-11560001508B}"/>
                </a:ext>
              </a:extLst>
            </p:cNvPr>
            <p:cNvSpPr/>
            <p:nvPr/>
          </p:nvSpPr>
          <p:spPr>
            <a:xfrm>
              <a:off x="6745883" y="-2267296"/>
              <a:ext cx="46575" cy="79774"/>
            </a:xfrm>
            <a:custGeom>
              <a:avLst/>
              <a:gdLst>
                <a:gd name="connsiteX0" fmla="*/ 25084 w 46575"/>
                <a:gd name="connsiteY0" fmla="*/ 79683 h 79774"/>
                <a:gd name="connsiteX1" fmla="*/ 2664 w 46575"/>
                <a:gd name="connsiteY1" fmla="*/ 71885 h 79774"/>
                <a:gd name="connsiteX2" fmla="*/ 30515 w 46575"/>
                <a:gd name="connsiteY2" fmla="*/ 2955 h 79774"/>
                <a:gd name="connsiteX3" fmla="*/ 40262 w 46575"/>
                <a:gd name="connsiteY3" fmla="*/ 1284 h 79774"/>
                <a:gd name="connsiteX4" fmla="*/ 41933 w 46575"/>
                <a:gd name="connsiteY4" fmla="*/ 11032 h 79774"/>
                <a:gd name="connsiteX5" fmla="*/ 14083 w 46575"/>
                <a:gd name="connsiteY5" fmla="*/ 63669 h 79774"/>
                <a:gd name="connsiteX6" fmla="*/ 38034 w 46575"/>
                <a:gd name="connsiteY6" fmla="*/ 63669 h 79774"/>
                <a:gd name="connsiteX7" fmla="*/ 46333 w 46575"/>
                <a:gd name="connsiteY7" fmla="*/ 68590 h 79774"/>
                <a:gd name="connsiteX8" fmla="*/ 46389 w 46575"/>
                <a:gd name="connsiteY8" fmla="*/ 68821 h 79774"/>
                <a:gd name="connsiteX9" fmla="*/ 41237 w 46575"/>
                <a:gd name="connsiteY9" fmla="*/ 77176 h 79774"/>
                <a:gd name="connsiteX10" fmla="*/ 25084 w 46575"/>
                <a:gd name="connsiteY10" fmla="*/ 79683 h 79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575" h="79774">
                  <a:moveTo>
                    <a:pt x="25084" y="79683"/>
                  </a:moveTo>
                  <a:cubicBezTo>
                    <a:pt x="16854" y="80334"/>
                    <a:pt x="8722" y="77506"/>
                    <a:pt x="2664" y="71885"/>
                  </a:cubicBezTo>
                  <a:cubicBezTo>
                    <a:pt x="-5134" y="62972"/>
                    <a:pt x="4196" y="39857"/>
                    <a:pt x="30515" y="2955"/>
                  </a:cubicBezTo>
                  <a:cubicBezTo>
                    <a:pt x="32742" y="-197"/>
                    <a:pt x="37115" y="-946"/>
                    <a:pt x="40262" y="1284"/>
                  </a:cubicBezTo>
                  <a:cubicBezTo>
                    <a:pt x="43409" y="3515"/>
                    <a:pt x="44161" y="7879"/>
                    <a:pt x="41933" y="11032"/>
                  </a:cubicBezTo>
                  <a:cubicBezTo>
                    <a:pt x="26058" y="33591"/>
                    <a:pt x="13108" y="58238"/>
                    <a:pt x="14083" y="63669"/>
                  </a:cubicBezTo>
                  <a:cubicBezTo>
                    <a:pt x="21867" y="66173"/>
                    <a:pt x="30250" y="66173"/>
                    <a:pt x="38034" y="63669"/>
                  </a:cubicBezTo>
                  <a:cubicBezTo>
                    <a:pt x="41682" y="62736"/>
                    <a:pt x="45400" y="64939"/>
                    <a:pt x="46333" y="68590"/>
                  </a:cubicBezTo>
                  <a:cubicBezTo>
                    <a:pt x="46347" y="68667"/>
                    <a:pt x="46375" y="68744"/>
                    <a:pt x="46389" y="68821"/>
                  </a:cubicBezTo>
                  <a:cubicBezTo>
                    <a:pt x="47266" y="72549"/>
                    <a:pt x="44955" y="76281"/>
                    <a:pt x="41237" y="77176"/>
                  </a:cubicBezTo>
                  <a:cubicBezTo>
                    <a:pt x="35959" y="78624"/>
                    <a:pt x="30542" y="79465"/>
                    <a:pt x="25084" y="79683"/>
                  </a:cubicBezTo>
                  <a:close/>
                </a:path>
              </a:pathLst>
            </a:custGeom>
            <a:solidFill>
              <a:srgbClr val="231F20"/>
            </a:solidFill>
            <a:ln w="13907"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A9496B12-BBB3-449A-9B77-2B2D3180DF54}"/>
                </a:ext>
              </a:extLst>
            </p:cNvPr>
            <p:cNvSpPr/>
            <p:nvPr/>
          </p:nvSpPr>
          <p:spPr>
            <a:xfrm rot="16417200">
              <a:off x="6814446" y="-2275711"/>
              <a:ext cx="24229" cy="17266"/>
            </a:xfrm>
            <a:custGeom>
              <a:avLst/>
              <a:gdLst>
                <a:gd name="connsiteX0" fmla="*/ 24230 w 24229"/>
                <a:gd name="connsiteY0" fmla="*/ 8633 h 17267"/>
                <a:gd name="connsiteX1" fmla="*/ 12115 w 24229"/>
                <a:gd name="connsiteY1" fmla="*/ 17267 h 17267"/>
                <a:gd name="connsiteX2" fmla="*/ 0 w 24229"/>
                <a:gd name="connsiteY2" fmla="*/ 8633 h 17267"/>
                <a:gd name="connsiteX3" fmla="*/ 12115 w 24229"/>
                <a:gd name="connsiteY3" fmla="*/ 0 h 17267"/>
                <a:gd name="connsiteX4" fmla="*/ 24230 w 24229"/>
                <a:gd name="connsiteY4" fmla="*/ 8633 h 1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9" h="17267">
                  <a:moveTo>
                    <a:pt x="24230" y="8633"/>
                  </a:moveTo>
                  <a:cubicBezTo>
                    <a:pt x="24230" y="13402"/>
                    <a:pt x="18806" y="17267"/>
                    <a:pt x="12115" y="17267"/>
                  </a:cubicBezTo>
                  <a:cubicBezTo>
                    <a:pt x="5424" y="17267"/>
                    <a:pt x="0" y="13402"/>
                    <a:pt x="0" y="8633"/>
                  </a:cubicBezTo>
                  <a:cubicBezTo>
                    <a:pt x="0" y="3865"/>
                    <a:pt x="5424" y="0"/>
                    <a:pt x="12115" y="0"/>
                  </a:cubicBezTo>
                  <a:cubicBezTo>
                    <a:pt x="18806" y="0"/>
                    <a:pt x="24230" y="3865"/>
                    <a:pt x="24230" y="8633"/>
                  </a:cubicBezTo>
                  <a:close/>
                </a:path>
              </a:pathLst>
            </a:custGeom>
            <a:solidFill>
              <a:srgbClr val="231F20"/>
            </a:solidFill>
            <a:ln w="13907"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1A34505D-8196-4592-BC46-C4FFBAED18C8}"/>
                </a:ext>
              </a:extLst>
            </p:cNvPr>
            <p:cNvSpPr/>
            <p:nvPr/>
          </p:nvSpPr>
          <p:spPr>
            <a:xfrm rot="16440251">
              <a:off x="6742428" y="-2282362"/>
              <a:ext cx="24288" cy="17309"/>
            </a:xfrm>
            <a:custGeom>
              <a:avLst/>
              <a:gdLst>
                <a:gd name="connsiteX0" fmla="*/ 24289 w 24288"/>
                <a:gd name="connsiteY0" fmla="*/ 8654 h 17309"/>
                <a:gd name="connsiteX1" fmla="*/ 12145 w 24288"/>
                <a:gd name="connsiteY1" fmla="*/ 17309 h 17309"/>
                <a:gd name="connsiteX2" fmla="*/ 0 w 24288"/>
                <a:gd name="connsiteY2" fmla="*/ 8654 h 17309"/>
                <a:gd name="connsiteX3" fmla="*/ 12145 w 24288"/>
                <a:gd name="connsiteY3" fmla="*/ -1 h 17309"/>
                <a:gd name="connsiteX4" fmla="*/ 24289 w 24288"/>
                <a:gd name="connsiteY4" fmla="*/ 8654 h 17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88" h="17309">
                  <a:moveTo>
                    <a:pt x="24289" y="8654"/>
                  </a:moveTo>
                  <a:cubicBezTo>
                    <a:pt x="24289" y="13434"/>
                    <a:pt x="18852" y="17309"/>
                    <a:pt x="12145" y="17309"/>
                  </a:cubicBezTo>
                  <a:cubicBezTo>
                    <a:pt x="5437" y="17309"/>
                    <a:pt x="0" y="13434"/>
                    <a:pt x="0" y="8654"/>
                  </a:cubicBezTo>
                  <a:cubicBezTo>
                    <a:pt x="0" y="3874"/>
                    <a:pt x="5437" y="-1"/>
                    <a:pt x="12145" y="-1"/>
                  </a:cubicBezTo>
                  <a:cubicBezTo>
                    <a:pt x="18852" y="-1"/>
                    <a:pt x="24289" y="3874"/>
                    <a:pt x="24289" y="8654"/>
                  </a:cubicBezTo>
                  <a:close/>
                </a:path>
              </a:pathLst>
            </a:custGeom>
            <a:solidFill>
              <a:srgbClr val="231F20"/>
            </a:solidFill>
            <a:ln w="13941"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344C90D2-DBAD-4D49-A91C-B58175BBA549}"/>
                </a:ext>
              </a:extLst>
            </p:cNvPr>
            <p:cNvSpPr/>
            <p:nvPr/>
          </p:nvSpPr>
          <p:spPr>
            <a:xfrm>
              <a:off x="6721982" y="-2201326"/>
              <a:ext cx="126719" cy="60394"/>
            </a:xfrm>
            <a:custGeom>
              <a:avLst/>
              <a:gdLst>
                <a:gd name="connsiteX0" fmla="*/ 62214 w 126720"/>
                <a:gd name="connsiteY0" fmla="*/ 60361 h 60393"/>
                <a:gd name="connsiteX1" fmla="*/ 2893 w 126720"/>
                <a:gd name="connsiteY1" fmla="*/ 41701 h 60393"/>
                <a:gd name="connsiteX2" fmla="*/ 1319 w 126720"/>
                <a:gd name="connsiteY2" fmla="*/ 31983 h 60393"/>
                <a:gd name="connsiteX3" fmla="*/ 10412 w 126720"/>
                <a:gd name="connsiteY3" fmla="*/ 30004 h 60393"/>
                <a:gd name="connsiteX4" fmla="*/ 80038 w 126720"/>
                <a:gd name="connsiteY4" fmla="*/ 43929 h 60393"/>
                <a:gd name="connsiteX5" fmla="*/ 113179 w 126720"/>
                <a:gd name="connsiteY5" fmla="*/ 4800 h 60393"/>
                <a:gd name="connsiteX6" fmla="*/ 121952 w 126720"/>
                <a:gd name="connsiteY6" fmla="*/ 344 h 60393"/>
                <a:gd name="connsiteX7" fmla="*/ 126408 w 126720"/>
                <a:gd name="connsiteY7" fmla="*/ 9256 h 60393"/>
                <a:gd name="connsiteX8" fmla="*/ 84633 w 126720"/>
                <a:gd name="connsiteY8" fmla="*/ 57158 h 60393"/>
                <a:gd name="connsiteX9" fmla="*/ 62214 w 126720"/>
                <a:gd name="connsiteY9" fmla="*/ 60361 h 6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720" h="60393">
                  <a:moveTo>
                    <a:pt x="62214" y="60361"/>
                  </a:moveTo>
                  <a:cubicBezTo>
                    <a:pt x="41173" y="59326"/>
                    <a:pt x="20745" y="52901"/>
                    <a:pt x="2893" y="41701"/>
                  </a:cubicBezTo>
                  <a:cubicBezTo>
                    <a:pt x="-227" y="39454"/>
                    <a:pt x="-937" y="35102"/>
                    <a:pt x="1319" y="31983"/>
                  </a:cubicBezTo>
                  <a:cubicBezTo>
                    <a:pt x="3394" y="29094"/>
                    <a:pt x="7321" y="28240"/>
                    <a:pt x="10412" y="30004"/>
                  </a:cubicBezTo>
                  <a:cubicBezTo>
                    <a:pt x="10412" y="30004"/>
                    <a:pt x="48845" y="54373"/>
                    <a:pt x="80038" y="43929"/>
                  </a:cubicBezTo>
                  <a:cubicBezTo>
                    <a:pt x="96678" y="36897"/>
                    <a:pt x="108988" y="22371"/>
                    <a:pt x="113179" y="4800"/>
                  </a:cubicBezTo>
                  <a:cubicBezTo>
                    <a:pt x="114377" y="1149"/>
                    <a:pt x="118304" y="-845"/>
                    <a:pt x="121952" y="344"/>
                  </a:cubicBezTo>
                  <a:cubicBezTo>
                    <a:pt x="125572" y="1658"/>
                    <a:pt x="127522" y="5573"/>
                    <a:pt x="126408" y="9256"/>
                  </a:cubicBezTo>
                  <a:cubicBezTo>
                    <a:pt x="120880" y="30954"/>
                    <a:pt x="105381" y="48735"/>
                    <a:pt x="84633" y="57158"/>
                  </a:cubicBezTo>
                  <a:cubicBezTo>
                    <a:pt x="77406" y="59517"/>
                    <a:pt x="69816" y="60602"/>
                    <a:pt x="62214" y="60361"/>
                  </a:cubicBezTo>
                  <a:close/>
                </a:path>
              </a:pathLst>
            </a:custGeom>
            <a:solidFill>
              <a:srgbClr val="231F20"/>
            </a:solidFill>
            <a:ln w="13907"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3C1BDDAF-3773-415D-B1A8-6CABC33AB97B}"/>
                </a:ext>
              </a:extLst>
            </p:cNvPr>
            <p:cNvSpPr/>
            <p:nvPr/>
          </p:nvSpPr>
          <p:spPr>
            <a:xfrm>
              <a:off x="6744787" y="-2111303"/>
              <a:ext cx="99980" cy="76547"/>
            </a:xfrm>
            <a:custGeom>
              <a:avLst/>
              <a:gdLst>
                <a:gd name="connsiteX0" fmla="*/ 0 w 99981"/>
                <a:gd name="connsiteY0" fmla="*/ 6545 h 76547"/>
                <a:gd name="connsiteX1" fmla="*/ 99982 w 99981"/>
                <a:gd name="connsiteY1" fmla="*/ 0 h 76547"/>
                <a:gd name="connsiteX2" fmla="*/ 0 w 99981"/>
                <a:gd name="connsiteY2" fmla="*/ 75892 h 76547"/>
              </a:gdLst>
              <a:ahLst/>
              <a:cxnLst>
                <a:cxn ang="0">
                  <a:pos x="connsiteX0" y="connsiteY0"/>
                </a:cxn>
                <a:cxn ang="0">
                  <a:pos x="connsiteX1" y="connsiteY1"/>
                </a:cxn>
                <a:cxn ang="0">
                  <a:pos x="connsiteX2" y="connsiteY2"/>
                </a:cxn>
              </a:cxnLst>
              <a:rect l="l" t="t" r="r" b="b"/>
              <a:pathLst>
                <a:path w="99981" h="76547">
                  <a:moveTo>
                    <a:pt x="0" y="6545"/>
                  </a:moveTo>
                  <a:cubicBezTo>
                    <a:pt x="0" y="6545"/>
                    <a:pt x="62941" y="20470"/>
                    <a:pt x="99982" y="0"/>
                  </a:cubicBezTo>
                  <a:cubicBezTo>
                    <a:pt x="99982" y="0"/>
                    <a:pt x="58903" y="84804"/>
                    <a:pt x="0" y="75892"/>
                  </a:cubicBezTo>
                  <a:close/>
                </a:path>
              </a:pathLst>
            </a:custGeom>
            <a:solidFill>
              <a:srgbClr val="231F20"/>
            </a:solidFill>
            <a:ln w="13907"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67106E20-BEED-468F-918C-5D4C93C73E5D}"/>
                </a:ext>
              </a:extLst>
            </p:cNvPr>
            <p:cNvSpPr/>
            <p:nvPr/>
          </p:nvSpPr>
          <p:spPr>
            <a:xfrm>
              <a:off x="6737824" y="-2118344"/>
              <a:ext cx="113916" cy="90730"/>
            </a:xfrm>
            <a:custGeom>
              <a:avLst/>
              <a:gdLst>
                <a:gd name="connsiteX0" fmla="*/ 15735 w 113917"/>
                <a:gd name="connsiteY0" fmla="*/ 90730 h 90730"/>
                <a:gd name="connsiteX1" fmla="*/ 5848 w 113917"/>
                <a:gd name="connsiteY1" fmla="*/ 90034 h 90730"/>
                <a:gd name="connsiteX2" fmla="*/ 0 w 113917"/>
                <a:gd name="connsiteY2" fmla="*/ 83072 h 90730"/>
                <a:gd name="connsiteX3" fmla="*/ 0 w 113917"/>
                <a:gd name="connsiteY3" fmla="*/ 13586 h 90730"/>
                <a:gd name="connsiteX4" fmla="*/ 2646 w 113917"/>
                <a:gd name="connsiteY4" fmla="*/ 8155 h 90730"/>
                <a:gd name="connsiteX5" fmla="*/ 8494 w 113917"/>
                <a:gd name="connsiteY5" fmla="*/ 6901 h 90730"/>
                <a:gd name="connsiteX6" fmla="*/ 103463 w 113917"/>
                <a:gd name="connsiteY6" fmla="*/ 914 h 90730"/>
                <a:gd name="connsiteX7" fmla="*/ 111679 w 113917"/>
                <a:gd name="connsiteY7" fmla="*/ 1889 h 90730"/>
                <a:gd name="connsiteX8" fmla="*/ 113211 w 113917"/>
                <a:gd name="connsiteY8" fmla="*/ 9965 h 90730"/>
                <a:gd name="connsiteX9" fmla="*/ 15735 w 113917"/>
                <a:gd name="connsiteY9" fmla="*/ 90730 h 90730"/>
                <a:gd name="connsiteX10" fmla="*/ 13925 w 113917"/>
                <a:gd name="connsiteY10" fmla="*/ 76805 h 90730"/>
                <a:gd name="connsiteX11" fmla="*/ 90791 w 113917"/>
                <a:gd name="connsiteY11" fmla="*/ 21105 h 90730"/>
                <a:gd name="connsiteX12" fmla="*/ 13925 w 113917"/>
                <a:gd name="connsiteY12" fmla="*/ 22219 h 9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917" h="90730">
                  <a:moveTo>
                    <a:pt x="15735" y="90730"/>
                  </a:moveTo>
                  <a:cubicBezTo>
                    <a:pt x="12435" y="90701"/>
                    <a:pt x="9121" y="90469"/>
                    <a:pt x="5848" y="90034"/>
                  </a:cubicBezTo>
                  <a:cubicBezTo>
                    <a:pt x="2479" y="89430"/>
                    <a:pt x="14" y="86500"/>
                    <a:pt x="0" y="83072"/>
                  </a:cubicBezTo>
                  <a:lnTo>
                    <a:pt x="0" y="13586"/>
                  </a:lnTo>
                  <a:cubicBezTo>
                    <a:pt x="28" y="11472"/>
                    <a:pt x="1002" y="9480"/>
                    <a:pt x="2646" y="8155"/>
                  </a:cubicBezTo>
                  <a:cubicBezTo>
                    <a:pt x="4303" y="6860"/>
                    <a:pt x="6461" y="6397"/>
                    <a:pt x="8494" y="6901"/>
                  </a:cubicBezTo>
                  <a:cubicBezTo>
                    <a:pt x="8494" y="6901"/>
                    <a:pt x="69208" y="20827"/>
                    <a:pt x="103463" y="914"/>
                  </a:cubicBezTo>
                  <a:cubicBezTo>
                    <a:pt x="106123" y="-600"/>
                    <a:pt x="109451" y="-204"/>
                    <a:pt x="111679" y="1889"/>
                  </a:cubicBezTo>
                  <a:cubicBezTo>
                    <a:pt x="113935" y="3937"/>
                    <a:pt x="114561" y="7233"/>
                    <a:pt x="113211" y="9965"/>
                  </a:cubicBezTo>
                  <a:cubicBezTo>
                    <a:pt x="111540" y="13586"/>
                    <a:pt x="73524" y="90730"/>
                    <a:pt x="15735" y="90730"/>
                  </a:cubicBezTo>
                  <a:close/>
                  <a:moveTo>
                    <a:pt x="13925" y="76805"/>
                  </a:moveTo>
                  <a:cubicBezTo>
                    <a:pt x="48877" y="77641"/>
                    <a:pt x="76727" y="42967"/>
                    <a:pt x="90791" y="21105"/>
                  </a:cubicBezTo>
                  <a:cubicBezTo>
                    <a:pt x="65503" y="26685"/>
                    <a:pt x="39352" y="27064"/>
                    <a:pt x="13925" y="22219"/>
                  </a:cubicBezTo>
                  <a:close/>
                </a:path>
              </a:pathLst>
            </a:custGeom>
            <a:solidFill>
              <a:srgbClr val="231F20"/>
            </a:solidFill>
            <a:ln w="13907"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41756535-F136-43CA-AB6E-04717A10616B}"/>
                </a:ext>
              </a:extLst>
            </p:cNvPr>
            <p:cNvSpPr/>
            <p:nvPr/>
          </p:nvSpPr>
          <p:spPr>
            <a:xfrm>
              <a:off x="6777230" y="-2044684"/>
              <a:ext cx="513360" cy="584298"/>
            </a:xfrm>
            <a:custGeom>
              <a:avLst/>
              <a:gdLst>
                <a:gd name="connsiteX0" fmla="*/ 310250 w 513365"/>
                <a:gd name="connsiteY0" fmla="*/ 640 h 584297"/>
                <a:gd name="connsiteX1" fmla="*/ 498656 w 513365"/>
                <a:gd name="connsiteY1" fmla="*/ 546363 h 584297"/>
                <a:gd name="connsiteX2" fmla="*/ 0 w 513365"/>
                <a:gd name="connsiteY2" fmla="*/ 545388 h 584297"/>
                <a:gd name="connsiteX3" fmla="*/ 31610 w 513365"/>
                <a:gd name="connsiteY3" fmla="*/ 396112 h 584297"/>
                <a:gd name="connsiteX4" fmla="*/ 284210 w 513365"/>
                <a:gd name="connsiteY4" fmla="*/ 351830 h 584297"/>
                <a:gd name="connsiteX5" fmla="*/ 158885 w 513365"/>
                <a:gd name="connsiteY5" fmla="*/ 28629 h 584297"/>
                <a:gd name="connsiteX6" fmla="*/ 310250 w 513365"/>
                <a:gd name="connsiteY6" fmla="*/ 640 h 58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365" h="584297">
                  <a:moveTo>
                    <a:pt x="310250" y="640"/>
                  </a:moveTo>
                  <a:cubicBezTo>
                    <a:pt x="361634" y="9691"/>
                    <a:pt x="569953" y="491498"/>
                    <a:pt x="498656" y="546363"/>
                  </a:cubicBezTo>
                  <a:cubicBezTo>
                    <a:pt x="387256" y="632281"/>
                    <a:pt x="0" y="545388"/>
                    <a:pt x="0" y="545388"/>
                  </a:cubicBezTo>
                  <a:lnTo>
                    <a:pt x="31610" y="396112"/>
                  </a:lnTo>
                  <a:cubicBezTo>
                    <a:pt x="31610" y="396112"/>
                    <a:pt x="280729" y="402935"/>
                    <a:pt x="284210" y="351830"/>
                  </a:cubicBezTo>
                  <a:cubicBezTo>
                    <a:pt x="287692" y="300725"/>
                    <a:pt x="139390" y="63999"/>
                    <a:pt x="158885" y="28629"/>
                  </a:cubicBezTo>
                  <a:cubicBezTo>
                    <a:pt x="178380" y="-6740"/>
                    <a:pt x="310250" y="640"/>
                    <a:pt x="310250" y="640"/>
                  </a:cubicBezTo>
                  <a:close/>
                </a:path>
              </a:pathLst>
            </a:custGeom>
            <a:solidFill>
              <a:schemeClr val="accent1"/>
            </a:solidFill>
            <a:ln w="13907"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E780DE3C-746D-46D9-9973-E11A612B1A92}"/>
                </a:ext>
              </a:extLst>
            </p:cNvPr>
            <p:cNvSpPr/>
            <p:nvPr/>
          </p:nvSpPr>
          <p:spPr>
            <a:xfrm>
              <a:off x="6439065" y="-1615166"/>
              <a:ext cx="405979" cy="127259"/>
            </a:xfrm>
            <a:custGeom>
              <a:avLst/>
              <a:gdLst>
                <a:gd name="connsiteX0" fmla="*/ 396513 w 405982"/>
                <a:gd name="connsiteY0" fmla="*/ 16586 h 127258"/>
                <a:gd name="connsiteX1" fmla="*/ 272580 w 405982"/>
                <a:gd name="connsiteY1" fmla="*/ 10598 h 127258"/>
                <a:gd name="connsiteX2" fmla="*/ 180118 w 405982"/>
                <a:gd name="connsiteY2" fmla="*/ 15 h 127258"/>
                <a:gd name="connsiteX3" fmla="*/ 60780 w 405982"/>
                <a:gd name="connsiteY3" fmla="*/ 27865 h 127258"/>
                <a:gd name="connsiteX4" fmla="*/ 56881 w 405982"/>
                <a:gd name="connsiteY4" fmla="*/ 30650 h 127258"/>
                <a:gd name="connsiteX5" fmla="*/ 68160 w 405982"/>
                <a:gd name="connsiteY5" fmla="*/ 40816 h 127258"/>
                <a:gd name="connsiteX6" fmla="*/ 116898 w 405982"/>
                <a:gd name="connsiteY6" fmla="*/ 34689 h 127258"/>
                <a:gd name="connsiteX7" fmla="*/ 6612 w 405982"/>
                <a:gd name="connsiteY7" fmla="*/ 93313 h 127258"/>
                <a:gd name="connsiteX8" fmla="*/ 485 w 405982"/>
                <a:gd name="connsiteY8" fmla="*/ 104732 h 127258"/>
                <a:gd name="connsiteX9" fmla="*/ 15245 w 405982"/>
                <a:gd name="connsiteY9" fmla="*/ 105985 h 127258"/>
                <a:gd name="connsiteX10" fmla="*/ 104365 w 405982"/>
                <a:gd name="connsiteY10" fmla="*/ 65324 h 127258"/>
                <a:gd name="connsiteX11" fmla="*/ 41146 w 405982"/>
                <a:gd name="connsiteY11" fmla="*/ 103757 h 127258"/>
                <a:gd name="connsiteX12" fmla="*/ 36272 w 405982"/>
                <a:gd name="connsiteY12" fmla="*/ 112669 h 127258"/>
                <a:gd name="connsiteX13" fmla="*/ 52007 w 405982"/>
                <a:gd name="connsiteY13" fmla="*/ 114758 h 127258"/>
                <a:gd name="connsiteX14" fmla="*/ 129291 w 405982"/>
                <a:gd name="connsiteY14" fmla="*/ 67552 h 127258"/>
                <a:gd name="connsiteX15" fmla="*/ 74287 w 405982"/>
                <a:gd name="connsiteY15" fmla="*/ 109327 h 127258"/>
                <a:gd name="connsiteX16" fmla="*/ 82921 w 405982"/>
                <a:gd name="connsiteY16" fmla="*/ 117682 h 127258"/>
                <a:gd name="connsiteX17" fmla="*/ 95593 w 405982"/>
                <a:gd name="connsiteY17" fmla="*/ 113226 h 127258"/>
                <a:gd name="connsiteX18" fmla="*/ 156863 w 405982"/>
                <a:gd name="connsiteY18" fmla="*/ 77856 h 127258"/>
                <a:gd name="connsiteX19" fmla="*/ 118708 w 405982"/>
                <a:gd name="connsiteY19" fmla="*/ 104592 h 127258"/>
                <a:gd name="connsiteX20" fmla="*/ 108821 w 405982"/>
                <a:gd name="connsiteY20" fmla="*/ 122416 h 127258"/>
                <a:gd name="connsiteX21" fmla="*/ 131937 w 405982"/>
                <a:gd name="connsiteY21" fmla="*/ 124366 h 127258"/>
                <a:gd name="connsiteX22" fmla="*/ 230248 w 405982"/>
                <a:gd name="connsiteY22" fmla="*/ 94009 h 127258"/>
                <a:gd name="connsiteX23" fmla="*/ 266732 w 405982"/>
                <a:gd name="connsiteY23" fmla="*/ 86629 h 127258"/>
                <a:gd name="connsiteX24" fmla="*/ 322432 w 405982"/>
                <a:gd name="connsiteY24" fmla="*/ 98744 h 127258"/>
                <a:gd name="connsiteX25" fmla="*/ 405982 w 405982"/>
                <a:gd name="connsiteY25" fmla="*/ 117821 h 1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5982" h="127258">
                  <a:moveTo>
                    <a:pt x="396513" y="16586"/>
                  </a:moveTo>
                  <a:cubicBezTo>
                    <a:pt x="355114" y="19120"/>
                    <a:pt x="313548" y="17115"/>
                    <a:pt x="272580" y="10598"/>
                  </a:cubicBezTo>
                  <a:cubicBezTo>
                    <a:pt x="242307" y="3287"/>
                    <a:pt x="211254" y="-263"/>
                    <a:pt x="180118" y="15"/>
                  </a:cubicBezTo>
                  <a:cubicBezTo>
                    <a:pt x="139011" y="2187"/>
                    <a:pt x="98600" y="11615"/>
                    <a:pt x="60780" y="27865"/>
                  </a:cubicBezTo>
                  <a:cubicBezTo>
                    <a:pt x="59248" y="28408"/>
                    <a:pt x="57898" y="29383"/>
                    <a:pt x="56881" y="30650"/>
                  </a:cubicBezTo>
                  <a:cubicBezTo>
                    <a:pt x="53121" y="35803"/>
                    <a:pt x="61894" y="40676"/>
                    <a:pt x="68160" y="40816"/>
                  </a:cubicBezTo>
                  <a:cubicBezTo>
                    <a:pt x="84620" y="41219"/>
                    <a:pt x="101051" y="39159"/>
                    <a:pt x="116898" y="34689"/>
                  </a:cubicBezTo>
                  <a:cubicBezTo>
                    <a:pt x="77685" y="49226"/>
                    <a:pt x="40589" y="68944"/>
                    <a:pt x="6612" y="93313"/>
                  </a:cubicBezTo>
                  <a:cubicBezTo>
                    <a:pt x="2852" y="95959"/>
                    <a:pt x="-1465" y="100415"/>
                    <a:pt x="485" y="104732"/>
                  </a:cubicBezTo>
                  <a:cubicBezTo>
                    <a:pt x="2434" y="109048"/>
                    <a:pt x="10232" y="108352"/>
                    <a:pt x="15245" y="105985"/>
                  </a:cubicBezTo>
                  <a:lnTo>
                    <a:pt x="104365" y="65324"/>
                  </a:lnTo>
                  <a:cubicBezTo>
                    <a:pt x="81306" y="74542"/>
                    <a:pt x="59944" y="87534"/>
                    <a:pt x="41146" y="103757"/>
                  </a:cubicBezTo>
                  <a:cubicBezTo>
                    <a:pt x="38361" y="106124"/>
                    <a:pt x="35576" y="109188"/>
                    <a:pt x="36272" y="112669"/>
                  </a:cubicBezTo>
                  <a:cubicBezTo>
                    <a:pt x="37525" y="118657"/>
                    <a:pt x="46437" y="117543"/>
                    <a:pt x="52007" y="114758"/>
                  </a:cubicBezTo>
                  <a:cubicBezTo>
                    <a:pt x="79105" y="101320"/>
                    <a:pt x="104964" y="85515"/>
                    <a:pt x="129291" y="67552"/>
                  </a:cubicBezTo>
                  <a:lnTo>
                    <a:pt x="74287" y="109327"/>
                  </a:lnTo>
                  <a:cubicBezTo>
                    <a:pt x="73591" y="113783"/>
                    <a:pt x="78326" y="117543"/>
                    <a:pt x="82921" y="117682"/>
                  </a:cubicBezTo>
                  <a:cubicBezTo>
                    <a:pt x="87488" y="117487"/>
                    <a:pt x="91903" y="115941"/>
                    <a:pt x="95593" y="113226"/>
                  </a:cubicBezTo>
                  <a:lnTo>
                    <a:pt x="156863" y="77856"/>
                  </a:lnTo>
                  <a:lnTo>
                    <a:pt x="118708" y="104592"/>
                  </a:lnTo>
                  <a:cubicBezTo>
                    <a:pt x="112581" y="108909"/>
                    <a:pt x="105758" y="115593"/>
                    <a:pt x="108821" y="122416"/>
                  </a:cubicBezTo>
                  <a:cubicBezTo>
                    <a:pt x="111885" y="129240"/>
                    <a:pt x="124000" y="127847"/>
                    <a:pt x="131937" y="124366"/>
                  </a:cubicBezTo>
                  <a:cubicBezTo>
                    <a:pt x="163491" y="110664"/>
                    <a:pt x="196466" y="100484"/>
                    <a:pt x="230248" y="94009"/>
                  </a:cubicBezTo>
                  <a:cubicBezTo>
                    <a:pt x="242084" y="90138"/>
                    <a:pt x="254324" y="87660"/>
                    <a:pt x="266732" y="86629"/>
                  </a:cubicBezTo>
                  <a:cubicBezTo>
                    <a:pt x="285614" y="89024"/>
                    <a:pt x="304260" y="93076"/>
                    <a:pt x="322432" y="98744"/>
                  </a:cubicBezTo>
                  <a:lnTo>
                    <a:pt x="405982" y="117821"/>
                  </a:lnTo>
                </a:path>
              </a:pathLst>
            </a:custGeom>
            <a:solidFill>
              <a:srgbClr val="FFFFFF"/>
            </a:solidFill>
            <a:ln w="13907"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AD36878C-E739-40F9-BEA9-99082968C31B}"/>
                </a:ext>
              </a:extLst>
            </p:cNvPr>
            <p:cNvSpPr/>
            <p:nvPr/>
          </p:nvSpPr>
          <p:spPr>
            <a:xfrm>
              <a:off x="6431702" y="-1621757"/>
              <a:ext cx="420214" cy="140293"/>
            </a:xfrm>
            <a:custGeom>
              <a:avLst/>
              <a:gdLst>
                <a:gd name="connsiteX0" fmla="*/ 125654 w 420217"/>
                <a:gd name="connsiteY0" fmla="*/ 140286 h 140293"/>
                <a:gd name="connsiteX1" fmla="*/ 118552 w 420217"/>
                <a:gd name="connsiteY1" fmla="*/ 139033 h 140293"/>
                <a:gd name="connsiteX2" fmla="*/ 110336 w 420217"/>
                <a:gd name="connsiteY2" fmla="*/ 131235 h 140293"/>
                <a:gd name="connsiteX3" fmla="*/ 109222 w 420217"/>
                <a:gd name="connsiteY3" fmla="*/ 123298 h 140293"/>
                <a:gd name="connsiteX4" fmla="*/ 106159 w 420217"/>
                <a:gd name="connsiteY4" fmla="*/ 125108 h 140293"/>
                <a:gd name="connsiteX5" fmla="*/ 90006 w 420217"/>
                <a:gd name="connsiteY5" fmla="*/ 130400 h 140293"/>
                <a:gd name="connsiteX6" fmla="*/ 78309 w 420217"/>
                <a:gd name="connsiteY6" fmla="*/ 124690 h 140293"/>
                <a:gd name="connsiteX7" fmla="*/ 75663 w 420217"/>
                <a:gd name="connsiteY7" fmla="*/ 119399 h 140293"/>
                <a:gd name="connsiteX8" fmla="*/ 61738 w 420217"/>
                <a:gd name="connsiteY8" fmla="*/ 126361 h 140293"/>
                <a:gd name="connsiteX9" fmla="*/ 43218 w 420217"/>
                <a:gd name="connsiteY9" fmla="*/ 127893 h 140293"/>
                <a:gd name="connsiteX10" fmla="*/ 36951 w 420217"/>
                <a:gd name="connsiteY10" fmla="*/ 119956 h 140293"/>
                <a:gd name="connsiteX11" fmla="*/ 38204 w 420217"/>
                <a:gd name="connsiteY11" fmla="*/ 111601 h 140293"/>
                <a:gd name="connsiteX12" fmla="*/ 24279 w 420217"/>
                <a:gd name="connsiteY12" fmla="*/ 117728 h 140293"/>
                <a:gd name="connsiteX13" fmla="*/ 7709 w 420217"/>
                <a:gd name="connsiteY13" fmla="*/ 119538 h 140293"/>
                <a:gd name="connsiteX14" fmla="*/ 1025 w 420217"/>
                <a:gd name="connsiteY14" fmla="*/ 113272 h 140293"/>
                <a:gd name="connsiteX15" fmla="*/ 9380 w 420217"/>
                <a:gd name="connsiteY15" fmla="*/ 93916 h 140293"/>
                <a:gd name="connsiteX16" fmla="*/ 77752 w 420217"/>
                <a:gd name="connsiteY16" fmla="*/ 53116 h 140293"/>
                <a:gd name="connsiteX17" fmla="*/ 75663 w 420217"/>
                <a:gd name="connsiteY17" fmla="*/ 53116 h 140293"/>
                <a:gd name="connsiteX18" fmla="*/ 58396 w 420217"/>
                <a:gd name="connsiteY18" fmla="*/ 43647 h 140293"/>
                <a:gd name="connsiteX19" fmla="*/ 59231 w 420217"/>
                <a:gd name="connsiteY19" fmla="*/ 32785 h 140293"/>
                <a:gd name="connsiteX20" fmla="*/ 66055 w 420217"/>
                <a:gd name="connsiteY20" fmla="*/ 27911 h 140293"/>
                <a:gd name="connsiteX21" fmla="*/ 187481 w 420217"/>
                <a:gd name="connsiteY21" fmla="*/ 61 h 140293"/>
                <a:gd name="connsiteX22" fmla="*/ 270057 w 420217"/>
                <a:gd name="connsiteY22" fmla="*/ 8695 h 140293"/>
                <a:gd name="connsiteX23" fmla="*/ 281475 w 420217"/>
                <a:gd name="connsiteY23" fmla="*/ 10783 h 140293"/>
                <a:gd name="connsiteX24" fmla="*/ 403877 w 420217"/>
                <a:gd name="connsiteY24" fmla="*/ 16771 h 140293"/>
                <a:gd name="connsiteX25" fmla="*/ 410533 w 420217"/>
                <a:gd name="connsiteY25" fmla="*/ 22313 h 140293"/>
                <a:gd name="connsiteX26" fmla="*/ 410561 w 420217"/>
                <a:gd name="connsiteY26" fmla="*/ 22898 h 140293"/>
                <a:gd name="connsiteX27" fmla="*/ 404434 w 420217"/>
                <a:gd name="connsiteY27" fmla="*/ 29443 h 140293"/>
                <a:gd name="connsiteX28" fmla="*/ 279108 w 420217"/>
                <a:gd name="connsiteY28" fmla="*/ 23316 h 140293"/>
                <a:gd name="connsiteX29" fmla="*/ 267689 w 420217"/>
                <a:gd name="connsiteY29" fmla="*/ 21088 h 140293"/>
                <a:gd name="connsiteX30" fmla="*/ 188177 w 420217"/>
                <a:gd name="connsiteY30" fmla="*/ 12733 h 140293"/>
                <a:gd name="connsiteX31" fmla="*/ 71764 w 420217"/>
                <a:gd name="connsiteY31" fmla="*/ 39191 h 140293"/>
                <a:gd name="connsiteX32" fmla="*/ 75942 w 420217"/>
                <a:gd name="connsiteY32" fmla="*/ 40165 h 140293"/>
                <a:gd name="connsiteX33" fmla="*/ 122730 w 420217"/>
                <a:gd name="connsiteY33" fmla="*/ 34317 h 140293"/>
                <a:gd name="connsiteX34" fmla="*/ 130263 w 420217"/>
                <a:gd name="connsiteY34" fmla="*/ 39344 h 140293"/>
                <a:gd name="connsiteX35" fmla="*/ 126629 w 420217"/>
                <a:gd name="connsiteY35" fmla="*/ 46431 h 140293"/>
                <a:gd name="connsiteX36" fmla="*/ 18013 w 420217"/>
                <a:gd name="connsiteY36" fmla="*/ 104221 h 140293"/>
                <a:gd name="connsiteX37" fmla="*/ 13975 w 420217"/>
                <a:gd name="connsiteY37" fmla="*/ 108398 h 140293"/>
                <a:gd name="connsiteX38" fmla="*/ 20241 w 420217"/>
                <a:gd name="connsiteY38" fmla="*/ 106031 h 140293"/>
                <a:gd name="connsiteX39" fmla="*/ 89588 w 420217"/>
                <a:gd name="connsiteY39" fmla="*/ 74003 h 140293"/>
                <a:gd name="connsiteX40" fmla="*/ 110058 w 420217"/>
                <a:gd name="connsiteY40" fmla="*/ 64673 h 140293"/>
                <a:gd name="connsiteX41" fmla="*/ 118274 w 420217"/>
                <a:gd name="connsiteY41" fmla="*/ 68155 h 140293"/>
                <a:gd name="connsiteX42" fmla="*/ 115071 w 420217"/>
                <a:gd name="connsiteY42" fmla="*/ 76370 h 140293"/>
                <a:gd name="connsiteX43" fmla="*/ 95158 w 420217"/>
                <a:gd name="connsiteY43" fmla="*/ 85561 h 140293"/>
                <a:gd name="connsiteX44" fmla="*/ 53383 w 420217"/>
                <a:gd name="connsiteY44" fmla="*/ 113411 h 140293"/>
                <a:gd name="connsiteX45" fmla="*/ 50598 w 420217"/>
                <a:gd name="connsiteY45" fmla="*/ 116335 h 140293"/>
                <a:gd name="connsiteX46" fmla="*/ 57143 w 420217"/>
                <a:gd name="connsiteY46" fmla="*/ 113829 h 140293"/>
                <a:gd name="connsiteX47" fmla="*/ 133591 w 420217"/>
                <a:gd name="connsiteY47" fmla="*/ 67180 h 140293"/>
                <a:gd name="connsiteX48" fmla="*/ 142503 w 420217"/>
                <a:gd name="connsiteY48" fmla="*/ 68572 h 140293"/>
                <a:gd name="connsiteX49" fmla="*/ 141250 w 420217"/>
                <a:gd name="connsiteY49" fmla="*/ 77345 h 140293"/>
                <a:gd name="connsiteX50" fmla="*/ 90284 w 420217"/>
                <a:gd name="connsiteY50" fmla="*/ 116335 h 140293"/>
                <a:gd name="connsiteX51" fmla="*/ 91398 w 420217"/>
                <a:gd name="connsiteY51" fmla="*/ 116335 h 140293"/>
                <a:gd name="connsiteX52" fmla="*/ 100450 w 420217"/>
                <a:gd name="connsiteY52" fmla="*/ 112715 h 140293"/>
                <a:gd name="connsiteX53" fmla="*/ 161720 w 420217"/>
                <a:gd name="connsiteY53" fmla="*/ 77206 h 140293"/>
                <a:gd name="connsiteX54" fmla="*/ 170353 w 420217"/>
                <a:gd name="connsiteY54" fmla="*/ 79295 h 140293"/>
                <a:gd name="connsiteX55" fmla="*/ 168543 w 420217"/>
                <a:gd name="connsiteY55" fmla="*/ 87928 h 140293"/>
                <a:gd name="connsiteX56" fmla="*/ 129692 w 420217"/>
                <a:gd name="connsiteY56" fmla="*/ 115778 h 140293"/>
                <a:gd name="connsiteX57" fmla="*/ 121894 w 420217"/>
                <a:gd name="connsiteY57" fmla="*/ 125665 h 140293"/>
                <a:gd name="connsiteX58" fmla="*/ 123147 w 420217"/>
                <a:gd name="connsiteY58" fmla="*/ 126779 h 140293"/>
                <a:gd name="connsiteX59" fmla="*/ 137073 w 420217"/>
                <a:gd name="connsiteY59" fmla="*/ 124412 h 140293"/>
                <a:gd name="connsiteX60" fmla="*/ 236776 w 420217"/>
                <a:gd name="connsiteY60" fmla="*/ 93638 h 140293"/>
                <a:gd name="connsiteX61" fmla="*/ 248473 w 420217"/>
                <a:gd name="connsiteY61" fmla="*/ 90713 h 140293"/>
                <a:gd name="connsiteX62" fmla="*/ 274791 w 420217"/>
                <a:gd name="connsiteY62" fmla="*/ 86118 h 140293"/>
                <a:gd name="connsiteX63" fmla="*/ 314895 w 420217"/>
                <a:gd name="connsiteY63" fmla="*/ 94055 h 140293"/>
                <a:gd name="connsiteX64" fmla="*/ 331745 w 420217"/>
                <a:gd name="connsiteY64" fmla="*/ 98511 h 140293"/>
                <a:gd name="connsiteX65" fmla="*/ 415295 w 420217"/>
                <a:gd name="connsiteY65" fmla="*/ 117589 h 140293"/>
                <a:gd name="connsiteX66" fmla="*/ 420071 w 420217"/>
                <a:gd name="connsiteY66" fmla="*/ 125052 h 140293"/>
                <a:gd name="connsiteX67" fmla="*/ 420030 w 420217"/>
                <a:gd name="connsiteY67" fmla="*/ 125247 h 140293"/>
                <a:gd name="connsiteX68" fmla="*/ 412510 w 420217"/>
                <a:gd name="connsiteY68" fmla="*/ 129982 h 140293"/>
                <a:gd name="connsiteX69" fmla="*/ 328960 w 420217"/>
                <a:gd name="connsiteY69" fmla="*/ 110905 h 140293"/>
                <a:gd name="connsiteX70" fmla="*/ 311554 w 420217"/>
                <a:gd name="connsiteY70" fmla="*/ 106309 h 140293"/>
                <a:gd name="connsiteX71" fmla="*/ 274374 w 420217"/>
                <a:gd name="connsiteY71" fmla="*/ 98929 h 140293"/>
                <a:gd name="connsiteX72" fmla="*/ 251815 w 420217"/>
                <a:gd name="connsiteY72" fmla="*/ 102967 h 140293"/>
                <a:gd name="connsiteX73" fmla="*/ 239282 w 420217"/>
                <a:gd name="connsiteY73" fmla="*/ 106170 h 140293"/>
                <a:gd name="connsiteX74" fmla="*/ 141807 w 420217"/>
                <a:gd name="connsiteY74" fmla="*/ 135970 h 140293"/>
                <a:gd name="connsiteX75" fmla="*/ 125654 w 420217"/>
                <a:gd name="connsiteY75" fmla="*/ 140286 h 14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0217" h="140293">
                  <a:moveTo>
                    <a:pt x="125654" y="140286"/>
                  </a:moveTo>
                  <a:cubicBezTo>
                    <a:pt x="123231" y="140356"/>
                    <a:pt x="120808" y="139924"/>
                    <a:pt x="118552" y="139033"/>
                  </a:cubicBezTo>
                  <a:cubicBezTo>
                    <a:pt x="114834" y="137710"/>
                    <a:pt x="111840" y="134884"/>
                    <a:pt x="110336" y="131235"/>
                  </a:cubicBezTo>
                  <a:cubicBezTo>
                    <a:pt x="109250" y="128743"/>
                    <a:pt x="108874" y="125999"/>
                    <a:pt x="109222" y="123298"/>
                  </a:cubicBezTo>
                  <a:lnTo>
                    <a:pt x="106159" y="125108"/>
                  </a:lnTo>
                  <a:cubicBezTo>
                    <a:pt x="101452" y="128506"/>
                    <a:pt x="95813" y="130358"/>
                    <a:pt x="90006" y="130400"/>
                  </a:cubicBezTo>
                  <a:cubicBezTo>
                    <a:pt x="85480" y="130233"/>
                    <a:pt x="81219" y="128158"/>
                    <a:pt x="78309" y="124690"/>
                  </a:cubicBezTo>
                  <a:cubicBezTo>
                    <a:pt x="77028" y="123159"/>
                    <a:pt x="76109" y="121348"/>
                    <a:pt x="75663" y="119399"/>
                  </a:cubicBezTo>
                  <a:cubicBezTo>
                    <a:pt x="71207" y="121766"/>
                    <a:pt x="66751" y="124133"/>
                    <a:pt x="61738" y="126361"/>
                  </a:cubicBezTo>
                  <a:cubicBezTo>
                    <a:pt x="56070" y="129508"/>
                    <a:pt x="49331" y="130065"/>
                    <a:pt x="43218" y="127893"/>
                  </a:cubicBezTo>
                  <a:cubicBezTo>
                    <a:pt x="40029" y="126334"/>
                    <a:pt x="37731" y="123409"/>
                    <a:pt x="36951" y="119956"/>
                  </a:cubicBezTo>
                  <a:cubicBezTo>
                    <a:pt x="36339" y="117115"/>
                    <a:pt x="36784" y="114135"/>
                    <a:pt x="38204" y="111601"/>
                  </a:cubicBezTo>
                  <a:lnTo>
                    <a:pt x="24279" y="117728"/>
                  </a:lnTo>
                  <a:cubicBezTo>
                    <a:pt x="19183" y="120388"/>
                    <a:pt x="13265" y="121028"/>
                    <a:pt x="7709" y="119538"/>
                  </a:cubicBezTo>
                  <a:cubicBezTo>
                    <a:pt x="4729" y="118438"/>
                    <a:pt x="2320" y="116168"/>
                    <a:pt x="1025" y="113272"/>
                  </a:cubicBezTo>
                  <a:cubicBezTo>
                    <a:pt x="-368" y="110208"/>
                    <a:pt x="-2178" y="102271"/>
                    <a:pt x="9380" y="93916"/>
                  </a:cubicBezTo>
                  <a:cubicBezTo>
                    <a:pt x="30991" y="78431"/>
                    <a:pt x="53856" y="64785"/>
                    <a:pt x="77752" y="53116"/>
                  </a:cubicBezTo>
                  <a:lnTo>
                    <a:pt x="75663" y="53116"/>
                  </a:lnTo>
                  <a:cubicBezTo>
                    <a:pt x="68673" y="53116"/>
                    <a:pt x="62156" y="49551"/>
                    <a:pt x="58396" y="43647"/>
                  </a:cubicBezTo>
                  <a:cubicBezTo>
                    <a:pt x="56586" y="40165"/>
                    <a:pt x="56906" y="35946"/>
                    <a:pt x="59231" y="32785"/>
                  </a:cubicBezTo>
                  <a:cubicBezTo>
                    <a:pt x="61042" y="30599"/>
                    <a:pt x="63395" y="28914"/>
                    <a:pt x="66055" y="27911"/>
                  </a:cubicBezTo>
                  <a:cubicBezTo>
                    <a:pt x="104571" y="11549"/>
                    <a:pt x="145678" y="2122"/>
                    <a:pt x="187481" y="61"/>
                  </a:cubicBezTo>
                  <a:cubicBezTo>
                    <a:pt x="215262" y="-468"/>
                    <a:pt x="242987" y="2442"/>
                    <a:pt x="270057" y="8695"/>
                  </a:cubicBezTo>
                  <a:lnTo>
                    <a:pt x="281475" y="10783"/>
                  </a:lnTo>
                  <a:cubicBezTo>
                    <a:pt x="321942" y="17133"/>
                    <a:pt x="362979" y="19138"/>
                    <a:pt x="403877" y="16771"/>
                  </a:cubicBezTo>
                  <a:cubicBezTo>
                    <a:pt x="407246" y="16465"/>
                    <a:pt x="410226" y="18943"/>
                    <a:pt x="410533" y="22313"/>
                  </a:cubicBezTo>
                  <a:cubicBezTo>
                    <a:pt x="410547" y="22508"/>
                    <a:pt x="410561" y="22703"/>
                    <a:pt x="410561" y="22898"/>
                  </a:cubicBezTo>
                  <a:cubicBezTo>
                    <a:pt x="410644" y="26379"/>
                    <a:pt x="407915" y="29290"/>
                    <a:pt x="404434" y="29443"/>
                  </a:cubicBezTo>
                  <a:cubicBezTo>
                    <a:pt x="362561" y="31894"/>
                    <a:pt x="320549" y="29847"/>
                    <a:pt x="279108" y="23316"/>
                  </a:cubicBezTo>
                  <a:lnTo>
                    <a:pt x="267689" y="21088"/>
                  </a:lnTo>
                  <a:cubicBezTo>
                    <a:pt x="241622" y="15100"/>
                    <a:pt x="214928" y="12287"/>
                    <a:pt x="188177" y="12733"/>
                  </a:cubicBezTo>
                  <a:cubicBezTo>
                    <a:pt x="148115" y="14613"/>
                    <a:pt x="108707" y="23580"/>
                    <a:pt x="71764" y="39191"/>
                  </a:cubicBezTo>
                  <a:cubicBezTo>
                    <a:pt x="73073" y="39789"/>
                    <a:pt x="74493" y="40124"/>
                    <a:pt x="75942" y="40165"/>
                  </a:cubicBezTo>
                  <a:cubicBezTo>
                    <a:pt x="91746" y="40667"/>
                    <a:pt x="107537" y="38703"/>
                    <a:pt x="122730" y="34317"/>
                  </a:cubicBezTo>
                  <a:cubicBezTo>
                    <a:pt x="126197" y="33620"/>
                    <a:pt x="129567" y="35876"/>
                    <a:pt x="130263" y="39344"/>
                  </a:cubicBezTo>
                  <a:cubicBezTo>
                    <a:pt x="130848" y="42268"/>
                    <a:pt x="129344" y="45206"/>
                    <a:pt x="126629" y="46431"/>
                  </a:cubicBezTo>
                  <a:cubicBezTo>
                    <a:pt x="88001" y="60733"/>
                    <a:pt x="51461" y="80172"/>
                    <a:pt x="18013" y="104221"/>
                  </a:cubicBezTo>
                  <a:cubicBezTo>
                    <a:pt x="16328" y="105237"/>
                    <a:pt x="14936" y="106685"/>
                    <a:pt x="13975" y="108398"/>
                  </a:cubicBezTo>
                  <a:cubicBezTo>
                    <a:pt x="13975" y="108398"/>
                    <a:pt x="16899" y="107563"/>
                    <a:pt x="20241" y="106031"/>
                  </a:cubicBezTo>
                  <a:lnTo>
                    <a:pt x="89588" y="74003"/>
                  </a:lnTo>
                  <a:cubicBezTo>
                    <a:pt x="96272" y="70661"/>
                    <a:pt x="103513" y="67458"/>
                    <a:pt x="110058" y="64673"/>
                  </a:cubicBezTo>
                  <a:cubicBezTo>
                    <a:pt x="113288" y="63420"/>
                    <a:pt x="116923" y="64966"/>
                    <a:pt x="118274" y="68155"/>
                  </a:cubicBezTo>
                  <a:cubicBezTo>
                    <a:pt x="119555" y="71316"/>
                    <a:pt x="118148" y="74922"/>
                    <a:pt x="115071" y="76370"/>
                  </a:cubicBezTo>
                  <a:lnTo>
                    <a:pt x="95158" y="85561"/>
                  </a:lnTo>
                  <a:cubicBezTo>
                    <a:pt x="80175" y="93150"/>
                    <a:pt x="66152" y="102494"/>
                    <a:pt x="53383" y="113411"/>
                  </a:cubicBezTo>
                  <a:cubicBezTo>
                    <a:pt x="52269" y="114177"/>
                    <a:pt x="51308" y="115180"/>
                    <a:pt x="50598" y="116335"/>
                  </a:cubicBezTo>
                  <a:cubicBezTo>
                    <a:pt x="50598" y="115639"/>
                    <a:pt x="54218" y="115361"/>
                    <a:pt x="57143" y="113829"/>
                  </a:cubicBezTo>
                  <a:cubicBezTo>
                    <a:pt x="83948" y="100558"/>
                    <a:pt x="109529" y="84948"/>
                    <a:pt x="133591" y="67180"/>
                  </a:cubicBezTo>
                  <a:cubicBezTo>
                    <a:pt x="136460" y="65202"/>
                    <a:pt x="140373" y="65815"/>
                    <a:pt x="142503" y="68572"/>
                  </a:cubicBezTo>
                  <a:cubicBezTo>
                    <a:pt x="144578" y="71343"/>
                    <a:pt x="144021" y="75270"/>
                    <a:pt x="141250" y="77345"/>
                  </a:cubicBezTo>
                  <a:lnTo>
                    <a:pt x="90284" y="116335"/>
                  </a:lnTo>
                  <a:lnTo>
                    <a:pt x="91398" y="116335"/>
                  </a:lnTo>
                  <a:cubicBezTo>
                    <a:pt x="94671" y="115918"/>
                    <a:pt x="97790" y="114664"/>
                    <a:pt x="100450" y="112715"/>
                  </a:cubicBezTo>
                  <a:lnTo>
                    <a:pt x="161720" y="77206"/>
                  </a:lnTo>
                  <a:cubicBezTo>
                    <a:pt x="164700" y="75549"/>
                    <a:pt x="168460" y="76454"/>
                    <a:pt x="170353" y="79295"/>
                  </a:cubicBezTo>
                  <a:cubicBezTo>
                    <a:pt x="172219" y="82177"/>
                    <a:pt x="171412" y="86034"/>
                    <a:pt x="168543" y="87928"/>
                  </a:cubicBezTo>
                  <a:lnTo>
                    <a:pt x="129692" y="115778"/>
                  </a:lnTo>
                  <a:cubicBezTo>
                    <a:pt x="124261" y="119538"/>
                    <a:pt x="121059" y="123716"/>
                    <a:pt x="121894" y="125665"/>
                  </a:cubicBezTo>
                  <a:cubicBezTo>
                    <a:pt x="122730" y="127615"/>
                    <a:pt x="121894" y="126501"/>
                    <a:pt x="123147" y="126779"/>
                  </a:cubicBezTo>
                  <a:cubicBezTo>
                    <a:pt x="127924" y="127517"/>
                    <a:pt x="132811" y="126696"/>
                    <a:pt x="137073" y="124412"/>
                  </a:cubicBezTo>
                  <a:cubicBezTo>
                    <a:pt x="169044" y="110431"/>
                    <a:pt x="202492" y="100113"/>
                    <a:pt x="236776" y="93638"/>
                  </a:cubicBezTo>
                  <a:lnTo>
                    <a:pt x="248473" y="90713"/>
                  </a:lnTo>
                  <a:cubicBezTo>
                    <a:pt x="256967" y="87886"/>
                    <a:pt x="265837" y="86327"/>
                    <a:pt x="274791" y="86118"/>
                  </a:cubicBezTo>
                  <a:cubicBezTo>
                    <a:pt x="288424" y="87232"/>
                    <a:pt x="301875" y="89892"/>
                    <a:pt x="314895" y="94055"/>
                  </a:cubicBezTo>
                  <a:cubicBezTo>
                    <a:pt x="320744" y="95726"/>
                    <a:pt x="326314" y="97258"/>
                    <a:pt x="331745" y="98511"/>
                  </a:cubicBezTo>
                  <a:cubicBezTo>
                    <a:pt x="359595" y="104778"/>
                    <a:pt x="387445" y="111044"/>
                    <a:pt x="415295" y="117589"/>
                  </a:cubicBezTo>
                  <a:cubicBezTo>
                    <a:pt x="418679" y="118327"/>
                    <a:pt x="420809" y="121669"/>
                    <a:pt x="420071" y="125052"/>
                  </a:cubicBezTo>
                  <a:cubicBezTo>
                    <a:pt x="420057" y="125122"/>
                    <a:pt x="420044" y="125178"/>
                    <a:pt x="420030" y="125247"/>
                  </a:cubicBezTo>
                  <a:cubicBezTo>
                    <a:pt x="419208" y="128589"/>
                    <a:pt x="415880" y="130678"/>
                    <a:pt x="412510" y="129982"/>
                  </a:cubicBezTo>
                  <a:cubicBezTo>
                    <a:pt x="384660" y="123437"/>
                    <a:pt x="356810" y="117171"/>
                    <a:pt x="328960" y="110905"/>
                  </a:cubicBezTo>
                  <a:cubicBezTo>
                    <a:pt x="323390" y="109651"/>
                    <a:pt x="317541" y="107980"/>
                    <a:pt x="311554" y="106309"/>
                  </a:cubicBezTo>
                  <a:cubicBezTo>
                    <a:pt x="299494" y="102410"/>
                    <a:pt x="287017" y="99932"/>
                    <a:pt x="274374" y="98929"/>
                  </a:cubicBezTo>
                  <a:cubicBezTo>
                    <a:pt x="266687" y="99082"/>
                    <a:pt x="259084" y="100447"/>
                    <a:pt x="251815" y="102967"/>
                  </a:cubicBezTo>
                  <a:lnTo>
                    <a:pt x="239282" y="106170"/>
                  </a:lnTo>
                  <a:cubicBezTo>
                    <a:pt x="205765" y="112367"/>
                    <a:pt x="173069" y="122365"/>
                    <a:pt x="141807" y="135970"/>
                  </a:cubicBezTo>
                  <a:cubicBezTo>
                    <a:pt x="136766" y="138476"/>
                    <a:pt x="131280" y="139952"/>
                    <a:pt x="125654" y="140286"/>
                  </a:cubicBezTo>
                  <a:close/>
                </a:path>
              </a:pathLst>
            </a:custGeom>
            <a:solidFill>
              <a:srgbClr val="231F20"/>
            </a:solidFill>
            <a:ln w="13907"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C1BA7DEE-BC81-4967-9E20-4ABB680CA487}"/>
                </a:ext>
              </a:extLst>
            </p:cNvPr>
            <p:cNvSpPr/>
            <p:nvPr/>
          </p:nvSpPr>
          <p:spPr>
            <a:xfrm>
              <a:off x="6583533" y="-1979432"/>
              <a:ext cx="60990" cy="336291"/>
            </a:xfrm>
            <a:custGeom>
              <a:avLst/>
              <a:gdLst>
                <a:gd name="connsiteX0" fmla="*/ 60992 w 60991"/>
                <a:gd name="connsiteY0" fmla="*/ 0 h 336290"/>
                <a:gd name="connsiteX1" fmla="*/ 0 w 60991"/>
                <a:gd name="connsiteY1" fmla="*/ 336290 h 336290"/>
              </a:gdLst>
              <a:ahLst/>
              <a:cxnLst>
                <a:cxn ang="0">
                  <a:pos x="connsiteX0" y="connsiteY0"/>
                </a:cxn>
                <a:cxn ang="0">
                  <a:pos x="connsiteX1" y="connsiteY1"/>
                </a:cxn>
              </a:cxnLst>
              <a:rect l="l" t="t" r="r" b="b"/>
              <a:pathLst>
                <a:path w="60991" h="336290">
                  <a:moveTo>
                    <a:pt x="60992" y="0"/>
                  </a:moveTo>
                  <a:cubicBezTo>
                    <a:pt x="47067" y="13925"/>
                    <a:pt x="12672" y="232966"/>
                    <a:pt x="0" y="336290"/>
                  </a:cubicBezTo>
                </a:path>
              </a:pathLst>
            </a:custGeom>
            <a:solidFill>
              <a:srgbClr val="FFFFFF"/>
            </a:solidFill>
            <a:ln w="13907"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5D22300F-CCA5-4E6C-AE98-92D0BE87E83D}"/>
                </a:ext>
              </a:extLst>
            </p:cNvPr>
            <p:cNvSpPr/>
            <p:nvPr/>
          </p:nvSpPr>
          <p:spPr>
            <a:xfrm>
              <a:off x="6577224" y="-1986571"/>
              <a:ext cx="74359" cy="349696"/>
            </a:xfrm>
            <a:custGeom>
              <a:avLst/>
              <a:gdLst>
                <a:gd name="connsiteX0" fmla="*/ 6309 w 74360"/>
                <a:gd name="connsiteY0" fmla="*/ 349696 h 349695"/>
                <a:gd name="connsiteX1" fmla="*/ 5613 w 74360"/>
                <a:gd name="connsiteY1" fmla="*/ 349696 h 349695"/>
                <a:gd name="connsiteX2" fmla="*/ 43 w 74360"/>
                <a:gd name="connsiteY2" fmla="*/ 342594 h 349695"/>
                <a:gd name="connsiteX3" fmla="*/ 62845 w 74360"/>
                <a:gd name="connsiteY3" fmla="*/ 2544 h 349695"/>
                <a:gd name="connsiteX4" fmla="*/ 71813 w 74360"/>
                <a:gd name="connsiteY4" fmla="*/ 1296 h 349695"/>
                <a:gd name="connsiteX5" fmla="*/ 73066 w 74360"/>
                <a:gd name="connsiteY5" fmla="*/ 10269 h 349695"/>
                <a:gd name="connsiteX6" fmla="*/ 71896 w 74360"/>
                <a:gd name="connsiteY6" fmla="*/ 11456 h 349695"/>
                <a:gd name="connsiteX7" fmla="*/ 12715 w 74360"/>
                <a:gd name="connsiteY7" fmla="*/ 344125 h 349695"/>
                <a:gd name="connsiteX8" fmla="*/ 6309 w 74360"/>
                <a:gd name="connsiteY8" fmla="*/ 349696 h 34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360" h="349695">
                  <a:moveTo>
                    <a:pt x="6309" y="349696"/>
                  </a:moveTo>
                  <a:lnTo>
                    <a:pt x="5613" y="349696"/>
                  </a:lnTo>
                  <a:cubicBezTo>
                    <a:pt x="2118" y="349264"/>
                    <a:pt x="-361" y="346089"/>
                    <a:pt x="43" y="342594"/>
                  </a:cubicBezTo>
                  <a:cubicBezTo>
                    <a:pt x="7841" y="278399"/>
                    <a:pt x="44882" y="20646"/>
                    <a:pt x="62845" y="2544"/>
                  </a:cubicBezTo>
                  <a:cubicBezTo>
                    <a:pt x="64976" y="-279"/>
                    <a:pt x="69000" y="-837"/>
                    <a:pt x="71813" y="1296"/>
                  </a:cubicBezTo>
                  <a:cubicBezTo>
                    <a:pt x="74640" y="3429"/>
                    <a:pt x="75197" y="7447"/>
                    <a:pt x="73066" y="10269"/>
                  </a:cubicBezTo>
                  <a:cubicBezTo>
                    <a:pt x="72732" y="10714"/>
                    <a:pt x="72342" y="11113"/>
                    <a:pt x="71896" y="11456"/>
                  </a:cubicBezTo>
                  <a:cubicBezTo>
                    <a:pt x="60339" y="25381"/>
                    <a:pt x="26779" y="228687"/>
                    <a:pt x="12715" y="344125"/>
                  </a:cubicBezTo>
                  <a:cubicBezTo>
                    <a:pt x="12297" y="347328"/>
                    <a:pt x="9540" y="349723"/>
                    <a:pt x="6309" y="349696"/>
                  </a:cubicBezTo>
                  <a:close/>
                </a:path>
              </a:pathLst>
            </a:custGeom>
            <a:solidFill>
              <a:srgbClr val="231F20"/>
            </a:solidFill>
            <a:ln w="13907"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A5F7CD9F-419D-4CCC-B153-069ACB0421D7}"/>
                </a:ext>
              </a:extLst>
            </p:cNvPr>
            <p:cNvSpPr/>
            <p:nvPr/>
          </p:nvSpPr>
          <p:spPr>
            <a:xfrm>
              <a:off x="6124707" y="-1437188"/>
              <a:ext cx="569390" cy="108058"/>
            </a:xfrm>
            <a:custGeom>
              <a:avLst/>
              <a:gdLst>
                <a:gd name="connsiteX0" fmla="*/ 0 w 569395"/>
                <a:gd name="connsiteY0" fmla="*/ 0 h 108058"/>
                <a:gd name="connsiteX1" fmla="*/ 2367 w 569395"/>
                <a:gd name="connsiteY1" fmla="*/ 25204 h 108058"/>
                <a:gd name="connsiteX2" fmla="*/ 569396 w 569395"/>
                <a:gd name="connsiteY2" fmla="*/ 108058 h 108058"/>
                <a:gd name="connsiteX3" fmla="*/ 563686 w 569395"/>
                <a:gd name="connsiteY3" fmla="*/ 81740 h 108058"/>
                <a:gd name="connsiteX4" fmla="*/ 0 w 569395"/>
                <a:gd name="connsiteY4" fmla="*/ 0 h 108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395" h="108058">
                  <a:moveTo>
                    <a:pt x="0" y="0"/>
                  </a:moveTo>
                  <a:lnTo>
                    <a:pt x="2367" y="25204"/>
                  </a:lnTo>
                  <a:lnTo>
                    <a:pt x="569396" y="108058"/>
                  </a:lnTo>
                  <a:lnTo>
                    <a:pt x="563686" y="81740"/>
                  </a:lnTo>
                  <a:lnTo>
                    <a:pt x="0" y="0"/>
                  </a:lnTo>
                  <a:close/>
                </a:path>
              </a:pathLst>
            </a:custGeom>
            <a:solidFill>
              <a:srgbClr val="FFFFFF"/>
            </a:solidFill>
            <a:ln w="13907"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904BD076-10E1-48B3-AE16-F4F0E6E49B9E}"/>
                </a:ext>
              </a:extLst>
            </p:cNvPr>
            <p:cNvSpPr/>
            <p:nvPr/>
          </p:nvSpPr>
          <p:spPr>
            <a:xfrm>
              <a:off x="6117423" y="-1443941"/>
              <a:ext cx="583255" cy="121772"/>
            </a:xfrm>
            <a:custGeom>
              <a:avLst/>
              <a:gdLst>
                <a:gd name="connsiteX0" fmla="*/ 576679 w 583260"/>
                <a:gd name="connsiteY0" fmla="*/ 121772 h 121772"/>
                <a:gd name="connsiteX1" fmla="*/ 575704 w 583260"/>
                <a:gd name="connsiteY1" fmla="*/ 121772 h 121772"/>
                <a:gd name="connsiteX2" fmla="*/ 8675 w 583260"/>
                <a:gd name="connsiteY2" fmla="*/ 38918 h 121772"/>
                <a:gd name="connsiteX3" fmla="*/ 2688 w 583260"/>
                <a:gd name="connsiteY3" fmla="*/ 32513 h 121772"/>
                <a:gd name="connsiteX4" fmla="*/ 42 w 583260"/>
                <a:gd name="connsiteY4" fmla="*/ 7587 h 121772"/>
                <a:gd name="connsiteX5" fmla="*/ 2130 w 583260"/>
                <a:gd name="connsiteY5" fmla="*/ 1878 h 121772"/>
                <a:gd name="connsiteX6" fmla="*/ 7979 w 583260"/>
                <a:gd name="connsiteY6" fmla="*/ 67 h 121772"/>
                <a:gd name="connsiteX7" fmla="*/ 571666 w 583260"/>
                <a:gd name="connsiteY7" fmla="*/ 81668 h 121772"/>
                <a:gd name="connsiteX8" fmla="*/ 577375 w 583260"/>
                <a:gd name="connsiteY8" fmla="*/ 87099 h 121772"/>
                <a:gd name="connsiteX9" fmla="*/ 583084 w 583260"/>
                <a:gd name="connsiteY9" fmla="*/ 113557 h 121772"/>
                <a:gd name="connsiteX10" fmla="*/ 581413 w 583260"/>
                <a:gd name="connsiteY10" fmla="*/ 119684 h 121772"/>
                <a:gd name="connsiteX11" fmla="*/ 576679 w 583260"/>
                <a:gd name="connsiteY11" fmla="*/ 121772 h 121772"/>
                <a:gd name="connsiteX12" fmla="*/ 16055 w 583260"/>
                <a:gd name="connsiteY12" fmla="*/ 25829 h 121772"/>
                <a:gd name="connsiteX13" fmla="*/ 567767 w 583260"/>
                <a:gd name="connsiteY13" fmla="*/ 106455 h 121772"/>
                <a:gd name="connsiteX14" fmla="*/ 565260 w 583260"/>
                <a:gd name="connsiteY14" fmla="*/ 94619 h 121772"/>
                <a:gd name="connsiteX15" fmla="*/ 15081 w 583260"/>
                <a:gd name="connsiteY15" fmla="*/ 14967 h 12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3260" h="121772">
                  <a:moveTo>
                    <a:pt x="576679" y="121772"/>
                  </a:moveTo>
                  <a:lnTo>
                    <a:pt x="575704" y="121772"/>
                  </a:lnTo>
                  <a:lnTo>
                    <a:pt x="8675" y="38918"/>
                  </a:lnTo>
                  <a:cubicBezTo>
                    <a:pt x="5445" y="38417"/>
                    <a:pt x="2966" y="35771"/>
                    <a:pt x="2688" y="32513"/>
                  </a:cubicBezTo>
                  <a:lnTo>
                    <a:pt x="42" y="7587"/>
                  </a:lnTo>
                  <a:cubicBezTo>
                    <a:pt x="-195" y="5456"/>
                    <a:pt x="585" y="3354"/>
                    <a:pt x="2130" y="1878"/>
                  </a:cubicBezTo>
                  <a:cubicBezTo>
                    <a:pt x="3718" y="443"/>
                    <a:pt x="5862" y="-225"/>
                    <a:pt x="7979" y="67"/>
                  </a:cubicBezTo>
                  <a:lnTo>
                    <a:pt x="571666" y="81668"/>
                  </a:lnTo>
                  <a:cubicBezTo>
                    <a:pt x="574506" y="82128"/>
                    <a:pt x="576776" y="84286"/>
                    <a:pt x="577375" y="87099"/>
                  </a:cubicBezTo>
                  <a:lnTo>
                    <a:pt x="583084" y="113557"/>
                  </a:lnTo>
                  <a:cubicBezTo>
                    <a:pt x="583599" y="115757"/>
                    <a:pt x="582973" y="118054"/>
                    <a:pt x="581413" y="119684"/>
                  </a:cubicBezTo>
                  <a:cubicBezTo>
                    <a:pt x="580174" y="120979"/>
                    <a:pt x="578475" y="121731"/>
                    <a:pt x="576679" y="121772"/>
                  </a:cubicBezTo>
                  <a:close/>
                  <a:moveTo>
                    <a:pt x="16055" y="25829"/>
                  </a:moveTo>
                  <a:lnTo>
                    <a:pt x="567767" y="106455"/>
                  </a:lnTo>
                  <a:lnTo>
                    <a:pt x="565260" y="94619"/>
                  </a:lnTo>
                  <a:lnTo>
                    <a:pt x="15081" y="14967"/>
                  </a:lnTo>
                  <a:close/>
                </a:path>
              </a:pathLst>
            </a:custGeom>
            <a:solidFill>
              <a:srgbClr val="231F20"/>
            </a:solidFill>
            <a:ln w="13907"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753E5B22-E355-42B3-83E0-B5A4C1AB409A}"/>
                </a:ext>
              </a:extLst>
            </p:cNvPr>
            <p:cNvSpPr/>
            <p:nvPr/>
          </p:nvSpPr>
          <p:spPr>
            <a:xfrm>
              <a:off x="6124707" y="-1546801"/>
              <a:ext cx="718248" cy="191213"/>
            </a:xfrm>
            <a:custGeom>
              <a:avLst/>
              <a:gdLst>
                <a:gd name="connsiteX0" fmla="*/ 0 w 718254"/>
                <a:gd name="connsiteY0" fmla="*/ 109612 h 191212"/>
                <a:gd name="connsiteX1" fmla="*/ 133402 w 718254"/>
                <a:gd name="connsiteY1" fmla="*/ 22 h 191212"/>
                <a:gd name="connsiteX2" fmla="*/ 718255 w 718254"/>
                <a:gd name="connsiteY2" fmla="*/ 70483 h 191212"/>
                <a:gd name="connsiteX3" fmla="*/ 563686 w 718254"/>
                <a:gd name="connsiteY3" fmla="*/ 191213 h 191212"/>
              </a:gdLst>
              <a:ahLst/>
              <a:cxnLst>
                <a:cxn ang="0">
                  <a:pos x="connsiteX0" y="connsiteY0"/>
                </a:cxn>
                <a:cxn ang="0">
                  <a:pos x="connsiteX1" y="connsiteY1"/>
                </a:cxn>
                <a:cxn ang="0">
                  <a:pos x="connsiteX2" y="connsiteY2"/>
                </a:cxn>
                <a:cxn ang="0">
                  <a:pos x="connsiteX3" y="connsiteY3"/>
                </a:cxn>
              </a:cxnLst>
              <a:rect l="l" t="t" r="r" b="b"/>
              <a:pathLst>
                <a:path w="718254" h="191212">
                  <a:moveTo>
                    <a:pt x="0" y="109612"/>
                  </a:moveTo>
                  <a:cubicBezTo>
                    <a:pt x="0" y="109612"/>
                    <a:pt x="129085" y="-1788"/>
                    <a:pt x="133402" y="22"/>
                  </a:cubicBezTo>
                  <a:cubicBezTo>
                    <a:pt x="137719" y="1832"/>
                    <a:pt x="718255" y="70483"/>
                    <a:pt x="718255" y="70483"/>
                  </a:cubicBezTo>
                  <a:lnTo>
                    <a:pt x="563686" y="191213"/>
                  </a:lnTo>
                  <a:close/>
                </a:path>
              </a:pathLst>
            </a:custGeom>
            <a:solidFill>
              <a:srgbClr val="FFFFFF"/>
            </a:solidFill>
            <a:ln w="13907"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D3EBA0DB-C7A2-492F-BE0F-54F66953DB84}"/>
                </a:ext>
              </a:extLst>
            </p:cNvPr>
            <p:cNvSpPr/>
            <p:nvPr/>
          </p:nvSpPr>
          <p:spPr>
            <a:xfrm>
              <a:off x="6117777" y="-1553882"/>
              <a:ext cx="731462" cy="205256"/>
            </a:xfrm>
            <a:custGeom>
              <a:avLst/>
              <a:gdLst>
                <a:gd name="connsiteX0" fmla="*/ 570615 w 731469"/>
                <a:gd name="connsiteY0" fmla="*/ 205257 h 205256"/>
                <a:gd name="connsiteX1" fmla="*/ 569640 w 731469"/>
                <a:gd name="connsiteY1" fmla="*/ 205257 h 205256"/>
                <a:gd name="connsiteX2" fmla="*/ 5954 w 731469"/>
                <a:gd name="connsiteY2" fmla="*/ 123656 h 205256"/>
                <a:gd name="connsiteX3" fmla="*/ 245 w 731469"/>
                <a:gd name="connsiteY3" fmla="*/ 118643 h 205256"/>
                <a:gd name="connsiteX4" fmla="*/ 2473 w 731469"/>
                <a:gd name="connsiteY4" fmla="*/ 111402 h 205256"/>
                <a:gd name="connsiteX5" fmla="*/ 141723 w 731469"/>
                <a:gd name="connsiteY5" fmla="*/ 1 h 205256"/>
                <a:gd name="connsiteX6" fmla="*/ 725323 w 731469"/>
                <a:gd name="connsiteY6" fmla="*/ 69627 h 205256"/>
                <a:gd name="connsiteX7" fmla="*/ 731422 w 731469"/>
                <a:gd name="connsiteY7" fmla="*/ 77355 h 205256"/>
                <a:gd name="connsiteX8" fmla="*/ 728804 w 731469"/>
                <a:gd name="connsiteY8" fmla="*/ 82020 h 205256"/>
                <a:gd name="connsiteX9" fmla="*/ 574653 w 731469"/>
                <a:gd name="connsiteY9" fmla="*/ 202890 h 205256"/>
                <a:gd name="connsiteX10" fmla="*/ 570615 w 731469"/>
                <a:gd name="connsiteY10" fmla="*/ 205257 h 205256"/>
                <a:gd name="connsiteX11" fmla="*/ 23221 w 731469"/>
                <a:gd name="connsiteY11" fmla="*/ 112098 h 205256"/>
                <a:gd name="connsiteX12" fmla="*/ 568666 w 731469"/>
                <a:gd name="connsiteY12" fmla="*/ 191053 h 205256"/>
                <a:gd name="connsiteX13" fmla="*/ 707220 w 731469"/>
                <a:gd name="connsiteY13" fmla="*/ 82438 h 205256"/>
                <a:gd name="connsiteX14" fmla="*/ 141584 w 731469"/>
                <a:gd name="connsiteY14" fmla="*/ 14205 h 205256"/>
                <a:gd name="connsiteX15" fmla="*/ 23221 w 731469"/>
                <a:gd name="connsiteY15" fmla="*/ 112098 h 20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1469" h="205256">
                  <a:moveTo>
                    <a:pt x="570615" y="205257"/>
                  </a:moveTo>
                  <a:lnTo>
                    <a:pt x="569640" y="205257"/>
                  </a:lnTo>
                  <a:lnTo>
                    <a:pt x="5954" y="123656"/>
                  </a:lnTo>
                  <a:cubicBezTo>
                    <a:pt x="3253" y="123196"/>
                    <a:pt x="1053" y="121261"/>
                    <a:pt x="245" y="118643"/>
                  </a:cubicBezTo>
                  <a:cubicBezTo>
                    <a:pt x="-465" y="115997"/>
                    <a:pt x="398" y="113184"/>
                    <a:pt x="2473" y="111402"/>
                  </a:cubicBezTo>
                  <a:cubicBezTo>
                    <a:pt x="134343" y="-1670"/>
                    <a:pt x="137824" y="1"/>
                    <a:pt x="141723" y="1"/>
                  </a:cubicBezTo>
                  <a:cubicBezTo>
                    <a:pt x="149800" y="1394"/>
                    <a:pt x="527030" y="46650"/>
                    <a:pt x="725323" y="69627"/>
                  </a:cubicBezTo>
                  <a:cubicBezTo>
                    <a:pt x="729138" y="70072"/>
                    <a:pt x="731867" y="73540"/>
                    <a:pt x="731422" y="77355"/>
                  </a:cubicBezTo>
                  <a:cubicBezTo>
                    <a:pt x="731199" y="79193"/>
                    <a:pt x="730266" y="80878"/>
                    <a:pt x="728804" y="82020"/>
                  </a:cubicBezTo>
                  <a:lnTo>
                    <a:pt x="574653" y="202890"/>
                  </a:lnTo>
                  <a:cubicBezTo>
                    <a:pt x="573637" y="204143"/>
                    <a:pt x="572203" y="204978"/>
                    <a:pt x="570615" y="205257"/>
                  </a:cubicBezTo>
                  <a:close/>
                  <a:moveTo>
                    <a:pt x="23221" y="112098"/>
                  </a:moveTo>
                  <a:lnTo>
                    <a:pt x="568666" y="191053"/>
                  </a:lnTo>
                  <a:lnTo>
                    <a:pt x="707220" y="82438"/>
                  </a:lnTo>
                  <a:cubicBezTo>
                    <a:pt x="561286" y="65032"/>
                    <a:pt x="178068" y="18939"/>
                    <a:pt x="141584" y="14205"/>
                  </a:cubicBezTo>
                  <a:cubicBezTo>
                    <a:pt x="130026" y="21585"/>
                    <a:pt x="67920" y="73804"/>
                    <a:pt x="23221" y="112098"/>
                  </a:cubicBezTo>
                  <a:close/>
                </a:path>
              </a:pathLst>
            </a:custGeom>
            <a:solidFill>
              <a:srgbClr val="231F20"/>
            </a:solidFill>
            <a:ln w="13907"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B164B66B-1A33-4205-8CA4-63C739F818E2}"/>
                </a:ext>
              </a:extLst>
            </p:cNvPr>
            <p:cNvSpPr/>
            <p:nvPr/>
          </p:nvSpPr>
          <p:spPr>
            <a:xfrm>
              <a:off x="6688389" y="-1476318"/>
              <a:ext cx="156377" cy="147188"/>
            </a:xfrm>
            <a:custGeom>
              <a:avLst/>
              <a:gdLst>
                <a:gd name="connsiteX0" fmla="*/ 5709 w 156378"/>
                <a:gd name="connsiteY0" fmla="*/ 147188 h 147187"/>
                <a:gd name="connsiteX1" fmla="*/ 156378 w 156378"/>
                <a:gd name="connsiteY1" fmla="*/ 25204 h 147187"/>
                <a:gd name="connsiteX2" fmla="*/ 154151 w 156378"/>
                <a:gd name="connsiteY2" fmla="*/ 0 h 147187"/>
                <a:gd name="connsiteX3" fmla="*/ 0 w 156378"/>
                <a:gd name="connsiteY3" fmla="*/ 120870 h 147187"/>
                <a:gd name="connsiteX4" fmla="*/ 5709 w 156378"/>
                <a:gd name="connsiteY4" fmla="*/ 147188 h 147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378" h="147187">
                  <a:moveTo>
                    <a:pt x="5709" y="147188"/>
                  </a:moveTo>
                  <a:lnTo>
                    <a:pt x="156378" y="25204"/>
                  </a:lnTo>
                  <a:lnTo>
                    <a:pt x="154151" y="0"/>
                  </a:lnTo>
                  <a:lnTo>
                    <a:pt x="0" y="120870"/>
                  </a:lnTo>
                  <a:lnTo>
                    <a:pt x="5709" y="147188"/>
                  </a:lnTo>
                  <a:close/>
                </a:path>
              </a:pathLst>
            </a:custGeom>
            <a:solidFill>
              <a:srgbClr val="FFFFFF"/>
            </a:solidFill>
            <a:ln w="13907"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1C2F65EF-3260-46C8-BED1-6E4E7CF4D6EC}"/>
                </a:ext>
              </a:extLst>
            </p:cNvPr>
            <p:cNvSpPr/>
            <p:nvPr/>
          </p:nvSpPr>
          <p:spPr>
            <a:xfrm>
              <a:off x="6681544" y="-1483301"/>
              <a:ext cx="170202" cy="161139"/>
            </a:xfrm>
            <a:custGeom>
              <a:avLst/>
              <a:gdLst>
                <a:gd name="connsiteX0" fmla="*/ 12554 w 170204"/>
                <a:gd name="connsiteY0" fmla="*/ 161133 h 161138"/>
                <a:gd name="connsiteX1" fmla="*/ 5870 w 170204"/>
                <a:gd name="connsiteY1" fmla="*/ 155702 h 161138"/>
                <a:gd name="connsiteX2" fmla="*/ 161 w 170204"/>
                <a:gd name="connsiteY2" fmla="*/ 129245 h 161138"/>
                <a:gd name="connsiteX3" fmla="*/ 2667 w 170204"/>
                <a:gd name="connsiteY3" fmla="*/ 122282 h 161138"/>
                <a:gd name="connsiteX4" fmla="*/ 156678 w 170204"/>
                <a:gd name="connsiteY4" fmla="*/ 1412 h 161138"/>
                <a:gd name="connsiteX5" fmla="*/ 163641 w 170204"/>
                <a:gd name="connsiteY5" fmla="*/ 577 h 161138"/>
                <a:gd name="connsiteX6" fmla="*/ 167819 w 170204"/>
                <a:gd name="connsiteY6" fmla="*/ 6286 h 161138"/>
                <a:gd name="connsiteX7" fmla="*/ 170186 w 170204"/>
                <a:gd name="connsiteY7" fmla="*/ 31491 h 161138"/>
                <a:gd name="connsiteX8" fmla="*/ 167540 w 170204"/>
                <a:gd name="connsiteY8" fmla="*/ 37478 h 161138"/>
                <a:gd name="connsiteX9" fmla="*/ 17010 w 170204"/>
                <a:gd name="connsiteY9" fmla="*/ 159601 h 161138"/>
                <a:gd name="connsiteX10" fmla="*/ 12554 w 170204"/>
                <a:gd name="connsiteY10" fmla="*/ 161133 h 161138"/>
                <a:gd name="connsiteX11" fmla="*/ 14643 w 170204"/>
                <a:gd name="connsiteY11" fmla="*/ 130498 h 161138"/>
                <a:gd name="connsiteX12" fmla="*/ 17010 w 170204"/>
                <a:gd name="connsiteY12" fmla="*/ 141638 h 161138"/>
                <a:gd name="connsiteX13" fmla="*/ 156261 w 170204"/>
                <a:gd name="connsiteY13" fmla="*/ 28984 h 161138"/>
                <a:gd name="connsiteX14" fmla="*/ 155425 w 170204"/>
                <a:gd name="connsiteY14" fmla="*/ 20350 h 16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0204" h="161138">
                  <a:moveTo>
                    <a:pt x="12554" y="161133"/>
                  </a:moveTo>
                  <a:cubicBezTo>
                    <a:pt x="9351" y="161035"/>
                    <a:pt x="6622" y="158807"/>
                    <a:pt x="5870" y="155702"/>
                  </a:cubicBezTo>
                  <a:lnTo>
                    <a:pt x="161" y="129245"/>
                  </a:lnTo>
                  <a:cubicBezTo>
                    <a:pt x="-410" y="126641"/>
                    <a:pt x="565" y="123925"/>
                    <a:pt x="2667" y="122282"/>
                  </a:cubicBezTo>
                  <a:lnTo>
                    <a:pt x="156678" y="1412"/>
                  </a:lnTo>
                  <a:cubicBezTo>
                    <a:pt x="158684" y="-105"/>
                    <a:pt x="161343" y="-426"/>
                    <a:pt x="163641" y="577"/>
                  </a:cubicBezTo>
                  <a:cubicBezTo>
                    <a:pt x="166008" y="1524"/>
                    <a:pt x="167624" y="3738"/>
                    <a:pt x="167819" y="6286"/>
                  </a:cubicBezTo>
                  <a:lnTo>
                    <a:pt x="170186" y="31491"/>
                  </a:lnTo>
                  <a:cubicBezTo>
                    <a:pt x="170353" y="33802"/>
                    <a:pt x="169364" y="36044"/>
                    <a:pt x="167540" y="37478"/>
                  </a:cubicBezTo>
                  <a:lnTo>
                    <a:pt x="17010" y="159601"/>
                  </a:lnTo>
                  <a:cubicBezTo>
                    <a:pt x="15771" y="160659"/>
                    <a:pt x="14183" y="161203"/>
                    <a:pt x="12554" y="161133"/>
                  </a:cubicBezTo>
                  <a:close/>
                  <a:moveTo>
                    <a:pt x="14643" y="130498"/>
                  </a:moveTo>
                  <a:lnTo>
                    <a:pt x="17010" y="141638"/>
                  </a:lnTo>
                  <a:lnTo>
                    <a:pt x="156261" y="28984"/>
                  </a:lnTo>
                  <a:lnTo>
                    <a:pt x="155425" y="20350"/>
                  </a:lnTo>
                  <a:close/>
                </a:path>
              </a:pathLst>
            </a:custGeom>
            <a:solidFill>
              <a:srgbClr val="231F20"/>
            </a:solidFill>
            <a:ln w="13907"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374644ED-C635-4E87-843F-B4B7A66DBF5F}"/>
                </a:ext>
              </a:extLst>
            </p:cNvPr>
            <p:cNvSpPr/>
            <p:nvPr/>
          </p:nvSpPr>
          <p:spPr>
            <a:xfrm>
              <a:off x="6015814" y="-1802305"/>
              <a:ext cx="672574" cy="446856"/>
            </a:xfrm>
            <a:custGeom>
              <a:avLst/>
              <a:gdLst>
                <a:gd name="connsiteX0" fmla="*/ 108894 w 672580"/>
                <a:gd name="connsiteY0" fmla="*/ 365115 h 446855"/>
                <a:gd name="connsiteX1" fmla="*/ 0 w 672580"/>
                <a:gd name="connsiteY1" fmla="*/ 0 h 446855"/>
                <a:gd name="connsiteX2" fmla="*/ 597803 w 672580"/>
                <a:gd name="connsiteY2" fmla="*/ 101931 h 446855"/>
                <a:gd name="connsiteX3" fmla="*/ 672580 w 672580"/>
                <a:gd name="connsiteY3" fmla="*/ 446855 h 446855"/>
                <a:gd name="connsiteX4" fmla="*/ 108894 w 672580"/>
                <a:gd name="connsiteY4" fmla="*/ 365115 h 446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580" h="446855">
                  <a:moveTo>
                    <a:pt x="108894" y="365115"/>
                  </a:moveTo>
                  <a:lnTo>
                    <a:pt x="0" y="0"/>
                  </a:lnTo>
                  <a:lnTo>
                    <a:pt x="597803" y="101931"/>
                  </a:lnTo>
                  <a:lnTo>
                    <a:pt x="672580" y="446855"/>
                  </a:lnTo>
                  <a:lnTo>
                    <a:pt x="108894" y="365115"/>
                  </a:lnTo>
                  <a:close/>
                </a:path>
              </a:pathLst>
            </a:custGeom>
            <a:solidFill>
              <a:srgbClr val="FFFFFF"/>
            </a:solidFill>
            <a:ln w="13907"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4BBC37DD-4E91-438E-84A8-94821CA9BE83}"/>
                </a:ext>
              </a:extLst>
            </p:cNvPr>
            <p:cNvSpPr/>
            <p:nvPr/>
          </p:nvSpPr>
          <p:spPr>
            <a:xfrm>
              <a:off x="6008838" y="-1809223"/>
              <a:ext cx="686558" cy="460598"/>
            </a:xfrm>
            <a:custGeom>
              <a:avLst/>
              <a:gdLst>
                <a:gd name="connsiteX0" fmla="*/ 679557 w 686564"/>
                <a:gd name="connsiteY0" fmla="*/ 460596 h 460597"/>
                <a:gd name="connsiteX1" fmla="*/ 678582 w 686564"/>
                <a:gd name="connsiteY1" fmla="*/ 460596 h 460597"/>
                <a:gd name="connsiteX2" fmla="*/ 114896 w 686564"/>
                <a:gd name="connsiteY2" fmla="*/ 378996 h 460597"/>
                <a:gd name="connsiteX3" fmla="*/ 109326 w 686564"/>
                <a:gd name="connsiteY3" fmla="*/ 374122 h 460597"/>
                <a:gd name="connsiteX4" fmla="*/ 293 w 686564"/>
                <a:gd name="connsiteY4" fmla="*/ 8867 h 460597"/>
                <a:gd name="connsiteX5" fmla="*/ 1685 w 686564"/>
                <a:gd name="connsiteY5" fmla="*/ 2322 h 460597"/>
                <a:gd name="connsiteX6" fmla="*/ 8091 w 686564"/>
                <a:gd name="connsiteY6" fmla="*/ 95 h 460597"/>
                <a:gd name="connsiteX7" fmla="*/ 605894 w 686564"/>
                <a:gd name="connsiteY7" fmla="*/ 101887 h 460597"/>
                <a:gd name="connsiteX8" fmla="*/ 611603 w 686564"/>
                <a:gd name="connsiteY8" fmla="*/ 107317 h 460597"/>
                <a:gd name="connsiteX9" fmla="*/ 686381 w 686564"/>
                <a:gd name="connsiteY9" fmla="*/ 452241 h 460597"/>
                <a:gd name="connsiteX10" fmla="*/ 684709 w 686564"/>
                <a:gd name="connsiteY10" fmla="*/ 458507 h 460597"/>
                <a:gd name="connsiteX11" fmla="*/ 679557 w 686564"/>
                <a:gd name="connsiteY11" fmla="*/ 460596 h 460597"/>
                <a:gd name="connsiteX12" fmla="*/ 121302 w 686564"/>
                <a:gd name="connsiteY12" fmla="*/ 365767 h 460597"/>
                <a:gd name="connsiteX13" fmla="*/ 670645 w 686564"/>
                <a:gd name="connsiteY13" fmla="*/ 445418 h 460597"/>
                <a:gd name="connsiteX14" fmla="*/ 598931 w 686564"/>
                <a:gd name="connsiteY14" fmla="*/ 114837 h 460597"/>
                <a:gd name="connsiteX15" fmla="*/ 16864 w 686564"/>
                <a:gd name="connsiteY15" fmla="*/ 15691 h 46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6564" h="460597">
                  <a:moveTo>
                    <a:pt x="679557" y="460596"/>
                  </a:moveTo>
                  <a:lnTo>
                    <a:pt x="678582" y="460596"/>
                  </a:lnTo>
                  <a:lnTo>
                    <a:pt x="114896" y="378996"/>
                  </a:lnTo>
                  <a:cubicBezTo>
                    <a:pt x="112264" y="378578"/>
                    <a:pt x="110092" y="376684"/>
                    <a:pt x="109326" y="374122"/>
                  </a:cubicBezTo>
                  <a:lnTo>
                    <a:pt x="293" y="8867"/>
                  </a:lnTo>
                  <a:cubicBezTo>
                    <a:pt x="-390" y="6591"/>
                    <a:pt x="140" y="4123"/>
                    <a:pt x="1685" y="2322"/>
                  </a:cubicBezTo>
                  <a:cubicBezTo>
                    <a:pt x="3301" y="543"/>
                    <a:pt x="5709" y="-297"/>
                    <a:pt x="8091" y="95"/>
                  </a:cubicBezTo>
                  <a:lnTo>
                    <a:pt x="605894" y="101887"/>
                  </a:lnTo>
                  <a:cubicBezTo>
                    <a:pt x="608679" y="102444"/>
                    <a:pt x="610907" y="104560"/>
                    <a:pt x="611603" y="107317"/>
                  </a:cubicBezTo>
                  <a:lnTo>
                    <a:pt x="686381" y="452241"/>
                  </a:lnTo>
                  <a:cubicBezTo>
                    <a:pt x="686910" y="454483"/>
                    <a:pt x="686283" y="456837"/>
                    <a:pt x="684709" y="458507"/>
                  </a:cubicBezTo>
                  <a:cubicBezTo>
                    <a:pt x="683345" y="459872"/>
                    <a:pt x="681493" y="460624"/>
                    <a:pt x="679557" y="460596"/>
                  </a:cubicBezTo>
                  <a:close/>
                  <a:moveTo>
                    <a:pt x="121302" y="365767"/>
                  </a:moveTo>
                  <a:lnTo>
                    <a:pt x="670645" y="445418"/>
                  </a:lnTo>
                  <a:lnTo>
                    <a:pt x="598931" y="114837"/>
                  </a:lnTo>
                  <a:lnTo>
                    <a:pt x="16864" y="15691"/>
                  </a:lnTo>
                  <a:close/>
                </a:path>
              </a:pathLst>
            </a:custGeom>
            <a:solidFill>
              <a:srgbClr val="231F20"/>
            </a:solidFill>
            <a:ln w="13907"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6D822DAD-7E07-4310-B07D-13E1141B042E}"/>
                </a:ext>
              </a:extLst>
            </p:cNvPr>
            <p:cNvSpPr/>
            <p:nvPr/>
          </p:nvSpPr>
          <p:spPr>
            <a:xfrm>
              <a:off x="6332275" y="-1315519"/>
              <a:ext cx="50906" cy="238852"/>
            </a:xfrm>
            <a:custGeom>
              <a:avLst/>
              <a:gdLst>
                <a:gd name="connsiteX0" fmla="*/ 7990 w 50906"/>
                <a:gd name="connsiteY0" fmla="*/ 238851 h 238851"/>
                <a:gd name="connsiteX1" fmla="*/ 1167 w 50906"/>
                <a:gd name="connsiteY1" fmla="*/ 232446 h 238851"/>
                <a:gd name="connsiteX2" fmla="*/ 38347 w 50906"/>
                <a:gd name="connsiteY2" fmla="*/ 2822 h 238851"/>
                <a:gd name="connsiteX3" fmla="*/ 48095 w 50906"/>
                <a:gd name="connsiteY3" fmla="*/ 1290 h 238851"/>
                <a:gd name="connsiteX4" fmla="*/ 49626 w 50906"/>
                <a:gd name="connsiteY4" fmla="*/ 10898 h 238851"/>
                <a:gd name="connsiteX5" fmla="*/ 14953 w 50906"/>
                <a:gd name="connsiteY5" fmla="*/ 231332 h 238851"/>
                <a:gd name="connsiteX6" fmla="*/ 8589 w 50906"/>
                <a:gd name="connsiteY6" fmla="*/ 238851 h 238851"/>
                <a:gd name="connsiteX7" fmla="*/ 8547 w 50906"/>
                <a:gd name="connsiteY7" fmla="*/ 238851 h 23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906" h="238851">
                  <a:moveTo>
                    <a:pt x="7990" y="238851"/>
                  </a:moveTo>
                  <a:cubicBezTo>
                    <a:pt x="4384" y="238851"/>
                    <a:pt x="1390" y="236052"/>
                    <a:pt x="1167" y="232446"/>
                  </a:cubicBezTo>
                  <a:cubicBezTo>
                    <a:pt x="1167" y="225762"/>
                    <a:pt x="-10251" y="70776"/>
                    <a:pt x="38347" y="2822"/>
                  </a:cubicBezTo>
                  <a:cubicBezTo>
                    <a:pt x="40658" y="-228"/>
                    <a:pt x="44961" y="-910"/>
                    <a:pt x="48095" y="1290"/>
                  </a:cubicBezTo>
                  <a:cubicBezTo>
                    <a:pt x="51130" y="3546"/>
                    <a:pt x="51813" y="7807"/>
                    <a:pt x="49626" y="10898"/>
                  </a:cubicBezTo>
                  <a:cubicBezTo>
                    <a:pt x="3952" y="74814"/>
                    <a:pt x="14814" y="229800"/>
                    <a:pt x="14953" y="231332"/>
                  </a:cubicBezTo>
                  <a:cubicBezTo>
                    <a:pt x="15273" y="235161"/>
                    <a:pt x="12418" y="238531"/>
                    <a:pt x="8589" y="238851"/>
                  </a:cubicBezTo>
                  <a:cubicBezTo>
                    <a:pt x="8575" y="238851"/>
                    <a:pt x="8561" y="238851"/>
                    <a:pt x="8547" y="238851"/>
                  </a:cubicBezTo>
                  <a:close/>
                </a:path>
              </a:pathLst>
            </a:custGeom>
            <a:solidFill>
              <a:srgbClr val="FFFFFF"/>
            </a:solidFill>
            <a:ln w="13907"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44780C5E-779D-47D5-B54D-7464A2C0E805}"/>
                </a:ext>
              </a:extLst>
            </p:cNvPr>
            <p:cNvSpPr/>
            <p:nvPr/>
          </p:nvSpPr>
          <p:spPr>
            <a:xfrm>
              <a:off x="6837899" y="-2023448"/>
              <a:ext cx="123234" cy="300106"/>
            </a:xfrm>
            <a:custGeom>
              <a:avLst/>
              <a:gdLst>
                <a:gd name="connsiteX0" fmla="*/ 6866 w 123235"/>
                <a:gd name="connsiteY0" fmla="*/ 300098 h 300105"/>
                <a:gd name="connsiteX1" fmla="*/ 1 w 123235"/>
                <a:gd name="connsiteY1" fmla="*/ 293038 h 300105"/>
                <a:gd name="connsiteX2" fmla="*/ 2131 w 123235"/>
                <a:gd name="connsiteY2" fmla="*/ 288123 h 300105"/>
                <a:gd name="connsiteX3" fmla="*/ 95708 w 123235"/>
                <a:gd name="connsiteY3" fmla="*/ 184520 h 300105"/>
                <a:gd name="connsiteX4" fmla="*/ 65073 w 123235"/>
                <a:gd name="connsiteY4" fmla="*/ 147201 h 300105"/>
                <a:gd name="connsiteX5" fmla="*/ 61591 w 123235"/>
                <a:gd name="connsiteY5" fmla="*/ 141770 h 300105"/>
                <a:gd name="connsiteX6" fmla="*/ 64098 w 123235"/>
                <a:gd name="connsiteY6" fmla="*/ 135782 h 300105"/>
                <a:gd name="connsiteX7" fmla="*/ 109494 w 123235"/>
                <a:gd name="connsiteY7" fmla="*/ 94007 h 300105"/>
                <a:gd name="connsiteX8" fmla="*/ 91391 w 123235"/>
                <a:gd name="connsiteY8" fmla="*/ 8925 h 300105"/>
                <a:gd name="connsiteX9" fmla="*/ 95861 w 123235"/>
                <a:gd name="connsiteY9" fmla="*/ 371 h 300105"/>
                <a:gd name="connsiteX10" fmla="*/ 96125 w 123235"/>
                <a:gd name="connsiteY10" fmla="*/ 292 h 300105"/>
                <a:gd name="connsiteX11" fmla="*/ 104759 w 123235"/>
                <a:gd name="connsiteY11" fmla="*/ 4887 h 300105"/>
                <a:gd name="connsiteX12" fmla="*/ 120633 w 123235"/>
                <a:gd name="connsiteY12" fmla="*/ 102362 h 300105"/>
                <a:gd name="connsiteX13" fmla="*/ 80251 w 123235"/>
                <a:gd name="connsiteY13" fmla="*/ 139821 h 300105"/>
                <a:gd name="connsiteX14" fmla="*/ 109215 w 123235"/>
                <a:gd name="connsiteY14" fmla="*/ 186888 h 300105"/>
                <a:gd name="connsiteX15" fmla="*/ 11740 w 123235"/>
                <a:gd name="connsiteY15" fmla="*/ 298288 h 300105"/>
                <a:gd name="connsiteX16" fmla="*/ 6866 w 123235"/>
                <a:gd name="connsiteY16" fmla="*/ 300098 h 300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235" h="300105">
                  <a:moveTo>
                    <a:pt x="6866" y="300098"/>
                  </a:moveTo>
                  <a:cubicBezTo>
                    <a:pt x="3022" y="300043"/>
                    <a:pt x="-55" y="296882"/>
                    <a:pt x="1" y="293038"/>
                  </a:cubicBezTo>
                  <a:cubicBezTo>
                    <a:pt x="29" y="291186"/>
                    <a:pt x="795" y="289418"/>
                    <a:pt x="2131" y="288123"/>
                  </a:cubicBezTo>
                  <a:cubicBezTo>
                    <a:pt x="36526" y="255817"/>
                    <a:pt x="92505" y="199281"/>
                    <a:pt x="95708" y="184520"/>
                  </a:cubicBezTo>
                  <a:cubicBezTo>
                    <a:pt x="98910" y="169760"/>
                    <a:pt x="73985" y="152353"/>
                    <a:pt x="65073" y="147201"/>
                  </a:cubicBezTo>
                  <a:cubicBezTo>
                    <a:pt x="63109" y="146052"/>
                    <a:pt x="61814" y="144033"/>
                    <a:pt x="61591" y="141770"/>
                  </a:cubicBezTo>
                  <a:cubicBezTo>
                    <a:pt x="61368" y="139480"/>
                    <a:pt x="62301" y="137228"/>
                    <a:pt x="64098" y="135782"/>
                  </a:cubicBezTo>
                  <a:cubicBezTo>
                    <a:pt x="80056" y="122782"/>
                    <a:pt x="95220" y="108832"/>
                    <a:pt x="109494" y="94007"/>
                  </a:cubicBezTo>
                  <a:cubicBezTo>
                    <a:pt x="112000" y="87184"/>
                    <a:pt x="102113" y="44434"/>
                    <a:pt x="91391" y="8925"/>
                  </a:cubicBezTo>
                  <a:cubicBezTo>
                    <a:pt x="90263" y="5330"/>
                    <a:pt x="92254" y="1500"/>
                    <a:pt x="95861" y="371"/>
                  </a:cubicBezTo>
                  <a:cubicBezTo>
                    <a:pt x="95944" y="342"/>
                    <a:pt x="96028" y="317"/>
                    <a:pt x="96125" y="292"/>
                  </a:cubicBezTo>
                  <a:cubicBezTo>
                    <a:pt x="99774" y="-796"/>
                    <a:pt x="103617" y="1251"/>
                    <a:pt x="104759" y="4887"/>
                  </a:cubicBezTo>
                  <a:cubicBezTo>
                    <a:pt x="116456" y="43459"/>
                    <a:pt x="128710" y="91779"/>
                    <a:pt x="120633" y="102362"/>
                  </a:cubicBezTo>
                  <a:cubicBezTo>
                    <a:pt x="108017" y="115735"/>
                    <a:pt x="94538" y="128249"/>
                    <a:pt x="80251" y="139821"/>
                  </a:cubicBezTo>
                  <a:cubicBezTo>
                    <a:pt x="92644" y="148594"/>
                    <a:pt x="113671" y="166835"/>
                    <a:pt x="109215" y="186888"/>
                  </a:cubicBezTo>
                  <a:cubicBezTo>
                    <a:pt x="104202" y="210282"/>
                    <a:pt x="27057" y="283249"/>
                    <a:pt x="11740" y="298288"/>
                  </a:cubicBezTo>
                  <a:cubicBezTo>
                    <a:pt x="10431" y="299527"/>
                    <a:pt x="8662" y="300182"/>
                    <a:pt x="6866" y="300098"/>
                  </a:cubicBezTo>
                  <a:close/>
                </a:path>
              </a:pathLst>
            </a:custGeom>
            <a:solidFill>
              <a:srgbClr val="231F20"/>
            </a:solidFill>
            <a:ln w="13907"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DB339CB6-86C8-4C95-99AB-22A38F11035C}"/>
                </a:ext>
              </a:extLst>
            </p:cNvPr>
            <p:cNvSpPr/>
            <p:nvPr/>
          </p:nvSpPr>
          <p:spPr>
            <a:xfrm>
              <a:off x="6833898" y="-1986572"/>
              <a:ext cx="238092" cy="539079"/>
            </a:xfrm>
            <a:custGeom>
              <a:avLst/>
              <a:gdLst>
                <a:gd name="connsiteX0" fmla="*/ 131878 w 238094"/>
                <a:gd name="connsiteY0" fmla="*/ 539076 h 539076"/>
                <a:gd name="connsiteX1" fmla="*/ 130624 w 238094"/>
                <a:gd name="connsiteY1" fmla="*/ 539076 h 539076"/>
                <a:gd name="connsiteX2" fmla="*/ 9755 w 238094"/>
                <a:gd name="connsiteY2" fmla="*/ 518189 h 539076"/>
                <a:gd name="connsiteX3" fmla="*/ 3906 w 238094"/>
                <a:gd name="connsiteY3" fmla="*/ 511505 h 539076"/>
                <a:gd name="connsiteX4" fmla="*/ 7 w 238094"/>
                <a:gd name="connsiteY4" fmla="*/ 366684 h 539076"/>
                <a:gd name="connsiteX5" fmla="*/ 6273 w 238094"/>
                <a:gd name="connsiteY5" fmla="*/ 359582 h 539076"/>
                <a:gd name="connsiteX6" fmla="*/ 222251 w 238094"/>
                <a:gd name="connsiteY6" fmla="*/ 337302 h 539076"/>
                <a:gd name="connsiteX7" fmla="*/ 127004 w 238094"/>
                <a:gd name="connsiteY7" fmla="*/ 8949 h 539076"/>
                <a:gd name="connsiteX8" fmla="*/ 131738 w 238094"/>
                <a:gd name="connsiteY8" fmla="*/ 316 h 539076"/>
                <a:gd name="connsiteX9" fmla="*/ 140288 w 238094"/>
                <a:gd name="connsiteY9" fmla="*/ 4780 h 539076"/>
                <a:gd name="connsiteX10" fmla="*/ 140372 w 238094"/>
                <a:gd name="connsiteY10" fmla="*/ 5050 h 539076"/>
                <a:gd name="connsiteX11" fmla="*/ 237847 w 238094"/>
                <a:gd name="connsiteY11" fmla="*/ 341340 h 539076"/>
                <a:gd name="connsiteX12" fmla="*/ 236873 w 238094"/>
                <a:gd name="connsiteY12" fmla="*/ 347189 h 539076"/>
                <a:gd name="connsiteX13" fmla="*/ 231860 w 238094"/>
                <a:gd name="connsiteY13" fmla="*/ 350252 h 539076"/>
                <a:gd name="connsiteX14" fmla="*/ 13932 w 238094"/>
                <a:gd name="connsiteY14" fmla="*/ 372672 h 539076"/>
                <a:gd name="connsiteX15" fmla="*/ 17553 w 238094"/>
                <a:gd name="connsiteY15" fmla="*/ 505378 h 539076"/>
                <a:gd name="connsiteX16" fmla="*/ 132852 w 238094"/>
                <a:gd name="connsiteY16" fmla="*/ 525290 h 539076"/>
                <a:gd name="connsiteX17" fmla="*/ 138576 w 238094"/>
                <a:gd name="connsiteY17" fmla="*/ 533311 h 539076"/>
                <a:gd name="connsiteX18" fmla="*/ 138561 w 238094"/>
                <a:gd name="connsiteY18" fmla="*/ 533367 h 539076"/>
                <a:gd name="connsiteX19" fmla="*/ 131878 w 238094"/>
                <a:gd name="connsiteY19" fmla="*/ 539076 h 53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94" h="539076">
                  <a:moveTo>
                    <a:pt x="131878" y="539076"/>
                  </a:moveTo>
                  <a:lnTo>
                    <a:pt x="130624" y="539076"/>
                  </a:lnTo>
                  <a:lnTo>
                    <a:pt x="9755" y="518189"/>
                  </a:lnTo>
                  <a:cubicBezTo>
                    <a:pt x="6454" y="517659"/>
                    <a:pt x="4004" y="514847"/>
                    <a:pt x="3906" y="511505"/>
                  </a:cubicBezTo>
                  <a:lnTo>
                    <a:pt x="7" y="366684"/>
                  </a:lnTo>
                  <a:cubicBezTo>
                    <a:pt x="-160" y="363022"/>
                    <a:pt x="2611" y="359875"/>
                    <a:pt x="6273" y="359582"/>
                  </a:cubicBezTo>
                  <a:lnTo>
                    <a:pt x="222251" y="337302"/>
                  </a:lnTo>
                  <a:lnTo>
                    <a:pt x="127004" y="8949"/>
                  </a:lnTo>
                  <a:cubicBezTo>
                    <a:pt x="125931" y="5257"/>
                    <a:pt x="128048" y="1392"/>
                    <a:pt x="131738" y="316"/>
                  </a:cubicBezTo>
                  <a:cubicBezTo>
                    <a:pt x="135331" y="-814"/>
                    <a:pt x="139160" y="1184"/>
                    <a:pt x="140288" y="4780"/>
                  </a:cubicBezTo>
                  <a:cubicBezTo>
                    <a:pt x="140316" y="4869"/>
                    <a:pt x="140344" y="4959"/>
                    <a:pt x="140372" y="5050"/>
                  </a:cubicBezTo>
                  <a:lnTo>
                    <a:pt x="237847" y="341340"/>
                  </a:lnTo>
                  <a:cubicBezTo>
                    <a:pt x="238390" y="343345"/>
                    <a:pt x="238028" y="345476"/>
                    <a:pt x="236873" y="347189"/>
                  </a:cubicBezTo>
                  <a:cubicBezTo>
                    <a:pt x="235786" y="348943"/>
                    <a:pt x="233920" y="350085"/>
                    <a:pt x="231860" y="350252"/>
                  </a:cubicBezTo>
                  <a:lnTo>
                    <a:pt x="13932" y="372672"/>
                  </a:lnTo>
                  <a:lnTo>
                    <a:pt x="17553" y="505378"/>
                  </a:lnTo>
                  <a:lnTo>
                    <a:pt x="132852" y="525290"/>
                  </a:lnTo>
                  <a:cubicBezTo>
                    <a:pt x="136640" y="525931"/>
                    <a:pt x="139202" y="529510"/>
                    <a:pt x="138576" y="533311"/>
                  </a:cubicBezTo>
                  <a:cubicBezTo>
                    <a:pt x="138576" y="533325"/>
                    <a:pt x="138561" y="533353"/>
                    <a:pt x="138561" y="533367"/>
                  </a:cubicBezTo>
                  <a:cubicBezTo>
                    <a:pt x="138018" y="536639"/>
                    <a:pt x="135192" y="539048"/>
                    <a:pt x="131878" y="539076"/>
                  </a:cubicBezTo>
                  <a:close/>
                </a:path>
              </a:pathLst>
            </a:custGeom>
            <a:solidFill>
              <a:srgbClr val="231F20"/>
            </a:solidFill>
            <a:ln w="13907"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E72B03B6-214E-4403-8502-891BA7715E7E}"/>
                </a:ext>
              </a:extLst>
            </p:cNvPr>
            <p:cNvSpPr/>
            <p:nvPr/>
          </p:nvSpPr>
          <p:spPr>
            <a:xfrm>
              <a:off x="6666175" y="-2013938"/>
              <a:ext cx="71817" cy="290589"/>
            </a:xfrm>
            <a:custGeom>
              <a:avLst/>
              <a:gdLst>
                <a:gd name="connsiteX0" fmla="*/ 64832 w 71818"/>
                <a:gd name="connsiteY0" fmla="*/ 290587 h 290588"/>
                <a:gd name="connsiteX1" fmla="*/ 58705 w 71818"/>
                <a:gd name="connsiteY1" fmla="*/ 286967 h 290588"/>
                <a:gd name="connsiteX2" fmla="*/ 916 w 71818"/>
                <a:gd name="connsiteY2" fmla="*/ 161641 h 290588"/>
                <a:gd name="connsiteX3" fmla="*/ 36842 w 71818"/>
                <a:gd name="connsiteY3" fmla="*/ 106916 h 290588"/>
                <a:gd name="connsiteX4" fmla="*/ 3840 w 71818"/>
                <a:gd name="connsiteY4" fmla="*/ 82825 h 290588"/>
                <a:gd name="connsiteX5" fmla="*/ 52438 w 71818"/>
                <a:gd name="connsiteY5" fmla="*/ 2060 h 290588"/>
                <a:gd name="connsiteX6" fmla="*/ 62283 w 71818"/>
                <a:gd name="connsiteY6" fmla="*/ 2020 h 290588"/>
                <a:gd name="connsiteX7" fmla="*/ 62325 w 71818"/>
                <a:gd name="connsiteY7" fmla="*/ 2060 h 290588"/>
                <a:gd name="connsiteX8" fmla="*/ 62325 w 71818"/>
                <a:gd name="connsiteY8" fmla="*/ 11947 h 290588"/>
                <a:gd name="connsiteX9" fmla="*/ 14562 w 71818"/>
                <a:gd name="connsiteY9" fmla="*/ 74192 h 290588"/>
                <a:gd name="connsiteX10" fmla="*/ 54666 w 71818"/>
                <a:gd name="connsiteY10" fmla="*/ 102042 h 290588"/>
                <a:gd name="connsiteX11" fmla="*/ 56908 w 71818"/>
                <a:gd name="connsiteY11" fmla="*/ 111628 h 290588"/>
                <a:gd name="connsiteX12" fmla="*/ 53552 w 71818"/>
                <a:gd name="connsiteY12" fmla="*/ 114435 h 290588"/>
                <a:gd name="connsiteX13" fmla="*/ 14423 w 71818"/>
                <a:gd name="connsiteY13" fmla="*/ 158717 h 290588"/>
                <a:gd name="connsiteX14" fmla="*/ 70959 w 71818"/>
                <a:gd name="connsiteY14" fmla="*/ 280283 h 290588"/>
                <a:gd name="connsiteX15" fmla="*/ 68202 w 71818"/>
                <a:gd name="connsiteY15" fmla="*/ 289738 h 290588"/>
                <a:gd name="connsiteX16" fmla="*/ 68174 w 71818"/>
                <a:gd name="connsiteY16" fmla="*/ 289752 h 290588"/>
                <a:gd name="connsiteX17" fmla="*/ 64832 w 71818"/>
                <a:gd name="connsiteY17" fmla="*/ 290587 h 290588"/>
                <a:gd name="connsiteX18" fmla="*/ 14702 w 71818"/>
                <a:gd name="connsiteY18" fmla="*/ 74749 h 290588"/>
                <a:gd name="connsiteX19" fmla="*/ 14702 w 71818"/>
                <a:gd name="connsiteY19" fmla="*/ 74749 h 29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1818" h="290588">
                  <a:moveTo>
                    <a:pt x="64832" y="290587"/>
                  </a:moveTo>
                  <a:cubicBezTo>
                    <a:pt x="62270" y="290629"/>
                    <a:pt x="59902" y="289223"/>
                    <a:pt x="58705" y="286967"/>
                  </a:cubicBezTo>
                  <a:cubicBezTo>
                    <a:pt x="56616" y="283207"/>
                    <a:pt x="8435" y="194783"/>
                    <a:pt x="916" y="161641"/>
                  </a:cubicBezTo>
                  <a:cubicBezTo>
                    <a:pt x="-5211" y="134627"/>
                    <a:pt x="20828" y="115828"/>
                    <a:pt x="36842" y="106916"/>
                  </a:cubicBezTo>
                  <a:cubicBezTo>
                    <a:pt x="25243" y="99748"/>
                    <a:pt x="14200" y="91694"/>
                    <a:pt x="3840" y="82825"/>
                  </a:cubicBezTo>
                  <a:cubicBezTo>
                    <a:pt x="219" y="79205"/>
                    <a:pt x="-10921" y="68065"/>
                    <a:pt x="52438" y="2060"/>
                  </a:cubicBezTo>
                  <a:cubicBezTo>
                    <a:pt x="55140" y="-671"/>
                    <a:pt x="59554" y="-689"/>
                    <a:pt x="62283" y="2020"/>
                  </a:cubicBezTo>
                  <a:cubicBezTo>
                    <a:pt x="62297" y="2033"/>
                    <a:pt x="62311" y="2046"/>
                    <a:pt x="62325" y="2060"/>
                  </a:cubicBezTo>
                  <a:cubicBezTo>
                    <a:pt x="64999" y="4814"/>
                    <a:pt x="64999" y="9192"/>
                    <a:pt x="62325" y="11947"/>
                  </a:cubicBezTo>
                  <a:cubicBezTo>
                    <a:pt x="36982" y="38265"/>
                    <a:pt x="15815" y="66115"/>
                    <a:pt x="14562" y="74192"/>
                  </a:cubicBezTo>
                  <a:cubicBezTo>
                    <a:pt x="27318" y="84321"/>
                    <a:pt x="40714" y="93624"/>
                    <a:pt x="54666" y="102042"/>
                  </a:cubicBezTo>
                  <a:cubicBezTo>
                    <a:pt x="57939" y="104069"/>
                    <a:pt x="58941" y="108361"/>
                    <a:pt x="56908" y="111628"/>
                  </a:cubicBezTo>
                  <a:cubicBezTo>
                    <a:pt x="56128" y="112901"/>
                    <a:pt x="54945" y="113885"/>
                    <a:pt x="53552" y="114435"/>
                  </a:cubicBezTo>
                  <a:cubicBezTo>
                    <a:pt x="53552" y="114435"/>
                    <a:pt x="8296" y="131981"/>
                    <a:pt x="14423" y="158717"/>
                  </a:cubicBezTo>
                  <a:cubicBezTo>
                    <a:pt x="21525" y="189770"/>
                    <a:pt x="70123" y="279447"/>
                    <a:pt x="70959" y="280283"/>
                  </a:cubicBezTo>
                  <a:cubicBezTo>
                    <a:pt x="72811" y="283653"/>
                    <a:pt x="71571" y="287886"/>
                    <a:pt x="68202" y="289738"/>
                  </a:cubicBezTo>
                  <a:cubicBezTo>
                    <a:pt x="68188" y="289738"/>
                    <a:pt x="68188" y="289752"/>
                    <a:pt x="68174" y="289752"/>
                  </a:cubicBezTo>
                  <a:cubicBezTo>
                    <a:pt x="67143" y="290295"/>
                    <a:pt x="66001" y="290573"/>
                    <a:pt x="64832" y="290587"/>
                  </a:cubicBezTo>
                  <a:close/>
                  <a:moveTo>
                    <a:pt x="14702" y="74749"/>
                  </a:moveTo>
                  <a:lnTo>
                    <a:pt x="14702" y="74749"/>
                  </a:lnTo>
                  <a:close/>
                </a:path>
              </a:pathLst>
            </a:custGeom>
            <a:solidFill>
              <a:srgbClr val="231F20"/>
            </a:solidFill>
            <a:ln w="13907"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995C2D62-4FAB-4253-BF63-68C941C52B2B}"/>
                </a:ext>
              </a:extLst>
            </p:cNvPr>
            <p:cNvSpPr/>
            <p:nvPr/>
          </p:nvSpPr>
          <p:spPr>
            <a:xfrm>
              <a:off x="6232278" y="-2005945"/>
              <a:ext cx="23985" cy="44065"/>
            </a:xfrm>
            <a:custGeom>
              <a:avLst/>
              <a:gdLst>
                <a:gd name="connsiteX0" fmla="*/ 6529 w 23985"/>
                <a:gd name="connsiteY0" fmla="*/ 44066 h 44065"/>
                <a:gd name="connsiteX1" fmla="*/ 262 w 23985"/>
                <a:gd name="connsiteY1" fmla="*/ 38496 h 44065"/>
                <a:gd name="connsiteX2" fmla="*/ 13073 w 23985"/>
                <a:gd name="connsiteY2" fmla="*/ 1873 h 44065"/>
                <a:gd name="connsiteX3" fmla="*/ 22125 w 23985"/>
                <a:gd name="connsiteY3" fmla="*/ 1873 h 44065"/>
                <a:gd name="connsiteX4" fmla="*/ 22180 w 23985"/>
                <a:gd name="connsiteY4" fmla="*/ 10735 h 44065"/>
                <a:gd name="connsiteX5" fmla="*/ 22125 w 23985"/>
                <a:gd name="connsiteY5" fmla="*/ 10785 h 44065"/>
                <a:gd name="connsiteX6" fmla="*/ 13352 w 23985"/>
                <a:gd name="connsiteY6" fmla="*/ 36407 h 44065"/>
                <a:gd name="connsiteX7" fmla="*/ 7782 w 23985"/>
                <a:gd name="connsiteY7" fmla="*/ 43509 h 44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85" h="44065">
                  <a:moveTo>
                    <a:pt x="6529" y="44066"/>
                  </a:moveTo>
                  <a:cubicBezTo>
                    <a:pt x="3340" y="44024"/>
                    <a:pt x="680" y="41651"/>
                    <a:pt x="262" y="38496"/>
                  </a:cubicBezTo>
                  <a:cubicBezTo>
                    <a:pt x="-1200" y="24981"/>
                    <a:pt x="3507" y="11527"/>
                    <a:pt x="13073" y="1873"/>
                  </a:cubicBezTo>
                  <a:cubicBezTo>
                    <a:pt x="15580" y="-624"/>
                    <a:pt x="19618" y="-624"/>
                    <a:pt x="22125" y="1873"/>
                  </a:cubicBezTo>
                  <a:cubicBezTo>
                    <a:pt x="24589" y="4305"/>
                    <a:pt x="24603" y="8274"/>
                    <a:pt x="22180" y="10735"/>
                  </a:cubicBezTo>
                  <a:cubicBezTo>
                    <a:pt x="22152" y="10751"/>
                    <a:pt x="22138" y="10768"/>
                    <a:pt x="22125" y="10785"/>
                  </a:cubicBezTo>
                  <a:cubicBezTo>
                    <a:pt x="15538" y="17598"/>
                    <a:pt x="12321" y="26986"/>
                    <a:pt x="13352" y="36407"/>
                  </a:cubicBezTo>
                  <a:cubicBezTo>
                    <a:pt x="13756" y="39902"/>
                    <a:pt x="11277" y="43074"/>
                    <a:pt x="7782" y="43509"/>
                  </a:cubicBezTo>
                  <a:close/>
                </a:path>
              </a:pathLst>
            </a:custGeom>
            <a:solidFill>
              <a:srgbClr val="231F20"/>
            </a:solidFill>
            <a:ln w="13907" cap="flat">
              <a:noFill/>
              <a:prstDash val="solid"/>
              <a:miter/>
            </a:ln>
          </p:spPr>
          <p:txBody>
            <a:bodyPr rtlCol="0" anchor="ctr"/>
            <a:lstStyle/>
            <a:p>
              <a:endParaRPr lang="zh-CN" altLang="en-US"/>
            </a:p>
          </p:txBody>
        </p:sp>
      </p:grpSp>
      <p:grpSp>
        <p:nvGrpSpPr>
          <p:cNvPr id="92" name="组合 91">
            <a:extLst>
              <a:ext uri="{FF2B5EF4-FFF2-40B4-BE49-F238E27FC236}">
                <a16:creationId xmlns:a16="http://schemas.microsoft.com/office/drawing/2014/main" id="{89A03C3B-570F-4037-9126-98448BA17890}"/>
              </a:ext>
            </a:extLst>
          </p:cNvPr>
          <p:cNvGrpSpPr/>
          <p:nvPr userDrawn="1"/>
        </p:nvGrpSpPr>
        <p:grpSpPr>
          <a:xfrm>
            <a:off x="9473833" y="201954"/>
            <a:ext cx="1315738" cy="1030815"/>
            <a:chOff x="14761255" y="12022431"/>
            <a:chExt cx="963246" cy="754655"/>
          </a:xfrm>
        </p:grpSpPr>
        <p:sp>
          <p:nvSpPr>
            <p:cNvPr id="93" name="任意多边形: 形状 92">
              <a:extLst>
                <a:ext uri="{FF2B5EF4-FFF2-40B4-BE49-F238E27FC236}">
                  <a16:creationId xmlns:a16="http://schemas.microsoft.com/office/drawing/2014/main" id="{2B89F27D-3291-43DF-A4FB-94413C35B0C9}"/>
                </a:ext>
              </a:extLst>
            </p:cNvPr>
            <p:cNvSpPr/>
            <p:nvPr/>
          </p:nvSpPr>
          <p:spPr>
            <a:xfrm>
              <a:off x="15105177" y="12492410"/>
              <a:ext cx="275213" cy="275213"/>
            </a:xfrm>
            <a:custGeom>
              <a:avLst/>
              <a:gdLst>
                <a:gd name="connsiteX0" fmla="*/ 275213 w 275213"/>
                <a:gd name="connsiteY0" fmla="*/ 137607 h 275213"/>
                <a:gd name="connsiteX1" fmla="*/ 137607 w 275213"/>
                <a:gd name="connsiteY1" fmla="*/ 275213 h 275213"/>
                <a:gd name="connsiteX2" fmla="*/ 1 w 275213"/>
                <a:gd name="connsiteY2" fmla="*/ 137607 h 275213"/>
                <a:gd name="connsiteX3" fmla="*/ 137607 w 275213"/>
                <a:gd name="connsiteY3" fmla="*/ 0 h 275213"/>
                <a:gd name="connsiteX4" fmla="*/ 275213 w 275213"/>
                <a:gd name="connsiteY4" fmla="*/ 137607 h 27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13" h="275213">
                  <a:moveTo>
                    <a:pt x="275213" y="137607"/>
                  </a:moveTo>
                  <a:cubicBezTo>
                    <a:pt x="275213" y="213605"/>
                    <a:pt x="213605" y="275213"/>
                    <a:pt x="137607" y="275213"/>
                  </a:cubicBezTo>
                  <a:cubicBezTo>
                    <a:pt x="61609" y="275213"/>
                    <a:pt x="1" y="213605"/>
                    <a:pt x="1" y="137607"/>
                  </a:cubicBezTo>
                  <a:cubicBezTo>
                    <a:pt x="1" y="61608"/>
                    <a:pt x="61609" y="0"/>
                    <a:pt x="137607" y="0"/>
                  </a:cubicBezTo>
                  <a:cubicBezTo>
                    <a:pt x="213605" y="0"/>
                    <a:pt x="275213" y="61608"/>
                    <a:pt x="275213" y="137607"/>
                  </a:cubicBezTo>
                  <a:close/>
                </a:path>
              </a:pathLst>
            </a:custGeom>
            <a:gradFill>
              <a:gsLst>
                <a:gs pos="100000">
                  <a:schemeClr val="accent1"/>
                </a:gs>
                <a:gs pos="0">
                  <a:schemeClr val="accent2"/>
                </a:gs>
              </a:gsLst>
              <a:lin ang="0" scaled="0"/>
            </a:gradFill>
            <a:ln w="18907"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14677C99-FF84-40A4-8802-32301158D03A}"/>
                </a:ext>
              </a:extLst>
            </p:cNvPr>
            <p:cNvSpPr/>
            <p:nvPr/>
          </p:nvSpPr>
          <p:spPr>
            <a:xfrm>
              <a:off x="15096091" y="12482947"/>
              <a:ext cx="294141" cy="294139"/>
            </a:xfrm>
            <a:custGeom>
              <a:avLst/>
              <a:gdLst>
                <a:gd name="connsiteX0" fmla="*/ 146693 w 294141"/>
                <a:gd name="connsiteY0" fmla="*/ 294140 h 294139"/>
                <a:gd name="connsiteX1" fmla="*/ 0 w 294141"/>
                <a:gd name="connsiteY1" fmla="*/ 146691 h 294139"/>
                <a:gd name="connsiteX2" fmla="*/ 147450 w 294141"/>
                <a:gd name="connsiteY2" fmla="*/ 1 h 294139"/>
                <a:gd name="connsiteX3" fmla="*/ 294142 w 294141"/>
                <a:gd name="connsiteY3" fmla="*/ 147069 h 294139"/>
                <a:gd name="connsiteX4" fmla="*/ 147071 w 294141"/>
                <a:gd name="connsiteY4" fmla="*/ 294140 h 294139"/>
                <a:gd name="connsiteX5" fmla="*/ 146693 w 294141"/>
                <a:gd name="connsiteY5" fmla="*/ 294140 h 294139"/>
                <a:gd name="connsiteX6" fmla="*/ 146693 w 294141"/>
                <a:gd name="connsiteY6" fmla="*/ 18927 h 294139"/>
                <a:gd name="connsiteX7" fmla="*/ 18929 w 294141"/>
                <a:gd name="connsiteY7" fmla="*/ 147448 h 294139"/>
                <a:gd name="connsiteX8" fmla="*/ 147450 w 294141"/>
                <a:gd name="connsiteY8" fmla="*/ 275210 h 294139"/>
                <a:gd name="connsiteX9" fmla="*/ 275214 w 294141"/>
                <a:gd name="connsiteY9" fmla="*/ 147069 h 294139"/>
                <a:gd name="connsiteX10" fmla="*/ 146693 w 294141"/>
                <a:gd name="connsiteY10" fmla="*/ 18927 h 29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141" h="294139">
                  <a:moveTo>
                    <a:pt x="146693" y="294140"/>
                  </a:moveTo>
                  <a:cubicBezTo>
                    <a:pt x="65473" y="293932"/>
                    <a:pt x="-207" y="227916"/>
                    <a:pt x="0" y="146691"/>
                  </a:cubicBezTo>
                  <a:cubicBezTo>
                    <a:pt x="209" y="65467"/>
                    <a:pt x="66230" y="-210"/>
                    <a:pt x="147450" y="1"/>
                  </a:cubicBezTo>
                  <a:cubicBezTo>
                    <a:pt x="228518" y="209"/>
                    <a:pt x="294142" y="65993"/>
                    <a:pt x="294142" y="147069"/>
                  </a:cubicBezTo>
                  <a:cubicBezTo>
                    <a:pt x="294142" y="228295"/>
                    <a:pt x="228291" y="294140"/>
                    <a:pt x="147071" y="294140"/>
                  </a:cubicBezTo>
                  <a:cubicBezTo>
                    <a:pt x="146939" y="294140"/>
                    <a:pt x="146825" y="294140"/>
                    <a:pt x="146693" y="294140"/>
                  </a:cubicBezTo>
                  <a:close/>
                  <a:moveTo>
                    <a:pt x="146693" y="18927"/>
                  </a:moveTo>
                  <a:cubicBezTo>
                    <a:pt x="75921" y="19135"/>
                    <a:pt x="18721" y="76676"/>
                    <a:pt x="18929" y="147448"/>
                  </a:cubicBezTo>
                  <a:cubicBezTo>
                    <a:pt x="19137" y="218218"/>
                    <a:pt x="76678" y="275420"/>
                    <a:pt x="147450" y="275210"/>
                  </a:cubicBezTo>
                  <a:cubicBezTo>
                    <a:pt x="218070" y="275002"/>
                    <a:pt x="275214" y="217693"/>
                    <a:pt x="275214" y="147069"/>
                  </a:cubicBezTo>
                  <a:cubicBezTo>
                    <a:pt x="275100" y="76193"/>
                    <a:pt x="217559" y="18823"/>
                    <a:pt x="146693" y="18927"/>
                  </a:cubicBezTo>
                  <a:close/>
                </a:path>
              </a:pathLst>
            </a:custGeom>
            <a:solidFill>
              <a:srgbClr val="D1D3D4"/>
            </a:solidFill>
            <a:ln w="18907"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B7CFC50E-B8A8-4DAA-BAE5-059B18F380F5}"/>
                </a:ext>
              </a:extLst>
            </p:cNvPr>
            <p:cNvSpPr/>
            <p:nvPr/>
          </p:nvSpPr>
          <p:spPr>
            <a:xfrm>
              <a:off x="14770719" y="12368432"/>
              <a:ext cx="945264" cy="302848"/>
            </a:xfrm>
            <a:custGeom>
              <a:avLst/>
              <a:gdLst>
                <a:gd name="connsiteX0" fmla="*/ 0 w 945264"/>
                <a:gd name="connsiteY0" fmla="*/ 302848 h 302848"/>
                <a:gd name="connsiteX1" fmla="*/ 472065 w 945264"/>
                <a:gd name="connsiteY1" fmla="*/ 0 h 302848"/>
                <a:gd name="connsiteX2" fmla="*/ 945265 w 945264"/>
                <a:gd name="connsiteY2" fmla="*/ 302848 h 302848"/>
              </a:gdLst>
              <a:ahLst/>
              <a:cxnLst>
                <a:cxn ang="0">
                  <a:pos x="connsiteX0" y="connsiteY0"/>
                </a:cxn>
                <a:cxn ang="0">
                  <a:pos x="connsiteX1" y="connsiteY1"/>
                </a:cxn>
                <a:cxn ang="0">
                  <a:pos x="connsiteX2" y="connsiteY2"/>
                </a:cxn>
              </a:cxnLst>
              <a:rect l="l" t="t" r="r" b="b"/>
              <a:pathLst>
                <a:path w="945264" h="302848">
                  <a:moveTo>
                    <a:pt x="0" y="302848"/>
                  </a:moveTo>
                  <a:cubicBezTo>
                    <a:pt x="0" y="135714"/>
                    <a:pt x="211237" y="0"/>
                    <a:pt x="472065" y="0"/>
                  </a:cubicBezTo>
                  <a:cubicBezTo>
                    <a:pt x="732893" y="0"/>
                    <a:pt x="945265" y="135335"/>
                    <a:pt x="945265" y="302848"/>
                  </a:cubicBezTo>
                  <a:close/>
                </a:path>
              </a:pathLst>
            </a:custGeom>
            <a:solidFill>
              <a:srgbClr val="FFFFFF"/>
            </a:solidFill>
            <a:ln w="18907"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4E2E556F-5B66-4C48-B43E-6CDC502EF81D}"/>
                </a:ext>
              </a:extLst>
            </p:cNvPr>
            <p:cNvSpPr/>
            <p:nvPr/>
          </p:nvSpPr>
          <p:spPr>
            <a:xfrm>
              <a:off x="14761255" y="12359346"/>
              <a:ext cx="963246" cy="321397"/>
            </a:xfrm>
            <a:custGeom>
              <a:avLst/>
              <a:gdLst>
                <a:gd name="connsiteX0" fmla="*/ 953783 w 963246"/>
                <a:gd name="connsiteY0" fmla="*/ 321398 h 321397"/>
                <a:gd name="connsiteX1" fmla="*/ 9464 w 963246"/>
                <a:gd name="connsiteY1" fmla="*/ 321398 h 321397"/>
                <a:gd name="connsiteX2" fmla="*/ 0 w 963246"/>
                <a:gd name="connsiteY2" fmla="*/ 311934 h 321397"/>
                <a:gd name="connsiteX3" fmla="*/ 481529 w 963246"/>
                <a:gd name="connsiteY3" fmla="*/ 0 h 321397"/>
                <a:gd name="connsiteX4" fmla="*/ 963247 w 963246"/>
                <a:gd name="connsiteY4" fmla="*/ 311934 h 321397"/>
                <a:gd name="connsiteX5" fmla="*/ 953783 w 963246"/>
                <a:gd name="connsiteY5" fmla="*/ 321398 h 321397"/>
                <a:gd name="connsiteX6" fmla="*/ 19117 w 963246"/>
                <a:gd name="connsiteY6" fmla="*/ 302470 h 321397"/>
                <a:gd name="connsiteX7" fmla="*/ 943940 w 963246"/>
                <a:gd name="connsiteY7" fmla="*/ 302470 h 321397"/>
                <a:gd name="connsiteX8" fmla="*/ 481529 w 963246"/>
                <a:gd name="connsiteY8" fmla="*/ 18549 h 321397"/>
                <a:gd name="connsiteX9" fmla="*/ 19117 w 963246"/>
                <a:gd name="connsiteY9" fmla="*/ 302470 h 3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246" h="321397">
                  <a:moveTo>
                    <a:pt x="953783" y="321398"/>
                  </a:moveTo>
                  <a:lnTo>
                    <a:pt x="9464" y="321398"/>
                  </a:lnTo>
                  <a:cubicBezTo>
                    <a:pt x="4240" y="321398"/>
                    <a:pt x="0" y="317160"/>
                    <a:pt x="0" y="311934"/>
                  </a:cubicBezTo>
                  <a:cubicBezTo>
                    <a:pt x="0" y="139878"/>
                    <a:pt x="215969" y="0"/>
                    <a:pt x="481529" y="0"/>
                  </a:cubicBezTo>
                  <a:cubicBezTo>
                    <a:pt x="747089" y="0"/>
                    <a:pt x="963247" y="139878"/>
                    <a:pt x="963247" y="311934"/>
                  </a:cubicBezTo>
                  <a:cubicBezTo>
                    <a:pt x="963247" y="317160"/>
                    <a:pt x="959007" y="321398"/>
                    <a:pt x="953783" y="321398"/>
                  </a:cubicBezTo>
                  <a:close/>
                  <a:moveTo>
                    <a:pt x="19117" y="302470"/>
                  </a:moveTo>
                  <a:lnTo>
                    <a:pt x="943940" y="302470"/>
                  </a:lnTo>
                  <a:cubicBezTo>
                    <a:pt x="936180" y="145178"/>
                    <a:pt x="731757" y="18549"/>
                    <a:pt x="481529" y="18549"/>
                  </a:cubicBezTo>
                  <a:cubicBezTo>
                    <a:pt x="231300" y="18549"/>
                    <a:pt x="27067" y="145746"/>
                    <a:pt x="19117" y="302470"/>
                  </a:cubicBezTo>
                  <a:close/>
                </a:path>
              </a:pathLst>
            </a:custGeom>
            <a:solidFill>
              <a:srgbClr val="D1D3D4"/>
            </a:solidFill>
            <a:ln w="18907"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7EE43E7E-9E2F-4C9B-959D-BCB8CD40B062}"/>
                </a:ext>
              </a:extLst>
            </p:cNvPr>
            <p:cNvSpPr/>
            <p:nvPr/>
          </p:nvSpPr>
          <p:spPr>
            <a:xfrm>
              <a:off x="15233319" y="12022431"/>
              <a:ext cx="18928" cy="355846"/>
            </a:xfrm>
            <a:custGeom>
              <a:avLst/>
              <a:gdLst>
                <a:gd name="connsiteX0" fmla="*/ 9464 w 18928"/>
                <a:gd name="connsiteY0" fmla="*/ 355847 h 355846"/>
                <a:gd name="connsiteX1" fmla="*/ 0 w 18928"/>
                <a:gd name="connsiteY1" fmla="*/ 346383 h 355846"/>
                <a:gd name="connsiteX2" fmla="*/ 0 w 18928"/>
                <a:gd name="connsiteY2" fmla="*/ 9464 h 355846"/>
                <a:gd name="connsiteX3" fmla="*/ 9464 w 18928"/>
                <a:gd name="connsiteY3" fmla="*/ 0 h 355846"/>
                <a:gd name="connsiteX4" fmla="*/ 18928 w 18928"/>
                <a:gd name="connsiteY4" fmla="*/ 9464 h 355846"/>
                <a:gd name="connsiteX5" fmla="*/ 18928 w 18928"/>
                <a:gd name="connsiteY5" fmla="*/ 346383 h 355846"/>
                <a:gd name="connsiteX6" fmla="*/ 9464 w 18928"/>
                <a:gd name="connsiteY6" fmla="*/ 355847 h 35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8" h="355846">
                  <a:moveTo>
                    <a:pt x="9464" y="355847"/>
                  </a:moveTo>
                  <a:cubicBezTo>
                    <a:pt x="4240" y="355847"/>
                    <a:pt x="0" y="351609"/>
                    <a:pt x="0" y="346383"/>
                  </a:cubicBezTo>
                  <a:lnTo>
                    <a:pt x="0" y="9464"/>
                  </a:lnTo>
                  <a:cubicBezTo>
                    <a:pt x="0" y="4238"/>
                    <a:pt x="4240" y="0"/>
                    <a:pt x="9464" y="0"/>
                  </a:cubicBezTo>
                  <a:cubicBezTo>
                    <a:pt x="14688" y="0"/>
                    <a:pt x="18928" y="4238"/>
                    <a:pt x="18928" y="9464"/>
                  </a:cubicBezTo>
                  <a:lnTo>
                    <a:pt x="18928" y="346383"/>
                  </a:lnTo>
                  <a:cubicBezTo>
                    <a:pt x="18928" y="351609"/>
                    <a:pt x="14688" y="355847"/>
                    <a:pt x="9464" y="355847"/>
                  </a:cubicBezTo>
                  <a:close/>
                </a:path>
              </a:pathLst>
            </a:custGeom>
            <a:solidFill>
              <a:srgbClr val="D1D3D4"/>
            </a:solidFill>
            <a:ln w="18907" cap="flat">
              <a:noFill/>
              <a:prstDash val="solid"/>
              <a:miter/>
            </a:ln>
          </p:spPr>
          <p:txBody>
            <a:bodyPr rtlCol="0" anchor="ctr"/>
            <a:lstStyle/>
            <a:p>
              <a:endParaRPr lang="zh-CN" altLang="en-US"/>
            </a:p>
          </p:txBody>
        </p:sp>
      </p:grpSp>
      <p:sp>
        <p:nvSpPr>
          <p:cNvPr id="98" name="任意多边形: 形状 97">
            <a:extLst>
              <a:ext uri="{FF2B5EF4-FFF2-40B4-BE49-F238E27FC236}">
                <a16:creationId xmlns:a16="http://schemas.microsoft.com/office/drawing/2014/main" id="{072DED03-20F6-4B3E-A2B7-9AAABD457C67}"/>
              </a:ext>
            </a:extLst>
          </p:cNvPr>
          <p:cNvSpPr/>
          <p:nvPr userDrawn="1"/>
        </p:nvSpPr>
        <p:spPr>
          <a:xfrm>
            <a:off x="5924876" y="0"/>
            <a:ext cx="6267124" cy="654173"/>
          </a:xfrm>
          <a:custGeom>
            <a:avLst/>
            <a:gdLst>
              <a:gd name="connsiteX0" fmla="*/ 0 w 6267124"/>
              <a:gd name="connsiteY0" fmla="*/ 0 h 654173"/>
              <a:gd name="connsiteX1" fmla="*/ 6267124 w 6267124"/>
              <a:gd name="connsiteY1" fmla="*/ 0 h 654173"/>
              <a:gd name="connsiteX2" fmla="*/ 6267124 w 6267124"/>
              <a:gd name="connsiteY2" fmla="*/ 537029 h 654173"/>
              <a:gd name="connsiteX3" fmla="*/ 4133524 w 6267124"/>
              <a:gd name="connsiteY3" fmla="*/ 188686 h 654173"/>
              <a:gd name="connsiteX4" fmla="*/ 1985410 w 6267124"/>
              <a:gd name="connsiteY4" fmla="*/ 638629 h 654173"/>
              <a:gd name="connsiteX5" fmla="*/ 94405 w 6267124"/>
              <a:gd name="connsiteY5" fmla="*/ 42779 h 65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7124" h="654173">
                <a:moveTo>
                  <a:pt x="0" y="0"/>
                </a:moveTo>
                <a:lnTo>
                  <a:pt x="6267124" y="0"/>
                </a:lnTo>
                <a:lnTo>
                  <a:pt x="6267124" y="537029"/>
                </a:lnTo>
                <a:cubicBezTo>
                  <a:pt x="5858305" y="563638"/>
                  <a:pt x="4847143" y="171753"/>
                  <a:pt x="4133524" y="188686"/>
                </a:cubicBezTo>
                <a:cubicBezTo>
                  <a:pt x="3419905" y="205619"/>
                  <a:pt x="2788534" y="752324"/>
                  <a:pt x="1985410" y="638629"/>
                </a:cubicBezTo>
                <a:cubicBezTo>
                  <a:pt x="1533653" y="574676"/>
                  <a:pt x="709145" y="310187"/>
                  <a:pt x="94405" y="42779"/>
                </a:cubicBez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1" name="任意多边形: 形状 100">
            <a:extLst>
              <a:ext uri="{FF2B5EF4-FFF2-40B4-BE49-F238E27FC236}">
                <a16:creationId xmlns:a16="http://schemas.microsoft.com/office/drawing/2014/main" id="{06E38490-17A8-4D2C-B2D2-2538B4640F7B}"/>
              </a:ext>
            </a:extLst>
          </p:cNvPr>
          <p:cNvSpPr/>
          <p:nvPr userDrawn="1"/>
        </p:nvSpPr>
        <p:spPr>
          <a:xfrm>
            <a:off x="1" y="5280848"/>
            <a:ext cx="3790665" cy="1577153"/>
          </a:xfrm>
          <a:custGeom>
            <a:avLst/>
            <a:gdLst>
              <a:gd name="connsiteX0" fmla="*/ 0 w 5034161"/>
              <a:gd name="connsiteY0" fmla="*/ 0 h 3452301"/>
              <a:gd name="connsiteX1" fmla="*/ 113506 w 5034161"/>
              <a:gd name="connsiteY1" fmla="*/ 4705 h 3452301"/>
              <a:gd name="connsiteX2" fmla="*/ 682171 w 5034161"/>
              <a:gd name="connsiteY2" fmla="*/ 135787 h 3452301"/>
              <a:gd name="connsiteX3" fmla="*/ 1828800 w 5034161"/>
              <a:gd name="connsiteY3" fmla="*/ 1993615 h 3452301"/>
              <a:gd name="connsiteX4" fmla="*/ 2670629 w 5034161"/>
              <a:gd name="connsiteY4" fmla="*/ 2501615 h 3452301"/>
              <a:gd name="connsiteX5" fmla="*/ 4049486 w 5034161"/>
              <a:gd name="connsiteY5" fmla="*/ 2704815 h 3452301"/>
              <a:gd name="connsiteX6" fmla="*/ 4997422 w 5034161"/>
              <a:gd name="connsiteY6" fmla="*/ 3412543 h 3452301"/>
              <a:gd name="connsiteX7" fmla="*/ 5034161 w 5034161"/>
              <a:gd name="connsiteY7" fmla="*/ 3452301 h 3452301"/>
              <a:gd name="connsiteX8" fmla="*/ 0 w 5034161"/>
              <a:gd name="connsiteY8" fmla="*/ 3452301 h 345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4161" h="3452301">
                <a:moveTo>
                  <a:pt x="0" y="0"/>
                </a:moveTo>
                <a:lnTo>
                  <a:pt x="113506" y="4705"/>
                </a:lnTo>
                <a:cubicBezTo>
                  <a:pt x="335038" y="19824"/>
                  <a:pt x="534004" y="58982"/>
                  <a:pt x="682171" y="135787"/>
                </a:cubicBezTo>
                <a:cubicBezTo>
                  <a:pt x="1274838" y="443006"/>
                  <a:pt x="1497390" y="1599310"/>
                  <a:pt x="1828800" y="1993615"/>
                </a:cubicBezTo>
                <a:cubicBezTo>
                  <a:pt x="2160210" y="2387920"/>
                  <a:pt x="2300515" y="2383082"/>
                  <a:pt x="2670629" y="2501615"/>
                </a:cubicBezTo>
                <a:cubicBezTo>
                  <a:pt x="3040743" y="2620148"/>
                  <a:pt x="3645505" y="2535482"/>
                  <a:pt x="4049486" y="2704815"/>
                </a:cubicBezTo>
                <a:cubicBezTo>
                  <a:pt x="4402970" y="2852982"/>
                  <a:pt x="4754600" y="3158576"/>
                  <a:pt x="4997422" y="3412543"/>
                </a:cubicBezTo>
                <a:lnTo>
                  <a:pt x="5034161" y="3452301"/>
                </a:lnTo>
                <a:lnTo>
                  <a:pt x="0" y="3452301"/>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758200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id="{A8281C95-68C3-4BED-931F-2858F5FEAC16}"/>
              </a:ext>
            </a:extLst>
          </p:cNvPr>
          <p:cNvSpPr/>
          <p:nvPr userDrawn="1"/>
        </p:nvSpPr>
        <p:spPr>
          <a:xfrm>
            <a:off x="1" y="4996367"/>
            <a:ext cx="9380809" cy="1473287"/>
          </a:xfrm>
          <a:custGeom>
            <a:avLst/>
            <a:gdLst>
              <a:gd name="connsiteX0" fmla="*/ 5462216 w 9380809"/>
              <a:gd name="connsiteY0" fmla="*/ 261 h 1473287"/>
              <a:gd name="connsiteX1" fmla="*/ 5829300 w 9380809"/>
              <a:gd name="connsiteY1" fmla="*/ 44537 h 1473287"/>
              <a:gd name="connsiteX2" fmla="*/ 9215124 w 9380809"/>
              <a:gd name="connsiteY2" fmla="*/ 1382107 h 1473287"/>
              <a:gd name="connsiteX3" fmla="*/ 9380809 w 9380809"/>
              <a:gd name="connsiteY3" fmla="*/ 1473287 h 1473287"/>
              <a:gd name="connsiteX4" fmla="*/ 0 w 9380809"/>
              <a:gd name="connsiteY4" fmla="*/ 1473287 h 1473287"/>
              <a:gd name="connsiteX5" fmla="*/ 0 w 9380809"/>
              <a:gd name="connsiteY5" fmla="*/ 201062 h 1473287"/>
              <a:gd name="connsiteX6" fmla="*/ 185142 w 9380809"/>
              <a:gd name="connsiteY6" fmla="*/ 206909 h 1473287"/>
              <a:gd name="connsiteX7" fmla="*/ 3505200 w 9380809"/>
              <a:gd name="connsiteY7" fmla="*/ 577937 h 1473287"/>
              <a:gd name="connsiteX8" fmla="*/ 5462216 w 9380809"/>
              <a:gd name="connsiteY8" fmla="*/ 261 h 147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0809" h="1473287">
                <a:moveTo>
                  <a:pt x="5462216" y="261"/>
                </a:moveTo>
                <a:cubicBezTo>
                  <a:pt x="5572770" y="2270"/>
                  <a:pt x="5693966" y="15962"/>
                  <a:pt x="5829300" y="44537"/>
                </a:cubicBezTo>
                <a:cubicBezTo>
                  <a:pt x="6573639" y="201700"/>
                  <a:pt x="8227393" y="860091"/>
                  <a:pt x="9215124" y="1382107"/>
                </a:cubicBezTo>
                <a:lnTo>
                  <a:pt x="9380809" y="1473287"/>
                </a:lnTo>
                <a:lnTo>
                  <a:pt x="0" y="1473287"/>
                </a:lnTo>
                <a:lnTo>
                  <a:pt x="0" y="201062"/>
                </a:lnTo>
                <a:lnTo>
                  <a:pt x="185142" y="206909"/>
                </a:lnTo>
                <a:cubicBezTo>
                  <a:pt x="1161455" y="261826"/>
                  <a:pt x="2707482" y="606512"/>
                  <a:pt x="3505200" y="577937"/>
                </a:cubicBezTo>
                <a:cubicBezTo>
                  <a:pt x="4435872" y="544600"/>
                  <a:pt x="4688334" y="-13804"/>
                  <a:pt x="5462216" y="261"/>
                </a:cubicBezTo>
                <a:close/>
              </a:path>
            </a:pathLst>
          </a:cu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矩形: 圆角 28">
            <a:extLst>
              <a:ext uri="{FF2B5EF4-FFF2-40B4-BE49-F238E27FC236}">
                <a16:creationId xmlns:a16="http://schemas.microsoft.com/office/drawing/2014/main" id="{7E5FAF5C-6413-47FA-BB43-679C81F4AB2F}"/>
              </a:ext>
            </a:extLst>
          </p:cNvPr>
          <p:cNvSpPr/>
          <p:nvPr userDrawn="1"/>
        </p:nvSpPr>
        <p:spPr>
          <a:xfrm>
            <a:off x="0" y="0"/>
            <a:ext cx="12192000" cy="6858000"/>
          </a:xfrm>
          <a:prstGeom prst="roundRect">
            <a:avLst>
              <a:gd name="adj" fmla="val 0"/>
            </a:avLst>
          </a:prstGeom>
          <a:solidFill>
            <a:schemeClr val="accent1">
              <a:alpha val="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0" name="任意多边形: 形状 29">
            <a:extLst>
              <a:ext uri="{FF2B5EF4-FFF2-40B4-BE49-F238E27FC236}">
                <a16:creationId xmlns:a16="http://schemas.microsoft.com/office/drawing/2014/main" id="{86376A8C-ED3F-4B00-A120-0199A958DF42}"/>
              </a:ext>
            </a:extLst>
          </p:cNvPr>
          <p:cNvSpPr/>
          <p:nvPr userDrawn="1"/>
        </p:nvSpPr>
        <p:spPr>
          <a:xfrm>
            <a:off x="1" y="5384713"/>
            <a:ext cx="9380809" cy="1473287"/>
          </a:xfrm>
          <a:custGeom>
            <a:avLst/>
            <a:gdLst>
              <a:gd name="connsiteX0" fmla="*/ 5462216 w 9380809"/>
              <a:gd name="connsiteY0" fmla="*/ 261 h 1473287"/>
              <a:gd name="connsiteX1" fmla="*/ 5829300 w 9380809"/>
              <a:gd name="connsiteY1" fmla="*/ 44537 h 1473287"/>
              <a:gd name="connsiteX2" fmla="*/ 9215124 w 9380809"/>
              <a:gd name="connsiteY2" fmla="*/ 1382107 h 1473287"/>
              <a:gd name="connsiteX3" fmla="*/ 9380809 w 9380809"/>
              <a:gd name="connsiteY3" fmla="*/ 1473287 h 1473287"/>
              <a:gd name="connsiteX4" fmla="*/ 0 w 9380809"/>
              <a:gd name="connsiteY4" fmla="*/ 1473287 h 1473287"/>
              <a:gd name="connsiteX5" fmla="*/ 0 w 9380809"/>
              <a:gd name="connsiteY5" fmla="*/ 201062 h 1473287"/>
              <a:gd name="connsiteX6" fmla="*/ 185142 w 9380809"/>
              <a:gd name="connsiteY6" fmla="*/ 206909 h 1473287"/>
              <a:gd name="connsiteX7" fmla="*/ 3505200 w 9380809"/>
              <a:gd name="connsiteY7" fmla="*/ 577937 h 1473287"/>
              <a:gd name="connsiteX8" fmla="*/ 5462216 w 9380809"/>
              <a:gd name="connsiteY8" fmla="*/ 261 h 147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0809" h="1473287">
                <a:moveTo>
                  <a:pt x="5462216" y="261"/>
                </a:moveTo>
                <a:cubicBezTo>
                  <a:pt x="5572770" y="2270"/>
                  <a:pt x="5693966" y="15962"/>
                  <a:pt x="5829300" y="44537"/>
                </a:cubicBezTo>
                <a:cubicBezTo>
                  <a:pt x="6573639" y="201700"/>
                  <a:pt x="8227393" y="860091"/>
                  <a:pt x="9215124" y="1382107"/>
                </a:cubicBezTo>
                <a:lnTo>
                  <a:pt x="9380809" y="1473287"/>
                </a:lnTo>
                <a:lnTo>
                  <a:pt x="0" y="1473287"/>
                </a:lnTo>
                <a:lnTo>
                  <a:pt x="0" y="201062"/>
                </a:lnTo>
                <a:lnTo>
                  <a:pt x="185142" y="206909"/>
                </a:lnTo>
                <a:cubicBezTo>
                  <a:pt x="1161455" y="261826"/>
                  <a:pt x="2707482" y="606512"/>
                  <a:pt x="3505200" y="577937"/>
                </a:cubicBezTo>
                <a:cubicBezTo>
                  <a:pt x="4435872" y="544600"/>
                  <a:pt x="4688334" y="-13804"/>
                  <a:pt x="5462216" y="261"/>
                </a:cubicBez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4BF847D6-82C1-4ACA-92D1-61CA98852EF0}"/>
              </a:ext>
            </a:extLst>
          </p:cNvPr>
          <p:cNvSpPr/>
          <p:nvPr userDrawn="1"/>
        </p:nvSpPr>
        <p:spPr>
          <a:xfrm>
            <a:off x="0" y="3670704"/>
            <a:ext cx="12192000" cy="3187297"/>
          </a:xfrm>
          <a:custGeom>
            <a:avLst/>
            <a:gdLst>
              <a:gd name="connsiteX0" fmla="*/ 1813322 w 12192000"/>
              <a:gd name="connsiteY0" fmla="*/ 552 h 4634613"/>
              <a:gd name="connsiteX1" fmla="*/ 2857500 w 12192000"/>
              <a:gd name="connsiteY1" fmla="*/ 157863 h 4634613"/>
              <a:gd name="connsiteX2" fmla="*/ 5848350 w 12192000"/>
              <a:gd name="connsiteY2" fmla="*/ 3148713 h 4634613"/>
              <a:gd name="connsiteX3" fmla="*/ 8496300 w 12192000"/>
              <a:gd name="connsiteY3" fmla="*/ 1167513 h 4634613"/>
              <a:gd name="connsiteX4" fmla="*/ 11582400 w 12192000"/>
              <a:gd name="connsiteY4" fmla="*/ 2958213 h 4634613"/>
              <a:gd name="connsiteX5" fmla="*/ 12143184 w 12192000"/>
              <a:gd name="connsiteY5" fmla="*/ 3020870 h 4634613"/>
              <a:gd name="connsiteX6" fmla="*/ 12192000 w 12192000"/>
              <a:gd name="connsiteY6" fmla="*/ 3014961 h 4634613"/>
              <a:gd name="connsiteX7" fmla="*/ 12192000 w 12192000"/>
              <a:gd name="connsiteY7" fmla="*/ 4634613 h 4634613"/>
              <a:gd name="connsiteX8" fmla="*/ 0 w 12192000"/>
              <a:gd name="connsiteY8" fmla="*/ 4634613 h 4634613"/>
              <a:gd name="connsiteX9" fmla="*/ 0 w 12192000"/>
              <a:gd name="connsiteY9" fmla="*/ 210297 h 4634613"/>
              <a:gd name="connsiteX10" fmla="*/ 38324 w 12192000"/>
              <a:gd name="connsiteY10" fmla="*/ 201302 h 4634613"/>
              <a:gd name="connsiteX11" fmla="*/ 1813322 w 12192000"/>
              <a:gd name="connsiteY11" fmla="*/ 552 h 46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634613">
                <a:moveTo>
                  <a:pt x="1813322" y="552"/>
                </a:moveTo>
                <a:cubicBezTo>
                  <a:pt x="2198093" y="6059"/>
                  <a:pt x="2558257" y="53088"/>
                  <a:pt x="2857500" y="157863"/>
                </a:cubicBezTo>
                <a:cubicBezTo>
                  <a:pt x="4054475" y="576963"/>
                  <a:pt x="4908550" y="2980438"/>
                  <a:pt x="5848350" y="3148713"/>
                </a:cubicBezTo>
                <a:cubicBezTo>
                  <a:pt x="6788150" y="3316988"/>
                  <a:pt x="7540625" y="1199263"/>
                  <a:pt x="8496300" y="1167513"/>
                </a:cubicBezTo>
                <a:cubicBezTo>
                  <a:pt x="9451975" y="1135763"/>
                  <a:pt x="10772775" y="2710563"/>
                  <a:pt x="11582400" y="2958213"/>
                </a:cubicBezTo>
                <a:cubicBezTo>
                  <a:pt x="11784806" y="3020126"/>
                  <a:pt x="11971139" y="3034612"/>
                  <a:pt x="12143184" y="3020870"/>
                </a:cubicBezTo>
                <a:lnTo>
                  <a:pt x="12192000" y="3014961"/>
                </a:lnTo>
                <a:lnTo>
                  <a:pt x="12192000" y="4634613"/>
                </a:lnTo>
                <a:lnTo>
                  <a:pt x="0" y="4634613"/>
                </a:lnTo>
                <a:lnTo>
                  <a:pt x="0" y="210297"/>
                </a:lnTo>
                <a:lnTo>
                  <a:pt x="38324" y="201302"/>
                </a:lnTo>
                <a:cubicBezTo>
                  <a:pt x="603647" y="77459"/>
                  <a:pt x="1236167" y="-7708"/>
                  <a:pt x="1813322" y="552"/>
                </a:cubicBez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70B78020-0E03-4730-B444-31B8885CC6EB}"/>
              </a:ext>
            </a:extLst>
          </p:cNvPr>
          <p:cNvSpPr/>
          <p:nvPr userDrawn="1"/>
        </p:nvSpPr>
        <p:spPr>
          <a:xfrm>
            <a:off x="0" y="3374700"/>
            <a:ext cx="12192000" cy="3483299"/>
          </a:xfrm>
          <a:custGeom>
            <a:avLst/>
            <a:gdLst>
              <a:gd name="connsiteX0" fmla="*/ 0 w 12192000"/>
              <a:gd name="connsiteY0" fmla="*/ 0 h 4951952"/>
              <a:gd name="connsiteX1" fmla="*/ 120660 w 12192000"/>
              <a:gd name="connsiteY1" fmla="*/ 43036 h 4951952"/>
              <a:gd name="connsiteX2" fmla="*/ 247650 w 12192000"/>
              <a:gd name="connsiteY2" fmla="*/ 94202 h 4951952"/>
              <a:gd name="connsiteX3" fmla="*/ 1847850 w 12192000"/>
              <a:gd name="connsiteY3" fmla="*/ 2037302 h 4951952"/>
              <a:gd name="connsiteX4" fmla="*/ 3486150 w 12192000"/>
              <a:gd name="connsiteY4" fmla="*/ 2361152 h 4951952"/>
              <a:gd name="connsiteX5" fmla="*/ 5562601 w 12192000"/>
              <a:gd name="connsiteY5" fmla="*/ 4018502 h 4951952"/>
              <a:gd name="connsiteX6" fmla="*/ 8458200 w 12192000"/>
              <a:gd name="connsiteY6" fmla="*/ 2227802 h 4951952"/>
              <a:gd name="connsiteX7" fmla="*/ 10477500 w 12192000"/>
              <a:gd name="connsiteY7" fmla="*/ 4361402 h 4951952"/>
              <a:gd name="connsiteX8" fmla="*/ 12020550 w 12192000"/>
              <a:gd name="connsiteY8" fmla="*/ 4418552 h 4951952"/>
              <a:gd name="connsiteX9" fmla="*/ 12172485 w 12192000"/>
              <a:gd name="connsiteY9" fmla="*/ 4471051 h 4951952"/>
              <a:gd name="connsiteX10" fmla="*/ 12192000 w 12192000"/>
              <a:gd name="connsiteY10" fmla="*/ 4480417 h 4951952"/>
              <a:gd name="connsiteX11" fmla="*/ 12192000 w 12192000"/>
              <a:gd name="connsiteY11" fmla="*/ 4951952 h 4951952"/>
              <a:gd name="connsiteX12" fmla="*/ 0 w 12192000"/>
              <a:gd name="connsiteY12" fmla="*/ 4951952 h 495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4951952">
                <a:moveTo>
                  <a:pt x="0" y="0"/>
                </a:moveTo>
                <a:lnTo>
                  <a:pt x="120660" y="43036"/>
                </a:lnTo>
                <a:cubicBezTo>
                  <a:pt x="165299" y="59984"/>
                  <a:pt x="207764" y="77137"/>
                  <a:pt x="247650" y="94202"/>
                </a:cubicBezTo>
                <a:cubicBezTo>
                  <a:pt x="885825" y="367252"/>
                  <a:pt x="1308100" y="1659477"/>
                  <a:pt x="1847850" y="2037302"/>
                </a:cubicBezTo>
                <a:cubicBezTo>
                  <a:pt x="2387600" y="2415127"/>
                  <a:pt x="2867025" y="2030952"/>
                  <a:pt x="3486150" y="2361152"/>
                </a:cubicBezTo>
                <a:cubicBezTo>
                  <a:pt x="4105275" y="2691352"/>
                  <a:pt x="4733926" y="4040727"/>
                  <a:pt x="5562601" y="4018502"/>
                </a:cubicBezTo>
                <a:cubicBezTo>
                  <a:pt x="6391275" y="3996277"/>
                  <a:pt x="7639050" y="2170652"/>
                  <a:pt x="8458200" y="2227802"/>
                </a:cubicBezTo>
                <a:cubicBezTo>
                  <a:pt x="9277350" y="2284952"/>
                  <a:pt x="9883775" y="3996277"/>
                  <a:pt x="10477500" y="4361402"/>
                </a:cubicBezTo>
                <a:cubicBezTo>
                  <a:pt x="11071225" y="4726527"/>
                  <a:pt x="11610975" y="4307427"/>
                  <a:pt x="12020550" y="4418552"/>
                </a:cubicBezTo>
                <a:cubicBezTo>
                  <a:pt x="12071747" y="4432443"/>
                  <a:pt x="12122547" y="4450253"/>
                  <a:pt x="12172485" y="4471051"/>
                </a:cubicBezTo>
                <a:lnTo>
                  <a:pt x="12192000" y="4480417"/>
                </a:lnTo>
                <a:lnTo>
                  <a:pt x="12192000" y="4951952"/>
                </a:lnTo>
                <a:lnTo>
                  <a:pt x="0" y="4951952"/>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C77F2D73-E639-416E-BEED-B96B7795483E}"/>
              </a:ext>
            </a:extLst>
          </p:cNvPr>
          <p:cNvSpPr/>
          <p:nvPr userDrawn="1"/>
        </p:nvSpPr>
        <p:spPr>
          <a:xfrm>
            <a:off x="1" y="4763476"/>
            <a:ext cx="5034161" cy="2094525"/>
          </a:xfrm>
          <a:custGeom>
            <a:avLst/>
            <a:gdLst>
              <a:gd name="connsiteX0" fmla="*/ 0 w 5034161"/>
              <a:gd name="connsiteY0" fmla="*/ 0 h 3452301"/>
              <a:gd name="connsiteX1" fmla="*/ 113506 w 5034161"/>
              <a:gd name="connsiteY1" fmla="*/ 4705 h 3452301"/>
              <a:gd name="connsiteX2" fmla="*/ 682171 w 5034161"/>
              <a:gd name="connsiteY2" fmla="*/ 135787 h 3452301"/>
              <a:gd name="connsiteX3" fmla="*/ 1828800 w 5034161"/>
              <a:gd name="connsiteY3" fmla="*/ 1993615 h 3452301"/>
              <a:gd name="connsiteX4" fmla="*/ 2670629 w 5034161"/>
              <a:gd name="connsiteY4" fmla="*/ 2501615 h 3452301"/>
              <a:gd name="connsiteX5" fmla="*/ 4049486 w 5034161"/>
              <a:gd name="connsiteY5" fmla="*/ 2704815 h 3452301"/>
              <a:gd name="connsiteX6" fmla="*/ 4997422 w 5034161"/>
              <a:gd name="connsiteY6" fmla="*/ 3412543 h 3452301"/>
              <a:gd name="connsiteX7" fmla="*/ 5034161 w 5034161"/>
              <a:gd name="connsiteY7" fmla="*/ 3452301 h 3452301"/>
              <a:gd name="connsiteX8" fmla="*/ 0 w 5034161"/>
              <a:gd name="connsiteY8" fmla="*/ 3452301 h 345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4161" h="3452301">
                <a:moveTo>
                  <a:pt x="0" y="0"/>
                </a:moveTo>
                <a:lnTo>
                  <a:pt x="113506" y="4705"/>
                </a:lnTo>
                <a:cubicBezTo>
                  <a:pt x="335038" y="19824"/>
                  <a:pt x="534004" y="58982"/>
                  <a:pt x="682171" y="135787"/>
                </a:cubicBezTo>
                <a:cubicBezTo>
                  <a:pt x="1274838" y="443006"/>
                  <a:pt x="1497390" y="1599310"/>
                  <a:pt x="1828800" y="1993615"/>
                </a:cubicBezTo>
                <a:cubicBezTo>
                  <a:pt x="2160210" y="2387920"/>
                  <a:pt x="2300515" y="2383082"/>
                  <a:pt x="2670629" y="2501615"/>
                </a:cubicBezTo>
                <a:cubicBezTo>
                  <a:pt x="3040743" y="2620148"/>
                  <a:pt x="3645505" y="2535482"/>
                  <a:pt x="4049486" y="2704815"/>
                </a:cubicBezTo>
                <a:cubicBezTo>
                  <a:pt x="4402970" y="2852982"/>
                  <a:pt x="4754600" y="3158576"/>
                  <a:pt x="4997422" y="3412543"/>
                </a:cubicBezTo>
                <a:lnTo>
                  <a:pt x="5034161" y="3452301"/>
                </a:lnTo>
                <a:lnTo>
                  <a:pt x="0" y="3452301"/>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 name="组合 9">
            <a:extLst>
              <a:ext uri="{FF2B5EF4-FFF2-40B4-BE49-F238E27FC236}">
                <a16:creationId xmlns:a16="http://schemas.microsoft.com/office/drawing/2014/main" id="{67754E60-8BBB-4C27-8D04-8BE44E76590C}"/>
              </a:ext>
            </a:extLst>
          </p:cNvPr>
          <p:cNvGrpSpPr/>
          <p:nvPr userDrawn="1"/>
        </p:nvGrpSpPr>
        <p:grpSpPr>
          <a:xfrm>
            <a:off x="660400" y="1107553"/>
            <a:ext cx="864000" cy="98100"/>
            <a:chOff x="6039051" y="8007938"/>
            <a:chExt cx="1284778" cy="360904"/>
          </a:xfrm>
        </p:grpSpPr>
        <p:sp>
          <p:nvSpPr>
            <p:cNvPr id="11" name="矩形: 圆角 10">
              <a:extLst>
                <a:ext uri="{FF2B5EF4-FFF2-40B4-BE49-F238E27FC236}">
                  <a16:creationId xmlns:a16="http://schemas.microsoft.com/office/drawing/2014/main" id="{DDC0FB75-07B2-4691-9E0E-B7E07A69888D}"/>
                </a:ext>
              </a:extLst>
            </p:cNvPr>
            <p:cNvSpPr/>
            <p:nvPr/>
          </p:nvSpPr>
          <p:spPr>
            <a:xfrm>
              <a:off x="6039051" y="8007938"/>
              <a:ext cx="1284778" cy="360904"/>
            </a:xfrm>
            <a:prstGeom prst="roundRect">
              <a:avLst>
                <a:gd name="adj" fmla="val 50000"/>
              </a:avLst>
            </a:prstGeom>
            <a:solidFill>
              <a:schemeClr val="accent1"/>
            </a:solidFill>
            <a:ln>
              <a:noFill/>
            </a:ln>
            <a:effectLst>
              <a:outerShdw blurRad="1270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ounded Rectangle 5_1">
              <a:extLst>
                <a:ext uri="{FF2B5EF4-FFF2-40B4-BE49-F238E27FC236}">
                  <a16:creationId xmlns:a16="http://schemas.microsoft.com/office/drawing/2014/main" id="{18C685B1-73BC-45A6-A295-C7E0E9A2E422}"/>
                </a:ext>
              </a:extLst>
            </p:cNvPr>
            <p:cNvSpPr/>
            <p:nvPr/>
          </p:nvSpPr>
          <p:spPr>
            <a:xfrm>
              <a:off x="6039051" y="8007938"/>
              <a:ext cx="1284778" cy="360904"/>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圆角 15">
            <a:extLst>
              <a:ext uri="{FF2B5EF4-FFF2-40B4-BE49-F238E27FC236}">
                <a16:creationId xmlns:a16="http://schemas.microsoft.com/office/drawing/2014/main" id="{C6F68401-6474-44DD-8BCB-5143532C3A4A}"/>
              </a:ext>
            </a:extLst>
          </p:cNvPr>
          <p:cNvSpPr/>
          <p:nvPr userDrawn="1"/>
        </p:nvSpPr>
        <p:spPr>
          <a:xfrm>
            <a:off x="552000" y="6235700"/>
            <a:ext cx="11088000" cy="63500"/>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C7F59AA5-571F-42FC-AB25-4DE05D1CA430}"/>
              </a:ext>
            </a:extLst>
          </p:cNvPr>
          <p:cNvGrpSpPr/>
          <p:nvPr userDrawn="1"/>
        </p:nvGrpSpPr>
        <p:grpSpPr>
          <a:xfrm>
            <a:off x="11192239" y="6115050"/>
            <a:ext cx="326661" cy="326661"/>
            <a:chOff x="848448" y="6163294"/>
            <a:chExt cx="196250" cy="196250"/>
          </a:xfrm>
        </p:grpSpPr>
        <p:grpSp>
          <p:nvGrpSpPr>
            <p:cNvPr id="18" name="组合 17">
              <a:extLst>
                <a:ext uri="{FF2B5EF4-FFF2-40B4-BE49-F238E27FC236}">
                  <a16:creationId xmlns:a16="http://schemas.microsoft.com/office/drawing/2014/main" id="{A9309303-E737-4777-9073-A9AD315AB09E}"/>
                </a:ext>
              </a:extLst>
            </p:cNvPr>
            <p:cNvGrpSpPr/>
            <p:nvPr/>
          </p:nvGrpSpPr>
          <p:grpSpPr>
            <a:xfrm>
              <a:off x="848448" y="6163294"/>
              <a:ext cx="196250" cy="196250"/>
              <a:chOff x="6039051" y="8007938"/>
              <a:chExt cx="1284778" cy="360904"/>
            </a:xfrm>
          </p:grpSpPr>
          <p:sp>
            <p:nvSpPr>
              <p:cNvPr id="20" name="矩形: 圆角 19">
                <a:extLst>
                  <a:ext uri="{FF2B5EF4-FFF2-40B4-BE49-F238E27FC236}">
                    <a16:creationId xmlns:a16="http://schemas.microsoft.com/office/drawing/2014/main" id="{79944153-26C5-4578-86C7-D43B78A16FA8}"/>
                  </a:ext>
                </a:extLst>
              </p:cNvPr>
              <p:cNvSpPr/>
              <p:nvPr/>
            </p:nvSpPr>
            <p:spPr>
              <a:xfrm>
                <a:off x="6039051" y="8007938"/>
                <a:ext cx="1284778" cy="360904"/>
              </a:xfrm>
              <a:prstGeom prst="roundRect">
                <a:avLst>
                  <a:gd name="adj" fmla="val 50000"/>
                </a:avLst>
              </a:prstGeom>
              <a:solidFill>
                <a:schemeClr val="accent1"/>
              </a:solidFill>
              <a:ln>
                <a:noFill/>
              </a:ln>
              <a:effectLst>
                <a:outerShdw blurRad="1270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ounded Rectangle 5_1">
                <a:extLst>
                  <a:ext uri="{FF2B5EF4-FFF2-40B4-BE49-F238E27FC236}">
                    <a16:creationId xmlns:a16="http://schemas.microsoft.com/office/drawing/2014/main" id="{AB5EC944-200E-4688-A46C-6A686772B9C6}"/>
                  </a:ext>
                </a:extLst>
              </p:cNvPr>
              <p:cNvSpPr/>
              <p:nvPr/>
            </p:nvSpPr>
            <p:spPr>
              <a:xfrm>
                <a:off x="6039051" y="8007938"/>
                <a:ext cx="1284778" cy="360904"/>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形 18">
              <a:extLst>
                <a:ext uri="{FF2B5EF4-FFF2-40B4-BE49-F238E27FC236}">
                  <a16:creationId xmlns:a16="http://schemas.microsoft.com/office/drawing/2014/main" id="{A23C7425-276C-4968-BD24-0ED41C9A8DF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879899" y="6185219"/>
              <a:ext cx="152400" cy="152400"/>
            </a:xfrm>
            <a:prstGeom prst="rect">
              <a:avLst/>
            </a:prstGeom>
          </p:spPr>
        </p:pic>
      </p:grpSp>
      <p:grpSp>
        <p:nvGrpSpPr>
          <p:cNvPr id="22" name="组合 21">
            <a:extLst>
              <a:ext uri="{FF2B5EF4-FFF2-40B4-BE49-F238E27FC236}">
                <a16:creationId xmlns:a16="http://schemas.microsoft.com/office/drawing/2014/main" id="{75055631-BE98-4AE8-B548-A19FC7423EC9}"/>
              </a:ext>
            </a:extLst>
          </p:cNvPr>
          <p:cNvGrpSpPr/>
          <p:nvPr userDrawn="1"/>
        </p:nvGrpSpPr>
        <p:grpSpPr>
          <a:xfrm flipH="1">
            <a:off x="10752909" y="6115050"/>
            <a:ext cx="326661" cy="326661"/>
            <a:chOff x="848448" y="6163294"/>
            <a:chExt cx="196250" cy="196250"/>
          </a:xfrm>
        </p:grpSpPr>
        <p:grpSp>
          <p:nvGrpSpPr>
            <p:cNvPr id="23" name="组合 22">
              <a:extLst>
                <a:ext uri="{FF2B5EF4-FFF2-40B4-BE49-F238E27FC236}">
                  <a16:creationId xmlns:a16="http://schemas.microsoft.com/office/drawing/2014/main" id="{339A0B18-EE3D-4DE7-8610-F662CB3E183F}"/>
                </a:ext>
              </a:extLst>
            </p:cNvPr>
            <p:cNvGrpSpPr/>
            <p:nvPr/>
          </p:nvGrpSpPr>
          <p:grpSpPr>
            <a:xfrm>
              <a:off x="848448" y="6163294"/>
              <a:ext cx="196250" cy="196250"/>
              <a:chOff x="6039051" y="8007938"/>
              <a:chExt cx="1284778" cy="360904"/>
            </a:xfrm>
          </p:grpSpPr>
          <p:sp>
            <p:nvSpPr>
              <p:cNvPr id="25" name="矩形: 圆角 24">
                <a:extLst>
                  <a:ext uri="{FF2B5EF4-FFF2-40B4-BE49-F238E27FC236}">
                    <a16:creationId xmlns:a16="http://schemas.microsoft.com/office/drawing/2014/main" id="{4C4A515F-23C9-4C5D-BF35-68B5D68CFEDC}"/>
                  </a:ext>
                </a:extLst>
              </p:cNvPr>
              <p:cNvSpPr/>
              <p:nvPr/>
            </p:nvSpPr>
            <p:spPr>
              <a:xfrm>
                <a:off x="6039051" y="8007938"/>
                <a:ext cx="1284778" cy="360904"/>
              </a:xfrm>
              <a:prstGeom prst="roundRect">
                <a:avLst>
                  <a:gd name="adj" fmla="val 50000"/>
                </a:avLst>
              </a:prstGeom>
              <a:solidFill>
                <a:schemeClr val="accent1"/>
              </a:solidFill>
              <a:ln>
                <a:noFill/>
              </a:ln>
              <a:effectLst>
                <a:outerShdw blurRad="1270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ounded Rectangle 5_1">
                <a:extLst>
                  <a:ext uri="{FF2B5EF4-FFF2-40B4-BE49-F238E27FC236}">
                    <a16:creationId xmlns:a16="http://schemas.microsoft.com/office/drawing/2014/main" id="{DFB79DF3-BE1D-47EE-8C8C-A07A0060E3A9}"/>
                  </a:ext>
                </a:extLst>
              </p:cNvPr>
              <p:cNvSpPr/>
              <p:nvPr/>
            </p:nvSpPr>
            <p:spPr>
              <a:xfrm>
                <a:off x="6039051" y="8007938"/>
                <a:ext cx="1284778" cy="360904"/>
              </a:xfrm>
              <a:prstGeom prst="roundRect">
                <a:avLst>
                  <a:gd name="adj" fmla="val 50000"/>
                </a:avLst>
              </a:prstGeom>
              <a:solidFill>
                <a:schemeClr val="bg1">
                  <a:lumMod val="85000"/>
                </a:schemeClr>
              </a:soli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形 23">
              <a:extLst>
                <a:ext uri="{FF2B5EF4-FFF2-40B4-BE49-F238E27FC236}">
                  <a16:creationId xmlns:a16="http://schemas.microsoft.com/office/drawing/2014/main" id="{22E71D61-58F9-459F-9B3D-352DDBA1639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879899" y="6185219"/>
              <a:ext cx="152400" cy="152400"/>
            </a:xfrm>
            <a:prstGeom prst="rect">
              <a:avLst/>
            </a:prstGeom>
          </p:spPr>
        </p:pic>
      </p:grpSp>
      <p:sp>
        <p:nvSpPr>
          <p:cNvPr id="27" name="任意多边形: 形状 26">
            <a:extLst>
              <a:ext uri="{FF2B5EF4-FFF2-40B4-BE49-F238E27FC236}">
                <a16:creationId xmlns:a16="http://schemas.microsoft.com/office/drawing/2014/main" id="{2AE9E257-CFBA-40B2-A562-12BB5F4FC4D6}"/>
              </a:ext>
            </a:extLst>
          </p:cNvPr>
          <p:cNvSpPr/>
          <p:nvPr userDrawn="1"/>
        </p:nvSpPr>
        <p:spPr>
          <a:xfrm flipV="1">
            <a:off x="8739266" y="6497597"/>
            <a:ext cx="3452734" cy="360402"/>
          </a:xfrm>
          <a:custGeom>
            <a:avLst/>
            <a:gdLst>
              <a:gd name="connsiteX0" fmla="*/ 0 w 6267124"/>
              <a:gd name="connsiteY0" fmla="*/ 0 h 654173"/>
              <a:gd name="connsiteX1" fmla="*/ 6267124 w 6267124"/>
              <a:gd name="connsiteY1" fmla="*/ 0 h 654173"/>
              <a:gd name="connsiteX2" fmla="*/ 6267124 w 6267124"/>
              <a:gd name="connsiteY2" fmla="*/ 537029 h 654173"/>
              <a:gd name="connsiteX3" fmla="*/ 4133524 w 6267124"/>
              <a:gd name="connsiteY3" fmla="*/ 188686 h 654173"/>
              <a:gd name="connsiteX4" fmla="*/ 1985410 w 6267124"/>
              <a:gd name="connsiteY4" fmla="*/ 638629 h 654173"/>
              <a:gd name="connsiteX5" fmla="*/ 94405 w 6267124"/>
              <a:gd name="connsiteY5" fmla="*/ 42779 h 65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7124" h="654173">
                <a:moveTo>
                  <a:pt x="0" y="0"/>
                </a:moveTo>
                <a:lnTo>
                  <a:pt x="6267124" y="0"/>
                </a:lnTo>
                <a:lnTo>
                  <a:pt x="6267124" y="537029"/>
                </a:lnTo>
                <a:cubicBezTo>
                  <a:pt x="5858305" y="563638"/>
                  <a:pt x="4847143" y="171753"/>
                  <a:pt x="4133524" y="188686"/>
                </a:cubicBezTo>
                <a:cubicBezTo>
                  <a:pt x="3419905" y="205619"/>
                  <a:pt x="2788534" y="752324"/>
                  <a:pt x="1985410" y="638629"/>
                </a:cubicBezTo>
                <a:cubicBezTo>
                  <a:pt x="1533653" y="574676"/>
                  <a:pt x="709145" y="310187"/>
                  <a:pt x="94405" y="42779"/>
                </a:cubicBezTo>
                <a:close/>
              </a:path>
            </a:pathLst>
          </a:custGeom>
          <a:gradFill>
            <a:gsLst>
              <a:gs pos="100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8" name="任意多边形: 形状 27">
            <a:extLst>
              <a:ext uri="{FF2B5EF4-FFF2-40B4-BE49-F238E27FC236}">
                <a16:creationId xmlns:a16="http://schemas.microsoft.com/office/drawing/2014/main" id="{885ECEE7-CFC5-4659-A6E8-AF5DC9B74AC4}"/>
              </a:ext>
            </a:extLst>
          </p:cNvPr>
          <p:cNvSpPr/>
          <p:nvPr userDrawn="1"/>
        </p:nvSpPr>
        <p:spPr>
          <a:xfrm>
            <a:off x="0" y="0"/>
            <a:ext cx="2339339" cy="354088"/>
          </a:xfrm>
          <a:custGeom>
            <a:avLst/>
            <a:gdLst>
              <a:gd name="connsiteX0" fmla="*/ 0 w 2339339"/>
              <a:gd name="connsiteY0" fmla="*/ 0 h 354088"/>
              <a:gd name="connsiteX1" fmla="*/ 2339339 w 2339339"/>
              <a:gd name="connsiteY1" fmla="*/ 0 h 354088"/>
              <a:gd name="connsiteX2" fmla="*/ 2322287 w 2339339"/>
              <a:gd name="connsiteY2" fmla="*/ 14301 h 354088"/>
              <a:gd name="connsiteX3" fmla="*/ 2044500 w 2339339"/>
              <a:gd name="connsiteY3" fmla="*/ 213317 h 354088"/>
              <a:gd name="connsiteX4" fmla="*/ 1280001 w 2339339"/>
              <a:gd name="connsiteY4" fmla="*/ 139266 h 354088"/>
              <a:gd name="connsiteX5" fmla="*/ 425562 w 2339339"/>
              <a:gd name="connsiteY5" fmla="*/ 336739 h 354088"/>
              <a:gd name="connsiteX6" fmla="*/ 26764 w 2339339"/>
              <a:gd name="connsiteY6" fmla="*/ 168888 h 354088"/>
              <a:gd name="connsiteX7" fmla="*/ 0 w 2339339"/>
              <a:gd name="connsiteY7" fmla="*/ 154123 h 354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9339" h="354088">
                <a:moveTo>
                  <a:pt x="0" y="0"/>
                </a:moveTo>
                <a:lnTo>
                  <a:pt x="2339339" y="0"/>
                </a:lnTo>
                <a:lnTo>
                  <a:pt x="2322287" y="14301"/>
                </a:lnTo>
                <a:cubicBezTo>
                  <a:pt x="2209704" y="103781"/>
                  <a:pt x="2106959" y="176291"/>
                  <a:pt x="2044500" y="213317"/>
                </a:cubicBezTo>
                <a:cubicBezTo>
                  <a:pt x="1794664" y="361423"/>
                  <a:pt x="1549824" y="118695"/>
                  <a:pt x="1280001" y="139266"/>
                </a:cubicBezTo>
                <a:cubicBezTo>
                  <a:pt x="1010178" y="159836"/>
                  <a:pt x="707877" y="423134"/>
                  <a:pt x="425562" y="336739"/>
                </a:cubicBezTo>
                <a:cubicBezTo>
                  <a:pt x="337339" y="309740"/>
                  <a:pt x="183972" y="247387"/>
                  <a:pt x="26764" y="168888"/>
                </a:cubicBezTo>
                <a:lnTo>
                  <a:pt x="0" y="154123"/>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1" name="标题 30">
            <a:extLst>
              <a:ext uri="{FF2B5EF4-FFF2-40B4-BE49-F238E27FC236}">
                <a16:creationId xmlns:a16="http://schemas.microsoft.com/office/drawing/2014/main" id="{A18A40B8-6D6E-4BEF-8810-8D99FDEBE8FB}"/>
              </a:ext>
            </a:extLst>
          </p:cNvPr>
          <p:cNvSpPr>
            <a:spLocks noGrp="1"/>
          </p:cNvSpPr>
          <p:nvPr>
            <p:ph type="title"/>
          </p:nvPr>
        </p:nvSpPr>
        <p:spPr>
          <a:xfrm>
            <a:off x="660400" y="591425"/>
            <a:ext cx="10515600" cy="501804"/>
          </a:xfrm>
          <a:prstGeom prst="rect">
            <a:avLst/>
          </a:prstGeom>
          <a:noFill/>
        </p:spPr>
        <p:txBody>
          <a:bodyPr wrap="square" lIns="0" tIns="0" rIns="0" bIns="0" rtlCol="0">
            <a:spAutoFit/>
          </a:bodyPr>
          <a:lstStyle>
            <a:lvl1pPr>
              <a:defRPr lang="zh-CN" altLang="en-US" sz="3600" dirty="0">
                <a:solidFill>
                  <a:schemeClr val="tx1">
                    <a:lumMod val="75000"/>
                    <a:lumOff val="25000"/>
                  </a:schemeClr>
                </a:solidFill>
                <a:latin typeface="+mj-ea"/>
                <a:cs typeface="+mn-cs"/>
              </a:defRPr>
            </a:lvl1pPr>
          </a:lstStyle>
          <a:p>
            <a:pPr marL="0" lvl="0"/>
            <a:r>
              <a:rPr lang="zh-CN" altLang="en-US" dirty="0"/>
              <a:t>单击此处编辑母版标题样式</a:t>
            </a:r>
          </a:p>
        </p:txBody>
      </p:sp>
    </p:spTree>
    <p:extLst>
      <p:ext uri="{BB962C8B-B14F-4D97-AF65-F5344CB8AC3E}">
        <p14:creationId xmlns:p14="http://schemas.microsoft.com/office/powerpoint/2010/main" val="3371878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sp>
        <p:nvSpPr>
          <p:cNvPr id="29" name="矩形: 圆角 28">
            <a:extLst>
              <a:ext uri="{FF2B5EF4-FFF2-40B4-BE49-F238E27FC236}">
                <a16:creationId xmlns:a16="http://schemas.microsoft.com/office/drawing/2014/main" id="{7E5FAF5C-6413-47FA-BB43-679C81F4AB2F}"/>
              </a:ext>
            </a:extLst>
          </p:cNvPr>
          <p:cNvSpPr/>
          <p:nvPr userDrawn="1"/>
        </p:nvSpPr>
        <p:spPr>
          <a:xfrm>
            <a:off x="0" y="0"/>
            <a:ext cx="12192000" cy="6858000"/>
          </a:xfrm>
          <a:prstGeom prst="roundRect">
            <a:avLst>
              <a:gd name="adj" fmla="val 0"/>
            </a:avLst>
          </a:prstGeom>
          <a:solidFill>
            <a:schemeClr val="accent1">
              <a:alpha val="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67754E60-8BBB-4C27-8D04-8BE44E76590C}"/>
              </a:ext>
            </a:extLst>
          </p:cNvPr>
          <p:cNvGrpSpPr/>
          <p:nvPr userDrawn="1"/>
        </p:nvGrpSpPr>
        <p:grpSpPr>
          <a:xfrm>
            <a:off x="660400" y="1107553"/>
            <a:ext cx="864000" cy="98100"/>
            <a:chOff x="6039051" y="8007938"/>
            <a:chExt cx="1284778" cy="360904"/>
          </a:xfrm>
        </p:grpSpPr>
        <p:sp>
          <p:nvSpPr>
            <p:cNvPr id="11" name="矩形: 圆角 10">
              <a:extLst>
                <a:ext uri="{FF2B5EF4-FFF2-40B4-BE49-F238E27FC236}">
                  <a16:creationId xmlns:a16="http://schemas.microsoft.com/office/drawing/2014/main" id="{DDC0FB75-07B2-4691-9E0E-B7E07A69888D}"/>
                </a:ext>
              </a:extLst>
            </p:cNvPr>
            <p:cNvSpPr/>
            <p:nvPr/>
          </p:nvSpPr>
          <p:spPr>
            <a:xfrm>
              <a:off x="6039051" y="8007938"/>
              <a:ext cx="1284778" cy="360904"/>
            </a:xfrm>
            <a:prstGeom prst="roundRect">
              <a:avLst>
                <a:gd name="adj" fmla="val 50000"/>
              </a:avLst>
            </a:prstGeom>
            <a:solidFill>
              <a:schemeClr val="accent1"/>
            </a:solidFill>
            <a:ln>
              <a:noFill/>
            </a:ln>
            <a:effectLst>
              <a:outerShdw blurRad="1270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ounded Rectangle 5_1">
              <a:extLst>
                <a:ext uri="{FF2B5EF4-FFF2-40B4-BE49-F238E27FC236}">
                  <a16:creationId xmlns:a16="http://schemas.microsoft.com/office/drawing/2014/main" id="{18C685B1-73BC-45A6-A295-C7E0E9A2E422}"/>
                </a:ext>
              </a:extLst>
            </p:cNvPr>
            <p:cNvSpPr/>
            <p:nvPr/>
          </p:nvSpPr>
          <p:spPr>
            <a:xfrm>
              <a:off x="6039051" y="8007938"/>
              <a:ext cx="1284778" cy="360904"/>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圆角 15">
            <a:extLst>
              <a:ext uri="{FF2B5EF4-FFF2-40B4-BE49-F238E27FC236}">
                <a16:creationId xmlns:a16="http://schemas.microsoft.com/office/drawing/2014/main" id="{C6F68401-6474-44DD-8BCB-5143532C3A4A}"/>
              </a:ext>
            </a:extLst>
          </p:cNvPr>
          <p:cNvSpPr/>
          <p:nvPr userDrawn="1"/>
        </p:nvSpPr>
        <p:spPr>
          <a:xfrm>
            <a:off x="552000" y="6235700"/>
            <a:ext cx="11088000" cy="63500"/>
          </a:xfrm>
          <a:prstGeom prst="roundRect">
            <a:avLst>
              <a:gd name="adj" fmla="val 50000"/>
            </a:avLst>
          </a:prstGeom>
          <a:gradFill>
            <a:gsLst>
              <a:gs pos="100000">
                <a:schemeClr val="accent1">
                  <a:alpha val="50000"/>
                </a:schemeClr>
              </a:gs>
              <a:gs pos="0">
                <a:schemeClr val="accent2">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C7F59AA5-571F-42FC-AB25-4DE05D1CA430}"/>
              </a:ext>
            </a:extLst>
          </p:cNvPr>
          <p:cNvGrpSpPr/>
          <p:nvPr userDrawn="1"/>
        </p:nvGrpSpPr>
        <p:grpSpPr>
          <a:xfrm>
            <a:off x="11192239" y="6115050"/>
            <a:ext cx="326661" cy="326661"/>
            <a:chOff x="848448" y="6163294"/>
            <a:chExt cx="196250" cy="196250"/>
          </a:xfrm>
        </p:grpSpPr>
        <p:grpSp>
          <p:nvGrpSpPr>
            <p:cNvPr id="18" name="组合 17">
              <a:extLst>
                <a:ext uri="{FF2B5EF4-FFF2-40B4-BE49-F238E27FC236}">
                  <a16:creationId xmlns:a16="http://schemas.microsoft.com/office/drawing/2014/main" id="{A9309303-E737-4777-9073-A9AD315AB09E}"/>
                </a:ext>
              </a:extLst>
            </p:cNvPr>
            <p:cNvGrpSpPr/>
            <p:nvPr/>
          </p:nvGrpSpPr>
          <p:grpSpPr>
            <a:xfrm>
              <a:off x="848448" y="6163294"/>
              <a:ext cx="196250" cy="196250"/>
              <a:chOff x="6039051" y="8007938"/>
              <a:chExt cx="1284778" cy="360904"/>
            </a:xfrm>
          </p:grpSpPr>
          <p:sp>
            <p:nvSpPr>
              <p:cNvPr id="20" name="矩形: 圆角 19">
                <a:extLst>
                  <a:ext uri="{FF2B5EF4-FFF2-40B4-BE49-F238E27FC236}">
                    <a16:creationId xmlns:a16="http://schemas.microsoft.com/office/drawing/2014/main" id="{79944153-26C5-4578-86C7-D43B78A16FA8}"/>
                  </a:ext>
                </a:extLst>
              </p:cNvPr>
              <p:cNvSpPr/>
              <p:nvPr/>
            </p:nvSpPr>
            <p:spPr>
              <a:xfrm>
                <a:off x="6039051" y="8007938"/>
                <a:ext cx="1284778" cy="360904"/>
              </a:xfrm>
              <a:prstGeom prst="roundRect">
                <a:avLst>
                  <a:gd name="adj" fmla="val 50000"/>
                </a:avLst>
              </a:prstGeom>
              <a:solidFill>
                <a:schemeClr val="accent1"/>
              </a:solidFill>
              <a:ln>
                <a:noFill/>
              </a:ln>
              <a:effectLst>
                <a:outerShdw blurRad="1270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ounded Rectangle 5_1">
                <a:extLst>
                  <a:ext uri="{FF2B5EF4-FFF2-40B4-BE49-F238E27FC236}">
                    <a16:creationId xmlns:a16="http://schemas.microsoft.com/office/drawing/2014/main" id="{AB5EC944-200E-4688-A46C-6A686772B9C6}"/>
                  </a:ext>
                </a:extLst>
              </p:cNvPr>
              <p:cNvSpPr/>
              <p:nvPr/>
            </p:nvSpPr>
            <p:spPr>
              <a:xfrm>
                <a:off x="6039051" y="8007938"/>
                <a:ext cx="1284778" cy="360904"/>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形 18">
              <a:extLst>
                <a:ext uri="{FF2B5EF4-FFF2-40B4-BE49-F238E27FC236}">
                  <a16:creationId xmlns:a16="http://schemas.microsoft.com/office/drawing/2014/main" id="{A23C7425-276C-4968-BD24-0ED41C9A8DF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879899" y="6185219"/>
              <a:ext cx="152400" cy="152400"/>
            </a:xfrm>
            <a:prstGeom prst="rect">
              <a:avLst/>
            </a:prstGeom>
          </p:spPr>
        </p:pic>
      </p:grpSp>
      <p:grpSp>
        <p:nvGrpSpPr>
          <p:cNvPr id="22" name="组合 21">
            <a:extLst>
              <a:ext uri="{FF2B5EF4-FFF2-40B4-BE49-F238E27FC236}">
                <a16:creationId xmlns:a16="http://schemas.microsoft.com/office/drawing/2014/main" id="{75055631-BE98-4AE8-B548-A19FC7423EC9}"/>
              </a:ext>
            </a:extLst>
          </p:cNvPr>
          <p:cNvGrpSpPr/>
          <p:nvPr userDrawn="1"/>
        </p:nvGrpSpPr>
        <p:grpSpPr>
          <a:xfrm flipH="1">
            <a:off x="10752909" y="6115050"/>
            <a:ext cx="326661" cy="326661"/>
            <a:chOff x="848448" y="6163294"/>
            <a:chExt cx="196250" cy="196250"/>
          </a:xfrm>
        </p:grpSpPr>
        <p:grpSp>
          <p:nvGrpSpPr>
            <p:cNvPr id="23" name="组合 22">
              <a:extLst>
                <a:ext uri="{FF2B5EF4-FFF2-40B4-BE49-F238E27FC236}">
                  <a16:creationId xmlns:a16="http://schemas.microsoft.com/office/drawing/2014/main" id="{339A0B18-EE3D-4DE7-8610-F662CB3E183F}"/>
                </a:ext>
              </a:extLst>
            </p:cNvPr>
            <p:cNvGrpSpPr/>
            <p:nvPr/>
          </p:nvGrpSpPr>
          <p:grpSpPr>
            <a:xfrm>
              <a:off x="848448" y="6163294"/>
              <a:ext cx="196250" cy="196250"/>
              <a:chOff x="6039051" y="8007938"/>
              <a:chExt cx="1284778" cy="360904"/>
            </a:xfrm>
          </p:grpSpPr>
          <p:sp>
            <p:nvSpPr>
              <p:cNvPr id="25" name="矩形: 圆角 24">
                <a:extLst>
                  <a:ext uri="{FF2B5EF4-FFF2-40B4-BE49-F238E27FC236}">
                    <a16:creationId xmlns:a16="http://schemas.microsoft.com/office/drawing/2014/main" id="{4C4A515F-23C9-4C5D-BF35-68B5D68CFEDC}"/>
                  </a:ext>
                </a:extLst>
              </p:cNvPr>
              <p:cNvSpPr/>
              <p:nvPr/>
            </p:nvSpPr>
            <p:spPr>
              <a:xfrm>
                <a:off x="6039051" y="8007938"/>
                <a:ext cx="1284778" cy="360904"/>
              </a:xfrm>
              <a:prstGeom prst="roundRect">
                <a:avLst>
                  <a:gd name="adj" fmla="val 50000"/>
                </a:avLst>
              </a:prstGeom>
              <a:solidFill>
                <a:schemeClr val="accent1"/>
              </a:solidFill>
              <a:ln>
                <a:noFill/>
              </a:ln>
              <a:effectLst>
                <a:outerShdw blurRad="1270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ounded Rectangle 5_1">
                <a:extLst>
                  <a:ext uri="{FF2B5EF4-FFF2-40B4-BE49-F238E27FC236}">
                    <a16:creationId xmlns:a16="http://schemas.microsoft.com/office/drawing/2014/main" id="{DFB79DF3-BE1D-47EE-8C8C-A07A0060E3A9}"/>
                  </a:ext>
                </a:extLst>
              </p:cNvPr>
              <p:cNvSpPr/>
              <p:nvPr/>
            </p:nvSpPr>
            <p:spPr>
              <a:xfrm>
                <a:off x="6039051" y="8007938"/>
                <a:ext cx="1284778" cy="360904"/>
              </a:xfrm>
              <a:prstGeom prst="roundRect">
                <a:avLst>
                  <a:gd name="adj" fmla="val 50000"/>
                </a:avLst>
              </a:prstGeom>
              <a:solidFill>
                <a:schemeClr val="bg1">
                  <a:lumMod val="85000"/>
                </a:schemeClr>
              </a:soli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形 23">
              <a:extLst>
                <a:ext uri="{FF2B5EF4-FFF2-40B4-BE49-F238E27FC236}">
                  <a16:creationId xmlns:a16="http://schemas.microsoft.com/office/drawing/2014/main" id="{22E71D61-58F9-459F-9B3D-352DDBA1639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879899" y="6185219"/>
              <a:ext cx="152400" cy="152400"/>
            </a:xfrm>
            <a:prstGeom prst="rect">
              <a:avLst/>
            </a:prstGeom>
          </p:spPr>
        </p:pic>
      </p:grpSp>
      <p:sp>
        <p:nvSpPr>
          <p:cNvPr id="27" name="任意多边形: 形状 26">
            <a:extLst>
              <a:ext uri="{FF2B5EF4-FFF2-40B4-BE49-F238E27FC236}">
                <a16:creationId xmlns:a16="http://schemas.microsoft.com/office/drawing/2014/main" id="{2AE9E257-CFBA-40B2-A562-12BB5F4FC4D6}"/>
              </a:ext>
            </a:extLst>
          </p:cNvPr>
          <p:cNvSpPr/>
          <p:nvPr userDrawn="1"/>
        </p:nvSpPr>
        <p:spPr>
          <a:xfrm flipV="1">
            <a:off x="8739266" y="6497597"/>
            <a:ext cx="3452734" cy="360402"/>
          </a:xfrm>
          <a:custGeom>
            <a:avLst/>
            <a:gdLst>
              <a:gd name="connsiteX0" fmla="*/ 0 w 6267124"/>
              <a:gd name="connsiteY0" fmla="*/ 0 h 654173"/>
              <a:gd name="connsiteX1" fmla="*/ 6267124 w 6267124"/>
              <a:gd name="connsiteY1" fmla="*/ 0 h 654173"/>
              <a:gd name="connsiteX2" fmla="*/ 6267124 w 6267124"/>
              <a:gd name="connsiteY2" fmla="*/ 537029 h 654173"/>
              <a:gd name="connsiteX3" fmla="*/ 4133524 w 6267124"/>
              <a:gd name="connsiteY3" fmla="*/ 188686 h 654173"/>
              <a:gd name="connsiteX4" fmla="*/ 1985410 w 6267124"/>
              <a:gd name="connsiteY4" fmla="*/ 638629 h 654173"/>
              <a:gd name="connsiteX5" fmla="*/ 94405 w 6267124"/>
              <a:gd name="connsiteY5" fmla="*/ 42779 h 65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7124" h="654173">
                <a:moveTo>
                  <a:pt x="0" y="0"/>
                </a:moveTo>
                <a:lnTo>
                  <a:pt x="6267124" y="0"/>
                </a:lnTo>
                <a:lnTo>
                  <a:pt x="6267124" y="537029"/>
                </a:lnTo>
                <a:cubicBezTo>
                  <a:pt x="5858305" y="563638"/>
                  <a:pt x="4847143" y="171753"/>
                  <a:pt x="4133524" y="188686"/>
                </a:cubicBezTo>
                <a:cubicBezTo>
                  <a:pt x="3419905" y="205619"/>
                  <a:pt x="2788534" y="752324"/>
                  <a:pt x="1985410" y="638629"/>
                </a:cubicBezTo>
                <a:cubicBezTo>
                  <a:pt x="1533653" y="574676"/>
                  <a:pt x="709145" y="310187"/>
                  <a:pt x="94405" y="42779"/>
                </a:cubicBezTo>
                <a:close/>
              </a:path>
            </a:pathLst>
          </a:custGeom>
          <a:gradFill>
            <a:gsLst>
              <a:gs pos="100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8" name="任意多边形: 形状 27">
            <a:extLst>
              <a:ext uri="{FF2B5EF4-FFF2-40B4-BE49-F238E27FC236}">
                <a16:creationId xmlns:a16="http://schemas.microsoft.com/office/drawing/2014/main" id="{885ECEE7-CFC5-4659-A6E8-AF5DC9B74AC4}"/>
              </a:ext>
            </a:extLst>
          </p:cNvPr>
          <p:cNvSpPr/>
          <p:nvPr userDrawn="1"/>
        </p:nvSpPr>
        <p:spPr>
          <a:xfrm>
            <a:off x="0" y="0"/>
            <a:ext cx="2339339" cy="354088"/>
          </a:xfrm>
          <a:custGeom>
            <a:avLst/>
            <a:gdLst>
              <a:gd name="connsiteX0" fmla="*/ 0 w 2339339"/>
              <a:gd name="connsiteY0" fmla="*/ 0 h 354088"/>
              <a:gd name="connsiteX1" fmla="*/ 2339339 w 2339339"/>
              <a:gd name="connsiteY1" fmla="*/ 0 h 354088"/>
              <a:gd name="connsiteX2" fmla="*/ 2322287 w 2339339"/>
              <a:gd name="connsiteY2" fmla="*/ 14301 h 354088"/>
              <a:gd name="connsiteX3" fmla="*/ 2044500 w 2339339"/>
              <a:gd name="connsiteY3" fmla="*/ 213317 h 354088"/>
              <a:gd name="connsiteX4" fmla="*/ 1280001 w 2339339"/>
              <a:gd name="connsiteY4" fmla="*/ 139266 h 354088"/>
              <a:gd name="connsiteX5" fmla="*/ 425562 w 2339339"/>
              <a:gd name="connsiteY5" fmla="*/ 336739 h 354088"/>
              <a:gd name="connsiteX6" fmla="*/ 26764 w 2339339"/>
              <a:gd name="connsiteY6" fmla="*/ 168888 h 354088"/>
              <a:gd name="connsiteX7" fmla="*/ 0 w 2339339"/>
              <a:gd name="connsiteY7" fmla="*/ 154123 h 354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9339" h="354088">
                <a:moveTo>
                  <a:pt x="0" y="0"/>
                </a:moveTo>
                <a:lnTo>
                  <a:pt x="2339339" y="0"/>
                </a:lnTo>
                <a:lnTo>
                  <a:pt x="2322287" y="14301"/>
                </a:lnTo>
                <a:cubicBezTo>
                  <a:pt x="2209704" y="103781"/>
                  <a:pt x="2106959" y="176291"/>
                  <a:pt x="2044500" y="213317"/>
                </a:cubicBezTo>
                <a:cubicBezTo>
                  <a:pt x="1794664" y="361423"/>
                  <a:pt x="1549824" y="118695"/>
                  <a:pt x="1280001" y="139266"/>
                </a:cubicBezTo>
                <a:cubicBezTo>
                  <a:pt x="1010178" y="159836"/>
                  <a:pt x="707877" y="423134"/>
                  <a:pt x="425562" y="336739"/>
                </a:cubicBezTo>
                <a:cubicBezTo>
                  <a:pt x="337339" y="309740"/>
                  <a:pt x="183972" y="247387"/>
                  <a:pt x="26764" y="168888"/>
                </a:cubicBezTo>
                <a:lnTo>
                  <a:pt x="0" y="154123"/>
                </a:lnTo>
                <a:close/>
              </a:path>
            </a:pathLst>
          </a:custGeom>
          <a:gradFill>
            <a:gsLst>
              <a:gs pos="100000">
                <a:schemeClr val="accent1"/>
              </a:gs>
              <a:gs pos="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1" name="标题 30">
            <a:extLst>
              <a:ext uri="{FF2B5EF4-FFF2-40B4-BE49-F238E27FC236}">
                <a16:creationId xmlns:a16="http://schemas.microsoft.com/office/drawing/2014/main" id="{A18A40B8-6D6E-4BEF-8810-8D99FDEBE8FB}"/>
              </a:ext>
            </a:extLst>
          </p:cNvPr>
          <p:cNvSpPr>
            <a:spLocks noGrp="1"/>
          </p:cNvSpPr>
          <p:nvPr>
            <p:ph type="title"/>
          </p:nvPr>
        </p:nvSpPr>
        <p:spPr>
          <a:xfrm>
            <a:off x="660400" y="591425"/>
            <a:ext cx="10515600" cy="501804"/>
          </a:xfrm>
          <a:prstGeom prst="rect">
            <a:avLst/>
          </a:prstGeom>
          <a:noFill/>
        </p:spPr>
        <p:txBody>
          <a:bodyPr wrap="square" lIns="0" tIns="0" rIns="0" bIns="0" rtlCol="0">
            <a:spAutoFit/>
          </a:bodyPr>
          <a:lstStyle>
            <a:lvl1pPr>
              <a:defRPr lang="zh-CN" altLang="en-US" sz="3600" dirty="0">
                <a:solidFill>
                  <a:schemeClr val="tx1">
                    <a:lumMod val="75000"/>
                    <a:lumOff val="25000"/>
                  </a:schemeClr>
                </a:solidFill>
                <a:latin typeface="+mj-ea"/>
                <a:cs typeface="+mn-cs"/>
              </a:defRPr>
            </a:lvl1pPr>
          </a:lstStyle>
          <a:p>
            <a:pPr marL="0" lvl="0"/>
            <a:r>
              <a:rPr lang="zh-CN" altLang="en-US" dirty="0"/>
              <a:t>单击此处编辑母版标题样式</a:t>
            </a:r>
          </a:p>
        </p:txBody>
      </p:sp>
    </p:spTree>
    <p:extLst>
      <p:ext uri="{BB962C8B-B14F-4D97-AF65-F5344CB8AC3E}">
        <p14:creationId xmlns:p14="http://schemas.microsoft.com/office/powerpoint/2010/main" val="2788627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368408"/>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1" r:id="rId4"/>
    <p:sldLayoutId id="2147483670" r:id="rId5"/>
    <p:sldLayoutId id="2147483671" r:id="rId6"/>
    <p:sldLayoutId id="2147483672" r:id="rId7"/>
    <p:sldLayoutId id="2147483656" r:id="rId8"/>
    <p:sldLayoutId id="2147483675" r:id="rId9"/>
    <p:sldLayoutId id="2147483673"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slideLayout" Target="../slideLayouts/slideLayout8.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11.xml"/></Relationships>
</file>

<file path=ppt/slides/_rels/slide1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slideLayout" Target="../slideLayouts/slideLayout9.xml"/><Relationship Id="rId1" Type="http://schemas.openxmlformats.org/officeDocument/2006/relationships/themeOverride" Target="../theme/themeOverride1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themeOverride" Target="../theme/themeOverride1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themeOverride" Target="../theme/themeOverride1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themeOverride" Target="../theme/themeOverride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1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hemeOverride" Target="../theme/themeOverride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5.svg"/><Relationship Id="rId2" Type="http://schemas.openxmlformats.org/officeDocument/2006/relationships/slideLayout" Target="../slideLayouts/slideLayout9.xml"/><Relationship Id="rId1" Type="http://schemas.openxmlformats.org/officeDocument/2006/relationships/themeOverride" Target="../theme/themeOverride2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22.xml"/></Relationships>
</file>

<file path=ppt/slides/_rels/slide2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7.xml"/><Relationship Id="rId7" Type="http://schemas.openxmlformats.org/officeDocument/2006/relationships/image" Target="../media/image19.svg"/><Relationship Id="rId2" Type="http://schemas.openxmlformats.org/officeDocument/2006/relationships/slideLayout" Target="../slideLayouts/slideLayout8.xml"/><Relationship Id="rId1" Type="http://schemas.openxmlformats.org/officeDocument/2006/relationships/themeOverride" Target="../theme/themeOverride23.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21.sv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2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2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2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2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29.xml"/></Relationships>
</file>

<file path=ppt/slides/_rels/slide31.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slideLayout" Target="../slideLayouts/slideLayout2.xml"/><Relationship Id="rId1" Type="http://schemas.openxmlformats.org/officeDocument/2006/relationships/themeOverride" Target="../theme/themeOverride30.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1.xml"/><Relationship Id="rId5" Type="http://schemas.openxmlformats.org/officeDocument/2006/relationships/image" Target="../media/image27.jpg"/><Relationship Id="rId4" Type="http://schemas.openxmlformats.org/officeDocument/2006/relationships/image" Target="../media/image26.jp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9.xml"/><Relationship Id="rId1" Type="http://schemas.openxmlformats.org/officeDocument/2006/relationships/themeOverride" Target="../theme/themeOverride6.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2A22C98-D016-4C29-9BAC-98F7975E49A4}"/>
              </a:ext>
            </a:extLst>
          </p:cNvPr>
          <p:cNvSpPr txBox="1"/>
          <p:nvPr/>
        </p:nvSpPr>
        <p:spPr>
          <a:xfrm>
            <a:off x="645033" y="1825546"/>
            <a:ext cx="4458756" cy="738664"/>
          </a:xfrm>
          <a:prstGeom prst="rect">
            <a:avLst/>
          </a:prstGeom>
          <a:noFill/>
        </p:spPr>
        <p:txBody>
          <a:bodyPr wrap="square" lIns="0" tIns="0" rIns="0" bIns="0" rtlCol="0" anchor="ctr" anchorCtr="0">
            <a:spAutoFit/>
          </a:bodyPr>
          <a:lstStyle/>
          <a:p>
            <a:r>
              <a:rPr lang="zh-CN" altLang="en-US" sz="4800" dirty="0">
                <a:solidFill>
                  <a:schemeClr val="tx1">
                    <a:lumMod val="75000"/>
                    <a:lumOff val="25000"/>
                  </a:schemeClr>
                </a:solidFill>
                <a:latin typeface="+mn-ea"/>
              </a:rPr>
              <a:t>职场沟通</a:t>
            </a:r>
          </a:p>
        </p:txBody>
      </p:sp>
      <p:sp>
        <p:nvSpPr>
          <p:cNvPr id="3" name="文本框 2">
            <a:extLst>
              <a:ext uri="{FF2B5EF4-FFF2-40B4-BE49-F238E27FC236}">
                <a16:creationId xmlns:a16="http://schemas.microsoft.com/office/drawing/2014/main" id="{E94D8743-07CA-4C76-BCEB-FB0E10B5F4DE}"/>
              </a:ext>
            </a:extLst>
          </p:cNvPr>
          <p:cNvSpPr txBox="1"/>
          <p:nvPr/>
        </p:nvSpPr>
        <p:spPr>
          <a:xfrm>
            <a:off x="645033" y="3407354"/>
            <a:ext cx="5058748" cy="404663"/>
          </a:xfrm>
          <a:prstGeom prst="rect">
            <a:avLst/>
          </a:prstGeom>
          <a:noFill/>
        </p:spPr>
        <p:txBody>
          <a:bodyPr wrap="square" lIns="0" tIns="0" rIns="0" bIns="0" rtlCol="0">
            <a:spAutoFit/>
          </a:bodyPr>
          <a:lstStyle/>
          <a:p>
            <a:pPr algn="dist">
              <a:lnSpc>
                <a:spcPct val="150000"/>
              </a:lnSpc>
            </a:pPr>
            <a:r>
              <a:rPr lang="en-US" altLang="zh-CN" sz="2000" dirty="0">
                <a:solidFill>
                  <a:schemeClr val="tx1">
                    <a:lumMod val="50000"/>
                    <a:lumOff val="50000"/>
                  </a:schemeClr>
                </a:solidFill>
              </a:rPr>
              <a:t>NETWORK CURRICULUM TEMPLATE</a:t>
            </a:r>
          </a:p>
        </p:txBody>
      </p:sp>
      <p:sp>
        <p:nvSpPr>
          <p:cNvPr id="4" name="文本框 3">
            <a:extLst>
              <a:ext uri="{FF2B5EF4-FFF2-40B4-BE49-F238E27FC236}">
                <a16:creationId xmlns:a16="http://schemas.microsoft.com/office/drawing/2014/main" id="{93A668E6-29E9-4FD7-8BDA-B18116BD82C0}"/>
              </a:ext>
            </a:extLst>
          </p:cNvPr>
          <p:cNvSpPr txBox="1"/>
          <p:nvPr/>
        </p:nvSpPr>
        <p:spPr>
          <a:xfrm>
            <a:off x="645033" y="2485925"/>
            <a:ext cx="5058748" cy="1107996"/>
          </a:xfrm>
          <a:prstGeom prst="rect">
            <a:avLst/>
          </a:prstGeom>
          <a:noFill/>
        </p:spPr>
        <p:txBody>
          <a:bodyPr wrap="square" lIns="0" tIns="0" rIns="0" bIns="0" rtlCol="0">
            <a:spAutoFit/>
          </a:bodyPr>
          <a:lstStyle/>
          <a:p>
            <a:r>
              <a:rPr lang="zh-CN" altLang="en-US" sz="7200" dirty="0">
                <a:solidFill>
                  <a:schemeClr val="tx1">
                    <a:lumMod val="75000"/>
                    <a:lumOff val="25000"/>
                  </a:schemeClr>
                </a:solidFill>
                <a:latin typeface="+mj-ea"/>
                <a:ea typeface="+mj-ea"/>
              </a:rPr>
              <a:t>网络课程模板</a:t>
            </a:r>
          </a:p>
        </p:txBody>
      </p:sp>
      <p:sp>
        <p:nvSpPr>
          <p:cNvPr id="5" name="文本框 4">
            <a:extLst>
              <a:ext uri="{FF2B5EF4-FFF2-40B4-BE49-F238E27FC236}">
                <a16:creationId xmlns:a16="http://schemas.microsoft.com/office/drawing/2014/main" id="{34934200-ECC2-4FF5-A0B4-1C07A9062589}"/>
              </a:ext>
            </a:extLst>
          </p:cNvPr>
          <p:cNvSpPr txBox="1"/>
          <p:nvPr/>
        </p:nvSpPr>
        <p:spPr>
          <a:xfrm>
            <a:off x="3180788" y="1915676"/>
            <a:ext cx="3141725" cy="615553"/>
          </a:xfrm>
          <a:prstGeom prst="rect">
            <a:avLst/>
          </a:prstGeom>
          <a:noFill/>
        </p:spPr>
        <p:txBody>
          <a:bodyPr wrap="square" lIns="0" tIns="0" rIns="0" bIns="0" rtlCol="0" anchor="ctr" anchorCtr="0">
            <a:spAutoFit/>
          </a:bodyPr>
          <a:lstStyle/>
          <a:p>
            <a:r>
              <a:rPr lang="en-US" altLang="zh-CN" sz="2000" b="1" dirty="0">
                <a:solidFill>
                  <a:schemeClr val="tx1">
                    <a:lumMod val="75000"/>
                    <a:lumOff val="25000"/>
                    <a:alpha val="20000"/>
                  </a:schemeClr>
                </a:solidFill>
                <a:latin typeface="+mj-lt"/>
              </a:rPr>
              <a:t>WORKPLACE COMMUNICATION</a:t>
            </a:r>
          </a:p>
        </p:txBody>
      </p:sp>
      <p:pic>
        <p:nvPicPr>
          <p:cNvPr id="6" name="图片 5">
            <a:hlinkClick r:id="rId3"/>
            <a:extLst>
              <a:ext uri="{FF2B5EF4-FFF2-40B4-BE49-F238E27FC236}">
                <a16:creationId xmlns:a16="http://schemas.microsoft.com/office/drawing/2014/main" id="{1CCE8439-D950-4324-AE95-9B767D637B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400" y="784860"/>
            <a:ext cx="1828800" cy="243840"/>
          </a:xfrm>
          <a:prstGeom prst="rect">
            <a:avLst/>
          </a:prstGeom>
        </p:spPr>
      </p:pic>
      <p:grpSp>
        <p:nvGrpSpPr>
          <p:cNvPr id="7" name="组合 6">
            <a:extLst>
              <a:ext uri="{FF2B5EF4-FFF2-40B4-BE49-F238E27FC236}">
                <a16:creationId xmlns:a16="http://schemas.microsoft.com/office/drawing/2014/main" id="{D145D89D-0E38-4128-8619-DC9646CCA78B}"/>
              </a:ext>
            </a:extLst>
          </p:cNvPr>
          <p:cNvGrpSpPr/>
          <p:nvPr/>
        </p:nvGrpSpPr>
        <p:grpSpPr>
          <a:xfrm>
            <a:off x="659547" y="4110708"/>
            <a:ext cx="2850136" cy="475833"/>
            <a:chOff x="10383138" y="448126"/>
            <a:chExt cx="947862" cy="333369"/>
          </a:xfrm>
        </p:grpSpPr>
        <p:sp>
          <p:nvSpPr>
            <p:cNvPr id="8" name="矩形: 圆角 7">
              <a:extLst>
                <a:ext uri="{FF2B5EF4-FFF2-40B4-BE49-F238E27FC236}">
                  <a16:creationId xmlns:a16="http://schemas.microsoft.com/office/drawing/2014/main" id="{B9328EF8-F7FA-46FB-B841-9D4AFD308A40}"/>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ounded Rectangle 5_1">
              <a:extLst>
                <a:ext uri="{FF2B5EF4-FFF2-40B4-BE49-F238E27FC236}">
                  <a16:creationId xmlns:a16="http://schemas.microsoft.com/office/drawing/2014/main" id="{F570325D-5EE0-49B2-A5F8-979A963893C7}"/>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0" name="图形 9">
            <a:extLst>
              <a:ext uri="{FF2B5EF4-FFF2-40B4-BE49-F238E27FC236}">
                <a16:creationId xmlns:a16="http://schemas.microsoft.com/office/drawing/2014/main" id="{96CE3198-6FB3-4AC3-8C37-9F84CD8A843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3717" y="4182602"/>
            <a:ext cx="332045" cy="332045"/>
          </a:xfrm>
          <a:prstGeom prst="rect">
            <a:avLst/>
          </a:prstGeom>
        </p:spPr>
      </p:pic>
      <p:sp>
        <p:nvSpPr>
          <p:cNvPr id="11" name="文本框 10">
            <a:extLst>
              <a:ext uri="{FF2B5EF4-FFF2-40B4-BE49-F238E27FC236}">
                <a16:creationId xmlns:a16="http://schemas.microsoft.com/office/drawing/2014/main" id="{D4725C9F-FCE3-43B2-8054-3D1309C74420}"/>
              </a:ext>
            </a:extLst>
          </p:cNvPr>
          <p:cNvSpPr txBox="1"/>
          <p:nvPr/>
        </p:nvSpPr>
        <p:spPr>
          <a:xfrm>
            <a:off x="1307942" y="4210125"/>
            <a:ext cx="2201741" cy="276999"/>
          </a:xfrm>
          <a:prstGeom prst="rect">
            <a:avLst/>
          </a:prstGeom>
          <a:noFill/>
        </p:spPr>
        <p:txBody>
          <a:bodyPr wrap="square" lIns="0" tIns="0" rIns="0" bIns="0" rtlCol="0">
            <a:spAutoFit/>
          </a:bodyPr>
          <a:lstStyle/>
          <a:p>
            <a:r>
              <a:rPr lang="zh-CN" altLang="en-US" dirty="0">
                <a:solidFill>
                  <a:schemeClr val="bg1"/>
                </a:solidFill>
                <a:latin typeface="+mn-ea"/>
              </a:rPr>
              <a:t>汇报人：</a:t>
            </a:r>
            <a:r>
              <a:rPr lang="en-US" altLang="zh-CN" dirty="0">
                <a:solidFill>
                  <a:schemeClr val="bg1"/>
                </a:solidFill>
                <a:latin typeface="+mn-ea"/>
              </a:rPr>
              <a:t>Microsoft</a:t>
            </a:r>
            <a:endParaRPr lang="zh-CN" altLang="en-US" dirty="0">
              <a:solidFill>
                <a:schemeClr val="bg1"/>
              </a:solidFill>
              <a:latin typeface="+mn-ea"/>
            </a:endParaRPr>
          </a:p>
        </p:txBody>
      </p:sp>
    </p:spTree>
    <p:extLst>
      <p:ext uri="{BB962C8B-B14F-4D97-AF65-F5344CB8AC3E}">
        <p14:creationId xmlns:p14="http://schemas.microsoft.com/office/powerpoint/2010/main" val="3214374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30A428-E2F8-4BF2-A97A-98FC02CEA096}"/>
              </a:ext>
            </a:extLst>
          </p:cNvPr>
          <p:cNvSpPr>
            <a:spLocks noGrp="1"/>
          </p:cNvSpPr>
          <p:nvPr>
            <p:ph type="title"/>
          </p:nvPr>
        </p:nvSpPr>
        <p:spPr/>
        <p:txBody>
          <a:bodyPr/>
          <a:lstStyle/>
          <a:p>
            <a:r>
              <a:rPr lang="zh-CN" altLang="en-US" dirty="0"/>
              <a:t>职场沟通数据</a:t>
            </a:r>
          </a:p>
        </p:txBody>
      </p:sp>
      <p:sp>
        <p:nvSpPr>
          <p:cNvPr id="16" name="矩形: 圆角 15">
            <a:extLst>
              <a:ext uri="{FF2B5EF4-FFF2-40B4-BE49-F238E27FC236}">
                <a16:creationId xmlns:a16="http://schemas.microsoft.com/office/drawing/2014/main" id="{1B3591F1-4BF5-4964-8950-1A244B5A7CCF}"/>
              </a:ext>
            </a:extLst>
          </p:cNvPr>
          <p:cNvSpPr/>
          <p:nvPr/>
        </p:nvSpPr>
        <p:spPr>
          <a:xfrm>
            <a:off x="917146" y="1466849"/>
            <a:ext cx="5956300" cy="4603750"/>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graphicFrame>
        <p:nvGraphicFramePr>
          <p:cNvPr id="3" name="Chart 3">
            <a:extLst>
              <a:ext uri="{FF2B5EF4-FFF2-40B4-BE49-F238E27FC236}">
                <a16:creationId xmlns:a16="http://schemas.microsoft.com/office/drawing/2014/main" id="{70A5FCB1-17D6-47BD-98B3-43C8E0D5B00C}"/>
              </a:ext>
            </a:extLst>
          </p:cNvPr>
          <p:cNvGraphicFramePr/>
          <p:nvPr>
            <p:extLst>
              <p:ext uri="{D42A27DB-BD31-4B8C-83A1-F6EECF244321}">
                <p14:modId xmlns:p14="http://schemas.microsoft.com/office/powerpoint/2010/main" val="162262747"/>
              </p:ext>
            </p:extLst>
          </p:nvPr>
        </p:nvGraphicFramePr>
        <p:xfrm>
          <a:off x="1253579" y="1530349"/>
          <a:ext cx="5283434" cy="4080933"/>
        </p:xfrm>
        <a:graphic>
          <a:graphicData uri="http://schemas.openxmlformats.org/drawingml/2006/chart">
            <c:chart xmlns:c="http://schemas.openxmlformats.org/drawingml/2006/chart" xmlns:r="http://schemas.openxmlformats.org/officeDocument/2006/relationships" r:id="rId3"/>
          </a:graphicData>
        </a:graphic>
      </p:graphicFrame>
      <p:grpSp>
        <p:nvGrpSpPr>
          <p:cNvPr id="21" name="组合 20">
            <a:extLst>
              <a:ext uri="{FF2B5EF4-FFF2-40B4-BE49-F238E27FC236}">
                <a16:creationId xmlns:a16="http://schemas.microsoft.com/office/drawing/2014/main" id="{E5390B55-8DFA-4E5C-9EC7-500118A0A507}"/>
              </a:ext>
            </a:extLst>
          </p:cNvPr>
          <p:cNvGrpSpPr/>
          <p:nvPr/>
        </p:nvGrpSpPr>
        <p:grpSpPr>
          <a:xfrm>
            <a:off x="2428227" y="5598582"/>
            <a:ext cx="2934138" cy="338554"/>
            <a:chOff x="1843881" y="5801782"/>
            <a:chExt cx="2934138" cy="338554"/>
          </a:xfrm>
        </p:grpSpPr>
        <p:sp>
          <p:nvSpPr>
            <p:cNvPr id="17" name="矩形 16">
              <a:extLst>
                <a:ext uri="{FF2B5EF4-FFF2-40B4-BE49-F238E27FC236}">
                  <a16:creationId xmlns:a16="http://schemas.microsoft.com/office/drawing/2014/main" id="{6ED5E805-09C3-4C55-B9E7-9015A60AE9FE}"/>
                </a:ext>
              </a:extLst>
            </p:cNvPr>
            <p:cNvSpPr/>
            <p:nvPr/>
          </p:nvSpPr>
          <p:spPr>
            <a:xfrm flipH="1">
              <a:off x="1843881" y="5881617"/>
              <a:ext cx="178885" cy="1788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23514938-F4A1-45A5-9E7F-8A0CA4BA8D3D}"/>
                </a:ext>
              </a:extLst>
            </p:cNvPr>
            <p:cNvSpPr txBox="1"/>
            <p:nvPr/>
          </p:nvSpPr>
          <p:spPr>
            <a:xfrm>
              <a:off x="2021033" y="5801782"/>
              <a:ext cx="1217468"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chemeClr val="tx1">
                      <a:lumMod val="75000"/>
                      <a:lumOff val="25000"/>
                    </a:schemeClr>
                  </a:solidFill>
                </a:rPr>
                <a:t>人际沟通</a:t>
              </a:r>
            </a:p>
          </p:txBody>
        </p:sp>
        <p:sp>
          <p:nvSpPr>
            <p:cNvPr id="19" name="矩形 18">
              <a:extLst>
                <a:ext uri="{FF2B5EF4-FFF2-40B4-BE49-F238E27FC236}">
                  <a16:creationId xmlns:a16="http://schemas.microsoft.com/office/drawing/2014/main" id="{38BEB43E-C2B6-429B-AC66-439B172FE43D}"/>
                </a:ext>
              </a:extLst>
            </p:cNvPr>
            <p:cNvSpPr/>
            <p:nvPr/>
          </p:nvSpPr>
          <p:spPr>
            <a:xfrm flipH="1">
              <a:off x="3383399" y="5881617"/>
              <a:ext cx="178885" cy="178885"/>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4B810853-4766-4D0E-B7E0-F562217885A4}"/>
                </a:ext>
              </a:extLst>
            </p:cNvPr>
            <p:cNvSpPr txBox="1"/>
            <p:nvPr/>
          </p:nvSpPr>
          <p:spPr>
            <a:xfrm>
              <a:off x="3560551" y="5801782"/>
              <a:ext cx="1217468"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chemeClr val="tx1">
                      <a:lumMod val="75000"/>
                      <a:lumOff val="25000"/>
                    </a:schemeClr>
                  </a:solidFill>
                </a:rPr>
                <a:t>其他因素</a:t>
              </a:r>
            </a:p>
          </p:txBody>
        </p:sp>
      </p:grpSp>
      <p:sp>
        <p:nvSpPr>
          <p:cNvPr id="22" name="文本框 21">
            <a:extLst>
              <a:ext uri="{FF2B5EF4-FFF2-40B4-BE49-F238E27FC236}">
                <a16:creationId xmlns:a16="http://schemas.microsoft.com/office/drawing/2014/main" id="{2DCA2070-E316-45DF-8B68-A6AA86FB6DC3}"/>
              </a:ext>
            </a:extLst>
          </p:cNvPr>
          <p:cNvSpPr txBox="1"/>
          <p:nvPr/>
        </p:nvSpPr>
        <p:spPr>
          <a:xfrm>
            <a:off x="7209879" y="2855315"/>
            <a:ext cx="29854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zh-CN" altLang="en-US" sz="2000" dirty="0">
                <a:latin typeface="+mn-ea"/>
                <a:ea typeface="+mn-ea"/>
              </a:rPr>
              <a:t>信息时代，沟通才是问题</a:t>
            </a:r>
          </a:p>
        </p:txBody>
      </p:sp>
      <p:sp>
        <p:nvSpPr>
          <p:cNvPr id="23" name="文本框 22">
            <a:extLst>
              <a:ext uri="{FF2B5EF4-FFF2-40B4-BE49-F238E27FC236}">
                <a16:creationId xmlns:a16="http://schemas.microsoft.com/office/drawing/2014/main" id="{AC8CD226-1146-407E-824D-0A03AC9F68A1}"/>
              </a:ext>
            </a:extLst>
          </p:cNvPr>
          <p:cNvSpPr txBox="1"/>
          <p:nvPr/>
        </p:nvSpPr>
        <p:spPr>
          <a:xfrm>
            <a:off x="7209879" y="3246485"/>
            <a:ext cx="4064976" cy="60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zh-CN" altLang="en-US" sz="1600" dirty="0">
                <a:latin typeface="+mn-ea"/>
                <a:ea typeface="+mn-ea"/>
              </a:rPr>
              <a:t>信息时代，信息不是问题。如何获得有效信息、传递有效信息，才是关键。</a:t>
            </a:r>
          </a:p>
        </p:txBody>
      </p:sp>
      <p:grpSp>
        <p:nvGrpSpPr>
          <p:cNvPr id="24" name="组合 23">
            <a:extLst>
              <a:ext uri="{FF2B5EF4-FFF2-40B4-BE49-F238E27FC236}">
                <a16:creationId xmlns:a16="http://schemas.microsoft.com/office/drawing/2014/main" id="{4EFC199D-3535-4255-AA5B-799A8D73F7D0}"/>
              </a:ext>
            </a:extLst>
          </p:cNvPr>
          <p:cNvGrpSpPr/>
          <p:nvPr/>
        </p:nvGrpSpPr>
        <p:grpSpPr>
          <a:xfrm>
            <a:off x="7209879" y="4112795"/>
            <a:ext cx="1912274" cy="475833"/>
            <a:chOff x="10383138" y="448126"/>
            <a:chExt cx="947862" cy="333369"/>
          </a:xfrm>
        </p:grpSpPr>
        <p:sp>
          <p:nvSpPr>
            <p:cNvPr id="25" name="矩形: 圆角 24">
              <a:extLst>
                <a:ext uri="{FF2B5EF4-FFF2-40B4-BE49-F238E27FC236}">
                  <a16:creationId xmlns:a16="http://schemas.microsoft.com/office/drawing/2014/main" id="{3B91D9C7-0FCE-42DB-8F7B-AC7ACD31B729}"/>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6" name="Rounded Rectangle 5_1">
              <a:extLst>
                <a:ext uri="{FF2B5EF4-FFF2-40B4-BE49-F238E27FC236}">
                  <a16:creationId xmlns:a16="http://schemas.microsoft.com/office/drawing/2014/main" id="{EE2EF041-8840-4670-A461-E6FEE20D1EEC}"/>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grpSp>
      <p:sp>
        <p:nvSpPr>
          <p:cNvPr id="27" name="文本框 26">
            <a:extLst>
              <a:ext uri="{FF2B5EF4-FFF2-40B4-BE49-F238E27FC236}">
                <a16:creationId xmlns:a16="http://schemas.microsoft.com/office/drawing/2014/main" id="{21FB21DA-2C86-40BF-AB09-CBF68647B955}"/>
              </a:ext>
            </a:extLst>
          </p:cNvPr>
          <p:cNvSpPr txBox="1"/>
          <p:nvPr/>
        </p:nvSpPr>
        <p:spPr>
          <a:xfrm>
            <a:off x="7371933" y="4127453"/>
            <a:ext cx="1588166" cy="430374"/>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职场必须品</a:t>
            </a:r>
          </a:p>
        </p:txBody>
      </p:sp>
    </p:spTree>
    <p:extLst>
      <p:ext uri="{BB962C8B-B14F-4D97-AF65-F5344CB8AC3E}">
        <p14:creationId xmlns:p14="http://schemas.microsoft.com/office/powerpoint/2010/main" val="1160237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23CFC7-41EC-4B75-A80E-319A3A94A426}"/>
              </a:ext>
            </a:extLst>
          </p:cNvPr>
          <p:cNvSpPr>
            <a:spLocks noGrp="1"/>
          </p:cNvSpPr>
          <p:nvPr>
            <p:ph type="title"/>
          </p:nvPr>
        </p:nvSpPr>
        <p:spPr/>
        <p:txBody>
          <a:bodyPr/>
          <a:lstStyle/>
          <a:p>
            <a:r>
              <a:rPr lang="zh-CN" altLang="en-US" dirty="0"/>
              <a:t>职场沟通的四大特点</a:t>
            </a:r>
          </a:p>
        </p:txBody>
      </p:sp>
      <p:sp>
        <p:nvSpPr>
          <p:cNvPr id="12" name="椭圆 11">
            <a:extLst>
              <a:ext uri="{FF2B5EF4-FFF2-40B4-BE49-F238E27FC236}">
                <a16:creationId xmlns:a16="http://schemas.microsoft.com/office/drawing/2014/main" id="{04951A3E-5581-489F-B91F-86D9914D5145}"/>
              </a:ext>
            </a:extLst>
          </p:cNvPr>
          <p:cNvSpPr/>
          <p:nvPr/>
        </p:nvSpPr>
        <p:spPr>
          <a:xfrm flipH="1">
            <a:off x="4418830" y="1939989"/>
            <a:ext cx="3303540" cy="3303535"/>
          </a:xfrm>
          <a:prstGeom prst="ellipse">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16" name="组合 15">
            <a:extLst>
              <a:ext uri="{FF2B5EF4-FFF2-40B4-BE49-F238E27FC236}">
                <a16:creationId xmlns:a16="http://schemas.microsoft.com/office/drawing/2014/main" id="{CCE5595D-C364-434F-A806-843788268F99}"/>
              </a:ext>
            </a:extLst>
          </p:cNvPr>
          <p:cNvGrpSpPr/>
          <p:nvPr/>
        </p:nvGrpSpPr>
        <p:grpSpPr>
          <a:xfrm>
            <a:off x="8080850" y="2194263"/>
            <a:ext cx="1647473" cy="475833"/>
            <a:chOff x="10383138" y="448126"/>
            <a:chExt cx="947862" cy="333369"/>
          </a:xfrm>
        </p:grpSpPr>
        <p:sp>
          <p:nvSpPr>
            <p:cNvPr id="17" name="矩形: 圆角 16">
              <a:extLst>
                <a:ext uri="{FF2B5EF4-FFF2-40B4-BE49-F238E27FC236}">
                  <a16:creationId xmlns:a16="http://schemas.microsoft.com/office/drawing/2014/main" id="{0089E4D7-086A-402A-AA54-6356D5907B54}"/>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Rounded Rectangle 5_1">
              <a:extLst>
                <a:ext uri="{FF2B5EF4-FFF2-40B4-BE49-F238E27FC236}">
                  <a16:creationId xmlns:a16="http://schemas.microsoft.com/office/drawing/2014/main" id="{11D0BBD2-D056-451D-B312-BE67F794500C}"/>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9" name="文本框 18">
            <a:extLst>
              <a:ext uri="{FF2B5EF4-FFF2-40B4-BE49-F238E27FC236}">
                <a16:creationId xmlns:a16="http://schemas.microsoft.com/office/drawing/2014/main" id="{EBAB3A9C-A380-4029-96C6-A2B673423A67}"/>
              </a:ext>
            </a:extLst>
          </p:cNvPr>
          <p:cNvSpPr txBox="1"/>
          <p:nvPr/>
        </p:nvSpPr>
        <p:spPr>
          <a:xfrm>
            <a:off x="8238342" y="2196221"/>
            <a:ext cx="1332488" cy="429861"/>
          </a:xfrm>
          <a:prstGeom prst="rect">
            <a:avLst/>
          </a:prstGeom>
          <a:noFill/>
        </p:spPr>
        <p:txBody>
          <a:bodyPr wrap="square" rtlCol="0">
            <a:spAutoFit/>
          </a:bodyPr>
          <a:lstStyle/>
          <a:p>
            <a:pPr algn="ctr">
              <a:lnSpc>
                <a:spcPct val="120000"/>
              </a:lnSpc>
            </a:pPr>
            <a:r>
              <a:rPr lang="zh-CN" altLang="en-US" sz="2000" b="1" dirty="0">
                <a:solidFill>
                  <a:schemeClr val="bg1"/>
                </a:solidFill>
              </a:rPr>
              <a:t>双向性</a:t>
            </a:r>
          </a:p>
        </p:txBody>
      </p:sp>
      <p:sp>
        <p:nvSpPr>
          <p:cNvPr id="20" name="文本框 7">
            <a:extLst>
              <a:ext uri="{FF2B5EF4-FFF2-40B4-BE49-F238E27FC236}">
                <a16:creationId xmlns:a16="http://schemas.microsoft.com/office/drawing/2014/main" id="{2A680A98-ACF2-4F0F-85E9-12BD3A459706}"/>
              </a:ext>
            </a:extLst>
          </p:cNvPr>
          <p:cNvSpPr txBox="1"/>
          <p:nvPr/>
        </p:nvSpPr>
        <p:spPr>
          <a:xfrm>
            <a:off x="8080850" y="2736161"/>
            <a:ext cx="2450329" cy="609013"/>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我们既要收集对方信息，又要给予对方信息</a:t>
            </a:r>
          </a:p>
        </p:txBody>
      </p:sp>
      <p:grpSp>
        <p:nvGrpSpPr>
          <p:cNvPr id="27" name="图形 20">
            <a:extLst>
              <a:ext uri="{FF2B5EF4-FFF2-40B4-BE49-F238E27FC236}">
                <a16:creationId xmlns:a16="http://schemas.microsoft.com/office/drawing/2014/main" id="{639A8D78-D178-417D-BF39-37081AFA0994}"/>
              </a:ext>
            </a:extLst>
          </p:cNvPr>
          <p:cNvGrpSpPr/>
          <p:nvPr/>
        </p:nvGrpSpPr>
        <p:grpSpPr>
          <a:xfrm>
            <a:off x="4018898" y="2140078"/>
            <a:ext cx="3860714" cy="2782217"/>
            <a:chOff x="4018898" y="2140078"/>
            <a:chExt cx="3860714" cy="2782217"/>
          </a:xfrm>
        </p:grpSpPr>
        <p:sp>
          <p:nvSpPr>
            <p:cNvPr id="28" name="任意多边形: 形状 27">
              <a:extLst>
                <a:ext uri="{FF2B5EF4-FFF2-40B4-BE49-F238E27FC236}">
                  <a16:creationId xmlns:a16="http://schemas.microsoft.com/office/drawing/2014/main" id="{9CEDDF53-F44D-4F77-A1F1-C66EEF56EA4E}"/>
                </a:ext>
              </a:extLst>
            </p:cNvPr>
            <p:cNvSpPr/>
            <p:nvPr/>
          </p:nvSpPr>
          <p:spPr>
            <a:xfrm>
              <a:off x="4024949" y="3637659"/>
              <a:ext cx="1128563" cy="520031"/>
            </a:xfrm>
            <a:custGeom>
              <a:avLst/>
              <a:gdLst>
                <a:gd name="connsiteX0" fmla="*/ 642192 w 1128563"/>
                <a:gd name="connsiteY0" fmla="*/ 520032 h 520031"/>
                <a:gd name="connsiteX1" fmla="*/ 977281 w 1128563"/>
                <a:gd name="connsiteY1" fmla="*/ 520032 h 520031"/>
                <a:gd name="connsiteX2" fmla="*/ 1128563 w 1128563"/>
                <a:gd name="connsiteY2" fmla="*/ 397115 h 520031"/>
                <a:gd name="connsiteX3" fmla="*/ 995561 w 1128563"/>
                <a:gd name="connsiteY3" fmla="*/ 275081 h 520031"/>
                <a:gd name="connsiteX4" fmla="*/ 998587 w 1128563"/>
                <a:gd name="connsiteY4" fmla="*/ 249867 h 520031"/>
                <a:gd name="connsiteX5" fmla="*/ 839489 w 1128563"/>
                <a:gd name="connsiteY5" fmla="*/ 120773 h 520031"/>
                <a:gd name="connsiteX6" fmla="*/ 770781 w 1128563"/>
                <a:gd name="connsiteY6" fmla="*/ 133380 h 520031"/>
                <a:gd name="connsiteX7" fmla="*/ 770781 w 1128563"/>
                <a:gd name="connsiteY7" fmla="*/ 129094 h 520031"/>
                <a:gd name="connsiteX8" fmla="*/ 611683 w 1128563"/>
                <a:gd name="connsiteY8" fmla="*/ 0 h 520031"/>
                <a:gd name="connsiteX9" fmla="*/ 465948 w 1128563"/>
                <a:gd name="connsiteY9" fmla="*/ 77280 h 520031"/>
                <a:gd name="connsiteX10" fmla="*/ 413378 w 1128563"/>
                <a:gd name="connsiteY10" fmla="*/ 73120 h 520031"/>
                <a:gd name="connsiteX11" fmla="*/ 149517 w 1128563"/>
                <a:gd name="connsiteY11" fmla="*/ 273820 h 520031"/>
                <a:gd name="connsiteX12" fmla="*/ 0 w 1128563"/>
                <a:gd name="connsiteY12" fmla="*/ 396737 h 520031"/>
                <a:gd name="connsiteX13" fmla="*/ 151282 w 1128563"/>
                <a:gd name="connsiteY13" fmla="*/ 519653 h 52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8563" h="520031">
                  <a:moveTo>
                    <a:pt x="642192" y="520032"/>
                  </a:moveTo>
                  <a:lnTo>
                    <a:pt x="977281" y="520032"/>
                  </a:lnTo>
                  <a:cubicBezTo>
                    <a:pt x="1060991" y="520032"/>
                    <a:pt x="1128563" y="464940"/>
                    <a:pt x="1128563" y="397115"/>
                  </a:cubicBezTo>
                  <a:cubicBezTo>
                    <a:pt x="1128563" y="334081"/>
                    <a:pt x="1070446" y="282519"/>
                    <a:pt x="995561" y="275081"/>
                  </a:cubicBezTo>
                  <a:cubicBezTo>
                    <a:pt x="997553" y="266824"/>
                    <a:pt x="998562" y="258364"/>
                    <a:pt x="998587" y="249867"/>
                  </a:cubicBezTo>
                  <a:cubicBezTo>
                    <a:pt x="998587" y="178513"/>
                    <a:pt x="927358" y="120773"/>
                    <a:pt x="839489" y="120773"/>
                  </a:cubicBezTo>
                  <a:cubicBezTo>
                    <a:pt x="816002" y="120685"/>
                    <a:pt x="792706" y="124959"/>
                    <a:pt x="770781" y="133380"/>
                  </a:cubicBezTo>
                  <a:cubicBezTo>
                    <a:pt x="770781" y="131993"/>
                    <a:pt x="770781" y="130481"/>
                    <a:pt x="770781" y="129094"/>
                  </a:cubicBezTo>
                  <a:cubicBezTo>
                    <a:pt x="770781" y="57739"/>
                    <a:pt x="699553" y="0"/>
                    <a:pt x="611683" y="0"/>
                  </a:cubicBezTo>
                  <a:cubicBezTo>
                    <a:pt x="546506" y="0"/>
                    <a:pt x="490532" y="31769"/>
                    <a:pt x="465948" y="77280"/>
                  </a:cubicBezTo>
                  <a:cubicBezTo>
                    <a:pt x="448566" y="74481"/>
                    <a:pt x="430985" y="73082"/>
                    <a:pt x="413378" y="73120"/>
                  </a:cubicBezTo>
                  <a:cubicBezTo>
                    <a:pt x="273064" y="73120"/>
                    <a:pt x="158342" y="161367"/>
                    <a:pt x="149517" y="273820"/>
                  </a:cubicBezTo>
                  <a:cubicBezTo>
                    <a:pt x="66816" y="274703"/>
                    <a:pt x="0" y="329290"/>
                    <a:pt x="0" y="396737"/>
                  </a:cubicBezTo>
                  <a:cubicBezTo>
                    <a:pt x="0" y="464183"/>
                    <a:pt x="67951" y="519653"/>
                    <a:pt x="151282" y="519653"/>
                  </a:cubicBezTo>
                </a:path>
              </a:pathLst>
            </a:custGeom>
            <a:solidFill>
              <a:srgbClr val="FFFFFF"/>
            </a:solidFill>
            <a:ln w="12597"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6D0C4E53-878B-40F7-819E-0B9088079376}"/>
                </a:ext>
              </a:extLst>
            </p:cNvPr>
            <p:cNvSpPr/>
            <p:nvPr/>
          </p:nvSpPr>
          <p:spPr>
            <a:xfrm>
              <a:off x="4018898" y="3631986"/>
              <a:ext cx="1140918" cy="532260"/>
            </a:xfrm>
            <a:custGeom>
              <a:avLst/>
              <a:gdLst>
                <a:gd name="connsiteX0" fmla="*/ 983333 w 1140918"/>
                <a:gd name="connsiteY0" fmla="*/ 532008 h 532260"/>
                <a:gd name="connsiteX1" fmla="*/ 648243 w 1140918"/>
                <a:gd name="connsiteY1" fmla="*/ 532008 h 532260"/>
                <a:gd name="connsiteX2" fmla="*/ 641940 w 1140918"/>
                <a:gd name="connsiteY2" fmla="*/ 525705 h 532260"/>
                <a:gd name="connsiteX3" fmla="*/ 648243 w 1140918"/>
                <a:gd name="connsiteY3" fmla="*/ 519401 h 532260"/>
                <a:gd name="connsiteX4" fmla="*/ 983333 w 1140918"/>
                <a:gd name="connsiteY4" fmla="*/ 519401 h 532260"/>
                <a:gd name="connsiteX5" fmla="*/ 1128563 w 1140918"/>
                <a:gd name="connsiteY5" fmla="*/ 402788 h 532260"/>
                <a:gd name="connsiteX6" fmla="*/ 1001234 w 1140918"/>
                <a:gd name="connsiteY6" fmla="*/ 287058 h 532260"/>
                <a:gd name="connsiteX7" fmla="*/ 996696 w 1140918"/>
                <a:gd name="connsiteY7" fmla="*/ 284410 h 532260"/>
                <a:gd name="connsiteX8" fmla="*/ 995687 w 1140918"/>
                <a:gd name="connsiteY8" fmla="*/ 279367 h 532260"/>
                <a:gd name="connsiteX9" fmla="*/ 998587 w 1140918"/>
                <a:gd name="connsiteY9" fmla="*/ 255793 h 532260"/>
                <a:gd name="connsiteX10" fmla="*/ 845792 w 1140918"/>
                <a:gd name="connsiteY10" fmla="*/ 133002 h 532260"/>
                <a:gd name="connsiteX11" fmla="*/ 779354 w 1140918"/>
                <a:gd name="connsiteY11" fmla="*/ 145609 h 532260"/>
                <a:gd name="connsiteX12" fmla="*/ 773429 w 1140918"/>
                <a:gd name="connsiteY12" fmla="*/ 144853 h 532260"/>
                <a:gd name="connsiteX13" fmla="*/ 770781 w 1140918"/>
                <a:gd name="connsiteY13" fmla="*/ 139431 h 532260"/>
                <a:gd name="connsiteX14" fmla="*/ 770781 w 1140918"/>
                <a:gd name="connsiteY14" fmla="*/ 137415 h 532260"/>
                <a:gd name="connsiteX15" fmla="*/ 770781 w 1140918"/>
                <a:gd name="connsiteY15" fmla="*/ 135397 h 532260"/>
                <a:gd name="connsiteX16" fmla="*/ 617987 w 1140918"/>
                <a:gd name="connsiteY16" fmla="*/ 12607 h 532260"/>
                <a:gd name="connsiteX17" fmla="*/ 477799 w 1140918"/>
                <a:gd name="connsiteY17" fmla="*/ 86609 h 532260"/>
                <a:gd name="connsiteX18" fmla="*/ 471243 w 1140918"/>
                <a:gd name="connsiteY18" fmla="*/ 89887 h 532260"/>
                <a:gd name="connsiteX19" fmla="*/ 419681 w 1140918"/>
                <a:gd name="connsiteY19" fmla="*/ 85726 h 532260"/>
                <a:gd name="connsiteX20" fmla="*/ 162124 w 1140918"/>
                <a:gd name="connsiteY20" fmla="*/ 280628 h 532260"/>
                <a:gd name="connsiteX21" fmla="*/ 155946 w 1140918"/>
                <a:gd name="connsiteY21" fmla="*/ 286427 h 532260"/>
                <a:gd name="connsiteX22" fmla="*/ 12607 w 1140918"/>
                <a:gd name="connsiteY22" fmla="*/ 403040 h 532260"/>
                <a:gd name="connsiteX23" fmla="*/ 157964 w 1140918"/>
                <a:gd name="connsiteY23" fmla="*/ 519653 h 532260"/>
                <a:gd name="connsiteX24" fmla="*/ 164267 w 1140918"/>
                <a:gd name="connsiteY24" fmla="*/ 525957 h 532260"/>
                <a:gd name="connsiteX25" fmla="*/ 157964 w 1140918"/>
                <a:gd name="connsiteY25" fmla="*/ 532260 h 532260"/>
                <a:gd name="connsiteX26" fmla="*/ 0 w 1140918"/>
                <a:gd name="connsiteY26" fmla="*/ 403040 h 532260"/>
                <a:gd name="connsiteX27" fmla="*/ 150147 w 1140918"/>
                <a:gd name="connsiteY27" fmla="*/ 273946 h 532260"/>
                <a:gd name="connsiteX28" fmla="*/ 419681 w 1140918"/>
                <a:gd name="connsiteY28" fmla="*/ 73120 h 532260"/>
                <a:gd name="connsiteX29" fmla="*/ 468974 w 1140918"/>
                <a:gd name="connsiteY29" fmla="*/ 76776 h 532260"/>
                <a:gd name="connsiteX30" fmla="*/ 617987 w 1140918"/>
                <a:gd name="connsiteY30" fmla="*/ 0 h 532260"/>
                <a:gd name="connsiteX31" fmla="*/ 783388 w 1140918"/>
                <a:gd name="connsiteY31" fmla="*/ 130607 h 532260"/>
                <a:gd name="connsiteX32" fmla="*/ 845540 w 1140918"/>
                <a:gd name="connsiteY32" fmla="*/ 120647 h 532260"/>
                <a:gd name="connsiteX33" fmla="*/ 1010942 w 1140918"/>
                <a:gd name="connsiteY33" fmla="*/ 256045 h 532260"/>
                <a:gd name="connsiteX34" fmla="*/ 1009177 w 1140918"/>
                <a:gd name="connsiteY34" fmla="*/ 275585 h 532260"/>
                <a:gd name="connsiteX35" fmla="*/ 1140918 w 1140918"/>
                <a:gd name="connsiteY35" fmla="*/ 403040 h 532260"/>
                <a:gd name="connsiteX36" fmla="*/ 983333 w 1140918"/>
                <a:gd name="connsiteY36" fmla="*/ 532008 h 53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40918" h="532260">
                  <a:moveTo>
                    <a:pt x="983333" y="532008"/>
                  </a:moveTo>
                  <a:lnTo>
                    <a:pt x="648243" y="532008"/>
                  </a:lnTo>
                  <a:cubicBezTo>
                    <a:pt x="644762" y="532008"/>
                    <a:pt x="641940" y="529184"/>
                    <a:pt x="641940" y="525705"/>
                  </a:cubicBezTo>
                  <a:cubicBezTo>
                    <a:pt x="641940" y="522225"/>
                    <a:pt x="644762" y="519401"/>
                    <a:pt x="648243" y="519401"/>
                  </a:cubicBezTo>
                  <a:lnTo>
                    <a:pt x="983333" y="519401"/>
                  </a:lnTo>
                  <a:cubicBezTo>
                    <a:pt x="1063386" y="519401"/>
                    <a:pt x="1128563" y="467083"/>
                    <a:pt x="1128563" y="402788"/>
                  </a:cubicBezTo>
                  <a:cubicBezTo>
                    <a:pt x="1128563" y="344040"/>
                    <a:pt x="1073850" y="294243"/>
                    <a:pt x="1001234" y="287058"/>
                  </a:cubicBezTo>
                  <a:cubicBezTo>
                    <a:pt x="999394" y="286932"/>
                    <a:pt x="997717" y="285948"/>
                    <a:pt x="996696" y="284410"/>
                  </a:cubicBezTo>
                  <a:cubicBezTo>
                    <a:pt x="995687" y="282935"/>
                    <a:pt x="995322" y="281120"/>
                    <a:pt x="995687" y="279367"/>
                  </a:cubicBezTo>
                  <a:cubicBezTo>
                    <a:pt x="997566" y="271652"/>
                    <a:pt x="998536" y="263735"/>
                    <a:pt x="998587" y="255793"/>
                  </a:cubicBezTo>
                  <a:cubicBezTo>
                    <a:pt x="998587" y="188094"/>
                    <a:pt x="930006" y="133002"/>
                    <a:pt x="845792" y="133002"/>
                  </a:cubicBezTo>
                  <a:cubicBezTo>
                    <a:pt x="823049" y="133027"/>
                    <a:pt x="800520" y="137301"/>
                    <a:pt x="779354" y="145609"/>
                  </a:cubicBezTo>
                  <a:cubicBezTo>
                    <a:pt x="777380" y="146390"/>
                    <a:pt x="775142" y="146101"/>
                    <a:pt x="773429" y="144853"/>
                  </a:cubicBezTo>
                  <a:cubicBezTo>
                    <a:pt x="771718" y="143579"/>
                    <a:pt x="770731" y="141562"/>
                    <a:pt x="770781" y="139431"/>
                  </a:cubicBezTo>
                  <a:lnTo>
                    <a:pt x="770781" y="137415"/>
                  </a:lnTo>
                  <a:cubicBezTo>
                    <a:pt x="770839" y="136746"/>
                    <a:pt x="770839" y="136065"/>
                    <a:pt x="770781" y="135397"/>
                  </a:cubicBezTo>
                  <a:cubicBezTo>
                    <a:pt x="770781" y="67699"/>
                    <a:pt x="702326" y="12607"/>
                    <a:pt x="617987" y="12607"/>
                  </a:cubicBezTo>
                  <a:cubicBezTo>
                    <a:pt x="557096" y="12607"/>
                    <a:pt x="502130" y="41603"/>
                    <a:pt x="477799" y="86609"/>
                  </a:cubicBezTo>
                  <a:cubicBezTo>
                    <a:pt x="476538" y="88992"/>
                    <a:pt x="473905" y="90303"/>
                    <a:pt x="471243" y="89887"/>
                  </a:cubicBezTo>
                  <a:cubicBezTo>
                    <a:pt x="454196" y="87113"/>
                    <a:pt x="436953" y="85714"/>
                    <a:pt x="419681" y="85726"/>
                  </a:cubicBezTo>
                  <a:cubicBezTo>
                    <a:pt x="283780" y="85726"/>
                    <a:pt x="170696" y="171327"/>
                    <a:pt x="162124" y="280628"/>
                  </a:cubicBezTo>
                  <a:cubicBezTo>
                    <a:pt x="161923" y="283893"/>
                    <a:pt x="159215" y="286427"/>
                    <a:pt x="155946" y="286427"/>
                  </a:cubicBezTo>
                  <a:cubicBezTo>
                    <a:pt x="76902" y="287310"/>
                    <a:pt x="12607" y="339628"/>
                    <a:pt x="12607" y="403040"/>
                  </a:cubicBezTo>
                  <a:cubicBezTo>
                    <a:pt x="12607" y="466453"/>
                    <a:pt x="77784" y="519653"/>
                    <a:pt x="157964" y="519653"/>
                  </a:cubicBezTo>
                  <a:cubicBezTo>
                    <a:pt x="161444" y="519653"/>
                    <a:pt x="164267" y="522477"/>
                    <a:pt x="164267" y="525957"/>
                  </a:cubicBezTo>
                  <a:cubicBezTo>
                    <a:pt x="164267" y="529436"/>
                    <a:pt x="161444" y="532260"/>
                    <a:pt x="157964" y="532260"/>
                  </a:cubicBezTo>
                  <a:cubicBezTo>
                    <a:pt x="70850" y="532260"/>
                    <a:pt x="0" y="474269"/>
                    <a:pt x="0" y="403040"/>
                  </a:cubicBezTo>
                  <a:cubicBezTo>
                    <a:pt x="0" y="334207"/>
                    <a:pt x="66816" y="276972"/>
                    <a:pt x="150147" y="273946"/>
                  </a:cubicBezTo>
                  <a:cubicBezTo>
                    <a:pt x="162754" y="160485"/>
                    <a:pt x="279619" y="73120"/>
                    <a:pt x="419681" y="73120"/>
                  </a:cubicBezTo>
                  <a:cubicBezTo>
                    <a:pt x="436181" y="73069"/>
                    <a:pt x="452661" y="74292"/>
                    <a:pt x="468974" y="76776"/>
                  </a:cubicBezTo>
                  <a:cubicBezTo>
                    <a:pt x="496457" y="30004"/>
                    <a:pt x="554322" y="0"/>
                    <a:pt x="617987" y="0"/>
                  </a:cubicBezTo>
                  <a:cubicBezTo>
                    <a:pt x="707369" y="0"/>
                    <a:pt x="780363" y="58244"/>
                    <a:pt x="783388" y="130607"/>
                  </a:cubicBezTo>
                  <a:cubicBezTo>
                    <a:pt x="803439" y="123988"/>
                    <a:pt x="824424" y="120622"/>
                    <a:pt x="845540" y="120647"/>
                  </a:cubicBezTo>
                  <a:cubicBezTo>
                    <a:pt x="936687" y="120647"/>
                    <a:pt x="1010942" y="181412"/>
                    <a:pt x="1010942" y="256045"/>
                  </a:cubicBezTo>
                  <a:cubicBezTo>
                    <a:pt x="1010916" y="262600"/>
                    <a:pt x="1010324" y="269131"/>
                    <a:pt x="1009177" y="275585"/>
                  </a:cubicBezTo>
                  <a:cubicBezTo>
                    <a:pt x="1084818" y="285923"/>
                    <a:pt x="1140918" y="339628"/>
                    <a:pt x="1140918" y="403040"/>
                  </a:cubicBezTo>
                  <a:cubicBezTo>
                    <a:pt x="1141170" y="474017"/>
                    <a:pt x="1070320" y="532008"/>
                    <a:pt x="983333" y="532008"/>
                  </a:cubicBezTo>
                  <a:close/>
                </a:path>
              </a:pathLst>
            </a:custGeom>
            <a:solidFill>
              <a:srgbClr val="D1D3D4"/>
            </a:solidFill>
            <a:ln w="12597"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00062306-5BFB-4B32-92CA-2988786D71E1}"/>
                </a:ext>
              </a:extLst>
            </p:cNvPr>
            <p:cNvSpPr/>
            <p:nvPr/>
          </p:nvSpPr>
          <p:spPr>
            <a:xfrm>
              <a:off x="4757028" y="2289359"/>
              <a:ext cx="2620959" cy="2620959"/>
            </a:xfrm>
            <a:custGeom>
              <a:avLst/>
              <a:gdLst>
                <a:gd name="connsiteX0" fmla="*/ 2620960 w 2620959"/>
                <a:gd name="connsiteY0" fmla="*/ 1310480 h 2620959"/>
                <a:gd name="connsiteX1" fmla="*/ 1310480 w 2620959"/>
                <a:gd name="connsiteY1" fmla="*/ 2620959 h 2620959"/>
                <a:gd name="connsiteX2" fmla="*/ 0 w 2620959"/>
                <a:gd name="connsiteY2" fmla="*/ 1310480 h 2620959"/>
                <a:gd name="connsiteX3" fmla="*/ 1310480 w 2620959"/>
                <a:gd name="connsiteY3" fmla="*/ 0 h 2620959"/>
                <a:gd name="connsiteX4" fmla="*/ 2620960 w 2620959"/>
                <a:gd name="connsiteY4" fmla="*/ 1310480 h 2620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0959" h="2620959">
                  <a:moveTo>
                    <a:pt x="2620960" y="1310480"/>
                  </a:moveTo>
                  <a:cubicBezTo>
                    <a:pt x="2620960" y="2034238"/>
                    <a:pt x="2034238" y="2620959"/>
                    <a:pt x="1310480" y="2620959"/>
                  </a:cubicBezTo>
                  <a:cubicBezTo>
                    <a:pt x="586722" y="2620959"/>
                    <a:pt x="0" y="2034238"/>
                    <a:pt x="0" y="1310480"/>
                  </a:cubicBezTo>
                  <a:cubicBezTo>
                    <a:pt x="0" y="586722"/>
                    <a:pt x="586722" y="0"/>
                    <a:pt x="1310480" y="0"/>
                  </a:cubicBezTo>
                  <a:cubicBezTo>
                    <a:pt x="2034238" y="0"/>
                    <a:pt x="2620960" y="586722"/>
                    <a:pt x="2620960" y="1310480"/>
                  </a:cubicBezTo>
                  <a:close/>
                </a:path>
              </a:pathLst>
            </a:custGeom>
            <a:solidFill>
              <a:srgbClr val="FFFFFF"/>
            </a:solidFill>
            <a:ln w="12597"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2AEC0497-F67B-4628-AB57-DF229FACB004}"/>
                </a:ext>
              </a:extLst>
            </p:cNvPr>
            <p:cNvSpPr/>
            <p:nvPr/>
          </p:nvSpPr>
          <p:spPr>
            <a:xfrm>
              <a:off x="4745429" y="2277761"/>
              <a:ext cx="2644155" cy="2644534"/>
            </a:xfrm>
            <a:custGeom>
              <a:avLst/>
              <a:gdLst>
                <a:gd name="connsiteX0" fmla="*/ 1322078 w 2644155"/>
                <a:gd name="connsiteY0" fmla="*/ 11850 h 2644534"/>
                <a:gd name="connsiteX1" fmla="*/ 2633819 w 2644155"/>
                <a:gd name="connsiteY1" fmla="*/ 1322330 h 2644534"/>
                <a:gd name="connsiteX2" fmla="*/ 1323339 w 2644155"/>
                <a:gd name="connsiteY2" fmla="*/ 2634070 h 2644534"/>
                <a:gd name="connsiteX3" fmla="*/ 11598 w 2644155"/>
                <a:gd name="connsiteY3" fmla="*/ 1323591 h 2644534"/>
                <a:gd name="connsiteX4" fmla="*/ 11598 w 2644155"/>
                <a:gd name="connsiteY4" fmla="*/ 1322960 h 2644534"/>
                <a:gd name="connsiteX5" fmla="*/ 1322708 w 2644155"/>
                <a:gd name="connsiteY5" fmla="*/ 11850 h 2644534"/>
                <a:gd name="connsiteX6" fmla="*/ 1322708 w 2644155"/>
                <a:gd name="connsiteY6" fmla="*/ 378 h 2644534"/>
                <a:gd name="connsiteX7" fmla="*/ 0 w 2644155"/>
                <a:gd name="connsiteY7" fmla="*/ 1321826 h 2644534"/>
                <a:gd name="connsiteX8" fmla="*/ 1321448 w 2644155"/>
                <a:gd name="connsiteY8" fmla="*/ 2644534 h 2644534"/>
                <a:gd name="connsiteX9" fmla="*/ 2644156 w 2644155"/>
                <a:gd name="connsiteY9" fmla="*/ 1323086 h 2644534"/>
                <a:gd name="connsiteX10" fmla="*/ 2644156 w 2644155"/>
                <a:gd name="connsiteY10" fmla="*/ 1322078 h 2644534"/>
                <a:gd name="connsiteX11" fmla="*/ 1322078 w 2644155"/>
                <a:gd name="connsiteY11" fmla="*/ 0 h 264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4155" h="2644534">
                  <a:moveTo>
                    <a:pt x="1322078" y="11850"/>
                  </a:moveTo>
                  <a:cubicBezTo>
                    <a:pt x="2046189" y="11502"/>
                    <a:pt x="2633466" y="598224"/>
                    <a:pt x="2633819" y="1322330"/>
                  </a:cubicBezTo>
                  <a:cubicBezTo>
                    <a:pt x="2634172" y="2046441"/>
                    <a:pt x="2047450" y="2633717"/>
                    <a:pt x="1323339" y="2634070"/>
                  </a:cubicBezTo>
                  <a:cubicBezTo>
                    <a:pt x="599228" y="2634424"/>
                    <a:pt x="11946" y="2047702"/>
                    <a:pt x="11598" y="1323591"/>
                  </a:cubicBezTo>
                  <a:cubicBezTo>
                    <a:pt x="11598" y="1323377"/>
                    <a:pt x="11598" y="1323175"/>
                    <a:pt x="11598" y="1322960"/>
                  </a:cubicBezTo>
                  <a:cubicBezTo>
                    <a:pt x="11598" y="598855"/>
                    <a:pt x="598598" y="11850"/>
                    <a:pt x="1322708" y="11850"/>
                  </a:cubicBezTo>
                  <a:moveTo>
                    <a:pt x="1322708" y="378"/>
                  </a:moveTo>
                  <a:cubicBezTo>
                    <a:pt x="592546" y="30"/>
                    <a:pt x="348" y="591662"/>
                    <a:pt x="0" y="1321826"/>
                  </a:cubicBezTo>
                  <a:cubicBezTo>
                    <a:pt x="-348" y="2051988"/>
                    <a:pt x="591286" y="2644181"/>
                    <a:pt x="1321448" y="2644534"/>
                  </a:cubicBezTo>
                  <a:cubicBezTo>
                    <a:pt x="2051610" y="2644887"/>
                    <a:pt x="2643803" y="2053249"/>
                    <a:pt x="2644156" y="1323086"/>
                  </a:cubicBezTo>
                  <a:cubicBezTo>
                    <a:pt x="2644156" y="1322746"/>
                    <a:pt x="2644156" y="1322418"/>
                    <a:pt x="2644156" y="1322078"/>
                  </a:cubicBezTo>
                  <a:cubicBezTo>
                    <a:pt x="2643248" y="592289"/>
                    <a:pt x="2051862" y="903"/>
                    <a:pt x="1322078" y="0"/>
                  </a:cubicBezTo>
                  <a:close/>
                </a:path>
              </a:pathLst>
            </a:custGeom>
            <a:solidFill>
              <a:srgbClr val="231F20"/>
            </a:solidFill>
            <a:ln w="12597"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B4CE669-5DF6-4AB0-8ADD-3AA51877E76C}"/>
                </a:ext>
              </a:extLst>
            </p:cNvPr>
            <p:cNvSpPr/>
            <p:nvPr/>
          </p:nvSpPr>
          <p:spPr>
            <a:xfrm>
              <a:off x="5828230" y="2631761"/>
              <a:ext cx="1549881" cy="1336954"/>
            </a:xfrm>
            <a:custGeom>
              <a:avLst/>
              <a:gdLst>
                <a:gd name="connsiteX0" fmla="*/ 1221980 w 1549881"/>
                <a:gd name="connsiteY0" fmla="*/ 100981 h 1336954"/>
                <a:gd name="connsiteX1" fmla="*/ 1191849 w 1549881"/>
                <a:gd name="connsiteY1" fmla="*/ 102872 h 1336954"/>
                <a:gd name="connsiteX2" fmla="*/ 1209373 w 1549881"/>
                <a:gd name="connsiteY2" fmla="*/ 86483 h 1336954"/>
                <a:gd name="connsiteX3" fmla="*/ 1134993 w 1549881"/>
                <a:gd name="connsiteY3" fmla="*/ 10842 h 1336954"/>
                <a:gd name="connsiteX4" fmla="*/ 1164619 w 1549881"/>
                <a:gd name="connsiteY4" fmla="*/ 57865 h 1336954"/>
                <a:gd name="connsiteX5" fmla="*/ 1091121 w 1549881"/>
                <a:gd name="connsiteY5" fmla="*/ 35677 h 1336954"/>
                <a:gd name="connsiteX6" fmla="*/ 1003503 w 1549881"/>
                <a:gd name="connsiteY6" fmla="*/ 19288 h 1336954"/>
                <a:gd name="connsiteX7" fmla="*/ 1046997 w 1549881"/>
                <a:gd name="connsiteY7" fmla="*/ 50427 h 1336954"/>
                <a:gd name="connsiteX8" fmla="*/ 1021783 w 1549881"/>
                <a:gd name="connsiteY8" fmla="*/ 58370 h 1336954"/>
                <a:gd name="connsiteX9" fmla="*/ 993670 w 1549881"/>
                <a:gd name="connsiteY9" fmla="*/ 54588 h 1336954"/>
                <a:gd name="connsiteX10" fmla="*/ 932527 w 1549881"/>
                <a:gd name="connsiteY10" fmla="*/ 52444 h 1336954"/>
                <a:gd name="connsiteX11" fmla="*/ 909961 w 1549881"/>
                <a:gd name="connsiteY11" fmla="*/ 57361 h 1336954"/>
                <a:gd name="connsiteX12" fmla="*/ 852852 w 1549881"/>
                <a:gd name="connsiteY12" fmla="*/ 84088 h 1336954"/>
                <a:gd name="connsiteX13" fmla="*/ 811754 w 1549881"/>
                <a:gd name="connsiteY13" fmla="*/ 78414 h 1336954"/>
                <a:gd name="connsiteX14" fmla="*/ 831799 w 1549881"/>
                <a:gd name="connsiteY14" fmla="*/ 71481 h 1336954"/>
                <a:gd name="connsiteX15" fmla="*/ 831799 w 1549881"/>
                <a:gd name="connsiteY15" fmla="*/ 63286 h 1336954"/>
                <a:gd name="connsiteX16" fmla="*/ 791078 w 1549881"/>
                <a:gd name="connsiteY16" fmla="*/ 54588 h 1336954"/>
                <a:gd name="connsiteX17" fmla="*/ 789314 w 1549881"/>
                <a:gd name="connsiteY17" fmla="*/ 83709 h 1336954"/>
                <a:gd name="connsiteX18" fmla="*/ 797508 w 1549881"/>
                <a:gd name="connsiteY18" fmla="*/ 100981 h 1336954"/>
                <a:gd name="connsiteX19" fmla="*/ 761831 w 1549881"/>
                <a:gd name="connsiteY19" fmla="*/ 106402 h 1336954"/>
                <a:gd name="connsiteX20" fmla="*/ 728927 w 1549881"/>
                <a:gd name="connsiteY20" fmla="*/ 120143 h 1336954"/>
                <a:gd name="connsiteX21" fmla="*/ 738760 w 1549881"/>
                <a:gd name="connsiteY21" fmla="*/ 140440 h 1336954"/>
                <a:gd name="connsiteX22" fmla="*/ 684425 w 1549881"/>
                <a:gd name="connsiteY22" fmla="*/ 131615 h 1336954"/>
                <a:gd name="connsiteX23" fmla="*/ 683794 w 1549881"/>
                <a:gd name="connsiteY23" fmla="*/ 136910 h 1336954"/>
                <a:gd name="connsiteX24" fmla="*/ 704722 w 1549881"/>
                <a:gd name="connsiteY24" fmla="*/ 150526 h 1336954"/>
                <a:gd name="connsiteX25" fmla="*/ 654294 w 1549881"/>
                <a:gd name="connsiteY25" fmla="*/ 111696 h 1336954"/>
                <a:gd name="connsiteX26" fmla="*/ 627694 w 1549881"/>
                <a:gd name="connsiteY26" fmla="*/ 97451 h 1336954"/>
                <a:gd name="connsiteX27" fmla="*/ 655807 w 1549881"/>
                <a:gd name="connsiteY27" fmla="*/ 100855 h 1336954"/>
                <a:gd name="connsiteX28" fmla="*/ 744055 w 1549881"/>
                <a:gd name="connsiteY28" fmla="*/ 99972 h 1336954"/>
                <a:gd name="connsiteX29" fmla="*/ 744055 w 1549881"/>
                <a:gd name="connsiteY29" fmla="*/ 74758 h 1336954"/>
                <a:gd name="connsiteX30" fmla="*/ 689341 w 1549881"/>
                <a:gd name="connsiteY30" fmla="*/ 51436 h 1336954"/>
                <a:gd name="connsiteX31" fmla="*/ 588487 w 1549881"/>
                <a:gd name="connsiteY31" fmla="*/ 27609 h 1336954"/>
                <a:gd name="connsiteX32" fmla="*/ 594034 w 1549881"/>
                <a:gd name="connsiteY32" fmla="*/ 18910 h 1336954"/>
                <a:gd name="connsiteX33" fmla="*/ 546506 w 1549881"/>
                <a:gd name="connsiteY33" fmla="*/ 8825 h 1336954"/>
                <a:gd name="connsiteX34" fmla="*/ 518645 w 1549881"/>
                <a:gd name="connsiteY34" fmla="*/ 17902 h 1336954"/>
                <a:gd name="connsiteX35" fmla="*/ 526965 w 1549881"/>
                <a:gd name="connsiteY35" fmla="*/ 0 h 1336954"/>
                <a:gd name="connsiteX36" fmla="*/ 489145 w 1549881"/>
                <a:gd name="connsiteY36" fmla="*/ 16893 h 1336954"/>
                <a:gd name="connsiteX37" fmla="*/ 430271 w 1549881"/>
                <a:gd name="connsiteY37" fmla="*/ 24205 h 1336954"/>
                <a:gd name="connsiteX38" fmla="*/ 392451 w 1549881"/>
                <a:gd name="connsiteY38" fmla="*/ 46015 h 1336954"/>
                <a:gd name="connsiteX39" fmla="*/ 363077 w 1549881"/>
                <a:gd name="connsiteY39" fmla="*/ 52570 h 1336954"/>
                <a:gd name="connsiteX40" fmla="*/ 337863 w 1549881"/>
                <a:gd name="connsiteY40" fmla="*/ 71859 h 1336954"/>
                <a:gd name="connsiteX41" fmla="*/ 371145 w 1549881"/>
                <a:gd name="connsiteY41" fmla="*/ 63791 h 1336954"/>
                <a:gd name="connsiteX42" fmla="*/ 321852 w 1549881"/>
                <a:gd name="connsiteY42" fmla="*/ 124429 h 1336954"/>
                <a:gd name="connsiteX43" fmla="*/ 279620 w 1549881"/>
                <a:gd name="connsiteY43" fmla="*/ 160611 h 1336954"/>
                <a:gd name="connsiteX44" fmla="*/ 219989 w 1549881"/>
                <a:gd name="connsiteY44" fmla="*/ 194649 h 1336954"/>
                <a:gd name="connsiteX45" fmla="*/ 210912 w 1549881"/>
                <a:gd name="connsiteY45" fmla="*/ 220998 h 1336954"/>
                <a:gd name="connsiteX46" fmla="*/ 222384 w 1549881"/>
                <a:gd name="connsiteY46" fmla="*/ 261592 h 1336954"/>
                <a:gd name="connsiteX47" fmla="*/ 260205 w 1549881"/>
                <a:gd name="connsiteY47" fmla="*/ 278359 h 1336954"/>
                <a:gd name="connsiteX48" fmla="*/ 298025 w 1549881"/>
                <a:gd name="connsiteY48" fmla="*/ 259827 h 1336954"/>
                <a:gd name="connsiteX49" fmla="*/ 323239 w 1549881"/>
                <a:gd name="connsiteY49" fmla="*/ 297647 h 1336954"/>
                <a:gd name="connsiteX50" fmla="*/ 327652 w 1549881"/>
                <a:gd name="connsiteY50" fmla="*/ 306094 h 1336954"/>
                <a:gd name="connsiteX51" fmla="*/ 363203 w 1549881"/>
                <a:gd name="connsiteY51" fmla="*/ 320466 h 1336954"/>
                <a:gd name="connsiteX52" fmla="*/ 388417 w 1549881"/>
                <a:gd name="connsiteY52" fmla="*/ 293235 h 1336954"/>
                <a:gd name="connsiteX53" fmla="*/ 406444 w 1549881"/>
                <a:gd name="connsiteY53" fmla="*/ 261340 h 1336954"/>
                <a:gd name="connsiteX54" fmla="*/ 417652 w 1549881"/>
                <a:gd name="connsiteY54" fmla="*/ 238244 h 1336954"/>
                <a:gd name="connsiteX55" fmla="*/ 408587 w 1549881"/>
                <a:gd name="connsiteY55" fmla="*/ 227931 h 1336954"/>
                <a:gd name="connsiteX56" fmla="*/ 404049 w 1549881"/>
                <a:gd name="connsiteY56" fmla="*/ 186455 h 1336954"/>
                <a:gd name="connsiteX57" fmla="*/ 433927 w 1549881"/>
                <a:gd name="connsiteY57" fmla="*/ 164519 h 1336954"/>
                <a:gd name="connsiteX58" fmla="*/ 456998 w 1549881"/>
                <a:gd name="connsiteY58" fmla="*/ 137919 h 1336954"/>
                <a:gd name="connsiteX59" fmla="*/ 492297 w 1549881"/>
                <a:gd name="connsiteY59" fmla="*/ 118000 h 1336954"/>
                <a:gd name="connsiteX60" fmla="*/ 520410 w 1549881"/>
                <a:gd name="connsiteY60" fmla="*/ 126446 h 1336954"/>
                <a:gd name="connsiteX61" fmla="*/ 467083 w 1549881"/>
                <a:gd name="connsiteY61" fmla="*/ 168553 h 1336954"/>
                <a:gd name="connsiteX62" fmla="*/ 455863 w 1549881"/>
                <a:gd name="connsiteY62" fmla="*/ 223393 h 1336954"/>
                <a:gd name="connsiteX63" fmla="*/ 504651 w 1549881"/>
                <a:gd name="connsiteY63" fmla="*/ 239278 h 1336954"/>
                <a:gd name="connsiteX64" fmla="*/ 550792 w 1549881"/>
                <a:gd name="connsiteY64" fmla="*/ 229570 h 1336954"/>
                <a:gd name="connsiteX65" fmla="*/ 573359 w 1549881"/>
                <a:gd name="connsiteY65" fmla="*/ 234109 h 1336954"/>
                <a:gd name="connsiteX66" fmla="*/ 573359 w 1549881"/>
                <a:gd name="connsiteY66" fmla="*/ 243690 h 1336954"/>
                <a:gd name="connsiteX67" fmla="*/ 532765 w 1549881"/>
                <a:gd name="connsiteY67" fmla="*/ 247472 h 1336954"/>
                <a:gd name="connsiteX68" fmla="*/ 500869 w 1549881"/>
                <a:gd name="connsiteY68" fmla="*/ 251254 h 1336954"/>
                <a:gd name="connsiteX69" fmla="*/ 494566 w 1549881"/>
                <a:gd name="connsiteY69" fmla="*/ 273316 h 1336954"/>
                <a:gd name="connsiteX70" fmla="*/ 492801 w 1549881"/>
                <a:gd name="connsiteY70" fmla="*/ 303699 h 1336954"/>
                <a:gd name="connsiteX71" fmla="*/ 452963 w 1549881"/>
                <a:gd name="connsiteY71" fmla="*/ 318196 h 1336954"/>
                <a:gd name="connsiteX72" fmla="*/ 452963 w 1549881"/>
                <a:gd name="connsiteY72" fmla="*/ 342275 h 1336954"/>
                <a:gd name="connsiteX73" fmla="*/ 421320 w 1549881"/>
                <a:gd name="connsiteY73" fmla="*/ 354882 h 1336954"/>
                <a:gd name="connsiteX74" fmla="*/ 348327 w 1549881"/>
                <a:gd name="connsiteY74" fmla="*/ 368498 h 1336954"/>
                <a:gd name="connsiteX75" fmla="*/ 313154 w 1549881"/>
                <a:gd name="connsiteY75" fmla="*/ 361060 h 1336954"/>
                <a:gd name="connsiteX76" fmla="*/ 289705 w 1549881"/>
                <a:gd name="connsiteY76" fmla="*/ 349839 h 1336954"/>
                <a:gd name="connsiteX77" fmla="*/ 286049 w 1549881"/>
                <a:gd name="connsiteY77" fmla="*/ 333577 h 1336954"/>
                <a:gd name="connsiteX78" fmla="*/ 293361 w 1549881"/>
                <a:gd name="connsiteY78" fmla="*/ 289579 h 1336954"/>
                <a:gd name="connsiteX79" fmla="*/ 267139 w 1549881"/>
                <a:gd name="connsiteY79" fmla="*/ 343788 h 1336954"/>
                <a:gd name="connsiteX80" fmla="*/ 268525 w 1549881"/>
                <a:gd name="connsiteY80" fmla="*/ 365724 h 1336954"/>
                <a:gd name="connsiteX81" fmla="*/ 217342 w 1549881"/>
                <a:gd name="connsiteY81" fmla="*/ 386147 h 1336954"/>
                <a:gd name="connsiteX82" fmla="*/ 177378 w 1549881"/>
                <a:gd name="connsiteY82" fmla="*/ 425607 h 1336954"/>
                <a:gd name="connsiteX83" fmla="*/ 164771 w 1549881"/>
                <a:gd name="connsiteY83" fmla="*/ 437205 h 1336954"/>
                <a:gd name="connsiteX84" fmla="*/ 115378 w 1549881"/>
                <a:gd name="connsiteY84" fmla="*/ 457729 h 1336954"/>
                <a:gd name="connsiteX85" fmla="*/ 113714 w 1549881"/>
                <a:gd name="connsiteY85" fmla="*/ 456997 h 1336954"/>
                <a:gd name="connsiteX86" fmla="*/ 116361 w 1549881"/>
                <a:gd name="connsiteY86" fmla="*/ 478429 h 1336954"/>
                <a:gd name="connsiteX87" fmla="*/ 70977 w 1549881"/>
                <a:gd name="connsiteY87" fmla="*/ 476412 h 1336954"/>
                <a:gd name="connsiteX88" fmla="*/ 113461 w 1549881"/>
                <a:gd name="connsiteY88" fmla="*/ 523057 h 1336954"/>
                <a:gd name="connsiteX89" fmla="*/ 113461 w 1549881"/>
                <a:gd name="connsiteY89" fmla="*/ 587226 h 1336954"/>
                <a:gd name="connsiteX90" fmla="*/ 0 w 1549881"/>
                <a:gd name="connsiteY90" fmla="*/ 594916 h 1336954"/>
                <a:gd name="connsiteX91" fmla="*/ 11094 w 1549881"/>
                <a:gd name="connsiteY91" fmla="*/ 723506 h 1336954"/>
                <a:gd name="connsiteX92" fmla="*/ 36308 w 1549881"/>
                <a:gd name="connsiteY92" fmla="*/ 720480 h 1336954"/>
                <a:gd name="connsiteX93" fmla="*/ 51184 w 1549881"/>
                <a:gd name="connsiteY93" fmla="*/ 740273 h 1336954"/>
                <a:gd name="connsiteX94" fmla="*/ 137793 w 1549881"/>
                <a:gd name="connsiteY94" fmla="*/ 692871 h 1336954"/>
                <a:gd name="connsiteX95" fmla="*/ 137793 w 1549881"/>
                <a:gd name="connsiteY95" fmla="*/ 665893 h 1336954"/>
                <a:gd name="connsiteX96" fmla="*/ 168301 w 1549881"/>
                <a:gd name="connsiteY96" fmla="*/ 632485 h 1336954"/>
                <a:gd name="connsiteX97" fmla="*/ 185573 w 1549881"/>
                <a:gd name="connsiteY97" fmla="*/ 608153 h 1336954"/>
                <a:gd name="connsiteX98" fmla="*/ 212551 w 1549881"/>
                <a:gd name="connsiteY98" fmla="*/ 590378 h 1336954"/>
                <a:gd name="connsiteX99" fmla="*/ 247850 w 1549881"/>
                <a:gd name="connsiteY99" fmla="*/ 584074 h 1336954"/>
                <a:gd name="connsiteX100" fmla="*/ 274829 w 1549881"/>
                <a:gd name="connsiteY100" fmla="*/ 565668 h 1336954"/>
                <a:gd name="connsiteX101" fmla="*/ 294748 w 1549881"/>
                <a:gd name="connsiteY101" fmla="*/ 590882 h 1336954"/>
                <a:gd name="connsiteX102" fmla="*/ 332568 w 1549881"/>
                <a:gd name="connsiteY102" fmla="*/ 631728 h 1336954"/>
                <a:gd name="connsiteX103" fmla="*/ 376188 w 1549881"/>
                <a:gd name="connsiteY103" fmla="*/ 703209 h 1336954"/>
                <a:gd name="connsiteX104" fmla="*/ 393837 w 1549881"/>
                <a:gd name="connsiteY104" fmla="*/ 679004 h 1336954"/>
                <a:gd name="connsiteX105" fmla="*/ 385643 w 1549881"/>
                <a:gd name="connsiteY105" fmla="*/ 650260 h 1336954"/>
                <a:gd name="connsiteX106" fmla="*/ 414008 w 1549881"/>
                <a:gd name="connsiteY106" fmla="*/ 662867 h 1336954"/>
                <a:gd name="connsiteX107" fmla="*/ 412243 w 1549881"/>
                <a:gd name="connsiteY107" fmla="*/ 654168 h 1336954"/>
                <a:gd name="connsiteX108" fmla="*/ 363581 w 1549881"/>
                <a:gd name="connsiteY108" fmla="*/ 618365 h 1336954"/>
                <a:gd name="connsiteX109" fmla="*/ 347949 w 1549881"/>
                <a:gd name="connsiteY109" fmla="*/ 604623 h 1336954"/>
                <a:gd name="connsiteX110" fmla="*/ 330677 w 1549881"/>
                <a:gd name="connsiteY110" fmla="*/ 577771 h 1336954"/>
                <a:gd name="connsiteX111" fmla="*/ 339880 w 1549881"/>
                <a:gd name="connsiteY111" fmla="*/ 539950 h 1336954"/>
                <a:gd name="connsiteX112" fmla="*/ 347696 w 1549881"/>
                <a:gd name="connsiteY112" fmla="*/ 554574 h 1336954"/>
                <a:gd name="connsiteX113" fmla="*/ 358664 w 1549881"/>
                <a:gd name="connsiteY113" fmla="*/ 559491 h 1336954"/>
                <a:gd name="connsiteX114" fmla="*/ 401780 w 1549881"/>
                <a:gd name="connsiteY114" fmla="*/ 599707 h 1336954"/>
                <a:gd name="connsiteX115" fmla="*/ 426993 w 1549881"/>
                <a:gd name="connsiteY115" fmla="*/ 629333 h 1336954"/>
                <a:gd name="connsiteX116" fmla="*/ 476160 w 1549881"/>
                <a:gd name="connsiteY116" fmla="*/ 740273 h 1336954"/>
                <a:gd name="connsiteX117" fmla="*/ 494818 w 1549881"/>
                <a:gd name="connsiteY117" fmla="*/ 707621 h 1336954"/>
                <a:gd name="connsiteX118" fmla="*/ 492549 w 1549881"/>
                <a:gd name="connsiteY118" fmla="*/ 685811 h 1336954"/>
                <a:gd name="connsiteX119" fmla="*/ 474017 w 1549881"/>
                <a:gd name="connsiteY119" fmla="*/ 655933 h 1336954"/>
                <a:gd name="connsiteX120" fmla="*/ 497718 w 1549881"/>
                <a:gd name="connsiteY120" fmla="*/ 656816 h 1336954"/>
                <a:gd name="connsiteX121" fmla="*/ 530622 w 1549881"/>
                <a:gd name="connsiteY121" fmla="*/ 649126 h 1336954"/>
                <a:gd name="connsiteX122" fmla="*/ 527344 w 1549881"/>
                <a:gd name="connsiteY122" fmla="*/ 692871 h 1336954"/>
                <a:gd name="connsiteX123" fmla="*/ 549532 w 1549881"/>
                <a:gd name="connsiteY123" fmla="*/ 723632 h 1336954"/>
                <a:gd name="connsiteX124" fmla="*/ 593782 w 1549881"/>
                <a:gd name="connsiteY124" fmla="*/ 732079 h 1336954"/>
                <a:gd name="connsiteX125" fmla="*/ 638284 w 1549881"/>
                <a:gd name="connsiteY125" fmla="*/ 741786 h 1336954"/>
                <a:gd name="connsiteX126" fmla="*/ 640553 w 1549881"/>
                <a:gd name="connsiteY126" fmla="*/ 741155 h 1336954"/>
                <a:gd name="connsiteX127" fmla="*/ 679382 w 1549881"/>
                <a:gd name="connsiteY127" fmla="*/ 723380 h 1336954"/>
                <a:gd name="connsiteX128" fmla="*/ 658581 w 1549881"/>
                <a:gd name="connsiteY128" fmla="*/ 815410 h 1336954"/>
                <a:gd name="connsiteX129" fmla="*/ 624668 w 1549881"/>
                <a:gd name="connsiteY129" fmla="*/ 847809 h 1336954"/>
                <a:gd name="connsiteX130" fmla="*/ 602859 w 1549881"/>
                <a:gd name="connsiteY130" fmla="*/ 860416 h 1336954"/>
                <a:gd name="connsiteX131" fmla="*/ 638410 w 1549881"/>
                <a:gd name="connsiteY131" fmla="*/ 898236 h 1336954"/>
                <a:gd name="connsiteX132" fmla="*/ 620760 w 1549881"/>
                <a:gd name="connsiteY132" fmla="*/ 911347 h 1336954"/>
                <a:gd name="connsiteX133" fmla="*/ 623156 w 1549881"/>
                <a:gd name="connsiteY133" fmla="*/ 918281 h 1336954"/>
                <a:gd name="connsiteX134" fmla="*/ 657320 w 1549881"/>
                <a:gd name="connsiteY134" fmla="*/ 907944 h 1336954"/>
                <a:gd name="connsiteX135" fmla="*/ 673961 w 1549881"/>
                <a:gd name="connsiteY135" fmla="*/ 937570 h 1336954"/>
                <a:gd name="connsiteX136" fmla="*/ 700183 w 1549881"/>
                <a:gd name="connsiteY136" fmla="*/ 993922 h 1336954"/>
                <a:gd name="connsiteX137" fmla="*/ 718967 w 1549881"/>
                <a:gd name="connsiteY137" fmla="*/ 1040315 h 1336954"/>
                <a:gd name="connsiteX138" fmla="*/ 730314 w 1549881"/>
                <a:gd name="connsiteY138" fmla="*/ 1074732 h 1336954"/>
                <a:gd name="connsiteX139" fmla="*/ 753006 w 1549881"/>
                <a:gd name="connsiteY139" fmla="*/ 1109905 h 1336954"/>
                <a:gd name="connsiteX140" fmla="*/ 782632 w 1549881"/>
                <a:gd name="connsiteY140" fmla="*/ 1222484 h 1336954"/>
                <a:gd name="connsiteX141" fmla="*/ 803307 w 1549881"/>
                <a:gd name="connsiteY141" fmla="*/ 1235091 h 1336954"/>
                <a:gd name="connsiteX142" fmla="*/ 868863 w 1549881"/>
                <a:gd name="connsiteY142" fmla="*/ 1200170 h 1336954"/>
                <a:gd name="connsiteX143" fmla="*/ 932905 w 1549881"/>
                <a:gd name="connsiteY143" fmla="*/ 1152138 h 1336954"/>
                <a:gd name="connsiteX144" fmla="*/ 987871 w 1549881"/>
                <a:gd name="connsiteY144" fmla="*/ 1107636 h 1336954"/>
                <a:gd name="connsiteX145" fmla="*/ 998461 w 1549881"/>
                <a:gd name="connsiteY145" fmla="*/ 1090112 h 1336954"/>
                <a:gd name="connsiteX146" fmla="*/ 1009555 w 1549881"/>
                <a:gd name="connsiteY146" fmla="*/ 1072463 h 1336954"/>
                <a:gd name="connsiteX147" fmla="*/ 995309 w 1549881"/>
                <a:gd name="connsiteY147" fmla="*/ 1000604 h 1336954"/>
                <a:gd name="connsiteX148" fmla="*/ 980307 w 1549881"/>
                <a:gd name="connsiteY148" fmla="*/ 981442 h 1336954"/>
                <a:gd name="connsiteX149" fmla="*/ 976903 w 1549881"/>
                <a:gd name="connsiteY149" fmla="*/ 950429 h 1336954"/>
                <a:gd name="connsiteX150" fmla="*/ 950303 w 1549881"/>
                <a:gd name="connsiteY150" fmla="*/ 984719 h 1336954"/>
                <a:gd name="connsiteX151" fmla="*/ 910717 w 1549881"/>
                <a:gd name="connsiteY151" fmla="*/ 995183 h 1336954"/>
                <a:gd name="connsiteX152" fmla="*/ 906431 w 1549881"/>
                <a:gd name="connsiteY152" fmla="*/ 969969 h 1336954"/>
                <a:gd name="connsiteX153" fmla="*/ 901388 w 1549881"/>
                <a:gd name="connsiteY153" fmla="*/ 947151 h 1336954"/>
                <a:gd name="connsiteX154" fmla="*/ 892185 w 1549881"/>
                <a:gd name="connsiteY154" fmla="*/ 968961 h 1336954"/>
                <a:gd name="connsiteX155" fmla="*/ 851843 w 1549881"/>
                <a:gd name="connsiteY155" fmla="*/ 882730 h 1336954"/>
                <a:gd name="connsiteX156" fmla="*/ 893068 w 1549881"/>
                <a:gd name="connsiteY156" fmla="*/ 888403 h 1336954"/>
                <a:gd name="connsiteX157" fmla="*/ 898741 w 1549881"/>
                <a:gd name="connsiteY157" fmla="*/ 901010 h 1336954"/>
                <a:gd name="connsiteX158" fmla="*/ 974205 w 1549881"/>
                <a:gd name="connsiteY158" fmla="*/ 938250 h 1336954"/>
                <a:gd name="connsiteX159" fmla="*/ 982576 w 1549881"/>
                <a:gd name="connsiteY159" fmla="*/ 934670 h 1336954"/>
                <a:gd name="connsiteX160" fmla="*/ 1027961 w 1549881"/>
                <a:gd name="connsiteY160" fmla="*/ 968078 h 1336954"/>
                <a:gd name="connsiteX161" fmla="*/ 1122386 w 1549881"/>
                <a:gd name="connsiteY161" fmla="*/ 968078 h 1336954"/>
                <a:gd name="connsiteX162" fmla="*/ 1175839 w 1549881"/>
                <a:gd name="connsiteY162" fmla="*/ 1028843 h 1336954"/>
                <a:gd name="connsiteX163" fmla="*/ 1160585 w 1549881"/>
                <a:gd name="connsiteY163" fmla="*/ 1035147 h 1336954"/>
                <a:gd name="connsiteX164" fmla="*/ 1195758 w 1549881"/>
                <a:gd name="connsiteY164" fmla="*/ 1065655 h 1336954"/>
                <a:gd name="connsiteX165" fmla="*/ 1213911 w 1549881"/>
                <a:gd name="connsiteY165" fmla="*/ 1043593 h 1336954"/>
                <a:gd name="connsiteX166" fmla="*/ 1241773 w 1549881"/>
                <a:gd name="connsiteY166" fmla="*/ 1189202 h 1336954"/>
                <a:gd name="connsiteX167" fmla="*/ 1289805 w 1549881"/>
                <a:gd name="connsiteY167" fmla="*/ 1336954 h 1336954"/>
                <a:gd name="connsiteX168" fmla="*/ 1332416 w 1549881"/>
                <a:gd name="connsiteY168" fmla="*/ 1208490 h 1336954"/>
                <a:gd name="connsiteX169" fmla="*/ 1336702 w 1549881"/>
                <a:gd name="connsiteY169" fmla="*/ 1174452 h 1336954"/>
                <a:gd name="connsiteX170" fmla="*/ 1377422 w 1549881"/>
                <a:gd name="connsiteY170" fmla="*/ 1128941 h 1336954"/>
                <a:gd name="connsiteX171" fmla="*/ 1433649 w 1549881"/>
                <a:gd name="connsiteY171" fmla="*/ 1055065 h 1336954"/>
                <a:gd name="connsiteX172" fmla="*/ 1450037 w 1549881"/>
                <a:gd name="connsiteY172" fmla="*/ 1044854 h 1336954"/>
                <a:gd name="connsiteX173" fmla="*/ 1502482 w 1549881"/>
                <a:gd name="connsiteY173" fmla="*/ 1033760 h 1336954"/>
                <a:gd name="connsiteX174" fmla="*/ 1515089 w 1549881"/>
                <a:gd name="connsiteY174" fmla="*/ 1071580 h 1336954"/>
                <a:gd name="connsiteX175" fmla="*/ 1541437 w 1549881"/>
                <a:gd name="connsiteY175" fmla="*/ 1116839 h 1336954"/>
                <a:gd name="connsiteX176" fmla="*/ 1221980 w 1549881"/>
                <a:gd name="connsiteY176" fmla="*/ 100981 h 133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549881" h="1336954">
                  <a:moveTo>
                    <a:pt x="1221980" y="100981"/>
                  </a:moveTo>
                  <a:cubicBezTo>
                    <a:pt x="1212361" y="104673"/>
                    <a:pt x="1201847" y="105333"/>
                    <a:pt x="1191849" y="102872"/>
                  </a:cubicBezTo>
                  <a:lnTo>
                    <a:pt x="1209373" y="86483"/>
                  </a:lnTo>
                  <a:cubicBezTo>
                    <a:pt x="1185672" y="60387"/>
                    <a:pt x="1160711" y="35299"/>
                    <a:pt x="1134993" y="10842"/>
                  </a:cubicBezTo>
                  <a:cubicBezTo>
                    <a:pt x="1136405" y="30477"/>
                    <a:pt x="1147511" y="48115"/>
                    <a:pt x="1164619" y="57865"/>
                  </a:cubicBezTo>
                  <a:cubicBezTo>
                    <a:pt x="1136884" y="59504"/>
                    <a:pt x="1115326" y="42989"/>
                    <a:pt x="1091121" y="35677"/>
                  </a:cubicBezTo>
                  <a:cubicBezTo>
                    <a:pt x="1062239" y="28606"/>
                    <a:pt x="1032991" y="23135"/>
                    <a:pt x="1003503" y="19288"/>
                  </a:cubicBezTo>
                  <a:lnTo>
                    <a:pt x="1046997" y="50427"/>
                  </a:lnTo>
                  <a:cubicBezTo>
                    <a:pt x="1038752" y="53564"/>
                    <a:pt x="1030331" y="56216"/>
                    <a:pt x="1021783" y="58370"/>
                  </a:cubicBezTo>
                  <a:cubicBezTo>
                    <a:pt x="1013715" y="40846"/>
                    <a:pt x="1003125" y="55092"/>
                    <a:pt x="993670" y="54588"/>
                  </a:cubicBezTo>
                  <a:cubicBezTo>
                    <a:pt x="972239" y="53327"/>
                    <a:pt x="948790" y="78414"/>
                    <a:pt x="932527" y="52444"/>
                  </a:cubicBezTo>
                  <a:cubicBezTo>
                    <a:pt x="924875" y="53399"/>
                    <a:pt x="917323" y="55044"/>
                    <a:pt x="909961" y="57361"/>
                  </a:cubicBezTo>
                  <a:cubicBezTo>
                    <a:pt x="889828" y="63715"/>
                    <a:pt x="870628" y="72701"/>
                    <a:pt x="852852" y="84088"/>
                  </a:cubicBezTo>
                  <a:cubicBezTo>
                    <a:pt x="833185" y="99972"/>
                    <a:pt x="827008" y="101737"/>
                    <a:pt x="811754" y="78414"/>
                  </a:cubicBezTo>
                  <a:lnTo>
                    <a:pt x="831799" y="71481"/>
                  </a:lnTo>
                  <a:lnTo>
                    <a:pt x="831799" y="63286"/>
                  </a:lnTo>
                  <a:lnTo>
                    <a:pt x="791078" y="54588"/>
                  </a:lnTo>
                  <a:cubicBezTo>
                    <a:pt x="789465" y="64205"/>
                    <a:pt x="788872" y="73967"/>
                    <a:pt x="789314" y="83709"/>
                  </a:cubicBezTo>
                  <a:cubicBezTo>
                    <a:pt x="791041" y="89889"/>
                    <a:pt x="793814" y="95730"/>
                    <a:pt x="797508" y="100981"/>
                  </a:cubicBezTo>
                  <a:cubicBezTo>
                    <a:pt x="785506" y="102027"/>
                    <a:pt x="773593" y="103837"/>
                    <a:pt x="761831" y="106402"/>
                  </a:cubicBezTo>
                  <a:cubicBezTo>
                    <a:pt x="750611" y="110361"/>
                    <a:pt x="739630" y="114949"/>
                    <a:pt x="728927" y="120143"/>
                  </a:cubicBezTo>
                  <a:lnTo>
                    <a:pt x="738760" y="140440"/>
                  </a:lnTo>
                  <a:lnTo>
                    <a:pt x="684425" y="131615"/>
                  </a:lnTo>
                  <a:lnTo>
                    <a:pt x="683794" y="136910"/>
                  </a:lnTo>
                  <a:lnTo>
                    <a:pt x="704722" y="150526"/>
                  </a:lnTo>
                  <a:cubicBezTo>
                    <a:pt x="673457" y="159855"/>
                    <a:pt x="654294" y="143592"/>
                    <a:pt x="654294" y="111696"/>
                  </a:cubicBezTo>
                  <a:lnTo>
                    <a:pt x="627694" y="97451"/>
                  </a:lnTo>
                  <a:cubicBezTo>
                    <a:pt x="637200" y="96610"/>
                    <a:pt x="646781" y="97770"/>
                    <a:pt x="655807" y="100855"/>
                  </a:cubicBezTo>
                  <a:cubicBezTo>
                    <a:pt x="685181" y="107410"/>
                    <a:pt x="714933" y="114722"/>
                    <a:pt x="744055" y="99972"/>
                  </a:cubicBezTo>
                  <a:cubicBezTo>
                    <a:pt x="758931" y="92408"/>
                    <a:pt x="758175" y="81692"/>
                    <a:pt x="744055" y="74758"/>
                  </a:cubicBezTo>
                  <a:cubicBezTo>
                    <a:pt x="726632" y="65206"/>
                    <a:pt x="708302" y="57394"/>
                    <a:pt x="689341" y="51436"/>
                  </a:cubicBezTo>
                  <a:cubicBezTo>
                    <a:pt x="656185" y="41981"/>
                    <a:pt x="622273" y="35425"/>
                    <a:pt x="588487" y="27609"/>
                  </a:cubicBezTo>
                  <a:cubicBezTo>
                    <a:pt x="590126" y="25088"/>
                    <a:pt x="592017" y="21936"/>
                    <a:pt x="594034" y="18910"/>
                  </a:cubicBezTo>
                  <a:cubicBezTo>
                    <a:pt x="578439" y="14454"/>
                    <a:pt x="562567" y="11084"/>
                    <a:pt x="546506" y="8825"/>
                  </a:cubicBezTo>
                  <a:cubicBezTo>
                    <a:pt x="536761" y="10179"/>
                    <a:pt x="527318" y="13251"/>
                    <a:pt x="518645" y="17902"/>
                  </a:cubicBezTo>
                  <a:cubicBezTo>
                    <a:pt x="521418" y="12103"/>
                    <a:pt x="523057" y="8321"/>
                    <a:pt x="526965" y="0"/>
                  </a:cubicBezTo>
                  <a:cubicBezTo>
                    <a:pt x="511081" y="7438"/>
                    <a:pt x="498348" y="19036"/>
                    <a:pt x="489145" y="16893"/>
                  </a:cubicBezTo>
                  <a:cubicBezTo>
                    <a:pt x="468092" y="12103"/>
                    <a:pt x="451324" y="28491"/>
                    <a:pt x="430271" y="24205"/>
                  </a:cubicBezTo>
                  <a:cubicBezTo>
                    <a:pt x="417664" y="21810"/>
                    <a:pt x="401528" y="40216"/>
                    <a:pt x="392451" y="46015"/>
                  </a:cubicBezTo>
                  <a:cubicBezTo>
                    <a:pt x="382466" y="47219"/>
                    <a:pt x="372620" y="49414"/>
                    <a:pt x="363077" y="52570"/>
                  </a:cubicBezTo>
                  <a:cubicBezTo>
                    <a:pt x="354126" y="58246"/>
                    <a:pt x="345679" y="64700"/>
                    <a:pt x="337863" y="71859"/>
                  </a:cubicBezTo>
                  <a:lnTo>
                    <a:pt x="371145" y="63791"/>
                  </a:lnTo>
                  <a:cubicBezTo>
                    <a:pt x="356143" y="82449"/>
                    <a:pt x="340006" y="104385"/>
                    <a:pt x="321852" y="124429"/>
                  </a:cubicBezTo>
                  <a:cubicBezTo>
                    <a:pt x="309245" y="138297"/>
                    <a:pt x="295882" y="156199"/>
                    <a:pt x="279620" y="160611"/>
                  </a:cubicBezTo>
                  <a:cubicBezTo>
                    <a:pt x="257419" y="167286"/>
                    <a:pt x="237021" y="178926"/>
                    <a:pt x="219989" y="194649"/>
                  </a:cubicBezTo>
                  <a:cubicBezTo>
                    <a:pt x="213434" y="201792"/>
                    <a:pt x="210156" y="211336"/>
                    <a:pt x="210912" y="220998"/>
                  </a:cubicBezTo>
                  <a:cubicBezTo>
                    <a:pt x="213106" y="234938"/>
                    <a:pt x="216951" y="248568"/>
                    <a:pt x="222384" y="261592"/>
                  </a:cubicBezTo>
                  <a:cubicBezTo>
                    <a:pt x="228600" y="276279"/>
                    <a:pt x="245152" y="283603"/>
                    <a:pt x="260205" y="278359"/>
                  </a:cubicBezTo>
                  <a:cubicBezTo>
                    <a:pt x="272812" y="271929"/>
                    <a:pt x="289705" y="256171"/>
                    <a:pt x="298025" y="259827"/>
                  </a:cubicBezTo>
                  <a:cubicBezTo>
                    <a:pt x="309750" y="265248"/>
                    <a:pt x="315423" y="284158"/>
                    <a:pt x="323239" y="297647"/>
                  </a:cubicBezTo>
                  <a:cubicBezTo>
                    <a:pt x="324878" y="300421"/>
                    <a:pt x="326265" y="303320"/>
                    <a:pt x="327652" y="306094"/>
                  </a:cubicBezTo>
                  <a:cubicBezTo>
                    <a:pt x="335090" y="321600"/>
                    <a:pt x="334207" y="358034"/>
                    <a:pt x="363203" y="320466"/>
                  </a:cubicBezTo>
                  <a:cubicBezTo>
                    <a:pt x="386651" y="325508"/>
                    <a:pt x="386778" y="306346"/>
                    <a:pt x="388417" y="293235"/>
                  </a:cubicBezTo>
                  <a:cubicBezTo>
                    <a:pt x="388530" y="280212"/>
                    <a:pt x="395338" y="268160"/>
                    <a:pt x="406444" y="261340"/>
                  </a:cubicBezTo>
                  <a:cubicBezTo>
                    <a:pt x="415912" y="258058"/>
                    <a:pt x="420942" y="247718"/>
                    <a:pt x="417652" y="238244"/>
                  </a:cubicBezTo>
                  <a:cubicBezTo>
                    <a:pt x="416101" y="233752"/>
                    <a:pt x="412848" y="230049"/>
                    <a:pt x="408587" y="227931"/>
                  </a:cubicBezTo>
                  <a:cubicBezTo>
                    <a:pt x="390560" y="215325"/>
                    <a:pt x="388543" y="202718"/>
                    <a:pt x="404049" y="186455"/>
                  </a:cubicBezTo>
                  <a:cubicBezTo>
                    <a:pt x="412369" y="177630"/>
                    <a:pt x="424850" y="172840"/>
                    <a:pt x="433927" y="164519"/>
                  </a:cubicBezTo>
                  <a:cubicBezTo>
                    <a:pt x="443004" y="156199"/>
                    <a:pt x="447921" y="145105"/>
                    <a:pt x="456998" y="137919"/>
                  </a:cubicBezTo>
                  <a:cubicBezTo>
                    <a:pt x="467323" y="128996"/>
                    <a:pt x="479324" y="122223"/>
                    <a:pt x="492297" y="118000"/>
                  </a:cubicBezTo>
                  <a:cubicBezTo>
                    <a:pt x="499735" y="115983"/>
                    <a:pt x="509568" y="122917"/>
                    <a:pt x="520410" y="126446"/>
                  </a:cubicBezTo>
                  <a:cubicBezTo>
                    <a:pt x="498978" y="143340"/>
                    <a:pt x="482589" y="155820"/>
                    <a:pt x="467083" y="168553"/>
                  </a:cubicBezTo>
                  <a:cubicBezTo>
                    <a:pt x="458258" y="175613"/>
                    <a:pt x="447795" y="218981"/>
                    <a:pt x="455863" y="223393"/>
                  </a:cubicBezTo>
                  <a:cubicBezTo>
                    <a:pt x="470701" y="232344"/>
                    <a:pt x="487393" y="237777"/>
                    <a:pt x="504651" y="239278"/>
                  </a:cubicBezTo>
                  <a:cubicBezTo>
                    <a:pt x="519780" y="240160"/>
                    <a:pt x="535286" y="231713"/>
                    <a:pt x="550792" y="229570"/>
                  </a:cubicBezTo>
                  <a:cubicBezTo>
                    <a:pt x="558508" y="229836"/>
                    <a:pt x="566135" y="231369"/>
                    <a:pt x="573359" y="234109"/>
                  </a:cubicBezTo>
                  <a:lnTo>
                    <a:pt x="573359" y="243690"/>
                  </a:lnTo>
                  <a:cubicBezTo>
                    <a:pt x="559743" y="244951"/>
                    <a:pt x="546254" y="246085"/>
                    <a:pt x="532765" y="247472"/>
                  </a:cubicBezTo>
                  <a:cubicBezTo>
                    <a:pt x="522061" y="248026"/>
                    <a:pt x="511409" y="249289"/>
                    <a:pt x="500869" y="251254"/>
                  </a:cubicBezTo>
                  <a:cubicBezTo>
                    <a:pt x="486371" y="254406"/>
                    <a:pt x="484480" y="263861"/>
                    <a:pt x="494566" y="273316"/>
                  </a:cubicBezTo>
                  <a:cubicBezTo>
                    <a:pt x="507173" y="285923"/>
                    <a:pt x="503643" y="294117"/>
                    <a:pt x="492801" y="303699"/>
                  </a:cubicBezTo>
                  <a:cubicBezTo>
                    <a:pt x="465444" y="281384"/>
                    <a:pt x="459393" y="283654"/>
                    <a:pt x="452963" y="318196"/>
                  </a:cubicBezTo>
                  <a:cubicBezTo>
                    <a:pt x="452207" y="326202"/>
                    <a:pt x="452207" y="334270"/>
                    <a:pt x="452963" y="342275"/>
                  </a:cubicBezTo>
                  <a:cubicBezTo>
                    <a:pt x="441869" y="347066"/>
                    <a:pt x="427750" y="358160"/>
                    <a:pt x="421320" y="354882"/>
                  </a:cubicBezTo>
                  <a:cubicBezTo>
                    <a:pt x="392703" y="341141"/>
                    <a:pt x="373666" y="366607"/>
                    <a:pt x="348327" y="368498"/>
                  </a:cubicBezTo>
                  <a:cubicBezTo>
                    <a:pt x="340637" y="348579"/>
                    <a:pt x="326265" y="360807"/>
                    <a:pt x="313154" y="361060"/>
                  </a:cubicBezTo>
                  <a:cubicBezTo>
                    <a:pt x="304329" y="359975"/>
                    <a:pt x="296097" y="356029"/>
                    <a:pt x="289705" y="349839"/>
                  </a:cubicBezTo>
                  <a:cubicBezTo>
                    <a:pt x="286175" y="346814"/>
                    <a:pt x="283780" y="335972"/>
                    <a:pt x="286049" y="333577"/>
                  </a:cubicBezTo>
                  <a:cubicBezTo>
                    <a:pt x="297307" y="321814"/>
                    <a:pt x="300206" y="304354"/>
                    <a:pt x="293361" y="289579"/>
                  </a:cubicBezTo>
                  <a:cubicBezTo>
                    <a:pt x="258818" y="308489"/>
                    <a:pt x="259070" y="308489"/>
                    <a:pt x="267139" y="343788"/>
                  </a:cubicBezTo>
                  <a:cubicBezTo>
                    <a:pt x="268412" y="351025"/>
                    <a:pt x="268878" y="358387"/>
                    <a:pt x="268525" y="365724"/>
                  </a:cubicBezTo>
                  <a:lnTo>
                    <a:pt x="217342" y="386147"/>
                  </a:lnTo>
                  <a:cubicBezTo>
                    <a:pt x="200953" y="402410"/>
                    <a:pt x="189229" y="414134"/>
                    <a:pt x="177378" y="425607"/>
                  </a:cubicBezTo>
                  <a:cubicBezTo>
                    <a:pt x="173218" y="429767"/>
                    <a:pt x="166914" y="432414"/>
                    <a:pt x="164771" y="437205"/>
                  </a:cubicBezTo>
                  <a:cubicBezTo>
                    <a:pt x="156804" y="456518"/>
                    <a:pt x="134691" y="465709"/>
                    <a:pt x="115378" y="457729"/>
                  </a:cubicBezTo>
                  <a:cubicBezTo>
                    <a:pt x="114823" y="457502"/>
                    <a:pt x="114268" y="457262"/>
                    <a:pt x="113714" y="456997"/>
                  </a:cubicBezTo>
                  <a:cubicBezTo>
                    <a:pt x="114596" y="464057"/>
                    <a:pt x="115479" y="470865"/>
                    <a:pt x="116361" y="478429"/>
                  </a:cubicBezTo>
                  <a:lnTo>
                    <a:pt x="70977" y="476412"/>
                  </a:lnTo>
                  <a:cubicBezTo>
                    <a:pt x="84012" y="492940"/>
                    <a:pt x="98220" y="508534"/>
                    <a:pt x="113461" y="523057"/>
                  </a:cubicBezTo>
                  <a:cubicBezTo>
                    <a:pt x="131615" y="543859"/>
                    <a:pt x="116739" y="566047"/>
                    <a:pt x="113461" y="587226"/>
                  </a:cubicBezTo>
                  <a:cubicBezTo>
                    <a:pt x="75641" y="590252"/>
                    <a:pt x="37064" y="572602"/>
                    <a:pt x="0" y="594916"/>
                  </a:cubicBezTo>
                  <a:cubicBezTo>
                    <a:pt x="20927" y="637527"/>
                    <a:pt x="-14120" y="681777"/>
                    <a:pt x="11094" y="723506"/>
                  </a:cubicBezTo>
                  <a:lnTo>
                    <a:pt x="36308" y="720480"/>
                  </a:lnTo>
                  <a:cubicBezTo>
                    <a:pt x="42611" y="728801"/>
                    <a:pt x="48158" y="736113"/>
                    <a:pt x="51184" y="740273"/>
                  </a:cubicBezTo>
                  <a:cubicBezTo>
                    <a:pt x="89004" y="731322"/>
                    <a:pt x="126825" y="725901"/>
                    <a:pt x="137793" y="692871"/>
                  </a:cubicBezTo>
                  <a:cubicBezTo>
                    <a:pt x="137793" y="680264"/>
                    <a:pt x="134893" y="670683"/>
                    <a:pt x="137793" y="665893"/>
                  </a:cubicBezTo>
                  <a:cubicBezTo>
                    <a:pt x="146617" y="653286"/>
                    <a:pt x="158468" y="643831"/>
                    <a:pt x="168301" y="632485"/>
                  </a:cubicBezTo>
                  <a:cubicBezTo>
                    <a:pt x="174983" y="624794"/>
                    <a:pt x="185951" y="615970"/>
                    <a:pt x="185573" y="608153"/>
                  </a:cubicBezTo>
                  <a:cubicBezTo>
                    <a:pt x="184312" y="583570"/>
                    <a:pt x="199062" y="584957"/>
                    <a:pt x="212551" y="590378"/>
                  </a:cubicBezTo>
                  <a:cubicBezTo>
                    <a:pt x="224351" y="596769"/>
                    <a:pt x="239000" y="594160"/>
                    <a:pt x="247850" y="584074"/>
                  </a:cubicBezTo>
                  <a:cubicBezTo>
                    <a:pt x="256385" y="577292"/>
                    <a:pt x="265399" y="571140"/>
                    <a:pt x="274829" y="565668"/>
                  </a:cubicBezTo>
                  <a:cubicBezTo>
                    <a:pt x="281258" y="573863"/>
                    <a:pt x="287436" y="582688"/>
                    <a:pt x="294748" y="590882"/>
                  </a:cubicBezTo>
                  <a:cubicBezTo>
                    <a:pt x="305854" y="605808"/>
                    <a:pt x="318537" y="619499"/>
                    <a:pt x="332568" y="631728"/>
                  </a:cubicBezTo>
                  <a:cubicBezTo>
                    <a:pt x="357782" y="649756"/>
                    <a:pt x="386778" y="662993"/>
                    <a:pt x="376188" y="703209"/>
                  </a:cubicBezTo>
                  <a:lnTo>
                    <a:pt x="393837" y="679004"/>
                  </a:lnTo>
                  <a:lnTo>
                    <a:pt x="385643" y="650260"/>
                  </a:lnTo>
                  <a:lnTo>
                    <a:pt x="414008" y="662867"/>
                  </a:lnTo>
                  <a:cubicBezTo>
                    <a:pt x="413126" y="658203"/>
                    <a:pt x="414008" y="654925"/>
                    <a:pt x="412243" y="654168"/>
                  </a:cubicBezTo>
                  <a:cubicBezTo>
                    <a:pt x="395476" y="643074"/>
                    <a:pt x="385391" y="623156"/>
                    <a:pt x="363581" y="618365"/>
                  </a:cubicBezTo>
                  <a:cubicBezTo>
                    <a:pt x="357076" y="615503"/>
                    <a:pt x="351617" y="610713"/>
                    <a:pt x="347949" y="604623"/>
                  </a:cubicBezTo>
                  <a:cubicBezTo>
                    <a:pt x="341519" y="596177"/>
                    <a:pt x="337359" y="585965"/>
                    <a:pt x="330677" y="577771"/>
                  </a:cubicBezTo>
                  <a:cubicBezTo>
                    <a:pt x="313910" y="557474"/>
                    <a:pt x="316936" y="546632"/>
                    <a:pt x="339880" y="539950"/>
                  </a:cubicBezTo>
                  <a:cubicBezTo>
                    <a:pt x="341872" y="545132"/>
                    <a:pt x="344494" y="550049"/>
                    <a:pt x="347696" y="554574"/>
                  </a:cubicBezTo>
                  <a:cubicBezTo>
                    <a:pt x="350218" y="557348"/>
                    <a:pt x="358034" y="557096"/>
                    <a:pt x="358664" y="559491"/>
                  </a:cubicBezTo>
                  <a:cubicBezTo>
                    <a:pt x="364716" y="582309"/>
                    <a:pt x="383878" y="589117"/>
                    <a:pt x="401780" y="599707"/>
                  </a:cubicBezTo>
                  <a:cubicBezTo>
                    <a:pt x="412622" y="606388"/>
                    <a:pt x="426993" y="619247"/>
                    <a:pt x="426993" y="629333"/>
                  </a:cubicBezTo>
                  <a:cubicBezTo>
                    <a:pt x="426993" y="675474"/>
                    <a:pt x="460023" y="703713"/>
                    <a:pt x="476160" y="740273"/>
                  </a:cubicBezTo>
                  <a:cubicBezTo>
                    <a:pt x="483283" y="729923"/>
                    <a:pt x="489523" y="719005"/>
                    <a:pt x="494818" y="707621"/>
                  </a:cubicBezTo>
                  <a:cubicBezTo>
                    <a:pt x="496646" y="700309"/>
                    <a:pt x="495839" y="692594"/>
                    <a:pt x="492549" y="685811"/>
                  </a:cubicBezTo>
                  <a:cubicBezTo>
                    <a:pt x="487065" y="675436"/>
                    <a:pt x="480875" y="665451"/>
                    <a:pt x="474017" y="655933"/>
                  </a:cubicBezTo>
                  <a:cubicBezTo>
                    <a:pt x="484480" y="656564"/>
                    <a:pt x="494062" y="659967"/>
                    <a:pt x="497718" y="656816"/>
                  </a:cubicBezTo>
                  <a:cubicBezTo>
                    <a:pt x="515619" y="640679"/>
                    <a:pt x="515115" y="640175"/>
                    <a:pt x="530622" y="649126"/>
                  </a:cubicBezTo>
                  <a:cubicBezTo>
                    <a:pt x="529361" y="666019"/>
                    <a:pt x="528226" y="680264"/>
                    <a:pt x="527344" y="692871"/>
                  </a:cubicBezTo>
                  <a:cubicBezTo>
                    <a:pt x="534277" y="703209"/>
                    <a:pt x="539950" y="718967"/>
                    <a:pt x="549532" y="723632"/>
                  </a:cubicBezTo>
                  <a:cubicBezTo>
                    <a:pt x="562139" y="729305"/>
                    <a:pt x="572350" y="750989"/>
                    <a:pt x="593782" y="732079"/>
                  </a:cubicBezTo>
                  <a:cubicBezTo>
                    <a:pt x="600463" y="726153"/>
                    <a:pt x="623029" y="738130"/>
                    <a:pt x="638284" y="741786"/>
                  </a:cubicBezTo>
                  <a:cubicBezTo>
                    <a:pt x="639091" y="741798"/>
                    <a:pt x="639872" y="741584"/>
                    <a:pt x="640553" y="741155"/>
                  </a:cubicBezTo>
                  <a:lnTo>
                    <a:pt x="679382" y="723380"/>
                  </a:lnTo>
                  <a:cubicBezTo>
                    <a:pt x="671314" y="758931"/>
                    <a:pt x="665010" y="787170"/>
                    <a:pt x="658581" y="815410"/>
                  </a:cubicBezTo>
                  <a:cubicBezTo>
                    <a:pt x="654420" y="833563"/>
                    <a:pt x="647487" y="847179"/>
                    <a:pt x="624668" y="847809"/>
                  </a:cubicBezTo>
                  <a:cubicBezTo>
                    <a:pt x="615844" y="847809"/>
                    <a:pt x="607271" y="857516"/>
                    <a:pt x="602859" y="860416"/>
                  </a:cubicBezTo>
                  <a:lnTo>
                    <a:pt x="638410" y="898236"/>
                  </a:lnTo>
                  <a:lnTo>
                    <a:pt x="620760" y="911347"/>
                  </a:lnTo>
                  <a:cubicBezTo>
                    <a:pt x="621517" y="913743"/>
                    <a:pt x="622273" y="916012"/>
                    <a:pt x="623156" y="918281"/>
                  </a:cubicBezTo>
                  <a:lnTo>
                    <a:pt x="657320" y="907944"/>
                  </a:lnTo>
                  <a:cubicBezTo>
                    <a:pt x="661985" y="916264"/>
                    <a:pt x="668540" y="926602"/>
                    <a:pt x="673961" y="937570"/>
                  </a:cubicBezTo>
                  <a:cubicBezTo>
                    <a:pt x="683164" y="956102"/>
                    <a:pt x="691863" y="975390"/>
                    <a:pt x="700183" y="993922"/>
                  </a:cubicBezTo>
                  <a:cubicBezTo>
                    <a:pt x="706865" y="1009177"/>
                    <a:pt x="712790" y="1024683"/>
                    <a:pt x="718967" y="1040315"/>
                  </a:cubicBezTo>
                  <a:cubicBezTo>
                    <a:pt x="723254" y="1051662"/>
                    <a:pt x="725019" y="1064016"/>
                    <a:pt x="730314" y="1074732"/>
                  </a:cubicBezTo>
                  <a:cubicBezTo>
                    <a:pt x="737096" y="1086948"/>
                    <a:pt x="744673" y="1098698"/>
                    <a:pt x="753006" y="1109905"/>
                  </a:cubicBezTo>
                  <a:cubicBezTo>
                    <a:pt x="776455" y="1143944"/>
                    <a:pt x="775824" y="1184159"/>
                    <a:pt x="782632" y="1222484"/>
                  </a:cubicBezTo>
                  <a:cubicBezTo>
                    <a:pt x="785027" y="1235973"/>
                    <a:pt x="790826" y="1241016"/>
                    <a:pt x="803307" y="1235091"/>
                  </a:cubicBezTo>
                  <a:cubicBezTo>
                    <a:pt x="825798" y="1224678"/>
                    <a:pt x="847683" y="1213016"/>
                    <a:pt x="868863" y="1200170"/>
                  </a:cubicBezTo>
                  <a:cubicBezTo>
                    <a:pt x="891177" y="1185546"/>
                    <a:pt x="909961" y="1165627"/>
                    <a:pt x="932905" y="1152138"/>
                  </a:cubicBezTo>
                  <a:cubicBezTo>
                    <a:pt x="954198" y="1141397"/>
                    <a:pt x="972932" y="1126231"/>
                    <a:pt x="987871" y="1107636"/>
                  </a:cubicBezTo>
                  <a:cubicBezTo>
                    <a:pt x="991779" y="1102089"/>
                    <a:pt x="994805" y="1095912"/>
                    <a:pt x="998461" y="1090112"/>
                  </a:cubicBezTo>
                  <a:cubicBezTo>
                    <a:pt x="1001549" y="1083859"/>
                    <a:pt x="1005256" y="1077947"/>
                    <a:pt x="1009555" y="1072463"/>
                  </a:cubicBezTo>
                  <a:cubicBezTo>
                    <a:pt x="1035903" y="1043467"/>
                    <a:pt x="1030482" y="1017875"/>
                    <a:pt x="995309" y="1000604"/>
                  </a:cubicBezTo>
                  <a:cubicBezTo>
                    <a:pt x="988199" y="996192"/>
                    <a:pt x="982879" y="989409"/>
                    <a:pt x="980307" y="981442"/>
                  </a:cubicBezTo>
                  <a:cubicBezTo>
                    <a:pt x="978114" y="971243"/>
                    <a:pt x="976979" y="960854"/>
                    <a:pt x="976903" y="950429"/>
                  </a:cubicBezTo>
                  <a:cubicBezTo>
                    <a:pt x="966956" y="960981"/>
                    <a:pt x="958043" y="972465"/>
                    <a:pt x="950303" y="984719"/>
                  </a:cubicBezTo>
                  <a:cubicBezTo>
                    <a:pt x="940217" y="1004764"/>
                    <a:pt x="924081" y="992535"/>
                    <a:pt x="910717" y="995183"/>
                  </a:cubicBezTo>
                  <a:cubicBezTo>
                    <a:pt x="909331" y="986862"/>
                    <a:pt x="908070" y="978416"/>
                    <a:pt x="906431" y="969969"/>
                  </a:cubicBezTo>
                  <a:cubicBezTo>
                    <a:pt x="905422" y="964548"/>
                    <a:pt x="904162" y="959127"/>
                    <a:pt x="901388" y="947151"/>
                  </a:cubicBezTo>
                  <a:lnTo>
                    <a:pt x="892185" y="968961"/>
                  </a:lnTo>
                  <a:lnTo>
                    <a:pt x="851843" y="882730"/>
                  </a:lnTo>
                  <a:cubicBezTo>
                    <a:pt x="873401" y="858651"/>
                    <a:pt x="877939" y="859155"/>
                    <a:pt x="893068" y="888403"/>
                  </a:cubicBezTo>
                  <a:cubicBezTo>
                    <a:pt x="895223" y="892488"/>
                    <a:pt x="897115" y="896698"/>
                    <a:pt x="898741" y="901010"/>
                  </a:cubicBezTo>
                  <a:cubicBezTo>
                    <a:pt x="909293" y="932136"/>
                    <a:pt x="943092" y="948802"/>
                    <a:pt x="974205" y="938250"/>
                  </a:cubicBezTo>
                  <a:cubicBezTo>
                    <a:pt x="977080" y="937267"/>
                    <a:pt x="979878" y="936070"/>
                    <a:pt x="982576" y="934670"/>
                  </a:cubicBezTo>
                  <a:cubicBezTo>
                    <a:pt x="993796" y="962531"/>
                    <a:pt x="996065" y="966061"/>
                    <a:pt x="1027961" y="968078"/>
                  </a:cubicBezTo>
                  <a:cubicBezTo>
                    <a:pt x="1059856" y="970095"/>
                    <a:pt x="1093264" y="968078"/>
                    <a:pt x="1122386" y="968078"/>
                  </a:cubicBezTo>
                  <a:lnTo>
                    <a:pt x="1175839" y="1028843"/>
                  </a:lnTo>
                  <a:lnTo>
                    <a:pt x="1160585" y="1035147"/>
                  </a:lnTo>
                  <a:lnTo>
                    <a:pt x="1195758" y="1065655"/>
                  </a:lnTo>
                  <a:lnTo>
                    <a:pt x="1213911" y="1043593"/>
                  </a:lnTo>
                  <a:cubicBezTo>
                    <a:pt x="1222106" y="1087843"/>
                    <a:pt x="1229040" y="1139153"/>
                    <a:pt x="1241773" y="1189202"/>
                  </a:cubicBezTo>
                  <a:cubicBezTo>
                    <a:pt x="1252816" y="1239932"/>
                    <a:pt x="1268915" y="1289426"/>
                    <a:pt x="1289805" y="1336954"/>
                  </a:cubicBezTo>
                  <a:cubicBezTo>
                    <a:pt x="1320263" y="1301352"/>
                    <a:pt x="1335555" y="1255236"/>
                    <a:pt x="1332416" y="1208490"/>
                  </a:cubicBezTo>
                  <a:cubicBezTo>
                    <a:pt x="1330575" y="1196968"/>
                    <a:pt x="1332063" y="1185155"/>
                    <a:pt x="1336702" y="1174452"/>
                  </a:cubicBezTo>
                  <a:cubicBezTo>
                    <a:pt x="1348048" y="1157685"/>
                    <a:pt x="1366580" y="1145835"/>
                    <a:pt x="1377422" y="1128941"/>
                  </a:cubicBezTo>
                  <a:cubicBezTo>
                    <a:pt x="1394189" y="1102719"/>
                    <a:pt x="1427849" y="1089356"/>
                    <a:pt x="1433649" y="1055065"/>
                  </a:cubicBezTo>
                  <a:cubicBezTo>
                    <a:pt x="1434405" y="1050653"/>
                    <a:pt x="1443860" y="1046367"/>
                    <a:pt x="1450037" y="1044854"/>
                  </a:cubicBezTo>
                  <a:cubicBezTo>
                    <a:pt x="1467057" y="1040441"/>
                    <a:pt x="1484580" y="1037416"/>
                    <a:pt x="1502482" y="1033760"/>
                  </a:cubicBezTo>
                  <a:cubicBezTo>
                    <a:pt x="1504650" y="1046959"/>
                    <a:pt x="1508911" y="1059717"/>
                    <a:pt x="1515089" y="1071580"/>
                  </a:cubicBezTo>
                  <a:cubicBezTo>
                    <a:pt x="1525666" y="1085549"/>
                    <a:pt x="1534516" y="1100740"/>
                    <a:pt x="1541437" y="1116839"/>
                  </a:cubicBezTo>
                  <a:cubicBezTo>
                    <a:pt x="1583456" y="748278"/>
                    <a:pt x="1467384" y="379163"/>
                    <a:pt x="1221980" y="100981"/>
                  </a:cubicBezTo>
                  <a:close/>
                </a:path>
              </a:pathLst>
            </a:custGeom>
            <a:solidFill>
              <a:schemeClr val="accent1"/>
            </a:solidFill>
            <a:ln w="12597"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5EF3A9DB-6A67-4EF0-9C50-DFC4CE918D18}"/>
                </a:ext>
              </a:extLst>
            </p:cNvPr>
            <p:cNvSpPr/>
            <p:nvPr/>
          </p:nvSpPr>
          <p:spPr>
            <a:xfrm>
              <a:off x="4819180" y="3917783"/>
              <a:ext cx="630891" cy="693123"/>
            </a:xfrm>
            <a:custGeom>
              <a:avLst/>
              <a:gdLst>
                <a:gd name="connsiteX0" fmla="*/ 414639 w 630891"/>
                <a:gd name="connsiteY0" fmla="*/ 693123 h 693123"/>
                <a:gd name="connsiteX1" fmla="*/ 422203 w 630891"/>
                <a:gd name="connsiteY1" fmla="*/ 666775 h 693123"/>
                <a:gd name="connsiteX2" fmla="*/ 449560 w 630891"/>
                <a:gd name="connsiteY2" fmla="*/ 621264 h 693123"/>
                <a:gd name="connsiteX3" fmla="*/ 516250 w 630891"/>
                <a:gd name="connsiteY3" fmla="*/ 596051 h 693123"/>
                <a:gd name="connsiteX4" fmla="*/ 529487 w 630891"/>
                <a:gd name="connsiteY4" fmla="*/ 587604 h 693123"/>
                <a:gd name="connsiteX5" fmla="*/ 556339 w 630891"/>
                <a:gd name="connsiteY5" fmla="*/ 529739 h 693123"/>
                <a:gd name="connsiteX6" fmla="*/ 566173 w 630891"/>
                <a:gd name="connsiteY6" fmla="*/ 444012 h 693123"/>
                <a:gd name="connsiteX7" fmla="*/ 568064 w 630891"/>
                <a:gd name="connsiteY7" fmla="*/ 434810 h 693123"/>
                <a:gd name="connsiteX8" fmla="*/ 602606 w 630891"/>
                <a:gd name="connsiteY8" fmla="*/ 390812 h 693123"/>
                <a:gd name="connsiteX9" fmla="*/ 630594 w 630891"/>
                <a:gd name="connsiteY9" fmla="*/ 335972 h 693123"/>
                <a:gd name="connsiteX10" fmla="*/ 595395 w 630891"/>
                <a:gd name="connsiteY10" fmla="*/ 291067 h 693123"/>
                <a:gd name="connsiteX11" fmla="*/ 592773 w 630891"/>
                <a:gd name="connsiteY11" fmla="*/ 290840 h 693123"/>
                <a:gd name="connsiteX12" fmla="*/ 583570 w 630891"/>
                <a:gd name="connsiteY12" fmla="*/ 283906 h 693123"/>
                <a:gd name="connsiteX13" fmla="*/ 485111 w 630891"/>
                <a:gd name="connsiteY13" fmla="*/ 256423 h 693123"/>
                <a:gd name="connsiteX14" fmla="*/ 465192 w 630891"/>
                <a:gd name="connsiteY14" fmla="*/ 233226 h 693123"/>
                <a:gd name="connsiteX15" fmla="*/ 389551 w 630891"/>
                <a:gd name="connsiteY15" fmla="*/ 167293 h 693123"/>
                <a:gd name="connsiteX16" fmla="*/ 312523 w 630891"/>
                <a:gd name="connsiteY16" fmla="*/ 109806 h 693123"/>
                <a:gd name="connsiteX17" fmla="*/ 275963 w 630891"/>
                <a:gd name="connsiteY17" fmla="*/ 92156 h 693123"/>
                <a:gd name="connsiteX18" fmla="*/ 252515 w 630891"/>
                <a:gd name="connsiteY18" fmla="*/ 68707 h 693123"/>
                <a:gd name="connsiteX19" fmla="*/ 240916 w 630891"/>
                <a:gd name="connsiteY19" fmla="*/ 56101 h 693123"/>
                <a:gd name="connsiteX20" fmla="*/ 203096 w 630891"/>
                <a:gd name="connsiteY20" fmla="*/ 32652 h 693123"/>
                <a:gd name="connsiteX21" fmla="*/ 150526 w 630891"/>
                <a:gd name="connsiteY21" fmla="*/ 32652 h 693123"/>
                <a:gd name="connsiteX22" fmla="*/ 100098 w 630891"/>
                <a:gd name="connsiteY22" fmla="*/ 8825 h 693123"/>
                <a:gd name="connsiteX23" fmla="*/ 82575 w 630891"/>
                <a:gd name="connsiteY23" fmla="*/ 56731 h 693123"/>
                <a:gd name="connsiteX24" fmla="*/ 85600 w 630891"/>
                <a:gd name="connsiteY24" fmla="*/ 0 h 693123"/>
                <a:gd name="connsiteX25" fmla="*/ 2269 w 630891"/>
                <a:gd name="connsiteY25" fmla="*/ 81440 h 693123"/>
                <a:gd name="connsiteX26" fmla="*/ 0 w 630891"/>
                <a:gd name="connsiteY26" fmla="*/ 80053 h 693123"/>
                <a:gd name="connsiteX27" fmla="*/ 414639 w 630891"/>
                <a:gd name="connsiteY27" fmla="*/ 693123 h 69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0891" h="693123">
                  <a:moveTo>
                    <a:pt x="414639" y="693123"/>
                  </a:moveTo>
                  <a:cubicBezTo>
                    <a:pt x="418635" y="684828"/>
                    <a:pt x="421194" y="675928"/>
                    <a:pt x="422203" y="666775"/>
                  </a:cubicBezTo>
                  <a:cubicBezTo>
                    <a:pt x="423841" y="644587"/>
                    <a:pt x="431153" y="629711"/>
                    <a:pt x="449560" y="621264"/>
                  </a:cubicBezTo>
                  <a:cubicBezTo>
                    <a:pt x="471117" y="611431"/>
                    <a:pt x="494062" y="604876"/>
                    <a:pt x="516250" y="596051"/>
                  </a:cubicBezTo>
                  <a:cubicBezTo>
                    <a:pt x="521431" y="594664"/>
                    <a:pt x="526058" y="591714"/>
                    <a:pt x="529487" y="587604"/>
                  </a:cubicBezTo>
                  <a:cubicBezTo>
                    <a:pt x="540871" y="569539"/>
                    <a:pt x="549897" y="550099"/>
                    <a:pt x="556339" y="529739"/>
                  </a:cubicBezTo>
                  <a:cubicBezTo>
                    <a:pt x="561395" y="501399"/>
                    <a:pt x="564685" y="472769"/>
                    <a:pt x="566173" y="444012"/>
                  </a:cubicBezTo>
                  <a:cubicBezTo>
                    <a:pt x="566097" y="440836"/>
                    <a:pt x="566752" y="437697"/>
                    <a:pt x="568064" y="434810"/>
                  </a:cubicBezTo>
                  <a:cubicBezTo>
                    <a:pt x="579410" y="420060"/>
                    <a:pt x="592521" y="406444"/>
                    <a:pt x="602606" y="390812"/>
                  </a:cubicBezTo>
                  <a:cubicBezTo>
                    <a:pt x="612692" y="375179"/>
                    <a:pt x="629585" y="354756"/>
                    <a:pt x="630594" y="335972"/>
                  </a:cubicBezTo>
                  <a:cubicBezTo>
                    <a:pt x="633279" y="313860"/>
                    <a:pt x="617520" y="293752"/>
                    <a:pt x="595395" y="291067"/>
                  </a:cubicBezTo>
                  <a:cubicBezTo>
                    <a:pt x="594525" y="290966"/>
                    <a:pt x="593655" y="290890"/>
                    <a:pt x="592773" y="290840"/>
                  </a:cubicBezTo>
                  <a:cubicBezTo>
                    <a:pt x="588953" y="289743"/>
                    <a:pt x="585675" y="287272"/>
                    <a:pt x="583570" y="283906"/>
                  </a:cubicBezTo>
                  <a:cubicBezTo>
                    <a:pt x="558356" y="249363"/>
                    <a:pt x="520536" y="257053"/>
                    <a:pt x="485111" y="256423"/>
                  </a:cubicBezTo>
                  <a:cubicBezTo>
                    <a:pt x="488262" y="241547"/>
                    <a:pt x="480698" y="236756"/>
                    <a:pt x="465192" y="233226"/>
                  </a:cubicBezTo>
                  <a:cubicBezTo>
                    <a:pt x="429136" y="224906"/>
                    <a:pt x="400267" y="208013"/>
                    <a:pt x="389551" y="167293"/>
                  </a:cubicBezTo>
                  <a:cubicBezTo>
                    <a:pt x="378583" y="124303"/>
                    <a:pt x="357404" y="112327"/>
                    <a:pt x="312523" y="109806"/>
                  </a:cubicBezTo>
                  <a:cubicBezTo>
                    <a:pt x="299059" y="107045"/>
                    <a:pt x="286503" y="100981"/>
                    <a:pt x="275963" y="92156"/>
                  </a:cubicBezTo>
                  <a:cubicBezTo>
                    <a:pt x="267378" y="85147"/>
                    <a:pt x="259524" y="77293"/>
                    <a:pt x="252515" y="68707"/>
                  </a:cubicBezTo>
                  <a:cubicBezTo>
                    <a:pt x="249086" y="64118"/>
                    <a:pt x="245203" y="59895"/>
                    <a:pt x="240916" y="56101"/>
                  </a:cubicBezTo>
                  <a:cubicBezTo>
                    <a:pt x="228310" y="47528"/>
                    <a:pt x="219611" y="29122"/>
                    <a:pt x="203096" y="32652"/>
                  </a:cubicBezTo>
                  <a:cubicBezTo>
                    <a:pt x="186581" y="36182"/>
                    <a:pt x="168049" y="40846"/>
                    <a:pt x="150526" y="32652"/>
                  </a:cubicBezTo>
                  <a:cubicBezTo>
                    <a:pt x="133002" y="24457"/>
                    <a:pt x="118882" y="17776"/>
                    <a:pt x="100098" y="8825"/>
                  </a:cubicBezTo>
                  <a:lnTo>
                    <a:pt x="82575" y="56731"/>
                  </a:lnTo>
                  <a:cubicBezTo>
                    <a:pt x="69968" y="37947"/>
                    <a:pt x="82575" y="19541"/>
                    <a:pt x="85600" y="0"/>
                  </a:cubicBezTo>
                  <a:cubicBezTo>
                    <a:pt x="50679" y="21558"/>
                    <a:pt x="9959" y="33786"/>
                    <a:pt x="2269" y="81440"/>
                  </a:cubicBezTo>
                  <a:lnTo>
                    <a:pt x="0" y="80053"/>
                  </a:lnTo>
                  <a:cubicBezTo>
                    <a:pt x="76473" y="319987"/>
                    <a:pt x="220418" y="532828"/>
                    <a:pt x="414639" y="693123"/>
                  </a:cubicBezTo>
                  <a:close/>
                </a:path>
              </a:pathLst>
            </a:custGeom>
            <a:solidFill>
              <a:schemeClr val="accent1"/>
            </a:solidFill>
            <a:ln w="12597"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F099E85-6EFA-463D-A01D-A7B70CD9091C}"/>
                </a:ext>
              </a:extLst>
            </p:cNvPr>
            <p:cNvSpPr/>
            <p:nvPr/>
          </p:nvSpPr>
          <p:spPr>
            <a:xfrm>
              <a:off x="4761440" y="2973658"/>
              <a:ext cx="333954" cy="527469"/>
            </a:xfrm>
            <a:custGeom>
              <a:avLst/>
              <a:gdLst>
                <a:gd name="connsiteX0" fmla="*/ 209399 w 333954"/>
                <a:gd name="connsiteY0" fmla="*/ 199818 h 527469"/>
                <a:gd name="connsiteX1" fmla="*/ 321348 w 333954"/>
                <a:gd name="connsiteY1" fmla="*/ 170696 h 527469"/>
                <a:gd name="connsiteX2" fmla="*/ 333955 w 333954"/>
                <a:gd name="connsiteY2" fmla="*/ 153929 h 527469"/>
                <a:gd name="connsiteX3" fmla="*/ 321348 w 333954"/>
                <a:gd name="connsiteY3" fmla="*/ 132372 h 527469"/>
                <a:gd name="connsiteX4" fmla="*/ 290461 w 333954"/>
                <a:gd name="connsiteY4" fmla="*/ 124808 h 527469"/>
                <a:gd name="connsiteX5" fmla="*/ 304203 w 333954"/>
                <a:gd name="connsiteY5" fmla="*/ 115983 h 527469"/>
                <a:gd name="connsiteX6" fmla="*/ 253775 w 333954"/>
                <a:gd name="connsiteY6" fmla="*/ 84466 h 527469"/>
                <a:gd name="connsiteX7" fmla="*/ 242681 w 333954"/>
                <a:gd name="connsiteY7" fmla="*/ 50427 h 527469"/>
                <a:gd name="connsiteX8" fmla="*/ 207508 w 333954"/>
                <a:gd name="connsiteY8" fmla="*/ 0 h 527469"/>
                <a:gd name="connsiteX9" fmla="*/ 163763 w 333954"/>
                <a:gd name="connsiteY9" fmla="*/ 39207 h 527469"/>
                <a:gd name="connsiteX10" fmla="*/ 142079 w 333954"/>
                <a:gd name="connsiteY10" fmla="*/ 24583 h 527469"/>
                <a:gd name="connsiteX11" fmla="*/ 0 w 333954"/>
                <a:gd name="connsiteY11" fmla="*/ 527470 h 527469"/>
                <a:gd name="connsiteX12" fmla="*/ 15254 w 333954"/>
                <a:gd name="connsiteY12" fmla="*/ 514863 h 527469"/>
                <a:gd name="connsiteX13" fmla="*/ 43998 w 333954"/>
                <a:gd name="connsiteY13" fmla="*/ 446534 h 527469"/>
                <a:gd name="connsiteX14" fmla="*/ 43998 w 333954"/>
                <a:gd name="connsiteY14" fmla="*/ 406066 h 527469"/>
                <a:gd name="connsiteX15" fmla="*/ 53075 w 333954"/>
                <a:gd name="connsiteY15" fmla="*/ 440609 h 527469"/>
                <a:gd name="connsiteX16" fmla="*/ 75011 w 333954"/>
                <a:gd name="connsiteY16" fmla="*/ 400015 h 527469"/>
                <a:gd name="connsiteX17" fmla="*/ 108797 w 333954"/>
                <a:gd name="connsiteY17" fmla="*/ 370767 h 527469"/>
                <a:gd name="connsiteX18" fmla="*/ 131994 w 333954"/>
                <a:gd name="connsiteY18" fmla="*/ 365724 h 527469"/>
                <a:gd name="connsiteX19" fmla="*/ 125312 w 333954"/>
                <a:gd name="connsiteY19" fmla="*/ 362698 h 527469"/>
                <a:gd name="connsiteX20" fmla="*/ 129850 w 333954"/>
                <a:gd name="connsiteY20" fmla="*/ 328912 h 527469"/>
                <a:gd name="connsiteX21" fmla="*/ 207382 w 333954"/>
                <a:gd name="connsiteY21" fmla="*/ 288570 h 527469"/>
                <a:gd name="connsiteX22" fmla="*/ 190489 w 333954"/>
                <a:gd name="connsiteY22" fmla="*/ 325004 h 527469"/>
                <a:gd name="connsiteX23" fmla="*/ 196414 w 333954"/>
                <a:gd name="connsiteY23" fmla="*/ 326391 h 527469"/>
                <a:gd name="connsiteX24" fmla="*/ 278611 w 333954"/>
                <a:gd name="connsiteY24" fmla="*/ 282519 h 527469"/>
                <a:gd name="connsiteX25" fmla="*/ 274955 w 333954"/>
                <a:gd name="connsiteY25" fmla="*/ 276216 h 527469"/>
                <a:gd name="connsiteX26" fmla="*/ 264743 w 333954"/>
                <a:gd name="connsiteY26" fmla="*/ 282015 h 527469"/>
                <a:gd name="connsiteX27" fmla="*/ 270416 w 333954"/>
                <a:gd name="connsiteY27" fmla="*/ 262726 h 527469"/>
                <a:gd name="connsiteX28" fmla="*/ 261592 w 333954"/>
                <a:gd name="connsiteY28" fmla="*/ 268021 h 527469"/>
                <a:gd name="connsiteX29" fmla="*/ 216585 w 333954"/>
                <a:gd name="connsiteY29" fmla="*/ 275963 h 527469"/>
                <a:gd name="connsiteX30" fmla="*/ 211669 w 333954"/>
                <a:gd name="connsiteY30" fmla="*/ 233731 h 527469"/>
                <a:gd name="connsiteX31" fmla="*/ 206878 w 333954"/>
                <a:gd name="connsiteY31" fmla="*/ 219989 h 527469"/>
                <a:gd name="connsiteX32" fmla="*/ 179269 w 333954"/>
                <a:gd name="connsiteY32" fmla="*/ 222132 h 527469"/>
                <a:gd name="connsiteX33" fmla="*/ 144096 w 333954"/>
                <a:gd name="connsiteY33" fmla="*/ 236630 h 527469"/>
                <a:gd name="connsiteX34" fmla="*/ 209399 w 333954"/>
                <a:gd name="connsiteY34" fmla="*/ 199818 h 52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33954" h="527469">
                  <a:moveTo>
                    <a:pt x="209399" y="199818"/>
                  </a:moveTo>
                  <a:cubicBezTo>
                    <a:pt x="253397" y="209904"/>
                    <a:pt x="286175" y="187211"/>
                    <a:pt x="321348" y="170696"/>
                  </a:cubicBezTo>
                  <a:cubicBezTo>
                    <a:pt x="328004" y="167469"/>
                    <a:pt x="332707" y="161229"/>
                    <a:pt x="333955" y="153929"/>
                  </a:cubicBezTo>
                  <a:cubicBezTo>
                    <a:pt x="332858" y="145332"/>
                    <a:pt x="328307" y="137540"/>
                    <a:pt x="321348" y="132372"/>
                  </a:cubicBezTo>
                  <a:cubicBezTo>
                    <a:pt x="311490" y="128338"/>
                    <a:pt x="301076" y="125791"/>
                    <a:pt x="290461" y="124808"/>
                  </a:cubicBezTo>
                  <a:cubicBezTo>
                    <a:pt x="295756" y="121404"/>
                    <a:pt x="301807" y="117370"/>
                    <a:pt x="304203" y="115983"/>
                  </a:cubicBezTo>
                  <a:cubicBezTo>
                    <a:pt x="286415" y="107133"/>
                    <a:pt x="269521" y="96581"/>
                    <a:pt x="253775" y="84466"/>
                  </a:cubicBezTo>
                  <a:cubicBezTo>
                    <a:pt x="246085" y="77532"/>
                    <a:pt x="248607" y="60639"/>
                    <a:pt x="242681" y="50427"/>
                  </a:cubicBezTo>
                  <a:cubicBezTo>
                    <a:pt x="231852" y="33017"/>
                    <a:pt x="220115" y="16175"/>
                    <a:pt x="207508" y="0"/>
                  </a:cubicBezTo>
                  <a:cubicBezTo>
                    <a:pt x="195658" y="16515"/>
                    <a:pt x="192506" y="46393"/>
                    <a:pt x="163763" y="39207"/>
                  </a:cubicBezTo>
                  <a:cubicBezTo>
                    <a:pt x="154888" y="37392"/>
                    <a:pt x="147096" y="32135"/>
                    <a:pt x="142079" y="24583"/>
                  </a:cubicBezTo>
                  <a:cubicBezTo>
                    <a:pt x="61218" y="180883"/>
                    <a:pt x="12885" y="351957"/>
                    <a:pt x="0" y="527470"/>
                  </a:cubicBezTo>
                  <a:cubicBezTo>
                    <a:pt x="4516" y="522629"/>
                    <a:pt x="9644" y="518380"/>
                    <a:pt x="15254" y="514863"/>
                  </a:cubicBezTo>
                  <a:cubicBezTo>
                    <a:pt x="51058" y="494314"/>
                    <a:pt x="53075" y="487884"/>
                    <a:pt x="43998" y="446534"/>
                  </a:cubicBezTo>
                  <a:cubicBezTo>
                    <a:pt x="42641" y="433082"/>
                    <a:pt x="42641" y="419517"/>
                    <a:pt x="43998" y="406066"/>
                  </a:cubicBezTo>
                  <a:cubicBezTo>
                    <a:pt x="47780" y="420059"/>
                    <a:pt x="50427" y="430271"/>
                    <a:pt x="53075" y="440609"/>
                  </a:cubicBezTo>
                  <a:cubicBezTo>
                    <a:pt x="61647" y="425607"/>
                    <a:pt x="73876" y="413252"/>
                    <a:pt x="75011" y="400015"/>
                  </a:cubicBezTo>
                  <a:cubicBezTo>
                    <a:pt x="77154" y="376440"/>
                    <a:pt x="88878" y="371145"/>
                    <a:pt x="108797" y="370767"/>
                  </a:cubicBezTo>
                  <a:cubicBezTo>
                    <a:pt x="116676" y="369884"/>
                    <a:pt x="124455" y="368195"/>
                    <a:pt x="131994" y="365724"/>
                  </a:cubicBezTo>
                  <a:lnTo>
                    <a:pt x="125312" y="362698"/>
                  </a:lnTo>
                  <a:cubicBezTo>
                    <a:pt x="126573" y="350974"/>
                    <a:pt x="123547" y="333072"/>
                    <a:pt x="129850" y="328912"/>
                  </a:cubicBezTo>
                  <a:cubicBezTo>
                    <a:pt x="154862" y="313923"/>
                    <a:pt x="180744" y="300446"/>
                    <a:pt x="207382" y="288570"/>
                  </a:cubicBezTo>
                  <a:lnTo>
                    <a:pt x="190489" y="325004"/>
                  </a:lnTo>
                  <a:lnTo>
                    <a:pt x="196414" y="326391"/>
                  </a:lnTo>
                  <a:lnTo>
                    <a:pt x="278611" y="282519"/>
                  </a:lnTo>
                  <a:cubicBezTo>
                    <a:pt x="277350" y="280376"/>
                    <a:pt x="276216" y="278233"/>
                    <a:pt x="274955" y="276216"/>
                  </a:cubicBezTo>
                  <a:lnTo>
                    <a:pt x="264743" y="282015"/>
                  </a:lnTo>
                  <a:lnTo>
                    <a:pt x="270416" y="262726"/>
                  </a:lnTo>
                  <a:cubicBezTo>
                    <a:pt x="266748" y="262827"/>
                    <a:pt x="263407" y="264832"/>
                    <a:pt x="261592" y="268021"/>
                  </a:cubicBezTo>
                  <a:cubicBezTo>
                    <a:pt x="246716" y="290083"/>
                    <a:pt x="238773" y="291848"/>
                    <a:pt x="216585" y="275963"/>
                  </a:cubicBezTo>
                  <a:cubicBezTo>
                    <a:pt x="200070" y="264113"/>
                    <a:pt x="194019" y="250750"/>
                    <a:pt x="211669" y="233731"/>
                  </a:cubicBezTo>
                  <a:cubicBezTo>
                    <a:pt x="213308" y="232218"/>
                    <a:pt x="209021" y="220241"/>
                    <a:pt x="206878" y="219989"/>
                  </a:cubicBezTo>
                  <a:cubicBezTo>
                    <a:pt x="197625" y="218993"/>
                    <a:pt x="188258" y="219724"/>
                    <a:pt x="179269" y="222132"/>
                  </a:cubicBezTo>
                  <a:cubicBezTo>
                    <a:pt x="167280" y="226280"/>
                    <a:pt x="155530" y="231121"/>
                    <a:pt x="144096" y="236630"/>
                  </a:cubicBezTo>
                  <a:cubicBezTo>
                    <a:pt x="162124" y="218981"/>
                    <a:pt x="181160" y="193389"/>
                    <a:pt x="209399" y="199818"/>
                  </a:cubicBezTo>
                  <a:close/>
                </a:path>
              </a:pathLst>
            </a:custGeom>
            <a:solidFill>
              <a:schemeClr val="accent1"/>
            </a:solidFill>
            <a:ln w="12597"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C0D87271-EF1E-4DE7-8C5D-12017634F2E4}"/>
                </a:ext>
              </a:extLst>
            </p:cNvPr>
            <p:cNvSpPr/>
            <p:nvPr/>
          </p:nvSpPr>
          <p:spPr>
            <a:xfrm>
              <a:off x="5714978" y="3505414"/>
              <a:ext cx="1015397" cy="1207986"/>
            </a:xfrm>
            <a:custGeom>
              <a:avLst/>
              <a:gdLst>
                <a:gd name="connsiteX0" fmla="*/ 389090 w 1015397"/>
                <a:gd name="connsiteY0" fmla="*/ 558987 h 1207986"/>
                <a:gd name="connsiteX1" fmla="*/ 395267 w 1015397"/>
                <a:gd name="connsiteY1" fmla="*/ 593025 h 1207986"/>
                <a:gd name="connsiteX2" fmla="*/ 413169 w 1015397"/>
                <a:gd name="connsiteY2" fmla="*/ 686064 h 1207986"/>
                <a:gd name="connsiteX3" fmla="*/ 446829 w 1015397"/>
                <a:gd name="connsiteY3" fmla="*/ 782001 h 1207986"/>
                <a:gd name="connsiteX4" fmla="*/ 450233 w 1015397"/>
                <a:gd name="connsiteY4" fmla="*/ 795617 h 1207986"/>
                <a:gd name="connsiteX5" fmla="*/ 447081 w 1015397"/>
                <a:gd name="connsiteY5" fmla="*/ 838102 h 1207986"/>
                <a:gd name="connsiteX6" fmla="*/ 437878 w 1015397"/>
                <a:gd name="connsiteY6" fmla="*/ 949420 h 1207986"/>
                <a:gd name="connsiteX7" fmla="*/ 468639 w 1015397"/>
                <a:gd name="connsiteY7" fmla="*/ 1029347 h 1207986"/>
                <a:gd name="connsiteX8" fmla="*/ 498769 w 1015397"/>
                <a:gd name="connsiteY8" fmla="*/ 1112300 h 1207986"/>
                <a:gd name="connsiteX9" fmla="*/ 522218 w 1015397"/>
                <a:gd name="connsiteY9" fmla="*/ 1164997 h 1207986"/>
                <a:gd name="connsiteX10" fmla="*/ 544532 w 1015397"/>
                <a:gd name="connsiteY10" fmla="*/ 1207986 h 1207986"/>
                <a:gd name="connsiteX11" fmla="*/ 566972 w 1015397"/>
                <a:gd name="connsiteY11" fmla="*/ 1200548 h 1207986"/>
                <a:gd name="connsiteX12" fmla="*/ 631393 w 1015397"/>
                <a:gd name="connsiteY12" fmla="*/ 1193741 h 1207986"/>
                <a:gd name="connsiteX13" fmla="*/ 738047 w 1015397"/>
                <a:gd name="connsiteY13" fmla="*/ 1089482 h 1207986"/>
                <a:gd name="connsiteX14" fmla="*/ 740694 w 1015397"/>
                <a:gd name="connsiteY14" fmla="*/ 1053174 h 1207986"/>
                <a:gd name="connsiteX15" fmla="*/ 758848 w 1015397"/>
                <a:gd name="connsiteY15" fmla="*/ 1043215 h 1207986"/>
                <a:gd name="connsiteX16" fmla="*/ 781591 w 1015397"/>
                <a:gd name="connsiteY16" fmla="*/ 998978 h 1207986"/>
                <a:gd name="connsiteX17" fmla="*/ 780406 w 1015397"/>
                <a:gd name="connsiteY17" fmla="*/ 995813 h 1207986"/>
                <a:gd name="connsiteX18" fmla="*/ 771959 w 1015397"/>
                <a:gd name="connsiteY18" fmla="*/ 970599 h 1207986"/>
                <a:gd name="connsiteX19" fmla="*/ 772716 w 1015397"/>
                <a:gd name="connsiteY19" fmla="*/ 956102 h 1207986"/>
                <a:gd name="connsiteX20" fmla="*/ 827429 w 1015397"/>
                <a:gd name="connsiteY20" fmla="*/ 908826 h 1207986"/>
                <a:gd name="connsiteX21" fmla="*/ 856677 w 1015397"/>
                <a:gd name="connsiteY21" fmla="*/ 872392 h 1207986"/>
                <a:gd name="connsiteX22" fmla="*/ 853525 w 1015397"/>
                <a:gd name="connsiteY22" fmla="*/ 809358 h 1207986"/>
                <a:gd name="connsiteX23" fmla="*/ 839406 w 1015397"/>
                <a:gd name="connsiteY23" fmla="*/ 768386 h 1207986"/>
                <a:gd name="connsiteX24" fmla="*/ 830455 w 1015397"/>
                <a:gd name="connsiteY24" fmla="*/ 721615 h 1207986"/>
                <a:gd name="connsiteX25" fmla="*/ 831841 w 1015397"/>
                <a:gd name="connsiteY25" fmla="*/ 708251 h 1207986"/>
                <a:gd name="connsiteX26" fmla="*/ 913912 w 1015397"/>
                <a:gd name="connsiteY26" fmla="*/ 600589 h 1207986"/>
                <a:gd name="connsiteX27" fmla="*/ 1006446 w 1015397"/>
                <a:gd name="connsiteY27" fmla="*/ 467839 h 1207986"/>
                <a:gd name="connsiteX28" fmla="*/ 1015397 w 1015397"/>
                <a:gd name="connsiteY28" fmla="*/ 422707 h 1207986"/>
                <a:gd name="connsiteX29" fmla="*/ 919585 w 1015397"/>
                <a:gd name="connsiteY29" fmla="*/ 446660 h 1207986"/>
                <a:gd name="connsiteX30" fmla="*/ 902440 w 1015397"/>
                <a:gd name="connsiteY30" fmla="*/ 438465 h 1207986"/>
                <a:gd name="connsiteX31" fmla="*/ 891850 w 1015397"/>
                <a:gd name="connsiteY31" fmla="*/ 409596 h 1207986"/>
                <a:gd name="connsiteX32" fmla="*/ 853147 w 1015397"/>
                <a:gd name="connsiteY32" fmla="*/ 371775 h 1207986"/>
                <a:gd name="connsiteX33" fmla="*/ 836506 w 1015397"/>
                <a:gd name="connsiteY33" fmla="*/ 347822 h 1207986"/>
                <a:gd name="connsiteX34" fmla="*/ 799316 w 1015397"/>
                <a:gd name="connsiteY34" fmla="*/ 256297 h 1207986"/>
                <a:gd name="connsiteX35" fmla="*/ 767042 w 1015397"/>
                <a:gd name="connsiteY35" fmla="*/ 193263 h 1207986"/>
                <a:gd name="connsiteX36" fmla="*/ 733887 w 1015397"/>
                <a:gd name="connsiteY36" fmla="*/ 110940 h 1207986"/>
                <a:gd name="connsiteX37" fmla="*/ 698966 w 1015397"/>
                <a:gd name="connsiteY37" fmla="*/ 96568 h 1207986"/>
                <a:gd name="connsiteX38" fmla="*/ 661145 w 1015397"/>
                <a:gd name="connsiteY38" fmla="*/ 99342 h 1207986"/>
                <a:gd name="connsiteX39" fmla="*/ 589034 w 1015397"/>
                <a:gd name="connsiteY39" fmla="*/ 74128 h 1207986"/>
                <a:gd name="connsiteX40" fmla="*/ 548944 w 1015397"/>
                <a:gd name="connsiteY40" fmla="*/ 96694 h 1207986"/>
                <a:gd name="connsiteX41" fmla="*/ 526000 w 1015397"/>
                <a:gd name="connsiteY41" fmla="*/ 109301 h 1207986"/>
                <a:gd name="connsiteX42" fmla="*/ 476707 w 1015397"/>
                <a:gd name="connsiteY42" fmla="*/ 76523 h 1207986"/>
                <a:gd name="connsiteX43" fmla="*/ 468513 w 1015397"/>
                <a:gd name="connsiteY43" fmla="*/ 75137 h 1207986"/>
                <a:gd name="connsiteX44" fmla="*/ 402957 w 1015397"/>
                <a:gd name="connsiteY44" fmla="*/ 53957 h 1207986"/>
                <a:gd name="connsiteX45" fmla="*/ 419724 w 1015397"/>
                <a:gd name="connsiteY45" fmla="*/ 4286 h 1207986"/>
                <a:gd name="connsiteX46" fmla="*/ 388586 w 1015397"/>
                <a:gd name="connsiteY46" fmla="*/ 0 h 1207986"/>
                <a:gd name="connsiteX47" fmla="*/ 307271 w 1015397"/>
                <a:gd name="connsiteY47" fmla="*/ 5547 h 1207986"/>
                <a:gd name="connsiteX48" fmla="*/ 251045 w 1015397"/>
                <a:gd name="connsiteY48" fmla="*/ 20423 h 1207986"/>
                <a:gd name="connsiteX49" fmla="*/ 169101 w 1015397"/>
                <a:gd name="connsiteY49" fmla="*/ 21936 h 1207986"/>
                <a:gd name="connsiteX50" fmla="*/ 132163 w 1015397"/>
                <a:gd name="connsiteY50" fmla="*/ 59756 h 1207986"/>
                <a:gd name="connsiteX51" fmla="*/ 105310 w 1015397"/>
                <a:gd name="connsiteY51" fmla="*/ 103502 h 1207986"/>
                <a:gd name="connsiteX52" fmla="*/ 67490 w 1015397"/>
                <a:gd name="connsiteY52" fmla="*/ 149517 h 1207986"/>
                <a:gd name="connsiteX53" fmla="*/ 52992 w 1015397"/>
                <a:gd name="connsiteY53" fmla="*/ 159602 h 1207986"/>
                <a:gd name="connsiteX54" fmla="*/ 14415 w 1015397"/>
                <a:gd name="connsiteY54" fmla="*/ 226671 h 1207986"/>
                <a:gd name="connsiteX55" fmla="*/ 6346 w 1015397"/>
                <a:gd name="connsiteY55" fmla="*/ 280250 h 1207986"/>
                <a:gd name="connsiteX56" fmla="*/ 7985 w 1015397"/>
                <a:gd name="connsiteY56" fmla="*/ 335341 h 1207986"/>
                <a:gd name="connsiteX57" fmla="*/ 2817 w 1015397"/>
                <a:gd name="connsiteY57" fmla="*/ 410478 h 1207986"/>
                <a:gd name="connsiteX58" fmla="*/ 12019 w 1015397"/>
                <a:gd name="connsiteY58" fmla="*/ 425354 h 1207986"/>
                <a:gd name="connsiteX59" fmla="*/ 23618 w 1015397"/>
                <a:gd name="connsiteY59" fmla="*/ 436196 h 1207986"/>
                <a:gd name="connsiteX60" fmla="*/ 64716 w 1015397"/>
                <a:gd name="connsiteY60" fmla="*/ 495827 h 1207986"/>
                <a:gd name="connsiteX61" fmla="*/ 119178 w 1015397"/>
                <a:gd name="connsiteY61" fmla="*/ 541715 h 1207986"/>
                <a:gd name="connsiteX62" fmla="*/ 155989 w 1015397"/>
                <a:gd name="connsiteY62" fmla="*/ 546884 h 1207986"/>
                <a:gd name="connsiteX63" fmla="*/ 215368 w 1015397"/>
                <a:gd name="connsiteY63" fmla="*/ 541085 h 1207986"/>
                <a:gd name="connsiteX64" fmla="*/ 238186 w 1015397"/>
                <a:gd name="connsiteY64" fmla="*/ 537681 h 1207986"/>
                <a:gd name="connsiteX65" fmla="*/ 284453 w 1015397"/>
                <a:gd name="connsiteY65" fmla="*/ 521166 h 1207986"/>
                <a:gd name="connsiteX66" fmla="*/ 329207 w 1015397"/>
                <a:gd name="connsiteY66" fmla="*/ 531504 h 1207986"/>
                <a:gd name="connsiteX67" fmla="*/ 365137 w 1015397"/>
                <a:gd name="connsiteY67" fmla="*/ 550540 h 1207986"/>
                <a:gd name="connsiteX68" fmla="*/ 389090 w 1015397"/>
                <a:gd name="connsiteY68" fmla="*/ 558987 h 120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015397" h="1207986">
                  <a:moveTo>
                    <a:pt x="389090" y="558987"/>
                  </a:moveTo>
                  <a:cubicBezTo>
                    <a:pt x="395267" y="569186"/>
                    <a:pt x="397473" y="581301"/>
                    <a:pt x="395267" y="593025"/>
                  </a:cubicBezTo>
                  <a:cubicBezTo>
                    <a:pt x="385056" y="627820"/>
                    <a:pt x="384803" y="656942"/>
                    <a:pt x="413169" y="686064"/>
                  </a:cubicBezTo>
                  <a:cubicBezTo>
                    <a:pt x="437361" y="711895"/>
                    <a:pt x="449577" y="746715"/>
                    <a:pt x="446829" y="782001"/>
                  </a:cubicBezTo>
                  <a:cubicBezTo>
                    <a:pt x="446514" y="786779"/>
                    <a:pt x="447699" y="791545"/>
                    <a:pt x="450233" y="795617"/>
                  </a:cubicBezTo>
                  <a:cubicBezTo>
                    <a:pt x="461831" y="811123"/>
                    <a:pt x="454771" y="822343"/>
                    <a:pt x="447081" y="838102"/>
                  </a:cubicBezTo>
                  <a:cubicBezTo>
                    <a:pt x="430188" y="872897"/>
                    <a:pt x="413925" y="908574"/>
                    <a:pt x="437878" y="949420"/>
                  </a:cubicBezTo>
                  <a:cubicBezTo>
                    <a:pt x="451998" y="973499"/>
                    <a:pt x="467504" y="997452"/>
                    <a:pt x="468639" y="1029347"/>
                  </a:cubicBezTo>
                  <a:cubicBezTo>
                    <a:pt x="467920" y="1059793"/>
                    <a:pt x="478674" y="1089406"/>
                    <a:pt x="498769" y="1112300"/>
                  </a:cubicBezTo>
                  <a:cubicBezTo>
                    <a:pt x="511376" y="1125916"/>
                    <a:pt x="523983" y="1148104"/>
                    <a:pt x="522218" y="1164997"/>
                  </a:cubicBezTo>
                  <a:cubicBezTo>
                    <a:pt x="519230" y="1182697"/>
                    <a:pt x="528332" y="1200246"/>
                    <a:pt x="544532" y="1207986"/>
                  </a:cubicBezTo>
                  <a:cubicBezTo>
                    <a:pt x="551743" y="1204771"/>
                    <a:pt x="559269" y="1202275"/>
                    <a:pt x="566972" y="1200548"/>
                  </a:cubicBezTo>
                  <a:cubicBezTo>
                    <a:pt x="588593" y="1199956"/>
                    <a:pt x="610125" y="1197686"/>
                    <a:pt x="631393" y="1193741"/>
                  </a:cubicBezTo>
                  <a:cubicBezTo>
                    <a:pt x="684720" y="1178360"/>
                    <a:pt x="710942" y="1132597"/>
                    <a:pt x="738047" y="1089482"/>
                  </a:cubicBezTo>
                  <a:cubicBezTo>
                    <a:pt x="743090" y="1081540"/>
                    <a:pt x="739812" y="1068429"/>
                    <a:pt x="740694" y="1053174"/>
                  </a:cubicBezTo>
                  <a:cubicBezTo>
                    <a:pt x="743846" y="1051409"/>
                    <a:pt x="751158" y="1046871"/>
                    <a:pt x="758848" y="1043215"/>
                  </a:cubicBezTo>
                  <a:cubicBezTo>
                    <a:pt x="777342" y="1037277"/>
                    <a:pt x="787528" y="1017472"/>
                    <a:pt x="781591" y="998978"/>
                  </a:cubicBezTo>
                  <a:cubicBezTo>
                    <a:pt x="781250" y="997906"/>
                    <a:pt x="780847" y="996847"/>
                    <a:pt x="780406" y="995813"/>
                  </a:cubicBezTo>
                  <a:cubicBezTo>
                    <a:pt x="778010" y="987493"/>
                    <a:pt x="773976" y="979550"/>
                    <a:pt x="771959" y="970599"/>
                  </a:cubicBezTo>
                  <a:cubicBezTo>
                    <a:pt x="770824" y="965935"/>
                    <a:pt x="770194" y="957993"/>
                    <a:pt x="772716" y="956102"/>
                  </a:cubicBezTo>
                  <a:cubicBezTo>
                    <a:pt x="790491" y="939839"/>
                    <a:pt x="810536" y="925341"/>
                    <a:pt x="827429" y="908826"/>
                  </a:cubicBezTo>
                  <a:cubicBezTo>
                    <a:pt x="838775" y="897984"/>
                    <a:pt x="853777" y="886008"/>
                    <a:pt x="856677" y="872392"/>
                  </a:cubicBezTo>
                  <a:cubicBezTo>
                    <a:pt x="859450" y="851364"/>
                    <a:pt x="858379" y="830008"/>
                    <a:pt x="853525" y="809358"/>
                  </a:cubicBezTo>
                  <a:cubicBezTo>
                    <a:pt x="851256" y="795365"/>
                    <a:pt x="841927" y="782506"/>
                    <a:pt x="839406" y="768386"/>
                  </a:cubicBezTo>
                  <a:cubicBezTo>
                    <a:pt x="836884" y="754266"/>
                    <a:pt x="846844" y="735230"/>
                    <a:pt x="830455" y="721615"/>
                  </a:cubicBezTo>
                  <a:cubicBezTo>
                    <a:pt x="828438" y="719976"/>
                    <a:pt x="829446" y="711529"/>
                    <a:pt x="831841" y="708251"/>
                  </a:cubicBezTo>
                  <a:cubicBezTo>
                    <a:pt x="858442" y="671566"/>
                    <a:pt x="879874" y="628198"/>
                    <a:pt x="913912" y="600589"/>
                  </a:cubicBezTo>
                  <a:cubicBezTo>
                    <a:pt x="959045" y="564029"/>
                    <a:pt x="981611" y="515997"/>
                    <a:pt x="1006446" y="467839"/>
                  </a:cubicBezTo>
                  <a:cubicBezTo>
                    <a:pt x="1011539" y="453291"/>
                    <a:pt x="1014552" y="438100"/>
                    <a:pt x="1015397" y="422707"/>
                  </a:cubicBezTo>
                  <a:cubicBezTo>
                    <a:pt x="980980" y="431406"/>
                    <a:pt x="950472" y="439852"/>
                    <a:pt x="919585" y="446660"/>
                  </a:cubicBezTo>
                  <a:cubicBezTo>
                    <a:pt x="912878" y="446899"/>
                    <a:pt x="906474" y="443836"/>
                    <a:pt x="902440" y="438465"/>
                  </a:cubicBezTo>
                  <a:cubicBezTo>
                    <a:pt x="897271" y="429767"/>
                    <a:pt x="898027" y="417034"/>
                    <a:pt x="891850" y="409596"/>
                  </a:cubicBezTo>
                  <a:cubicBezTo>
                    <a:pt x="880630" y="395854"/>
                    <a:pt x="865628" y="385139"/>
                    <a:pt x="853147" y="371775"/>
                  </a:cubicBezTo>
                  <a:cubicBezTo>
                    <a:pt x="845949" y="365081"/>
                    <a:pt x="840276" y="356912"/>
                    <a:pt x="836506" y="347822"/>
                  </a:cubicBezTo>
                  <a:cubicBezTo>
                    <a:pt x="826295" y="316557"/>
                    <a:pt x="802972" y="291722"/>
                    <a:pt x="799316" y="256297"/>
                  </a:cubicBezTo>
                  <a:cubicBezTo>
                    <a:pt x="797047" y="234487"/>
                    <a:pt x="777002" y="214946"/>
                    <a:pt x="767042" y="193263"/>
                  </a:cubicBezTo>
                  <a:cubicBezTo>
                    <a:pt x="754423" y="166473"/>
                    <a:pt x="743354" y="138990"/>
                    <a:pt x="733887" y="110940"/>
                  </a:cubicBezTo>
                  <a:cubicBezTo>
                    <a:pt x="726953" y="90391"/>
                    <a:pt x="715355" y="92156"/>
                    <a:pt x="698966" y="96568"/>
                  </a:cubicBezTo>
                  <a:cubicBezTo>
                    <a:pt x="686800" y="100691"/>
                    <a:pt x="673777" y="101649"/>
                    <a:pt x="661145" y="99342"/>
                  </a:cubicBezTo>
                  <a:cubicBezTo>
                    <a:pt x="636675" y="92244"/>
                    <a:pt x="612596" y="83823"/>
                    <a:pt x="589034" y="74128"/>
                  </a:cubicBezTo>
                  <a:cubicBezTo>
                    <a:pt x="567855" y="66060"/>
                    <a:pt x="551214" y="75263"/>
                    <a:pt x="548944" y="96694"/>
                  </a:cubicBezTo>
                  <a:cubicBezTo>
                    <a:pt x="547558" y="112201"/>
                    <a:pt x="540876" y="120647"/>
                    <a:pt x="526000" y="109301"/>
                  </a:cubicBezTo>
                  <a:cubicBezTo>
                    <a:pt x="511124" y="97955"/>
                    <a:pt x="482002" y="104259"/>
                    <a:pt x="476707" y="76523"/>
                  </a:cubicBezTo>
                  <a:cubicBezTo>
                    <a:pt x="476707" y="75515"/>
                    <a:pt x="471034" y="76523"/>
                    <a:pt x="468513" y="75137"/>
                  </a:cubicBezTo>
                  <a:cubicBezTo>
                    <a:pt x="446073" y="65429"/>
                    <a:pt x="415564" y="77784"/>
                    <a:pt x="402957" y="53957"/>
                  </a:cubicBezTo>
                  <a:cubicBezTo>
                    <a:pt x="409135" y="35929"/>
                    <a:pt x="414177" y="20801"/>
                    <a:pt x="419724" y="4286"/>
                  </a:cubicBezTo>
                  <a:cubicBezTo>
                    <a:pt x="409475" y="2017"/>
                    <a:pt x="399062" y="580"/>
                    <a:pt x="388586" y="0"/>
                  </a:cubicBezTo>
                  <a:cubicBezTo>
                    <a:pt x="361355" y="1009"/>
                    <a:pt x="334124" y="1891"/>
                    <a:pt x="307271" y="5547"/>
                  </a:cubicBezTo>
                  <a:cubicBezTo>
                    <a:pt x="287970" y="8094"/>
                    <a:pt x="269073" y="13086"/>
                    <a:pt x="251045" y="20423"/>
                  </a:cubicBezTo>
                  <a:cubicBezTo>
                    <a:pt x="222427" y="32147"/>
                    <a:pt x="194818" y="42611"/>
                    <a:pt x="169101" y="21936"/>
                  </a:cubicBezTo>
                  <a:cubicBezTo>
                    <a:pt x="156494" y="35803"/>
                    <a:pt x="146408" y="51940"/>
                    <a:pt x="132163" y="59756"/>
                  </a:cubicBezTo>
                  <a:cubicBezTo>
                    <a:pt x="115585" y="68001"/>
                    <a:pt x="105159" y="84983"/>
                    <a:pt x="105310" y="103502"/>
                  </a:cubicBezTo>
                  <a:cubicBezTo>
                    <a:pt x="105310" y="132372"/>
                    <a:pt x="90182" y="142457"/>
                    <a:pt x="67490" y="149517"/>
                  </a:cubicBezTo>
                  <a:cubicBezTo>
                    <a:pt x="61665" y="151181"/>
                    <a:pt x="56572" y="154724"/>
                    <a:pt x="52992" y="159602"/>
                  </a:cubicBezTo>
                  <a:cubicBezTo>
                    <a:pt x="39502" y="181538"/>
                    <a:pt x="26013" y="203600"/>
                    <a:pt x="14415" y="226671"/>
                  </a:cubicBezTo>
                  <a:cubicBezTo>
                    <a:pt x="6346" y="242807"/>
                    <a:pt x="-8530" y="256549"/>
                    <a:pt x="6346" y="280250"/>
                  </a:cubicBezTo>
                  <a:cubicBezTo>
                    <a:pt x="15045" y="293865"/>
                    <a:pt x="13532" y="318070"/>
                    <a:pt x="7985" y="335341"/>
                  </a:cubicBezTo>
                  <a:cubicBezTo>
                    <a:pt x="963" y="359736"/>
                    <a:pt x="-802" y="385353"/>
                    <a:pt x="2817" y="410478"/>
                  </a:cubicBezTo>
                  <a:cubicBezTo>
                    <a:pt x="4455" y="416189"/>
                    <a:pt x="7632" y="421345"/>
                    <a:pt x="12019" y="425354"/>
                  </a:cubicBezTo>
                  <a:cubicBezTo>
                    <a:pt x="15423" y="429389"/>
                    <a:pt x="20718" y="432036"/>
                    <a:pt x="23618" y="436196"/>
                  </a:cubicBezTo>
                  <a:cubicBezTo>
                    <a:pt x="36035" y="456922"/>
                    <a:pt x="49764" y="476841"/>
                    <a:pt x="64716" y="495827"/>
                  </a:cubicBezTo>
                  <a:cubicBezTo>
                    <a:pt x="81975" y="512152"/>
                    <a:pt x="100154" y="527470"/>
                    <a:pt x="119178" y="541715"/>
                  </a:cubicBezTo>
                  <a:cubicBezTo>
                    <a:pt x="129377" y="550490"/>
                    <a:pt x="143761" y="552507"/>
                    <a:pt x="155989" y="546884"/>
                  </a:cubicBezTo>
                  <a:cubicBezTo>
                    <a:pt x="175568" y="543153"/>
                    <a:pt x="195436" y="541211"/>
                    <a:pt x="215368" y="541085"/>
                  </a:cubicBezTo>
                  <a:cubicBezTo>
                    <a:pt x="223070" y="540782"/>
                    <a:pt x="230723" y="539635"/>
                    <a:pt x="238186" y="537681"/>
                  </a:cubicBezTo>
                  <a:cubicBezTo>
                    <a:pt x="253314" y="531390"/>
                    <a:pt x="268758" y="525881"/>
                    <a:pt x="284453" y="521166"/>
                  </a:cubicBezTo>
                  <a:cubicBezTo>
                    <a:pt x="300212" y="517762"/>
                    <a:pt x="322274" y="507803"/>
                    <a:pt x="329207" y="531504"/>
                  </a:cubicBezTo>
                  <a:cubicBezTo>
                    <a:pt x="335889" y="552935"/>
                    <a:pt x="347992" y="552179"/>
                    <a:pt x="365137" y="550540"/>
                  </a:cubicBezTo>
                  <a:cubicBezTo>
                    <a:pt x="373974" y="549683"/>
                    <a:pt x="382736" y="552784"/>
                    <a:pt x="389090" y="558987"/>
                  </a:cubicBezTo>
                  <a:close/>
                </a:path>
              </a:pathLst>
            </a:custGeom>
            <a:solidFill>
              <a:schemeClr val="accent1"/>
            </a:solidFill>
            <a:ln w="12597"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DA818506-E242-4A19-AF89-11D2D088A796}"/>
                </a:ext>
              </a:extLst>
            </p:cNvPr>
            <p:cNvSpPr/>
            <p:nvPr/>
          </p:nvSpPr>
          <p:spPr>
            <a:xfrm>
              <a:off x="5104472" y="2413411"/>
              <a:ext cx="605884" cy="575054"/>
            </a:xfrm>
            <a:custGeom>
              <a:avLst/>
              <a:gdLst>
                <a:gd name="connsiteX0" fmla="*/ 8194 w 605884"/>
                <a:gd name="connsiteY0" fmla="*/ 289201 h 575054"/>
                <a:gd name="connsiteX1" fmla="*/ 20801 w 605884"/>
                <a:gd name="connsiteY1" fmla="*/ 283149 h 575054"/>
                <a:gd name="connsiteX2" fmla="*/ 58622 w 605884"/>
                <a:gd name="connsiteY2" fmla="*/ 310002 h 575054"/>
                <a:gd name="connsiteX3" fmla="*/ 9455 w 605884"/>
                <a:gd name="connsiteY3" fmla="*/ 302942 h 575054"/>
                <a:gd name="connsiteX4" fmla="*/ 8321 w 605884"/>
                <a:gd name="connsiteY4" fmla="*/ 310254 h 575054"/>
                <a:gd name="connsiteX5" fmla="*/ 55344 w 605884"/>
                <a:gd name="connsiteY5" fmla="*/ 327904 h 575054"/>
                <a:gd name="connsiteX6" fmla="*/ 55344 w 605884"/>
                <a:gd name="connsiteY6" fmla="*/ 351100 h 575054"/>
                <a:gd name="connsiteX7" fmla="*/ 0 w 605884"/>
                <a:gd name="connsiteY7" fmla="*/ 380474 h 575054"/>
                <a:gd name="connsiteX8" fmla="*/ 25844 w 605884"/>
                <a:gd name="connsiteY8" fmla="*/ 400897 h 575054"/>
                <a:gd name="connsiteX9" fmla="*/ 25844 w 605884"/>
                <a:gd name="connsiteY9" fmla="*/ 421572 h 575054"/>
                <a:gd name="connsiteX10" fmla="*/ 81062 w 605884"/>
                <a:gd name="connsiteY10" fmla="*/ 530243 h 575054"/>
                <a:gd name="connsiteX11" fmla="*/ 103502 w 605884"/>
                <a:gd name="connsiteY11" fmla="*/ 552179 h 575054"/>
                <a:gd name="connsiteX12" fmla="*/ 144600 w 605884"/>
                <a:gd name="connsiteY12" fmla="*/ 570585 h 575054"/>
                <a:gd name="connsiteX13" fmla="*/ 168175 w 605884"/>
                <a:gd name="connsiteY13" fmla="*/ 562138 h 575054"/>
                <a:gd name="connsiteX14" fmla="*/ 180152 w 605884"/>
                <a:gd name="connsiteY14" fmla="*/ 510198 h 575054"/>
                <a:gd name="connsiteX15" fmla="*/ 184438 w 605884"/>
                <a:gd name="connsiteY15" fmla="*/ 501500 h 575054"/>
                <a:gd name="connsiteX16" fmla="*/ 207256 w 605884"/>
                <a:gd name="connsiteY16" fmla="*/ 454854 h 575054"/>
                <a:gd name="connsiteX17" fmla="*/ 223771 w 605884"/>
                <a:gd name="connsiteY17" fmla="*/ 436070 h 575054"/>
                <a:gd name="connsiteX18" fmla="*/ 306472 w 605884"/>
                <a:gd name="connsiteY18" fmla="*/ 391694 h 575054"/>
                <a:gd name="connsiteX19" fmla="*/ 330047 w 605884"/>
                <a:gd name="connsiteY19" fmla="*/ 373414 h 575054"/>
                <a:gd name="connsiteX20" fmla="*/ 466705 w 605884"/>
                <a:gd name="connsiteY20" fmla="*/ 322987 h 575054"/>
                <a:gd name="connsiteX21" fmla="*/ 406822 w 605884"/>
                <a:gd name="connsiteY21" fmla="*/ 316684 h 575054"/>
                <a:gd name="connsiteX22" fmla="*/ 422959 w 605884"/>
                <a:gd name="connsiteY22" fmla="*/ 297269 h 575054"/>
                <a:gd name="connsiteX23" fmla="*/ 470487 w 605884"/>
                <a:gd name="connsiteY23" fmla="*/ 317188 h 575054"/>
                <a:gd name="connsiteX24" fmla="*/ 446912 w 605884"/>
                <a:gd name="connsiteY24" fmla="*/ 273694 h 575054"/>
                <a:gd name="connsiteX25" fmla="*/ 435062 w 605884"/>
                <a:gd name="connsiteY25" fmla="*/ 240538 h 575054"/>
                <a:gd name="connsiteX26" fmla="*/ 489901 w 605884"/>
                <a:gd name="connsiteY26" fmla="*/ 240538 h 575054"/>
                <a:gd name="connsiteX27" fmla="*/ 474647 w 605884"/>
                <a:gd name="connsiteY27" fmla="*/ 221628 h 575054"/>
                <a:gd name="connsiteX28" fmla="*/ 509820 w 605884"/>
                <a:gd name="connsiteY28" fmla="*/ 216585 h 575054"/>
                <a:gd name="connsiteX29" fmla="*/ 494314 w 605884"/>
                <a:gd name="connsiteY29" fmla="*/ 200449 h 575054"/>
                <a:gd name="connsiteX30" fmla="*/ 487884 w 605884"/>
                <a:gd name="connsiteY30" fmla="*/ 158342 h 575054"/>
                <a:gd name="connsiteX31" fmla="*/ 522049 w 605884"/>
                <a:gd name="connsiteY31" fmla="*/ 156199 h 575054"/>
                <a:gd name="connsiteX32" fmla="*/ 505282 w 605884"/>
                <a:gd name="connsiteY32" fmla="*/ 132246 h 575054"/>
                <a:gd name="connsiteX33" fmla="*/ 471243 w 605884"/>
                <a:gd name="connsiteY33" fmla="*/ 129724 h 575054"/>
                <a:gd name="connsiteX34" fmla="*/ 605884 w 605884"/>
                <a:gd name="connsiteY34" fmla="*/ 43746 h 575054"/>
                <a:gd name="connsiteX35" fmla="*/ 519023 w 605884"/>
                <a:gd name="connsiteY35" fmla="*/ 38199 h 575054"/>
                <a:gd name="connsiteX36" fmla="*/ 441491 w 605884"/>
                <a:gd name="connsiteY36" fmla="*/ 53705 h 575054"/>
                <a:gd name="connsiteX37" fmla="*/ 454098 w 605884"/>
                <a:gd name="connsiteY37" fmla="*/ 34417 h 575054"/>
                <a:gd name="connsiteX38" fmla="*/ 423716 w 605884"/>
                <a:gd name="connsiteY38" fmla="*/ 37694 h 575054"/>
                <a:gd name="connsiteX39" fmla="*/ 406822 w 605884"/>
                <a:gd name="connsiteY39" fmla="*/ 37694 h 575054"/>
                <a:gd name="connsiteX40" fmla="*/ 406066 w 605884"/>
                <a:gd name="connsiteY40" fmla="*/ 27987 h 575054"/>
                <a:gd name="connsiteX41" fmla="*/ 467713 w 605884"/>
                <a:gd name="connsiteY41" fmla="*/ 17650 h 575054"/>
                <a:gd name="connsiteX42" fmla="*/ 406570 w 605884"/>
                <a:gd name="connsiteY42" fmla="*/ 0 h 575054"/>
                <a:gd name="connsiteX43" fmla="*/ 8194 w 605884"/>
                <a:gd name="connsiteY43" fmla="*/ 289201 h 57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5884" h="575054">
                  <a:moveTo>
                    <a:pt x="8194" y="289201"/>
                  </a:moveTo>
                  <a:cubicBezTo>
                    <a:pt x="12619" y="287676"/>
                    <a:pt x="16843" y="285645"/>
                    <a:pt x="20801" y="283149"/>
                  </a:cubicBezTo>
                  <a:lnTo>
                    <a:pt x="58622" y="310002"/>
                  </a:lnTo>
                  <a:lnTo>
                    <a:pt x="9455" y="302942"/>
                  </a:lnTo>
                  <a:lnTo>
                    <a:pt x="8321" y="310254"/>
                  </a:lnTo>
                  <a:lnTo>
                    <a:pt x="55344" y="327904"/>
                  </a:lnTo>
                  <a:lnTo>
                    <a:pt x="55344" y="351100"/>
                  </a:lnTo>
                  <a:lnTo>
                    <a:pt x="0" y="380474"/>
                  </a:lnTo>
                  <a:lnTo>
                    <a:pt x="25844" y="400897"/>
                  </a:lnTo>
                  <a:cubicBezTo>
                    <a:pt x="24545" y="407727"/>
                    <a:pt x="24545" y="414742"/>
                    <a:pt x="25844" y="421572"/>
                  </a:cubicBezTo>
                  <a:cubicBezTo>
                    <a:pt x="43620" y="458132"/>
                    <a:pt x="61773" y="494566"/>
                    <a:pt x="81062" y="530243"/>
                  </a:cubicBezTo>
                  <a:cubicBezTo>
                    <a:pt x="86521" y="539370"/>
                    <a:pt x="94249" y="546935"/>
                    <a:pt x="103502" y="552179"/>
                  </a:cubicBezTo>
                  <a:cubicBezTo>
                    <a:pt x="116840" y="559100"/>
                    <a:pt x="130556" y="565252"/>
                    <a:pt x="144600" y="570585"/>
                  </a:cubicBezTo>
                  <a:cubicBezTo>
                    <a:pt x="155190" y="575249"/>
                    <a:pt x="165023" y="580544"/>
                    <a:pt x="168175" y="562138"/>
                  </a:cubicBezTo>
                  <a:cubicBezTo>
                    <a:pt x="171327" y="543732"/>
                    <a:pt x="175991" y="527470"/>
                    <a:pt x="180152" y="510198"/>
                  </a:cubicBezTo>
                  <a:cubicBezTo>
                    <a:pt x="180908" y="507047"/>
                    <a:pt x="182043" y="502634"/>
                    <a:pt x="184438" y="501500"/>
                  </a:cubicBezTo>
                  <a:cubicBezTo>
                    <a:pt x="203852" y="491414"/>
                    <a:pt x="207382" y="475025"/>
                    <a:pt x="207256" y="454854"/>
                  </a:cubicBezTo>
                  <a:cubicBezTo>
                    <a:pt x="207256" y="448299"/>
                    <a:pt x="218602" y="435566"/>
                    <a:pt x="223771" y="436070"/>
                  </a:cubicBezTo>
                  <a:cubicBezTo>
                    <a:pt x="261592" y="439600"/>
                    <a:pt x="285923" y="420186"/>
                    <a:pt x="306472" y="391694"/>
                  </a:cubicBezTo>
                  <a:cubicBezTo>
                    <a:pt x="312145" y="383752"/>
                    <a:pt x="321726" y="374045"/>
                    <a:pt x="330047" y="373414"/>
                  </a:cubicBezTo>
                  <a:cubicBezTo>
                    <a:pt x="380474" y="370389"/>
                    <a:pt x="422203" y="348201"/>
                    <a:pt x="466705" y="322987"/>
                  </a:cubicBezTo>
                  <a:lnTo>
                    <a:pt x="406822" y="316684"/>
                  </a:lnTo>
                  <a:lnTo>
                    <a:pt x="422959" y="297269"/>
                  </a:lnTo>
                  <a:lnTo>
                    <a:pt x="470487" y="317188"/>
                  </a:lnTo>
                  <a:cubicBezTo>
                    <a:pt x="474017" y="291974"/>
                    <a:pt x="465192" y="280880"/>
                    <a:pt x="446912" y="273694"/>
                  </a:cubicBezTo>
                  <a:cubicBezTo>
                    <a:pt x="426489" y="265752"/>
                    <a:pt x="424472" y="254784"/>
                    <a:pt x="435062" y="240538"/>
                  </a:cubicBezTo>
                  <a:lnTo>
                    <a:pt x="489901" y="240538"/>
                  </a:lnTo>
                  <a:lnTo>
                    <a:pt x="474647" y="221628"/>
                  </a:lnTo>
                  <a:lnTo>
                    <a:pt x="509820" y="216585"/>
                  </a:lnTo>
                  <a:lnTo>
                    <a:pt x="494314" y="200449"/>
                  </a:lnTo>
                  <a:cubicBezTo>
                    <a:pt x="521671" y="181790"/>
                    <a:pt x="485741" y="172461"/>
                    <a:pt x="487884" y="158342"/>
                  </a:cubicBezTo>
                  <a:lnTo>
                    <a:pt x="522049" y="156199"/>
                  </a:lnTo>
                  <a:cubicBezTo>
                    <a:pt x="515745" y="146743"/>
                    <a:pt x="512342" y="135397"/>
                    <a:pt x="505282" y="132246"/>
                  </a:cubicBezTo>
                  <a:cubicBezTo>
                    <a:pt x="494137" y="129620"/>
                    <a:pt x="482652" y="128769"/>
                    <a:pt x="471243" y="129724"/>
                  </a:cubicBezTo>
                  <a:cubicBezTo>
                    <a:pt x="502886" y="82449"/>
                    <a:pt x="556591" y="66690"/>
                    <a:pt x="605884" y="43746"/>
                  </a:cubicBezTo>
                  <a:cubicBezTo>
                    <a:pt x="579120" y="29321"/>
                    <a:pt x="547401" y="27295"/>
                    <a:pt x="519023" y="38199"/>
                  </a:cubicBezTo>
                  <a:cubicBezTo>
                    <a:pt x="493570" y="45183"/>
                    <a:pt x="467663" y="50364"/>
                    <a:pt x="441491" y="53705"/>
                  </a:cubicBezTo>
                  <a:lnTo>
                    <a:pt x="454098" y="34417"/>
                  </a:lnTo>
                  <a:cubicBezTo>
                    <a:pt x="444013" y="35551"/>
                    <a:pt x="433927" y="36812"/>
                    <a:pt x="423716" y="37694"/>
                  </a:cubicBezTo>
                  <a:cubicBezTo>
                    <a:pt x="418169" y="37694"/>
                    <a:pt x="412496" y="37694"/>
                    <a:pt x="406822" y="37694"/>
                  </a:cubicBezTo>
                  <a:lnTo>
                    <a:pt x="406066" y="27987"/>
                  </a:lnTo>
                  <a:lnTo>
                    <a:pt x="467713" y="17650"/>
                  </a:lnTo>
                  <a:cubicBezTo>
                    <a:pt x="446786" y="11976"/>
                    <a:pt x="426741" y="4034"/>
                    <a:pt x="406570" y="0"/>
                  </a:cubicBezTo>
                  <a:cubicBezTo>
                    <a:pt x="256763" y="70482"/>
                    <a:pt x="121618" y="168599"/>
                    <a:pt x="8194" y="289201"/>
                  </a:cubicBezTo>
                  <a:close/>
                </a:path>
              </a:pathLst>
            </a:custGeom>
            <a:solidFill>
              <a:schemeClr val="accent1"/>
            </a:solidFill>
            <a:ln w="12597"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3A305FD2-C56B-4176-A3FB-0AC31B48C939}"/>
                </a:ext>
              </a:extLst>
            </p:cNvPr>
            <p:cNvSpPr/>
            <p:nvPr/>
          </p:nvSpPr>
          <p:spPr>
            <a:xfrm>
              <a:off x="4938314" y="2921844"/>
              <a:ext cx="15128" cy="18027"/>
            </a:xfrm>
            <a:custGeom>
              <a:avLst/>
              <a:gdLst>
                <a:gd name="connsiteX0" fmla="*/ 7438 w 15128"/>
                <a:gd name="connsiteY0" fmla="*/ 0 h 18027"/>
                <a:gd name="connsiteX1" fmla="*/ 0 w 15128"/>
                <a:gd name="connsiteY1" fmla="*/ 12607 h 18027"/>
                <a:gd name="connsiteX2" fmla="*/ 15128 w 15128"/>
                <a:gd name="connsiteY2" fmla="*/ 18028 h 18027"/>
              </a:gdLst>
              <a:ahLst/>
              <a:cxnLst>
                <a:cxn ang="0">
                  <a:pos x="connsiteX0" y="connsiteY0"/>
                </a:cxn>
                <a:cxn ang="0">
                  <a:pos x="connsiteX1" y="connsiteY1"/>
                </a:cxn>
                <a:cxn ang="0">
                  <a:pos x="connsiteX2" y="connsiteY2"/>
                </a:cxn>
              </a:cxnLst>
              <a:rect l="l" t="t" r="r" b="b"/>
              <a:pathLst>
                <a:path w="15128" h="18027">
                  <a:moveTo>
                    <a:pt x="7438" y="0"/>
                  </a:moveTo>
                  <a:cubicBezTo>
                    <a:pt x="4917" y="4160"/>
                    <a:pt x="2521" y="8447"/>
                    <a:pt x="0" y="12607"/>
                  </a:cubicBezTo>
                  <a:cubicBezTo>
                    <a:pt x="5043" y="14246"/>
                    <a:pt x="10086" y="16011"/>
                    <a:pt x="15128" y="18028"/>
                  </a:cubicBezTo>
                  <a:close/>
                </a:path>
              </a:pathLst>
            </a:custGeom>
            <a:solidFill>
              <a:srgbClr val="2399F3"/>
            </a:solidFill>
            <a:ln w="12597"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3189959E-C5BA-4CDD-A18D-683125B4F07D}"/>
                </a:ext>
              </a:extLst>
            </p:cNvPr>
            <p:cNvSpPr/>
            <p:nvPr/>
          </p:nvSpPr>
          <p:spPr>
            <a:xfrm>
              <a:off x="5005130" y="2817207"/>
              <a:ext cx="12228" cy="15632"/>
            </a:xfrm>
            <a:custGeom>
              <a:avLst/>
              <a:gdLst>
                <a:gd name="connsiteX0" fmla="*/ 12229 w 12228"/>
                <a:gd name="connsiteY0" fmla="*/ 0 h 15632"/>
                <a:gd name="connsiteX1" fmla="*/ 11472 w 12228"/>
                <a:gd name="connsiteY1" fmla="*/ 0 h 15632"/>
                <a:gd name="connsiteX2" fmla="*/ 0 w 12228"/>
                <a:gd name="connsiteY2" fmla="*/ 15632 h 15632"/>
                <a:gd name="connsiteX3" fmla="*/ 12229 w 12228"/>
                <a:gd name="connsiteY3" fmla="*/ 0 h 15632"/>
              </a:gdLst>
              <a:ahLst/>
              <a:cxnLst>
                <a:cxn ang="0">
                  <a:pos x="connsiteX0" y="connsiteY0"/>
                </a:cxn>
                <a:cxn ang="0">
                  <a:pos x="connsiteX1" y="connsiteY1"/>
                </a:cxn>
                <a:cxn ang="0">
                  <a:pos x="connsiteX2" y="connsiteY2"/>
                </a:cxn>
                <a:cxn ang="0">
                  <a:pos x="connsiteX3" y="connsiteY3"/>
                </a:cxn>
              </a:cxnLst>
              <a:rect l="l" t="t" r="r" b="b"/>
              <a:pathLst>
                <a:path w="12228" h="15632">
                  <a:moveTo>
                    <a:pt x="12229" y="0"/>
                  </a:moveTo>
                  <a:lnTo>
                    <a:pt x="11472" y="0"/>
                  </a:lnTo>
                  <a:cubicBezTo>
                    <a:pt x="7564" y="5169"/>
                    <a:pt x="3782" y="10338"/>
                    <a:pt x="0" y="15632"/>
                  </a:cubicBezTo>
                  <a:cubicBezTo>
                    <a:pt x="4160" y="10212"/>
                    <a:pt x="8194" y="5043"/>
                    <a:pt x="12229" y="0"/>
                  </a:cubicBezTo>
                  <a:close/>
                </a:path>
              </a:pathLst>
            </a:custGeom>
            <a:solidFill>
              <a:srgbClr val="2399F3"/>
            </a:solidFill>
            <a:ln w="12597"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9C1E6657-ABE3-4FC2-BB1B-1C230C0C305E}"/>
                </a:ext>
              </a:extLst>
            </p:cNvPr>
            <p:cNvSpPr/>
            <p:nvPr/>
          </p:nvSpPr>
          <p:spPr>
            <a:xfrm>
              <a:off x="4951173" y="2887805"/>
              <a:ext cx="18576" cy="26978"/>
            </a:xfrm>
            <a:custGeom>
              <a:avLst/>
              <a:gdLst>
                <a:gd name="connsiteX0" fmla="*/ 17523 w 18576"/>
                <a:gd name="connsiteY0" fmla="*/ 26979 h 26978"/>
                <a:gd name="connsiteX1" fmla="*/ 16011 w 18576"/>
                <a:gd name="connsiteY1" fmla="*/ 0 h 26978"/>
                <a:gd name="connsiteX2" fmla="*/ 0 w 18576"/>
                <a:gd name="connsiteY2" fmla="*/ 25214 h 26978"/>
              </a:gdLst>
              <a:ahLst/>
              <a:cxnLst>
                <a:cxn ang="0">
                  <a:pos x="connsiteX0" y="connsiteY0"/>
                </a:cxn>
                <a:cxn ang="0">
                  <a:pos x="connsiteX1" y="connsiteY1"/>
                </a:cxn>
                <a:cxn ang="0">
                  <a:pos x="connsiteX2" y="connsiteY2"/>
                </a:cxn>
              </a:cxnLst>
              <a:rect l="l" t="t" r="r" b="b"/>
              <a:pathLst>
                <a:path w="18576" h="26978">
                  <a:moveTo>
                    <a:pt x="17523" y="26979"/>
                  </a:moveTo>
                  <a:cubicBezTo>
                    <a:pt x="19326" y="18003"/>
                    <a:pt x="18809" y="8711"/>
                    <a:pt x="16011" y="0"/>
                  </a:cubicBezTo>
                  <a:cubicBezTo>
                    <a:pt x="10590" y="8447"/>
                    <a:pt x="5295" y="16767"/>
                    <a:pt x="0" y="25214"/>
                  </a:cubicBezTo>
                  <a:close/>
                </a:path>
              </a:pathLst>
            </a:custGeom>
            <a:solidFill>
              <a:srgbClr val="2399F3"/>
            </a:solidFill>
            <a:ln w="12597"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77198819-9B3B-43AD-8D39-AC5469B9F6F5}"/>
                </a:ext>
              </a:extLst>
            </p:cNvPr>
            <p:cNvSpPr/>
            <p:nvPr/>
          </p:nvSpPr>
          <p:spPr>
            <a:xfrm>
              <a:off x="6612517" y="4338977"/>
              <a:ext cx="102989" cy="217853"/>
            </a:xfrm>
            <a:custGeom>
              <a:avLst/>
              <a:gdLst>
                <a:gd name="connsiteX0" fmla="*/ 4774 w 102989"/>
                <a:gd name="connsiteY0" fmla="*/ 146491 h 217853"/>
                <a:gd name="connsiteX1" fmla="*/ 13221 w 102989"/>
                <a:gd name="connsiteY1" fmla="*/ 211038 h 217853"/>
                <a:gd name="connsiteX2" fmla="*/ 50612 w 102989"/>
                <a:gd name="connsiteY2" fmla="*/ 209110 h 217853"/>
                <a:gd name="connsiteX3" fmla="*/ 55958 w 102989"/>
                <a:gd name="connsiteY3" fmla="*/ 200070 h 217853"/>
                <a:gd name="connsiteX4" fmla="*/ 93778 w 102989"/>
                <a:gd name="connsiteY4" fmla="*/ 64043 h 217853"/>
                <a:gd name="connsiteX5" fmla="*/ 96174 w 102989"/>
                <a:gd name="connsiteY5" fmla="*/ 53579 h 217853"/>
                <a:gd name="connsiteX6" fmla="*/ 88862 w 102989"/>
                <a:gd name="connsiteY6" fmla="*/ 0 h 217853"/>
                <a:gd name="connsiteX7" fmla="*/ 12338 w 102989"/>
                <a:gd name="connsiteY7" fmla="*/ 60891 h 217853"/>
                <a:gd name="connsiteX8" fmla="*/ 12338 w 102989"/>
                <a:gd name="connsiteY8" fmla="*/ 104637 h 217853"/>
                <a:gd name="connsiteX9" fmla="*/ 4774 w 102989"/>
                <a:gd name="connsiteY9" fmla="*/ 146491 h 21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989" h="217853">
                  <a:moveTo>
                    <a:pt x="4774" y="146491"/>
                  </a:moveTo>
                  <a:cubicBezTo>
                    <a:pt x="-3546" y="164393"/>
                    <a:pt x="-1151" y="198810"/>
                    <a:pt x="13221" y="211038"/>
                  </a:cubicBezTo>
                  <a:cubicBezTo>
                    <a:pt x="24075" y="220834"/>
                    <a:pt x="40817" y="219964"/>
                    <a:pt x="50612" y="209110"/>
                  </a:cubicBezTo>
                  <a:cubicBezTo>
                    <a:pt x="52983" y="206487"/>
                    <a:pt x="54798" y="203411"/>
                    <a:pt x="55958" y="200070"/>
                  </a:cubicBezTo>
                  <a:cubicBezTo>
                    <a:pt x="69573" y="154938"/>
                    <a:pt x="81171" y="109427"/>
                    <a:pt x="93778" y="64043"/>
                  </a:cubicBezTo>
                  <a:cubicBezTo>
                    <a:pt x="94787" y="60639"/>
                    <a:pt x="93778" y="56227"/>
                    <a:pt x="96174" y="53579"/>
                  </a:cubicBezTo>
                  <a:cubicBezTo>
                    <a:pt x="107545" y="36421"/>
                    <a:pt x="104406" y="13489"/>
                    <a:pt x="88862" y="0"/>
                  </a:cubicBezTo>
                  <a:cubicBezTo>
                    <a:pt x="62513" y="19667"/>
                    <a:pt x="59740" y="63034"/>
                    <a:pt x="12338" y="60891"/>
                  </a:cubicBezTo>
                  <a:cubicBezTo>
                    <a:pt x="12338" y="76271"/>
                    <a:pt x="13347" y="90517"/>
                    <a:pt x="12338" y="104637"/>
                  </a:cubicBezTo>
                  <a:cubicBezTo>
                    <a:pt x="12174" y="118908"/>
                    <a:pt x="9615" y="133065"/>
                    <a:pt x="4774" y="146491"/>
                  </a:cubicBezTo>
                  <a:close/>
                </a:path>
              </a:pathLst>
            </a:custGeom>
            <a:solidFill>
              <a:schemeClr val="accent1"/>
            </a:solidFill>
            <a:ln w="12597"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FCE4206-5C47-465E-83E1-3C8146A06978}"/>
                </a:ext>
              </a:extLst>
            </p:cNvPr>
            <p:cNvSpPr/>
            <p:nvPr/>
          </p:nvSpPr>
          <p:spPr>
            <a:xfrm>
              <a:off x="5870193" y="2899424"/>
              <a:ext cx="120595" cy="178114"/>
            </a:xfrm>
            <a:custGeom>
              <a:avLst/>
              <a:gdLst>
                <a:gd name="connsiteX0" fmla="*/ 114488 w 120595"/>
                <a:gd name="connsiteY0" fmla="*/ 141429 h 178114"/>
                <a:gd name="connsiteX1" fmla="*/ 120161 w 120595"/>
                <a:gd name="connsiteY1" fmla="*/ 124788 h 178114"/>
                <a:gd name="connsiteX2" fmla="*/ 107554 w 120595"/>
                <a:gd name="connsiteY2" fmla="*/ 118988 h 178114"/>
                <a:gd name="connsiteX3" fmla="*/ 56244 w 120595"/>
                <a:gd name="connsiteY3" fmla="*/ 48264 h 178114"/>
                <a:gd name="connsiteX4" fmla="*/ 50950 w 120595"/>
                <a:gd name="connsiteY4" fmla="*/ 2501 h 178114"/>
                <a:gd name="connsiteX5" fmla="*/ 1657 w 120595"/>
                <a:gd name="connsiteY5" fmla="*/ 22168 h 178114"/>
                <a:gd name="connsiteX6" fmla="*/ 24601 w 120595"/>
                <a:gd name="connsiteY6" fmla="*/ 63897 h 178114"/>
                <a:gd name="connsiteX7" fmla="*/ 21702 w 120595"/>
                <a:gd name="connsiteY7" fmla="*/ 78647 h 178114"/>
                <a:gd name="connsiteX8" fmla="*/ 30274 w 120595"/>
                <a:gd name="connsiteY8" fmla="*/ 79781 h 178114"/>
                <a:gd name="connsiteX9" fmla="*/ 50571 w 120595"/>
                <a:gd name="connsiteY9" fmla="*/ 97431 h 178114"/>
                <a:gd name="connsiteX10" fmla="*/ 33930 w 120595"/>
                <a:gd name="connsiteY10" fmla="*/ 108651 h 178114"/>
                <a:gd name="connsiteX11" fmla="*/ 28005 w 120595"/>
                <a:gd name="connsiteY11" fmla="*/ 117350 h 178114"/>
                <a:gd name="connsiteX12" fmla="*/ 28005 w 120595"/>
                <a:gd name="connsiteY12" fmla="*/ 145589 h 178114"/>
                <a:gd name="connsiteX13" fmla="*/ 47672 w 120595"/>
                <a:gd name="connsiteY13" fmla="*/ 151514 h 178114"/>
                <a:gd name="connsiteX14" fmla="*/ 12877 w 120595"/>
                <a:gd name="connsiteY14" fmla="*/ 178115 h 178114"/>
                <a:gd name="connsiteX15" fmla="*/ 106798 w 120595"/>
                <a:gd name="connsiteY15" fmla="*/ 163112 h 178114"/>
                <a:gd name="connsiteX16" fmla="*/ 114488 w 120595"/>
                <a:gd name="connsiteY16" fmla="*/ 141429 h 17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595" h="178114">
                  <a:moveTo>
                    <a:pt x="114488" y="141429"/>
                  </a:moveTo>
                  <a:cubicBezTo>
                    <a:pt x="116631" y="135629"/>
                    <a:pt x="122178" y="127309"/>
                    <a:pt x="120161" y="124788"/>
                  </a:cubicBezTo>
                  <a:cubicBezTo>
                    <a:pt x="116656" y="121611"/>
                    <a:pt x="112256" y="119581"/>
                    <a:pt x="107554" y="118988"/>
                  </a:cubicBezTo>
                  <a:cubicBezTo>
                    <a:pt x="89148" y="93775"/>
                    <a:pt x="73263" y="71713"/>
                    <a:pt x="56244" y="48264"/>
                  </a:cubicBezTo>
                  <a:cubicBezTo>
                    <a:pt x="70112" y="23051"/>
                    <a:pt x="69482" y="14478"/>
                    <a:pt x="50950" y="2501"/>
                  </a:cubicBezTo>
                  <a:cubicBezTo>
                    <a:pt x="39477" y="-5063"/>
                    <a:pt x="13129" y="5401"/>
                    <a:pt x="1657" y="22168"/>
                  </a:cubicBezTo>
                  <a:cubicBezTo>
                    <a:pt x="-3764" y="29858"/>
                    <a:pt x="4178" y="44482"/>
                    <a:pt x="24601" y="63897"/>
                  </a:cubicBezTo>
                  <a:lnTo>
                    <a:pt x="21702" y="78647"/>
                  </a:lnTo>
                  <a:cubicBezTo>
                    <a:pt x="25736" y="78647"/>
                    <a:pt x="28635" y="78647"/>
                    <a:pt x="30274" y="79781"/>
                  </a:cubicBezTo>
                  <a:cubicBezTo>
                    <a:pt x="37586" y="85328"/>
                    <a:pt x="48428" y="90119"/>
                    <a:pt x="50571" y="97431"/>
                  </a:cubicBezTo>
                  <a:cubicBezTo>
                    <a:pt x="52714" y="104743"/>
                    <a:pt x="46033" y="113694"/>
                    <a:pt x="33930" y="108651"/>
                  </a:cubicBezTo>
                  <a:cubicBezTo>
                    <a:pt x="31094" y="110857"/>
                    <a:pt x="29014" y="113895"/>
                    <a:pt x="28005" y="117350"/>
                  </a:cubicBezTo>
                  <a:cubicBezTo>
                    <a:pt x="27123" y="126048"/>
                    <a:pt x="28005" y="134747"/>
                    <a:pt x="28005" y="145589"/>
                  </a:cubicBezTo>
                  <a:lnTo>
                    <a:pt x="47672" y="151514"/>
                  </a:lnTo>
                  <a:lnTo>
                    <a:pt x="12877" y="178115"/>
                  </a:lnTo>
                  <a:lnTo>
                    <a:pt x="106798" y="163112"/>
                  </a:lnTo>
                  <a:cubicBezTo>
                    <a:pt x="110832" y="151514"/>
                    <a:pt x="112345" y="146597"/>
                    <a:pt x="114488" y="141429"/>
                  </a:cubicBezTo>
                  <a:close/>
                </a:path>
              </a:pathLst>
            </a:custGeom>
            <a:solidFill>
              <a:schemeClr val="accent1"/>
            </a:solidFill>
            <a:ln w="12597"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E92FFCB-CBBC-4661-BFA1-ADE474218A90}"/>
                </a:ext>
              </a:extLst>
            </p:cNvPr>
            <p:cNvSpPr/>
            <p:nvPr/>
          </p:nvSpPr>
          <p:spPr>
            <a:xfrm>
              <a:off x="6729114" y="2538470"/>
              <a:ext cx="132371" cy="109738"/>
            </a:xfrm>
            <a:custGeom>
              <a:avLst/>
              <a:gdLst>
                <a:gd name="connsiteX0" fmla="*/ 56731 w 132371"/>
                <a:gd name="connsiteY0" fmla="*/ 29752 h 109738"/>
                <a:gd name="connsiteX1" fmla="*/ 0 w 132371"/>
                <a:gd name="connsiteY1" fmla="*/ 83331 h 109738"/>
                <a:gd name="connsiteX2" fmla="*/ 96064 w 132371"/>
                <a:gd name="connsiteY2" fmla="*/ 109427 h 109738"/>
                <a:gd name="connsiteX3" fmla="*/ 72363 w 132371"/>
                <a:gd name="connsiteY3" fmla="*/ 91904 h 109738"/>
                <a:gd name="connsiteX4" fmla="*/ 68455 w 132371"/>
                <a:gd name="connsiteY4" fmla="*/ 68203 h 109738"/>
                <a:gd name="connsiteX5" fmla="*/ 132372 w 132371"/>
                <a:gd name="connsiteY5" fmla="*/ 18658 h 109738"/>
                <a:gd name="connsiteX6" fmla="*/ 107158 w 132371"/>
                <a:gd name="connsiteY6" fmla="*/ 0 h 109738"/>
                <a:gd name="connsiteX7" fmla="*/ 56731 w 132371"/>
                <a:gd name="connsiteY7" fmla="*/ 29752 h 10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371" h="109738">
                  <a:moveTo>
                    <a:pt x="56731" y="29752"/>
                  </a:moveTo>
                  <a:cubicBezTo>
                    <a:pt x="39043" y="48865"/>
                    <a:pt x="20095" y="66766"/>
                    <a:pt x="0" y="83331"/>
                  </a:cubicBezTo>
                  <a:cubicBezTo>
                    <a:pt x="25214" y="107662"/>
                    <a:pt x="56983" y="110940"/>
                    <a:pt x="96064" y="109427"/>
                  </a:cubicBezTo>
                  <a:cubicBezTo>
                    <a:pt x="85348" y="101863"/>
                    <a:pt x="76397" y="98459"/>
                    <a:pt x="72363" y="91904"/>
                  </a:cubicBezTo>
                  <a:cubicBezTo>
                    <a:pt x="68329" y="85348"/>
                    <a:pt x="65051" y="72615"/>
                    <a:pt x="68455" y="68203"/>
                  </a:cubicBezTo>
                  <a:cubicBezTo>
                    <a:pt x="85966" y="47307"/>
                    <a:pt x="107763" y="30411"/>
                    <a:pt x="132372" y="18658"/>
                  </a:cubicBezTo>
                  <a:cubicBezTo>
                    <a:pt x="124051" y="12355"/>
                    <a:pt x="115731" y="6051"/>
                    <a:pt x="107158" y="0"/>
                  </a:cubicBezTo>
                  <a:cubicBezTo>
                    <a:pt x="87580" y="4232"/>
                    <a:pt x="69905" y="14667"/>
                    <a:pt x="56731" y="29752"/>
                  </a:cubicBezTo>
                  <a:close/>
                </a:path>
              </a:pathLst>
            </a:custGeom>
            <a:solidFill>
              <a:schemeClr val="accent1"/>
            </a:solidFill>
            <a:ln w="12597"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4CC3DEDF-1292-4420-87A3-2FECB7C76F6C}"/>
                </a:ext>
              </a:extLst>
            </p:cNvPr>
            <p:cNvSpPr/>
            <p:nvPr/>
          </p:nvSpPr>
          <p:spPr>
            <a:xfrm>
              <a:off x="5537138" y="2832209"/>
              <a:ext cx="156189" cy="84528"/>
            </a:xfrm>
            <a:custGeom>
              <a:avLst/>
              <a:gdLst>
                <a:gd name="connsiteX0" fmla="*/ 64925 w 156189"/>
                <a:gd name="connsiteY0" fmla="*/ 82827 h 84528"/>
                <a:gd name="connsiteX1" fmla="*/ 93038 w 156189"/>
                <a:gd name="connsiteY1" fmla="*/ 82827 h 84528"/>
                <a:gd name="connsiteX2" fmla="*/ 133632 w 156189"/>
                <a:gd name="connsiteY2" fmla="*/ 63664 h 84528"/>
                <a:gd name="connsiteX3" fmla="*/ 153551 w 156189"/>
                <a:gd name="connsiteY3" fmla="*/ 32778 h 84528"/>
                <a:gd name="connsiteX4" fmla="*/ 119639 w 156189"/>
                <a:gd name="connsiteY4" fmla="*/ 0 h 84528"/>
                <a:gd name="connsiteX5" fmla="*/ 117748 w 156189"/>
                <a:gd name="connsiteY5" fmla="*/ 7816 h 84528"/>
                <a:gd name="connsiteX6" fmla="*/ 46015 w 156189"/>
                <a:gd name="connsiteY6" fmla="*/ 24709 h 84528"/>
                <a:gd name="connsiteX7" fmla="*/ 28618 w 156189"/>
                <a:gd name="connsiteY7" fmla="*/ 1387 h 84528"/>
                <a:gd name="connsiteX8" fmla="*/ 31265 w 156189"/>
                <a:gd name="connsiteY8" fmla="*/ 9203 h 84528"/>
                <a:gd name="connsiteX9" fmla="*/ 0 w 156189"/>
                <a:gd name="connsiteY9" fmla="*/ 27231 h 84528"/>
                <a:gd name="connsiteX10" fmla="*/ 3278 w 156189"/>
                <a:gd name="connsiteY10" fmla="*/ 31265 h 84528"/>
                <a:gd name="connsiteX11" fmla="*/ 36938 w 156189"/>
                <a:gd name="connsiteY11" fmla="*/ 31265 h 84528"/>
                <a:gd name="connsiteX12" fmla="*/ 6429 w 156189"/>
                <a:gd name="connsiteY12" fmla="*/ 47276 h 84528"/>
                <a:gd name="connsiteX13" fmla="*/ 40216 w 156189"/>
                <a:gd name="connsiteY13" fmla="*/ 56983 h 84528"/>
                <a:gd name="connsiteX14" fmla="*/ 23197 w 156189"/>
                <a:gd name="connsiteY14" fmla="*/ 69590 h 84528"/>
                <a:gd name="connsiteX15" fmla="*/ 64925 w 156189"/>
                <a:gd name="connsiteY15" fmla="*/ 82827 h 8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189" h="84528">
                  <a:moveTo>
                    <a:pt x="64925" y="82827"/>
                  </a:moveTo>
                  <a:cubicBezTo>
                    <a:pt x="74153" y="85096"/>
                    <a:pt x="83810" y="85096"/>
                    <a:pt x="93038" y="82827"/>
                  </a:cubicBezTo>
                  <a:cubicBezTo>
                    <a:pt x="107662" y="79057"/>
                    <a:pt x="121429" y="72565"/>
                    <a:pt x="133632" y="63664"/>
                  </a:cubicBezTo>
                  <a:cubicBezTo>
                    <a:pt x="142709" y="56100"/>
                    <a:pt x="163511" y="49923"/>
                    <a:pt x="153551" y="32778"/>
                  </a:cubicBezTo>
                  <a:cubicBezTo>
                    <a:pt x="143844" y="20311"/>
                    <a:pt x="132435" y="9276"/>
                    <a:pt x="119639" y="0"/>
                  </a:cubicBezTo>
                  <a:lnTo>
                    <a:pt x="117748" y="7816"/>
                  </a:lnTo>
                  <a:lnTo>
                    <a:pt x="46015" y="24709"/>
                  </a:lnTo>
                  <a:lnTo>
                    <a:pt x="28618" y="1387"/>
                  </a:lnTo>
                  <a:lnTo>
                    <a:pt x="31265" y="9203"/>
                  </a:lnTo>
                  <a:lnTo>
                    <a:pt x="0" y="27231"/>
                  </a:lnTo>
                  <a:lnTo>
                    <a:pt x="3278" y="31265"/>
                  </a:lnTo>
                  <a:lnTo>
                    <a:pt x="36938" y="31265"/>
                  </a:lnTo>
                  <a:lnTo>
                    <a:pt x="6429" y="47276"/>
                  </a:lnTo>
                  <a:lnTo>
                    <a:pt x="40216" y="56983"/>
                  </a:lnTo>
                  <a:lnTo>
                    <a:pt x="23197" y="69590"/>
                  </a:lnTo>
                  <a:cubicBezTo>
                    <a:pt x="37316" y="75137"/>
                    <a:pt x="50932" y="79801"/>
                    <a:pt x="64925" y="82827"/>
                  </a:cubicBezTo>
                  <a:close/>
                </a:path>
              </a:pathLst>
            </a:custGeom>
            <a:solidFill>
              <a:schemeClr val="accent1"/>
            </a:solidFill>
            <a:ln w="12597"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64D9D74-3F33-4EE0-BE10-0549ED8D4A48}"/>
                </a:ext>
              </a:extLst>
            </p:cNvPr>
            <p:cNvSpPr/>
            <p:nvPr/>
          </p:nvSpPr>
          <p:spPr>
            <a:xfrm>
              <a:off x="6129281" y="2443163"/>
              <a:ext cx="199440" cy="76145"/>
            </a:xfrm>
            <a:custGeom>
              <a:avLst/>
              <a:gdLst>
                <a:gd name="connsiteX0" fmla="*/ 87491 w 199440"/>
                <a:gd name="connsiteY0" fmla="*/ 76145 h 76145"/>
                <a:gd name="connsiteX1" fmla="*/ 129094 w 199440"/>
                <a:gd name="connsiteY1" fmla="*/ 43620 h 76145"/>
                <a:gd name="connsiteX2" fmla="*/ 145105 w 199440"/>
                <a:gd name="connsiteY2" fmla="*/ 43620 h 76145"/>
                <a:gd name="connsiteX3" fmla="*/ 152669 w 199440"/>
                <a:gd name="connsiteY3" fmla="*/ 60009 h 76145"/>
                <a:gd name="connsiteX4" fmla="*/ 198558 w 199440"/>
                <a:gd name="connsiteY4" fmla="*/ 60009 h 76145"/>
                <a:gd name="connsiteX5" fmla="*/ 199440 w 199440"/>
                <a:gd name="connsiteY5" fmla="*/ 51436 h 76145"/>
                <a:gd name="connsiteX6" fmla="*/ 70598 w 199440"/>
                <a:gd name="connsiteY6" fmla="*/ 0 h 76145"/>
                <a:gd name="connsiteX7" fmla="*/ 78414 w 199440"/>
                <a:gd name="connsiteY7" fmla="*/ 17523 h 76145"/>
                <a:gd name="connsiteX8" fmla="*/ 1765 w 199440"/>
                <a:gd name="connsiteY8" fmla="*/ 10842 h 76145"/>
                <a:gd name="connsiteX9" fmla="*/ 0 w 199440"/>
                <a:gd name="connsiteY9" fmla="*/ 18784 h 76145"/>
                <a:gd name="connsiteX10" fmla="*/ 33156 w 199440"/>
                <a:gd name="connsiteY10" fmla="*/ 40972 h 76145"/>
                <a:gd name="connsiteX11" fmla="*/ 70977 w 199440"/>
                <a:gd name="connsiteY11" fmla="*/ 36056 h 76145"/>
                <a:gd name="connsiteX12" fmla="*/ 71733 w 199440"/>
                <a:gd name="connsiteY12" fmla="*/ 41981 h 76145"/>
                <a:gd name="connsiteX13" fmla="*/ 42611 w 199440"/>
                <a:gd name="connsiteY13" fmla="*/ 52444 h 76145"/>
                <a:gd name="connsiteX14" fmla="*/ 43620 w 199440"/>
                <a:gd name="connsiteY14" fmla="*/ 56479 h 76145"/>
                <a:gd name="connsiteX15" fmla="*/ 66564 w 199440"/>
                <a:gd name="connsiteY15" fmla="*/ 58622 h 76145"/>
                <a:gd name="connsiteX16" fmla="*/ 51058 w 199440"/>
                <a:gd name="connsiteY16" fmla="*/ 66564 h 76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440" h="76145">
                  <a:moveTo>
                    <a:pt x="87491" y="76145"/>
                  </a:moveTo>
                  <a:cubicBezTo>
                    <a:pt x="102872" y="63538"/>
                    <a:pt x="115479" y="52949"/>
                    <a:pt x="129094" y="43620"/>
                  </a:cubicBezTo>
                  <a:cubicBezTo>
                    <a:pt x="134137" y="41100"/>
                    <a:pt x="140062" y="41100"/>
                    <a:pt x="145105" y="43620"/>
                  </a:cubicBezTo>
                  <a:cubicBezTo>
                    <a:pt x="149013" y="46267"/>
                    <a:pt x="149895" y="53453"/>
                    <a:pt x="152669" y="60009"/>
                  </a:cubicBezTo>
                  <a:lnTo>
                    <a:pt x="198558" y="60009"/>
                  </a:lnTo>
                  <a:cubicBezTo>
                    <a:pt x="198558" y="57109"/>
                    <a:pt x="198558" y="54209"/>
                    <a:pt x="199440" y="51436"/>
                  </a:cubicBezTo>
                  <a:lnTo>
                    <a:pt x="70598" y="0"/>
                  </a:lnTo>
                  <a:cubicBezTo>
                    <a:pt x="76019" y="12607"/>
                    <a:pt x="78036" y="16515"/>
                    <a:pt x="78414" y="17523"/>
                  </a:cubicBezTo>
                  <a:lnTo>
                    <a:pt x="1765" y="10842"/>
                  </a:lnTo>
                  <a:lnTo>
                    <a:pt x="0" y="18784"/>
                  </a:lnTo>
                  <a:cubicBezTo>
                    <a:pt x="9657" y="28080"/>
                    <a:pt x="20877" y="35593"/>
                    <a:pt x="33156" y="40972"/>
                  </a:cubicBezTo>
                  <a:cubicBezTo>
                    <a:pt x="44376" y="43872"/>
                    <a:pt x="58370" y="38073"/>
                    <a:pt x="70977" y="36056"/>
                  </a:cubicBezTo>
                  <a:lnTo>
                    <a:pt x="71733" y="41981"/>
                  </a:lnTo>
                  <a:lnTo>
                    <a:pt x="42611" y="52444"/>
                  </a:lnTo>
                  <a:lnTo>
                    <a:pt x="43620" y="56479"/>
                  </a:lnTo>
                  <a:lnTo>
                    <a:pt x="66564" y="58622"/>
                  </a:lnTo>
                  <a:lnTo>
                    <a:pt x="51058" y="66564"/>
                  </a:lnTo>
                  <a:close/>
                </a:path>
              </a:pathLst>
            </a:custGeom>
            <a:solidFill>
              <a:schemeClr val="accent1"/>
            </a:solidFill>
            <a:ln w="12597"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9EC406AA-20C9-4FB2-B201-FCC953BC9455}"/>
                </a:ext>
              </a:extLst>
            </p:cNvPr>
            <p:cNvSpPr/>
            <p:nvPr/>
          </p:nvSpPr>
          <p:spPr>
            <a:xfrm>
              <a:off x="5810202" y="2968425"/>
              <a:ext cx="74918" cy="81814"/>
            </a:xfrm>
            <a:custGeom>
              <a:avLst/>
              <a:gdLst>
                <a:gd name="connsiteX0" fmla="*/ 65808 w 74918"/>
                <a:gd name="connsiteY0" fmla="*/ 29312 h 81814"/>
                <a:gd name="connsiteX1" fmla="*/ 67573 w 74918"/>
                <a:gd name="connsiteY1" fmla="*/ 8007 h 81814"/>
                <a:gd name="connsiteX2" fmla="*/ 31769 w 74918"/>
                <a:gd name="connsiteY2" fmla="*/ 8007 h 81814"/>
                <a:gd name="connsiteX3" fmla="*/ 7564 w 74918"/>
                <a:gd name="connsiteY3" fmla="*/ 30825 h 81814"/>
                <a:gd name="connsiteX4" fmla="*/ 7564 w 74918"/>
                <a:gd name="connsiteY4" fmla="*/ 68645 h 81814"/>
                <a:gd name="connsiteX5" fmla="*/ 0 w 74918"/>
                <a:gd name="connsiteY5" fmla="*/ 72301 h 81814"/>
                <a:gd name="connsiteX6" fmla="*/ 12607 w 74918"/>
                <a:gd name="connsiteY6" fmla="*/ 81756 h 81814"/>
                <a:gd name="connsiteX7" fmla="*/ 62152 w 74918"/>
                <a:gd name="connsiteY7" fmla="*/ 63729 h 81814"/>
                <a:gd name="connsiteX8" fmla="*/ 63665 w 74918"/>
                <a:gd name="connsiteY8" fmla="*/ 38515 h 81814"/>
                <a:gd name="connsiteX9" fmla="*/ 65808 w 74918"/>
                <a:gd name="connsiteY9" fmla="*/ 29312 h 8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918" h="81814">
                  <a:moveTo>
                    <a:pt x="65808" y="29312"/>
                  </a:moveTo>
                  <a:cubicBezTo>
                    <a:pt x="76776" y="22756"/>
                    <a:pt x="78414" y="13301"/>
                    <a:pt x="67573" y="8007"/>
                  </a:cubicBezTo>
                  <a:cubicBezTo>
                    <a:pt x="56731" y="2712"/>
                    <a:pt x="44250" y="-6996"/>
                    <a:pt x="31769" y="8007"/>
                  </a:cubicBezTo>
                  <a:cubicBezTo>
                    <a:pt x="24961" y="15697"/>
                    <a:pt x="16893" y="22126"/>
                    <a:pt x="7564" y="30825"/>
                  </a:cubicBezTo>
                  <a:lnTo>
                    <a:pt x="7564" y="68645"/>
                  </a:lnTo>
                  <a:lnTo>
                    <a:pt x="0" y="72301"/>
                  </a:lnTo>
                  <a:cubicBezTo>
                    <a:pt x="4160" y="75705"/>
                    <a:pt x="9203" y="82513"/>
                    <a:pt x="12607" y="81756"/>
                  </a:cubicBezTo>
                  <a:cubicBezTo>
                    <a:pt x="29752" y="77659"/>
                    <a:pt x="46381" y="71621"/>
                    <a:pt x="62152" y="63729"/>
                  </a:cubicBezTo>
                  <a:cubicBezTo>
                    <a:pt x="66060" y="61459"/>
                    <a:pt x="63160" y="46962"/>
                    <a:pt x="63665" y="38515"/>
                  </a:cubicBezTo>
                  <a:cubicBezTo>
                    <a:pt x="63412" y="34355"/>
                    <a:pt x="64043" y="30447"/>
                    <a:pt x="65808" y="29312"/>
                  </a:cubicBezTo>
                  <a:close/>
                </a:path>
              </a:pathLst>
            </a:custGeom>
            <a:solidFill>
              <a:schemeClr val="accent1"/>
            </a:solidFill>
            <a:ln w="12597"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CA95D508-F81D-4EE7-AAA9-B1F59BA7D867}"/>
                </a:ext>
              </a:extLst>
            </p:cNvPr>
            <p:cNvSpPr/>
            <p:nvPr/>
          </p:nvSpPr>
          <p:spPr>
            <a:xfrm>
              <a:off x="4764718" y="3742296"/>
              <a:ext cx="97955" cy="55848"/>
            </a:xfrm>
            <a:custGeom>
              <a:avLst/>
              <a:gdLst>
                <a:gd name="connsiteX0" fmla="*/ 10085 w 97955"/>
                <a:gd name="connsiteY0" fmla="*/ 3530 h 55848"/>
                <a:gd name="connsiteX1" fmla="*/ 0 w 97955"/>
                <a:gd name="connsiteY1" fmla="*/ 0 h 55848"/>
                <a:gd name="connsiteX2" fmla="*/ 1891 w 97955"/>
                <a:gd name="connsiteY2" fmla="*/ 16515 h 55848"/>
                <a:gd name="connsiteX3" fmla="*/ 29500 w 97955"/>
                <a:gd name="connsiteY3" fmla="*/ 28239 h 55848"/>
                <a:gd name="connsiteX4" fmla="*/ 54714 w 97955"/>
                <a:gd name="connsiteY4" fmla="*/ 55848 h 55848"/>
                <a:gd name="connsiteX5" fmla="*/ 97955 w 97955"/>
                <a:gd name="connsiteY5" fmla="*/ 50932 h 55848"/>
                <a:gd name="connsiteX6" fmla="*/ 10085 w 97955"/>
                <a:gd name="connsiteY6" fmla="*/ 3530 h 5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955" h="55848">
                  <a:moveTo>
                    <a:pt x="10085" y="3530"/>
                  </a:moveTo>
                  <a:cubicBezTo>
                    <a:pt x="6866" y="1979"/>
                    <a:pt x="3483" y="794"/>
                    <a:pt x="0" y="0"/>
                  </a:cubicBezTo>
                  <a:lnTo>
                    <a:pt x="1891" y="16515"/>
                  </a:lnTo>
                  <a:cubicBezTo>
                    <a:pt x="11366" y="19742"/>
                    <a:pt x="20593" y="23663"/>
                    <a:pt x="29500" y="28239"/>
                  </a:cubicBezTo>
                  <a:cubicBezTo>
                    <a:pt x="38829" y="32904"/>
                    <a:pt x="44628" y="44628"/>
                    <a:pt x="54714" y="55848"/>
                  </a:cubicBezTo>
                  <a:lnTo>
                    <a:pt x="97955" y="50932"/>
                  </a:lnTo>
                  <a:cubicBezTo>
                    <a:pt x="66060" y="33786"/>
                    <a:pt x="38577" y="17776"/>
                    <a:pt x="10085" y="3530"/>
                  </a:cubicBezTo>
                  <a:close/>
                </a:path>
              </a:pathLst>
            </a:custGeom>
            <a:solidFill>
              <a:schemeClr val="accent1"/>
            </a:solidFill>
            <a:ln w="12597"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ACA32067-50A7-44C5-B56B-219FF50C0371}"/>
                </a:ext>
              </a:extLst>
            </p:cNvPr>
            <p:cNvSpPr/>
            <p:nvPr/>
          </p:nvSpPr>
          <p:spPr>
            <a:xfrm>
              <a:off x="4857630" y="3797141"/>
              <a:ext cx="87811" cy="31099"/>
            </a:xfrm>
            <a:custGeom>
              <a:avLst/>
              <a:gdLst>
                <a:gd name="connsiteX0" fmla="*/ 87744 w 87811"/>
                <a:gd name="connsiteY0" fmla="*/ 28235 h 31099"/>
                <a:gd name="connsiteX1" fmla="*/ 17524 w 87811"/>
                <a:gd name="connsiteY1" fmla="*/ 3021 h 31099"/>
                <a:gd name="connsiteX2" fmla="*/ 35677 w 87811"/>
                <a:gd name="connsiteY2" fmla="*/ 23822 h 31099"/>
                <a:gd name="connsiteX3" fmla="*/ 0 w 87811"/>
                <a:gd name="connsiteY3" fmla="*/ 20670 h 31099"/>
                <a:gd name="connsiteX4" fmla="*/ 87744 w 87811"/>
                <a:gd name="connsiteY4" fmla="*/ 28235 h 31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11" h="31099">
                  <a:moveTo>
                    <a:pt x="87744" y="28235"/>
                  </a:moveTo>
                  <a:cubicBezTo>
                    <a:pt x="89635" y="7055"/>
                    <a:pt x="51814" y="-6308"/>
                    <a:pt x="17524" y="3021"/>
                  </a:cubicBezTo>
                  <a:lnTo>
                    <a:pt x="35677" y="23822"/>
                  </a:lnTo>
                  <a:lnTo>
                    <a:pt x="0" y="20670"/>
                  </a:lnTo>
                  <a:cubicBezTo>
                    <a:pt x="28113" y="40211"/>
                    <a:pt x="58496" y="25839"/>
                    <a:pt x="87744" y="28235"/>
                  </a:cubicBezTo>
                  <a:close/>
                </a:path>
              </a:pathLst>
            </a:custGeom>
            <a:solidFill>
              <a:schemeClr val="accent1"/>
            </a:solidFill>
            <a:ln w="12597"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8DC32B9-2821-492D-AB83-8032BDC21153}"/>
                </a:ext>
              </a:extLst>
            </p:cNvPr>
            <p:cNvSpPr/>
            <p:nvPr/>
          </p:nvSpPr>
          <p:spPr>
            <a:xfrm>
              <a:off x="6245390" y="2444675"/>
              <a:ext cx="121025" cy="16726"/>
            </a:xfrm>
            <a:custGeom>
              <a:avLst/>
              <a:gdLst>
                <a:gd name="connsiteX0" fmla="*/ 121025 w 121025"/>
                <a:gd name="connsiteY0" fmla="*/ 0 h 16726"/>
                <a:gd name="connsiteX1" fmla="*/ 0 w 121025"/>
                <a:gd name="connsiteY1" fmla="*/ 0 h 16726"/>
                <a:gd name="connsiteX2" fmla="*/ 50427 w 121025"/>
                <a:gd name="connsiteY2" fmla="*/ 16641 h 16726"/>
                <a:gd name="connsiteX3" fmla="*/ 120899 w 121025"/>
                <a:gd name="connsiteY3" fmla="*/ 13363 h 16726"/>
                <a:gd name="connsiteX4" fmla="*/ 121025 w 121025"/>
                <a:gd name="connsiteY4" fmla="*/ 0 h 16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25" h="16726">
                  <a:moveTo>
                    <a:pt x="121025" y="0"/>
                  </a:moveTo>
                  <a:lnTo>
                    <a:pt x="0" y="0"/>
                  </a:lnTo>
                  <a:cubicBezTo>
                    <a:pt x="15796" y="8251"/>
                    <a:pt x="32828" y="13872"/>
                    <a:pt x="50427" y="16641"/>
                  </a:cubicBezTo>
                  <a:cubicBezTo>
                    <a:pt x="73964" y="17056"/>
                    <a:pt x="97501" y="15961"/>
                    <a:pt x="120899" y="13363"/>
                  </a:cubicBezTo>
                  <a:cubicBezTo>
                    <a:pt x="121025" y="8825"/>
                    <a:pt x="121025" y="4412"/>
                    <a:pt x="121025" y="0"/>
                  </a:cubicBezTo>
                  <a:close/>
                </a:path>
              </a:pathLst>
            </a:custGeom>
            <a:solidFill>
              <a:schemeClr val="accent1"/>
            </a:solidFill>
            <a:ln w="12597"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189D2B84-5891-4800-8C5F-78708C93093D}"/>
                </a:ext>
              </a:extLst>
            </p:cNvPr>
            <p:cNvSpPr/>
            <p:nvPr/>
          </p:nvSpPr>
          <p:spPr>
            <a:xfrm>
              <a:off x="7155351" y="3963924"/>
              <a:ext cx="31359" cy="65039"/>
            </a:xfrm>
            <a:custGeom>
              <a:avLst/>
              <a:gdLst>
                <a:gd name="connsiteX0" fmla="*/ 16893 w 31359"/>
                <a:gd name="connsiteY0" fmla="*/ 63412 h 65039"/>
                <a:gd name="connsiteX1" fmla="*/ 31139 w 31359"/>
                <a:gd name="connsiteY1" fmla="*/ 42989 h 65039"/>
                <a:gd name="connsiteX2" fmla="*/ 7060 w 31359"/>
                <a:gd name="connsiteY2" fmla="*/ 0 h 65039"/>
                <a:gd name="connsiteX3" fmla="*/ 0 w 31359"/>
                <a:gd name="connsiteY3" fmla="*/ 3278 h 65039"/>
                <a:gd name="connsiteX4" fmla="*/ 0 w 31359"/>
                <a:gd name="connsiteY4" fmla="*/ 46645 h 65039"/>
                <a:gd name="connsiteX5" fmla="*/ 16893 w 31359"/>
                <a:gd name="connsiteY5" fmla="*/ 63412 h 6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59" h="65039">
                  <a:moveTo>
                    <a:pt x="16893" y="63412"/>
                  </a:moveTo>
                  <a:cubicBezTo>
                    <a:pt x="23701" y="60765"/>
                    <a:pt x="32904" y="47780"/>
                    <a:pt x="31139" y="42989"/>
                  </a:cubicBezTo>
                  <a:cubicBezTo>
                    <a:pt x="24445" y="27949"/>
                    <a:pt x="16389" y="13565"/>
                    <a:pt x="7060" y="0"/>
                  </a:cubicBezTo>
                  <a:lnTo>
                    <a:pt x="0" y="3278"/>
                  </a:lnTo>
                  <a:cubicBezTo>
                    <a:pt x="0" y="17776"/>
                    <a:pt x="0" y="32273"/>
                    <a:pt x="0" y="46645"/>
                  </a:cubicBezTo>
                  <a:cubicBezTo>
                    <a:pt x="0" y="61017"/>
                    <a:pt x="3782" y="68581"/>
                    <a:pt x="16893" y="63412"/>
                  </a:cubicBezTo>
                  <a:close/>
                </a:path>
              </a:pathLst>
            </a:custGeom>
            <a:solidFill>
              <a:schemeClr val="accent1"/>
            </a:solidFill>
            <a:ln w="12597"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78A1D82C-8070-4F89-8E57-84839D0973DB}"/>
                </a:ext>
              </a:extLst>
            </p:cNvPr>
            <p:cNvSpPr/>
            <p:nvPr/>
          </p:nvSpPr>
          <p:spPr>
            <a:xfrm>
              <a:off x="6091965" y="3268027"/>
              <a:ext cx="20290" cy="46897"/>
            </a:xfrm>
            <a:custGeom>
              <a:avLst/>
              <a:gdLst>
                <a:gd name="connsiteX0" fmla="*/ 15633 w 20290"/>
                <a:gd name="connsiteY0" fmla="*/ 0 h 46897"/>
                <a:gd name="connsiteX1" fmla="*/ 0 w 20290"/>
                <a:gd name="connsiteY1" fmla="*/ 6429 h 46897"/>
                <a:gd name="connsiteX2" fmla="*/ 0 w 20290"/>
                <a:gd name="connsiteY2" fmla="*/ 46897 h 46897"/>
                <a:gd name="connsiteX3" fmla="*/ 20045 w 20290"/>
                <a:gd name="connsiteY3" fmla="*/ 12229 h 46897"/>
                <a:gd name="connsiteX4" fmla="*/ 15633 w 20290"/>
                <a:gd name="connsiteY4" fmla="*/ 0 h 4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0" h="46897">
                  <a:moveTo>
                    <a:pt x="15633" y="0"/>
                  </a:moveTo>
                  <a:lnTo>
                    <a:pt x="0" y="6429"/>
                  </a:lnTo>
                  <a:lnTo>
                    <a:pt x="0" y="46897"/>
                  </a:lnTo>
                  <a:cubicBezTo>
                    <a:pt x="26853" y="45511"/>
                    <a:pt x="14624" y="23827"/>
                    <a:pt x="20045" y="12229"/>
                  </a:cubicBezTo>
                  <a:cubicBezTo>
                    <a:pt x="21306" y="9581"/>
                    <a:pt x="17397" y="4917"/>
                    <a:pt x="15633" y="0"/>
                  </a:cubicBezTo>
                  <a:close/>
                </a:path>
              </a:pathLst>
            </a:custGeom>
            <a:solidFill>
              <a:schemeClr val="accent1"/>
            </a:solidFill>
            <a:ln w="12597"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09820BEE-5402-455F-B8A5-72ADBED88EE6}"/>
                </a:ext>
              </a:extLst>
            </p:cNvPr>
            <p:cNvSpPr/>
            <p:nvPr/>
          </p:nvSpPr>
          <p:spPr>
            <a:xfrm>
              <a:off x="6150587" y="3333961"/>
              <a:ext cx="43997" cy="28743"/>
            </a:xfrm>
            <a:custGeom>
              <a:avLst/>
              <a:gdLst>
                <a:gd name="connsiteX0" fmla="*/ 43998 w 43997"/>
                <a:gd name="connsiteY0" fmla="*/ 0 h 28743"/>
                <a:gd name="connsiteX1" fmla="*/ 1261 w 43997"/>
                <a:gd name="connsiteY1" fmla="*/ 0 h 28743"/>
                <a:gd name="connsiteX2" fmla="*/ 0 w 43997"/>
                <a:gd name="connsiteY2" fmla="*/ 5043 h 28743"/>
                <a:gd name="connsiteX3" fmla="*/ 39081 w 43997"/>
                <a:gd name="connsiteY3" fmla="*/ 28744 h 28743"/>
                <a:gd name="connsiteX4" fmla="*/ 43998 w 43997"/>
                <a:gd name="connsiteY4" fmla="*/ 0 h 28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7" h="28743">
                  <a:moveTo>
                    <a:pt x="43998" y="0"/>
                  </a:moveTo>
                  <a:lnTo>
                    <a:pt x="1261" y="0"/>
                  </a:lnTo>
                  <a:lnTo>
                    <a:pt x="0" y="5043"/>
                  </a:lnTo>
                  <a:lnTo>
                    <a:pt x="39081" y="28744"/>
                  </a:lnTo>
                  <a:cubicBezTo>
                    <a:pt x="40846" y="18028"/>
                    <a:pt x="42611" y="8447"/>
                    <a:pt x="43998" y="0"/>
                  </a:cubicBezTo>
                  <a:close/>
                </a:path>
              </a:pathLst>
            </a:custGeom>
            <a:solidFill>
              <a:srgbClr val="2399F3"/>
            </a:solidFill>
            <a:ln w="12597"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50776EAE-4CD6-45BA-90CA-62BE9C2464F4}"/>
                </a:ext>
              </a:extLst>
            </p:cNvPr>
            <p:cNvSpPr/>
            <p:nvPr/>
          </p:nvSpPr>
          <p:spPr>
            <a:xfrm>
              <a:off x="5826717" y="3117729"/>
              <a:ext cx="431758" cy="701090"/>
            </a:xfrm>
            <a:custGeom>
              <a:avLst/>
              <a:gdLst>
                <a:gd name="connsiteX0" fmla="*/ 215577 w 431758"/>
                <a:gd name="connsiteY0" fmla="*/ 701091 h 701090"/>
                <a:gd name="connsiteX1" fmla="*/ 170949 w 431758"/>
                <a:gd name="connsiteY1" fmla="*/ 610952 h 701090"/>
                <a:gd name="connsiteX2" fmla="*/ 28618 w 431758"/>
                <a:gd name="connsiteY2" fmla="*/ 323642 h 701090"/>
                <a:gd name="connsiteX3" fmla="*/ 0 w 431758"/>
                <a:gd name="connsiteY3" fmla="*/ 212576 h 701090"/>
                <a:gd name="connsiteX4" fmla="*/ 219056 w 431758"/>
                <a:gd name="connsiteY4" fmla="*/ 25 h 701090"/>
                <a:gd name="connsiteX5" fmla="*/ 424850 w 431758"/>
                <a:gd name="connsiteY5" fmla="*/ 162149 h 701090"/>
                <a:gd name="connsiteX6" fmla="*/ 408587 w 431758"/>
                <a:gd name="connsiteY6" fmla="*/ 311792 h 701090"/>
                <a:gd name="connsiteX7" fmla="*/ 289327 w 431758"/>
                <a:gd name="connsiteY7" fmla="*/ 552204 h 701090"/>
                <a:gd name="connsiteX8" fmla="*/ 219485 w 431758"/>
                <a:gd name="connsiteY8" fmla="*/ 693274 h 701090"/>
                <a:gd name="connsiteX9" fmla="*/ 215577 w 431758"/>
                <a:gd name="connsiteY9" fmla="*/ 322886 h 701090"/>
                <a:gd name="connsiteX10" fmla="*/ 323869 w 431758"/>
                <a:gd name="connsiteY10" fmla="*/ 215349 h 701090"/>
                <a:gd name="connsiteX11" fmla="*/ 216333 w 431758"/>
                <a:gd name="connsiteY11" fmla="*/ 107057 h 701090"/>
                <a:gd name="connsiteX12" fmla="*/ 108041 w 431758"/>
                <a:gd name="connsiteY12" fmla="*/ 214593 h 701090"/>
                <a:gd name="connsiteX13" fmla="*/ 108041 w 431758"/>
                <a:gd name="connsiteY13" fmla="*/ 214971 h 701090"/>
                <a:gd name="connsiteX14" fmla="*/ 215325 w 431758"/>
                <a:gd name="connsiteY14" fmla="*/ 323516 h 701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1758" h="701090">
                  <a:moveTo>
                    <a:pt x="215577" y="701091"/>
                  </a:moveTo>
                  <a:lnTo>
                    <a:pt x="170949" y="610952"/>
                  </a:lnTo>
                  <a:cubicBezTo>
                    <a:pt x="123547" y="515140"/>
                    <a:pt x="76776" y="419076"/>
                    <a:pt x="28618" y="323642"/>
                  </a:cubicBezTo>
                  <a:cubicBezTo>
                    <a:pt x="10136" y="289515"/>
                    <a:pt x="303" y="251380"/>
                    <a:pt x="0" y="212576"/>
                  </a:cubicBezTo>
                  <a:cubicBezTo>
                    <a:pt x="1803" y="93391"/>
                    <a:pt x="99871" y="-1765"/>
                    <a:pt x="219056" y="25"/>
                  </a:cubicBezTo>
                  <a:cubicBezTo>
                    <a:pt x="316356" y="1500"/>
                    <a:pt x="400645" y="67900"/>
                    <a:pt x="424850" y="162149"/>
                  </a:cubicBezTo>
                  <a:cubicBezTo>
                    <a:pt x="438024" y="212336"/>
                    <a:pt x="432225" y="265613"/>
                    <a:pt x="408587" y="311792"/>
                  </a:cubicBezTo>
                  <a:cubicBezTo>
                    <a:pt x="368838" y="391971"/>
                    <a:pt x="329076" y="472113"/>
                    <a:pt x="289327" y="552204"/>
                  </a:cubicBezTo>
                  <a:cubicBezTo>
                    <a:pt x="265966" y="599189"/>
                    <a:pt x="242681" y="646213"/>
                    <a:pt x="219485" y="693274"/>
                  </a:cubicBezTo>
                  <a:close/>
                  <a:moveTo>
                    <a:pt x="215577" y="322886"/>
                  </a:moveTo>
                  <a:cubicBezTo>
                    <a:pt x="275182" y="323100"/>
                    <a:pt x="323655" y="274955"/>
                    <a:pt x="323869" y="215349"/>
                  </a:cubicBezTo>
                  <a:cubicBezTo>
                    <a:pt x="324084" y="155757"/>
                    <a:pt x="275938" y="107271"/>
                    <a:pt x="216333" y="107057"/>
                  </a:cubicBezTo>
                  <a:cubicBezTo>
                    <a:pt x="156728" y="106855"/>
                    <a:pt x="108255" y="155001"/>
                    <a:pt x="108041" y="214593"/>
                  </a:cubicBezTo>
                  <a:cubicBezTo>
                    <a:pt x="108041" y="214719"/>
                    <a:pt x="108041" y="214845"/>
                    <a:pt x="108041" y="214971"/>
                  </a:cubicBezTo>
                  <a:cubicBezTo>
                    <a:pt x="107826" y="274513"/>
                    <a:pt x="155783" y="323037"/>
                    <a:pt x="215325" y="323516"/>
                  </a:cubicBezTo>
                  <a:close/>
                </a:path>
              </a:pathLst>
            </a:custGeom>
            <a:solidFill>
              <a:srgbClr val="231F20"/>
            </a:solidFill>
            <a:ln w="12597"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DA8085E0-DB9F-426C-9DDB-A04E573D249C}"/>
                </a:ext>
              </a:extLst>
            </p:cNvPr>
            <p:cNvSpPr/>
            <p:nvPr/>
          </p:nvSpPr>
          <p:spPr>
            <a:xfrm>
              <a:off x="7052353" y="2777888"/>
              <a:ext cx="382998" cy="621754"/>
            </a:xfrm>
            <a:custGeom>
              <a:avLst/>
              <a:gdLst>
                <a:gd name="connsiteX0" fmla="*/ 190868 w 382998"/>
                <a:gd name="connsiteY0" fmla="*/ 621755 h 621754"/>
                <a:gd name="connsiteX1" fmla="*/ 151282 w 382998"/>
                <a:gd name="connsiteY1" fmla="*/ 541701 h 621754"/>
                <a:gd name="connsiteX2" fmla="*/ 25214 w 382998"/>
                <a:gd name="connsiteY2" fmla="*/ 287043 h 621754"/>
                <a:gd name="connsiteX3" fmla="*/ 0 w 382998"/>
                <a:gd name="connsiteY3" fmla="*/ 188458 h 621754"/>
                <a:gd name="connsiteX4" fmla="*/ 194259 w 382998"/>
                <a:gd name="connsiteY4" fmla="*/ 23 h 621754"/>
                <a:gd name="connsiteX5" fmla="*/ 376818 w 382998"/>
                <a:gd name="connsiteY5" fmla="*/ 144208 h 621754"/>
                <a:gd name="connsiteX6" fmla="*/ 362446 w 382998"/>
                <a:gd name="connsiteY6" fmla="*/ 276832 h 621754"/>
                <a:gd name="connsiteX7" fmla="*/ 256675 w 382998"/>
                <a:gd name="connsiteY7" fmla="*/ 490013 h 621754"/>
                <a:gd name="connsiteX8" fmla="*/ 194649 w 382998"/>
                <a:gd name="connsiteY8" fmla="*/ 615073 h 621754"/>
                <a:gd name="connsiteX9" fmla="*/ 190868 w 382998"/>
                <a:gd name="connsiteY9" fmla="*/ 621755 h 621754"/>
                <a:gd name="connsiteX10" fmla="*/ 190868 w 382998"/>
                <a:gd name="connsiteY10" fmla="*/ 286917 h 621754"/>
                <a:gd name="connsiteX11" fmla="*/ 286805 w 382998"/>
                <a:gd name="connsiteY11" fmla="*/ 191484 h 621754"/>
                <a:gd name="connsiteX12" fmla="*/ 191372 w 382998"/>
                <a:gd name="connsiteY12" fmla="*/ 95547 h 621754"/>
                <a:gd name="connsiteX13" fmla="*/ 95434 w 382998"/>
                <a:gd name="connsiteY13" fmla="*/ 190979 h 621754"/>
                <a:gd name="connsiteX14" fmla="*/ 95434 w 382998"/>
                <a:gd name="connsiteY14" fmla="*/ 191232 h 621754"/>
                <a:gd name="connsiteX15" fmla="*/ 190868 w 382998"/>
                <a:gd name="connsiteY15" fmla="*/ 286917 h 62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2998" h="621754">
                  <a:moveTo>
                    <a:pt x="190868" y="621755"/>
                  </a:moveTo>
                  <a:cubicBezTo>
                    <a:pt x="177378" y="594272"/>
                    <a:pt x="164267" y="568050"/>
                    <a:pt x="151282" y="541701"/>
                  </a:cubicBezTo>
                  <a:cubicBezTo>
                    <a:pt x="109301" y="456731"/>
                    <a:pt x="67699" y="371635"/>
                    <a:pt x="25214" y="287043"/>
                  </a:cubicBezTo>
                  <a:cubicBezTo>
                    <a:pt x="8901" y="256724"/>
                    <a:pt x="252" y="222887"/>
                    <a:pt x="0" y="188458"/>
                  </a:cubicBezTo>
                  <a:cubicBezTo>
                    <a:pt x="1614" y="82779"/>
                    <a:pt x="88588" y="-1586"/>
                    <a:pt x="194259" y="23"/>
                  </a:cubicBezTo>
                  <a:cubicBezTo>
                    <a:pt x="280691" y="1340"/>
                    <a:pt x="355513" y="60433"/>
                    <a:pt x="376818" y="144208"/>
                  </a:cubicBezTo>
                  <a:cubicBezTo>
                    <a:pt x="388568" y="188672"/>
                    <a:pt x="383449" y="235910"/>
                    <a:pt x="362446" y="276832"/>
                  </a:cubicBezTo>
                  <a:cubicBezTo>
                    <a:pt x="327147" y="347934"/>
                    <a:pt x="291886" y="418999"/>
                    <a:pt x="256675" y="490013"/>
                  </a:cubicBezTo>
                  <a:lnTo>
                    <a:pt x="194649" y="615073"/>
                  </a:lnTo>
                  <a:cubicBezTo>
                    <a:pt x="193389" y="616964"/>
                    <a:pt x="192380" y="618855"/>
                    <a:pt x="190868" y="621755"/>
                  </a:cubicBezTo>
                  <a:close/>
                  <a:moveTo>
                    <a:pt x="190868" y="286917"/>
                  </a:moveTo>
                  <a:cubicBezTo>
                    <a:pt x="243715" y="287056"/>
                    <a:pt x="286667" y="244332"/>
                    <a:pt x="286805" y="191484"/>
                  </a:cubicBezTo>
                  <a:cubicBezTo>
                    <a:pt x="286944" y="138636"/>
                    <a:pt x="244220" y="95686"/>
                    <a:pt x="191372" y="95547"/>
                  </a:cubicBezTo>
                  <a:cubicBezTo>
                    <a:pt x="138524" y="95407"/>
                    <a:pt x="95573" y="138132"/>
                    <a:pt x="95434" y="190979"/>
                  </a:cubicBezTo>
                  <a:cubicBezTo>
                    <a:pt x="95434" y="191068"/>
                    <a:pt x="95434" y="191143"/>
                    <a:pt x="95434" y="191232"/>
                  </a:cubicBezTo>
                  <a:cubicBezTo>
                    <a:pt x="95573" y="243928"/>
                    <a:pt x="138184" y="286640"/>
                    <a:pt x="190868" y="286917"/>
                  </a:cubicBezTo>
                  <a:close/>
                </a:path>
              </a:pathLst>
            </a:custGeom>
            <a:solidFill>
              <a:srgbClr val="231F20"/>
            </a:solidFill>
            <a:ln w="12597"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531CF583-4BAD-4CC1-8315-C7840B73AA89}"/>
                </a:ext>
              </a:extLst>
            </p:cNvPr>
            <p:cNvSpPr/>
            <p:nvPr/>
          </p:nvSpPr>
          <p:spPr>
            <a:xfrm>
              <a:off x="5180617" y="2140078"/>
              <a:ext cx="320923" cy="520930"/>
            </a:xfrm>
            <a:custGeom>
              <a:avLst/>
              <a:gdLst>
                <a:gd name="connsiteX0" fmla="*/ 160359 w 320923"/>
                <a:gd name="connsiteY0" fmla="*/ 520931 h 520930"/>
                <a:gd name="connsiteX1" fmla="*/ 127203 w 320923"/>
                <a:gd name="connsiteY1" fmla="*/ 453862 h 520930"/>
                <a:gd name="connsiteX2" fmla="*/ 21306 w 320923"/>
                <a:gd name="connsiteY2" fmla="*/ 240303 h 520930"/>
                <a:gd name="connsiteX3" fmla="*/ 0 w 320923"/>
                <a:gd name="connsiteY3" fmla="*/ 157728 h 520930"/>
                <a:gd name="connsiteX4" fmla="*/ 163221 w 320923"/>
                <a:gd name="connsiteY4" fmla="*/ 24 h 520930"/>
                <a:gd name="connsiteX5" fmla="*/ 315927 w 320923"/>
                <a:gd name="connsiteY5" fmla="*/ 120664 h 520930"/>
                <a:gd name="connsiteX6" fmla="*/ 303320 w 320923"/>
                <a:gd name="connsiteY6" fmla="*/ 231856 h 520930"/>
                <a:gd name="connsiteX7" fmla="*/ 215072 w 320923"/>
                <a:gd name="connsiteY7" fmla="*/ 410495 h 520930"/>
                <a:gd name="connsiteX8" fmla="*/ 163258 w 320923"/>
                <a:gd name="connsiteY8" fmla="*/ 515132 h 520930"/>
                <a:gd name="connsiteX9" fmla="*/ 160359 w 320923"/>
                <a:gd name="connsiteY9" fmla="*/ 240303 h 520930"/>
                <a:gd name="connsiteX10" fmla="*/ 240916 w 320923"/>
                <a:gd name="connsiteY10" fmla="*/ 160249 h 520930"/>
                <a:gd name="connsiteX11" fmla="*/ 160863 w 320923"/>
                <a:gd name="connsiteY11" fmla="*/ 79693 h 520930"/>
                <a:gd name="connsiteX12" fmla="*/ 80305 w 320923"/>
                <a:gd name="connsiteY12" fmla="*/ 159745 h 520930"/>
                <a:gd name="connsiteX13" fmla="*/ 80305 w 320923"/>
                <a:gd name="connsiteY13" fmla="*/ 160123 h 520930"/>
                <a:gd name="connsiteX14" fmla="*/ 160233 w 320923"/>
                <a:gd name="connsiteY14" fmla="*/ 240303 h 520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0923" h="520930">
                  <a:moveTo>
                    <a:pt x="160359" y="520931"/>
                  </a:moveTo>
                  <a:cubicBezTo>
                    <a:pt x="149013" y="497986"/>
                    <a:pt x="138045" y="475924"/>
                    <a:pt x="127203" y="453862"/>
                  </a:cubicBezTo>
                  <a:cubicBezTo>
                    <a:pt x="91904" y="382634"/>
                    <a:pt x="57109" y="311279"/>
                    <a:pt x="21306" y="240303"/>
                  </a:cubicBezTo>
                  <a:cubicBezTo>
                    <a:pt x="7589" y="214921"/>
                    <a:pt x="277" y="186576"/>
                    <a:pt x="0" y="157728"/>
                  </a:cubicBezTo>
                  <a:cubicBezTo>
                    <a:pt x="1525" y="69108"/>
                    <a:pt x="74595" y="-1499"/>
                    <a:pt x="163221" y="24"/>
                  </a:cubicBezTo>
                  <a:cubicBezTo>
                    <a:pt x="235483" y="1266"/>
                    <a:pt x="298000" y="50653"/>
                    <a:pt x="315927" y="120664"/>
                  </a:cubicBezTo>
                  <a:cubicBezTo>
                    <a:pt x="325609" y="158012"/>
                    <a:pt x="321121" y="197625"/>
                    <a:pt x="303320" y="231856"/>
                  </a:cubicBezTo>
                  <a:lnTo>
                    <a:pt x="215072" y="410495"/>
                  </a:lnTo>
                  <a:lnTo>
                    <a:pt x="163258" y="515132"/>
                  </a:lnTo>
                  <a:close/>
                  <a:moveTo>
                    <a:pt x="160359" y="240303"/>
                  </a:moveTo>
                  <a:cubicBezTo>
                    <a:pt x="204710" y="240441"/>
                    <a:pt x="240778" y="204601"/>
                    <a:pt x="240916" y="160249"/>
                  </a:cubicBezTo>
                  <a:cubicBezTo>
                    <a:pt x="241055" y="115899"/>
                    <a:pt x="205214" y="79832"/>
                    <a:pt x="160863" y="79693"/>
                  </a:cubicBezTo>
                  <a:cubicBezTo>
                    <a:pt x="116512" y="79553"/>
                    <a:pt x="80444" y="115394"/>
                    <a:pt x="80305" y="159745"/>
                  </a:cubicBezTo>
                  <a:cubicBezTo>
                    <a:pt x="80305" y="159871"/>
                    <a:pt x="80305" y="159997"/>
                    <a:pt x="80305" y="160123"/>
                  </a:cubicBezTo>
                  <a:cubicBezTo>
                    <a:pt x="80507" y="204222"/>
                    <a:pt x="116134" y="239959"/>
                    <a:pt x="160233" y="240303"/>
                  </a:cubicBezTo>
                  <a:close/>
                </a:path>
              </a:pathLst>
            </a:custGeom>
            <a:solidFill>
              <a:srgbClr val="231F20"/>
            </a:solidFill>
            <a:ln w="12597"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179F333B-EECE-42C5-8A4A-4C290C61E465}"/>
                </a:ext>
              </a:extLst>
            </p:cNvPr>
            <p:cNvSpPr/>
            <p:nvPr/>
          </p:nvSpPr>
          <p:spPr>
            <a:xfrm>
              <a:off x="5020132" y="3657567"/>
              <a:ext cx="320837" cy="520925"/>
            </a:xfrm>
            <a:custGeom>
              <a:avLst/>
              <a:gdLst>
                <a:gd name="connsiteX0" fmla="*/ 160359 w 320837"/>
                <a:gd name="connsiteY0" fmla="*/ 520926 h 520925"/>
                <a:gd name="connsiteX1" fmla="*/ 127077 w 320837"/>
                <a:gd name="connsiteY1" fmla="*/ 453857 h 520925"/>
                <a:gd name="connsiteX2" fmla="*/ 21305 w 320837"/>
                <a:gd name="connsiteY2" fmla="*/ 240424 h 520925"/>
                <a:gd name="connsiteX3" fmla="*/ 0 w 320837"/>
                <a:gd name="connsiteY3" fmla="*/ 157723 h 520925"/>
                <a:gd name="connsiteX4" fmla="*/ 163221 w 320837"/>
                <a:gd name="connsiteY4" fmla="*/ 24 h 520925"/>
                <a:gd name="connsiteX5" fmla="*/ 315927 w 320837"/>
                <a:gd name="connsiteY5" fmla="*/ 120659 h 520925"/>
                <a:gd name="connsiteX6" fmla="*/ 303320 w 320837"/>
                <a:gd name="connsiteY6" fmla="*/ 231851 h 520925"/>
                <a:gd name="connsiteX7" fmla="*/ 215072 w 320837"/>
                <a:gd name="connsiteY7" fmla="*/ 410616 h 520925"/>
                <a:gd name="connsiteX8" fmla="*/ 163132 w 320837"/>
                <a:gd name="connsiteY8" fmla="*/ 515379 h 520925"/>
                <a:gd name="connsiteX9" fmla="*/ 160359 w 320837"/>
                <a:gd name="connsiteY9" fmla="*/ 520926 h 520925"/>
                <a:gd name="connsiteX10" fmla="*/ 160359 w 320837"/>
                <a:gd name="connsiteY10" fmla="*/ 240298 h 520925"/>
                <a:gd name="connsiteX11" fmla="*/ 241042 w 320837"/>
                <a:gd name="connsiteY11" fmla="*/ 160370 h 520925"/>
                <a:gd name="connsiteX12" fmla="*/ 161115 w 320837"/>
                <a:gd name="connsiteY12" fmla="*/ 79687 h 520925"/>
                <a:gd name="connsiteX13" fmla="*/ 80432 w 320837"/>
                <a:gd name="connsiteY13" fmla="*/ 159614 h 520925"/>
                <a:gd name="connsiteX14" fmla="*/ 80432 w 320837"/>
                <a:gd name="connsiteY14" fmla="*/ 160118 h 520925"/>
                <a:gd name="connsiteX15" fmla="*/ 160107 w 320837"/>
                <a:gd name="connsiteY15" fmla="*/ 240298 h 520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0837" h="520925">
                  <a:moveTo>
                    <a:pt x="160359" y="520926"/>
                  </a:moveTo>
                  <a:cubicBezTo>
                    <a:pt x="148887" y="497981"/>
                    <a:pt x="138045" y="475919"/>
                    <a:pt x="127077" y="453857"/>
                  </a:cubicBezTo>
                  <a:cubicBezTo>
                    <a:pt x="91904" y="382629"/>
                    <a:pt x="57109" y="311274"/>
                    <a:pt x="21305" y="240424"/>
                  </a:cubicBezTo>
                  <a:cubicBezTo>
                    <a:pt x="7539" y="215021"/>
                    <a:pt x="227" y="186618"/>
                    <a:pt x="0" y="157723"/>
                  </a:cubicBezTo>
                  <a:cubicBezTo>
                    <a:pt x="1525" y="69097"/>
                    <a:pt x="74595" y="-1501"/>
                    <a:pt x="163221" y="24"/>
                  </a:cubicBezTo>
                  <a:cubicBezTo>
                    <a:pt x="235483" y="1260"/>
                    <a:pt x="298000" y="50653"/>
                    <a:pt x="315927" y="120659"/>
                  </a:cubicBezTo>
                  <a:cubicBezTo>
                    <a:pt x="325483" y="158013"/>
                    <a:pt x="320995" y="197586"/>
                    <a:pt x="303320" y="231851"/>
                  </a:cubicBezTo>
                  <a:lnTo>
                    <a:pt x="215072" y="410616"/>
                  </a:lnTo>
                  <a:cubicBezTo>
                    <a:pt x="197763" y="445499"/>
                    <a:pt x="180442" y="480420"/>
                    <a:pt x="163132" y="515379"/>
                  </a:cubicBezTo>
                  <a:cubicBezTo>
                    <a:pt x="162376" y="517018"/>
                    <a:pt x="161493" y="518656"/>
                    <a:pt x="160359" y="520926"/>
                  </a:cubicBezTo>
                  <a:close/>
                  <a:moveTo>
                    <a:pt x="160359" y="240298"/>
                  </a:moveTo>
                  <a:cubicBezTo>
                    <a:pt x="204710" y="240512"/>
                    <a:pt x="240828" y="204721"/>
                    <a:pt x="241042" y="160370"/>
                  </a:cubicBezTo>
                  <a:cubicBezTo>
                    <a:pt x="241244" y="116020"/>
                    <a:pt x="205466" y="79901"/>
                    <a:pt x="161115" y="79687"/>
                  </a:cubicBezTo>
                  <a:cubicBezTo>
                    <a:pt x="116764" y="79485"/>
                    <a:pt x="80646" y="115263"/>
                    <a:pt x="80432" y="159614"/>
                  </a:cubicBezTo>
                  <a:cubicBezTo>
                    <a:pt x="80432" y="159778"/>
                    <a:pt x="80432" y="159955"/>
                    <a:pt x="80432" y="160118"/>
                  </a:cubicBezTo>
                  <a:cubicBezTo>
                    <a:pt x="80495" y="204179"/>
                    <a:pt x="116046" y="239957"/>
                    <a:pt x="160107" y="240298"/>
                  </a:cubicBezTo>
                  <a:close/>
                </a:path>
              </a:pathLst>
            </a:custGeom>
            <a:solidFill>
              <a:srgbClr val="231F20"/>
            </a:solidFill>
            <a:ln w="12597"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DDF30AE2-B3BF-49DE-A8F1-62A1E70B3973}"/>
                </a:ext>
              </a:extLst>
            </p:cNvPr>
            <p:cNvSpPr/>
            <p:nvPr/>
          </p:nvSpPr>
          <p:spPr>
            <a:xfrm>
              <a:off x="6187523" y="3139978"/>
              <a:ext cx="991858" cy="591006"/>
            </a:xfrm>
            <a:custGeom>
              <a:avLst/>
              <a:gdLst>
                <a:gd name="connsiteX0" fmla="*/ 6305 w 991858"/>
                <a:gd name="connsiteY0" fmla="*/ 590972 h 591006"/>
                <a:gd name="connsiteX1" fmla="*/ 5045 w 991858"/>
                <a:gd name="connsiteY1" fmla="*/ 590972 h 591006"/>
                <a:gd name="connsiteX2" fmla="*/ 128 w 991858"/>
                <a:gd name="connsiteY2" fmla="*/ 583534 h 591006"/>
                <a:gd name="connsiteX3" fmla="*/ 128 w 991858"/>
                <a:gd name="connsiteY3" fmla="*/ 583534 h 591006"/>
                <a:gd name="connsiteX4" fmla="*/ 470867 w 991858"/>
                <a:gd name="connsiteY4" fmla="*/ 50013 h 591006"/>
                <a:gd name="connsiteX5" fmla="*/ 809486 w 991858"/>
                <a:gd name="connsiteY5" fmla="*/ 26060 h 591006"/>
                <a:gd name="connsiteX6" fmla="*/ 991529 w 991858"/>
                <a:gd name="connsiteY6" fmla="*/ 222600 h 591006"/>
                <a:gd name="connsiteX7" fmla="*/ 987621 w 991858"/>
                <a:gd name="connsiteY7" fmla="*/ 230669 h 591006"/>
                <a:gd name="connsiteX8" fmla="*/ 979552 w 991858"/>
                <a:gd name="connsiteY8" fmla="*/ 226761 h 591006"/>
                <a:gd name="connsiteX9" fmla="*/ 804317 w 991858"/>
                <a:gd name="connsiteY9" fmla="*/ 37658 h 591006"/>
                <a:gd name="connsiteX10" fmla="*/ 476540 w 991858"/>
                <a:gd name="connsiteY10" fmla="*/ 61737 h 591006"/>
                <a:gd name="connsiteX11" fmla="*/ 12987 w 991858"/>
                <a:gd name="connsiteY11" fmla="*/ 586181 h 591006"/>
                <a:gd name="connsiteX12" fmla="*/ 6305 w 991858"/>
                <a:gd name="connsiteY12" fmla="*/ 590972 h 591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1858" h="591006">
                  <a:moveTo>
                    <a:pt x="6305" y="590972"/>
                  </a:moveTo>
                  <a:lnTo>
                    <a:pt x="5045" y="590972"/>
                  </a:lnTo>
                  <a:cubicBezTo>
                    <a:pt x="1628" y="590279"/>
                    <a:pt x="-566" y="586950"/>
                    <a:pt x="128" y="583534"/>
                  </a:cubicBezTo>
                  <a:cubicBezTo>
                    <a:pt x="128" y="583534"/>
                    <a:pt x="128" y="583534"/>
                    <a:pt x="128" y="583534"/>
                  </a:cubicBezTo>
                  <a:cubicBezTo>
                    <a:pt x="884" y="580004"/>
                    <a:pt x="78542" y="223861"/>
                    <a:pt x="470867" y="50013"/>
                  </a:cubicBezTo>
                  <a:cubicBezTo>
                    <a:pt x="600465" y="-7348"/>
                    <a:pt x="714431" y="-15416"/>
                    <a:pt x="809486" y="26060"/>
                  </a:cubicBezTo>
                  <a:cubicBezTo>
                    <a:pt x="942488" y="84051"/>
                    <a:pt x="991025" y="221214"/>
                    <a:pt x="991529" y="222600"/>
                  </a:cubicBezTo>
                  <a:cubicBezTo>
                    <a:pt x="992626" y="225903"/>
                    <a:pt x="990898" y="229484"/>
                    <a:pt x="987621" y="230669"/>
                  </a:cubicBezTo>
                  <a:cubicBezTo>
                    <a:pt x="984318" y="231766"/>
                    <a:pt x="980737" y="230038"/>
                    <a:pt x="979552" y="226761"/>
                  </a:cubicBezTo>
                  <a:cubicBezTo>
                    <a:pt x="979552" y="225374"/>
                    <a:pt x="932277" y="93254"/>
                    <a:pt x="804317" y="37658"/>
                  </a:cubicBezTo>
                  <a:cubicBezTo>
                    <a:pt x="712540" y="-2179"/>
                    <a:pt x="602608" y="5889"/>
                    <a:pt x="476540" y="61737"/>
                  </a:cubicBezTo>
                  <a:cubicBezTo>
                    <a:pt x="90267" y="232812"/>
                    <a:pt x="13743" y="582651"/>
                    <a:pt x="12987" y="586181"/>
                  </a:cubicBezTo>
                  <a:cubicBezTo>
                    <a:pt x="12306" y="589245"/>
                    <a:pt x="9432" y="591300"/>
                    <a:pt x="6305" y="590972"/>
                  </a:cubicBezTo>
                  <a:close/>
                </a:path>
              </a:pathLst>
            </a:custGeom>
            <a:solidFill>
              <a:srgbClr val="231F20"/>
            </a:solidFill>
            <a:ln w="12597"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859747B4-9B20-473F-B636-8CC0A6B545A9}"/>
                </a:ext>
              </a:extLst>
            </p:cNvPr>
            <p:cNvSpPr/>
            <p:nvPr/>
          </p:nvSpPr>
          <p:spPr>
            <a:xfrm>
              <a:off x="5242147" y="3784833"/>
              <a:ext cx="727715" cy="381556"/>
            </a:xfrm>
            <a:custGeom>
              <a:avLst/>
              <a:gdLst>
                <a:gd name="connsiteX0" fmla="*/ 6295 w 727715"/>
                <a:gd name="connsiteY0" fmla="*/ 381557 h 381556"/>
                <a:gd name="connsiteX1" fmla="*/ 3395 w 727715"/>
                <a:gd name="connsiteY1" fmla="*/ 380926 h 381556"/>
                <a:gd name="connsiteX2" fmla="*/ 710 w 727715"/>
                <a:gd name="connsiteY2" fmla="*/ 372429 h 381556"/>
                <a:gd name="connsiteX3" fmla="*/ 748 w 727715"/>
                <a:gd name="connsiteY3" fmla="*/ 372354 h 381556"/>
                <a:gd name="connsiteX4" fmla="*/ 723245 w 727715"/>
                <a:gd name="connsiteY4" fmla="*/ 28187 h 381556"/>
                <a:gd name="connsiteX5" fmla="*/ 727443 w 727715"/>
                <a:gd name="connsiteY5" fmla="*/ 36054 h 381556"/>
                <a:gd name="connsiteX6" fmla="*/ 719576 w 727715"/>
                <a:gd name="connsiteY6" fmla="*/ 40252 h 381556"/>
                <a:gd name="connsiteX7" fmla="*/ 718707 w 727715"/>
                <a:gd name="connsiteY7" fmla="*/ 39912 h 381556"/>
                <a:gd name="connsiteX8" fmla="*/ 11842 w 727715"/>
                <a:gd name="connsiteY8" fmla="*/ 378153 h 381556"/>
                <a:gd name="connsiteX9" fmla="*/ 6295 w 727715"/>
                <a:gd name="connsiteY9" fmla="*/ 381557 h 38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7715" h="381556">
                  <a:moveTo>
                    <a:pt x="6295" y="381557"/>
                  </a:moveTo>
                  <a:cubicBezTo>
                    <a:pt x="5299" y="381544"/>
                    <a:pt x="4315" y="381330"/>
                    <a:pt x="3395" y="380926"/>
                  </a:cubicBezTo>
                  <a:cubicBezTo>
                    <a:pt x="306" y="379325"/>
                    <a:pt x="-891" y="375518"/>
                    <a:pt x="710" y="372429"/>
                  </a:cubicBezTo>
                  <a:cubicBezTo>
                    <a:pt x="723" y="372404"/>
                    <a:pt x="735" y="372379"/>
                    <a:pt x="748" y="372354"/>
                  </a:cubicBezTo>
                  <a:cubicBezTo>
                    <a:pt x="268391" y="-143518"/>
                    <a:pt x="719337" y="26422"/>
                    <a:pt x="723245" y="28187"/>
                  </a:cubicBezTo>
                  <a:cubicBezTo>
                    <a:pt x="726573" y="29196"/>
                    <a:pt x="728452" y="32726"/>
                    <a:pt x="727443" y="36054"/>
                  </a:cubicBezTo>
                  <a:cubicBezTo>
                    <a:pt x="726435" y="39382"/>
                    <a:pt x="722905" y="41261"/>
                    <a:pt x="719576" y="40252"/>
                  </a:cubicBezTo>
                  <a:cubicBezTo>
                    <a:pt x="719274" y="40164"/>
                    <a:pt x="718984" y="40050"/>
                    <a:pt x="718707" y="39912"/>
                  </a:cubicBezTo>
                  <a:cubicBezTo>
                    <a:pt x="714294" y="38147"/>
                    <a:pt x="274190" y="-127381"/>
                    <a:pt x="11842" y="378153"/>
                  </a:cubicBezTo>
                  <a:cubicBezTo>
                    <a:pt x="10770" y="380233"/>
                    <a:pt x="8627" y="381544"/>
                    <a:pt x="6295" y="381557"/>
                  </a:cubicBezTo>
                  <a:close/>
                </a:path>
              </a:pathLst>
            </a:custGeom>
            <a:solidFill>
              <a:srgbClr val="231F20"/>
            </a:solidFill>
            <a:ln w="12597"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88711A47-5E5B-4FB0-8E84-BE8AFBBCD17E}"/>
                </a:ext>
              </a:extLst>
            </p:cNvPr>
            <p:cNvSpPr/>
            <p:nvPr/>
          </p:nvSpPr>
          <p:spPr>
            <a:xfrm>
              <a:off x="5427792" y="2654659"/>
              <a:ext cx="519121" cy="440402"/>
            </a:xfrm>
            <a:custGeom>
              <a:avLst/>
              <a:gdLst>
                <a:gd name="connsiteX0" fmla="*/ 512765 w 519121"/>
                <a:gd name="connsiteY0" fmla="*/ 440402 h 440402"/>
                <a:gd name="connsiteX1" fmla="*/ 506840 w 519121"/>
                <a:gd name="connsiteY1" fmla="*/ 436242 h 440402"/>
                <a:gd name="connsiteX2" fmla="*/ 5593 w 519121"/>
                <a:gd name="connsiteY2" fmla="*/ 12653 h 440402"/>
                <a:gd name="connsiteX3" fmla="*/ 46 w 519121"/>
                <a:gd name="connsiteY3" fmla="*/ 5593 h 440402"/>
                <a:gd name="connsiteX4" fmla="*/ 7105 w 519121"/>
                <a:gd name="connsiteY4" fmla="*/ 46 h 440402"/>
                <a:gd name="connsiteX5" fmla="*/ 518690 w 519121"/>
                <a:gd name="connsiteY5" fmla="*/ 431703 h 440402"/>
                <a:gd name="connsiteX6" fmla="*/ 515110 w 519121"/>
                <a:gd name="connsiteY6" fmla="*/ 439873 h 440402"/>
                <a:gd name="connsiteX7" fmla="*/ 515035 w 519121"/>
                <a:gd name="connsiteY7" fmla="*/ 439898 h 440402"/>
                <a:gd name="connsiteX8" fmla="*/ 512765 w 519121"/>
                <a:gd name="connsiteY8" fmla="*/ 440402 h 44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121" h="440402">
                  <a:moveTo>
                    <a:pt x="512765" y="440402"/>
                  </a:moveTo>
                  <a:cubicBezTo>
                    <a:pt x="510105" y="440402"/>
                    <a:pt x="507748" y="438738"/>
                    <a:pt x="506840" y="436242"/>
                  </a:cubicBezTo>
                  <a:cubicBezTo>
                    <a:pt x="505453" y="432460"/>
                    <a:pt x="361861" y="58037"/>
                    <a:pt x="5593" y="12653"/>
                  </a:cubicBezTo>
                  <a:cubicBezTo>
                    <a:pt x="2113" y="12235"/>
                    <a:pt x="-371" y="9074"/>
                    <a:pt x="46" y="5593"/>
                  </a:cubicBezTo>
                  <a:cubicBezTo>
                    <a:pt x="462" y="2112"/>
                    <a:pt x="3626" y="-371"/>
                    <a:pt x="7105" y="46"/>
                  </a:cubicBezTo>
                  <a:cubicBezTo>
                    <a:pt x="371064" y="46565"/>
                    <a:pt x="517304" y="427921"/>
                    <a:pt x="518690" y="431703"/>
                  </a:cubicBezTo>
                  <a:cubicBezTo>
                    <a:pt x="519951" y="434943"/>
                    <a:pt x="518350" y="438599"/>
                    <a:pt x="515110" y="439873"/>
                  </a:cubicBezTo>
                  <a:cubicBezTo>
                    <a:pt x="515085" y="439873"/>
                    <a:pt x="515060" y="439885"/>
                    <a:pt x="515035" y="439898"/>
                  </a:cubicBezTo>
                  <a:cubicBezTo>
                    <a:pt x="514316" y="440188"/>
                    <a:pt x="513547" y="440364"/>
                    <a:pt x="512765" y="440402"/>
                  </a:cubicBezTo>
                  <a:close/>
                </a:path>
              </a:pathLst>
            </a:custGeom>
            <a:solidFill>
              <a:srgbClr val="231F20"/>
            </a:solidFill>
            <a:ln w="12597"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1FE18A7-848B-4225-920A-5E2B068B28C3}"/>
                </a:ext>
              </a:extLst>
            </p:cNvPr>
            <p:cNvSpPr/>
            <p:nvPr/>
          </p:nvSpPr>
          <p:spPr>
            <a:xfrm>
              <a:off x="7147661" y="2265439"/>
              <a:ext cx="684802" cy="356740"/>
            </a:xfrm>
            <a:custGeom>
              <a:avLst/>
              <a:gdLst>
                <a:gd name="connsiteX0" fmla="*/ 682785 w 684802"/>
                <a:gd name="connsiteY0" fmla="*/ 188061 h 356740"/>
                <a:gd name="connsiteX1" fmla="*/ 684803 w 684802"/>
                <a:gd name="connsiteY1" fmla="*/ 170915 h 356740"/>
                <a:gd name="connsiteX2" fmla="*/ 575627 w 684802"/>
                <a:gd name="connsiteY2" fmla="*/ 82668 h 356740"/>
                <a:gd name="connsiteX3" fmla="*/ 528604 w 684802"/>
                <a:gd name="connsiteY3" fmla="*/ 91366 h 356740"/>
                <a:gd name="connsiteX4" fmla="*/ 528604 w 684802"/>
                <a:gd name="connsiteY4" fmla="*/ 88341 h 356740"/>
                <a:gd name="connsiteX5" fmla="*/ 419429 w 684802"/>
                <a:gd name="connsiteY5" fmla="*/ 93 h 356740"/>
                <a:gd name="connsiteX6" fmla="*/ 319457 w 684802"/>
                <a:gd name="connsiteY6" fmla="*/ 53168 h 356740"/>
                <a:gd name="connsiteX7" fmla="*/ 283401 w 684802"/>
                <a:gd name="connsiteY7" fmla="*/ 50268 h 356740"/>
                <a:gd name="connsiteX8" fmla="*/ 102493 w 684802"/>
                <a:gd name="connsiteY8" fmla="*/ 188061 h 356740"/>
                <a:gd name="connsiteX9" fmla="*/ 0 w 684802"/>
                <a:gd name="connsiteY9" fmla="*/ 272400 h 356740"/>
                <a:gd name="connsiteX10" fmla="*/ 104006 w 684802"/>
                <a:gd name="connsiteY10" fmla="*/ 356740 h 356740"/>
                <a:gd name="connsiteX11" fmla="*/ 402536 w 684802"/>
                <a:gd name="connsiteY11" fmla="*/ 356740 h 356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4802" h="356740">
                  <a:moveTo>
                    <a:pt x="682785" y="188061"/>
                  </a:moveTo>
                  <a:cubicBezTo>
                    <a:pt x="684097" y="182439"/>
                    <a:pt x="684778" y="176688"/>
                    <a:pt x="684803" y="170915"/>
                  </a:cubicBezTo>
                  <a:cubicBezTo>
                    <a:pt x="684803" y="122001"/>
                    <a:pt x="635888" y="82668"/>
                    <a:pt x="575627" y="82668"/>
                  </a:cubicBezTo>
                  <a:cubicBezTo>
                    <a:pt x="559554" y="82622"/>
                    <a:pt x="543606" y="85572"/>
                    <a:pt x="528604" y="91366"/>
                  </a:cubicBezTo>
                  <a:cubicBezTo>
                    <a:pt x="528604" y="90358"/>
                    <a:pt x="528604" y="89349"/>
                    <a:pt x="528604" y="88341"/>
                  </a:cubicBezTo>
                  <a:cubicBezTo>
                    <a:pt x="528604" y="39552"/>
                    <a:pt x="479690" y="93"/>
                    <a:pt x="419429" y="93"/>
                  </a:cubicBezTo>
                  <a:cubicBezTo>
                    <a:pt x="378974" y="-1552"/>
                    <a:pt x="340763" y="18732"/>
                    <a:pt x="319457" y="53168"/>
                  </a:cubicBezTo>
                  <a:cubicBezTo>
                    <a:pt x="307531" y="51233"/>
                    <a:pt x="295479" y="50263"/>
                    <a:pt x="283401" y="50268"/>
                  </a:cubicBezTo>
                  <a:cubicBezTo>
                    <a:pt x="187211" y="49386"/>
                    <a:pt x="108166" y="110655"/>
                    <a:pt x="102493" y="188061"/>
                  </a:cubicBezTo>
                  <a:cubicBezTo>
                    <a:pt x="45762" y="188061"/>
                    <a:pt x="0" y="225881"/>
                    <a:pt x="0" y="272400"/>
                  </a:cubicBezTo>
                  <a:cubicBezTo>
                    <a:pt x="0" y="318920"/>
                    <a:pt x="46519" y="356740"/>
                    <a:pt x="104006" y="356740"/>
                  </a:cubicBezTo>
                  <a:lnTo>
                    <a:pt x="402536" y="356740"/>
                  </a:lnTo>
                </a:path>
              </a:pathLst>
            </a:custGeom>
            <a:solidFill>
              <a:srgbClr val="FFFFFF"/>
            </a:solidFill>
            <a:ln w="12597"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8FF738DE-AAFE-4EA8-B244-4B6FE65E72C5}"/>
                </a:ext>
              </a:extLst>
            </p:cNvPr>
            <p:cNvSpPr/>
            <p:nvPr/>
          </p:nvSpPr>
          <p:spPr>
            <a:xfrm>
              <a:off x="7141357" y="2258657"/>
              <a:ext cx="697409" cy="369825"/>
            </a:xfrm>
            <a:custGeom>
              <a:avLst/>
              <a:gdLst>
                <a:gd name="connsiteX0" fmla="*/ 408839 w 697409"/>
                <a:gd name="connsiteY0" fmla="*/ 369195 h 369825"/>
                <a:gd name="connsiteX1" fmla="*/ 110310 w 697409"/>
                <a:gd name="connsiteY1" fmla="*/ 369195 h 369825"/>
                <a:gd name="connsiteX2" fmla="*/ 0 w 697409"/>
                <a:gd name="connsiteY2" fmla="*/ 278552 h 369825"/>
                <a:gd name="connsiteX3" fmla="*/ 103124 w 697409"/>
                <a:gd name="connsiteY3" fmla="*/ 188161 h 369825"/>
                <a:gd name="connsiteX4" fmla="*/ 289831 w 697409"/>
                <a:gd name="connsiteY4" fmla="*/ 50243 h 369825"/>
                <a:gd name="connsiteX5" fmla="*/ 322609 w 697409"/>
                <a:gd name="connsiteY5" fmla="*/ 52512 h 369825"/>
                <a:gd name="connsiteX6" fmla="*/ 425859 w 697409"/>
                <a:gd name="connsiteY6" fmla="*/ 67 h 369825"/>
                <a:gd name="connsiteX7" fmla="*/ 541085 w 697409"/>
                <a:gd name="connsiteY7" fmla="*/ 89072 h 369825"/>
                <a:gd name="connsiteX8" fmla="*/ 581931 w 697409"/>
                <a:gd name="connsiteY8" fmla="*/ 82894 h 369825"/>
                <a:gd name="connsiteX9" fmla="*/ 697409 w 697409"/>
                <a:gd name="connsiteY9" fmla="*/ 177698 h 369825"/>
                <a:gd name="connsiteX10" fmla="*/ 695140 w 697409"/>
                <a:gd name="connsiteY10" fmla="*/ 196356 h 369825"/>
                <a:gd name="connsiteX11" fmla="*/ 687576 w 697409"/>
                <a:gd name="connsiteY11" fmla="*/ 201020 h 369825"/>
                <a:gd name="connsiteX12" fmla="*/ 682887 w 697409"/>
                <a:gd name="connsiteY12" fmla="*/ 193440 h 369825"/>
                <a:gd name="connsiteX13" fmla="*/ 682912 w 697409"/>
                <a:gd name="connsiteY13" fmla="*/ 193330 h 369825"/>
                <a:gd name="connsiteX14" fmla="*/ 684803 w 697409"/>
                <a:gd name="connsiteY14" fmla="*/ 177698 h 369825"/>
                <a:gd name="connsiteX15" fmla="*/ 581931 w 697409"/>
                <a:gd name="connsiteY15" fmla="*/ 95501 h 369825"/>
                <a:gd name="connsiteX16" fmla="*/ 537177 w 697409"/>
                <a:gd name="connsiteY16" fmla="*/ 103822 h 369825"/>
                <a:gd name="connsiteX17" fmla="*/ 528882 w 697409"/>
                <a:gd name="connsiteY17" fmla="*/ 99302 h 369825"/>
                <a:gd name="connsiteX18" fmla="*/ 528730 w 697409"/>
                <a:gd name="connsiteY18" fmla="*/ 96132 h 369825"/>
                <a:gd name="connsiteX19" fmla="*/ 425859 w 697409"/>
                <a:gd name="connsiteY19" fmla="*/ 12674 h 369825"/>
                <a:gd name="connsiteX20" fmla="*/ 331433 w 697409"/>
                <a:gd name="connsiteY20" fmla="*/ 63102 h 369825"/>
                <a:gd name="connsiteX21" fmla="*/ 324878 w 697409"/>
                <a:gd name="connsiteY21" fmla="*/ 66253 h 369825"/>
                <a:gd name="connsiteX22" fmla="*/ 289831 w 697409"/>
                <a:gd name="connsiteY22" fmla="*/ 63480 h 369825"/>
                <a:gd name="connsiteX23" fmla="*/ 115100 w 697409"/>
                <a:gd name="connsiteY23" fmla="*/ 195347 h 369825"/>
                <a:gd name="connsiteX24" fmla="*/ 108923 w 697409"/>
                <a:gd name="connsiteY24" fmla="*/ 201146 h 369825"/>
                <a:gd name="connsiteX25" fmla="*/ 12607 w 697409"/>
                <a:gd name="connsiteY25" fmla="*/ 279183 h 369825"/>
                <a:gd name="connsiteX26" fmla="*/ 110310 w 697409"/>
                <a:gd name="connsiteY26" fmla="*/ 357219 h 369825"/>
                <a:gd name="connsiteX27" fmla="*/ 408839 w 697409"/>
                <a:gd name="connsiteY27" fmla="*/ 357219 h 369825"/>
                <a:gd name="connsiteX28" fmla="*/ 415143 w 697409"/>
                <a:gd name="connsiteY28" fmla="*/ 363522 h 369825"/>
                <a:gd name="connsiteX29" fmla="*/ 408839 w 697409"/>
                <a:gd name="connsiteY29" fmla="*/ 369826 h 36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7409" h="369825">
                  <a:moveTo>
                    <a:pt x="408839" y="369195"/>
                  </a:moveTo>
                  <a:lnTo>
                    <a:pt x="110310" y="369195"/>
                  </a:lnTo>
                  <a:cubicBezTo>
                    <a:pt x="49419" y="369195"/>
                    <a:pt x="0" y="328475"/>
                    <a:pt x="0" y="278552"/>
                  </a:cubicBezTo>
                  <a:cubicBezTo>
                    <a:pt x="0" y="230772"/>
                    <a:pt x="45762" y="191187"/>
                    <a:pt x="103124" y="188161"/>
                  </a:cubicBezTo>
                  <a:cubicBezTo>
                    <a:pt x="112705" y="110377"/>
                    <a:pt x="193389" y="50243"/>
                    <a:pt x="289831" y="50243"/>
                  </a:cubicBezTo>
                  <a:cubicBezTo>
                    <a:pt x="300799" y="50241"/>
                    <a:pt x="311754" y="50999"/>
                    <a:pt x="322609" y="52512"/>
                  </a:cubicBezTo>
                  <a:cubicBezTo>
                    <a:pt x="345755" y="18484"/>
                    <a:pt x="384723" y="-1310"/>
                    <a:pt x="425859" y="67"/>
                  </a:cubicBezTo>
                  <a:cubicBezTo>
                    <a:pt x="487128" y="67"/>
                    <a:pt x="537429" y="39527"/>
                    <a:pt x="541085" y="89072"/>
                  </a:cubicBezTo>
                  <a:cubicBezTo>
                    <a:pt x="554297" y="84925"/>
                    <a:pt x="568076" y="82843"/>
                    <a:pt x="581931" y="82894"/>
                  </a:cubicBezTo>
                  <a:cubicBezTo>
                    <a:pt x="645596" y="82894"/>
                    <a:pt x="697409" y="125379"/>
                    <a:pt x="697409" y="177698"/>
                  </a:cubicBezTo>
                  <a:cubicBezTo>
                    <a:pt x="697397" y="183986"/>
                    <a:pt x="696640" y="190249"/>
                    <a:pt x="695140" y="196356"/>
                  </a:cubicBezTo>
                  <a:cubicBezTo>
                    <a:pt x="694334" y="199726"/>
                    <a:pt x="690955" y="201809"/>
                    <a:pt x="687576" y="201020"/>
                  </a:cubicBezTo>
                  <a:cubicBezTo>
                    <a:pt x="684185" y="200222"/>
                    <a:pt x="682092" y="196829"/>
                    <a:pt x="682887" y="193440"/>
                  </a:cubicBezTo>
                  <a:cubicBezTo>
                    <a:pt x="682899" y="193403"/>
                    <a:pt x="682899" y="193367"/>
                    <a:pt x="682912" y="193330"/>
                  </a:cubicBezTo>
                  <a:cubicBezTo>
                    <a:pt x="684160" y="188213"/>
                    <a:pt x="684790" y="182965"/>
                    <a:pt x="684803" y="177698"/>
                  </a:cubicBezTo>
                  <a:cubicBezTo>
                    <a:pt x="684803" y="132313"/>
                    <a:pt x="638662" y="95501"/>
                    <a:pt x="581931" y="95501"/>
                  </a:cubicBezTo>
                  <a:cubicBezTo>
                    <a:pt x="566626" y="95443"/>
                    <a:pt x="551435" y="98266"/>
                    <a:pt x="537177" y="103822"/>
                  </a:cubicBezTo>
                  <a:cubicBezTo>
                    <a:pt x="533634" y="104866"/>
                    <a:pt x="529928" y="102841"/>
                    <a:pt x="528882" y="99302"/>
                  </a:cubicBezTo>
                  <a:cubicBezTo>
                    <a:pt x="528579" y="98272"/>
                    <a:pt x="528528" y="97184"/>
                    <a:pt x="528730" y="96132"/>
                  </a:cubicBezTo>
                  <a:cubicBezTo>
                    <a:pt x="528730" y="49612"/>
                    <a:pt x="482589" y="12674"/>
                    <a:pt x="425859" y="12674"/>
                  </a:cubicBezTo>
                  <a:cubicBezTo>
                    <a:pt x="387597" y="11247"/>
                    <a:pt x="351528" y="30510"/>
                    <a:pt x="331433" y="63102"/>
                  </a:cubicBezTo>
                  <a:cubicBezTo>
                    <a:pt x="330198" y="65494"/>
                    <a:pt x="327525" y="66780"/>
                    <a:pt x="324878" y="66253"/>
                  </a:cubicBezTo>
                  <a:cubicBezTo>
                    <a:pt x="313292" y="64381"/>
                    <a:pt x="301568" y="63453"/>
                    <a:pt x="289831" y="63480"/>
                  </a:cubicBezTo>
                  <a:cubicBezTo>
                    <a:pt x="197675" y="63480"/>
                    <a:pt x="120899" y="121345"/>
                    <a:pt x="115100" y="195347"/>
                  </a:cubicBezTo>
                  <a:cubicBezTo>
                    <a:pt x="114898" y="198610"/>
                    <a:pt x="112188" y="201153"/>
                    <a:pt x="108923" y="201146"/>
                  </a:cubicBezTo>
                  <a:cubicBezTo>
                    <a:pt x="55848" y="201146"/>
                    <a:pt x="12607" y="236698"/>
                    <a:pt x="12607" y="279183"/>
                  </a:cubicBezTo>
                  <a:cubicBezTo>
                    <a:pt x="12607" y="321668"/>
                    <a:pt x="56353" y="357219"/>
                    <a:pt x="110310" y="357219"/>
                  </a:cubicBezTo>
                  <a:lnTo>
                    <a:pt x="408839" y="357219"/>
                  </a:lnTo>
                  <a:cubicBezTo>
                    <a:pt x="412319" y="357219"/>
                    <a:pt x="415143" y="360042"/>
                    <a:pt x="415143" y="363522"/>
                  </a:cubicBezTo>
                  <a:cubicBezTo>
                    <a:pt x="415143" y="367003"/>
                    <a:pt x="412319" y="369826"/>
                    <a:pt x="408839" y="369826"/>
                  </a:cubicBezTo>
                  <a:close/>
                </a:path>
              </a:pathLst>
            </a:custGeom>
            <a:solidFill>
              <a:srgbClr val="D1D3D4"/>
            </a:solidFill>
            <a:ln w="1259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DC4B99C3-D7F5-49C0-92B2-6D104AEDAC30}"/>
                </a:ext>
              </a:extLst>
            </p:cNvPr>
            <p:cNvSpPr/>
            <p:nvPr/>
          </p:nvSpPr>
          <p:spPr>
            <a:xfrm>
              <a:off x="6500048" y="4239888"/>
              <a:ext cx="1373513" cy="632484"/>
            </a:xfrm>
            <a:custGeom>
              <a:avLst/>
              <a:gdLst>
                <a:gd name="connsiteX0" fmla="*/ 1373514 w 1373513"/>
                <a:gd name="connsiteY0" fmla="*/ 482842 h 632484"/>
                <a:gd name="connsiteX1" fmla="*/ 1191471 w 1373513"/>
                <a:gd name="connsiteY1" fmla="*/ 333199 h 632484"/>
                <a:gd name="connsiteX2" fmla="*/ 870502 w 1373513"/>
                <a:gd name="connsiteY2" fmla="*/ 89004 h 632484"/>
                <a:gd name="connsiteX3" fmla="*/ 806459 w 1373513"/>
                <a:gd name="connsiteY3" fmla="*/ 94173 h 632484"/>
                <a:gd name="connsiteX4" fmla="*/ 629081 w 1373513"/>
                <a:gd name="connsiteY4" fmla="*/ 0 h 632484"/>
                <a:gd name="connsiteX5" fmla="*/ 435440 w 1373513"/>
                <a:gd name="connsiteY5" fmla="*/ 157081 h 632484"/>
                <a:gd name="connsiteX6" fmla="*/ 435440 w 1373513"/>
                <a:gd name="connsiteY6" fmla="*/ 162376 h 632484"/>
                <a:gd name="connsiteX7" fmla="*/ 351856 w 1373513"/>
                <a:gd name="connsiteY7" fmla="*/ 146870 h 632484"/>
                <a:gd name="connsiteX8" fmla="*/ 158216 w 1373513"/>
                <a:gd name="connsiteY8" fmla="*/ 303951 h 632484"/>
                <a:gd name="connsiteX9" fmla="*/ 161872 w 1373513"/>
                <a:gd name="connsiteY9" fmla="*/ 334333 h 632484"/>
                <a:gd name="connsiteX10" fmla="*/ 0 w 1373513"/>
                <a:gd name="connsiteY10" fmla="*/ 482842 h 632484"/>
                <a:gd name="connsiteX11" fmla="*/ 184438 w 1373513"/>
                <a:gd name="connsiteY11" fmla="*/ 632485 h 63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3513" h="632484">
                  <a:moveTo>
                    <a:pt x="1373514" y="482842"/>
                  </a:moveTo>
                  <a:cubicBezTo>
                    <a:pt x="1373514" y="400897"/>
                    <a:pt x="1292200" y="334333"/>
                    <a:pt x="1191471" y="333199"/>
                  </a:cubicBezTo>
                  <a:cubicBezTo>
                    <a:pt x="1180882" y="196919"/>
                    <a:pt x="1041198" y="89004"/>
                    <a:pt x="870502" y="89004"/>
                  </a:cubicBezTo>
                  <a:cubicBezTo>
                    <a:pt x="849045" y="88979"/>
                    <a:pt x="827626" y="90706"/>
                    <a:pt x="806459" y="94173"/>
                  </a:cubicBezTo>
                  <a:cubicBezTo>
                    <a:pt x="776580" y="38703"/>
                    <a:pt x="708378" y="0"/>
                    <a:pt x="629081" y="0"/>
                  </a:cubicBezTo>
                  <a:cubicBezTo>
                    <a:pt x="522175" y="0"/>
                    <a:pt x="435440" y="70346"/>
                    <a:pt x="435440" y="157081"/>
                  </a:cubicBezTo>
                  <a:cubicBezTo>
                    <a:pt x="435440" y="158846"/>
                    <a:pt x="435440" y="160611"/>
                    <a:pt x="435440" y="162376"/>
                  </a:cubicBezTo>
                  <a:cubicBezTo>
                    <a:pt x="408776" y="152076"/>
                    <a:pt x="380436" y="146819"/>
                    <a:pt x="351856" y="146870"/>
                  </a:cubicBezTo>
                  <a:cubicBezTo>
                    <a:pt x="244825" y="146870"/>
                    <a:pt x="158216" y="217216"/>
                    <a:pt x="158216" y="303951"/>
                  </a:cubicBezTo>
                  <a:cubicBezTo>
                    <a:pt x="158216" y="314187"/>
                    <a:pt x="159439" y="324386"/>
                    <a:pt x="161872" y="334333"/>
                  </a:cubicBezTo>
                  <a:cubicBezTo>
                    <a:pt x="70724" y="343410"/>
                    <a:pt x="0" y="406318"/>
                    <a:pt x="0" y="482842"/>
                  </a:cubicBezTo>
                  <a:cubicBezTo>
                    <a:pt x="0" y="565416"/>
                    <a:pt x="82575" y="632485"/>
                    <a:pt x="184438" y="632485"/>
                  </a:cubicBezTo>
                </a:path>
              </a:pathLst>
            </a:custGeom>
            <a:solidFill>
              <a:srgbClr val="FFFFFF"/>
            </a:solidFill>
            <a:ln w="12597"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BC30A7F1-3CB7-4A51-B338-3EBA5452014B}"/>
                </a:ext>
              </a:extLst>
            </p:cNvPr>
            <p:cNvSpPr/>
            <p:nvPr/>
          </p:nvSpPr>
          <p:spPr>
            <a:xfrm>
              <a:off x="6493870" y="4233206"/>
              <a:ext cx="1385742" cy="646100"/>
            </a:xfrm>
            <a:custGeom>
              <a:avLst/>
              <a:gdLst>
                <a:gd name="connsiteX0" fmla="*/ 190741 w 1385742"/>
                <a:gd name="connsiteY0" fmla="*/ 645974 h 646100"/>
                <a:gd name="connsiteX1" fmla="*/ 0 w 1385742"/>
                <a:gd name="connsiteY1" fmla="*/ 490027 h 646100"/>
                <a:gd name="connsiteX2" fmla="*/ 160611 w 1385742"/>
                <a:gd name="connsiteY2" fmla="*/ 336098 h 646100"/>
                <a:gd name="connsiteX3" fmla="*/ 158216 w 1385742"/>
                <a:gd name="connsiteY3" fmla="*/ 310884 h 646100"/>
                <a:gd name="connsiteX4" fmla="*/ 358160 w 1385742"/>
                <a:gd name="connsiteY4" fmla="*/ 146996 h 646100"/>
                <a:gd name="connsiteX5" fmla="*/ 435062 w 1385742"/>
                <a:gd name="connsiteY5" fmla="*/ 159602 h 646100"/>
                <a:gd name="connsiteX6" fmla="*/ 635006 w 1385742"/>
                <a:gd name="connsiteY6" fmla="*/ 0 h 646100"/>
                <a:gd name="connsiteX7" fmla="*/ 815788 w 1385742"/>
                <a:gd name="connsiteY7" fmla="*/ 93543 h 646100"/>
                <a:gd name="connsiteX8" fmla="*/ 876427 w 1385742"/>
                <a:gd name="connsiteY8" fmla="*/ 89004 h 646100"/>
                <a:gd name="connsiteX9" fmla="*/ 1203196 w 1385742"/>
                <a:gd name="connsiteY9" fmla="*/ 333451 h 646100"/>
                <a:gd name="connsiteX10" fmla="*/ 1385743 w 1385742"/>
                <a:gd name="connsiteY10" fmla="*/ 489145 h 646100"/>
                <a:gd name="connsiteX11" fmla="*/ 1379439 w 1385742"/>
                <a:gd name="connsiteY11" fmla="*/ 495448 h 646100"/>
                <a:gd name="connsiteX12" fmla="*/ 1373136 w 1385742"/>
                <a:gd name="connsiteY12" fmla="*/ 489145 h 646100"/>
                <a:gd name="connsiteX13" fmla="*/ 1197397 w 1385742"/>
                <a:gd name="connsiteY13" fmla="*/ 345805 h 646100"/>
                <a:gd name="connsiteX14" fmla="*/ 1191219 w 1385742"/>
                <a:gd name="connsiteY14" fmla="*/ 340006 h 646100"/>
                <a:gd name="connsiteX15" fmla="*/ 876048 w 1385742"/>
                <a:gd name="connsiteY15" fmla="*/ 101611 h 646100"/>
                <a:gd name="connsiteX16" fmla="*/ 813014 w 1385742"/>
                <a:gd name="connsiteY16" fmla="*/ 106654 h 646100"/>
                <a:gd name="connsiteX17" fmla="*/ 806459 w 1385742"/>
                <a:gd name="connsiteY17" fmla="*/ 103376 h 646100"/>
                <a:gd name="connsiteX18" fmla="*/ 634628 w 1385742"/>
                <a:gd name="connsiteY18" fmla="*/ 12607 h 646100"/>
                <a:gd name="connsiteX19" fmla="*/ 447290 w 1385742"/>
                <a:gd name="connsiteY19" fmla="*/ 163889 h 646100"/>
                <a:gd name="connsiteX20" fmla="*/ 447290 w 1385742"/>
                <a:gd name="connsiteY20" fmla="*/ 166410 h 646100"/>
                <a:gd name="connsiteX21" fmla="*/ 447290 w 1385742"/>
                <a:gd name="connsiteY21" fmla="*/ 168932 h 646100"/>
                <a:gd name="connsiteX22" fmla="*/ 444643 w 1385742"/>
                <a:gd name="connsiteY22" fmla="*/ 174352 h 646100"/>
                <a:gd name="connsiteX23" fmla="*/ 438592 w 1385742"/>
                <a:gd name="connsiteY23" fmla="*/ 175109 h 646100"/>
                <a:gd name="connsiteX24" fmla="*/ 357404 w 1385742"/>
                <a:gd name="connsiteY24" fmla="*/ 159981 h 646100"/>
                <a:gd name="connsiteX25" fmla="*/ 170066 w 1385742"/>
                <a:gd name="connsiteY25" fmla="*/ 311263 h 646100"/>
                <a:gd name="connsiteX26" fmla="*/ 173596 w 1385742"/>
                <a:gd name="connsiteY26" fmla="*/ 340258 h 646100"/>
                <a:gd name="connsiteX27" fmla="*/ 172588 w 1385742"/>
                <a:gd name="connsiteY27" fmla="*/ 345301 h 646100"/>
                <a:gd name="connsiteX28" fmla="*/ 168049 w 1385742"/>
                <a:gd name="connsiteY28" fmla="*/ 347949 h 646100"/>
                <a:gd name="connsiteX29" fmla="*/ 11850 w 1385742"/>
                <a:gd name="connsiteY29" fmla="*/ 490153 h 646100"/>
                <a:gd name="connsiteX30" fmla="*/ 189985 w 1385742"/>
                <a:gd name="connsiteY30" fmla="*/ 633493 h 646100"/>
                <a:gd name="connsiteX31" fmla="*/ 196288 w 1385742"/>
                <a:gd name="connsiteY31" fmla="*/ 639797 h 646100"/>
                <a:gd name="connsiteX32" fmla="*/ 189985 w 1385742"/>
                <a:gd name="connsiteY32" fmla="*/ 646100 h 6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85742" h="646100">
                  <a:moveTo>
                    <a:pt x="190741" y="645974"/>
                  </a:moveTo>
                  <a:cubicBezTo>
                    <a:pt x="85600" y="645974"/>
                    <a:pt x="0" y="576006"/>
                    <a:pt x="0" y="490027"/>
                  </a:cubicBezTo>
                  <a:cubicBezTo>
                    <a:pt x="0" y="413252"/>
                    <a:pt x="68581" y="348075"/>
                    <a:pt x="160611" y="336098"/>
                  </a:cubicBezTo>
                  <a:cubicBezTo>
                    <a:pt x="158997" y="327790"/>
                    <a:pt x="158191" y="319344"/>
                    <a:pt x="158216" y="310884"/>
                  </a:cubicBezTo>
                  <a:cubicBezTo>
                    <a:pt x="158216" y="220745"/>
                    <a:pt x="247850" y="146996"/>
                    <a:pt x="358160" y="146996"/>
                  </a:cubicBezTo>
                  <a:cubicBezTo>
                    <a:pt x="384319" y="146907"/>
                    <a:pt x="410302" y="151168"/>
                    <a:pt x="435062" y="159602"/>
                  </a:cubicBezTo>
                  <a:cubicBezTo>
                    <a:pt x="437583" y="71355"/>
                    <a:pt x="526335" y="0"/>
                    <a:pt x="635006" y="0"/>
                  </a:cubicBezTo>
                  <a:cubicBezTo>
                    <a:pt x="712412" y="0"/>
                    <a:pt x="782758" y="36560"/>
                    <a:pt x="815788" y="93543"/>
                  </a:cubicBezTo>
                  <a:cubicBezTo>
                    <a:pt x="835858" y="90504"/>
                    <a:pt x="856130" y="88992"/>
                    <a:pt x="876427" y="89004"/>
                  </a:cubicBezTo>
                  <a:cubicBezTo>
                    <a:pt x="1046619" y="89004"/>
                    <a:pt x="1188950" y="195910"/>
                    <a:pt x="1203196" y="333451"/>
                  </a:cubicBezTo>
                  <a:cubicBezTo>
                    <a:pt x="1304050" y="336980"/>
                    <a:pt x="1385743" y="405940"/>
                    <a:pt x="1385743" y="489145"/>
                  </a:cubicBezTo>
                  <a:cubicBezTo>
                    <a:pt x="1385743" y="492624"/>
                    <a:pt x="1382919" y="495448"/>
                    <a:pt x="1379439" y="495448"/>
                  </a:cubicBezTo>
                  <a:cubicBezTo>
                    <a:pt x="1375960" y="495448"/>
                    <a:pt x="1373136" y="492624"/>
                    <a:pt x="1373136" y="489145"/>
                  </a:cubicBezTo>
                  <a:cubicBezTo>
                    <a:pt x="1373136" y="411235"/>
                    <a:pt x="1294343" y="346940"/>
                    <a:pt x="1197397" y="345805"/>
                  </a:cubicBezTo>
                  <a:cubicBezTo>
                    <a:pt x="1194131" y="345805"/>
                    <a:pt x="1191421" y="343271"/>
                    <a:pt x="1191219" y="340006"/>
                  </a:cubicBezTo>
                  <a:cubicBezTo>
                    <a:pt x="1180756" y="206374"/>
                    <a:pt x="1042459" y="101611"/>
                    <a:pt x="876048" y="101611"/>
                  </a:cubicBezTo>
                  <a:cubicBezTo>
                    <a:pt x="854932" y="101573"/>
                    <a:pt x="833853" y="103262"/>
                    <a:pt x="813014" y="106654"/>
                  </a:cubicBezTo>
                  <a:cubicBezTo>
                    <a:pt x="810342" y="107120"/>
                    <a:pt x="807694" y="105784"/>
                    <a:pt x="806459" y="103376"/>
                  </a:cubicBezTo>
                  <a:cubicBezTo>
                    <a:pt x="776707" y="48284"/>
                    <a:pt x="709260" y="12607"/>
                    <a:pt x="634628" y="12607"/>
                  </a:cubicBezTo>
                  <a:cubicBezTo>
                    <a:pt x="531378" y="12607"/>
                    <a:pt x="447290" y="80179"/>
                    <a:pt x="447290" y="163889"/>
                  </a:cubicBezTo>
                  <a:cubicBezTo>
                    <a:pt x="447290" y="164771"/>
                    <a:pt x="447290" y="165654"/>
                    <a:pt x="447290" y="166410"/>
                  </a:cubicBezTo>
                  <a:lnTo>
                    <a:pt x="447290" y="168932"/>
                  </a:lnTo>
                  <a:cubicBezTo>
                    <a:pt x="447278" y="171050"/>
                    <a:pt x="446307" y="173041"/>
                    <a:pt x="444643" y="174352"/>
                  </a:cubicBezTo>
                  <a:cubicBezTo>
                    <a:pt x="442878" y="175601"/>
                    <a:pt x="440609" y="175890"/>
                    <a:pt x="438592" y="175109"/>
                  </a:cubicBezTo>
                  <a:cubicBezTo>
                    <a:pt x="412722" y="165023"/>
                    <a:pt x="385177" y="159892"/>
                    <a:pt x="357404" y="159981"/>
                  </a:cubicBezTo>
                  <a:cubicBezTo>
                    <a:pt x="254028" y="159981"/>
                    <a:pt x="170066" y="227553"/>
                    <a:pt x="170066" y="311263"/>
                  </a:cubicBezTo>
                  <a:cubicBezTo>
                    <a:pt x="170066" y="321033"/>
                    <a:pt x="171251" y="330765"/>
                    <a:pt x="173596" y="340258"/>
                  </a:cubicBezTo>
                  <a:cubicBezTo>
                    <a:pt x="173974" y="342011"/>
                    <a:pt x="173609" y="343839"/>
                    <a:pt x="172588" y="345301"/>
                  </a:cubicBezTo>
                  <a:cubicBezTo>
                    <a:pt x="171566" y="346839"/>
                    <a:pt x="169890" y="347822"/>
                    <a:pt x="168049" y="347949"/>
                  </a:cubicBezTo>
                  <a:cubicBezTo>
                    <a:pt x="79045" y="356773"/>
                    <a:pt x="11850" y="417916"/>
                    <a:pt x="11850" y="490153"/>
                  </a:cubicBezTo>
                  <a:cubicBezTo>
                    <a:pt x="11850" y="569198"/>
                    <a:pt x="91778" y="633493"/>
                    <a:pt x="189985" y="633493"/>
                  </a:cubicBezTo>
                  <a:cubicBezTo>
                    <a:pt x="193464" y="633493"/>
                    <a:pt x="196288" y="636317"/>
                    <a:pt x="196288" y="639797"/>
                  </a:cubicBezTo>
                  <a:cubicBezTo>
                    <a:pt x="196288" y="643276"/>
                    <a:pt x="193464" y="646100"/>
                    <a:pt x="189985" y="646100"/>
                  </a:cubicBezTo>
                  <a:close/>
                </a:path>
              </a:pathLst>
            </a:custGeom>
            <a:solidFill>
              <a:srgbClr val="D1D3D4"/>
            </a:solidFill>
            <a:ln w="12597" cap="flat">
              <a:noFill/>
              <a:prstDash val="solid"/>
              <a:miter/>
            </a:ln>
          </p:spPr>
          <p:txBody>
            <a:bodyPr rtlCol="0" anchor="ctr"/>
            <a:lstStyle/>
            <a:p>
              <a:endParaRPr lang="zh-CN" altLang="en-US"/>
            </a:p>
          </p:txBody>
        </p:sp>
      </p:grpSp>
      <p:grpSp>
        <p:nvGrpSpPr>
          <p:cNvPr id="22" name="组合 21">
            <a:extLst>
              <a:ext uri="{FF2B5EF4-FFF2-40B4-BE49-F238E27FC236}">
                <a16:creationId xmlns:a16="http://schemas.microsoft.com/office/drawing/2014/main" id="{52785D85-1E42-4926-9298-3BF5F07A1650}"/>
              </a:ext>
            </a:extLst>
          </p:cNvPr>
          <p:cNvGrpSpPr/>
          <p:nvPr/>
        </p:nvGrpSpPr>
        <p:grpSpPr>
          <a:xfrm>
            <a:off x="8080850" y="4075183"/>
            <a:ext cx="1647473" cy="475833"/>
            <a:chOff x="10383138" y="448126"/>
            <a:chExt cx="947862" cy="333369"/>
          </a:xfrm>
        </p:grpSpPr>
        <p:sp>
          <p:nvSpPr>
            <p:cNvPr id="23" name="矩形: 圆角 22">
              <a:extLst>
                <a:ext uri="{FF2B5EF4-FFF2-40B4-BE49-F238E27FC236}">
                  <a16:creationId xmlns:a16="http://schemas.microsoft.com/office/drawing/2014/main" id="{5C0FA2D0-BA86-4E50-8C27-336B5AC0BF0F}"/>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ounded Rectangle 5_1">
              <a:extLst>
                <a:ext uri="{FF2B5EF4-FFF2-40B4-BE49-F238E27FC236}">
                  <a16:creationId xmlns:a16="http://schemas.microsoft.com/office/drawing/2014/main" id="{2035C119-5C1E-4968-B32C-557E7BD0D1BD}"/>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文本框 24">
            <a:extLst>
              <a:ext uri="{FF2B5EF4-FFF2-40B4-BE49-F238E27FC236}">
                <a16:creationId xmlns:a16="http://schemas.microsoft.com/office/drawing/2014/main" id="{C3B891F4-0A96-4EEB-8C25-E0F9005584AB}"/>
              </a:ext>
            </a:extLst>
          </p:cNvPr>
          <p:cNvSpPr txBox="1"/>
          <p:nvPr/>
        </p:nvSpPr>
        <p:spPr>
          <a:xfrm>
            <a:off x="8153757" y="4077141"/>
            <a:ext cx="1574566" cy="429861"/>
          </a:xfrm>
          <a:prstGeom prst="rect">
            <a:avLst/>
          </a:prstGeom>
          <a:noFill/>
        </p:spPr>
        <p:txBody>
          <a:bodyPr wrap="square" rtlCol="0">
            <a:spAutoFit/>
          </a:bodyPr>
          <a:lstStyle/>
          <a:p>
            <a:pPr algn="ctr">
              <a:lnSpc>
                <a:spcPct val="120000"/>
              </a:lnSpc>
            </a:pPr>
            <a:r>
              <a:rPr lang="zh-CN" altLang="en-US" sz="2000" b="1" dirty="0">
                <a:solidFill>
                  <a:schemeClr val="bg1"/>
                </a:solidFill>
              </a:rPr>
              <a:t>互赖性</a:t>
            </a:r>
          </a:p>
        </p:txBody>
      </p:sp>
      <p:sp>
        <p:nvSpPr>
          <p:cNvPr id="26" name="文本框 7">
            <a:extLst>
              <a:ext uri="{FF2B5EF4-FFF2-40B4-BE49-F238E27FC236}">
                <a16:creationId xmlns:a16="http://schemas.microsoft.com/office/drawing/2014/main" id="{419554A5-520F-45F9-A007-6488915FE400}"/>
              </a:ext>
            </a:extLst>
          </p:cNvPr>
          <p:cNvSpPr txBox="1"/>
          <p:nvPr/>
        </p:nvSpPr>
        <p:spPr>
          <a:xfrm>
            <a:off x="8080850" y="4617081"/>
            <a:ext cx="2450329" cy="609013"/>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沟通的结果和质量都是由双方共同决定的</a:t>
            </a:r>
          </a:p>
        </p:txBody>
      </p:sp>
      <p:grpSp>
        <p:nvGrpSpPr>
          <p:cNvPr id="145" name="组合 144">
            <a:extLst>
              <a:ext uri="{FF2B5EF4-FFF2-40B4-BE49-F238E27FC236}">
                <a16:creationId xmlns:a16="http://schemas.microsoft.com/office/drawing/2014/main" id="{C371A2B2-11F3-4527-A6AB-639F2AD217E4}"/>
              </a:ext>
            </a:extLst>
          </p:cNvPr>
          <p:cNvGrpSpPr/>
          <p:nvPr/>
        </p:nvGrpSpPr>
        <p:grpSpPr>
          <a:xfrm>
            <a:off x="2176666" y="2194263"/>
            <a:ext cx="1647473" cy="475833"/>
            <a:chOff x="10383138" y="448126"/>
            <a:chExt cx="947862" cy="333369"/>
          </a:xfrm>
        </p:grpSpPr>
        <p:sp>
          <p:nvSpPr>
            <p:cNvPr id="146" name="矩形: 圆角 145">
              <a:extLst>
                <a:ext uri="{FF2B5EF4-FFF2-40B4-BE49-F238E27FC236}">
                  <a16:creationId xmlns:a16="http://schemas.microsoft.com/office/drawing/2014/main" id="{13309F02-1F66-4972-867E-9CD64C15C921}"/>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Rounded Rectangle 5_1">
              <a:extLst>
                <a:ext uri="{FF2B5EF4-FFF2-40B4-BE49-F238E27FC236}">
                  <a16:creationId xmlns:a16="http://schemas.microsoft.com/office/drawing/2014/main" id="{B5E14A47-2C70-49B9-AB34-F219AD7A500A}"/>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8" name="文本框 147">
            <a:extLst>
              <a:ext uri="{FF2B5EF4-FFF2-40B4-BE49-F238E27FC236}">
                <a16:creationId xmlns:a16="http://schemas.microsoft.com/office/drawing/2014/main" id="{AF7862B8-B0DF-4B97-8912-6EFC371709BE}"/>
              </a:ext>
            </a:extLst>
          </p:cNvPr>
          <p:cNvSpPr txBox="1"/>
          <p:nvPr/>
        </p:nvSpPr>
        <p:spPr>
          <a:xfrm>
            <a:off x="2176665" y="2196221"/>
            <a:ext cx="1624835" cy="429861"/>
          </a:xfrm>
          <a:prstGeom prst="rect">
            <a:avLst/>
          </a:prstGeom>
          <a:noFill/>
        </p:spPr>
        <p:txBody>
          <a:bodyPr wrap="square" rtlCol="0">
            <a:spAutoFit/>
          </a:bodyPr>
          <a:lstStyle/>
          <a:p>
            <a:pPr algn="ctr">
              <a:lnSpc>
                <a:spcPct val="120000"/>
              </a:lnSpc>
            </a:pPr>
            <a:r>
              <a:rPr lang="zh-CN" altLang="en-US" sz="2000" b="1" dirty="0">
                <a:solidFill>
                  <a:schemeClr val="bg1"/>
                </a:solidFill>
              </a:rPr>
              <a:t>随时性</a:t>
            </a:r>
          </a:p>
        </p:txBody>
      </p:sp>
      <p:sp>
        <p:nvSpPr>
          <p:cNvPr id="149" name="文本框 7">
            <a:extLst>
              <a:ext uri="{FF2B5EF4-FFF2-40B4-BE49-F238E27FC236}">
                <a16:creationId xmlns:a16="http://schemas.microsoft.com/office/drawing/2014/main" id="{F71DB043-08C1-4922-9A7A-04BA31CB4A6B}"/>
              </a:ext>
            </a:extLst>
          </p:cNvPr>
          <p:cNvSpPr txBox="1"/>
          <p:nvPr/>
        </p:nvSpPr>
        <p:spPr>
          <a:xfrm>
            <a:off x="1373810" y="2736161"/>
            <a:ext cx="2450329" cy="609013"/>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我们所做的每一件事都是</a:t>
            </a:r>
            <a:r>
              <a:rPr lang="en-US" altLang="zh-CN" sz="1600" dirty="0">
                <a:solidFill>
                  <a:schemeClr val="tx1">
                    <a:lumMod val="75000"/>
                    <a:lumOff val="25000"/>
                  </a:schemeClr>
                </a:solidFill>
                <a:latin typeface="+mn-ea"/>
              </a:rPr>
              <a:t> </a:t>
            </a:r>
            <a:r>
              <a:rPr lang="zh-CN" altLang="en-US" sz="1600" dirty="0">
                <a:solidFill>
                  <a:schemeClr val="tx1">
                    <a:lumMod val="75000"/>
                    <a:lumOff val="25000"/>
                  </a:schemeClr>
                </a:solidFill>
                <a:latin typeface="+mn-ea"/>
              </a:rPr>
              <a:t>属于</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沟通的一部分</a:t>
            </a:r>
          </a:p>
        </p:txBody>
      </p:sp>
      <p:grpSp>
        <p:nvGrpSpPr>
          <p:cNvPr id="150" name="组合 149">
            <a:extLst>
              <a:ext uri="{FF2B5EF4-FFF2-40B4-BE49-F238E27FC236}">
                <a16:creationId xmlns:a16="http://schemas.microsoft.com/office/drawing/2014/main" id="{57D80C8C-E0CA-49D4-A456-6A03B06BDFBE}"/>
              </a:ext>
            </a:extLst>
          </p:cNvPr>
          <p:cNvGrpSpPr/>
          <p:nvPr/>
        </p:nvGrpSpPr>
        <p:grpSpPr>
          <a:xfrm>
            <a:off x="2176666" y="4075183"/>
            <a:ext cx="1647473" cy="475833"/>
            <a:chOff x="10383138" y="448126"/>
            <a:chExt cx="947862" cy="333369"/>
          </a:xfrm>
        </p:grpSpPr>
        <p:sp>
          <p:nvSpPr>
            <p:cNvPr id="151" name="矩形: 圆角 150">
              <a:extLst>
                <a:ext uri="{FF2B5EF4-FFF2-40B4-BE49-F238E27FC236}">
                  <a16:creationId xmlns:a16="http://schemas.microsoft.com/office/drawing/2014/main" id="{917842BE-8C6F-4461-A677-9EBE6CE8A9CA}"/>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Rounded Rectangle 5_1">
              <a:extLst>
                <a:ext uri="{FF2B5EF4-FFF2-40B4-BE49-F238E27FC236}">
                  <a16:creationId xmlns:a16="http://schemas.microsoft.com/office/drawing/2014/main" id="{A66A13A6-50D4-457E-BF80-332C0131B6EF}"/>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3" name="文本框 152">
            <a:extLst>
              <a:ext uri="{FF2B5EF4-FFF2-40B4-BE49-F238E27FC236}">
                <a16:creationId xmlns:a16="http://schemas.microsoft.com/office/drawing/2014/main" id="{73359305-6781-4C47-86EE-BBBF37704428}"/>
              </a:ext>
            </a:extLst>
          </p:cNvPr>
          <p:cNvSpPr txBox="1"/>
          <p:nvPr/>
        </p:nvSpPr>
        <p:spPr>
          <a:xfrm>
            <a:off x="2170362" y="4077141"/>
            <a:ext cx="1631138" cy="429861"/>
          </a:xfrm>
          <a:prstGeom prst="rect">
            <a:avLst/>
          </a:prstGeom>
          <a:noFill/>
        </p:spPr>
        <p:txBody>
          <a:bodyPr wrap="square" rtlCol="0">
            <a:spAutoFit/>
          </a:bodyPr>
          <a:lstStyle/>
          <a:p>
            <a:pPr algn="ctr">
              <a:lnSpc>
                <a:spcPct val="120000"/>
              </a:lnSpc>
            </a:pPr>
            <a:r>
              <a:rPr lang="zh-CN" altLang="en-US" sz="2000" b="1" dirty="0">
                <a:solidFill>
                  <a:schemeClr val="bg1"/>
                </a:solidFill>
              </a:rPr>
              <a:t>情绪性</a:t>
            </a:r>
          </a:p>
        </p:txBody>
      </p:sp>
      <p:sp>
        <p:nvSpPr>
          <p:cNvPr id="154" name="文本框 7">
            <a:extLst>
              <a:ext uri="{FF2B5EF4-FFF2-40B4-BE49-F238E27FC236}">
                <a16:creationId xmlns:a16="http://schemas.microsoft.com/office/drawing/2014/main" id="{D5DF3546-F126-48EE-AECE-6E246108D9B0}"/>
              </a:ext>
            </a:extLst>
          </p:cNvPr>
          <p:cNvSpPr txBox="1"/>
          <p:nvPr/>
        </p:nvSpPr>
        <p:spPr>
          <a:xfrm>
            <a:off x="1373810" y="4617081"/>
            <a:ext cx="2450329" cy="609013"/>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接收信息受传递信息的方式所影响非一层不变</a:t>
            </a:r>
          </a:p>
        </p:txBody>
      </p:sp>
    </p:spTree>
    <p:extLst>
      <p:ext uri="{BB962C8B-B14F-4D97-AF65-F5344CB8AC3E}">
        <p14:creationId xmlns:p14="http://schemas.microsoft.com/office/powerpoint/2010/main" val="4268464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E94E8C-4E9A-47F7-A58E-9B7ACB79C67C}"/>
              </a:ext>
            </a:extLst>
          </p:cNvPr>
          <p:cNvSpPr>
            <a:spLocks noGrp="1"/>
          </p:cNvSpPr>
          <p:nvPr>
            <p:ph type="title"/>
          </p:nvPr>
        </p:nvSpPr>
        <p:spPr/>
        <p:txBody>
          <a:bodyPr/>
          <a:lstStyle/>
          <a:p>
            <a:r>
              <a:rPr lang="zh-CN" altLang="en-US" dirty="0"/>
              <a:t>单向沟通与双向沟通</a:t>
            </a:r>
          </a:p>
        </p:txBody>
      </p:sp>
      <p:sp>
        <p:nvSpPr>
          <p:cNvPr id="3" name="íṡļíḍe">
            <a:extLst>
              <a:ext uri="{FF2B5EF4-FFF2-40B4-BE49-F238E27FC236}">
                <a16:creationId xmlns:a16="http://schemas.microsoft.com/office/drawing/2014/main" id="{6DD2BB67-BFAC-4D86-8E31-5AC1B15748DE}"/>
              </a:ext>
            </a:extLst>
          </p:cNvPr>
          <p:cNvSpPr/>
          <p:nvPr/>
        </p:nvSpPr>
        <p:spPr>
          <a:xfrm>
            <a:off x="681731" y="1715927"/>
            <a:ext cx="5074299" cy="4273061"/>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a:p>
        </p:txBody>
      </p:sp>
      <p:grpSp>
        <p:nvGrpSpPr>
          <p:cNvPr id="14" name="组合 13">
            <a:extLst>
              <a:ext uri="{FF2B5EF4-FFF2-40B4-BE49-F238E27FC236}">
                <a16:creationId xmlns:a16="http://schemas.microsoft.com/office/drawing/2014/main" id="{CF38AE46-3909-4CD5-BF7E-C1E5C05C402A}"/>
              </a:ext>
            </a:extLst>
          </p:cNvPr>
          <p:cNvGrpSpPr/>
          <p:nvPr/>
        </p:nvGrpSpPr>
        <p:grpSpPr>
          <a:xfrm>
            <a:off x="4831292" y="1440548"/>
            <a:ext cx="626643" cy="626640"/>
            <a:chOff x="10383138" y="448126"/>
            <a:chExt cx="139259" cy="252216"/>
          </a:xfrm>
        </p:grpSpPr>
        <p:sp>
          <p:nvSpPr>
            <p:cNvPr id="16" name="矩形: 圆角 15">
              <a:extLst>
                <a:ext uri="{FF2B5EF4-FFF2-40B4-BE49-F238E27FC236}">
                  <a16:creationId xmlns:a16="http://schemas.microsoft.com/office/drawing/2014/main" id="{4EDFC783-573D-49B2-BF66-22B281B243C8}"/>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ounded Rectangle 5_1">
              <a:extLst>
                <a:ext uri="{FF2B5EF4-FFF2-40B4-BE49-F238E27FC236}">
                  <a16:creationId xmlns:a16="http://schemas.microsoft.com/office/drawing/2014/main" id="{5545C127-5439-456A-B000-B5942C6B3F09}"/>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图形 157">
            <a:extLst>
              <a:ext uri="{FF2B5EF4-FFF2-40B4-BE49-F238E27FC236}">
                <a16:creationId xmlns:a16="http://schemas.microsoft.com/office/drawing/2014/main" id="{40535E2E-CD78-4724-9F77-84D3F1C4225D}"/>
              </a:ext>
            </a:extLst>
          </p:cNvPr>
          <p:cNvSpPr/>
          <p:nvPr/>
        </p:nvSpPr>
        <p:spPr>
          <a:xfrm>
            <a:off x="5005916" y="1615172"/>
            <a:ext cx="277393" cy="277392"/>
          </a:xfrm>
          <a:custGeom>
            <a:avLst/>
            <a:gdLst>
              <a:gd name="connsiteX0" fmla="*/ 138697 w 277393"/>
              <a:gd name="connsiteY0" fmla="*/ 138696 h 277392"/>
              <a:gd name="connsiteX1" fmla="*/ 208045 w 277393"/>
              <a:gd name="connsiteY1" fmla="*/ 69348 h 277392"/>
              <a:gd name="connsiteX2" fmla="*/ 138697 w 277393"/>
              <a:gd name="connsiteY2" fmla="*/ 0 h 277392"/>
              <a:gd name="connsiteX3" fmla="*/ 69348 w 277393"/>
              <a:gd name="connsiteY3" fmla="*/ 69348 h 277392"/>
              <a:gd name="connsiteX4" fmla="*/ 138697 w 277393"/>
              <a:gd name="connsiteY4" fmla="*/ 138696 h 277392"/>
              <a:gd name="connsiteX5" fmla="*/ 184929 w 277393"/>
              <a:gd name="connsiteY5" fmla="*/ 69348 h 277392"/>
              <a:gd name="connsiteX6" fmla="*/ 138697 w 277393"/>
              <a:gd name="connsiteY6" fmla="*/ 115580 h 277392"/>
              <a:gd name="connsiteX7" fmla="*/ 92465 w 277393"/>
              <a:gd name="connsiteY7" fmla="*/ 69348 h 277392"/>
              <a:gd name="connsiteX8" fmla="*/ 138697 w 277393"/>
              <a:gd name="connsiteY8" fmla="*/ 23116 h 277392"/>
              <a:gd name="connsiteX9" fmla="*/ 184929 w 277393"/>
              <a:gd name="connsiteY9" fmla="*/ 69348 h 277392"/>
              <a:gd name="connsiteX10" fmla="*/ 277394 w 277393"/>
              <a:gd name="connsiteY10" fmla="*/ 254276 h 277392"/>
              <a:gd name="connsiteX11" fmla="*/ 254277 w 277393"/>
              <a:gd name="connsiteY11" fmla="*/ 277392 h 277392"/>
              <a:gd name="connsiteX12" fmla="*/ 23116 w 277393"/>
              <a:gd name="connsiteY12" fmla="*/ 277392 h 277392"/>
              <a:gd name="connsiteX13" fmla="*/ 0 w 277393"/>
              <a:gd name="connsiteY13" fmla="*/ 254276 h 277392"/>
              <a:gd name="connsiteX14" fmla="*/ 138697 w 277393"/>
              <a:gd name="connsiteY14" fmla="*/ 161812 h 277392"/>
              <a:gd name="connsiteX15" fmla="*/ 277394 w 277393"/>
              <a:gd name="connsiteY15" fmla="*/ 254276 h 277392"/>
              <a:gd name="connsiteX16" fmla="*/ 254277 w 277393"/>
              <a:gd name="connsiteY16" fmla="*/ 254184 h 277392"/>
              <a:gd name="connsiteX17" fmla="*/ 235045 w 277393"/>
              <a:gd name="connsiteY17" fmla="*/ 215719 h 277392"/>
              <a:gd name="connsiteX18" fmla="*/ 138697 w 277393"/>
              <a:gd name="connsiteY18" fmla="*/ 184928 h 277392"/>
              <a:gd name="connsiteX19" fmla="*/ 42349 w 277393"/>
              <a:gd name="connsiteY19" fmla="*/ 215719 h 277392"/>
              <a:gd name="connsiteX20" fmla="*/ 23116 w 277393"/>
              <a:gd name="connsiteY20" fmla="*/ 254184 h 277392"/>
              <a:gd name="connsiteX21" fmla="*/ 254277 w 277393"/>
              <a:gd name="connsiteY21" fmla="*/ 254184 h 27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7393" h="277392">
                <a:moveTo>
                  <a:pt x="138697" y="138696"/>
                </a:moveTo>
                <a:cubicBezTo>
                  <a:pt x="176997" y="138696"/>
                  <a:pt x="208045" y="107648"/>
                  <a:pt x="208045" y="69348"/>
                </a:cubicBezTo>
                <a:cubicBezTo>
                  <a:pt x="208045" y="31048"/>
                  <a:pt x="176997" y="0"/>
                  <a:pt x="138697" y="0"/>
                </a:cubicBezTo>
                <a:cubicBezTo>
                  <a:pt x="100397" y="0"/>
                  <a:pt x="69348" y="31048"/>
                  <a:pt x="69348" y="69348"/>
                </a:cubicBezTo>
                <a:cubicBezTo>
                  <a:pt x="69348" y="107648"/>
                  <a:pt x="100397" y="138696"/>
                  <a:pt x="138697" y="138696"/>
                </a:cubicBezTo>
                <a:close/>
                <a:moveTo>
                  <a:pt x="184929" y="69348"/>
                </a:moveTo>
                <a:cubicBezTo>
                  <a:pt x="184929" y="94881"/>
                  <a:pt x="164230" y="115580"/>
                  <a:pt x="138697" y="115580"/>
                </a:cubicBezTo>
                <a:cubicBezTo>
                  <a:pt x="113163" y="115580"/>
                  <a:pt x="92465" y="94881"/>
                  <a:pt x="92465" y="69348"/>
                </a:cubicBezTo>
                <a:cubicBezTo>
                  <a:pt x="92465" y="43815"/>
                  <a:pt x="113163" y="23116"/>
                  <a:pt x="138697" y="23116"/>
                </a:cubicBezTo>
                <a:cubicBezTo>
                  <a:pt x="164230" y="23116"/>
                  <a:pt x="184929" y="43815"/>
                  <a:pt x="184929" y="69348"/>
                </a:cubicBezTo>
                <a:close/>
                <a:moveTo>
                  <a:pt x="277394" y="254276"/>
                </a:moveTo>
                <a:cubicBezTo>
                  <a:pt x="277394" y="277392"/>
                  <a:pt x="254277" y="277392"/>
                  <a:pt x="254277" y="277392"/>
                </a:cubicBezTo>
                <a:lnTo>
                  <a:pt x="23116" y="277392"/>
                </a:lnTo>
                <a:cubicBezTo>
                  <a:pt x="23116" y="277392"/>
                  <a:pt x="0" y="277392"/>
                  <a:pt x="0" y="254276"/>
                </a:cubicBezTo>
                <a:cubicBezTo>
                  <a:pt x="0" y="231160"/>
                  <a:pt x="23116" y="161812"/>
                  <a:pt x="138697" y="161812"/>
                </a:cubicBezTo>
                <a:cubicBezTo>
                  <a:pt x="254277" y="161812"/>
                  <a:pt x="277394" y="231160"/>
                  <a:pt x="277394" y="254276"/>
                </a:cubicBezTo>
                <a:close/>
                <a:moveTo>
                  <a:pt x="254277" y="254184"/>
                </a:moveTo>
                <a:cubicBezTo>
                  <a:pt x="254254" y="248497"/>
                  <a:pt x="250717" y="231391"/>
                  <a:pt x="235045" y="215719"/>
                </a:cubicBezTo>
                <a:cubicBezTo>
                  <a:pt x="219973" y="200647"/>
                  <a:pt x="191610" y="184928"/>
                  <a:pt x="138697" y="184928"/>
                </a:cubicBezTo>
                <a:cubicBezTo>
                  <a:pt x="85761" y="184928"/>
                  <a:pt x="57420" y="200647"/>
                  <a:pt x="42349" y="215719"/>
                </a:cubicBezTo>
                <a:cubicBezTo>
                  <a:pt x="26676" y="231391"/>
                  <a:pt x="23162" y="248497"/>
                  <a:pt x="23116" y="254184"/>
                </a:cubicBezTo>
                <a:lnTo>
                  <a:pt x="254277" y="254184"/>
                </a:lnTo>
                <a:close/>
              </a:path>
            </a:pathLst>
          </a:custGeom>
          <a:solidFill>
            <a:schemeClr val="bg1"/>
          </a:solidFill>
          <a:ln w="22622" cap="flat">
            <a:noFill/>
            <a:prstDash val="solid"/>
            <a:miter/>
          </a:ln>
        </p:spPr>
        <p:txBody>
          <a:bodyPr rtlCol="0" anchor="ctr"/>
          <a:lstStyle/>
          <a:p>
            <a:endParaRPr lang="zh-CN" altLang="en-US"/>
          </a:p>
        </p:txBody>
      </p:sp>
      <p:sp>
        <p:nvSpPr>
          <p:cNvPr id="4" name="iṡḻiḓè">
            <a:extLst>
              <a:ext uri="{FF2B5EF4-FFF2-40B4-BE49-F238E27FC236}">
                <a16:creationId xmlns:a16="http://schemas.microsoft.com/office/drawing/2014/main" id="{9EE36BFC-5A89-4EA2-B854-65452EC4E5AF}"/>
              </a:ext>
            </a:extLst>
          </p:cNvPr>
          <p:cNvSpPr txBox="1"/>
          <p:nvPr/>
        </p:nvSpPr>
        <p:spPr>
          <a:xfrm>
            <a:off x="981575" y="2692139"/>
            <a:ext cx="4474612" cy="13415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75000"/>
                    <a:lumOff val="25000"/>
                  </a:schemeClr>
                </a:solidFill>
                <a:latin typeface="+mn-ea"/>
              </a:rPr>
              <a:t>指发信者与受信者的方向位置不变，双方无论在言语上还是在表情动作上都不存在反馈信息，发指示下命令，电视授课，广播讲与报告等都带有单向沟通的性质</a:t>
            </a:r>
          </a:p>
        </p:txBody>
      </p:sp>
      <p:sp>
        <p:nvSpPr>
          <p:cNvPr id="6" name="iṡḻiḓè">
            <a:extLst>
              <a:ext uri="{FF2B5EF4-FFF2-40B4-BE49-F238E27FC236}">
                <a16:creationId xmlns:a16="http://schemas.microsoft.com/office/drawing/2014/main" id="{91B514D4-5AC7-47EB-8DD9-34ED3E4516FA}"/>
              </a:ext>
            </a:extLst>
          </p:cNvPr>
          <p:cNvSpPr txBox="1"/>
          <p:nvPr/>
        </p:nvSpPr>
        <p:spPr>
          <a:xfrm>
            <a:off x="981574" y="2299790"/>
            <a:ext cx="4272265" cy="4298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dirty="0">
                <a:solidFill>
                  <a:schemeClr val="accent1"/>
                </a:solidFill>
              </a:rPr>
              <a:t>单向沟通</a:t>
            </a:r>
          </a:p>
        </p:txBody>
      </p:sp>
      <p:sp>
        <p:nvSpPr>
          <p:cNvPr id="7" name="ïşliḋê">
            <a:extLst>
              <a:ext uri="{FF2B5EF4-FFF2-40B4-BE49-F238E27FC236}">
                <a16:creationId xmlns:a16="http://schemas.microsoft.com/office/drawing/2014/main" id="{122C8650-43C5-45C1-8874-362C9CDD2A77}"/>
              </a:ext>
            </a:extLst>
          </p:cNvPr>
          <p:cNvSpPr/>
          <p:nvPr/>
        </p:nvSpPr>
        <p:spPr>
          <a:xfrm>
            <a:off x="6398799" y="1715927"/>
            <a:ext cx="5074299" cy="4273061"/>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a:p>
        </p:txBody>
      </p:sp>
      <p:grpSp>
        <p:nvGrpSpPr>
          <p:cNvPr id="19" name="组合 18">
            <a:extLst>
              <a:ext uri="{FF2B5EF4-FFF2-40B4-BE49-F238E27FC236}">
                <a16:creationId xmlns:a16="http://schemas.microsoft.com/office/drawing/2014/main" id="{07DBE396-E9DB-4D52-BA09-B8EDE9D949CD}"/>
              </a:ext>
            </a:extLst>
          </p:cNvPr>
          <p:cNvGrpSpPr/>
          <p:nvPr/>
        </p:nvGrpSpPr>
        <p:grpSpPr>
          <a:xfrm>
            <a:off x="10548360" y="1440548"/>
            <a:ext cx="626643" cy="626640"/>
            <a:chOff x="10383138" y="448126"/>
            <a:chExt cx="139259" cy="252216"/>
          </a:xfrm>
        </p:grpSpPr>
        <p:sp>
          <p:nvSpPr>
            <p:cNvPr id="21" name="矩形: 圆角 20">
              <a:extLst>
                <a:ext uri="{FF2B5EF4-FFF2-40B4-BE49-F238E27FC236}">
                  <a16:creationId xmlns:a16="http://schemas.microsoft.com/office/drawing/2014/main" id="{DBA9CC0D-EA06-4AC0-B8E5-5672F26F0DD4}"/>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ounded Rectangle 5_1">
              <a:extLst>
                <a:ext uri="{FF2B5EF4-FFF2-40B4-BE49-F238E27FC236}">
                  <a16:creationId xmlns:a16="http://schemas.microsoft.com/office/drawing/2014/main" id="{0FC6B703-5F93-4573-95DE-8C9877FCBF9F}"/>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图形 155">
            <a:extLst>
              <a:ext uri="{FF2B5EF4-FFF2-40B4-BE49-F238E27FC236}">
                <a16:creationId xmlns:a16="http://schemas.microsoft.com/office/drawing/2014/main" id="{697D92A7-7AF8-4D23-BCAF-BB98D6ED6DF7}"/>
              </a:ext>
            </a:extLst>
          </p:cNvPr>
          <p:cNvSpPr/>
          <p:nvPr/>
        </p:nvSpPr>
        <p:spPr>
          <a:xfrm>
            <a:off x="10676752" y="1615172"/>
            <a:ext cx="369858" cy="277392"/>
          </a:xfrm>
          <a:custGeom>
            <a:avLst/>
            <a:gdLst>
              <a:gd name="connsiteX0" fmla="*/ 346742 w 369858"/>
              <a:gd name="connsiteY0" fmla="*/ 277392 h 277392"/>
              <a:gd name="connsiteX1" fmla="*/ 369858 w 369858"/>
              <a:gd name="connsiteY1" fmla="*/ 254276 h 277392"/>
              <a:gd name="connsiteX2" fmla="*/ 254277 w 369858"/>
              <a:gd name="connsiteY2" fmla="*/ 161812 h 277392"/>
              <a:gd name="connsiteX3" fmla="*/ 138697 w 369858"/>
              <a:gd name="connsiteY3" fmla="*/ 254276 h 277392"/>
              <a:gd name="connsiteX4" fmla="*/ 161813 w 369858"/>
              <a:gd name="connsiteY4" fmla="*/ 277392 h 277392"/>
              <a:gd name="connsiteX5" fmla="*/ 346742 w 369858"/>
              <a:gd name="connsiteY5" fmla="*/ 277392 h 277392"/>
              <a:gd name="connsiteX6" fmla="*/ 162321 w 369858"/>
              <a:gd name="connsiteY6" fmla="*/ 254276 h 277392"/>
              <a:gd name="connsiteX7" fmla="*/ 161813 w 369858"/>
              <a:gd name="connsiteY7" fmla="*/ 254184 h 277392"/>
              <a:gd name="connsiteX8" fmla="*/ 179381 w 369858"/>
              <a:gd name="connsiteY8" fmla="*/ 214424 h 277392"/>
              <a:gd name="connsiteX9" fmla="*/ 254277 w 369858"/>
              <a:gd name="connsiteY9" fmla="*/ 184928 h 277392"/>
              <a:gd name="connsiteX10" fmla="*/ 329174 w 369858"/>
              <a:gd name="connsiteY10" fmla="*/ 214424 h 277392"/>
              <a:gd name="connsiteX11" fmla="*/ 346742 w 369858"/>
              <a:gd name="connsiteY11" fmla="*/ 254184 h 277392"/>
              <a:gd name="connsiteX12" fmla="*/ 346557 w 369858"/>
              <a:gd name="connsiteY12" fmla="*/ 254230 h 277392"/>
              <a:gd name="connsiteX13" fmla="*/ 346233 w 369858"/>
              <a:gd name="connsiteY13" fmla="*/ 254276 h 277392"/>
              <a:gd name="connsiteX14" fmla="*/ 162321 w 369858"/>
              <a:gd name="connsiteY14" fmla="*/ 254276 h 277392"/>
              <a:gd name="connsiteX15" fmla="*/ 254277 w 369858"/>
              <a:gd name="connsiteY15" fmla="*/ 115580 h 277392"/>
              <a:gd name="connsiteX16" fmla="*/ 300510 w 369858"/>
              <a:gd name="connsiteY16" fmla="*/ 69348 h 277392"/>
              <a:gd name="connsiteX17" fmla="*/ 254277 w 369858"/>
              <a:gd name="connsiteY17" fmla="*/ 23116 h 277392"/>
              <a:gd name="connsiteX18" fmla="*/ 208045 w 369858"/>
              <a:gd name="connsiteY18" fmla="*/ 69348 h 277392"/>
              <a:gd name="connsiteX19" fmla="*/ 254277 w 369858"/>
              <a:gd name="connsiteY19" fmla="*/ 115580 h 277392"/>
              <a:gd name="connsiteX20" fmla="*/ 323626 w 369858"/>
              <a:gd name="connsiteY20" fmla="*/ 69348 h 277392"/>
              <a:gd name="connsiteX21" fmla="*/ 254277 w 369858"/>
              <a:gd name="connsiteY21" fmla="*/ 138696 h 277392"/>
              <a:gd name="connsiteX22" fmla="*/ 184929 w 369858"/>
              <a:gd name="connsiteY22" fmla="*/ 69348 h 277392"/>
              <a:gd name="connsiteX23" fmla="*/ 254277 w 369858"/>
              <a:gd name="connsiteY23" fmla="*/ 0 h 277392"/>
              <a:gd name="connsiteX24" fmla="*/ 323626 w 369858"/>
              <a:gd name="connsiteY24" fmla="*/ 69348 h 277392"/>
              <a:gd name="connsiteX25" fmla="*/ 160333 w 369858"/>
              <a:gd name="connsiteY25" fmla="*/ 168284 h 277392"/>
              <a:gd name="connsiteX26" fmla="*/ 131901 w 369858"/>
              <a:gd name="connsiteY26" fmla="*/ 162575 h 277392"/>
              <a:gd name="connsiteX27" fmla="*/ 115581 w 369858"/>
              <a:gd name="connsiteY27" fmla="*/ 161812 h 277392"/>
              <a:gd name="connsiteX28" fmla="*/ 0 w 369858"/>
              <a:gd name="connsiteY28" fmla="*/ 254276 h 277392"/>
              <a:gd name="connsiteX29" fmla="*/ 23116 w 369858"/>
              <a:gd name="connsiteY29" fmla="*/ 277392 h 277392"/>
              <a:gd name="connsiteX30" fmla="*/ 120574 w 369858"/>
              <a:gd name="connsiteY30" fmla="*/ 277392 h 277392"/>
              <a:gd name="connsiteX31" fmla="*/ 115581 w 369858"/>
              <a:gd name="connsiteY31" fmla="*/ 254276 h 277392"/>
              <a:gd name="connsiteX32" fmla="*/ 140777 w 369858"/>
              <a:gd name="connsiteY32" fmla="*/ 187147 h 277392"/>
              <a:gd name="connsiteX33" fmla="*/ 160333 w 369858"/>
              <a:gd name="connsiteY33" fmla="*/ 168284 h 277392"/>
              <a:gd name="connsiteX34" fmla="*/ 113731 w 369858"/>
              <a:gd name="connsiteY34" fmla="*/ 184928 h 277392"/>
              <a:gd name="connsiteX35" fmla="*/ 92465 w 369858"/>
              <a:gd name="connsiteY35" fmla="*/ 254276 h 277392"/>
              <a:gd name="connsiteX36" fmla="*/ 23116 w 369858"/>
              <a:gd name="connsiteY36" fmla="*/ 254276 h 277392"/>
              <a:gd name="connsiteX37" fmla="*/ 40684 w 369858"/>
              <a:gd name="connsiteY37" fmla="*/ 214424 h 277392"/>
              <a:gd name="connsiteX38" fmla="*/ 113731 w 369858"/>
              <a:gd name="connsiteY38" fmla="*/ 184951 h 277392"/>
              <a:gd name="connsiteX39" fmla="*/ 34674 w 369858"/>
              <a:gd name="connsiteY39" fmla="*/ 80906 h 277392"/>
              <a:gd name="connsiteX40" fmla="*/ 104023 w 369858"/>
              <a:gd name="connsiteY40" fmla="*/ 11558 h 277392"/>
              <a:gd name="connsiteX41" fmla="*/ 173371 w 369858"/>
              <a:gd name="connsiteY41" fmla="*/ 80906 h 277392"/>
              <a:gd name="connsiteX42" fmla="*/ 104023 w 369858"/>
              <a:gd name="connsiteY42" fmla="*/ 150254 h 277392"/>
              <a:gd name="connsiteX43" fmla="*/ 34674 w 369858"/>
              <a:gd name="connsiteY43" fmla="*/ 80906 h 277392"/>
              <a:gd name="connsiteX44" fmla="*/ 104023 w 369858"/>
              <a:gd name="connsiteY44" fmla="*/ 34674 h 277392"/>
              <a:gd name="connsiteX45" fmla="*/ 57790 w 369858"/>
              <a:gd name="connsiteY45" fmla="*/ 80906 h 277392"/>
              <a:gd name="connsiteX46" fmla="*/ 104023 w 369858"/>
              <a:gd name="connsiteY46" fmla="*/ 127138 h 277392"/>
              <a:gd name="connsiteX47" fmla="*/ 150255 w 369858"/>
              <a:gd name="connsiteY47" fmla="*/ 80906 h 277392"/>
              <a:gd name="connsiteX48" fmla="*/ 104023 w 369858"/>
              <a:gd name="connsiteY48" fmla="*/ 34674 h 27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69858" h="277392">
                <a:moveTo>
                  <a:pt x="346742" y="277392"/>
                </a:moveTo>
                <a:cubicBezTo>
                  <a:pt x="346742" y="277392"/>
                  <a:pt x="369858" y="277392"/>
                  <a:pt x="369858" y="254276"/>
                </a:cubicBezTo>
                <a:cubicBezTo>
                  <a:pt x="369858" y="231160"/>
                  <a:pt x="346742" y="161812"/>
                  <a:pt x="254277" y="161812"/>
                </a:cubicBezTo>
                <a:cubicBezTo>
                  <a:pt x="161813" y="161812"/>
                  <a:pt x="138697" y="231160"/>
                  <a:pt x="138697" y="254276"/>
                </a:cubicBezTo>
                <a:cubicBezTo>
                  <a:pt x="138697" y="277392"/>
                  <a:pt x="161813" y="277392"/>
                  <a:pt x="161813" y="277392"/>
                </a:cubicBezTo>
                <a:lnTo>
                  <a:pt x="346742" y="277392"/>
                </a:lnTo>
                <a:close/>
                <a:moveTo>
                  <a:pt x="162321" y="254276"/>
                </a:moveTo>
                <a:cubicBezTo>
                  <a:pt x="162151" y="254253"/>
                  <a:pt x="161981" y="254221"/>
                  <a:pt x="161813" y="254184"/>
                </a:cubicBezTo>
                <a:cubicBezTo>
                  <a:pt x="161836" y="248081"/>
                  <a:pt x="165673" y="230374"/>
                  <a:pt x="179381" y="214424"/>
                </a:cubicBezTo>
                <a:cubicBezTo>
                  <a:pt x="192141" y="199468"/>
                  <a:pt x="214564" y="184928"/>
                  <a:pt x="254277" y="184928"/>
                </a:cubicBezTo>
                <a:cubicBezTo>
                  <a:pt x="293968" y="184928"/>
                  <a:pt x="316390" y="199491"/>
                  <a:pt x="329174" y="214424"/>
                </a:cubicBezTo>
                <a:cubicBezTo>
                  <a:pt x="342882" y="230374"/>
                  <a:pt x="346696" y="248104"/>
                  <a:pt x="346742" y="254184"/>
                </a:cubicBezTo>
                <a:lnTo>
                  <a:pt x="346557" y="254230"/>
                </a:lnTo>
                <a:cubicBezTo>
                  <a:pt x="346451" y="254248"/>
                  <a:pt x="346342" y="254264"/>
                  <a:pt x="346233" y="254276"/>
                </a:cubicBezTo>
                <a:lnTo>
                  <a:pt x="162321" y="254276"/>
                </a:lnTo>
                <a:close/>
                <a:moveTo>
                  <a:pt x="254277" y="115580"/>
                </a:moveTo>
                <a:cubicBezTo>
                  <a:pt x="279811" y="115580"/>
                  <a:pt x="300510" y="94881"/>
                  <a:pt x="300510" y="69348"/>
                </a:cubicBezTo>
                <a:cubicBezTo>
                  <a:pt x="300510" y="43815"/>
                  <a:pt x="279811" y="23116"/>
                  <a:pt x="254277" y="23116"/>
                </a:cubicBezTo>
                <a:cubicBezTo>
                  <a:pt x="228744" y="23116"/>
                  <a:pt x="208045" y="43815"/>
                  <a:pt x="208045" y="69348"/>
                </a:cubicBezTo>
                <a:cubicBezTo>
                  <a:pt x="208045" y="94881"/>
                  <a:pt x="228744" y="115580"/>
                  <a:pt x="254277" y="115580"/>
                </a:cubicBezTo>
                <a:close/>
                <a:moveTo>
                  <a:pt x="323626" y="69348"/>
                </a:moveTo>
                <a:cubicBezTo>
                  <a:pt x="323626" y="107648"/>
                  <a:pt x="292579" y="138696"/>
                  <a:pt x="254277" y="138696"/>
                </a:cubicBezTo>
                <a:cubicBezTo>
                  <a:pt x="215977" y="138696"/>
                  <a:pt x="184929" y="107648"/>
                  <a:pt x="184929" y="69348"/>
                </a:cubicBezTo>
                <a:cubicBezTo>
                  <a:pt x="184929" y="31048"/>
                  <a:pt x="215977" y="0"/>
                  <a:pt x="254277" y="0"/>
                </a:cubicBezTo>
                <a:cubicBezTo>
                  <a:pt x="292579" y="0"/>
                  <a:pt x="323626" y="31048"/>
                  <a:pt x="323626" y="69348"/>
                </a:cubicBezTo>
                <a:close/>
                <a:moveTo>
                  <a:pt x="160333" y="168284"/>
                </a:moveTo>
                <a:cubicBezTo>
                  <a:pt x="151087" y="165373"/>
                  <a:pt x="141555" y="163459"/>
                  <a:pt x="131901" y="162575"/>
                </a:cubicBezTo>
                <a:cubicBezTo>
                  <a:pt x="126476" y="162059"/>
                  <a:pt x="121030" y="161804"/>
                  <a:pt x="115581" y="161812"/>
                </a:cubicBezTo>
                <a:cubicBezTo>
                  <a:pt x="23116" y="161812"/>
                  <a:pt x="0" y="231160"/>
                  <a:pt x="0" y="254276"/>
                </a:cubicBezTo>
                <a:cubicBezTo>
                  <a:pt x="0" y="269694"/>
                  <a:pt x="7698" y="277392"/>
                  <a:pt x="23116" y="277392"/>
                </a:cubicBezTo>
                <a:lnTo>
                  <a:pt x="120574" y="277392"/>
                </a:lnTo>
                <a:cubicBezTo>
                  <a:pt x="117147" y="270175"/>
                  <a:pt x="115438" y="262263"/>
                  <a:pt x="115581" y="254276"/>
                </a:cubicBezTo>
                <a:cubicBezTo>
                  <a:pt x="115581" y="230929"/>
                  <a:pt x="124295" y="207073"/>
                  <a:pt x="140777" y="187147"/>
                </a:cubicBezTo>
                <a:cubicBezTo>
                  <a:pt x="146394" y="180351"/>
                  <a:pt x="152936" y="173994"/>
                  <a:pt x="160333" y="168284"/>
                </a:cubicBezTo>
                <a:close/>
                <a:moveTo>
                  <a:pt x="113731" y="184928"/>
                </a:moveTo>
                <a:cubicBezTo>
                  <a:pt x="100050" y="205485"/>
                  <a:pt x="92660" y="229583"/>
                  <a:pt x="92465" y="254276"/>
                </a:cubicBezTo>
                <a:lnTo>
                  <a:pt x="23116" y="254276"/>
                </a:lnTo>
                <a:cubicBezTo>
                  <a:pt x="23116" y="248266"/>
                  <a:pt x="26907" y="230467"/>
                  <a:pt x="40684" y="214424"/>
                </a:cubicBezTo>
                <a:cubicBezTo>
                  <a:pt x="53283" y="199722"/>
                  <a:pt x="75174" y="185390"/>
                  <a:pt x="113731" y="184951"/>
                </a:cubicBezTo>
                <a:close/>
                <a:moveTo>
                  <a:pt x="34674" y="80906"/>
                </a:moveTo>
                <a:cubicBezTo>
                  <a:pt x="34674" y="42606"/>
                  <a:pt x="65723" y="11558"/>
                  <a:pt x="104023" y="11558"/>
                </a:cubicBezTo>
                <a:cubicBezTo>
                  <a:pt x="142323" y="11558"/>
                  <a:pt x="173371" y="42606"/>
                  <a:pt x="173371" y="80906"/>
                </a:cubicBezTo>
                <a:cubicBezTo>
                  <a:pt x="173371" y="119206"/>
                  <a:pt x="142323" y="150254"/>
                  <a:pt x="104023" y="150254"/>
                </a:cubicBezTo>
                <a:cubicBezTo>
                  <a:pt x="65723" y="150254"/>
                  <a:pt x="34674" y="119206"/>
                  <a:pt x="34674" y="80906"/>
                </a:cubicBezTo>
                <a:close/>
                <a:moveTo>
                  <a:pt x="104023" y="34674"/>
                </a:moveTo>
                <a:cubicBezTo>
                  <a:pt x="78489" y="34674"/>
                  <a:pt x="57790" y="55373"/>
                  <a:pt x="57790" y="80906"/>
                </a:cubicBezTo>
                <a:cubicBezTo>
                  <a:pt x="57790" y="106439"/>
                  <a:pt x="78489" y="127138"/>
                  <a:pt x="104023" y="127138"/>
                </a:cubicBezTo>
                <a:cubicBezTo>
                  <a:pt x="129556" y="127138"/>
                  <a:pt x="150255" y="106439"/>
                  <a:pt x="150255" y="80906"/>
                </a:cubicBezTo>
                <a:cubicBezTo>
                  <a:pt x="150255" y="55373"/>
                  <a:pt x="129556" y="34674"/>
                  <a:pt x="104023" y="34674"/>
                </a:cubicBezTo>
                <a:close/>
              </a:path>
            </a:pathLst>
          </a:custGeom>
          <a:solidFill>
            <a:schemeClr val="bg1"/>
          </a:solidFill>
          <a:ln w="22622" cap="flat">
            <a:noFill/>
            <a:prstDash val="solid"/>
            <a:miter/>
          </a:ln>
        </p:spPr>
        <p:txBody>
          <a:bodyPr rtlCol="0" anchor="ctr"/>
          <a:lstStyle/>
          <a:p>
            <a:endParaRPr lang="zh-CN" altLang="en-US"/>
          </a:p>
        </p:txBody>
      </p:sp>
      <p:sp>
        <p:nvSpPr>
          <p:cNvPr id="8" name="îsliḍe">
            <a:extLst>
              <a:ext uri="{FF2B5EF4-FFF2-40B4-BE49-F238E27FC236}">
                <a16:creationId xmlns:a16="http://schemas.microsoft.com/office/drawing/2014/main" id="{2774E4C3-9121-47D1-8CE7-1D2B8EA54685}"/>
              </a:ext>
            </a:extLst>
          </p:cNvPr>
          <p:cNvSpPr txBox="1"/>
          <p:nvPr/>
        </p:nvSpPr>
        <p:spPr>
          <a:xfrm>
            <a:off x="6698643" y="2692139"/>
            <a:ext cx="4474612" cy="1021433"/>
          </a:xfrm>
          <a:prstGeom prst="rect">
            <a:avLst/>
          </a:prstGeom>
          <a:noFill/>
        </p:spPr>
        <p:txBody>
          <a:bodyPr wrap="square" rtlCol="0">
            <a:spAutoFit/>
          </a:bodyPr>
          <a:lstStyle>
            <a:defPPr>
              <a:defRPr lang="zh-CN"/>
            </a:defPPr>
            <a:lvl1pPr marL="171450" indent="-171450">
              <a:lnSpc>
                <a:spcPct val="150000"/>
              </a:lnSpc>
              <a:buFont typeface="Wingdings" panose="05000000000000000000" pitchFamily="2" charset="2"/>
              <a:buChar char="§"/>
              <a:defRPr sz="12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30000"/>
              </a:lnSpc>
              <a:buNone/>
            </a:pPr>
            <a:r>
              <a:rPr lang="zh-CN" altLang="en-US" sz="1600" dirty="0">
                <a:solidFill>
                  <a:schemeClr val="tx1">
                    <a:lumMod val="75000"/>
                    <a:lumOff val="25000"/>
                  </a:schemeClr>
                </a:solidFill>
                <a:latin typeface="+mn-ea"/>
              </a:rPr>
              <a:t>指发信者与受信者的位置不断变化，发信者以协商，讨论或征求意见的方式面对受信者，信息发出后，又立即得到反馈</a:t>
            </a:r>
          </a:p>
        </p:txBody>
      </p:sp>
      <p:sp>
        <p:nvSpPr>
          <p:cNvPr id="10" name="îsliḍe">
            <a:extLst>
              <a:ext uri="{FF2B5EF4-FFF2-40B4-BE49-F238E27FC236}">
                <a16:creationId xmlns:a16="http://schemas.microsoft.com/office/drawing/2014/main" id="{9C0F084A-1D80-4844-AE27-4FD9E6318421}"/>
              </a:ext>
            </a:extLst>
          </p:cNvPr>
          <p:cNvSpPr txBox="1"/>
          <p:nvPr/>
        </p:nvSpPr>
        <p:spPr>
          <a:xfrm>
            <a:off x="6698642" y="2299790"/>
            <a:ext cx="4272265" cy="429861"/>
          </a:xfrm>
          <a:prstGeom prst="rect">
            <a:avLst/>
          </a:prstGeom>
          <a:noFill/>
        </p:spPr>
        <p:txBody>
          <a:bodyPr wrap="square" rtlCol="0">
            <a:spAutoFit/>
          </a:bodyPr>
          <a:lstStyle>
            <a:defPPr>
              <a:defRPr lang="zh-CN"/>
            </a:defPPr>
            <a:lvl1pPr marL="171450" indent="-171450">
              <a:lnSpc>
                <a:spcPct val="150000"/>
              </a:lnSpc>
              <a:buFont typeface="Wingdings" panose="05000000000000000000" pitchFamily="2" charset="2"/>
              <a:buChar char="§"/>
              <a:defRPr sz="12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20000"/>
              </a:lnSpc>
              <a:buNone/>
            </a:pPr>
            <a:r>
              <a:rPr lang="zh-TW" altLang="en-US" sz="2000" b="1" dirty="0">
                <a:solidFill>
                  <a:schemeClr val="accent1"/>
                </a:solidFill>
              </a:rPr>
              <a:t>双向沟通</a:t>
            </a:r>
          </a:p>
        </p:txBody>
      </p:sp>
      <p:grpSp>
        <p:nvGrpSpPr>
          <p:cNvPr id="82" name="图形 22">
            <a:extLst>
              <a:ext uri="{FF2B5EF4-FFF2-40B4-BE49-F238E27FC236}">
                <a16:creationId xmlns:a16="http://schemas.microsoft.com/office/drawing/2014/main" id="{712C62F7-BCC4-4AF2-AA9E-1E862E04C2B3}"/>
              </a:ext>
            </a:extLst>
          </p:cNvPr>
          <p:cNvGrpSpPr/>
          <p:nvPr/>
        </p:nvGrpSpPr>
        <p:grpSpPr>
          <a:xfrm>
            <a:off x="8889251" y="4477153"/>
            <a:ext cx="2169592" cy="1327068"/>
            <a:chOff x="8889251" y="4477153"/>
            <a:chExt cx="2169592" cy="1327068"/>
          </a:xfrm>
        </p:grpSpPr>
        <p:sp>
          <p:nvSpPr>
            <p:cNvPr id="83" name="任意多边形: 形状 82">
              <a:extLst>
                <a:ext uri="{FF2B5EF4-FFF2-40B4-BE49-F238E27FC236}">
                  <a16:creationId xmlns:a16="http://schemas.microsoft.com/office/drawing/2014/main" id="{A28FB784-D064-4527-8CD3-612C1EB67AA0}"/>
                </a:ext>
              </a:extLst>
            </p:cNvPr>
            <p:cNvSpPr/>
            <p:nvPr/>
          </p:nvSpPr>
          <p:spPr>
            <a:xfrm>
              <a:off x="9440814" y="4810087"/>
              <a:ext cx="68996" cy="68985"/>
            </a:xfrm>
            <a:custGeom>
              <a:avLst/>
              <a:gdLst>
                <a:gd name="connsiteX0" fmla="*/ 34465 w 68996"/>
                <a:gd name="connsiteY0" fmla="*/ 68985 h 68985"/>
                <a:gd name="connsiteX1" fmla="*/ 46 w 68996"/>
                <a:gd name="connsiteY1" fmla="*/ 36250 h 68985"/>
                <a:gd name="connsiteX2" fmla="*/ 32747 w 68996"/>
                <a:gd name="connsiteY2" fmla="*/ 46 h 68985"/>
                <a:gd name="connsiteX3" fmla="*/ 68952 w 68996"/>
                <a:gd name="connsiteY3" fmla="*/ 32747 h 68985"/>
                <a:gd name="connsiteX4" fmla="*/ 68952 w 68996"/>
                <a:gd name="connsiteY4" fmla="*/ 32747 h 68985"/>
                <a:gd name="connsiteX5" fmla="*/ 36284 w 68996"/>
                <a:gd name="connsiteY5" fmla="*/ 68985 h 68985"/>
                <a:gd name="connsiteX6" fmla="*/ 34465 w 68996"/>
                <a:gd name="connsiteY6" fmla="*/ 6748 h 68985"/>
                <a:gd name="connsiteX7" fmla="*/ 33253 w 68996"/>
                <a:gd name="connsiteY7" fmla="*/ 6748 h 68985"/>
                <a:gd name="connsiteX8" fmla="*/ 6855 w 68996"/>
                <a:gd name="connsiteY8" fmla="*/ 35913 h 68985"/>
                <a:gd name="connsiteX9" fmla="*/ 36021 w 68996"/>
                <a:gd name="connsiteY9" fmla="*/ 62317 h 68985"/>
                <a:gd name="connsiteX10" fmla="*/ 62418 w 68996"/>
                <a:gd name="connsiteY10" fmla="*/ 33145 h 68985"/>
                <a:gd name="connsiteX11" fmla="*/ 62418 w 68996"/>
                <a:gd name="connsiteY11" fmla="*/ 33084 h 68985"/>
                <a:gd name="connsiteX12" fmla="*/ 62418 w 68996"/>
                <a:gd name="connsiteY12" fmla="*/ 33084 h 68985"/>
                <a:gd name="connsiteX13" fmla="*/ 34734 w 68996"/>
                <a:gd name="connsiteY13" fmla="*/ 6748 h 6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996" h="68985">
                  <a:moveTo>
                    <a:pt x="34465" y="68985"/>
                  </a:moveTo>
                  <a:cubicBezTo>
                    <a:pt x="16124" y="68938"/>
                    <a:pt x="1009" y="54571"/>
                    <a:pt x="46" y="36250"/>
                  </a:cubicBezTo>
                  <a:cubicBezTo>
                    <a:pt x="-924" y="17222"/>
                    <a:pt x="13719" y="1015"/>
                    <a:pt x="32747" y="46"/>
                  </a:cubicBezTo>
                  <a:cubicBezTo>
                    <a:pt x="51776" y="-924"/>
                    <a:pt x="67982" y="13719"/>
                    <a:pt x="68952" y="32747"/>
                  </a:cubicBezTo>
                  <a:lnTo>
                    <a:pt x="68952" y="32747"/>
                  </a:lnTo>
                  <a:cubicBezTo>
                    <a:pt x="69908" y="51762"/>
                    <a:pt x="55298" y="67968"/>
                    <a:pt x="36284" y="68985"/>
                  </a:cubicBezTo>
                  <a:close/>
                  <a:moveTo>
                    <a:pt x="34465" y="6748"/>
                  </a:moveTo>
                  <a:lnTo>
                    <a:pt x="33253" y="6748"/>
                  </a:lnTo>
                  <a:cubicBezTo>
                    <a:pt x="17909" y="7515"/>
                    <a:pt x="6087" y="20569"/>
                    <a:pt x="6855" y="35913"/>
                  </a:cubicBezTo>
                  <a:cubicBezTo>
                    <a:pt x="7616" y="51264"/>
                    <a:pt x="20677" y="63078"/>
                    <a:pt x="36021" y="62317"/>
                  </a:cubicBezTo>
                  <a:cubicBezTo>
                    <a:pt x="51365" y="61549"/>
                    <a:pt x="63186" y="48489"/>
                    <a:pt x="62418" y="33145"/>
                  </a:cubicBezTo>
                  <a:cubicBezTo>
                    <a:pt x="62418" y="33125"/>
                    <a:pt x="62418" y="33104"/>
                    <a:pt x="62418" y="33084"/>
                  </a:cubicBezTo>
                  <a:lnTo>
                    <a:pt x="62418" y="33084"/>
                  </a:lnTo>
                  <a:cubicBezTo>
                    <a:pt x="61697" y="18326"/>
                    <a:pt x="49513" y="6727"/>
                    <a:pt x="34734" y="6748"/>
                  </a:cubicBezTo>
                  <a:close/>
                </a:path>
              </a:pathLst>
            </a:custGeom>
            <a:solidFill>
              <a:srgbClr val="231F20"/>
            </a:solidFill>
            <a:ln w="671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4C2C9DCE-A6EE-413F-9EA2-A8D59A916FD9}"/>
                </a:ext>
              </a:extLst>
            </p:cNvPr>
            <p:cNvSpPr/>
            <p:nvPr/>
          </p:nvSpPr>
          <p:spPr>
            <a:xfrm>
              <a:off x="9171868" y="4665137"/>
              <a:ext cx="303118" cy="325853"/>
            </a:xfrm>
            <a:custGeom>
              <a:avLst/>
              <a:gdLst>
                <a:gd name="connsiteX0" fmla="*/ 86992 w 303118"/>
                <a:gd name="connsiteY0" fmla="*/ 325816 h 325853"/>
                <a:gd name="connsiteX1" fmla="*/ 22329 w 303118"/>
                <a:gd name="connsiteY1" fmla="*/ 292811 h 325853"/>
                <a:gd name="connsiteX2" fmla="*/ 5355 w 303118"/>
                <a:gd name="connsiteY2" fmla="*/ 241283 h 325853"/>
                <a:gd name="connsiteX3" fmla="*/ 775 w 303118"/>
                <a:gd name="connsiteY3" fmla="*/ 146309 h 325853"/>
                <a:gd name="connsiteX4" fmla="*/ 10138 w 303118"/>
                <a:gd name="connsiteY4" fmla="*/ 67030 h 325853"/>
                <a:gd name="connsiteX5" fmla="*/ 43210 w 303118"/>
                <a:gd name="connsiteY5" fmla="*/ 49854 h 325853"/>
                <a:gd name="connsiteX6" fmla="*/ 43614 w 303118"/>
                <a:gd name="connsiteY6" fmla="*/ 41771 h 325853"/>
                <a:gd name="connsiteX7" fmla="*/ 83085 w 303118"/>
                <a:gd name="connsiteY7" fmla="*/ 8901 h 325853"/>
                <a:gd name="connsiteX8" fmla="*/ 217261 w 303118"/>
                <a:gd name="connsiteY8" fmla="*/ 9440 h 325853"/>
                <a:gd name="connsiteX9" fmla="*/ 303006 w 303118"/>
                <a:gd name="connsiteY9" fmla="*/ 95253 h 325853"/>
                <a:gd name="connsiteX10" fmla="*/ 272426 w 303118"/>
                <a:gd name="connsiteY10" fmla="*/ 131356 h 325853"/>
                <a:gd name="connsiteX11" fmla="*/ 209986 w 303118"/>
                <a:gd name="connsiteY11" fmla="*/ 256977 h 325853"/>
                <a:gd name="connsiteX12" fmla="*/ 130572 w 303118"/>
                <a:gd name="connsiteY12" fmla="*/ 317194 h 325853"/>
                <a:gd name="connsiteX13" fmla="*/ 86992 w 303118"/>
                <a:gd name="connsiteY13" fmla="*/ 325816 h 32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3118" h="325853">
                  <a:moveTo>
                    <a:pt x="86992" y="325816"/>
                  </a:moveTo>
                  <a:cubicBezTo>
                    <a:pt x="61204" y="326631"/>
                    <a:pt x="36799" y="314170"/>
                    <a:pt x="22329" y="292811"/>
                  </a:cubicBezTo>
                  <a:cubicBezTo>
                    <a:pt x="13103" y="277022"/>
                    <a:pt x="7319" y="259462"/>
                    <a:pt x="5355" y="241283"/>
                  </a:cubicBezTo>
                  <a:cubicBezTo>
                    <a:pt x="433" y="209881"/>
                    <a:pt x="-1102" y="178041"/>
                    <a:pt x="775" y="146309"/>
                  </a:cubicBezTo>
                  <a:cubicBezTo>
                    <a:pt x="2257" y="121387"/>
                    <a:pt x="-4344" y="88786"/>
                    <a:pt x="10138" y="67030"/>
                  </a:cubicBezTo>
                  <a:cubicBezTo>
                    <a:pt x="17707" y="56260"/>
                    <a:pt x="30046" y="49851"/>
                    <a:pt x="43210" y="49854"/>
                  </a:cubicBezTo>
                  <a:cubicBezTo>
                    <a:pt x="42467" y="47187"/>
                    <a:pt x="42609" y="44351"/>
                    <a:pt x="43614" y="41771"/>
                  </a:cubicBezTo>
                  <a:cubicBezTo>
                    <a:pt x="51682" y="25845"/>
                    <a:pt x="65962" y="13952"/>
                    <a:pt x="83085" y="8901"/>
                  </a:cubicBezTo>
                  <a:cubicBezTo>
                    <a:pt x="124981" y="-5244"/>
                    <a:pt x="175028" y="-597"/>
                    <a:pt x="217261" y="9440"/>
                  </a:cubicBezTo>
                  <a:cubicBezTo>
                    <a:pt x="257069" y="18870"/>
                    <a:pt x="305768" y="47698"/>
                    <a:pt x="303006" y="95253"/>
                  </a:cubicBezTo>
                  <a:cubicBezTo>
                    <a:pt x="301996" y="112429"/>
                    <a:pt x="289535" y="129739"/>
                    <a:pt x="272426" y="131356"/>
                  </a:cubicBezTo>
                  <a:cubicBezTo>
                    <a:pt x="266297" y="182547"/>
                    <a:pt x="241509" y="218516"/>
                    <a:pt x="209986" y="256977"/>
                  </a:cubicBezTo>
                  <a:cubicBezTo>
                    <a:pt x="188910" y="283314"/>
                    <a:pt x="161617" y="304006"/>
                    <a:pt x="130572" y="317194"/>
                  </a:cubicBezTo>
                  <a:cubicBezTo>
                    <a:pt x="116748" y="322886"/>
                    <a:pt x="101942" y="325816"/>
                    <a:pt x="86992" y="325816"/>
                  </a:cubicBezTo>
                  <a:close/>
                </a:path>
              </a:pathLst>
            </a:custGeom>
            <a:solidFill>
              <a:srgbClr val="FFFFFF"/>
            </a:solidFill>
            <a:ln w="671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DD40E9A-15CC-4E4F-9EB8-0F4DAAA018EB}"/>
                </a:ext>
              </a:extLst>
            </p:cNvPr>
            <p:cNvSpPr/>
            <p:nvPr/>
          </p:nvSpPr>
          <p:spPr>
            <a:xfrm>
              <a:off x="9168633" y="4661433"/>
              <a:ext cx="309859" cy="332922"/>
            </a:xfrm>
            <a:custGeom>
              <a:avLst/>
              <a:gdLst>
                <a:gd name="connsiteX0" fmla="*/ 91103 w 309859"/>
                <a:gd name="connsiteY0" fmla="*/ 332888 h 332922"/>
                <a:gd name="connsiteX1" fmla="*/ 90228 w 309859"/>
                <a:gd name="connsiteY1" fmla="*/ 332888 h 332922"/>
                <a:gd name="connsiteX2" fmla="*/ 22871 w 309859"/>
                <a:gd name="connsiteY2" fmla="*/ 298401 h 332922"/>
                <a:gd name="connsiteX3" fmla="*/ 5425 w 309859"/>
                <a:gd name="connsiteY3" fmla="*/ 245525 h 332922"/>
                <a:gd name="connsiteX4" fmla="*/ 778 w 309859"/>
                <a:gd name="connsiteY4" fmla="*/ 149811 h 332922"/>
                <a:gd name="connsiteX5" fmla="*/ 778 w 309859"/>
                <a:gd name="connsiteY5" fmla="*/ 128189 h 332922"/>
                <a:gd name="connsiteX6" fmla="*/ 10679 w 309859"/>
                <a:gd name="connsiteY6" fmla="*/ 68915 h 332922"/>
                <a:gd name="connsiteX7" fmla="*/ 42741 w 309859"/>
                <a:gd name="connsiteY7" fmla="*/ 50527 h 332922"/>
                <a:gd name="connsiteX8" fmla="*/ 43886 w 309859"/>
                <a:gd name="connsiteY8" fmla="*/ 43791 h 332922"/>
                <a:gd name="connsiteX9" fmla="*/ 85378 w 309859"/>
                <a:gd name="connsiteY9" fmla="*/ 9102 h 332922"/>
                <a:gd name="connsiteX10" fmla="*/ 221439 w 309859"/>
                <a:gd name="connsiteY10" fmla="*/ 9506 h 332922"/>
                <a:gd name="connsiteX11" fmla="*/ 309744 w 309859"/>
                <a:gd name="connsiteY11" fmla="*/ 98822 h 332922"/>
                <a:gd name="connsiteX12" fmla="*/ 278828 w 309859"/>
                <a:gd name="connsiteY12" fmla="*/ 137687 h 332922"/>
                <a:gd name="connsiteX13" fmla="*/ 215983 w 309859"/>
                <a:gd name="connsiteY13" fmla="*/ 262432 h 332922"/>
                <a:gd name="connsiteX14" fmla="*/ 135155 w 309859"/>
                <a:gd name="connsiteY14" fmla="*/ 323660 h 332922"/>
                <a:gd name="connsiteX15" fmla="*/ 91103 w 309859"/>
                <a:gd name="connsiteY15" fmla="*/ 332888 h 332922"/>
                <a:gd name="connsiteX16" fmla="*/ 146067 w 309859"/>
                <a:gd name="connsiteY16" fmla="*/ 7149 h 332922"/>
                <a:gd name="connsiteX17" fmla="*/ 87399 w 309859"/>
                <a:gd name="connsiteY17" fmla="*/ 15838 h 332922"/>
                <a:gd name="connsiteX18" fmla="*/ 49948 w 309859"/>
                <a:gd name="connsiteY18" fmla="*/ 46889 h 332922"/>
                <a:gd name="connsiteX19" fmla="*/ 49948 w 309859"/>
                <a:gd name="connsiteY19" fmla="*/ 52750 h 332922"/>
                <a:gd name="connsiteX20" fmla="*/ 47434 w 309859"/>
                <a:gd name="connsiteY20" fmla="*/ 56907 h 332922"/>
                <a:gd name="connsiteX21" fmla="*/ 46917 w 309859"/>
                <a:gd name="connsiteY21" fmla="*/ 56993 h 332922"/>
                <a:gd name="connsiteX22" fmla="*/ 16404 w 309859"/>
                <a:gd name="connsiteY22" fmla="*/ 72687 h 332922"/>
                <a:gd name="connsiteX23" fmla="*/ 7648 w 309859"/>
                <a:gd name="connsiteY23" fmla="*/ 128055 h 332922"/>
                <a:gd name="connsiteX24" fmla="*/ 7648 w 309859"/>
                <a:gd name="connsiteY24" fmla="*/ 150283 h 332922"/>
                <a:gd name="connsiteX25" fmla="*/ 12228 w 309859"/>
                <a:gd name="connsiteY25" fmla="*/ 244582 h 332922"/>
                <a:gd name="connsiteX26" fmla="*/ 28663 w 309859"/>
                <a:gd name="connsiteY26" fmla="*/ 294831 h 332922"/>
                <a:gd name="connsiteX27" fmla="*/ 90565 w 309859"/>
                <a:gd name="connsiteY27" fmla="*/ 326287 h 332922"/>
                <a:gd name="connsiteX28" fmla="*/ 90565 w 309859"/>
                <a:gd name="connsiteY28" fmla="*/ 326287 h 332922"/>
                <a:gd name="connsiteX29" fmla="*/ 132797 w 309859"/>
                <a:gd name="connsiteY29" fmla="*/ 317934 h 332922"/>
                <a:gd name="connsiteX30" fmla="*/ 210932 w 309859"/>
                <a:gd name="connsiteY30" fmla="*/ 258660 h 332922"/>
                <a:gd name="connsiteX31" fmla="*/ 272631 w 309859"/>
                <a:gd name="connsiteY31" fmla="*/ 134790 h 332922"/>
                <a:gd name="connsiteX32" fmla="*/ 275662 w 309859"/>
                <a:gd name="connsiteY32" fmla="*/ 131827 h 332922"/>
                <a:gd name="connsiteX33" fmla="*/ 303143 w 309859"/>
                <a:gd name="connsiteY33" fmla="*/ 98956 h 332922"/>
                <a:gd name="connsiteX34" fmla="*/ 219957 w 309859"/>
                <a:gd name="connsiteY34" fmla="*/ 16511 h 332922"/>
                <a:gd name="connsiteX35" fmla="*/ 146067 w 309859"/>
                <a:gd name="connsiteY35" fmla="*/ 7149 h 33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9859" h="332922">
                  <a:moveTo>
                    <a:pt x="91103" y="332888"/>
                  </a:moveTo>
                  <a:lnTo>
                    <a:pt x="90228" y="332888"/>
                  </a:lnTo>
                  <a:cubicBezTo>
                    <a:pt x="63350" y="333689"/>
                    <a:pt x="37931" y="320676"/>
                    <a:pt x="22871" y="298401"/>
                  </a:cubicBezTo>
                  <a:cubicBezTo>
                    <a:pt x="13437" y="282181"/>
                    <a:pt x="7495" y="264170"/>
                    <a:pt x="5425" y="245525"/>
                  </a:cubicBezTo>
                  <a:cubicBezTo>
                    <a:pt x="446" y="213881"/>
                    <a:pt x="-1112" y="181792"/>
                    <a:pt x="778" y="149811"/>
                  </a:cubicBezTo>
                  <a:cubicBezTo>
                    <a:pt x="1182" y="143075"/>
                    <a:pt x="778" y="135868"/>
                    <a:pt x="778" y="128189"/>
                  </a:cubicBezTo>
                  <a:cubicBezTo>
                    <a:pt x="239" y="107982"/>
                    <a:pt x="-368" y="85552"/>
                    <a:pt x="10679" y="68915"/>
                  </a:cubicBezTo>
                  <a:cubicBezTo>
                    <a:pt x="17932" y="58140"/>
                    <a:pt x="29778" y="51346"/>
                    <a:pt x="42741" y="50527"/>
                  </a:cubicBezTo>
                  <a:cubicBezTo>
                    <a:pt x="42614" y="48224"/>
                    <a:pt x="43006" y="45922"/>
                    <a:pt x="43886" y="43791"/>
                  </a:cubicBezTo>
                  <a:cubicBezTo>
                    <a:pt x="52316" y="26981"/>
                    <a:pt x="67340" y="14420"/>
                    <a:pt x="85378" y="9102"/>
                  </a:cubicBezTo>
                  <a:cubicBezTo>
                    <a:pt x="131181" y="-6390"/>
                    <a:pt x="184595" y="750"/>
                    <a:pt x="221439" y="9506"/>
                  </a:cubicBezTo>
                  <a:cubicBezTo>
                    <a:pt x="267309" y="20418"/>
                    <a:pt x="312439" y="52278"/>
                    <a:pt x="309744" y="98822"/>
                  </a:cubicBezTo>
                  <a:cubicBezTo>
                    <a:pt x="308734" y="115796"/>
                    <a:pt x="297014" y="134386"/>
                    <a:pt x="278828" y="137687"/>
                  </a:cubicBezTo>
                  <a:cubicBezTo>
                    <a:pt x="272092" y="190629"/>
                    <a:pt x="245149" y="226935"/>
                    <a:pt x="215983" y="262432"/>
                  </a:cubicBezTo>
                  <a:cubicBezTo>
                    <a:pt x="194530" y="289220"/>
                    <a:pt x="166752" y="310262"/>
                    <a:pt x="135155" y="323660"/>
                  </a:cubicBezTo>
                  <a:cubicBezTo>
                    <a:pt x="121208" y="329560"/>
                    <a:pt x="106247" y="332692"/>
                    <a:pt x="91103" y="332888"/>
                  </a:cubicBezTo>
                  <a:close/>
                  <a:moveTo>
                    <a:pt x="146067" y="7149"/>
                  </a:moveTo>
                  <a:cubicBezTo>
                    <a:pt x="126170" y="6860"/>
                    <a:pt x="106358" y="9795"/>
                    <a:pt x="87399" y="15838"/>
                  </a:cubicBezTo>
                  <a:cubicBezTo>
                    <a:pt x="71174" y="20593"/>
                    <a:pt x="57626" y="31826"/>
                    <a:pt x="49948" y="46889"/>
                  </a:cubicBezTo>
                  <a:cubicBezTo>
                    <a:pt x="49302" y="48790"/>
                    <a:pt x="49302" y="50849"/>
                    <a:pt x="49948" y="52750"/>
                  </a:cubicBezTo>
                  <a:cubicBezTo>
                    <a:pt x="50402" y="54592"/>
                    <a:pt x="49277" y="56453"/>
                    <a:pt x="47434" y="56907"/>
                  </a:cubicBezTo>
                  <a:cubicBezTo>
                    <a:pt x="47265" y="56949"/>
                    <a:pt x="47092" y="56978"/>
                    <a:pt x="46917" y="56993"/>
                  </a:cubicBezTo>
                  <a:cubicBezTo>
                    <a:pt x="34774" y="56845"/>
                    <a:pt x="23346" y="62722"/>
                    <a:pt x="16404" y="72687"/>
                  </a:cubicBezTo>
                  <a:cubicBezTo>
                    <a:pt x="6570" y="87573"/>
                    <a:pt x="7109" y="108184"/>
                    <a:pt x="7648" y="128055"/>
                  </a:cubicBezTo>
                  <a:cubicBezTo>
                    <a:pt x="7648" y="135868"/>
                    <a:pt x="8052" y="143277"/>
                    <a:pt x="7648" y="150283"/>
                  </a:cubicBezTo>
                  <a:cubicBezTo>
                    <a:pt x="5764" y="181792"/>
                    <a:pt x="7300" y="213410"/>
                    <a:pt x="12228" y="244582"/>
                  </a:cubicBezTo>
                  <a:cubicBezTo>
                    <a:pt x="14149" y="262291"/>
                    <a:pt x="19747" y="279406"/>
                    <a:pt x="28663" y="294831"/>
                  </a:cubicBezTo>
                  <a:cubicBezTo>
                    <a:pt x="42519" y="315260"/>
                    <a:pt x="65896" y="327135"/>
                    <a:pt x="90565" y="326287"/>
                  </a:cubicBezTo>
                  <a:lnTo>
                    <a:pt x="90565" y="326287"/>
                  </a:lnTo>
                  <a:cubicBezTo>
                    <a:pt x="105050" y="326266"/>
                    <a:pt x="119394" y="323431"/>
                    <a:pt x="132797" y="317934"/>
                  </a:cubicBezTo>
                  <a:cubicBezTo>
                    <a:pt x="163337" y="304928"/>
                    <a:pt x="190179" y="284566"/>
                    <a:pt x="210932" y="258660"/>
                  </a:cubicBezTo>
                  <a:cubicBezTo>
                    <a:pt x="245688" y="216225"/>
                    <a:pt x="266905" y="182345"/>
                    <a:pt x="272631" y="134790"/>
                  </a:cubicBezTo>
                  <a:cubicBezTo>
                    <a:pt x="272839" y="133221"/>
                    <a:pt x="274092" y="132002"/>
                    <a:pt x="275662" y="131827"/>
                  </a:cubicBezTo>
                  <a:cubicBezTo>
                    <a:pt x="291558" y="130345"/>
                    <a:pt x="302268" y="113573"/>
                    <a:pt x="303143" y="98956"/>
                  </a:cubicBezTo>
                  <a:cubicBezTo>
                    <a:pt x="305972" y="50123"/>
                    <a:pt x="252221" y="24190"/>
                    <a:pt x="219957" y="16511"/>
                  </a:cubicBezTo>
                  <a:cubicBezTo>
                    <a:pt x="195770" y="10567"/>
                    <a:pt x="170975" y="7425"/>
                    <a:pt x="146067" y="7149"/>
                  </a:cubicBezTo>
                  <a:close/>
                </a:path>
              </a:pathLst>
            </a:custGeom>
            <a:solidFill>
              <a:srgbClr val="231F20"/>
            </a:solidFill>
            <a:ln w="671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7B267905-EB0E-477F-9D9E-E5CA2B4C16F9}"/>
                </a:ext>
              </a:extLst>
            </p:cNvPr>
            <p:cNvSpPr/>
            <p:nvPr/>
          </p:nvSpPr>
          <p:spPr>
            <a:xfrm>
              <a:off x="9458776" y="4869508"/>
              <a:ext cx="35380" cy="76815"/>
            </a:xfrm>
            <a:custGeom>
              <a:avLst/>
              <a:gdLst>
                <a:gd name="connsiteX0" fmla="*/ 2896 w 35380"/>
                <a:gd name="connsiteY0" fmla="*/ 0 h 76815"/>
                <a:gd name="connsiteX1" fmla="*/ 34352 w 35380"/>
                <a:gd name="connsiteY1" fmla="*/ 69917 h 76815"/>
                <a:gd name="connsiteX2" fmla="*/ 0 w 35380"/>
                <a:gd name="connsiteY2" fmla="*/ 74430 h 76815"/>
              </a:gdLst>
              <a:ahLst/>
              <a:cxnLst>
                <a:cxn ang="0">
                  <a:pos x="connsiteX0" y="connsiteY0"/>
                </a:cxn>
                <a:cxn ang="0">
                  <a:pos x="connsiteX1" y="connsiteY1"/>
                </a:cxn>
                <a:cxn ang="0">
                  <a:pos x="connsiteX2" y="connsiteY2"/>
                </a:cxn>
              </a:cxnLst>
              <a:rect l="l" t="t" r="r" b="b"/>
              <a:pathLst>
                <a:path w="35380" h="76815">
                  <a:moveTo>
                    <a:pt x="2896" y="0"/>
                  </a:moveTo>
                  <a:cubicBezTo>
                    <a:pt x="2896" y="0"/>
                    <a:pt x="42166" y="57725"/>
                    <a:pt x="34352" y="69917"/>
                  </a:cubicBezTo>
                  <a:cubicBezTo>
                    <a:pt x="26539" y="82108"/>
                    <a:pt x="0" y="74430"/>
                    <a:pt x="0" y="74430"/>
                  </a:cubicBezTo>
                </a:path>
              </a:pathLst>
            </a:custGeom>
            <a:solidFill>
              <a:srgbClr val="FFFFFF"/>
            </a:solidFill>
            <a:ln w="671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1D65F060-599A-4BA1-85A0-8DDED32C4890}"/>
                </a:ext>
              </a:extLst>
            </p:cNvPr>
            <p:cNvSpPr/>
            <p:nvPr/>
          </p:nvSpPr>
          <p:spPr>
            <a:xfrm>
              <a:off x="9455252" y="4865872"/>
              <a:ext cx="42144" cy="83899"/>
            </a:xfrm>
            <a:custGeom>
              <a:avLst/>
              <a:gdLst>
                <a:gd name="connsiteX0" fmla="*/ 20229 w 42144"/>
                <a:gd name="connsiteY0" fmla="*/ 83791 h 83899"/>
                <a:gd name="connsiteX1" fmla="*/ 2581 w 42144"/>
                <a:gd name="connsiteY1" fmla="*/ 81299 h 83899"/>
                <a:gd name="connsiteX2" fmla="*/ 122 w 42144"/>
                <a:gd name="connsiteY2" fmla="*/ 77022 h 83899"/>
                <a:gd name="connsiteX3" fmla="*/ 4400 w 42144"/>
                <a:gd name="connsiteY3" fmla="*/ 74563 h 83899"/>
                <a:gd name="connsiteX4" fmla="*/ 35047 w 42144"/>
                <a:gd name="connsiteY4" fmla="*/ 71465 h 83899"/>
                <a:gd name="connsiteX5" fmla="*/ 3659 w 42144"/>
                <a:gd name="connsiteY5" fmla="*/ 5253 h 83899"/>
                <a:gd name="connsiteX6" fmla="*/ 4460 w 42144"/>
                <a:gd name="connsiteY6" fmla="*/ 652 h 83899"/>
                <a:gd name="connsiteX7" fmla="*/ 4534 w 42144"/>
                <a:gd name="connsiteY7" fmla="*/ 605 h 83899"/>
                <a:gd name="connsiteX8" fmla="*/ 9222 w 42144"/>
                <a:gd name="connsiteY8" fmla="*/ 1440 h 83899"/>
                <a:gd name="connsiteX9" fmla="*/ 9249 w 42144"/>
                <a:gd name="connsiteY9" fmla="*/ 1481 h 83899"/>
                <a:gd name="connsiteX10" fmla="*/ 40705 w 42144"/>
                <a:gd name="connsiteY10" fmla="*/ 75102 h 83899"/>
                <a:gd name="connsiteX11" fmla="*/ 20229 w 42144"/>
                <a:gd name="connsiteY11" fmla="*/ 83791 h 8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44" h="83899">
                  <a:moveTo>
                    <a:pt x="20229" y="83791"/>
                  </a:moveTo>
                  <a:cubicBezTo>
                    <a:pt x="14261" y="83724"/>
                    <a:pt x="8333" y="82888"/>
                    <a:pt x="2581" y="81299"/>
                  </a:cubicBezTo>
                  <a:cubicBezTo>
                    <a:pt x="722" y="80794"/>
                    <a:pt x="-383" y="78881"/>
                    <a:pt x="122" y="77022"/>
                  </a:cubicBezTo>
                  <a:cubicBezTo>
                    <a:pt x="628" y="75163"/>
                    <a:pt x="2541" y="74058"/>
                    <a:pt x="4400" y="74563"/>
                  </a:cubicBezTo>
                  <a:cubicBezTo>
                    <a:pt x="11135" y="76517"/>
                    <a:pt x="29726" y="79682"/>
                    <a:pt x="35047" y="71465"/>
                  </a:cubicBezTo>
                  <a:cubicBezTo>
                    <a:pt x="39156" y="65133"/>
                    <a:pt x="21576" y="32128"/>
                    <a:pt x="3659" y="5253"/>
                  </a:cubicBezTo>
                  <a:cubicBezTo>
                    <a:pt x="2608" y="3764"/>
                    <a:pt x="2972" y="1703"/>
                    <a:pt x="4460" y="652"/>
                  </a:cubicBezTo>
                  <a:cubicBezTo>
                    <a:pt x="4487" y="639"/>
                    <a:pt x="4507" y="619"/>
                    <a:pt x="4534" y="605"/>
                  </a:cubicBezTo>
                  <a:cubicBezTo>
                    <a:pt x="6063" y="-459"/>
                    <a:pt x="8158" y="-82"/>
                    <a:pt x="9222" y="1440"/>
                  </a:cubicBezTo>
                  <a:cubicBezTo>
                    <a:pt x="9229" y="1454"/>
                    <a:pt x="9243" y="1467"/>
                    <a:pt x="9249" y="1481"/>
                  </a:cubicBezTo>
                  <a:cubicBezTo>
                    <a:pt x="18747" y="15491"/>
                    <a:pt x="49057" y="62102"/>
                    <a:pt x="40705" y="75102"/>
                  </a:cubicBezTo>
                  <a:cubicBezTo>
                    <a:pt x="35788" y="81279"/>
                    <a:pt x="28082" y="84552"/>
                    <a:pt x="20229" y="83791"/>
                  </a:cubicBezTo>
                  <a:close/>
                </a:path>
              </a:pathLst>
            </a:custGeom>
            <a:solidFill>
              <a:srgbClr val="231F20"/>
            </a:solidFill>
            <a:ln w="671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4682CB18-3727-4D67-9184-90906BB20499}"/>
                </a:ext>
              </a:extLst>
            </p:cNvPr>
            <p:cNvSpPr/>
            <p:nvPr/>
          </p:nvSpPr>
          <p:spPr>
            <a:xfrm>
              <a:off x="9258861" y="4774784"/>
              <a:ext cx="212654" cy="306764"/>
            </a:xfrm>
            <a:custGeom>
              <a:avLst/>
              <a:gdLst>
                <a:gd name="connsiteX0" fmla="*/ 193584 w 212654"/>
                <a:gd name="connsiteY0" fmla="*/ 17870 h 306764"/>
                <a:gd name="connsiteX1" fmla="*/ 211973 w 212654"/>
                <a:gd name="connsiteY1" fmla="*/ 107455 h 306764"/>
                <a:gd name="connsiteX2" fmla="*/ 209885 w 212654"/>
                <a:gd name="connsiteY2" fmla="*/ 223444 h 306764"/>
                <a:gd name="connsiteX3" fmla="*/ 134175 w 212654"/>
                <a:gd name="connsiteY3" fmla="*/ 242169 h 306764"/>
                <a:gd name="connsiteX4" fmla="*/ 146097 w 212654"/>
                <a:gd name="connsiteY4" fmla="*/ 306765 h 306764"/>
                <a:gd name="connsiteX5" fmla="*/ 0 w 212654"/>
                <a:gd name="connsiteY5" fmla="*/ 291205 h 306764"/>
                <a:gd name="connsiteX6" fmla="*/ 0 w 212654"/>
                <a:gd name="connsiteY6" fmla="*/ 216169 h 306764"/>
                <a:gd name="connsiteX7" fmla="*/ 83051 w 212654"/>
                <a:gd name="connsiteY7" fmla="*/ 158781 h 306764"/>
                <a:gd name="connsiteX8" fmla="*/ 102315 w 212654"/>
                <a:gd name="connsiteY8" fmla="*/ 20 h 306764"/>
                <a:gd name="connsiteX9" fmla="*/ 193584 w 212654"/>
                <a:gd name="connsiteY9" fmla="*/ 17870 h 30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654" h="306764">
                  <a:moveTo>
                    <a:pt x="193584" y="17870"/>
                  </a:moveTo>
                  <a:cubicBezTo>
                    <a:pt x="218372" y="37606"/>
                    <a:pt x="211838" y="79973"/>
                    <a:pt x="211973" y="107455"/>
                  </a:cubicBezTo>
                  <a:cubicBezTo>
                    <a:pt x="211973" y="146118"/>
                    <a:pt x="211279" y="184781"/>
                    <a:pt x="209885" y="223444"/>
                  </a:cubicBezTo>
                  <a:cubicBezTo>
                    <a:pt x="208942" y="247962"/>
                    <a:pt x="145424" y="249309"/>
                    <a:pt x="134175" y="242169"/>
                  </a:cubicBezTo>
                  <a:lnTo>
                    <a:pt x="146097" y="306765"/>
                  </a:lnTo>
                  <a:lnTo>
                    <a:pt x="0" y="291205"/>
                  </a:lnTo>
                  <a:lnTo>
                    <a:pt x="0" y="216169"/>
                  </a:lnTo>
                  <a:cubicBezTo>
                    <a:pt x="0" y="216169"/>
                    <a:pt x="58937" y="209029"/>
                    <a:pt x="83051" y="158781"/>
                  </a:cubicBezTo>
                  <a:cubicBezTo>
                    <a:pt x="107165" y="108533"/>
                    <a:pt x="102315" y="20"/>
                    <a:pt x="102315" y="20"/>
                  </a:cubicBezTo>
                  <a:cubicBezTo>
                    <a:pt x="102315" y="20"/>
                    <a:pt x="169403" y="-1327"/>
                    <a:pt x="193584" y="17870"/>
                  </a:cubicBezTo>
                  <a:close/>
                </a:path>
              </a:pathLst>
            </a:custGeom>
            <a:solidFill>
              <a:srgbClr val="FFFFFF"/>
            </a:solidFill>
            <a:ln w="671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D6B153E7-1E0A-469D-9C3F-181A198B49E3}"/>
                </a:ext>
              </a:extLst>
            </p:cNvPr>
            <p:cNvSpPr/>
            <p:nvPr/>
          </p:nvSpPr>
          <p:spPr>
            <a:xfrm>
              <a:off x="9255493" y="4771424"/>
              <a:ext cx="219489" cy="313505"/>
            </a:xfrm>
            <a:custGeom>
              <a:avLst/>
              <a:gdLst>
                <a:gd name="connsiteX0" fmla="*/ 149465 w 219489"/>
                <a:gd name="connsiteY0" fmla="*/ 313492 h 313505"/>
                <a:gd name="connsiteX1" fmla="*/ 149465 w 219489"/>
                <a:gd name="connsiteY1" fmla="*/ 313492 h 313505"/>
                <a:gd name="connsiteX2" fmla="*/ 3031 w 219489"/>
                <a:gd name="connsiteY2" fmla="*/ 297731 h 313505"/>
                <a:gd name="connsiteX3" fmla="*/ 0 w 219489"/>
                <a:gd name="connsiteY3" fmla="*/ 294363 h 313505"/>
                <a:gd name="connsiteX4" fmla="*/ 0 w 219489"/>
                <a:gd name="connsiteY4" fmla="*/ 219529 h 313505"/>
                <a:gd name="connsiteX5" fmla="*/ 2964 w 219489"/>
                <a:gd name="connsiteY5" fmla="*/ 216161 h 313505"/>
                <a:gd name="connsiteX6" fmla="*/ 83388 w 219489"/>
                <a:gd name="connsiteY6" fmla="*/ 160659 h 313505"/>
                <a:gd name="connsiteX7" fmla="*/ 102315 w 219489"/>
                <a:gd name="connsiteY7" fmla="*/ 3515 h 313505"/>
                <a:gd name="connsiteX8" fmla="*/ 105548 w 219489"/>
                <a:gd name="connsiteY8" fmla="*/ 12 h 313505"/>
                <a:gd name="connsiteX9" fmla="*/ 105616 w 219489"/>
                <a:gd name="connsiteY9" fmla="*/ 12 h 313505"/>
                <a:gd name="connsiteX10" fmla="*/ 199040 w 219489"/>
                <a:gd name="connsiteY10" fmla="*/ 18603 h 313505"/>
                <a:gd name="connsiteX11" fmla="*/ 219247 w 219489"/>
                <a:gd name="connsiteY11" fmla="*/ 95862 h 313505"/>
                <a:gd name="connsiteX12" fmla="*/ 219247 w 219489"/>
                <a:gd name="connsiteY12" fmla="*/ 110815 h 313505"/>
                <a:gd name="connsiteX13" fmla="*/ 217159 w 219489"/>
                <a:gd name="connsiteY13" fmla="*/ 226938 h 313505"/>
                <a:gd name="connsiteX14" fmla="*/ 203688 w 219489"/>
                <a:gd name="connsiteY14" fmla="*/ 244451 h 313505"/>
                <a:gd name="connsiteX15" fmla="*/ 142191 w 219489"/>
                <a:gd name="connsiteY15" fmla="*/ 250715 h 313505"/>
                <a:gd name="connsiteX16" fmla="*/ 153035 w 219489"/>
                <a:gd name="connsiteY16" fmla="*/ 309518 h 313505"/>
                <a:gd name="connsiteX17" fmla="*/ 152227 w 219489"/>
                <a:gd name="connsiteY17" fmla="*/ 312414 h 313505"/>
                <a:gd name="connsiteX18" fmla="*/ 149465 w 219489"/>
                <a:gd name="connsiteY18" fmla="*/ 313492 h 313505"/>
                <a:gd name="connsiteX19" fmla="*/ 6736 w 219489"/>
                <a:gd name="connsiteY19" fmla="*/ 291332 h 313505"/>
                <a:gd name="connsiteX20" fmla="*/ 145356 w 219489"/>
                <a:gd name="connsiteY20" fmla="*/ 306285 h 313505"/>
                <a:gd name="connsiteX21" fmla="*/ 134175 w 219489"/>
                <a:gd name="connsiteY21" fmla="*/ 246135 h 313505"/>
                <a:gd name="connsiteX22" fmla="*/ 135657 w 219489"/>
                <a:gd name="connsiteY22" fmla="*/ 242700 h 313505"/>
                <a:gd name="connsiteX23" fmla="*/ 139294 w 219489"/>
                <a:gd name="connsiteY23" fmla="*/ 242700 h 313505"/>
                <a:gd name="connsiteX24" fmla="*/ 200320 w 219489"/>
                <a:gd name="connsiteY24" fmla="*/ 238591 h 313505"/>
                <a:gd name="connsiteX25" fmla="*/ 209885 w 219489"/>
                <a:gd name="connsiteY25" fmla="*/ 226736 h 313505"/>
                <a:gd name="connsiteX26" fmla="*/ 211973 w 219489"/>
                <a:gd name="connsiteY26" fmla="*/ 110882 h 313505"/>
                <a:gd name="connsiteX27" fmla="*/ 211973 w 219489"/>
                <a:gd name="connsiteY27" fmla="*/ 95727 h 313505"/>
                <a:gd name="connsiteX28" fmla="*/ 194595 w 219489"/>
                <a:gd name="connsiteY28" fmla="*/ 23992 h 313505"/>
                <a:gd name="connsiteX29" fmla="*/ 194595 w 219489"/>
                <a:gd name="connsiteY29" fmla="*/ 23992 h 313505"/>
                <a:gd name="connsiteX30" fmla="*/ 108916 w 219489"/>
                <a:gd name="connsiteY30" fmla="*/ 6815 h 313505"/>
                <a:gd name="connsiteX31" fmla="*/ 89181 w 219489"/>
                <a:gd name="connsiteY31" fmla="*/ 163623 h 313505"/>
                <a:gd name="connsiteX32" fmla="*/ 6736 w 219489"/>
                <a:gd name="connsiteY32" fmla="*/ 222425 h 31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9489" h="313505">
                  <a:moveTo>
                    <a:pt x="149465" y="313492"/>
                  </a:moveTo>
                  <a:lnTo>
                    <a:pt x="149465" y="313492"/>
                  </a:lnTo>
                  <a:lnTo>
                    <a:pt x="3031" y="297731"/>
                  </a:lnTo>
                  <a:cubicBezTo>
                    <a:pt x="1333" y="297502"/>
                    <a:pt x="51" y="296074"/>
                    <a:pt x="0" y="294363"/>
                  </a:cubicBezTo>
                  <a:lnTo>
                    <a:pt x="0" y="219529"/>
                  </a:lnTo>
                  <a:cubicBezTo>
                    <a:pt x="17" y="217825"/>
                    <a:pt x="1278" y="216397"/>
                    <a:pt x="2964" y="216161"/>
                  </a:cubicBezTo>
                  <a:cubicBezTo>
                    <a:pt x="3570" y="216161"/>
                    <a:pt x="60352" y="208617"/>
                    <a:pt x="83388" y="160659"/>
                  </a:cubicBezTo>
                  <a:cubicBezTo>
                    <a:pt x="106424" y="112701"/>
                    <a:pt x="102315" y="4593"/>
                    <a:pt x="102315" y="3515"/>
                  </a:cubicBezTo>
                  <a:cubicBezTo>
                    <a:pt x="102241" y="1656"/>
                    <a:pt x="103689" y="86"/>
                    <a:pt x="105548" y="12"/>
                  </a:cubicBezTo>
                  <a:cubicBezTo>
                    <a:pt x="105569" y="12"/>
                    <a:pt x="105596" y="12"/>
                    <a:pt x="105616" y="12"/>
                  </a:cubicBezTo>
                  <a:cubicBezTo>
                    <a:pt x="108377" y="12"/>
                    <a:pt x="174253" y="-1133"/>
                    <a:pt x="199040" y="18603"/>
                  </a:cubicBezTo>
                  <a:cubicBezTo>
                    <a:pt x="220998" y="36048"/>
                    <a:pt x="219853" y="69188"/>
                    <a:pt x="219247" y="95862"/>
                  </a:cubicBezTo>
                  <a:cubicBezTo>
                    <a:pt x="219247" y="101183"/>
                    <a:pt x="219247" y="106167"/>
                    <a:pt x="219247" y="110815"/>
                  </a:cubicBezTo>
                  <a:cubicBezTo>
                    <a:pt x="219247" y="149276"/>
                    <a:pt x="218776" y="188410"/>
                    <a:pt x="217159" y="226938"/>
                  </a:cubicBezTo>
                  <a:cubicBezTo>
                    <a:pt x="216391" y="234873"/>
                    <a:pt x="211164" y="241676"/>
                    <a:pt x="203688" y="244451"/>
                  </a:cubicBezTo>
                  <a:cubicBezTo>
                    <a:pt x="186983" y="253208"/>
                    <a:pt x="156538" y="254285"/>
                    <a:pt x="142191" y="250715"/>
                  </a:cubicBezTo>
                  <a:lnTo>
                    <a:pt x="153035" y="309518"/>
                  </a:lnTo>
                  <a:cubicBezTo>
                    <a:pt x="153257" y="310555"/>
                    <a:pt x="152954" y="311640"/>
                    <a:pt x="152227" y="312414"/>
                  </a:cubicBezTo>
                  <a:cubicBezTo>
                    <a:pt x="151526" y="313189"/>
                    <a:pt x="150503" y="313587"/>
                    <a:pt x="149465" y="313492"/>
                  </a:cubicBezTo>
                  <a:close/>
                  <a:moveTo>
                    <a:pt x="6736" y="291332"/>
                  </a:moveTo>
                  <a:lnTo>
                    <a:pt x="145356" y="306285"/>
                  </a:lnTo>
                  <a:lnTo>
                    <a:pt x="134175" y="246135"/>
                  </a:lnTo>
                  <a:cubicBezTo>
                    <a:pt x="133946" y="244795"/>
                    <a:pt x="134526" y="243454"/>
                    <a:pt x="135657" y="242700"/>
                  </a:cubicBezTo>
                  <a:cubicBezTo>
                    <a:pt x="136768" y="241986"/>
                    <a:pt x="138183" y="241986"/>
                    <a:pt x="139294" y="242700"/>
                  </a:cubicBezTo>
                  <a:cubicBezTo>
                    <a:pt x="146636" y="247415"/>
                    <a:pt x="182201" y="248021"/>
                    <a:pt x="200320" y="238591"/>
                  </a:cubicBezTo>
                  <a:cubicBezTo>
                    <a:pt x="206517" y="235358"/>
                    <a:pt x="209750" y="231317"/>
                    <a:pt x="209885" y="226736"/>
                  </a:cubicBezTo>
                  <a:cubicBezTo>
                    <a:pt x="211501" y="188275"/>
                    <a:pt x="212175" y="149276"/>
                    <a:pt x="211973" y="110882"/>
                  </a:cubicBezTo>
                  <a:cubicBezTo>
                    <a:pt x="211973" y="106167"/>
                    <a:pt x="211973" y="101115"/>
                    <a:pt x="211973" y="95727"/>
                  </a:cubicBezTo>
                  <a:cubicBezTo>
                    <a:pt x="212848" y="70603"/>
                    <a:pt x="213859" y="39282"/>
                    <a:pt x="194595" y="23992"/>
                  </a:cubicBezTo>
                  <a:lnTo>
                    <a:pt x="194595" y="23992"/>
                  </a:lnTo>
                  <a:cubicBezTo>
                    <a:pt x="174387" y="8163"/>
                    <a:pt x="122725" y="6883"/>
                    <a:pt x="108916" y="6815"/>
                  </a:cubicBezTo>
                  <a:cubicBezTo>
                    <a:pt x="109523" y="26147"/>
                    <a:pt x="111274" y="117685"/>
                    <a:pt x="89181" y="163623"/>
                  </a:cubicBezTo>
                  <a:cubicBezTo>
                    <a:pt x="67088" y="209560"/>
                    <a:pt x="19331" y="220472"/>
                    <a:pt x="6736" y="222425"/>
                  </a:cubicBezTo>
                  <a:close/>
                </a:path>
              </a:pathLst>
            </a:custGeom>
            <a:solidFill>
              <a:srgbClr val="231F20"/>
            </a:solidFill>
            <a:ln w="671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357A08A-7E19-4CE1-946C-8C59D7AB1FD5}"/>
                </a:ext>
              </a:extLst>
            </p:cNvPr>
            <p:cNvSpPr/>
            <p:nvPr/>
          </p:nvSpPr>
          <p:spPr>
            <a:xfrm>
              <a:off x="9300132" y="4839739"/>
              <a:ext cx="209496" cy="58598"/>
            </a:xfrm>
            <a:custGeom>
              <a:avLst/>
              <a:gdLst>
                <a:gd name="connsiteX0" fmla="*/ 3386 w 209496"/>
                <a:gd name="connsiteY0" fmla="*/ 58598 h 58598"/>
                <a:gd name="connsiteX1" fmla="*/ 2645 w 209496"/>
                <a:gd name="connsiteY1" fmla="*/ 58598 h 58598"/>
                <a:gd name="connsiteX2" fmla="*/ 79 w 209496"/>
                <a:gd name="connsiteY2" fmla="*/ 54584 h 58598"/>
                <a:gd name="connsiteX3" fmla="*/ 86 w 209496"/>
                <a:gd name="connsiteY3" fmla="*/ 54557 h 58598"/>
                <a:gd name="connsiteX4" fmla="*/ 10189 w 209496"/>
                <a:gd name="connsiteY4" fmla="*/ 34350 h 58598"/>
                <a:gd name="connsiteX5" fmla="*/ 205525 w 209496"/>
                <a:gd name="connsiteY5" fmla="*/ 65 h 58598"/>
                <a:gd name="connsiteX6" fmla="*/ 209411 w 209496"/>
                <a:gd name="connsiteY6" fmla="*/ 2651 h 58598"/>
                <a:gd name="connsiteX7" fmla="*/ 209431 w 209496"/>
                <a:gd name="connsiteY7" fmla="*/ 2759 h 58598"/>
                <a:gd name="connsiteX8" fmla="*/ 206845 w 209496"/>
                <a:gd name="connsiteY8" fmla="*/ 6646 h 58598"/>
                <a:gd name="connsiteX9" fmla="*/ 206737 w 209496"/>
                <a:gd name="connsiteY9" fmla="*/ 6666 h 58598"/>
                <a:gd name="connsiteX10" fmla="*/ 11401 w 209496"/>
                <a:gd name="connsiteY10" fmla="*/ 40951 h 58598"/>
                <a:gd name="connsiteX11" fmla="*/ 6282 w 209496"/>
                <a:gd name="connsiteY11" fmla="*/ 56173 h 58598"/>
                <a:gd name="connsiteX12" fmla="*/ 3386 w 209496"/>
                <a:gd name="connsiteY12" fmla="*/ 58598 h 5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96" h="58598">
                  <a:moveTo>
                    <a:pt x="3386" y="58598"/>
                  </a:moveTo>
                  <a:lnTo>
                    <a:pt x="2645" y="58598"/>
                  </a:lnTo>
                  <a:cubicBezTo>
                    <a:pt x="826" y="58201"/>
                    <a:pt x="-319" y="56402"/>
                    <a:pt x="79" y="54584"/>
                  </a:cubicBezTo>
                  <a:cubicBezTo>
                    <a:pt x="79" y="54577"/>
                    <a:pt x="86" y="54563"/>
                    <a:pt x="86" y="54557"/>
                  </a:cubicBezTo>
                  <a:cubicBezTo>
                    <a:pt x="4666" y="34956"/>
                    <a:pt x="8572" y="34350"/>
                    <a:pt x="10189" y="34350"/>
                  </a:cubicBezTo>
                  <a:cubicBezTo>
                    <a:pt x="13422" y="33945"/>
                    <a:pt x="139515" y="11718"/>
                    <a:pt x="205525" y="65"/>
                  </a:cubicBezTo>
                  <a:cubicBezTo>
                    <a:pt x="207309" y="-292"/>
                    <a:pt x="209054" y="860"/>
                    <a:pt x="209411" y="2651"/>
                  </a:cubicBezTo>
                  <a:cubicBezTo>
                    <a:pt x="209418" y="2685"/>
                    <a:pt x="209424" y="2726"/>
                    <a:pt x="209431" y="2759"/>
                  </a:cubicBezTo>
                  <a:cubicBezTo>
                    <a:pt x="209788" y="4544"/>
                    <a:pt x="208636" y="6289"/>
                    <a:pt x="206845" y="6646"/>
                  </a:cubicBezTo>
                  <a:cubicBezTo>
                    <a:pt x="206811" y="6652"/>
                    <a:pt x="206771" y="6659"/>
                    <a:pt x="206737" y="6666"/>
                  </a:cubicBezTo>
                  <a:cubicBezTo>
                    <a:pt x="199126" y="8013"/>
                    <a:pt x="24873" y="38728"/>
                    <a:pt x="11401" y="40951"/>
                  </a:cubicBezTo>
                  <a:cubicBezTo>
                    <a:pt x="9051" y="45787"/>
                    <a:pt x="7326" y="50899"/>
                    <a:pt x="6282" y="56173"/>
                  </a:cubicBezTo>
                  <a:cubicBezTo>
                    <a:pt x="5919" y="57507"/>
                    <a:pt x="4767" y="58477"/>
                    <a:pt x="3386" y="58598"/>
                  </a:cubicBezTo>
                  <a:close/>
                </a:path>
              </a:pathLst>
            </a:custGeom>
            <a:solidFill>
              <a:srgbClr val="231F20"/>
            </a:solidFill>
            <a:ln w="671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B0BD583E-F6EF-4445-88B7-F2D709FA6E8E}"/>
                </a:ext>
              </a:extLst>
            </p:cNvPr>
            <p:cNvSpPr/>
            <p:nvPr/>
          </p:nvSpPr>
          <p:spPr>
            <a:xfrm>
              <a:off x="9321868" y="4845075"/>
              <a:ext cx="65981" cy="104924"/>
            </a:xfrm>
            <a:custGeom>
              <a:avLst/>
              <a:gdLst>
                <a:gd name="connsiteX0" fmla="*/ 65982 w 65981"/>
                <a:gd name="connsiteY0" fmla="*/ 50231 h 104924"/>
                <a:gd name="connsiteX1" fmla="*/ 54800 w 65981"/>
                <a:gd name="connsiteY1" fmla="*/ 23827 h 104924"/>
                <a:gd name="connsiteX2" fmla="*/ 40588 w 65981"/>
                <a:gd name="connsiteY2" fmla="*/ 6448 h 104924"/>
                <a:gd name="connsiteX3" fmla="*/ 19640 w 65981"/>
                <a:gd name="connsiteY3" fmla="*/ 319 h 104924"/>
                <a:gd name="connsiteX4" fmla="*/ 4619 w 65981"/>
                <a:gd name="connsiteY4" fmla="*/ 12578 h 104924"/>
                <a:gd name="connsiteX5" fmla="*/ 39 w 65981"/>
                <a:gd name="connsiteY5" fmla="*/ 31775 h 104924"/>
                <a:gd name="connsiteX6" fmla="*/ 39308 w 65981"/>
                <a:gd name="connsiteY6" fmla="*/ 104924 h 104924"/>
                <a:gd name="connsiteX7" fmla="*/ 37153 w 65981"/>
                <a:gd name="connsiteY7" fmla="*/ 102634 h 10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1" h="104924">
                  <a:moveTo>
                    <a:pt x="65982" y="50231"/>
                  </a:moveTo>
                  <a:cubicBezTo>
                    <a:pt x="64790" y="40558"/>
                    <a:pt x="60916" y="31411"/>
                    <a:pt x="54800" y="23827"/>
                  </a:cubicBezTo>
                  <a:cubicBezTo>
                    <a:pt x="50954" y="17360"/>
                    <a:pt x="46165" y="11500"/>
                    <a:pt x="40588" y="6448"/>
                  </a:cubicBezTo>
                  <a:cubicBezTo>
                    <a:pt x="34876" y="1363"/>
                    <a:pt x="27191" y="-887"/>
                    <a:pt x="19640" y="319"/>
                  </a:cubicBezTo>
                  <a:cubicBezTo>
                    <a:pt x="13127" y="2104"/>
                    <a:pt x="7671" y="6556"/>
                    <a:pt x="4619" y="12578"/>
                  </a:cubicBezTo>
                  <a:cubicBezTo>
                    <a:pt x="1656" y="18546"/>
                    <a:pt x="93" y="25113"/>
                    <a:pt x="39" y="31775"/>
                  </a:cubicBezTo>
                  <a:cubicBezTo>
                    <a:pt x="-870" y="61418"/>
                    <a:pt x="14097" y="89304"/>
                    <a:pt x="39308" y="104924"/>
                  </a:cubicBezTo>
                  <a:lnTo>
                    <a:pt x="37153" y="102634"/>
                  </a:lnTo>
                </a:path>
              </a:pathLst>
            </a:custGeom>
            <a:solidFill>
              <a:srgbClr val="FFFFFF"/>
            </a:solidFill>
            <a:ln w="671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4D040773-DDAB-4695-AD58-F107A48AE728}"/>
                </a:ext>
              </a:extLst>
            </p:cNvPr>
            <p:cNvSpPr/>
            <p:nvPr/>
          </p:nvSpPr>
          <p:spPr>
            <a:xfrm>
              <a:off x="9318506" y="4841725"/>
              <a:ext cx="72713" cy="111576"/>
            </a:xfrm>
            <a:custGeom>
              <a:avLst/>
              <a:gdLst>
                <a:gd name="connsiteX0" fmla="*/ 42602 w 72713"/>
                <a:gd name="connsiteY0" fmla="*/ 111575 h 111576"/>
                <a:gd name="connsiteX1" fmla="*/ 40918 w 72713"/>
                <a:gd name="connsiteY1" fmla="*/ 111104 h 111576"/>
                <a:gd name="connsiteX2" fmla="*/ 33 w 72713"/>
                <a:gd name="connsiteY2" fmla="*/ 34990 h 111576"/>
                <a:gd name="connsiteX3" fmla="*/ 5017 w 72713"/>
                <a:gd name="connsiteY3" fmla="*/ 14312 h 111576"/>
                <a:gd name="connsiteX4" fmla="*/ 22260 w 72713"/>
                <a:gd name="connsiteY4" fmla="*/ 436 h 111576"/>
                <a:gd name="connsiteX5" fmla="*/ 46037 w 72713"/>
                <a:gd name="connsiteY5" fmla="*/ 7172 h 111576"/>
                <a:gd name="connsiteX6" fmla="*/ 60991 w 72713"/>
                <a:gd name="connsiteY6" fmla="*/ 25291 h 111576"/>
                <a:gd name="connsiteX7" fmla="*/ 72711 w 72713"/>
                <a:gd name="connsiteY7" fmla="*/ 53446 h 111576"/>
                <a:gd name="connsiteX8" fmla="*/ 69478 w 72713"/>
                <a:gd name="connsiteY8" fmla="*/ 56949 h 111576"/>
                <a:gd name="connsiteX9" fmla="*/ 69410 w 72713"/>
                <a:gd name="connsiteY9" fmla="*/ 56949 h 111576"/>
                <a:gd name="connsiteX10" fmla="*/ 65975 w 72713"/>
                <a:gd name="connsiteY10" fmla="*/ 53648 h 111576"/>
                <a:gd name="connsiteX11" fmla="*/ 55333 w 72713"/>
                <a:gd name="connsiteY11" fmla="*/ 28996 h 111576"/>
                <a:gd name="connsiteX12" fmla="*/ 41861 w 72713"/>
                <a:gd name="connsiteY12" fmla="*/ 12426 h 111576"/>
                <a:gd name="connsiteX13" fmla="*/ 23810 w 72713"/>
                <a:gd name="connsiteY13" fmla="*/ 6970 h 111576"/>
                <a:gd name="connsiteX14" fmla="*/ 11012 w 72713"/>
                <a:gd name="connsiteY14" fmla="*/ 17478 h 111576"/>
                <a:gd name="connsiteX15" fmla="*/ 6836 w 72713"/>
                <a:gd name="connsiteY15" fmla="*/ 35260 h 111576"/>
                <a:gd name="connsiteX16" fmla="*/ 40514 w 72713"/>
                <a:gd name="connsiteY16" fmla="*/ 102617 h 111576"/>
                <a:gd name="connsiteX17" fmla="*/ 43276 w 72713"/>
                <a:gd name="connsiteY17" fmla="*/ 103627 h 111576"/>
                <a:gd name="connsiteX18" fmla="*/ 45296 w 72713"/>
                <a:gd name="connsiteY18" fmla="*/ 105850 h 111576"/>
                <a:gd name="connsiteX19" fmla="*/ 45296 w 72713"/>
                <a:gd name="connsiteY19" fmla="*/ 110296 h 111576"/>
                <a:gd name="connsiteX20" fmla="*/ 42602 w 72713"/>
                <a:gd name="connsiteY20" fmla="*/ 111575 h 1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2713" h="111576">
                  <a:moveTo>
                    <a:pt x="42602" y="111575"/>
                  </a:moveTo>
                  <a:cubicBezTo>
                    <a:pt x="42009" y="111589"/>
                    <a:pt x="41423" y="111420"/>
                    <a:pt x="40918" y="111104"/>
                  </a:cubicBezTo>
                  <a:cubicBezTo>
                    <a:pt x="14750" y="94783"/>
                    <a:pt x="-809" y="65820"/>
                    <a:pt x="33" y="34990"/>
                  </a:cubicBezTo>
                  <a:cubicBezTo>
                    <a:pt x="100" y="27810"/>
                    <a:pt x="1804" y="20738"/>
                    <a:pt x="5017" y="14312"/>
                  </a:cubicBezTo>
                  <a:cubicBezTo>
                    <a:pt x="8472" y="7394"/>
                    <a:pt x="14763" y="2329"/>
                    <a:pt x="22260" y="436"/>
                  </a:cubicBezTo>
                  <a:cubicBezTo>
                    <a:pt x="30801" y="-1079"/>
                    <a:pt x="39564" y="1399"/>
                    <a:pt x="46037" y="7172"/>
                  </a:cubicBezTo>
                  <a:cubicBezTo>
                    <a:pt x="51891" y="12439"/>
                    <a:pt x="56929" y="18549"/>
                    <a:pt x="60991" y="25291"/>
                  </a:cubicBezTo>
                  <a:cubicBezTo>
                    <a:pt x="67416" y="33414"/>
                    <a:pt x="71478" y="43161"/>
                    <a:pt x="72711" y="53446"/>
                  </a:cubicBezTo>
                  <a:cubicBezTo>
                    <a:pt x="72785" y="55305"/>
                    <a:pt x="71337" y="56875"/>
                    <a:pt x="69478" y="56949"/>
                  </a:cubicBezTo>
                  <a:cubicBezTo>
                    <a:pt x="69457" y="56949"/>
                    <a:pt x="69430" y="56949"/>
                    <a:pt x="69410" y="56949"/>
                  </a:cubicBezTo>
                  <a:cubicBezTo>
                    <a:pt x="67578" y="56915"/>
                    <a:pt x="66083" y="55480"/>
                    <a:pt x="65975" y="53648"/>
                  </a:cubicBezTo>
                  <a:cubicBezTo>
                    <a:pt x="64715" y="44622"/>
                    <a:pt x="61038" y="36102"/>
                    <a:pt x="55333" y="28996"/>
                  </a:cubicBezTo>
                  <a:cubicBezTo>
                    <a:pt x="51695" y="22832"/>
                    <a:pt x="47155" y="17249"/>
                    <a:pt x="41861" y="12426"/>
                  </a:cubicBezTo>
                  <a:cubicBezTo>
                    <a:pt x="36958" y="8007"/>
                    <a:pt x="30336" y="6007"/>
                    <a:pt x="23810" y="6970"/>
                  </a:cubicBezTo>
                  <a:cubicBezTo>
                    <a:pt x="18239" y="8485"/>
                    <a:pt x="13578" y="12304"/>
                    <a:pt x="11012" y="17478"/>
                  </a:cubicBezTo>
                  <a:cubicBezTo>
                    <a:pt x="8311" y="23021"/>
                    <a:pt x="6889" y="29097"/>
                    <a:pt x="6836" y="35260"/>
                  </a:cubicBezTo>
                  <a:cubicBezTo>
                    <a:pt x="6149" y="61920"/>
                    <a:pt x="18771" y="87172"/>
                    <a:pt x="40514" y="102617"/>
                  </a:cubicBezTo>
                  <a:cubicBezTo>
                    <a:pt x="41538" y="102550"/>
                    <a:pt x="42542" y="102920"/>
                    <a:pt x="43276" y="103627"/>
                  </a:cubicBezTo>
                  <a:lnTo>
                    <a:pt x="45296" y="105850"/>
                  </a:lnTo>
                  <a:cubicBezTo>
                    <a:pt x="46442" y="107110"/>
                    <a:pt x="46442" y="109036"/>
                    <a:pt x="45296" y="110296"/>
                  </a:cubicBezTo>
                  <a:cubicBezTo>
                    <a:pt x="44636" y="111104"/>
                    <a:pt x="43646" y="111569"/>
                    <a:pt x="42602" y="111575"/>
                  </a:cubicBezTo>
                  <a:close/>
                </a:path>
              </a:pathLst>
            </a:custGeom>
            <a:solidFill>
              <a:srgbClr val="231F20"/>
            </a:solidFill>
            <a:ln w="671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25AF819-2E61-4410-B879-62AF771BF30F}"/>
                </a:ext>
              </a:extLst>
            </p:cNvPr>
            <p:cNvSpPr/>
            <p:nvPr/>
          </p:nvSpPr>
          <p:spPr>
            <a:xfrm rot="-231000">
              <a:off x="9444363" y="4825842"/>
              <a:ext cx="10911" cy="27616"/>
            </a:xfrm>
            <a:custGeom>
              <a:avLst/>
              <a:gdLst>
                <a:gd name="connsiteX0" fmla="*/ 10912 w 10911"/>
                <a:gd name="connsiteY0" fmla="*/ 13808 h 27616"/>
                <a:gd name="connsiteX1" fmla="*/ 5456 w 10911"/>
                <a:gd name="connsiteY1" fmla="*/ 27616 h 27616"/>
                <a:gd name="connsiteX2" fmla="*/ 0 w 10911"/>
                <a:gd name="connsiteY2" fmla="*/ 13808 h 27616"/>
                <a:gd name="connsiteX3" fmla="*/ 5456 w 10911"/>
                <a:gd name="connsiteY3" fmla="*/ 0 h 27616"/>
                <a:gd name="connsiteX4" fmla="*/ 10912 w 10911"/>
                <a:gd name="connsiteY4" fmla="*/ 13808 h 27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1" h="27616">
                  <a:moveTo>
                    <a:pt x="10912" y="13808"/>
                  </a:moveTo>
                  <a:cubicBezTo>
                    <a:pt x="10912" y="21434"/>
                    <a:pt x="8469" y="27616"/>
                    <a:pt x="5456" y="27616"/>
                  </a:cubicBezTo>
                  <a:cubicBezTo>
                    <a:pt x="2443" y="27616"/>
                    <a:pt x="0" y="21434"/>
                    <a:pt x="0" y="13808"/>
                  </a:cubicBezTo>
                  <a:cubicBezTo>
                    <a:pt x="0" y="6182"/>
                    <a:pt x="2443" y="0"/>
                    <a:pt x="5456" y="0"/>
                  </a:cubicBezTo>
                  <a:cubicBezTo>
                    <a:pt x="8469" y="0"/>
                    <a:pt x="10912" y="6182"/>
                    <a:pt x="10912" y="13808"/>
                  </a:cubicBezTo>
                  <a:close/>
                </a:path>
              </a:pathLst>
            </a:custGeom>
            <a:solidFill>
              <a:srgbClr val="231F20"/>
            </a:solidFill>
            <a:ln w="671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85D91D40-8518-4DC1-8385-E6CA6D425562}"/>
                </a:ext>
              </a:extLst>
            </p:cNvPr>
            <p:cNvSpPr/>
            <p:nvPr/>
          </p:nvSpPr>
          <p:spPr>
            <a:xfrm>
              <a:off x="9227068" y="5041808"/>
              <a:ext cx="209682" cy="74308"/>
            </a:xfrm>
            <a:custGeom>
              <a:avLst/>
              <a:gdLst>
                <a:gd name="connsiteX0" fmla="*/ 0 w 209682"/>
                <a:gd name="connsiteY0" fmla="*/ 53010 h 74308"/>
                <a:gd name="connsiteX1" fmla="*/ 10306 w 209682"/>
                <a:gd name="connsiteY1" fmla="*/ 0 h 74308"/>
                <a:gd name="connsiteX2" fmla="*/ 197962 w 209682"/>
                <a:gd name="connsiteY2" fmla="*/ 11451 h 74308"/>
                <a:gd name="connsiteX3" fmla="*/ 209682 w 209682"/>
                <a:gd name="connsiteY3" fmla="*/ 49709 h 74308"/>
                <a:gd name="connsiteX4" fmla="*/ 0 w 209682"/>
                <a:gd name="connsiteY4" fmla="*/ 53010 h 7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682" h="74308">
                  <a:moveTo>
                    <a:pt x="0" y="53010"/>
                  </a:moveTo>
                  <a:lnTo>
                    <a:pt x="10306" y="0"/>
                  </a:lnTo>
                  <a:lnTo>
                    <a:pt x="197962" y="11451"/>
                  </a:lnTo>
                  <a:lnTo>
                    <a:pt x="209682" y="49709"/>
                  </a:lnTo>
                  <a:cubicBezTo>
                    <a:pt x="209682" y="49709"/>
                    <a:pt x="106694" y="102787"/>
                    <a:pt x="0" y="53010"/>
                  </a:cubicBezTo>
                  <a:close/>
                </a:path>
              </a:pathLst>
            </a:custGeom>
            <a:solidFill>
              <a:srgbClr val="FFFFFF"/>
            </a:solidFill>
            <a:ln w="671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44D0AB2A-AFEF-47D1-BD46-B74C0F988FEB}"/>
                </a:ext>
              </a:extLst>
            </p:cNvPr>
            <p:cNvSpPr/>
            <p:nvPr/>
          </p:nvSpPr>
          <p:spPr>
            <a:xfrm>
              <a:off x="9223653" y="5038436"/>
              <a:ext cx="216491" cy="80903"/>
            </a:xfrm>
            <a:custGeom>
              <a:avLst/>
              <a:gdLst>
                <a:gd name="connsiteX0" fmla="*/ 100814 w 216491"/>
                <a:gd name="connsiteY0" fmla="*/ 80899 h 80903"/>
                <a:gd name="connsiteX1" fmla="*/ 1933 w 216491"/>
                <a:gd name="connsiteY1" fmla="*/ 59412 h 80903"/>
                <a:gd name="connsiteX2" fmla="*/ 47 w 216491"/>
                <a:gd name="connsiteY2" fmla="*/ 55708 h 80903"/>
                <a:gd name="connsiteX3" fmla="*/ 10420 w 216491"/>
                <a:gd name="connsiteY3" fmla="*/ 2698 h 80903"/>
                <a:gd name="connsiteX4" fmla="*/ 13923 w 216491"/>
                <a:gd name="connsiteY4" fmla="*/ 3 h 80903"/>
                <a:gd name="connsiteX5" fmla="*/ 201580 w 216491"/>
                <a:gd name="connsiteY5" fmla="*/ 11454 h 80903"/>
                <a:gd name="connsiteX6" fmla="*/ 204611 w 216491"/>
                <a:gd name="connsiteY6" fmla="*/ 13812 h 80903"/>
                <a:gd name="connsiteX7" fmla="*/ 216331 w 216491"/>
                <a:gd name="connsiteY7" fmla="*/ 52070 h 80903"/>
                <a:gd name="connsiteX8" fmla="*/ 214647 w 216491"/>
                <a:gd name="connsiteY8" fmla="*/ 56044 h 80903"/>
                <a:gd name="connsiteX9" fmla="*/ 100814 w 216491"/>
                <a:gd name="connsiteY9" fmla="*/ 80899 h 80903"/>
                <a:gd name="connsiteX10" fmla="*/ 7187 w 216491"/>
                <a:gd name="connsiteY10" fmla="*/ 54495 h 80903"/>
                <a:gd name="connsiteX11" fmla="*/ 209258 w 216491"/>
                <a:gd name="connsiteY11" fmla="*/ 51329 h 80903"/>
                <a:gd name="connsiteX12" fmla="*/ 199020 w 216491"/>
                <a:gd name="connsiteY12" fmla="*/ 18122 h 80903"/>
                <a:gd name="connsiteX13" fmla="*/ 16685 w 216491"/>
                <a:gd name="connsiteY13" fmla="*/ 6941 h 8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491" h="80903">
                  <a:moveTo>
                    <a:pt x="100814" y="80899"/>
                  </a:moveTo>
                  <a:cubicBezTo>
                    <a:pt x="66674" y="81101"/>
                    <a:pt x="32911" y="73766"/>
                    <a:pt x="1933" y="59412"/>
                  </a:cubicBezTo>
                  <a:cubicBezTo>
                    <a:pt x="561" y="58725"/>
                    <a:pt x="-204" y="57223"/>
                    <a:pt x="47" y="55708"/>
                  </a:cubicBezTo>
                  <a:lnTo>
                    <a:pt x="10420" y="2698"/>
                  </a:lnTo>
                  <a:cubicBezTo>
                    <a:pt x="10779" y="1068"/>
                    <a:pt x="12256" y="-71"/>
                    <a:pt x="13923" y="3"/>
                  </a:cubicBezTo>
                  <a:lnTo>
                    <a:pt x="201580" y="11454"/>
                  </a:lnTo>
                  <a:cubicBezTo>
                    <a:pt x="202987" y="11508"/>
                    <a:pt x="204207" y="12458"/>
                    <a:pt x="204611" y="13812"/>
                  </a:cubicBezTo>
                  <a:lnTo>
                    <a:pt x="216331" y="52070"/>
                  </a:lnTo>
                  <a:cubicBezTo>
                    <a:pt x="216836" y="53626"/>
                    <a:pt x="216115" y="55324"/>
                    <a:pt x="214647" y="56044"/>
                  </a:cubicBezTo>
                  <a:cubicBezTo>
                    <a:pt x="178907" y="72352"/>
                    <a:pt x="140096" y="80825"/>
                    <a:pt x="100814" y="80899"/>
                  </a:cubicBezTo>
                  <a:close/>
                  <a:moveTo>
                    <a:pt x="7187" y="54495"/>
                  </a:moveTo>
                  <a:cubicBezTo>
                    <a:pt x="101487" y="96998"/>
                    <a:pt x="192823" y="58806"/>
                    <a:pt x="209258" y="51329"/>
                  </a:cubicBezTo>
                  <a:lnTo>
                    <a:pt x="199020" y="18122"/>
                  </a:lnTo>
                  <a:lnTo>
                    <a:pt x="16685" y="6941"/>
                  </a:lnTo>
                  <a:close/>
                </a:path>
              </a:pathLst>
            </a:custGeom>
            <a:solidFill>
              <a:srgbClr val="231F20"/>
            </a:solidFill>
            <a:ln w="671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D6DCA783-8B85-4CC4-8AE7-177655765735}"/>
                </a:ext>
              </a:extLst>
            </p:cNvPr>
            <p:cNvSpPr/>
            <p:nvPr/>
          </p:nvSpPr>
          <p:spPr>
            <a:xfrm>
              <a:off x="9421258" y="4950000"/>
              <a:ext cx="48901" cy="29098"/>
            </a:xfrm>
            <a:custGeom>
              <a:avLst/>
              <a:gdLst>
                <a:gd name="connsiteX0" fmla="*/ 48901 w 48901"/>
                <a:gd name="connsiteY0" fmla="*/ 0 h 29098"/>
                <a:gd name="connsiteX1" fmla="*/ 8487 w 48901"/>
                <a:gd name="connsiteY1" fmla="*/ 7881 h 29098"/>
                <a:gd name="connsiteX2" fmla="*/ 0 w 48901"/>
                <a:gd name="connsiteY2" fmla="*/ 29098 h 29098"/>
                <a:gd name="connsiteX3" fmla="*/ 46005 w 48901"/>
                <a:gd name="connsiteY3" fmla="*/ 21217 h 29098"/>
              </a:gdLst>
              <a:ahLst/>
              <a:cxnLst>
                <a:cxn ang="0">
                  <a:pos x="connsiteX0" y="connsiteY0"/>
                </a:cxn>
                <a:cxn ang="0">
                  <a:pos x="connsiteX1" y="connsiteY1"/>
                </a:cxn>
                <a:cxn ang="0">
                  <a:pos x="connsiteX2" y="connsiteY2"/>
                </a:cxn>
                <a:cxn ang="0">
                  <a:pos x="connsiteX3" y="connsiteY3"/>
                </a:cxn>
              </a:cxnLst>
              <a:rect l="l" t="t" r="r" b="b"/>
              <a:pathLst>
                <a:path w="48901" h="29098">
                  <a:moveTo>
                    <a:pt x="48901" y="0"/>
                  </a:moveTo>
                  <a:cubicBezTo>
                    <a:pt x="48901" y="0"/>
                    <a:pt x="12933" y="2425"/>
                    <a:pt x="8487" y="7881"/>
                  </a:cubicBezTo>
                  <a:cubicBezTo>
                    <a:pt x="4735" y="14549"/>
                    <a:pt x="1886" y="21682"/>
                    <a:pt x="0" y="29098"/>
                  </a:cubicBezTo>
                  <a:lnTo>
                    <a:pt x="46005" y="21217"/>
                  </a:lnTo>
                  <a:close/>
                </a:path>
              </a:pathLst>
            </a:custGeom>
            <a:solidFill>
              <a:srgbClr val="231F20"/>
            </a:solidFill>
            <a:ln w="671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564D5F77-05EF-4670-A1C4-39F2C74E3E95}"/>
                </a:ext>
              </a:extLst>
            </p:cNvPr>
            <p:cNvSpPr/>
            <p:nvPr/>
          </p:nvSpPr>
          <p:spPr>
            <a:xfrm>
              <a:off x="10296900" y="4943466"/>
              <a:ext cx="739263" cy="602980"/>
            </a:xfrm>
            <a:custGeom>
              <a:avLst/>
              <a:gdLst>
                <a:gd name="connsiteX0" fmla="*/ 230967 w 739263"/>
                <a:gd name="connsiteY0" fmla="*/ 0 h 602980"/>
                <a:gd name="connsiteX1" fmla="*/ 567146 w 739263"/>
                <a:gd name="connsiteY1" fmla="*/ 0 h 602980"/>
                <a:gd name="connsiteX2" fmla="*/ 739264 w 739263"/>
                <a:gd name="connsiteY2" fmla="*/ 172077 h 602980"/>
                <a:gd name="connsiteX3" fmla="*/ 737762 w 739263"/>
                <a:gd name="connsiteY3" fmla="*/ 194797 h 602980"/>
                <a:gd name="connsiteX4" fmla="*/ 683472 w 739263"/>
                <a:gd name="connsiteY4" fmla="*/ 602981 h 602980"/>
                <a:gd name="connsiteX5" fmla="*/ 0 w 739263"/>
                <a:gd name="connsiteY5" fmla="*/ 602981 h 602980"/>
                <a:gd name="connsiteX6" fmla="*/ 60621 w 739263"/>
                <a:gd name="connsiteY6" fmla="*/ 149398 h 602980"/>
                <a:gd name="connsiteX7" fmla="*/ 230967 w 739263"/>
                <a:gd name="connsiteY7" fmla="*/ 0 h 60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263" h="602980">
                  <a:moveTo>
                    <a:pt x="230967" y="0"/>
                  </a:moveTo>
                  <a:lnTo>
                    <a:pt x="567146" y="0"/>
                  </a:lnTo>
                  <a:cubicBezTo>
                    <a:pt x="662194" y="-13"/>
                    <a:pt x="739250" y="77030"/>
                    <a:pt x="739264" y="172077"/>
                  </a:cubicBezTo>
                  <a:cubicBezTo>
                    <a:pt x="739264" y="179675"/>
                    <a:pt x="738765" y="187266"/>
                    <a:pt x="737762" y="194797"/>
                  </a:cubicBezTo>
                  <a:lnTo>
                    <a:pt x="683472" y="602981"/>
                  </a:lnTo>
                  <a:lnTo>
                    <a:pt x="0" y="602981"/>
                  </a:lnTo>
                  <a:lnTo>
                    <a:pt x="60621" y="149398"/>
                  </a:lnTo>
                  <a:cubicBezTo>
                    <a:pt x="71957" y="63956"/>
                    <a:pt x="144777" y="94"/>
                    <a:pt x="230967" y="0"/>
                  </a:cubicBezTo>
                  <a:close/>
                </a:path>
              </a:pathLst>
            </a:custGeom>
            <a:solidFill>
              <a:srgbClr val="231F20"/>
            </a:solidFill>
            <a:ln w="671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458C69E-1A69-41B8-9555-CE34F847EF7F}"/>
                </a:ext>
              </a:extLst>
            </p:cNvPr>
            <p:cNvSpPr/>
            <p:nvPr/>
          </p:nvSpPr>
          <p:spPr>
            <a:xfrm>
              <a:off x="9919260" y="5009367"/>
              <a:ext cx="178599" cy="166885"/>
            </a:xfrm>
            <a:custGeom>
              <a:avLst/>
              <a:gdLst>
                <a:gd name="connsiteX0" fmla="*/ 178600 w 178599"/>
                <a:gd name="connsiteY0" fmla="*/ 104580 h 166885"/>
                <a:gd name="connsiteX1" fmla="*/ 92652 w 178599"/>
                <a:gd name="connsiteY1" fmla="*/ 4555 h 166885"/>
                <a:gd name="connsiteX2" fmla="*/ 107336 w 178599"/>
                <a:gd name="connsiteY2" fmla="*/ 60259 h 166885"/>
                <a:gd name="connsiteX3" fmla="*/ 373 w 178599"/>
                <a:gd name="connsiteY3" fmla="*/ 36415 h 166885"/>
                <a:gd name="connsiteX4" fmla="*/ 76756 w 178599"/>
                <a:gd name="connsiteY4" fmla="*/ 118725 h 166885"/>
                <a:gd name="connsiteX5" fmla="*/ 107336 w 178599"/>
                <a:gd name="connsiteY5" fmla="*/ 166885 h 16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599" h="166885">
                  <a:moveTo>
                    <a:pt x="178600" y="104580"/>
                  </a:moveTo>
                  <a:cubicBezTo>
                    <a:pt x="178600" y="104580"/>
                    <a:pt x="91035" y="-25689"/>
                    <a:pt x="92652" y="4555"/>
                  </a:cubicBezTo>
                  <a:cubicBezTo>
                    <a:pt x="94019" y="23879"/>
                    <a:pt x="99004" y="42773"/>
                    <a:pt x="107336" y="60259"/>
                  </a:cubicBezTo>
                  <a:cubicBezTo>
                    <a:pt x="107336" y="60259"/>
                    <a:pt x="6704" y="15736"/>
                    <a:pt x="373" y="36415"/>
                  </a:cubicBezTo>
                  <a:cubicBezTo>
                    <a:pt x="-5959" y="57093"/>
                    <a:pt x="70357" y="110507"/>
                    <a:pt x="76756" y="118725"/>
                  </a:cubicBezTo>
                  <a:cubicBezTo>
                    <a:pt x="83155" y="126943"/>
                    <a:pt x="107336" y="166885"/>
                    <a:pt x="107336" y="166885"/>
                  </a:cubicBezTo>
                </a:path>
              </a:pathLst>
            </a:custGeom>
            <a:solidFill>
              <a:srgbClr val="FFFFFF"/>
            </a:solidFill>
            <a:ln w="671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95F42DFC-24A5-413F-9003-2C67083ED883}"/>
                </a:ext>
              </a:extLst>
            </p:cNvPr>
            <p:cNvSpPr/>
            <p:nvPr/>
          </p:nvSpPr>
          <p:spPr>
            <a:xfrm>
              <a:off x="9915670" y="5006330"/>
              <a:ext cx="185370" cy="173314"/>
            </a:xfrm>
            <a:custGeom>
              <a:avLst/>
              <a:gdLst>
                <a:gd name="connsiteX0" fmla="*/ 110724 w 185370"/>
                <a:gd name="connsiteY0" fmla="*/ 173290 h 173314"/>
                <a:gd name="connsiteX1" fmla="*/ 107828 w 185370"/>
                <a:gd name="connsiteY1" fmla="*/ 171673 h 173314"/>
                <a:gd name="connsiteX2" fmla="*/ 77450 w 185370"/>
                <a:gd name="connsiteY2" fmla="*/ 123782 h 173314"/>
                <a:gd name="connsiteX3" fmla="*/ 61554 w 185370"/>
                <a:gd name="connsiteY3" fmla="*/ 110311 h 173314"/>
                <a:gd name="connsiteX4" fmla="*/ 528 w 185370"/>
                <a:gd name="connsiteY4" fmla="*/ 38643 h 173314"/>
                <a:gd name="connsiteX5" fmla="*/ 6186 w 185370"/>
                <a:gd name="connsiteY5" fmla="*/ 32513 h 173314"/>
                <a:gd name="connsiteX6" fmla="*/ 104123 w 185370"/>
                <a:gd name="connsiteY6" fmla="*/ 56964 h 173314"/>
                <a:gd name="connsiteX7" fmla="*/ 92673 w 185370"/>
                <a:gd name="connsiteY7" fmla="*/ 7996 h 173314"/>
                <a:gd name="connsiteX8" fmla="*/ 96512 w 185370"/>
                <a:gd name="connsiteY8" fmla="*/ 182 h 173314"/>
                <a:gd name="connsiteX9" fmla="*/ 184817 w 185370"/>
                <a:gd name="connsiteY9" fmla="*/ 105933 h 173314"/>
                <a:gd name="connsiteX10" fmla="*/ 183874 w 185370"/>
                <a:gd name="connsiteY10" fmla="*/ 110580 h 173314"/>
                <a:gd name="connsiteX11" fmla="*/ 179274 w 185370"/>
                <a:gd name="connsiteY11" fmla="*/ 109779 h 173314"/>
                <a:gd name="connsiteX12" fmla="*/ 179226 w 185370"/>
                <a:gd name="connsiteY12" fmla="*/ 109705 h 173314"/>
                <a:gd name="connsiteX13" fmla="*/ 99408 w 185370"/>
                <a:gd name="connsiteY13" fmla="*/ 7053 h 173314"/>
                <a:gd name="connsiteX14" fmla="*/ 99408 w 185370"/>
                <a:gd name="connsiteY14" fmla="*/ 7591 h 173314"/>
                <a:gd name="connsiteX15" fmla="*/ 113688 w 185370"/>
                <a:gd name="connsiteY15" fmla="*/ 61948 h 173314"/>
                <a:gd name="connsiteX16" fmla="*/ 113149 w 185370"/>
                <a:gd name="connsiteY16" fmla="*/ 65788 h 173314"/>
                <a:gd name="connsiteX17" fmla="*/ 109377 w 185370"/>
                <a:gd name="connsiteY17" fmla="*/ 66596 h 173314"/>
                <a:gd name="connsiteX18" fmla="*/ 8948 w 185370"/>
                <a:gd name="connsiteY18" fmla="*/ 38643 h 173314"/>
                <a:gd name="connsiteX19" fmla="*/ 6995 w 185370"/>
                <a:gd name="connsiteY19" fmla="*/ 40596 h 173314"/>
                <a:gd name="connsiteX20" fmla="*/ 65797 w 185370"/>
                <a:gd name="connsiteY20" fmla="*/ 105124 h 173314"/>
                <a:gd name="connsiteX21" fmla="*/ 82839 w 185370"/>
                <a:gd name="connsiteY21" fmla="*/ 119943 h 173314"/>
                <a:gd name="connsiteX22" fmla="*/ 113621 w 185370"/>
                <a:gd name="connsiteY22" fmla="*/ 168373 h 173314"/>
                <a:gd name="connsiteX23" fmla="*/ 112503 w 185370"/>
                <a:gd name="connsiteY23" fmla="*/ 173000 h 173314"/>
                <a:gd name="connsiteX24" fmla="*/ 112476 w 185370"/>
                <a:gd name="connsiteY24" fmla="*/ 173020 h 173314"/>
                <a:gd name="connsiteX25" fmla="*/ 110724 w 185370"/>
                <a:gd name="connsiteY25" fmla="*/ 173290 h 17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5370" h="173314">
                  <a:moveTo>
                    <a:pt x="110724" y="173290"/>
                  </a:moveTo>
                  <a:cubicBezTo>
                    <a:pt x="109539" y="173297"/>
                    <a:pt x="108441" y="172684"/>
                    <a:pt x="107828" y="171673"/>
                  </a:cubicBezTo>
                  <a:cubicBezTo>
                    <a:pt x="107828" y="171269"/>
                    <a:pt x="83647" y="131932"/>
                    <a:pt x="77450" y="123782"/>
                  </a:cubicBezTo>
                  <a:cubicBezTo>
                    <a:pt x="72392" y="119020"/>
                    <a:pt x="67084" y="114521"/>
                    <a:pt x="61554" y="110311"/>
                  </a:cubicBezTo>
                  <a:cubicBezTo>
                    <a:pt x="26595" y="81751"/>
                    <a:pt x="-4456" y="54809"/>
                    <a:pt x="528" y="38643"/>
                  </a:cubicBezTo>
                  <a:cubicBezTo>
                    <a:pt x="1404" y="35854"/>
                    <a:pt x="3478" y="33605"/>
                    <a:pt x="6186" y="32513"/>
                  </a:cubicBezTo>
                  <a:cubicBezTo>
                    <a:pt x="23632" y="24565"/>
                    <a:pt x="81828" y="47602"/>
                    <a:pt x="104123" y="56964"/>
                  </a:cubicBezTo>
                  <a:cubicBezTo>
                    <a:pt x="97664" y="41371"/>
                    <a:pt x="93798" y="24835"/>
                    <a:pt x="92673" y="7996"/>
                  </a:cubicBezTo>
                  <a:cubicBezTo>
                    <a:pt x="92673" y="2674"/>
                    <a:pt x="94626" y="788"/>
                    <a:pt x="96512" y="182"/>
                  </a:cubicBezTo>
                  <a:cubicBezTo>
                    <a:pt x="108771" y="-3994"/>
                    <a:pt x="157133" y="64643"/>
                    <a:pt x="184817" y="105933"/>
                  </a:cubicBezTo>
                  <a:cubicBezTo>
                    <a:pt x="185834" y="107475"/>
                    <a:pt x="185410" y="109550"/>
                    <a:pt x="183874" y="110580"/>
                  </a:cubicBezTo>
                  <a:cubicBezTo>
                    <a:pt x="182386" y="111631"/>
                    <a:pt x="180324" y="111267"/>
                    <a:pt x="179274" y="109779"/>
                  </a:cubicBezTo>
                  <a:cubicBezTo>
                    <a:pt x="179260" y="109752"/>
                    <a:pt x="179240" y="109732"/>
                    <a:pt x="179226" y="109705"/>
                  </a:cubicBezTo>
                  <a:cubicBezTo>
                    <a:pt x="147097" y="61948"/>
                    <a:pt x="109579" y="12104"/>
                    <a:pt x="99408" y="7053"/>
                  </a:cubicBezTo>
                  <a:lnTo>
                    <a:pt x="99408" y="7591"/>
                  </a:lnTo>
                  <a:cubicBezTo>
                    <a:pt x="100782" y="26431"/>
                    <a:pt x="105625" y="44860"/>
                    <a:pt x="113688" y="61948"/>
                  </a:cubicBezTo>
                  <a:cubicBezTo>
                    <a:pt x="114382" y="63208"/>
                    <a:pt x="114160" y="64771"/>
                    <a:pt x="113149" y="65788"/>
                  </a:cubicBezTo>
                  <a:cubicBezTo>
                    <a:pt x="112199" y="66839"/>
                    <a:pt x="110677" y="67169"/>
                    <a:pt x="109377" y="66596"/>
                  </a:cubicBezTo>
                  <a:cubicBezTo>
                    <a:pt x="86543" y="56493"/>
                    <a:pt x="24036" y="31773"/>
                    <a:pt x="8948" y="38643"/>
                  </a:cubicBezTo>
                  <a:cubicBezTo>
                    <a:pt x="7533" y="39317"/>
                    <a:pt x="7129" y="40057"/>
                    <a:pt x="6995" y="40596"/>
                  </a:cubicBezTo>
                  <a:cubicBezTo>
                    <a:pt x="2886" y="54068"/>
                    <a:pt x="45388" y="88420"/>
                    <a:pt x="65797" y="105124"/>
                  </a:cubicBezTo>
                  <a:cubicBezTo>
                    <a:pt x="71866" y="109604"/>
                    <a:pt x="77564" y="114554"/>
                    <a:pt x="82839" y="119943"/>
                  </a:cubicBezTo>
                  <a:cubicBezTo>
                    <a:pt x="89574" y="128363"/>
                    <a:pt x="112610" y="167093"/>
                    <a:pt x="113621" y="168373"/>
                  </a:cubicBezTo>
                  <a:cubicBezTo>
                    <a:pt x="114591" y="169962"/>
                    <a:pt x="114092" y="172030"/>
                    <a:pt x="112503" y="173000"/>
                  </a:cubicBezTo>
                  <a:cubicBezTo>
                    <a:pt x="112496" y="173007"/>
                    <a:pt x="112482" y="173014"/>
                    <a:pt x="112476" y="173020"/>
                  </a:cubicBezTo>
                  <a:cubicBezTo>
                    <a:pt x="111930" y="173270"/>
                    <a:pt x="111324" y="173364"/>
                    <a:pt x="110724" y="173290"/>
                  </a:cubicBezTo>
                  <a:close/>
                </a:path>
              </a:pathLst>
            </a:custGeom>
            <a:solidFill>
              <a:srgbClr val="231F20"/>
            </a:solidFill>
            <a:ln w="671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D3DADB8E-CF0F-4403-9036-E718C9755462}"/>
                </a:ext>
              </a:extLst>
            </p:cNvPr>
            <p:cNvSpPr/>
            <p:nvPr/>
          </p:nvSpPr>
          <p:spPr>
            <a:xfrm>
              <a:off x="10005177" y="4991708"/>
              <a:ext cx="960309" cy="412682"/>
            </a:xfrm>
            <a:custGeom>
              <a:avLst/>
              <a:gdLst>
                <a:gd name="connsiteX0" fmla="*/ 95782 w 960309"/>
                <a:gd name="connsiteY0" fmla="*/ 93612 h 412682"/>
                <a:gd name="connsiteX1" fmla="*/ 250231 w 960309"/>
                <a:gd name="connsiteY1" fmla="*/ 276352 h 412682"/>
                <a:gd name="connsiteX2" fmla="*/ 408857 w 960309"/>
                <a:gd name="connsiteY2" fmla="*/ 49897 h 412682"/>
                <a:gd name="connsiteX3" fmla="*/ 615374 w 960309"/>
                <a:gd name="connsiteY3" fmla="*/ 4229 h 412682"/>
                <a:gd name="connsiteX4" fmla="*/ 897129 w 960309"/>
                <a:gd name="connsiteY4" fmla="*/ 84115 h 412682"/>
                <a:gd name="connsiteX5" fmla="*/ 960310 w 960309"/>
                <a:gd name="connsiteY5" fmla="*/ 412682 h 412682"/>
                <a:gd name="connsiteX6" fmla="*/ 125351 w 960309"/>
                <a:gd name="connsiteY6" fmla="*/ 412682 h 412682"/>
                <a:gd name="connsiteX7" fmla="*/ 0 w 960309"/>
                <a:gd name="connsiteY7" fmla="*/ 186228 h 41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309" h="412682">
                  <a:moveTo>
                    <a:pt x="95782" y="93612"/>
                  </a:moveTo>
                  <a:cubicBezTo>
                    <a:pt x="95782" y="93612"/>
                    <a:pt x="233055" y="278777"/>
                    <a:pt x="250231" y="276352"/>
                  </a:cubicBezTo>
                  <a:cubicBezTo>
                    <a:pt x="278656" y="239440"/>
                    <a:pt x="408857" y="49897"/>
                    <a:pt x="408857" y="49897"/>
                  </a:cubicBezTo>
                  <a:cubicBezTo>
                    <a:pt x="434655" y="16219"/>
                    <a:pt x="509017" y="-10724"/>
                    <a:pt x="615374" y="4229"/>
                  </a:cubicBezTo>
                  <a:cubicBezTo>
                    <a:pt x="615374" y="4229"/>
                    <a:pt x="851124" y="9011"/>
                    <a:pt x="897129" y="84115"/>
                  </a:cubicBezTo>
                  <a:cubicBezTo>
                    <a:pt x="923465" y="127290"/>
                    <a:pt x="945760" y="242471"/>
                    <a:pt x="960310" y="412682"/>
                  </a:cubicBezTo>
                  <a:lnTo>
                    <a:pt x="125351" y="412682"/>
                  </a:lnTo>
                  <a:cubicBezTo>
                    <a:pt x="61093" y="315621"/>
                    <a:pt x="0" y="186228"/>
                    <a:pt x="0" y="186228"/>
                  </a:cubicBezTo>
                  <a:close/>
                </a:path>
              </a:pathLst>
            </a:custGeom>
            <a:solidFill>
              <a:schemeClr val="accent1"/>
            </a:solidFill>
            <a:ln w="671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0C6C7541-8A65-4F04-B23C-98C77EC3F27E}"/>
                </a:ext>
              </a:extLst>
            </p:cNvPr>
            <p:cNvSpPr/>
            <p:nvPr/>
          </p:nvSpPr>
          <p:spPr>
            <a:xfrm>
              <a:off x="10583437" y="5013518"/>
              <a:ext cx="146972" cy="339748"/>
            </a:xfrm>
            <a:custGeom>
              <a:avLst/>
              <a:gdLst>
                <a:gd name="connsiteX0" fmla="*/ 0 w 146972"/>
                <a:gd name="connsiteY0" fmla="*/ 17648 h 339748"/>
                <a:gd name="connsiteX1" fmla="*/ 5254 w 146972"/>
                <a:gd name="connsiteY1" fmla="*/ 339749 h 339748"/>
                <a:gd name="connsiteX2" fmla="*/ 146973 w 146972"/>
                <a:gd name="connsiteY2" fmla="*/ 0 h 339748"/>
                <a:gd name="connsiteX3" fmla="*/ 0 w 146972"/>
                <a:gd name="connsiteY3" fmla="*/ 17648 h 339748"/>
              </a:gdLst>
              <a:ahLst/>
              <a:cxnLst>
                <a:cxn ang="0">
                  <a:pos x="connsiteX0" y="connsiteY0"/>
                </a:cxn>
                <a:cxn ang="0">
                  <a:pos x="connsiteX1" y="connsiteY1"/>
                </a:cxn>
                <a:cxn ang="0">
                  <a:pos x="connsiteX2" y="connsiteY2"/>
                </a:cxn>
                <a:cxn ang="0">
                  <a:pos x="connsiteX3" y="connsiteY3"/>
                </a:cxn>
              </a:cxnLst>
              <a:rect l="l" t="t" r="r" b="b"/>
              <a:pathLst>
                <a:path w="146972" h="339748">
                  <a:moveTo>
                    <a:pt x="0" y="17648"/>
                  </a:moveTo>
                  <a:lnTo>
                    <a:pt x="5254" y="339749"/>
                  </a:lnTo>
                  <a:lnTo>
                    <a:pt x="146973" y="0"/>
                  </a:lnTo>
                  <a:lnTo>
                    <a:pt x="0" y="17648"/>
                  </a:lnTo>
                  <a:close/>
                </a:path>
              </a:pathLst>
            </a:custGeom>
            <a:solidFill>
              <a:srgbClr val="231F20"/>
            </a:solidFill>
            <a:ln w="671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58D14364-3A09-4BB9-8005-28036D504CA2}"/>
                </a:ext>
              </a:extLst>
            </p:cNvPr>
            <p:cNvSpPr/>
            <p:nvPr/>
          </p:nvSpPr>
          <p:spPr>
            <a:xfrm>
              <a:off x="10580069" y="5010260"/>
              <a:ext cx="153696" cy="346386"/>
            </a:xfrm>
            <a:custGeom>
              <a:avLst/>
              <a:gdLst>
                <a:gd name="connsiteX0" fmla="*/ 8622 w 153696"/>
                <a:gd name="connsiteY0" fmla="*/ 346374 h 346386"/>
                <a:gd name="connsiteX1" fmla="*/ 7948 w 153696"/>
                <a:gd name="connsiteY1" fmla="*/ 346374 h 346386"/>
                <a:gd name="connsiteX2" fmla="*/ 5254 w 153696"/>
                <a:gd name="connsiteY2" fmla="*/ 343141 h 346386"/>
                <a:gd name="connsiteX3" fmla="*/ 0 w 153696"/>
                <a:gd name="connsiteY3" fmla="*/ 21040 h 346386"/>
                <a:gd name="connsiteX4" fmla="*/ 2964 w 153696"/>
                <a:gd name="connsiteY4" fmla="*/ 17672 h 346386"/>
                <a:gd name="connsiteX5" fmla="*/ 149937 w 153696"/>
                <a:gd name="connsiteY5" fmla="*/ 24 h 346386"/>
                <a:gd name="connsiteX6" fmla="*/ 153035 w 153696"/>
                <a:gd name="connsiteY6" fmla="*/ 1304 h 346386"/>
                <a:gd name="connsiteX7" fmla="*/ 153439 w 153696"/>
                <a:gd name="connsiteY7" fmla="*/ 4672 h 346386"/>
                <a:gd name="connsiteX8" fmla="*/ 11990 w 153696"/>
                <a:gd name="connsiteY8" fmla="*/ 344354 h 346386"/>
                <a:gd name="connsiteX9" fmla="*/ 8622 w 153696"/>
                <a:gd name="connsiteY9" fmla="*/ 346374 h 346386"/>
                <a:gd name="connsiteX10" fmla="*/ 6803 w 153696"/>
                <a:gd name="connsiteY10" fmla="*/ 23869 h 346386"/>
                <a:gd name="connsiteX11" fmla="*/ 11720 w 153696"/>
                <a:gd name="connsiteY11" fmla="*/ 326975 h 346386"/>
                <a:gd name="connsiteX12" fmla="*/ 145020 w 153696"/>
                <a:gd name="connsiteY12" fmla="*/ 7434 h 34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696" h="346386">
                  <a:moveTo>
                    <a:pt x="8622" y="346374"/>
                  </a:moveTo>
                  <a:lnTo>
                    <a:pt x="7948" y="346374"/>
                  </a:lnTo>
                  <a:cubicBezTo>
                    <a:pt x="6379" y="346112"/>
                    <a:pt x="5234" y="344737"/>
                    <a:pt x="5254" y="343141"/>
                  </a:cubicBezTo>
                  <a:lnTo>
                    <a:pt x="0" y="21040"/>
                  </a:lnTo>
                  <a:cubicBezTo>
                    <a:pt x="-13" y="19329"/>
                    <a:pt x="1266" y="17881"/>
                    <a:pt x="2964" y="17672"/>
                  </a:cubicBezTo>
                  <a:lnTo>
                    <a:pt x="149937" y="24"/>
                  </a:lnTo>
                  <a:cubicBezTo>
                    <a:pt x="151122" y="-117"/>
                    <a:pt x="152294" y="368"/>
                    <a:pt x="153035" y="1304"/>
                  </a:cubicBezTo>
                  <a:cubicBezTo>
                    <a:pt x="153742" y="2281"/>
                    <a:pt x="153891" y="3554"/>
                    <a:pt x="153439" y="4672"/>
                  </a:cubicBezTo>
                  <a:lnTo>
                    <a:pt x="11990" y="344354"/>
                  </a:lnTo>
                  <a:cubicBezTo>
                    <a:pt x="11417" y="345680"/>
                    <a:pt x="10063" y="346496"/>
                    <a:pt x="8622" y="346374"/>
                  </a:cubicBezTo>
                  <a:close/>
                  <a:moveTo>
                    <a:pt x="6803" y="23869"/>
                  </a:moveTo>
                  <a:lnTo>
                    <a:pt x="11720" y="326975"/>
                  </a:lnTo>
                  <a:lnTo>
                    <a:pt x="145020" y="7434"/>
                  </a:lnTo>
                  <a:close/>
                </a:path>
              </a:pathLst>
            </a:custGeom>
            <a:solidFill>
              <a:srgbClr val="231F20"/>
            </a:solidFill>
            <a:ln w="671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71046010-0DF0-42F9-9502-E5B2DFD171D9}"/>
                </a:ext>
              </a:extLst>
            </p:cNvPr>
            <p:cNvSpPr/>
            <p:nvPr/>
          </p:nvSpPr>
          <p:spPr>
            <a:xfrm>
              <a:off x="10456940" y="4603580"/>
              <a:ext cx="397406" cy="393036"/>
            </a:xfrm>
            <a:custGeom>
              <a:avLst/>
              <a:gdLst>
                <a:gd name="connsiteX0" fmla="*/ 56108 w 397406"/>
                <a:gd name="connsiteY0" fmla="*/ 78474 h 393036"/>
                <a:gd name="connsiteX1" fmla="*/ 316578 w 397406"/>
                <a:gd name="connsiteY1" fmla="*/ 46008 h 393036"/>
                <a:gd name="connsiteX2" fmla="*/ 397407 w 397406"/>
                <a:gd name="connsiteY2" fmla="*/ 333084 h 393036"/>
                <a:gd name="connsiteX3" fmla="*/ 0 w 397406"/>
                <a:gd name="connsiteY3" fmla="*/ 339819 h 393036"/>
                <a:gd name="connsiteX4" fmla="*/ 56108 w 397406"/>
                <a:gd name="connsiteY4" fmla="*/ 78474 h 393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406" h="393036">
                  <a:moveTo>
                    <a:pt x="56108" y="78474"/>
                  </a:moveTo>
                  <a:cubicBezTo>
                    <a:pt x="104269" y="-18453"/>
                    <a:pt x="240262" y="-21147"/>
                    <a:pt x="316578" y="46008"/>
                  </a:cubicBezTo>
                  <a:cubicBezTo>
                    <a:pt x="391210" y="111681"/>
                    <a:pt x="397407" y="240198"/>
                    <a:pt x="397407" y="333084"/>
                  </a:cubicBezTo>
                  <a:cubicBezTo>
                    <a:pt x="280879" y="410477"/>
                    <a:pt x="119154" y="413171"/>
                    <a:pt x="0" y="339819"/>
                  </a:cubicBezTo>
                  <a:cubicBezTo>
                    <a:pt x="8352" y="290447"/>
                    <a:pt x="40347" y="110468"/>
                    <a:pt x="56108" y="78474"/>
                  </a:cubicBezTo>
                  <a:close/>
                </a:path>
              </a:pathLst>
            </a:custGeom>
            <a:solidFill>
              <a:srgbClr val="FFFFFF"/>
            </a:solidFill>
            <a:ln w="671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6190C3E-4DDA-45C6-BA48-D91C3FBDD820}"/>
                </a:ext>
              </a:extLst>
            </p:cNvPr>
            <p:cNvSpPr/>
            <p:nvPr/>
          </p:nvSpPr>
          <p:spPr>
            <a:xfrm>
              <a:off x="10453469" y="4600370"/>
              <a:ext cx="403842" cy="399349"/>
            </a:xfrm>
            <a:custGeom>
              <a:avLst/>
              <a:gdLst>
                <a:gd name="connsiteX0" fmla="*/ 196382 w 403842"/>
                <a:gd name="connsiteY0" fmla="*/ 399339 h 399349"/>
                <a:gd name="connsiteX1" fmla="*/ 1585 w 403842"/>
                <a:gd name="connsiteY1" fmla="*/ 345925 h 399349"/>
                <a:gd name="connsiteX2" fmla="*/ 36 w 403842"/>
                <a:gd name="connsiteY2" fmla="*/ 342490 h 399349"/>
                <a:gd name="connsiteX3" fmla="*/ 56616 w 403842"/>
                <a:gd name="connsiteY3" fmla="*/ 80336 h 399349"/>
                <a:gd name="connsiteX4" fmla="*/ 56616 w 403842"/>
                <a:gd name="connsiteY4" fmla="*/ 80336 h 399349"/>
                <a:gd name="connsiteX5" fmla="*/ 160413 w 403842"/>
                <a:gd name="connsiteY5" fmla="*/ 3280 h 399349"/>
                <a:gd name="connsiteX6" fmla="*/ 322070 w 403842"/>
                <a:gd name="connsiteY6" fmla="*/ 46860 h 399349"/>
                <a:gd name="connsiteX7" fmla="*/ 403842 w 403842"/>
                <a:gd name="connsiteY7" fmla="*/ 336495 h 399349"/>
                <a:gd name="connsiteX8" fmla="*/ 402360 w 403842"/>
                <a:gd name="connsiteY8" fmla="*/ 339324 h 399349"/>
                <a:gd name="connsiteX9" fmla="*/ 196382 w 403842"/>
                <a:gd name="connsiteY9" fmla="*/ 399339 h 399349"/>
                <a:gd name="connsiteX10" fmla="*/ 7041 w 403842"/>
                <a:gd name="connsiteY10" fmla="*/ 341412 h 399349"/>
                <a:gd name="connsiteX11" fmla="*/ 397308 w 403842"/>
                <a:gd name="connsiteY11" fmla="*/ 334676 h 399349"/>
                <a:gd name="connsiteX12" fmla="*/ 317827 w 403842"/>
                <a:gd name="connsiteY12" fmla="*/ 51777 h 399349"/>
                <a:gd name="connsiteX13" fmla="*/ 161761 w 403842"/>
                <a:gd name="connsiteY13" fmla="*/ 9813 h 399349"/>
                <a:gd name="connsiteX14" fmla="*/ 62611 w 403842"/>
                <a:gd name="connsiteY14" fmla="*/ 83300 h 399349"/>
                <a:gd name="connsiteX15" fmla="*/ 7041 w 403842"/>
                <a:gd name="connsiteY15" fmla="*/ 341412 h 399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3842" h="399349">
                  <a:moveTo>
                    <a:pt x="196382" y="399339"/>
                  </a:moveTo>
                  <a:cubicBezTo>
                    <a:pt x="127765" y="399844"/>
                    <a:pt x="60348" y="381355"/>
                    <a:pt x="1585" y="345925"/>
                  </a:cubicBezTo>
                  <a:cubicBezTo>
                    <a:pt x="447" y="345177"/>
                    <a:pt x="-159" y="343837"/>
                    <a:pt x="36" y="342490"/>
                  </a:cubicBezTo>
                  <a:cubicBezTo>
                    <a:pt x="4010" y="319319"/>
                    <a:pt x="39305" y="115160"/>
                    <a:pt x="56616" y="80336"/>
                  </a:cubicBezTo>
                  <a:lnTo>
                    <a:pt x="56616" y="80336"/>
                  </a:lnTo>
                  <a:cubicBezTo>
                    <a:pt x="77005" y="39613"/>
                    <a:pt x="115533" y="11009"/>
                    <a:pt x="160413" y="3280"/>
                  </a:cubicBezTo>
                  <a:cubicBezTo>
                    <a:pt x="218118" y="-7483"/>
                    <a:pt x="277594" y="8550"/>
                    <a:pt x="322070" y="46860"/>
                  </a:cubicBezTo>
                  <a:cubicBezTo>
                    <a:pt x="394412" y="110445"/>
                    <a:pt x="403976" y="228724"/>
                    <a:pt x="403842" y="336495"/>
                  </a:cubicBezTo>
                  <a:cubicBezTo>
                    <a:pt x="403828" y="337620"/>
                    <a:pt x="403283" y="338677"/>
                    <a:pt x="402360" y="339324"/>
                  </a:cubicBezTo>
                  <a:cubicBezTo>
                    <a:pt x="341018" y="378977"/>
                    <a:pt x="269424" y="399838"/>
                    <a:pt x="196382" y="399339"/>
                  </a:cubicBezTo>
                  <a:close/>
                  <a:moveTo>
                    <a:pt x="7041" y="341412"/>
                  </a:moveTo>
                  <a:cubicBezTo>
                    <a:pt x="123502" y="412137"/>
                    <a:pt x="283205" y="409375"/>
                    <a:pt x="397308" y="334676"/>
                  </a:cubicBezTo>
                  <a:cubicBezTo>
                    <a:pt x="397308" y="229195"/>
                    <a:pt x="387743" y="113476"/>
                    <a:pt x="317827" y="51777"/>
                  </a:cubicBezTo>
                  <a:cubicBezTo>
                    <a:pt x="274893" y="14780"/>
                    <a:pt x="217458" y="-664"/>
                    <a:pt x="161761" y="9813"/>
                  </a:cubicBezTo>
                  <a:cubicBezTo>
                    <a:pt x="118901" y="17142"/>
                    <a:pt x="82091" y="44427"/>
                    <a:pt x="62611" y="83300"/>
                  </a:cubicBezTo>
                  <a:cubicBezTo>
                    <a:pt x="49072" y="110647"/>
                    <a:pt x="21523" y="257283"/>
                    <a:pt x="7041" y="341412"/>
                  </a:cubicBezTo>
                  <a:close/>
                </a:path>
              </a:pathLst>
            </a:custGeom>
            <a:solidFill>
              <a:srgbClr val="231F20"/>
            </a:solidFill>
            <a:ln w="671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FC0B6FAB-AF09-4E8E-A8B7-68B34ED71E1F}"/>
                </a:ext>
              </a:extLst>
            </p:cNvPr>
            <p:cNvSpPr/>
            <p:nvPr/>
          </p:nvSpPr>
          <p:spPr>
            <a:xfrm>
              <a:off x="10508408" y="4802239"/>
              <a:ext cx="50645" cy="74163"/>
            </a:xfrm>
            <a:custGeom>
              <a:avLst/>
              <a:gdLst>
                <a:gd name="connsiteX0" fmla="*/ 42361 w 50645"/>
                <a:gd name="connsiteY0" fmla="*/ 27394 h 74163"/>
                <a:gd name="connsiteX1" fmla="*/ 30978 w 50645"/>
                <a:gd name="connsiteY1" fmla="*/ 6513 h 74163"/>
                <a:gd name="connsiteX2" fmla="*/ 9221 w 50645"/>
                <a:gd name="connsiteY2" fmla="*/ 1394 h 74163"/>
                <a:gd name="connsiteX3" fmla="*/ 61 w 50645"/>
                <a:gd name="connsiteY3" fmla="*/ 16145 h 74163"/>
                <a:gd name="connsiteX4" fmla="*/ 3025 w 50645"/>
                <a:gd name="connsiteY4" fmla="*/ 33860 h 74163"/>
                <a:gd name="connsiteX5" fmla="*/ 20268 w 50645"/>
                <a:gd name="connsiteY5" fmla="*/ 62285 h 74163"/>
                <a:gd name="connsiteX6" fmla="*/ 50646 w 50645"/>
                <a:gd name="connsiteY6" fmla="*/ 74139 h 7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45" h="74163">
                  <a:moveTo>
                    <a:pt x="42361" y="27394"/>
                  </a:moveTo>
                  <a:cubicBezTo>
                    <a:pt x="40064" y="19715"/>
                    <a:pt x="36191" y="12602"/>
                    <a:pt x="30978" y="6513"/>
                  </a:cubicBezTo>
                  <a:cubicBezTo>
                    <a:pt x="25529" y="397"/>
                    <a:pt x="16826" y="-1651"/>
                    <a:pt x="9221" y="1394"/>
                  </a:cubicBezTo>
                  <a:cubicBezTo>
                    <a:pt x="3920" y="4492"/>
                    <a:pt x="492" y="10016"/>
                    <a:pt x="61" y="16145"/>
                  </a:cubicBezTo>
                  <a:cubicBezTo>
                    <a:pt x="-269" y="22194"/>
                    <a:pt x="748" y="28242"/>
                    <a:pt x="3025" y="33860"/>
                  </a:cubicBezTo>
                  <a:cubicBezTo>
                    <a:pt x="6446" y="44563"/>
                    <a:pt x="12360" y="54303"/>
                    <a:pt x="20268" y="62285"/>
                  </a:cubicBezTo>
                  <a:cubicBezTo>
                    <a:pt x="28337" y="70240"/>
                    <a:pt x="39323" y="74523"/>
                    <a:pt x="50646" y="74139"/>
                  </a:cubicBezTo>
                </a:path>
              </a:pathLst>
            </a:custGeom>
            <a:solidFill>
              <a:srgbClr val="FFFFFF"/>
            </a:solidFill>
            <a:ln w="671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A94E8770-09EB-416C-8A93-2042518075C5}"/>
                </a:ext>
              </a:extLst>
            </p:cNvPr>
            <p:cNvSpPr/>
            <p:nvPr/>
          </p:nvSpPr>
          <p:spPr>
            <a:xfrm>
              <a:off x="10505093" y="4798862"/>
              <a:ext cx="57339" cy="80952"/>
            </a:xfrm>
            <a:custGeom>
              <a:avLst/>
              <a:gdLst>
                <a:gd name="connsiteX0" fmla="*/ 51603 w 57339"/>
                <a:gd name="connsiteY0" fmla="*/ 80952 h 80952"/>
                <a:gd name="connsiteX1" fmla="*/ 21292 w 57339"/>
                <a:gd name="connsiteY1" fmla="*/ 68087 h 80952"/>
                <a:gd name="connsiteX2" fmla="*/ 3173 w 57339"/>
                <a:gd name="connsiteY2" fmla="*/ 38383 h 80952"/>
                <a:gd name="connsiteX3" fmla="*/ 75 w 57339"/>
                <a:gd name="connsiteY3" fmla="*/ 19186 h 80952"/>
                <a:gd name="connsiteX4" fmla="*/ 10987 w 57339"/>
                <a:gd name="connsiteY4" fmla="*/ 1740 h 80952"/>
                <a:gd name="connsiteX5" fmla="*/ 36717 w 57339"/>
                <a:gd name="connsiteY5" fmla="*/ 7533 h 80952"/>
                <a:gd name="connsiteX6" fmla="*/ 48841 w 57339"/>
                <a:gd name="connsiteY6" fmla="*/ 29626 h 80952"/>
                <a:gd name="connsiteX7" fmla="*/ 46820 w 57339"/>
                <a:gd name="connsiteY7" fmla="*/ 33937 h 80952"/>
                <a:gd name="connsiteX8" fmla="*/ 42543 w 57339"/>
                <a:gd name="connsiteY8" fmla="*/ 32071 h 80952"/>
                <a:gd name="connsiteX9" fmla="*/ 42510 w 57339"/>
                <a:gd name="connsiteY9" fmla="*/ 31984 h 80952"/>
                <a:gd name="connsiteX10" fmla="*/ 31935 w 57339"/>
                <a:gd name="connsiteY10" fmla="*/ 12248 h 80952"/>
                <a:gd name="connsiteX11" fmla="*/ 14085 w 57339"/>
                <a:gd name="connsiteY11" fmla="*/ 7735 h 80952"/>
                <a:gd name="connsiteX12" fmla="*/ 6743 w 57339"/>
                <a:gd name="connsiteY12" fmla="*/ 19859 h 80952"/>
                <a:gd name="connsiteX13" fmla="*/ 9505 w 57339"/>
                <a:gd name="connsiteY13" fmla="*/ 36160 h 80952"/>
                <a:gd name="connsiteX14" fmla="*/ 25940 w 57339"/>
                <a:gd name="connsiteY14" fmla="*/ 63103 h 80952"/>
                <a:gd name="connsiteX15" fmla="*/ 53691 w 57339"/>
                <a:gd name="connsiteY15" fmla="*/ 74082 h 80952"/>
                <a:gd name="connsiteX16" fmla="*/ 57328 w 57339"/>
                <a:gd name="connsiteY16" fmla="*/ 77160 h 80952"/>
                <a:gd name="connsiteX17" fmla="*/ 57328 w 57339"/>
                <a:gd name="connsiteY17" fmla="*/ 77180 h 80952"/>
                <a:gd name="connsiteX18" fmla="*/ 54250 w 57339"/>
                <a:gd name="connsiteY18" fmla="*/ 80817 h 80952"/>
                <a:gd name="connsiteX19" fmla="*/ 54230 w 57339"/>
                <a:gd name="connsiteY19" fmla="*/ 80817 h 8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339" h="80952">
                  <a:moveTo>
                    <a:pt x="51603" y="80952"/>
                  </a:moveTo>
                  <a:cubicBezTo>
                    <a:pt x="40233" y="80676"/>
                    <a:pt x="29395" y="76076"/>
                    <a:pt x="21292" y="68087"/>
                  </a:cubicBezTo>
                  <a:cubicBezTo>
                    <a:pt x="12980" y="59762"/>
                    <a:pt x="6770" y="49584"/>
                    <a:pt x="3173" y="38383"/>
                  </a:cubicBezTo>
                  <a:cubicBezTo>
                    <a:pt x="755" y="32287"/>
                    <a:pt x="-303" y="25733"/>
                    <a:pt x="75" y="19186"/>
                  </a:cubicBezTo>
                  <a:cubicBezTo>
                    <a:pt x="580" y="11918"/>
                    <a:pt x="4675" y="5378"/>
                    <a:pt x="10987" y="1740"/>
                  </a:cubicBezTo>
                  <a:cubicBezTo>
                    <a:pt x="19925" y="-1958"/>
                    <a:pt x="30224" y="359"/>
                    <a:pt x="36717" y="7533"/>
                  </a:cubicBezTo>
                  <a:cubicBezTo>
                    <a:pt x="42260" y="13966"/>
                    <a:pt x="46389" y="21496"/>
                    <a:pt x="48841" y="29626"/>
                  </a:cubicBezTo>
                  <a:cubicBezTo>
                    <a:pt x="49474" y="31377"/>
                    <a:pt x="48572" y="33304"/>
                    <a:pt x="46820" y="33937"/>
                  </a:cubicBezTo>
                  <a:cubicBezTo>
                    <a:pt x="45123" y="34604"/>
                    <a:pt x="43210" y="33769"/>
                    <a:pt x="42543" y="32071"/>
                  </a:cubicBezTo>
                  <a:cubicBezTo>
                    <a:pt x="42530" y="32044"/>
                    <a:pt x="42523" y="32011"/>
                    <a:pt x="42510" y="31984"/>
                  </a:cubicBezTo>
                  <a:cubicBezTo>
                    <a:pt x="40347" y="24763"/>
                    <a:pt x="36751" y="18047"/>
                    <a:pt x="31935" y="12248"/>
                  </a:cubicBezTo>
                  <a:cubicBezTo>
                    <a:pt x="27462" y="7237"/>
                    <a:pt x="20396" y="5452"/>
                    <a:pt x="14085" y="7735"/>
                  </a:cubicBezTo>
                  <a:cubicBezTo>
                    <a:pt x="9788" y="10322"/>
                    <a:pt x="7046" y="14855"/>
                    <a:pt x="6743" y="19859"/>
                  </a:cubicBezTo>
                  <a:cubicBezTo>
                    <a:pt x="6507" y="25430"/>
                    <a:pt x="7444" y="30980"/>
                    <a:pt x="9505" y="36160"/>
                  </a:cubicBezTo>
                  <a:cubicBezTo>
                    <a:pt x="12771" y="46317"/>
                    <a:pt x="18402" y="55552"/>
                    <a:pt x="25940" y="63103"/>
                  </a:cubicBezTo>
                  <a:cubicBezTo>
                    <a:pt x="33261" y="70465"/>
                    <a:pt x="43318" y="74439"/>
                    <a:pt x="53691" y="74082"/>
                  </a:cubicBezTo>
                  <a:cubicBezTo>
                    <a:pt x="55543" y="73927"/>
                    <a:pt x="57173" y="75308"/>
                    <a:pt x="57328" y="77160"/>
                  </a:cubicBezTo>
                  <a:cubicBezTo>
                    <a:pt x="57328" y="77167"/>
                    <a:pt x="57328" y="77173"/>
                    <a:pt x="57328" y="77180"/>
                  </a:cubicBezTo>
                  <a:cubicBezTo>
                    <a:pt x="57483" y="79033"/>
                    <a:pt x="56102" y="80663"/>
                    <a:pt x="54250" y="80817"/>
                  </a:cubicBezTo>
                  <a:cubicBezTo>
                    <a:pt x="54243" y="80817"/>
                    <a:pt x="54236" y="80817"/>
                    <a:pt x="54230" y="80817"/>
                  </a:cubicBezTo>
                  <a:close/>
                </a:path>
              </a:pathLst>
            </a:custGeom>
            <a:solidFill>
              <a:srgbClr val="231F20"/>
            </a:solidFill>
            <a:ln w="671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F5B28942-43DC-4029-B80E-AD4BEA297E61}"/>
                </a:ext>
              </a:extLst>
            </p:cNvPr>
            <p:cNvSpPr/>
            <p:nvPr/>
          </p:nvSpPr>
          <p:spPr>
            <a:xfrm>
              <a:off x="10536540" y="4694110"/>
              <a:ext cx="202764" cy="381689"/>
            </a:xfrm>
            <a:custGeom>
              <a:avLst/>
              <a:gdLst>
                <a:gd name="connsiteX0" fmla="*/ 56394 w 202764"/>
                <a:gd name="connsiteY0" fmla="*/ 242216 h 381689"/>
                <a:gd name="connsiteX1" fmla="*/ 46897 w 202764"/>
                <a:gd name="connsiteY1" fmla="*/ 337055 h 381689"/>
                <a:gd name="connsiteX2" fmla="*/ 110819 w 202764"/>
                <a:gd name="connsiteY2" fmla="*/ 380298 h 381689"/>
                <a:gd name="connsiteX3" fmla="*/ 193870 w 202764"/>
                <a:gd name="connsiteY3" fmla="*/ 319677 h 381689"/>
                <a:gd name="connsiteX4" fmla="*/ 202761 w 202764"/>
                <a:gd name="connsiteY4" fmla="*/ 154787 h 381689"/>
                <a:gd name="connsiteX5" fmla="*/ 184373 w 202764"/>
                <a:gd name="connsiteY5" fmla="*/ 58668 h 381689"/>
                <a:gd name="connsiteX6" fmla="*/ 81249 w 202764"/>
                <a:gd name="connsiteY6" fmla="*/ 0 h 381689"/>
                <a:gd name="connsiteX7" fmla="*/ 42182 w 202764"/>
                <a:gd name="connsiteY7" fmla="*/ 44388 h 381689"/>
                <a:gd name="connsiteX8" fmla="*/ 17799 w 202764"/>
                <a:gd name="connsiteY8" fmla="*/ 71331 h 381689"/>
                <a:gd name="connsiteX9" fmla="*/ 1970 w 202764"/>
                <a:gd name="connsiteY9" fmla="*/ 168527 h 381689"/>
                <a:gd name="connsiteX10" fmla="*/ 56394 w 202764"/>
                <a:gd name="connsiteY10" fmla="*/ 242216 h 38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764" h="381689">
                  <a:moveTo>
                    <a:pt x="56394" y="242216"/>
                  </a:moveTo>
                  <a:lnTo>
                    <a:pt x="46897" y="337055"/>
                  </a:lnTo>
                  <a:cubicBezTo>
                    <a:pt x="46897" y="337055"/>
                    <a:pt x="51545" y="390940"/>
                    <a:pt x="110819" y="380298"/>
                  </a:cubicBezTo>
                  <a:cubicBezTo>
                    <a:pt x="146188" y="373562"/>
                    <a:pt x="176674" y="351314"/>
                    <a:pt x="193870" y="319677"/>
                  </a:cubicBezTo>
                  <a:lnTo>
                    <a:pt x="202761" y="154787"/>
                  </a:lnTo>
                  <a:cubicBezTo>
                    <a:pt x="203098" y="148051"/>
                    <a:pt x="177570" y="118818"/>
                    <a:pt x="184373" y="58668"/>
                  </a:cubicBezTo>
                  <a:cubicBezTo>
                    <a:pt x="143292" y="54439"/>
                    <a:pt x="105875" y="33152"/>
                    <a:pt x="81249" y="0"/>
                  </a:cubicBezTo>
                  <a:cubicBezTo>
                    <a:pt x="81249" y="0"/>
                    <a:pt x="53767" y="33679"/>
                    <a:pt x="42182" y="44388"/>
                  </a:cubicBezTo>
                  <a:cubicBezTo>
                    <a:pt x="32954" y="52312"/>
                    <a:pt x="24763" y="61364"/>
                    <a:pt x="17799" y="71331"/>
                  </a:cubicBezTo>
                  <a:cubicBezTo>
                    <a:pt x="-455" y="98948"/>
                    <a:pt x="-2408" y="137004"/>
                    <a:pt x="1970" y="168527"/>
                  </a:cubicBezTo>
                  <a:cubicBezTo>
                    <a:pt x="5742" y="194258"/>
                    <a:pt x="23457" y="242890"/>
                    <a:pt x="56394" y="242216"/>
                  </a:cubicBezTo>
                  <a:close/>
                </a:path>
              </a:pathLst>
            </a:custGeom>
            <a:solidFill>
              <a:srgbClr val="FFFFFF"/>
            </a:solidFill>
            <a:ln w="671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F2CA4B1D-0A52-4F96-A4DD-B54A9D3BB605}"/>
                </a:ext>
              </a:extLst>
            </p:cNvPr>
            <p:cNvSpPr/>
            <p:nvPr/>
          </p:nvSpPr>
          <p:spPr>
            <a:xfrm>
              <a:off x="10533436" y="4691010"/>
              <a:ext cx="209233" cy="388474"/>
            </a:xfrm>
            <a:custGeom>
              <a:avLst/>
              <a:gdLst>
                <a:gd name="connsiteX0" fmla="*/ 99172 w 209233"/>
                <a:gd name="connsiteY0" fmla="*/ 388450 h 388474"/>
                <a:gd name="connsiteX1" fmla="*/ 67043 w 209233"/>
                <a:gd name="connsiteY1" fmla="*/ 378481 h 388474"/>
                <a:gd name="connsiteX2" fmla="*/ 46836 w 209233"/>
                <a:gd name="connsiteY2" fmla="*/ 340694 h 388474"/>
                <a:gd name="connsiteX3" fmla="*/ 55929 w 209233"/>
                <a:gd name="connsiteY3" fmla="*/ 248819 h 388474"/>
                <a:gd name="connsiteX4" fmla="*/ 2043 w 209233"/>
                <a:gd name="connsiteY4" fmla="*/ 171762 h 388474"/>
                <a:gd name="connsiteX5" fmla="*/ 18411 w 209233"/>
                <a:gd name="connsiteY5" fmla="*/ 72209 h 388474"/>
                <a:gd name="connsiteX6" fmla="*/ 43333 w 209233"/>
                <a:gd name="connsiteY6" fmla="*/ 45266 h 388474"/>
                <a:gd name="connsiteX7" fmla="*/ 81996 w 209233"/>
                <a:gd name="connsiteY7" fmla="*/ 1214 h 388474"/>
                <a:gd name="connsiteX8" fmla="*/ 84825 w 209233"/>
                <a:gd name="connsiteY8" fmla="*/ 2 h 388474"/>
                <a:gd name="connsiteX9" fmla="*/ 87452 w 209233"/>
                <a:gd name="connsiteY9" fmla="*/ 1484 h 388474"/>
                <a:gd name="connsiteX10" fmla="*/ 187814 w 209233"/>
                <a:gd name="connsiteY10" fmla="*/ 58400 h 388474"/>
                <a:gd name="connsiteX11" fmla="*/ 190104 w 209233"/>
                <a:gd name="connsiteY11" fmla="*/ 59680 h 388474"/>
                <a:gd name="connsiteX12" fmla="*/ 190778 w 209233"/>
                <a:gd name="connsiteY12" fmla="*/ 62105 h 388474"/>
                <a:gd name="connsiteX13" fmla="*/ 205327 w 209233"/>
                <a:gd name="connsiteY13" fmla="*/ 147244 h 388474"/>
                <a:gd name="connsiteX14" fmla="*/ 209233 w 209233"/>
                <a:gd name="connsiteY14" fmla="*/ 158089 h 388474"/>
                <a:gd name="connsiteX15" fmla="*/ 200208 w 209233"/>
                <a:gd name="connsiteY15" fmla="*/ 322710 h 388474"/>
                <a:gd name="connsiteX16" fmla="*/ 200208 w 209233"/>
                <a:gd name="connsiteY16" fmla="*/ 323989 h 388474"/>
                <a:gd name="connsiteX17" fmla="*/ 114664 w 209233"/>
                <a:gd name="connsiteY17" fmla="*/ 386699 h 388474"/>
                <a:gd name="connsiteX18" fmla="*/ 99172 w 209233"/>
                <a:gd name="connsiteY18" fmla="*/ 388450 h 388474"/>
                <a:gd name="connsiteX19" fmla="*/ 53437 w 209233"/>
                <a:gd name="connsiteY19" fmla="*/ 340761 h 388474"/>
                <a:gd name="connsiteX20" fmla="*/ 71151 w 209233"/>
                <a:gd name="connsiteY20" fmla="*/ 373160 h 388474"/>
                <a:gd name="connsiteX21" fmla="*/ 113384 w 209233"/>
                <a:gd name="connsiteY21" fmla="*/ 380300 h 388474"/>
                <a:gd name="connsiteX22" fmla="*/ 193472 w 209233"/>
                <a:gd name="connsiteY22" fmla="*/ 321632 h 388474"/>
                <a:gd name="connsiteX23" fmla="*/ 202363 w 209233"/>
                <a:gd name="connsiteY23" fmla="*/ 157415 h 388474"/>
                <a:gd name="connsiteX24" fmla="*/ 199130 w 209233"/>
                <a:gd name="connsiteY24" fmla="*/ 149871 h 388474"/>
                <a:gd name="connsiteX25" fmla="*/ 183638 w 209233"/>
                <a:gd name="connsiteY25" fmla="*/ 64395 h 388474"/>
                <a:gd name="connsiteX26" fmla="*/ 84017 w 209233"/>
                <a:gd name="connsiteY26" fmla="*/ 8354 h 388474"/>
                <a:gd name="connsiteX27" fmla="*/ 47442 w 209233"/>
                <a:gd name="connsiteY27" fmla="*/ 49711 h 388474"/>
                <a:gd name="connsiteX28" fmla="*/ 23597 w 209233"/>
                <a:gd name="connsiteY28" fmla="*/ 75644 h 388474"/>
                <a:gd name="connsiteX29" fmla="*/ 8307 w 209233"/>
                <a:gd name="connsiteY29" fmla="*/ 170550 h 388474"/>
                <a:gd name="connsiteX30" fmla="*/ 58758 w 209233"/>
                <a:gd name="connsiteY30" fmla="*/ 241948 h 388474"/>
                <a:gd name="connsiteX31" fmla="*/ 59364 w 209233"/>
                <a:gd name="connsiteY31" fmla="*/ 241948 h 388474"/>
                <a:gd name="connsiteX32" fmla="*/ 61856 w 209233"/>
                <a:gd name="connsiteY32" fmla="*/ 243026 h 388474"/>
                <a:gd name="connsiteX33" fmla="*/ 62732 w 209233"/>
                <a:gd name="connsiteY33" fmla="*/ 245653 h 388474"/>
                <a:gd name="connsiteX34" fmla="*/ 53234 w 209233"/>
                <a:gd name="connsiteY34" fmla="*/ 340492 h 38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9233" h="388474">
                  <a:moveTo>
                    <a:pt x="99172" y="388450"/>
                  </a:moveTo>
                  <a:cubicBezTo>
                    <a:pt x="87647" y="388807"/>
                    <a:pt x="76338" y="385298"/>
                    <a:pt x="67043" y="378481"/>
                  </a:cubicBezTo>
                  <a:cubicBezTo>
                    <a:pt x="55680" y="368964"/>
                    <a:pt x="48439" y="355425"/>
                    <a:pt x="46836" y="340694"/>
                  </a:cubicBezTo>
                  <a:lnTo>
                    <a:pt x="55929" y="248819"/>
                  </a:lnTo>
                  <a:cubicBezTo>
                    <a:pt x="24204" y="246057"/>
                    <a:pt x="6017" y="200861"/>
                    <a:pt x="2043" y="171762"/>
                  </a:cubicBezTo>
                  <a:cubicBezTo>
                    <a:pt x="-1190" y="148726"/>
                    <a:pt x="-3413" y="105214"/>
                    <a:pt x="18411" y="72209"/>
                  </a:cubicBezTo>
                  <a:cubicBezTo>
                    <a:pt x="25537" y="62203"/>
                    <a:pt x="33910" y="53148"/>
                    <a:pt x="43333" y="45266"/>
                  </a:cubicBezTo>
                  <a:cubicBezTo>
                    <a:pt x="54514" y="35095"/>
                    <a:pt x="81727" y="1551"/>
                    <a:pt x="81996" y="1214"/>
                  </a:cubicBezTo>
                  <a:cubicBezTo>
                    <a:pt x="82710" y="411"/>
                    <a:pt x="83747" y="-33"/>
                    <a:pt x="84825" y="2"/>
                  </a:cubicBezTo>
                  <a:cubicBezTo>
                    <a:pt x="85883" y="65"/>
                    <a:pt x="86852" y="611"/>
                    <a:pt x="87452" y="1484"/>
                  </a:cubicBezTo>
                  <a:cubicBezTo>
                    <a:pt x="111579" y="33539"/>
                    <a:pt x="147918" y="54149"/>
                    <a:pt x="187814" y="58400"/>
                  </a:cubicBezTo>
                  <a:cubicBezTo>
                    <a:pt x="188730" y="58476"/>
                    <a:pt x="189565" y="58943"/>
                    <a:pt x="190104" y="59680"/>
                  </a:cubicBezTo>
                  <a:cubicBezTo>
                    <a:pt x="190656" y="60361"/>
                    <a:pt x="190899" y="61238"/>
                    <a:pt x="190778" y="62105"/>
                  </a:cubicBezTo>
                  <a:cubicBezTo>
                    <a:pt x="186884" y="91304"/>
                    <a:pt x="191956" y="120995"/>
                    <a:pt x="205327" y="147244"/>
                  </a:cubicBezTo>
                  <a:cubicBezTo>
                    <a:pt x="207415" y="150525"/>
                    <a:pt x="208749" y="154229"/>
                    <a:pt x="209233" y="158089"/>
                  </a:cubicBezTo>
                  <a:lnTo>
                    <a:pt x="200208" y="322710"/>
                  </a:lnTo>
                  <a:cubicBezTo>
                    <a:pt x="200275" y="323134"/>
                    <a:pt x="200275" y="323565"/>
                    <a:pt x="200208" y="323989"/>
                  </a:cubicBezTo>
                  <a:cubicBezTo>
                    <a:pt x="182715" y="356819"/>
                    <a:pt x="151232" y="379896"/>
                    <a:pt x="114664" y="386699"/>
                  </a:cubicBezTo>
                  <a:cubicBezTo>
                    <a:pt x="109558" y="387729"/>
                    <a:pt x="104379" y="388315"/>
                    <a:pt x="99172" y="388450"/>
                  </a:cubicBezTo>
                  <a:close/>
                  <a:moveTo>
                    <a:pt x="53437" y="340761"/>
                  </a:moveTo>
                  <a:cubicBezTo>
                    <a:pt x="55201" y="353357"/>
                    <a:pt x="61499" y="364875"/>
                    <a:pt x="71151" y="373160"/>
                  </a:cubicBezTo>
                  <a:cubicBezTo>
                    <a:pt x="81592" y="381108"/>
                    <a:pt x="95804" y="383533"/>
                    <a:pt x="113384" y="380300"/>
                  </a:cubicBezTo>
                  <a:cubicBezTo>
                    <a:pt x="147447" y="373564"/>
                    <a:pt x="176781" y="352084"/>
                    <a:pt x="193472" y="321632"/>
                  </a:cubicBezTo>
                  <a:lnTo>
                    <a:pt x="202363" y="157415"/>
                  </a:lnTo>
                  <a:cubicBezTo>
                    <a:pt x="201508" y="154809"/>
                    <a:pt x="200423" y="152289"/>
                    <a:pt x="199130" y="149871"/>
                  </a:cubicBezTo>
                  <a:cubicBezTo>
                    <a:pt x="185658" y="123528"/>
                    <a:pt x="180263" y="93790"/>
                    <a:pt x="183638" y="64395"/>
                  </a:cubicBezTo>
                  <a:cubicBezTo>
                    <a:pt x="144362" y="59517"/>
                    <a:pt x="108582" y="39388"/>
                    <a:pt x="84017" y="8354"/>
                  </a:cubicBezTo>
                  <a:cubicBezTo>
                    <a:pt x="72539" y="22756"/>
                    <a:pt x="60334" y="36561"/>
                    <a:pt x="47442" y="49711"/>
                  </a:cubicBezTo>
                  <a:cubicBezTo>
                    <a:pt x="38443" y="57328"/>
                    <a:pt x="30434" y="66039"/>
                    <a:pt x="23597" y="75644"/>
                  </a:cubicBezTo>
                  <a:cubicBezTo>
                    <a:pt x="3054" y="106763"/>
                    <a:pt x="5209" y="148457"/>
                    <a:pt x="8307" y="170550"/>
                  </a:cubicBezTo>
                  <a:cubicBezTo>
                    <a:pt x="11608" y="193990"/>
                    <a:pt x="28515" y="241948"/>
                    <a:pt x="58758" y="241948"/>
                  </a:cubicBezTo>
                  <a:lnTo>
                    <a:pt x="59364" y="241948"/>
                  </a:lnTo>
                  <a:cubicBezTo>
                    <a:pt x="60307" y="241948"/>
                    <a:pt x="61210" y="242339"/>
                    <a:pt x="61856" y="243026"/>
                  </a:cubicBezTo>
                  <a:cubicBezTo>
                    <a:pt x="62496" y="243747"/>
                    <a:pt x="62813" y="244697"/>
                    <a:pt x="62732" y="245653"/>
                  </a:cubicBezTo>
                  <a:lnTo>
                    <a:pt x="53234" y="340492"/>
                  </a:lnTo>
                  <a:close/>
                </a:path>
              </a:pathLst>
            </a:custGeom>
            <a:solidFill>
              <a:srgbClr val="231F20"/>
            </a:solidFill>
            <a:ln w="671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12ABB397-0416-4C62-921A-C5931C689F49}"/>
                </a:ext>
              </a:extLst>
            </p:cNvPr>
            <p:cNvSpPr/>
            <p:nvPr/>
          </p:nvSpPr>
          <p:spPr>
            <a:xfrm>
              <a:off x="10603515" y="4773457"/>
              <a:ext cx="29092" cy="57227"/>
            </a:xfrm>
            <a:custGeom>
              <a:avLst/>
              <a:gdLst>
                <a:gd name="connsiteX0" fmla="*/ 29092 w 29092"/>
                <a:gd name="connsiteY0" fmla="*/ 0 h 57227"/>
                <a:gd name="connsiteX1" fmla="*/ 802 w 29092"/>
                <a:gd name="connsiteY1" fmla="*/ 51326 h 57227"/>
                <a:gd name="connsiteX2" fmla="*/ 28149 w 29092"/>
                <a:gd name="connsiteY2" fmla="*/ 56580 h 57227"/>
              </a:gdLst>
              <a:ahLst/>
              <a:cxnLst>
                <a:cxn ang="0">
                  <a:pos x="connsiteX0" y="connsiteY0"/>
                </a:cxn>
                <a:cxn ang="0">
                  <a:pos x="connsiteX1" y="connsiteY1"/>
                </a:cxn>
                <a:cxn ang="0">
                  <a:pos x="connsiteX2" y="connsiteY2"/>
                </a:cxn>
              </a:cxnLst>
              <a:rect l="l" t="t" r="r" b="b"/>
              <a:pathLst>
                <a:path w="29092" h="57227">
                  <a:moveTo>
                    <a:pt x="29092" y="0"/>
                  </a:moveTo>
                  <a:cubicBezTo>
                    <a:pt x="29092" y="0"/>
                    <a:pt x="-5664" y="42704"/>
                    <a:pt x="802" y="51326"/>
                  </a:cubicBezTo>
                  <a:cubicBezTo>
                    <a:pt x="7268" y="59948"/>
                    <a:pt x="28149" y="56580"/>
                    <a:pt x="28149" y="56580"/>
                  </a:cubicBezTo>
                </a:path>
              </a:pathLst>
            </a:custGeom>
            <a:solidFill>
              <a:srgbClr val="FFFFFF"/>
            </a:solidFill>
            <a:ln w="671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1093D17-F7F2-414A-8F3E-9107C565F04E}"/>
                </a:ext>
              </a:extLst>
            </p:cNvPr>
            <p:cNvSpPr/>
            <p:nvPr/>
          </p:nvSpPr>
          <p:spPr>
            <a:xfrm>
              <a:off x="10600283" y="4770079"/>
              <a:ext cx="35662" cy="64135"/>
            </a:xfrm>
            <a:custGeom>
              <a:avLst/>
              <a:gdLst>
                <a:gd name="connsiteX0" fmla="*/ 22355 w 35662"/>
                <a:gd name="connsiteY0" fmla="*/ 64000 h 64135"/>
                <a:gd name="connsiteX1" fmla="*/ 1340 w 35662"/>
                <a:gd name="connsiteY1" fmla="*/ 56725 h 64135"/>
                <a:gd name="connsiteX2" fmla="*/ 29697 w 35662"/>
                <a:gd name="connsiteY2" fmla="*/ 1223 h 64135"/>
                <a:gd name="connsiteX3" fmla="*/ 34412 w 35662"/>
                <a:gd name="connsiteY3" fmla="*/ 751 h 64135"/>
                <a:gd name="connsiteX4" fmla="*/ 34944 w 35662"/>
                <a:gd name="connsiteY4" fmla="*/ 5385 h 64135"/>
                <a:gd name="connsiteX5" fmla="*/ 34884 w 35662"/>
                <a:gd name="connsiteY5" fmla="*/ 5466 h 64135"/>
                <a:gd name="connsiteX6" fmla="*/ 6661 w 35662"/>
                <a:gd name="connsiteY6" fmla="*/ 52616 h 64135"/>
                <a:gd name="connsiteX7" fmla="*/ 30775 w 35662"/>
                <a:gd name="connsiteY7" fmla="*/ 56523 h 64135"/>
                <a:gd name="connsiteX8" fmla="*/ 34614 w 35662"/>
                <a:gd name="connsiteY8" fmla="*/ 59352 h 64135"/>
                <a:gd name="connsiteX9" fmla="*/ 31940 w 35662"/>
                <a:gd name="connsiteY9" fmla="*/ 63178 h 64135"/>
                <a:gd name="connsiteX10" fmla="*/ 31853 w 35662"/>
                <a:gd name="connsiteY10" fmla="*/ 63191 h 64135"/>
                <a:gd name="connsiteX11" fmla="*/ 22355 w 35662"/>
                <a:gd name="connsiteY11" fmla="*/ 64000 h 6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662" h="64135">
                  <a:moveTo>
                    <a:pt x="22355" y="64000"/>
                  </a:moveTo>
                  <a:cubicBezTo>
                    <a:pt x="14623" y="64788"/>
                    <a:pt x="6931" y="62127"/>
                    <a:pt x="1340" y="56725"/>
                  </a:cubicBezTo>
                  <a:cubicBezTo>
                    <a:pt x="-6002" y="47026"/>
                    <a:pt x="18718" y="14694"/>
                    <a:pt x="29697" y="1223"/>
                  </a:cubicBezTo>
                  <a:cubicBezTo>
                    <a:pt x="30876" y="-198"/>
                    <a:pt x="32977" y="-414"/>
                    <a:pt x="34412" y="751"/>
                  </a:cubicBezTo>
                  <a:cubicBezTo>
                    <a:pt x="35840" y="1883"/>
                    <a:pt x="36083" y="3957"/>
                    <a:pt x="34944" y="5385"/>
                  </a:cubicBezTo>
                  <a:cubicBezTo>
                    <a:pt x="34924" y="5412"/>
                    <a:pt x="34904" y="5439"/>
                    <a:pt x="34884" y="5466"/>
                  </a:cubicBezTo>
                  <a:cubicBezTo>
                    <a:pt x="17775" y="26549"/>
                    <a:pt x="4304" y="48979"/>
                    <a:pt x="6661" y="52616"/>
                  </a:cubicBezTo>
                  <a:cubicBezTo>
                    <a:pt x="10972" y="58274"/>
                    <a:pt x="25925" y="57331"/>
                    <a:pt x="30775" y="56523"/>
                  </a:cubicBezTo>
                  <a:cubicBezTo>
                    <a:pt x="32607" y="56280"/>
                    <a:pt x="34304" y="57527"/>
                    <a:pt x="34614" y="59352"/>
                  </a:cubicBezTo>
                  <a:cubicBezTo>
                    <a:pt x="34931" y="61144"/>
                    <a:pt x="33732" y="62861"/>
                    <a:pt x="31940" y="63178"/>
                  </a:cubicBezTo>
                  <a:cubicBezTo>
                    <a:pt x="31913" y="63184"/>
                    <a:pt x="31879" y="63184"/>
                    <a:pt x="31853" y="63191"/>
                  </a:cubicBezTo>
                  <a:cubicBezTo>
                    <a:pt x="28714" y="63696"/>
                    <a:pt x="25535" y="63966"/>
                    <a:pt x="22355" y="64000"/>
                  </a:cubicBezTo>
                  <a:close/>
                </a:path>
              </a:pathLst>
            </a:custGeom>
            <a:solidFill>
              <a:srgbClr val="231F20"/>
            </a:solidFill>
            <a:ln w="671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729A0754-E9D4-4D5A-A621-52876DE46525}"/>
                </a:ext>
              </a:extLst>
            </p:cNvPr>
            <p:cNvSpPr/>
            <p:nvPr/>
          </p:nvSpPr>
          <p:spPr>
            <a:xfrm rot="-4942801">
              <a:off x="10578864" y="4778876"/>
              <a:ext cx="19802" cy="10507"/>
            </a:xfrm>
            <a:custGeom>
              <a:avLst/>
              <a:gdLst>
                <a:gd name="connsiteX0" fmla="*/ 19803 w 19802"/>
                <a:gd name="connsiteY0" fmla="*/ 5254 h 10507"/>
                <a:gd name="connsiteX1" fmla="*/ 9902 w 19802"/>
                <a:gd name="connsiteY1" fmla="*/ 10508 h 10507"/>
                <a:gd name="connsiteX2" fmla="*/ 0 w 19802"/>
                <a:gd name="connsiteY2" fmla="*/ 5254 h 10507"/>
                <a:gd name="connsiteX3" fmla="*/ 9902 w 19802"/>
                <a:gd name="connsiteY3" fmla="*/ 0 h 10507"/>
                <a:gd name="connsiteX4" fmla="*/ 19803 w 19802"/>
                <a:gd name="connsiteY4" fmla="*/ 5254 h 10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02" h="10507">
                  <a:moveTo>
                    <a:pt x="19803" y="5254"/>
                  </a:moveTo>
                  <a:cubicBezTo>
                    <a:pt x="19803" y="8155"/>
                    <a:pt x="15370" y="10508"/>
                    <a:pt x="9902" y="10508"/>
                  </a:cubicBezTo>
                  <a:cubicBezTo>
                    <a:pt x="4433" y="10508"/>
                    <a:pt x="0" y="8155"/>
                    <a:pt x="0" y="5254"/>
                  </a:cubicBezTo>
                  <a:cubicBezTo>
                    <a:pt x="0" y="2352"/>
                    <a:pt x="4433" y="0"/>
                    <a:pt x="9902" y="0"/>
                  </a:cubicBezTo>
                  <a:cubicBezTo>
                    <a:pt x="15370" y="0"/>
                    <a:pt x="19803" y="2352"/>
                    <a:pt x="19803" y="5254"/>
                  </a:cubicBezTo>
                  <a:close/>
                </a:path>
              </a:pathLst>
            </a:custGeom>
            <a:solidFill>
              <a:srgbClr val="231F20"/>
            </a:solidFill>
            <a:ln w="671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FD35E6CD-0087-4418-95F0-91F01E94B714}"/>
                </a:ext>
              </a:extLst>
            </p:cNvPr>
            <p:cNvSpPr/>
            <p:nvPr/>
          </p:nvSpPr>
          <p:spPr>
            <a:xfrm rot="-5359800">
              <a:off x="10666103" y="4776723"/>
              <a:ext cx="19802" cy="10507"/>
            </a:xfrm>
            <a:custGeom>
              <a:avLst/>
              <a:gdLst>
                <a:gd name="connsiteX0" fmla="*/ 19803 w 19802"/>
                <a:gd name="connsiteY0" fmla="*/ 5254 h 10507"/>
                <a:gd name="connsiteX1" fmla="*/ 9901 w 19802"/>
                <a:gd name="connsiteY1" fmla="*/ 10508 h 10507"/>
                <a:gd name="connsiteX2" fmla="*/ 0 w 19802"/>
                <a:gd name="connsiteY2" fmla="*/ 5254 h 10507"/>
                <a:gd name="connsiteX3" fmla="*/ 9901 w 19802"/>
                <a:gd name="connsiteY3" fmla="*/ 0 h 10507"/>
                <a:gd name="connsiteX4" fmla="*/ 19803 w 19802"/>
                <a:gd name="connsiteY4" fmla="*/ 5254 h 10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02" h="10507">
                  <a:moveTo>
                    <a:pt x="19803" y="5254"/>
                  </a:moveTo>
                  <a:cubicBezTo>
                    <a:pt x="19803" y="8155"/>
                    <a:pt x="15370" y="10508"/>
                    <a:pt x="9901" y="10508"/>
                  </a:cubicBezTo>
                  <a:cubicBezTo>
                    <a:pt x="4433" y="10508"/>
                    <a:pt x="0" y="8155"/>
                    <a:pt x="0" y="5254"/>
                  </a:cubicBezTo>
                  <a:cubicBezTo>
                    <a:pt x="0" y="2352"/>
                    <a:pt x="4433" y="0"/>
                    <a:pt x="9901" y="0"/>
                  </a:cubicBezTo>
                  <a:cubicBezTo>
                    <a:pt x="15370" y="0"/>
                    <a:pt x="19803" y="2352"/>
                    <a:pt x="19803" y="5254"/>
                  </a:cubicBezTo>
                  <a:close/>
                </a:path>
              </a:pathLst>
            </a:custGeom>
            <a:solidFill>
              <a:srgbClr val="231F20"/>
            </a:solidFill>
            <a:ln w="671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118B7C5F-E6F5-4CD1-A807-A093C22BA647}"/>
                </a:ext>
              </a:extLst>
            </p:cNvPr>
            <p:cNvSpPr/>
            <p:nvPr/>
          </p:nvSpPr>
          <p:spPr>
            <a:xfrm>
              <a:off x="10711887" y="4777295"/>
              <a:ext cx="54790" cy="82067"/>
            </a:xfrm>
            <a:custGeom>
              <a:avLst/>
              <a:gdLst>
                <a:gd name="connsiteX0" fmla="*/ 0 w 54790"/>
                <a:gd name="connsiteY0" fmla="*/ 35027 h 82067"/>
                <a:gd name="connsiteX1" fmla="*/ 10643 w 54790"/>
                <a:gd name="connsiteY1" fmla="*/ 12462 h 82067"/>
                <a:gd name="connsiteX2" fmla="*/ 35228 w 54790"/>
                <a:gd name="connsiteY2" fmla="*/ 1 h 82067"/>
                <a:gd name="connsiteX3" fmla="*/ 50249 w 54790"/>
                <a:gd name="connsiteY3" fmla="*/ 8017 h 82067"/>
                <a:gd name="connsiteX4" fmla="*/ 54088 w 54790"/>
                <a:gd name="connsiteY4" fmla="*/ 19333 h 82067"/>
                <a:gd name="connsiteX5" fmla="*/ 30311 w 54790"/>
                <a:gd name="connsiteY5" fmla="*/ 78809 h 82067"/>
                <a:gd name="connsiteX6" fmla="*/ 7948 w 54790"/>
                <a:gd name="connsiteY6" fmla="*/ 78809 h 8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90" h="82067">
                  <a:moveTo>
                    <a:pt x="0" y="35027"/>
                  </a:moveTo>
                  <a:cubicBezTo>
                    <a:pt x="2088" y="26897"/>
                    <a:pt x="5698" y="19239"/>
                    <a:pt x="10643" y="12462"/>
                  </a:cubicBezTo>
                  <a:cubicBezTo>
                    <a:pt x="16321" y="4555"/>
                    <a:pt x="25495" y="-93"/>
                    <a:pt x="35228" y="1"/>
                  </a:cubicBezTo>
                  <a:cubicBezTo>
                    <a:pt x="41202" y="224"/>
                    <a:pt x="46739" y="3181"/>
                    <a:pt x="50249" y="8017"/>
                  </a:cubicBezTo>
                  <a:cubicBezTo>
                    <a:pt x="52357" y="11452"/>
                    <a:pt x="53670" y="15318"/>
                    <a:pt x="54088" y="19333"/>
                  </a:cubicBezTo>
                  <a:cubicBezTo>
                    <a:pt x="57186" y="40483"/>
                    <a:pt x="50181" y="67897"/>
                    <a:pt x="30311" y="78809"/>
                  </a:cubicBezTo>
                  <a:cubicBezTo>
                    <a:pt x="23487" y="83154"/>
                    <a:pt x="14772" y="83154"/>
                    <a:pt x="7948" y="78809"/>
                  </a:cubicBezTo>
                </a:path>
              </a:pathLst>
            </a:custGeom>
            <a:solidFill>
              <a:srgbClr val="FFFFFF"/>
            </a:solidFill>
            <a:ln w="671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40D0DEF1-56CC-4502-959A-16A494DD5542}"/>
                </a:ext>
              </a:extLst>
            </p:cNvPr>
            <p:cNvSpPr/>
            <p:nvPr/>
          </p:nvSpPr>
          <p:spPr>
            <a:xfrm>
              <a:off x="10708500" y="4773988"/>
              <a:ext cx="61578" cy="88860"/>
            </a:xfrm>
            <a:custGeom>
              <a:avLst/>
              <a:gdLst>
                <a:gd name="connsiteX0" fmla="*/ 21169 w 61578"/>
                <a:gd name="connsiteY0" fmla="*/ 88852 h 88860"/>
                <a:gd name="connsiteX1" fmla="*/ 9314 w 61578"/>
                <a:gd name="connsiteY1" fmla="*/ 85080 h 88860"/>
                <a:gd name="connsiteX2" fmla="*/ 8082 w 61578"/>
                <a:gd name="connsiteY2" fmla="*/ 80479 h 88860"/>
                <a:gd name="connsiteX3" fmla="*/ 12682 w 61578"/>
                <a:gd name="connsiteY3" fmla="*/ 79247 h 88860"/>
                <a:gd name="connsiteX4" fmla="*/ 13356 w 61578"/>
                <a:gd name="connsiteY4" fmla="*/ 79759 h 88860"/>
                <a:gd name="connsiteX5" fmla="*/ 32081 w 61578"/>
                <a:gd name="connsiteY5" fmla="*/ 79153 h 88860"/>
                <a:gd name="connsiteX6" fmla="*/ 54174 w 61578"/>
                <a:gd name="connsiteY6" fmla="*/ 23111 h 88860"/>
                <a:gd name="connsiteX7" fmla="*/ 50874 w 61578"/>
                <a:gd name="connsiteY7" fmla="*/ 13210 h 88860"/>
                <a:gd name="connsiteX8" fmla="*/ 38480 w 61578"/>
                <a:gd name="connsiteY8" fmla="*/ 6474 h 88860"/>
                <a:gd name="connsiteX9" fmla="*/ 16656 w 61578"/>
                <a:gd name="connsiteY9" fmla="*/ 17655 h 88860"/>
                <a:gd name="connsiteX10" fmla="*/ 6620 w 61578"/>
                <a:gd name="connsiteY10" fmla="*/ 39142 h 88860"/>
                <a:gd name="connsiteX11" fmla="*/ 2444 w 61578"/>
                <a:gd name="connsiteY11" fmla="*/ 41365 h 88860"/>
                <a:gd name="connsiteX12" fmla="*/ 113 w 61578"/>
                <a:gd name="connsiteY12" fmla="*/ 37317 h 88860"/>
                <a:gd name="connsiteX13" fmla="*/ 154 w 61578"/>
                <a:gd name="connsiteY13" fmla="*/ 37189 h 88860"/>
                <a:gd name="connsiteX14" fmla="*/ 11335 w 61578"/>
                <a:gd name="connsiteY14" fmla="*/ 13479 h 88860"/>
                <a:gd name="connsiteX15" fmla="*/ 38817 w 61578"/>
                <a:gd name="connsiteY15" fmla="*/ 8 h 88860"/>
                <a:gd name="connsiteX16" fmla="*/ 56464 w 61578"/>
                <a:gd name="connsiteY16" fmla="*/ 9505 h 88860"/>
                <a:gd name="connsiteX17" fmla="*/ 60842 w 61578"/>
                <a:gd name="connsiteY17" fmla="*/ 22236 h 88860"/>
                <a:gd name="connsiteX18" fmla="*/ 35314 w 61578"/>
                <a:gd name="connsiteY18" fmla="*/ 85147 h 88860"/>
                <a:gd name="connsiteX19" fmla="*/ 21169 w 61578"/>
                <a:gd name="connsiteY19" fmla="*/ 88852 h 8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578" h="88860">
                  <a:moveTo>
                    <a:pt x="21169" y="88852"/>
                  </a:moveTo>
                  <a:cubicBezTo>
                    <a:pt x="16905" y="88980"/>
                    <a:pt x="12723" y="87653"/>
                    <a:pt x="9314" y="85080"/>
                  </a:cubicBezTo>
                  <a:cubicBezTo>
                    <a:pt x="7704" y="84150"/>
                    <a:pt x="7152" y="82089"/>
                    <a:pt x="8082" y="80479"/>
                  </a:cubicBezTo>
                  <a:cubicBezTo>
                    <a:pt x="9011" y="78870"/>
                    <a:pt x="11066" y="78317"/>
                    <a:pt x="12682" y="79247"/>
                  </a:cubicBezTo>
                  <a:cubicBezTo>
                    <a:pt x="12925" y="79388"/>
                    <a:pt x="13154" y="79557"/>
                    <a:pt x="13356" y="79759"/>
                  </a:cubicBezTo>
                  <a:cubicBezTo>
                    <a:pt x="19209" y="83113"/>
                    <a:pt x="26457" y="82877"/>
                    <a:pt x="32081" y="79153"/>
                  </a:cubicBezTo>
                  <a:cubicBezTo>
                    <a:pt x="50537" y="69049"/>
                    <a:pt x="57138" y="43319"/>
                    <a:pt x="54174" y="23111"/>
                  </a:cubicBezTo>
                  <a:cubicBezTo>
                    <a:pt x="53770" y="19616"/>
                    <a:pt x="52652" y="16248"/>
                    <a:pt x="50874" y="13210"/>
                  </a:cubicBezTo>
                  <a:cubicBezTo>
                    <a:pt x="47991" y="9189"/>
                    <a:pt x="43424" y="6703"/>
                    <a:pt x="38480" y="6474"/>
                  </a:cubicBezTo>
                  <a:cubicBezTo>
                    <a:pt x="29831" y="6481"/>
                    <a:pt x="21715" y="10644"/>
                    <a:pt x="16656" y="17655"/>
                  </a:cubicBezTo>
                  <a:cubicBezTo>
                    <a:pt x="12008" y="24135"/>
                    <a:pt x="8600" y="31417"/>
                    <a:pt x="6620" y="39142"/>
                  </a:cubicBezTo>
                  <a:cubicBezTo>
                    <a:pt x="6068" y="40900"/>
                    <a:pt x="4209" y="41891"/>
                    <a:pt x="2444" y="41365"/>
                  </a:cubicBezTo>
                  <a:cubicBezTo>
                    <a:pt x="686" y="40894"/>
                    <a:pt x="-358" y="39082"/>
                    <a:pt x="113" y="37317"/>
                  </a:cubicBezTo>
                  <a:cubicBezTo>
                    <a:pt x="127" y="37277"/>
                    <a:pt x="140" y="37229"/>
                    <a:pt x="154" y="37189"/>
                  </a:cubicBezTo>
                  <a:cubicBezTo>
                    <a:pt x="2390" y="28668"/>
                    <a:pt x="6182" y="20626"/>
                    <a:pt x="11335" y="13479"/>
                  </a:cubicBezTo>
                  <a:cubicBezTo>
                    <a:pt x="17768" y="4790"/>
                    <a:pt x="28013" y="-228"/>
                    <a:pt x="38817" y="8"/>
                  </a:cubicBezTo>
                  <a:cubicBezTo>
                    <a:pt x="45849" y="284"/>
                    <a:pt x="52362" y="3787"/>
                    <a:pt x="56464" y="9505"/>
                  </a:cubicBezTo>
                  <a:cubicBezTo>
                    <a:pt x="58842" y="13378"/>
                    <a:pt x="60337" y="17723"/>
                    <a:pt x="60842" y="22236"/>
                  </a:cubicBezTo>
                  <a:cubicBezTo>
                    <a:pt x="64143" y="44733"/>
                    <a:pt x="56464" y="73562"/>
                    <a:pt x="35314" y="85147"/>
                  </a:cubicBezTo>
                  <a:cubicBezTo>
                    <a:pt x="30976" y="87525"/>
                    <a:pt x="26120" y="88798"/>
                    <a:pt x="21169" y="88852"/>
                  </a:cubicBezTo>
                  <a:close/>
                </a:path>
              </a:pathLst>
            </a:custGeom>
            <a:solidFill>
              <a:srgbClr val="231F20"/>
            </a:solidFill>
            <a:ln w="671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2C3F1826-F850-4C3B-BBC9-2BB658D6A4D2}"/>
                </a:ext>
              </a:extLst>
            </p:cNvPr>
            <p:cNvSpPr/>
            <p:nvPr/>
          </p:nvSpPr>
          <p:spPr>
            <a:xfrm>
              <a:off x="10410599" y="5133951"/>
              <a:ext cx="49696" cy="242890"/>
            </a:xfrm>
            <a:custGeom>
              <a:avLst/>
              <a:gdLst>
                <a:gd name="connsiteX0" fmla="*/ 3300 w 49696"/>
                <a:gd name="connsiteY0" fmla="*/ 242890 h 242890"/>
                <a:gd name="connsiteX1" fmla="*/ 3300 w 49696"/>
                <a:gd name="connsiteY1" fmla="*/ 242890 h 242890"/>
                <a:gd name="connsiteX2" fmla="*/ 0 w 49696"/>
                <a:gd name="connsiteY2" fmla="*/ 239522 h 242890"/>
                <a:gd name="connsiteX3" fmla="*/ 42974 w 49696"/>
                <a:gd name="connsiteY3" fmla="*/ 2762 h 242890"/>
                <a:gd name="connsiteX4" fmla="*/ 46894 w 49696"/>
                <a:gd name="connsiteY4" fmla="*/ 54 h 242890"/>
                <a:gd name="connsiteX5" fmla="*/ 46948 w 49696"/>
                <a:gd name="connsiteY5" fmla="*/ 68 h 242890"/>
                <a:gd name="connsiteX6" fmla="*/ 49642 w 49696"/>
                <a:gd name="connsiteY6" fmla="*/ 4042 h 242890"/>
                <a:gd name="connsiteX7" fmla="*/ 6736 w 49696"/>
                <a:gd name="connsiteY7" fmla="*/ 239792 h 242890"/>
                <a:gd name="connsiteX8" fmla="*/ 3300 w 49696"/>
                <a:gd name="connsiteY8" fmla="*/ 242890 h 2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96" h="242890">
                  <a:moveTo>
                    <a:pt x="3300" y="242890"/>
                  </a:moveTo>
                  <a:lnTo>
                    <a:pt x="3300" y="242890"/>
                  </a:lnTo>
                  <a:cubicBezTo>
                    <a:pt x="1468" y="242856"/>
                    <a:pt x="0" y="241354"/>
                    <a:pt x="0" y="239522"/>
                  </a:cubicBezTo>
                  <a:cubicBezTo>
                    <a:pt x="0" y="232786"/>
                    <a:pt x="38595" y="26270"/>
                    <a:pt x="42974" y="2762"/>
                  </a:cubicBezTo>
                  <a:cubicBezTo>
                    <a:pt x="43311" y="930"/>
                    <a:pt x="45062" y="-276"/>
                    <a:pt x="46894" y="54"/>
                  </a:cubicBezTo>
                  <a:cubicBezTo>
                    <a:pt x="46914" y="61"/>
                    <a:pt x="46928" y="61"/>
                    <a:pt x="46948" y="68"/>
                  </a:cubicBezTo>
                  <a:cubicBezTo>
                    <a:pt x="48773" y="438"/>
                    <a:pt x="49972" y="2203"/>
                    <a:pt x="49642" y="4042"/>
                  </a:cubicBezTo>
                  <a:cubicBezTo>
                    <a:pt x="32533" y="95311"/>
                    <a:pt x="6938" y="233393"/>
                    <a:pt x="6736" y="239792"/>
                  </a:cubicBezTo>
                  <a:cubicBezTo>
                    <a:pt x="6561" y="241556"/>
                    <a:pt x="5072" y="242897"/>
                    <a:pt x="3300" y="242890"/>
                  </a:cubicBezTo>
                  <a:close/>
                </a:path>
              </a:pathLst>
            </a:custGeom>
            <a:solidFill>
              <a:srgbClr val="231F20"/>
            </a:solidFill>
            <a:ln w="671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FEE2F108-75D5-45B0-921C-2098B805DFDA}"/>
                </a:ext>
              </a:extLst>
            </p:cNvPr>
            <p:cNvSpPr/>
            <p:nvPr/>
          </p:nvSpPr>
          <p:spPr>
            <a:xfrm>
              <a:off x="10792513" y="5124724"/>
              <a:ext cx="6735" cy="267138"/>
            </a:xfrm>
            <a:custGeom>
              <a:avLst/>
              <a:gdLst>
                <a:gd name="connsiteX0" fmla="*/ 3368 w 6735"/>
                <a:gd name="connsiteY0" fmla="*/ 267138 h 267138"/>
                <a:gd name="connsiteX1" fmla="*/ 0 w 6735"/>
                <a:gd name="connsiteY1" fmla="*/ 263770 h 267138"/>
                <a:gd name="connsiteX2" fmla="*/ 0 w 6735"/>
                <a:gd name="connsiteY2" fmla="*/ 3368 h 267138"/>
                <a:gd name="connsiteX3" fmla="*/ 3368 w 6735"/>
                <a:gd name="connsiteY3" fmla="*/ 0 h 267138"/>
                <a:gd name="connsiteX4" fmla="*/ 6736 w 6735"/>
                <a:gd name="connsiteY4" fmla="*/ 3368 h 267138"/>
                <a:gd name="connsiteX5" fmla="*/ 6736 w 6735"/>
                <a:gd name="connsiteY5" fmla="*/ 263770 h 267138"/>
                <a:gd name="connsiteX6" fmla="*/ 3368 w 6735"/>
                <a:gd name="connsiteY6" fmla="*/ 267138 h 26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5" h="267138">
                  <a:moveTo>
                    <a:pt x="3368" y="267138"/>
                  </a:moveTo>
                  <a:cubicBezTo>
                    <a:pt x="1509" y="267138"/>
                    <a:pt x="0" y="265629"/>
                    <a:pt x="0" y="263770"/>
                  </a:cubicBezTo>
                  <a:lnTo>
                    <a:pt x="0" y="3368"/>
                  </a:lnTo>
                  <a:cubicBezTo>
                    <a:pt x="0" y="1509"/>
                    <a:pt x="1509" y="0"/>
                    <a:pt x="3368" y="0"/>
                  </a:cubicBezTo>
                  <a:cubicBezTo>
                    <a:pt x="5227" y="0"/>
                    <a:pt x="6736" y="1509"/>
                    <a:pt x="6736" y="3368"/>
                  </a:cubicBezTo>
                  <a:lnTo>
                    <a:pt x="6736" y="263770"/>
                  </a:lnTo>
                  <a:cubicBezTo>
                    <a:pt x="6736" y="265629"/>
                    <a:pt x="5227" y="267138"/>
                    <a:pt x="3368" y="267138"/>
                  </a:cubicBezTo>
                  <a:close/>
                </a:path>
              </a:pathLst>
            </a:custGeom>
            <a:solidFill>
              <a:srgbClr val="231F20"/>
            </a:solidFill>
            <a:ln w="671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E8453AD4-6255-40FE-9F4C-7E306B7F71FE}"/>
                </a:ext>
              </a:extLst>
            </p:cNvPr>
            <p:cNvSpPr/>
            <p:nvPr/>
          </p:nvSpPr>
          <p:spPr>
            <a:xfrm>
              <a:off x="10588826" y="4842296"/>
              <a:ext cx="77460" cy="59109"/>
            </a:xfrm>
            <a:custGeom>
              <a:avLst/>
              <a:gdLst>
                <a:gd name="connsiteX0" fmla="*/ 77461 w 77460"/>
                <a:gd name="connsiteY0" fmla="*/ 0 h 59109"/>
                <a:gd name="connsiteX1" fmla="*/ 0 w 77460"/>
                <a:gd name="connsiteY1" fmla="*/ 7342 h 59109"/>
                <a:gd name="connsiteX2" fmla="*/ 32803 w 77460"/>
                <a:gd name="connsiteY2" fmla="*/ 58937 h 59109"/>
                <a:gd name="connsiteX3" fmla="*/ 77461 w 77460"/>
                <a:gd name="connsiteY3" fmla="*/ 0 h 59109"/>
              </a:gdLst>
              <a:ahLst/>
              <a:cxnLst>
                <a:cxn ang="0">
                  <a:pos x="connsiteX0" y="connsiteY0"/>
                </a:cxn>
                <a:cxn ang="0">
                  <a:pos x="connsiteX1" y="connsiteY1"/>
                </a:cxn>
                <a:cxn ang="0">
                  <a:pos x="connsiteX2" y="connsiteY2"/>
                </a:cxn>
                <a:cxn ang="0">
                  <a:pos x="connsiteX3" y="connsiteY3"/>
                </a:cxn>
              </a:cxnLst>
              <a:rect l="l" t="t" r="r" b="b"/>
              <a:pathLst>
                <a:path w="77460" h="59109">
                  <a:moveTo>
                    <a:pt x="77461" y="0"/>
                  </a:moveTo>
                  <a:lnTo>
                    <a:pt x="0" y="7342"/>
                  </a:lnTo>
                  <a:cubicBezTo>
                    <a:pt x="0" y="7342"/>
                    <a:pt x="0" y="62575"/>
                    <a:pt x="32803" y="58937"/>
                  </a:cubicBezTo>
                  <a:cubicBezTo>
                    <a:pt x="65606" y="55300"/>
                    <a:pt x="74901" y="34015"/>
                    <a:pt x="77461" y="0"/>
                  </a:cubicBezTo>
                  <a:close/>
                </a:path>
              </a:pathLst>
            </a:custGeom>
            <a:solidFill>
              <a:srgbClr val="FFFFFF"/>
            </a:solidFill>
            <a:ln w="671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6450A280-DFB9-4013-A6FE-D8094FF503C8}"/>
                </a:ext>
              </a:extLst>
            </p:cNvPr>
            <p:cNvSpPr/>
            <p:nvPr/>
          </p:nvSpPr>
          <p:spPr>
            <a:xfrm>
              <a:off x="10585322" y="4838922"/>
              <a:ext cx="84202" cy="65883"/>
            </a:xfrm>
            <a:custGeom>
              <a:avLst/>
              <a:gdLst>
                <a:gd name="connsiteX0" fmla="*/ 33140 w 84202"/>
                <a:gd name="connsiteY0" fmla="*/ 65881 h 65883"/>
                <a:gd name="connsiteX1" fmla="*/ 16234 w 84202"/>
                <a:gd name="connsiteY1" fmla="*/ 59483 h 65883"/>
                <a:gd name="connsiteX2" fmla="*/ 1 w 84202"/>
                <a:gd name="connsiteY2" fmla="*/ 10716 h 65883"/>
                <a:gd name="connsiteX3" fmla="*/ 3032 w 84202"/>
                <a:gd name="connsiteY3" fmla="*/ 7348 h 65883"/>
                <a:gd name="connsiteX4" fmla="*/ 80492 w 84202"/>
                <a:gd name="connsiteY4" fmla="*/ 6 h 65883"/>
                <a:gd name="connsiteX5" fmla="*/ 84197 w 84202"/>
                <a:gd name="connsiteY5" fmla="*/ 3300 h 65883"/>
                <a:gd name="connsiteX6" fmla="*/ 84197 w 84202"/>
                <a:gd name="connsiteY6" fmla="*/ 3644 h 65883"/>
                <a:gd name="connsiteX7" fmla="*/ 36508 w 84202"/>
                <a:gd name="connsiteY7" fmla="*/ 65679 h 65883"/>
                <a:gd name="connsiteX8" fmla="*/ 6871 w 84202"/>
                <a:gd name="connsiteY8" fmla="*/ 13747 h 65883"/>
                <a:gd name="connsiteX9" fmla="*/ 20814 w 84202"/>
                <a:gd name="connsiteY9" fmla="*/ 54161 h 65883"/>
                <a:gd name="connsiteX10" fmla="*/ 35835 w 84202"/>
                <a:gd name="connsiteY10" fmla="*/ 58674 h 65883"/>
                <a:gd name="connsiteX11" fmla="*/ 77192 w 84202"/>
                <a:gd name="connsiteY11" fmla="*/ 6877 h 65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202" h="65883">
                  <a:moveTo>
                    <a:pt x="33140" y="65881"/>
                  </a:moveTo>
                  <a:cubicBezTo>
                    <a:pt x="26896" y="65962"/>
                    <a:pt x="20861" y="63672"/>
                    <a:pt x="16234" y="59483"/>
                  </a:cubicBezTo>
                  <a:cubicBezTo>
                    <a:pt x="270" y="45270"/>
                    <a:pt x="1" y="12333"/>
                    <a:pt x="1" y="10716"/>
                  </a:cubicBezTo>
                  <a:cubicBezTo>
                    <a:pt x="-40" y="8965"/>
                    <a:pt x="1287" y="7490"/>
                    <a:pt x="3032" y="7348"/>
                  </a:cubicBezTo>
                  <a:lnTo>
                    <a:pt x="80492" y="6"/>
                  </a:lnTo>
                  <a:cubicBezTo>
                    <a:pt x="82426" y="-108"/>
                    <a:pt x="84083" y="1367"/>
                    <a:pt x="84197" y="3300"/>
                  </a:cubicBezTo>
                  <a:cubicBezTo>
                    <a:pt x="84204" y="3414"/>
                    <a:pt x="84204" y="3529"/>
                    <a:pt x="84197" y="3644"/>
                  </a:cubicBezTo>
                  <a:cubicBezTo>
                    <a:pt x="82042" y="33348"/>
                    <a:pt x="74834" y="61369"/>
                    <a:pt x="36508" y="65679"/>
                  </a:cubicBezTo>
                  <a:close/>
                  <a:moveTo>
                    <a:pt x="6871" y="13747"/>
                  </a:moveTo>
                  <a:cubicBezTo>
                    <a:pt x="7343" y="21965"/>
                    <a:pt x="9633" y="44529"/>
                    <a:pt x="20814" y="54161"/>
                  </a:cubicBezTo>
                  <a:cubicBezTo>
                    <a:pt x="24876" y="57866"/>
                    <a:pt x="30406" y="59530"/>
                    <a:pt x="35835" y="58674"/>
                  </a:cubicBezTo>
                  <a:cubicBezTo>
                    <a:pt x="62171" y="55778"/>
                    <a:pt x="74026" y="41094"/>
                    <a:pt x="77192" y="6877"/>
                  </a:cubicBezTo>
                  <a:close/>
                </a:path>
              </a:pathLst>
            </a:custGeom>
            <a:solidFill>
              <a:srgbClr val="231F20"/>
            </a:solidFill>
            <a:ln w="671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0EDD42D0-9A13-49C2-BAF5-AE01BCEBB29C}"/>
                </a:ext>
              </a:extLst>
            </p:cNvPr>
            <p:cNvSpPr/>
            <p:nvPr/>
          </p:nvSpPr>
          <p:spPr>
            <a:xfrm>
              <a:off x="10588691" y="4919487"/>
              <a:ext cx="94771" cy="88372"/>
            </a:xfrm>
            <a:custGeom>
              <a:avLst/>
              <a:gdLst>
                <a:gd name="connsiteX0" fmla="*/ 4243 w 94771"/>
                <a:gd name="connsiteY0" fmla="*/ 16839 h 88372"/>
                <a:gd name="connsiteX1" fmla="*/ 94771 w 94771"/>
                <a:gd name="connsiteY1" fmla="*/ 0 h 88372"/>
                <a:gd name="connsiteX2" fmla="*/ 0 w 94771"/>
                <a:gd name="connsiteY2" fmla="*/ 88372 h 88372"/>
              </a:gdLst>
              <a:ahLst/>
              <a:cxnLst>
                <a:cxn ang="0">
                  <a:pos x="connsiteX0" y="connsiteY0"/>
                </a:cxn>
                <a:cxn ang="0">
                  <a:pos x="connsiteX1" y="connsiteY1"/>
                </a:cxn>
                <a:cxn ang="0">
                  <a:pos x="connsiteX2" y="connsiteY2"/>
                </a:cxn>
              </a:cxnLst>
              <a:rect l="l" t="t" r="r" b="b"/>
              <a:pathLst>
                <a:path w="94771" h="88372">
                  <a:moveTo>
                    <a:pt x="4243" y="16839"/>
                  </a:moveTo>
                  <a:cubicBezTo>
                    <a:pt x="35255" y="17486"/>
                    <a:pt x="66070" y="11761"/>
                    <a:pt x="94771" y="0"/>
                  </a:cubicBezTo>
                  <a:cubicBezTo>
                    <a:pt x="94771" y="0"/>
                    <a:pt x="41357" y="64528"/>
                    <a:pt x="0" y="88372"/>
                  </a:cubicBezTo>
                  <a:close/>
                </a:path>
              </a:pathLst>
            </a:custGeom>
            <a:solidFill>
              <a:srgbClr val="231F20"/>
            </a:solidFill>
            <a:ln w="671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B5754B94-72BF-4B99-8D2B-AC34D48BE8BC}"/>
                </a:ext>
              </a:extLst>
            </p:cNvPr>
            <p:cNvSpPr/>
            <p:nvPr/>
          </p:nvSpPr>
          <p:spPr>
            <a:xfrm>
              <a:off x="10585305" y="4916071"/>
              <a:ext cx="101603" cy="95160"/>
            </a:xfrm>
            <a:custGeom>
              <a:avLst/>
              <a:gdLst>
                <a:gd name="connsiteX0" fmla="*/ 3385 w 101603"/>
                <a:gd name="connsiteY0" fmla="*/ 95157 h 95160"/>
                <a:gd name="connsiteX1" fmla="*/ 4 w 101603"/>
                <a:gd name="connsiteY1" fmla="*/ 92078 h 95160"/>
                <a:gd name="connsiteX2" fmla="*/ 18 w 101603"/>
                <a:gd name="connsiteY2" fmla="*/ 91587 h 95160"/>
                <a:gd name="connsiteX3" fmla="*/ 4261 w 101603"/>
                <a:gd name="connsiteY3" fmla="*/ 20054 h 95160"/>
                <a:gd name="connsiteX4" fmla="*/ 7831 w 101603"/>
                <a:gd name="connsiteY4" fmla="*/ 16888 h 95160"/>
                <a:gd name="connsiteX5" fmla="*/ 96810 w 101603"/>
                <a:gd name="connsiteY5" fmla="*/ 318 h 95160"/>
                <a:gd name="connsiteX6" fmla="*/ 101289 w 101603"/>
                <a:gd name="connsiteY6" fmla="*/ 1941 h 95160"/>
                <a:gd name="connsiteX7" fmla="*/ 100784 w 101603"/>
                <a:gd name="connsiteY7" fmla="*/ 5572 h 95160"/>
                <a:gd name="connsiteX8" fmla="*/ 5069 w 101603"/>
                <a:gd name="connsiteY8" fmla="*/ 94753 h 95160"/>
                <a:gd name="connsiteX9" fmla="*/ 3385 w 101603"/>
                <a:gd name="connsiteY9" fmla="*/ 95157 h 95160"/>
                <a:gd name="connsiteX10" fmla="*/ 10795 w 101603"/>
                <a:gd name="connsiteY10" fmla="*/ 23691 h 95160"/>
                <a:gd name="connsiteX11" fmla="*/ 7090 w 101603"/>
                <a:gd name="connsiteY11" fmla="*/ 85592 h 95160"/>
                <a:gd name="connsiteX12" fmla="*/ 86773 w 101603"/>
                <a:gd name="connsiteY12" fmla="*/ 11499 h 95160"/>
                <a:gd name="connsiteX13" fmla="*/ 10795 w 101603"/>
                <a:gd name="connsiteY13" fmla="*/ 23691 h 9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603" h="95160">
                  <a:moveTo>
                    <a:pt x="3385" y="95157"/>
                  </a:moveTo>
                  <a:cubicBezTo>
                    <a:pt x="1600" y="95244"/>
                    <a:pt x="85" y="93863"/>
                    <a:pt x="4" y="92078"/>
                  </a:cubicBezTo>
                  <a:cubicBezTo>
                    <a:pt x="-3" y="91917"/>
                    <a:pt x="-3" y="91748"/>
                    <a:pt x="18" y="91587"/>
                  </a:cubicBezTo>
                  <a:lnTo>
                    <a:pt x="4261" y="20054"/>
                  </a:lnTo>
                  <a:cubicBezTo>
                    <a:pt x="4403" y="18208"/>
                    <a:pt x="5985" y="16807"/>
                    <a:pt x="7831" y="16888"/>
                  </a:cubicBezTo>
                  <a:cubicBezTo>
                    <a:pt x="38310" y="17454"/>
                    <a:pt x="68580" y="11816"/>
                    <a:pt x="96810" y="318"/>
                  </a:cubicBezTo>
                  <a:cubicBezTo>
                    <a:pt x="98494" y="-470"/>
                    <a:pt x="100501" y="257"/>
                    <a:pt x="101289" y="1941"/>
                  </a:cubicBezTo>
                  <a:cubicBezTo>
                    <a:pt x="101848" y="3147"/>
                    <a:pt x="101653" y="4568"/>
                    <a:pt x="100784" y="5572"/>
                  </a:cubicBezTo>
                  <a:cubicBezTo>
                    <a:pt x="98561" y="8199"/>
                    <a:pt x="46494" y="70841"/>
                    <a:pt x="5069" y="94753"/>
                  </a:cubicBezTo>
                  <a:cubicBezTo>
                    <a:pt x="4544" y="95015"/>
                    <a:pt x="3971" y="95150"/>
                    <a:pt x="3385" y="95157"/>
                  </a:cubicBezTo>
                  <a:close/>
                  <a:moveTo>
                    <a:pt x="10795" y="23691"/>
                  </a:moveTo>
                  <a:lnTo>
                    <a:pt x="7090" y="85592"/>
                  </a:lnTo>
                  <a:cubicBezTo>
                    <a:pt x="36525" y="66597"/>
                    <a:pt x="70877" y="29484"/>
                    <a:pt x="86773" y="11499"/>
                  </a:cubicBezTo>
                  <a:cubicBezTo>
                    <a:pt x="62296" y="19744"/>
                    <a:pt x="36619" y="23866"/>
                    <a:pt x="10795" y="23691"/>
                  </a:cubicBezTo>
                  <a:close/>
                </a:path>
              </a:pathLst>
            </a:custGeom>
            <a:solidFill>
              <a:srgbClr val="231F20"/>
            </a:solidFill>
            <a:ln w="671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0E8690FE-C344-4F4C-A3C5-ED63BEDB8048}"/>
                </a:ext>
              </a:extLst>
            </p:cNvPr>
            <p:cNvSpPr/>
            <p:nvPr/>
          </p:nvSpPr>
          <p:spPr>
            <a:xfrm>
              <a:off x="10486413" y="5014303"/>
              <a:ext cx="76473" cy="208393"/>
            </a:xfrm>
            <a:custGeom>
              <a:avLst/>
              <a:gdLst>
                <a:gd name="connsiteX0" fmla="*/ 65367 w 76473"/>
                <a:gd name="connsiteY0" fmla="*/ 208358 h 208393"/>
                <a:gd name="connsiteX1" fmla="*/ 62942 w 76473"/>
                <a:gd name="connsiteY1" fmla="*/ 207348 h 208393"/>
                <a:gd name="connsiteX2" fmla="*/ 973 w 76473"/>
                <a:gd name="connsiteY2" fmla="*/ 142214 h 208393"/>
                <a:gd name="connsiteX3" fmla="*/ 98 w 76473"/>
                <a:gd name="connsiteY3" fmla="*/ 139520 h 208393"/>
                <a:gd name="connsiteX4" fmla="*/ 1512 w 76473"/>
                <a:gd name="connsiteY4" fmla="*/ 137095 h 208393"/>
                <a:gd name="connsiteX5" fmla="*/ 59574 w 76473"/>
                <a:gd name="connsiteY5" fmla="*/ 97354 h 208393"/>
                <a:gd name="connsiteX6" fmla="*/ 1445 w 76473"/>
                <a:gd name="connsiteY6" fmla="*/ 54178 h 208393"/>
                <a:gd name="connsiteX7" fmla="*/ 576 w 76473"/>
                <a:gd name="connsiteY7" fmla="*/ 49591 h 208393"/>
                <a:gd name="connsiteX8" fmla="*/ 1445 w 76473"/>
                <a:gd name="connsiteY8" fmla="*/ 48722 h 208393"/>
                <a:gd name="connsiteX9" fmla="*/ 70890 w 76473"/>
                <a:gd name="connsiteY9" fmla="*/ 831 h 208393"/>
                <a:gd name="connsiteX10" fmla="*/ 75645 w 76473"/>
                <a:gd name="connsiteY10" fmla="*/ 1155 h 208393"/>
                <a:gd name="connsiteX11" fmla="*/ 75322 w 76473"/>
                <a:gd name="connsiteY11" fmla="*/ 5903 h 208393"/>
                <a:gd name="connsiteX12" fmla="*/ 74662 w 76473"/>
                <a:gd name="connsiteY12" fmla="*/ 6355 h 208393"/>
                <a:gd name="connsiteX13" fmla="*/ 8989 w 76473"/>
                <a:gd name="connsiteY13" fmla="*/ 51686 h 208393"/>
                <a:gd name="connsiteX14" fmla="*/ 67185 w 76473"/>
                <a:gd name="connsiteY14" fmla="*/ 94929 h 208393"/>
                <a:gd name="connsiteX15" fmla="*/ 68532 w 76473"/>
                <a:gd name="connsiteY15" fmla="*/ 97691 h 208393"/>
                <a:gd name="connsiteX16" fmla="*/ 67118 w 76473"/>
                <a:gd name="connsiteY16" fmla="*/ 100385 h 208393"/>
                <a:gd name="connsiteX17" fmla="*/ 8383 w 76473"/>
                <a:gd name="connsiteY17" fmla="*/ 140799 h 208393"/>
                <a:gd name="connsiteX18" fmla="*/ 67657 w 76473"/>
                <a:gd name="connsiteY18" fmla="*/ 203105 h 208393"/>
                <a:gd name="connsiteX19" fmla="*/ 67704 w 76473"/>
                <a:gd name="connsiteY19" fmla="*/ 207773 h 208393"/>
                <a:gd name="connsiteX20" fmla="*/ 67657 w 76473"/>
                <a:gd name="connsiteY20" fmla="*/ 207820 h 208393"/>
                <a:gd name="connsiteX21" fmla="*/ 65367 w 76473"/>
                <a:gd name="connsiteY21" fmla="*/ 208358 h 20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6473" h="208393">
                  <a:moveTo>
                    <a:pt x="65367" y="208358"/>
                  </a:moveTo>
                  <a:cubicBezTo>
                    <a:pt x="64457" y="208358"/>
                    <a:pt x="63581" y="207995"/>
                    <a:pt x="62942" y="207348"/>
                  </a:cubicBezTo>
                  <a:lnTo>
                    <a:pt x="973" y="142214"/>
                  </a:lnTo>
                  <a:cubicBezTo>
                    <a:pt x="293" y="141493"/>
                    <a:pt x="-31" y="140503"/>
                    <a:pt x="98" y="139520"/>
                  </a:cubicBezTo>
                  <a:cubicBezTo>
                    <a:pt x="165" y="138536"/>
                    <a:pt x="690" y="137640"/>
                    <a:pt x="1512" y="137095"/>
                  </a:cubicBezTo>
                  <a:lnTo>
                    <a:pt x="59574" y="97354"/>
                  </a:lnTo>
                  <a:lnTo>
                    <a:pt x="1445" y="54178"/>
                  </a:lnTo>
                  <a:cubicBezTo>
                    <a:pt x="-64" y="53154"/>
                    <a:pt x="-455" y="51100"/>
                    <a:pt x="576" y="49591"/>
                  </a:cubicBezTo>
                  <a:cubicBezTo>
                    <a:pt x="805" y="49248"/>
                    <a:pt x="1101" y="48958"/>
                    <a:pt x="1445" y="48722"/>
                  </a:cubicBezTo>
                  <a:lnTo>
                    <a:pt x="70890" y="831"/>
                  </a:lnTo>
                  <a:cubicBezTo>
                    <a:pt x="72291" y="-394"/>
                    <a:pt x="74419" y="-246"/>
                    <a:pt x="75645" y="1155"/>
                  </a:cubicBezTo>
                  <a:cubicBezTo>
                    <a:pt x="76864" y="2556"/>
                    <a:pt x="76723" y="4684"/>
                    <a:pt x="75322" y="5903"/>
                  </a:cubicBezTo>
                  <a:cubicBezTo>
                    <a:pt x="75120" y="6079"/>
                    <a:pt x="74898" y="6233"/>
                    <a:pt x="74662" y="6355"/>
                  </a:cubicBezTo>
                  <a:lnTo>
                    <a:pt x="8989" y="51686"/>
                  </a:lnTo>
                  <a:lnTo>
                    <a:pt x="67185" y="94929"/>
                  </a:lnTo>
                  <a:cubicBezTo>
                    <a:pt x="68094" y="95549"/>
                    <a:pt x="68606" y="96600"/>
                    <a:pt x="68532" y="97691"/>
                  </a:cubicBezTo>
                  <a:cubicBezTo>
                    <a:pt x="68526" y="98769"/>
                    <a:pt x="68000" y="99772"/>
                    <a:pt x="67118" y="100385"/>
                  </a:cubicBezTo>
                  <a:lnTo>
                    <a:pt x="8383" y="140799"/>
                  </a:lnTo>
                  <a:lnTo>
                    <a:pt x="67657" y="203105"/>
                  </a:lnTo>
                  <a:cubicBezTo>
                    <a:pt x="68957" y="204378"/>
                    <a:pt x="68977" y="206472"/>
                    <a:pt x="67704" y="207773"/>
                  </a:cubicBezTo>
                  <a:cubicBezTo>
                    <a:pt x="67690" y="207786"/>
                    <a:pt x="67670" y="207806"/>
                    <a:pt x="67657" y="207820"/>
                  </a:cubicBezTo>
                  <a:cubicBezTo>
                    <a:pt x="66990" y="208284"/>
                    <a:pt x="66168" y="208480"/>
                    <a:pt x="65367" y="208358"/>
                  </a:cubicBezTo>
                  <a:close/>
                </a:path>
              </a:pathLst>
            </a:custGeom>
            <a:solidFill>
              <a:srgbClr val="231F20"/>
            </a:solidFill>
            <a:ln w="671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A4442DF0-2BF2-49EF-8501-A9EA79F1CB06}"/>
                </a:ext>
              </a:extLst>
            </p:cNvPr>
            <p:cNvSpPr/>
            <p:nvPr/>
          </p:nvSpPr>
          <p:spPr>
            <a:xfrm>
              <a:off x="10666713" y="5028775"/>
              <a:ext cx="115886" cy="198467"/>
            </a:xfrm>
            <a:custGeom>
              <a:avLst/>
              <a:gdLst>
                <a:gd name="connsiteX0" fmla="*/ 3345 w 115886"/>
                <a:gd name="connsiteY0" fmla="*/ 198467 h 198467"/>
                <a:gd name="connsiteX1" fmla="*/ 449 w 115886"/>
                <a:gd name="connsiteY1" fmla="*/ 196783 h 198467"/>
                <a:gd name="connsiteX2" fmla="*/ 1661 w 115886"/>
                <a:gd name="connsiteY2" fmla="*/ 192202 h 198467"/>
                <a:gd name="connsiteX3" fmla="*/ 92930 w 115886"/>
                <a:gd name="connsiteY3" fmla="*/ 137778 h 198467"/>
                <a:gd name="connsiteX4" fmla="*/ 42615 w 115886"/>
                <a:gd name="connsiteY4" fmla="*/ 80659 h 198467"/>
                <a:gd name="connsiteX5" fmla="*/ 41874 w 115886"/>
                <a:gd name="connsiteY5" fmla="*/ 77763 h 198467"/>
                <a:gd name="connsiteX6" fmla="*/ 43760 w 115886"/>
                <a:gd name="connsiteY6" fmla="*/ 75405 h 198467"/>
                <a:gd name="connsiteX7" fmla="*/ 106873 w 115886"/>
                <a:gd name="connsiteY7" fmla="*/ 45903 h 198467"/>
                <a:gd name="connsiteX8" fmla="*/ 70096 w 115886"/>
                <a:gd name="connsiteY8" fmla="*/ 5960 h 198467"/>
                <a:gd name="connsiteX9" fmla="*/ 69658 w 115886"/>
                <a:gd name="connsiteY9" fmla="*/ 1218 h 198467"/>
                <a:gd name="connsiteX10" fmla="*/ 74400 w 115886"/>
                <a:gd name="connsiteY10" fmla="*/ 780 h 198467"/>
                <a:gd name="connsiteX11" fmla="*/ 75013 w 115886"/>
                <a:gd name="connsiteY11" fmla="*/ 1447 h 198467"/>
                <a:gd name="connsiteX12" fmla="*/ 114956 w 115886"/>
                <a:gd name="connsiteY12" fmla="*/ 44758 h 198467"/>
                <a:gd name="connsiteX13" fmla="*/ 115832 w 115886"/>
                <a:gd name="connsiteY13" fmla="*/ 47654 h 198467"/>
                <a:gd name="connsiteX14" fmla="*/ 113946 w 115886"/>
                <a:gd name="connsiteY14" fmla="*/ 50079 h 198467"/>
                <a:gd name="connsiteX15" fmla="*/ 50630 w 115886"/>
                <a:gd name="connsiteY15" fmla="*/ 79581 h 198467"/>
                <a:gd name="connsiteX16" fmla="*/ 100676 w 115886"/>
                <a:gd name="connsiteY16" fmla="*/ 136364 h 198467"/>
                <a:gd name="connsiteX17" fmla="*/ 101485 w 115886"/>
                <a:gd name="connsiteY17" fmla="*/ 139125 h 198467"/>
                <a:gd name="connsiteX18" fmla="*/ 99868 w 115886"/>
                <a:gd name="connsiteY18" fmla="*/ 141483 h 198467"/>
                <a:gd name="connsiteX19" fmla="*/ 5097 w 115886"/>
                <a:gd name="connsiteY19" fmla="*/ 197995 h 198467"/>
                <a:gd name="connsiteX20" fmla="*/ 3345 w 115886"/>
                <a:gd name="connsiteY20" fmla="*/ 198467 h 19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5886" h="198467">
                  <a:moveTo>
                    <a:pt x="3345" y="198467"/>
                  </a:moveTo>
                  <a:cubicBezTo>
                    <a:pt x="2153" y="198446"/>
                    <a:pt x="1055" y="197807"/>
                    <a:pt x="449" y="196783"/>
                  </a:cubicBezTo>
                  <a:cubicBezTo>
                    <a:pt x="-474" y="195180"/>
                    <a:pt x="72" y="193139"/>
                    <a:pt x="1661" y="192202"/>
                  </a:cubicBezTo>
                  <a:lnTo>
                    <a:pt x="92930" y="137778"/>
                  </a:lnTo>
                  <a:lnTo>
                    <a:pt x="42615" y="80659"/>
                  </a:lnTo>
                  <a:cubicBezTo>
                    <a:pt x="41948" y="79851"/>
                    <a:pt x="41678" y="78793"/>
                    <a:pt x="41874" y="77763"/>
                  </a:cubicBezTo>
                  <a:cubicBezTo>
                    <a:pt x="42049" y="76705"/>
                    <a:pt x="42763" y="75809"/>
                    <a:pt x="43760" y="75405"/>
                  </a:cubicBezTo>
                  <a:lnTo>
                    <a:pt x="106873" y="45903"/>
                  </a:lnTo>
                  <a:lnTo>
                    <a:pt x="70096" y="5960"/>
                  </a:lnTo>
                  <a:cubicBezTo>
                    <a:pt x="68668" y="4775"/>
                    <a:pt x="68466" y="2646"/>
                    <a:pt x="69658" y="1218"/>
                  </a:cubicBezTo>
                  <a:cubicBezTo>
                    <a:pt x="70844" y="-216"/>
                    <a:pt x="72966" y="-412"/>
                    <a:pt x="74400" y="780"/>
                  </a:cubicBezTo>
                  <a:cubicBezTo>
                    <a:pt x="74636" y="969"/>
                    <a:pt x="74838" y="1198"/>
                    <a:pt x="75013" y="1447"/>
                  </a:cubicBezTo>
                  <a:lnTo>
                    <a:pt x="114956" y="44758"/>
                  </a:lnTo>
                  <a:cubicBezTo>
                    <a:pt x="115697" y="45526"/>
                    <a:pt x="116027" y="46603"/>
                    <a:pt x="115832" y="47654"/>
                  </a:cubicBezTo>
                  <a:cubicBezTo>
                    <a:pt x="115589" y="48698"/>
                    <a:pt x="114902" y="49587"/>
                    <a:pt x="113946" y="50079"/>
                  </a:cubicBezTo>
                  <a:lnTo>
                    <a:pt x="50630" y="79581"/>
                  </a:lnTo>
                  <a:lnTo>
                    <a:pt x="100676" y="136364"/>
                  </a:lnTo>
                  <a:cubicBezTo>
                    <a:pt x="101343" y="137118"/>
                    <a:pt x="101640" y="138128"/>
                    <a:pt x="101485" y="139125"/>
                  </a:cubicBezTo>
                  <a:cubicBezTo>
                    <a:pt x="101289" y="140102"/>
                    <a:pt x="100703" y="140951"/>
                    <a:pt x="99868" y="141483"/>
                  </a:cubicBezTo>
                  <a:lnTo>
                    <a:pt x="5097" y="197995"/>
                  </a:lnTo>
                  <a:cubicBezTo>
                    <a:pt x="4571" y="198319"/>
                    <a:pt x="3965" y="198480"/>
                    <a:pt x="3345" y="198467"/>
                  </a:cubicBezTo>
                  <a:close/>
                </a:path>
              </a:pathLst>
            </a:custGeom>
            <a:solidFill>
              <a:srgbClr val="231F20"/>
            </a:solidFill>
            <a:ln w="671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6684EE91-5CDF-48FB-A867-AC560DFE0147}"/>
                </a:ext>
              </a:extLst>
            </p:cNvPr>
            <p:cNvSpPr/>
            <p:nvPr/>
          </p:nvSpPr>
          <p:spPr>
            <a:xfrm>
              <a:off x="9383269" y="5388494"/>
              <a:ext cx="1672542" cy="344127"/>
            </a:xfrm>
            <a:custGeom>
              <a:avLst/>
              <a:gdLst>
                <a:gd name="connsiteX0" fmla="*/ 0 w 1672542"/>
                <a:gd name="connsiteY0" fmla="*/ 0 h 344127"/>
                <a:gd name="connsiteX1" fmla="*/ 1672543 w 1672542"/>
                <a:gd name="connsiteY1" fmla="*/ 0 h 344127"/>
                <a:gd name="connsiteX2" fmla="*/ 1672543 w 1672542"/>
                <a:gd name="connsiteY2" fmla="*/ 344127 h 344127"/>
                <a:gd name="connsiteX3" fmla="*/ 0 w 1672542"/>
                <a:gd name="connsiteY3" fmla="*/ 344127 h 344127"/>
              </a:gdLst>
              <a:ahLst/>
              <a:cxnLst>
                <a:cxn ang="0">
                  <a:pos x="connsiteX0" y="connsiteY0"/>
                </a:cxn>
                <a:cxn ang="0">
                  <a:pos x="connsiteX1" y="connsiteY1"/>
                </a:cxn>
                <a:cxn ang="0">
                  <a:pos x="connsiteX2" y="connsiteY2"/>
                </a:cxn>
                <a:cxn ang="0">
                  <a:pos x="connsiteX3" y="connsiteY3"/>
                </a:cxn>
              </a:cxnLst>
              <a:rect l="l" t="t" r="r" b="b"/>
              <a:pathLst>
                <a:path w="1672542" h="344127">
                  <a:moveTo>
                    <a:pt x="0" y="0"/>
                  </a:moveTo>
                  <a:lnTo>
                    <a:pt x="1672543" y="0"/>
                  </a:lnTo>
                  <a:lnTo>
                    <a:pt x="1672543" y="344127"/>
                  </a:lnTo>
                  <a:lnTo>
                    <a:pt x="0" y="344127"/>
                  </a:lnTo>
                  <a:close/>
                </a:path>
              </a:pathLst>
            </a:custGeom>
            <a:solidFill>
              <a:srgbClr val="FFFFFF"/>
            </a:solidFill>
            <a:ln w="671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4EF9672D-6C96-4ED9-8893-A7085F1D4F9B}"/>
                </a:ext>
              </a:extLst>
            </p:cNvPr>
            <p:cNvSpPr/>
            <p:nvPr/>
          </p:nvSpPr>
          <p:spPr>
            <a:xfrm>
              <a:off x="9380171" y="5385396"/>
              <a:ext cx="1678672" cy="350324"/>
            </a:xfrm>
            <a:custGeom>
              <a:avLst/>
              <a:gdLst>
                <a:gd name="connsiteX0" fmla="*/ 1675641 w 1678672"/>
                <a:gd name="connsiteY0" fmla="*/ 350324 h 350324"/>
                <a:gd name="connsiteX1" fmla="*/ 3098 w 1678672"/>
                <a:gd name="connsiteY1" fmla="*/ 350324 h 350324"/>
                <a:gd name="connsiteX2" fmla="*/ 0 w 1678672"/>
                <a:gd name="connsiteY2" fmla="*/ 347293 h 350324"/>
                <a:gd name="connsiteX3" fmla="*/ 0 w 1678672"/>
                <a:gd name="connsiteY3" fmla="*/ 3098 h 350324"/>
                <a:gd name="connsiteX4" fmla="*/ 3098 w 1678672"/>
                <a:gd name="connsiteY4" fmla="*/ 0 h 350324"/>
                <a:gd name="connsiteX5" fmla="*/ 1675641 w 1678672"/>
                <a:gd name="connsiteY5" fmla="*/ 0 h 350324"/>
                <a:gd name="connsiteX6" fmla="*/ 1678672 w 1678672"/>
                <a:gd name="connsiteY6" fmla="*/ 3098 h 350324"/>
                <a:gd name="connsiteX7" fmla="*/ 1678672 w 1678672"/>
                <a:gd name="connsiteY7" fmla="*/ 347428 h 350324"/>
                <a:gd name="connsiteX8" fmla="*/ 1675641 w 1678672"/>
                <a:gd name="connsiteY8" fmla="*/ 350324 h 350324"/>
                <a:gd name="connsiteX9" fmla="*/ 6332 w 1678672"/>
                <a:gd name="connsiteY9" fmla="*/ 344195 h 350324"/>
                <a:gd name="connsiteX10" fmla="*/ 1672543 w 1678672"/>
                <a:gd name="connsiteY10" fmla="*/ 344195 h 350324"/>
                <a:gd name="connsiteX11" fmla="*/ 1672543 w 1678672"/>
                <a:gd name="connsiteY11" fmla="*/ 6197 h 350324"/>
                <a:gd name="connsiteX12" fmla="*/ 6332 w 1678672"/>
                <a:gd name="connsiteY12" fmla="*/ 6197 h 35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672" h="350324">
                  <a:moveTo>
                    <a:pt x="1675641" y="350324"/>
                  </a:moveTo>
                  <a:lnTo>
                    <a:pt x="3098" y="350324"/>
                  </a:lnTo>
                  <a:cubicBezTo>
                    <a:pt x="1414" y="350324"/>
                    <a:pt x="34" y="348977"/>
                    <a:pt x="0" y="347293"/>
                  </a:cubicBezTo>
                  <a:lnTo>
                    <a:pt x="0" y="3098"/>
                  </a:lnTo>
                  <a:cubicBezTo>
                    <a:pt x="34" y="1401"/>
                    <a:pt x="1401" y="34"/>
                    <a:pt x="3098" y="0"/>
                  </a:cubicBezTo>
                  <a:lnTo>
                    <a:pt x="1675641" y="0"/>
                  </a:lnTo>
                  <a:cubicBezTo>
                    <a:pt x="1677325" y="34"/>
                    <a:pt x="1678672" y="1415"/>
                    <a:pt x="1678672" y="3098"/>
                  </a:cubicBezTo>
                  <a:lnTo>
                    <a:pt x="1678672" y="347428"/>
                  </a:lnTo>
                  <a:cubicBezTo>
                    <a:pt x="1678598" y="349051"/>
                    <a:pt x="1677265" y="350324"/>
                    <a:pt x="1675641" y="350324"/>
                  </a:cubicBezTo>
                  <a:close/>
                  <a:moveTo>
                    <a:pt x="6332" y="344195"/>
                  </a:moveTo>
                  <a:lnTo>
                    <a:pt x="1672543" y="344195"/>
                  </a:lnTo>
                  <a:lnTo>
                    <a:pt x="1672543" y="6197"/>
                  </a:lnTo>
                  <a:lnTo>
                    <a:pt x="6332" y="6197"/>
                  </a:lnTo>
                  <a:close/>
                </a:path>
              </a:pathLst>
            </a:custGeom>
            <a:solidFill>
              <a:srgbClr val="231F20"/>
            </a:solidFill>
            <a:ln w="671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ABB92B2D-2BC8-4116-9D6F-3DCEB98B0A3F}"/>
                </a:ext>
              </a:extLst>
            </p:cNvPr>
            <p:cNvSpPr/>
            <p:nvPr/>
          </p:nvSpPr>
          <p:spPr>
            <a:xfrm>
              <a:off x="9383269" y="5732689"/>
              <a:ext cx="1672542" cy="68434"/>
            </a:xfrm>
            <a:custGeom>
              <a:avLst/>
              <a:gdLst>
                <a:gd name="connsiteX0" fmla="*/ 0 w 1672542"/>
                <a:gd name="connsiteY0" fmla="*/ 0 h 68434"/>
                <a:gd name="connsiteX1" fmla="*/ 1672543 w 1672542"/>
                <a:gd name="connsiteY1" fmla="*/ 0 h 68434"/>
                <a:gd name="connsiteX2" fmla="*/ 1672543 w 1672542"/>
                <a:gd name="connsiteY2" fmla="*/ 68435 h 68434"/>
                <a:gd name="connsiteX3" fmla="*/ 0 w 1672542"/>
                <a:gd name="connsiteY3" fmla="*/ 68435 h 68434"/>
              </a:gdLst>
              <a:ahLst/>
              <a:cxnLst>
                <a:cxn ang="0">
                  <a:pos x="connsiteX0" y="connsiteY0"/>
                </a:cxn>
                <a:cxn ang="0">
                  <a:pos x="connsiteX1" y="connsiteY1"/>
                </a:cxn>
                <a:cxn ang="0">
                  <a:pos x="connsiteX2" y="connsiteY2"/>
                </a:cxn>
                <a:cxn ang="0">
                  <a:pos x="connsiteX3" y="connsiteY3"/>
                </a:cxn>
              </a:cxnLst>
              <a:rect l="l" t="t" r="r" b="b"/>
              <a:pathLst>
                <a:path w="1672542" h="68434">
                  <a:moveTo>
                    <a:pt x="0" y="0"/>
                  </a:moveTo>
                  <a:lnTo>
                    <a:pt x="1672543" y="0"/>
                  </a:lnTo>
                  <a:lnTo>
                    <a:pt x="1672543" y="68435"/>
                  </a:lnTo>
                  <a:lnTo>
                    <a:pt x="0" y="68435"/>
                  </a:lnTo>
                  <a:close/>
                </a:path>
              </a:pathLst>
            </a:custGeom>
            <a:solidFill>
              <a:srgbClr val="FFFFFF"/>
            </a:solidFill>
            <a:ln w="671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20BC6CE5-811A-4DCA-B1B7-AD19963DD0B1}"/>
                </a:ext>
              </a:extLst>
            </p:cNvPr>
            <p:cNvSpPr/>
            <p:nvPr/>
          </p:nvSpPr>
          <p:spPr>
            <a:xfrm>
              <a:off x="9380171" y="5729725"/>
              <a:ext cx="1678672" cy="74497"/>
            </a:xfrm>
            <a:custGeom>
              <a:avLst/>
              <a:gdLst>
                <a:gd name="connsiteX0" fmla="*/ 1675641 w 1678672"/>
                <a:gd name="connsiteY0" fmla="*/ 74497 h 74497"/>
                <a:gd name="connsiteX1" fmla="*/ 3098 w 1678672"/>
                <a:gd name="connsiteY1" fmla="*/ 74497 h 74497"/>
                <a:gd name="connsiteX2" fmla="*/ 0 w 1678672"/>
                <a:gd name="connsiteY2" fmla="*/ 71399 h 74497"/>
                <a:gd name="connsiteX3" fmla="*/ 0 w 1678672"/>
                <a:gd name="connsiteY3" fmla="*/ 3098 h 74497"/>
                <a:gd name="connsiteX4" fmla="*/ 3098 w 1678672"/>
                <a:gd name="connsiteY4" fmla="*/ 0 h 74497"/>
                <a:gd name="connsiteX5" fmla="*/ 1675641 w 1678672"/>
                <a:gd name="connsiteY5" fmla="*/ 0 h 74497"/>
                <a:gd name="connsiteX6" fmla="*/ 1678672 w 1678672"/>
                <a:gd name="connsiteY6" fmla="*/ 3031 h 74497"/>
                <a:gd name="connsiteX7" fmla="*/ 1678672 w 1678672"/>
                <a:gd name="connsiteY7" fmla="*/ 3098 h 74497"/>
                <a:gd name="connsiteX8" fmla="*/ 1678672 w 1678672"/>
                <a:gd name="connsiteY8" fmla="*/ 71533 h 74497"/>
                <a:gd name="connsiteX9" fmla="*/ 1675641 w 1678672"/>
                <a:gd name="connsiteY9" fmla="*/ 74497 h 74497"/>
                <a:gd name="connsiteX10" fmla="*/ 6332 w 1678672"/>
                <a:gd name="connsiteY10" fmla="*/ 68300 h 74497"/>
                <a:gd name="connsiteX11" fmla="*/ 1672543 w 1678672"/>
                <a:gd name="connsiteY11" fmla="*/ 68300 h 74497"/>
                <a:gd name="connsiteX12" fmla="*/ 1672543 w 1678672"/>
                <a:gd name="connsiteY12" fmla="*/ 5995 h 74497"/>
                <a:gd name="connsiteX13" fmla="*/ 6332 w 1678672"/>
                <a:gd name="connsiteY13" fmla="*/ 5995 h 74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78672" h="74497">
                  <a:moveTo>
                    <a:pt x="1675641" y="74497"/>
                  </a:moveTo>
                  <a:lnTo>
                    <a:pt x="3098" y="74497"/>
                  </a:lnTo>
                  <a:cubicBezTo>
                    <a:pt x="1401" y="74463"/>
                    <a:pt x="34" y="73096"/>
                    <a:pt x="0" y="71399"/>
                  </a:cubicBezTo>
                  <a:lnTo>
                    <a:pt x="0" y="3098"/>
                  </a:lnTo>
                  <a:cubicBezTo>
                    <a:pt x="0" y="1388"/>
                    <a:pt x="1388" y="0"/>
                    <a:pt x="3098" y="0"/>
                  </a:cubicBezTo>
                  <a:lnTo>
                    <a:pt x="1675641" y="0"/>
                  </a:lnTo>
                  <a:cubicBezTo>
                    <a:pt x="1677319" y="0"/>
                    <a:pt x="1678672" y="1354"/>
                    <a:pt x="1678672" y="3031"/>
                  </a:cubicBezTo>
                  <a:cubicBezTo>
                    <a:pt x="1678672" y="3051"/>
                    <a:pt x="1678672" y="3078"/>
                    <a:pt x="1678672" y="3098"/>
                  </a:cubicBezTo>
                  <a:lnTo>
                    <a:pt x="1678672" y="71533"/>
                  </a:lnTo>
                  <a:cubicBezTo>
                    <a:pt x="1678605" y="73163"/>
                    <a:pt x="1677278" y="74463"/>
                    <a:pt x="1675641" y="74497"/>
                  </a:cubicBezTo>
                  <a:close/>
                  <a:moveTo>
                    <a:pt x="6332" y="68300"/>
                  </a:moveTo>
                  <a:lnTo>
                    <a:pt x="1672543" y="68300"/>
                  </a:lnTo>
                  <a:lnTo>
                    <a:pt x="1672543" y="5995"/>
                  </a:lnTo>
                  <a:lnTo>
                    <a:pt x="6332" y="5995"/>
                  </a:lnTo>
                  <a:close/>
                </a:path>
              </a:pathLst>
            </a:custGeom>
            <a:solidFill>
              <a:srgbClr val="231F20"/>
            </a:solidFill>
            <a:ln w="671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D672E077-23DF-40B1-8CEB-01FC1BBA9007}"/>
                </a:ext>
              </a:extLst>
            </p:cNvPr>
            <p:cNvSpPr/>
            <p:nvPr/>
          </p:nvSpPr>
          <p:spPr>
            <a:xfrm>
              <a:off x="9916535" y="5440675"/>
              <a:ext cx="184053" cy="117896"/>
            </a:xfrm>
            <a:custGeom>
              <a:avLst/>
              <a:gdLst>
                <a:gd name="connsiteX0" fmla="*/ 41896 w 184053"/>
                <a:gd name="connsiteY0" fmla="*/ 117896 h 117896"/>
                <a:gd name="connsiteX1" fmla="*/ 180988 w 184053"/>
                <a:gd name="connsiteY1" fmla="*/ 53436 h 117896"/>
                <a:gd name="connsiteX2" fmla="*/ 131212 w 184053"/>
                <a:gd name="connsiteY2" fmla="*/ 22 h 117896"/>
                <a:gd name="connsiteX3" fmla="*/ 65673 w 184053"/>
                <a:gd name="connsiteY3" fmla="*/ 15783 h 117896"/>
                <a:gd name="connsiteX4" fmla="*/ 50989 w 184053"/>
                <a:gd name="connsiteY4" fmla="*/ 22 h 117896"/>
                <a:gd name="connsiteX5" fmla="*/ 0 w 184053"/>
                <a:gd name="connsiteY5" fmla="*/ 38146 h 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053" h="117896">
                  <a:moveTo>
                    <a:pt x="41896" y="117896"/>
                  </a:moveTo>
                  <a:cubicBezTo>
                    <a:pt x="41896" y="117896"/>
                    <a:pt x="172097" y="55860"/>
                    <a:pt x="180988" y="53436"/>
                  </a:cubicBezTo>
                  <a:cubicBezTo>
                    <a:pt x="196817" y="49192"/>
                    <a:pt x="146973" y="-1191"/>
                    <a:pt x="131212" y="22"/>
                  </a:cubicBezTo>
                  <a:cubicBezTo>
                    <a:pt x="115450" y="1234"/>
                    <a:pt x="65673" y="15783"/>
                    <a:pt x="65673" y="15783"/>
                  </a:cubicBezTo>
                  <a:cubicBezTo>
                    <a:pt x="65673" y="15783"/>
                    <a:pt x="59476" y="22"/>
                    <a:pt x="50989" y="22"/>
                  </a:cubicBezTo>
                  <a:cubicBezTo>
                    <a:pt x="42502" y="22"/>
                    <a:pt x="0" y="38146"/>
                    <a:pt x="0" y="38146"/>
                  </a:cubicBezTo>
                  <a:close/>
                </a:path>
              </a:pathLst>
            </a:custGeom>
            <a:solidFill>
              <a:srgbClr val="FFFFFF"/>
            </a:solidFill>
            <a:ln w="671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33E771B6-6CBC-41F7-99A9-A03170B87E0D}"/>
                </a:ext>
              </a:extLst>
            </p:cNvPr>
            <p:cNvSpPr/>
            <p:nvPr/>
          </p:nvSpPr>
          <p:spPr>
            <a:xfrm>
              <a:off x="9913139" y="5437302"/>
              <a:ext cx="190931" cy="124636"/>
            </a:xfrm>
            <a:custGeom>
              <a:avLst/>
              <a:gdLst>
                <a:gd name="connsiteX0" fmla="*/ 45292 w 190931"/>
                <a:gd name="connsiteY0" fmla="*/ 124637 h 124636"/>
                <a:gd name="connsiteX1" fmla="*/ 42328 w 190931"/>
                <a:gd name="connsiteY1" fmla="*/ 122818 h 124636"/>
                <a:gd name="connsiteX2" fmla="*/ 365 w 190931"/>
                <a:gd name="connsiteY2" fmla="*/ 43135 h 124636"/>
                <a:gd name="connsiteX3" fmla="*/ 1106 w 190931"/>
                <a:gd name="connsiteY3" fmla="*/ 39026 h 124636"/>
                <a:gd name="connsiteX4" fmla="*/ 54385 w 190931"/>
                <a:gd name="connsiteY4" fmla="*/ 26 h 124636"/>
                <a:gd name="connsiteX5" fmla="*/ 70955 w 190931"/>
                <a:gd name="connsiteY5" fmla="*/ 15114 h 124636"/>
                <a:gd name="connsiteX6" fmla="*/ 134338 w 190931"/>
                <a:gd name="connsiteY6" fmla="*/ 26 h 124636"/>
                <a:gd name="connsiteX7" fmla="*/ 190649 w 190931"/>
                <a:gd name="connsiteY7" fmla="*/ 50948 h 124636"/>
                <a:gd name="connsiteX8" fmla="*/ 185597 w 190931"/>
                <a:gd name="connsiteY8" fmla="*/ 60021 h 124636"/>
                <a:gd name="connsiteX9" fmla="*/ 185260 w 190931"/>
                <a:gd name="connsiteY9" fmla="*/ 60109 h 124636"/>
                <a:gd name="connsiteX10" fmla="*/ 46707 w 190931"/>
                <a:gd name="connsiteY10" fmla="*/ 124300 h 124636"/>
                <a:gd name="connsiteX11" fmla="*/ 45292 w 190931"/>
                <a:gd name="connsiteY11" fmla="*/ 124637 h 124636"/>
                <a:gd name="connsiteX12" fmla="*/ 7572 w 190931"/>
                <a:gd name="connsiteY12" fmla="*/ 42326 h 124636"/>
                <a:gd name="connsiteX13" fmla="*/ 46774 w 190931"/>
                <a:gd name="connsiteY13" fmla="*/ 116823 h 124636"/>
                <a:gd name="connsiteX14" fmla="*/ 183509 w 190931"/>
                <a:gd name="connsiteY14" fmla="*/ 53575 h 124636"/>
                <a:gd name="connsiteX15" fmla="*/ 180814 w 190931"/>
                <a:gd name="connsiteY15" fmla="*/ 45021 h 124636"/>
                <a:gd name="connsiteX16" fmla="*/ 134877 w 190931"/>
                <a:gd name="connsiteY16" fmla="*/ 6694 h 124636"/>
                <a:gd name="connsiteX17" fmla="*/ 70012 w 190931"/>
                <a:gd name="connsiteY17" fmla="*/ 22389 h 124636"/>
                <a:gd name="connsiteX18" fmla="*/ 65971 w 190931"/>
                <a:gd name="connsiteY18" fmla="*/ 20368 h 124636"/>
                <a:gd name="connsiteX19" fmla="*/ 54385 w 190931"/>
                <a:gd name="connsiteY19" fmla="*/ 6897 h 124636"/>
                <a:gd name="connsiteX20" fmla="*/ 7572 w 190931"/>
                <a:gd name="connsiteY20" fmla="*/ 42326 h 12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931" h="124636">
                  <a:moveTo>
                    <a:pt x="45292" y="124637"/>
                  </a:moveTo>
                  <a:cubicBezTo>
                    <a:pt x="44046" y="124630"/>
                    <a:pt x="42901" y="123929"/>
                    <a:pt x="42328" y="122818"/>
                  </a:cubicBezTo>
                  <a:lnTo>
                    <a:pt x="365" y="43135"/>
                  </a:lnTo>
                  <a:cubicBezTo>
                    <a:pt x="-322" y="41754"/>
                    <a:pt x="-19" y="40083"/>
                    <a:pt x="1106" y="39026"/>
                  </a:cubicBezTo>
                  <a:cubicBezTo>
                    <a:pt x="11344" y="29865"/>
                    <a:pt x="45292" y="26"/>
                    <a:pt x="54385" y="26"/>
                  </a:cubicBezTo>
                  <a:cubicBezTo>
                    <a:pt x="63478" y="26"/>
                    <a:pt x="68530" y="9995"/>
                    <a:pt x="70955" y="15114"/>
                  </a:cubicBezTo>
                  <a:cubicBezTo>
                    <a:pt x="91748" y="8762"/>
                    <a:pt x="112912" y="3717"/>
                    <a:pt x="134338" y="26"/>
                  </a:cubicBezTo>
                  <a:cubicBezTo>
                    <a:pt x="149965" y="-1119"/>
                    <a:pt x="188224" y="35591"/>
                    <a:pt x="190649" y="50948"/>
                  </a:cubicBezTo>
                  <a:cubicBezTo>
                    <a:pt x="191760" y="54848"/>
                    <a:pt x="189497" y="58910"/>
                    <a:pt x="185597" y="60021"/>
                  </a:cubicBezTo>
                  <a:cubicBezTo>
                    <a:pt x="185489" y="60055"/>
                    <a:pt x="185375" y="60082"/>
                    <a:pt x="185260" y="60109"/>
                  </a:cubicBezTo>
                  <a:cubicBezTo>
                    <a:pt x="178928" y="61793"/>
                    <a:pt x="98976" y="99445"/>
                    <a:pt x="46707" y="124300"/>
                  </a:cubicBezTo>
                  <a:cubicBezTo>
                    <a:pt x="46262" y="124509"/>
                    <a:pt x="45784" y="124623"/>
                    <a:pt x="45292" y="124637"/>
                  </a:cubicBezTo>
                  <a:close/>
                  <a:moveTo>
                    <a:pt x="7572" y="42326"/>
                  </a:moveTo>
                  <a:lnTo>
                    <a:pt x="46774" y="116823"/>
                  </a:lnTo>
                  <a:cubicBezTo>
                    <a:pt x="69204" y="106114"/>
                    <a:pt x="174752" y="55865"/>
                    <a:pt x="183509" y="53575"/>
                  </a:cubicBezTo>
                  <a:cubicBezTo>
                    <a:pt x="184048" y="53575"/>
                    <a:pt x="184788" y="51420"/>
                    <a:pt x="180814" y="45021"/>
                  </a:cubicBezTo>
                  <a:cubicBezTo>
                    <a:pt x="170239" y="28249"/>
                    <a:pt x="143633" y="5886"/>
                    <a:pt x="134877" y="6694"/>
                  </a:cubicBezTo>
                  <a:cubicBezTo>
                    <a:pt x="119587" y="7907"/>
                    <a:pt x="70551" y="22254"/>
                    <a:pt x="70012" y="22389"/>
                  </a:cubicBezTo>
                  <a:cubicBezTo>
                    <a:pt x="68342" y="22887"/>
                    <a:pt x="66570" y="22005"/>
                    <a:pt x="65971" y="20368"/>
                  </a:cubicBezTo>
                  <a:cubicBezTo>
                    <a:pt x="64219" y="15922"/>
                    <a:pt x="59235" y="6897"/>
                    <a:pt x="54385" y="6897"/>
                  </a:cubicBezTo>
                  <a:cubicBezTo>
                    <a:pt x="49535" y="6897"/>
                    <a:pt x="26971" y="25083"/>
                    <a:pt x="7572" y="42326"/>
                  </a:cubicBezTo>
                  <a:close/>
                </a:path>
              </a:pathLst>
            </a:custGeom>
            <a:solidFill>
              <a:srgbClr val="231F20"/>
            </a:solidFill>
            <a:ln w="671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958C42DA-4215-4553-B731-4A1D013CE32A}"/>
                </a:ext>
              </a:extLst>
            </p:cNvPr>
            <p:cNvSpPr/>
            <p:nvPr/>
          </p:nvSpPr>
          <p:spPr>
            <a:xfrm>
              <a:off x="9866893" y="5465888"/>
              <a:ext cx="103258" cy="125486"/>
            </a:xfrm>
            <a:custGeom>
              <a:avLst/>
              <a:gdLst>
                <a:gd name="connsiteX0" fmla="*/ 0 w 103258"/>
                <a:gd name="connsiteY0" fmla="*/ 12528 h 125486"/>
                <a:gd name="connsiteX1" fmla="*/ 50114 w 103258"/>
                <a:gd name="connsiteY1" fmla="*/ 0 h 125486"/>
                <a:gd name="connsiteX2" fmla="*/ 103258 w 103258"/>
                <a:gd name="connsiteY2" fmla="*/ 97600 h 125486"/>
                <a:gd name="connsiteX3" fmla="*/ 40077 w 103258"/>
                <a:gd name="connsiteY3" fmla="*/ 125486 h 125486"/>
              </a:gdLst>
              <a:ahLst/>
              <a:cxnLst>
                <a:cxn ang="0">
                  <a:pos x="connsiteX0" y="connsiteY0"/>
                </a:cxn>
                <a:cxn ang="0">
                  <a:pos x="connsiteX1" y="connsiteY1"/>
                </a:cxn>
                <a:cxn ang="0">
                  <a:pos x="connsiteX2" y="connsiteY2"/>
                </a:cxn>
                <a:cxn ang="0">
                  <a:pos x="connsiteX3" y="connsiteY3"/>
                </a:cxn>
              </a:cxnLst>
              <a:rect l="l" t="t" r="r" b="b"/>
              <a:pathLst>
                <a:path w="103258" h="125486">
                  <a:moveTo>
                    <a:pt x="0" y="12528"/>
                  </a:moveTo>
                  <a:cubicBezTo>
                    <a:pt x="4850" y="12528"/>
                    <a:pt x="50114" y="0"/>
                    <a:pt x="50114" y="0"/>
                  </a:cubicBezTo>
                  <a:lnTo>
                    <a:pt x="103258" y="97600"/>
                  </a:lnTo>
                  <a:lnTo>
                    <a:pt x="40077" y="125486"/>
                  </a:lnTo>
                  <a:close/>
                </a:path>
              </a:pathLst>
            </a:custGeom>
            <a:solidFill>
              <a:srgbClr val="231F20"/>
            </a:solidFill>
            <a:ln w="671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A823EAC2-A062-4B74-AA69-F5D0418671CB}"/>
                </a:ext>
              </a:extLst>
            </p:cNvPr>
            <p:cNvSpPr/>
            <p:nvPr/>
          </p:nvSpPr>
          <p:spPr>
            <a:xfrm>
              <a:off x="8993025" y="5080391"/>
              <a:ext cx="948903" cy="677488"/>
            </a:xfrm>
            <a:custGeom>
              <a:avLst/>
              <a:gdLst>
                <a:gd name="connsiteX0" fmla="*/ 1998 w 948903"/>
                <a:gd name="connsiteY0" fmla="*/ 677489 h 677488"/>
                <a:gd name="connsiteX1" fmla="*/ 122298 w 948903"/>
                <a:gd name="connsiteY1" fmla="*/ 20758 h 677488"/>
                <a:gd name="connsiteX2" fmla="*/ 626331 w 948903"/>
                <a:gd name="connsiteY2" fmla="*/ 53291 h 677488"/>
                <a:gd name="connsiteX3" fmla="*/ 721102 w 948903"/>
                <a:gd name="connsiteY3" fmla="*/ 426382 h 677488"/>
                <a:gd name="connsiteX4" fmla="*/ 883769 w 948903"/>
                <a:gd name="connsiteY4" fmla="*/ 387854 h 677488"/>
                <a:gd name="connsiteX5" fmla="*/ 948904 w 948903"/>
                <a:gd name="connsiteY5" fmla="*/ 505863 h 677488"/>
                <a:gd name="connsiteX6" fmla="*/ 663377 w 948903"/>
                <a:gd name="connsiteY6" fmla="*/ 637412 h 677488"/>
                <a:gd name="connsiteX7" fmla="*/ 1998 w 948903"/>
                <a:gd name="connsiteY7" fmla="*/ 677489 h 67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8903" h="677488">
                  <a:moveTo>
                    <a:pt x="1998" y="677489"/>
                  </a:moveTo>
                  <a:cubicBezTo>
                    <a:pt x="1998" y="677489"/>
                    <a:pt x="-25349" y="99229"/>
                    <a:pt x="122298" y="20758"/>
                  </a:cubicBezTo>
                  <a:cubicBezTo>
                    <a:pt x="168235" y="-3693"/>
                    <a:pt x="538834" y="-20330"/>
                    <a:pt x="626331" y="53291"/>
                  </a:cubicBezTo>
                  <a:cubicBezTo>
                    <a:pt x="713827" y="126912"/>
                    <a:pt x="721102" y="426382"/>
                    <a:pt x="721102" y="426382"/>
                  </a:cubicBezTo>
                  <a:lnTo>
                    <a:pt x="883769" y="387854"/>
                  </a:lnTo>
                  <a:lnTo>
                    <a:pt x="948904" y="505863"/>
                  </a:lnTo>
                  <a:cubicBezTo>
                    <a:pt x="948904" y="505863"/>
                    <a:pt x="709180" y="616059"/>
                    <a:pt x="663377" y="637412"/>
                  </a:cubicBezTo>
                  <a:cubicBezTo>
                    <a:pt x="584973" y="673852"/>
                    <a:pt x="1998" y="677489"/>
                    <a:pt x="1998" y="677489"/>
                  </a:cubicBezTo>
                  <a:close/>
                </a:path>
              </a:pathLst>
            </a:custGeom>
            <a:solidFill>
              <a:schemeClr val="accent1"/>
            </a:solidFill>
            <a:ln w="671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EC772C7A-FBFC-43B7-B4FE-D1027BBA0A1F}"/>
                </a:ext>
              </a:extLst>
            </p:cNvPr>
            <p:cNvSpPr/>
            <p:nvPr/>
          </p:nvSpPr>
          <p:spPr>
            <a:xfrm>
              <a:off x="9488334" y="5172874"/>
              <a:ext cx="36737" cy="335330"/>
            </a:xfrm>
            <a:custGeom>
              <a:avLst/>
              <a:gdLst>
                <a:gd name="connsiteX0" fmla="*/ 3110 w 36737"/>
                <a:gd name="connsiteY0" fmla="*/ 335313 h 335330"/>
                <a:gd name="connsiteX1" fmla="*/ 3110 w 36737"/>
                <a:gd name="connsiteY1" fmla="*/ 335313 h 335330"/>
                <a:gd name="connsiteX2" fmla="*/ 12 w 36737"/>
                <a:gd name="connsiteY2" fmla="*/ 331609 h 335330"/>
                <a:gd name="connsiteX3" fmla="*/ 30053 w 36737"/>
                <a:gd name="connsiteY3" fmla="*/ 3108 h 335330"/>
                <a:gd name="connsiteX4" fmla="*/ 33670 w 36737"/>
                <a:gd name="connsiteY4" fmla="*/ 10 h 335330"/>
                <a:gd name="connsiteX5" fmla="*/ 33690 w 36737"/>
                <a:gd name="connsiteY5" fmla="*/ 10 h 335330"/>
                <a:gd name="connsiteX6" fmla="*/ 36722 w 36737"/>
                <a:gd name="connsiteY6" fmla="*/ 3681 h 335330"/>
                <a:gd name="connsiteX7" fmla="*/ 36722 w 36737"/>
                <a:gd name="connsiteY7" fmla="*/ 3715 h 335330"/>
                <a:gd name="connsiteX8" fmla="*/ 6748 w 36737"/>
                <a:gd name="connsiteY8" fmla="*/ 332282 h 335330"/>
                <a:gd name="connsiteX9" fmla="*/ 3205 w 36737"/>
                <a:gd name="connsiteY9" fmla="*/ 335320 h 335330"/>
                <a:gd name="connsiteX10" fmla="*/ 3110 w 36737"/>
                <a:gd name="connsiteY10" fmla="*/ 335313 h 33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37" h="335330">
                  <a:moveTo>
                    <a:pt x="3110" y="335313"/>
                  </a:moveTo>
                  <a:lnTo>
                    <a:pt x="3110" y="335313"/>
                  </a:lnTo>
                  <a:cubicBezTo>
                    <a:pt x="1238" y="335138"/>
                    <a:pt x="-143" y="333481"/>
                    <a:pt x="12" y="331609"/>
                  </a:cubicBezTo>
                  <a:lnTo>
                    <a:pt x="30053" y="3108"/>
                  </a:lnTo>
                  <a:cubicBezTo>
                    <a:pt x="30195" y="1256"/>
                    <a:pt x="31811" y="-132"/>
                    <a:pt x="33670" y="10"/>
                  </a:cubicBezTo>
                  <a:cubicBezTo>
                    <a:pt x="33677" y="10"/>
                    <a:pt x="33684" y="10"/>
                    <a:pt x="33690" y="10"/>
                  </a:cubicBezTo>
                  <a:cubicBezTo>
                    <a:pt x="35543" y="185"/>
                    <a:pt x="36903" y="1829"/>
                    <a:pt x="36722" y="3681"/>
                  </a:cubicBezTo>
                  <a:cubicBezTo>
                    <a:pt x="36722" y="3694"/>
                    <a:pt x="36722" y="3701"/>
                    <a:pt x="36722" y="3715"/>
                  </a:cubicBezTo>
                  <a:lnTo>
                    <a:pt x="6748" y="332282"/>
                  </a:lnTo>
                  <a:cubicBezTo>
                    <a:pt x="6606" y="334101"/>
                    <a:pt x="5023" y="335462"/>
                    <a:pt x="3205" y="335320"/>
                  </a:cubicBezTo>
                  <a:cubicBezTo>
                    <a:pt x="3171" y="335320"/>
                    <a:pt x="3144" y="335313"/>
                    <a:pt x="3110" y="335313"/>
                  </a:cubicBezTo>
                  <a:close/>
                </a:path>
              </a:pathLst>
            </a:custGeom>
            <a:solidFill>
              <a:srgbClr val="231F20"/>
            </a:solidFill>
            <a:ln w="671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5B6BFE3-244D-47E7-825B-C7F3EAA73911}"/>
                </a:ext>
              </a:extLst>
            </p:cNvPr>
            <p:cNvSpPr/>
            <p:nvPr/>
          </p:nvSpPr>
          <p:spPr>
            <a:xfrm>
              <a:off x="8889251" y="5198076"/>
              <a:ext cx="739265" cy="603047"/>
            </a:xfrm>
            <a:custGeom>
              <a:avLst/>
              <a:gdLst>
                <a:gd name="connsiteX0" fmla="*/ 508365 w 739265"/>
                <a:gd name="connsiteY0" fmla="*/ 0 h 603047"/>
                <a:gd name="connsiteX1" fmla="*/ 172119 w 739265"/>
                <a:gd name="connsiteY1" fmla="*/ 0 h 603047"/>
                <a:gd name="connsiteX2" fmla="*/ 0 w 739265"/>
                <a:gd name="connsiteY2" fmla="*/ 172077 h 603047"/>
                <a:gd name="connsiteX3" fmla="*/ 1503 w 739265"/>
                <a:gd name="connsiteY3" fmla="*/ 194797 h 603047"/>
                <a:gd name="connsiteX4" fmla="*/ 55793 w 739265"/>
                <a:gd name="connsiteY4" fmla="*/ 603048 h 603047"/>
                <a:gd name="connsiteX5" fmla="*/ 739265 w 739265"/>
                <a:gd name="connsiteY5" fmla="*/ 603048 h 603047"/>
                <a:gd name="connsiteX6" fmla="*/ 678644 w 739265"/>
                <a:gd name="connsiteY6" fmla="*/ 149465 h 603047"/>
                <a:gd name="connsiteX7" fmla="*/ 508365 w 739265"/>
                <a:gd name="connsiteY7" fmla="*/ 0 h 603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265" h="603047">
                  <a:moveTo>
                    <a:pt x="508365" y="0"/>
                  </a:moveTo>
                  <a:lnTo>
                    <a:pt x="172119" y="0"/>
                  </a:lnTo>
                  <a:cubicBezTo>
                    <a:pt x="77072" y="-13"/>
                    <a:pt x="12" y="77030"/>
                    <a:pt x="0" y="172077"/>
                  </a:cubicBezTo>
                  <a:cubicBezTo>
                    <a:pt x="-1" y="179675"/>
                    <a:pt x="501" y="187266"/>
                    <a:pt x="1503" y="194797"/>
                  </a:cubicBezTo>
                  <a:lnTo>
                    <a:pt x="55793" y="603048"/>
                  </a:lnTo>
                  <a:lnTo>
                    <a:pt x="739265" y="603048"/>
                  </a:lnTo>
                  <a:lnTo>
                    <a:pt x="678644" y="149465"/>
                  </a:lnTo>
                  <a:cubicBezTo>
                    <a:pt x="667281" y="64050"/>
                    <a:pt x="594528" y="189"/>
                    <a:pt x="508365" y="0"/>
                  </a:cubicBezTo>
                  <a:close/>
                </a:path>
              </a:pathLst>
            </a:custGeom>
            <a:solidFill>
              <a:srgbClr val="231F20"/>
            </a:solidFill>
            <a:ln w="671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7AF9E86D-9F03-48DB-B435-7CEEB87F7705}"/>
                </a:ext>
              </a:extLst>
            </p:cNvPr>
            <p:cNvSpPr/>
            <p:nvPr/>
          </p:nvSpPr>
          <p:spPr>
            <a:xfrm>
              <a:off x="9733964" y="5574602"/>
              <a:ext cx="32533" cy="33678"/>
            </a:xfrm>
            <a:custGeom>
              <a:avLst/>
              <a:gdLst>
                <a:gd name="connsiteX0" fmla="*/ 16267 w 32533"/>
                <a:gd name="connsiteY0" fmla="*/ 33679 h 33678"/>
                <a:gd name="connsiteX1" fmla="*/ 16267 w 32533"/>
                <a:gd name="connsiteY1" fmla="*/ 0 h 33678"/>
                <a:gd name="connsiteX2" fmla="*/ 16267 w 32533"/>
                <a:gd name="connsiteY2" fmla="*/ 33679 h 33678"/>
              </a:gdLst>
              <a:ahLst/>
              <a:cxnLst>
                <a:cxn ang="0">
                  <a:pos x="connsiteX0" y="connsiteY0"/>
                </a:cxn>
                <a:cxn ang="0">
                  <a:pos x="connsiteX1" y="connsiteY1"/>
                </a:cxn>
                <a:cxn ang="0">
                  <a:pos x="connsiteX2" y="connsiteY2"/>
                </a:cxn>
              </a:cxnLst>
              <a:rect l="l" t="t" r="r" b="b"/>
              <a:pathLst>
                <a:path w="32533" h="33678">
                  <a:moveTo>
                    <a:pt x="16267" y="33679"/>
                  </a:moveTo>
                  <a:cubicBezTo>
                    <a:pt x="37956" y="33679"/>
                    <a:pt x="37956" y="0"/>
                    <a:pt x="16267" y="0"/>
                  </a:cubicBezTo>
                  <a:cubicBezTo>
                    <a:pt x="-5422" y="0"/>
                    <a:pt x="-5422" y="33679"/>
                    <a:pt x="16267" y="33679"/>
                  </a:cubicBezTo>
                  <a:close/>
                </a:path>
              </a:pathLst>
            </a:custGeom>
            <a:solidFill>
              <a:srgbClr val="2399F3"/>
            </a:solidFill>
            <a:ln w="671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CB79C43C-37FE-4163-9E8F-B19302C8E186}"/>
                </a:ext>
              </a:extLst>
            </p:cNvPr>
            <p:cNvSpPr/>
            <p:nvPr/>
          </p:nvSpPr>
          <p:spPr>
            <a:xfrm>
              <a:off x="9738813" y="5574602"/>
              <a:ext cx="32533" cy="33678"/>
            </a:xfrm>
            <a:custGeom>
              <a:avLst/>
              <a:gdLst>
                <a:gd name="connsiteX0" fmla="*/ 16267 w 32533"/>
                <a:gd name="connsiteY0" fmla="*/ 33679 h 33678"/>
                <a:gd name="connsiteX1" fmla="*/ 16267 w 32533"/>
                <a:gd name="connsiteY1" fmla="*/ 0 h 33678"/>
                <a:gd name="connsiteX2" fmla="*/ 16267 w 32533"/>
                <a:gd name="connsiteY2" fmla="*/ 33679 h 33678"/>
              </a:gdLst>
              <a:ahLst/>
              <a:cxnLst>
                <a:cxn ang="0">
                  <a:pos x="connsiteX0" y="connsiteY0"/>
                </a:cxn>
                <a:cxn ang="0">
                  <a:pos x="connsiteX1" y="connsiteY1"/>
                </a:cxn>
                <a:cxn ang="0">
                  <a:pos x="connsiteX2" y="connsiteY2"/>
                </a:cxn>
              </a:cxnLst>
              <a:rect l="l" t="t" r="r" b="b"/>
              <a:pathLst>
                <a:path w="32533" h="33678">
                  <a:moveTo>
                    <a:pt x="16267" y="33679"/>
                  </a:moveTo>
                  <a:cubicBezTo>
                    <a:pt x="37956" y="33679"/>
                    <a:pt x="37956" y="0"/>
                    <a:pt x="16267" y="0"/>
                  </a:cubicBezTo>
                  <a:cubicBezTo>
                    <a:pt x="-5422" y="0"/>
                    <a:pt x="-5422" y="33679"/>
                    <a:pt x="16267" y="33679"/>
                  </a:cubicBezTo>
                  <a:close/>
                </a:path>
              </a:pathLst>
            </a:custGeom>
            <a:solidFill>
              <a:srgbClr val="2399F3"/>
            </a:solidFill>
            <a:ln w="671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99B5E543-DC3D-4FA2-82AF-F9090F3854D4}"/>
                </a:ext>
              </a:extLst>
            </p:cNvPr>
            <p:cNvSpPr/>
            <p:nvPr/>
          </p:nvSpPr>
          <p:spPr>
            <a:xfrm>
              <a:off x="10675379" y="5446758"/>
              <a:ext cx="232651" cy="215138"/>
            </a:xfrm>
            <a:custGeom>
              <a:avLst/>
              <a:gdLst>
                <a:gd name="connsiteX0" fmla="*/ 0 w 232651"/>
                <a:gd name="connsiteY0" fmla="*/ 0 h 215138"/>
                <a:gd name="connsiteX1" fmla="*/ 232651 w 232651"/>
                <a:gd name="connsiteY1" fmla="*/ 0 h 215138"/>
                <a:gd name="connsiteX2" fmla="*/ 232651 w 232651"/>
                <a:gd name="connsiteY2" fmla="*/ 215138 h 215138"/>
                <a:gd name="connsiteX3" fmla="*/ 0 w 232651"/>
                <a:gd name="connsiteY3" fmla="*/ 215138 h 215138"/>
              </a:gdLst>
              <a:ahLst/>
              <a:cxnLst>
                <a:cxn ang="0">
                  <a:pos x="connsiteX0" y="connsiteY0"/>
                </a:cxn>
                <a:cxn ang="0">
                  <a:pos x="connsiteX1" y="connsiteY1"/>
                </a:cxn>
                <a:cxn ang="0">
                  <a:pos x="connsiteX2" y="connsiteY2"/>
                </a:cxn>
                <a:cxn ang="0">
                  <a:pos x="connsiteX3" y="connsiteY3"/>
                </a:cxn>
              </a:cxnLst>
              <a:rect l="l" t="t" r="r" b="b"/>
              <a:pathLst>
                <a:path w="232651" h="215138">
                  <a:moveTo>
                    <a:pt x="0" y="0"/>
                  </a:moveTo>
                  <a:lnTo>
                    <a:pt x="232651" y="0"/>
                  </a:lnTo>
                  <a:lnTo>
                    <a:pt x="232651" y="215138"/>
                  </a:lnTo>
                  <a:lnTo>
                    <a:pt x="0" y="215138"/>
                  </a:lnTo>
                  <a:close/>
                </a:path>
              </a:pathLst>
            </a:custGeom>
            <a:solidFill>
              <a:srgbClr val="FFFFFF"/>
            </a:solidFill>
            <a:ln w="671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86DD608A-F94E-4014-B255-DAA7552D29C6}"/>
                </a:ext>
              </a:extLst>
            </p:cNvPr>
            <p:cNvSpPr/>
            <p:nvPr/>
          </p:nvSpPr>
          <p:spPr>
            <a:xfrm>
              <a:off x="10672012" y="5443390"/>
              <a:ext cx="239393" cy="222076"/>
            </a:xfrm>
            <a:custGeom>
              <a:avLst/>
              <a:gdLst>
                <a:gd name="connsiteX0" fmla="*/ 236019 w 239393"/>
                <a:gd name="connsiteY0" fmla="*/ 222076 h 222076"/>
                <a:gd name="connsiteX1" fmla="*/ 3368 w 239393"/>
                <a:gd name="connsiteY1" fmla="*/ 222076 h 222076"/>
                <a:gd name="connsiteX2" fmla="*/ 0 w 239393"/>
                <a:gd name="connsiteY2" fmla="*/ 218708 h 222076"/>
                <a:gd name="connsiteX3" fmla="*/ 0 w 239393"/>
                <a:gd name="connsiteY3" fmla="*/ 3368 h 222076"/>
                <a:gd name="connsiteX4" fmla="*/ 3368 w 239393"/>
                <a:gd name="connsiteY4" fmla="*/ 0 h 222076"/>
                <a:gd name="connsiteX5" fmla="*/ 236019 w 239393"/>
                <a:gd name="connsiteY5" fmla="*/ 0 h 222076"/>
                <a:gd name="connsiteX6" fmla="*/ 239387 w 239393"/>
                <a:gd name="connsiteY6" fmla="*/ 3368 h 222076"/>
                <a:gd name="connsiteX7" fmla="*/ 239387 w 239393"/>
                <a:gd name="connsiteY7" fmla="*/ 218506 h 222076"/>
                <a:gd name="connsiteX8" fmla="*/ 236228 w 239393"/>
                <a:gd name="connsiteY8" fmla="*/ 222069 h 222076"/>
                <a:gd name="connsiteX9" fmla="*/ 236019 w 239393"/>
                <a:gd name="connsiteY9" fmla="*/ 222076 h 222076"/>
                <a:gd name="connsiteX10" fmla="*/ 7005 w 239393"/>
                <a:gd name="connsiteY10" fmla="*/ 215341 h 222076"/>
                <a:gd name="connsiteX11" fmla="*/ 232921 w 239393"/>
                <a:gd name="connsiteY11" fmla="*/ 215341 h 222076"/>
                <a:gd name="connsiteX12" fmla="*/ 232921 w 239393"/>
                <a:gd name="connsiteY12" fmla="*/ 6534 h 222076"/>
                <a:gd name="connsiteX13" fmla="*/ 6736 w 239393"/>
                <a:gd name="connsiteY13" fmla="*/ 6534 h 22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9393" h="222076">
                  <a:moveTo>
                    <a:pt x="236019" y="222076"/>
                  </a:moveTo>
                  <a:lnTo>
                    <a:pt x="3368" y="222076"/>
                  </a:lnTo>
                  <a:cubicBezTo>
                    <a:pt x="1509" y="222076"/>
                    <a:pt x="0" y="220567"/>
                    <a:pt x="0" y="218708"/>
                  </a:cubicBezTo>
                  <a:lnTo>
                    <a:pt x="0" y="3368"/>
                  </a:lnTo>
                  <a:cubicBezTo>
                    <a:pt x="0" y="1509"/>
                    <a:pt x="1509" y="0"/>
                    <a:pt x="3368" y="0"/>
                  </a:cubicBezTo>
                  <a:lnTo>
                    <a:pt x="236019" y="0"/>
                  </a:lnTo>
                  <a:cubicBezTo>
                    <a:pt x="237878" y="0"/>
                    <a:pt x="239387" y="1509"/>
                    <a:pt x="239387" y="3368"/>
                  </a:cubicBezTo>
                  <a:lnTo>
                    <a:pt x="239387" y="218506"/>
                  </a:lnTo>
                  <a:cubicBezTo>
                    <a:pt x="239502" y="220365"/>
                    <a:pt x="238087" y="221962"/>
                    <a:pt x="236228" y="222069"/>
                  </a:cubicBezTo>
                  <a:cubicBezTo>
                    <a:pt x="236161" y="222076"/>
                    <a:pt x="236086" y="222076"/>
                    <a:pt x="236019" y="222076"/>
                  </a:cubicBezTo>
                  <a:close/>
                  <a:moveTo>
                    <a:pt x="7005" y="215341"/>
                  </a:moveTo>
                  <a:lnTo>
                    <a:pt x="232921" y="215341"/>
                  </a:lnTo>
                  <a:lnTo>
                    <a:pt x="232921" y="6534"/>
                  </a:lnTo>
                  <a:lnTo>
                    <a:pt x="6736" y="6534"/>
                  </a:lnTo>
                  <a:close/>
                </a:path>
              </a:pathLst>
            </a:custGeom>
            <a:solidFill>
              <a:srgbClr val="D1D3D4"/>
            </a:solidFill>
            <a:ln w="671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DD63D0CA-CF09-4A86-8476-DDAAFDF92030}"/>
                </a:ext>
              </a:extLst>
            </p:cNvPr>
            <p:cNvSpPr/>
            <p:nvPr/>
          </p:nvSpPr>
          <p:spPr>
            <a:xfrm>
              <a:off x="10650390" y="5434230"/>
              <a:ext cx="232651" cy="215138"/>
            </a:xfrm>
            <a:custGeom>
              <a:avLst/>
              <a:gdLst>
                <a:gd name="connsiteX0" fmla="*/ 0 w 232651"/>
                <a:gd name="connsiteY0" fmla="*/ 0 h 215138"/>
                <a:gd name="connsiteX1" fmla="*/ 232651 w 232651"/>
                <a:gd name="connsiteY1" fmla="*/ 0 h 215138"/>
                <a:gd name="connsiteX2" fmla="*/ 232651 w 232651"/>
                <a:gd name="connsiteY2" fmla="*/ 215138 h 215138"/>
                <a:gd name="connsiteX3" fmla="*/ 0 w 232651"/>
                <a:gd name="connsiteY3" fmla="*/ 215138 h 215138"/>
              </a:gdLst>
              <a:ahLst/>
              <a:cxnLst>
                <a:cxn ang="0">
                  <a:pos x="connsiteX0" y="connsiteY0"/>
                </a:cxn>
                <a:cxn ang="0">
                  <a:pos x="connsiteX1" y="connsiteY1"/>
                </a:cxn>
                <a:cxn ang="0">
                  <a:pos x="connsiteX2" y="connsiteY2"/>
                </a:cxn>
                <a:cxn ang="0">
                  <a:pos x="connsiteX3" y="connsiteY3"/>
                </a:cxn>
              </a:cxnLst>
              <a:rect l="l" t="t" r="r" b="b"/>
              <a:pathLst>
                <a:path w="232651" h="215138">
                  <a:moveTo>
                    <a:pt x="0" y="0"/>
                  </a:moveTo>
                  <a:lnTo>
                    <a:pt x="232651" y="0"/>
                  </a:lnTo>
                  <a:lnTo>
                    <a:pt x="232651" y="215138"/>
                  </a:lnTo>
                  <a:lnTo>
                    <a:pt x="0" y="215138"/>
                  </a:lnTo>
                  <a:close/>
                </a:path>
              </a:pathLst>
            </a:custGeom>
            <a:solidFill>
              <a:srgbClr val="FFFFFF"/>
            </a:solidFill>
            <a:ln w="671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FE5EB229-C8D8-4B21-860E-9B3CECF163DB}"/>
                </a:ext>
              </a:extLst>
            </p:cNvPr>
            <p:cNvSpPr/>
            <p:nvPr/>
          </p:nvSpPr>
          <p:spPr>
            <a:xfrm>
              <a:off x="10647022" y="5430862"/>
              <a:ext cx="239386" cy="221874"/>
            </a:xfrm>
            <a:custGeom>
              <a:avLst/>
              <a:gdLst>
                <a:gd name="connsiteX0" fmla="*/ 236019 w 239386"/>
                <a:gd name="connsiteY0" fmla="*/ 221874 h 221874"/>
                <a:gd name="connsiteX1" fmla="*/ 3368 w 239386"/>
                <a:gd name="connsiteY1" fmla="*/ 221874 h 221874"/>
                <a:gd name="connsiteX2" fmla="*/ 0 w 239386"/>
                <a:gd name="connsiteY2" fmla="*/ 218506 h 221874"/>
                <a:gd name="connsiteX3" fmla="*/ 0 w 239386"/>
                <a:gd name="connsiteY3" fmla="*/ 3368 h 221874"/>
                <a:gd name="connsiteX4" fmla="*/ 3368 w 239386"/>
                <a:gd name="connsiteY4" fmla="*/ 0 h 221874"/>
                <a:gd name="connsiteX5" fmla="*/ 236019 w 239386"/>
                <a:gd name="connsiteY5" fmla="*/ 0 h 221874"/>
                <a:gd name="connsiteX6" fmla="*/ 239387 w 239386"/>
                <a:gd name="connsiteY6" fmla="*/ 3368 h 221874"/>
                <a:gd name="connsiteX7" fmla="*/ 239387 w 239386"/>
                <a:gd name="connsiteY7" fmla="*/ 218506 h 221874"/>
                <a:gd name="connsiteX8" fmla="*/ 236019 w 239386"/>
                <a:gd name="connsiteY8" fmla="*/ 221874 h 221874"/>
                <a:gd name="connsiteX9" fmla="*/ 7005 w 239386"/>
                <a:gd name="connsiteY9" fmla="*/ 215138 h 221874"/>
                <a:gd name="connsiteX10" fmla="*/ 232921 w 239386"/>
                <a:gd name="connsiteY10" fmla="*/ 215138 h 221874"/>
                <a:gd name="connsiteX11" fmla="*/ 232921 w 239386"/>
                <a:gd name="connsiteY11" fmla="*/ 6736 h 221874"/>
                <a:gd name="connsiteX12" fmla="*/ 6736 w 239386"/>
                <a:gd name="connsiteY12" fmla="*/ 6736 h 22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386" h="221874">
                  <a:moveTo>
                    <a:pt x="236019" y="221874"/>
                  </a:moveTo>
                  <a:lnTo>
                    <a:pt x="3368" y="221874"/>
                  </a:lnTo>
                  <a:cubicBezTo>
                    <a:pt x="1509" y="221874"/>
                    <a:pt x="0" y="220365"/>
                    <a:pt x="0" y="218506"/>
                  </a:cubicBezTo>
                  <a:lnTo>
                    <a:pt x="0" y="3368"/>
                  </a:lnTo>
                  <a:cubicBezTo>
                    <a:pt x="0" y="1509"/>
                    <a:pt x="1509" y="0"/>
                    <a:pt x="3368" y="0"/>
                  </a:cubicBezTo>
                  <a:lnTo>
                    <a:pt x="236019" y="0"/>
                  </a:lnTo>
                  <a:cubicBezTo>
                    <a:pt x="237878" y="0"/>
                    <a:pt x="239387" y="1509"/>
                    <a:pt x="239387" y="3368"/>
                  </a:cubicBezTo>
                  <a:lnTo>
                    <a:pt x="239387" y="218506"/>
                  </a:lnTo>
                  <a:cubicBezTo>
                    <a:pt x="239387" y="220365"/>
                    <a:pt x="237878" y="221874"/>
                    <a:pt x="236019" y="221874"/>
                  </a:cubicBezTo>
                  <a:close/>
                  <a:moveTo>
                    <a:pt x="7005" y="215138"/>
                  </a:moveTo>
                  <a:lnTo>
                    <a:pt x="232921" y="215138"/>
                  </a:lnTo>
                  <a:lnTo>
                    <a:pt x="232921" y="6736"/>
                  </a:lnTo>
                  <a:lnTo>
                    <a:pt x="6736" y="6736"/>
                  </a:lnTo>
                  <a:close/>
                </a:path>
              </a:pathLst>
            </a:custGeom>
            <a:solidFill>
              <a:srgbClr val="D1D3D4"/>
            </a:solidFill>
            <a:ln w="671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6286EFAF-065B-417D-8391-417A400112D9}"/>
                </a:ext>
              </a:extLst>
            </p:cNvPr>
            <p:cNvSpPr/>
            <p:nvPr/>
          </p:nvSpPr>
          <p:spPr>
            <a:xfrm>
              <a:off x="9607501" y="4480521"/>
              <a:ext cx="726917" cy="489753"/>
            </a:xfrm>
            <a:custGeom>
              <a:avLst/>
              <a:gdLst>
                <a:gd name="connsiteX0" fmla="*/ 702130 w 726917"/>
                <a:gd name="connsiteY0" fmla="*/ 0 h 489753"/>
                <a:gd name="connsiteX1" fmla="*/ 726917 w 726917"/>
                <a:gd name="connsiteY1" fmla="*/ 0 h 489753"/>
                <a:gd name="connsiteX2" fmla="*/ 726917 w 726917"/>
                <a:gd name="connsiteY2" fmla="*/ 489753 h 489753"/>
                <a:gd name="connsiteX3" fmla="*/ 702130 w 726917"/>
                <a:gd name="connsiteY3" fmla="*/ 489753 h 489753"/>
                <a:gd name="connsiteX4" fmla="*/ 24787 w 726917"/>
                <a:gd name="connsiteY4" fmla="*/ 489753 h 489753"/>
                <a:gd name="connsiteX5" fmla="*/ 0 w 726917"/>
                <a:gd name="connsiteY5" fmla="*/ 489753 h 489753"/>
                <a:gd name="connsiteX6" fmla="*/ 0 w 726917"/>
                <a:gd name="connsiteY6" fmla="*/ 0 h 489753"/>
                <a:gd name="connsiteX7" fmla="*/ 24787 w 726917"/>
                <a:gd name="connsiteY7" fmla="*/ 0 h 48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6917" h="489753">
                  <a:moveTo>
                    <a:pt x="702130" y="0"/>
                  </a:moveTo>
                  <a:cubicBezTo>
                    <a:pt x="715820" y="0"/>
                    <a:pt x="726917" y="0"/>
                    <a:pt x="726917" y="0"/>
                  </a:cubicBezTo>
                  <a:lnTo>
                    <a:pt x="726917" y="489753"/>
                  </a:lnTo>
                  <a:cubicBezTo>
                    <a:pt x="726917" y="489753"/>
                    <a:pt x="715820" y="489753"/>
                    <a:pt x="702130" y="489753"/>
                  </a:cubicBezTo>
                  <a:lnTo>
                    <a:pt x="24787" y="489753"/>
                  </a:lnTo>
                  <a:cubicBezTo>
                    <a:pt x="11098" y="489753"/>
                    <a:pt x="0" y="489753"/>
                    <a:pt x="0" y="489753"/>
                  </a:cubicBezTo>
                  <a:lnTo>
                    <a:pt x="0" y="0"/>
                  </a:lnTo>
                  <a:cubicBezTo>
                    <a:pt x="0" y="0"/>
                    <a:pt x="11098" y="0"/>
                    <a:pt x="24787" y="0"/>
                  </a:cubicBezTo>
                  <a:close/>
                </a:path>
              </a:pathLst>
            </a:custGeom>
            <a:solidFill>
              <a:srgbClr val="FFFFFF"/>
            </a:solidFill>
            <a:ln w="671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13872A52-B8D9-40E8-ACC8-A6BC87E249BC}"/>
                </a:ext>
              </a:extLst>
            </p:cNvPr>
            <p:cNvSpPr/>
            <p:nvPr/>
          </p:nvSpPr>
          <p:spPr>
            <a:xfrm>
              <a:off x="9604133" y="4477153"/>
              <a:ext cx="733316" cy="496488"/>
            </a:xfrm>
            <a:custGeom>
              <a:avLst/>
              <a:gdLst>
                <a:gd name="connsiteX0" fmla="*/ 705161 w 733316"/>
                <a:gd name="connsiteY0" fmla="*/ 496489 h 496488"/>
                <a:gd name="connsiteX1" fmla="*/ 28155 w 733316"/>
                <a:gd name="connsiteY1" fmla="*/ 496489 h 496488"/>
                <a:gd name="connsiteX2" fmla="*/ 0 w 733316"/>
                <a:gd name="connsiteY2" fmla="*/ 468334 h 496488"/>
                <a:gd name="connsiteX3" fmla="*/ 0 w 733316"/>
                <a:gd name="connsiteY3" fmla="*/ 28155 h 496488"/>
                <a:gd name="connsiteX4" fmla="*/ 28155 w 733316"/>
                <a:gd name="connsiteY4" fmla="*/ 0 h 496488"/>
                <a:gd name="connsiteX5" fmla="*/ 705161 w 733316"/>
                <a:gd name="connsiteY5" fmla="*/ 0 h 496488"/>
                <a:gd name="connsiteX6" fmla="*/ 733316 w 733316"/>
                <a:gd name="connsiteY6" fmla="*/ 28155 h 496488"/>
                <a:gd name="connsiteX7" fmla="*/ 733316 w 733316"/>
                <a:gd name="connsiteY7" fmla="*/ 468334 h 496488"/>
                <a:gd name="connsiteX8" fmla="*/ 705161 w 733316"/>
                <a:gd name="connsiteY8" fmla="*/ 496489 h 496488"/>
                <a:gd name="connsiteX9" fmla="*/ 28155 w 733316"/>
                <a:gd name="connsiteY9" fmla="*/ 6736 h 496488"/>
                <a:gd name="connsiteX10" fmla="*/ 6736 w 733316"/>
                <a:gd name="connsiteY10" fmla="*/ 28155 h 496488"/>
                <a:gd name="connsiteX11" fmla="*/ 6736 w 733316"/>
                <a:gd name="connsiteY11" fmla="*/ 468334 h 496488"/>
                <a:gd name="connsiteX12" fmla="*/ 28155 w 733316"/>
                <a:gd name="connsiteY12" fmla="*/ 489753 h 496488"/>
                <a:gd name="connsiteX13" fmla="*/ 705161 w 733316"/>
                <a:gd name="connsiteY13" fmla="*/ 489753 h 496488"/>
                <a:gd name="connsiteX14" fmla="*/ 726580 w 733316"/>
                <a:gd name="connsiteY14" fmla="*/ 468334 h 496488"/>
                <a:gd name="connsiteX15" fmla="*/ 726580 w 733316"/>
                <a:gd name="connsiteY15" fmla="*/ 28155 h 496488"/>
                <a:gd name="connsiteX16" fmla="*/ 705161 w 733316"/>
                <a:gd name="connsiteY16" fmla="*/ 6736 h 49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3316" h="496488">
                  <a:moveTo>
                    <a:pt x="705161" y="496489"/>
                  </a:moveTo>
                  <a:lnTo>
                    <a:pt x="28155" y="496489"/>
                  </a:lnTo>
                  <a:cubicBezTo>
                    <a:pt x="12603" y="496489"/>
                    <a:pt x="0" y="483886"/>
                    <a:pt x="0" y="468334"/>
                  </a:cubicBezTo>
                  <a:lnTo>
                    <a:pt x="0" y="28155"/>
                  </a:lnTo>
                  <a:cubicBezTo>
                    <a:pt x="0" y="12605"/>
                    <a:pt x="12603" y="0"/>
                    <a:pt x="28155" y="0"/>
                  </a:cubicBezTo>
                  <a:lnTo>
                    <a:pt x="705161" y="0"/>
                  </a:lnTo>
                  <a:cubicBezTo>
                    <a:pt x="720714" y="0"/>
                    <a:pt x="733316" y="12606"/>
                    <a:pt x="733316" y="28155"/>
                  </a:cubicBezTo>
                  <a:lnTo>
                    <a:pt x="733316" y="468334"/>
                  </a:lnTo>
                  <a:cubicBezTo>
                    <a:pt x="733316" y="483886"/>
                    <a:pt x="720714" y="496489"/>
                    <a:pt x="705161" y="496489"/>
                  </a:cubicBezTo>
                  <a:close/>
                  <a:moveTo>
                    <a:pt x="28155" y="6736"/>
                  </a:moveTo>
                  <a:cubicBezTo>
                    <a:pt x="16327" y="6736"/>
                    <a:pt x="6736" y="16325"/>
                    <a:pt x="6736" y="28155"/>
                  </a:cubicBezTo>
                  <a:lnTo>
                    <a:pt x="6736" y="468334"/>
                  </a:lnTo>
                  <a:cubicBezTo>
                    <a:pt x="6736" y="480162"/>
                    <a:pt x="16327" y="489753"/>
                    <a:pt x="28155" y="489753"/>
                  </a:cubicBezTo>
                  <a:lnTo>
                    <a:pt x="705161" y="489753"/>
                  </a:lnTo>
                  <a:cubicBezTo>
                    <a:pt x="716989" y="489753"/>
                    <a:pt x="726580" y="480162"/>
                    <a:pt x="726580" y="468334"/>
                  </a:cubicBezTo>
                  <a:lnTo>
                    <a:pt x="726580" y="28155"/>
                  </a:lnTo>
                  <a:cubicBezTo>
                    <a:pt x="726580" y="16325"/>
                    <a:pt x="716989" y="6736"/>
                    <a:pt x="705161" y="6736"/>
                  </a:cubicBezTo>
                  <a:close/>
                </a:path>
              </a:pathLst>
            </a:custGeom>
            <a:solidFill>
              <a:srgbClr val="D1D3D4"/>
            </a:solidFill>
            <a:ln w="671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5D460D13-AF45-4C14-ADE7-9C55165D3B44}"/>
                </a:ext>
              </a:extLst>
            </p:cNvPr>
            <p:cNvSpPr/>
            <p:nvPr/>
          </p:nvSpPr>
          <p:spPr>
            <a:xfrm>
              <a:off x="9642122" y="4518241"/>
              <a:ext cx="657674" cy="414313"/>
            </a:xfrm>
            <a:custGeom>
              <a:avLst/>
              <a:gdLst>
                <a:gd name="connsiteX0" fmla="*/ 0 w 657674"/>
                <a:gd name="connsiteY0" fmla="*/ 0 h 414313"/>
                <a:gd name="connsiteX1" fmla="*/ 657674 w 657674"/>
                <a:gd name="connsiteY1" fmla="*/ 0 h 414313"/>
                <a:gd name="connsiteX2" fmla="*/ 657674 w 657674"/>
                <a:gd name="connsiteY2" fmla="*/ 414313 h 414313"/>
                <a:gd name="connsiteX3" fmla="*/ 0 w 657674"/>
                <a:gd name="connsiteY3" fmla="*/ 414313 h 414313"/>
              </a:gdLst>
              <a:ahLst/>
              <a:cxnLst>
                <a:cxn ang="0">
                  <a:pos x="connsiteX0" y="connsiteY0"/>
                </a:cxn>
                <a:cxn ang="0">
                  <a:pos x="connsiteX1" y="connsiteY1"/>
                </a:cxn>
                <a:cxn ang="0">
                  <a:pos x="connsiteX2" y="connsiteY2"/>
                </a:cxn>
                <a:cxn ang="0">
                  <a:pos x="connsiteX3" y="connsiteY3"/>
                </a:cxn>
              </a:cxnLst>
              <a:rect l="l" t="t" r="r" b="b"/>
              <a:pathLst>
                <a:path w="657674" h="414313">
                  <a:moveTo>
                    <a:pt x="0" y="0"/>
                  </a:moveTo>
                  <a:lnTo>
                    <a:pt x="657674" y="0"/>
                  </a:lnTo>
                  <a:lnTo>
                    <a:pt x="657674" y="414313"/>
                  </a:lnTo>
                  <a:lnTo>
                    <a:pt x="0" y="414313"/>
                  </a:lnTo>
                  <a:close/>
                </a:path>
              </a:pathLst>
            </a:custGeom>
            <a:solidFill>
              <a:srgbClr val="FFFFFF"/>
            </a:solidFill>
            <a:ln w="671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6CF77244-3066-4C2F-BCE1-B50D2AD1A0E8}"/>
                </a:ext>
              </a:extLst>
            </p:cNvPr>
            <p:cNvSpPr/>
            <p:nvPr/>
          </p:nvSpPr>
          <p:spPr>
            <a:xfrm>
              <a:off x="9639091" y="4514873"/>
              <a:ext cx="664409" cy="421069"/>
            </a:xfrm>
            <a:custGeom>
              <a:avLst/>
              <a:gdLst>
                <a:gd name="connsiteX0" fmla="*/ 660705 w 664409"/>
                <a:gd name="connsiteY0" fmla="*/ 421049 h 421069"/>
                <a:gd name="connsiteX1" fmla="*/ 3368 w 664409"/>
                <a:gd name="connsiteY1" fmla="*/ 421049 h 421069"/>
                <a:gd name="connsiteX2" fmla="*/ 0 w 664409"/>
                <a:gd name="connsiteY2" fmla="*/ 417681 h 421069"/>
                <a:gd name="connsiteX3" fmla="*/ 0 w 664409"/>
                <a:gd name="connsiteY3" fmla="*/ 3368 h 421069"/>
                <a:gd name="connsiteX4" fmla="*/ 3368 w 664409"/>
                <a:gd name="connsiteY4" fmla="*/ 0 h 421069"/>
                <a:gd name="connsiteX5" fmla="*/ 661042 w 664409"/>
                <a:gd name="connsiteY5" fmla="*/ 0 h 421069"/>
                <a:gd name="connsiteX6" fmla="*/ 664410 w 664409"/>
                <a:gd name="connsiteY6" fmla="*/ 3368 h 421069"/>
                <a:gd name="connsiteX7" fmla="*/ 664410 w 664409"/>
                <a:gd name="connsiteY7" fmla="*/ 417681 h 421069"/>
                <a:gd name="connsiteX8" fmla="*/ 661062 w 664409"/>
                <a:gd name="connsiteY8" fmla="*/ 421069 h 421069"/>
                <a:gd name="connsiteX9" fmla="*/ 660705 w 664409"/>
                <a:gd name="connsiteY9" fmla="*/ 421049 h 421069"/>
                <a:gd name="connsiteX10" fmla="*/ 6399 w 664409"/>
                <a:gd name="connsiteY10" fmla="*/ 414313 h 421069"/>
                <a:gd name="connsiteX11" fmla="*/ 657337 w 664409"/>
                <a:gd name="connsiteY11" fmla="*/ 414313 h 421069"/>
                <a:gd name="connsiteX12" fmla="*/ 657337 w 664409"/>
                <a:gd name="connsiteY12" fmla="*/ 6736 h 421069"/>
                <a:gd name="connsiteX13" fmla="*/ 6399 w 664409"/>
                <a:gd name="connsiteY13" fmla="*/ 6736 h 42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4409" h="421069">
                  <a:moveTo>
                    <a:pt x="660705" y="421049"/>
                  </a:moveTo>
                  <a:lnTo>
                    <a:pt x="3368" y="421049"/>
                  </a:lnTo>
                  <a:cubicBezTo>
                    <a:pt x="1509" y="421049"/>
                    <a:pt x="0" y="419540"/>
                    <a:pt x="0" y="417681"/>
                  </a:cubicBezTo>
                  <a:lnTo>
                    <a:pt x="0" y="3368"/>
                  </a:lnTo>
                  <a:cubicBezTo>
                    <a:pt x="0" y="1508"/>
                    <a:pt x="1509" y="0"/>
                    <a:pt x="3368" y="0"/>
                  </a:cubicBezTo>
                  <a:lnTo>
                    <a:pt x="661042" y="0"/>
                  </a:lnTo>
                  <a:cubicBezTo>
                    <a:pt x="662901" y="0"/>
                    <a:pt x="664410" y="1508"/>
                    <a:pt x="664410" y="3368"/>
                  </a:cubicBezTo>
                  <a:lnTo>
                    <a:pt x="664410" y="417681"/>
                  </a:lnTo>
                  <a:cubicBezTo>
                    <a:pt x="664417" y="419540"/>
                    <a:pt x="662921" y="421056"/>
                    <a:pt x="661062" y="421069"/>
                  </a:cubicBezTo>
                  <a:cubicBezTo>
                    <a:pt x="660941" y="421069"/>
                    <a:pt x="660820" y="421063"/>
                    <a:pt x="660705" y="421049"/>
                  </a:cubicBezTo>
                  <a:close/>
                  <a:moveTo>
                    <a:pt x="6399" y="414313"/>
                  </a:moveTo>
                  <a:lnTo>
                    <a:pt x="657337" y="414313"/>
                  </a:lnTo>
                  <a:lnTo>
                    <a:pt x="657337" y="6736"/>
                  </a:lnTo>
                  <a:lnTo>
                    <a:pt x="6399" y="6736"/>
                  </a:lnTo>
                  <a:close/>
                </a:path>
              </a:pathLst>
            </a:custGeom>
            <a:solidFill>
              <a:srgbClr val="D1D3D4"/>
            </a:solidFill>
            <a:ln w="671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CCE6D714-E42C-4B32-9533-8DB9BDE1FD0A}"/>
                </a:ext>
              </a:extLst>
            </p:cNvPr>
            <p:cNvSpPr/>
            <p:nvPr/>
          </p:nvSpPr>
          <p:spPr>
            <a:xfrm>
              <a:off x="9722412" y="4663126"/>
              <a:ext cx="42839" cy="42839"/>
            </a:xfrm>
            <a:custGeom>
              <a:avLst/>
              <a:gdLst>
                <a:gd name="connsiteX0" fmla="*/ 42839 w 42839"/>
                <a:gd name="connsiteY0" fmla="*/ 21420 h 42839"/>
                <a:gd name="connsiteX1" fmla="*/ 21420 w 42839"/>
                <a:gd name="connsiteY1" fmla="*/ 42839 h 42839"/>
                <a:gd name="connsiteX2" fmla="*/ 0 w 42839"/>
                <a:gd name="connsiteY2" fmla="*/ 21420 h 42839"/>
                <a:gd name="connsiteX3" fmla="*/ 21420 w 42839"/>
                <a:gd name="connsiteY3" fmla="*/ 0 h 42839"/>
                <a:gd name="connsiteX4" fmla="*/ 42839 w 42839"/>
                <a:gd name="connsiteY4" fmla="*/ 21420 h 42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39" h="42839">
                  <a:moveTo>
                    <a:pt x="42839" y="21420"/>
                  </a:moveTo>
                  <a:cubicBezTo>
                    <a:pt x="42839" y="33249"/>
                    <a:pt x="33249" y="42839"/>
                    <a:pt x="21420" y="42839"/>
                  </a:cubicBezTo>
                  <a:cubicBezTo>
                    <a:pt x="9590" y="42839"/>
                    <a:pt x="0" y="33249"/>
                    <a:pt x="0" y="21420"/>
                  </a:cubicBezTo>
                  <a:cubicBezTo>
                    <a:pt x="0" y="9590"/>
                    <a:pt x="9590" y="0"/>
                    <a:pt x="21420" y="0"/>
                  </a:cubicBezTo>
                  <a:cubicBezTo>
                    <a:pt x="33249" y="0"/>
                    <a:pt x="42839" y="9590"/>
                    <a:pt x="42839" y="21420"/>
                  </a:cubicBezTo>
                  <a:close/>
                </a:path>
              </a:pathLst>
            </a:custGeom>
            <a:solidFill>
              <a:srgbClr val="FFFFFF"/>
            </a:solidFill>
            <a:ln w="671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A0A4414B-BD06-45B4-82D3-95A22C004633}"/>
                </a:ext>
              </a:extLst>
            </p:cNvPr>
            <p:cNvSpPr/>
            <p:nvPr/>
          </p:nvSpPr>
          <p:spPr>
            <a:xfrm>
              <a:off x="9719044" y="4659758"/>
              <a:ext cx="49574" cy="49574"/>
            </a:xfrm>
            <a:custGeom>
              <a:avLst/>
              <a:gdLst>
                <a:gd name="connsiteX0" fmla="*/ 24787 w 49574"/>
                <a:gd name="connsiteY0" fmla="*/ 49575 h 49574"/>
                <a:gd name="connsiteX1" fmla="*/ 0 w 49574"/>
                <a:gd name="connsiteY1" fmla="*/ 24787 h 49574"/>
                <a:gd name="connsiteX2" fmla="*/ 24787 w 49574"/>
                <a:gd name="connsiteY2" fmla="*/ 0 h 49574"/>
                <a:gd name="connsiteX3" fmla="*/ 49575 w 49574"/>
                <a:gd name="connsiteY3" fmla="*/ 24787 h 49574"/>
                <a:gd name="connsiteX4" fmla="*/ 24787 w 49574"/>
                <a:gd name="connsiteY4" fmla="*/ 49575 h 49574"/>
                <a:gd name="connsiteX5" fmla="*/ 24787 w 49574"/>
                <a:gd name="connsiteY5" fmla="*/ 6736 h 49574"/>
                <a:gd name="connsiteX6" fmla="*/ 6736 w 49574"/>
                <a:gd name="connsiteY6" fmla="*/ 24787 h 49574"/>
                <a:gd name="connsiteX7" fmla="*/ 24787 w 49574"/>
                <a:gd name="connsiteY7" fmla="*/ 42839 h 49574"/>
                <a:gd name="connsiteX8" fmla="*/ 42839 w 49574"/>
                <a:gd name="connsiteY8" fmla="*/ 24787 h 49574"/>
                <a:gd name="connsiteX9" fmla="*/ 24787 w 49574"/>
                <a:gd name="connsiteY9" fmla="*/ 6736 h 4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74" h="49574">
                  <a:moveTo>
                    <a:pt x="24787" y="49575"/>
                  </a:moveTo>
                  <a:cubicBezTo>
                    <a:pt x="11101" y="49575"/>
                    <a:pt x="0" y="38477"/>
                    <a:pt x="0" y="24787"/>
                  </a:cubicBezTo>
                  <a:cubicBezTo>
                    <a:pt x="0" y="11098"/>
                    <a:pt x="11101" y="0"/>
                    <a:pt x="24787" y="0"/>
                  </a:cubicBezTo>
                  <a:cubicBezTo>
                    <a:pt x="38474" y="0"/>
                    <a:pt x="49575" y="11098"/>
                    <a:pt x="49575" y="24787"/>
                  </a:cubicBezTo>
                  <a:cubicBezTo>
                    <a:pt x="49575" y="38477"/>
                    <a:pt x="38474" y="49575"/>
                    <a:pt x="24787" y="49575"/>
                  </a:cubicBezTo>
                  <a:close/>
                  <a:moveTo>
                    <a:pt x="24787" y="6736"/>
                  </a:moveTo>
                  <a:cubicBezTo>
                    <a:pt x="14819" y="6736"/>
                    <a:pt x="6736" y="14818"/>
                    <a:pt x="6736" y="24787"/>
                  </a:cubicBezTo>
                  <a:cubicBezTo>
                    <a:pt x="6736" y="34757"/>
                    <a:pt x="14819" y="42839"/>
                    <a:pt x="24787" y="42839"/>
                  </a:cubicBezTo>
                  <a:cubicBezTo>
                    <a:pt x="34756" y="42839"/>
                    <a:pt x="42839" y="34757"/>
                    <a:pt x="42839" y="24787"/>
                  </a:cubicBezTo>
                  <a:cubicBezTo>
                    <a:pt x="42839" y="14818"/>
                    <a:pt x="34756" y="6736"/>
                    <a:pt x="24787" y="6736"/>
                  </a:cubicBezTo>
                  <a:close/>
                </a:path>
              </a:pathLst>
            </a:custGeom>
            <a:solidFill>
              <a:srgbClr val="D1D3D4"/>
            </a:solidFill>
            <a:ln w="671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BD720092-86E0-48FD-8F06-2E29EB462753}"/>
                </a:ext>
              </a:extLst>
            </p:cNvPr>
            <p:cNvSpPr/>
            <p:nvPr/>
          </p:nvSpPr>
          <p:spPr>
            <a:xfrm>
              <a:off x="9807080" y="4681178"/>
              <a:ext cx="287479" cy="6735"/>
            </a:xfrm>
            <a:custGeom>
              <a:avLst/>
              <a:gdLst>
                <a:gd name="connsiteX0" fmla="*/ 284112 w 287479"/>
                <a:gd name="connsiteY0" fmla="*/ 6736 h 6735"/>
                <a:gd name="connsiteX1" fmla="*/ 3368 w 287479"/>
                <a:gd name="connsiteY1" fmla="*/ 6736 h 6735"/>
                <a:gd name="connsiteX2" fmla="*/ 0 w 287479"/>
                <a:gd name="connsiteY2" fmla="*/ 3368 h 6735"/>
                <a:gd name="connsiteX3" fmla="*/ 3368 w 287479"/>
                <a:gd name="connsiteY3" fmla="*/ 0 h 6735"/>
                <a:gd name="connsiteX4" fmla="*/ 284112 w 287479"/>
                <a:gd name="connsiteY4" fmla="*/ 0 h 6735"/>
                <a:gd name="connsiteX5" fmla="*/ 287480 w 287479"/>
                <a:gd name="connsiteY5" fmla="*/ 3368 h 6735"/>
                <a:gd name="connsiteX6" fmla="*/ 284112 w 287479"/>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479" h="6735">
                  <a:moveTo>
                    <a:pt x="284112" y="6736"/>
                  </a:moveTo>
                  <a:lnTo>
                    <a:pt x="3368" y="6736"/>
                  </a:lnTo>
                  <a:cubicBezTo>
                    <a:pt x="1509" y="6736"/>
                    <a:pt x="0" y="5228"/>
                    <a:pt x="0" y="3368"/>
                  </a:cubicBezTo>
                  <a:cubicBezTo>
                    <a:pt x="0" y="1508"/>
                    <a:pt x="1509" y="0"/>
                    <a:pt x="3368" y="0"/>
                  </a:cubicBezTo>
                  <a:lnTo>
                    <a:pt x="284112" y="0"/>
                  </a:lnTo>
                  <a:cubicBezTo>
                    <a:pt x="285971" y="0"/>
                    <a:pt x="287480" y="1508"/>
                    <a:pt x="287480" y="3368"/>
                  </a:cubicBezTo>
                  <a:cubicBezTo>
                    <a:pt x="287480" y="5228"/>
                    <a:pt x="285971" y="6736"/>
                    <a:pt x="284112" y="6736"/>
                  </a:cubicBezTo>
                  <a:close/>
                </a:path>
              </a:pathLst>
            </a:custGeom>
            <a:solidFill>
              <a:srgbClr val="D1D3D4"/>
            </a:solidFill>
            <a:ln w="671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CE26A68B-F2AD-4577-92BA-0DFEA2D2E6B9}"/>
                </a:ext>
              </a:extLst>
            </p:cNvPr>
            <p:cNvSpPr/>
            <p:nvPr/>
          </p:nvSpPr>
          <p:spPr>
            <a:xfrm>
              <a:off x="9722412" y="4738970"/>
              <a:ext cx="42839" cy="42839"/>
            </a:xfrm>
            <a:custGeom>
              <a:avLst/>
              <a:gdLst>
                <a:gd name="connsiteX0" fmla="*/ 42839 w 42839"/>
                <a:gd name="connsiteY0" fmla="*/ 21420 h 42839"/>
                <a:gd name="connsiteX1" fmla="*/ 21420 w 42839"/>
                <a:gd name="connsiteY1" fmla="*/ 42839 h 42839"/>
                <a:gd name="connsiteX2" fmla="*/ 0 w 42839"/>
                <a:gd name="connsiteY2" fmla="*/ 21420 h 42839"/>
                <a:gd name="connsiteX3" fmla="*/ 21420 w 42839"/>
                <a:gd name="connsiteY3" fmla="*/ 0 h 42839"/>
                <a:gd name="connsiteX4" fmla="*/ 42839 w 42839"/>
                <a:gd name="connsiteY4" fmla="*/ 21420 h 42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39" h="42839">
                  <a:moveTo>
                    <a:pt x="42839" y="21420"/>
                  </a:moveTo>
                  <a:cubicBezTo>
                    <a:pt x="42839" y="33249"/>
                    <a:pt x="33249" y="42839"/>
                    <a:pt x="21420" y="42839"/>
                  </a:cubicBezTo>
                  <a:cubicBezTo>
                    <a:pt x="9590" y="42839"/>
                    <a:pt x="0" y="33249"/>
                    <a:pt x="0" y="21420"/>
                  </a:cubicBezTo>
                  <a:cubicBezTo>
                    <a:pt x="0" y="9590"/>
                    <a:pt x="9590" y="0"/>
                    <a:pt x="21420" y="0"/>
                  </a:cubicBezTo>
                  <a:cubicBezTo>
                    <a:pt x="33249" y="0"/>
                    <a:pt x="42839" y="9590"/>
                    <a:pt x="42839" y="21420"/>
                  </a:cubicBezTo>
                  <a:close/>
                </a:path>
              </a:pathLst>
            </a:custGeom>
            <a:solidFill>
              <a:srgbClr val="FFFFFF"/>
            </a:solidFill>
            <a:ln w="671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07E01212-9F69-4418-BE73-782BC468E94E}"/>
                </a:ext>
              </a:extLst>
            </p:cNvPr>
            <p:cNvSpPr/>
            <p:nvPr/>
          </p:nvSpPr>
          <p:spPr>
            <a:xfrm>
              <a:off x="9719044" y="4735535"/>
              <a:ext cx="49574" cy="49574"/>
            </a:xfrm>
            <a:custGeom>
              <a:avLst/>
              <a:gdLst>
                <a:gd name="connsiteX0" fmla="*/ 24787 w 49574"/>
                <a:gd name="connsiteY0" fmla="*/ 49575 h 49574"/>
                <a:gd name="connsiteX1" fmla="*/ 0 w 49574"/>
                <a:gd name="connsiteY1" fmla="*/ 24787 h 49574"/>
                <a:gd name="connsiteX2" fmla="*/ 24787 w 49574"/>
                <a:gd name="connsiteY2" fmla="*/ 0 h 49574"/>
                <a:gd name="connsiteX3" fmla="*/ 49575 w 49574"/>
                <a:gd name="connsiteY3" fmla="*/ 24787 h 49574"/>
                <a:gd name="connsiteX4" fmla="*/ 49575 w 49574"/>
                <a:gd name="connsiteY4" fmla="*/ 24855 h 49574"/>
                <a:gd name="connsiteX5" fmla="*/ 24787 w 49574"/>
                <a:gd name="connsiteY5" fmla="*/ 49575 h 49574"/>
                <a:gd name="connsiteX6" fmla="*/ 24787 w 49574"/>
                <a:gd name="connsiteY6" fmla="*/ 6803 h 49574"/>
                <a:gd name="connsiteX7" fmla="*/ 6736 w 49574"/>
                <a:gd name="connsiteY7" fmla="*/ 24855 h 49574"/>
                <a:gd name="connsiteX8" fmla="*/ 24787 w 49574"/>
                <a:gd name="connsiteY8" fmla="*/ 42906 h 49574"/>
                <a:gd name="connsiteX9" fmla="*/ 42839 w 49574"/>
                <a:gd name="connsiteY9" fmla="*/ 24855 h 49574"/>
                <a:gd name="connsiteX10" fmla="*/ 24787 w 49574"/>
                <a:gd name="connsiteY10" fmla="*/ 7140 h 4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574" h="49574">
                  <a:moveTo>
                    <a:pt x="24787" y="49575"/>
                  </a:moveTo>
                  <a:cubicBezTo>
                    <a:pt x="11101" y="49575"/>
                    <a:pt x="0" y="38474"/>
                    <a:pt x="0" y="24787"/>
                  </a:cubicBezTo>
                  <a:cubicBezTo>
                    <a:pt x="0" y="11098"/>
                    <a:pt x="11101" y="0"/>
                    <a:pt x="24787" y="0"/>
                  </a:cubicBezTo>
                  <a:cubicBezTo>
                    <a:pt x="38474" y="0"/>
                    <a:pt x="49575" y="11098"/>
                    <a:pt x="49575" y="24787"/>
                  </a:cubicBezTo>
                  <a:cubicBezTo>
                    <a:pt x="49575" y="24808"/>
                    <a:pt x="49575" y="24835"/>
                    <a:pt x="49575" y="24855"/>
                  </a:cubicBezTo>
                  <a:cubicBezTo>
                    <a:pt x="49534" y="38521"/>
                    <a:pt x="38454" y="49575"/>
                    <a:pt x="24787" y="49575"/>
                  </a:cubicBezTo>
                  <a:close/>
                  <a:moveTo>
                    <a:pt x="24787" y="6803"/>
                  </a:moveTo>
                  <a:cubicBezTo>
                    <a:pt x="14819" y="6803"/>
                    <a:pt x="6736" y="14885"/>
                    <a:pt x="6736" y="24855"/>
                  </a:cubicBezTo>
                  <a:cubicBezTo>
                    <a:pt x="6736" y="34824"/>
                    <a:pt x="14819" y="42906"/>
                    <a:pt x="24787" y="42906"/>
                  </a:cubicBezTo>
                  <a:cubicBezTo>
                    <a:pt x="34756" y="42906"/>
                    <a:pt x="42839" y="34824"/>
                    <a:pt x="42839" y="24855"/>
                  </a:cubicBezTo>
                  <a:cubicBezTo>
                    <a:pt x="42657" y="15017"/>
                    <a:pt x="34628" y="7138"/>
                    <a:pt x="24787" y="7140"/>
                  </a:cubicBezTo>
                  <a:close/>
                </a:path>
              </a:pathLst>
            </a:custGeom>
            <a:solidFill>
              <a:srgbClr val="D1D3D4"/>
            </a:solidFill>
            <a:ln w="671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43090974-57BB-4E8B-A022-1E41C9CB3E17}"/>
                </a:ext>
              </a:extLst>
            </p:cNvPr>
            <p:cNvSpPr/>
            <p:nvPr/>
          </p:nvSpPr>
          <p:spPr>
            <a:xfrm>
              <a:off x="9807080" y="4757022"/>
              <a:ext cx="415054" cy="6735"/>
            </a:xfrm>
            <a:custGeom>
              <a:avLst/>
              <a:gdLst>
                <a:gd name="connsiteX0" fmla="*/ 411686 w 415054"/>
                <a:gd name="connsiteY0" fmla="*/ 6736 h 6735"/>
                <a:gd name="connsiteX1" fmla="*/ 3368 w 415054"/>
                <a:gd name="connsiteY1" fmla="*/ 6736 h 6735"/>
                <a:gd name="connsiteX2" fmla="*/ 0 w 415054"/>
                <a:gd name="connsiteY2" fmla="*/ 3368 h 6735"/>
                <a:gd name="connsiteX3" fmla="*/ 3368 w 415054"/>
                <a:gd name="connsiteY3" fmla="*/ 0 h 6735"/>
                <a:gd name="connsiteX4" fmla="*/ 411686 w 415054"/>
                <a:gd name="connsiteY4" fmla="*/ 0 h 6735"/>
                <a:gd name="connsiteX5" fmla="*/ 415054 w 415054"/>
                <a:gd name="connsiteY5" fmla="*/ 3368 h 6735"/>
                <a:gd name="connsiteX6" fmla="*/ 411686 w 415054"/>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054" h="6735">
                  <a:moveTo>
                    <a:pt x="411686" y="6736"/>
                  </a:moveTo>
                  <a:lnTo>
                    <a:pt x="3368" y="6736"/>
                  </a:lnTo>
                  <a:cubicBezTo>
                    <a:pt x="1522" y="6702"/>
                    <a:pt x="34" y="5213"/>
                    <a:pt x="0" y="3368"/>
                  </a:cubicBezTo>
                  <a:cubicBezTo>
                    <a:pt x="0" y="1509"/>
                    <a:pt x="1509" y="0"/>
                    <a:pt x="3368" y="0"/>
                  </a:cubicBezTo>
                  <a:lnTo>
                    <a:pt x="411686" y="0"/>
                  </a:lnTo>
                  <a:cubicBezTo>
                    <a:pt x="413545" y="0"/>
                    <a:pt x="415054" y="1509"/>
                    <a:pt x="415054" y="3368"/>
                  </a:cubicBezTo>
                  <a:cubicBezTo>
                    <a:pt x="415020" y="5213"/>
                    <a:pt x="413532" y="6702"/>
                    <a:pt x="411686" y="6736"/>
                  </a:cubicBezTo>
                  <a:close/>
                </a:path>
              </a:pathLst>
            </a:custGeom>
            <a:solidFill>
              <a:srgbClr val="D1D3D4"/>
            </a:solidFill>
            <a:ln w="671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BE9CC9A4-E393-4F15-B76B-70D6E2221650}"/>
                </a:ext>
              </a:extLst>
            </p:cNvPr>
            <p:cNvSpPr/>
            <p:nvPr/>
          </p:nvSpPr>
          <p:spPr>
            <a:xfrm>
              <a:off x="9722412" y="4814747"/>
              <a:ext cx="42839" cy="42839"/>
            </a:xfrm>
            <a:custGeom>
              <a:avLst/>
              <a:gdLst>
                <a:gd name="connsiteX0" fmla="*/ 42839 w 42839"/>
                <a:gd name="connsiteY0" fmla="*/ 21420 h 42839"/>
                <a:gd name="connsiteX1" fmla="*/ 21420 w 42839"/>
                <a:gd name="connsiteY1" fmla="*/ 42839 h 42839"/>
                <a:gd name="connsiteX2" fmla="*/ 0 w 42839"/>
                <a:gd name="connsiteY2" fmla="*/ 21420 h 42839"/>
                <a:gd name="connsiteX3" fmla="*/ 21420 w 42839"/>
                <a:gd name="connsiteY3" fmla="*/ 0 h 42839"/>
                <a:gd name="connsiteX4" fmla="*/ 42839 w 42839"/>
                <a:gd name="connsiteY4" fmla="*/ 21420 h 42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39" h="42839">
                  <a:moveTo>
                    <a:pt x="42839" y="21420"/>
                  </a:moveTo>
                  <a:cubicBezTo>
                    <a:pt x="42839" y="33249"/>
                    <a:pt x="33249" y="42839"/>
                    <a:pt x="21420" y="42839"/>
                  </a:cubicBezTo>
                  <a:cubicBezTo>
                    <a:pt x="9590" y="42839"/>
                    <a:pt x="0" y="33249"/>
                    <a:pt x="0" y="21420"/>
                  </a:cubicBezTo>
                  <a:cubicBezTo>
                    <a:pt x="0" y="9590"/>
                    <a:pt x="9590" y="0"/>
                    <a:pt x="21420" y="0"/>
                  </a:cubicBezTo>
                  <a:cubicBezTo>
                    <a:pt x="33249" y="0"/>
                    <a:pt x="42839" y="9590"/>
                    <a:pt x="42839" y="21420"/>
                  </a:cubicBezTo>
                  <a:close/>
                </a:path>
              </a:pathLst>
            </a:custGeom>
            <a:solidFill>
              <a:srgbClr val="FFFFFF"/>
            </a:solidFill>
            <a:ln w="671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1F8DD2F9-25AD-4D8E-8BF9-03A8D3A13034}"/>
                </a:ext>
              </a:extLst>
            </p:cNvPr>
            <p:cNvSpPr/>
            <p:nvPr/>
          </p:nvSpPr>
          <p:spPr>
            <a:xfrm>
              <a:off x="9719044" y="4811379"/>
              <a:ext cx="49574" cy="49574"/>
            </a:xfrm>
            <a:custGeom>
              <a:avLst/>
              <a:gdLst>
                <a:gd name="connsiteX0" fmla="*/ 24787 w 49574"/>
                <a:gd name="connsiteY0" fmla="*/ 49575 h 49574"/>
                <a:gd name="connsiteX1" fmla="*/ 0 w 49574"/>
                <a:gd name="connsiteY1" fmla="*/ 24787 h 49574"/>
                <a:gd name="connsiteX2" fmla="*/ 24787 w 49574"/>
                <a:gd name="connsiteY2" fmla="*/ 0 h 49574"/>
                <a:gd name="connsiteX3" fmla="*/ 49575 w 49574"/>
                <a:gd name="connsiteY3" fmla="*/ 24787 h 49574"/>
                <a:gd name="connsiteX4" fmla="*/ 24787 w 49574"/>
                <a:gd name="connsiteY4" fmla="*/ 49575 h 49574"/>
                <a:gd name="connsiteX5" fmla="*/ 24787 w 49574"/>
                <a:gd name="connsiteY5" fmla="*/ 6803 h 49574"/>
                <a:gd name="connsiteX6" fmla="*/ 6736 w 49574"/>
                <a:gd name="connsiteY6" fmla="*/ 24855 h 49574"/>
                <a:gd name="connsiteX7" fmla="*/ 24787 w 49574"/>
                <a:gd name="connsiteY7" fmla="*/ 42906 h 49574"/>
                <a:gd name="connsiteX8" fmla="*/ 42839 w 49574"/>
                <a:gd name="connsiteY8" fmla="*/ 24855 h 49574"/>
                <a:gd name="connsiteX9" fmla="*/ 42839 w 49574"/>
                <a:gd name="connsiteY9" fmla="*/ 24787 h 49574"/>
                <a:gd name="connsiteX10" fmla="*/ 24787 w 49574"/>
                <a:gd name="connsiteY10" fmla="*/ 6803 h 4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574" h="49574">
                  <a:moveTo>
                    <a:pt x="24787" y="49575"/>
                  </a:moveTo>
                  <a:cubicBezTo>
                    <a:pt x="11101" y="49575"/>
                    <a:pt x="0" y="38474"/>
                    <a:pt x="0" y="24787"/>
                  </a:cubicBezTo>
                  <a:cubicBezTo>
                    <a:pt x="0" y="11100"/>
                    <a:pt x="11101" y="0"/>
                    <a:pt x="24787" y="0"/>
                  </a:cubicBezTo>
                  <a:cubicBezTo>
                    <a:pt x="38474" y="0"/>
                    <a:pt x="49575" y="11100"/>
                    <a:pt x="49575" y="24787"/>
                  </a:cubicBezTo>
                  <a:cubicBezTo>
                    <a:pt x="49575" y="38474"/>
                    <a:pt x="38474" y="49575"/>
                    <a:pt x="24787" y="49575"/>
                  </a:cubicBezTo>
                  <a:close/>
                  <a:moveTo>
                    <a:pt x="24787" y="6803"/>
                  </a:moveTo>
                  <a:cubicBezTo>
                    <a:pt x="14819" y="6803"/>
                    <a:pt x="6736" y="14886"/>
                    <a:pt x="6736" y="24855"/>
                  </a:cubicBezTo>
                  <a:cubicBezTo>
                    <a:pt x="6736" y="34824"/>
                    <a:pt x="14819" y="42906"/>
                    <a:pt x="24787" y="42906"/>
                  </a:cubicBezTo>
                  <a:cubicBezTo>
                    <a:pt x="34756" y="42906"/>
                    <a:pt x="42839" y="34824"/>
                    <a:pt x="42839" y="24855"/>
                  </a:cubicBezTo>
                  <a:cubicBezTo>
                    <a:pt x="42839" y="24835"/>
                    <a:pt x="42839" y="24808"/>
                    <a:pt x="42839" y="24787"/>
                  </a:cubicBezTo>
                  <a:cubicBezTo>
                    <a:pt x="42805" y="14846"/>
                    <a:pt x="34729" y="6803"/>
                    <a:pt x="24787" y="6803"/>
                  </a:cubicBezTo>
                  <a:close/>
                </a:path>
              </a:pathLst>
            </a:custGeom>
            <a:solidFill>
              <a:srgbClr val="D1D3D4"/>
            </a:solidFill>
            <a:ln w="671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DB7325A2-277E-4C60-9D60-EB76F1E8491A}"/>
                </a:ext>
              </a:extLst>
            </p:cNvPr>
            <p:cNvSpPr/>
            <p:nvPr/>
          </p:nvSpPr>
          <p:spPr>
            <a:xfrm>
              <a:off x="9807080" y="4832798"/>
              <a:ext cx="369453" cy="6735"/>
            </a:xfrm>
            <a:custGeom>
              <a:avLst/>
              <a:gdLst>
                <a:gd name="connsiteX0" fmla="*/ 366086 w 369453"/>
                <a:gd name="connsiteY0" fmla="*/ 6736 h 6735"/>
                <a:gd name="connsiteX1" fmla="*/ 3368 w 369453"/>
                <a:gd name="connsiteY1" fmla="*/ 6736 h 6735"/>
                <a:gd name="connsiteX2" fmla="*/ 0 w 369453"/>
                <a:gd name="connsiteY2" fmla="*/ 3368 h 6735"/>
                <a:gd name="connsiteX3" fmla="*/ 3368 w 369453"/>
                <a:gd name="connsiteY3" fmla="*/ 0 h 6735"/>
                <a:gd name="connsiteX4" fmla="*/ 366086 w 369453"/>
                <a:gd name="connsiteY4" fmla="*/ 0 h 6735"/>
                <a:gd name="connsiteX5" fmla="*/ 369453 w 369453"/>
                <a:gd name="connsiteY5" fmla="*/ 3368 h 6735"/>
                <a:gd name="connsiteX6" fmla="*/ 366086 w 369453"/>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453" h="6735">
                  <a:moveTo>
                    <a:pt x="366086" y="6736"/>
                  </a:moveTo>
                  <a:lnTo>
                    <a:pt x="3368" y="6736"/>
                  </a:lnTo>
                  <a:cubicBezTo>
                    <a:pt x="1509" y="6736"/>
                    <a:pt x="0" y="5227"/>
                    <a:pt x="0" y="3368"/>
                  </a:cubicBezTo>
                  <a:cubicBezTo>
                    <a:pt x="34" y="1522"/>
                    <a:pt x="1522" y="34"/>
                    <a:pt x="3368" y="0"/>
                  </a:cubicBezTo>
                  <a:lnTo>
                    <a:pt x="366086" y="0"/>
                  </a:lnTo>
                  <a:cubicBezTo>
                    <a:pt x="367945" y="0"/>
                    <a:pt x="369453" y="1509"/>
                    <a:pt x="369453" y="3368"/>
                  </a:cubicBezTo>
                  <a:cubicBezTo>
                    <a:pt x="369453" y="5227"/>
                    <a:pt x="367945" y="6736"/>
                    <a:pt x="366086" y="6736"/>
                  </a:cubicBezTo>
                  <a:close/>
                </a:path>
              </a:pathLst>
            </a:custGeom>
            <a:solidFill>
              <a:srgbClr val="D1D3D4"/>
            </a:solidFill>
            <a:ln w="671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57A863D5-0D42-4CCC-BB38-D81D0E824DA2}"/>
                </a:ext>
              </a:extLst>
            </p:cNvPr>
            <p:cNvSpPr/>
            <p:nvPr/>
          </p:nvSpPr>
          <p:spPr>
            <a:xfrm>
              <a:off x="9642594" y="4944342"/>
              <a:ext cx="12797" cy="12797"/>
            </a:xfrm>
            <a:custGeom>
              <a:avLst/>
              <a:gdLst>
                <a:gd name="connsiteX0" fmla="*/ 12798 w 12797"/>
                <a:gd name="connsiteY0" fmla="*/ 6399 h 12797"/>
                <a:gd name="connsiteX1" fmla="*/ 6399 w 12797"/>
                <a:gd name="connsiteY1" fmla="*/ 12798 h 12797"/>
                <a:gd name="connsiteX2" fmla="*/ 0 w 12797"/>
                <a:gd name="connsiteY2" fmla="*/ 6399 h 12797"/>
                <a:gd name="connsiteX3" fmla="*/ 6399 w 12797"/>
                <a:gd name="connsiteY3" fmla="*/ 0 h 12797"/>
                <a:gd name="connsiteX4" fmla="*/ 12798 w 12797"/>
                <a:gd name="connsiteY4" fmla="*/ 6399 h 12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7" h="12797">
                  <a:moveTo>
                    <a:pt x="12798" y="6399"/>
                  </a:moveTo>
                  <a:cubicBezTo>
                    <a:pt x="12798" y="9933"/>
                    <a:pt x="9933" y="12798"/>
                    <a:pt x="6399" y="12798"/>
                  </a:cubicBezTo>
                  <a:cubicBezTo>
                    <a:pt x="2865" y="12798"/>
                    <a:pt x="0" y="9933"/>
                    <a:pt x="0" y="6399"/>
                  </a:cubicBezTo>
                  <a:cubicBezTo>
                    <a:pt x="0" y="2865"/>
                    <a:pt x="2865" y="0"/>
                    <a:pt x="6399" y="0"/>
                  </a:cubicBezTo>
                  <a:cubicBezTo>
                    <a:pt x="9933" y="0"/>
                    <a:pt x="12798" y="2865"/>
                    <a:pt x="12798" y="6399"/>
                  </a:cubicBezTo>
                  <a:close/>
                </a:path>
              </a:pathLst>
            </a:custGeom>
            <a:solidFill>
              <a:srgbClr val="D1D3D4"/>
            </a:solidFill>
            <a:ln w="671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2AC924BA-A3CA-40C2-9218-00697EE97DB8}"/>
                </a:ext>
              </a:extLst>
            </p:cNvPr>
            <p:cNvSpPr/>
            <p:nvPr/>
          </p:nvSpPr>
          <p:spPr>
            <a:xfrm>
              <a:off x="9666977" y="4944342"/>
              <a:ext cx="12797" cy="12797"/>
            </a:xfrm>
            <a:custGeom>
              <a:avLst/>
              <a:gdLst>
                <a:gd name="connsiteX0" fmla="*/ 12798 w 12797"/>
                <a:gd name="connsiteY0" fmla="*/ 6399 h 12797"/>
                <a:gd name="connsiteX1" fmla="*/ 6399 w 12797"/>
                <a:gd name="connsiteY1" fmla="*/ 12798 h 12797"/>
                <a:gd name="connsiteX2" fmla="*/ 0 w 12797"/>
                <a:gd name="connsiteY2" fmla="*/ 6399 h 12797"/>
                <a:gd name="connsiteX3" fmla="*/ 6399 w 12797"/>
                <a:gd name="connsiteY3" fmla="*/ 0 h 12797"/>
                <a:gd name="connsiteX4" fmla="*/ 12798 w 12797"/>
                <a:gd name="connsiteY4" fmla="*/ 6399 h 12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7" h="12797">
                  <a:moveTo>
                    <a:pt x="12798" y="6399"/>
                  </a:moveTo>
                  <a:cubicBezTo>
                    <a:pt x="12798" y="9933"/>
                    <a:pt x="9933" y="12798"/>
                    <a:pt x="6399" y="12798"/>
                  </a:cubicBezTo>
                  <a:cubicBezTo>
                    <a:pt x="2865" y="12798"/>
                    <a:pt x="0" y="9933"/>
                    <a:pt x="0" y="6399"/>
                  </a:cubicBezTo>
                  <a:cubicBezTo>
                    <a:pt x="0" y="2865"/>
                    <a:pt x="2865" y="0"/>
                    <a:pt x="6399" y="0"/>
                  </a:cubicBezTo>
                  <a:cubicBezTo>
                    <a:pt x="9933" y="0"/>
                    <a:pt x="12798" y="2865"/>
                    <a:pt x="12798" y="6399"/>
                  </a:cubicBezTo>
                  <a:close/>
                </a:path>
              </a:pathLst>
            </a:custGeom>
            <a:solidFill>
              <a:srgbClr val="D1D3D4"/>
            </a:solidFill>
            <a:ln w="671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AFFC43A8-3E88-4C87-828D-A2C3E3C93226}"/>
                </a:ext>
              </a:extLst>
            </p:cNvPr>
            <p:cNvSpPr/>
            <p:nvPr/>
          </p:nvSpPr>
          <p:spPr>
            <a:xfrm>
              <a:off x="9722479" y="4572127"/>
              <a:ext cx="203687" cy="31590"/>
            </a:xfrm>
            <a:custGeom>
              <a:avLst/>
              <a:gdLst>
                <a:gd name="connsiteX0" fmla="*/ 0 w 203687"/>
                <a:gd name="connsiteY0" fmla="*/ 0 h 31590"/>
                <a:gd name="connsiteX1" fmla="*/ 203688 w 203687"/>
                <a:gd name="connsiteY1" fmla="*/ 0 h 31590"/>
                <a:gd name="connsiteX2" fmla="*/ 203688 w 203687"/>
                <a:gd name="connsiteY2" fmla="*/ 31590 h 31590"/>
                <a:gd name="connsiteX3" fmla="*/ 0 w 203687"/>
                <a:gd name="connsiteY3" fmla="*/ 31590 h 31590"/>
              </a:gdLst>
              <a:ahLst/>
              <a:cxnLst>
                <a:cxn ang="0">
                  <a:pos x="connsiteX0" y="connsiteY0"/>
                </a:cxn>
                <a:cxn ang="0">
                  <a:pos x="connsiteX1" y="connsiteY1"/>
                </a:cxn>
                <a:cxn ang="0">
                  <a:pos x="connsiteX2" y="connsiteY2"/>
                </a:cxn>
                <a:cxn ang="0">
                  <a:pos x="connsiteX3" y="connsiteY3"/>
                </a:cxn>
              </a:cxnLst>
              <a:rect l="l" t="t" r="r" b="b"/>
              <a:pathLst>
                <a:path w="203687" h="31590">
                  <a:moveTo>
                    <a:pt x="0" y="0"/>
                  </a:moveTo>
                  <a:lnTo>
                    <a:pt x="203688" y="0"/>
                  </a:lnTo>
                  <a:lnTo>
                    <a:pt x="203688" y="31590"/>
                  </a:lnTo>
                  <a:lnTo>
                    <a:pt x="0" y="31590"/>
                  </a:lnTo>
                  <a:close/>
                </a:path>
              </a:pathLst>
            </a:custGeom>
            <a:solidFill>
              <a:srgbClr val="D1D3D4"/>
            </a:solidFill>
            <a:ln w="6715" cap="flat">
              <a:noFill/>
              <a:prstDash val="solid"/>
              <a:miter/>
            </a:ln>
          </p:spPr>
          <p:txBody>
            <a:bodyPr rtlCol="0" anchor="ctr"/>
            <a:lstStyle/>
            <a:p>
              <a:endParaRPr lang="zh-CN" altLang="en-US"/>
            </a:p>
          </p:txBody>
        </p:sp>
      </p:grpSp>
      <p:grpSp>
        <p:nvGrpSpPr>
          <p:cNvPr id="9" name="图形 23">
            <a:extLst>
              <a:ext uri="{FF2B5EF4-FFF2-40B4-BE49-F238E27FC236}">
                <a16:creationId xmlns:a16="http://schemas.microsoft.com/office/drawing/2014/main" id="{E90E793B-50DE-4814-9C04-0E59F6CD9E0B}"/>
              </a:ext>
            </a:extLst>
          </p:cNvPr>
          <p:cNvGrpSpPr/>
          <p:nvPr/>
        </p:nvGrpSpPr>
        <p:grpSpPr>
          <a:xfrm>
            <a:off x="3163979" y="4422729"/>
            <a:ext cx="2182982" cy="1340472"/>
            <a:chOff x="3163979" y="4422729"/>
            <a:chExt cx="2182982" cy="1340472"/>
          </a:xfrm>
        </p:grpSpPr>
        <p:sp>
          <p:nvSpPr>
            <p:cNvPr id="25" name="任意多边形: 形状 24">
              <a:extLst>
                <a:ext uri="{FF2B5EF4-FFF2-40B4-BE49-F238E27FC236}">
                  <a16:creationId xmlns:a16="http://schemas.microsoft.com/office/drawing/2014/main" id="{4E009758-B4FC-4E48-A90B-1D627B666DDE}"/>
                </a:ext>
              </a:extLst>
            </p:cNvPr>
            <p:cNvSpPr/>
            <p:nvPr/>
          </p:nvSpPr>
          <p:spPr>
            <a:xfrm>
              <a:off x="3173821" y="5678130"/>
              <a:ext cx="2173140" cy="6735"/>
            </a:xfrm>
            <a:custGeom>
              <a:avLst/>
              <a:gdLst>
                <a:gd name="connsiteX0" fmla="*/ 2169773 w 2173140"/>
                <a:gd name="connsiteY0" fmla="*/ 6736 h 6735"/>
                <a:gd name="connsiteX1" fmla="*/ 3368 w 2173140"/>
                <a:gd name="connsiteY1" fmla="*/ 6736 h 6735"/>
                <a:gd name="connsiteX2" fmla="*/ 0 w 2173140"/>
                <a:gd name="connsiteY2" fmla="*/ 3368 h 6735"/>
                <a:gd name="connsiteX3" fmla="*/ 3368 w 2173140"/>
                <a:gd name="connsiteY3" fmla="*/ 0 h 6735"/>
                <a:gd name="connsiteX4" fmla="*/ 2169773 w 2173140"/>
                <a:gd name="connsiteY4" fmla="*/ 0 h 6735"/>
                <a:gd name="connsiteX5" fmla="*/ 2173141 w 2173140"/>
                <a:gd name="connsiteY5" fmla="*/ 3368 h 6735"/>
                <a:gd name="connsiteX6" fmla="*/ 2169773 w 2173140"/>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140" h="6735">
                  <a:moveTo>
                    <a:pt x="2169773" y="6736"/>
                  </a:moveTo>
                  <a:lnTo>
                    <a:pt x="3368" y="6736"/>
                  </a:lnTo>
                  <a:cubicBezTo>
                    <a:pt x="1508" y="6736"/>
                    <a:pt x="0" y="5227"/>
                    <a:pt x="0" y="3368"/>
                  </a:cubicBezTo>
                  <a:cubicBezTo>
                    <a:pt x="0" y="1509"/>
                    <a:pt x="1508" y="0"/>
                    <a:pt x="3368" y="0"/>
                  </a:cubicBezTo>
                  <a:lnTo>
                    <a:pt x="2169773" y="0"/>
                  </a:lnTo>
                  <a:cubicBezTo>
                    <a:pt x="2171632" y="0"/>
                    <a:pt x="2173141" y="1509"/>
                    <a:pt x="2173141" y="3368"/>
                  </a:cubicBezTo>
                  <a:cubicBezTo>
                    <a:pt x="2173141" y="5227"/>
                    <a:pt x="2171632" y="6736"/>
                    <a:pt x="2169773" y="6736"/>
                  </a:cubicBezTo>
                  <a:close/>
                </a:path>
              </a:pathLst>
            </a:custGeom>
            <a:solidFill>
              <a:srgbClr val="D1D3D4"/>
            </a:solidFill>
            <a:ln w="671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723236F9-3803-49B4-8FFE-AAADA9717322}"/>
                </a:ext>
              </a:extLst>
            </p:cNvPr>
            <p:cNvSpPr/>
            <p:nvPr/>
          </p:nvSpPr>
          <p:spPr>
            <a:xfrm rot="5400000">
              <a:off x="4018512" y="4300644"/>
              <a:ext cx="1012511" cy="1445415"/>
            </a:xfrm>
            <a:custGeom>
              <a:avLst/>
              <a:gdLst>
                <a:gd name="connsiteX0" fmla="*/ 0 w 1012511"/>
                <a:gd name="connsiteY0" fmla="*/ 0 h 1445415"/>
                <a:gd name="connsiteX1" fmla="*/ 1012511 w 1012511"/>
                <a:gd name="connsiteY1" fmla="*/ 0 h 1445415"/>
                <a:gd name="connsiteX2" fmla="*/ 1012511 w 1012511"/>
                <a:gd name="connsiteY2" fmla="*/ 1445415 h 1445415"/>
                <a:gd name="connsiteX3" fmla="*/ 0 w 1012511"/>
                <a:gd name="connsiteY3" fmla="*/ 1445415 h 1445415"/>
              </a:gdLst>
              <a:ahLst/>
              <a:cxnLst>
                <a:cxn ang="0">
                  <a:pos x="connsiteX0" y="connsiteY0"/>
                </a:cxn>
                <a:cxn ang="0">
                  <a:pos x="connsiteX1" y="connsiteY1"/>
                </a:cxn>
                <a:cxn ang="0">
                  <a:pos x="connsiteX2" y="connsiteY2"/>
                </a:cxn>
                <a:cxn ang="0">
                  <a:pos x="connsiteX3" y="connsiteY3"/>
                </a:cxn>
              </a:cxnLst>
              <a:rect l="l" t="t" r="r" b="b"/>
              <a:pathLst>
                <a:path w="1012511" h="1445415">
                  <a:moveTo>
                    <a:pt x="0" y="0"/>
                  </a:moveTo>
                  <a:lnTo>
                    <a:pt x="1012511" y="0"/>
                  </a:lnTo>
                  <a:lnTo>
                    <a:pt x="1012511" y="1445415"/>
                  </a:lnTo>
                  <a:lnTo>
                    <a:pt x="0" y="1445415"/>
                  </a:lnTo>
                  <a:close/>
                </a:path>
              </a:pathLst>
            </a:custGeom>
            <a:solidFill>
              <a:srgbClr val="FFFFFF"/>
            </a:solidFill>
            <a:ln w="671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5CE9E267-A015-446D-B753-C611CDF3B557}"/>
                </a:ext>
              </a:extLst>
            </p:cNvPr>
            <p:cNvSpPr/>
            <p:nvPr/>
          </p:nvSpPr>
          <p:spPr>
            <a:xfrm>
              <a:off x="3798692" y="4513661"/>
              <a:ext cx="1452083" cy="1019314"/>
            </a:xfrm>
            <a:custGeom>
              <a:avLst/>
              <a:gdLst>
                <a:gd name="connsiteX0" fmla="*/ 1448715 w 1452083"/>
                <a:gd name="connsiteY0" fmla="*/ 1019315 h 1019314"/>
                <a:gd name="connsiteX1" fmla="*/ 3368 w 1452083"/>
                <a:gd name="connsiteY1" fmla="*/ 1019315 h 1019314"/>
                <a:gd name="connsiteX2" fmla="*/ 0 w 1452083"/>
                <a:gd name="connsiteY2" fmla="*/ 1015947 h 1019314"/>
                <a:gd name="connsiteX3" fmla="*/ 0 w 1452083"/>
                <a:gd name="connsiteY3" fmla="*/ 3368 h 1019314"/>
                <a:gd name="connsiteX4" fmla="*/ 3368 w 1452083"/>
                <a:gd name="connsiteY4" fmla="*/ 0 h 1019314"/>
                <a:gd name="connsiteX5" fmla="*/ 1448715 w 1452083"/>
                <a:gd name="connsiteY5" fmla="*/ 0 h 1019314"/>
                <a:gd name="connsiteX6" fmla="*/ 1452083 w 1452083"/>
                <a:gd name="connsiteY6" fmla="*/ 3368 h 1019314"/>
                <a:gd name="connsiteX7" fmla="*/ 1452083 w 1452083"/>
                <a:gd name="connsiteY7" fmla="*/ 1015947 h 1019314"/>
                <a:gd name="connsiteX8" fmla="*/ 1448715 w 1452083"/>
                <a:gd name="connsiteY8" fmla="*/ 1019315 h 1019314"/>
                <a:gd name="connsiteX9" fmla="*/ 6736 w 1452083"/>
                <a:gd name="connsiteY9" fmla="*/ 1012579 h 1019314"/>
                <a:gd name="connsiteX10" fmla="*/ 1445348 w 1452083"/>
                <a:gd name="connsiteY10" fmla="*/ 1012579 h 1019314"/>
                <a:gd name="connsiteX11" fmla="*/ 1445348 w 1452083"/>
                <a:gd name="connsiteY11" fmla="*/ 6736 h 1019314"/>
                <a:gd name="connsiteX12" fmla="*/ 6736 w 1452083"/>
                <a:gd name="connsiteY12" fmla="*/ 6736 h 1019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2083" h="1019314">
                  <a:moveTo>
                    <a:pt x="1448715" y="1019315"/>
                  </a:moveTo>
                  <a:lnTo>
                    <a:pt x="3368" y="1019315"/>
                  </a:lnTo>
                  <a:cubicBezTo>
                    <a:pt x="1509" y="1019315"/>
                    <a:pt x="0" y="1017806"/>
                    <a:pt x="0" y="1015947"/>
                  </a:cubicBezTo>
                  <a:lnTo>
                    <a:pt x="0" y="3368"/>
                  </a:lnTo>
                  <a:cubicBezTo>
                    <a:pt x="0" y="1508"/>
                    <a:pt x="1509" y="0"/>
                    <a:pt x="3368" y="0"/>
                  </a:cubicBezTo>
                  <a:lnTo>
                    <a:pt x="1448715" y="0"/>
                  </a:lnTo>
                  <a:cubicBezTo>
                    <a:pt x="1450574" y="0"/>
                    <a:pt x="1452083" y="1508"/>
                    <a:pt x="1452083" y="3368"/>
                  </a:cubicBezTo>
                  <a:lnTo>
                    <a:pt x="1452083" y="1015947"/>
                  </a:lnTo>
                  <a:cubicBezTo>
                    <a:pt x="1452083" y="1017806"/>
                    <a:pt x="1450574" y="1019315"/>
                    <a:pt x="1448715" y="1019315"/>
                  </a:cubicBezTo>
                  <a:close/>
                  <a:moveTo>
                    <a:pt x="6736" y="1012579"/>
                  </a:moveTo>
                  <a:lnTo>
                    <a:pt x="1445348" y="1012579"/>
                  </a:lnTo>
                  <a:lnTo>
                    <a:pt x="1445348" y="6736"/>
                  </a:lnTo>
                  <a:lnTo>
                    <a:pt x="6736" y="6736"/>
                  </a:lnTo>
                  <a:close/>
                </a:path>
              </a:pathLst>
            </a:custGeom>
            <a:solidFill>
              <a:srgbClr val="231F20"/>
            </a:solidFill>
            <a:ln w="671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BADAF7AA-4609-40B0-8B60-143CACB88E90}"/>
                </a:ext>
              </a:extLst>
            </p:cNvPr>
            <p:cNvSpPr/>
            <p:nvPr/>
          </p:nvSpPr>
          <p:spPr>
            <a:xfrm rot="-5400000">
              <a:off x="4479201" y="3748889"/>
              <a:ext cx="90999" cy="1445415"/>
            </a:xfrm>
            <a:custGeom>
              <a:avLst/>
              <a:gdLst>
                <a:gd name="connsiteX0" fmla="*/ 0 w 90999"/>
                <a:gd name="connsiteY0" fmla="*/ 0 h 1445415"/>
                <a:gd name="connsiteX1" fmla="*/ 90999 w 90999"/>
                <a:gd name="connsiteY1" fmla="*/ 0 h 1445415"/>
                <a:gd name="connsiteX2" fmla="*/ 90999 w 90999"/>
                <a:gd name="connsiteY2" fmla="*/ 1445415 h 1445415"/>
                <a:gd name="connsiteX3" fmla="*/ 0 w 90999"/>
                <a:gd name="connsiteY3" fmla="*/ 1445415 h 1445415"/>
              </a:gdLst>
              <a:ahLst/>
              <a:cxnLst>
                <a:cxn ang="0">
                  <a:pos x="connsiteX0" y="connsiteY0"/>
                </a:cxn>
                <a:cxn ang="0">
                  <a:pos x="connsiteX1" y="connsiteY1"/>
                </a:cxn>
                <a:cxn ang="0">
                  <a:pos x="connsiteX2" y="connsiteY2"/>
                </a:cxn>
                <a:cxn ang="0">
                  <a:pos x="connsiteX3" y="connsiteY3"/>
                </a:cxn>
              </a:cxnLst>
              <a:rect l="l" t="t" r="r" b="b"/>
              <a:pathLst>
                <a:path w="90999" h="1445415">
                  <a:moveTo>
                    <a:pt x="0" y="0"/>
                  </a:moveTo>
                  <a:lnTo>
                    <a:pt x="90999" y="0"/>
                  </a:lnTo>
                  <a:lnTo>
                    <a:pt x="90999" y="1445415"/>
                  </a:lnTo>
                  <a:lnTo>
                    <a:pt x="0" y="1445415"/>
                  </a:lnTo>
                  <a:close/>
                </a:path>
              </a:pathLst>
            </a:custGeom>
            <a:solidFill>
              <a:srgbClr val="FFFFFF"/>
            </a:solidFill>
            <a:ln w="671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1E8BC40-2EC1-4B59-9BE4-0D8F22EBA488}"/>
                </a:ext>
              </a:extLst>
            </p:cNvPr>
            <p:cNvSpPr/>
            <p:nvPr/>
          </p:nvSpPr>
          <p:spPr>
            <a:xfrm>
              <a:off x="3798692" y="4422729"/>
              <a:ext cx="1452083" cy="97667"/>
            </a:xfrm>
            <a:custGeom>
              <a:avLst/>
              <a:gdLst>
                <a:gd name="connsiteX0" fmla="*/ 1448715 w 1452083"/>
                <a:gd name="connsiteY0" fmla="*/ 97668 h 97667"/>
                <a:gd name="connsiteX1" fmla="*/ 3368 w 1452083"/>
                <a:gd name="connsiteY1" fmla="*/ 97668 h 97667"/>
                <a:gd name="connsiteX2" fmla="*/ 0 w 1452083"/>
                <a:gd name="connsiteY2" fmla="*/ 94300 h 97667"/>
                <a:gd name="connsiteX3" fmla="*/ 0 w 1452083"/>
                <a:gd name="connsiteY3" fmla="*/ 3368 h 97667"/>
                <a:gd name="connsiteX4" fmla="*/ 3368 w 1452083"/>
                <a:gd name="connsiteY4" fmla="*/ 0 h 97667"/>
                <a:gd name="connsiteX5" fmla="*/ 1448715 w 1452083"/>
                <a:gd name="connsiteY5" fmla="*/ 0 h 97667"/>
                <a:gd name="connsiteX6" fmla="*/ 1452083 w 1452083"/>
                <a:gd name="connsiteY6" fmla="*/ 3368 h 97667"/>
                <a:gd name="connsiteX7" fmla="*/ 1452083 w 1452083"/>
                <a:gd name="connsiteY7" fmla="*/ 94300 h 97667"/>
                <a:gd name="connsiteX8" fmla="*/ 1448715 w 1452083"/>
                <a:gd name="connsiteY8" fmla="*/ 97668 h 97667"/>
                <a:gd name="connsiteX9" fmla="*/ 6736 w 1452083"/>
                <a:gd name="connsiteY9" fmla="*/ 90932 h 97667"/>
                <a:gd name="connsiteX10" fmla="*/ 1445348 w 1452083"/>
                <a:gd name="connsiteY10" fmla="*/ 90932 h 97667"/>
                <a:gd name="connsiteX11" fmla="*/ 1445348 w 1452083"/>
                <a:gd name="connsiteY11" fmla="*/ 6668 h 97667"/>
                <a:gd name="connsiteX12" fmla="*/ 6736 w 1452083"/>
                <a:gd name="connsiteY12" fmla="*/ 6668 h 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2083" h="97667">
                  <a:moveTo>
                    <a:pt x="1448715" y="97668"/>
                  </a:moveTo>
                  <a:lnTo>
                    <a:pt x="3368" y="97668"/>
                  </a:lnTo>
                  <a:cubicBezTo>
                    <a:pt x="1509" y="97668"/>
                    <a:pt x="0" y="96160"/>
                    <a:pt x="0" y="94300"/>
                  </a:cubicBezTo>
                  <a:lnTo>
                    <a:pt x="0" y="3368"/>
                  </a:lnTo>
                  <a:cubicBezTo>
                    <a:pt x="0" y="1508"/>
                    <a:pt x="1509" y="0"/>
                    <a:pt x="3368" y="0"/>
                  </a:cubicBezTo>
                  <a:lnTo>
                    <a:pt x="1448715" y="0"/>
                  </a:lnTo>
                  <a:cubicBezTo>
                    <a:pt x="1450574" y="0"/>
                    <a:pt x="1452083" y="1508"/>
                    <a:pt x="1452083" y="3368"/>
                  </a:cubicBezTo>
                  <a:lnTo>
                    <a:pt x="1452083" y="94300"/>
                  </a:lnTo>
                  <a:cubicBezTo>
                    <a:pt x="1452083" y="96160"/>
                    <a:pt x="1450574" y="97668"/>
                    <a:pt x="1448715" y="97668"/>
                  </a:cubicBezTo>
                  <a:close/>
                  <a:moveTo>
                    <a:pt x="6736" y="90932"/>
                  </a:moveTo>
                  <a:lnTo>
                    <a:pt x="1445348" y="90932"/>
                  </a:lnTo>
                  <a:lnTo>
                    <a:pt x="1445348" y="6668"/>
                  </a:lnTo>
                  <a:lnTo>
                    <a:pt x="6736" y="6668"/>
                  </a:lnTo>
                  <a:close/>
                </a:path>
              </a:pathLst>
            </a:custGeom>
            <a:solidFill>
              <a:srgbClr val="231F20"/>
            </a:solidFill>
            <a:ln w="671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4F26B05D-7B43-462B-AE11-0D6E5748D2F2}"/>
                </a:ext>
              </a:extLst>
            </p:cNvPr>
            <p:cNvSpPr/>
            <p:nvPr/>
          </p:nvSpPr>
          <p:spPr>
            <a:xfrm>
              <a:off x="3990188" y="4672825"/>
              <a:ext cx="1110583" cy="725839"/>
            </a:xfrm>
            <a:custGeom>
              <a:avLst/>
              <a:gdLst>
                <a:gd name="connsiteX0" fmla="*/ 1107215 w 1110583"/>
                <a:gd name="connsiteY0" fmla="*/ 725840 h 725839"/>
                <a:gd name="connsiteX1" fmla="*/ 3368 w 1110583"/>
                <a:gd name="connsiteY1" fmla="*/ 725840 h 725839"/>
                <a:gd name="connsiteX2" fmla="*/ 0 w 1110583"/>
                <a:gd name="connsiteY2" fmla="*/ 722472 h 725839"/>
                <a:gd name="connsiteX3" fmla="*/ 0 w 1110583"/>
                <a:gd name="connsiteY3" fmla="*/ 3368 h 725839"/>
                <a:gd name="connsiteX4" fmla="*/ 3368 w 1110583"/>
                <a:gd name="connsiteY4" fmla="*/ 0 h 725839"/>
                <a:gd name="connsiteX5" fmla="*/ 6736 w 1110583"/>
                <a:gd name="connsiteY5" fmla="*/ 3368 h 725839"/>
                <a:gd name="connsiteX6" fmla="*/ 6736 w 1110583"/>
                <a:gd name="connsiteY6" fmla="*/ 719104 h 725839"/>
                <a:gd name="connsiteX7" fmla="*/ 1107215 w 1110583"/>
                <a:gd name="connsiteY7" fmla="*/ 719104 h 725839"/>
                <a:gd name="connsiteX8" fmla="*/ 1110583 w 1110583"/>
                <a:gd name="connsiteY8" fmla="*/ 722472 h 725839"/>
                <a:gd name="connsiteX9" fmla="*/ 1107215 w 1110583"/>
                <a:gd name="connsiteY9" fmla="*/ 725840 h 725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0583" h="725839">
                  <a:moveTo>
                    <a:pt x="1107215" y="725840"/>
                  </a:moveTo>
                  <a:lnTo>
                    <a:pt x="3368" y="725840"/>
                  </a:lnTo>
                  <a:cubicBezTo>
                    <a:pt x="1509" y="725840"/>
                    <a:pt x="0" y="724331"/>
                    <a:pt x="0" y="722472"/>
                  </a:cubicBezTo>
                  <a:lnTo>
                    <a:pt x="0" y="3368"/>
                  </a:lnTo>
                  <a:cubicBezTo>
                    <a:pt x="0" y="1508"/>
                    <a:pt x="1509" y="0"/>
                    <a:pt x="3368" y="0"/>
                  </a:cubicBezTo>
                  <a:cubicBezTo>
                    <a:pt x="5227" y="0"/>
                    <a:pt x="6736" y="1508"/>
                    <a:pt x="6736" y="3368"/>
                  </a:cubicBezTo>
                  <a:lnTo>
                    <a:pt x="6736" y="719104"/>
                  </a:lnTo>
                  <a:lnTo>
                    <a:pt x="1107215" y="719104"/>
                  </a:lnTo>
                  <a:cubicBezTo>
                    <a:pt x="1109061" y="719138"/>
                    <a:pt x="1110549" y="720626"/>
                    <a:pt x="1110583" y="722472"/>
                  </a:cubicBezTo>
                  <a:cubicBezTo>
                    <a:pt x="1110583" y="724331"/>
                    <a:pt x="1109074" y="725840"/>
                    <a:pt x="1107215" y="725840"/>
                  </a:cubicBezTo>
                  <a:close/>
                </a:path>
              </a:pathLst>
            </a:custGeom>
            <a:solidFill>
              <a:srgbClr val="D1D3D4"/>
            </a:solidFill>
            <a:ln w="671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C8FFC478-0899-44E3-AD80-0710B04CA60F}"/>
                </a:ext>
              </a:extLst>
            </p:cNvPr>
            <p:cNvSpPr/>
            <p:nvPr/>
          </p:nvSpPr>
          <p:spPr>
            <a:xfrm>
              <a:off x="4113048" y="4995264"/>
              <a:ext cx="101035" cy="403401"/>
            </a:xfrm>
            <a:custGeom>
              <a:avLst/>
              <a:gdLst>
                <a:gd name="connsiteX0" fmla="*/ 97668 w 101035"/>
                <a:gd name="connsiteY0" fmla="*/ 403401 h 403401"/>
                <a:gd name="connsiteX1" fmla="*/ 3368 w 101035"/>
                <a:gd name="connsiteY1" fmla="*/ 403401 h 403401"/>
                <a:gd name="connsiteX2" fmla="*/ 0 w 101035"/>
                <a:gd name="connsiteY2" fmla="*/ 400034 h 403401"/>
                <a:gd name="connsiteX3" fmla="*/ 0 w 101035"/>
                <a:gd name="connsiteY3" fmla="*/ 3368 h 403401"/>
                <a:gd name="connsiteX4" fmla="*/ 3368 w 101035"/>
                <a:gd name="connsiteY4" fmla="*/ 0 h 403401"/>
                <a:gd name="connsiteX5" fmla="*/ 97668 w 101035"/>
                <a:gd name="connsiteY5" fmla="*/ 0 h 403401"/>
                <a:gd name="connsiteX6" fmla="*/ 101036 w 101035"/>
                <a:gd name="connsiteY6" fmla="*/ 3368 h 403401"/>
                <a:gd name="connsiteX7" fmla="*/ 101036 w 101035"/>
                <a:gd name="connsiteY7" fmla="*/ 400370 h 403401"/>
                <a:gd name="connsiteX8" fmla="*/ 97668 w 101035"/>
                <a:gd name="connsiteY8" fmla="*/ 403401 h 403401"/>
                <a:gd name="connsiteX9" fmla="*/ 6736 w 101035"/>
                <a:gd name="connsiteY9" fmla="*/ 396666 h 403401"/>
                <a:gd name="connsiteX10" fmla="*/ 94300 w 101035"/>
                <a:gd name="connsiteY10" fmla="*/ 396666 h 403401"/>
                <a:gd name="connsiteX11" fmla="*/ 94300 w 101035"/>
                <a:gd name="connsiteY11" fmla="*/ 6399 h 403401"/>
                <a:gd name="connsiteX12" fmla="*/ 6736 w 101035"/>
                <a:gd name="connsiteY12" fmla="*/ 6399 h 40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035" h="403401">
                  <a:moveTo>
                    <a:pt x="97668" y="403401"/>
                  </a:moveTo>
                  <a:lnTo>
                    <a:pt x="3368" y="403401"/>
                  </a:lnTo>
                  <a:cubicBezTo>
                    <a:pt x="1509" y="403401"/>
                    <a:pt x="0" y="401893"/>
                    <a:pt x="0" y="400034"/>
                  </a:cubicBezTo>
                  <a:lnTo>
                    <a:pt x="0" y="3368"/>
                  </a:lnTo>
                  <a:cubicBezTo>
                    <a:pt x="0" y="1509"/>
                    <a:pt x="1509" y="0"/>
                    <a:pt x="3368" y="0"/>
                  </a:cubicBezTo>
                  <a:lnTo>
                    <a:pt x="97668" y="0"/>
                  </a:lnTo>
                  <a:cubicBezTo>
                    <a:pt x="99513" y="34"/>
                    <a:pt x="101002" y="1522"/>
                    <a:pt x="101036" y="3368"/>
                  </a:cubicBezTo>
                  <a:lnTo>
                    <a:pt x="101036" y="400370"/>
                  </a:lnTo>
                  <a:cubicBezTo>
                    <a:pt x="100860" y="402095"/>
                    <a:pt x="99406" y="403408"/>
                    <a:pt x="97668" y="403401"/>
                  </a:cubicBezTo>
                  <a:close/>
                  <a:moveTo>
                    <a:pt x="6736" y="396666"/>
                  </a:moveTo>
                  <a:lnTo>
                    <a:pt x="94300" y="396666"/>
                  </a:lnTo>
                  <a:lnTo>
                    <a:pt x="94300" y="6399"/>
                  </a:lnTo>
                  <a:lnTo>
                    <a:pt x="6736" y="6399"/>
                  </a:lnTo>
                  <a:close/>
                </a:path>
              </a:pathLst>
            </a:custGeom>
            <a:solidFill>
              <a:srgbClr val="D1D3D4"/>
            </a:solidFill>
            <a:ln w="671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E034A8BD-24F7-4C96-8B77-CBA3F4BA6AF1}"/>
                </a:ext>
              </a:extLst>
            </p:cNvPr>
            <p:cNvSpPr/>
            <p:nvPr/>
          </p:nvSpPr>
          <p:spPr>
            <a:xfrm>
              <a:off x="4315860" y="4964279"/>
              <a:ext cx="101035" cy="434385"/>
            </a:xfrm>
            <a:custGeom>
              <a:avLst/>
              <a:gdLst>
                <a:gd name="connsiteX0" fmla="*/ 97668 w 101035"/>
                <a:gd name="connsiteY0" fmla="*/ 434386 h 434385"/>
                <a:gd name="connsiteX1" fmla="*/ 3368 w 101035"/>
                <a:gd name="connsiteY1" fmla="*/ 434386 h 434385"/>
                <a:gd name="connsiteX2" fmla="*/ 0 w 101035"/>
                <a:gd name="connsiteY2" fmla="*/ 431018 h 434385"/>
                <a:gd name="connsiteX3" fmla="*/ 0 w 101035"/>
                <a:gd name="connsiteY3" fmla="*/ 3368 h 434385"/>
                <a:gd name="connsiteX4" fmla="*/ 3368 w 101035"/>
                <a:gd name="connsiteY4" fmla="*/ 0 h 434385"/>
                <a:gd name="connsiteX5" fmla="*/ 97668 w 101035"/>
                <a:gd name="connsiteY5" fmla="*/ 0 h 434385"/>
                <a:gd name="connsiteX6" fmla="*/ 101036 w 101035"/>
                <a:gd name="connsiteY6" fmla="*/ 3368 h 434385"/>
                <a:gd name="connsiteX7" fmla="*/ 101036 w 101035"/>
                <a:gd name="connsiteY7" fmla="*/ 431018 h 434385"/>
                <a:gd name="connsiteX8" fmla="*/ 97668 w 101035"/>
                <a:gd name="connsiteY8" fmla="*/ 434386 h 434385"/>
                <a:gd name="connsiteX9" fmla="*/ 6803 w 101035"/>
                <a:gd name="connsiteY9" fmla="*/ 427650 h 434385"/>
                <a:gd name="connsiteX10" fmla="*/ 94367 w 101035"/>
                <a:gd name="connsiteY10" fmla="*/ 427650 h 434385"/>
                <a:gd name="connsiteX11" fmla="*/ 94367 w 101035"/>
                <a:gd name="connsiteY11" fmla="*/ 6736 h 434385"/>
                <a:gd name="connsiteX12" fmla="*/ 6938 w 101035"/>
                <a:gd name="connsiteY12" fmla="*/ 6736 h 434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035" h="434385">
                  <a:moveTo>
                    <a:pt x="97668" y="434386"/>
                  </a:moveTo>
                  <a:lnTo>
                    <a:pt x="3368" y="434386"/>
                  </a:lnTo>
                  <a:cubicBezTo>
                    <a:pt x="1509" y="434386"/>
                    <a:pt x="0" y="432877"/>
                    <a:pt x="0" y="431018"/>
                  </a:cubicBezTo>
                  <a:lnTo>
                    <a:pt x="0" y="3368"/>
                  </a:lnTo>
                  <a:cubicBezTo>
                    <a:pt x="0" y="1509"/>
                    <a:pt x="1509" y="0"/>
                    <a:pt x="3368" y="0"/>
                  </a:cubicBezTo>
                  <a:lnTo>
                    <a:pt x="97668" y="0"/>
                  </a:lnTo>
                  <a:cubicBezTo>
                    <a:pt x="99527" y="0"/>
                    <a:pt x="101036" y="1509"/>
                    <a:pt x="101036" y="3368"/>
                  </a:cubicBezTo>
                  <a:lnTo>
                    <a:pt x="101036" y="431018"/>
                  </a:lnTo>
                  <a:cubicBezTo>
                    <a:pt x="101036" y="432877"/>
                    <a:pt x="99527" y="434386"/>
                    <a:pt x="97668" y="434386"/>
                  </a:cubicBezTo>
                  <a:close/>
                  <a:moveTo>
                    <a:pt x="6803" y="427650"/>
                  </a:moveTo>
                  <a:lnTo>
                    <a:pt x="94367" y="427650"/>
                  </a:lnTo>
                  <a:lnTo>
                    <a:pt x="94367" y="6736"/>
                  </a:lnTo>
                  <a:lnTo>
                    <a:pt x="6938" y="6736"/>
                  </a:lnTo>
                  <a:close/>
                </a:path>
              </a:pathLst>
            </a:custGeom>
            <a:solidFill>
              <a:srgbClr val="D1D3D4"/>
            </a:solidFill>
            <a:ln w="671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C8D82E3E-2713-4C1C-A55F-27D2C8F52AE0}"/>
                </a:ext>
              </a:extLst>
            </p:cNvPr>
            <p:cNvSpPr/>
            <p:nvPr/>
          </p:nvSpPr>
          <p:spPr>
            <a:xfrm>
              <a:off x="4518739" y="5135299"/>
              <a:ext cx="101035" cy="263366"/>
            </a:xfrm>
            <a:custGeom>
              <a:avLst/>
              <a:gdLst>
                <a:gd name="connsiteX0" fmla="*/ 97668 w 101035"/>
                <a:gd name="connsiteY0" fmla="*/ 263366 h 263366"/>
                <a:gd name="connsiteX1" fmla="*/ 3368 w 101035"/>
                <a:gd name="connsiteY1" fmla="*/ 263366 h 263366"/>
                <a:gd name="connsiteX2" fmla="*/ 0 w 101035"/>
                <a:gd name="connsiteY2" fmla="*/ 259998 h 263366"/>
                <a:gd name="connsiteX3" fmla="*/ 0 w 101035"/>
                <a:gd name="connsiteY3" fmla="*/ 3368 h 263366"/>
                <a:gd name="connsiteX4" fmla="*/ 3368 w 101035"/>
                <a:gd name="connsiteY4" fmla="*/ 0 h 263366"/>
                <a:gd name="connsiteX5" fmla="*/ 97668 w 101035"/>
                <a:gd name="connsiteY5" fmla="*/ 0 h 263366"/>
                <a:gd name="connsiteX6" fmla="*/ 101036 w 101035"/>
                <a:gd name="connsiteY6" fmla="*/ 3368 h 263366"/>
                <a:gd name="connsiteX7" fmla="*/ 101036 w 101035"/>
                <a:gd name="connsiteY7" fmla="*/ 259998 h 263366"/>
                <a:gd name="connsiteX8" fmla="*/ 97668 w 101035"/>
                <a:gd name="connsiteY8" fmla="*/ 263366 h 263366"/>
                <a:gd name="connsiteX9" fmla="*/ 6736 w 101035"/>
                <a:gd name="connsiteY9" fmla="*/ 256630 h 263366"/>
                <a:gd name="connsiteX10" fmla="*/ 94300 w 101035"/>
                <a:gd name="connsiteY10" fmla="*/ 256630 h 263366"/>
                <a:gd name="connsiteX11" fmla="*/ 94300 w 101035"/>
                <a:gd name="connsiteY11" fmla="*/ 6736 h 263366"/>
                <a:gd name="connsiteX12" fmla="*/ 6736 w 101035"/>
                <a:gd name="connsiteY12" fmla="*/ 6736 h 26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035" h="263366">
                  <a:moveTo>
                    <a:pt x="97668" y="263366"/>
                  </a:moveTo>
                  <a:lnTo>
                    <a:pt x="3368" y="263366"/>
                  </a:lnTo>
                  <a:cubicBezTo>
                    <a:pt x="1509" y="263366"/>
                    <a:pt x="0" y="261857"/>
                    <a:pt x="0" y="259998"/>
                  </a:cubicBezTo>
                  <a:lnTo>
                    <a:pt x="0" y="3368"/>
                  </a:lnTo>
                  <a:cubicBezTo>
                    <a:pt x="0" y="1509"/>
                    <a:pt x="1509" y="0"/>
                    <a:pt x="3368" y="0"/>
                  </a:cubicBezTo>
                  <a:lnTo>
                    <a:pt x="97668" y="0"/>
                  </a:lnTo>
                  <a:cubicBezTo>
                    <a:pt x="99527" y="0"/>
                    <a:pt x="101036" y="1509"/>
                    <a:pt x="101036" y="3368"/>
                  </a:cubicBezTo>
                  <a:lnTo>
                    <a:pt x="101036" y="259998"/>
                  </a:lnTo>
                  <a:cubicBezTo>
                    <a:pt x="101036" y="261857"/>
                    <a:pt x="99527" y="263366"/>
                    <a:pt x="97668" y="263366"/>
                  </a:cubicBezTo>
                  <a:close/>
                  <a:moveTo>
                    <a:pt x="6736" y="256630"/>
                  </a:moveTo>
                  <a:lnTo>
                    <a:pt x="94300" y="256630"/>
                  </a:lnTo>
                  <a:lnTo>
                    <a:pt x="94300" y="6736"/>
                  </a:lnTo>
                  <a:lnTo>
                    <a:pt x="6736" y="6736"/>
                  </a:lnTo>
                  <a:close/>
                </a:path>
              </a:pathLst>
            </a:custGeom>
            <a:solidFill>
              <a:srgbClr val="D1D3D4"/>
            </a:solidFill>
            <a:ln w="671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F240E069-D21E-4985-9CFD-16BFEFD31C83}"/>
                </a:ext>
              </a:extLst>
            </p:cNvPr>
            <p:cNvSpPr/>
            <p:nvPr/>
          </p:nvSpPr>
          <p:spPr>
            <a:xfrm>
              <a:off x="4721619" y="4906420"/>
              <a:ext cx="101035" cy="492245"/>
            </a:xfrm>
            <a:custGeom>
              <a:avLst/>
              <a:gdLst>
                <a:gd name="connsiteX0" fmla="*/ 97668 w 101035"/>
                <a:gd name="connsiteY0" fmla="*/ 492245 h 492245"/>
                <a:gd name="connsiteX1" fmla="*/ 3368 w 101035"/>
                <a:gd name="connsiteY1" fmla="*/ 492245 h 492245"/>
                <a:gd name="connsiteX2" fmla="*/ 0 w 101035"/>
                <a:gd name="connsiteY2" fmla="*/ 488878 h 492245"/>
                <a:gd name="connsiteX3" fmla="*/ 0 w 101035"/>
                <a:gd name="connsiteY3" fmla="*/ 3368 h 492245"/>
                <a:gd name="connsiteX4" fmla="*/ 3368 w 101035"/>
                <a:gd name="connsiteY4" fmla="*/ 0 h 492245"/>
                <a:gd name="connsiteX5" fmla="*/ 97668 w 101035"/>
                <a:gd name="connsiteY5" fmla="*/ 0 h 492245"/>
                <a:gd name="connsiteX6" fmla="*/ 101036 w 101035"/>
                <a:gd name="connsiteY6" fmla="*/ 3368 h 492245"/>
                <a:gd name="connsiteX7" fmla="*/ 101036 w 101035"/>
                <a:gd name="connsiteY7" fmla="*/ 488878 h 492245"/>
                <a:gd name="connsiteX8" fmla="*/ 97668 w 101035"/>
                <a:gd name="connsiteY8" fmla="*/ 492245 h 492245"/>
                <a:gd name="connsiteX9" fmla="*/ 6736 w 101035"/>
                <a:gd name="connsiteY9" fmla="*/ 485510 h 492245"/>
                <a:gd name="connsiteX10" fmla="*/ 94300 w 101035"/>
                <a:gd name="connsiteY10" fmla="*/ 485510 h 492245"/>
                <a:gd name="connsiteX11" fmla="*/ 94300 w 101035"/>
                <a:gd name="connsiteY11" fmla="*/ 6736 h 492245"/>
                <a:gd name="connsiteX12" fmla="*/ 6736 w 101035"/>
                <a:gd name="connsiteY12" fmla="*/ 6736 h 49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035" h="492245">
                  <a:moveTo>
                    <a:pt x="97668" y="492245"/>
                  </a:moveTo>
                  <a:lnTo>
                    <a:pt x="3368" y="492245"/>
                  </a:lnTo>
                  <a:cubicBezTo>
                    <a:pt x="1509" y="492245"/>
                    <a:pt x="0" y="490737"/>
                    <a:pt x="0" y="488878"/>
                  </a:cubicBezTo>
                  <a:lnTo>
                    <a:pt x="0" y="3368"/>
                  </a:lnTo>
                  <a:cubicBezTo>
                    <a:pt x="0" y="1509"/>
                    <a:pt x="1509" y="0"/>
                    <a:pt x="3368" y="0"/>
                  </a:cubicBezTo>
                  <a:lnTo>
                    <a:pt x="97668" y="0"/>
                  </a:lnTo>
                  <a:cubicBezTo>
                    <a:pt x="99527" y="0"/>
                    <a:pt x="101036" y="1509"/>
                    <a:pt x="101036" y="3368"/>
                  </a:cubicBezTo>
                  <a:lnTo>
                    <a:pt x="101036" y="488878"/>
                  </a:lnTo>
                  <a:cubicBezTo>
                    <a:pt x="101036" y="490737"/>
                    <a:pt x="99527" y="492245"/>
                    <a:pt x="97668" y="492245"/>
                  </a:cubicBezTo>
                  <a:close/>
                  <a:moveTo>
                    <a:pt x="6736" y="485510"/>
                  </a:moveTo>
                  <a:lnTo>
                    <a:pt x="94300" y="485510"/>
                  </a:lnTo>
                  <a:lnTo>
                    <a:pt x="94300" y="6736"/>
                  </a:lnTo>
                  <a:lnTo>
                    <a:pt x="6736" y="6736"/>
                  </a:lnTo>
                  <a:close/>
                </a:path>
              </a:pathLst>
            </a:custGeom>
            <a:solidFill>
              <a:srgbClr val="D1D3D4"/>
            </a:solidFill>
            <a:ln w="671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D742A4C-A39B-499D-A6CB-8D84655A95EA}"/>
                </a:ext>
              </a:extLst>
            </p:cNvPr>
            <p:cNvSpPr/>
            <p:nvPr/>
          </p:nvSpPr>
          <p:spPr>
            <a:xfrm>
              <a:off x="4924431" y="4778441"/>
              <a:ext cx="101035" cy="620223"/>
            </a:xfrm>
            <a:custGeom>
              <a:avLst/>
              <a:gdLst>
                <a:gd name="connsiteX0" fmla="*/ 97668 w 101035"/>
                <a:gd name="connsiteY0" fmla="*/ 620224 h 620223"/>
                <a:gd name="connsiteX1" fmla="*/ 3368 w 101035"/>
                <a:gd name="connsiteY1" fmla="*/ 620224 h 620223"/>
                <a:gd name="connsiteX2" fmla="*/ 0 w 101035"/>
                <a:gd name="connsiteY2" fmla="*/ 616856 h 620223"/>
                <a:gd name="connsiteX3" fmla="*/ 0 w 101035"/>
                <a:gd name="connsiteY3" fmla="*/ 3368 h 620223"/>
                <a:gd name="connsiteX4" fmla="*/ 3368 w 101035"/>
                <a:gd name="connsiteY4" fmla="*/ 0 h 620223"/>
                <a:gd name="connsiteX5" fmla="*/ 97668 w 101035"/>
                <a:gd name="connsiteY5" fmla="*/ 0 h 620223"/>
                <a:gd name="connsiteX6" fmla="*/ 101036 w 101035"/>
                <a:gd name="connsiteY6" fmla="*/ 3368 h 620223"/>
                <a:gd name="connsiteX7" fmla="*/ 101036 w 101035"/>
                <a:gd name="connsiteY7" fmla="*/ 616856 h 620223"/>
                <a:gd name="connsiteX8" fmla="*/ 97668 w 101035"/>
                <a:gd name="connsiteY8" fmla="*/ 620224 h 620223"/>
                <a:gd name="connsiteX9" fmla="*/ 6736 w 101035"/>
                <a:gd name="connsiteY9" fmla="*/ 613488 h 620223"/>
                <a:gd name="connsiteX10" fmla="*/ 94300 w 101035"/>
                <a:gd name="connsiteY10" fmla="*/ 613488 h 620223"/>
                <a:gd name="connsiteX11" fmla="*/ 94300 w 101035"/>
                <a:gd name="connsiteY11" fmla="*/ 6736 h 620223"/>
                <a:gd name="connsiteX12" fmla="*/ 6736 w 101035"/>
                <a:gd name="connsiteY12" fmla="*/ 6736 h 62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035" h="620223">
                  <a:moveTo>
                    <a:pt x="97668" y="620224"/>
                  </a:moveTo>
                  <a:lnTo>
                    <a:pt x="3368" y="620224"/>
                  </a:lnTo>
                  <a:cubicBezTo>
                    <a:pt x="1509" y="620224"/>
                    <a:pt x="0" y="618715"/>
                    <a:pt x="0" y="616856"/>
                  </a:cubicBezTo>
                  <a:lnTo>
                    <a:pt x="0" y="3368"/>
                  </a:lnTo>
                  <a:cubicBezTo>
                    <a:pt x="0" y="1509"/>
                    <a:pt x="1509" y="0"/>
                    <a:pt x="3368" y="0"/>
                  </a:cubicBezTo>
                  <a:lnTo>
                    <a:pt x="97668" y="0"/>
                  </a:lnTo>
                  <a:cubicBezTo>
                    <a:pt x="99527" y="0"/>
                    <a:pt x="101036" y="1509"/>
                    <a:pt x="101036" y="3368"/>
                  </a:cubicBezTo>
                  <a:lnTo>
                    <a:pt x="101036" y="616856"/>
                  </a:lnTo>
                  <a:cubicBezTo>
                    <a:pt x="101036" y="618715"/>
                    <a:pt x="99527" y="620224"/>
                    <a:pt x="97668" y="620224"/>
                  </a:cubicBezTo>
                  <a:close/>
                  <a:moveTo>
                    <a:pt x="6736" y="613488"/>
                  </a:moveTo>
                  <a:lnTo>
                    <a:pt x="94300" y="613488"/>
                  </a:lnTo>
                  <a:lnTo>
                    <a:pt x="94300" y="6736"/>
                  </a:lnTo>
                  <a:lnTo>
                    <a:pt x="6736" y="6736"/>
                  </a:lnTo>
                  <a:close/>
                </a:path>
              </a:pathLst>
            </a:custGeom>
            <a:solidFill>
              <a:srgbClr val="D1D3D4"/>
            </a:solidFill>
            <a:ln w="671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F186C279-E176-4944-9ADE-F3B95A3659CE}"/>
                </a:ext>
              </a:extLst>
            </p:cNvPr>
            <p:cNvSpPr/>
            <p:nvPr/>
          </p:nvSpPr>
          <p:spPr>
            <a:xfrm>
              <a:off x="4122881" y="4602100"/>
              <a:ext cx="868907" cy="339480"/>
            </a:xfrm>
            <a:custGeom>
              <a:avLst/>
              <a:gdLst>
                <a:gd name="connsiteX0" fmla="*/ 446376 w 868907"/>
                <a:gd name="connsiteY0" fmla="*/ 339481 h 339480"/>
                <a:gd name="connsiteX1" fmla="*/ 435127 w 868907"/>
                <a:gd name="connsiteY1" fmla="*/ 335170 h 339480"/>
                <a:gd name="connsiteX2" fmla="*/ 242486 w 868907"/>
                <a:gd name="connsiteY2" fmla="*/ 161254 h 339480"/>
                <a:gd name="connsiteX3" fmla="*/ 26943 w 868907"/>
                <a:gd name="connsiteY3" fmla="*/ 321227 h 339480"/>
                <a:gd name="connsiteX4" fmla="*/ 3368 w 868907"/>
                <a:gd name="connsiteY4" fmla="*/ 317859 h 339480"/>
                <a:gd name="connsiteX5" fmla="*/ 6736 w 868907"/>
                <a:gd name="connsiteY5" fmla="*/ 294284 h 339480"/>
                <a:gd name="connsiteX6" fmla="*/ 233528 w 868907"/>
                <a:gd name="connsiteY6" fmla="*/ 125891 h 339480"/>
                <a:gd name="connsiteX7" fmla="*/ 254812 w 868907"/>
                <a:gd name="connsiteY7" fmla="*/ 126902 h 339480"/>
                <a:gd name="connsiteX8" fmla="*/ 447319 w 868907"/>
                <a:gd name="connsiteY8" fmla="*/ 300750 h 339480"/>
                <a:gd name="connsiteX9" fmla="*/ 841964 w 868907"/>
                <a:gd name="connsiteY9" fmla="*/ 3369 h 339480"/>
                <a:gd name="connsiteX10" fmla="*/ 865539 w 868907"/>
                <a:gd name="connsiteY10" fmla="*/ 6737 h 339480"/>
                <a:gd name="connsiteX11" fmla="*/ 862171 w 868907"/>
                <a:gd name="connsiteY11" fmla="*/ 30312 h 339480"/>
                <a:gd name="connsiteX12" fmla="*/ 456547 w 868907"/>
                <a:gd name="connsiteY12" fmla="*/ 335911 h 339480"/>
                <a:gd name="connsiteX13" fmla="*/ 446376 w 868907"/>
                <a:gd name="connsiteY13" fmla="*/ 339481 h 339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8907" h="339480">
                  <a:moveTo>
                    <a:pt x="446376" y="339481"/>
                  </a:moveTo>
                  <a:cubicBezTo>
                    <a:pt x="442220" y="339508"/>
                    <a:pt x="438205" y="337965"/>
                    <a:pt x="435127" y="335170"/>
                  </a:cubicBezTo>
                  <a:lnTo>
                    <a:pt x="242486" y="161254"/>
                  </a:lnTo>
                  <a:lnTo>
                    <a:pt x="26943" y="321227"/>
                  </a:lnTo>
                  <a:cubicBezTo>
                    <a:pt x="19500" y="326804"/>
                    <a:pt x="8946" y="325302"/>
                    <a:pt x="3368" y="317859"/>
                  </a:cubicBezTo>
                  <a:cubicBezTo>
                    <a:pt x="-2209" y="310416"/>
                    <a:pt x="-707" y="299861"/>
                    <a:pt x="6736" y="294284"/>
                  </a:cubicBezTo>
                  <a:lnTo>
                    <a:pt x="233528" y="125891"/>
                  </a:lnTo>
                  <a:cubicBezTo>
                    <a:pt x="239953" y="121099"/>
                    <a:pt x="248871" y="121522"/>
                    <a:pt x="254812" y="126902"/>
                  </a:cubicBezTo>
                  <a:lnTo>
                    <a:pt x="447319" y="300750"/>
                  </a:lnTo>
                  <a:lnTo>
                    <a:pt x="841964" y="3369"/>
                  </a:lnTo>
                  <a:cubicBezTo>
                    <a:pt x="849407" y="-2211"/>
                    <a:pt x="859962" y="-704"/>
                    <a:pt x="865539" y="6737"/>
                  </a:cubicBezTo>
                  <a:cubicBezTo>
                    <a:pt x="871116" y="14177"/>
                    <a:pt x="869614" y="24732"/>
                    <a:pt x="862171" y="30312"/>
                  </a:cubicBezTo>
                  <a:lnTo>
                    <a:pt x="456547" y="335911"/>
                  </a:lnTo>
                  <a:cubicBezTo>
                    <a:pt x="453644" y="338187"/>
                    <a:pt x="450067" y="339440"/>
                    <a:pt x="446376" y="339481"/>
                  </a:cubicBezTo>
                  <a:close/>
                </a:path>
              </a:pathLst>
            </a:custGeom>
            <a:solidFill>
              <a:srgbClr val="D1D3D4"/>
            </a:solidFill>
            <a:ln w="671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2B05377-54E1-4297-9FD2-5E0B1E69D4C5}"/>
                </a:ext>
              </a:extLst>
            </p:cNvPr>
            <p:cNvSpPr/>
            <p:nvPr/>
          </p:nvSpPr>
          <p:spPr>
            <a:xfrm>
              <a:off x="4915001" y="4606209"/>
              <a:ext cx="79952" cy="73553"/>
            </a:xfrm>
            <a:custGeom>
              <a:avLst/>
              <a:gdLst>
                <a:gd name="connsiteX0" fmla="*/ 53549 w 79952"/>
                <a:gd name="connsiteY0" fmla="*/ 73554 h 73553"/>
                <a:gd name="connsiteX1" fmla="*/ 0 w 79952"/>
                <a:gd name="connsiteY1" fmla="*/ 0 h 73553"/>
                <a:gd name="connsiteX2" fmla="*/ 79953 w 79952"/>
                <a:gd name="connsiteY2" fmla="*/ 0 h 73553"/>
                <a:gd name="connsiteX3" fmla="*/ 53549 w 79952"/>
                <a:gd name="connsiteY3" fmla="*/ 73554 h 73553"/>
              </a:gdLst>
              <a:ahLst/>
              <a:cxnLst>
                <a:cxn ang="0">
                  <a:pos x="connsiteX0" y="connsiteY0"/>
                </a:cxn>
                <a:cxn ang="0">
                  <a:pos x="connsiteX1" y="connsiteY1"/>
                </a:cxn>
                <a:cxn ang="0">
                  <a:pos x="connsiteX2" y="connsiteY2"/>
                </a:cxn>
                <a:cxn ang="0">
                  <a:pos x="connsiteX3" y="connsiteY3"/>
                </a:cxn>
              </a:cxnLst>
              <a:rect l="l" t="t" r="r" b="b"/>
              <a:pathLst>
                <a:path w="79952" h="73553">
                  <a:moveTo>
                    <a:pt x="53549" y="73554"/>
                  </a:moveTo>
                  <a:lnTo>
                    <a:pt x="0" y="0"/>
                  </a:lnTo>
                  <a:lnTo>
                    <a:pt x="79953" y="0"/>
                  </a:lnTo>
                  <a:lnTo>
                    <a:pt x="53549" y="73554"/>
                  </a:lnTo>
                  <a:close/>
                </a:path>
              </a:pathLst>
            </a:custGeom>
            <a:solidFill>
              <a:srgbClr val="D1D3D4"/>
            </a:solidFill>
            <a:ln w="671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E57161E4-605E-4189-A330-265D0EDD8B3E}"/>
                </a:ext>
              </a:extLst>
            </p:cNvPr>
            <p:cNvSpPr/>
            <p:nvPr/>
          </p:nvSpPr>
          <p:spPr>
            <a:xfrm>
              <a:off x="4911734" y="4602639"/>
              <a:ext cx="86856" cy="80491"/>
            </a:xfrm>
            <a:custGeom>
              <a:avLst/>
              <a:gdLst>
                <a:gd name="connsiteX0" fmla="*/ 56816 w 86856"/>
                <a:gd name="connsiteY0" fmla="*/ 80492 h 80491"/>
                <a:gd name="connsiteX1" fmla="*/ 54054 w 86856"/>
                <a:gd name="connsiteY1" fmla="*/ 79145 h 80491"/>
                <a:gd name="connsiteX2" fmla="*/ 505 w 86856"/>
                <a:gd name="connsiteY2" fmla="*/ 5321 h 80491"/>
                <a:gd name="connsiteX3" fmla="*/ 505 w 86856"/>
                <a:gd name="connsiteY3" fmla="*/ 1819 h 80491"/>
                <a:gd name="connsiteX4" fmla="*/ 3536 w 86856"/>
                <a:gd name="connsiteY4" fmla="*/ 0 h 80491"/>
                <a:gd name="connsiteX5" fmla="*/ 83489 w 86856"/>
                <a:gd name="connsiteY5" fmla="*/ 0 h 80491"/>
                <a:gd name="connsiteX6" fmla="*/ 86857 w 86856"/>
                <a:gd name="connsiteY6" fmla="*/ 3369 h 80491"/>
                <a:gd name="connsiteX7" fmla="*/ 86655 w 86856"/>
                <a:gd name="connsiteY7" fmla="*/ 4513 h 80491"/>
                <a:gd name="connsiteX8" fmla="*/ 60251 w 86856"/>
                <a:gd name="connsiteY8" fmla="*/ 78067 h 80491"/>
                <a:gd name="connsiteX9" fmla="*/ 57557 w 86856"/>
                <a:gd name="connsiteY9" fmla="*/ 80290 h 80491"/>
                <a:gd name="connsiteX10" fmla="*/ 9666 w 86856"/>
                <a:gd name="connsiteY10" fmla="*/ 6938 h 80491"/>
                <a:gd name="connsiteX11" fmla="*/ 55603 w 86856"/>
                <a:gd name="connsiteY11" fmla="*/ 69984 h 80491"/>
                <a:gd name="connsiteX12" fmla="*/ 78235 w 86856"/>
                <a:gd name="connsiteY12" fmla="*/ 6938 h 80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856" h="80491">
                  <a:moveTo>
                    <a:pt x="56816" y="80492"/>
                  </a:moveTo>
                  <a:cubicBezTo>
                    <a:pt x="55731" y="80502"/>
                    <a:pt x="54714" y="80003"/>
                    <a:pt x="54054" y="79145"/>
                  </a:cubicBezTo>
                  <a:lnTo>
                    <a:pt x="505" y="5321"/>
                  </a:lnTo>
                  <a:cubicBezTo>
                    <a:pt x="-168" y="4250"/>
                    <a:pt x="-168" y="2890"/>
                    <a:pt x="505" y="1819"/>
                  </a:cubicBezTo>
                  <a:cubicBezTo>
                    <a:pt x="1105" y="699"/>
                    <a:pt x="2270" y="0"/>
                    <a:pt x="3536" y="0"/>
                  </a:cubicBezTo>
                  <a:lnTo>
                    <a:pt x="83489" y="0"/>
                  </a:lnTo>
                  <a:cubicBezTo>
                    <a:pt x="85348" y="1"/>
                    <a:pt x="86857" y="1509"/>
                    <a:pt x="86857" y="3369"/>
                  </a:cubicBezTo>
                  <a:cubicBezTo>
                    <a:pt x="86857" y="3759"/>
                    <a:pt x="86790" y="4147"/>
                    <a:pt x="86655" y="4513"/>
                  </a:cubicBezTo>
                  <a:lnTo>
                    <a:pt x="60251" y="78067"/>
                  </a:lnTo>
                  <a:cubicBezTo>
                    <a:pt x="59840" y="79252"/>
                    <a:pt x="58796" y="80108"/>
                    <a:pt x="57557" y="80290"/>
                  </a:cubicBezTo>
                  <a:close/>
                  <a:moveTo>
                    <a:pt x="9666" y="6938"/>
                  </a:moveTo>
                  <a:lnTo>
                    <a:pt x="55603" y="69984"/>
                  </a:lnTo>
                  <a:lnTo>
                    <a:pt x="78235" y="6938"/>
                  </a:lnTo>
                  <a:close/>
                </a:path>
              </a:pathLst>
            </a:custGeom>
            <a:solidFill>
              <a:srgbClr val="D1D3D4"/>
            </a:solidFill>
            <a:ln w="671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4D6A374-7C04-4E11-946E-81E87CE73405}"/>
                </a:ext>
              </a:extLst>
            </p:cNvPr>
            <p:cNvSpPr/>
            <p:nvPr/>
          </p:nvSpPr>
          <p:spPr>
            <a:xfrm>
              <a:off x="4253757" y="4648375"/>
              <a:ext cx="136061" cy="6735"/>
            </a:xfrm>
            <a:custGeom>
              <a:avLst/>
              <a:gdLst>
                <a:gd name="connsiteX0" fmla="*/ 132693 w 136061"/>
                <a:gd name="connsiteY0" fmla="*/ 6736 h 6735"/>
                <a:gd name="connsiteX1" fmla="*/ 3368 w 136061"/>
                <a:gd name="connsiteY1" fmla="*/ 6736 h 6735"/>
                <a:gd name="connsiteX2" fmla="*/ 0 w 136061"/>
                <a:gd name="connsiteY2" fmla="*/ 3368 h 6735"/>
                <a:gd name="connsiteX3" fmla="*/ 3368 w 136061"/>
                <a:gd name="connsiteY3" fmla="*/ 0 h 6735"/>
                <a:gd name="connsiteX4" fmla="*/ 132693 w 136061"/>
                <a:gd name="connsiteY4" fmla="*/ 0 h 6735"/>
                <a:gd name="connsiteX5" fmla="*/ 136061 w 136061"/>
                <a:gd name="connsiteY5" fmla="*/ 3368 h 6735"/>
                <a:gd name="connsiteX6" fmla="*/ 132693 w 136061"/>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061" h="6735">
                  <a:moveTo>
                    <a:pt x="132693" y="6736"/>
                  </a:moveTo>
                  <a:lnTo>
                    <a:pt x="3368" y="6736"/>
                  </a:lnTo>
                  <a:cubicBezTo>
                    <a:pt x="1509" y="6736"/>
                    <a:pt x="0" y="5228"/>
                    <a:pt x="0" y="3368"/>
                  </a:cubicBezTo>
                  <a:cubicBezTo>
                    <a:pt x="0" y="1508"/>
                    <a:pt x="1509" y="0"/>
                    <a:pt x="3368" y="0"/>
                  </a:cubicBezTo>
                  <a:lnTo>
                    <a:pt x="132693" y="0"/>
                  </a:lnTo>
                  <a:cubicBezTo>
                    <a:pt x="134552" y="0"/>
                    <a:pt x="136061" y="1508"/>
                    <a:pt x="136061" y="3368"/>
                  </a:cubicBezTo>
                  <a:cubicBezTo>
                    <a:pt x="136061" y="5228"/>
                    <a:pt x="134552" y="6736"/>
                    <a:pt x="132693" y="6736"/>
                  </a:cubicBezTo>
                  <a:close/>
                </a:path>
              </a:pathLst>
            </a:custGeom>
            <a:solidFill>
              <a:srgbClr val="D1D3D4"/>
            </a:solidFill>
            <a:ln w="671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BAEBA29C-7183-443E-955A-829C9C529C6B}"/>
                </a:ext>
              </a:extLst>
            </p:cNvPr>
            <p:cNvSpPr/>
            <p:nvPr/>
          </p:nvSpPr>
          <p:spPr>
            <a:xfrm>
              <a:off x="4253757" y="4676395"/>
              <a:ext cx="71398" cy="6735"/>
            </a:xfrm>
            <a:custGeom>
              <a:avLst/>
              <a:gdLst>
                <a:gd name="connsiteX0" fmla="*/ 68031 w 71398"/>
                <a:gd name="connsiteY0" fmla="*/ 6736 h 6735"/>
                <a:gd name="connsiteX1" fmla="*/ 3368 w 71398"/>
                <a:gd name="connsiteY1" fmla="*/ 6736 h 6735"/>
                <a:gd name="connsiteX2" fmla="*/ 0 w 71398"/>
                <a:gd name="connsiteY2" fmla="*/ 3368 h 6735"/>
                <a:gd name="connsiteX3" fmla="*/ 3368 w 71398"/>
                <a:gd name="connsiteY3" fmla="*/ 0 h 6735"/>
                <a:gd name="connsiteX4" fmla="*/ 68031 w 71398"/>
                <a:gd name="connsiteY4" fmla="*/ 0 h 6735"/>
                <a:gd name="connsiteX5" fmla="*/ 71399 w 71398"/>
                <a:gd name="connsiteY5" fmla="*/ 3368 h 6735"/>
                <a:gd name="connsiteX6" fmla="*/ 68031 w 71398"/>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98" h="6735">
                  <a:moveTo>
                    <a:pt x="68031" y="6736"/>
                  </a:moveTo>
                  <a:lnTo>
                    <a:pt x="3368" y="6736"/>
                  </a:lnTo>
                  <a:cubicBezTo>
                    <a:pt x="1509" y="6736"/>
                    <a:pt x="0" y="5228"/>
                    <a:pt x="0" y="3368"/>
                  </a:cubicBezTo>
                  <a:cubicBezTo>
                    <a:pt x="0" y="1508"/>
                    <a:pt x="1509" y="0"/>
                    <a:pt x="3368" y="0"/>
                  </a:cubicBezTo>
                  <a:lnTo>
                    <a:pt x="68031" y="0"/>
                  </a:lnTo>
                  <a:cubicBezTo>
                    <a:pt x="69876" y="36"/>
                    <a:pt x="71365" y="1523"/>
                    <a:pt x="71399" y="3368"/>
                  </a:cubicBezTo>
                  <a:cubicBezTo>
                    <a:pt x="71399" y="5228"/>
                    <a:pt x="69890" y="6736"/>
                    <a:pt x="68031" y="6736"/>
                  </a:cubicBezTo>
                  <a:close/>
                </a:path>
              </a:pathLst>
            </a:custGeom>
            <a:solidFill>
              <a:srgbClr val="D1D3D4"/>
            </a:solidFill>
            <a:ln w="671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C2F47C41-E31E-4CE4-831E-BC5DAE910153}"/>
                </a:ext>
              </a:extLst>
            </p:cNvPr>
            <p:cNvSpPr/>
            <p:nvPr/>
          </p:nvSpPr>
          <p:spPr>
            <a:xfrm>
              <a:off x="4686526" y="4662318"/>
              <a:ext cx="136128" cy="6735"/>
            </a:xfrm>
            <a:custGeom>
              <a:avLst/>
              <a:gdLst>
                <a:gd name="connsiteX0" fmla="*/ 132761 w 136128"/>
                <a:gd name="connsiteY0" fmla="*/ 6736 h 6735"/>
                <a:gd name="connsiteX1" fmla="*/ 3368 w 136128"/>
                <a:gd name="connsiteY1" fmla="*/ 6736 h 6735"/>
                <a:gd name="connsiteX2" fmla="*/ 0 w 136128"/>
                <a:gd name="connsiteY2" fmla="*/ 3368 h 6735"/>
                <a:gd name="connsiteX3" fmla="*/ 3368 w 136128"/>
                <a:gd name="connsiteY3" fmla="*/ 0 h 6735"/>
                <a:gd name="connsiteX4" fmla="*/ 132761 w 136128"/>
                <a:gd name="connsiteY4" fmla="*/ 0 h 6735"/>
                <a:gd name="connsiteX5" fmla="*/ 136129 w 136128"/>
                <a:gd name="connsiteY5" fmla="*/ 3368 h 6735"/>
                <a:gd name="connsiteX6" fmla="*/ 132761 w 136128"/>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128" h="6735">
                  <a:moveTo>
                    <a:pt x="132761" y="6736"/>
                  </a:moveTo>
                  <a:lnTo>
                    <a:pt x="3368" y="6736"/>
                  </a:lnTo>
                  <a:cubicBezTo>
                    <a:pt x="1522" y="6700"/>
                    <a:pt x="34" y="5213"/>
                    <a:pt x="0" y="3368"/>
                  </a:cubicBezTo>
                  <a:cubicBezTo>
                    <a:pt x="0" y="1508"/>
                    <a:pt x="1509" y="0"/>
                    <a:pt x="3368" y="0"/>
                  </a:cubicBezTo>
                  <a:lnTo>
                    <a:pt x="132761" y="0"/>
                  </a:lnTo>
                  <a:cubicBezTo>
                    <a:pt x="134620" y="0"/>
                    <a:pt x="136129" y="1508"/>
                    <a:pt x="136129" y="3368"/>
                  </a:cubicBezTo>
                  <a:cubicBezTo>
                    <a:pt x="136095" y="5213"/>
                    <a:pt x="134606" y="6700"/>
                    <a:pt x="132761" y="6736"/>
                  </a:cubicBezTo>
                  <a:close/>
                </a:path>
              </a:pathLst>
            </a:custGeom>
            <a:solidFill>
              <a:srgbClr val="D1D3D4"/>
            </a:solidFill>
            <a:ln w="671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3B550E08-8089-45A2-922C-941F435CD71F}"/>
                </a:ext>
              </a:extLst>
            </p:cNvPr>
            <p:cNvSpPr/>
            <p:nvPr/>
          </p:nvSpPr>
          <p:spPr>
            <a:xfrm>
              <a:off x="4686526" y="4690540"/>
              <a:ext cx="71398" cy="6735"/>
            </a:xfrm>
            <a:custGeom>
              <a:avLst/>
              <a:gdLst>
                <a:gd name="connsiteX0" fmla="*/ 68031 w 71398"/>
                <a:gd name="connsiteY0" fmla="*/ 6736 h 6735"/>
                <a:gd name="connsiteX1" fmla="*/ 3368 w 71398"/>
                <a:gd name="connsiteY1" fmla="*/ 6736 h 6735"/>
                <a:gd name="connsiteX2" fmla="*/ 0 w 71398"/>
                <a:gd name="connsiteY2" fmla="*/ 3368 h 6735"/>
                <a:gd name="connsiteX3" fmla="*/ 3368 w 71398"/>
                <a:gd name="connsiteY3" fmla="*/ 0 h 6735"/>
                <a:gd name="connsiteX4" fmla="*/ 68031 w 71398"/>
                <a:gd name="connsiteY4" fmla="*/ 0 h 6735"/>
                <a:gd name="connsiteX5" fmla="*/ 71399 w 71398"/>
                <a:gd name="connsiteY5" fmla="*/ 3368 h 6735"/>
                <a:gd name="connsiteX6" fmla="*/ 68031 w 71398"/>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98" h="6735">
                  <a:moveTo>
                    <a:pt x="68031" y="6736"/>
                  </a:moveTo>
                  <a:lnTo>
                    <a:pt x="3368" y="6736"/>
                  </a:lnTo>
                  <a:cubicBezTo>
                    <a:pt x="1509" y="6736"/>
                    <a:pt x="0" y="5228"/>
                    <a:pt x="0" y="3368"/>
                  </a:cubicBezTo>
                  <a:cubicBezTo>
                    <a:pt x="0" y="1508"/>
                    <a:pt x="1509" y="0"/>
                    <a:pt x="3368" y="0"/>
                  </a:cubicBezTo>
                  <a:lnTo>
                    <a:pt x="68031" y="0"/>
                  </a:lnTo>
                  <a:cubicBezTo>
                    <a:pt x="69890" y="0"/>
                    <a:pt x="71399" y="1508"/>
                    <a:pt x="71399" y="3368"/>
                  </a:cubicBezTo>
                  <a:cubicBezTo>
                    <a:pt x="71399" y="5228"/>
                    <a:pt x="69890" y="6736"/>
                    <a:pt x="68031" y="6736"/>
                  </a:cubicBezTo>
                  <a:close/>
                </a:path>
              </a:pathLst>
            </a:custGeom>
            <a:solidFill>
              <a:srgbClr val="D1D3D4"/>
            </a:solidFill>
            <a:ln w="671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BA11D80-30BF-4616-A0D6-8D8857D65481}"/>
                </a:ext>
              </a:extLst>
            </p:cNvPr>
            <p:cNvSpPr/>
            <p:nvPr/>
          </p:nvSpPr>
          <p:spPr>
            <a:xfrm>
              <a:off x="4740142" y="5444468"/>
              <a:ext cx="70994" cy="6735"/>
            </a:xfrm>
            <a:custGeom>
              <a:avLst/>
              <a:gdLst>
                <a:gd name="connsiteX0" fmla="*/ 67627 w 70994"/>
                <a:gd name="connsiteY0" fmla="*/ 6736 h 6735"/>
                <a:gd name="connsiteX1" fmla="*/ 3368 w 70994"/>
                <a:gd name="connsiteY1" fmla="*/ 6736 h 6735"/>
                <a:gd name="connsiteX2" fmla="*/ 0 w 70994"/>
                <a:gd name="connsiteY2" fmla="*/ 3368 h 6735"/>
                <a:gd name="connsiteX3" fmla="*/ 3368 w 70994"/>
                <a:gd name="connsiteY3" fmla="*/ 0 h 6735"/>
                <a:gd name="connsiteX4" fmla="*/ 67627 w 70994"/>
                <a:gd name="connsiteY4" fmla="*/ 0 h 6735"/>
                <a:gd name="connsiteX5" fmla="*/ 70994 w 70994"/>
                <a:gd name="connsiteY5" fmla="*/ 3368 h 6735"/>
                <a:gd name="connsiteX6" fmla="*/ 67627 w 70994"/>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94" h="6735">
                  <a:moveTo>
                    <a:pt x="67627" y="6736"/>
                  </a:moveTo>
                  <a:lnTo>
                    <a:pt x="3368" y="6736"/>
                  </a:lnTo>
                  <a:cubicBezTo>
                    <a:pt x="1509" y="6736"/>
                    <a:pt x="0" y="5227"/>
                    <a:pt x="0" y="3368"/>
                  </a:cubicBezTo>
                  <a:cubicBezTo>
                    <a:pt x="0" y="1509"/>
                    <a:pt x="1509" y="0"/>
                    <a:pt x="3368" y="0"/>
                  </a:cubicBezTo>
                  <a:lnTo>
                    <a:pt x="67627" y="0"/>
                  </a:lnTo>
                  <a:cubicBezTo>
                    <a:pt x="69486" y="0"/>
                    <a:pt x="70994" y="1509"/>
                    <a:pt x="70994" y="3368"/>
                  </a:cubicBezTo>
                  <a:cubicBezTo>
                    <a:pt x="70994" y="5227"/>
                    <a:pt x="69486" y="6736"/>
                    <a:pt x="67627" y="6736"/>
                  </a:cubicBezTo>
                  <a:close/>
                </a:path>
              </a:pathLst>
            </a:custGeom>
            <a:solidFill>
              <a:srgbClr val="D1D3D4"/>
            </a:solidFill>
            <a:ln w="671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9318C2CD-6F7E-4D9C-9778-E4126A304F3B}"/>
                </a:ext>
              </a:extLst>
            </p:cNvPr>
            <p:cNvSpPr/>
            <p:nvPr/>
          </p:nvSpPr>
          <p:spPr>
            <a:xfrm>
              <a:off x="4533760" y="5444468"/>
              <a:ext cx="70994" cy="6735"/>
            </a:xfrm>
            <a:custGeom>
              <a:avLst/>
              <a:gdLst>
                <a:gd name="connsiteX0" fmla="*/ 67626 w 70994"/>
                <a:gd name="connsiteY0" fmla="*/ 6736 h 6735"/>
                <a:gd name="connsiteX1" fmla="*/ 3368 w 70994"/>
                <a:gd name="connsiteY1" fmla="*/ 6736 h 6735"/>
                <a:gd name="connsiteX2" fmla="*/ 0 w 70994"/>
                <a:gd name="connsiteY2" fmla="*/ 3368 h 6735"/>
                <a:gd name="connsiteX3" fmla="*/ 3368 w 70994"/>
                <a:gd name="connsiteY3" fmla="*/ 0 h 6735"/>
                <a:gd name="connsiteX4" fmla="*/ 67626 w 70994"/>
                <a:gd name="connsiteY4" fmla="*/ 0 h 6735"/>
                <a:gd name="connsiteX5" fmla="*/ 70994 w 70994"/>
                <a:gd name="connsiteY5" fmla="*/ 3368 h 6735"/>
                <a:gd name="connsiteX6" fmla="*/ 67626 w 70994"/>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94" h="6735">
                  <a:moveTo>
                    <a:pt x="67626" y="6736"/>
                  </a:moveTo>
                  <a:lnTo>
                    <a:pt x="3368" y="6736"/>
                  </a:lnTo>
                  <a:cubicBezTo>
                    <a:pt x="1509" y="6736"/>
                    <a:pt x="0" y="5227"/>
                    <a:pt x="0" y="3368"/>
                  </a:cubicBezTo>
                  <a:cubicBezTo>
                    <a:pt x="0" y="1509"/>
                    <a:pt x="1509" y="0"/>
                    <a:pt x="3368" y="0"/>
                  </a:cubicBezTo>
                  <a:lnTo>
                    <a:pt x="67626" y="0"/>
                  </a:lnTo>
                  <a:cubicBezTo>
                    <a:pt x="69485" y="0"/>
                    <a:pt x="70994" y="1509"/>
                    <a:pt x="70994" y="3368"/>
                  </a:cubicBezTo>
                  <a:cubicBezTo>
                    <a:pt x="70994" y="5227"/>
                    <a:pt x="69485" y="6736"/>
                    <a:pt x="67626" y="6736"/>
                  </a:cubicBezTo>
                  <a:close/>
                </a:path>
              </a:pathLst>
            </a:custGeom>
            <a:solidFill>
              <a:srgbClr val="D1D3D4"/>
            </a:solidFill>
            <a:ln w="671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232FC33-BDFA-46E8-A190-294189DBF328}"/>
                </a:ext>
              </a:extLst>
            </p:cNvPr>
            <p:cNvSpPr/>
            <p:nvPr/>
          </p:nvSpPr>
          <p:spPr>
            <a:xfrm>
              <a:off x="4330880" y="5444468"/>
              <a:ext cx="71061" cy="6735"/>
            </a:xfrm>
            <a:custGeom>
              <a:avLst/>
              <a:gdLst>
                <a:gd name="connsiteX0" fmla="*/ 67694 w 71061"/>
                <a:gd name="connsiteY0" fmla="*/ 6736 h 6735"/>
                <a:gd name="connsiteX1" fmla="*/ 3368 w 71061"/>
                <a:gd name="connsiteY1" fmla="*/ 6736 h 6735"/>
                <a:gd name="connsiteX2" fmla="*/ 0 w 71061"/>
                <a:gd name="connsiteY2" fmla="*/ 3368 h 6735"/>
                <a:gd name="connsiteX3" fmla="*/ 3368 w 71061"/>
                <a:gd name="connsiteY3" fmla="*/ 0 h 6735"/>
                <a:gd name="connsiteX4" fmla="*/ 67694 w 71061"/>
                <a:gd name="connsiteY4" fmla="*/ 0 h 6735"/>
                <a:gd name="connsiteX5" fmla="*/ 71062 w 71061"/>
                <a:gd name="connsiteY5" fmla="*/ 3368 h 6735"/>
                <a:gd name="connsiteX6" fmla="*/ 67694 w 71061"/>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061" h="6735">
                  <a:moveTo>
                    <a:pt x="67694" y="6736"/>
                  </a:moveTo>
                  <a:lnTo>
                    <a:pt x="3368" y="6736"/>
                  </a:lnTo>
                  <a:cubicBezTo>
                    <a:pt x="1509" y="6736"/>
                    <a:pt x="0" y="5227"/>
                    <a:pt x="0" y="3368"/>
                  </a:cubicBezTo>
                  <a:cubicBezTo>
                    <a:pt x="34" y="1522"/>
                    <a:pt x="1522" y="34"/>
                    <a:pt x="3368" y="0"/>
                  </a:cubicBezTo>
                  <a:lnTo>
                    <a:pt x="67694" y="0"/>
                  </a:lnTo>
                  <a:cubicBezTo>
                    <a:pt x="69539" y="34"/>
                    <a:pt x="71028" y="1522"/>
                    <a:pt x="71062" y="3368"/>
                  </a:cubicBezTo>
                  <a:cubicBezTo>
                    <a:pt x="71062" y="5227"/>
                    <a:pt x="69553" y="6736"/>
                    <a:pt x="67694" y="6736"/>
                  </a:cubicBezTo>
                  <a:close/>
                </a:path>
              </a:pathLst>
            </a:custGeom>
            <a:solidFill>
              <a:srgbClr val="D1D3D4"/>
            </a:solidFill>
            <a:ln w="671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5B66E4B9-923D-492F-93B4-011EE4B6A9A4}"/>
                </a:ext>
              </a:extLst>
            </p:cNvPr>
            <p:cNvSpPr/>
            <p:nvPr/>
          </p:nvSpPr>
          <p:spPr>
            <a:xfrm>
              <a:off x="4143022" y="5444468"/>
              <a:ext cx="71061" cy="6735"/>
            </a:xfrm>
            <a:custGeom>
              <a:avLst/>
              <a:gdLst>
                <a:gd name="connsiteX0" fmla="*/ 67694 w 71061"/>
                <a:gd name="connsiteY0" fmla="*/ 6736 h 6735"/>
                <a:gd name="connsiteX1" fmla="*/ 3368 w 71061"/>
                <a:gd name="connsiteY1" fmla="*/ 6736 h 6735"/>
                <a:gd name="connsiteX2" fmla="*/ 0 w 71061"/>
                <a:gd name="connsiteY2" fmla="*/ 3368 h 6735"/>
                <a:gd name="connsiteX3" fmla="*/ 3368 w 71061"/>
                <a:gd name="connsiteY3" fmla="*/ 0 h 6735"/>
                <a:gd name="connsiteX4" fmla="*/ 67694 w 71061"/>
                <a:gd name="connsiteY4" fmla="*/ 0 h 6735"/>
                <a:gd name="connsiteX5" fmla="*/ 71062 w 71061"/>
                <a:gd name="connsiteY5" fmla="*/ 3368 h 6735"/>
                <a:gd name="connsiteX6" fmla="*/ 67694 w 71061"/>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061" h="6735">
                  <a:moveTo>
                    <a:pt x="67694" y="6736"/>
                  </a:moveTo>
                  <a:lnTo>
                    <a:pt x="3368" y="6736"/>
                  </a:lnTo>
                  <a:cubicBezTo>
                    <a:pt x="1509" y="6736"/>
                    <a:pt x="0" y="5227"/>
                    <a:pt x="0" y="3368"/>
                  </a:cubicBezTo>
                  <a:cubicBezTo>
                    <a:pt x="34" y="1522"/>
                    <a:pt x="1522" y="34"/>
                    <a:pt x="3368" y="0"/>
                  </a:cubicBezTo>
                  <a:lnTo>
                    <a:pt x="67694" y="0"/>
                  </a:lnTo>
                  <a:cubicBezTo>
                    <a:pt x="69539" y="34"/>
                    <a:pt x="71028" y="1522"/>
                    <a:pt x="71062" y="3368"/>
                  </a:cubicBezTo>
                  <a:cubicBezTo>
                    <a:pt x="71062" y="5227"/>
                    <a:pt x="69553" y="6736"/>
                    <a:pt x="67694" y="6736"/>
                  </a:cubicBezTo>
                  <a:close/>
                </a:path>
              </a:pathLst>
            </a:custGeom>
            <a:solidFill>
              <a:srgbClr val="D1D3D4"/>
            </a:solidFill>
            <a:ln w="671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06FEA90-346B-4E67-9ED2-B78F60FBFEE9}"/>
                </a:ext>
              </a:extLst>
            </p:cNvPr>
            <p:cNvSpPr/>
            <p:nvPr/>
          </p:nvSpPr>
          <p:spPr>
            <a:xfrm>
              <a:off x="4939451" y="5444468"/>
              <a:ext cx="70994" cy="6735"/>
            </a:xfrm>
            <a:custGeom>
              <a:avLst/>
              <a:gdLst>
                <a:gd name="connsiteX0" fmla="*/ 67627 w 70994"/>
                <a:gd name="connsiteY0" fmla="*/ 6736 h 6735"/>
                <a:gd name="connsiteX1" fmla="*/ 3368 w 70994"/>
                <a:gd name="connsiteY1" fmla="*/ 6736 h 6735"/>
                <a:gd name="connsiteX2" fmla="*/ 0 w 70994"/>
                <a:gd name="connsiteY2" fmla="*/ 3368 h 6735"/>
                <a:gd name="connsiteX3" fmla="*/ 3368 w 70994"/>
                <a:gd name="connsiteY3" fmla="*/ 0 h 6735"/>
                <a:gd name="connsiteX4" fmla="*/ 67627 w 70994"/>
                <a:gd name="connsiteY4" fmla="*/ 0 h 6735"/>
                <a:gd name="connsiteX5" fmla="*/ 70994 w 70994"/>
                <a:gd name="connsiteY5" fmla="*/ 3368 h 6735"/>
                <a:gd name="connsiteX6" fmla="*/ 67627 w 70994"/>
                <a:gd name="connsiteY6" fmla="*/ 6736 h 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94" h="6735">
                  <a:moveTo>
                    <a:pt x="67627" y="6736"/>
                  </a:moveTo>
                  <a:lnTo>
                    <a:pt x="3368" y="6736"/>
                  </a:lnTo>
                  <a:cubicBezTo>
                    <a:pt x="1509" y="6736"/>
                    <a:pt x="0" y="5227"/>
                    <a:pt x="0" y="3368"/>
                  </a:cubicBezTo>
                  <a:cubicBezTo>
                    <a:pt x="0" y="1509"/>
                    <a:pt x="1509" y="0"/>
                    <a:pt x="3368" y="0"/>
                  </a:cubicBezTo>
                  <a:lnTo>
                    <a:pt x="67627" y="0"/>
                  </a:lnTo>
                  <a:cubicBezTo>
                    <a:pt x="69486" y="0"/>
                    <a:pt x="70994" y="1509"/>
                    <a:pt x="70994" y="3368"/>
                  </a:cubicBezTo>
                  <a:cubicBezTo>
                    <a:pt x="70994" y="5227"/>
                    <a:pt x="69486" y="6736"/>
                    <a:pt x="67627" y="6736"/>
                  </a:cubicBezTo>
                  <a:close/>
                </a:path>
              </a:pathLst>
            </a:custGeom>
            <a:solidFill>
              <a:srgbClr val="D1D3D4"/>
            </a:solidFill>
            <a:ln w="671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286B1434-1DCC-4C9B-A2FA-A6EA56E97BBC}"/>
                </a:ext>
              </a:extLst>
            </p:cNvPr>
            <p:cNvSpPr/>
            <p:nvPr/>
          </p:nvSpPr>
          <p:spPr>
            <a:xfrm>
              <a:off x="3398591" y="4556230"/>
              <a:ext cx="321479" cy="298898"/>
            </a:xfrm>
            <a:custGeom>
              <a:avLst/>
              <a:gdLst>
                <a:gd name="connsiteX0" fmla="*/ 46072 w 321479"/>
                <a:gd name="connsiteY0" fmla="*/ 116258 h 298898"/>
                <a:gd name="connsiteX1" fmla="*/ 51528 w 321479"/>
                <a:gd name="connsiteY1" fmla="*/ 68502 h 298898"/>
                <a:gd name="connsiteX2" fmla="*/ 63854 w 321479"/>
                <a:gd name="connsiteY2" fmla="*/ 104336 h 298898"/>
                <a:gd name="connsiteX3" fmla="*/ 124476 w 321479"/>
                <a:gd name="connsiteY3" fmla="*/ 67559 h 298898"/>
                <a:gd name="connsiteX4" fmla="*/ 198569 w 321479"/>
                <a:gd name="connsiteY4" fmla="*/ 58937 h 298898"/>
                <a:gd name="connsiteX5" fmla="*/ 228408 w 321479"/>
                <a:gd name="connsiteY5" fmla="*/ 0 h 298898"/>
                <a:gd name="connsiteX6" fmla="*/ 252724 w 321479"/>
                <a:gd name="connsiteY6" fmla="*/ 66010 h 298898"/>
                <a:gd name="connsiteX7" fmla="*/ 287143 w 321479"/>
                <a:gd name="connsiteY7" fmla="*/ 12124 h 298898"/>
                <a:gd name="connsiteX8" fmla="*/ 321360 w 321479"/>
                <a:gd name="connsiteY8" fmla="*/ 107300 h 298898"/>
                <a:gd name="connsiteX9" fmla="*/ 286806 w 321479"/>
                <a:gd name="connsiteY9" fmla="*/ 197558 h 298898"/>
                <a:gd name="connsiteX10" fmla="*/ 242687 w 321479"/>
                <a:gd name="connsiteY10" fmla="*/ 234537 h 298898"/>
                <a:gd name="connsiteX11" fmla="*/ 209952 w 321479"/>
                <a:gd name="connsiteY11" fmla="*/ 258786 h 298898"/>
                <a:gd name="connsiteX12" fmla="*/ 85611 w 321479"/>
                <a:gd name="connsiteY12" fmla="*/ 295428 h 298898"/>
                <a:gd name="connsiteX13" fmla="*/ 43984 w 321479"/>
                <a:gd name="connsiteY13" fmla="*/ 135320 h 298898"/>
                <a:gd name="connsiteX14" fmla="*/ 0 w 321479"/>
                <a:gd name="connsiteY14" fmla="*/ 151217 h 298898"/>
                <a:gd name="connsiteX15" fmla="*/ 46072 w 321479"/>
                <a:gd name="connsiteY15" fmla="*/ 116258 h 298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1479" h="298898">
                  <a:moveTo>
                    <a:pt x="46072" y="116258"/>
                  </a:moveTo>
                  <a:cubicBezTo>
                    <a:pt x="36002" y="101139"/>
                    <a:pt x="38307" y="80961"/>
                    <a:pt x="51528" y="68502"/>
                  </a:cubicBezTo>
                  <a:cubicBezTo>
                    <a:pt x="59311" y="78850"/>
                    <a:pt x="63625" y="91391"/>
                    <a:pt x="63854" y="104336"/>
                  </a:cubicBezTo>
                  <a:cubicBezTo>
                    <a:pt x="72005" y="80694"/>
                    <a:pt x="99554" y="69984"/>
                    <a:pt x="124476" y="67559"/>
                  </a:cubicBezTo>
                  <a:cubicBezTo>
                    <a:pt x="149398" y="65134"/>
                    <a:pt x="175330" y="68098"/>
                    <a:pt x="198569" y="58937"/>
                  </a:cubicBezTo>
                  <a:cubicBezTo>
                    <a:pt x="221807" y="49777"/>
                    <a:pt x="240532" y="21824"/>
                    <a:pt x="228408" y="0"/>
                  </a:cubicBezTo>
                  <a:cubicBezTo>
                    <a:pt x="245779" y="17386"/>
                    <a:pt x="254664" y="41509"/>
                    <a:pt x="252724" y="66010"/>
                  </a:cubicBezTo>
                  <a:cubicBezTo>
                    <a:pt x="270122" y="52605"/>
                    <a:pt x="282293" y="33547"/>
                    <a:pt x="287143" y="12124"/>
                  </a:cubicBezTo>
                  <a:cubicBezTo>
                    <a:pt x="286470" y="15088"/>
                    <a:pt x="321360" y="36238"/>
                    <a:pt x="321360" y="107300"/>
                  </a:cubicBezTo>
                  <a:cubicBezTo>
                    <a:pt x="322849" y="140875"/>
                    <a:pt x="310334" y="173562"/>
                    <a:pt x="286806" y="197558"/>
                  </a:cubicBezTo>
                  <a:cubicBezTo>
                    <a:pt x="273268" y="211212"/>
                    <a:pt x="258496" y="223592"/>
                    <a:pt x="242687" y="234537"/>
                  </a:cubicBezTo>
                  <a:lnTo>
                    <a:pt x="209952" y="258786"/>
                  </a:lnTo>
                  <a:cubicBezTo>
                    <a:pt x="176273" y="283573"/>
                    <a:pt x="129123" y="308159"/>
                    <a:pt x="85611" y="295428"/>
                  </a:cubicBezTo>
                  <a:cubicBezTo>
                    <a:pt x="29435" y="278993"/>
                    <a:pt x="8150" y="175330"/>
                    <a:pt x="43984" y="135320"/>
                  </a:cubicBezTo>
                  <a:cubicBezTo>
                    <a:pt x="28250" y="136973"/>
                    <a:pt x="13155" y="142429"/>
                    <a:pt x="0" y="151217"/>
                  </a:cubicBezTo>
                  <a:cubicBezTo>
                    <a:pt x="4819" y="129914"/>
                    <a:pt x="24259" y="115164"/>
                    <a:pt x="46072" y="116258"/>
                  </a:cubicBezTo>
                  <a:close/>
                </a:path>
              </a:pathLst>
            </a:custGeom>
            <a:solidFill>
              <a:srgbClr val="FFFFFF"/>
            </a:solidFill>
            <a:ln w="671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E39D4C61-B8CC-4739-8DB0-59D0BA6B492E}"/>
                </a:ext>
              </a:extLst>
            </p:cNvPr>
            <p:cNvSpPr/>
            <p:nvPr/>
          </p:nvSpPr>
          <p:spPr>
            <a:xfrm>
              <a:off x="3394749" y="4552504"/>
              <a:ext cx="328264" cy="305823"/>
            </a:xfrm>
            <a:custGeom>
              <a:avLst/>
              <a:gdLst>
                <a:gd name="connsiteX0" fmla="*/ 114174 w 328264"/>
                <a:gd name="connsiteY0" fmla="*/ 305823 h 305823"/>
                <a:gd name="connsiteX1" fmla="*/ 88308 w 328264"/>
                <a:gd name="connsiteY1" fmla="*/ 302186 h 305823"/>
                <a:gd name="connsiteX2" fmla="*/ 32267 w 328264"/>
                <a:gd name="connsiteY2" fmla="*/ 234829 h 305823"/>
                <a:gd name="connsiteX3" fmla="*/ 39946 w 328264"/>
                <a:gd name="connsiteY3" fmla="*/ 143493 h 305823"/>
                <a:gd name="connsiteX4" fmla="*/ 5257 w 328264"/>
                <a:gd name="connsiteY4" fmla="*/ 157570 h 305823"/>
                <a:gd name="connsiteX5" fmla="*/ 1485 w 328264"/>
                <a:gd name="connsiteY5" fmla="*/ 157570 h 305823"/>
                <a:gd name="connsiteX6" fmla="*/ 71 w 328264"/>
                <a:gd name="connsiteY6" fmla="*/ 154135 h 305823"/>
                <a:gd name="connsiteX7" fmla="*/ 43718 w 328264"/>
                <a:gd name="connsiteY7" fmla="*/ 116550 h 305823"/>
                <a:gd name="connsiteX8" fmla="*/ 52879 w 328264"/>
                <a:gd name="connsiteY8" fmla="*/ 69400 h 305823"/>
                <a:gd name="connsiteX9" fmla="*/ 55438 w 328264"/>
                <a:gd name="connsiteY9" fmla="*/ 68592 h 305823"/>
                <a:gd name="connsiteX10" fmla="*/ 57796 w 328264"/>
                <a:gd name="connsiteY10" fmla="*/ 69939 h 305823"/>
                <a:gd name="connsiteX11" fmla="*/ 69583 w 328264"/>
                <a:gd name="connsiteY11" fmla="*/ 96141 h 305823"/>
                <a:gd name="connsiteX12" fmla="*/ 127645 w 328264"/>
                <a:gd name="connsiteY12" fmla="*/ 67716 h 305823"/>
                <a:gd name="connsiteX13" fmla="*/ 150681 w 328264"/>
                <a:gd name="connsiteY13" fmla="*/ 66504 h 305823"/>
                <a:gd name="connsiteX14" fmla="*/ 200727 w 328264"/>
                <a:gd name="connsiteY14" fmla="*/ 59296 h 305823"/>
                <a:gd name="connsiteX15" fmla="*/ 230162 w 328264"/>
                <a:gd name="connsiteY15" fmla="*/ 29525 h 305823"/>
                <a:gd name="connsiteX16" fmla="*/ 228815 w 328264"/>
                <a:gd name="connsiteY16" fmla="*/ 5141 h 305823"/>
                <a:gd name="connsiteX17" fmla="*/ 229758 w 328264"/>
                <a:gd name="connsiteY17" fmla="*/ 831 h 305823"/>
                <a:gd name="connsiteX18" fmla="*/ 234136 w 328264"/>
                <a:gd name="connsiteY18" fmla="*/ 831 h 305823"/>
                <a:gd name="connsiteX19" fmla="*/ 259732 w 328264"/>
                <a:gd name="connsiteY19" fmla="*/ 61452 h 305823"/>
                <a:gd name="connsiteX20" fmla="*/ 287214 w 328264"/>
                <a:gd name="connsiteY20" fmla="*/ 14302 h 305823"/>
                <a:gd name="connsiteX21" fmla="*/ 287214 w 328264"/>
                <a:gd name="connsiteY21" fmla="*/ 14302 h 305823"/>
                <a:gd name="connsiteX22" fmla="*/ 291228 w 328264"/>
                <a:gd name="connsiteY22" fmla="*/ 11736 h 305823"/>
                <a:gd name="connsiteX23" fmla="*/ 291255 w 328264"/>
                <a:gd name="connsiteY23" fmla="*/ 11742 h 305823"/>
                <a:gd name="connsiteX24" fmla="*/ 293815 w 328264"/>
                <a:gd name="connsiteY24" fmla="*/ 14235 h 305823"/>
                <a:gd name="connsiteX25" fmla="*/ 295836 w 328264"/>
                <a:gd name="connsiteY25" fmla="*/ 16457 h 305823"/>
                <a:gd name="connsiteX26" fmla="*/ 328100 w 328264"/>
                <a:gd name="connsiteY26" fmla="*/ 110218 h 305823"/>
                <a:gd name="connsiteX27" fmla="*/ 292939 w 328264"/>
                <a:gd name="connsiteY27" fmla="*/ 203643 h 305823"/>
                <a:gd name="connsiteX28" fmla="*/ 248349 w 328264"/>
                <a:gd name="connsiteY28" fmla="*/ 241026 h 305823"/>
                <a:gd name="connsiteX29" fmla="*/ 215613 w 328264"/>
                <a:gd name="connsiteY29" fmla="*/ 265207 h 305823"/>
                <a:gd name="connsiteX30" fmla="*/ 114174 w 328264"/>
                <a:gd name="connsiteY30" fmla="*/ 305823 h 305823"/>
                <a:gd name="connsiteX31" fmla="*/ 47625 w 328264"/>
                <a:gd name="connsiteY31" fmla="*/ 135477 h 305823"/>
                <a:gd name="connsiteX32" fmla="*/ 50656 w 328264"/>
                <a:gd name="connsiteY32" fmla="*/ 137363 h 305823"/>
                <a:gd name="connsiteX33" fmla="*/ 50184 w 328264"/>
                <a:gd name="connsiteY33" fmla="*/ 141135 h 305823"/>
                <a:gd name="connsiteX34" fmla="*/ 38936 w 328264"/>
                <a:gd name="connsiteY34" fmla="*/ 232876 h 305823"/>
                <a:gd name="connsiteX35" fmla="*/ 90397 w 328264"/>
                <a:gd name="connsiteY35" fmla="*/ 295720 h 305823"/>
                <a:gd name="connsiteX36" fmla="*/ 211639 w 328264"/>
                <a:gd name="connsiteY36" fmla="*/ 259616 h 305823"/>
                <a:gd name="connsiteX37" fmla="*/ 244375 w 328264"/>
                <a:gd name="connsiteY37" fmla="*/ 235368 h 305823"/>
                <a:gd name="connsiteX38" fmla="*/ 288157 w 328264"/>
                <a:gd name="connsiteY38" fmla="*/ 198793 h 305823"/>
                <a:gd name="connsiteX39" fmla="*/ 321835 w 328264"/>
                <a:gd name="connsiteY39" fmla="*/ 110825 h 305823"/>
                <a:gd name="connsiteX40" fmla="*/ 292535 w 328264"/>
                <a:gd name="connsiteY40" fmla="*/ 23260 h 305823"/>
                <a:gd name="connsiteX41" fmla="*/ 258857 w 328264"/>
                <a:gd name="connsiteY41" fmla="*/ 72633 h 305823"/>
                <a:gd name="connsiteX42" fmla="*/ 255219 w 328264"/>
                <a:gd name="connsiteY42" fmla="*/ 72633 h 305823"/>
                <a:gd name="connsiteX43" fmla="*/ 253468 w 328264"/>
                <a:gd name="connsiteY43" fmla="*/ 69333 h 305823"/>
                <a:gd name="connsiteX44" fmla="*/ 239997 w 328264"/>
                <a:gd name="connsiteY44" fmla="*/ 17535 h 305823"/>
                <a:gd name="connsiteX45" fmla="*/ 237504 w 328264"/>
                <a:gd name="connsiteY45" fmla="*/ 32017 h 305823"/>
                <a:gd name="connsiteX46" fmla="*/ 204230 w 328264"/>
                <a:gd name="connsiteY46" fmla="*/ 65695 h 305823"/>
                <a:gd name="connsiteX47" fmla="*/ 151893 w 328264"/>
                <a:gd name="connsiteY47" fmla="*/ 73374 h 305823"/>
                <a:gd name="connsiteX48" fmla="*/ 129262 w 328264"/>
                <a:gd name="connsiteY48" fmla="*/ 74519 h 305823"/>
                <a:gd name="connsiteX49" fmla="*/ 71671 w 328264"/>
                <a:gd name="connsiteY49" fmla="*/ 109006 h 305823"/>
                <a:gd name="connsiteX50" fmla="*/ 67967 w 328264"/>
                <a:gd name="connsiteY50" fmla="*/ 111229 h 305823"/>
                <a:gd name="connsiteX51" fmla="*/ 65070 w 328264"/>
                <a:gd name="connsiteY51" fmla="*/ 107928 h 305823"/>
                <a:gd name="connsiteX52" fmla="*/ 55640 w 328264"/>
                <a:gd name="connsiteY52" fmla="*/ 77281 h 305823"/>
                <a:gd name="connsiteX53" fmla="*/ 53418 w 328264"/>
                <a:gd name="connsiteY53" fmla="*/ 117695 h 305823"/>
                <a:gd name="connsiteX54" fmla="*/ 53418 w 328264"/>
                <a:gd name="connsiteY54" fmla="*/ 121265 h 305823"/>
                <a:gd name="connsiteX55" fmla="*/ 50184 w 328264"/>
                <a:gd name="connsiteY55" fmla="*/ 122949 h 305823"/>
                <a:gd name="connsiteX56" fmla="*/ 10242 w 328264"/>
                <a:gd name="connsiteY56" fmla="*/ 146861 h 305823"/>
                <a:gd name="connsiteX57" fmla="*/ 47894 w 328264"/>
                <a:gd name="connsiteY57" fmla="*/ 135208 h 30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28264" h="305823">
                  <a:moveTo>
                    <a:pt x="114174" y="305823"/>
                  </a:moveTo>
                  <a:cubicBezTo>
                    <a:pt x="105423" y="305850"/>
                    <a:pt x="96713" y="304624"/>
                    <a:pt x="88308" y="302186"/>
                  </a:cubicBezTo>
                  <a:cubicBezTo>
                    <a:pt x="63184" y="294844"/>
                    <a:pt x="42236" y="269585"/>
                    <a:pt x="32267" y="234829"/>
                  </a:cubicBezTo>
                  <a:cubicBezTo>
                    <a:pt x="22299" y="200073"/>
                    <a:pt x="25532" y="165316"/>
                    <a:pt x="39946" y="143493"/>
                  </a:cubicBezTo>
                  <a:cubicBezTo>
                    <a:pt x="27549" y="145788"/>
                    <a:pt x="15747" y="150577"/>
                    <a:pt x="5257" y="157570"/>
                  </a:cubicBezTo>
                  <a:cubicBezTo>
                    <a:pt x="4107" y="158305"/>
                    <a:pt x="2635" y="158305"/>
                    <a:pt x="1485" y="157570"/>
                  </a:cubicBezTo>
                  <a:cubicBezTo>
                    <a:pt x="353" y="156825"/>
                    <a:pt x="-208" y="155462"/>
                    <a:pt x="71" y="154135"/>
                  </a:cubicBezTo>
                  <a:cubicBezTo>
                    <a:pt x="4877" y="133435"/>
                    <a:pt x="22534" y="118230"/>
                    <a:pt x="43718" y="116550"/>
                  </a:cubicBezTo>
                  <a:cubicBezTo>
                    <a:pt x="36311" y="100499"/>
                    <a:pt x="40000" y="81509"/>
                    <a:pt x="52879" y="69400"/>
                  </a:cubicBezTo>
                  <a:cubicBezTo>
                    <a:pt x="53583" y="68788"/>
                    <a:pt x="54510" y="68495"/>
                    <a:pt x="55438" y="68592"/>
                  </a:cubicBezTo>
                  <a:cubicBezTo>
                    <a:pt x="56381" y="68682"/>
                    <a:pt x="57239" y="69172"/>
                    <a:pt x="57796" y="69939"/>
                  </a:cubicBezTo>
                  <a:cubicBezTo>
                    <a:pt x="63601" y="77701"/>
                    <a:pt x="67626" y="86647"/>
                    <a:pt x="69583" y="96141"/>
                  </a:cubicBezTo>
                  <a:cubicBezTo>
                    <a:pt x="80158" y="80581"/>
                    <a:pt x="100904" y="70208"/>
                    <a:pt x="127645" y="67716"/>
                  </a:cubicBezTo>
                  <a:cubicBezTo>
                    <a:pt x="135256" y="66975"/>
                    <a:pt x="143070" y="66706"/>
                    <a:pt x="150681" y="66504"/>
                  </a:cubicBezTo>
                  <a:cubicBezTo>
                    <a:pt x="167654" y="67006"/>
                    <a:pt x="184586" y="64568"/>
                    <a:pt x="200727" y="59296"/>
                  </a:cubicBezTo>
                  <a:cubicBezTo>
                    <a:pt x="214219" y="53852"/>
                    <a:pt x="224875" y="43080"/>
                    <a:pt x="230162" y="29525"/>
                  </a:cubicBezTo>
                  <a:cubicBezTo>
                    <a:pt x="233348" y="21599"/>
                    <a:pt x="232857" y="12668"/>
                    <a:pt x="228815" y="5141"/>
                  </a:cubicBezTo>
                  <a:cubicBezTo>
                    <a:pt x="228014" y="3670"/>
                    <a:pt x="228418" y="1833"/>
                    <a:pt x="229758" y="831"/>
                  </a:cubicBezTo>
                  <a:cubicBezTo>
                    <a:pt x="231004" y="-277"/>
                    <a:pt x="232890" y="-277"/>
                    <a:pt x="234136" y="831"/>
                  </a:cubicBezTo>
                  <a:cubicBezTo>
                    <a:pt x="250275" y="16909"/>
                    <a:pt x="259463" y="38674"/>
                    <a:pt x="259732" y="61452"/>
                  </a:cubicBezTo>
                  <a:cubicBezTo>
                    <a:pt x="273480" y="48901"/>
                    <a:pt x="283071" y="32451"/>
                    <a:pt x="287214" y="14302"/>
                  </a:cubicBezTo>
                  <a:lnTo>
                    <a:pt x="287214" y="14302"/>
                  </a:lnTo>
                  <a:cubicBezTo>
                    <a:pt x="287611" y="12485"/>
                    <a:pt x="289410" y="11336"/>
                    <a:pt x="291228" y="11736"/>
                  </a:cubicBezTo>
                  <a:cubicBezTo>
                    <a:pt x="291235" y="11738"/>
                    <a:pt x="291249" y="11740"/>
                    <a:pt x="291255" y="11742"/>
                  </a:cubicBezTo>
                  <a:cubicBezTo>
                    <a:pt x="292495" y="12056"/>
                    <a:pt x="293471" y="13006"/>
                    <a:pt x="293815" y="14235"/>
                  </a:cubicBezTo>
                  <a:cubicBezTo>
                    <a:pt x="294441" y="15019"/>
                    <a:pt x="295115" y="15761"/>
                    <a:pt x="295836" y="16457"/>
                  </a:cubicBezTo>
                  <a:cubicBezTo>
                    <a:pt x="303784" y="25012"/>
                    <a:pt x="328100" y="50944"/>
                    <a:pt x="328100" y="110218"/>
                  </a:cubicBezTo>
                  <a:cubicBezTo>
                    <a:pt x="329885" y="144895"/>
                    <a:pt x="317147" y="178747"/>
                    <a:pt x="292939" y="203643"/>
                  </a:cubicBezTo>
                  <a:cubicBezTo>
                    <a:pt x="279205" y="217397"/>
                    <a:pt x="264285" y="229905"/>
                    <a:pt x="248349" y="241026"/>
                  </a:cubicBezTo>
                  <a:lnTo>
                    <a:pt x="215613" y="265207"/>
                  </a:lnTo>
                  <a:cubicBezTo>
                    <a:pt x="188873" y="284808"/>
                    <a:pt x="151691" y="305823"/>
                    <a:pt x="114174" y="305823"/>
                  </a:cubicBezTo>
                  <a:close/>
                  <a:moveTo>
                    <a:pt x="47625" y="135477"/>
                  </a:moveTo>
                  <a:cubicBezTo>
                    <a:pt x="48908" y="135490"/>
                    <a:pt x="50077" y="136218"/>
                    <a:pt x="50656" y="137363"/>
                  </a:cubicBezTo>
                  <a:cubicBezTo>
                    <a:pt x="51254" y="138604"/>
                    <a:pt x="51069" y="140080"/>
                    <a:pt x="50184" y="141135"/>
                  </a:cubicBezTo>
                  <a:cubicBezTo>
                    <a:pt x="33143" y="160130"/>
                    <a:pt x="28563" y="196907"/>
                    <a:pt x="38936" y="232876"/>
                  </a:cubicBezTo>
                  <a:cubicBezTo>
                    <a:pt x="48298" y="265544"/>
                    <a:pt x="67495" y="288984"/>
                    <a:pt x="90397" y="295720"/>
                  </a:cubicBezTo>
                  <a:cubicBezTo>
                    <a:pt x="133438" y="308316"/>
                    <a:pt x="180116" y="283057"/>
                    <a:pt x="211639" y="259616"/>
                  </a:cubicBezTo>
                  <a:lnTo>
                    <a:pt x="244375" y="235368"/>
                  </a:lnTo>
                  <a:cubicBezTo>
                    <a:pt x="260035" y="224510"/>
                    <a:pt x="274685" y="212271"/>
                    <a:pt x="288157" y="198793"/>
                  </a:cubicBezTo>
                  <a:cubicBezTo>
                    <a:pt x="312001" y="173332"/>
                    <a:pt x="321835" y="147804"/>
                    <a:pt x="321835" y="110825"/>
                  </a:cubicBezTo>
                  <a:cubicBezTo>
                    <a:pt x="321835" y="56939"/>
                    <a:pt x="301628" y="32758"/>
                    <a:pt x="292535" y="23260"/>
                  </a:cubicBezTo>
                  <a:cubicBezTo>
                    <a:pt x="286709" y="42818"/>
                    <a:pt x="274941" y="60074"/>
                    <a:pt x="258857" y="72633"/>
                  </a:cubicBezTo>
                  <a:cubicBezTo>
                    <a:pt x="257752" y="73361"/>
                    <a:pt x="256324" y="73361"/>
                    <a:pt x="255219" y="72633"/>
                  </a:cubicBezTo>
                  <a:cubicBezTo>
                    <a:pt x="254020" y="71987"/>
                    <a:pt x="253333" y="70685"/>
                    <a:pt x="253468" y="69333"/>
                  </a:cubicBezTo>
                  <a:cubicBezTo>
                    <a:pt x="255071" y="51031"/>
                    <a:pt x="250316" y="32736"/>
                    <a:pt x="239997" y="17535"/>
                  </a:cubicBezTo>
                  <a:cubicBezTo>
                    <a:pt x="240071" y="22475"/>
                    <a:pt x="239229" y="27387"/>
                    <a:pt x="237504" y="32017"/>
                  </a:cubicBezTo>
                  <a:cubicBezTo>
                    <a:pt x="231516" y="47342"/>
                    <a:pt x="219480" y="59523"/>
                    <a:pt x="204230" y="65695"/>
                  </a:cubicBezTo>
                  <a:cubicBezTo>
                    <a:pt x="187357" y="71256"/>
                    <a:pt x="169652" y="73854"/>
                    <a:pt x="151893" y="73374"/>
                  </a:cubicBezTo>
                  <a:cubicBezTo>
                    <a:pt x="144417" y="73374"/>
                    <a:pt x="136738" y="73846"/>
                    <a:pt x="129262" y="74519"/>
                  </a:cubicBezTo>
                  <a:cubicBezTo>
                    <a:pt x="118148" y="75597"/>
                    <a:pt x="81236" y="81255"/>
                    <a:pt x="71671" y="109006"/>
                  </a:cubicBezTo>
                  <a:cubicBezTo>
                    <a:pt x="71137" y="110546"/>
                    <a:pt x="69576" y="111482"/>
                    <a:pt x="67967" y="111229"/>
                  </a:cubicBezTo>
                  <a:cubicBezTo>
                    <a:pt x="66333" y="110970"/>
                    <a:pt x="65115" y="109583"/>
                    <a:pt x="65070" y="107928"/>
                  </a:cubicBezTo>
                  <a:cubicBezTo>
                    <a:pt x="64874" y="97029"/>
                    <a:pt x="61605" y="86406"/>
                    <a:pt x="55640" y="77281"/>
                  </a:cubicBezTo>
                  <a:cubicBezTo>
                    <a:pt x="45984" y="88755"/>
                    <a:pt x="45078" y="105231"/>
                    <a:pt x="53418" y="117695"/>
                  </a:cubicBezTo>
                  <a:cubicBezTo>
                    <a:pt x="54117" y="118782"/>
                    <a:pt x="54117" y="120178"/>
                    <a:pt x="53418" y="121265"/>
                  </a:cubicBezTo>
                  <a:cubicBezTo>
                    <a:pt x="52819" y="122468"/>
                    <a:pt x="51513" y="123148"/>
                    <a:pt x="50184" y="122949"/>
                  </a:cubicBezTo>
                  <a:cubicBezTo>
                    <a:pt x="33255" y="122089"/>
                    <a:pt x="17480" y="131533"/>
                    <a:pt x="10242" y="146861"/>
                  </a:cubicBezTo>
                  <a:cubicBezTo>
                    <a:pt x="21888" y="140501"/>
                    <a:pt x="34691" y="136539"/>
                    <a:pt x="47894" y="135208"/>
                  </a:cubicBezTo>
                  <a:close/>
                </a:path>
              </a:pathLst>
            </a:custGeom>
            <a:solidFill>
              <a:srgbClr val="231F20"/>
            </a:solidFill>
            <a:ln w="671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1717A903-C002-4B01-B2D8-A93752CD4783}"/>
                </a:ext>
              </a:extLst>
            </p:cNvPr>
            <p:cNvSpPr/>
            <p:nvPr/>
          </p:nvSpPr>
          <p:spPr>
            <a:xfrm>
              <a:off x="3234375" y="4943624"/>
              <a:ext cx="835025" cy="792371"/>
            </a:xfrm>
            <a:custGeom>
              <a:avLst/>
              <a:gdLst>
                <a:gd name="connsiteX0" fmla="*/ 114103 w 835025"/>
                <a:gd name="connsiteY0" fmla="*/ 340938 h 792371"/>
                <a:gd name="connsiteX1" fmla="*/ 0 w 835025"/>
                <a:gd name="connsiteY1" fmla="*/ 312042 h 792371"/>
                <a:gd name="connsiteX2" fmla="*/ 137274 w 835025"/>
                <a:gd name="connsiteY2" fmla="*/ 55344 h 792371"/>
                <a:gd name="connsiteX3" fmla="*/ 425629 w 835025"/>
                <a:gd name="connsiteY3" fmla="*/ 650 h 792371"/>
                <a:gd name="connsiteX4" fmla="*/ 543773 w 835025"/>
                <a:gd name="connsiteY4" fmla="*/ 12236 h 792371"/>
                <a:gd name="connsiteX5" fmla="*/ 835025 w 835025"/>
                <a:gd name="connsiteY5" fmla="*/ 211209 h 792371"/>
                <a:gd name="connsiteX6" fmla="*/ 653161 w 835025"/>
                <a:gd name="connsiteY6" fmla="*/ 336897 h 792371"/>
                <a:gd name="connsiteX7" fmla="*/ 690477 w 835025"/>
                <a:gd name="connsiteY7" fmla="*/ 756531 h 792371"/>
                <a:gd name="connsiteX8" fmla="*/ 107973 w 835025"/>
                <a:gd name="connsiteY8" fmla="*/ 787785 h 792371"/>
                <a:gd name="connsiteX9" fmla="*/ 114103 w 835025"/>
                <a:gd name="connsiteY9" fmla="*/ 340938 h 792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5025" h="792371">
                  <a:moveTo>
                    <a:pt x="114103" y="340938"/>
                  </a:moveTo>
                  <a:lnTo>
                    <a:pt x="0" y="312042"/>
                  </a:lnTo>
                  <a:cubicBezTo>
                    <a:pt x="4311" y="303825"/>
                    <a:pt x="73689" y="95759"/>
                    <a:pt x="137274" y="55344"/>
                  </a:cubicBezTo>
                  <a:cubicBezTo>
                    <a:pt x="191833" y="9946"/>
                    <a:pt x="301490" y="5433"/>
                    <a:pt x="425629" y="650"/>
                  </a:cubicBezTo>
                  <a:cubicBezTo>
                    <a:pt x="465377" y="-1673"/>
                    <a:pt x="505239" y="2240"/>
                    <a:pt x="543773" y="12236"/>
                  </a:cubicBezTo>
                  <a:cubicBezTo>
                    <a:pt x="688658" y="52246"/>
                    <a:pt x="835025" y="211209"/>
                    <a:pt x="835025" y="211209"/>
                  </a:cubicBezTo>
                  <a:lnTo>
                    <a:pt x="653161" y="336897"/>
                  </a:lnTo>
                  <a:cubicBezTo>
                    <a:pt x="653161" y="336897"/>
                    <a:pt x="670607" y="497948"/>
                    <a:pt x="690477" y="756531"/>
                  </a:cubicBezTo>
                  <a:cubicBezTo>
                    <a:pt x="690477" y="756531"/>
                    <a:pt x="463147" y="807655"/>
                    <a:pt x="107973" y="787785"/>
                  </a:cubicBezTo>
                  <a:cubicBezTo>
                    <a:pt x="107771" y="787785"/>
                    <a:pt x="117471" y="377715"/>
                    <a:pt x="114103" y="340938"/>
                  </a:cubicBezTo>
                  <a:close/>
                </a:path>
              </a:pathLst>
            </a:custGeom>
            <a:solidFill>
              <a:schemeClr val="accent1"/>
            </a:solidFill>
            <a:ln w="671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3127733F-88E9-48A2-911A-40447736F3A4}"/>
                </a:ext>
              </a:extLst>
            </p:cNvPr>
            <p:cNvSpPr/>
            <p:nvPr/>
          </p:nvSpPr>
          <p:spPr>
            <a:xfrm>
              <a:off x="3527243" y="5008802"/>
              <a:ext cx="165496" cy="437753"/>
            </a:xfrm>
            <a:custGeom>
              <a:avLst/>
              <a:gdLst>
                <a:gd name="connsiteX0" fmla="*/ 165496 w 165496"/>
                <a:gd name="connsiteY0" fmla="*/ 5321 h 437753"/>
                <a:gd name="connsiteX1" fmla="*/ 162735 w 165496"/>
                <a:gd name="connsiteY1" fmla="*/ 285729 h 437753"/>
                <a:gd name="connsiteX2" fmla="*/ 161185 w 165496"/>
                <a:gd name="connsiteY2" fmla="*/ 437754 h 437753"/>
                <a:gd name="connsiteX3" fmla="*/ 104201 w 165496"/>
                <a:gd name="connsiteY3" fmla="*/ 283034 h 437753"/>
                <a:gd name="connsiteX4" fmla="*/ 0 w 165496"/>
                <a:gd name="connsiteY4" fmla="*/ 0 h 437753"/>
                <a:gd name="connsiteX5" fmla="*/ 165496 w 165496"/>
                <a:gd name="connsiteY5" fmla="*/ 5321 h 437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496" h="437753">
                  <a:moveTo>
                    <a:pt x="165496" y="5321"/>
                  </a:moveTo>
                  <a:lnTo>
                    <a:pt x="162735" y="285729"/>
                  </a:lnTo>
                  <a:lnTo>
                    <a:pt x="161185" y="437754"/>
                  </a:lnTo>
                  <a:lnTo>
                    <a:pt x="104201" y="283034"/>
                  </a:lnTo>
                  <a:lnTo>
                    <a:pt x="0" y="0"/>
                  </a:lnTo>
                  <a:lnTo>
                    <a:pt x="165496" y="5321"/>
                  </a:lnTo>
                  <a:close/>
                </a:path>
              </a:pathLst>
            </a:custGeom>
            <a:solidFill>
              <a:srgbClr val="231F20"/>
            </a:solidFill>
            <a:ln w="671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5AA91A90-00B0-43EC-9D68-7E8B22467E54}"/>
                </a:ext>
              </a:extLst>
            </p:cNvPr>
            <p:cNvSpPr/>
            <p:nvPr/>
          </p:nvSpPr>
          <p:spPr>
            <a:xfrm>
              <a:off x="3520504" y="5001999"/>
              <a:ext cx="178971" cy="451225"/>
            </a:xfrm>
            <a:custGeom>
              <a:avLst/>
              <a:gdLst>
                <a:gd name="connsiteX0" fmla="*/ 6740 w 178971"/>
                <a:gd name="connsiteY0" fmla="*/ 6803 h 451225"/>
                <a:gd name="connsiteX1" fmla="*/ 172236 w 178971"/>
                <a:gd name="connsiteY1" fmla="*/ 12124 h 451225"/>
                <a:gd name="connsiteX2" fmla="*/ 169474 w 178971"/>
                <a:gd name="connsiteY2" fmla="*/ 292532 h 451225"/>
                <a:gd name="connsiteX3" fmla="*/ 167925 w 178971"/>
                <a:gd name="connsiteY3" fmla="*/ 444557 h 451225"/>
                <a:gd name="connsiteX4" fmla="*/ 110941 w 178971"/>
                <a:gd name="connsiteY4" fmla="*/ 289635 h 451225"/>
                <a:gd name="connsiteX5" fmla="*/ 6740 w 178971"/>
                <a:gd name="connsiteY5" fmla="*/ 6736 h 451225"/>
                <a:gd name="connsiteX6" fmla="*/ 6740 w 178971"/>
                <a:gd name="connsiteY6" fmla="*/ 0 h 451225"/>
                <a:gd name="connsiteX7" fmla="*/ 1284 w 178971"/>
                <a:gd name="connsiteY7" fmla="*/ 2762 h 451225"/>
                <a:gd name="connsiteX8" fmla="*/ 408 w 178971"/>
                <a:gd name="connsiteY8" fmla="*/ 9026 h 451225"/>
                <a:gd name="connsiteX9" fmla="*/ 104609 w 178971"/>
                <a:gd name="connsiteY9" fmla="*/ 291926 h 451225"/>
                <a:gd name="connsiteX10" fmla="*/ 161661 w 178971"/>
                <a:gd name="connsiteY10" fmla="*/ 446847 h 451225"/>
                <a:gd name="connsiteX11" fmla="*/ 167925 w 178971"/>
                <a:gd name="connsiteY11" fmla="*/ 451225 h 451225"/>
                <a:gd name="connsiteX12" fmla="*/ 169070 w 178971"/>
                <a:gd name="connsiteY12" fmla="*/ 451225 h 451225"/>
                <a:gd name="connsiteX13" fmla="*/ 174593 w 178971"/>
                <a:gd name="connsiteY13" fmla="*/ 444489 h 451225"/>
                <a:gd name="connsiteX14" fmla="*/ 176143 w 178971"/>
                <a:gd name="connsiteY14" fmla="*/ 292464 h 451225"/>
                <a:gd name="connsiteX15" fmla="*/ 178972 w 178971"/>
                <a:gd name="connsiteY15" fmla="*/ 12057 h 451225"/>
                <a:gd name="connsiteX16" fmla="*/ 172236 w 178971"/>
                <a:gd name="connsiteY16" fmla="*/ 5321 h 451225"/>
                <a:gd name="connsiteX17" fmla="*/ 6672 w 178971"/>
                <a:gd name="connsiteY17" fmla="*/ 0 h 45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8971" h="451225">
                  <a:moveTo>
                    <a:pt x="6740" y="6803"/>
                  </a:moveTo>
                  <a:lnTo>
                    <a:pt x="172236" y="12124"/>
                  </a:lnTo>
                  <a:lnTo>
                    <a:pt x="169474" y="292532"/>
                  </a:lnTo>
                  <a:lnTo>
                    <a:pt x="167925" y="444557"/>
                  </a:lnTo>
                  <a:lnTo>
                    <a:pt x="110941" y="289635"/>
                  </a:lnTo>
                  <a:lnTo>
                    <a:pt x="6740" y="6736"/>
                  </a:lnTo>
                  <a:moveTo>
                    <a:pt x="6740" y="0"/>
                  </a:moveTo>
                  <a:cubicBezTo>
                    <a:pt x="4584" y="-7"/>
                    <a:pt x="2555" y="1024"/>
                    <a:pt x="1284" y="2762"/>
                  </a:cubicBezTo>
                  <a:cubicBezTo>
                    <a:pt x="-31" y="4574"/>
                    <a:pt x="-360" y="6924"/>
                    <a:pt x="408" y="9026"/>
                  </a:cubicBezTo>
                  <a:lnTo>
                    <a:pt x="104609" y="291926"/>
                  </a:lnTo>
                  <a:lnTo>
                    <a:pt x="161661" y="446847"/>
                  </a:lnTo>
                  <a:cubicBezTo>
                    <a:pt x="162638" y="449467"/>
                    <a:pt x="165130" y="451205"/>
                    <a:pt x="167925" y="451225"/>
                  </a:cubicBezTo>
                  <a:lnTo>
                    <a:pt x="169070" y="451225"/>
                  </a:lnTo>
                  <a:cubicBezTo>
                    <a:pt x="172310" y="450632"/>
                    <a:pt x="174647" y="447783"/>
                    <a:pt x="174593" y="444489"/>
                  </a:cubicBezTo>
                  <a:lnTo>
                    <a:pt x="176143" y="292464"/>
                  </a:lnTo>
                  <a:lnTo>
                    <a:pt x="178972" y="12057"/>
                  </a:lnTo>
                  <a:cubicBezTo>
                    <a:pt x="178972" y="8339"/>
                    <a:pt x="175954" y="5321"/>
                    <a:pt x="172236" y="5321"/>
                  </a:cubicBezTo>
                  <a:lnTo>
                    <a:pt x="6672" y="0"/>
                  </a:lnTo>
                  <a:close/>
                </a:path>
              </a:pathLst>
            </a:custGeom>
            <a:solidFill>
              <a:srgbClr val="231F20"/>
            </a:solidFill>
            <a:ln w="671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2FD4F82-BFDB-48F8-BEC2-51C23CC493A7}"/>
                </a:ext>
              </a:extLst>
            </p:cNvPr>
            <p:cNvSpPr/>
            <p:nvPr/>
          </p:nvSpPr>
          <p:spPr>
            <a:xfrm>
              <a:off x="3613865" y="5059118"/>
              <a:ext cx="76113" cy="387437"/>
            </a:xfrm>
            <a:custGeom>
              <a:avLst/>
              <a:gdLst>
                <a:gd name="connsiteX0" fmla="*/ 76113 w 76113"/>
                <a:gd name="connsiteY0" fmla="*/ 235413 h 387437"/>
                <a:gd name="connsiteX1" fmla="*/ 74564 w 76113"/>
                <a:gd name="connsiteY1" fmla="*/ 387438 h 387437"/>
                <a:gd name="connsiteX2" fmla="*/ 17580 w 76113"/>
                <a:gd name="connsiteY2" fmla="*/ 232719 h 387437"/>
                <a:gd name="connsiteX3" fmla="*/ 17311 w 76113"/>
                <a:gd name="connsiteY3" fmla="*/ 55031 h 387437"/>
                <a:gd name="connsiteX4" fmla="*/ 0 w 76113"/>
                <a:gd name="connsiteY4" fmla="*/ 33342 h 387437"/>
                <a:gd name="connsiteX5" fmla="*/ 21824 w 76113"/>
                <a:gd name="connsiteY5" fmla="*/ 0 h 387437"/>
                <a:gd name="connsiteX6" fmla="*/ 52202 w 76113"/>
                <a:gd name="connsiteY6" fmla="*/ 31052 h 387437"/>
                <a:gd name="connsiteX7" fmla="*/ 32129 w 76113"/>
                <a:gd name="connsiteY7" fmla="*/ 54088 h 387437"/>
                <a:gd name="connsiteX8" fmla="*/ 76113 w 76113"/>
                <a:gd name="connsiteY8" fmla="*/ 235413 h 38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3" h="387437">
                  <a:moveTo>
                    <a:pt x="76113" y="235413"/>
                  </a:moveTo>
                  <a:lnTo>
                    <a:pt x="74564" y="387438"/>
                  </a:lnTo>
                  <a:lnTo>
                    <a:pt x="17580" y="232719"/>
                  </a:lnTo>
                  <a:lnTo>
                    <a:pt x="17311" y="55031"/>
                  </a:lnTo>
                  <a:lnTo>
                    <a:pt x="0" y="33342"/>
                  </a:lnTo>
                  <a:lnTo>
                    <a:pt x="21824" y="0"/>
                  </a:lnTo>
                  <a:lnTo>
                    <a:pt x="52202" y="31052"/>
                  </a:lnTo>
                  <a:lnTo>
                    <a:pt x="32129" y="54088"/>
                  </a:lnTo>
                  <a:lnTo>
                    <a:pt x="76113" y="235413"/>
                  </a:lnTo>
                  <a:close/>
                </a:path>
              </a:pathLst>
            </a:custGeom>
            <a:solidFill>
              <a:srgbClr val="FFFFFF"/>
            </a:solidFill>
            <a:ln w="671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FA840F6D-D933-47D8-9CE9-44C5C23363C5}"/>
                </a:ext>
              </a:extLst>
            </p:cNvPr>
            <p:cNvSpPr/>
            <p:nvPr/>
          </p:nvSpPr>
          <p:spPr>
            <a:xfrm>
              <a:off x="3500301" y="4707851"/>
              <a:ext cx="217430" cy="355288"/>
            </a:xfrm>
            <a:custGeom>
              <a:avLst/>
              <a:gdLst>
                <a:gd name="connsiteX0" fmla="*/ 179641 w 217430"/>
                <a:gd name="connsiteY0" fmla="*/ 204968 h 355288"/>
                <a:gd name="connsiteX1" fmla="*/ 192506 w 217430"/>
                <a:gd name="connsiteY1" fmla="*/ 306003 h 355288"/>
                <a:gd name="connsiteX2" fmla="*/ 119896 w 217430"/>
                <a:gd name="connsiteY2" fmla="*/ 354972 h 355288"/>
                <a:gd name="connsiteX3" fmla="*/ 26943 w 217430"/>
                <a:gd name="connsiteY3" fmla="*/ 300682 h 355288"/>
                <a:gd name="connsiteX4" fmla="*/ 0 w 217430"/>
                <a:gd name="connsiteY4" fmla="*/ 130066 h 355288"/>
                <a:gd name="connsiteX5" fmla="*/ 11922 w 217430"/>
                <a:gd name="connsiteY5" fmla="*/ 3705 h 355288"/>
                <a:gd name="connsiteX6" fmla="*/ 172501 w 217430"/>
                <a:gd name="connsiteY6" fmla="*/ 0 h 355288"/>
                <a:gd name="connsiteX7" fmla="*/ 217429 w 217430"/>
                <a:gd name="connsiteY7" fmla="*/ 149061 h 355288"/>
                <a:gd name="connsiteX8" fmla="*/ 179641 w 217430"/>
                <a:gd name="connsiteY8" fmla="*/ 204968 h 35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430" h="355288">
                  <a:moveTo>
                    <a:pt x="179641" y="204968"/>
                  </a:moveTo>
                  <a:lnTo>
                    <a:pt x="192506" y="306003"/>
                  </a:lnTo>
                  <a:cubicBezTo>
                    <a:pt x="192506" y="306003"/>
                    <a:pt x="182740" y="359889"/>
                    <a:pt x="119896" y="354972"/>
                  </a:cubicBezTo>
                  <a:cubicBezTo>
                    <a:pt x="82324" y="351766"/>
                    <a:pt x="48191" y="331828"/>
                    <a:pt x="26943" y="300682"/>
                  </a:cubicBezTo>
                  <a:lnTo>
                    <a:pt x="0" y="130066"/>
                  </a:lnTo>
                  <a:cubicBezTo>
                    <a:pt x="0" y="130066"/>
                    <a:pt x="40953" y="98880"/>
                    <a:pt x="11922" y="3705"/>
                  </a:cubicBezTo>
                  <a:cubicBezTo>
                    <a:pt x="64808" y="16933"/>
                    <a:pt x="120280" y="15652"/>
                    <a:pt x="172501" y="0"/>
                  </a:cubicBezTo>
                  <a:cubicBezTo>
                    <a:pt x="172501" y="0"/>
                    <a:pt x="217092" y="101036"/>
                    <a:pt x="217429" y="149061"/>
                  </a:cubicBezTo>
                  <a:cubicBezTo>
                    <a:pt x="217765" y="197087"/>
                    <a:pt x="179641" y="204968"/>
                    <a:pt x="179641" y="204968"/>
                  </a:cubicBezTo>
                  <a:close/>
                </a:path>
              </a:pathLst>
            </a:custGeom>
            <a:solidFill>
              <a:srgbClr val="FFFFFF"/>
            </a:solidFill>
            <a:ln w="671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F41B342D-8158-4B47-B5AB-508813786F77}"/>
                </a:ext>
              </a:extLst>
            </p:cNvPr>
            <p:cNvSpPr/>
            <p:nvPr/>
          </p:nvSpPr>
          <p:spPr>
            <a:xfrm>
              <a:off x="3496887" y="4704749"/>
              <a:ext cx="224142" cy="362130"/>
            </a:xfrm>
            <a:custGeom>
              <a:avLst/>
              <a:gdLst>
                <a:gd name="connsiteX0" fmla="*/ 130988 w 224142"/>
                <a:gd name="connsiteY0" fmla="*/ 362048 h 362130"/>
                <a:gd name="connsiteX1" fmla="*/ 123040 w 224142"/>
                <a:gd name="connsiteY1" fmla="*/ 361711 h 362130"/>
                <a:gd name="connsiteX2" fmla="*/ 27460 w 224142"/>
                <a:gd name="connsiteY2" fmla="*/ 305805 h 362130"/>
                <a:gd name="connsiteX3" fmla="*/ 26989 w 224142"/>
                <a:gd name="connsiteY3" fmla="*/ 304592 h 362130"/>
                <a:gd name="connsiteX4" fmla="*/ 46 w 224142"/>
                <a:gd name="connsiteY4" fmla="*/ 133977 h 362130"/>
                <a:gd name="connsiteX5" fmla="*/ 1326 w 224142"/>
                <a:gd name="connsiteY5" fmla="*/ 130744 h 362130"/>
                <a:gd name="connsiteX6" fmla="*/ 12036 w 224142"/>
                <a:gd name="connsiteY6" fmla="*/ 8086 h 362130"/>
                <a:gd name="connsiteX7" fmla="*/ 12911 w 224142"/>
                <a:gd name="connsiteY7" fmla="*/ 4719 h 362130"/>
                <a:gd name="connsiteX8" fmla="*/ 16279 w 224142"/>
                <a:gd name="connsiteY8" fmla="*/ 3910 h 362130"/>
                <a:gd name="connsiteX9" fmla="*/ 174905 w 224142"/>
                <a:gd name="connsiteY9" fmla="*/ 138 h 362130"/>
                <a:gd name="connsiteX10" fmla="*/ 178946 w 224142"/>
                <a:gd name="connsiteY10" fmla="*/ 2024 h 362130"/>
                <a:gd name="connsiteX11" fmla="*/ 224143 w 224142"/>
                <a:gd name="connsiteY11" fmla="*/ 152433 h 362130"/>
                <a:gd name="connsiteX12" fmla="*/ 186827 w 224142"/>
                <a:gd name="connsiteY12" fmla="*/ 210494 h 362130"/>
                <a:gd name="connsiteX13" fmla="*/ 199490 w 224142"/>
                <a:gd name="connsiteY13" fmla="*/ 308970 h 362130"/>
                <a:gd name="connsiteX14" fmla="*/ 199490 w 224142"/>
                <a:gd name="connsiteY14" fmla="*/ 309981 h 362130"/>
                <a:gd name="connsiteX15" fmla="*/ 130988 w 224142"/>
                <a:gd name="connsiteY15" fmla="*/ 362048 h 362130"/>
                <a:gd name="connsiteX16" fmla="*/ 33590 w 224142"/>
                <a:gd name="connsiteY16" fmla="*/ 302841 h 362130"/>
                <a:gd name="connsiteX17" fmla="*/ 123579 w 224142"/>
                <a:gd name="connsiteY17" fmla="*/ 354975 h 362130"/>
                <a:gd name="connsiteX18" fmla="*/ 192485 w 224142"/>
                <a:gd name="connsiteY18" fmla="*/ 309307 h 362130"/>
                <a:gd name="connsiteX19" fmla="*/ 179687 w 224142"/>
                <a:gd name="connsiteY19" fmla="*/ 208272 h 362130"/>
                <a:gd name="connsiteX20" fmla="*/ 182382 w 224142"/>
                <a:gd name="connsiteY20" fmla="*/ 204500 h 362130"/>
                <a:gd name="connsiteX21" fmla="*/ 217340 w 224142"/>
                <a:gd name="connsiteY21" fmla="*/ 152163 h 362130"/>
                <a:gd name="connsiteX22" fmla="*/ 173895 w 224142"/>
                <a:gd name="connsiteY22" fmla="*/ 7211 h 362130"/>
                <a:gd name="connsiteX23" fmla="*/ 20118 w 224142"/>
                <a:gd name="connsiteY23" fmla="*/ 11589 h 362130"/>
                <a:gd name="connsiteX24" fmla="*/ 6647 w 224142"/>
                <a:gd name="connsiteY24" fmla="*/ 134516 h 36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4142" h="362130">
                  <a:moveTo>
                    <a:pt x="130988" y="362048"/>
                  </a:moveTo>
                  <a:cubicBezTo>
                    <a:pt x="128496" y="362048"/>
                    <a:pt x="125802" y="362048"/>
                    <a:pt x="123040" y="361711"/>
                  </a:cubicBezTo>
                  <a:cubicBezTo>
                    <a:pt x="84332" y="358592"/>
                    <a:pt x="49151" y="338015"/>
                    <a:pt x="27460" y="305805"/>
                  </a:cubicBezTo>
                  <a:cubicBezTo>
                    <a:pt x="27245" y="305427"/>
                    <a:pt x="27087" y="305017"/>
                    <a:pt x="26989" y="304592"/>
                  </a:cubicBezTo>
                  <a:lnTo>
                    <a:pt x="46" y="133977"/>
                  </a:lnTo>
                  <a:cubicBezTo>
                    <a:pt x="-159" y="132744"/>
                    <a:pt x="333" y="131498"/>
                    <a:pt x="1326" y="130744"/>
                  </a:cubicBezTo>
                  <a:cubicBezTo>
                    <a:pt x="1663" y="130744"/>
                    <a:pt x="39921" y="99490"/>
                    <a:pt x="12036" y="8086"/>
                  </a:cubicBezTo>
                  <a:cubicBezTo>
                    <a:pt x="11695" y="6888"/>
                    <a:pt x="12030" y="5600"/>
                    <a:pt x="12911" y="4719"/>
                  </a:cubicBezTo>
                  <a:cubicBezTo>
                    <a:pt x="13791" y="3834"/>
                    <a:pt x="15094" y="3522"/>
                    <a:pt x="16279" y="3910"/>
                  </a:cubicBezTo>
                  <a:cubicBezTo>
                    <a:pt x="68552" y="16761"/>
                    <a:pt x="123303" y="15459"/>
                    <a:pt x="174905" y="138"/>
                  </a:cubicBezTo>
                  <a:cubicBezTo>
                    <a:pt x="176535" y="-343"/>
                    <a:pt x="178266" y="466"/>
                    <a:pt x="178946" y="2024"/>
                  </a:cubicBezTo>
                  <a:cubicBezTo>
                    <a:pt x="180765" y="6200"/>
                    <a:pt x="223806" y="104272"/>
                    <a:pt x="224143" y="152433"/>
                  </a:cubicBezTo>
                  <a:cubicBezTo>
                    <a:pt x="224143" y="194396"/>
                    <a:pt x="196257" y="207329"/>
                    <a:pt x="186827" y="210494"/>
                  </a:cubicBezTo>
                  <a:lnTo>
                    <a:pt x="199490" y="308970"/>
                  </a:lnTo>
                  <a:cubicBezTo>
                    <a:pt x="199558" y="309307"/>
                    <a:pt x="199558" y="309644"/>
                    <a:pt x="199490" y="309981"/>
                  </a:cubicBezTo>
                  <a:cubicBezTo>
                    <a:pt x="192357" y="341686"/>
                    <a:pt x="163448" y="363658"/>
                    <a:pt x="130988" y="362048"/>
                  </a:cubicBezTo>
                  <a:close/>
                  <a:moveTo>
                    <a:pt x="33590" y="302841"/>
                  </a:moveTo>
                  <a:cubicBezTo>
                    <a:pt x="54402" y="332673"/>
                    <a:pt x="87347" y="351756"/>
                    <a:pt x="123579" y="354975"/>
                  </a:cubicBezTo>
                  <a:cubicBezTo>
                    <a:pt x="180361" y="359354"/>
                    <a:pt x="191340" y="314561"/>
                    <a:pt x="192485" y="309307"/>
                  </a:cubicBezTo>
                  <a:lnTo>
                    <a:pt x="179687" y="208272"/>
                  </a:lnTo>
                  <a:cubicBezTo>
                    <a:pt x="179505" y="206514"/>
                    <a:pt x="180664" y="204897"/>
                    <a:pt x="182382" y="204500"/>
                  </a:cubicBezTo>
                  <a:cubicBezTo>
                    <a:pt x="183796" y="204500"/>
                    <a:pt x="217609" y="196686"/>
                    <a:pt x="217340" y="152163"/>
                  </a:cubicBezTo>
                  <a:cubicBezTo>
                    <a:pt x="217003" y="109796"/>
                    <a:pt x="180900" y="23511"/>
                    <a:pt x="173895" y="7211"/>
                  </a:cubicBezTo>
                  <a:cubicBezTo>
                    <a:pt x="123781" y="21311"/>
                    <a:pt x="70955" y="22815"/>
                    <a:pt x="20118" y="11589"/>
                  </a:cubicBezTo>
                  <a:cubicBezTo>
                    <a:pt x="43491" y="94101"/>
                    <a:pt x="14326" y="127578"/>
                    <a:pt x="6647" y="134516"/>
                  </a:cubicBezTo>
                  <a:close/>
                </a:path>
              </a:pathLst>
            </a:custGeom>
            <a:solidFill>
              <a:srgbClr val="231F20"/>
            </a:solidFill>
            <a:ln w="671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FAA1D86B-E3E0-4416-B3AE-0A962EFD2FA7}"/>
                </a:ext>
              </a:extLst>
            </p:cNvPr>
            <p:cNvSpPr/>
            <p:nvPr/>
          </p:nvSpPr>
          <p:spPr>
            <a:xfrm>
              <a:off x="3461485" y="4802528"/>
              <a:ext cx="77343" cy="80465"/>
            </a:xfrm>
            <a:custGeom>
              <a:avLst/>
              <a:gdLst>
                <a:gd name="connsiteX0" fmla="*/ 73639 w 77343"/>
                <a:gd name="connsiteY0" fmla="*/ 26902 h 80465"/>
                <a:gd name="connsiteX1" fmla="*/ 56800 w 77343"/>
                <a:gd name="connsiteY1" fmla="*/ 7975 h 80465"/>
                <a:gd name="connsiteX2" fmla="*/ 33899 w 77343"/>
                <a:gd name="connsiteY2" fmla="*/ 768 h 80465"/>
                <a:gd name="connsiteX3" fmla="*/ 20427 w 77343"/>
                <a:gd name="connsiteY3" fmla="*/ 768 h 80465"/>
                <a:gd name="connsiteX4" fmla="*/ 12344 w 77343"/>
                <a:gd name="connsiteY4" fmla="*/ 5281 h 80465"/>
                <a:gd name="connsiteX5" fmla="*/ 287 w 77343"/>
                <a:gd name="connsiteY5" fmla="*/ 22928 h 80465"/>
                <a:gd name="connsiteX6" fmla="*/ 2308 w 77343"/>
                <a:gd name="connsiteY6" fmla="*/ 40374 h 80465"/>
                <a:gd name="connsiteX7" fmla="*/ 9987 w 77343"/>
                <a:gd name="connsiteY7" fmla="*/ 57954 h 80465"/>
                <a:gd name="connsiteX8" fmla="*/ 76922 w 77343"/>
                <a:gd name="connsiteY8" fmla="*/ 72907 h 80465"/>
                <a:gd name="connsiteX9" fmla="*/ 77344 w 77343"/>
                <a:gd name="connsiteY9" fmla="*/ 72638 h 8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343" h="80465">
                  <a:moveTo>
                    <a:pt x="73639" y="26902"/>
                  </a:moveTo>
                  <a:cubicBezTo>
                    <a:pt x="70200" y="18954"/>
                    <a:pt x="64297" y="12320"/>
                    <a:pt x="56800" y="7975"/>
                  </a:cubicBezTo>
                  <a:cubicBezTo>
                    <a:pt x="49630" y="4291"/>
                    <a:pt x="41886" y="1852"/>
                    <a:pt x="33899" y="768"/>
                  </a:cubicBezTo>
                  <a:cubicBezTo>
                    <a:pt x="29466" y="-256"/>
                    <a:pt x="24859" y="-256"/>
                    <a:pt x="20427" y="768"/>
                  </a:cubicBezTo>
                  <a:cubicBezTo>
                    <a:pt x="17484" y="1772"/>
                    <a:pt x="14746" y="3300"/>
                    <a:pt x="12344" y="5281"/>
                  </a:cubicBezTo>
                  <a:cubicBezTo>
                    <a:pt x="6351" y="9538"/>
                    <a:pt x="2075" y="15795"/>
                    <a:pt x="287" y="22928"/>
                  </a:cubicBezTo>
                  <a:cubicBezTo>
                    <a:pt x="-452" y="28822"/>
                    <a:pt x="241" y="34803"/>
                    <a:pt x="2308" y="40374"/>
                  </a:cubicBezTo>
                  <a:cubicBezTo>
                    <a:pt x="4069" y="46550"/>
                    <a:pt x="6653" y="52464"/>
                    <a:pt x="9987" y="57954"/>
                  </a:cubicBezTo>
                  <a:cubicBezTo>
                    <a:pt x="24341" y="80566"/>
                    <a:pt x="54308" y="87261"/>
                    <a:pt x="76922" y="72907"/>
                  </a:cubicBezTo>
                  <a:cubicBezTo>
                    <a:pt x="77063" y="72820"/>
                    <a:pt x="77204" y="72732"/>
                    <a:pt x="77344" y="72638"/>
                  </a:cubicBezTo>
                </a:path>
              </a:pathLst>
            </a:custGeom>
            <a:solidFill>
              <a:srgbClr val="FFFFFF"/>
            </a:solidFill>
            <a:ln w="671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2772D1E-4297-4AC2-A4AC-D7462F56E161}"/>
                </a:ext>
              </a:extLst>
            </p:cNvPr>
            <p:cNvSpPr/>
            <p:nvPr/>
          </p:nvSpPr>
          <p:spPr>
            <a:xfrm>
              <a:off x="3458183" y="4799095"/>
              <a:ext cx="84390" cy="87052"/>
            </a:xfrm>
            <a:custGeom>
              <a:avLst/>
              <a:gdLst>
                <a:gd name="connsiteX0" fmla="*/ 54444 w 84390"/>
                <a:gd name="connsiteY0" fmla="*/ 87051 h 87052"/>
                <a:gd name="connsiteX1" fmla="*/ 43532 w 84390"/>
                <a:gd name="connsiteY1" fmla="*/ 85906 h 87052"/>
                <a:gd name="connsiteX2" fmla="*/ 10729 w 84390"/>
                <a:gd name="connsiteY2" fmla="*/ 63004 h 87052"/>
                <a:gd name="connsiteX3" fmla="*/ 2444 w 84390"/>
                <a:gd name="connsiteY3" fmla="*/ 44616 h 87052"/>
                <a:gd name="connsiteX4" fmla="*/ 356 w 84390"/>
                <a:gd name="connsiteY4" fmla="*/ 25621 h 87052"/>
                <a:gd name="connsiteX5" fmla="*/ 13827 w 84390"/>
                <a:gd name="connsiteY5" fmla="*/ 5953 h 87052"/>
                <a:gd name="connsiteX6" fmla="*/ 23123 w 84390"/>
                <a:gd name="connsiteY6" fmla="*/ 834 h 87052"/>
                <a:gd name="connsiteX7" fmla="*/ 37739 w 84390"/>
                <a:gd name="connsiteY7" fmla="*/ 834 h 87052"/>
                <a:gd name="connsiteX8" fmla="*/ 61718 w 84390"/>
                <a:gd name="connsiteY8" fmla="*/ 8445 h 87052"/>
                <a:gd name="connsiteX9" fmla="*/ 79972 w 84390"/>
                <a:gd name="connsiteY9" fmla="*/ 28652 h 87052"/>
                <a:gd name="connsiteX10" fmla="*/ 78221 w 84390"/>
                <a:gd name="connsiteY10" fmla="*/ 33030 h 87052"/>
                <a:gd name="connsiteX11" fmla="*/ 73784 w 84390"/>
                <a:gd name="connsiteY11" fmla="*/ 31299 h 87052"/>
                <a:gd name="connsiteX12" fmla="*/ 73775 w 84390"/>
                <a:gd name="connsiteY12" fmla="*/ 31279 h 87052"/>
                <a:gd name="connsiteX13" fmla="*/ 58350 w 84390"/>
                <a:gd name="connsiteY13" fmla="*/ 13968 h 87052"/>
                <a:gd name="connsiteX14" fmla="*/ 36527 w 84390"/>
                <a:gd name="connsiteY14" fmla="*/ 7232 h 87052"/>
                <a:gd name="connsiteX15" fmla="*/ 24941 w 84390"/>
                <a:gd name="connsiteY15" fmla="*/ 7232 h 87052"/>
                <a:gd name="connsiteX16" fmla="*/ 18206 w 84390"/>
                <a:gd name="connsiteY16" fmla="*/ 11207 h 87052"/>
                <a:gd name="connsiteX17" fmla="*/ 7361 w 84390"/>
                <a:gd name="connsiteY17" fmla="*/ 26833 h 87052"/>
                <a:gd name="connsiteX18" fmla="*/ 9180 w 84390"/>
                <a:gd name="connsiteY18" fmla="*/ 42595 h 87052"/>
                <a:gd name="connsiteX19" fmla="*/ 16454 w 84390"/>
                <a:gd name="connsiteY19" fmla="*/ 59367 h 87052"/>
                <a:gd name="connsiteX20" fmla="*/ 44946 w 84390"/>
                <a:gd name="connsiteY20" fmla="*/ 79574 h 87052"/>
                <a:gd name="connsiteX21" fmla="*/ 79164 w 84390"/>
                <a:gd name="connsiteY21" fmla="*/ 73310 h 87052"/>
                <a:gd name="connsiteX22" fmla="*/ 83811 w 84390"/>
                <a:gd name="connsiteY22" fmla="*/ 74253 h 87052"/>
                <a:gd name="connsiteX23" fmla="*/ 82957 w 84390"/>
                <a:gd name="connsiteY23" fmla="*/ 78840 h 87052"/>
                <a:gd name="connsiteX24" fmla="*/ 82868 w 84390"/>
                <a:gd name="connsiteY24" fmla="*/ 78900 h 87052"/>
                <a:gd name="connsiteX25" fmla="*/ 54444 w 84390"/>
                <a:gd name="connsiteY25" fmla="*/ 87051 h 8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390" h="87052">
                  <a:moveTo>
                    <a:pt x="54444" y="87051"/>
                  </a:moveTo>
                  <a:cubicBezTo>
                    <a:pt x="50775" y="87071"/>
                    <a:pt x="47116" y="86687"/>
                    <a:pt x="43532" y="85906"/>
                  </a:cubicBezTo>
                  <a:cubicBezTo>
                    <a:pt x="29984" y="82942"/>
                    <a:pt x="18177" y="74704"/>
                    <a:pt x="10729" y="63004"/>
                  </a:cubicBezTo>
                  <a:cubicBezTo>
                    <a:pt x="7159" y="57272"/>
                    <a:pt x="4372" y="51089"/>
                    <a:pt x="2444" y="44616"/>
                  </a:cubicBezTo>
                  <a:cubicBezTo>
                    <a:pt x="208" y="38547"/>
                    <a:pt x="-509" y="32027"/>
                    <a:pt x="356" y="25621"/>
                  </a:cubicBezTo>
                  <a:cubicBezTo>
                    <a:pt x="2299" y="17639"/>
                    <a:pt x="7089" y="10647"/>
                    <a:pt x="13827" y="5953"/>
                  </a:cubicBezTo>
                  <a:cubicBezTo>
                    <a:pt x="16556" y="3649"/>
                    <a:pt x="19716" y="1905"/>
                    <a:pt x="23123" y="834"/>
                  </a:cubicBezTo>
                  <a:cubicBezTo>
                    <a:pt x="27931" y="-278"/>
                    <a:pt x="32931" y="-278"/>
                    <a:pt x="37739" y="834"/>
                  </a:cubicBezTo>
                  <a:cubicBezTo>
                    <a:pt x="46110" y="1972"/>
                    <a:pt x="54223" y="4545"/>
                    <a:pt x="61718" y="8445"/>
                  </a:cubicBezTo>
                  <a:cubicBezTo>
                    <a:pt x="69817" y="13045"/>
                    <a:pt x="76218" y="20131"/>
                    <a:pt x="79972" y="28652"/>
                  </a:cubicBezTo>
                  <a:cubicBezTo>
                    <a:pt x="80678" y="30343"/>
                    <a:pt x="79899" y="32289"/>
                    <a:pt x="78221" y="33030"/>
                  </a:cubicBezTo>
                  <a:cubicBezTo>
                    <a:pt x="76517" y="33778"/>
                    <a:pt x="74531" y="33003"/>
                    <a:pt x="73784" y="31299"/>
                  </a:cubicBezTo>
                  <a:cubicBezTo>
                    <a:pt x="73781" y="31292"/>
                    <a:pt x="73778" y="31286"/>
                    <a:pt x="73775" y="31279"/>
                  </a:cubicBezTo>
                  <a:cubicBezTo>
                    <a:pt x="70659" y="23977"/>
                    <a:pt x="65242" y="17902"/>
                    <a:pt x="58350" y="13968"/>
                  </a:cubicBezTo>
                  <a:cubicBezTo>
                    <a:pt x="51518" y="10486"/>
                    <a:pt x="44135" y="8202"/>
                    <a:pt x="36527" y="7232"/>
                  </a:cubicBezTo>
                  <a:cubicBezTo>
                    <a:pt x="32714" y="6364"/>
                    <a:pt x="28754" y="6364"/>
                    <a:pt x="24941" y="7232"/>
                  </a:cubicBezTo>
                  <a:cubicBezTo>
                    <a:pt x="22459" y="8108"/>
                    <a:pt x="20170" y="9455"/>
                    <a:pt x="18206" y="11207"/>
                  </a:cubicBezTo>
                  <a:cubicBezTo>
                    <a:pt x="12863" y="14979"/>
                    <a:pt x="9022" y="20509"/>
                    <a:pt x="7361" y="26833"/>
                  </a:cubicBezTo>
                  <a:cubicBezTo>
                    <a:pt x="6704" y="32155"/>
                    <a:pt x="7327" y="37563"/>
                    <a:pt x="9180" y="42595"/>
                  </a:cubicBezTo>
                  <a:cubicBezTo>
                    <a:pt x="10810" y="48495"/>
                    <a:pt x="13260" y="54140"/>
                    <a:pt x="16454" y="59367"/>
                  </a:cubicBezTo>
                  <a:cubicBezTo>
                    <a:pt x="22904" y="69605"/>
                    <a:pt x="33149" y="76873"/>
                    <a:pt x="44946" y="79574"/>
                  </a:cubicBezTo>
                  <a:cubicBezTo>
                    <a:pt x="56732" y="82012"/>
                    <a:pt x="69007" y="79769"/>
                    <a:pt x="79164" y="73310"/>
                  </a:cubicBezTo>
                  <a:cubicBezTo>
                    <a:pt x="80709" y="72293"/>
                    <a:pt x="82783" y="72717"/>
                    <a:pt x="83811" y="74253"/>
                  </a:cubicBezTo>
                  <a:cubicBezTo>
                    <a:pt x="84843" y="75755"/>
                    <a:pt x="84460" y="77809"/>
                    <a:pt x="82957" y="78840"/>
                  </a:cubicBezTo>
                  <a:cubicBezTo>
                    <a:pt x="82928" y="78860"/>
                    <a:pt x="82898" y="78880"/>
                    <a:pt x="82868" y="78900"/>
                  </a:cubicBezTo>
                  <a:cubicBezTo>
                    <a:pt x="74379" y="84302"/>
                    <a:pt x="64507" y="87131"/>
                    <a:pt x="54444" y="87051"/>
                  </a:cubicBezTo>
                  <a:close/>
                </a:path>
              </a:pathLst>
            </a:custGeom>
            <a:solidFill>
              <a:srgbClr val="231F20"/>
            </a:solidFill>
            <a:ln w="671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E9B2EC5F-8184-4D48-8B2C-4E25128D4C88}"/>
                </a:ext>
              </a:extLst>
            </p:cNvPr>
            <p:cNvSpPr/>
            <p:nvPr/>
          </p:nvSpPr>
          <p:spPr>
            <a:xfrm>
              <a:off x="3592647" y="4912549"/>
              <a:ext cx="95781" cy="57994"/>
            </a:xfrm>
            <a:custGeom>
              <a:avLst/>
              <a:gdLst>
                <a:gd name="connsiteX0" fmla="*/ 95782 w 95781"/>
                <a:gd name="connsiteY0" fmla="*/ 57994 h 57994"/>
                <a:gd name="connsiteX1" fmla="*/ 30917 w 95781"/>
                <a:gd name="connsiteY1" fmla="*/ 36575 h 57994"/>
                <a:gd name="connsiteX2" fmla="*/ 0 w 95781"/>
                <a:gd name="connsiteY2" fmla="*/ 0 h 57994"/>
                <a:gd name="connsiteX3" fmla="*/ 85072 w 95781"/>
                <a:gd name="connsiteY3" fmla="*/ 2155 h 57994"/>
              </a:gdLst>
              <a:ahLst/>
              <a:cxnLst>
                <a:cxn ang="0">
                  <a:pos x="connsiteX0" y="connsiteY0"/>
                </a:cxn>
                <a:cxn ang="0">
                  <a:pos x="connsiteX1" y="connsiteY1"/>
                </a:cxn>
                <a:cxn ang="0">
                  <a:pos x="connsiteX2" y="connsiteY2"/>
                </a:cxn>
                <a:cxn ang="0">
                  <a:pos x="connsiteX3" y="connsiteY3"/>
                </a:cxn>
              </a:cxnLst>
              <a:rect l="l" t="t" r="r" b="b"/>
              <a:pathLst>
                <a:path w="95781" h="57994">
                  <a:moveTo>
                    <a:pt x="95782" y="57994"/>
                  </a:moveTo>
                  <a:cubicBezTo>
                    <a:pt x="72604" y="56944"/>
                    <a:pt x="50161" y="49534"/>
                    <a:pt x="30917" y="36575"/>
                  </a:cubicBezTo>
                  <a:cubicBezTo>
                    <a:pt x="135" y="15223"/>
                    <a:pt x="0" y="0"/>
                    <a:pt x="0" y="0"/>
                  </a:cubicBezTo>
                  <a:cubicBezTo>
                    <a:pt x="0" y="0"/>
                    <a:pt x="46746" y="16570"/>
                    <a:pt x="85072" y="2155"/>
                  </a:cubicBezTo>
                  <a:close/>
                </a:path>
              </a:pathLst>
            </a:custGeom>
            <a:solidFill>
              <a:srgbClr val="231F20"/>
            </a:solidFill>
            <a:ln w="671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6702901D-EBCE-4109-93F8-7C1D95D58E5C}"/>
                </a:ext>
              </a:extLst>
            </p:cNvPr>
            <p:cNvSpPr/>
            <p:nvPr/>
          </p:nvSpPr>
          <p:spPr>
            <a:xfrm>
              <a:off x="3589279" y="4909197"/>
              <a:ext cx="102502" cy="64714"/>
            </a:xfrm>
            <a:custGeom>
              <a:avLst/>
              <a:gdLst>
                <a:gd name="connsiteX0" fmla="*/ 99150 w 102502"/>
                <a:gd name="connsiteY0" fmla="*/ 64714 h 64714"/>
                <a:gd name="connsiteX1" fmla="*/ 99150 w 102502"/>
                <a:gd name="connsiteY1" fmla="*/ 64714 h 64714"/>
                <a:gd name="connsiteX2" fmla="*/ 32399 w 102502"/>
                <a:gd name="connsiteY2" fmla="*/ 42689 h 64714"/>
                <a:gd name="connsiteX3" fmla="*/ 0 w 102502"/>
                <a:gd name="connsiteY3" fmla="*/ 3352 h 64714"/>
                <a:gd name="connsiteX4" fmla="*/ 1414 w 102502"/>
                <a:gd name="connsiteY4" fmla="*/ 591 h 64714"/>
                <a:gd name="connsiteX5" fmla="*/ 4513 w 102502"/>
                <a:gd name="connsiteY5" fmla="*/ 186 h 64714"/>
                <a:gd name="connsiteX6" fmla="*/ 87227 w 102502"/>
                <a:gd name="connsiteY6" fmla="*/ 2342 h 64714"/>
                <a:gd name="connsiteX7" fmla="*/ 90056 w 102502"/>
                <a:gd name="connsiteY7" fmla="*/ 2342 h 64714"/>
                <a:gd name="connsiteX8" fmla="*/ 91740 w 102502"/>
                <a:gd name="connsiteY8" fmla="*/ 4632 h 64714"/>
                <a:gd name="connsiteX9" fmla="*/ 102450 w 102502"/>
                <a:gd name="connsiteY9" fmla="*/ 60471 h 64714"/>
                <a:gd name="connsiteX10" fmla="*/ 101709 w 102502"/>
                <a:gd name="connsiteY10" fmla="*/ 63233 h 64714"/>
                <a:gd name="connsiteX11" fmla="*/ 99150 w 102502"/>
                <a:gd name="connsiteY11" fmla="*/ 64714 h 64714"/>
                <a:gd name="connsiteX12" fmla="*/ 8285 w 102502"/>
                <a:gd name="connsiteY12" fmla="*/ 8606 h 64714"/>
                <a:gd name="connsiteX13" fmla="*/ 36171 w 102502"/>
                <a:gd name="connsiteY13" fmla="*/ 37368 h 64714"/>
                <a:gd name="connsiteX14" fmla="*/ 95041 w 102502"/>
                <a:gd name="connsiteY14" fmla="*/ 57979 h 64714"/>
                <a:gd name="connsiteX15" fmla="*/ 85880 w 102502"/>
                <a:gd name="connsiteY15" fmla="*/ 10155 h 64714"/>
                <a:gd name="connsiteX16" fmla="*/ 8285 w 102502"/>
                <a:gd name="connsiteY16" fmla="*/ 8606 h 6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2502" h="64714">
                  <a:moveTo>
                    <a:pt x="99150" y="64714"/>
                  </a:moveTo>
                  <a:lnTo>
                    <a:pt x="99150" y="64714"/>
                  </a:lnTo>
                  <a:cubicBezTo>
                    <a:pt x="75285" y="63718"/>
                    <a:pt x="52168" y="56093"/>
                    <a:pt x="32399" y="42689"/>
                  </a:cubicBezTo>
                  <a:cubicBezTo>
                    <a:pt x="1010" y="21000"/>
                    <a:pt x="0" y="5103"/>
                    <a:pt x="0" y="3352"/>
                  </a:cubicBezTo>
                  <a:cubicBezTo>
                    <a:pt x="13" y="2261"/>
                    <a:pt x="539" y="1244"/>
                    <a:pt x="1414" y="591"/>
                  </a:cubicBezTo>
                  <a:cubicBezTo>
                    <a:pt x="2331" y="-16"/>
                    <a:pt x="3476" y="-164"/>
                    <a:pt x="4513" y="186"/>
                  </a:cubicBezTo>
                  <a:cubicBezTo>
                    <a:pt x="4917" y="186"/>
                    <a:pt x="50585" y="16150"/>
                    <a:pt x="87227" y="2342"/>
                  </a:cubicBezTo>
                  <a:cubicBezTo>
                    <a:pt x="88123" y="1911"/>
                    <a:pt x="89161" y="1911"/>
                    <a:pt x="90056" y="2342"/>
                  </a:cubicBezTo>
                  <a:cubicBezTo>
                    <a:pt x="90932" y="2813"/>
                    <a:pt x="91552" y="3655"/>
                    <a:pt x="91740" y="4632"/>
                  </a:cubicBezTo>
                  <a:lnTo>
                    <a:pt x="102450" y="60471"/>
                  </a:lnTo>
                  <a:cubicBezTo>
                    <a:pt x="102625" y="61454"/>
                    <a:pt x="102356" y="62465"/>
                    <a:pt x="101709" y="63233"/>
                  </a:cubicBezTo>
                  <a:cubicBezTo>
                    <a:pt x="101164" y="64128"/>
                    <a:pt x="100200" y="64688"/>
                    <a:pt x="99150" y="64714"/>
                  </a:cubicBezTo>
                  <a:close/>
                  <a:moveTo>
                    <a:pt x="8285" y="8606"/>
                  </a:moveTo>
                  <a:cubicBezTo>
                    <a:pt x="10912" y="14399"/>
                    <a:pt x="17917" y="24704"/>
                    <a:pt x="36171" y="37368"/>
                  </a:cubicBezTo>
                  <a:cubicBezTo>
                    <a:pt x="53737" y="49101"/>
                    <a:pt x="73992" y="56194"/>
                    <a:pt x="95041" y="57979"/>
                  </a:cubicBezTo>
                  <a:lnTo>
                    <a:pt x="85880" y="10155"/>
                  </a:lnTo>
                  <a:cubicBezTo>
                    <a:pt x="55570" y="19720"/>
                    <a:pt x="21891" y="12243"/>
                    <a:pt x="8285" y="8606"/>
                  </a:cubicBezTo>
                  <a:close/>
                </a:path>
              </a:pathLst>
            </a:custGeom>
            <a:solidFill>
              <a:srgbClr val="231F20"/>
            </a:solidFill>
            <a:ln w="671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BBA4514C-1B36-4F2B-A599-6530F0DB0A33}"/>
                </a:ext>
              </a:extLst>
            </p:cNvPr>
            <p:cNvSpPr/>
            <p:nvPr/>
          </p:nvSpPr>
          <p:spPr>
            <a:xfrm>
              <a:off x="3613460" y="4778643"/>
              <a:ext cx="35464" cy="58814"/>
            </a:xfrm>
            <a:custGeom>
              <a:avLst/>
              <a:gdLst>
                <a:gd name="connsiteX0" fmla="*/ 0 w 35464"/>
                <a:gd name="connsiteY0" fmla="*/ 0 h 58814"/>
                <a:gd name="connsiteX1" fmla="*/ 34958 w 35464"/>
                <a:gd name="connsiteY1" fmla="*/ 50316 h 58814"/>
                <a:gd name="connsiteX2" fmla="*/ 7072 w 35464"/>
                <a:gd name="connsiteY2" fmla="*/ 58735 h 58814"/>
              </a:gdLst>
              <a:ahLst/>
              <a:cxnLst>
                <a:cxn ang="0">
                  <a:pos x="connsiteX0" y="connsiteY0"/>
                </a:cxn>
                <a:cxn ang="0">
                  <a:pos x="connsiteX1" y="connsiteY1"/>
                </a:cxn>
                <a:cxn ang="0">
                  <a:pos x="connsiteX2" y="connsiteY2"/>
                </a:cxn>
              </a:cxnLst>
              <a:rect l="l" t="t" r="r" b="b"/>
              <a:pathLst>
                <a:path w="35464" h="58814">
                  <a:moveTo>
                    <a:pt x="0" y="0"/>
                  </a:moveTo>
                  <a:cubicBezTo>
                    <a:pt x="0" y="0"/>
                    <a:pt x="40414" y="40414"/>
                    <a:pt x="34958" y="50316"/>
                  </a:cubicBezTo>
                  <a:cubicBezTo>
                    <a:pt x="29502" y="60217"/>
                    <a:pt x="7072" y="58735"/>
                    <a:pt x="7072" y="58735"/>
                  </a:cubicBezTo>
                </a:path>
              </a:pathLst>
            </a:custGeom>
            <a:solidFill>
              <a:srgbClr val="FFFFFF"/>
            </a:solidFill>
            <a:ln w="671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7FB5C2A5-4642-4A65-9C91-B9360F26F71F}"/>
                </a:ext>
              </a:extLst>
            </p:cNvPr>
            <p:cNvSpPr/>
            <p:nvPr/>
          </p:nvSpPr>
          <p:spPr>
            <a:xfrm>
              <a:off x="3610071" y="4775425"/>
              <a:ext cx="42118" cy="65388"/>
            </a:xfrm>
            <a:custGeom>
              <a:avLst/>
              <a:gdLst>
                <a:gd name="connsiteX0" fmla="*/ 13224 w 42118"/>
                <a:gd name="connsiteY0" fmla="*/ 65389 h 65388"/>
                <a:gd name="connsiteX1" fmla="*/ 10260 w 42118"/>
                <a:gd name="connsiteY1" fmla="*/ 65389 h 65388"/>
                <a:gd name="connsiteX2" fmla="*/ 7094 w 42118"/>
                <a:gd name="connsiteY2" fmla="*/ 61886 h 65388"/>
                <a:gd name="connsiteX3" fmla="*/ 10664 w 42118"/>
                <a:gd name="connsiteY3" fmla="*/ 58720 h 65388"/>
                <a:gd name="connsiteX4" fmla="*/ 35452 w 42118"/>
                <a:gd name="connsiteY4" fmla="*/ 51985 h 65388"/>
                <a:gd name="connsiteX5" fmla="*/ 965 w 42118"/>
                <a:gd name="connsiteY5" fmla="*/ 5710 h 65388"/>
                <a:gd name="connsiteX6" fmla="*/ 965 w 42118"/>
                <a:gd name="connsiteY6" fmla="*/ 995 h 65388"/>
                <a:gd name="connsiteX7" fmla="*/ 5727 w 42118"/>
                <a:gd name="connsiteY7" fmla="*/ 975 h 65388"/>
                <a:gd name="connsiteX8" fmla="*/ 5747 w 42118"/>
                <a:gd name="connsiteY8" fmla="*/ 995 h 65388"/>
                <a:gd name="connsiteX9" fmla="*/ 41177 w 42118"/>
                <a:gd name="connsiteY9" fmla="*/ 55420 h 65388"/>
                <a:gd name="connsiteX10" fmla="*/ 13224 w 42118"/>
                <a:gd name="connsiteY10" fmla="*/ 65389 h 6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118" h="65388">
                  <a:moveTo>
                    <a:pt x="13224" y="65389"/>
                  </a:moveTo>
                  <a:lnTo>
                    <a:pt x="10260" y="65389"/>
                  </a:lnTo>
                  <a:cubicBezTo>
                    <a:pt x="8428" y="65281"/>
                    <a:pt x="7020" y="63725"/>
                    <a:pt x="7094" y="61886"/>
                  </a:cubicBezTo>
                  <a:cubicBezTo>
                    <a:pt x="7236" y="60040"/>
                    <a:pt x="8819" y="58639"/>
                    <a:pt x="10664" y="58720"/>
                  </a:cubicBezTo>
                  <a:cubicBezTo>
                    <a:pt x="15851" y="58720"/>
                    <a:pt x="31545" y="58316"/>
                    <a:pt x="35452" y="51985"/>
                  </a:cubicBezTo>
                  <a:cubicBezTo>
                    <a:pt x="37809" y="48078"/>
                    <a:pt x="21374" y="26052"/>
                    <a:pt x="965" y="5710"/>
                  </a:cubicBezTo>
                  <a:cubicBezTo>
                    <a:pt x="-322" y="4403"/>
                    <a:pt x="-322" y="2302"/>
                    <a:pt x="965" y="995"/>
                  </a:cubicBezTo>
                  <a:cubicBezTo>
                    <a:pt x="2272" y="-325"/>
                    <a:pt x="4407" y="-332"/>
                    <a:pt x="5727" y="975"/>
                  </a:cubicBezTo>
                  <a:cubicBezTo>
                    <a:pt x="5734" y="982"/>
                    <a:pt x="5741" y="988"/>
                    <a:pt x="5747" y="995"/>
                  </a:cubicBezTo>
                  <a:cubicBezTo>
                    <a:pt x="18545" y="13793"/>
                    <a:pt x="47711" y="44710"/>
                    <a:pt x="41177" y="55420"/>
                  </a:cubicBezTo>
                  <a:cubicBezTo>
                    <a:pt x="35721" y="64378"/>
                    <a:pt x="20027" y="65389"/>
                    <a:pt x="13224" y="65389"/>
                  </a:cubicBezTo>
                  <a:close/>
                </a:path>
              </a:pathLst>
            </a:custGeom>
            <a:solidFill>
              <a:srgbClr val="231F20"/>
            </a:solidFill>
            <a:ln w="671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17B979C-C744-43B3-89E6-B4D8564D9615}"/>
                </a:ext>
              </a:extLst>
            </p:cNvPr>
            <p:cNvSpPr/>
            <p:nvPr/>
          </p:nvSpPr>
          <p:spPr>
            <a:xfrm rot="-383398">
              <a:off x="3566893" y="4771775"/>
              <a:ext cx="15896" cy="22362"/>
            </a:xfrm>
            <a:custGeom>
              <a:avLst/>
              <a:gdLst>
                <a:gd name="connsiteX0" fmla="*/ 15896 w 15896"/>
                <a:gd name="connsiteY0" fmla="*/ 11181 h 22362"/>
                <a:gd name="connsiteX1" fmla="*/ 7948 w 15896"/>
                <a:gd name="connsiteY1" fmla="*/ 22363 h 22362"/>
                <a:gd name="connsiteX2" fmla="*/ 0 w 15896"/>
                <a:gd name="connsiteY2" fmla="*/ 11181 h 22362"/>
                <a:gd name="connsiteX3" fmla="*/ 7948 w 15896"/>
                <a:gd name="connsiteY3" fmla="*/ 0 h 22362"/>
                <a:gd name="connsiteX4" fmla="*/ 15896 w 15896"/>
                <a:gd name="connsiteY4" fmla="*/ 11181 h 22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6" h="22362">
                  <a:moveTo>
                    <a:pt x="15896" y="11181"/>
                  </a:moveTo>
                  <a:cubicBezTo>
                    <a:pt x="15896" y="17357"/>
                    <a:pt x="12338" y="22363"/>
                    <a:pt x="7948" y="22363"/>
                  </a:cubicBezTo>
                  <a:cubicBezTo>
                    <a:pt x="3558" y="22363"/>
                    <a:pt x="0" y="17357"/>
                    <a:pt x="0" y="11181"/>
                  </a:cubicBezTo>
                  <a:cubicBezTo>
                    <a:pt x="0" y="5006"/>
                    <a:pt x="3558" y="0"/>
                    <a:pt x="7948" y="0"/>
                  </a:cubicBezTo>
                  <a:cubicBezTo>
                    <a:pt x="12338" y="0"/>
                    <a:pt x="15896" y="5006"/>
                    <a:pt x="15896" y="11181"/>
                  </a:cubicBezTo>
                  <a:close/>
                </a:path>
              </a:pathLst>
            </a:custGeom>
            <a:solidFill>
              <a:srgbClr val="231F20"/>
            </a:solidFill>
            <a:ln w="671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0EC190AC-27C8-4085-B2B9-6BA4288D310D}"/>
                </a:ext>
              </a:extLst>
            </p:cNvPr>
            <p:cNvSpPr/>
            <p:nvPr/>
          </p:nvSpPr>
          <p:spPr>
            <a:xfrm rot="-1411800">
              <a:off x="3640628" y="4757332"/>
              <a:ext cx="15896" cy="22362"/>
            </a:xfrm>
            <a:custGeom>
              <a:avLst/>
              <a:gdLst>
                <a:gd name="connsiteX0" fmla="*/ 15896 w 15896"/>
                <a:gd name="connsiteY0" fmla="*/ 11181 h 22362"/>
                <a:gd name="connsiteX1" fmla="*/ 7948 w 15896"/>
                <a:gd name="connsiteY1" fmla="*/ 22363 h 22362"/>
                <a:gd name="connsiteX2" fmla="*/ 0 w 15896"/>
                <a:gd name="connsiteY2" fmla="*/ 11181 h 22362"/>
                <a:gd name="connsiteX3" fmla="*/ 7948 w 15896"/>
                <a:gd name="connsiteY3" fmla="*/ 0 h 22362"/>
                <a:gd name="connsiteX4" fmla="*/ 15896 w 15896"/>
                <a:gd name="connsiteY4" fmla="*/ 11181 h 22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6" h="22362">
                  <a:moveTo>
                    <a:pt x="15896" y="11181"/>
                  </a:moveTo>
                  <a:cubicBezTo>
                    <a:pt x="15896" y="17357"/>
                    <a:pt x="12338" y="22363"/>
                    <a:pt x="7948" y="22363"/>
                  </a:cubicBezTo>
                  <a:cubicBezTo>
                    <a:pt x="3559" y="22363"/>
                    <a:pt x="0" y="17357"/>
                    <a:pt x="0" y="11181"/>
                  </a:cubicBezTo>
                  <a:cubicBezTo>
                    <a:pt x="0" y="5006"/>
                    <a:pt x="3559" y="0"/>
                    <a:pt x="7948" y="0"/>
                  </a:cubicBezTo>
                  <a:cubicBezTo>
                    <a:pt x="12338" y="0"/>
                    <a:pt x="15896" y="5006"/>
                    <a:pt x="15896" y="11181"/>
                  </a:cubicBezTo>
                  <a:close/>
                </a:path>
              </a:pathLst>
            </a:custGeom>
            <a:solidFill>
              <a:srgbClr val="231F20"/>
            </a:solidFill>
            <a:ln w="671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01918C43-E38E-4A03-9F84-C237532E7794}"/>
                </a:ext>
              </a:extLst>
            </p:cNvPr>
            <p:cNvSpPr/>
            <p:nvPr/>
          </p:nvSpPr>
          <p:spPr>
            <a:xfrm>
              <a:off x="3570621" y="4851656"/>
              <a:ext cx="121231" cy="49999"/>
            </a:xfrm>
            <a:custGeom>
              <a:avLst/>
              <a:gdLst>
                <a:gd name="connsiteX0" fmla="*/ 75911 w 121231"/>
                <a:gd name="connsiteY0" fmla="*/ 49914 h 49999"/>
                <a:gd name="connsiteX1" fmla="*/ 71668 w 121231"/>
                <a:gd name="connsiteY1" fmla="*/ 49914 h 49999"/>
                <a:gd name="connsiteX2" fmla="*/ 404 w 121231"/>
                <a:gd name="connsiteY2" fmla="*/ 10847 h 49999"/>
                <a:gd name="connsiteX3" fmla="*/ 404 w 121231"/>
                <a:gd name="connsiteY3" fmla="*/ 7614 h 49999"/>
                <a:gd name="connsiteX4" fmla="*/ 3166 w 121231"/>
                <a:gd name="connsiteY4" fmla="*/ 5863 h 49999"/>
                <a:gd name="connsiteX5" fmla="*/ 117673 w 121231"/>
                <a:gd name="connsiteY5" fmla="*/ 3 h 49999"/>
                <a:gd name="connsiteX6" fmla="*/ 121175 w 121231"/>
                <a:gd name="connsiteY6" fmla="*/ 3169 h 49999"/>
                <a:gd name="connsiteX7" fmla="*/ 108849 w 121231"/>
                <a:gd name="connsiteY7" fmla="*/ 38060 h 49999"/>
                <a:gd name="connsiteX8" fmla="*/ 75911 w 121231"/>
                <a:gd name="connsiteY8" fmla="*/ 49914 h 49999"/>
                <a:gd name="connsiteX9" fmla="*/ 9632 w 121231"/>
                <a:gd name="connsiteY9" fmla="*/ 12262 h 49999"/>
                <a:gd name="connsiteX10" fmla="*/ 72072 w 121231"/>
                <a:gd name="connsiteY10" fmla="*/ 43179 h 49999"/>
                <a:gd name="connsiteX11" fmla="*/ 103999 w 121231"/>
                <a:gd name="connsiteY11" fmla="*/ 33345 h 49999"/>
                <a:gd name="connsiteX12" fmla="*/ 114372 w 121231"/>
                <a:gd name="connsiteY12" fmla="*/ 6941 h 4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231" h="49999">
                  <a:moveTo>
                    <a:pt x="75911" y="49914"/>
                  </a:moveTo>
                  <a:lnTo>
                    <a:pt x="71668" y="49914"/>
                  </a:lnTo>
                  <a:cubicBezTo>
                    <a:pt x="42940" y="49369"/>
                    <a:pt x="16314" y="34773"/>
                    <a:pt x="404" y="10847"/>
                  </a:cubicBezTo>
                  <a:cubicBezTo>
                    <a:pt x="-135" y="9837"/>
                    <a:pt x="-135" y="8624"/>
                    <a:pt x="404" y="7614"/>
                  </a:cubicBezTo>
                  <a:cubicBezTo>
                    <a:pt x="979" y="6611"/>
                    <a:pt x="2013" y="5957"/>
                    <a:pt x="3166" y="5863"/>
                  </a:cubicBezTo>
                  <a:lnTo>
                    <a:pt x="117673" y="3"/>
                  </a:lnTo>
                  <a:cubicBezTo>
                    <a:pt x="119512" y="-71"/>
                    <a:pt x="121068" y="1336"/>
                    <a:pt x="121175" y="3169"/>
                  </a:cubicBezTo>
                  <a:cubicBezTo>
                    <a:pt x="121788" y="15966"/>
                    <a:pt x="117363" y="28488"/>
                    <a:pt x="108849" y="38060"/>
                  </a:cubicBezTo>
                  <a:cubicBezTo>
                    <a:pt x="99971" y="46378"/>
                    <a:pt x="88056" y="50669"/>
                    <a:pt x="75911" y="49914"/>
                  </a:cubicBezTo>
                  <a:close/>
                  <a:moveTo>
                    <a:pt x="9632" y="12262"/>
                  </a:moveTo>
                  <a:cubicBezTo>
                    <a:pt x="24976" y="31135"/>
                    <a:pt x="47763" y="42418"/>
                    <a:pt x="72072" y="43179"/>
                  </a:cubicBezTo>
                  <a:cubicBezTo>
                    <a:pt x="83637" y="44714"/>
                    <a:pt x="95297" y="41124"/>
                    <a:pt x="103999" y="33345"/>
                  </a:cubicBezTo>
                  <a:cubicBezTo>
                    <a:pt x="110479" y="26056"/>
                    <a:pt x="114157" y="16694"/>
                    <a:pt x="114372" y="6941"/>
                  </a:cubicBezTo>
                  <a:close/>
                </a:path>
              </a:pathLst>
            </a:custGeom>
            <a:solidFill>
              <a:srgbClr val="231F20"/>
            </a:solidFill>
            <a:ln w="671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EC68C88D-D16C-4540-B6FF-AC9ACDFE970D}"/>
                </a:ext>
              </a:extLst>
            </p:cNvPr>
            <p:cNvSpPr/>
            <p:nvPr/>
          </p:nvSpPr>
          <p:spPr>
            <a:xfrm>
              <a:off x="3617030" y="4701789"/>
              <a:ext cx="116797" cy="116797"/>
            </a:xfrm>
            <a:custGeom>
              <a:avLst/>
              <a:gdLst>
                <a:gd name="connsiteX0" fmla="*/ 58399 w 116797"/>
                <a:gd name="connsiteY0" fmla="*/ 116797 h 116797"/>
                <a:gd name="connsiteX1" fmla="*/ 0 w 116797"/>
                <a:gd name="connsiteY1" fmla="*/ 58399 h 116797"/>
                <a:gd name="connsiteX2" fmla="*/ 58399 w 116797"/>
                <a:gd name="connsiteY2" fmla="*/ 0 h 116797"/>
                <a:gd name="connsiteX3" fmla="*/ 116797 w 116797"/>
                <a:gd name="connsiteY3" fmla="*/ 58399 h 116797"/>
                <a:gd name="connsiteX4" fmla="*/ 58399 w 116797"/>
                <a:gd name="connsiteY4" fmla="*/ 116797 h 116797"/>
                <a:gd name="connsiteX5" fmla="*/ 58399 w 116797"/>
                <a:gd name="connsiteY5" fmla="*/ 6803 h 116797"/>
                <a:gd name="connsiteX6" fmla="*/ 6736 w 116797"/>
                <a:gd name="connsiteY6" fmla="*/ 58466 h 116797"/>
                <a:gd name="connsiteX7" fmla="*/ 58399 w 116797"/>
                <a:gd name="connsiteY7" fmla="*/ 110129 h 116797"/>
                <a:gd name="connsiteX8" fmla="*/ 110061 w 116797"/>
                <a:gd name="connsiteY8" fmla="*/ 58466 h 116797"/>
                <a:gd name="connsiteX9" fmla="*/ 110061 w 116797"/>
                <a:gd name="connsiteY9" fmla="*/ 58399 h 116797"/>
                <a:gd name="connsiteX10" fmla="*/ 58399 w 116797"/>
                <a:gd name="connsiteY10" fmla="*/ 6803 h 11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97" h="116797">
                  <a:moveTo>
                    <a:pt x="58399" y="116797"/>
                  </a:moveTo>
                  <a:cubicBezTo>
                    <a:pt x="26148" y="116797"/>
                    <a:pt x="0" y="90649"/>
                    <a:pt x="0" y="58399"/>
                  </a:cubicBezTo>
                  <a:cubicBezTo>
                    <a:pt x="0" y="26146"/>
                    <a:pt x="26148" y="0"/>
                    <a:pt x="58399" y="0"/>
                  </a:cubicBezTo>
                  <a:cubicBezTo>
                    <a:pt x="90649" y="0"/>
                    <a:pt x="116797" y="26146"/>
                    <a:pt x="116797" y="58399"/>
                  </a:cubicBezTo>
                  <a:cubicBezTo>
                    <a:pt x="116757" y="90636"/>
                    <a:pt x="90636" y="116757"/>
                    <a:pt x="58399" y="116797"/>
                  </a:cubicBezTo>
                  <a:close/>
                  <a:moveTo>
                    <a:pt x="58399" y="6803"/>
                  </a:moveTo>
                  <a:cubicBezTo>
                    <a:pt x="29866" y="6803"/>
                    <a:pt x="6736" y="29933"/>
                    <a:pt x="6736" y="58466"/>
                  </a:cubicBezTo>
                  <a:cubicBezTo>
                    <a:pt x="6736" y="86998"/>
                    <a:pt x="29866" y="110129"/>
                    <a:pt x="58399" y="110129"/>
                  </a:cubicBezTo>
                  <a:cubicBezTo>
                    <a:pt x="86931" y="110129"/>
                    <a:pt x="110061" y="86998"/>
                    <a:pt x="110061" y="58466"/>
                  </a:cubicBezTo>
                  <a:cubicBezTo>
                    <a:pt x="110061" y="58446"/>
                    <a:pt x="110061" y="58419"/>
                    <a:pt x="110061" y="58399"/>
                  </a:cubicBezTo>
                  <a:cubicBezTo>
                    <a:pt x="109987" y="29908"/>
                    <a:pt x="86891" y="6840"/>
                    <a:pt x="58399" y="6803"/>
                  </a:cubicBezTo>
                  <a:close/>
                </a:path>
              </a:pathLst>
            </a:custGeom>
            <a:solidFill>
              <a:srgbClr val="231F20"/>
            </a:solidFill>
            <a:ln w="671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6668245-F0D9-4446-8813-B8B76720392B}"/>
                </a:ext>
              </a:extLst>
            </p:cNvPr>
            <p:cNvSpPr/>
            <p:nvPr/>
          </p:nvSpPr>
          <p:spPr>
            <a:xfrm>
              <a:off x="3502591" y="4717214"/>
              <a:ext cx="116797" cy="116797"/>
            </a:xfrm>
            <a:custGeom>
              <a:avLst/>
              <a:gdLst>
                <a:gd name="connsiteX0" fmla="*/ 58466 w 116797"/>
                <a:gd name="connsiteY0" fmla="*/ 116797 h 116797"/>
                <a:gd name="connsiteX1" fmla="*/ 0 w 116797"/>
                <a:gd name="connsiteY1" fmla="*/ 58466 h 116797"/>
                <a:gd name="connsiteX2" fmla="*/ 58331 w 116797"/>
                <a:gd name="connsiteY2" fmla="*/ 0 h 116797"/>
                <a:gd name="connsiteX3" fmla="*/ 116797 w 116797"/>
                <a:gd name="connsiteY3" fmla="*/ 58331 h 116797"/>
                <a:gd name="connsiteX4" fmla="*/ 116797 w 116797"/>
                <a:gd name="connsiteY4" fmla="*/ 58466 h 116797"/>
                <a:gd name="connsiteX5" fmla="*/ 58466 w 116797"/>
                <a:gd name="connsiteY5" fmla="*/ 116797 h 116797"/>
                <a:gd name="connsiteX6" fmla="*/ 58466 w 116797"/>
                <a:gd name="connsiteY6" fmla="*/ 6803 h 116797"/>
                <a:gd name="connsiteX7" fmla="*/ 6736 w 116797"/>
                <a:gd name="connsiteY7" fmla="*/ 58399 h 116797"/>
                <a:gd name="connsiteX8" fmla="*/ 58331 w 116797"/>
                <a:gd name="connsiteY8" fmla="*/ 110129 h 116797"/>
                <a:gd name="connsiteX9" fmla="*/ 110061 w 116797"/>
                <a:gd name="connsiteY9" fmla="*/ 58533 h 116797"/>
                <a:gd name="connsiteX10" fmla="*/ 110061 w 116797"/>
                <a:gd name="connsiteY10" fmla="*/ 58466 h 116797"/>
                <a:gd name="connsiteX11" fmla="*/ 58466 w 116797"/>
                <a:gd name="connsiteY11" fmla="*/ 6803 h 11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97" h="116797">
                  <a:moveTo>
                    <a:pt x="58466" y="116797"/>
                  </a:moveTo>
                  <a:cubicBezTo>
                    <a:pt x="26213" y="116838"/>
                    <a:pt x="37" y="90717"/>
                    <a:pt x="0" y="58466"/>
                  </a:cubicBezTo>
                  <a:cubicBezTo>
                    <a:pt x="-37" y="26213"/>
                    <a:pt x="26079" y="37"/>
                    <a:pt x="58331" y="0"/>
                  </a:cubicBezTo>
                  <a:cubicBezTo>
                    <a:pt x="90582" y="-37"/>
                    <a:pt x="116757" y="26079"/>
                    <a:pt x="116797" y="58331"/>
                  </a:cubicBezTo>
                  <a:cubicBezTo>
                    <a:pt x="116797" y="58378"/>
                    <a:pt x="116797" y="58419"/>
                    <a:pt x="116797" y="58466"/>
                  </a:cubicBezTo>
                  <a:cubicBezTo>
                    <a:pt x="116757" y="90669"/>
                    <a:pt x="90669" y="116757"/>
                    <a:pt x="58466" y="116797"/>
                  </a:cubicBezTo>
                  <a:close/>
                  <a:moveTo>
                    <a:pt x="58466" y="6803"/>
                  </a:moveTo>
                  <a:cubicBezTo>
                    <a:pt x="29934" y="6766"/>
                    <a:pt x="6773" y="29866"/>
                    <a:pt x="6736" y="58399"/>
                  </a:cubicBezTo>
                  <a:cubicBezTo>
                    <a:pt x="6699" y="86931"/>
                    <a:pt x="29799" y="110088"/>
                    <a:pt x="58331" y="110129"/>
                  </a:cubicBezTo>
                  <a:cubicBezTo>
                    <a:pt x="86864" y="110169"/>
                    <a:pt x="110021" y="87066"/>
                    <a:pt x="110061" y="58533"/>
                  </a:cubicBezTo>
                  <a:cubicBezTo>
                    <a:pt x="110061" y="58513"/>
                    <a:pt x="110061" y="58486"/>
                    <a:pt x="110061" y="58466"/>
                  </a:cubicBezTo>
                  <a:cubicBezTo>
                    <a:pt x="110028" y="29975"/>
                    <a:pt x="86958" y="6877"/>
                    <a:pt x="58466" y="6803"/>
                  </a:cubicBezTo>
                  <a:close/>
                </a:path>
              </a:pathLst>
            </a:custGeom>
            <a:solidFill>
              <a:srgbClr val="231F20"/>
            </a:solidFill>
            <a:ln w="671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9B40A8FD-366A-4125-94E3-76B024CE4858}"/>
                </a:ext>
              </a:extLst>
            </p:cNvPr>
            <p:cNvSpPr/>
            <p:nvPr/>
          </p:nvSpPr>
          <p:spPr>
            <a:xfrm>
              <a:off x="3458411" y="5023558"/>
              <a:ext cx="176184" cy="366755"/>
            </a:xfrm>
            <a:custGeom>
              <a:avLst/>
              <a:gdLst>
                <a:gd name="connsiteX0" fmla="*/ 172764 w 176184"/>
                <a:gd name="connsiteY0" fmla="*/ 366755 h 366755"/>
                <a:gd name="connsiteX1" fmla="*/ 170609 w 176184"/>
                <a:gd name="connsiteY1" fmla="*/ 365745 h 366755"/>
                <a:gd name="connsiteX2" fmla="*/ 27071 w 176184"/>
                <a:gd name="connsiteY2" fmla="*/ 231704 h 366755"/>
                <a:gd name="connsiteX3" fmla="*/ 26532 w 176184"/>
                <a:gd name="connsiteY3" fmla="*/ 227461 h 366755"/>
                <a:gd name="connsiteX4" fmla="*/ 76309 w 176184"/>
                <a:gd name="connsiteY4" fmla="*/ 150202 h 366755"/>
                <a:gd name="connsiteX5" fmla="*/ 1408 w 176184"/>
                <a:gd name="connsiteY5" fmla="*/ 96317 h 366755"/>
                <a:gd name="connsiteX6" fmla="*/ 263 w 176184"/>
                <a:gd name="connsiteY6" fmla="*/ 92275 h 366755"/>
                <a:gd name="connsiteX7" fmla="*/ 38656 w 176184"/>
                <a:gd name="connsiteY7" fmla="*/ 2017 h 366755"/>
                <a:gd name="connsiteX8" fmla="*/ 43102 w 176184"/>
                <a:gd name="connsiteY8" fmla="*/ 265 h 366755"/>
                <a:gd name="connsiteX9" fmla="*/ 44853 w 176184"/>
                <a:gd name="connsiteY9" fmla="*/ 4644 h 366755"/>
                <a:gd name="connsiteX10" fmla="*/ 7470 w 176184"/>
                <a:gd name="connsiteY10" fmla="*/ 92208 h 366755"/>
                <a:gd name="connsiteX11" fmla="*/ 82775 w 176184"/>
                <a:gd name="connsiteY11" fmla="*/ 146093 h 366755"/>
                <a:gd name="connsiteX12" fmla="*/ 83583 w 176184"/>
                <a:gd name="connsiteY12" fmla="*/ 150606 h 366755"/>
                <a:gd name="connsiteX13" fmla="*/ 33739 w 176184"/>
                <a:gd name="connsiteY13" fmla="*/ 228404 h 366755"/>
                <a:gd name="connsiteX14" fmla="*/ 175189 w 176184"/>
                <a:gd name="connsiteY14" fmla="*/ 360626 h 366755"/>
                <a:gd name="connsiteX15" fmla="*/ 175209 w 176184"/>
                <a:gd name="connsiteY15" fmla="*/ 365388 h 366755"/>
                <a:gd name="connsiteX16" fmla="*/ 175189 w 176184"/>
                <a:gd name="connsiteY16" fmla="*/ 365408 h 366755"/>
                <a:gd name="connsiteX17" fmla="*/ 172764 w 176184"/>
                <a:gd name="connsiteY17" fmla="*/ 366755 h 366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184" h="366755">
                  <a:moveTo>
                    <a:pt x="172764" y="366755"/>
                  </a:moveTo>
                  <a:cubicBezTo>
                    <a:pt x="171949" y="366695"/>
                    <a:pt x="171181" y="366331"/>
                    <a:pt x="170609" y="365745"/>
                  </a:cubicBezTo>
                  <a:lnTo>
                    <a:pt x="27071" y="231704"/>
                  </a:lnTo>
                  <a:cubicBezTo>
                    <a:pt x="25901" y="230600"/>
                    <a:pt x="25675" y="228821"/>
                    <a:pt x="26532" y="227461"/>
                  </a:cubicBezTo>
                  <a:lnTo>
                    <a:pt x="76309" y="150202"/>
                  </a:lnTo>
                  <a:lnTo>
                    <a:pt x="1408" y="96317"/>
                  </a:lnTo>
                  <a:cubicBezTo>
                    <a:pt x="130" y="95400"/>
                    <a:pt x="-346" y="93723"/>
                    <a:pt x="263" y="92275"/>
                  </a:cubicBezTo>
                  <a:lnTo>
                    <a:pt x="38656" y="2017"/>
                  </a:lnTo>
                  <a:cubicBezTo>
                    <a:pt x="39423" y="326"/>
                    <a:pt x="41390" y="-449"/>
                    <a:pt x="43102" y="265"/>
                  </a:cubicBezTo>
                  <a:cubicBezTo>
                    <a:pt x="44780" y="1006"/>
                    <a:pt x="45559" y="2953"/>
                    <a:pt x="44853" y="4644"/>
                  </a:cubicBezTo>
                  <a:lnTo>
                    <a:pt x="7470" y="92208"/>
                  </a:lnTo>
                  <a:lnTo>
                    <a:pt x="82775" y="146093"/>
                  </a:lnTo>
                  <a:cubicBezTo>
                    <a:pt x="84216" y="147137"/>
                    <a:pt x="84573" y="149131"/>
                    <a:pt x="83583" y="150606"/>
                  </a:cubicBezTo>
                  <a:lnTo>
                    <a:pt x="33739" y="228404"/>
                  </a:lnTo>
                  <a:lnTo>
                    <a:pt x="175189" y="360626"/>
                  </a:lnTo>
                  <a:cubicBezTo>
                    <a:pt x="176509" y="361932"/>
                    <a:pt x="176516" y="364068"/>
                    <a:pt x="175209" y="365388"/>
                  </a:cubicBezTo>
                  <a:cubicBezTo>
                    <a:pt x="175202" y="365395"/>
                    <a:pt x="175196" y="365401"/>
                    <a:pt x="175189" y="365408"/>
                  </a:cubicBezTo>
                  <a:cubicBezTo>
                    <a:pt x="174603" y="366176"/>
                    <a:pt x="173727" y="366668"/>
                    <a:pt x="172764" y="366755"/>
                  </a:cubicBezTo>
                  <a:close/>
                </a:path>
              </a:pathLst>
            </a:custGeom>
            <a:solidFill>
              <a:srgbClr val="231F20"/>
            </a:solidFill>
            <a:ln w="671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47A4B3C9-8874-4EFE-BC44-E6A00B2155F9}"/>
                </a:ext>
              </a:extLst>
            </p:cNvPr>
            <p:cNvSpPr/>
            <p:nvPr/>
          </p:nvSpPr>
          <p:spPr>
            <a:xfrm>
              <a:off x="3714322" y="5005160"/>
              <a:ext cx="85545" cy="365193"/>
            </a:xfrm>
            <a:custGeom>
              <a:avLst/>
              <a:gdLst>
                <a:gd name="connsiteX0" fmla="*/ 16137 w 85545"/>
                <a:gd name="connsiteY0" fmla="*/ 365148 h 365193"/>
                <a:gd name="connsiteX1" fmla="*/ 14992 w 85545"/>
                <a:gd name="connsiteY1" fmla="*/ 365148 h 365193"/>
                <a:gd name="connsiteX2" fmla="*/ 12971 w 85545"/>
                <a:gd name="connsiteY2" fmla="*/ 360837 h 365193"/>
                <a:gd name="connsiteX3" fmla="*/ 77904 w 85545"/>
                <a:gd name="connsiteY3" fmla="*/ 175336 h 365193"/>
                <a:gd name="connsiteX4" fmla="*/ 37489 w 85545"/>
                <a:gd name="connsiteY4" fmla="*/ 153512 h 365193"/>
                <a:gd name="connsiteX5" fmla="*/ 35738 w 85545"/>
                <a:gd name="connsiteY5" fmla="*/ 150750 h 365193"/>
                <a:gd name="connsiteX6" fmla="*/ 37153 w 85545"/>
                <a:gd name="connsiteY6" fmla="*/ 147787 h 365193"/>
                <a:gd name="connsiteX7" fmla="*/ 77567 w 85545"/>
                <a:gd name="connsiteY7" fmla="*/ 119295 h 365193"/>
                <a:gd name="connsiteX8" fmla="*/ 578 w 85545"/>
                <a:gd name="connsiteY8" fmla="*/ 5259 h 365193"/>
                <a:gd name="connsiteX9" fmla="*/ 1487 w 85545"/>
                <a:gd name="connsiteY9" fmla="*/ 578 h 365193"/>
                <a:gd name="connsiteX10" fmla="*/ 6168 w 85545"/>
                <a:gd name="connsiteY10" fmla="*/ 1487 h 365193"/>
                <a:gd name="connsiteX11" fmla="*/ 84976 w 85545"/>
                <a:gd name="connsiteY11" fmla="*/ 118284 h 365193"/>
                <a:gd name="connsiteX12" fmla="*/ 84101 w 85545"/>
                <a:gd name="connsiteY12" fmla="*/ 122865 h 365193"/>
                <a:gd name="connsiteX13" fmla="*/ 45236 w 85545"/>
                <a:gd name="connsiteY13" fmla="*/ 150144 h 365193"/>
                <a:gd name="connsiteX14" fmla="*/ 83764 w 85545"/>
                <a:gd name="connsiteY14" fmla="*/ 170756 h 365193"/>
                <a:gd name="connsiteX15" fmla="*/ 85313 w 85545"/>
                <a:gd name="connsiteY15" fmla="*/ 174797 h 365193"/>
                <a:gd name="connsiteX16" fmla="*/ 19438 w 85545"/>
                <a:gd name="connsiteY16" fmla="*/ 362588 h 365193"/>
                <a:gd name="connsiteX17" fmla="*/ 16137 w 85545"/>
                <a:gd name="connsiteY17" fmla="*/ 365148 h 36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5545" h="365193">
                  <a:moveTo>
                    <a:pt x="16137" y="365148"/>
                  </a:moveTo>
                  <a:cubicBezTo>
                    <a:pt x="15760" y="365209"/>
                    <a:pt x="15369" y="365209"/>
                    <a:pt x="14992" y="365148"/>
                  </a:cubicBezTo>
                  <a:cubicBezTo>
                    <a:pt x="13248" y="364515"/>
                    <a:pt x="12338" y="362588"/>
                    <a:pt x="12971" y="360837"/>
                  </a:cubicBezTo>
                  <a:lnTo>
                    <a:pt x="77904" y="175336"/>
                  </a:lnTo>
                  <a:lnTo>
                    <a:pt x="37489" y="153512"/>
                  </a:lnTo>
                  <a:cubicBezTo>
                    <a:pt x="36466" y="152953"/>
                    <a:pt x="35806" y="151909"/>
                    <a:pt x="35738" y="150750"/>
                  </a:cubicBezTo>
                  <a:cubicBezTo>
                    <a:pt x="35678" y="149585"/>
                    <a:pt x="36210" y="148474"/>
                    <a:pt x="37153" y="147787"/>
                  </a:cubicBezTo>
                  <a:lnTo>
                    <a:pt x="77567" y="119295"/>
                  </a:lnTo>
                  <a:lnTo>
                    <a:pt x="578" y="5259"/>
                  </a:lnTo>
                  <a:cubicBezTo>
                    <a:pt x="-466" y="3717"/>
                    <a:pt x="-55" y="1622"/>
                    <a:pt x="1487" y="578"/>
                  </a:cubicBezTo>
                  <a:cubicBezTo>
                    <a:pt x="3030" y="-466"/>
                    <a:pt x="5124" y="-55"/>
                    <a:pt x="6168" y="1487"/>
                  </a:cubicBezTo>
                  <a:lnTo>
                    <a:pt x="84976" y="118284"/>
                  </a:lnTo>
                  <a:cubicBezTo>
                    <a:pt x="86000" y="119793"/>
                    <a:pt x="85603" y="121841"/>
                    <a:pt x="84101" y="122865"/>
                  </a:cubicBezTo>
                  <a:lnTo>
                    <a:pt x="45236" y="150144"/>
                  </a:lnTo>
                  <a:lnTo>
                    <a:pt x="83764" y="170756"/>
                  </a:lnTo>
                  <a:cubicBezTo>
                    <a:pt x="85192" y="171550"/>
                    <a:pt x="85845" y="173254"/>
                    <a:pt x="85313" y="174797"/>
                  </a:cubicBezTo>
                  <a:lnTo>
                    <a:pt x="19438" y="362588"/>
                  </a:lnTo>
                  <a:cubicBezTo>
                    <a:pt x="19040" y="364090"/>
                    <a:pt x="17686" y="365141"/>
                    <a:pt x="16137" y="365148"/>
                  </a:cubicBezTo>
                  <a:close/>
                </a:path>
              </a:pathLst>
            </a:custGeom>
            <a:solidFill>
              <a:srgbClr val="231F20"/>
            </a:solidFill>
            <a:ln w="671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11049335-E9E3-4E14-9ECD-54E1505C67F2}"/>
                </a:ext>
              </a:extLst>
            </p:cNvPr>
            <p:cNvSpPr/>
            <p:nvPr/>
          </p:nvSpPr>
          <p:spPr>
            <a:xfrm>
              <a:off x="3905655" y="5080924"/>
              <a:ext cx="624534" cy="366844"/>
            </a:xfrm>
            <a:custGeom>
              <a:avLst/>
              <a:gdLst>
                <a:gd name="connsiteX0" fmla="*/ 0 w 624534"/>
                <a:gd name="connsiteY0" fmla="*/ 178245 h 366844"/>
                <a:gd name="connsiteX1" fmla="*/ 237838 w 624534"/>
                <a:gd name="connsiteY1" fmla="*/ 366844 h 366844"/>
                <a:gd name="connsiteX2" fmla="*/ 471634 w 624534"/>
                <a:gd name="connsiteY2" fmla="*/ 179053 h 366844"/>
                <a:gd name="connsiteX3" fmla="*/ 503965 w 624534"/>
                <a:gd name="connsiteY3" fmla="*/ 146856 h 366844"/>
                <a:gd name="connsiteX4" fmla="*/ 562633 w 624534"/>
                <a:gd name="connsiteY4" fmla="*/ 113784 h 366844"/>
                <a:gd name="connsiteX5" fmla="*/ 615913 w 624534"/>
                <a:gd name="connsiteY5" fmla="*/ 67846 h 366844"/>
                <a:gd name="connsiteX6" fmla="*/ 624535 w 624534"/>
                <a:gd name="connsiteY6" fmla="*/ 41510 h 366844"/>
                <a:gd name="connsiteX7" fmla="*/ 560478 w 624534"/>
                <a:gd name="connsiteY7" fmla="*/ 18 h 366844"/>
                <a:gd name="connsiteX8" fmla="*/ 419634 w 624534"/>
                <a:gd name="connsiteY8" fmla="*/ 59157 h 366844"/>
                <a:gd name="connsiteX9" fmla="*/ 249086 w 624534"/>
                <a:gd name="connsiteY9" fmla="*/ 183431 h 366844"/>
                <a:gd name="connsiteX10" fmla="*/ 146838 w 624534"/>
                <a:gd name="connsiteY10" fmla="*/ 78354 h 36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4534" h="366844">
                  <a:moveTo>
                    <a:pt x="0" y="178245"/>
                  </a:moveTo>
                  <a:cubicBezTo>
                    <a:pt x="0" y="178245"/>
                    <a:pt x="157818" y="366844"/>
                    <a:pt x="237838" y="366844"/>
                  </a:cubicBezTo>
                  <a:cubicBezTo>
                    <a:pt x="290578" y="366844"/>
                    <a:pt x="446645" y="203975"/>
                    <a:pt x="471634" y="179053"/>
                  </a:cubicBezTo>
                  <a:cubicBezTo>
                    <a:pt x="481731" y="167656"/>
                    <a:pt x="492528" y="156906"/>
                    <a:pt x="503965" y="146856"/>
                  </a:cubicBezTo>
                  <a:cubicBezTo>
                    <a:pt x="521478" y="133385"/>
                    <a:pt x="543504" y="124763"/>
                    <a:pt x="562633" y="113784"/>
                  </a:cubicBezTo>
                  <a:cubicBezTo>
                    <a:pt x="583736" y="102845"/>
                    <a:pt x="601983" y="87111"/>
                    <a:pt x="615913" y="67846"/>
                  </a:cubicBezTo>
                  <a:cubicBezTo>
                    <a:pt x="621517" y="60208"/>
                    <a:pt x="624541" y="50980"/>
                    <a:pt x="624535" y="41510"/>
                  </a:cubicBezTo>
                  <a:cubicBezTo>
                    <a:pt x="623120" y="17800"/>
                    <a:pt x="580820" y="-656"/>
                    <a:pt x="560478" y="18"/>
                  </a:cubicBezTo>
                  <a:cubicBezTo>
                    <a:pt x="537375" y="759"/>
                    <a:pt x="442940" y="57069"/>
                    <a:pt x="419634" y="59157"/>
                  </a:cubicBezTo>
                  <a:cubicBezTo>
                    <a:pt x="419634" y="59157"/>
                    <a:pt x="324122" y="138302"/>
                    <a:pt x="249086" y="183431"/>
                  </a:cubicBezTo>
                  <a:cubicBezTo>
                    <a:pt x="195201" y="131970"/>
                    <a:pt x="146838" y="78354"/>
                    <a:pt x="146838" y="78354"/>
                  </a:cubicBezTo>
                </a:path>
              </a:pathLst>
            </a:custGeom>
            <a:solidFill>
              <a:srgbClr val="FFFFFF"/>
            </a:solidFill>
            <a:ln w="671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F878E79A-99D4-459B-94AE-0CA2354F03E2}"/>
                </a:ext>
              </a:extLst>
            </p:cNvPr>
            <p:cNvSpPr/>
            <p:nvPr/>
          </p:nvSpPr>
          <p:spPr>
            <a:xfrm>
              <a:off x="3902298" y="5077372"/>
              <a:ext cx="630992" cy="373831"/>
            </a:xfrm>
            <a:custGeom>
              <a:avLst/>
              <a:gdLst>
                <a:gd name="connsiteX0" fmla="*/ 241195 w 630992"/>
                <a:gd name="connsiteY0" fmla="*/ 373832 h 373831"/>
                <a:gd name="connsiteX1" fmla="*/ 731 w 630992"/>
                <a:gd name="connsiteY1" fmla="*/ 183952 h 373831"/>
                <a:gd name="connsiteX2" fmla="*/ 1202 w 630992"/>
                <a:gd name="connsiteY2" fmla="*/ 179170 h 373831"/>
                <a:gd name="connsiteX3" fmla="*/ 5857 w 630992"/>
                <a:gd name="connsiteY3" fmla="*/ 179507 h 373831"/>
                <a:gd name="connsiteX4" fmla="*/ 5917 w 630992"/>
                <a:gd name="connsiteY4" fmla="*/ 179574 h 373831"/>
                <a:gd name="connsiteX5" fmla="*/ 241195 w 630992"/>
                <a:gd name="connsiteY5" fmla="*/ 367096 h 373831"/>
                <a:gd name="connsiteX6" fmla="*/ 464619 w 630992"/>
                <a:gd name="connsiteY6" fmla="*/ 188330 h 373831"/>
                <a:gd name="connsiteX7" fmla="*/ 472634 w 630992"/>
                <a:gd name="connsiteY7" fmla="*/ 180247 h 373831"/>
                <a:gd name="connsiteX8" fmla="*/ 482738 w 630992"/>
                <a:gd name="connsiteY8" fmla="*/ 169605 h 373831"/>
                <a:gd name="connsiteX9" fmla="*/ 505235 w 630992"/>
                <a:gd name="connsiteY9" fmla="*/ 147781 h 373831"/>
                <a:gd name="connsiteX10" fmla="*/ 543494 w 630992"/>
                <a:gd name="connsiteY10" fmla="*/ 125419 h 373831"/>
                <a:gd name="connsiteX11" fmla="*/ 564307 w 630992"/>
                <a:gd name="connsiteY11" fmla="*/ 114440 h 373831"/>
                <a:gd name="connsiteX12" fmla="*/ 616442 w 630992"/>
                <a:gd name="connsiteY12" fmla="*/ 69580 h 373831"/>
                <a:gd name="connsiteX13" fmla="*/ 624524 w 630992"/>
                <a:gd name="connsiteY13" fmla="*/ 45331 h 373831"/>
                <a:gd name="connsiteX14" fmla="*/ 564913 w 630992"/>
                <a:gd name="connsiteY14" fmla="*/ 7005 h 373831"/>
                <a:gd name="connsiteX15" fmla="*/ 563970 w 630992"/>
                <a:gd name="connsiteY15" fmla="*/ 7005 h 373831"/>
                <a:gd name="connsiteX16" fmla="*/ 492168 w 630992"/>
                <a:gd name="connsiteY16" fmla="*/ 37114 h 373831"/>
                <a:gd name="connsiteX17" fmla="*/ 424339 w 630992"/>
                <a:gd name="connsiteY17" fmla="*/ 66010 h 373831"/>
                <a:gd name="connsiteX18" fmla="*/ 254195 w 630992"/>
                <a:gd name="connsiteY18" fmla="*/ 189947 h 373831"/>
                <a:gd name="connsiteX19" fmla="*/ 250087 w 630992"/>
                <a:gd name="connsiteY19" fmla="*/ 189475 h 373831"/>
                <a:gd name="connsiteX20" fmla="*/ 147704 w 630992"/>
                <a:gd name="connsiteY20" fmla="*/ 84264 h 373831"/>
                <a:gd name="connsiteX21" fmla="*/ 147684 w 630992"/>
                <a:gd name="connsiteY21" fmla="*/ 79502 h 373831"/>
                <a:gd name="connsiteX22" fmla="*/ 147704 w 630992"/>
                <a:gd name="connsiteY22" fmla="*/ 79481 h 373831"/>
                <a:gd name="connsiteX23" fmla="*/ 152466 w 630992"/>
                <a:gd name="connsiteY23" fmla="*/ 79461 h 373831"/>
                <a:gd name="connsiteX24" fmla="*/ 152486 w 630992"/>
                <a:gd name="connsiteY24" fmla="*/ 79481 h 373831"/>
                <a:gd name="connsiteX25" fmla="*/ 252646 w 630992"/>
                <a:gd name="connsiteY25" fmla="*/ 182538 h 373831"/>
                <a:gd name="connsiteX26" fmla="*/ 420567 w 630992"/>
                <a:gd name="connsiteY26" fmla="*/ 59948 h 373831"/>
                <a:gd name="connsiteX27" fmla="*/ 422386 w 630992"/>
                <a:gd name="connsiteY27" fmla="*/ 59207 h 373831"/>
                <a:gd name="connsiteX28" fmla="*/ 488935 w 630992"/>
                <a:gd name="connsiteY28" fmla="*/ 30782 h 373831"/>
                <a:gd name="connsiteX29" fmla="*/ 563499 w 630992"/>
                <a:gd name="connsiteY29" fmla="*/ 0 h 373831"/>
                <a:gd name="connsiteX30" fmla="*/ 564644 w 630992"/>
                <a:gd name="connsiteY30" fmla="*/ 0 h 373831"/>
                <a:gd name="connsiteX31" fmla="*/ 630991 w 630992"/>
                <a:gd name="connsiteY31" fmla="*/ 44658 h 373831"/>
                <a:gd name="connsiteX32" fmla="*/ 621830 w 630992"/>
                <a:gd name="connsiteY32" fmla="*/ 73015 h 373831"/>
                <a:gd name="connsiteX33" fmla="*/ 567406 w 630992"/>
                <a:gd name="connsiteY33" fmla="*/ 120165 h 373831"/>
                <a:gd name="connsiteX34" fmla="*/ 546256 w 630992"/>
                <a:gd name="connsiteY34" fmla="*/ 131279 h 373831"/>
                <a:gd name="connsiteX35" fmla="*/ 509142 w 630992"/>
                <a:gd name="connsiteY35" fmla="*/ 152968 h 373831"/>
                <a:gd name="connsiteX36" fmla="*/ 487385 w 630992"/>
                <a:gd name="connsiteY36" fmla="*/ 174051 h 373831"/>
                <a:gd name="connsiteX37" fmla="*/ 477080 w 630992"/>
                <a:gd name="connsiteY37" fmla="*/ 184895 h 373831"/>
                <a:gd name="connsiteX38" fmla="*/ 469199 w 630992"/>
                <a:gd name="connsiteY38" fmla="*/ 192911 h 373831"/>
                <a:gd name="connsiteX39" fmla="*/ 241195 w 630992"/>
                <a:gd name="connsiteY39" fmla="*/ 373832 h 37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30992" h="373831">
                  <a:moveTo>
                    <a:pt x="241195" y="373832"/>
                  </a:moveTo>
                  <a:cubicBezTo>
                    <a:pt x="160367" y="373832"/>
                    <a:pt x="7264" y="191968"/>
                    <a:pt x="731" y="183952"/>
                  </a:cubicBezTo>
                  <a:cubicBezTo>
                    <a:pt x="-401" y="182484"/>
                    <a:pt x="-199" y="180389"/>
                    <a:pt x="1202" y="179170"/>
                  </a:cubicBezTo>
                  <a:cubicBezTo>
                    <a:pt x="2583" y="177978"/>
                    <a:pt x="4664" y="178126"/>
                    <a:pt x="5857" y="179507"/>
                  </a:cubicBezTo>
                  <a:cubicBezTo>
                    <a:pt x="5877" y="179527"/>
                    <a:pt x="5897" y="179547"/>
                    <a:pt x="5917" y="179574"/>
                  </a:cubicBezTo>
                  <a:cubicBezTo>
                    <a:pt x="7466" y="181460"/>
                    <a:pt x="163667" y="367096"/>
                    <a:pt x="241195" y="367096"/>
                  </a:cubicBezTo>
                  <a:cubicBezTo>
                    <a:pt x="272584" y="367096"/>
                    <a:pt x="347754" y="306946"/>
                    <a:pt x="464619" y="188330"/>
                  </a:cubicBezTo>
                  <a:lnTo>
                    <a:pt x="472634" y="180247"/>
                  </a:lnTo>
                  <a:cubicBezTo>
                    <a:pt x="476002" y="176880"/>
                    <a:pt x="479370" y="173512"/>
                    <a:pt x="482738" y="169605"/>
                  </a:cubicBezTo>
                  <a:cubicBezTo>
                    <a:pt x="489642" y="161745"/>
                    <a:pt x="497166" y="154443"/>
                    <a:pt x="505235" y="147781"/>
                  </a:cubicBezTo>
                  <a:cubicBezTo>
                    <a:pt x="517225" y="139092"/>
                    <a:pt x="530043" y="131602"/>
                    <a:pt x="543494" y="125419"/>
                  </a:cubicBezTo>
                  <a:cubicBezTo>
                    <a:pt x="550230" y="121916"/>
                    <a:pt x="557639" y="118279"/>
                    <a:pt x="564307" y="114440"/>
                  </a:cubicBezTo>
                  <a:cubicBezTo>
                    <a:pt x="580069" y="105414"/>
                    <a:pt x="602566" y="90865"/>
                    <a:pt x="616442" y="69580"/>
                  </a:cubicBezTo>
                  <a:cubicBezTo>
                    <a:pt x="621729" y="62608"/>
                    <a:pt x="624572" y="54081"/>
                    <a:pt x="624524" y="45331"/>
                  </a:cubicBezTo>
                  <a:cubicBezTo>
                    <a:pt x="623312" y="24518"/>
                    <a:pt x="584110" y="7005"/>
                    <a:pt x="564913" y="7005"/>
                  </a:cubicBezTo>
                  <a:lnTo>
                    <a:pt x="563970" y="7005"/>
                  </a:lnTo>
                  <a:cubicBezTo>
                    <a:pt x="552722" y="7342"/>
                    <a:pt x="520592" y="23171"/>
                    <a:pt x="492168" y="37114"/>
                  </a:cubicBezTo>
                  <a:cubicBezTo>
                    <a:pt x="463743" y="51057"/>
                    <a:pt x="436800" y="64057"/>
                    <a:pt x="424339" y="66010"/>
                  </a:cubicBezTo>
                  <a:cubicBezTo>
                    <a:pt x="415111" y="73689"/>
                    <a:pt x="325055" y="147310"/>
                    <a:pt x="254195" y="189947"/>
                  </a:cubicBezTo>
                  <a:cubicBezTo>
                    <a:pt x="252875" y="190722"/>
                    <a:pt x="251198" y="190533"/>
                    <a:pt x="250087" y="189475"/>
                  </a:cubicBezTo>
                  <a:cubicBezTo>
                    <a:pt x="196740" y="138486"/>
                    <a:pt x="148175" y="84803"/>
                    <a:pt x="147704" y="84264"/>
                  </a:cubicBezTo>
                  <a:cubicBezTo>
                    <a:pt x="146384" y="82957"/>
                    <a:pt x="146377" y="80822"/>
                    <a:pt x="147684" y="79502"/>
                  </a:cubicBezTo>
                  <a:cubicBezTo>
                    <a:pt x="147690" y="79495"/>
                    <a:pt x="147697" y="79488"/>
                    <a:pt x="147704" y="79481"/>
                  </a:cubicBezTo>
                  <a:cubicBezTo>
                    <a:pt x="149011" y="78161"/>
                    <a:pt x="151146" y="78154"/>
                    <a:pt x="152466" y="79461"/>
                  </a:cubicBezTo>
                  <a:cubicBezTo>
                    <a:pt x="152473" y="79468"/>
                    <a:pt x="152479" y="79475"/>
                    <a:pt x="152486" y="79481"/>
                  </a:cubicBezTo>
                  <a:cubicBezTo>
                    <a:pt x="152958" y="79953"/>
                    <a:pt x="200175" y="132289"/>
                    <a:pt x="252646" y="182538"/>
                  </a:cubicBezTo>
                  <a:cubicBezTo>
                    <a:pt x="326267" y="137880"/>
                    <a:pt x="419624" y="60756"/>
                    <a:pt x="420567" y="59948"/>
                  </a:cubicBezTo>
                  <a:cubicBezTo>
                    <a:pt x="421079" y="59510"/>
                    <a:pt x="421712" y="59247"/>
                    <a:pt x="422386" y="59207"/>
                  </a:cubicBezTo>
                  <a:cubicBezTo>
                    <a:pt x="433096" y="58197"/>
                    <a:pt x="461453" y="44254"/>
                    <a:pt x="488935" y="30782"/>
                  </a:cubicBezTo>
                  <a:cubicBezTo>
                    <a:pt x="520727" y="15155"/>
                    <a:pt x="550836" y="404"/>
                    <a:pt x="563499" y="0"/>
                  </a:cubicBezTo>
                  <a:lnTo>
                    <a:pt x="564644" y="0"/>
                  </a:lnTo>
                  <a:cubicBezTo>
                    <a:pt x="586602" y="0"/>
                    <a:pt x="629442" y="18591"/>
                    <a:pt x="630991" y="44658"/>
                  </a:cubicBezTo>
                  <a:cubicBezTo>
                    <a:pt x="631085" y="54849"/>
                    <a:pt x="627872" y="64804"/>
                    <a:pt x="621830" y="73015"/>
                  </a:cubicBezTo>
                  <a:cubicBezTo>
                    <a:pt x="607146" y="95512"/>
                    <a:pt x="583706" y="110600"/>
                    <a:pt x="567406" y="120165"/>
                  </a:cubicBezTo>
                  <a:cubicBezTo>
                    <a:pt x="560670" y="124072"/>
                    <a:pt x="553328" y="127776"/>
                    <a:pt x="546256" y="131279"/>
                  </a:cubicBezTo>
                  <a:cubicBezTo>
                    <a:pt x="533222" y="137307"/>
                    <a:pt x="520795" y="144568"/>
                    <a:pt x="509142" y="152968"/>
                  </a:cubicBezTo>
                  <a:cubicBezTo>
                    <a:pt x="501335" y="159400"/>
                    <a:pt x="494061" y="166453"/>
                    <a:pt x="487385" y="174051"/>
                  </a:cubicBezTo>
                  <a:cubicBezTo>
                    <a:pt x="483950" y="177755"/>
                    <a:pt x="480650" y="181460"/>
                    <a:pt x="477080" y="184895"/>
                  </a:cubicBezTo>
                  <a:lnTo>
                    <a:pt x="469199" y="192911"/>
                  </a:lnTo>
                  <a:cubicBezTo>
                    <a:pt x="349573" y="314692"/>
                    <a:pt x="274941" y="373832"/>
                    <a:pt x="241195" y="373832"/>
                  </a:cubicBezTo>
                  <a:close/>
                </a:path>
              </a:pathLst>
            </a:custGeom>
            <a:solidFill>
              <a:srgbClr val="231F20"/>
            </a:solidFill>
            <a:ln w="671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7F19A07A-6979-4F54-893B-C0DFF8368D4C}"/>
                </a:ext>
              </a:extLst>
            </p:cNvPr>
            <p:cNvSpPr/>
            <p:nvPr/>
          </p:nvSpPr>
          <p:spPr>
            <a:xfrm>
              <a:off x="3689978" y="5366940"/>
              <a:ext cx="448193" cy="392893"/>
            </a:xfrm>
            <a:custGeom>
              <a:avLst/>
              <a:gdLst>
                <a:gd name="connsiteX0" fmla="*/ 118885 w 448193"/>
                <a:gd name="connsiteY0" fmla="*/ 0 h 392893"/>
                <a:gd name="connsiteX1" fmla="*/ 0 w 448193"/>
                <a:gd name="connsiteY1" fmla="*/ 374303 h 392893"/>
                <a:gd name="connsiteX2" fmla="*/ 314221 w 448193"/>
                <a:gd name="connsiteY2" fmla="*/ 392894 h 392893"/>
                <a:gd name="connsiteX3" fmla="*/ 448194 w 448193"/>
                <a:gd name="connsiteY3" fmla="*/ 38798 h 392893"/>
                <a:gd name="connsiteX4" fmla="*/ 118885 w 448193"/>
                <a:gd name="connsiteY4" fmla="*/ 0 h 392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193" h="392893">
                  <a:moveTo>
                    <a:pt x="118885" y="0"/>
                  </a:moveTo>
                  <a:lnTo>
                    <a:pt x="0" y="374303"/>
                  </a:lnTo>
                  <a:lnTo>
                    <a:pt x="314221" y="392894"/>
                  </a:lnTo>
                  <a:lnTo>
                    <a:pt x="448194" y="38798"/>
                  </a:lnTo>
                  <a:lnTo>
                    <a:pt x="118885" y="0"/>
                  </a:lnTo>
                  <a:close/>
                </a:path>
              </a:pathLst>
            </a:custGeom>
            <a:solidFill>
              <a:srgbClr val="231F20"/>
            </a:solidFill>
            <a:ln w="671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78E61D4E-286B-4BA9-9745-8CC8C4CA6F02}"/>
                </a:ext>
              </a:extLst>
            </p:cNvPr>
            <p:cNvSpPr/>
            <p:nvPr/>
          </p:nvSpPr>
          <p:spPr>
            <a:xfrm>
              <a:off x="3686476" y="5363552"/>
              <a:ext cx="454811" cy="399649"/>
            </a:xfrm>
            <a:custGeom>
              <a:avLst/>
              <a:gdLst>
                <a:gd name="connsiteX0" fmla="*/ 317723 w 454811"/>
                <a:gd name="connsiteY0" fmla="*/ 399650 h 399649"/>
                <a:gd name="connsiteX1" fmla="*/ 317723 w 454811"/>
                <a:gd name="connsiteY1" fmla="*/ 399650 h 399649"/>
                <a:gd name="connsiteX2" fmla="*/ 3165 w 454811"/>
                <a:gd name="connsiteY2" fmla="*/ 381059 h 399649"/>
                <a:gd name="connsiteX3" fmla="*/ 606 w 454811"/>
                <a:gd name="connsiteY3" fmla="*/ 379645 h 399649"/>
                <a:gd name="connsiteX4" fmla="*/ 134 w 454811"/>
                <a:gd name="connsiteY4" fmla="*/ 376681 h 399649"/>
                <a:gd name="connsiteX5" fmla="*/ 119019 w 454811"/>
                <a:gd name="connsiteY5" fmla="*/ 2378 h 399649"/>
                <a:gd name="connsiteX6" fmla="*/ 122657 w 454811"/>
                <a:gd name="connsiteY6" fmla="*/ 20 h 399649"/>
                <a:gd name="connsiteX7" fmla="*/ 451965 w 454811"/>
                <a:gd name="connsiteY7" fmla="*/ 38818 h 399649"/>
                <a:gd name="connsiteX8" fmla="*/ 454457 w 454811"/>
                <a:gd name="connsiteY8" fmla="*/ 40434 h 399649"/>
                <a:gd name="connsiteX9" fmla="*/ 454457 w 454811"/>
                <a:gd name="connsiteY9" fmla="*/ 43398 h 399649"/>
                <a:gd name="connsiteX10" fmla="*/ 320484 w 454811"/>
                <a:gd name="connsiteY10" fmla="*/ 397494 h 399649"/>
                <a:gd name="connsiteX11" fmla="*/ 317723 w 454811"/>
                <a:gd name="connsiteY11" fmla="*/ 399650 h 399649"/>
                <a:gd name="connsiteX12" fmla="*/ 7880 w 454811"/>
                <a:gd name="connsiteY12" fmla="*/ 374593 h 399649"/>
                <a:gd name="connsiteX13" fmla="*/ 315432 w 454811"/>
                <a:gd name="connsiteY13" fmla="*/ 392779 h 399649"/>
                <a:gd name="connsiteX14" fmla="*/ 446981 w 454811"/>
                <a:gd name="connsiteY14" fmla="*/ 45015 h 399649"/>
                <a:gd name="connsiteX15" fmla="*/ 124677 w 454811"/>
                <a:gd name="connsiteY15" fmla="*/ 7025 h 399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4811" h="399649">
                  <a:moveTo>
                    <a:pt x="317723" y="399650"/>
                  </a:moveTo>
                  <a:lnTo>
                    <a:pt x="317723" y="399650"/>
                  </a:lnTo>
                  <a:lnTo>
                    <a:pt x="3165" y="381059"/>
                  </a:lnTo>
                  <a:cubicBezTo>
                    <a:pt x="2141" y="381012"/>
                    <a:pt x="1192" y="380487"/>
                    <a:pt x="606" y="379645"/>
                  </a:cubicBezTo>
                  <a:cubicBezTo>
                    <a:pt x="20" y="378776"/>
                    <a:pt x="-149" y="377691"/>
                    <a:pt x="134" y="376681"/>
                  </a:cubicBezTo>
                  <a:lnTo>
                    <a:pt x="119019" y="2378"/>
                  </a:lnTo>
                  <a:cubicBezTo>
                    <a:pt x="119518" y="828"/>
                    <a:pt x="121040" y="-155"/>
                    <a:pt x="122657" y="20"/>
                  </a:cubicBezTo>
                  <a:lnTo>
                    <a:pt x="451965" y="38818"/>
                  </a:lnTo>
                  <a:cubicBezTo>
                    <a:pt x="453002" y="38939"/>
                    <a:pt x="453925" y="39539"/>
                    <a:pt x="454457" y="40434"/>
                  </a:cubicBezTo>
                  <a:cubicBezTo>
                    <a:pt x="454929" y="41364"/>
                    <a:pt x="454929" y="42469"/>
                    <a:pt x="454457" y="43398"/>
                  </a:cubicBezTo>
                  <a:lnTo>
                    <a:pt x="320484" y="397494"/>
                  </a:lnTo>
                  <a:cubicBezTo>
                    <a:pt x="320026" y="398666"/>
                    <a:pt x="318969" y="399488"/>
                    <a:pt x="317723" y="399650"/>
                  </a:cubicBezTo>
                  <a:close/>
                  <a:moveTo>
                    <a:pt x="7880" y="374593"/>
                  </a:moveTo>
                  <a:lnTo>
                    <a:pt x="315432" y="392779"/>
                  </a:lnTo>
                  <a:lnTo>
                    <a:pt x="446981" y="45015"/>
                  </a:lnTo>
                  <a:lnTo>
                    <a:pt x="124677" y="7025"/>
                  </a:lnTo>
                  <a:close/>
                </a:path>
              </a:pathLst>
            </a:custGeom>
            <a:solidFill>
              <a:srgbClr val="231F20"/>
            </a:solidFill>
            <a:ln w="671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44142BE0-4C65-45A4-ADCA-1743EC0AD292}"/>
                </a:ext>
              </a:extLst>
            </p:cNvPr>
            <p:cNvSpPr/>
            <p:nvPr/>
          </p:nvSpPr>
          <p:spPr>
            <a:xfrm>
              <a:off x="3167293" y="5255666"/>
              <a:ext cx="714712" cy="400928"/>
            </a:xfrm>
            <a:custGeom>
              <a:avLst/>
              <a:gdLst>
                <a:gd name="connsiteX0" fmla="*/ 67082 w 714712"/>
                <a:gd name="connsiteY0" fmla="*/ 0 h 400928"/>
                <a:gd name="connsiteX1" fmla="*/ 15487 w 714712"/>
                <a:gd name="connsiteY1" fmla="*/ 371339 h 400928"/>
                <a:gd name="connsiteX2" fmla="*/ 550302 w 714712"/>
                <a:gd name="connsiteY2" fmla="*/ 372754 h 400928"/>
                <a:gd name="connsiteX3" fmla="*/ 676327 w 714712"/>
                <a:gd name="connsiteY3" fmla="*/ 361303 h 400928"/>
                <a:gd name="connsiteX4" fmla="*/ 706166 w 714712"/>
                <a:gd name="connsiteY4" fmla="*/ 224164 h 400928"/>
                <a:gd name="connsiteX5" fmla="*/ 603716 w 714712"/>
                <a:gd name="connsiteY5" fmla="*/ 252724 h 400928"/>
                <a:gd name="connsiteX6" fmla="*/ 603716 w 714712"/>
                <a:gd name="connsiteY6" fmla="*/ 200993 h 400928"/>
                <a:gd name="connsiteX7" fmla="*/ 550302 w 714712"/>
                <a:gd name="connsiteY7" fmla="*/ 247066 h 400928"/>
                <a:gd name="connsiteX8" fmla="*/ 179838 w 714712"/>
                <a:gd name="connsiteY8" fmla="*/ 236087 h 400928"/>
                <a:gd name="connsiteX9" fmla="*/ 231097 w 714712"/>
                <a:gd name="connsiteY9" fmla="*/ 27280 h 40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4712" h="400928">
                  <a:moveTo>
                    <a:pt x="67082" y="0"/>
                  </a:moveTo>
                  <a:cubicBezTo>
                    <a:pt x="67082" y="0"/>
                    <a:pt x="-38803" y="305599"/>
                    <a:pt x="15487" y="371339"/>
                  </a:cubicBezTo>
                  <a:cubicBezTo>
                    <a:pt x="69776" y="437080"/>
                    <a:pt x="550302" y="372754"/>
                    <a:pt x="550302" y="372754"/>
                  </a:cubicBezTo>
                  <a:cubicBezTo>
                    <a:pt x="550302" y="372754"/>
                    <a:pt x="657197" y="384205"/>
                    <a:pt x="676327" y="361303"/>
                  </a:cubicBezTo>
                  <a:cubicBezTo>
                    <a:pt x="695456" y="338402"/>
                    <a:pt x="731088" y="224164"/>
                    <a:pt x="706166" y="224164"/>
                  </a:cubicBezTo>
                  <a:cubicBezTo>
                    <a:pt x="681244" y="224164"/>
                    <a:pt x="603716" y="252724"/>
                    <a:pt x="603716" y="252724"/>
                  </a:cubicBezTo>
                  <a:cubicBezTo>
                    <a:pt x="603716" y="252724"/>
                    <a:pt x="604120" y="199646"/>
                    <a:pt x="603716" y="200993"/>
                  </a:cubicBezTo>
                  <a:cubicBezTo>
                    <a:pt x="603312" y="202341"/>
                    <a:pt x="550302" y="247066"/>
                    <a:pt x="550302" y="247066"/>
                  </a:cubicBezTo>
                  <a:lnTo>
                    <a:pt x="179838" y="236087"/>
                  </a:lnTo>
                  <a:lnTo>
                    <a:pt x="231097" y="27280"/>
                  </a:lnTo>
                </a:path>
              </a:pathLst>
            </a:custGeom>
            <a:solidFill>
              <a:srgbClr val="FFFFFF"/>
            </a:solidFill>
            <a:ln w="671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AD32A5C-5444-46DE-8E6A-241A680F2621}"/>
                </a:ext>
              </a:extLst>
            </p:cNvPr>
            <p:cNvSpPr/>
            <p:nvPr/>
          </p:nvSpPr>
          <p:spPr>
            <a:xfrm>
              <a:off x="3163979" y="5252310"/>
              <a:ext cx="721306" cy="407633"/>
            </a:xfrm>
            <a:custGeom>
              <a:avLst/>
              <a:gdLst>
                <a:gd name="connsiteX0" fmla="*/ 186857 w 721306"/>
                <a:gd name="connsiteY0" fmla="*/ 407633 h 407633"/>
                <a:gd name="connsiteX1" fmla="*/ 16241 w 721306"/>
                <a:gd name="connsiteY1" fmla="*/ 376851 h 407633"/>
                <a:gd name="connsiteX2" fmla="*/ 67231 w 721306"/>
                <a:gd name="connsiteY2" fmla="*/ 2279 h 407633"/>
                <a:gd name="connsiteX3" fmla="*/ 71391 w 721306"/>
                <a:gd name="connsiteY3" fmla="*/ 164 h 407633"/>
                <a:gd name="connsiteX4" fmla="*/ 71474 w 721306"/>
                <a:gd name="connsiteY4" fmla="*/ 190 h 407633"/>
                <a:gd name="connsiteX5" fmla="*/ 73562 w 721306"/>
                <a:gd name="connsiteY5" fmla="*/ 4434 h 407633"/>
                <a:gd name="connsiteX6" fmla="*/ 21428 w 721306"/>
                <a:gd name="connsiteY6" fmla="*/ 372540 h 407633"/>
                <a:gd name="connsiteX7" fmla="*/ 306348 w 721306"/>
                <a:gd name="connsiteY7" fmla="*/ 396654 h 407633"/>
                <a:gd name="connsiteX8" fmla="*/ 553144 w 721306"/>
                <a:gd name="connsiteY8" fmla="*/ 372742 h 407633"/>
                <a:gd name="connsiteX9" fmla="*/ 553953 w 721306"/>
                <a:gd name="connsiteY9" fmla="*/ 372742 h 407633"/>
                <a:gd name="connsiteX10" fmla="*/ 677081 w 721306"/>
                <a:gd name="connsiteY10" fmla="*/ 362504 h 407633"/>
                <a:gd name="connsiteX11" fmla="*/ 712915 w 721306"/>
                <a:gd name="connsiteY11" fmla="*/ 233583 h 407633"/>
                <a:gd name="connsiteX12" fmla="*/ 709480 w 721306"/>
                <a:gd name="connsiteY12" fmla="*/ 230888 h 407633"/>
                <a:gd name="connsiteX13" fmla="*/ 608445 w 721306"/>
                <a:gd name="connsiteY13" fmla="*/ 259246 h 407633"/>
                <a:gd name="connsiteX14" fmla="*/ 605346 w 721306"/>
                <a:gd name="connsiteY14" fmla="*/ 258842 h 407633"/>
                <a:gd name="connsiteX15" fmla="*/ 603932 w 721306"/>
                <a:gd name="connsiteY15" fmla="*/ 256080 h 407633"/>
                <a:gd name="connsiteX16" fmla="*/ 603932 w 721306"/>
                <a:gd name="connsiteY16" fmla="*/ 211894 h 407633"/>
                <a:gd name="connsiteX17" fmla="*/ 555906 w 721306"/>
                <a:gd name="connsiteY17" fmla="*/ 252982 h 407633"/>
                <a:gd name="connsiteX18" fmla="*/ 553616 w 721306"/>
                <a:gd name="connsiteY18" fmla="*/ 253790 h 407633"/>
                <a:gd name="connsiteX19" fmla="*/ 183152 w 721306"/>
                <a:gd name="connsiteY19" fmla="*/ 242811 h 407633"/>
                <a:gd name="connsiteX20" fmla="*/ 180593 w 721306"/>
                <a:gd name="connsiteY20" fmla="*/ 241531 h 407633"/>
                <a:gd name="connsiteX21" fmla="*/ 179986 w 721306"/>
                <a:gd name="connsiteY21" fmla="*/ 238634 h 407633"/>
                <a:gd name="connsiteX22" fmla="*/ 231245 w 721306"/>
                <a:gd name="connsiteY22" fmla="*/ 29828 h 407633"/>
                <a:gd name="connsiteX23" fmla="*/ 235295 w 721306"/>
                <a:gd name="connsiteY23" fmla="*/ 27322 h 407633"/>
                <a:gd name="connsiteX24" fmla="*/ 235354 w 721306"/>
                <a:gd name="connsiteY24" fmla="*/ 27335 h 407633"/>
                <a:gd name="connsiteX25" fmla="*/ 237794 w 721306"/>
                <a:gd name="connsiteY25" fmla="*/ 31316 h 407633"/>
                <a:gd name="connsiteX26" fmla="*/ 237779 w 721306"/>
                <a:gd name="connsiteY26" fmla="*/ 31377 h 407633"/>
                <a:gd name="connsiteX27" fmla="*/ 187530 w 721306"/>
                <a:gd name="connsiteY27" fmla="*/ 236412 h 407633"/>
                <a:gd name="connsiteX28" fmla="*/ 552538 w 721306"/>
                <a:gd name="connsiteY28" fmla="*/ 247189 h 407633"/>
                <a:gd name="connsiteX29" fmla="*/ 604403 w 721306"/>
                <a:gd name="connsiteY29" fmla="*/ 202599 h 407633"/>
                <a:gd name="connsiteX30" fmla="*/ 607704 w 721306"/>
                <a:gd name="connsiteY30" fmla="*/ 201184 h 407633"/>
                <a:gd name="connsiteX31" fmla="*/ 610263 w 721306"/>
                <a:gd name="connsiteY31" fmla="*/ 205495 h 407633"/>
                <a:gd name="connsiteX32" fmla="*/ 610263 w 721306"/>
                <a:gd name="connsiteY32" fmla="*/ 205495 h 407633"/>
                <a:gd name="connsiteX33" fmla="*/ 610263 w 721306"/>
                <a:gd name="connsiteY33" fmla="*/ 205495 h 407633"/>
                <a:gd name="connsiteX34" fmla="*/ 610263 w 721306"/>
                <a:gd name="connsiteY34" fmla="*/ 251230 h 407633"/>
                <a:gd name="connsiteX35" fmla="*/ 709346 w 721306"/>
                <a:gd name="connsiteY35" fmla="*/ 224287 h 407633"/>
                <a:gd name="connsiteX36" fmla="*/ 718910 w 721306"/>
                <a:gd name="connsiteY36" fmla="*/ 231023 h 407633"/>
                <a:gd name="connsiteX37" fmla="*/ 682066 w 721306"/>
                <a:gd name="connsiteY37" fmla="*/ 367084 h 407633"/>
                <a:gd name="connsiteX38" fmla="*/ 553481 w 721306"/>
                <a:gd name="connsiteY38" fmla="*/ 379748 h 407633"/>
                <a:gd name="connsiteX39" fmla="*/ 186857 w 721306"/>
                <a:gd name="connsiteY39" fmla="*/ 407633 h 407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21306" h="407633">
                  <a:moveTo>
                    <a:pt x="186857" y="407633"/>
                  </a:moveTo>
                  <a:cubicBezTo>
                    <a:pt x="104344" y="407633"/>
                    <a:pt x="35371" y="400022"/>
                    <a:pt x="16241" y="376851"/>
                  </a:cubicBezTo>
                  <a:cubicBezTo>
                    <a:pt x="-38655" y="310437"/>
                    <a:pt x="62852" y="14807"/>
                    <a:pt x="67231" y="2279"/>
                  </a:cubicBezTo>
                  <a:cubicBezTo>
                    <a:pt x="67795" y="547"/>
                    <a:pt x="69658" y="-402"/>
                    <a:pt x="71391" y="164"/>
                  </a:cubicBezTo>
                  <a:cubicBezTo>
                    <a:pt x="71419" y="170"/>
                    <a:pt x="71447" y="184"/>
                    <a:pt x="71474" y="190"/>
                  </a:cubicBezTo>
                  <a:cubicBezTo>
                    <a:pt x="73213" y="797"/>
                    <a:pt x="74144" y="2689"/>
                    <a:pt x="73562" y="4434"/>
                  </a:cubicBezTo>
                  <a:cubicBezTo>
                    <a:pt x="72485" y="7465"/>
                    <a:pt x="-31043" y="309023"/>
                    <a:pt x="21428" y="372540"/>
                  </a:cubicBezTo>
                  <a:cubicBezTo>
                    <a:pt x="36381" y="390659"/>
                    <a:pt x="98013" y="409587"/>
                    <a:pt x="306348" y="396654"/>
                  </a:cubicBezTo>
                  <a:cubicBezTo>
                    <a:pt x="431363" y="388908"/>
                    <a:pt x="551932" y="372742"/>
                    <a:pt x="553144" y="372742"/>
                  </a:cubicBezTo>
                  <a:lnTo>
                    <a:pt x="553953" y="372742"/>
                  </a:lnTo>
                  <a:cubicBezTo>
                    <a:pt x="583186" y="375841"/>
                    <a:pt x="662330" y="380152"/>
                    <a:pt x="677081" y="362504"/>
                  </a:cubicBezTo>
                  <a:cubicBezTo>
                    <a:pt x="693247" y="343173"/>
                    <a:pt x="722413" y="253992"/>
                    <a:pt x="712915" y="233583"/>
                  </a:cubicBezTo>
                  <a:cubicBezTo>
                    <a:pt x="711838" y="231225"/>
                    <a:pt x="710558" y="230888"/>
                    <a:pt x="709480" y="230888"/>
                  </a:cubicBezTo>
                  <a:cubicBezTo>
                    <a:pt x="685434" y="230888"/>
                    <a:pt x="608916" y="258976"/>
                    <a:pt x="608445" y="259246"/>
                  </a:cubicBezTo>
                  <a:cubicBezTo>
                    <a:pt x="607414" y="259650"/>
                    <a:pt x="606242" y="259502"/>
                    <a:pt x="605346" y="258842"/>
                  </a:cubicBezTo>
                  <a:cubicBezTo>
                    <a:pt x="604417" y="258242"/>
                    <a:pt x="603878" y="257185"/>
                    <a:pt x="603932" y="256080"/>
                  </a:cubicBezTo>
                  <a:cubicBezTo>
                    <a:pt x="603932" y="242609"/>
                    <a:pt x="603932" y="222401"/>
                    <a:pt x="603932" y="211894"/>
                  </a:cubicBezTo>
                  <a:cubicBezTo>
                    <a:pt x="597196" y="217754"/>
                    <a:pt x="583725" y="229339"/>
                    <a:pt x="555906" y="252982"/>
                  </a:cubicBezTo>
                  <a:cubicBezTo>
                    <a:pt x="555286" y="253561"/>
                    <a:pt x="554458" y="253850"/>
                    <a:pt x="553616" y="253790"/>
                  </a:cubicBezTo>
                  <a:lnTo>
                    <a:pt x="183152" y="242811"/>
                  </a:lnTo>
                  <a:cubicBezTo>
                    <a:pt x="182144" y="242817"/>
                    <a:pt x="181193" y="242339"/>
                    <a:pt x="180593" y="241531"/>
                  </a:cubicBezTo>
                  <a:cubicBezTo>
                    <a:pt x="179989" y="240696"/>
                    <a:pt x="179769" y="239645"/>
                    <a:pt x="179986" y="238634"/>
                  </a:cubicBezTo>
                  <a:lnTo>
                    <a:pt x="231245" y="29828"/>
                  </a:lnTo>
                  <a:cubicBezTo>
                    <a:pt x="231671" y="28016"/>
                    <a:pt x="233485" y="26898"/>
                    <a:pt x="235295" y="27322"/>
                  </a:cubicBezTo>
                  <a:cubicBezTo>
                    <a:pt x="235315" y="27329"/>
                    <a:pt x="235334" y="27329"/>
                    <a:pt x="235354" y="27335"/>
                  </a:cubicBezTo>
                  <a:cubicBezTo>
                    <a:pt x="237127" y="27760"/>
                    <a:pt x="238219" y="29545"/>
                    <a:pt x="237794" y="31316"/>
                  </a:cubicBezTo>
                  <a:cubicBezTo>
                    <a:pt x="237790" y="31336"/>
                    <a:pt x="237784" y="31357"/>
                    <a:pt x="237779" y="31377"/>
                  </a:cubicBezTo>
                  <a:lnTo>
                    <a:pt x="187530" y="236412"/>
                  </a:lnTo>
                  <a:lnTo>
                    <a:pt x="552538" y="247189"/>
                  </a:lnTo>
                  <a:cubicBezTo>
                    <a:pt x="571668" y="231023"/>
                    <a:pt x="601642" y="205495"/>
                    <a:pt x="604403" y="202599"/>
                  </a:cubicBezTo>
                  <a:cubicBezTo>
                    <a:pt x="605137" y="201534"/>
                    <a:pt x="606424" y="200982"/>
                    <a:pt x="607704" y="201184"/>
                  </a:cubicBezTo>
                  <a:cubicBezTo>
                    <a:pt x="609051" y="201184"/>
                    <a:pt x="609792" y="201521"/>
                    <a:pt x="610263" y="205495"/>
                  </a:cubicBezTo>
                  <a:lnTo>
                    <a:pt x="610263" y="205495"/>
                  </a:lnTo>
                  <a:lnTo>
                    <a:pt x="610263" y="205495"/>
                  </a:lnTo>
                  <a:cubicBezTo>
                    <a:pt x="610802" y="210951"/>
                    <a:pt x="610735" y="223142"/>
                    <a:pt x="610263" y="251230"/>
                  </a:cubicBezTo>
                  <a:cubicBezTo>
                    <a:pt x="627439" y="245033"/>
                    <a:pt x="687320" y="224287"/>
                    <a:pt x="709346" y="224287"/>
                  </a:cubicBezTo>
                  <a:cubicBezTo>
                    <a:pt x="713609" y="224368"/>
                    <a:pt x="717395" y="227036"/>
                    <a:pt x="718910" y="231023"/>
                  </a:cubicBezTo>
                  <a:cubicBezTo>
                    <a:pt x="730226" y="255272"/>
                    <a:pt x="698703" y="347618"/>
                    <a:pt x="682066" y="367084"/>
                  </a:cubicBezTo>
                  <a:cubicBezTo>
                    <a:pt x="662532" y="390390"/>
                    <a:pt x="566414" y="381095"/>
                    <a:pt x="553481" y="379748"/>
                  </a:cubicBezTo>
                  <a:cubicBezTo>
                    <a:pt x="537518" y="381634"/>
                    <a:pt x="339151" y="407633"/>
                    <a:pt x="186857" y="407633"/>
                  </a:cubicBezTo>
                  <a:close/>
                </a:path>
              </a:pathLst>
            </a:custGeom>
            <a:solidFill>
              <a:srgbClr val="231F20"/>
            </a:solidFill>
            <a:ln w="671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0A0D6EFC-A239-42A8-B956-FA5D7A0C1DFA}"/>
                </a:ext>
              </a:extLst>
            </p:cNvPr>
            <p:cNvSpPr/>
            <p:nvPr/>
          </p:nvSpPr>
          <p:spPr>
            <a:xfrm>
              <a:off x="3839241" y="5059118"/>
              <a:ext cx="54155" cy="280676"/>
            </a:xfrm>
            <a:custGeom>
              <a:avLst/>
              <a:gdLst>
                <a:gd name="connsiteX0" fmla="*/ 0 w 54155"/>
                <a:gd name="connsiteY0" fmla="*/ 0 h 280676"/>
                <a:gd name="connsiteX1" fmla="*/ 54155 w 54155"/>
                <a:gd name="connsiteY1" fmla="*/ 280677 h 280676"/>
              </a:gdLst>
              <a:ahLst/>
              <a:cxnLst>
                <a:cxn ang="0">
                  <a:pos x="connsiteX0" y="connsiteY0"/>
                </a:cxn>
                <a:cxn ang="0">
                  <a:pos x="connsiteX1" y="connsiteY1"/>
                </a:cxn>
              </a:cxnLst>
              <a:rect l="l" t="t" r="r" b="b"/>
              <a:pathLst>
                <a:path w="54155" h="280676">
                  <a:moveTo>
                    <a:pt x="0" y="0"/>
                  </a:moveTo>
                  <a:lnTo>
                    <a:pt x="54155" y="280677"/>
                  </a:lnTo>
                </a:path>
              </a:pathLst>
            </a:custGeom>
            <a:ln w="671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C45A3656-3CD3-4A49-844A-FD6415963F48}"/>
                </a:ext>
              </a:extLst>
            </p:cNvPr>
            <p:cNvSpPr/>
            <p:nvPr/>
          </p:nvSpPr>
          <p:spPr>
            <a:xfrm>
              <a:off x="3836143" y="5055763"/>
              <a:ext cx="60877" cy="287399"/>
            </a:xfrm>
            <a:custGeom>
              <a:avLst/>
              <a:gdLst>
                <a:gd name="connsiteX0" fmla="*/ 57253 w 60877"/>
                <a:gd name="connsiteY0" fmla="*/ 287400 h 287399"/>
                <a:gd name="connsiteX1" fmla="*/ 53953 w 60877"/>
                <a:gd name="connsiteY1" fmla="*/ 284705 h 287399"/>
                <a:gd name="connsiteX2" fmla="*/ 67 w 60877"/>
                <a:gd name="connsiteY2" fmla="*/ 3961 h 287399"/>
                <a:gd name="connsiteX3" fmla="*/ 2640 w 60877"/>
                <a:gd name="connsiteY3" fmla="*/ 68 h 287399"/>
                <a:gd name="connsiteX4" fmla="*/ 2694 w 60877"/>
                <a:gd name="connsiteY4" fmla="*/ 54 h 287399"/>
                <a:gd name="connsiteX5" fmla="*/ 6601 w 60877"/>
                <a:gd name="connsiteY5" fmla="*/ 2749 h 287399"/>
                <a:gd name="connsiteX6" fmla="*/ 60823 w 60877"/>
                <a:gd name="connsiteY6" fmla="*/ 283426 h 287399"/>
                <a:gd name="connsiteX7" fmla="*/ 58129 w 60877"/>
                <a:gd name="connsiteY7" fmla="*/ 287332 h 28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77" h="287399">
                  <a:moveTo>
                    <a:pt x="57253" y="287400"/>
                  </a:moveTo>
                  <a:cubicBezTo>
                    <a:pt x="55650" y="287400"/>
                    <a:pt x="54276" y="286275"/>
                    <a:pt x="53953" y="284705"/>
                  </a:cubicBezTo>
                  <a:lnTo>
                    <a:pt x="67" y="3961"/>
                  </a:lnTo>
                  <a:cubicBezTo>
                    <a:pt x="-297" y="2176"/>
                    <a:pt x="855" y="432"/>
                    <a:pt x="2640" y="68"/>
                  </a:cubicBezTo>
                  <a:cubicBezTo>
                    <a:pt x="2654" y="61"/>
                    <a:pt x="2674" y="61"/>
                    <a:pt x="2694" y="54"/>
                  </a:cubicBezTo>
                  <a:cubicBezTo>
                    <a:pt x="4513" y="-276"/>
                    <a:pt x="6257" y="930"/>
                    <a:pt x="6601" y="2749"/>
                  </a:cubicBezTo>
                  <a:lnTo>
                    <a:pt x="60823" y="283426"/>
                  </a:lnTo>
                  <a:cubicBezTo>
                    <a:pt x="61153" y="285244"/>
                    <a:pt x="59947" y="286989"/>
                    <a:pt x="58129" y="287332"/>
                  </a:cubicBezTo>
                  <a:close/>
                </a:path>
              </a:pathLst>
            </a:custGeom>
            <a:solidFill>
              <a:srgbClr val="231F20"/>
            </a:solidFill>
            <a:ln w="671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F57206-D1CD-457B-994B-B14625539834}"/>
                </a:ext>
              </a:extLst>
            </p:cNvPr>
            <p:cNvSpPr/>
            <p:nvPr/>
          </p:nvSpPr>
          <p:spPr>
            <a:xfrm>
              <a:off x="3407319" y="5155626"/>
              <a:ext cx="37022" cy="100599"/>
            </a:xfrm>
            <a:custGeom>
              <a:avLst/>
              <a:gdLst>
                <a:gd name="connsiteX0" fmla="*/ 3330 w 37022"/>
                <a:gd name="connsiteY0" fmla="*/ 100579 h 100599"/>
                <a:gd name="connsiteX1" fmla="*/ 2319 w 37022"/>
                <a:gd name="connsiteY1" fmla="*/ 100579 h 100599"/>
                <a:gd name="connsiteX2" fmla="*/ 150 w 37022"/>
                <a:gd name="connsiteY2" fmla="*/ 96443 h 100599"/>
                <a:gd name="connsiteX3" fmla="*/ 164 w 37022"/>
                <a:gd name="connsiteY3" fmla="*/ 96403 h 100599"/>
                <a:gd name="connsiteX4" fmla="*/ 30138 w 37022"/>
                <a:gd name="connsiteY4" fmla="*/ 2507 h 100599"/>
                <a:gd name="connsiteX5" fmla="*/ 34516 w 37022"/>
                <a:gd name="connsiteY5" fmla="*/ 150 h 100599"/>
                <a:gd name="connsiteX6" fmla="*/ 36873 w 37022"/>
                <a:gd name="connsiteY6" fmla="*/ 4528 h 100599"/>
                <a:gd name="connsiteX7" fmla="*/ 6900 w 37022"/>
                <a:gd name="connsiteY7" fmla="*/ 98423 h 100599"/>
                <a:gd name="connsiteX8" fmla="*/ 3330 w 37022"/>
                <a:gd name="connsiteY8" fmla="*/ 100579 h 10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22" h="100599">
                  <a:moveTo>
                    <a:pt x="3330" y="100579"/>
                  </a:moveTo>
                  <a:lnTo>
                    <a:pt x="2319" y="100579"/>
                  </a:lnTo>
                  <a:cubicBezTo>
                    <a:pt x="579" y="100040"/>
                    <a:pt x="-392" y="98188"/>
                    <a:pt x="150" y="96443"/>
                  </a:cubicBezTo>
                  <a:cubicBezTo>
                    <a:pt x="154" y="96430"/>
                    <a:pt x="159" y="96416"/>
                    <a:pt x="164" y="96403"/>
                  </a:cubicBezTo>
                  <a:lnTo>
                    <a:pt x="30138" y="2507"/>
                  </a:lnTo>
                  <a:cubicBezTo>
                    <a:pt x="30695" y="648"/>
                    <a:pt x="32656" y="-410"/>
                    <a:pt x="34516" y="150"/>
                  </a:cubicBezTo>
                  <a:cubicBezTo>
                    <a:pt x="36376" y="709"/>
                    <a:pt x="37431" y="2669"/>
                    <a:pt x="36873" y="4528"/>
                  </a:cubicBezTo>
                  <a:lnTo>
                    <a:pt x="6900" y="98423"/>
                  </a:lnTo>
                  <a:cubicBezTo>
                    <a:pt x="6332" y="99865"/>
                    <a:pt x="4869" y="100747"/>
                    <a:pt x="3330" y="100579"/>
                  </a:cubicBezTo>
                  <a:close/>
                </a:path>
              </a:pathLst>
            </a:custGeom>
            <a:solidFill>
              <a:srgbClr val="231F20"/>
            </a:solidFill>
            <a:ln w="671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F1BC92FD-5796-4C42-AA42-F09FD7ECC9F1}"/>
                </a:ext>
              </a:extLst>
            </p:cNvPr>
            <p:cNvSpPr/>
            <p:nvPr/>
          </p:nvSpPr>
          <p:spPr>
            <a:xfrm>
              <a:off x="4349202" y="4767530"/>
              <a:ext cx="417344" cy="461193"/>
            </a:xfrm>
            <a:custGeom>
              <a:avLst/>
              <a:gdLst>
                <a:gd name="connsiteX0" fmla="*/ 0 w 417344"/>
                <a:gd name="connsiteY0" fmla="*/ 449608 h 461193"/>
                <a:gd name="connsiteX1" fmla="*/ 410945 w 417344"/>
                <a:gd name="connsiteY1" fmla="*/ 0 h 461193"/>
                <a:gd name="connsiteX2" fmla="*/ 417344 w 417344"/>
                <a:gd name="connsiteY2" fmla="*/ 4311 h 461193"/>
                <a:gd name="connsiteX3" fmla="*/ 17176 w 417344"/>
                <a:gd name="connsiteY3" fmla="*/ 461194 h 461193"/>
                <a:gd name="connsiteX4" fmla="*/ 0 w 417344"/>
                <a:gd name="connsiteY4" fmla="*/ 449608 h 46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44" h="461193">
                  <a:moveTo>
                    <a:pt x="0" y="449608"/>
                  </a:moveTo>
                  <a:lnTo>
                    <a:pt x="410945" y="0"/>
                  </a:lnTo>
                  <a:lnTo>
                    <a:pt x="417344" y="4311"/>
                  </a:lnTo>
                  <a:lnTo>
                    <a:pt x="17176" y="461194"/>
                  </a:lnTo>
                  <a:lnTo>
                    <a:pt x="0" y="449608"/>
                  </a:lnTo>
                  <a:close/>
                </a:path>
              </a:pathLst>
            </a:custGeom>
            <a:solidFill>
              <a:srgbClr val="231F20"/>
            </a:solidFill>
            <a:ln w="671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D36D5FA9-3411-4729-AB1F-4CBFC06FC40C}"/>
                </a:ext>
              </a:extLst>
            </p:cNvPr>
            <p:cNvSpPr/>
            <p:nvPr/>
          </p:nvSpPr>
          <p:spPr>
            <a:xfrm>
              <a:off x="4345809" y="4764171"/>
              <a:ext cx="424396" cy="467928"/>
            </a:xfrm>
            <a:custGeom>
              <a:avLst/>
              <a:gdLst>
                <a:gd name="connsiteX0" fmla="*/ 20569 w 424396"/>
                <a:gd name="connsiteY0" fmla="*/ 467921 h 467928"/>
                <a:gd name="connsiteX1" fmla="*/ 18750 w 424396"/>
                <a:gd name="connsiteY1" fmla="*/ 467314 h 467928"/>
                <a:gd name="connsiteX2" fmla="*/ 1507 w 424396"/>
                <a:gd name="connsiteY2" fmla="*/ 455796 h 467928"/>
                <a:gd name="connsiteX3" fmla="*/ 25 w 424396"/>
                <a:gd name="connsiteY3" fmla="*/ 453371 h 467928"/>
                <a:gd name="connsiteX4" fmla="*/ 901 w 424396"/>
                <a:gd name="connsiteY4" fmla="*/ 450677 h 467928"/>
                <a:gd name="connsiteX5" fmla="*/ 411779 w 424396"/>
                <a:gd name="connsiteY5" fmla="*/ 1069 h 467928"/>
                <a:gd name="connsiteX6" fmla="*/ 416157 w 424396"/>
                <a:gd name="connsiteY6" fmla="*/ 597 h 467928"/>
                <a:gd name="connsiteX7" fmla="*/ 422893 w 424396"/>
                <a:gd name="connsiteY7" fmla="*/ 4841 h 467928"/>
                <a:gd name="connsiteX8" fmla="*/ 424375 w 424396"/>
                <a:gd name="connsiteY8" fmla="*/ 7198 h 467928"/>
                <a:gd name="connsiteX9" fmla="*/ 423566 w 424396"/>
                <a:gd name="connsiteY9" fmla="*/ 9892 h 467928"/>
                <a:gd name="connsiteX10" fmla="*/ 23398 w 424396"/>
                <a:gd name="connsiteY10" fmla="*/ 466775 h 467928"/>
                <a:gd name="connsiteX11" fmla="*/ 20569 w 424396"/>
                <a:gd name="connsiteY11" fmla="*/ 467921 h 467928"/>
                <a:gd name="connsiteX12" fmla="*/ 8512 w 424396"/>
                <a:gd name="connsiteY12" fmla="*/ 452361 h 467928"/>
                <a:gd name="connsiteX13" fmla="*/ 20030 w 424396"/>
                <a:gd name="connsiteY13" fmla="*/ 460107 h 467928"/>
                <a:gd name="connsiteX14" fmla="*/ 415685 w 424396"/>
                <a:gd name="connsiteY14" fmla="*/ 8343 h 467928"/>
                <a:gd name="connsiteX15" fmla="*/ 414877 w 424396"/>
                <a:gd name="connsiteY15" fmla="*/ 7804 h 46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4396" h="467928">
                  <a:moveTo>
                    <a:pt x="20569" y="467921"/>
                  </a:moveTo>
                  <a:cubicBezTo>
                    <a:pt x="19916" y="467914"/>
                    <a:pt x="19276" y="467705"/>
                    <a:pt x="18750" y="467314"/>
                  </a:cubicBezTo>
                  <a:lnTo>
                    <a:pt x="1507" y="455796"/>
                  </a:lnTo>
                  <a:cubicBezTo>
                    <a:pt x="685" y="455237"/>
                    <a:pt x="146" y="454355"/>
                    <a:pt x="25" y="453371"/>
                  </a:cubicBezTo>
                  <a:cubicBezTo>
                    <a:pt x="-96" y="452388"/>
                    <a:pt x="227" y="451404"/>
                    <a:pt x="901" y="450677"/>
                  </a:cubicBezTo>
                  <a:lnTo>
                    <a:pt x="411779" y="1069"/>
                  </a:lnTo>
                  <a:cubicBezTo>
                    <a:pt x="412917" y="-151"/>
                    <a:pt x="414783" y="-353"/>
                    <a:pt x="416157" y="597"/>
                  </a:cubicBezTo>
                  <a:lnTo>
                    <a:pt x="422893" y="4841"/>
                  </a:lnTo>
                  <a:cubicBezTo>
                    <a:pt x="423694" y="5379"/>
                    <a:pt x="424233" y="6242"/>
                    <a:pt x="424375" y="7198"/>
                  </a:cubicBezTo>
                  <a:cubicBezTo>
                    <a:pt x="424482" y="8168"/>
                    <a:pt x="424193" y="9145"/>
                    <a:pt x="423566" y="9892"/>
                  </a:cubicBezTo>
                  <a:lnTo>
                    <a:pt x="23398" y="466775"/>
                  </a:lnTo>
                  <a:cubicBezTo>
                    <a:pt x="22677" y="467570"/>
                    <a:pt x="21640" y="467995"/>
                    <a:pt x="20569" y="467921"/>
                  </a:cubicBezTo>
                  <a:close/>
                  <a:moveTo>
                    <a:pt x="8512" y="452361"/>
                  </a:moveTo>
                  <a:lnTo>
                    <a:pt x="20030" y="460107"/>
                  </a:lnTo>
                  <a:lnTo>
                    <a:pt x="415685" y="8343"/>
                  </a:lnTo>
                  <a:lnTo>
                    <a:pt x="414877" y="7804"/>
                  </a:lnTo>
                  <a:close/>
                </a:path>
              </a:pathLst>
            </a:custGeom>
            <a:solidFill>
              <a:srgbClr val="231F20"/>
            </a:solidFill>
            <a:ln w="671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3B18453F-C622-4EED-B989-B5C7673F9E46}"/>
                </a:ext>
              </a:extLst>
            </p:cNvPr>
            <p:cNvSpPr/>
            <p:nvPr/>
          </p:nvSpPr>
          <p:spPr>
            <a:xfrm>
              <a:off x="4317342" y="5060585"/>
              <a:ext cx="203692" cy="116744"/>
            </a:xfrm>
            <a:custGeom>
              <a:avLst/>
              <a:gdLst>
                <a:gd name="connsiteX0" fmla="*/ 0 w 203692"/>
                <a:gd name="connsiteY0" fmla="*/ 85693 h 116744"/>
                <a:gd name="connsiteX1" fmla="*/ 69176 w 203692"/>
                <a:gd name="connsiteY1" fmla="*/ 9714 h 116744"/>
                <a:gd name="connsiteX2" fmla="*/ 78404 w 203692"/>
                <a:gd name="connsiteY2" fmla="*/ 2103 h 116744"/>
                <a:gd name="connsiteX3" fmla="*/ 92549 w 203692"/>
                <a:gd name="connsiteY3" fmla="*/ 150 h 116744"/>
                <a:gd name="connsiteX4" fmla="*/ 178496 w 203692"/>
                <a:gd name="connsiteY4" fmla="*/ 15709 h 116744"/>
                <a:gd name="connsiteX5" fmla="*/ 201263 w 203692"/>
                <a:gd name="connsiteY5" fmla="*/ 29719 h 116744"/>
                <a:gd name="connsiteX6" fmla="*/ 203688 w 203692"/>
                <a:gd name="connsiteY6" fmla="*/ 37061 h 116744"/>
                <a:gd name="connsiteX7" fmla="*/ 194123 w 203692"/>
                <a:gd name="connsiteY7" fmla="*/ 46693 h 116744"/>
                <a:gd name="connsiteX8" fmla="*/ 149465 w 203692"/>
                <a:gd name="connsiteY8" fmla="*/ 53429 h 116744"/>
                <a:gd name="connsiteX9" fmla="*/ 99150 w 203692"/>
                <a:gd name="connsiteY9" fmla="*/ 45885 h 116744"/>
                <a:gd name="connsiteX10" fmla="*/ 98476 w 203692"/>
                <a:gd name="connsiteY10" fmla="*/ 83066 h 116744"/>
                <a:gd name="connsiteX11" fmla="*/ 68974 w 203692"/>
                <a:gd name="connsiteY11" fmla="*/ 116745 h 11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692" h="116744">
                  <a:moveTo>
                    <a:pt x="0" y="85693"/>
                  </a:moveTo>
                  <a:cubicBezTo>
                    <a:pt x="26943" y="61849"/>
                    <a:pt x="55704" y="24129"/>
                    <a:pt x="69176" y="9714"/>
                  </a:cubicBezTo>
                  <a:cubicBezTo>
                    <a:pt x="71749" y="6623"/>
                    <a:pt x="74881" y="4043"/>
                    <a:pt x="78404" y="2103"/>
                  </a:cubicBezTo>
                  <a:cubicBezTo>
                    <a:pt x="82896" y="345"/>
                    <a:pt x="87746" y="-329"/>
                    <a:pt x="92549" y="150"/>
                  </a:cubicBezTo>
                  <a:cubicBezTo>
                    <a:pt x="121808" y="1099"/>
                    <a:pt x="150765" y="6340"/>
                    <a:pt x="178496" y="15709"/>
                  </a:cubicBezTo>
                  <a:cubicBezTo>
                    <a:pt x="187347" y="17918"/>
                    <a:pt x="195302" y="22808"/>
                    <a:pt x="201263" y="29719"/>
                  </a:cubicBezTo>
                  <a:cubicBezTo>
                    <a:pt x="202906" y="31807"/>
                    <a:pt x="203769" y="34407"/>
                    <a:pt x="203688" y="37061"/>
                  </a:cubicBezTo>
                  <a:cubicBezTo>
                    <a:pt x="203284" y="41844"/>
                    <a:pt x="198569" y="44875"/>
                    <a:pt x="194123" y="46693"/>
                  </a:cubicBezTo>
                  <a:cubicBezTo>
                    <a:pt x="179816" y="51806"/>
                    <a:pt x="164648" y="54096"/>
                    <a:pt x="149465" y="53429"/>
                  </a:cubicBezTo>
                  <a:cubicBezTo>
                    <a:pt x="127776" y="53429"/>
                    <a:pt x="120704" y="48175"/>
                    <a:pt x="99150" y="45885"/>
                  </a:cubicBezTo>
                  <a:cubicBezTo>
                    <a:pt x="101844" y="45885"/>
                    <a:pt x="105212" y="69123"/>
                    <a:pt x="98476" y="83066"/>
                  </a:cubicBezTo>
                  <a:cubicBezTo>
                    <a:pt x="91080" y="96214"/>
                    <a:pt x="81037" y="107685"/>
                    <a:pt x="68974" y="116745"/>
                  </a:cubicBezTo>
                </a:path>
              </a:pathLst>
            </a:custGeom>
            <a:solidFill>
              <a:srgbClr val="FFFFFF"/>
            </a:solidFill>
            <a:ln w="671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D8D726E-11E9-4A29-9206-4B2389CDB9E3}"/>
                </a:ext>
              </a:extLst>
            </p:cNvPr>
            <p:cNvSpPr/>
            <p:nvPr/>
          </p:nvSpPr>
          <p:spPr>
            <a:xfrm>
              <a:off x="4313475" y="5056723"/>
              <a:ext cx="210331" cy="123772"/>
            </a:xfrm>
            <a:custGeom>
              <a:avLst/>
              <a:gdLst>
                <a:gd name="connsiteX0" fmla="*/ 72840 w 210331"/>
                <a:gd name="connsiteY0" fmla="*/ 123772 h 123772"/>
                <a:gd name="connsiteX1" fmla="*/ 70280 w 210331"/>
                <a:gd name="connsiteY1" fmla="*/ 122627 h 123772"/>
                <a:gd name="connsiteX2" fmla="*/ 70280 w 210331"/>
                <a:gd name="connsiteY2" fmla="*/ 117845 h 123772"/>
                <a:gd name="connsiteX3" fmla="*/ 71156 w 210331"/>
                <a:gd name="connsiteY3" fmla="*/ 117104 h 123772"/>
                <a:gd name="connsiteX4" fmla="*/ 98974 w 210331"/>
                <a:gd name="connsiteY4" fmla="*/ 85109 h 123772"/>
                <a:gd name="connsiteX5" fmla="*/ 100793 w 210331"/>
                <a:gd name="connsiteY5" fmla="*/ 52239 h 123772"/>
                <a:gd name="connsiteX6" fmla="*/ 99904 w 210331"/>
                <a:gd name="connsiteY6" fmla="*/ 47558 h 123772"/>
                <a:gd name="connsiteX7" fmla="*/ 103083 w 210331"/>
                <a:gd name="connsiteY7" fmla="*/ 46110 h 123772"/>
                <a:gd name="connsiteX8" fmla="*/ 125109 w 210331"/>
                <a:gd name="connsiteY8" fmla="*/ 50016 h 123772"/>
                <a:gd name="connsiteX9" fmla="*/ 152995 w 210331"/>
                <a:gd name="connsiteY9" fmla="*/ 53586 h 123772"/>
                <a:gd name="connsiteX10" fmla="*/ 196373 w 210331"/>
                <a:gd name="connsiteY10" fmla="*/ 46850 h 123772"/>
                <a:gd name="connsiteX11" fmla="*/ 203917 w 210331"/>
                <a:gd name="connsiteY11" fmla="*/ 40115 h 123772"/>
                <a:gd name="connsiteX12" fmla="*/ 202031 w 210331"/>
                <a:gd name="connsiteY12" fmla="*/ 35063 h 123772"/>
                <a:gd name="connsiteX13" fmla="*/ 180948 w 210331"/>
                <a:gd name="connsiteY13" fmla="*/ 22333 h 123772"/>
                <a:gd name="connsiteX14" fmla="*/ 95943 w 210331"/>
                <a:gd name="connsiteY14" fmla="*/ 6908 h 123772"/>
                <a:gd name="connsiteX15" fmla="*/ 83415 w 210331"/>
                <a:gd name="connsiteY15" fmla="*/ 8524 h 123772"/>
                <a:gd name="connsiteX16" fmla="*/ 75197 w 210331"/>
                <a:gd name="connsiteY16" fmla="*/ 15260 h 123772"/>
                <a:gd name="connsiteX17" fmla="*/ 58695 w 210331"/>
                <a:gd name="connsiteY17" fmla="*/ 34255 h 123772"/>
                <a:gd name="connsiteX18" fmla="*/ 5752 w 210331"/>
                <a:gd name="connsiteY18" fmla="*/ 91441 h 123772"/>
                <a:gd name="connsiteX19" fmla="*/ 990 w 210331"/>
                <a:gd name="connsiteY19" fmla="*/ 91461 h 123772"/>
                <a:gd name="connsiteX20" fmla="*/ 970 w 210331"/>
                <a:gd name="connsiteY20" fmla="*/ 91441 h 123772"/>
                <a:gd name="connsiteX21" fmla="*/ 970 w 210331"/>
                <a:gd name="connsiteY21" fmla="*/ 86659 h 123772"/>
                <a:gd name="connsiteX22" fmla="*/ 53306 w 210331"/>
                <a:gd name="connsiteY22" fmla="*/ 30213 h 123772"/>
                <a:gd name="connsiteX23" fmla="*/ 70011 w 210331"/>
                <a:gd name="connsiteY23" fmla="*/ 10949 h 123772"/>
                <a:gd name="connsiteX24" fmla="*/ 95943 w 210331"/>
                <a:gd name="connsiteY24" fmla="*/ 307 h 123772"/>
                <a:gd name="connsiteX25" fmla="*/ 182834 w 210331"/>
                <a:gd name="connsiteY25" fmla="*/ 16068 h 123772"/>
                <a:gd name="connsiteX26" fmla="*/ 207285 w 210331"/>
                <a:gd name="connsiteY26" fmla="*/ 31291 h 123772"/>
                <a:gd name="connsiteX27" fmla="*/ 210316 w 210331"/>
                <a:gd name="connsiteY27" fmla="*/ 40923 h 123772"/>
                <a:gd name="connsiteX28" fmla="*/ 198730 w 210331"/>
                <a:gd name="connsiteY28" fmla="*/ 53317 h 123772"/>
                <a:gd name="connsiteX29" fmla="*/ 152725 w 210331"/>
                <a:gd name="connsiteY29" fmla="*/ 60052 h 123772"/>
                <a:gd name="connsiteX30" fmla="*/ 123358 w 210331"/>
                <a:gd name="connsiteY30" fmla="*/ 56280 h 123772"/>
                <a:gd name="connsiteX31" fmla="*/ 107866 w 210331"/>
                <a:gd name="connsiteY31" fmla="*/ 53249 h 123772"/>
                <a:gd name="connsiteX32" fmla="*/ 104767 w 210331"/>
                <a:gd name="connsiteY32" fmla="*/ 87804 h 123772"/>
                <a:gd name="connsiteX33" fmla="*/ 75332 w 210331"/>
                <a:gd name="connsiteY33" fmla="*/ 121886 h 123772"/>
                <a:gd name="connsiteX34" fmla="*/ 74457 w 210331"/>
                <a:gd name="connsiteY34" fmla="*/ 122627 h 123772"/>
                <a:gd name="connsiteX35" fmla="*/ 72840 w 210331"/>
                <a:gd name="connsiteY35" fmla="*/ 123772 h 12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0331" h="123772">
                  <a:moveTo>
                    <a:pt x="72840" y="123772"/>
                  </a:moveTo>
                  <a:cubicBezTo>
                    <a:pt x="71863" y="123765"/>
                    <a:pt x="70934" y="123348"/>
                    <a:pt x="70280" y="122627"/>
                  </a:cubicBezTo>
                  <a:cubicBezTo>
                    <a:pt x="68987" y="121294"/>
                    <a:pt x="68987" y="119178"/>
                    <a:pt x="70280" y="117845"/>
                  </a:cubicBezTo>
                  <a:lnTo>
                    <a:pt x="71156" y="117104"/>
                  </a:lnTo>
                  <a:cubicBezTo>
                    <a:pt x="82546" y="108482"/>
                    <a:pt x="92023" y="97591"/>
                    <a:pt x="98974" y="85109"/>
                  </a:cubicBezTo>
                  <a:cubicBezTo>
                    <a:pt x="103063" y="74628"/>
                    <a:pt x="103703" y="63110"/>
                    <a:pt x="100793" y="52239"/>
                  </a:cubicBezTo>
                  <a:cubicBezTo>
                    <a:pt x="99257" y="51195"/>
                    <a:pt x="98853" y="49100"/>
                    <a:pt x="99904" y="47558"/>
                  </a:cubicBezTo>
                  <a:cubicBezTo>
                    <a:pt x="100611" y="46520"/>
                    <a:pt x="101837" y="45961"/>
                    <a:pt x="103083" y="46110"/>
                  </a:cubicBezTo>
                  <a:cubicBezTo>
                    <a:pt x="110499" y="46931"/>
                    <a:pt x="117861" y="48238"/>
                    <a:pt x="125109" y="50016"/>
                  </a:cubicBezTo>
                  <a:cubicBezTo>
                    <a:pt x="134209" y="52401"/>
                    <a:pt x="143585" y="53600"/>
                    <a:pt x="152995" y="53586"/>
                  </a:cubicBezTo>
                  <a:cubicBezTo>
                    <a:pt x="167753" y="54159"/>
                    <a:pt x="182484" y="51875"/>
                    <a:pt x="196373" y="46850"/>
                  </a:cubicBezTo>
                  <a:cubicBezTo>
                    <a:pt x="199067" y="45773"/>
                    <a:pt x="203580" y="43415"/>
                    <a:pt x="203917" y="40115"/>
                  </a:cubicBezTo>
                  <a:cubicBezTo>
                    <a:pt x="203843" y="38269"/>
                    <a:pt x="203183" y="36504"/>
                    <a:pt x="202031" y="35063"/>
                  </a:cubicBezTo>
                  <a:cubicBezTo>
                    <a:pt x="196501" y="28731"/>
                    <a:pt x="189132" y="24279"/>
                    <a:pt x="180948" y="22333"/>
                  </a:cubicBezTo>
                  <a:cubicBezTo>
                    <a:pt x="153534" y="13010"/>
                    <a:pt x="124887" y="7810"/>
                    <a:pt x="95943" y="6908"/>
                  </a:cubicBezTo>
                  <a:cubicBezTo>
                    <a:pt x="91700" y="6443"/>
                    <a:pt x="87403" y="7002"/>
                    <a:pt x="83415" y="8524"/>
                  </a:cubicBezTo>
                  <a:cubicBezTo>
                    <a:pt x="80290" y="10255"/>
                    <a:pt x="77508" y="12532"/>
                    <a:pt x="75197" y="15260"/>
                  </a:cubicBezTo>
                  <a:cubicBezTo>
                    <a:pt x="71021" y="19706"/>
                    <a:pt x="65296" y="26441"/>
                    <a:pt x="58695" y="34255"/>
                  </a:cubicBezTo>
                  <a:cubicBezTo>
                    <a:pt x="42307" y="54442"/>
                    <a:pt x="24619" y="73544"/>
                    <a:pt x="5752" y="91441"/>
                  </a:cubicBezTo>
                  <a:cubicBezTo>
                    <a:pt x="4446" y="92761"/>
                    <a:pt x="2310" y="92768"/>
                    <a:pt x="990" y="91461"/>
                  </a:cubicBezTo>
                  <a:cubicBezTo>
                    <a:pt x="983" y="91454"/>
                    <a:pt x="977" y="91448"/>
                    <a:pt x="970" y="91441"/>
                  </a:cubicBezTo>
                  <a:cubicBezTo>
                    <a:pt x="-323" y="90107"/>
                    <a:pt x="-323" y="87992"/>
                    <a:pt x="970" y="86659"/>
                  </a:cubicBezTo>
                  <a:cubicBezTo>
                    <a:pt x="19614" y="68991"/>
                    <a:pt x="37094" y="50137"/>
                    <a:pt x="53306" y="30213"/>
                  </a:cubicBezTo>
                  <a:cubicBezTo>
                    <a:pt x="60042" y="22265"/>
                    <a:pt x="65700" y="15462"/>
                    <a:pt x="70011" y="10949"/>
                  </a:cubicBezTo>
                  <a:cubicBezTo>
                    <a:pt x="76033" y="2893"/>
                    <a:pt x="86002" y="-1195"/>
                    <a:pt x="95943" y="307"/>
                  </a:cubicBezTo>
                  <a:cubicBezTo>
                    <a:pt x="125527" y="1263"/>
                    <a:pt x="154800" y="6571"/>
                    <a:pt x="182834" y="16068"/>
                  </a:cubicBezTo>
                  <a:cubicBezTo>
                    <a:pt x="192372" y="18466"/>
                    <a:pt x="200919" y="23787"/>
                    <a:pt x="207285" y="31291"/>
                  </a:cubicBezTo>
                  <a:cubicBezTo>
                    <a:pt x="209400" y="34039"/>
                    <a:pt x="210477" y="37454"/>
                    <a:pt x="210316" y="40923"/>
                  </a:cubicBezTo>
                  <a:cubicBezTo>
                    <a:pt x="209979" y="44493"/>
                    <a:pt x="207689" y="49612"/>
                    <a:pt x="198730" y="53317"/>
                  </a:cubicBezTo>
                  <a:cubicBezTo>
                    <a:pt x="183972" y="58497"/>
                    <a:pt x="168352" y="60780"/>
                    <a:pt x="152725" y="60052"/>
                  </a:cubicBezTo>
                  <a:cubicBezTo>
                    <a:pt x="142817" y="60066"/>
                    <a:pt x="132943" y="58800"/>
                    <a:pt x="123358" y="56280"/>
                  </a:cubicBezTo>
                  <a:cubicBezTo>
                    <a:pt x="118643" y="55203"/>
                    <a:pt x="113860" y="54125"/>
                    <a:pt x="107866" y="53249"/>
                  </a:cubicBezTo>
                  <a:cubicBezTo>
                    <a:pt x="110223" y="64821"/>
                    <a:pt x="109145" y="76831"/>
                    <a:pt x="104767" y="87804"/>
                  </a:cubicBezTo>
                  <a:cubicBezTo>
                    <a:pt x="97398" y="101066"/>
                    <a:pt x="87376" y="112665"/>
                    <a:pt x="75332" y="121886"/>
                  </a:cubicBezTo>
                  <a:lnTo>
                    <a:pt x="74457" y="122627"/>
                  </a:lnTo>
                  <a:cubicBezTo>
                    <a:pt x="74039" y="123159"/>
                    <a:pt x="73480" y="123557"/>
                    <a:pt x="72840" y="123772"/>
                  </a:cubicBezTo>
                  <a:close/>
                </a:path>
              </a:pathLst>
            </a:custGeom>
            <a:solidFill>
              <a:srgbClr val="231F20"/>
            </a:solidFill>
            <a:ln w="671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23923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089261-7315-45CB-8892-82B081031E4D}"/>
              </a:ext>
            </a:extLst>
          </p:cNvPr>
          <p:cNvSpPr>
            <a:spLocks noGrp="1"/>
          </p:cNvSpPr>
          <p:nvPr>
            <p:ph type="title"/>
          </p:nvPr>
        </p:nvSpPr>
        <p:spPr/>
        <p:txBody>
          <a:bodyPr/>
          <a:lstStyle/>
          <a:p>
            <a:r>
              <a:rPr lang="zh-CN" altLang="en-US" dirty="0"/>
              <a:t>完整的沟通历程</a:t>
            </a:r>
          </a:p>
        </p:txBody>
      </p:sp>
      <p:sp>
        <p:nvSpPr>
          <p:cNvPr id="4" name="ïşliḋê">
            <a:extLst>
              <a:ext uri="{FF2B5EF4-FFF2-40B4-BE49-F238E27FC236}">
                <a16:creationId xmlns:a16="http://schemas.microsoft.com/office/drawing/2014/main" id="{3D26D9F8-8A91-4C85-85E5-9A41BFC53988}"/>
              </a:ext>
            </a:extLst>
          </p:cNvPr>
          <p:cNvSpPr/>
          <p:nvPr/>
        </p:nvSpPr>
        <p:spPr>
          <a:xfrm>
            <a:off x="8509910" y="1775468"/>
            <a:ext cx="2835080" cy="3815679"/>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dirty="0"/>
          </a:p>
        </p:txBody>
      </p:sp>
      <p:sp>
        <p:nvSpPr>
          <p:cNvPr id="5" name="ïşliḋê">
            <a:extLst>
              <a:ext uri="{FF2B5EF4-FFF2-40B4-BE49-F238E27FC236}">
                <a16:creationId xmlns:a16="http://schemas.microsoft.com/office/drawing/2014/main" id="{2452E16D-4FA6-4E9C-AF8E-107B4D7F61B0}"/>
              </a:ext>
            </a:extLst>
          </p:cNvPr>
          <p:cNvSpPr/>
          <p:nvPr/>
        </p:nvSpPr>
        <p:spPr>
          <a:xfrm>
            <a:off x="847011" y="1775468"/>
            <a:ext cx="2835080" cy="3815679"/>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a:p>
        </p:txBody>
      </p:sp>
      <p:cxnSp>
        <p:nvCxnSpPr>
          <p:cNvPr id="6" name="直接连接符 5">
            <a:extLst>
              <a:ext uri="{FF2B5EF4-FFF2-40B4-BE49-F238E27FC236}">
                <a16:creationId xmlns:a16="http://schemas.microsoft.com/office/drawing/2014/main" id="{4D7E4EA8-0106-4084-9478-3EB7A1145AD8}"/>
              </a:ext>
            </a:extLst>
          </p:cNvPr>
          <p:cNvCxnSpPr>
            <a:cxnSpLocks/>
          </p:cNvCxnSpPr>
          <p:nvPr/>
        </p:nvCxnSpPr>
        <p:spPr>
          <a:xfrm>
            <a:off x="3552562" y="3329080"/>
            <a:ext cx="1296000" cy="0"/>
          </a:xfrm>
          <a:prstGeom prst="line">
            <a:avLst/>
          </a:prstGeom>
          <a:ln w="15875" cap="rnd">
            <a:solidFill>
              <a:schemeClr val="bg1">
                <a:lumMod val="85000"/>
              </a:schemeClr>
            </a:solidFill>
            <a:round/>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577B42CA-9394-4EF3-BD3C-19AE9AB2AF45}"/>
              </a:ext>
            </a:extLst>
          </p:cNvPr>
          <p:cNvSpPr/>
          <p:nvPr/>
        </p:nvSpPr>
        <p:spPr>
          <a:xfrm>
            <a:off x="1249703" y="2276132"/>
            <a:ext cx="2029696" cy="2029696"/>
          </a:xfrm>
          <a:prstGeom prst="ellipse">
            <a:avLst/>
          </a:prstGeom>
          <a:solidFill>
            <a:schemeClr val="bg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DD153473-4C41-4DAE-8EC3-CDE22761D838}"/>
              </a:ext>
            </a:extLst>
          </p:cNvPr>
          <p:cNvSpPr/>
          <p:nvPr/>
        </p:nvSpPr>
        <p:spPr>
          <a:xfrm>
            <a:off x="994113" y="2021597"/>
            <a:ext cx="2540876" cy="2540876"/>
          </a:xfrm>
          <a:prstGeom prst="arc">
            <a:avLst>
              <a:gd name="adj1" fmla="val 1350526"/>
              <a:gd name="adj2" fmla="val 20260525"/>
            </a:avLst>
          </a:prstGeom>
          <a:ln w="12700">
            <a:solidFill>
              <a:schemeClr val="bg1">
                <a:lumMod val="85000"/>
              </a:schemeClr>
            </a:solidFill>
            <a:headEnd type="oval" w="sm" len="sm"/>
            <a:tailEnd type="oval" w="sm" len="sm"/>
          </a:ln>
          <a:effectLst/>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721EC400-357A-42F2-A862-E8CB1B72F24A}"/>
              </a:ext>
            </a:extLst>
          </p:cNvPr>
          <p:cNvSpPr/>
          <p:nvPr/>
        </p:nvSpPr>
        <p:spPr>
          <a:xfrm>
            <a:off x="1157419" y="2184903"/>
            <a:ext cx="2214264" cy="2214264"/>
          </a:xfrm>
          <a:prstGeom prst="arc">
            <a:avLst>
              <a:gd name="adj1" fmla="val 12209533"/>
              <a:gd name="adj2" fmla="val 234949"/>
            </a:avLst>
          </a:prstGeom>
          <a:noFill/>
          <a:ln w="19050">
            <a:solidFill>
              <a:schemeClr val="bg1">
                <a:lumMod val="85000"/>
              </a:schemeClr>
            </a:soli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0" name="弧形 9">
            <a:extLst>
              <a:ext uri="{FF2B5EF4-FFF2-40B4-BE49-F238E27FC236}">
                <a16:creationId xmlns:a16="http://schemas.microsoft.com/office/drawing/2014/main" id="{A0245888-A1A9-4685-8A5D-FF9A2267763D}"/>
              </a:ext>
            </a:extLst>
          </p:cNvPr>
          <p:cNvSpPr/>
          <p:nvPr/>
        </p:nvSpPr>
        <p:spPr>
          <a:xfrm>
            <a:off x="1081594" y="2109079"/>
            <a:ext cx="2365915" cy="2365915"/>
          </a:xfrm>
          <a:prstGeom prst="arc">
            <a:avLst>
              <a:gd name="adj1" fmla="val 2537079"/>
              <a:gd name="adj2" fmla="val 10352400"/>
            </a:avLst>
          </a:prstGeom>
          <a:noFill/>
          <a:ln w="19050">
            <a:solidFill>
              <a:schemeClr val="bg1">
                <a:lumMod val="85000"/>
              </a:schemeClr>
            </a:soli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1" name="矩形 10">
            <a:extLst>
              <a:ext uri="{FF2B5EF4-FFF2-40B4-BE49-F238E27FC236}">
                <a16:creationId xmlns:a16="http://schemas.microsoft.com/office/drawing/2014/main" id="{74480A52-D76F-4719-9B25-9D4CBFE59706}"/>
              </a:ext>
            </a:extLst>
          </p:cNvPr>
          <p:cNvSpPr/>
          <p:nvPr/>
        </p:nvSpPr>
        <p:spPr>
          <a:xfrm>
            <a:off x="1249703" y="3308000"/>
            <a:ext cx="2029696" cy="406778"/>
          </a:xfrm>
          <a:prstGeom prst="rect">
            <a:avLst/>
          </a:prstGeom>
        </p:spPr>
        <p:txBody>
          <a:bodyPr wrap="square" lIns="0" tIns="0" rIns="0" bIns="0">
            <a:spAutoFit/>
          </a:bodyPr>
          <a:lstStyle/>
          <a:p>
            <a:pPr algn="ctr">
              <a:lnSpc>
                <a:spcPct val="150000"/>
              </a:lnSpc>
            </a:pPr>
            <a:r>
              <a:rPr lang="zh-CN" altLang="en-US" sz="2000" b="1" dirty="0">
                <a:solidFill>
                  <a:schemeClr val="tx1">
                    <a:lumMod val="75000"/>
                    <a:lumOff val="25000"/>
                  </a:schemeClr>
                </a:solidFill>
                <a:cs typeface="+mn-ea"/>
                <a:sym typeface="+mn-lt"/>
              </a:rPr>
              <a:t>发送者</a:t>
            </a:r>
          </a:p>
        </p:txBody>
      </p:sp>
      <p:sp>
        <p:nvSpPr>
          <p:cNvPr id="12" name="椭圆 11">
            <a:extLst>
              <a:ext uri="{FF2B5EF4-FFF2-40B4-BE49-F238E27FC236}">
                <a16:creationId xmlns:a16="http://schemas.microsoft.com/office/drawing/2014/main" id="{F41600AE-5C9B-4F88-8F34-FD17EC30557D}"/>
              </a:ext>
            </a:extLst>
          </p:cNvPr>
          <p:cNvSpPr/>
          <p:nvPr/>
        </p:nvSpPr>
        <p:spPr>
          <a:xfrm flipH="1">
            <a:off x="8912602" y="2276132"/>
            <a:ext cx="2029697" cy="2029697"/>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弧形 12">
            <a:extLst>
              <a:ext uri="{FF2B5EF4-FFF2-40B4-BE49-F238E27FC236}">
                <a16:creationId xmlns:a16="http://schemas.microsoft.com/office/drawing/2014/main" id="{AA0E05EB-0FA9-4383-BA3A-19BEA3EC9727}"/>
              </a:ext>
            </a:extLst>
          </p:cNvPr>
          <p:cNvSpPr/>
          <p:nvPr/>
        </p:nvSpPr>
        <p:spPr>
          <a:xfrm flipH="1">
            <a:off x="8657012" y="2021597"/>
            <a:ext cx="2540877" cy="2540877"/>
          </a:xfrm>
          <a:prstGeom prst="arc">
            <a:avLst>
              <a:gd name="adj1" fmla="val 1350526"/>
              <a:gd name="adj2" fmla="val 20260525"/>
            </a:avLst>
          </a:prstGeom>
          <a:ln w="12700">
            <a:solidFill>
              <a:schemeClr val="bg1">
                <a:lumMod val="8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4" name="弧形 13">
            <a:extLst>
              <a:ext uri="{FF2B5EF4-FFF2-40B4-BE49-F238E27FC236}">
                <a16:creationId xmlns:a16="http://schemas.microsoft.com/office/drawing/2014/main" id="{08F7AA92-96E5-4C06-A996-612971EAD326}"/>
              </a:ext>
            </a:extLst>
          </p:cNvPr>
          <p:cNvSpPr/>
          <p:nvPr/>
        </p:nvSpPr>
        <p:spPr>
          <a:xfrm flipH="1">
            <a:off x="8820317" y="2184903"/>
            <a:ext cx="2214266" cy="2214266"/>
          </a:xfrm>
          <a:prstGeom prst="arc">
            <a:avLst>
              <a:gd name="adj1" fmla="val 12209533"/>
              <a:gd name="adj2" fmla="val 234949"/>
            </a:avLst>
          </a:prstGeom>
          <a:noFill/>
          <a:ln w="12700">
            <a:solidFill>
              <a:schemeClr val="bg1">
                <a:lumMod val="85000"/>
              </a:schemeClr>
            </a:soli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5" name="弧形 14">
            <a:extLst>
              <a:ext uri="{FF2B5EF4-FFF2-40B4-BE49-F238E27FC236}">
                <a16:creationId xmlns:a16="http://schemas.microsoft.com/office/drawing/2014/main" id="{30A9AC45-E583-47D6-A175-0A7E72B03710}"/>
              </a:ext>
            </a:extLst>
          </p:cNvPr>
          <p:cNvSpPr/>
          <p:nvPr/>
        </p:nvSpPr>
        <p:spPr>
          <a:xfrm flipH="1">
            <a:off x="8744493" y="2109079"/>
            <a:ext cx="2365915" cy="2365915"/>
          </a:xfrm>
          <a:prstGeom prst="arc">
            <a:avLst>
              <a:gd name="adj1" fmla="val 2537079"/>
              <a:gd name="adj2" fmla="val 10352400"/>
            </a:avLst>
          </a:prstGeom>
          <a:noFill/>
          <a:ln w="12700">
            <a:solidFill>
              <a:schemeClr val="bg1">
                <a:lumMod val="85000"/>
              </a:schemeClr>
            </a:solidFill>
            <a:prstDash val="sysDot"/>
          </a:ln>
          <a:effectLst/>
          <a:extLst>
            <a:ext uri="{AF507438-7753-43E0-B8FC-AC1667EBCBE1}">
              <a14:hiddenEffects xmlns:a14="http://schemas.microsoft.com/office/drawing/2010/main">
                <a:effectLst>
                  <a:outerShdw blurRad="419100" sx="102000" sy="102000" algn="ctr" rotWithShape="0">
                    <a:srgbClr val="0068E9">
                      <a:alpha val="4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6" name="矩形 15">
            <a:extLst>
              <a:ext uri="{FF2B5EF4-FFF2-40B4-BE49-F238E27FC236}">
                <a16:creationId xmlns:a16="http://schemas.microsoft.com/office/drawing/2014/main" id="{869AA0AB-689A-456E-BD96-536A6924C9E5}"/>
              </a:ext>
            </a:extLst>
          </p:cNvPr>
          <p:cNvSpPr/>
          <p:nvPr/>
        </p:nvSpPr>
        <p:spPr>
          <a:xfrm>
            <a:off x="8912602" y="3308000"/>
            <a:ext cx="2029696" cy="406778"/>
          </a:xfrm>
          <a:prstGeom prst="rect">
            <a:avLst/>
          </a:prstGeom>
        </p:spPr>
        <p:txBody>
          <a:bodyPr wrap="square" lIns="0" tIns="0" rIns="0" bIns="0">
            <a:spAutoFit/>
          </a:bodyPr>
          <a:lstStyle/>
          <a:p>
            <a:pPr algn="ctr">
              <a:lnSpc>
                <a:spcPct val="150000"/>
              </a:lnSpc>
            </a:pPr>
            <a:r>
              <a:rPr lang="zh-CN" altLang="en-US" sz="2000" b="1" dirty="0">
                <a:solidFill>
                  <a:schemeClr val="tx1">
                    <a:lumMod val="75000"/>
                    <a:lumOff val="25000"/>
                  </a:schemeClr>
                </a:solidFill>
                <a:cs typeface="+mn-ea"/>
                <a:sym typeface="+mn-lt"/>
              </a:rPr>
              <a:t>接收者</a:t>
            </a:r>
          </a:p>
        </p:txBody>
      </p:sp>
      <p:cxnSp>
        <p:nvCxnSpPr>
          <p:cNvPr id="17" name="直接连接符 16">
            <a:extLst>
              <a:ext uri="{FF2B5EF4-FFF2-40B4-BE49-F238E27FC236}">
                <a16:creationId xmlns:a16="http://schemas.microsoft.com/office/drawing/2014/main" id="{C823844E-7701-4820-83CF-C0EF0DAFB435}"/>
              </a:ext>
            </a:extLst>
          </p:cNvPr>
          <p:cNvCxnSpPr>
            <a:cxnSpLocks/>
          </p:cNvCxnSpPr>
          <p:nvPr/>
        </p:nvCxnSpPr>
        <p:spPr>
          <a:xfrm flipH="1">
            <a:off x="3534989" y="4977325"/>
            <a:ext cx="5104808" cy="0"/>
          </a:xfrm>
          <a:prstGeom prst="line">
            <a:avLst/>
          </a:prstGeom>
          <a:ln w="15875" cap="rnd">
            <a:solidFill>
              <a:schemeClr val="bg1">
                <a:lumMod val="85000"/>
              </a:schemeClr>
            </a:solidFill>
            <a:round/>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54" name="图形 53">
            <a:extLst>
              <a:ext uri="{FF2B5EF4-FFF2-40B4-BE49-F238E27FC236}">
                <a16:creationId xmlns:a16="http://schemas.microsoft.com/office/drawing/2014/main" id="{2FFA2BE6-51F7-4428-A04F-82516F67042B}"/>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026859" y="2838693"/>
            <a:ext cx="475385" cy="412804"/>
          </a:xfrm>
          <a:prstGeom prst="rect">
            <a:avLst/>
          </a:prstGeom>
        </p:spPr>
      </p:pic>
      <p:grpSp>
        <p:nvGrpSpPr>
          <p:cNvPr id="35" name="组合 34">
            <a:extLst>
              <a:ext uri="{FF2B5EF4-FFF2-40B4-BE49-F238E27FC236}">
                <a16:creationId xmlns:a16="http://schemas.microsoft.com/office/drawing/2014/main" id="{332B0F54-46BB-453A-8824-7CBE9C84A687}"/>
              </a:ext>
            </a:extLst>
          </p:cNvPr>
          <p:cNvGrpSpPr>
            <a:grpSpLocks/>
          </p:cNvGrpSpPr>
          <p:nvPr/>
        </p:nvGrpSpPr>
        <p:grpSpPr>
          <a:xfrm>
            <a:off x="5080000" y="2273300"/>
            <a:ext cx="2029696" cy="2029696"/>
            <a:chOff x="10383138" y="448126"/>
            <a:chExt cx="139259" cy="252216"/>
          </a:xfrm>
        </p:grpSpPr>
        <p:sp>
          <p:nvSpPr>
            <p:cNvPr id="37" name="矩形: 圆角 36">
              <a:extLst>
                <a:ext uri="{FF2B5EF4-FFF2-40B4-BE49-F238E27FC236}">
                  <a16:creationId xmlns:a16="http://schemas.microsoft.com/office/drawing/2014/main" id="{238F83F0-9CE4-4487-8319-ECBB6E0A841E}"/>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Rounded Rectangle 5_1">
              <a:extLst>
                <a:ext uri="{FF2B5EF4-FFF2-40B4-BE49-F238E27FC236}">
                  <a16:creationId xmlns:a16="http://schemas.microsoft.com/office/drawing/2014/main" id="{3A305C46-CEF4-4F45-9564-4DB1FBAA9B7A}"/>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2" name="矩形 31">
            <a:extLst>
              <a:ext uri="{FF2B5EF4-FFF2-40B4-BE49-F238E27FC236}">
                <a16:creationId xmlns:a16="http://schemas.microsoft.com/office/drawing/2014/main" id="{D0C3B38E-1F57-4BE7-869D-1E8D731A5C4B}"/>
              </a:ext>
            </a:extLst>
          </p:cNvPr>
          <p:cNvSpPr/>
          <p:nvPr/>
        </p:nvSpPr>
        <p:spPr>
          <a:xfrm>
            <a:off x="5317733" y="3259978"/>
            <a:ext cx="1556536" cy="406778"/>
          </a:xfrm>
          <a:prstGeom prst="rect">
            <a:avLst/>
          </a:prstGeom>
        </p:spPr>
        <p:txBody>
          <a:bodyPr wrap="square" lIns="0" tIns="0" rIns="0" bIns="0">
            <a:spAutoFit/>
          </a:bodyPr>
          <a:lstStyle/>
          <a:p>
            <a:pPr algn="ctr">
              <a:lnSpc>
                <a:spcPct val="150000"/>
              </a:lnSpc>
            </a:pPr>
            <a:r>
              <a:rPr lang="zh-CN" altLang="en-US" sz="2000" b="1" dirty="0">
                <a:solidFill>
                  <a:schemeClr val="bg1"/>
                </a:solidFill>
                <a:cs typeface="+mn-ea"/>
                <a:sym typeface="+mn-lt"/>
              </a:rPr>
              <a:t>传递通道</a:t>
            </a:r>
          </a:p>
        </p:txBody>
      </p:sp>
      <p:pic>
        <p:nvPicPr>
          <p:cNvPr id="58" name="图形 57">
            <a:extLst>
              <a:ext uri="{FF2B5EF4-FFF2-40B4-BE49-F238E27FC236}">
                <a16:creationId xmlns:a16="http://schemas.microsoft.com/office/drawing/2014/main" id="{994D4BC4-9153-43F1-B158-EB1AF50B8CE6}"/>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19028" y="2731559"/>
            <a:ext cx="551640" cy="488082"/>
          </a:xfrm>
          <a:prstGeom prst="rect">
            <a:avLst/>
          </a:prstGeom>
        </p:spPr>
      </p:pic>
      <p:pic>
        <p:nvPicPr>
          <p:cNvPr id="56" name="图形 55">
            <a:extLst>
              <a:ext uri="{FF2B5EF4-FFF2-40B4-BE49-F238E27FC236}">
                <a16:creationId xmlns:a16="http://schemas.microsoft.com/office/drawing/2014/main" id="{62C3ECA9-A75B-4D89-86FB-7660A432C0B0}"/>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689758" y="2866814"/>
            <a:ext cx="475385" cy="356562"/>
          </a:xfrm>
          <a:prstGeom prst="rect">
            <a:avLst/>
          </a:prstGeom>
        </p:spPr>
      </p:pic>
      <p:sp>
        <p:nvSpPr>
          <p:cNvPr id="21" name="文本框 20">
            <a:extLst>
              <a:ext uri="{FF2B5EF4-FFF2-40B4-BE49-F238E27FC236}">
                <a16:creationId xmlns:a16="http://schemas.microsoft.com/office/drawing/2014/main" id="{F91FB810-EA00-42D2-9FEF-8A6E17DC791C}"/>
              </a:ext>
            </a:extLst>
          </p:cNvPr>
          <p:cNvSpPr txBox="1"/>
          <p:nvPr/>
        </p:nvSpPr>
        <p:spPr>
          <a:xfrm>
            <a:off x="3671716" y="2841414"/>
            <a:ext cx="1049957" cy="400110"/>
          </a:xfrm>
          <a:prstGeom prst="rect">
            <a:avLst/>
          </a:prstGeom>
          <a:noFill/>
        </p:spPr>
        <p:txBody>
          <a:bodyPr wrap="square">
            <a:spAutoFit/>
          </a:bodyPr>
          <a:lstStyle/>
          <a:p>
            <a:pPr marL="0" indent="0" algn="ctr">
              <a:buFont typeface="Arial" panose="020B0604020202020204" pitchFamily="34" charset="0"/>
              <a:buNone/>
            </a:pPr>
            <a:r>
              <a:rPr lang="zh-CN" altLang="en-US" sz="2000" dirty="0">
                <a:solidFill>
                  <a:schemeClr val="tx1">
                    <a:lumMod val="75000"/>
                    <a:lumOff val="25000"/>
                  </a:schemeClr>
                </a:solidFill>
              </a:rPr>
              <a:t>信息</a:t>
            </a:r>
          </a:p>
        </p:txBody>
      </p:sp>
      <p:sp>
        <p:nvSpPr>
          <p:cNvPr id="22" name="文本框 21">
            <a:extLst>
              <a:ext uri="{FF2B5EF4-FFF2-40B4-BE49-F238E27FC236}">
                <a16:creationId xmlns:a16="http://schemas.microsoft.com/office/drawing/2014/main" id="{62795251-3D8C-46AB-97CD-5BEFA8753699}"/>
              </a:ext>
            </a:extLst>
          </p:cNvPr>
          <p:cNvSpPr txBox="1"/>
          <p:nvPr/>
        </p:nvSpPr>
        <p:spPr>
          <a:xfrm>
            <a:off x="7459952" y="2841414"/>
            <a:ext cx="1049957" cy="400110"/>
          </a:xfrm>
          <a:prstGeom prst="rect">
            <a:avLst/>
          </a:prstGeom>
          <a:noFill/>
        </p:spPr>
        <p:txBody>
          <a:bodyPr wrap="square">
            <a:spAutoFit/>
          </a:bodyPr>
          <a:lstStyle/>
          <a:p>
            <a:pPr marL="0" indent="0" algn="ctr">
              <a:buFont typeface="Arial" panose="020B0604020202020204" pitchFamily="34" charset="0"/>
              <a:buNone/>
            </a:pPr>
            <a:r>
              <a:rPr lang="zh-CN" altLang="en-US" sz="2000" dirty="0">
                <a:solidFill>
                  <a:schemeClr val="tx1">
                    <a:lumMod val="75000"/>
                    <a:lumOff val="25000"/>
                  </a:schemeClr>
                </a:solidFill>
              </a:rPr>
              <a:t>信息</a:t>
            </a:r>
          </a:p>
        </p:txBody>
      </p:sp>
      <p:grpSp>
        <p:nvGrpSpPr>
          <p:cNvPr id="40" name="组合 39">
            <a:extLst>
              <a:ext uri="{FF2B5EF4-FFF2-40B4-BE49-F238E27FC236}">
                <a16:creationId xmlns:a16="http://schemas.microsoft.com/office/drawing/2014/main" id="{6C145DCD-B515-456A-9D36-085CCBD4B979}"/>
              </a:ext>
            </a:extLst>
          </p:cNvPr>
          <p:cNvGrpSpPr/>
          <p:nvPr/>
        </p:nvGrpSpPr>
        <p:grpSpPr>
          <a:xfrm>
            <a:off x="1308100" y="4747842"/>
            <a:ext cx="1912274" cy="475833"/>
            <a:chOff x="10383138" y="448126"/>
            <a:chExt cx="947862" cy="333369"/>
          </a:xfrm>
        </p:grpSpPr>
        <p:sp>
          <p:nvSpPr>
            <p:cNvPr id="42" name="矩形: 圆角 41">
              <a:extLst>
                <a:ext uri="{FF2B5EF4-FFF2-40B4-BE49-F238E27FC236}">
                  <a16:creationId xmlns:a16="http://schemas.microsoft.com/office/drawing/2014/main" id="{74236C70-2487-4F80-8763-6B55CCD0706D}"/>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ounded Rectangle 5_1">
              <a:extLst>
                <a:ext uri="{FF2B5EF4-FFF2-40B4-BE49-F238E27FC236}">
                  <a16:creationId xmlns:a16="http://schemas.microsoft.com/office/drawing/2014/main" id="{1F443280-08E8-488E-BC80-D40359952FF0}"/>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1" name="文本框 40">
            <a:extLst>
              <a:ext uri="{FF2B5EF4-FFF2-40B4-BE49-F238E27FC236}">
                <a16:creationId xmlns:a16="http://schemas.microsoft.com/office/drawing/2014/main" id="{62086CF5-35A5-4FD4-A71E-DE38C2087E0B}"/>
              </a:ext>
            </a:extLst>
          </p:cNvPr>
          <p:cNvSpPr txBox="1"/>
          <p:nvPr/>
        </p:nvSpPr>
        <p:spPr>
          <a:xfrm>
            <a:off x="1470154" y="474980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rPr>
              <a:t>编码</a:t>
            </a:r>
          </a:p>
        </p:txBody>
      </p:sp>
      <p:grpSp>
        <p:nvGrpSpPr>
          <p:cNvPr id="49" name="组合 48">
            <a:extLst>
              <a:ext uri="{FF2B5EF4-FFF2-40B4-BE49-F238E27FC236}">
                <a16:creationId xmlns:a16="http://schemas.microsoft.com/office/drawing/2014/main" id="{C11A57A6-7546-4AEA-8760-258BAFB22C62}"/>
              </a:ext>
            </a:extLst>
          </p:cNvPr>
          <p:cNvGrpSpPr/>
          <p:nvPr/>
        </p:nvGrpSpPr>
        <p:grpSpPr>
          <a:xfrm>
            <a:off x="8966200" y="4747842"/>
            <a:ext cx="1912274" cy="475833"/>
            <a:chOff x="10383138" y="448126"/>
            <a:chExt cx="947862" cy="333369"/>
          </a:xfrm>
        </p:grpSpPr>
        <p:sp>
          <p:nvSpPr>
            <p:cNvPr id="51" name="矩形: 圆角 50">
              <a:extLst>
                <a:ext uri="{FF2B5EF4-FFF2-40B4-BE49-F238E27FC236}">
                  <a16:creationId xmlns:a16="http://schemas.microsoft.com/office/drawing/2014/main" id="{8800A16A-D89B-4D42-8089-75A8FA61F313}"/>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Rounded Rectangle 5_1">
              <a:extLst>
                <a:ext uri="{FF2B5EF4-FFF2-40B4-BE49-F238E27FC236}">
                  <a16:creationId xmlns:a16="http://schemas.microsoft.com/office/drawing/2014/main" id="{6B26C836-39FF-4040-9BAF-EB0503FA20D8}"/>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0" name="文本框 49">
            <a:extLst>
              <a:ext uri="{FF2B5EF4-FFF2-40B4-BE49-F238E27FC236}">
                <a16:creationId xmlns:a16="http://schemas.microsoft.com/office/drawing/2014/main" id="{4DD844B5-8593-40DE-9A2D-6C50C31B50EA}"/>
              </a:ext>
            </a:extLst>
          </p:cNvPr>
          <p:cNvSpPr txBox="1"/>
          <p:nvPr/>
        </p:nvSpPr>
        <p:spPr>
          <a:xfrm>
            <a:off x="9128254" y="474980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rPr>
              <a:t>解码</a:t>
            </a:r>
          </a:p>
        </p:txBody>
      </p:sp>
      <p:sp>
        <p:nvSpPr>
          <p:cNvPr id="25" name="文本框 24">
            <a:extLst>
              <a:ext uri="{FF2B5EF4-FFF2-40B4-BE49-F238E27FC236}">
                <a16:creationId xmlns:a16="http://schemas.microsoft.com/office/drawing/2014/main" id="{CED3D854-0430-47CD-BDA8-ED2545FE750C}"/>
              </a:ext>
            </a:extLst>
          </p:cNvPr>
          <p:cNvSpPr txBox="1"/>
          <p:nvPr/>
        </p:nvSpPr>
        <p:spPr>
          <a:xfrm>
            <a:off x="5562414" y="5053404"/>
            <a:ext cx="1049957" cy="400110"/>
          </a:xfrm>
          <a:prstGeom prst="rect">
            <a:avLst/>
          </a:prstGeom>
          <a:noFill/>
        </p:spPr>
        <p:txBody>
          <a:bodyPr wrap="square">
            <a:spAutoFit/>
          </a:bodyPr>
          <a:lstStyle/>
          <a:p>
            <a:pPr marL="0" indent="0" algn="ctr">
              <a:buFont typeface="Arial" panose="020B0604020202020204" pitchFamily="34" charset="0"/>
              <a:buNone/>
            </a:pPr>
            <a:r>
              <a:rPr lang="zh-CN" altLang="en-US" sz="2000" b="1" dirty="0">
                <a:solidFill>
                  <a:schemeClr val="tx1">
                    <a:lumMod val="75000"/>
                    <a:lumOff val="25000"/>
                  </a:schemeClr>
                </a:solidFill>
              </a:rPr>
              <a:t>回馈</a:t>
            </a:r>
          </a:p>
        </p:txBody>
      </p:sp>
      <p:cxnSp>
        <p:nvCxnSpPr>
          <p:cNvPr id="26" name="直接连接符 25">
            <a:extLst>
              <a:ext uri="{FF2B5EF4-FFF2-40B4-BE49-F238E27FC236}">
                <a16:creationId xmlns:a16="http://schemas.microsoft.com/office/drawing/2014/main" id="{5DE82222-BE6D-40BF-9155-E84166E62420}"/>
              </a:ext>
            </a:extLst>
          </p:cNvPr>
          <p:cNvCxnSpPr>
            <a:cxnSpLocks/>
          </p:cNvCxnSpPr>
          <p:nvPr/>
        </p:nvCxnSpPr>
        <p:spPr>
          <a:xfrm>
            <a:off x="7343438" y="3329080"/>
            <a:ext cx="1296000" cy="0"/>
          </a:xfrm>
          <a:prstGeom prst="line">
            <a:avLst/>
          </a:prstGeom>
          <a:ln w="15875" cap="rnd">
            <a:solidFill>
              <a:schemeClr val="bg1">
                <a:lumMod val="85000"/>
              </a:schemeClr>
            </a:solidFill>
            <a:round/>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33" name="iconfont-1191-801512">
            <a:extLst>
              <a:ext uri="{FF2B5EF4-FFF2-40B4-BE49-F238E27FC236}">
                <a16:creationId xmlns:a16="http://schemas.microsoft.com/office/drawing/2014/main" id="{7F095AC2-5141-4906-9B79-BBDBC5A5D390}"/>
              </a:ext>
            </a:extLst>
          </p:cNvPr>
          <p:cNvSpPr>
            <a:spLocks/>
          </p:cNvSpPr>
          <p:nvPr/>
        </p:nvSpPr>
        <p:spPr>
          <a:xfrm>
            <a:off x="7607300" y="5981700"/>
            <a:ext cx="152400" cy="152400"/>
          </a:xfrm>
          <a:custGeom>
            <a:avLst/>
            <a:gdLst>
              <a:gd name="T0" fmla="*/ 234 w 12800"/>
              <a:gd name="T1" fmla="*/ 3028 h 11325"/>
              <a:gd name="T2" fmla="*/ 234 w 12800"/>
              <a:gd name="T3" fmla="*/ 1897 h 11325"/>
              <a:gd name="T4" fmla="*/ 2706 w 12800"/>
              <a:gd name="T5" fmla="*/ 123 h 11325"/>
              <a:gd name="T6" fmla="*/ 3200 w 12800"/>
              <a:gd name="T7" fmla="*/ 1663 h 11325"/>
              <a:gd name="T8" fmla="*/ 4000 w 12800"/>
              <a:gd name="T9" fmla="*/ 3263 h 11325"/>
              <a:gd name="T10" fmla="*/ 3200 w 12800"/>
              <a:gd name="T11" fmla="*/ 4062 h 11325"/>
              <a:gd name="T12" fmla="*/ 1834 w 12800"/>
              <a:gd name="T13" fmla="*/ 4628 h 11325"/>
              <a:gd name="T14" fmla="*/ 12566 w 12800"/>
              <a:gd name="T15" fmla="*/ 8297 h 11325"/>
              <a:gd name="T16" fmla="*/ 12566 w 12800"/>
              <a:gd name="T17" fmla="*/ 9428 h 11325"/>
              <a:gd name="T18" fmla="*/ 10094 w 12800"/>
              <a:gd name="T19" fmla="*/ 11201 h 11325"/>
              <a:gd name="T20" fmla="*/ 9600 w 12800"/>
              <a:gd name="T21" fmla="*/ 9663 h 11325"/>
              <a:gd name="T22" fmla="*/ 8800 w 12800"/>
              <a:gd name="T23" fmla="*/ 8063 h 11325"/>
              <a:gd name="T24" fmla="*/ 9600 w 12800"/>
              <a:gd name="T25" fmla="*/ 7262 h 11325"/>
              <a:gd name="T26" fmla="*/ 10966 w 12800"/>
              <a:gd name="T27" fmla="*/ 6697 h 11325"/>
              <a:gd name="T28" fmla="*/ 6400 w 12800"/>
              <a:gd name="T29" fmla="*/ 8063 h 11325"/>
              <a:gd name="T30" fmla="*/ 5600 w 12800"/>
              <a:gd name="T31" fmla="*/ 9663 h 11325"/>
              <a:gd name="T32" fmla="*/ 4800 w 12800"/>
              <a:gd name="T33" fmla="*/ 1663 h 11325"/>
              <a:gd name="T34" fmla="*/ 5600 w 12800"/>
              <a:gd name="T35" fmla="*/ 3263 h 11325"/>
              <a:gd name="T36" fmla="*/ 4800 w 12800"/>
              <a:gd name="T37" fmla="*/ 1663 h 11325"/>
              <a:gd name="T38" fmla="*/ 800 w 12800"/>
              <a:gd name="T39" fmla="*/ 6463 h 11325"/>
              <a:gd name="T40" fmla="*/ 0 w 12800"/>
              <a:gd name="T41" fmla="*/ 10463 h 11325"/>
              <a:gd name="T42" fmla="*/ 4000 w 12800"/>
              <a:gd name="T43" fmla="*/ 11263 h 11325"/>
              <a:gd name="T44" fmla="*/ 4800 w 12800"/>
              <a:gd name="T45" fmla="*/ 7263 h 11325"/>
              <a:gd name="T46" fmla="*/ 3200 w 12800"/>
              <a:gd name="T47" fmla="*/ 9663 h 11325"/>
              <a:gd name="T48" fmla="*/ 1600 w 12800"/>
              <a:gd name="T49" fmla="*/ 8063 h 11325"/>
              <a:gd name="T50" fmla="*/ 3200 w 12800"/>
              <a:gd name="T51" fmla="*/ 9663 h 11325"/>
              <a:gd name="T52" fmla="*/ 7200 w 12800"/>
              <a:gd name="T53" fmla="*/ 1663 h 11325"/>
              <a:gd name="T54" fmla="*/ 6400 w 12800"/>
              <a:gd name="T55" fmla="*/ 3263 h 11325"/>
              <a:gd name="T56" fmla="*/ 12000 w 12800"/>
              <a:gd name="T57" fmla="*/ 63 h 11325"/>
              <a:gd name="T58" fmla="*/ 8000 w 12800"/>
              <a:gd name="T59" fmla="*/ 863 h 11325"/>
              <a:gd name="T60" fmla="*/ 8800 w 12800"/>
              <a:gd name="T61" fmla="*/ 4863 h 11325"/>
              <a:gd name="T62" fmla="*/ 12800 w 12800"/>
              <a:gd name="T63" fmla="*/ 4063 h 11325"/>
              <a:gd name="T64" fmla="*/ 12000 w 12800"/>
              <a:gd name="T65" fmla="*/ 63 h 11325"/>
              <a:gd name="T66" fmla="*/ 9600 w 12800"/>
              <a:gd name="T67" fmla="*/ 3263 h 11325"/>
              <a:gd name="T68" fmla="*/ 11200 w 12800"/>
              <a:gd name="T69" fmla="*/ 1663 h 11325"/>
              <a:gd name="T70" fmla="*/ 7200 w 12800"/>
              <a:gd name="T71" fmla="*/ 8063 h 11325"/>
              <a:gd name="T72" fmla="*/ 8000 w 12800"/>
              <a:gd name="T73" fmla="*/ 9663 h 11325"/>
              <a:gd name="T74" fmla="*/ 7200 w 12800"/>
              <a:gd name="T75" fmla="*/ 8063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00" h="11325">
                <a:moveTo>
                  <a:pt x="1834" y="4628"/>
                </a:moveTo>
                <a:lnTo>
                  <a:pt x="234" y="3028"/>
                </a:lnTo>
                <a:cubicBezTo>
                  <a:pt x="84" y="2878"/>
                  <a:pt x="0" y="2674"/>
                  <a:pt x="0" y="2462"/>
                </a:cubicBezTo>
                <a:cubicBezTo>
                  <a:pt x="0" y="2257"/>
                  <a:pt x="78" y="2053"/>
                  <a:pt x="234" y="1897"/>
                </a:cubicBezTo>
                <a:lnTo>
                  <a:pt x="1834" y="297"/>
                </a:lnTo>
                <a:cubicBezTo>
                  <a:pt x="2064" y="68"/>
                  <a:pt x="2407" y="0"/>
                  <a:pt x="2706" y="123"/>
                </a:cubicBezTo>
                <a:cubicBezTo>
                  <a:pt x="3005" y="247"/>
                  <a:pt x="3200" y="539"/>
                  <a:pt x="3200" y="862"/>
                </a:cubicBezTo>
                <a:lnTo>
                  <a:pt x="3200" y="1663"/>
                </a:lnTo>
                <a:lnTo>
                  <a:pt x="4000" y="1663"/>
                </a:lnTo>
                <a:lnTo>
                  <a:pt x="4000" y="3263"/>
                </a:lnTo>
                <a:lnTo>
                  <a:pt x="3200" y="3263"/>
                </a:lnTo>
                <a:lnTo>
                  <a:pt x="3200" y="4062"/>
                </a:lnTo>
                <a:cubicBezTo>
                  <a:pt x="3200" y="4385"/>
                  <a:pt x="3005" y="4678"/>
                  <a:pt x="2706" y="4801"/>
                </a:cubicBezTo>
                <a:cubicBezTo>
                  <a:pt x="2407" y="4925"/>
                  <a:pt x="2063" y="4856"/>
                  <a:pt x="1834" y="4628"/>
                </a:cubicBezTo>
                <a:close/>
                <a:moveTo>
                  <a:pt x="10966" y="6697"/>
                </a:moveTo>
                <a:lnTo>
                  <a:pt x="12566" y="8297"/>
                </a:lnTo>
                <a:cubicBezTo>
                  <a:pt x="12722" y="8453"/>
                  <a:pt x="12800" y="8657"/>
                  <a:pt x="12800" y="8862"/>
                </a:cubicBezTo>
                <a:cubicBezTo>
                  <a:pt x="12800" y="9067"/>
                  <a:pt x="12722" y="9272"/>
                  <a:pt x="12566" y="9428"/>
                </a:cubicBezTo>
                <a:lnTo>
                  <a:pt x="10966" y="11028"/>
                </a:lnTo>
                <a:cubicBezTo>
                  <a:pt x="10737" y="11256"/>
                  <a:pt x="10393" y="11325"/>
                  <a:pt x="10094" y="11201"/>
                </a:cubicBezTo>
                <a:cubicBezTo>
                  <a:pt x="9795" y="11077"/>
                  <a:pt x="9600" y="10786"/>
                  <a:pt x="9600" y="10462"/>
                </a:cubicBezTo>
                <a:lnTo>
                  <a:pt x="9600" y="9663"/>
                </a:lnTo>
                <a:lnTo>
                  <a:pt x="8800" y="9663"/>
                </a:lnTo>
                <a:lnTo>
                  <a:pt x="8800" y="8063"/>
                </a:lnTo>
                <a:lnTo>
                  <a:pt x="9600" y="8063"/>
                </a:lnTo>
                <a:lnTo>
                  <a:pt x="9600" y="7262"/>
                </a:lnTo>
                <a:cubicBezTo>
                  <a:pt x="9600" y="6939"/>
                  <a:pt x="9795" y="6646"/>
                  <a:pt x="10094" y="6523"/>
                </a:cubicBezTo>
                <a:cubicBezTo>
                  <a:pt x="10393" y="6400"/>
                  <a:pt x="10736" y="6468"/>
                  <a:pt x="10966" y="6697"/>
                </a:cubicBezTo>
                <a:close/>
                <a:moveTo>
                  <a:pt x="5600" y="8063"/>
                </a:moveTo>
                <a:lnTo>
                  <a:pt x="6400" y="8063"/>
                </a:lnTo>
                <a:lnTo>
                  <a:pt x="6400" y="9663"/>
                </a:lnTo>
                <a:lnTo>
                  <a:pt x="5600" y="9663"/>
                </a:lnTo>
                <a:lnTo>
                  <a:pt x="5600" y="8063"/>
                </a:lnTo>
                <a:close/>
                <a:moveTo>
                  <a:pt x="4800" y="1663"/>
                </a:moveTo>
                <a:lnTo>
                  <a:pt x="5600" y="1663"/>
                </a:lnTo>
                <a:lnTo>
                  <a:pt x="5600" y="3263"/>
                </a:lnTo>
                <a:lnTo>
                  <a:pt x="4800" y="3263"/>
                </a:lnTo>
                <a:lnTo>
                  <a:pt x="4800" y="1663"/>
                </a:lnTo>
                <a:close/>
                <a:moveTo>
                  <a:pt x="4000" y="6463"/>
                </a:moveTo>
                <a:lnTo>
                  <a:pt x="800" y="6463"/>
                </a:lnTo>
                <a:cubicBezTo>
                  <a:pt x="358" y="6463"/>
                  <a:pt x="0" y="6821"/>
                  <a:pt x="0" y="7263"/>
                </a:cubicBezTo>
                <a:lnTo>
                  <a:pt x="0" y="10463"/>
                </a:lnTo>
                <a:cubicBezTo>
                  <a:pt x="0" y="10905"/>
                  <a:pt x="358" y="11263"/>
                  <a:pt x="800" y="11263"/>
                </a:cubicBezTo>
                <a:lnTo>
                  <a:pt x="4000" y="11263"/>
                </a:lnTo>
                <a:cubicBezTo>
                  <a:pt x="4442" y="11263"/>
                  <a:pt x="4800" y="10905"/>
                  <a:pt x="4800" y="10463"/>
                </a:cubicBezTo>
                <a:lnTo>
                  <a:pt x="4800" y="7263"/>
                </a:lnTo>
                <a:cubicBezTo>
                  <a:pt x="4800" y="6821"/>
                  <a:pt x="4442" y="6463"/>
                  <a:pt x="4000" y="6463"/>
                </a:cubicBezTo>
                <a:close/>
                <a:moveTo>
                  <a:pt x="3200" y="9663"/>
                </a:moveTo>
                <a:lnTo>
                  <a:pt x="1600" y="9663"/>
                </a:lnTo>
                <a:lnTo>
                  <a:pt x="1600" y="8063"/>
                </a:lnTo>
                <a:lnTo>
                  <a:pt x="3200" y="8063"/>
                </a:lnTo>
                <a:lnTo>
                  <a:pt x="3200" y="9663"/>
                </a:lnTo>
                <a:close/>
                <a:moveTo>
                  <a:pt x="6400" y="1663"/>
                </a:moveTo>
                <a:lnTo>
                  <a:pt x="7200" y="1663"/>
                </a:lnTo>
                <a:lnTo>
                  <a:pt x="7200" y="3263"/>
                </a:lnTo>
                <a:lnTo>
                  <a:pt x="6400" y="3263"/>
                </a:lnTo>
                <a:lnTo>
                  <a:pt x="6400" y="1663"/>
                </a:lnTo>
                <a:close/>
                <a:moveTo>
                  <a:pt x="12000" y="63"/>
                </a:moveTo>
                <a:lnTo>
                  <a:pt x="8800" y="63"/>
                </a:lnTo>
                <a:cubicBezTo>
                  <a:pt x="8358" y="63"/>
                  <a:pt x="8000" y="421"/>
                  <a:pt x="8000" y="863"/>
                </a:cubicBezTo>
                <a:lnTo>
                  <a:pt x="8000" y="4063"/>
                </a:lnTo>
                <a:cubicBezTo>
                  <a:pt x="8000" y="4505"/>
                  <a:pt x="8358" y="4863"/>
                  <a:pt x="8800" y="4863"/>
                </a:cubicBezTo>
                <a:lnTo>
                  <a:pt x="12000" y="4863"/>
                </a:lnTo>
                <a:cubicBezTo>
                  <a:pt x="12442" y="4863"/>
                  <a:pt x="12800" y="4505"/>
                  <a:pt x="12800" y="4063"/>
                </a:cubicBezTo>
                <a:lnTo>
                  <a:pt x="12800" y="863"/>
                </a:lnTo>
                <a:cubicBezTo>
                  <a:pt x="12800" y="421"/>
                  <a:pt x="12442" y="63"/>
                  <a:pt x="12000" y="63"/>
                </a:cubicBezTo>
                <a:close/>
                <a:moveTo>
                  <a:pt x="11200" y="3263"/>
                </a:moveTo>
                <a:lnTo>
                  <a:pt x="9600" y="3263"/>
                </a:lnTo>
                <a:lnTo>
                  <a:pt x="9600" y="1663"/>
                </a:lnTo>
                <a:lnTo>
                  <a:pt x="11200" y="1663"/>
                </a:lnTo>
                <a:lnTo>
                  <a:pt x="11200" y="3263"/>
                </a:lnTo>
                <a:close/>
                <a:moveTo>
                  <a:pt x="7200" y="8063"/>
                </a:moveTo>
                <a:lnTo>
                  <a:pt x="8000" y="8063"/>
                </a:lnTo>
                <a:lnTo>
                  <a:pt x="8000" y="9663"/>
                </a:lnTo>
                <a:lnTo>
                  <a:pt x="7200" y="9663"/>
                </a:lnTo>
                <a:lnTo>
                  <a:pt x="7200" y="80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820995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07667115-AEED-482D-AED5-08E76E843122}"/>
              </a:ext>
            </a:extLst>
          </p:cNvPr>
          <p:cNvSpPr/>
          <p:nvPr/>
        </p:nvSpPr>
        <p:spPr>
          <a:xfrm>
            <a:off x="986059" y="1219527"/>
            <a:ext cx="4784505" cy="4784505"/>
          </a:xfrm>
          <a:prstGeom prst="ellipse">
            <a:avLst/>
          </a:prstGeom>
          <a:gradFill>
            <a:gsLst>
              <a:gs pos="0">
                <a:schemeClr val="accent1"/>
              </a:gs>
              <a:gs pos="100000">
                <a:schemeClr val="accent2"/>
              </a:gs>
            </a:gsLst>
            <a:lin ang="5400000" scaled="1"/>
          </a:gra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3" name="标题 2">
            <a:extLst>
              <a:ext uri="{FF2B5EF4-FFF2-40B4-BE49-F238E27FC236}">
                <a16:creationId xmlns:a16="http://schemas.microsoft.com/office/drawing/2014/main" id="{9FA5017D-7EBB-459F-8C23-43BC1097AA9C}"/>
              </a:ext>
            </a:extLst>
          </p:cNvPr>
          <p:cNvSpPr>
            <a:spLocks noGrp="1"/>
          </p:cNvSpPr>
          <p:nvPr>
            <p:ph type="title"/>
          </p:nvPr>
        </p:nvSpPr>
        <p:spPr/>
        <p:txBody>
          <a:bodyPr/>
          <a:lstStyle/>
          <a:p>
            <a:r>
              <a:rPr lang="zh-CN" altLang="en-US" dirty="0"/>
              <a:t>现有沟通方式</a:t>
            </a:r>
          </a:p>
        </p:txBody>
      </p:sp>
      <p:sp>
        <p:nvSpPr>
          <p:cNvPr id="33" name="任意多边形: 形状 32">
            <a:extLst>
              <a:ext uri="{FF2B5EF4-FFF2-40B4-BE49-F238E27FC236}">
                <a16:creationId xmlns:a16="http://schemas.microsoft.com/office/drawing/2014/main" id="{0B314D5C-8723-4A60-9E11-0C4C7AABC584}"/>
              </a:ext>
            </a:extLst>
          </p:cNvPr>
          <p:cNvSpPr/>
          <p:nvPr/>
        </p:nvSpPr>
        <p:spPr>
          <a:xfrm rot="15682407" flipH="1">
            <a:off x="1803029" y="1049177"/>
            <a:ext cx="2654480" cy="3951558"/>
          </a:xfrm>
          <a:custGeom>
            <a:avLst/>
            <a:gdLst>
              <a:gd name="connsiteX0" fmla="*/ 12444 w 2654480"/>
              <a:gd name="connsiteY0" fmla="*/ 2383801 h 3951558"/>
              <a:gd name="connsiteX1" fmla="*/ 1118612 w 2654480"/>
              <a:gd name="connsiteY1" fmla="*/ 3951558 h 3951558"/>
              <a:gd name="connsiteX2" fmla="*/ 1195141 w 2654480"/>
              <a:gd name="connsiteY2" fmla="*/ 3794706 h 3951558"/>
              <a:gd name="connsiteX3" fmla="*/ 222223 w 2654480"/>
              <a:gd name="connsiteY3" fmla="*/ 1748649 h 3951558"/>
              <a:gd name="connsiteX4" fmla="*/ 1842408 w 2654480"/>
              <a:gd name="connsiteY4" fmla="*/ 350235 h 3951558"/>
              <a:gd name="connsiteX5" fmla="*/ 1997899 w 2654480"/>
              <a:gd name="connsiteY5" fmla="*/ 344217 h 3951558"/>
              <a:gd name="connsiteX6" fmla="*/ 1997899 w 2654480"/>
              <a:gd name="connsiteY6" fmla="*/ 345440 h 3951558"/>
              <a:gd name="connsiteX7" fmla="*/ 2654480 w 2654480"/>
              <a:gd name="connsiteY7" fmla="*/ 369983 h 3951558"/>
              <a:gd name="connsiteX8" fmla="*/ 1997899 w 2654480"/>
              <a:gd name="connsiteY8" fmla="*/ 0 h 3951558"/>
              <a:gd name="connsiteX9" fmla="*/ 1997899 w 2654480"/>
              <a:gd name="connsiteY9" fmla="*/ 169724 h 3951558"/>
              <a:gd name="connsiteX10" fmla="*/ 1828039 w 2654480"/>
              <a:gd name="connsiteY10" fmla="*/ 176298 h 3951558"/>
              <a:gd name="connsiteX11" fmla="*/ 52260 w 2654480"/>
              <a:gd name="connsiteY11" fmla="*/ 1709008 h 3951558"/>
              <a:gd name="connsiteX12" fmla="*/ 12444 w 2654480"/>
              <a:gd name="connsiteY12" fmla="*/ 2383801 h 3951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4480" h="3951558">
                <a:moveTo>
                  <a:pt x="12444" y="2383801"/>
                </a:moveTo>
                <a:cubicBezTo>
                  <a:pt x="86996" y="3046267"/>
                  <a:pt x="492417" y="3646030"/>
                  <a:pt x="1118612" y="3951558"/>
                </a:cubicBezTo>
                <a:lnTo>
                  <a:pt x="1195141" y="3794706"/>
                </a:lnTo>
                <a:cubicBezTo>
                  <a:pt x="433370" y="3423029"/>
                  <a:pt x="29698" y="2574101"/>
                  <a:pt x="222223" y="1748649"/>
                </a:cubicBezTo>
                <a:cubicBezTo>
                  <a:pt x="402715" y="974787"/>
                  <a:pt x="1062269" y="414243"/>
                  <a:pt x="1842408" y="350235"/>
                </a:cubicBezTo>
                <a:lnTo>
                  <a:pt x="1997899" y="344217"/>
                </a:lnTo>
                <a:lnTo>
                  <a:pt x="1997899" y="345440"/>
                </a:lnTo>
                <a:cubicBezTo>
                  <a:pt x="2225121" y="334715"/>
                  <a:pt x="2422930" y="348639"/>
                  <a:pt x="2654480" y="369983"/>
                </a:cubicBezTo>
                <a:lnTo>
                  <a:pt x="1997899" y="0"/>
                </a:lnTo>
                <a:lnTo>
                  <a:pt x="1997899" y="169724"/>
                </a:lnTo>
                <a:lnTo>
                  <a:pt x="1828039" y="176298"/>
                </a:lnTo>
                <a:cubicBezTo>
                  <a:pt x="972979" y="246453"/>
                  <a:pt x="250086" y="860829"/>
                  <a:pt x="52260" y="1709008"/>
                </a:cubicBezTo>
                <a:cubicBezTo>
                  <a:pt x="-493" y="1935190"/>
                  <a:pt x="-12406" y="2162979"/>
                  <a:pt x="12444" y="2383801"/>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47532E7A-00B0-4453-804F-54654500D744}"/>
              </a:ext>
            </a:extLst>
          </p:cNvPr>
          <p:cNvSpPr/>
          <p:nvPr/>
        </p:nvSpPr>
        <p:spPr>
          <a:xfrm rot="4882407" flipH="1">
            <a:off x="2336406" y="2263664"/>
            <a:ext cx="2654480" cy="3951558"/>
          </a:xfrm>
          <a:custGeom>
            <a:avLst/>
            <a:gdLst>
              <a:gd name="connsiteX0" fmla="*/ 2654480 w 2654480"/>
              <a:gd name="connsiteY0" fmla="*/ 369983 h 3951558"/>
              <a:gd name="connsiteX1" fmla="*/ 1997899 w 2654480"/>
              <a:gd name="connsiteY1" fmla="*/ 0 h 3951558"/>
              <a:gd name="connsiteX2" fmla="*/ 1997899 w 2654480"/>
              <a:gd name="connsiteY2" fmla="*/ 169724 h 3951558"/>
              <a:gd name="connsiteX3" fmla="*/ 1828039 w 2654480"/>
              <a:gd name="connsiteY3" fmla="*/ 176298 h 3951558"/>
              <a:gd name="connsiteX4" fmla="*/ 52260 w 2654480"/>
              <a:gd name="connsiteY4" fmla="*/ 1709008 h 3951558"/>
              <a:gd name="connsiteX5" fmla="*/ 1118612 w 2654480"/>
              <a:gd name="connsiteY5" fmla="*/ 3951558 h 3951558"/>
              <a:gd name="connsiteX6" fmla="*/ 1195141 w 2654480"/>
              <a:gd name="connsiteY6" fmla="*/ 3794705 h 3951558"/>
              <a:gd name="connsiteX7" fmla="*/ 222223 w 2654480"/>
              <a:gd name="connsiteY7" fmla="*/ 1748649 h 3951558"/>
              <a:gd name="connsiteX8" fmla="*/ 1842408 w 2654480"/>
              <a:gd name="connsiteY8" fmla="*/ 350235 h 3951558"/>
              <a:gd name="connsiteX9" fmla="*/ 1997899 w 2654480"/>
              <a:gd name="connsiteY9" fmla="*/ 344217 h 3951558"/>
              <a:gd name="connsiteX10" fmla="*/ 1997899 w 2654480"/>
              <a:gd name="connsiteY10" fmla="*/ 345440 h 3951558"/>
              <a:gd name="connsiteX11" fmla="*/ 2654480 w 2654480"/>
              <a:gd name="connsiteY11" fmla="*/ 369983 h 3951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4480" h="3951558">
                <a:moveTo>
                  <a:pt x="2654480" y="369983"/>
                </a:moveTo>
                <a:lnTo>
                  <a:pt x="1997899" y="0"/>
                </a:lnTo>
                <a:lnTo>
                  <a:pt x="1997899" y="169724"/>
                </a:lnTo>
                <a:lnTo>
                  <a:pt x="1828039" y="176298"/>
                </a:lnTo>
                <a:cubicBezTo>
                  <a:pt x="972979" y="246453"/>
                  <a:pt x="250086" y="860829"/>
                  <a:pt x="52260" y="1709008"/>
                </a:cubicBezTo>
                <a:cubicBezTo>
                  <a:pt x="-158754" y="2613733"/>
                  <a:pt x="283685" y="3544187"/>
                  <a:pt x="1118612" y="3951558"/>
                </a:cubicBezTo>
                <a:lnTo>
                  <a:pt x="1195141" y="3794705"/>
                </a:lnTo>
                <a:cubicBezTo>
                  <a:pt x="433371" y="3423029"/>
                  <a:pt x="29698" y="2574101"/>
                  <a:pt x="222223" y="1748649"/>
                </a:cubicBezTo>
                <a:cubicBezTo>
                  <a:pt x="402715" y="974787"/>
                  <a:pt x="1062269" y="414243"/>
                  <a:pt x="1842408" y="350235"/>
                </a:cubicBezTo>
                <a:lnTo>
                  <a:pt x="1997899" y="344217"/>
                </a:lnTo>
                <a:lnTo>
                  <a:pt x="1997899" y="345440"/>
                </a:lnTo>
                <a:cubicBezTo>
                  <a:pt x="2225121" y="334715"/>
                  <a:pt x="2422930" y="348639"/>
                  <a:pt x="2654480" y="369983"/>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椭圆 35">
            <a:extLst>
              <a:ext uri="{FF2B5EF4-FFF2-40B4-BE49-F238E27FC236}">
                <a16:creationId xmlns:a16="http://schemas.microsoft.com/office/drawing/2014/main" id="{C2929E5F-5B82-4EE1-B648-8B8256AE5D85}"/>
              </a:ext>
            </a:extLst>
          </p:cNvPr>
          <p:cNvSpPr/>
          <p:nvPr/>
        </p:nvSpPr>
        <p:spPr>
          <a:xfrm>
            <a:off x="1752349" y="1993539"/>
            <a:ext cx="3277324" cy="3277322"/>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108" name="组合 107">
            <a:extLst>
              <a:ext uri="{FF2B5EF4-FFF2-40B4-BE49-F238E27FC236}">
                <a16:creationId xmlns:a16="http://schemas.microsoft.com/office/drawing/2014/main" id="{4425CB81-4263-4007-87B4-73D578EBDADE}"/>
              </a:ext>
            </a:extLst>
          </p:cNvPr>
          <p:cNvGrpSpPr/>
          <p:nvPr/>
        </p:nvGrpSpPr>
        <p:grpSpPr>
          <a:xfrm>
            <a:off x="1478137" y="2057400"/>
            <a:ext cx="852148" cy="852148"/>
            <a:chOff x="10383138" y="448126"/>
            <a:chExt cx="139259" cy="252216"/>
          </a:xfrm>
        </p:grpSpPr>
        <p:sp>
          <p:nvSpPr>
            <p:cNvPr id="110" name="矩形: 圆角 109">
              <a:extLst>
                <a:ext uri="{FF2B5EF4-FFF2-40B4-BE49-F238E27FC236}">
                  <a16:creationId xmlns:a16="http://schemas.microsoft.com/office/drawing/2014/main" id="{FCE95AC2-7D2F-4386-99A4-5CD9EDFCDC67}"/>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Rounded Rectangle 5_1">
              <a:extLst>
                <a:ext uri="{FF2B5EF4-FFF2-40B4-BE49-F238E27FC236}">
                  <a16:creationId xmlns:a16="http://schemas.microsoft.com/office/drawing/2014/main" id="{ADE8EF0B-434B-4B66-8877-116F8A9BC503}"/>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图形 141">
            <a:extLst>
              <a:ext uri="{FF2B5EF4-FFF2-40B4-BE49-F238E27FC236}">
                <a16:creationId xmlns:a16="http://schemas.microsoft.com/office/drawing/2014/main" id="{F484932E-BE55-4DEA-9B9F-564B346227B5}"/>
              </a:ext>
            </a:extLst>
          </p:cNvPr>
          <p:cNvSpPr/>
          <p:nvPr/>
        </p:nvSpPr>
        <p:spPr>
          <a:xfrm>
            <a:off x="1652732" y="2294864"/>
            <a:ext cx="502956" cy="377217"/>
          </a:xfrm>
          <a:custGeom>
            <a:avLst/>
            <a:gdLst>
              <a:gd name="connsiteX0" fmla="*/ 471521 w 502956"/>
              <a:gd name="connsiteY0" fmla="*/ 377217 h 377217"/>
              <a:gd name="connsiteX1" fmla="*/ 502956 w 502956"/>
              <a:gd name="connsiteY1" fmla="*/ 345782 h 377217"/>
              <a:gd name="connsiteX2" fmla="*/ 345782 w 502956"/>
              <a:gd name="connsiteY2" fmla="*/ 220043 h 377217"/>
              <a:gd name="connsiteX3" fmla="*/ 188609 w 502956"/>
              <a:gd name="connsiteY3" fmla="*/ 345782 h 377217"/>
              <a:gd name="connsiteX4" fmla="*/ 220043 w 502956"/>
              <a:gd name="connsiteY4" fmla="*/ 377217 h 377217"/>
              <a:gd name="connsiteX5" fmla="*/ 471521 w 502956"/>
              <a:gd name="connsiteY5" fmla="*/ 377217 h 377217"/>
              <a:gd name="connsiteX6" fmla="*/ 220735 w 502956"/>
              <a:gd name="connsiteY6" fmla="*/ 345782 h 377217"/>
              <a:gd name="connsiteX7" fmla="*/ 220043 w 502956"/>
              <a:gd name="connsiteY7" fmla="*/ 345657 h 377217"/>
              <a:gd name="connsiteX8" fmla="*/ 243934 w 502956"/>
              <a:gd name="connsiteY8" fmla="*/ 291589 h 377217"/>
              <a:gd name="connsiteX9" fmla="*/ 345782 w 502956"/>
              <a:gd name="connsiteY9" fmla="*/ 251478 h 377217"/>
              <a:gd name="connsiteX10" fmla="*/ 447631 w 502956"/>
              <a:gd name="connsiteY10" fmla="*/ 291589 h 377217"/>
              <a:gd name="connsiteX11" fmla="*/ 471521 w 502956"/>
              <a:gd name="connsiteY11" fmla="*/ 345657 h 377217"/>
              <a:gd name="connsiteX12" fmla="*/ 471270 w 502956"/>
              <a:gd name="connsiteY12" fmla="*/ 345719 h 377217"/>
              <a:gd name="connsiteX13" fmla="*/ 470830 w 502956"/>
              <a:gd name="connsiteY13" fmla="*/ 345782 h 377217"/>
              <a:gd name="connsiteX14" fmla="*/ 220735 w 502956"/>
              <a:gd name="connsiteY14" fmla="*/ 345782 h 377217"/>
              <a:gd name="connsiteX15" fmla="*/ 345782 w 502956"/>
              <a:gd name="connsiteY15" fmla="*/ 157174 h 377217"/>
              <a:gd name="connsiteX16" fmla="*/ 408652 w 502956"/>
              <a:gd name="connsiteY16" fmla="*/ 94304 h 377217"/>
              <a:gd name="connsiteX17" fmla="*/ 345782 w 502956"/>
              <a:gd name="connsiteY17" fmla="*/ 31435 h 377217"/>
              <a:gd name="connsiteX18" fmla="*/ 282913 w 502956"/>
              <a:gd name="connsiteY18" fmla="*/ 94304 h 377217"/>
              <a:gd name="connsiteX19" fmla="*/ 345782 w 502956"/>
              <a:gd name="connsiteY19" fmla="*/ 157174 h 377217"/>
              <a:gd name="connsiteX20" fmla="*/ 440087 w 502956"/>
              <a:gd name="connsiteY20" fmla="*/ 94304 h 377217"/>
              <a:gd name="connsiteX21" fmla="*/ 345782 w 502956"/>
              <a:gd name="connsiteY21" fmla="*/ 188609 h 377217"/>
              <a:gd name="connsiteX22" fmla="*/ 251478 w 502956"/>
              <a:gd name="connsiteY22" fmla="*/ 94304 h 377217"/>
              <a:gd name="connsiteX23" fmla="*/ 345782 w 502956"/>
              <a:gd name="connsiteY23" fmla="*/ 0 h 377217"/>
              <a:gd name="connsiteX24" fmla="*/ 440087 w 502956"/>
              <a:gd name="connsiteY24" fmla="*/ 94304 h 377217"/>
              <a:gd name="connsiteX25" fmla="*/ 218031 w 502956"/>
              <a:gd name="connsiteY25" fmla="*/ 228845 h 377217"/>
              <a:gd name="connsiteX26" fmla="*/ 179367 w 502956"/>
              <a:gd name="connsiteY26" fmla="*/ 221081 h 377217"/>
              <a:gd name="connsiteX27" fmla="*/ 157174 w 502956"/>
              <a:gd name="connsiteY27" fmla="*/ 220043 h 377217"/>
              <a:gd name="connsiteX28" fmla="*/ 0 w 502956"/>
              <a:gd name="connsiteY28" fmla="*/ 345782 h 377217"/>
              <a:gd name="connsiteX29" fmla="*/ 31435 w 502956"/>
              <a:gd name="connsiteY29" fmla="*/ 377217 h 377217"/>
              <a:gd name="connsiteX30" fmla="*/ 163964 w 502956"/>
              <a:gd name="connsiteY30" fmla="*/ 377217 h 377217"/>
              <a:gd name="connsiteX31" fmla="*/ 157174 w 502956"/>
              <a:gd name="connsiteY31" fmla="*/ 345782 h 377217"/>
              <a:gd name="connsiteX32" fmla="*/ 191438 w 502956"/>
              <a:gd name="connsiteY32" fmla="*/ 254496 h 377217"/>
              <a:gd name="connsiteX33" fmla="*/ 218031 w 502956"/>
              <a:gd name="connsiteY33" fmla="*/ 228845 h 377217"/>
              <a:gd name="connsiteX34" fmla="*/ 154659 w 502956"/>
              <a:gd name="connsiteY34" fmla="*/ 251478 h 377217"/>
              <a:gd name="connsiteX35" fmla="*/ 125739 w 502956"/>
              <a:gd name="connsiteY35" fmla="*/ 345782 h 377217"/>
              <a:gd name="connsiteX36" fmla="*/ 31435 w 502956"/>
              <a:gd name="connsiteY36" fmla="*/ 345782 h 377217"/>
              <a:gd name="connsiteX37" fmla="*/ 55325 w 502956"/>
              <a:gd name="connsiteY37" fmla="*/ 291589 h 377217"/>
              <a:gd name="connsiteX38" fmla="*/ 154659 w 502956"/>
              <a:gd name="connsiteY38" fmla="*/ 251509 h 377217"/>
              <a:gd name="connsiteX39" fmla="*/ 47152 w 502956"/>
              <a:gd name="connsiteY39" fmla="*/ 110022 h 377217"/>
              <a:gd name="connsiteX40" fmla="*/ 141456 w 502956"/>
              <a:gd name="connsiteY40" fmla="*/ 15717 h 377217"/>
              <a:gd name="connsiteX41" fmla="*/ 235761 w 502956"/>
              <a:gd name="connsiteY41" fmla="*/ 110022 h 377217"/>
              <a:gd name="connsiteX42" fmla="*/ 141456 w 502956"/>
              <a:gd name="connsiteY42" fmla="*/ 204326 h 377217"/>
              <a:gd name="connsiteX43" fmla="*/ 47152 w 502956"/>
              <a:gd name="connsiteY43" fmla="*/ 110022 h 377217"/>
              <a:gd name="connsiteX44" fmla="*/ 141456 w 502956"/>
              <a:gd name="connsiteY44" fmla="*/ 47152 h 377217"/>
              <a:gd name="connsiteX45" fmla="*/ 78587 w 502956"/>
              <a:gd name="connsiteY45" fmla="*/ 110022 h 377217"/>
              <a:gd name="connsiteX46" fmla="*/ 141456 w 502956"/>
              <a:gd name="connsiteY46" fmla="*/ 172891 h 377217"/>
              <a:gd name="connsiteX47" fmla="*/ 204326 w 502956"/>
              <a:gd name="connsiteY47" fmla="*/ 110022 h 377217"/>
              <a:gd name="connsiteX48" fmla="*/ 141456 w 502956"/>
              <a:gd name="connsiteY48" fmla="*/ 47152 h 37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02956" h="377217">
                <a:moveTo>
                  <a:pt x="471521" y="377217"/>
                </a:moveTo>
                <a:cubicBezTo>
                  <a:pt x="471521" y="377217"/>
                  <a:pt x="502956" y="377217"/>
                  <a:pt x="502956" y="345782"/>
                </a:cubicBezTo>
                <a:cubicBezTo>
                  <a:pt x="502956" y="314348"/>
                  <a:pt x="471521" y="220043"/>
                  <a:pt x="345782" y="220043"/>
                </a:cubicBezTo>
                <a:cubicBezTo>
                  <a:pt x="220043" y="220043"/>
                  <a:pt x="188609" y="314348"/>
                  <a:pt x="188609" y="345782"/>
                </a:cubicBezTo>
                <a:cubicBezTo>
                  <a:pt x="188609" y="377217"/>
                  <a:pt x="220043" y="377217"/>
                  <a:pt x="220043" y="377217"/>
                </a:cubicBezTo>
                <a:lnTo>
                  <a:pt x="471521" y="377217"/>
                </a:lnTo>
                <a:close/>
                <a:moveTo>
                  <a:pt x="220735" y="345782"/>
                </a:moveTo>
                <a:cubicBezTo>
                  <a:pt x="220503" y="345751"/>
                  <a:pt x="220272" y="345707"/>
                  <a:pt x="220043" y="345657"/>
                </a:cubicBezTo>
                <a:cubicBezTo>
                  <a:pt x="220075" y="337358"/>
                  <a:pt x="225293" y="313279"/>
                  <a:pt x="243934" y="291589"/>
                </a:cubicBezTo>
                <a:cubicBezTo>
                  <a:pt x="261286" y="271250"/>
                  <a:pt x="291777" y="251478"/>
                  <a:pt x="345782" y="251478"/>
                </a:cubicBezTo>
                <a:cubicBezTo>
                  <a:pt x="399756" y="251478"/>
                  <a:pt x="430247" y="271282"/>
                  <a:pt x="447631" y="291589"/>
                </a:cubicBezTo>
                <a:cubicBezTo>
                  <a:pt x="466272" y="313279"/>
                  <a:pt x="471458" y="337389"/>
                  <a:pt x="471521" y="345657"/>
                </a:cubicBezTo>
                <a:lnTo>
                  <a:pt x="471270" y="345719"/>
                </a:lnTo>
                <a:cubicBezTo>
                  <a:pt x="471125" y="345745"/>
                  <a:pt x="470977" y="345767"/>
                  <a:pt x="470830" y="345782"/>
                </a:cubicBezTo>
                <a:lnTo>
                  <a:pt x="220735" y="345782"/>
                </a:lnTo>
                <a:close/>
                <a:moveTo>
                  <a:pt x="345782" y="157174"/>
                </a:moveTo>
                <a:cubicBezTo>
                  <a:pt x="380505" y="157174"/>
                  <a:pt x="408652" y="129026"/>
                  <a:pt x="408652" y="94304"/>
                </a:cubicBezTo>
                <a:cubicBezTo>
                  <a:pt x="408652" y="59582"/>
                  <a:pt x="380505" y="31435"/>
                  <a:pt x="345782" y="31435"/>
                </a:cubicBezTo>
                <a:cubicBezTo>
                  <a:pt x="311060" y="31435"/>
                  <a:pt x="282913" y="59582"/>
                  <a:pt x="282913" y="94304"/>
                </a:cubicBezTo>
                <a:cubicBezTo>
                  <a:pt x="282913" y="129026"/>
                  <a:pt x="311060" y="157174"/>
                  <a:pt x="345782" y="157174"/>
                </a:cubicBezTo>
                <a:close/>
                <a:moveTo>
                  <a:pt x="440087" y="94304"/>
                </a:moveTo>
                <a:cubicBezTo>
                  <a:pt x="440087" y="146387"/>
                  <a:pt x="397867" y="188609"/>
                  <a:pt x="345782" y="188609"/>
                </a:cubicBezTo>
                <a:cubicBezTo>
                  <a:pt x="293700" y="188609"/>
                  <a:pt x="251478" y="146387"/>
                  <a:pt x="251478" y="94304"/>
                </a:cubicBezTo>
                <a:cubicBezTo>
                  <a:pt x="251478" y="42222"/>
                  <a:pt x="293700" y="0"/>
                  <a:pt x="345782" y="0"/>
                </a:cubicBezTo>
                <a:cubicBezTo>
                  <a:pt x="397867" y="0"/>
                  <a:pt x="440087" y="42222"/>
                  <a:pt x="440087" y="94304"/>
                </a:cubicBezTo>
                <a:close/>
                <a:moveTo>
                  <a:pt x="218031" y="228845"/>
                </a:moveTo>
                <a:cubicBezTo>
                  <a:pt x="205457" y="224885"/>
                  <a:pt x="192495" y="222282"/>
                  <a:pt x="179367" y="221081"/>
                </a:cubicBezTo>
                <a:cubicBezTo>
                  <a:pt x="171990" y="220379"/>
                  <a:pt x="164584" y="220033"/>
                  <a:pt x="157174" y="220043"/>
                </a:cubicBezTo>
                <a:cubicBezTo>
                  <a:pt x="31435" y="220043"/>
                  <a:pt x="0" y="314348"/>
                  <a:pt x="0" y="345782"/>
                </a:cubicBezTo>
                <a:cubicBezTo>
                  <a:pt x="0" y="366749"/>
                  <a:pt x="10468" y="377217"/>
                  <a:pt x="31435" y="377217"/>
                </a:cubicBezTo>
                <a:lnTo>
                  <a:pt x="163964" y="377217"/>
                </a:lnTo>
                <a:cubicBezTo>
                  <a:pt x="159304" y="367403"/>
                  <a:pt x="156979" y="356643"/>
                  <a:pt x="157174" y="345782"/>
                </a:cubicBezTo>
                <a:cubicBezTo>
                  <a:pt x="157174" y="314033"/>
                  <a:pt x="169025" y="281593"/>
                  <a:pt x="191438" y="254496"/>
                </a:cubicBezTo>
                <a:cubicBezTo>
                  <a:pt x="199076" y="245254"/>
                  <a:pt x="207972" y="236609"/>
                  <a:pt x="218031" y="228845"/>
                </a:cubicBezTo>
                <a:close/>
                <a:moveTo>
                  <a:pt x="154659" y="251478"/>
                </a:moveTo>
                <a:cubicBezTo>
                  <a:pt x="136054" y="279433"/>
                  <a:pt x="126004" y="312204"/>
                  <a:pt x="125739" y="345782"/>
                </a:cubicBezTo>
                <a:lnTo>
                  <a:pt x="31435" y="345782"/>
                </a:lnTo>
                <a:cubicBezTo>
                  <a:pt x="31435" y="337609"/>
                  <a:pt x="36590" y="313404"/>
                  <a:pt x="55325" y="291589"/>
                </a:cubicBezTo>
                <a:cubicBezTo>
                  <a:pt x="72457" y="271596"/>
                  <a:pt x="102226" y="252107"/>
                  <a:pt x="154659" y="251509"/>
                </a:cubicBezTo>
                <a:close/>
                <a:moveTo>
                  <a:pt x="47152" y="110022"/>
                </a:moveTo>
                <a:cubicBezTo>
                  <a:pt x="47152" y="57939"/>
                  <a:pt x="89374" y="15717"/>
                  <a:pt x="141456" y="15717"/>
                </a:cubicBezTo>
                <a:cubicBezTo>
                  <a:pt x="193539" y="15717"/>
                  <a:pt x="235761" y="57939"/>
                  <a:pt x="235761" y="110022"/>
                </a:cubicBezTo>
                <a:cubicBezTo>
                  <a:pt x="235761" y="162104"/>
                  <a:pt x="193539" y="204326"/>
                  <a:pt x="141456" y="204326"/>
                </a:cubicBezTo>
                <a:cubicBezTo>
                  <a:pt x="89374" y="204326"/>
                  <a:pt x="47152" y="162104"/>
                  <a:pt x="47152" y="110022"/>
                </a:cubicBezTo>
                <a:close/>
                <a:moveTo>
                  <a:pt x="141456" y="47152"/>
                </a:moveTo>
                <a:cubicBezTo>
                  <a:pt x="106734" y="47152"/>
                  <a:pt x="78587" y="75300"/>
                  <a:pt x="78587" y="110022"/>
                </a:cubicBezTo>
                <a:cubicBezTo>
                  <a:pt x="78587" y="144744"/>
                  <a:pt x="106734" y="172891"/>
                  <a:pt x="141456" y="172891"/>
                </a:cubicBezTo>
                <a:cubicBezTo>
                  <a:pt x="176178" y="172891"/>
                  <a:pt x="204326" y="144744"/>
                  <a:pt x="204326" y="110022"/>
                </a:cubicBezTo>
                <a:cubicBezTo>
                  <a:pt x="204326" y="75300"/>
                  <a:pt x="176178" y="47152"/>
                  <a:pt x="141456" y="47152"/>
                </a:cubicBezTo>
                <a:close/>
              </a:path>
            </a:pathLst>
          </a:custGeom>
          <a:solidFill>
            <a:schemeClr val="bg1"/>
          </a:solidFill>
          <a:ln w="30956" cap="flat">
            <a:noFill/>
            <a:prstDash val="solid"/>
            <a:miter/>
          </a:ln>
        </p:spPr>
        <p:txBody>
          <a:bodyPr rtlCol="0" anchor="ctr"/>
          <a:lstStyle/>
          <a:p>
            <a:endParaRPr lang="zh-CN" altLang="en-US"/>
          </a:p>
        </p:txBody>
      </p:sp>
      <p:grpSp>
        <p:nvGrpSpPr>
          <p:cNvPr id="113" name="组合 112">
            <a:extLst>
              <a:ext uri="{FF2B5EF4-FFF2-40B4-BE49-F238E27FC236}">
                <a16:creationId xmlns:a16="http://schemas.microsoft.com/office/drawing/2014/main" id="{3774BA2F-72DB-4FB0-A31E-9A2E1B30EB39}"/>
              </a:ext>
            </a:extLst>
          </p:cNvPr>
          <p:cNvGrpSpPr/>
          <p:nvPr/>
        </p:nvGrpSpPr>
        <p:grpSpPr>
          <a:xfrm>
            <a:off x="4475337" y="4305300"/>
            <a:ext cx="852148" cy="852148"/>
            <a:chOff x="10383138" y="448126"/>
            <a:chExt cx="139259" cy="252216"/>
          </a:xfrm>
        </p:grpSpPr>
        <p:sp>
          <p:nvSpPr>
            <p:cNvPr id="115" name="矩形: 圆角 114">
              <a:extLst>
                <a:ext uri="{FF2B5EF4-FFF2-40B4-BE49-F238E27FC236}">
                  <a16:creationId xmlns:a16="http://schemas.microsoft.com/office/drawing/2014/main" id="{4EB72EB5-4E38-4E33-AB98-EAAEC6D62DEF}"/>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Rounded Rectangle 5_1">
              <a:extLst>
                <a:ext uri="{FF2B5EF4-FFF2-40B4-BE49-F238E27FC236}">
                  <a16:creationId xmlns:a16="http://schemas.microsoft.com/office/drawing/2014/main" id="{11AB70B8-4655-4DF5-8052-D8200E54B189}"/>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 name="图形 140">
            <a:extLst>
              <a:ext uri="{FF2B5EF4-FFF2-40B4-BE49-F238E27FC236}">
                <a16:creationId xmlns:a16="http://schemas.microsoft.com/office/drawing/2014/main" id="{FB2F2764-67C4-45D8-9CD4-49C8851B9BC6}"/>
              </a:ext>
            </a:extLst>
          </p:cNvPr>
          <p:cNvSpPr/>
          <p:nvPr/>
        </p:nvSpPr>
        <p:spPr>
          <a:xfrm>
            <a:off x="4712109" y="4548737"/>
            <a:ext cx="349805" cy="358670"/>
          </a:xfrm>
          <a:custGeom>
            <a:avLst/>
            <a:gdLst>
              <a:gd name="connsiteX0" fmla="*/ 349806 w 349805"/>
              <a:gd name="connsiteY0" fmla="*/ 158180 h 358670"/>
              <a:gd name="connsiteX1" fmla="*/ 177481 w 349805"/>
              <a:gd name="connsiteY1" fmla="*/ 0 h 358670"/>
              <a:gd name="connsiteX2" fmla="*/ 0 w 349805"/>
              <a:gd name="connsiteY2" fmla="*/ 179241 h 358670"/>
              <a:gd name="connsiteX3" fmla="*/ 181127 w 349805"/>
              <a:gd name="connsiteY3" fmla="*/ 358671 h 358670"/>
              <a:gd name="connsiteX4" fmla="*/ 253553 w 349805"/>
              <a:gd name="connsiteY4" fmla="*/ 348140 h 358670"/>
              <a:gd name="connsiteX5" fmla="*/ 253553 w 349805"/>
              <a:gd name="connsiteY5" fmla="*/ 321043 h 358670"/>
              <a:gd name="connsiteX6" fmla="*/ 181567 w 349805"/>
              <a:gd name="connsiteY6" fmla="*/ 331354 h 358670"/>
              <a:gd name="connsiteX7" fmla="*/ 30272 w 349805"/>
              <a:gd name="connsiteY7" fmla="*/ 180530 h 358670"/>
              <a:gd name="connsiteX8" fmla="*/ 174683 w 349805"/>
              <a:gd name="connsiteY8" fmla="*/ 27097 h 358670"/>
              <a:gd name="connsiteX9" fmla="*/ 319534 w 349805"/>
              <a:gd name="connsiteY9" fmla="*/ 157740 h 358670"/>
              <a:gd name="connsiteX10" fmla="*/ 275023 w 349805"/>
              <a:gd name="connsiteY10" fmla="*/ 244782 h 358670"/>
              <a:gd name="connsiteX11" fmla="*/ 250755 w 349805"/>
              <a:gd name="connsiteY11" fmla="*/ 220892 h 358670"/>
              <a:gd name="connsiteX12" fmla="*/ 250755 w 349805"/>
              <a:gd name="connsiteY12" fmla="*/ 94807 h 358670"/>
              <a:gd name="connsiteX13" fmla="*/ 218314 w 349805"/>
              <a:gd name="connsiteY13" fmla="*/ 94807 h 358670"/>
              <a:gd name="connsiteX14" fmla="*/ 218314 w 349805"/>
              <a:gd name="connsiteY14" fmla="*/ 121024 h 358670"/>
              <a:gd name="connsiteX15" fmla="*/ 214857 w 349805"/>
              <a:gd name="connsiteY15" fmla="*/ 121024 h 358670"/>
              <a:gd name="connsiteX16" fmla="*/ 164561 w 349805"/>
              <a:gd name="connsiteY16" fmla="*/ 90721 h 358670"/>
              <a:gd name="connsiteX17" fmla="*/ 89809 w 349805"/>
              <a:gd name="connsiteY17" fmla="*/ 179461 h 358670"/>
              <a:gd name="connsiteX18" fmla="*/ 164592 w 349805"/>
              <a:gd name="connsiteY18" fmla="*/ 270810 h 358670"/>
              <a:gd name="connsiteX19" fmla="*/ 218314 w 349805"/>
              <a:gd name="connsiteY19" fmla="*/ 236641 h 358670"/>
              <a:gd name="connsiteX20" fmla="*/ 221772 w 349805"/>
              <a:gd name="connsiteY20" fmla="*/ 236641 h 358670"/>
              <a:gd name="connsiteX21" fmla="*/ 269019 w 349805"/>
              <a:gd name="connsiteY21" fmla="*/ 272728 h 358670"/>
              <a:gd name="connsiteX22" fmla="*/ 349806 w 349805"/>
              <a:gd name="connsiteY22" fmla="*/ 158211 h 358670"/>
              <a:gd name="connsiteX23" fmla="*/ 124199 w 349805"/>
              <a:gd name="connsiteY23" fmla="*/ 180310 h 358670"/>
              <a:gd name="connsiteX24" fmla="*/ 169968 w 349805"/>
              <a:gd name="connsiteY24" fmla="*/ 120364 h 358670"/>
              <a:gd name="connsiteX25" fmla="*/ 217874 w 349805"/>
              <a:gd name="connsiteY25" fmla="*/ 180310 h 358670"/>
              <a:gd name="connsiteX26" fmla="*/ 169528 w 349805"/>
              <a:gd name="connsiteY26" fmla="*/ 240476 h 358670"/>
              <a:gd name="connsiteX27" fmla="*/ 124199 w 349805"/>
              <a:gd name="connsiteY27" fmla="*/ 180310 h 35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49805" h="358670">
                <a:moveTo>
                  <a:pt x="349806" y="158180"/>
                </a:moveTo>
                <a:cubicBezTo>
                  <a:pt x="349806" y="64913"/>
                  <a:pt x="279109" y="0"/>
                  <a:pt x="177481" y="0"/>
                </a:cubicBezTo>
                <a:cubicBezTo>
                  <a:pt x="72174" y="0"/>
                  <a:pt x="0" y="72866"/>
                  <a:pt x="0" y="179241"/>
                </a:cubicBezTo>
                <a:cubicBezTo>
                  <a:pt x="0" y="289043"/>
                  <a:pt x="70257" y="358671"/>
                  <a:pt x="181127" y="358671"/>
                </a:cubicBezTo>
                <a:cubicBezTo>
                  <a:pt x="208224" y="358671"/>
                  <a:pt x="234220" y="354804"/>
                  <a:pt x="253553" y="348140"/>
                </a:cubicBezTo>
                <a:lnTo>
                  <a:pt x="253553" y="321043"/>
                </a:lnTo>
                <a:cubicBezTo>
                  <a:pt x="240036" y="327299"/>
                  <a:pt x="210990" y="331354"/>
                  <a:pt x="181567" y="331354"/>
                </a:cubicBezTo>
                <a:cubicBezTo>
                  <a:pt x="89589" y="331354"/>
                  <a:pt x="30272" y="272256"/>
                  <a:pt x="30272" y="180530"/>
                </a:cubicBezTo>
                <a:cubicBezTo>
                  <a:pt x="30272" y="91129"/>
                  <a:pt x="90658" y="27097"/>
                  <a:pt x="174683" y="27097"/>
                </a:cubicBezTo>
                <a:cubicBezTo>
                  <a:pt x="260657" y="27097"/>
                  <a:pt x="319534" y="80159"/>
                  <a:pt x="319534" y="157740"/>
                </a:cubicBezTo>
                <a:cubicBezTo>
                  <a:pt x="319534" y="210613"/>
                  <a:pt x="302119" y="244782"/>
                  <a:pt x="275023" y="244782"/>
                </a:cubicBezTo>
                <a:cubicBezTo>
                  <a:pt x="259557" y="244782"/>
                  <a:pt x="250755" y="235981"/>
                  <a:pt x="250755" y="220892"/>
                </a:cubicBezTo>
                <a:lnTo>
                  <a:pt x="250755" y="94807"/>
                </a:lnTo>
                <a:lnTo>
                  <a:pt x="218314" y="94807"/>
                </a:lnTo>
                <a:lnTo>
                  <a:pt x="218314" y="121024"/>
                </a:lnTo>
                <a:lnTo>
                  <a:pt x="214857" y="121024"/>
                </a:lnTo>
                <a:cubicBezTo>
                  <a:pt x="206495" y="102320"/>
                  <a:pt x="187163" y="90721"/>
                  <a:pt x="164561" y="90721"/>
                </a:cubicBezTo>
                <a:cubicBezTo>
                  <a:pt x="120552" y="90721"/>
                  <a:pt x="89809" y="127248"/>
                  <a:pt x="89809" y="179461"/>
                </a:cubicBezTo>
                <a:cubicBezTo>
                  <a:pt x="89809" y="234063"/>
                  <a:pt x="119892" y="270810"/>
                  <a:pt x="164592" y="270810"/>
                </a:cubicBezTo>
                <a:cubicBezTo>
                  <a:pt x="189740" y="270810"/>
                  <a:pt x="209073" y="258551"/>
                  <a:pt x="218314" y="236641"/>
                </a:cubicBezTo>
                <a:lnTo>
                  <a:pt x="221772" y="236641"/>
                </a:lnTo>
                <a:cubicBezTo>
                  <a:pt x="224318" y="257702"/>
                  <a:pt x="243871" y="272728"/>
                  <a:pt x="269019" y="272728"/>
                </a:cubicBezTo>
                <a:cubicBezTo>
                  <a:pt x="318434" y="272728"/>
                  <a:pt x="349806" y="228248"/>
                  <a:pt x="349806" y="158211"/>
                </a:cubicBezTo>
                <a:close/>
                <a:moveTo>
                  <a:pt x="124199" y="180310"/>
                </a:moveTo>
                <a:cubicBezTo>
                  <a:pt x="124199" y="142682"/>
                  <a:pt x="141173" y="120364"/>
                  <a:pt x="169968" y="120364"/>
                </a:cubicBezTo>
                <a:cubicBezTo>
                  <a:pt x="199202" y="120364"/>
                  <a:pt x="217874" y="143563"/>
                  <a:pt x="217874" y="180310"/>
                </a:cubicBezTo>
                <a:cubicBezTo>
                  <a:pt x="217874" y="217057"/>
                  <a:pt x="198982" y="240476"/>
                  <a:pt x="169528" y="240476"/>
                </a:cubicBezTo>
                <a:cubicBezTo>
                  <a:pt x="141394" y="240476"/>
                  <a:pt x="124199" y="217686"/>
                  <a:pt x="124199" y="180310"/>
                </a:cubicBezTo>
                <a:close/>
              </a:path>
            </a:pathLst>
          </a:custGeom>
          <a:solidFill>
            <a:schemeClr val="bg1"/>
          </a:solidFill>
          <a:ln w="30956" cap="flat">
            <a:noFill/>
            <a:prstDash val="solid"/>
            <a:miter/>
          </a:ln>
        </p:spPr>
        <p:txBody>
          <a:bodyPr rtlCol="0" anchor="ctr"/>
          <a:lstStyle/>
          <a:p>
            <a:endParaRPr lang="zh-CN" altLang="en-US"/>
          </a:p>
        </p:txBody>
      </p:sp>
      <p:grpSp>
        <p:nvGrpSpPr>
          <p:cNvPr id="227" name="组合 226">
            <a:extLst>
              <a:ext uri="{FF2B5EF4-FFF2-40B4-BE49-F238E27FC236}">
                <a16:creationId xmlns:a16="http://schemas.microsoft.com/office/drawing/2014/main" id="{9775DF9C-D612-44F4-85B6-81D4D6D9A425}"/>
              </a:ext>
            </a:extLst>
          </p:cNvPr>
          <p:cNvGrpSpPr/>
          <p:nvPr/>
        </p:nvGrpSpPr>
        <p:grpSpPr>
          <a:xfrm>
            <a:off x="2586995" y="2304284"/>
            <a:ext cx="1782572" cy="1927533"/>
            <a:chOff x="2586995" y="2367784"/>
            <a:chExt cx="1782572" cy="1927533"/>
          </a:xfrm>
        </p:grpSpPr>
        <p:sp>
          <p:nvSpPr>
            <p:cNvPr id="149" name="任意多边形: 形状 148">
              <a:extLst>
                <a:ext uri="{FF2B5EF4-FFF2-40B4-BE49-F238E27FC236}">
                  <a16:creationId xmlns:a16="http://schemas.microsoft.com/office/drawing/2014/main" id="{C4184A12-80C8-43E6-A380-586B4802ADC3}"/>
                </a:ext>
              </a:extLst>
            </p:cNvPr>
            <p:cNvSpPr/>
            <p:nvPr/>
          </p:nvSpPr>
          <p:spPr>
            <a:xfrm>
              <a:off x="2586995" y="4081238"/>
              <a:ext cx="1631322" cy="214079"/>
            </a:xfrm>
            <a:custGeom>
              <a:avLst/>
              <a:gdLst>
                <a:gd name="connsiteX0" fmla="*/ 1631322 w 1631322"/>
                <a:gd name="connsiteY0" fmla="*/ 107040 h 214079"/>
                <a:gd name="connsiteX1" fmla="*/ 815661 w 1631322"/>
                <a:gd name="connsiteY1" fmla="*/ 214080 h 214079"/>
                <a:gd name="connsiteX2" fmla="*/ 0 w 1631322"/>
                <a:gd name="connsiteY2" fmla="*/ 107040 h 214079"/>
                <a:gd name="connsiteX3" fmla="*/ 815661 w 1631322"/>
                <a:gd name="connsiteY3" fmla="*/ 0 h 214079"/>
                <a:gd name="connsiteX4" fmla="*/ 1631322 w 1631322"/>
                <a:gd name="connsiteY4" fmla="*/ 107040 h 214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322" h="214079">
                  <a:moveTo>
                    <a:pt x="1631322" y="107040"/>
                  </a:moveTo>
                  <a:cubicBezTo>
                    <a:pt x="1631322" y="166156"/>
                    <a:pt x="1266138" y="214080"/>
                    <a:pt x="815661" y="214080"/>
                  </a:cubicBezTo>
                  <a:cubicBezTo>
                    <a:pt x="365184" y="214080"/>
                    <a:pt x="0" y="166156"/>
                    <a:pt x="0" y="107040"/>
                  </a:cubicBezTo>
                  <a:cubicBezTo>
                    <a:pt x="0" y="47924"/>
                    <a:pt x="365184" y="0"/>
                    <a:pt x="815661" y="0"/>
                  </a:cubicBezTo>
                  <a:cubicBezTo>
                    <a:pt x="1266138" y="0"/>
                    <a:pt x="1631322" y="47923"/>
                    <a:pt x="1631322" y="107040"/>
                  </a:cubicBezTo>
                  <a:close/>
                </a:path>
              </a:pathLst>
            </a:custGeom>
            <a:solidFill>
              <a:srgbClr val="D1D3D4"/>
            </a:solidFill>
            <a:ln w="7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9775B8D3-1AE5-421E-A8A9-7231D3D65018}"/>
                </a:ext>
              </a:extLst>
            </p:cNvPr>
            <p:cNvSpPr/>
            <p:nvPr/>
          </p:nvSpPr>
          <p:spPr>
            <a:xfrm>
              <a:off x="3153689" y="3069450"/>
              <a:ext cx="197973" cy="149406"/>
            </a:xfrm>
            <a:custGeom>
              <a:avLst/>
              <a:gdLst>
                <a:gd name="connsiteX0" fmla="*/ 190883 w 197973"/>
                <a:gd name="connsiteY0" fmla="*/ 0 h 149406"/>
                <a:gd name="connsiteX1" fmla="*/ 84446 w 197973"/>
                <a:gd name="connsiteY1" fmla="*/ 11240 h 149406"/>
                <a:gd name="connsiteX2" fmla="*/ 21535 w 197973"/>
                <a:gd name="connsiteY2" fmla="*/ 37943 h 149406"/>
                <a:gd name="connsiteX3" fmla="*/ 1545 w 197973"/>
                <a:gd name="connsiteY3" fmla="*/ 98893 h 149406"/>
                <a:gd name="connsiteX4" fmla="*/ 53971 w 197973"/>
                <a:gd name="connsiteY4" fmla="*/ 149358 h 149406"/>
                <a:gd name="connsiteX5" fmla="*/ 197974 w 197973"/>
                <a:gd name="connsiteY5" fmla="*/ 78300 h 14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973" h="149406">
                  <a:moveTo>
                    <a:pt x="190883" y="0"/>
                  </a:moveTo>
                  <a:cubicBezTo>
                    <a:pt x="190883" y="0"/>
                    <a:pt x="113036" y="9354"/>
                    <a:pt x="84446" y="11240"/>
                  </a:cubicBezTo>
                  <a:cubicBezTo>
                    <a:pt x="55857" y="13125"/>
                    <a:pt x="26363" y="33870"/>
                    <a:pt x="21535" y="37943"/>
                  </a:cubicBezTo>
                  <a:cubicBezTo>
                    <a:pt x="16707" y="42016"/>
                    <a:pt x="-6074" y="74151"/>
                    <a:pt x="1545" y="98893"/>
                  </a:cubicBezTo>
                  <a:cubicBezTo>
                    <a:pt x="9164" y="123635"/>
                    <a:pt x="40620" y="147472"/>
                    <a:pt x="53971" y="149358"/>
                  </a:cubicBezTo>
                  <a:cubicBezTo>
                    <a:pt x="67323" y="151244"/>
                    <a:pt x="174137" y="97385"/>
                    <a:pt x="197974" y="78300"/>
                  </a:cubicBezTo>
                  <a:close/>
                </a:path>
              </a:pathLst>
            </a:custGeom>
            <a:solidFill>
              <a:srgbClr val="FFFFFF"/>
            </a:solidFill>
            <a:ln w="7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D5D9EC71-F19D-4493-A3F5-47D4138FCEED}"/>
                </a:ext>
              </a:extLst>
            </p:cNvPr>
            <p:cNvSpPr/>
            <p:nvPr/>
          </p:nvSpPr>
          <p:spPr>
            <a:xfrm>
              <a:off x="3149811" y="3065876"/>
              <a:ext cx="205721" cy="156703"/>
            </a:xfrm>
            <a:custGeom>
              <a:avLst/>
              <a:gdLst>
                <a:gd name="connsiteX0" fmla="*/ 58302 w 205721"/>
                <a:gd name="connsiteY0" fmla="*/ 156704 h 156703"/>
                <a:gd name="connsiteX1" fmla="*/ 57322 w 205721"/>
                <a:gd name="connsiteY1" fmla="*/ 156704 h 156703"/>
                <a:gd name="connsiteX2" fmla="*/ 1727 w 205721"/>
                <a:gd name="connsiteY2" fmla="*/ 103900 h 156703"/>
                <a:gd name="connsiteX3" fmla="*/ 22999 w 205721"/>
                <a:gd name="connsiteY3" fmla="*/ 38726 h 156703"/>
                <a:gd name="connsiteX4" fmla="*/ 88098 w 205721"/>
                <a:gd name="connsiteY4" fmla="*/ 11268 h 156703"/>
                <a:gd name="connsiteX5" fmla="*/ 194309 w 205721"/>
                <a:gd name="connsiteY5" fmla="*/ 29 h 156703"/>
                <a:gd name="connsiteX6" fmla="*/ 198593 w 205721"/>
                <a:gd name="connsiteY6" fmla="*/ 3378 h 156703"/>
                <a:gd name="connsiteX7" fmla="*/ 198608 w 205721"/>
                <a:gd name="connsiteY7" fmla="*/ 3498 h 156703"/>
                <a:gd name="connsiteX8" fmla="*/ 205699 w 205721"/>
                <a:gd name="connsiteY8" fmla="*/ 81874 h 156703"/>
                <a:gd name="connsiteX9" fmla="*/ 204266 w 205721"/>
                <a:gd name="connsiteY9" fmla="*/ 85268 h 156703"/>
                <a:gd name="connsiteX10" fmla="*/ 58302 w 205721"/>
                <a:gd name="connsiteY10" fmla="*/ 156704 h 156703"/>
                <a:gd name="connsiteX11" fmla="*/ 191216 w 205721"/>
                <a:gd name="connsiteY11" fmla="*/ 7723 h 156703"/>
                <a:gd name="connsiteX12" fmla="*/ 88551 w 205721"/>
                <a:gd name="connsiteY12" fmla="*/ 18585 h 156703"/>
                <a:gd name="connsiteX13" fmla="*/ 28204 w 205721"/>
                <a:gd name="connsiteY13" fmla="*/ 44383 h 156703"/>
                <a:gd name="connsiteX14" fmla="*/ 9497 w 205721"/>
                <a:gd name="connsiteY14" fmla="*/ 101185 h 156703"/>
                <a:gd name="connsiteX15" fmla="*/ 58679 w 205721"/>
                <a:gd name="connsiteY15" fmla="*/ 148934 h 156703"/>
                <a:gd name="connsiteX16" fmla="*/ 198080 w 205721"/>
                <a:gd name="connsiteY16" fmla="*/ 79988 h 15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721" h="156703">
                  <a:moveTo>
                    <a:pt x="58302" y="156704"/>
                  </a:moveTo>
                  <a:lnTo>
                    <a:pt x="57322" y="156704"/>
                  </a:lnTo>
                  <a:cubicBezTo>
                    <a:pt x="41858" y="154516"/>
                    <a:pt x="9497" y="128718"/>
                    <a:pt x="1727" y="103900"/>
                  </a:cubicBezTo>
                  <a:cubicBezTo>
                    <a:pt x="-6721" y="76443"/>
                    <a:pt x="18323" y="42573"/>
                    <a:pt x="22999" y="38726"/>
                  </a:cubicBezTo>
                  <a:cubicBezTo>
                    <a:pt x="22999" y="38726"/>
                    <a:pt x="55511" y="13380"/>
                    <a:pt x="88098" y="11268"/>
                  </a:cubicBezTo>
                  <a:cubicBezTo>
                    <a:pt x="116235" y="9382"/>
                    <a:pt x="193705" y="104"/>
                    <a:pt x="194309" y="29"/>
                  </a:cubicBezTo>
                  <a:cubicBezTo>
                    <a:pt x="196421" y="-228"/>
                    <a:pt x="198337" y="1273"/>
                    <a:pt x="198593" y="3378"/>
                  </a:cubicBezTo>
                  <a:cubicBezTo>
                    <a:pt x="198601" y="3415"/>
                    <a:pt x="198608" y="3461"/>
                    <a:pt x="198608" y="3498"/>
                  </a:cubicBezTo>
                  <a:lnTo>
                    <a:pt x="205699" y="81874"/>
                  </a:lnTo>
                  <a:cubicBezTo>
                    <a:pt x="205842" y="83179"/>
                    <a:pt x="205299" y="84461"/>
                    <a:pt x="204266" y="85268"/>
                  </a:cubicBezTo>
                  <a:cubicBezTo>
                    <a:pt x="182164" y="102542"/>
                    <a:pt x="77613" y="156704"/>
                    <a:pt x="58302" y="156704"/>
                  </a:cubicBezTo>
                  <a:close/>
                  <a:moveTo>
                    <a:pt x="191216" y="7723"/>
                  </a:moveTo>
                  <a:cubicBezTo>
                    <a:pt x="174922" y="9684"/>
                    <a:pt x="113218" y="16926"/>
                    <a:pt x="88551" y="18585"/>
                  </a:cubicBezTo>
                  <a:cubicBezTo>
                    <a:pt x="63884" y="20245"/>
                    <a:pt x="35748" y="38198"/>
                    <a:pt x="28204" y="44383"/>
                  </a:cubicBezTo>
                  <a:cubicBezTo>
                    <a:pt x="24659" y="47174"/>
                    <a:pt x="2331" y="77951"/>
                    <a:pt x="9497" y="101185"/>
                  </a:cubicBezTo>
                  <a:cubicBezTo>
                    <a:pt x="16663" y="124418"/>
                    <a:pt x="46459" y="147199"/>
                    <a:pt x="58679" y="148934"/>
                  </a:cubicBezTo>
                  <a:cubicBezTo>
                    <a:pt x="70900" y="150669"/>
                    <a:pt x="171151" y="100279"/>
                    <a:pt x="198080" y="79988"/>
                  </a:cubicBezTo>
                  <a:close/>
                </a:path>
              </a:pathLst>
            </a:custGeom>
            <a:solidFill>
              <a:srgbClr val="231F20"/>
            </a:solidFill>
            <a:ln w="7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D3140F61-4944-4DB7-B79A-FD7D96AC7951}"/>
                </a:ext>
              </a:extLst>
            </p:cNvPr>
            <p:cNvSpPr/>
            <p:nvPr/>
          </p:nvSpPr>
          <p:spPr>
            <a:xfrm>
              <a:off x="3121817" y="3063546"/>
              <a:ext cx="174883" cy="155874"/>
            </a:xfrm>
            <a:custGeom>
              <a:avLst/>
              <a:gdLst>
                <a:gd name="connsiteX0" fmla="*/ 44657 w 174883"/>
                <a:gd name="connsiteY0" fmla="*/ 110153 h 155874"/>
                <a:gd name="connsiteX1" fmla="*/ 113904 w 174883"/>
                <a:gd name="connsiteY1" fmla="*/ 155866 h 155874"/>
                <a:gd name="connsiteX2" fmla="*/ 121448 w 174883"/>
                <a:gd name="connsiteY2" fmla="*/ 138667 h 155874"/>
                <a:gd name="connsiteX3" fmla="*/ 140759 w 174883"/>
                <a:gd name="connsiteY3" fmla="*/ 140855 h 155874"/>
                <a:gd name="connsiteX4" fmla="*/ 140004 w 174883"/>
                <a:gd name="connsiteY4" fmla="*/ 125768 h 155874"/>
                <a:gd name="connsiteX5" fmla="*/ 157203 w 174883"/>
                <a:gd name="connsiteY5" fmla="*/ 130747 h 155874"/>
                <a:gd name="connsiteX6" fmla="*/ 158636 w 174883"/>
                <a:gd name="connsiteY6" fmla="*/ 112869 h 155874"/>
                <a:gd name="connsiteX7" fmla="*/ 174327 w 174883"/>
                <a:gd name="connsiteY7" fmla="*/ 119356 h 155874"/>
                <a:gd name="connsiteX8" fmla="*/ 120769 w 174883"/>
                <a:gd name="connsiteY8" fmla="*/ 26422 h 155874"/>
                <a:gd name="connsiteX9" fmla="*/ 157882 w 174883"/>
                <a:gd name="connsiteY9" fmla="*/ 17898 h 155874"/>
                <a:gd name="connsiteX10" fmla="*/ 117148 w 174883"/>
                <a:gd name="connsiteY10" fmla="*/ 21 h 155874"/>
                <a:gd name="connsiteX11" fmla="*/ 57179 w 174883"/>
                <a:gd name="connsiteY11" fmla="*/ 17898 h 155874"/>
                <a:gd name="connsiteX12" fmla="*/ 0 w 174883"/>
                <a:gd name="connsiteY12" fmla="*/ 15032 h 155874"/>
                <a:gd name="connsiteX13" fmla="*/ 2867 w 174883"/>
                <a:gd name="connsiteY13" fmla="*/ 98008 h 15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83" h="155874">
                  <a:moveTo>
                    <a:pt x="44657" y="110153"/>
                  </a:moveTo>
                  <a:cubicBezTo>
                    <a:pt x="44657" y="110153"/>
                    <a:pt x="96781" y="155413"/>
                    <a:pt x="113904" y="155866"/>
                  </a:cubicBezTo>
                  <a:cubicBezTo>
                    <a:pt x="131028" y="156318"/>
                    <a:pt x="121448" y="138667"/>
                    <a:pt x="121448" y="138667"/>
                  </a:cubicBezTo>
                  <a:cubicBezTo>
                    <a:pt x="121448" y="138667"/>
                    <a:pt x="137892" y="151566"/>
                    <a:pt x="140759" y="140855"/>
                  </a:cubicBezTo>
                  <a:cubicBezTo>
                    <a:pt x="143625" y="130143"/>
                    <a:pt x="140004" y="125768"/>
                    <a:pt x="140004" y="125768"/>
                  </a:cubicBezTo>
                  <a:cubicBezTo>
                    <a:pt x="140004" y="125768"/>
                    <a:pt x="153582" y="144325"/>
                    <a:pt x="157203" y="130747"/>
                  </a:cubicBezTo>
                  <a:cubicBezTo>
                    <a:pt x="160824" y="117169"/>
                    <a:pt x="158636" y="112869"/>
                    <a:pt x="158636" y="112869"/>
                  </a:cubicBezTo>
                  <a:cubicBezTo>
                    <a:pt x="158636" y="112869"/>
                    <a:pt x="169348" y="134367"/>
                    <a:pt x="174327" y="119356"/>
                  </a:cubicBezTo>
                  <a:cubicBezTo>
                    <a:pt x="179305" y="104345"/>
                    <a:pt x="150037" y="51466"/>
                    <a:pt x="120769" y="26422"/>
                  </a:cubicBezTo>
                  <a:cubicBezTo>
                    <a:pt x="120769" y="26422"/>
                    <a:pt x="155016" y="30043"/>
                    <a:pt x="157882" y="17898"/>
                  </a:cubicBezTo>
                  <a:cubicBezTo>
                    <a:pt x="160749" y="5753"/>
                    <a:pt x="130047" y="699"/>
                    <a:pt x="117148" y="21"/>
                  </a:cubicBezTo>
                  <a:cubicBezTo>
                    <a:pt x="104249" y="-658"/>
                    <a:pt x="79431" y="15711"/>
                    <a:pt x="57179" y="17898"/>
                  </a:cubicBezTo>
                  <a:cubicBezTo>
                    <a:pt x="38071" y="18698"/>
                    <a:pt x="18934" y="17740"/>
                    <a:pt x="0" y="15032"/>
                  </a:cubicBezTo>
                  <a:lnTo>
                    <a:pt x="2867" y="98008"/>
                  </a:lnTo>
                  <a:close/>
                </a:path>
              </a:pathLst>
            </a:custGeom>
            <a:solidFill>
              <a:srgbClr val="FFFFFF"/>
            </a:solidFill>
            <a:ln w="7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0CF6C429-2243-45BE-BAE4-9FE6037146A5}"/>
                </a:ext>
              </a:extLst>
            </p:cNvPr>
            <p:cNvSpPr/>
            <p:nvPr/>
          </p:nvSpPr>
          <p:spPr>
            <a:xfrm>
              <a:off x="3117517" y="3059795"/>
              <a:ext cx="182938" cy="163673"/>
            </a:xfrm>
            <a:custGeom>
              <a:avLst/>
              <a:gdLst>
                <a:gd name="connsiteX0" fmla="*/ 119185 w 182938"/>
                <a:gd name="connsiteY0" fmla="*/ 163539 h 163673"/>
                <a:gd name="connsiteX1" fmla="*/ 118053 w 182938"/>
                <a:gd name="connsiteY1" fmla="*/ 163539 h 163673"/>
                <a:gd name="connsiteX2" fmla="*/ 47071 w 182938"/>
                <a:gd name="connsiteY2" fmla="*/ 117450 h 163673"/>
                <a:gd name="connsiteX3" fmla="*/ 5733 w 182938"/>
                <a:gd name="connsiteY3" fmla="*/ 105531 h 163673"/>
                <a:gd name="connsiteX4" fmla="*/ 2867 w 182938"/>
                <a:gd name="connsiteY4" fmla="*/ 101910 h 163673"/>
                <a:gd name="connsiteX5" fmla="*/ 0 w 182938"/>
                <a:gd name="connsiteY5" fmla="*/ 18934 h 163673"/>
                <a:gd name="connsiteX6" fmla="*/ 1283 w 182938"/>
                <a:gd name="connsiteY6" fmla="*/ 15841 h 163673"/>
                <a:gd name="connsiteX7" fmla="*/ 4451 w 182938"/>
                <a:gd name="connsiteY7" fmla="*/ 14936 h 163673"/>
                <a:gd name="connsiteX8" fmla="*/ 60724 w 182938"/>
                <a:gd name="connsiteY8" fmla="*/ 17727 h 163673"/>
                <a:gd name="connsiteX9" fmla="*/ 94216 w 182938"/>
                <a:gd name="connsiteY9" fmla="*/ 7543 h 163673"/>
                <a:gd name="connsiteX10" fmla="*/ 121297 w 182938"/>
                <a:gd name="connsiteY10" fmla="*/ 0 h 163673"/>
                <a:gd name="connsiteX11" fmla="*/ 163615 w 182938"/>
                <a:gd name="connsiteY11" fmla="*/ 13729 h 163673"/>
                <a:gd name="connsiteX12" fmla="*/ 165576 w 182938"/>
                <a:gd name="connsiteY12" fmla="*/ 22705 h 163673"/>
                <a:gd name="connsiteX13" fmla="*/ 135403 w 182938"/>
                <a:gd name="connsiteY13" fmla="*/ 34775 h 163673"/>
                <a:gd name="connsiteX14" fmla="*/ 182247 w 182938"/>
                <a:gd name="connsiteY14" fmla="*/ 124465 h 163673"/>
                <a:gd name="connsiteX15" fmla="*/ 174327 w 182938"/>
                <a:gd name="connsiteY15" fmla="*/ 132461 h 163673"/>
                <a:gd name="connsiteX16" fmla="*/ 166783 w 182938"/>
                <a:gd name="connsiteY16" fmla="*/ 128991 h 163673"/>
                <a:gd name="connsiteX17" fmla="*/ 165350 w 182938"/>
                <a:gd name="connsiteY17" fmla="*/ 135629 h 163673"/>
                <a:gd name="connsiteX18" fmla="*/ 158410 w 182938"/>
                <a:gd name="connsiteY18" fmla="*/ 143173 h 163673"/>
                <a:gd name="connsiteX19" fmla="*/ 149886 w 182938"/>
                <a:gd name="connsiteY19" fmla="*/ 140532 h 163673"/>
                <a:gd name="connsiteX20" fmla="*/ 148906 w 182938"/>
                <a:gd name="connsiteY20" fmla="*/ 145436 h 163673"/>
                <a:gd name="connsiteX21" fmla="*/ 143022 w 182938"/>
                <a:gd name="connsiteY21" fmla="*/ 152074 h 163673"/>
                <a:gd name="connsiteX22" fmla="*/ 132537 w 182938"/>
                <a:gd name="connsiteY22" fmla="*/ 150867 h 163673"/>
                <a:gd name="connsiteX23" fmla="*/ 131028 w 182938"/>
                <a:gd name="connsiteY23" fmla="*/ 158410 h 163673"/>
                <a:gd name="connsiteX24" fmla="*/ 119185 w 182938"/>
                <a:gd name="connsiteY24" fmla="*/ 163539 h 163673"/>
                <a:gd name="connsiteX25" fmla="*/ 10561 w 182938"/>
                <a:gd name="connsiteY25" fmla="*/ 98742 h 163673"/>
                <a:gd name="connsiteX26" fmla="*/ 50012 w 182938"/>
                <a:gd name="connsiteY26" fmla="*/ 110133 h 163673"/>
                <a:gd name="connsiteX27" fmla="*/ 51446 w 182938"/>
                <a:gd name="connsiteY27" fmla="*/ 110962 h 163673"/>
                <a:gd name="connsiteX28" fmla="*/ 118355 w 182938"/>
                <a:gd name="connsiteY28" fmla="*/ 155694 h 163673"/>
                <a:gd name="connsiteX29" fmla="*/ 123937 w 182938"/>
                <a:gd name="connsiteY29" fmla="*/ 154261 h 163673"/>
                <a:gd name="connsiteX30" fmla="*/ 121976 w 182938"/>
                <a:gd name="connsiteY30" fmla="*/ 144379 h 163673"/>
                <a:gd name="connsiteX31" fmla="*/ 123613 w 182938"/>
                <a:gd name="connsiteY31" fmla="*/ 139084 h 163673"/>
                <a:gd name="connsiteX32" fmla="*/ 127784 w 182938"/>
                <a:gd name="connsiteY32" fmla="*/ 139401 h 163673"/>
                <a:gd name="connsiteX33" fmla="*/ 140080 w 182938"/>
                <a:gd name="connsiteY33" fmla="*/ 144907 h 163673"/>
                <a:gd name="connsiteX34" fmla="*/ 140910 w 182938"/>
                <a:gd name="connsiteY34" fmla="*/ 143625 h 163673"/>
                <a:gd name="connsiteX35" fmla="*/ 140910 w 182938"/>
                <a:gd name="connsiteY35" fmla="*/ 132008 h 163673"/>
                <a:gd name="connsiteX36" fmla="*/ 140910 w 182938"/>
                <a:gd name="connsiteY36" fmla="*/ 132008 h 163673"/>
                <a:gd name="connsiteX37" fmla="*/ 141664 w 182938"/>
                <a:gd name="connsiteY37" fmla="*/ 126653 h 163673"/>
                <a:gd name="connsiteX38" fmla="*/ 147020 w 182938"/>
                <a:gd name="connsiteY38" fmla="*/ 127256 h 163673"/>
                <a:gd name="connsiteX39" fmla="*/ 147020 w 182938"/>
                <a:gd name="connsiteY39" fmla="*/ 127256 h 163673"/>
                <a:gd name="connsiteX40" fmla="*/ 147020 w 182938"/>
                <a:gd name="connsiteY40" fmla="*/ 127256 h 163673"/>
                <a:gd name="connsiteX41" fmla="*/ 156374 w 182938"/>
                <a:gd name="connsiteY41" fmla="*/ 135554 h 163673"/>
                <a:gd name="connsiteX42" fmla="*/ 157203 w 182938"/>
                <a:gd name="connsiteY42" fmla="*/ 133442 h 163673"/>
                <a:gd name="connsiteX43" fmla="*/ 158787 w 182938"/>
                <a:gd name="connsiteY43" fmla="*/ 118355 h 163673"/>
                <a:gd name="connsiteX44" fmla="*/ 160462 w 182938"/>
                <a:gd name="connsiteY44" fmla="*/ 113293 h 163673"/>
                <a:gd name="connsiteX45" fmla="*/ 160598 w 182938"/>
                <a:gd name="connsiteY45" fmla="*/ 113225 h 163673"/>
                <a:gd name="connsiteX46" fmla="*/ 165878 w 182938"/>
                <a:gd name="connsiteY46" fmla="*/ 115036 h 163673"/>
                <a:gd name="connsiteX47" fmla="*/ 173421 w 182938"/>
                <a:gd name="connsiteY47" fmla="*/ 124616 h 163673"/>
                <a:gd name="connsiteX48" fmla="*/ 174553 w 182938"/>
                <a:gd name="connsiteY48" fmla="*/ 121976 h 163673"/>
                <a:gd name="connsiteX49" fmla="*/ 122127 w 182938"/>
                <a:gd name="connsiteY49" fmla="*/ 33342 h 163673"/>
                <a:gd name="connsiteX50" fmla="*/ 121071 w 182938"/>
                <a:gd name="connsiteY50" fmla="*/ 28816 h 163673"/>
                <a:gd name="connsiteX51" fmla="*/ 125069 w 182938"/>
                <a:gd name="connsiteY51" fmla="*/ 26477 h 163673"/>
                <a:gd name="connsiteX52" fmla="*/ 158033 w 182938"/>
                <a:gd name="connsiteY52" fmla="*/ 20895 h 163673"/>
                <a:gd name="connsiteX53" fmla="*/ 157430 w 182938"/>
                <a:gd name="connsiteY53" fmla="*/ 18406 h 163673"/>
                <a:gd name="connsiteX54" fmla="*/ 120844 w 182938"/>
                <a:gd name="connsiteY54" fmla="*/ 7845 h 163673"/>
                <a:gd name="connsiteX55" fmla="*/ 97158 w 182938"/>
                <a:gd name="connsiteY55" fmla="*/ 14936 h 163673"/>
                <a:gd name="connsiteX56" fmla="*/ 61478 w 182938"/>
                <a:gd name="connsiteY56" fmla="*/ 25647 h 163673"/>
                <a:gd name="connsiteX57" fmla="*/ 7996 w 182938"/>
                <a:gd name="connsiteY57" fmla="*/ 23384 h 16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82938" h="163673">
                  <a:moveTo>
                    <a:pt x="119185" y="163539"/>
                  </a:moveTo>
                  <a:lnTo>
                    <a:pt x="118053" y="163539"/>
                  </a:lnTo>
                  <a:cubicBezTo>
                    <a:pt x="100628" y="162861"/>
                    <a:pt x="54840" y="124163"/>
                    <a:pt x="47071" y="117450"/>
                  </a:cubicBezTo>
                  <a:lnTo>
                    <a:pt x="5733" y="105531"/>
                  </a:lnTo>
                  <a:cubicBezTo>
                    <a:pt x="4081" y="105094"/>
                    <a:pt x="2912" y="103623"/>
                    <a:pt x="2867" y="101910"/>
                  </a:cubicBezTo>
                  <a:lnTo>
                    <a:pt x="0" y="18934"/>
                  </a:lnTo>
                  <a:cubicBezTo>
                    <a:pt x="-7" y="17772"/>
                    <a:pt x="453" y="16656"/>
                    <a:pt x="1283" y="15841"/>
                  </a:cubicBezTo>
                  <a:cubicBezTo>
                    <a:pt x="2165" y="15117"/>
                    <a:pt x="3312" y="14785"/>
                    <a:pt x="4451" y="14936"/>
                  </a:cubicBezTo>
                  <a:cubicBezTo>
                    <a:pt x="23083" y="17576"/>
                    <a:pt x="41918" y="18511"/>
                    <a:pt x="60724" y="17727"/>
                  </a:cubicBezTo>
                  <a:cubicBezTo>
                    <a:pt x="72303" y="15879"/>
                    <a:pt x="83573" y="12454"/>
                    <a:pt x="94216" y="7543"/>
                  </a:cubicBezTo>
                  <a:cubicBezTo>
                    <a:pt x="102680" y="3327"/>
                    <a:pt x="111875" y="769"/>
                    <a:pt x="121297" y="0"/>
                  </a:cubicBezTo>
                  <a:cubicBezTo>
                    <a:pt x="121674" y="0"/>
                    <a:pt x="154865" y="2037"/>
                    <a:pt x="163615" y="13729"/>
                  </a:cubicBezTo>
                  <a:cubicBezTo>
                    <a:pt x="165614" y="16263"/>
                    <a:pt x="166338" y="19567"/>
                    <a:pt x="165576" y="22705"/>
                  </a:cubicBezTo>
                  <a:cubicBezTo>
                    <a:pt x="163163" y="33040"/>
                    <a:pt x="146643" y="34775"/>
                    <a:pt x="135403" y="34775"/>
                  </a:cubicBezTo>
                  <a:cubicBezTo>
                    <a:pt x="162408" y="62157"/>
                    <a:pt x="187452" y="108775"/>
                    <a:pt x="182247" y="124465"/>
                  </a:cubicBezTo>
                  <a:cubicBezTo>
                    <a:pt x="180588" y="129519"/>
                    <a:pt x="177872" y="132008"/>
                    <a:pt x="174327" y="132461"/>
                  </a:cubicBezTo>
                  <a:cubicBezTo>
                    <a:pt x="171438" y="132401"/>
                    <a:pt x="168707" y="131141"/>
                    <a:pt x="166783" y="128991"/>
                  </a:cubicBezTo>
                  <a:cubicBezTo>
                    <a:pt x="166783" y="130952"/>
                    <a:pt x="165954" y="133140"/>
                    <a:pt x="165350" y="135629"/>
                  </a:cubicBezTo>
                  <a:cubicBezTo>
                    <a:pt x="163841" y="141287"/>
                    <a:pt x="160749" y="143173"/>
                    <a:pt x="158410" y="143173"/>
                  </a:cubicBezTo>
                  <a:cubicBezTo>
                    <a:pt x="155325" y="143497"/>
                    <a:pt x="152247" y="142546"/>
                    <a:pt x="149886" y="140532"/>
                  </a:cubicBezTo>
                  <a:cubicBezTo>
                    <a:pt x="149645" y="142184"/>
                    <a:pt x="149321" y="143821"/>
                    <a:pt x="148906" y="145436"/>
                  </a:cubicBezTo>
                  <a:cubicBezTo>
                    <a:pt x="148280" y="148543"/>
                    <a:pt x="146032" y="151078"/>
                    <a:pt x="143022" y="152074"/>
                  </a:cubicBezTo>
                  <a:cubicBezTo>
                    <a:pt x="139499" y="152949"/>
                    <a:pt x="135773" y="152519"/>
                    <a:pt x="132537" y="150867"/>
                  </a:cubicBezTo>
                  <a:cubicBezTo>
                    <a:pt x="132914" y="153477"/>
                    <a:pt x="132386" y="156147"/>
                    <a:pt x="131028" y="158410"/>
                  </a:cubicBezTo>
                  <a:cubicBezTo>
                    <a:pt x="128380" y="162235"/>
                    <a:pt x="123786" y="164226"/>
                    <a:pt x="119185" y="163539"/>
                  </a:cubicBezTo>
                  <a:close/>
                  <a:moveTo>
                    <a:pt x="10561" y="98742"/>
                  </a:moveTo>
                  <a:lnTo>
                    <a:pt x="50012" y="110133"/>
                  </a:lnTo>
                  <a:cubicBezTo>
                    <a:pt x="50548" y="110284"/>
                    <a:pt x="51046" y="110570"/>
                    <a:pt x="51446" y="110962"/>
                  </a:cubicBezTo>
                  <a:cubicBezTo>
                    <a:pt x="72039" y="128689"/>
                    <a:pt x="106814" y="155242"/>
                    <a:pt x="118355" y="155694"/>
                  </a:cubicBezTo>
                  <a:cubicBezTo>
                    <a:pt x="121297" y="155694"/>
                    <a:pt x="123334" y="155317"/>
                    <a:pt x="123937" y="154261"/>
                  </a:cubicBezTo>
                  <a:cubicBezTo>
                    <a:pt x="124541" y="153205"/>
                    <a:pt x="123334" y="146718"/>
                    <a:pt x="121976" y="144379"/>
                  </a:cubicBezTo>
                  <a:cubicBezTo>
                    <a:pt x="120965" y="142463"/>
                    <a:pt x="121697" y="140087"/>
                    <a:pt x="123613" y="139084"/>
                  </a:cubicBezTo>
                  <a:cubicBezTo>
                    <a:pt x="124948" y="138375"/>
                    <a:pt x="126570" y="138503"/>
                    <a:pt x="127784" y="139401"/>
                  </a:cubicBezTo>
                  <a:cubicBezTo>
                    <a:pt x="131209" y="142471"/>
                    <a:pt x="135509" y="144395"/>
                    <a:pt x="140080" y="144907"/>
                  </a:cubicBezTo>
                  <a:cubicBezTo>
                    <a:pt x="140080" y="144907"/>
                    <a:pt x="140608" y="144907"/>
                    <a:pt x="140910" y="143625"/>
                  </a:cubicBezTo>
                  <a:cubicBezTo>
                    <a:pt x="142388" y="139891"/>
                    <a:pt x="142388" y="135742"/>
                    <a:pt x="140910" y="132008"/>
                  </a:cubicBezTo>
                  <a:lnTo>
                    <a:pt x="140910" y="132008"/>
                  </a:lnTo>
                  <a:cubicBezTo>
                    <a:pt x="139650" y="130319"/>
                    <a:pt x="139989" y="127927"/>
                    <a:pt x="141664" y="126653"/>
                  </a:cubicBezTo>
                  <a:cubicBezTo>
                    <a:pt x="143324" y="125400"/>
                    <a:pt x="145677" y="125664"/>
                    <a:pt x="147020" y="127256"/>
                  </a:cubicBezTo>
                  <a:lnTo>
                    <a:pt x="147020" y="127256"/>
                  </a:lnTo>
                  <a:lnTo>
                    <a:pt x="147020" y="127256"/>
                  </a:lnTo>
                  <a:cubicBezTo>
                    <a:pt x="149343" y="130809"/>
                    <a:pt x="152572" y="133675"/>
                    <a:pt x="156374" y="135554"/>
                  </a:cubicBezTo>
                  <a:cubicBezTo>
                    <a:pt x="156713" y="134875"/>
                    <a:pt x="156992" y="134166"/>
                    <a:pt x="157203" y="133442"/>
                  </a:cubicBezTo>
                  <a:cubicBezTo>
                    <a:pt x="158961" y="128621"/>
                    <a:pt x="159504" y="123439"/>
                    <a:pt x="158787" y="118355"/>
                  </a:cubicBezTo>
                  <a:cubicBezTo>
                    <a:pt x="157852" y="116492"/>
                    <a:pt x="158599" y="114229"/>
                    <a:pt x="160462" y="113293"/>
                  </a:cubicBezTo>
                  <a:cubicBezTo>
                    <a:pt x="160507" y="113271"/>
                    <a:pt x="160553" y="113248"/>
                    <a:pt x="160598" y="113225"/>
                  </a:cubicBezTo>
                  <a:cubicBezTo>
                    <a:pt x="162559" y="112298"/>
                    <a:pt x="164897" y="113097"/>
                    <a:pt x="165878" y="115036"/>
                  </a:cubicBezTo>
                  <a:cubicBezTo>
                    <a:pt x="167530" y="118823"/>
                    <a:pt x="170125" y="122119"/>
                    <a:pt x="173421" y="124616"/>
                  </a:cubicBezTo>
                  <a:cubicBezTo>
                    <a:pt x="173859" y="123764"/>
                    <a:pt x="174236" y="122881"/>
                    <a:pt x="174553" y="121976"/>
                  </a:cubicBezTo>
                  <a:cubicBezTo>
                    <a:pt x="178551" y="110133"/>
                    <a:pt x="151923" y="58913"/>
                    <a:pt x="122127" y="33342"/>
                  </a:cubicBezTo>
                  <a:cubicBezTo>
                    <a:pt x="120822" y="32225"/>
                    <a:pt x="120392" y="30392"/>
                    <a:pt x="121071" y="28816"/>
                  </a:cubicBezTo>
                  <a:cubicBezTo>
                    <a:pt x="121750" y="27247"/>
                    <a:pt x="123371" y="26304"/>
                    <a:pt x="125069" y="26477"/>
                  </a:cubicBezTo>
                  <a:cubicBezTo>
                    <a:pt x="138043" y="27835"/>
                    <a:pt x="156675" y="26477"/>
                    <a:pt x="158033" y="20895"/>
                  </a:cubicBezTo>
                  <a:cubicBezTo>
                    <a:pt x="158237" y="20020"/>
                    <a:pt x="158010" y="19092"/>
                    <a:pt x="157430" y="18406"/>
                  </a:cubicBezTo>
                  <a:cubicBezTo>
                    <a:pt x="152828" y="12296"/>
                    <a:pt x="132914" y="8449"/>
                    <a:pt x="120844" y="7845"/>
                  </a:cubicBezTo>
                  <a:cubicBezTo>
                    <a:pt x="112592" y="8773"/>
                    <a:pt x="104566" y="11179"/>
                    <a:pt x="97158" y="14936"/>
                  </a:cubicBezTo>
                  <a:cubicBezTo>
                    <a:pt x="85813" y="20133"/>
                    <a:pt x="73812" y="23739"/>
                    <a:pt x="61478" y="25647"/>
                  </a:cubicBezTo>
                  <a:cubicBezTo>
                    <a:pt x="43616" y="26575"/>
                    <a:pt x="25715" y="25821"/>
                    <a:pt x="7996" y="23384"/>
                  </a:cubicBezTo>
                  <a:close/>
                </a:path>
              </a:pathLst>
            </a:custGeom>
            <a:solidFill>
              <a:srgbClr val="231F20"/>
            </a:solidFill>
            <a:ln w="7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9D4EDD95-3C14-42CA-9A43-EDB1843EB9E6}"/>
                </a:ext>
              </a:extLst>
            </p:cNvPr>
            <p:cNvSpPr/>
            <p:nvPr/>
          </p:nvSpPr>
          <p:spPr>
            <a:xfrm>
              <a:off x="3203589" y="3076790"/>
              <a:ext cx="89839" cy="46444"/>
            </a:xfrm>
            <a:custGeom>
              <a:avLst/>
              <a:gdLst>
                <a:gd name="connsiteX0" fmla="*/ 87953 w 89839"/>
                <a:gd name="connsiteY0" fmla="*/ 204 h 46444"/>
                <a:gd name="connsiteX1" fmla="*/ 55140 w 89839"/>
                <a:gd name="connsiteY1" fmla="*/ 1109 h 46444"/>
                <a:gd name="connsiteX2" fmla="*/ 1959 w 89839"/>
                <a:gd name="connsiteY2" fmla="*/ 24191 h 46444"/>
                <a:gd name="connsiteX3" fmla="*/ 149 w 89839"/>
                <a:gd name="connsiteY3" fmla="*/ 30377 h 46444"/>
                <a:gd name="connsiteX4" fmla="*/ 6033 w 89839"/>
                <a:gd name="connsiteY4" fmla="*/ 33621 h 46444"/>
                <a:gd name="connsiteX5" fmla="*/ 55441 w 89839"/>
                <a:gd name="connsiteY5" fmla="*/ 34224 h 46444"/>
                <a:gd name="connsiteX6" fmla="*/ 62230 w 89839"/>
                <a:gd name="connsiteY6" fmla="*/ 34224 h 46444"/>
                <a:gd name="connsiteX7" fmla="*/ 66832 w 89839"/>
                <a:gd name="connsiteY7" fmla="*/ 37392 h 46444"/>
                <a:gd name="connsiteX8" fmla="*/ 89839 w 89839"/>
                <a:gd name="connsiteY8" fmla="*/ 46444 h 4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39" h="46444">
                  <a:moveTo>
                    <a:pt x="87953" y="204"/>
                  </a:moveTo>
                  <a:cubicBezTo>
                    <a:pt x="77008" y="-249"/>
                    <a:pt x="66047" y="53"/>
                    <a:pt x="55140" y="1109"/>
                  </a:cubicBezTo>
                  <a:cubicBezTo>
                    <a:pt x="35376" y="2995"/>
                    <a:pt x="14104" y="8652"/>
                    <a:pt x="1959" y="24191"/>
                  </a:cubicBezTo>
                  <a:cubicBezTo>
                    <a:pt x="352" y="25821"/>
                    <a:pt x="-326" y="28144"/>
                    <a:pt x="149" y="30377"/>
                  </a:cubicBezTo>
                  <a:cubicBezTo>
                    <a:pt x="1054" y="32565"/>
                    <a:pt x="3770" y="33243"/>
                    <a:pt x="6033" y="33621"/>
                  </a:cubicBezTo>
                  <a:cubicBezTo>
                    <a:pt x="22394" y="36155"/>
                    <a:pt x="39027" y="36359"/>
                    <a:pt x="55441" y="34224"/>
                  </a:cubicBezTo>
                  <a:cubicBezTo>
                    <a:pt x="57667" y="33658"/>
                    <a:pt x="60005" y="33658"/>
                    <a:pt x="62230" y="34224"/>
                  </a:cubicBezTo>
                  <a:cubicBezTo>
                    <a:pt x="63943" y="34994"/>
                    <a:pt x="65497" y="36072"/>
                    <a:pt x="66832" y="37392"/>
                  </a:cubicBezTo>
                  <a:cubicBezTo>
                    <a:pt x="73342" y="42786"/>
                    <a:pt x="81398" y="45962"/>
                    <a:pt x="89839" y="46444"/>
                  </a:cubicBezTo>
                </a:path>
              </a:pathLst>
            </a:custGeom>
            <a:solidFill>
              <a:srgbClr val="FFFFFF"/>
            </a:solidFill>
            <a:ln w="7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4F404336-9FF3-488A-9F15-2360E286130B}"/>
                </a:ext>
              </a:extLst>
            </p:cNvPr>
            <p:cNvSpPr/>
            <p:nvPr/>
          </p:nvSpPr>
          <p:spPr>
            <a:xfrm>
              <a:off x="3199817" y="3072566"/>
              <a:ext cx="97687" cy="54364"/>
            </a:xfrm>
            <a:custGeom>
              <a:avLst/>
              <a:gdLst>
                <a:gd name="connsiteX0" fmla="*/ 93611 w 97687"/>
                <a:gd name="connsiteY0" fmla="*/ 54365 h 54364"/>
                <a:gd name="connsiteX1" fmla="*/ 93611 w 97687"/>
                <a:gd name="connsiteY1" fmla="*/ 54365 h 54364"/>
                <a:gd name="connsiteX2" fmla="*/ 68265 w 97687"/>
                <a:gd name="connsiteY2" fmla="*/ 44408 h 54364"/>
                <a:gd name="connsiteX3" fmla="*/ 67586 w 97687"/>
                <a:gd name="connsiteY3" fmla="*/ 43880 h 54364"/>
                <a:gd name="connsiteX4" fmla="*/ 64795 w 97687"/>
                <a:gd name="connsiteY4" fmla="*/ 41918 h 54364"/>
                <a:gd name="connsiteX5" fmla="*/ 59967 w 97687"/>
                <a:gd name="connsiteY5" fmla="*/ 41918 h 54364"/>
                <a:gd name="connsiteX6" fmla="*/ 9352 w 97687"/>
                <a:gd name="connsiteY6" fmla="*/ 41315 h 54364"/>
                <a:gd name="connsiteX7" fmla="*/ 526 w 97687"/>
                <a:gd name="connsiteY7" fmla="*/ 35733 h 54364"/>
                <a:gd name="connsiteX8" fmla="*/ 2789 w 97687"/>
                <a:gd name="connsiteY8" fmla="*/ 25625 h 54364"/>
                <a:gd name="connsiteX9" fmla="*/ 58685 w 97687"/>
                <a:gd name="connsiteY9" fmla="*/ 1109 h 54364"/>
                <a:gd name="connsiteX10" fmla="*/ 92026 w 97687"/>
                <a:gd name="connsiteY10" fmla="*/ 204 h 54364"/>
                <a:gd name="connsiteX11" fmla="*/ 95723 w 97687"/>
                <a:gd name="connsiteY11" fmla="*/ 4194 h 54364"/>
                <a:gd name="connsiteX12" fmla="*/ 95723 w 97687"/>
                <a:gd name="connsiteY12" fmla="*/ 4202 h 54364"/>
                <a:gd name="connsiteX13" fmla="*/ 91649 w 97687"/>
                <a:gd name="connsiteY13" fmla="*/ 7973 h 54364"/>
                <a:gd name="connsiteX14" fmla="*/ 59439 w 97687"/>
                <a:gd name="connsiteY14" fmla="*/ 8803 h 54364"/>
                <a:gd name="connsiteX15" fmla="*/ 8974 w 97687"/>
                <a:gd name="connsiteY15" fmla="*/ 30377 h 54364"/>
                <a:gd name="connsiteX16" fmla="*/ 7692 w 97687"/>
                <a:gd name="connsiteY16" fmla="*/ 32791 h 54364"/>
                <a:gd name="connsiteX17" fmla="*/ 10559 w 97687"/>
                <a:gd name="connsiteY17" fmla="*/ 33621 h 54364"/>
                <a:gd name="connsiteX18" fmla="*/ 58836 w 97687"/>
                <a:gd name="connsiteY18" fmla="*/ 34224 h 54364"/>
                <a:gd name="connsiteX19" fmla="*/ 67511 w 97687"/>
                <a:gd name="connsiteY19" fmla="*/ 34224 h 54364"/>
                <a:gd name="connsiteX20" fmla="*/ 72640 w 97687"/>
                <a:gd name="connsiteY20" fmla="*/ 37619 h 54364"/>
                <a:gd name="connsiteX21" fmla="*/ 93988 w 97687"/>
                <a:gd name="connsiteY21" fmla="*/ 46218 h 54364"/>
                <a:gd name="connsiteX22" fmla="*/ 97684 w 97687"/>
                <a:gd name="connsiteY22" fmla="*/ 50367 h 54364"/>
                <a:gd name="connsiteX23" fmla="*/ 93837 w 97687"/>
                <a:gd name="connsiteY23" fmla="*/ 54365 h 54364"/>
                <a:gd name="connsiteX24" fmla="*/ 93611 w 97687"/>
                <a:gd name="connsiteY24" fmla="*/ 54365 h 5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7687" h="54364">
                  <a:moveTo>
                    <a:pt x="93611" y="54365"/>
                  </a:moveTo>
                  <a:lnTo>
                    <a:pt x="93611" y="54365"/>
                  </a:lnTo>
                  <a:cubicBezTo>
                    <a:pt x="84302" y="53890"/>
                    <a:pt x="75409" y="50397"/>
                    <a:pt x="68265" y="44408"/>
                  </a:cubicBezTo>
                  <a:lnTo>
                    <a:pt x="67586" y="43880"/>
                  </a:lnTo>
                  <a:cubicBezTo>
                    <a:pt x="66764" y="43088"/>
                    <a:pt x="65821" y="42424"/>
                    <a:pt x="64795" y="41918"/>
                  </a:cubicBezTo>
                  <a:cubicBezTo>
                    <a:pt x="63211" y="41541"/>
                    <a:pt x="61551" y="41541"/>
                    <a:pt x="59967" y="41918"/>
                  </a:cubicBezTo>
                  <a:cubicBezTo>
                    <a:pt x="43153" y="44129"/>
                    <a:pt x="26105" y="43932"/>
                    <a:pt x="9352" y="41315"/>
                  </a:cubicBezTo>
                  <a:cubicBezTo>
                    <a:pt x="5640" y="41111"/>
                    <a:pt x="2299" y="38999"/>
                    <a:pt x="526" y="35733"/>
                  </a:cubicBezTo>
                  <a:cubicBezTo>
                    <a:pt x="-666" y="32203"/>
                    <a:pt x="202" y="28303"/>
                    <a:pt x="2789" y="25625"/>
                  </a:cubicBezTo>
                  <a:cubicBezTo>
                    <a:pt x="13500" y="11670"/>
                    <a:pt x="31831" y="3674"/>
                    <a:pt x="58685" y="1109"/>
                  </a:cubicBezTo>
                  <a:cubicBezTo>
                    <a:pt x="69766" y="53"/>
                    <a:pt x="80908" y="-249"/>
                    <a:pt x="92026" y="204"/>
                  </a:cubicBezTo>
                  <a:cubicBezTo>
                    <a:pt x="94146" y="287"/>
                    <a:pt x="95806" y="2074"/>
                    <a:pt x="95723" y="4194"/>
                  </a:cubicBezTo>
                  <a:cubicBezTo>
                    <a:pt x="95723" y="4194"/>
                    <a:pt x="95723" y="4202"/>
                    <a:pt x="95723" y="4202"/>
                  </a:cubicBezTo>
                  <a:cubicBezTo>
                    <a:pt x="95527" y="6314"/>
                    <a:pt x="93769" y="7943"/>
                    <a:pt x="91649" y="7973"/>
                  </a:cubicBezTo>
                  <a:cubicBezTo>
                    <a:pt x="80908" y="7536"/>
                    <a:pt x="70143" y="7815"/>
                    <a:pt x="59439" y="8803"/>
                  </a:cubicBezTo>
                  <a:cubicBezTo>
                    <a:pt x="34848" y="11217"/>
                    <a:pt x="18328" y="18232"/>
                    <a:pt x="8974" y="30377"/>
                  </a:cubicBezTo>
                  <a:cubicBezTo>
                    <a:pt x="7692" y="32112"/>
                    <a:pt x="7692" y="32791"/>
                    <a:pt x="7692" y="32791"/>
                  </a:cubicBezTo>
                  <a:cubicBezTo>
                    <a:pt x="7692" y="32791"/>
                    <a:pt x="8145" y="33243"/>
                    <a:pt x="10559" y="33621"/>
                  </a:cubicBezTo>
                  <a:cubicBezTo>
                    <a:pt x="26543" y="36125"/>
                    <a:pt x="42799" y="36321"/>
                    <a:pt x="58836" y="34224"/>
                  </a:cubicBezTo>
                  <a:cubicBezTo>
                    <a:pt x="61680" y="33477"/>
                    <a:pt x="64667" y="33477"/>
                    <a:pt x="67511" y="34224"/>
                  </a:cubicBezTo>
                  <a:cubicBezTo>
                    <a:pt x="69419" y="35024"/>
                    <a:pt x="71162" y="36178"/>
                    <a:pt x="72640" y="37619"/>
                  </a:cubicBezTo>
                  <a:cubicBezTo>
                    <a:pt x="78622" y="42748"/>
                    <a:pt x="86120" y="45765"/>
                    <a:pt x="93988" y="46218"/>
                  </a:cubicBezTo>
                  <a:cubicBezTo>
                    <a:pt x="96138" y="46376"/>
                    <a:pt x="97775" y="48217"/>
                    <a:pt x="97684" y="50367"/>
                  </a:cubicBezTo>
                  <a:cubicBezTo>
                    <a:pt x="97729" y="52532"/>
                    <a:pt x="96009" y="54327"/>
                    <a:pt x="93837" y="54365"/>
                  </a:cubicBezTo>
                  <a:cubicBezTo>
                    <a:pt x="93762" y="54365"/>
                    <a:pt x="93686" y="54365"/>
                    <a:pt x="93611" y="54365"/>
                  </a:cubicBezTo>
                  <a:close/>
                </a:path>
              </a:pathLst>
            </a:custGeom>
            <a:solidFill>
              <a:srgbClr val="231F20"/>
            </a:solidFill>
            <a:ln w="7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4F24AA23-6394-46E5-848B-D9A46CF003CC}"/>
                </a:ext>
              </a:extLst>
            </p:cNvPr>
            <p:cNvSpPr/>
            <p:nvPr/>
          </p:nvSpPr>
          <p:spPr>
            <a:xfrm>
              <a:off x="3978439" y="4055138"/>
              <a:ext cx="135594" cy="194241"/>
            </a:xfrm>
            <a:custGeom>
              <a:avLst/>
              <a:gdLst>
                <a:gd name="connsiteX0" fmla="*/ 24365 w 135594"/>
                <a:gd name="connsiteY0" fmla="*/ 42695 h 194241"/>
                <a:gd name="connsiteX1" fmla="*/ 21348 w 135594"/>
                <a:gd name="connsiteY1" fmla="*/ 97611 h 194241"/>
                <a:gd name="connsiteX2" fmla="*/ 0 w 135594"/>
                <a:gd name="connsiteY2" fmla="*/ 167839 h 194241"/>
                <a:gd name="connsiteX3" fmla="*/ 57933 w 135594"/>
                <a:gd name="connsiteY3" fmla="*/ 194241 h 194241"/>
                <a:gd name="connsiteX4" fmla="*/ 135252 w 135594"/>
                <a:gd name="connsiteY4" fmla="*/ 153582 h 194241"/>
                <a:gd name="connsiteX5" fmla="*/ 105758 w 135594"/>
                <a:gd name="connsiteY5" fmla="*/ 0 h 19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594" h="194241">
                  <a:moveTo>
                    <a:pt x="24365" y="42695"/>
                  </a:moveTo>
                  <a:cubicBezTo>
                    <a:pt x="24365" y="42695"/>
                    <a:pt x="30475" y="82373"/>
                    <a:pt x="21348" y="97611"/>
                  </a:cubicBezTo>
                  <a:cubicBezTo>
                    <a:pt x="12220" y="112848"/>
                    <a:pt x="3998" y="132235"/>
                    <a:pt x="0" y="167839"/>
                  </a:cubicBezTo>
                  <a:cubicBezTo>
                    <a:pt x="14770" y="184352"/>
                    <a:pt x="35778" y="193932"/>
                    <a:pt x="57933" y="194241"/>
                  </a:cubicBezTo>
                  <a:cubicBezTo>
                    <a:pt x="94594" y="194241"/>
                    <a:pt x="131179" y="166783"/>
                    <a:pt x="135252" y="153582"/>
                  </a:cubicBezTo>
                  <a:cubicBezTo>
                    <a:pt x="139325" y="140382"/>
                    <a:pt x="105758" y="0"/>
                    <a:pt x="105758" y="0"/>
                  </a:cubicBezTo>
                  <a:close/>
                </a:path>
              </a:pathLst>
            </a:custGeom>
            <a:solidFill>
              <a:srgbClr val="FFFFFF"/>
            </a:solidFill>
            <a:ln w="7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9ED25919-7819-43BE-8C36-1506950A95E5}"/>
                </a:ext>
              </a:extLst>
            </p:cNvPr>
            <p:cNvSpPr/>
            <p:nvPr/>
          </p:nvSpPr>
          <p:spPr>
            <a:xfrm>
              <a:off x="3974506" y="4051272"/>
              <a:ext cx="143312" cy="202029"/>
            </a:xfrm>
            <a:custGeom>
              <a:avLst/>
              <a:gdLst>
                <a:gd name="connsiteX0" fmla="*/ 61865 w 143312"/>
                <a:gd name="connsiteY0" fmla="*/ 202029 h 202029"/>
                <a:gd name="connsiteX1" fmla="*/ 839 w 143312"/>
                <a:gd name="connsiteY1" fmla="*/ 174119 h 202029"/>
                <a:gd name="connsiteX2" fmla="*/ 10 w 143312"/>
                <a:gd name="connsiteY2" fmla="*/ 171252 h 202029"/>
                <a:gd name="connsiteX3" fmla="*/ 21885 w 143312"/>
                <a:gd name="connsiteY3" fmla="*/ 99516 h 202029"/>
                <a:gd name="connsiteX4" fmla="*/ 24450 w 143312"/>
                <a:gd name="connsiteY4" fmla="*/ 47165 h 202029"/>
                <a:gd name="connsiteX5" fmla="*/ 26487 w 143312"/>
                <a:gd name="connsiteY5" fmla="*/ 43091 h 202029"/>
                <a:gd name="connsiteX6" fmla="*/ 107879 w 143312"/>
                <a:gd name="connsiteY6" fmla="*/ 396 h 202029"/>
                <a:gd name="connsiteX7" fmla="*/ 111274 w 143312"/>
                <a:gd name="connsiteY7" fmla="*/ 396 h 202029"/>
                <a:gd name="connsiteX8" fmla="*/ 113461 w 143312"/>
                <a:gd name="connsiteY8" fmla="*/ 3036 h 202029"/>
                <a:gd name="connsiteX9" fmla="*/ 142880 w 143312"/>
                <a:gd name="connsiteY9" fmla="*/ 158655 h 202029"/>
                <a:gd name="connsiteX10" fmla="*/ 61865 w 143312"/>
                <a:gd name="connsiteY10" fmla="*/ 202029 h 202029"/>
                <a:gd name="connsiteX11" fmla="*/ 7930 w 143312"/>
                <a:gd name="connsiteY11" fmla="*/ 170423 h 202029"/>
                <a:gd name="connsiteX12" fmla="*/ 61865 w 143312"/>
                <a:gd name="connsiteY12" fmla="*/ 194260 h 202029"/>
                <a:gd name="connsiteX13" fmla="*/ 135488 w 143312"/>
                <a:gd name="connsiteY13" fmla="*/ 156543 h 202029"/>
                <a:gd name="connsiteX14" fmla="*/ 107050 w 143312"/>
                <a:gd name="connsiteY14" fmla="*/ 9825 h 202029"/>
                <a:gd name="connsiteX15" fmla="*/ 32521 w 143312"/>
                <a:gd name="connsiteY15" fmla="*/ 48975 h 202029"/>
                <a:gd name="connsiteX16" fmla="*/ 28599 w 143312"/>
                <a:gd name="connsiteY16" fmla="*/ 103740 h 202029"/>
                <a:gd name="connsiteX17" fmla="*/ 7930 w 143312"/>
                <a:gd name="connsiteY17" fmla="*/ 170423 h 20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3312" h="202029">
                  <a:moveTo>
                    <a:pt x="61865" y="202029"/>
                  </a:moveTo>
                  <a:cubicBezTo>
                    <a:pt x="38503" y="201735"/>
                    <a:pt x="16341" y="191597"/>
                    <a:pt x="839" y="174119"/>
                  </a:cubicBezTo>
                  <a:cubicBezTo>
                    <a:pt x="236" y="173289"/>
                    <a:pt x="-58" y="172279"/>
                    <a:pt x="10" y="171252"/>
                  </a:cubicBezTo>
                  <a:cubicBezTo>
                    <a:pt x="4385" y="132857"/>
                    <a:pt x="13588" y="113395"/>
                    <a:pt x="21885" y="99516"/>
                  </a:cubicBezTo>
                  <a:cubicBezTo>
                    <a:pt x="28825" y="87974"/>
                    <a:pt x="26109" y="57801"/>
                    <a:pt x="24450" y="47165"/>
                  </a:cubicBezTo>
                  <a:cubicBezTo>
                    <a:pt x="24216" y="45513"/>
                    <a:pt x="25023" y="43891"/>
                    <a:pt x="26487" y="43091"/>
                  </a:cubicBezTo>
                  <a:lnTo>
                    <a:pt x="107879" y="396"/>
                  </a:lnTo>
                  <a:cubicBezTo>
                    <a:pt x="108950" y="-132"/>
                    <a:pt x="110203" y="-132"/>
                    <a:pt x="111274" y="396"/>
                  </a:cubicBezTo>
                  <a:cubicBezTo>
                    <a:pt x="112390" y="864"/>
                    <a:pt x="113212" y="1852"/>
                    <a:pt x="113461" y="3036"/>
                  </a:cubicBezTo>
                  <a:cubicBezTo>
                    <a:pt x="119119" y="26647"/>
                    <a:pt x="147105" y="145077"/>
                    <a:pt x="142880" y="158655"/>
                  </a:cubicBezTo>
                  <a:cubicBezTo>
                    <a:pt x="138656" y="172233"/>
                    <a:pt x="100260" y="202029"/>
                    <a:pt x="61865" y="202029"/>
                  </a:cubicBezTo>
                  <a:close/>
                  <a:moveTo>
                    <a:pt x="7930" y="170423"/>
                  </a:moveTo>
                  <a:cubicBezTo>
                    <a:pt x="21991" y="185268"/>
                    <a:pt x="41422" y="193860"/>
                    <a:pt x="61865" y="194260"/>
                  </a:cubicBezTo>
                  <a:cubicBezTo>
                    <a:pt x="97017" y="194260"/>
                    <a:pt x="132093" y="167255"/>
                    <a:pt x="135488" y="156543"/>
                  </a:cubicBezTo>
                  <a:cubicBezTo>
                    <a:pt x="137826" y="149000"/>
                    <a:pt x="122815" y="76131"/>
                    <a:pt x="107050" y="9825"/>
                  </a:cubicBezTo>
                  <a:lnTo>
                    <a:pt x="32521" y="48975"/>
                  </a:lnTo>
                  <a:cubicBezTo>
                    <a:pt x="33804" y="58480"/>
                    <a:pt x="36972" y="89709"/>
                    <a:pt x="28599" y="103740"/>
                  </a:cubicBezTo>
                  <a:cubicBezTo>
                    <a:pt x="20226" y="117770"/>
                    <a:pt x="12230" y="134592"/>
                    <a:pt x="7930" y="170423"/>
                  </a:cubicBezTo>
                  <a:close/>
                </a:path>
              </a:pathLst>
            </a:custGeom>
            <a:solidFill>
              <a:srgbClr val="231F20"/>
            </a:solidFill>
            <a:ln w="7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0DBBC766-9613-4D0F-ABB4-F9DA8E8C93DF}"/>
                </a:ext>
              </a:extLst>
            </p:cNvPr>
            <p:cNvSpPr/>
            <p:nvPr/>
          </p:nvSpPr>
          <p:spPr>
            <a:xfrm>
              <a:off x="3747047" y="2746973"/>
              <a:ext cx="220076" cy="535576"/>
            </a:xfrm>
            <a:custGeom>
              <a:avLst/>
              <a:gdLst>
                <a:gd name="connsiteX0" fmla="*/ 2678 w 220076"/>
                <a:gd name="connsiteY0" fmla="*/ 486772 h 535576"/>
                <a:gd name="connsiteX1" fmla="*/ 179041 w 220076"/>
                <a:gd name="connsiteY1" fmla="*/ 535577 h 535576"/>
                <a:gd name="connsiteX2" fmla="*/ 220077 w 220076"/>
                <a:gd name="connsiteY2" fmla="*/ 0 h 535576"/>
                <a:gd name="connsiteX3" fmla="*/ 23950 w 220076"/>
                <a:gd name="connsiteY3" fmla="*/ 42695 h 535576"/>
                <a:gd name="connsiteX4" fmla="*/ 2678 w 220076"/>
                <a:gd name="connsiteY4" fmla="*/ 486772 h 535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076" h="535576">
                  <a:moveTo>
                    <a:pt x="2678" y="486772"/>
                  </a:moveTo>
                  <a:lnTo>
                    <a:pt x="179041" y="535577"/>
                  </a:lnTo>
                  <a:lnTo>
                    <a:pt x="220077" y="0"/>
                  </a:lnTo>
                  <a:cubicBezTo>
                    <a:pt x="220077" y="0"/>
                    <a:pt x="59027" y="26477"/>
                    <a:pt x="23950" y="42695"/>
                  </a:cubicBezTo>
                  <a:cubicBezTo>
                    <a:pt x="-11127" y="58913"/>
                    <a:pt x="2678" y="486772"/>
                    <a:pt x="2678" y="486772"/>
                  </a:cubicBezTo>
                  <a:close/>
                </a:path>
              </a:pathLst>
            </a:custGeom>
            <a:solidFill>
              <a:srgbClr val="FFFFFF"/>
            </a:solidFill>
            <a:ln w="7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68836DC4-D6FF-464E-81BC-0C9AF902D711}"/>
                </a:ext>
              </a:extLst>
            </p:cNvPr>
            <p:cNvSpPr/>
            <p:nvPr/>
          </p:nvSpPr>
          <p:spPr>
            <a:xfrm>
              <a:off x="3743036" y="2743061"/>
              <a:ext cx="227949" cy="543410"/>
            </a:xfrm>
            <a:custGeom>
              <a:avLst/>
              <a:gdLst>
                <a:gd name="connsiteX0" fmla="*/ 183052 w 227949"/>
                <a:gd name="connsiteY0" fmla="*/ 543411 h 543410"/>
                <a:gd name="connsiteX1" fmla="*/ 181996 w 227949"/>
                <a:gd name="connsiteY1" fmla="*/ 543411 h 543410"/>
                <a:gd name="connsiteX2" fmla="*/ 5708 w 227949"/>
                <a:gd name="connsiteY2" fmla="*/ 494605 h 543410"/>
                <a:gd name="connsiteX3" fmla="*/ 2841 w 227949"/>
                <a:gd name="connsiteY3" fmla="*/ 490985 h 543410"/>
                <a:gd name="connsiteX4" fmla="*/ 126 w 227949"/>
                <a:gd name="connsiteY4" fmla="*/ 274793 h 543410"/>
                <a:gd name="connsiteX5" fmla="*/ 26075 w 227949"/>
                <a:gd name="connsiteY5" fmla="*/ 43137 h 543410"/>
                <a:gd name="connsiteX6" fmla="*/ 223409 w 227949"/>
                <a:gd name="connsiteY6" fmla="*/ 64 h 543410"/>
                <a:gd name="connsiteX7" fmla="*/ 227889 w 227949"/>
                <a:gd name="connsiteY7" fmla="*/ 3152 h 543410"/>
                <a:gd name="connsiteX8" fmla="*/ 227935 w 227949"/>
                <a:gd name="connsiteY8" fmla="*/ 4213 h 543410"/>
                <a:gd name="connsiteX9" fmla="*/ 186899 w 227949"/>
                <a:gd name="connsiteY9" fmla="*/ 539790 h 543410"/>
                <a:gd name="connsiteX10" fmla="*/ 185239 w 227949"/>
                <a:gd name="connsiteY10" fmla="*/ 542732 h 543410"/>
                <a:gd name="connsiteX11" fmla="*/ 183052 w 227949"/>
                <a:gd name="connsiteY11" fmla="*/ 543411 h 543410"/>
                <a:gd name="connsiteX12" fmla="*/ 10536 w 227949"/>
                <a:gd name="connsiteY12" fmla="*/ 487666 h 543410"/>
                <a:gd name="connsiteX13" fmla="*/ 179506 w 227949"/>
                <a:gd name="connsiteY13" fmla="*/ 534510 h 543410"/>
                <a:gd name="connsiteX14" fmla="*/ 219788 w 227949"/>
                <a:gd name="connsiteY14" fmla="*/ 8437 h 543410"/>
                <a:gd name="connsiteX15" fmla="*/ 29394 w 227949"/>
                <a:gd name="connsiteY15" fmla="*/ 50001 h 543410"/>
                <a:gd name="connsiteX16" fmla="*/ 10536 w 227949"/>
                <a:gd name="connsiteY16" fmla="*/ 487666 h 543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7949" h="543410">
                  <a:moveTo>
                    <a:pt x="183052" y="543411"/>
                  </a:moveTo>
                  <a:lnTo>
                    <a:pt x="181996" y="543411"/>
                  </a:lnTo>
                  <a:lnTo>
                    <a:pt x="5708" y="494605"/>
                  </a:lnTo>
                  <a:cubicBezTo>
                    <a:pt x="4071" y="494145"/>
                    <a:pt x="2909" y="492689"/>
                    <a:pt x="2841" y="490985"/>
                  </a:cubicBezTo>
                  <a:cubicBezTo>
                    <a:pt x="2841" y="489928"/>
                    <a:pt x="-704" y="382662"/>
                    <a:pt x="126" y="274793"/>
                  </a:cubicBezTo>
                  <a:cubicBezTo>
                    <a:pt x="1861" y="54301"/>
                    <a:pt x="19437" y="46154"/>
                    <a:pt x="26075" y="43137"/>
                  </a:cubicBezTo>
                  <a:cubicBezTo>
                    <a:pt x="61453" y="26768"/>
                    <a:pt x="216846" y="1196"/>
                    <a:pt x="223409" y="64"/>
                  </a:cubicBezTo>
                  <a:cubicBezTo>
                    <a:pt x="225498" y="-320"/>
                    <a:pt x="227505" y="1062"/>
                    <a:pt x="227889" y="3152"/>
                  </a:cubicBezTo>
                  <a:cubicBezTo>
                    <a:pt x="227950" y="3502"/>
                    <a:pt x="227965" y="3859"/>
                    <a:pt x="227935" y="4213"/>
                  </a:cubicBezTo>
                  <a:lnTo>
                    <a:pt x="186899" y="539790"/>
                  </a:lnTo>
                  <a:cubicBezTo>
                    <a:pt x="186831" y="540974"/>
                    <a:pt x="186220" y="542061"/>
                    <a:pt x="185239" y="542732"/>
                  </a:cubicBezTo>
                  <a:cubicBezTo>
                    <a:pt x="184598" y="543177"/>
                    <a:pt x="183836" y="543418"/>
                    <a:pt x="183052" y="543411"/>
                  </a:cubicBezTo>
                  <a:close/>
                  <a:moveTo>
                    <a:pt x="10536" y="487666"/>
                  </a:moveTo>
                  <a:lnTo>
                    <a:pt x="179506" y="534510"/>
                  </a:lnTo>
                  <a:lnTo>
                    <a:pt x="219788" y="8437"/>
                  </a:lnTo>
                  <a:cubicBezTo>
                    <a:pt x="192632" y="13039"/>
                    <a:pt x="60322" y="35744"/>
                    <a:pt x="29394" y="50001"/>
                  </a:cubicBezTo>
                  <a:cubicBezTo>
                    <a:pt x="8122" y="59883"/>
                    <a:pt x="3747" y="282261"/>
                    <a:pt x="10536" y="487666"/>
                  </a:cubicBezTo>
                  <a:close/>
                </a:path>
              </a:pathLst>
            </a:custGeom>
            <a:solidFill>
              <a:srgbClr val="231F20"/>
            </a:solidFill>
            <a:ln w="7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26A0949A-1743-4228-811B-43622D56D0BA}"/>
                </a:ext>
              </a:extLst>
            </p:cNvPr>
            <p:cNvSpPr/>
            <p:nvPr/>
          </p:nvSpPr>
          <p:spPr>
            <a:xfrm>
              <a:off x="3574867" y="4014555"/>
              <a:ext cx="233393" cy="178376"/>
            </a:xfrm>
            <a:custGeom>
              <a:avLst/>
              <a:gdLst>
                <a:gd name="connsiteX0" fmla="*/ 233394 w 233393"/>
                <a:gd name="connsiteY0" fmla="*/ 27005 h 178376"/>
                <a:gd name="connsiteX1" fmla="*/ 233394 w 233393"/>
                <a:gd name="connsiteY1" fmla="*/ 146341 h 178376"/>
                <a:gd name="connsiteX2" fmla="*/ 176441 w 233393"/>
                <a:gd name="connsiteY2" fmla="*/ 162634 h 178376"/>
                <a:gd name="connsiteX3" fmla="*/ 177799 w 233393"/>
                <a:gd name="connsiteY3" fmla="*/ 138194 h 178376"/>
                <a:gd name="connsiteX4" fmla="*/ 152303 w 233393"/>
                <a:gd name="connsiteY4" fmla="*/ 163766 h 178376"/>
                <a:gd name="connsiteX5" fmla="*/ 3 w 233393"/>
                <a:gd name="connsiteY5" fmla="*/ 170857 h 178376"/>
                <a:gd name="connsiteX6" fmla="*/ 35607 w 233393"/>
                <a:gd name="connsiteY6" fmla="*/ 129142 h 178376"/>
                <a:gd name="connsiteX7" fmla="*/ 111041 w 233393"/>
                <a:gd name="connsiteY7" fmla="*/ 87427 h 178376"/>
                <a:gd name="connsiteX8" fmla="*/ 119188 w 233393"/>
                <a:gd name="connsiteY8" fmla="*/ 0 h 17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393" h="178376">
                  <a:moveTo>
                    <a:pt x="233394" y="27005"/>
                  </a:moveTo>
                  <a:lnTo>
                    <a:pt x="233394" y="146341"/>
                  </a:lnTo>
                  <a:lnTo>
                    <a:pt x="176441" y="162634"/>
                  </a:lnTo>
                  <a:lnTo>
                    <a:pt x="177799" y="138194"/>
                  </a:lnTo>
                  <a:lnTo>
                    <a:pt x="152303" y="163766"/>
                  </a:lnTo>
                  <a:cubicBezTo>
                    <a:pt x="152303" y="163766"/>
                    <a:pt x="-751" y="191224"/>
                    <a:pt x="3" y="170857"/>
                  </a:cubicBezTo>
                  <a:cubicBezTo>
                    <a:pt x="757" y="150490"/>
                    <a:pt x="16296" y="139326"/>
                    <a:pt x="35607" y="129142"/>
                  </a:cubicBezTo>
                  <a:cubicBezTo>
                    <a:pt x="56352" y="118280"/>
                    <a:pt x="111041" y="87427"/>
                    <a:pt x="111041" y="87427"/>
                  </a:cubicBezTo>
                  <a:lnTo>
                    <a:pt x="119188" y="0"/>
                  </a:lnTo>
                </a:path>
              </a:pathLst>
            </a:custGeom>
            <a:solidFill>
              <a:srgbClr val="FFFFFF"/>
            </a:solidFill>
            <a:ln w="7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39BE24BA-F43F-4116-8983-43CF61F37729}"/>
                </a:ext>
              </a:extLst>
            </p:cNvPr>
            <p:cNvSpPr/>
            <p:nvPr/>
          </p:nvSpPr>
          <p:spPr>
            <a:xfrm>
              <a:off x="3571011" y="4009917"/>
              <a:ext cx="241324" cy="187036"/>
            </a:xfrm>
            <a:custGeom>
              <a:avLst/>
              <a:gdLst>
                <a:gd name="connsiteX0" fmla="*/ 32297 w 241324"/>
                <a:gd name="connsiteY0" fmla="*/ 187036 h 187036"/>
                <a:gd name="connsiteX1" fmla="*/ 2878 w 241324"/>
                <a:gd name="connsiteY1" fmla="*/ 181907 h 187036"/>
                <a:gd name="connsiteX2" fmla="*/ 12 w 241324"/>
                <a:gd name="connsiteY2" fmla="*/ 175570 h 187036"/>
                <a:gd name="connsiteX3" fmla="*/ 37728 w 241324"/>
                <a:gd name="connsiteY3" fmla="*/ 130310 h 187036"/>
                <a:gd name="connsiteX4" fmla="*/ 111125 w 241324"/>
                <a:gd name="connsiteY4" fmla="*/ 89652 h 187036"/>
                <a:gd name="connsiteX5" fmla="*/ 119121 w 241324"/>
                <a:gd name="connsiteY5" fmla="*/ 4186 h 187036"/>
                <a:gd name="connsiteX6" fmla="*/ 122621 w 241324"/>
                <a:gd name="connsiteY6" fmla="*/ 14 h 187036"/>
                <a:gd name="connsiteX7" fmla="*/ 126785 w 241324"/>
                <a:gd name="connsiteY7" fmla="*/ 3514 h 187036"/>
                <a:gd name="connsiteX8" fmla="*/ 126664 w 241324"/>
                <a:gd name="connsiteY8" fmla="*/ 4865 h 187036"/>
                <a:gd name="connsiteX9" fmla="*/ 118668 w 241324"/>
                <a:gd name="connsiteY9" fmla="*/ 92971 h 187036"/>
                <a:gd name="connsiteX10" fmla="*/ 116707 w 241324"/>
                <a:gd name="connsiteY10" fmla="*/ 95988 h 187036"/>
                <a:gd name="connsiteX11" fmla="*/ 41274 w 241324"/>
                <a:gd name="connsiteY11" fmla="*/ 137778 h 187036"/>
                <a:gd name="connsiteX12" fmla="*/ 7781 w 241324"/>
                <a:gd name="connsiteY12" fmla="*/ 176174 h 187036"/>
                <a:gd name="connsiteX13" fmla="*/ 154273 w 241324"/>
                <a:gd name="connsiteY13" fmla="*/ 165311 h 187036"/>
                <a:gd name="connsiteX14" fmla="*/ 179166 w 241324"/>
                <a:gd name="connsiteY14" fmla="*/ 140418 h 187036"/>
                <a:gd name="connsiteX15" fmla="*/ 183465 w 241324"/>
                <a:gd name="connsiteY15" fmla="*/ 139589 h 187036"/>
                <a:gd name="connsiteX16" fmla="*/ 185804 w 241324"/>
                <a:gd name="connsiteY16" fmla="*/ 143360 h 187036"/>
                <a:gd name="connsiteX17" fmla="*/ 184748 w 241324"/>
                <a:gd name="connsiteY17" fmla="*/ 162294 h 187036"/>
                <a:gd name="connsiteX18" fmla="*/ 233629 w 241324"/>
                <a:gd name="connsiteY18" fmla="*/ 148339 h 187036"/>
                <a:gd name="connsiteX19" fmla="*/ 233629 w 241324"/>
                <a:gd name="connsiteY19" fmla="*/ 31643 h 187036"/>
                <a:gd name="connsiteX20" fmla="*/ 236322 w 241324"/>
                <a:gd name="connsiteY20" fmla="*/ 26793 h 187036"/>
                <a:gd name="connsiteX21" fmla="*/ 241172 w 241324"/>
                <a:gd name="connsiteY21" fmla="*/ 29486 h 187036"/>
                <a:gd name="connsiteX22" fmla="*/ 241172 w 241324"/>
                <a:gd name="connsiteY22" fmla="*/ 31643 h 187036"/>
                <a:gd name="connsiteX23" fmla="*/ 241172 w 241324"/>
                <a:gd name="connsiteY23" fmla="*/ 150979 h 187036"/>
                <a:gd name="connsiteX24" fmla="*/ 238381 w 241324"/>
                <a:gd name="connsiteY24" fmla="*/ 154751 h 187036"/>
                <a:gd name="connsiteX25" fmla="*/ 181353 w 241324"/>
                <a:gd name="connsiteY25" fmla="*/ 170969 h 187036"/>
                <a:gd name="connsiteX26" fmla="*/ 177883 w 241324"/>
                <a:gd name="connsiteY26" fmla="*/ 170290 h 187036"/>
                <a:gd name="connsiteX27" fmla="*/ 176450 w 241324"/>
                <a:gd name="connsiteY27" fmla="*/ 167046 h 187036"/>
                <a:gd name="connsiteX28" fmla="*/ 177204 w 241324"/>
                <a:gd name="connsiteY28" fmla="*/ 152789 h 187036"/>
                <a:gd name="connsiteX29" fmla="*/ 158648 w 241324"/>
                <a:gd name="connsiteY29" fmla="*/ 171346 h 187036"/>
                <a:gd name="connsiteX30" fmla="*/ 156611 w 241324"/>
                <a:gd name="connsiteY30" fmla="*/ 172478 h 187036"/>
                <a:gd name="connsiteX31" fmla="*/ 32297 w 241324"/>
                <a:gd name="connsiteY31" fmla="*/ 187036 h 18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41324" h="187036">
                  <a:moveTo>
                    <a:pt x="32297" y="187036"/>
                  </a:moveTo>
                  <a:cubicBezTo>
                    <a:pt x="18040" y="187036"/>
                    <a:pt x="7102" y="185603"/>
                    <a:pt x="2878" y="181907"/>
                  </a:cubicBezTo>
                  <a:cubicBezTo>
                    <a:pt x="947" y="180390"/>
                    <a:pt x="-124" y="178022"/>
                    <a:pt x="12" y="175570"/>
                  </a:cubicBezTo>
                  <a:cubicBezTo>
                    <a:pt x="917" y="152940"/>
                    <a:pt x="18644" y="140569"/>
                    <a:pt x="37728" y="130310"/>
                  </a:cubicBezTo>
                  <a:cubicBezTo>
                    <a:pt x="56813" y="120051"/>
                    <a:pt x="101620" y="95008"/>
                    <a:pt x="111125" y="89652"/>
                  </a:cubicBezTo>
                  <a:lnTo>
                    <a:pt x="119121" y="4186"/>
                  </a:lnTo>
                  <a:cubicBezTo>
                    <a:pt x="118932" y="2066"/>
                    <a:pt x="120501" y="203"/>
                    <a:pt x="122621" y="14"/>
                  </a:cubicBezTo>
                  <a:cubicBezTo>
                    <a:pt x="124733" y="-167"/>
                    <a:pt x="126604" y="1395"/>
                    <a:pt x="126785" y="3514"/>
                  </a:cubicBezTo>
                  <a:cubicBezTo>
                    <a:pt x="126822" y="3967"/>
                    <a:pt x="126785" y="4427"/>
                    <a:pt x="126664" y="4865"/>
                  </a:cubicBezTo>
                  <a:lnTo>
                    <a:pt x="118668" y="92971"/>
                  </a:lnTo>
                  <a:cubicBezTo>
                    <a:pt x="118532" y="94231"/>
                    <a:pt x="117801" y="95347"/>
                    <a:pt x="116707" y="95988"/>
                  </a:cubicBezTo>
                  <a:cubicBezTo>
                    <a:pt x="116103" y="95988"/>
                    <a:pt x="61867" y="126991"/>
                    <a:pt x="41274" y="137778"/>
                  </a:cubicBezTo>
                  <a:cubicBezTo>
                    <a:pt x="20680" y="148565"/>
                    <a:pt x="8460" y="158598"/>
                    <a:pt x="7781" y="176174"/>
                  </a:cubicBezTo>
                  <a:cubicBezTo>
                    <a:pt x="11930" y="183717"/>
                    <a:pt x="78839" y="178739"/>
                    <a:pt x="154273" y="165311"/>
                  </a:cubicBezTo>
                  <a:lnTo>
                    <a:pt x="179166" y="140418"/>
                  </a:lnTo>
                  <a:cubicBezTo>
                    <a:pt x="180260" y="139234"/>
                    <a:pt x="182002" y="138895"/>
                    <a:pt x="183465" y="139589"/>
                  </a:cubicBezTo>
                  <a:cubicBezTo>
                    <a:pt x="184952" y="140245"/>
                    <a:pt x="185879" y="141738"/>
                    <a:pt x="185804" y="143360"/>
                  </a:cubicBezTo>
                  <a:lnTo>
                    <a:pt x="184748" y="162294"/>
                  </a:lnTo>
                  <a:lnTo>
                    <a:pt x="233629" y="148339"/>
                  </a:lnTo>
                  <a:lnTo>
                    <a:pt x="233629" y="31643"/>
                  </a:lnTo>
                  <a:cubicBezTo>
                    <a:pt x="233033" y="29561"/>
                    <a:pt x="234240" y="27389"/>
                    <a:pt x="236322" y="26793"/>
                  </a:cubicBezTo>
                  <a:cubicBezTo>
                    <a:pt x="238404" y="26197"/>
                    <a:pt x="240576" y="27404"/>
                    <a:pt x="241172" y="29486"/>
                  </a:cubicBezTo>
                  <a:cubicBezTo>
                    <a:pt x="241376" y="30195"/>
                    <a:pt x="241376" y="30942"/>
                    <a:pt x="241172" y="31643"/>
                  </a:cubicBezTo>
                  <a:lnTo>
                    <a:pt x="241172" y="150979"/>
                  </a:lnTo>
                  <a:cubicBezTo>
                    <a:pt x="241157" y="152707"/>
                    <a:pt x="240025" y="154230"/>
                    <a:pt x="238381" y="154751"/>
                  </a:cubicBezTo>
                  <a:lnTo>
                    <a:pt x="181353" y="170969"/>
                  </a:lnTo>
                  <a:cubicBezTo>
                    <a:pt x="180154" y="171316"/>
                    <a:pt x="178864" y="171067"/>
                    <a:pt x="177883" y="170290"/>
                  </a:cubicBezTo>
                  <a:cubicBezTo>
                    <a:pt x="176895" y="169513"/>
                    <a:pt x="176360" y="168299"/>
                    <a:pt x="176450" y="167046"/>
                  </a:cubicBezTo>
                  <a:lnTo>
                    <a:pt x="177204" y="152789"/>
                  </a:lnTo>
                  <a:lnTo>
                    <a:pt x="158648" y="171346"/>
                  </a:lnTo>
                  <a:cubicBezTo>
                    <a:pt x="158112" y="171934"/>
                    <a:pt x="157396" y="172327"/>
                    <a:pt x="156611" y="172478"/>
                  </a:cubicBezTo>
                  <a:cubicBezTo>
                    <a:pt x="139940" y="175495"/>
                    <a:pt x="72729" y="187036"/>
                    <a:pt x="32297" y="187036"/>
                  </a:cubicBezTo>
                  <a:close/>
                </a:path>
              </a:pathLst>
            </a:custGeom>
            <a:solidFill>
              <a:srgbClr val="231F20"/>
            </a:solidFill>
            <a:ln w="7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8A63415F-1634-43E4-A256-50D0D785750A}"/>
                </a:ext>
              </a:extLst>
            </p:cNvPr>
            <p:cNvSpPr/>
            <p:nvPr/>
          </p:nvSpPr>
          <p:spPr>
            <a:xfrm>
              <a:off x="3674442" y="3217450"/>
              <a:ext cx="455542" cy="910060"/>
            </a:xfrm>
            <a:custGeom>
              <a:avLst/>
              <a:gdLst>
                <a:gd name="connsiteX0" fmla="*/ 407642 w 455542"/>
                <a:gd name="connsiteY0" fmla="*/ 64420 h 910060"/>
                <a:gd name="connsiteX1" fmla="*/ 455542 w 455542"/>
                <a:gd name="connsiteY1" fmla="*/ 872236 h 910060"/>
                <a:gd name="connsiteX2" fmla="*/ 379128 w 455542"/>
                <a:gd name="connsiteY2" fmla="*/ 909425 h 910060"/>
                <a:gd name="connsiteX3" fmla="*/ 314482 w 455542"/>
                <a:gd name="connsiteY3" fmla="*/ 896677 h 910060"/>
                <a:gd name="connsiteX4" fmla="*/ 201332 w 455542"/>
                <a:gd name="connsiteY4" fmla="*/ 330323 h 910060"/>
                <a:gd name="connsiteX5" fmla="*/ 155167 w 455542"/>
                <a:gd name="connsiteY5" fmla="*/ 857904 h 910060"/>
                <a:gd name="connsiteX6" fmla="*/ 0 w 455542"/>
                <a:gd name="connsiteY6" fmla="*/ 867484 h 910060"/>
                <a:gd name="connsiteX7" fmla="*/ 30852 w 455542"/>
                <a:gd name="connsiteY7" fmla="*/ 0 h 91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542" h="910060">
                  <a:moveTo>
                    <a:pt x="407642" y="64420"/>
                  </a:moveTo>
                  <a:lnTo>
                    <a:pt x="455542" y="872236"/>
                  </a:lnTo>
                  <a:cubicBezTo>
                    <a:pt x="455542" y="872236"/>
                    <a:pt x="451016" y="905351"/>
                    <a:pt x="379128" y="909425"/>
                  </a:cubicBezTo>
                  <a:cubicBezTo>
                    <a:pt x="307240" y="913498"/>
                    <a:pt x="314482" y="896677"/>
                    <a:pt x="314482" y="896677"/>
                  </a:cubicBezTo>
                  <a:lnTo>
                    <a:pt x="201332" y="330323"/>
                  </a:lnTo>
                  <a:lnTo>
                    <a:pt x="155167" y="857904"/>
                  </a:lnTo>
                  <a:lnTo>
                    <a:pt x="0" y="867484"/>
                  </a:lnTo>
                  <a:lnTo>
                    <a:pt x="30852" y="0"/>
                  </a:lnTo>
                  <a:close/>
                </a:path>
              </a:pathLst>
            </a:custGeom>
            <a:solidFill>
              <a:srgbClr val="231F20"/>
            </a:solidFill>
            <a:ln w="7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C2ED6081-6F38-4D41-A57F-5877D3154C38}"/>
                </a:ext>
              </a:extLst>
            </p:cNvPr>
            <p:cNvSpPr/>
            <p:nvPr/>
          </p:nvSpPr>
          <p:spPr>
            <a:xfrm>
              <a:off x="3670821" y="3213703"/>
              <a:ext cx="462934" cy="917547"/>
            </a:xfrm>
            <a:custGeom>
              <a:avLst/>
              <a:gdLst>
                <a:gd name="connsiteX0" fmla="*/ 362307 w 462934"/>
                <a:gd name="connsiteY0" fmla="*/ 917547 h 917547"/>
                <a:gd name="connsiteX1" fmla="*/ 315840 w 462934"/>
                <a:gd name="connsiteY1" fmla="*/ 906836 h 917547"/>
                <a:gd name="connsiteX2" fmla="*/ 314256 w 462934"/>
                <a:gd name="connsiteY2" fmla="*/ 900273 h 917547"/>
                <a:gd name="connsiteX3" fmla="*/ 206537 w 462934"/>
                <a:gd name="connsiteY3" fmla="*/ 360547 h 917547"/>
                <a:gd name="connsiteX4" fmla="*/ 162710 w 462934"/>
                <a:gd name="connsiteY4" fmla="*/ 861953 h 917547"/>
                <a:gd name="connsiteX5" fmla="*/ 159165 w 462934"/>
                <a:gd name="connsiteY5" fmla="*/ 865423 h 917547"/>
                <a:gd name="connsiteX6" fmla="*/ 3998 w 462934"/>
                <a:gd name="connsiteY6" fmla="*/ 875003 h 917547"/>
                <a:gd name="connsiteX7" fmla="*/ 1132 w 462934"/>
                <a:gd name="connsiteY7" fmla="*/ 873947 h 917547"/>
                <a:gd name="connsiteX8" fmla="*/ 0 w 462934"/>
                <a:gd name="connsiteY8" fmla="*/ 871081 h 917547"/>
                <a:gd name="connsiteX9" fmla="*/ 30853 w 462934"/>
                <a:gd name="connsiteY9" fmla="*/ 3597 h 917547"/>
                <a:gd name="connsiteX10" fmla="*/ 32286 w 462934"/>
                <a:gd name="connsiteY10" fmla="*/ 881 h 917547"/>
                <a:gd name="connsiteX11" fmla="*/ 35228 w 462934"/>
                <a:gd name="connsiteY11" fmla="*/ 51 h 917547"/>
                <a:gd name="connsiteX12" fmla="*/ 411867 w 462934"/>
                <a:gd name="connsiteY12" fmla="*/ 64698 h 917547"/>
                <a:gd name="connsiteX13" fmla="*/ 414959 w 462934"/>
                <a:gd name="connsiteY13" fmla="*/ 68168 h 917547"/>
                <a:gd name="connsiteX14" fmla="*/ 462935 w 462934"/>
                <a:gd name="connsiteY14" fmla="*/ 875984 h 917547"/>
                <a:gd name="connsiteX15" fmla="*/ 382976 w 462934"/>
                <a:gd name="connsiteY15" fmla="*/ 917170 h 917547"/>
                <a:gd name="connsiteX16" fmla="*/ 362307 w 462934"/>
                <a:gd name="connsiteY16" fmla="*/ 917547 h 917547"/>
                <a:gd name="connsiteX17" fmla="*/ 321573 w 462934"/>
                <a:gd name="connsiteY17" fmla="*/ 901782 h 917547"/>
                <a:gd name="connsiteX18" fmla="*/ 322327 w 462934"/>
                <a:gd name="connsiteY18" fmla="*/ 902913 h 917547"/>
                <a:gd name="connsiteX19" fmla="*/ 382674 w 462934"/>
                <a:gd name="connsiteY19" fmla="*/ 909401 h 917547"/>
                <a:gd name="connsiteX20" fmla="*/ 455543 w 462934"/>
                <a:gd name="connsiteY20" fmla="*/ 875757 h 917547"/>
                <a:gd name="connsiteX21" fmla="*/ 407793 w 462934"/>
                <a:gd name="connsiteY21" fmla="*/ 71411 h 917547"/>
                <a:gd name="connsiteX22" fmla="*/ 38170 w 462934"/>
                <a:gd name="connsiteY22" fmla="*/ 7972 h 917547"/>
                <a:gd name="connsiteX23" fmla="*/ 7996 w 462934"/>
                <a:gd name="connsiteY23" fmla="*/ 867233 h 917547"/>
                <a:gd name="connsiteX24" fmla="*/ 155770 w 462934"/>
                <a:gd name="connsiteY24" fmla="*/ 858106 h 917547"/>
                <a:gd name="connsiteX25" fmla="*/ 201634 w 462934"/>
                <a:gd name="connsiteY25" fmla="*/ 333693 h 917547"/>
                <a:gd name="connsiteX26" fmla="*/ 205179 w 462934"/>
                <a:gd name="connsiteY26" fmla="*/ 330299 h 917547"/>
                <a:gd name="connsiteX27" fmla="*/ 209026 w 462934"/>
                <a:gd name="connsiteY27" fmla="*/ 333316 h 917547"/>
                <a:gd name="connsiteX28" fmla="*/ 322176 w 462934"/>
                <a:gd name="connsiteY28" fmla="*/ 899670 h 917547"/>
                <a:gd name="connsiteX29" fmla="*/ 322176 w 462934"/>
                <a:gd name="connsiteY29" fmla="*/ 901857 h 91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62934" h="917547">
                  <a:moveTo>
                    <a:pt x="362307" y="917547"/>
                  </a:moveTo>
                  <a:cubicBezTo>
                    <a:pt x="336433" y="917547"/>
                    <a:pt x="320819" y="914002"/>
                    <a:pt x="315840" y="906836"/>
                  </a:cubicBezTo>
                  <a:cubicBezTo>
                    <a:pt x="314490" y="904928"/>
                    <a:pt x="313924" y="902581"/>
                    <a:pt x="314256" y="900273"/>
                  </a:cubicBezTo>
                  <a:lnTo>
                    <a:pt x="206537" y="360547"/>
                  </a:lnTo>
                  <a:lnTo>
                    <a:pt x="162710" y="861953"/>
                  </a:lnTo>
                  <a:cubicBezTo>
                    <a:pt x="162559" y="863831"/>
                    <a:pt x="161051" y="865317"/>
                    <a:pt x="159165" y="865423"/>
                  </a:cubicBezTo>
                  <a:lnTo>
                    <a:pt x="3998" y="875003"/>
                  </a:lnTo>
                  <a:cubicBezTo>
                    <a:pt x="2942" y="875041"/>
                    <a:pt x="1909" y="874664"/>
                    <a:pt x="1132" y="873947"/>
                  </a:cubicBezTo>
                  <a:cubicBezTo>
                    <a:pt x="393" y="873178"/>
                    <a:pt x="-15" y="872144"/>
                    <a:pt x="0" y="871081"/>
                  </a:cubicBezTo>
                  <a:lnTo>
                    <a:pt x="30853" y="3597"/>
                  </a:lnTo>
                  <a:cubicBezTo>
                    <a:pt x="30905" y="2526"/>
                    <a:pt x="31426" y="1530"/>
                    <a:pt x="32286" y="881"/>
                  </a:cubicBezTo>
                  <a:cubicBezTo>
                    <a:pt x="33093" y="172"/>
                    <a:pt x="34172" y="-130"/>
                    <a:pt x="35228" y="51"/>
                  </a:cubicBezTo>
                  <a:lnTo>
                    <a:pt x="411867" y="64698"/>
                  </a:lnTo>
                  <a:cubicBezTo>
                    <a:pt x="413587" y="64977"/>
                    <a:pt x="414876" y="66425"/>
                    <a:pt x="414959" y="68168"/>
                  </a:cubicBezTo>
                  <a:lnTo>
                    <a:pt x="462935" y="875984"/>
                  </a:lnTo>
                  <a:cubicBezTo>
                    <a:pt x="462935" y="878171"/>
                    <a:pt x="457051" y="912946"/>
                    <a:pt x="382976" y="917170"/>
                  </a:cubicBezTo>
                  <a:cubicBezTo>
                    <a:pt x="375432" y="917321"/>
                    <a:pt x="368568" y="917547"/>
                    <a:pt x="362307" y="917547"/>
                  </a:cubicBezTo>
                  <a:close/>
                  <a:moveTo>
                    <a:pt x="321573" y="901782"/>
                  </a:moveTo>
                  <a:cubicBezTo>
                    <a:pt x="321792" y="902182"/>
                    <a:pt x="322040" y="902559"/>
                    <a:pt x="322327" y="902913"/>
                  </a:cubicBezTo>
                  <a:cubicBezTo>
                    <a:pt x="324892" y="905780"/>
                    <a:pt x="335830" y="912041"/>
                    <a:pt x="382674" y="909401"/>
                  </a:cubicBezTo>
                  <a:cubicBezTo>
                    <a:pt x="446415" y="905855"/>
                    <a:pt x="454788" y="878850"/>
                    <a:pt x="455543" y="875757"/>
                  </a:cubicBezTo>
                  <a:lnTo>
                    <a:pt x="407793" y="71411"/>
                  </a:lnTo>
                  <a:lnTo>
                    <a:pt x="38170" y="7972"/>
                  </a:lnTo>
                  <a:lnTo>
                    <a:pt x="7996" y="867233"/>
                  </a:lnTo>
                  <a:lnTo>
                    <a:pt x="155770" y="858106"/>
                  </a:lnTo>
                  <a:lnTo>
                    <a:pt x="201634" y="333693"/>
                  </a:lnTo>
                  <a:cubicBezTo>
                    <a:pt x="201785" y="331830"/>
                    <a:pt x="203308" y="330367"/>
                    <a:pt x="205179" y="330299"/>
                  </a:cubicBezTo>
                  <a:cubicBezTo>
                    <a:pt x="207042" y="330193"/>
                    <a:pt x="208687" y="331483"/>
                    <a:pt x="209026" y="333316"/>
                  </a:cubicBezTo>
                  <a:lnTo>
                    <a:pt x="322176" y="899670"/>
                  </a:lnTo>
                  <a:cubicBezTo>
                    <a:pt x="322403" y="900379"/>
                    <a:pt x="322403" y="901148"/>
                    <a:pt x="322176" y="901857"/>
                  </a:cubicBezTo>
                  <a:close/>
                </a:path>
              </a:pathLst>
            </a:custGeom>
            <a:solidFill>
              <a:srgbClr val="231F20"/>
            </a:solidFill>
            <a:ln w="7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8D270EBD-B98C-4F3A-B178-B5FEEBF39CFD}"/>
                </a:ext>
              </a:extLst>
            </p:cNvPr>
            <p:cNvSpPr/>
            <p:nvPr/>
          </p:nvSpPr>
          <p:spPr>
            <a:xfrm>
              <a:off x="3898764" y="2730528"/>
              <a:ext cx="230478" cy="656332"/>
            </a:xfrm>
            <a:custGeom>
              <a:avLst/>
              <a:gdLst>
                <a:gd name="connsiteX0" fmla="*/ 40902 w 230478"/>
                <a:gd name="connsiteY0" fmla="*/ 0 h 656332"/>
                <a:gd name="connsiteX1" fmla="*/ 6957 w 230478"/>
                <a:gd name="connsiteY1" fmla="*/ 600223 h 656332"/>
                <a:gd name="connsiteX2" fmla="*/ 209722 w 230478"/>
                <a:gd name="connsiteY2" fmla="*/ 638845 h 656332"/>
                <a:gd name="connsiteX3" fmla="*/ 173514 w 230478"/>
                <a:gd name="connsiteY3" fmla="*/ 46844 h 656332"/>
                <a:gd name="connsiteX4" fmla="*/ 40902 w 230478"/>
                <a:gd name="connsiteY4" fmla="*/ 0 h 656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78" h="656332">
                  <a:moveTo>
                    <a:pt x="40902" y="0"/>
                  </a:moveTo>
                  <a:cubicBezTo>
                    <a:pt x="40902" y="0"/>
                    <a:pt x="-20199" y="564921"/>
                    <a:pt x="6957" y="600223"/>
                  </a:cubicBezTo>
                  <a:cubicBezTo>
                    <a:pt x="34113" y="635526"/>
                    <a:pt x="155485" y="682219"/>
                    <a:pt x="209722" y="638845"/>
                  </a:cubicBezTo>
                  <a:cubicBezTo>
                    <a:pt x="263959" y="595471"/>
                    <a:pt x="197502" y="84787"/>
                    <a:pt x="173514" y="46844"/>
                  </a:cubicBezTo>
                  <a:cubicBezTo>
                    <a:pt x="131535" y="25536"/>
                    <a:pt x="86954" y="9789"/>
                    <a:pt x="40902" y="0"/>
                  </a:cubicBezTo>
                  <a:close/>
                </a:path>
              </a:pathLst>
            </a:custGeom>
            <a:solidFill>
              <a:schemeClr val="accent1"/>
            </a:solidFill>
            <a:ln w="7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11ACDC10-E6C0-4999-85AD-4B87400E1BC4}"/>
                </a:ext>
              </a:extLst>
            </p:cNvPr>
            <p:cNvSpPr/>
            <p:nvPr/>
          </p:nvSpPr>
          <p:spPr>
            <a:xfrm>
              <a:off x="4161775" y="3405695"/>
              <a:ext cx="131975" cy="59554"/>
            </a:xfrm>
            <a:custGeom>
              <a:avLst/>
              <a:gdLst>
                <a:gd name="connsiteX0" fmla="*/ 4568 w 131975"/>
                <a:gd name="connsiteY0" fmla="*/ 59555 h 59554"/>
                <a:gd name="connsiteX1" fmla="*/ 1325 w 131975"/>
                <a:gd name="connsiteY1" fmla="*/ 6751 h 59554"/>
                <a:gd name="connsiteX2" fmla="*/ 122018 w 131975"/>
                <a:gd name="connsiteY2" fmla="*/ 189 h 59554"/>
                <a:gd name="connsiteX3" fmla="*/ 131975 w 131975"/>
                <a:gd name="connsiteY3" fmla="*/ 51332 h 59554"/>
                <a:gd name="connsiteX4" fmla="*/ 115908 w 131975"/>
                <a:gd name="connsiteY4" fmla="*/ 52916 h 59554"/>
                <a:gd name="connsiteX5" fmla="*/ 111684 w 131975"/>
                <a:gd name="connsiteY5" fmla="*/ 18821 h 59554"/>
                <a:gd name="connsiteX6" fmla="*/ 18146 w 131975"/>
                <a:gd name="connsiteY6" fmla="*/ 20027 h 59554"/>
                <a:gd name="connsiteX7" fmla="*/ 22823 w 131975"/>
                <a:gd name="connsiteY7" fmla="*/ 59404 h 5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975" h="59554">
                  <a:moveTo>
                    <a:pt x="4568" y="59555"/>
                  </a:moveTo>
                  <a:cubicBezTo>
                    <a:pt x="4568" y="59555"/>
                    <a:pt x="-2975" y="11353"/>
                    <a:pt x="1325" y="6751"/>
                  </a:cubicBezTo>
                  <a:cubicBezTo>
                    <a:pt x="5624" y="2150"/>
                    <a:pt x="113494" y="-792"/>
                    <a:pt x="122018" y="189"/>
                  </a:cubicBezTo>
                  <a:cubicBezTo>
                    <a:pt x="130542" y="1169"/>
                    <a:pt x="131975" y="51332"/>
                    <a:pt x="131975" y="51332"/>
                  </a:cubicBezTo>
                  <a:lnTo>
                    <a:pt x="115908" y="52916"/>
                  </a:lnTo>
                  <a:cubicBezTo>
                    <a:pt x="115908" y="52916"/>
                    <a:pt x="117643" y="20254"/>
                    <a:pt x="111684" y="18821"/>
                  </a:cubicBezTo>
                  <a:cubicBezTo>
                    <a:pt x="105724" y="17387"/>
                    <a:pt x="18146" y="20027"/>
                    <a:pt x="18146" y="20027"/>
                  </a:cubicBezTo>
                  <a:lnTo>
                    <a:pt x="22823" y="59404"/>
                  </a:lnTo>
                  <a:close/>
                </a:path>
              </a:pathLst>
            </a:custGeom>
            <a:solidFill>
              <a:srgbClr val="231F20"/>
            </a:solidFill>
            <a:ln w="7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88876A56-F07C-46A8-85FC-13B7D22E088A}"/>
                </a:ext>
              </a:extLst>
            </p:cNvPr>
            <p:cNvSpPr/>
            <p:nvPr/>
          </p:nvSpPr>
          <p:spPr>
            <a:xfrm>
              <a:off x="4158041" y="3402564"/>
              <a:ext cx="139857" cy="66984"/>
            </a:xfrm>
            <a:custGeom>
              <a:avLst/>
              <a:gdLst>
                <a:gd name="connsiteX0" fmla="*/ 8302 w 139857"/>
                <a:gd name="connsiteY0" fmla="*/ 66683 h 66984"/>
                <a:gd name="connsiteX1" fmla="*/ 4606 w 139857"/>
                <a:gd name="connsiteY1" fmla="*/ 63515 h 66984"/>
                <a:gd name="connsiteX2" fmla="*/ 2418 w 139857"/>
                <a:gd name="connsiteY2" fmla="*/ 7543 h 66984"/>
                <a:gd name="connsiteX3" fmla="*/ 126430 w 139857"/>
                <a:gd name="connsiteY3" fmla="*/ 0 h 66984"/>
                <a:gd name="connsiteX4" fmla="*/ 139858 w 139857"/>
                <a:gd name="connsiteY4" fmla="*/ 54840 h 66984"/>
                <a:gd name="connsiteX5" fmla="*/ 136463 w 139857"/>
                <a:gd name="connsiteY5" fmla="*/ 58687 h 66984"/>
                <a:gd name="connsiteX6" fmla="*/ 120396 w 139857"/>
                <a:gd name="connsiteY6" fmla="*/ 60271 h 66984"/>
                <a:gd name="connsiteX7" fmla="*/ 117454 w 139857"/>
                <a:gd name="connsiteY7" fmla="*/ 59215 h 66984"/>
                <a:gd name="connsiteX8" fmla="*/ 116247 w 139857"/>
                <a:gd name="connsiteY8" fmla="*/ 56349 h 66984"/>
                <a:gd name="connsiteX9" fmla="*/ 114361 w 139857"/>
                <a:gd name="connsiteY9" fmla="*/ 26175 h 66984"/>
                <a:gd name="connsiteX10" fmla="*/ 26406 w 139857"/>
                <a:gd name="connsiteY10" fmla="*/ 27458 h 66984"/>
                <a:gd name="connsiteX11" fmla="*/ 30630 w 139857"/>
                <a:gd name="connsiteY11" fmla="*/ 62761 h 66984"/>
                <a:gd name="connsiteX12" fmla="*/ 29725 w 139857"/>
                <a:gd name="connsiteY12" fmla="*/ 65702 h 66984"/>
                <a:gd name="connsiteX13" fmla="*/ 26934 w 139857"/>
                <a:gd name="connsiteY13" fmla="*/ 66985 h 66984"/>
                <a:gd name="connsiteX14" fmla="*/ 8302 w 139857"/>
                <a:gd name="connsiteY14" fmla="*/ 66985 h 66984"/>
                <a:gd name="connsiteX15" fmla="*/ 7849 w 139857"/>
                <a:gd name="connsiteY15" fmla="*/ 13050 h 66984"/>
                <a:gd name="connsiteX16" fmla="*/ 11545 w 139857"/>
                <a:gd name="connsiteY16" fmla="*/ 59140 h 66984"/>
                <a:gd name="connsiteX17" fmla="*/ 22709 w 139857"/>
                <a:gd name="connsiteY17" fmla="*/ 59140 h 66984"/>
                <a:gd name="connsiteX18" fmla="*/ 18485 w 139857"/>
                <a:gd name="connsiteY18" fmla="*/ 23988 h 66984"/>
                <a:gd name="connsiteX19" fmla="*/ 19390 w 139857"/>
                <a:gd name="connsiteY19" fmla="*/ 21121 h 66984"/>
                <a:gd name="connsiteX20" fmla="*/ 22106 w 139857"/>
                <a:gd name="connsiteY20" fmla="*/ 19839 h 66984"/>
                <a:gd name="connsiteX21" fmla="*/ 116699 w 139857"/>
                <a:gd name="connsiteY21" fmla="*/ 18632 h 66984"/>
                <a:gd name="connsiteX22" fmla="*/ 124243 w 139857"/>
                <a:gd name="connsiteY22" fmla="*/ 52275 h 66984"/>
                <a:gd name="connsiteX23" fmla="*/ 132540 w 139857"/>
                <a:gd name="connsiteY23" fmla="*/ 51445 h 66984"/>
                <a:gd name="connsiteX24" fmla="*/ 125601 w 139857"/>
                <a:gd name="connsiteY24" fmla="*/ 7242 h 66984"/>
                <a:gd name="connsiteX25" fmla="*/ 7849 w 139857"/>
                <a:gd name="connsiteY25" fmla="*/ 12824 h 6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857" h="66984">
                  <a:moveTo>
                    <a:pt x="8302" y="66683"/>
                  </a:moveTo>
                  <a:cubicBezTo>
                    <a:pt x="6461" y="66668"/>
                    <a:pt x="4900" y="65333"/>
                    <a:pt x="4606" y="63515"/>
                  </a:cubicBezTo>
                  <a:cubicBezTo>
                    <a:pt x="-675" y="30249"/>
                    <a:pt x="-1429" y="11466"/>
                    <a:pt x="2418" y="7543"/>
                  </a:cubicBezTo>
                  <a:cubicBezTo>
                    <a:pt x="9131" y="754"/>
                    <a:pt x="125299" y="0"/>
                    <a:pt x="126430" y="0"/>
                  </a:cubicBezTo>
                  <a:cubicBezTo>
                    <a:pt x="134577" y="603"/>
                    <a:pt x="139103" y="19085"/>
                    <a:pt x="139858" y="54840"/>
                  </a:cubicBezTo>
                  <a:cubicBezTo>
                    <a:pt x="139835" y="56786"/>
                    <a:pt x="138394" y="58423"/>
                    <a:pt x="136463" y="58687"/>
                  </a:cubicBezTo>
                  <a:lnTo>
                    <a:pt x="120396" y="60271"/>
                  </a:lnTo>
                  <a:cubicBezTo>
                    <a:pt x="119309" y="60362"/>
                    <a:pt x="118238" y="59977"/>
                    <a:pt x="117454" y="59215"/>
                  </a:cubicBezTo>
                  <a:cubicBezTo>
                    <a:pt x="116632" y="58498"/>
                    <a:pt x="116187" y="57442"/>
                    <a:pt x="116247" y="56349"/>
                  </a:cubicBezTo>
                  <a:cubicBezTo>
                    <a:pt x="117273" y="46256"/>
                    <a:pt x="116632" y="36065"/>
                    <a:pt x="114361" y="26175"/>
                  </a:cubicBezTo>
                  <a:cubicBezTo>
                    <a:pt x="107346" y="25421"/>
                    <a:pt x="58917" y="26175"/>
                    <a:pt x="26406" y="27458"/>
                  </a:cubicBezTo>
                  <a:lnTo>
                    <a:pt x="30630" y="62761"/>
                  </a:lnTo>
                  <a:cubicBezTo>
                    <a:pt x="30751" y="63824"/>
                    <a:pt x="30426" y="64888"/>
                    <a:pt x="29725" y="65702"/>
                  </a:cubicBezTo>
                  <a:cubicBezTo>
                    <a:pt x="29031" y="66525"/>
                    <a:pt x="28005" y="66992"/>
                    <a:pt x="26934" y="66985"/>
                  </a:cubicBezTo>
                  <a:lnTo>
                    <a:pt x="8302" y="66985"/>
                  </a:lnTo>
                  <a:close/>
                  <a:moveTo>
                    <a:pt x="7849" y="13050"/>
                  </a:moveTo>
                  <a:cubicBezTo>
                    <a:pt x="7419" y="28499"/>
                    <a:pt x="8664" y="43955"/>
                    <a:pt x="11545" y="59140"/>
                  </a:cubicBezTo>
                  <a:lnTo>
                    <a:pt x="22709" y="59140"/>
                  </a:lnTo>
                  <a:lnTo>
                    <a:pt x="18485" y="23988"/>
                  </a:lnTo>
                  <a:cubicBezTo>
                    <a:pt x="18387" y="22947"/>
                    <a:pt x="18712" y="21913"/>
                    <a:pt x="19390" y="21121"/>
                  </a:cubicBezTo>
                  <a:cubicBezTo>
                    <a:pt x="20054" y="20307"/>
                    <a:pt x="21050" y="19831"/>
                    <a:pt x="22106" y="19839"/>
                  </a:cubicBezTo>
                  <a:cubicBezTo>
                    <a:pt x="36815" y="19386"/>
                    <a:pt x="110589" y="17123"/>
                    <a:pt x="116699" y="18632"/>
                  </a:cubicBezTo>
                  <a:cubicBezTo>
                    <a:pt x="118812" y="19160"/>
                    <a:pt x="125148" y="20669"/>
                    <a:pt x="124243" y="52275"/>
                  </a:cubicBezTo>
                  <a:lnTo>
                    <a:pt x="132540" y="51445"/>
                  </a:lnTo>
                  <a:cubicBezTo>
                    <a:pt x="131786" y="29419"/>
                    <a:pt x="128769" y="9580"/>
                    <a:pt x="125601" y="7242"/>
                  </a:cubicBezTo>
                  <a:cubicBezTo>
                    <a:pt x="116171" y="6336"/>
                    <a:pt x="19843" y="9203"/>
                    <a:pt x="7849" y="12824"/>
                  </a:cubicBezTo>
                  <a:close/>
                </a:path>
              </a:pathLst>
            </a:custGeom>
            <a:solidFill>
              <a:srgbClr val="231F20"/>
            </a:solidFill>
            <a:ln w="7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DC6532D2-0AC9-40C2-B4BC-6A0E87265058}"/>
                </a:ext>
              </a:extLst>
            </p:cNvPr>
            <p:cNvSpPr/>
            <p:nvPr/>
          </p:nvSpPr>
          <p:spPr>
            <a:xfrm>
              <a:off x="4166096" y="3312798"/>
              <a:ext cx="109552" cy="144494"/>
            </a:xfrm>
            <a:custGeom>
              <a:avLst/>
              <a:gdLst>
                <a:gd name="connsiteX0" fmla="*/ 23179 w 109552"/>
                <a:gd name="connsiteY0" fmla="*/ 27760 h 144494"/>
                <a:gd name="connsiteX1" fmla="*/ 1681 w 109552"/>
                <a:gd name="connsiteY1" fmla="*/ 73548 h 144494"/>
                <a:gd name="connsiteX2" fmla="*/ 2360 w 109552"/>
                <a:gd name="connsiteY2" fmla="*/ 99195 h 144494"/>
                <a:gd name="connsiteX3" fmla="*/ 27479 w 109552"/>
                <a:gd name="connsiteY3" fmla="*/ 95121 h 144494"/>
                <a:gd name="connsiteX4" fmla="*/ 31628 w 109552"/>
                <a:gd name="connsiteY4" fmla="*/ 144153 h 144494"/>
                <a:gd name="connsiteX5" fmla="*/ 50939 w 109552"/>
                <a:gd name="connsiteY5" fmla="*/ 112245 h 144494"/>
                <a:gd name="connsiteX6" fmla="*/ 67157 w 109552"/>
                <a:gd name="connsiteY6" fmla="*/ 121071 h 144494"/>
                <a:gd name="connsiteX7" fmla="*/ 83224 w 109552"/>
                <a:gd name="connsiteY7" fmla="*/ 105984 h 144494"/>
                <a:gd name="connsiteX8" fmla="*/ 105854 w 109552"/>
                <a:gd name="connsiteY8" fmla="*/ 104174 h 144494"/>
                <a:gd name="connsiteX9" fmla="*/ 98688 w 109552"/>
                <a:gd name="connsiteY9" fmla="*/ 27307 h 144494"/>
                <a:gd name="connsiteX10" fmla="*/ 96878 w 109552"/>
                <a:gd name="connsiteY10" fmla="*/ 0 h 144494"/>
                <a:gd name="connsiteX11" fmla="*/ 20011 w 109552"/>
                <a:gd name="connsiteY11" fmla="*/ 2112 h 14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552" h="144494">
                  <a:moveTo>
                    <a:pt x="23179" y="27760"/>
                  </a:moveTo>
                  <a:cubicBezTo>
                    <a:pt x="14391" y="42205"/>
                    <a:pt x="7188" y="57556"/>
                    <a:pt x="1681" y="73548"/>
                  </a:cubicBezTo>
                  <a:cubicBezTo>
                    <a:pt x="-771" y="81958"/>
                    <a:pt x="-537" y="90927"/>
                    <a:pt x="2360" y="99195"/>
                  </a:cubicBezTo>
                  <a:lnTo>
                    <a:pt x="27479" y="95121"/>
                  </a:lnTo>
                  <a:cubicBezTo>
                    <a:pt x="27479" y="95121"/>
                    <a:pt x="23783" y="144153"/>
                    <a:pt x="31628" y="144153"/>
                  </a:cubicBezTo>
                  <a:cubicBezTo>
                    <a:pt x="39473" y="144153"/>
                    <a:pt x="51693" y="150112"/>
                    <a:pt x="50939" y="112245"/>
                  </a:cubicBezTo>
                  <a:cubicBezTo>
                    <a:pt x="50939" y="112245"/>
                    <a:pt x="54333" y="126728"/>
                    <a:pt x="67157" y="121071"/>
                  </a:cubicBezTo>
                  <a:cubicBezTo>
                    <a:pt x="74263" y="118317"/>
                    <a:pt x="80026" y="112901"/>
                    <a:pt x="83224" y="105984"/>
                  </a:cubicBezTo>
                  <a:cubicBezTo>
                    <a:pt x="83224" y="105984"/>
                    <a:pt x="94464" y="124239"/>
                    <a:pt x="105854" y="104174"/>
                  </a:cubicBezTo>
                  <a:cubicBezTo>
                    <a:pt x="117245" y="84108"/>
                    <a:pt x="98688" y="27307"/>
                    <a:pt x="98688" y="27307"/>
                  </a:cubicBezTo>
                  <a:lnTo>
                    <a:pt x="96878" y="0"/>
                  </a:lnTo>
                  <a:lnTo>
                    <a:pt x="20011" y="2112"/>
                  </a:lnTo>
                  <a:close/>
                </a:path>
              </a:pathLst>
            </a:custGeom>
            <a:solidFill>
              <a:srgbClr val="FFFFFF"/>
            </a:solidFill>
            <a:ln w="7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AE9CAE73-CE4F-4A2A-84A4-6C31293B7B1F}"/>
                </a:ext>
              </a:extLst>
            </p:cNvPr>
            <p:cNvSpPr/>
            <p:nvPr/>
          </p:nvSpPr>
          <p:spPr>
            <a:xfrm>
              <a:off x="4162210" y="3309263"/>
              <a:ext cx="117557" cy="151919"/>
            </a:xfrm>
            <a:custGeom>
              <a:avLst/>
              <a:gdLst>
                <a:gd name="connsiteX0" fmla="*/ 41699 w 117557"/>
                <a:gd name="connsiteY0" fmla="*/ 151913 h 151919"/>
                <a:gd name="connsiteX1" fmla="*/ 38078 w 117557"/>
                <a:gd name="connsiteY1" fmla="*/ 151913 h 151919"/>
                <a:gd name="connsiteX2" fmla="*/ 35513 w 117557"/>
                <a:gd name="connsiteY2" fmla="*/ 151913 h 151919"/>
                <a:gd name="connsiteX3" fmla="*/ 31138 w 117557"/>
                <a:gd name="connsiteY3" fmla="*/ 149952 h 151919"/>
                <a:gd name="connsiteX4" fmla="*/ 27140 w 117557"/>
                <a:gd name="connsiteY4" fmla="*/ 103636 h 151919"/>
                <a:gd name="connsiteX5" fmla="*/ 6924 w 117557"/>
                <a:gd name="connsiteY5" fmla="*/ 106879 h 151919"/>
                <a:gd name="connsiteX6" fmla="*/ 2775 w 117557"/>
                <a:gd name="connsiteY6" fmla="*/ 104767 h 151919"/>
                <a:gd name="connsiteX7" fmla="*/ 1794 w 117557"/>
                <a:gd name="connsiteY7" fmla="*/ 76555 h 151919"/>
                <a:gd name="connsiteX8" fmla="*/ 23067 w 117557"/>
                <a:gd name="connsiteY8" fmla="*/ 30767 h 151919"/>
                <a:gd name="connsiteX9" fmla="*/ 20275 w 117557"/>
                <a:gd name="connsiteY9" fmla="*/ 6477 h 151919"/>
                <a:gd name="connsiteX10" fmla="*/ 21181 w 117557"/>
                <a:gd name="connsiteY10" fmla="*/ 3460 h 151919"/>
                <a:gd name="connsiteX11" fmla="*/ 24047 w 117557"/>
                <a:gd name="connsiteY11" fmla="*/ 2102 h 151919"/>
                <a:gd name="connsiteX12" fmla="*/ 100914 w 117557"/>
                <a:gd name="connsiteY12" fmla="*/ 66 h 151919"/>
                <a:gd name="connsiteX13" fmla="*/ 104912 w 117557"/>
                <a:gd name="connsiteY13" fmla="*/ 3686 h 151919"/>
                <a:gd name="connsiteX14" fmla="*/ 106647 w 117557"/>
                <a:gd name="connsiteY14" fmla="*/ 30465 h 151919"/>
                <a:gd name="connsiteX15" fmla="*/ 113285 w 117557"/>
                <a:gd name="connsiteY15" fmla="*/ 109972 h 151919"/>
                <a:gd name="connsiteX16" fmla="*/ 98198 w 117557"/>
                <a:gd name="connsiteY16" fmla="*/ 121363 h 151919"/>
                <a:gd name="connsiteX17" fmla="*/ 87487 w 117557"/>
                <a:gd name="connsiteY17" fmla="*/ 116686 h 151919"/>
                <a:gd name="connsiteX18" fmla="*/ 72400 w 117557"/>
                <a:gd name="connsiteY18" fmla="*/ 128529 h 151919"/>
                <a:gd name="connsiteX19" fmla="*/ 59501 w 117557"/>
                <a:gd name="connsiteY19" fmla="*/ 128529 h 151919"/>
                <a:gd name="connsiteX20" fmla="*/ 58219 w 117557"/>
                <a:gd name="connsiteY20" fmla="*/ 127850 h 151919"/>
                <a:gd name="connsiteX21" fmla="*/ 51279 w 117557"/>
                <a:gd name="connsiteY21" fmla="*/ 148368 h 151919"/>
                <a:gd name="connsiteX22" fmla="*/ 41699 w 117557"/>
                <a:gd name="connsiteY22" fmla="*/ 151913 h 151919"/>
                <a:gd name="connsiteX23" fmla="*/ 36494 w 117557"/>
                <a:gd name="connsiteY23" fmla="*/ 143766 h 151919"/>
                <a:gd name="connsiteX24" fmla="*/ 38757 w 117557"/>
                <a:gd name="connsiteY24" fmla="*/ 143766 h 151919"/>
                <a:gd name="connsiteX25" fmla="*/ 46300 w 117557"/>
                <a:gd name="connsiteY25" fmla="*/ 142484 h 151919"/>
                <a:gd name="connsiteX26" fmla="*/ 50977 w 117557"/>
                <a:gd name="connsiteY26" fmla="*/ 115705 h 151919"/>
                <a:gd name="connsiteX27" fmla="*/ 54447 w 117557"/>
                <a:gd name="connsiteY27" fmla="*/ 111782 h 151919"/>
                <a:gd name="connsiteX28" fmla="*/ 58671 w 117557"/>
                <a:gd name="connsiteY28" fmla="*/ 114724 h 151919"/>
                <a:gd name="connsiteX29" fmla="*/ 63273 w 117557"/>
                <a:gd name="connsiteY29" fmla="*/ 121363 h 151919"/>
                <a:gd name="connsiteX30" fmla="*/ 69534 w 117557"/>
                <a:gd name="connsiteY30" fmla="*/ 120910 h 151919"/>
                <a:gd name="connsiteX31" fmla="*/ 83489 w 117557"/>
                <a:gd name="connsiteY31" fmla="*/ 108011 h 151919"/>
                <a:gd name="connsiteX32" fmla="*/ 88694 w 117557"/>
                <a:gd name="connsiteY32" fmla="*/ 105793 h 151919"/>
                <a:gd name="connsiteX33" fmla="*/ 90504 w 117557"/>
                <a:gd name="connsiteY33" fmla="*/ 107256 h 151919"/>
                <a:gd name="connsiteX34" fmla="*/ 98048 w 117557"/>
                <a:gd name="connsiteY34" fmla="*/ 113065 h 151919"/>
                <a:gd name="connsiteX35" fmla="*/ 106270 w 117557"/>
                <a:gd name="connsiteY35" fmla="*/ 105521 h 151919"/>
                <a:gd name="connsiteX36" fmla="*/ 98726 w 117557"/>
                <a:gd name="connsiteY36" fmla="*/ 31823 h 151919"/>
                <a:gd name="connsiteX37" fmla="*/ 98726 w 117557"/>
                <a:gd name="connsiteY37" fmla="*/ 30842 h 151919"/>
                <a:gd name="connsiteX38" fmla="*/ 97142 w 117557"/>
                <a:gd name="connsiteY38" fmla="*/ 7307 h 151919"/>
                <a:gd name="connsiteX39" fmla="*/ 28272 w 117557"/>
                <a:gd name="connsiteY39" fmla="*/ 9193 h 151919"/>
                <a:gd name="connsiteX40" fmla="*/ 30685 w 117557"/>
                <a:gd name="connsiteY40" fmla="*/ 30616 h 151919"/>
                <a:gd name="connsiteX41" fmla="*/ 30157 w 117557"/>
                <a:gd name="connsiteY41" fmla="*/ 33030 h 151919"/>
                <a:gd name="connsiteX42" fmla="*/ 9112 w 117557"/>
                <a:gd name="connsiteY42" fmla="*/ 77762 h 151919"/>
                <a:gd name="connsiteX43" fmla="*/ 8734 w 117557"/>
                <a:gd name="connsiteY43" fmla="*/ 98129 h 151919"/>
                <a:gd name="connsiteX44" fmla="*/ 30459 w 117557"/>
                <a:gd name="connsiteY44" fmla="*/ 94584 h 151919"/>
                <a:gd name="connsiteX45" fmla="*/ 33703 w 117557"/>
                <a:gd name="connsiteY45" fmla="*/ 95564 h 151919"/>
                <a:gd name="connsiteX46" fmla="*/ 34985 w 117557"/>
                <a:gd name="connsiteY46" fmla="*/ 98733 h 151919"/>
                <a:gd name="connsiteX47" fmla="*/ 36494 w 117557"/>
                <a:gd name="connsiteY47" fmla="*/ 143766 h 15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7557" h="151919">
                  <a:moveTo>
                    <a:pt x="41699" y="151913"/>
                  </a:moveTo>
                  <a:cubicBezTo>
                    <a:pt x="40416" y="151913"/>
                    <a:pt x="39209" y="151913"/>
                    <a:pt x="38078" y="151913"/>
                  </a:cubicBezTo>
                  <a:lnTo>
                    <a:pt x="35513" y="151913"/>
                  </a:lnTo>
                  <a:cubicBezTo>
                    <a:pt x="33854" y="151853"/>
                    <a:pt x="32285" y="151144"/>
                    <a:pt x="31138" y="149952"/>
                  </a:cubicBezTo>
                  <a:cubicBezTo>
                    <a:pt x="25556" y="143993"/>
                    <a:pt x="26235" y="118496"/>
                    <a:pt x="27140" y="103636"/>
                  </a:cubicBezTo>
                  <a:lnTo>
                    <a:pt x="6924" y="106879"/>
                  </a:lnTo>
                  <a:cubicBezTo>
                    <a:pt x="5227" y="107158"/>
                    <a:pt x="3544" y="106306"/>
                    <a:pt x="2775" y="104767"/>
                  </a:cubicBezTo>
                  <a:cubicBezTo>
                    <a:pt x="-552" y="95708"/>
                    <a:pt x="-898" y="85826"/>
                    <a:pt x="1794" y="76555"/>
                  </a:cubicBezTo>
                  <a:cubicBezTo>
                    <a:pt x="7143" y="60541"/>
                    <a:pt x="14279" y="45182"/>
                    <a:pt x="23067" y="30767"/>
                  </a:cubicBezTo>
                  <a:lnTo>
                    <a:pt x="20275" y="6477"/>
                  </a:lnTo>
                  <a:cubicBezTo>
                    <a:pt x="20140" y="5391"/>
                    <a:pt x="20472" y="4297"/>
                    <a:pt x="21181" y="3460"/>
                  </a:cubicBezTo>
                  <a:cubicBezTo>
                    <a:pt x="21920" y="2645"/>
                    <a:pt x="22946" y="2155"/>
                    <a:pt x="24047" y="2102"/>
                  </a:cubicBezTo>
                  <a:lnTo>
                    <a:pt x="100914" y="66"/>
                  </a:lnTo>
                  <a:cubicBezTo>
                    <a:pt x="102800" y="-387"/>
                    <a:pt x="104761" y="1574"/>
                    <a:pt x="104912" y="3686"/>
                  </a:cubicBezTo>
                  <a:lnTo>
                    <a:pt x="106647" y="30465"/>
                  </a:lnTo>
                  <a:cubicBezTo>
                    <a:pt x="108608" y="36424"/>
                    <a:pt x="125203" y="89379"/>
                    <a:pt x="113285" y="109972"/>
                  </a:cubicBezTo>
                  <a:cubicBezTo>
                    <a:pt x="108985" y="117515"/>
                    <a:pt x="104007" y="121287"/>
                    <a:pt x="98198" y="121363"/>
                  </a:cubicBezTo>
                  <a:cubicBezTo>
                    <a:pt x="94132" y="121363"/>
                    <a:pt x="90255" y="119665"/>
                    <a:pt x="87487" y="116686"/>
                  </a:cubicBezTo>
                  <a:cubicBezTo>
                    <a:pt x="83602" y="121913"/>
                    <a:pt x="78397" y="126002"/>
                    <a:pt x="72400" y="128529"/>
                  </a:cubicBezTo>
                  <a:cubicBezTo>
                    <a:pt x="68342" y="130558"/>
                    <a:pt x="63559" y="130558"/>
                    <a:pt x="59501" y="128529"/>
                  </a:cubicBezTo>
                  <a:lnTo>
                    <a:pt x="58219" y="127850"/>
                  </a:lnTo>
                  <a:cubicBezTo>
                    <a:pt x="58528" y="135310"/>
                    <a:pt x="56054" y="142620"/>
                    <a:pt x="51279" y="148368"/>
                  </a:cubicBezTo>
                  <a:cubicBezTo>
                    <a:pt x="48669" y="150751"/>
                    <a:pt x="45229" y="152026"/>
                    <a:pt x="41699" y="151913"/>
                  </a:cubicBezTo>
                  <a:close/>
                  <a:moveTo>
                    <a:pt x="36494" y="143766"/>
                  </a:moveTo>
                  <a:lnTo>
                    <a:pt x="38757" y="143766"/>
                  </a:lnTo>
                  <a:cubicBezTo>
                    <a:pt x="42227" y="143766"/>
                    <a:pt x="44490" y="143766"/>
                    <a:pt x="46300" y="142484"/>
                  </a:cubicBezTo>
                  <a:cubicBezTo>
                    <a:pt x="48110" y="141201"/>
                    <a:pt x="51354" y="133809"/>
                    <a:pt x="50977" y="115705"/>
                  </a:cubicBezTo>
                  <a:cubicBezTo>
                    <a:pt x="50962" y="113706"/>
                    <a:pt x="52456" y="112016"/>
                    <a:pt x="54447" y="111782"/>
                  </a:cubicBezTo>
                  <a:cubicBezTo>
                    <a:pt x="56401" y="111541"/>
                    <a:pt x="58226" y="112808"/>
                    <a:pt x="58671" y="114724"/>
                  </a:cubicBezTo>
                  <a:cubicBezTo>
                    <a:pt x="59335" y="117425"/>
                    <a:pt x="60972" y="119793"/>
                    <a:pt x="63273" y="121363"/>
                  </a:cubicBezTo>
                  <a:cubicBezTo>
                    <a:pt x="65324" y="122132"/>
                    <a:pt x="67610" y="121966"/>
                    <a:pt x="69534" y="120910"/>
                  </a:cubicBezTo>
                  <a:cubicBezTo>
                    <a:pt x="75704" y="118624"/>
                    <a:pt x="80728" y="113985"/>
                    <a:pt x="83489" y="108011"/>
                  </a:cubicBezTo>
                  <a:cubicBezTo>
                    <a:pt x="84311" y="105959"/>
                    <a:pt x="86642" y="104971"/>
                    <a:pt x="88694" y="105793"/>
                  </a:cubicBezTo>
                  <a:cubicBezTo>
                    <a:pt x="89425" y="106095"/>
                    <a:pt x="90059" y="106600"/>
                    <a:pt x="90504" y="107256"/>
                  </a:cubicBezTo>
                  <a:cubicBezTo>
                    <a:pt x="91409" y="108841"/>
                    <a:pt x="94879" y="113065"/>
                    <a:pt x="98048" y="113065"/>
                  </a:cubicBezTo>
                  <a:cubicBezTo>
                    <a:pt x="101216" y="113065"/>
                    <a:pt x="104308" y="108991"/>
                    <a:pt x="106270" y="105521"/>
                  </a:cubicBezTo>
                  <a:cubicBezTo>
                    <a:pt x="115095" y="90435"/>
                    <a:pt x="103856" y="47136"/>
                    <a:pt x="98726" y="31823"/>
                  </a:cubicBezTo>
                  <a:cubicBezTo>
                    <a:pt x="98681" y="31499"/>
                    <a:pt x="98681" y="31167"/>
                    <a:pt x="98726" y="30842"/>
                  </a:cubicBezTo>
                  <a:lnTo>
                    <a:pt x="97142" y="7307"/>
                  </a:lnTo>
                  <a:lnTo>
                    <a:pt x="28272" y="9193"/>
                  </a:lnTo>
                  <a:lnTo>
                    <a:pt x="30685" y="30616"/>
                  </a:lnTo>
                  <a:cubicBezTo>
                    <a:pt x="30776" y="31453"/>
                    <a:pt x="30587" y="32306"/>
                    <a:pt x="30157" y="33030"/>
                  </a:cubicBezTo>
                  <a:cubicBezTo>
                    <a:pt x="21611" y="47174"/>
                    <a:pt x="14558" y="62162"/>
                    <a:pt x="9112" y="77762"/>
                  </a:cubicBezTo>
                  <a:cubicBezTo>
                    <a:pt x="7376" y="84423"/>
                    <a:pt x="7248" y="91408"/>
                    <a:pt x="8734" y="98129"/>
                  </a:cubicBezTo>
                  <a:lnTo>
                    <a:pt x="30459" y="94584"/>
                  </a:lnTo>
                  <a:cubicBezTo>
                    <a:pt x="31636" y="94350"/>
                    <a:pt x="32850" y="94719"/>
                    <a:pt x="33703" y="95564"/>
                  </a:cubicBezTo>
                  <a:cubicBezTo>
                    <a:pt x="34593" y="96371"/>
                    <a:pt x="35061" y="97533"/>
                    <a:pt x="34985" y="98733"/>
                  </a:cubicBezTo>
                  <a:cubicBezTo>
                    <a:pt x="33854" y="117440"/>
                    <a:pt x="34080" y="139240"/>
                    <a:pt x="36494" y="143766"/>
                  </a:cubicBezTo>
                  <a:close/>
                </a:path>
              </a:pathLst>
            </a:custGeom>
            <a:solidFill>
              <a:srgbClr val="231F20"/>
            </a:solidFill>
            <a:ln w="7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54E568D1-2B45-419B-8572-C223529491A3}"/>
                </a:ext>
              </a:extLst>
            </p:cNvPr>
            <p:cNvSpPr/>
            <p:nvPr/>
          </p:nvSpPr>
          <p:spPr>
            <a:xfrm>
              <a:off x="4063905" y="3469700"/>
              <a:ext cx="72340" cy="252550"/>
            </a:xfrm>
            <a:custGeom>
              <a:avLst/>
              <a:gdLst>
                <a:gd name="connsiteX0" fmla="*/ 47900 w 72340"/>
                <a:gd name="connsiteY0" fmla="*/ 0 h 252550"/>
                <a:gd name="connsiteX1" fmla="*/ 0 w 72340"/>
                <a:gd name="connsiteY1" fmla="*/ 5808 h 252550"/>
                <a:gd name="connsiteX2" fmla="*/ 21046 w 72340"/>
                <a:gd name="connsiteY2" fmla="*/ 248327 h 252550"/>
                <a:gd name="connsiteX3" fmla="*/ 72341 w 72340"/>
                <a:gd name="connsiteY3" fmla="*/ 252551 h 252550"/>
                <a:gd name="connsiteX4" fmla="*/ 47900 w 72340"/>
                <a:gd name="connsiteY4" fmla="*/ 0 h 252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40" h="252550">
                  <a:moveTo>
                    <a:pt x="47900" y="0"/>
                  </a:moveTo>
                  <a:lnTo>
                    <a:pt x="0" y="5808"/>
                  </a:lnTo>
                  <a:lnTo>
                    <a:pt x="21046" y="248327"/>
                  </a:lnTo>
                  <a:lnTo>
                    <a:pt x="72341" y="252551"/>
                  </a:lnTo>
                  <a:lnTo>
                    <a:pt x="47900" y="0"/>
                  </a:lnTo>
                  <a:close/>
                </a:path>
              </a:pathLst>
            </a:custGeom>
            <a:solidFill>
              <a:srgbClr val="FFFFFF"/>
            </a:solidFill>
            <a:ln w="7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6F3A000E-3EA6-4E2B-89D8-6B8A4CD14F34}"/>
                </a:ext>
              </a:extLst>
            </p:cNvPr>
            <p:cNvSpPr/>
            <p:nvPr/>
          </p:nvSpPr>
          <p:spPr>
            <a:xfrm>
              <a:off x="4060338" y="3465768"/>
              <a:ext cx="79857" cy="260332"/>
            </a:xfrm>
            <a:custGeom>
              <a:avLst/>
              <a:gdLst>
                <a:gd name="connsiteX0" fmla="*/ 75907 w 79857"/>
                <a:gd name="connsiteY0" fmla="*/ 260330 h 260332"/>
                <a:gd name="connsiteX1" fmla="*/ 75907 w 79857"/>
                <a:gd name="connsiteY1" fmla="*/ 260330 h 260332"/>
                <a:gd name="connsiteX2" fmla="*/ 24612 w 79857"/>
                <a:gd name="connsiteY2" fmla="*/ 256181 h 260332"/>
                <a:gd name="connsiteX3" fmla="*/ 21067 w 79857"/>
                <a:gd name="connsiteY3" fmla="*/ 252636 h 260332"/>
                <a:gd name="connsiteX4" fmla="*/ 21 w 79857"/>
                <a:gd name="connsiteY4" fmla="*/ 10042 h 260332"/>
                <a:gd name="connsiteX5" fmla="*/ 3378 w 79857"/>
                <a:gd name="connsiteY5" fmla="*/ 5893 h 260332"/>
                <a:gd name="connsiteX6" fmla="*/ 3416 w 79857"/>
                <a:gd name="connsiteY6" fmla="*/ 5893 h 260332"/>
                <a:gd name="connsiteX7" fmla="*/ 51316 w 79857"/>
                <a:gd name="connsiteY7" fmla="*/ 10 h 260332"/>
                <a:gd name="connsiteX8" fmla="*/ 54182 w 79857"/>
                <a:gd name="connsiteY8" fmla="*/ 839 h 260332"/>
                <a:gd name="connsiteX9" fmla="*/ 55616 w 79857"/>
                <a:gd name="connsiteY9" fmla="*/ 3555 h 260332"/>
                <a:gd name="connsiteX10" fmla="*/ 79830 w 79857"/>
                <a:gd name="connsiteY10" fmla="*/ 256106 h 260332"/>
                <a:gd name="connsiteX11" fmla="*/ 76541 w 79857"/>
                <a:gd name="connsiteY11" fmla="*/ 260308 h 260332"/>
                <a:gd name="connsiteX12" fmla="*/ 75982 w 79857"/>
                <a:gd name="connsiteY12" fmla="*/ 260330 h 260332"/>
                <a:gd name="connsiteX13" fmla="*/ 28233 w 79857"/>
                <a:gd name="connsiteY13" fmla="*/ 248638 h 260332"/>
                <a:gd name="connsiteX14" fmla="*/ 71607 w 79857"/>
                <a:gd name="connsiteY14" fmla="*/ 252183 h 260332"/>
                <a:gd name="connsiteX15" fmla="*/ 47997 w 79857"/>
                <a:gd name="connsiteY15" fmla="*/ 8232 h 260332"/>
                <a:gd name="connsiteX16" fmla="*/ 7791 w 79857"/>
                <a:gd name="connsiteY16" fmla="*/ 13135 h 26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857" h="260332">
                  <a:moveTo>
                    <a:pt x="75907" y="260330"/>
                  </a:moveTo>
                  <a:lnTo>
                    <a:pt x="75907" y="260330"/>
                  </a:lnTo>
                  <a:lnTo>
                    <a:pt x="24612" y="256181"/>
                  </a:lnTo>
                  <a:cubicBezTo>
                    <a:pt x="22719" y="256038"/>
                    <a:pt x="21210" y="254529"/>
                    <a:pt x="21067" y="252636"/>
                  </a:cubicBezTo>
                  <a:lnTo>
                    <a:pt x="21" y="10042"/>
                  </a:lnTo>
                  <a:cubicBezTo>
                    <a:pt x="-198" y="7968"/>
                    <a:pt x="1303" y="6112"/>
                    <a:pt x="3378" y="5893"/>
                  </a:cubicBezTo>
                  <a:cubicBezTo>
                    <a:pt x="3393" y="5893"/>
                    <a:pt x="3401" y="5893"/>
                    <a:pt x="3416" y="5893"/>
                  </a:cubicBezTo>
                  <a:lnTo>
                    <a:pt x="51316" y="10"/>
                  </a:lnTo>
                  <a:cubicBezTo>
                    <a:pt x="52342" y="-58"/>
                    <a:pt x="53352" y="236"/>
                    <a:pt x="54182" y="839"/>
                  </a:cubicBezTo>
                  <a:cubicBezTo>
                    <a:pt x="55012" y="1511"/>
                    <a:pt x="55525" y="2491"/>
                    <a:pt x="55616" y="3555"/>
                  </a:cubicBezTo>
                  <a:lnTo>
                    <a:pt x="79830" y="256106"/>
                  </a:lnTo>
                  <a:cubicBezTo>
                    <a:pt x="80078" y="258173"/>
                    <a:pt x="78608" y="260051"/>
                    <a:pt x="76541" y="260308"/>
                  </a:cubicBezTo>
                  <a:cubicBezTo>
                    <a:pt x="76352" y="260330"/>
                    <a:pt x="76171" y="260338"/>
                    <a:pt x="75982" y="260330"/>
                  </a:cubicBezTo>
                  <a:close/>
                  <a:moveTo>
                    <a:pt x="28233" y="248638"/>
                  </a:moveTo>
                  <a:lnTo>
                    <a:pt x="71607" y="252183"/>
                  </a:lnTo>
                  <a:lnTo>
                    <a:pt x="47997" y="8232"/>
                  </a:lnTo>
                  <a:lnTo>
                    <a:pt x="7791" y="13135"/>
                  </a:lnTo>
                  <a:close/>
                </a:path>
              </a:pathLst>
            </a:custGeom>
            <a:solidFill>
              <a:srgbClr val="231F20"/>
            </a:solidFill>
            <a:ln w="7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91ABB7CA-6C19-4416-9D45-4FD3CEAE82CA}"/>
                </a:ext>
              </a:extLst>
            </p:cNvPr>
            <p:cNvSpPr/>
            <p:nvPr/>
          </p:nvSpPr>
          <p:spPr>
            <a:xfrm>
              <a:off x="4111768" y="3454990"/>
              <a:ext cx="253869" cy="267260"/>
            </a:xfrm>
            <a:custGeom>
              <a:avLst/>
              <a:gdLst>
                <a:gd name="connsiteX0" fmla="*/ 36 w 253869"/>
                <a:gd name="connsiteY0" fmla="*/ 14709 h 267260"/>
                <a:gd name="connsiteX1" fmla="*/ 24477 w 253869"/>
                <a:gd name="connsiteY1" fmla="*/ 267260 h 267260"/>
                <a:gd name="connsiteX2" fmla="*/ 253870 w 253869"/>
                <a:gd name="connsiteY2" fmla="*/ 243650 h 267260"/>
                <a:gd name="connsiteX3" fmla="*/ 238406 w 253869"/>
                <a:gd name="connsiteY3" fmla="*/ 0 h 267260"/>
              </a:gdLst>
              <a:ahLst/>
              <a:cxnLst>
                <a:cxn ang="0">
                  <a:pos x="connsiteX0" y="connsiteY0"/>
                </a:cxn>
                <a:cxn ang="0">
                  <a:pos x="connsiteX1" y="connsiteY1"/>
                </a:cxn>
                <a:cxn ang="0">
                  <a:pos x="connsiteX2" y="connsiteY2"/>
                </a:cxn>
                <a:cxn ang="0">
                  <a:pos x="connsiteX3" y="connsiteY3"/>
                </a:cxn>
              </a:cxnLst>
              <a:rect l="l" t="t" r="r" b="b"/>
              <a:pathLst>
                <a:path w="253869" h="267260">
                  <a:moveTo>
                    <a:pt x="36" y="14709"/>
                  </a:moveTo>
                  <a:cubicBezTo>
                    <a:pt x="-1095" y="18029"/>
                    <a:pt x="24477" y="267260"/>
                    <a:pt x="24477" y="267260"/>
                  </a:cubicBezTo>
                  <a:lnTo>
                    <a:pt x="253870" y="243650"/>
                  </a:lnTo>
                  <a:lnTo>
                    <a:pt x="238406" y="0"/>
                  </a:lnTo>
                  <a:close/>
                </a:path>
              </a:pathLst>
            </a:custGeom>
            <a:solidFill>
              <a:srgbClr val="FFFFFF"/>
            </a:solidFill>
            <a:ln w="7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AF494C35-5E2A-4FAB-9782-951C09E29E9E}"/>
                </a:ext>
              </a:extLst>
            </p:cNvPr>
            <p:cNvSpPr/>
            <p:nvPr/>
          </p:nvSpPr>
          <p:spPr>
            <a:xfrm>
              <a:off x="4107989" y="3451060"/>
              <a:ext cx="261578" cy="275037"/>
            </a:xfrm>
            <a:custGeom>
              <a:avLst/>
              <a:gdLst>
                <a:gd name="connsiteX0" fmla="*/ 28256 w 261578"/>
                <a:gd name="connsiteY0" fmla="*/ 275037 h 275037"/>
                <a:gd name="connsiteX1" fmla="*/ 25766 w 261578"/>
                <a:gd name="connsiteY1" fmla="*/ 274207 h 275037"/>
                <a:gd name="connsiteX2" fmla="*/ 24409 w 261578"/>
                <a:gd name="connsiteY2" fmla="*/ 271567 h 275037"/>
                <a:gd name="connsiteX3" fmla="*/ 119 w 261578"/>
                <a:gd name="connsiteY3" fmla="*/ 17432 h 275037"/>
                <a:gd name="connsiteX4" fmla="*/ 3589 w 261578"/>
                <a:gd name="connsiteY4" fmla="*/ 14717 h 275037"/>
                <a:gd name="connsiteX5" fmla="*/ 241959 w 261578"/>
                <a:gd name="connsiteY5" fmla="*/ 7 h 275037"/>
                <a:gd name="connsiteX6" fmla="*/ 246107 w 261578"/>
                <a:gd name="connsiteY6" fmla="*/ 3628 h 275037"/>
                <a:gd name="connsiteX7" fmla="*/ 261571 w 261578"/>
                <a:gd name="connsiteY7" fmla="*/ 247353 h 275037"/>
                <a:gd name="connsiteX8" fmla="*/ 258101 w 261578"/>
                <a:gd name="connsiteY8" fmla="*/ 251427 h 275037"/>
                <a:gd name="connsiteX9" fmla="*/ 28633 w 261578"/>
                <a:gd name="connsiteY9" fmla="*/ 275037 h 275037"/>
                <a:gd name="connsiteX10" fmla="*/ 7813 w 261578"/>
                <a:gd name="connsiteY10" fmla="*/ 22260 h 275037"/>
                <a:gd name="connsiteX11" fmla="*/ 31726 w 261578"/>
                <a:gd name="connsiteY11" fmla="*/ 266890 h 275037"/>
                <a:gd name="connsiteX12" fmla="*/ 253575 w 261578"/>
                <a:gd name="connsiteY12" fmla="*/ 244260 h 275037"/>
                <a:gd name="connsiteX13" fmla="*/ 238489 w 261578"/>
                <a:gd name="connsiteY13" fmla="*/ 8154 h 27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1578" h="275037">
                  <a:moveTo>
                    <a:pt x="28256" y="275037"/>
                  </a:moveTo>
                  <a:cubicBezTo>
                    <a:pt x="27358" y="275030"/>
                    <a:pt x="26491" y="274735"/>
                    <a:pt x="25766" y="274207"/>
                  </a:cubicBezTo>
                  <a:cubicBezTo>
                    <a:pt x="24997" y="273529"/>
                    <a:pt x="24514" y="272586"/>
                    <a:pt x="24409" y="271567"/>
                  </a:cubicBezTo>
                  <a:cubicBezTo>
                    <a:pt x="-1239" y="21506"/>
                    <a:pt x="-258" y="18413"/>
                    <a:pt x="119" y="17432"/>
                  </a:cubicBezTo>
                  <a:cubicBezTo>
                    <a:pt x="572" y="15878"/>
                    <a:pt x="1967" y="14785"/>
                    <a:pt x="3589" y="14717"/>
                  </a:cubicBezTo>
                  <a:lnTo>
                    <a:pt x="241959" y="7"/>
                  </a:lnTo>
                  <a:cubicBezTo>
                    <a:pt x="244101" y="-121"/>
                    <a:pt x="245949" y="1493"/>
                    <a:pt x="246107" y="3628"/>
                  </a:cubicBezTo>
                  <a:lnTo>
                    <a:pt x="261571" y="247353"/>
                  </a:lnTo>
                  <a:cubicBezTo>
                    <a:pt x="261700" y="249428"/>
                    <a:pt x="260168" y="251230"/>
                    <a:pt x="258101" y="251427"/>
                  </a:cubicBezTo>
                  <a:lnTo>
                    <a:pt x="28633" y="275037"/>
                  </a:lnTo>
                  <a:close/>
                  <a:moveTo>
                    <a:pt x="7813" y="22260"/>
                  </a:moveTo>
                  <a:cubicBezTo>
                    <a:pt x="9322" y="44890"/>
                    <a:pt x="22447" y="176069"/>
                    <a:pt x="31726" y="266890"/>
                  </a:cubicBezTo>
                  <a:lnTo>
                    <a:pt x="253575" y="244260"/>
                  </a:lnTo>
                  <a:lnTo>
                    <a:pt x="238489" y="8154"/>
                  </a:lnTo>
                  <a:close/>
                </a:path>
              </a:pathLst>
            </a:custGeom>
            <a:solidFill>
              <a:srgbClr val="231F20"/>
            </a:solidFill>
            <a:ln w="7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A758CACB-2CE7-4D56-A595-688941F16D70}"/>
                </a:ext>
              </a:extLst>
            </p:cNvPr>
            <p:cNvSpPr/>
            <p:nvPr/>
          </p:nvSpPr>
          <p:spPr>
            <a:xfrm>
              <a:off x="4108155" y="3451048"/>
              <a:ext cx="245960" cy="106531"/>
            </a:xfrm>
            <a:custGeom>
              <a:avLst/>
              <a:gdLst>
                <a:gd name="connsiteX0" fmla="*/ 59471 w 245960"/>
                <a:gd name="connsiteY0" fmla="*/ 106532 h 106531"/>
                <a:gd name="connsiteX1" fmla="*/ 56227 w 245960"/>
                <a:gd name="connsiteY1" fmla="*/ 104797 h 106531"/>
                <a:gd name="connsiteX2" fmla="*/ 406 w 245960"/>
                <a:gd name="connsiteY2" fmla="*/ 20764 h 106531"/>
                <a:gd name="connsiteX3" fmla="*/ 2187 w 245960"/>
                <a:gd name="connsiteY3" fmla="*/ 15506 h 106531"/>
                <a:gd name="connsiteX4" fmla="*/ 6894 w 245960"/>
                <a:gd name="connsiteY4" fmla="*/ 16464 h 106531"/>
                <a:gd name="connsiteX5" fmla="*/ 61432 w 245960"/>
                <a:gd name="connsiteY5" fmla="*/ 98536 h 106531"/>
                <a:gd name="connsiteX6" fmla="*/ 207094 w 245960"/>
                <a:gd name="connsiteY6" fmla="*/ 87145 h 106531"/>
                <a:gd name="connsiteX7" fmla="*/ 238399 w 245960"/>
                <a:gd name="connsiteY7" fmla="*/ 2585 h 106531"/>
                <a:gd name="connsiteX8" fmla="*/ 243294 w 245960"/>
                <a:gd name="connsiteY8" fmla="*/ 216 h 106531"/>
                <a:gd name="connsiteX9" fmla="*/ 243377 w 245960"/>
                <a:gd name="connsiteY9" fmla="*/ 246 h 106531"/>
                <a:gd name="connsiteX10" fmla="*/ 245723 w 245960"/>
                <a:gd name="connsiteY10" fmla="*/ 5270 h 106531"/>
                <a:gd name="connsiteX11" fmla="*/ 245716 w 245960"/>
                <a:gd name="connsiteY11" fmla="*/ 5300 h 106531"/>
                <a:gd name="connsiteX12" fmla="*/ 213506 w 245960"/>
                <a:gd name="connsiteY12" fmla="*/ 92124 h 106531"/>
                <a:gd name="connsiteX13" fmla="*/ 210187 w 245960"/>
                <a:gd name="connsiteY13" fmla="*/ 94689 h 106531"/>
                <a:gd name="connsiteX14" fmla="*/ 59772 w 245960"/>
                <a:gd name="connsiteY14" fmla="*/ 106532 h 106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960" h="106531">
                  <a:moveTo>
                    <a:pt x="59471" y="106532"/>
                  </a:moveTo>
                  <a:cubicBezTo>
                    <a:pt x="58166" y="106524"/>
                    <a:pt x="56951" y="105876"/>
                    <a:pt x="56227" y="104797"/>
                  </a:cubicBezTo>
                  <a:lnTo>
                    <a:pt x="406" y="20764"/>
                  </a:lnTo>
                  <a:cubicBezTo>
                    <a:pt x="-551" y="18825"/>
                    <a:pt x="240" y="16472"/>
                    <a:pt x="2187" y="15506"/>
                  </a:cubicBezTo>
                  <a:cubicBezTo>
                    <a:pt x="3786" y="14714"/>
                    <a:pt x="5725" y="15107"/>
                    <a:pt x="6894" y="16464"/>
                  </a:cubicBezTo>
                  <a:lnTo>
                    <a:pt x="61432" y="98536"/>
                  </a:lnTo>
                  <a:lnTo>
                    <a:pt x="207094" y="87145"/>
                  </a:lnTo>
                  <a:lnTo>
                    <a:pt x="238399" y="2585"/>
                  </a:lnTo>
                  <a:cubicBezTo>
                    <a:pt x="239100" y="578"/>
                    <a:pt x="241288" y="-485"/>
                    <a:pt x="243294" y="216"/>
                  </a:cubicBezTo>
                  <a:cubicBezTo>
                    <a:pt x="243325" y="224"/>
                    <a:pt x="243347" y="239"/>
                    <a:pt x="243377" y="246"/>
                  </a:cubicBezTo>
                  <a:cubicBezTo>
                    <a:pt x="245414" y="986"/>
                    <a:pt x="246462" y="3233"/>
                    <a:pt x="245723" y="5270"/>
                  </a:cubicBezTo>
                  <a:cubicBezTo>
                    <a:pt x="245723" y="5278"/>
                    <a:pt x="245716" y="5293"/>
                    <a:pt x="245716" y="5300"/>
                  </a:cubicBezTo>
                  <a:lnTo>
                    <a:pt x="213506" y="92124"/>
                  </a:lnTo>
                  <a:cubicBezTo>
                    <a:pt x="212985" y="93550"/>
                    <a:pt x="211695" y="94546"/>
                    <a:pt x="210187" y="94689"/>
                  </a:cubicBezTo>
                  <a:lnTo>
                    <a:pt x="59772" y="106532"/>
                  </a:lnTo>
                  <a:close/>
                </a:path>
              </a:pathLst>
            </a:custGeom>
            <a:solidFill>
              <a:srgbClr val="231F20"/>
            </a:solidFill>
            <a:ln w="7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1B3063F6-6FC5-4427-9E8D-DB130C01426A}"/>
                </a:ext>
              </a:extLst>
            </p:cNvPr>
            <p:cNvSpPr/>
            <p:nvPr/>
          </p:nvSpPr>
          <p:spPr>
            <a:xfrm rot="21224999">
              <a:off x="4239866" y="3528633"/>
              <a:ext cx="22252" cy="44581"/>
            </a:xfrm>
            <a:custGeom>
              <a:avLst/>
              <a:gdLst>
                <a:gd name="connsiteX0" fmla="*/ 0 w 22252"/>
                <a:gd name="connsiteY0" fmla="*/ 0 h 44581"/>
                <a:gd name="connsiteX1" fmla="*/ 22253 w 22252"/>
                <a:gd name="connsiteY1" fmla="*/ 0 h 44581"/>
                <a:gd name="connsiteX2" fmla="*/ 22253 w 22252"/>
                <a:gd name="connsiteY2" fmla="*/ 44581 h 44581"/>
                <a:gd name="connsiteX3" fmla="*/ 0 w 22252"/>
                <a:gd name="connsiteY3" fmla="*/ 44581 h 44581"/>
              </a:gdLst>
              <a:ahLst/>
              <a:cxnLst>
                <a:cxn ang="0">
                  <a:pos x="connsiteX0" y="connsiteY0"/>
                </a:cxn>
                <a:cxn ang="0">
                  <a:pos x="connsiteX1" y="connsiteY1"/>
                </a:cxn>
                <a:cxn ang="0">
                  <a:pos x="connsiteX2" y="connsiteY2"/>
                </a:cxn>
                <a:cxn ang="0">
                  <a:pos x="connsiteX3" y="connsiteY3"/>
                </a:cxn>
              </a:cxnLst>
              <a:rect l="l" t="t" r="r" b="b"/>
              <a:pathLst>
                <a:path w="22252" h="44581">
                  <a:moveTo>
                    <a:pt x="0" y="0"/>
                  </a:moveTo>
                  <a:lnTo>
                    <a:pt x="22253" y="0"/>
                  </a:lnTo>
                  <a:lnTo>
                    <a:pt x="22253" y="44581"/>
                  </a:lnTo>
                  <a:lnTo>
                    <a:pt x="0" y="44581"/>
                  </a:lnTo>
                  <a:close/>
                </a:path>
              </a:pathLst>
            </a:custGeom>
            <a:solidFill>
              <a:srgbClr val="D1D3D4"/>
            </a:solidFill>
            <a:ln w="7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4841D693-9C5B-4CB5-BB6A-18C9AE4FE1CE}"/>
                </a:ext>
              </a:extLst>
            </p:cNvPr>
            <p:cNvSpPr/>
            <p:nvPr/>
          </p:nvSpPr>
          <p:spPr>
            <a:xfrm>
              <a:off x="3644065" y="2737543"/>
              <a:ext cx="175058" cy="639856"/>
            </a:xfrm>
            <a:custGeom>
              <a:avLst/>
              <a:gdLst>
                <a:gd name="connsiteX0" fmla="*/ 51423 w 175058"/>
                <a:gd name="connsiteY0" fmla="*/ 41866 h 639856"/>
                <a:gd name="connsiteX1" fmla="*/ 2618 w 175058"/>
                <a:gd name="connsiteY1" fmla="*/ 633867 h 639856"/>
                <a:gd name="connsiteX2" fmla="*/ 115164 w 175058"/>
                <a:gd name="connsiteY2" fmla="*/ 613500 h 639856"/>
                <a:gd name="connsiteX3" fmla="*/ 175058 w 175058"/>
                <a:gd name="connsiteY3" fmla="*/ 0 h 639856"/>
                <a:gd name="connsiteX4" fmla="*/ 51423 w 175058"/>
                <a:gd name="connsiteY4" fmla="*/ 41866 h 639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58" h="639856">
                  <a:moveTo>
                    <a:pt x="51423" y="41866"/>
                  </a:moveTo>
                  <a:cubicBezTo>
                    <a:pt x="51423" y="41866"/>
                    <a:pt x="-13676" y="617573"/>
                    <a:pt x="2618" y="633867"/>
                  </a:cubicBezTo>
                  <a:cubicBezTo>
                    <a:pt x="18911" y="650160"/>
                    <a:pt x="90799" y="629793"/>
                    <a:pt x="115164" y="613500"/>
                  </a:cubicBezTo>
                  <a:cubicBezTo>
                    <a:pt x="139529" y="597206"/>
                    <a:pt x="175058" y="0"/>
                    <a:pt x="175058" y="0"/>
                  </a:cubicBezTo>
                  <a:cubicBezTo>
                    <a:pt x="175058" y="0"/>
                    <a:pt x="86726" y="11994"/>
                    <a:pt x="51423" y="41866"/>
                  </a:cubicBezTo>
                  <a:close/>
                </a:path>
              </a:pathLst>
            </a:custGeom>
            <a:solidFill>
              <a:schemeClr val="accent1"/>
            </a:solidFill>
            <a:ln w="7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5B4D7032-2BC9-4904-BA6C-39AD925132A3}"/>
                </a:ext>
              </a:extLst>
            </p:cNvPr>
            <p:cNvSpPr/>
            <p:nvPr/>
          </p:nvSpPr>
          <p:spPr>
            <a:xfrm>
              <a:off x="3329485" y="2779409"/>
              <a:ext cx="415034" cy="412697"/>
            </a:xfrm>
            <a:custGeom>
              <a:avLst/>
              <a:gdLst>
                <a:gd name="connsiteX0" fmla="*/ 366003 w 415034"/>
                <a:gd name="connsiteY0" fmla="*/ 0 h 412697"/>
                <a:gd name="connsiteX1" fmla="*/ 196127 w 415034"/>
                <a:gd name="connsiteY1" fmla="*/ 258359 h 412697"/>
                <a:gd name="connsiteX2" fmla="*/ 0 w 415034"/>
                <a:gd name="connsiteY2" fmla="*/ 281744 h 412697"/>
                <a:gd name="connsiteX3" fmla="*/ 9203 w 415034"/>
                <a:gd name="connsiteY3" fmla="*/ 403795 h 412697"/>
                <a:gd name="connsiteX4" fmla="*/ 241085 w 415034"/>
                <a:gd name="connsiteY4" fmla="*/ 402814 h 412697"/>
                <a:gd name="connsiteX5" fmla="*/ 415034 w 415034"/>
                <a:gd name="connsiteY5" fmla="*/ 259038 h 41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034" h="412697">
                  <a:moveTo>
                    <a:pt x="366003" y="0"/>
                  </a:moveTo>
                  <a:cubicBezTo>
                    <a:pt x="366003" y="0"/>
                    <a:pt x="250590" y="241387"/>
                    <a:pt x="196127" y="258359"/>
                  </a:cubicBezTo>
                  <a:cubicBezTo>
                    <a:pt x="114734" y="283780"/>
                    <a:pt x="0" y="281744"/>
                    <a:pt x="0" y="281744"/>
                  </a:cubicBezTo>
                  <a:lnTo>
                    <a:pt x="9203" y="403795"/>
                  </a:lnTo>
                  <a:cubicBezTo>
                    <a:pt x="9203" y="403795"/>
                    <a:pt x="157052" y="424464"/>
                    <a:pt x="241085" y="402814"/>
                  </a:cubicBezTo>
                  <a:cubicBezTo>
                    <a:pt x="325118" y="381165"/>
                    <a:pt x="415034" y="259038"/>
                    <a:pt x="415034" y="259038"/>
                  </a:cubicBezTo>
                  <a:close/>
                </a:path>
              </a:pathLst>
            </a:custGeom>
            <a:solidFill>
              <a:schemeClr val="accent1"/>
            </a:solidFill>
            <a:ln w="7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6E296855-AD5C-4730-B47D-AEF5B40A4D13}"/>
                </a:ext>
              </a:extLst>
            </p:cNvPr>
            <p:cNvSpPr/>
            <p:nvPr/>
          </p:nvSpPr>
          <p:spPr>
            <a:xfrm>
              <a:off x="3796870" y="2805811"/>
              <a:ext cx="91198" cy="428612"/>
            </a:xfrm>
            <a:custGeom>
              <a:avLst/>
              <a:gdLst>
                <a:gd name="connsiteX0" fmla="*/ 41413 w 91198"/>
                <a:gd name="connsiteY0" fmla="*/ 14559 h 428612"/>
                <a:gd name="connsiteX1" fmla="*/ 57329 w 91198"/>
                <a:gd name="connsiteY1" fmla="*/ 37641 h 428612"/>
                <a:gd name="connsiteX2" fmla="*/ 0 w 91198"/>
                <a:gd name="connsiteY2" fmla="*/ 381844 h 428612"/>
                <a:gd name="connsiteX3" fmla="*/ 36661 w 91198"/>
                <a:gd name="connsiteY3" fmla="*/ 428612 h 428612"/>
                <a:gd name="connsiteX4" fmla="*/ 83429 w 91198"/>
                <a:gd name="connsiteY4" fmla="*/ 387954 h 428612"/>
                <a:gd name="connsiteX5" fmla="*/ 73246 w 91198"/>
                <a:gd name="connsiteY5" fmla="*/ 41413 h 428612"/>
                <a:gd name="connsiteX6" fmla="*/ 91199 w 91198"/>
                <a:gd name="connsiteY6" fmla="*/ 16294 h 428612"/>
                <a:gd name="connsiteX7" fmla="*/ 68494 w 91198"/>
                <a:gd name="connsiteY7" fmla="*/ 0 h 428612"/>
                <a:gd name="connsiteX8" fmla="*/ 41413 w 91198"/>
                <a:gd name="connsiteY8" fmla="*/ 14559 h 42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198" h="428612">
                  <a:moveTo>
                    <a:pt x="41413" y="14559"/>
                  </a:moveTo>
                  <a:lnTo>
                    <a:pt x="57329" y="37641"/>
                  </a:lnTo>
                  <a:lnTo>
                    <a:pt x="0" y="381844"/>
                  </a:lnTo>
                  <a:lnTo>
                    <a:pt x="36661" y="428612"/>
                  </a:lnTo>
                  <a:lnTo>
                    <a:pt x="83429" y="387954"/>
                  </a:lnTo>
                  <a:lnTo>
                    <a:pt x="73246" y="41413"/>
                  </a:lnTo>
                  <a:lnTo>
                    <a:pt x="91199" y="16294"/>
                  </a:lnTo>
                  <a:lnTo>
                    <a:pt x="68494" y="0"/>
                  </a:lnTo>
                  <a:lnTo>
                    <a:pt x="41413" y="14559"/>
                  </a:lnTo>
                  <a:close/>
                </a:path>
              </a:pathLst>
            </a:custGeom>
            <a:solidFill>
              <a:srgbClr val="D1D3D4"/>
            </a:solidFill>
            <a:ln w="7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39C54654-D6FA-4CBC-8B54-8C02F175AE9F}"/>
                </a:ext>
              </a:extLst>
            </p:cNvPr>
            <p:cNvSpPr/>
            <p:nvPr/>
          </p:nvSpPr>
          <p:spPr>
            <a:xfrm>
              <a:off x="3646825" y="2881568"/>
              <a:ext cx="37724" cy="335052"/>
            </a:xfrm>
            <a:custGeom>
              <a:avLst/>
              <a:gdLst>
                <a:gd name="connsiteX0" fmla="*/ 3931 w 37724"/>
                <a:gd name="connsiteY0" fmla="*/ 335053 h 335052"/>
                <a:gd name="connsiteX1" fmla="*/ 3554 w 37724"/>
                <a:gd name="connsiteY1" fmla="*/ 335053 h 335052"/>
                <a:gd name="connsiteX2" fmla="*/ 8 w 37724"/>
                <a:gd name="connsiteY2" fmla="*/ 330828 h 335052"/>
                <a:gd name="connsiteX3" fmla="*/ 30182 w 37724"/>
                <a:gd name="connsiteY3" fmla="*/ 2542 h 335052"/>
                <a:gd name="connsiteX4" fmla="*/ 35236 w 37724"/>
                <a:gd name="connsiteY4" fmla="*/ 252 h 335052"/>
                <a:gd name="connsiteX5" fmla="*/ 37725 w 37724"/>
                <a:gd name="connsiteY5" fmla="*/ 3297 h 335052"/>
                <a:gd name="connsiteX6" fmla="*/ 7552 w 37724"/>
                <a:gd name="connsiteY6" fmla="*/ 331507 h 335052"/>
                <a:gd name="connsiteX7" fmla="*/ 3931 w 37724"/>
                <a:gd name="connsiteY7" fmla="*/ 335053 h 3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24" h="335052">
                  <a:moveTo>
                    <a:pt x="3931" y="335053"/>
                  </a:moveTo>
                  <a:lnTo>
                    <a:pt x="3554" y="335053"/>
                  </a:lnTo>
                  <a:cubicBezTo>
                    <a:pt x="1434" y="334819"/>
                    <a:pt x="-128" y="332956"/>
                    <a:pt x="8" y="330828"/>
                  </a:cubicBezTo>
                  <a:cubicBezTo>
                    <a:pt x="5364" y="266484"/>
                    <a:pt x="29653" y="5183"/>
                    <a:pt x="30182" y="2542"/>
                  </a:cubicBezTo>
                  <a:cubicBezTo>
                    <a:pt x="30943" y="515"/>
                    <a:pt x="33206" y="-510"/>
                    <a:pt x="35236" y="252"/>
                  </a:cubicBezTo>
                  <a:cubicBezTo>
                    <a:pt x="36548" y="748"/>
                    <a:pt x="37499" y="1909"/>
                    <a:pt x="37725" y="3297"/>
                  </a:cubicBezTo>
                  <a:cubicBezTo>
                    <a:pt x="37725" y="5937"/>
                    <a:pt x="13209" y="267313"/>
                    <a:pt x="7552" y="331507"/>
                  </a:cubicBezTo>
                  <a:cubicBezTo>
                    <a:pt x="7401" y="333431"/>
                    <a:pt x="5854" y="334947"/>
                    <a:pt x="3931" y="335053"/>
                  </a:cubicBezTo>
                  <a:close/>
                </a:path>
              </a:pathLst>
            </a:custGeom>
            <a:solidFill>
              <a:srgbClr val="231F20"/>
            </a:solidFill>
            <a:ln w="7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9153A21B-37DE-49DF-9EFF-ACF41764C40C}"/>
                </a:ext>
              </a:extLst>
            </p:cNvPr>
            <p:cNvSpPr/>
            <p:nvPr/>
          </p:nvSpPr>
          <p:spPr>
            <a:xfrm>
              <a:off x="3774403" y="2510187"/>
              <a:ext cx="171070" cy="287038"/>
            </a:xfrm>
            <a:custGeom>
              <a:avLst/>
              <a:gdLst>
                <a:gd name="connsiteX0" fmla="*/ 48944 w 171070"/>
                <a:gd name="connsiteY0" fmla="*/ 182700 h 287038"/>
                <a:gd name="connsiteX1" fmla="*/ 40118 w 171070"/>
                <a:gd name="connsiteY1" fmla="*/ 257001 h 287038"/>
                <a:gd name="connsiteX2" fmla="*/ 96844 w 171070"/>
                <a:gd name="connsiteY2" fmla="*/ 286421 h 287038"/>
                <a:gd name="connsiteX3" fmla="*/ 159605 w 171070"/>
                <a:gd name="connsiteY3" fmla="*/ 247572 h 287038"/>
                <a:gd name="connsiteX4" fmla="*/ 171071 w 171070"/>
                <a:gd name="connsiteY4" fmla="*/ 108473 h 287038"/>
                <a:gd name="connsiteX5" fmla="*/ 163527 w 171070"/>
                <a:gd name="connsiteY5" fmla="*/ 4979 h 287038"/>
                <a:gd name="connsiteX6" fmla="*/ 11529 w 171070"/>
                <a:gd name="connsiteY6" fmla="*/ 0 h 287038"/>
                <a:gd name="connsiteX7" fmla="*/ 63 w 171070"/>
                <a:gd name="connsiteY7" fmla="*/ 129293 h 287038"/>
                <a:gd name="connsiteX8" fmla="*/ 48944 w 171070"/>
                <a:gd name="connsiteY8" fmla="*/ 182700 h 28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070" h="287038">
                  <a:moveTo>
                    <a:pt x="48944" y="182700"/>
                  </a:moveTo>
                  <a:lnTo>
                    <a:pt x="40118" y="257001"/>
                  </a:lnTo>
                  <a:cubicBezTo>
                    <a:pt x="40118" y="257001"/>
                    <a:pt x="45776" y="292078"/>
                    <a:pt x="96844" y="286421"/>
                  </a:cubicBezTo>
                  <a:cubicBezTo>
                    <a:pt x="147913" y="280763"/>
                    <a:pt x="159605" y="247572"/>
                    <a:pt x="159605" y="247572"/>
                  </a:cubicBezTo>
                  <a:lnTo>
                    <a:pt x="171071" y="108473"/>
                  </a:lnTo>
                  <a:cubicBezTo>
                    <a:pt x="171071" y="108473"/>
                    <a:pt x="142557" y="83354"/>
                    <a:pt x="163527" y="4979"/>
                  </a:cubicBezTo>
                  <a:cubicBezTo>
                    <a:pt x="163527" y="4979"/>
                    <a:pt x="84021" y="18783"/>
                    <a:pt x="11529" y="0"/>
                  </a:cubicBezTo>
                  <a:cubicBezTo>
                    <a:pt x="11529" y="0"/>
                    <a:pt x="-993" y="90520"/>
                    <a:pt x="63" y="129293"/>
                  </a:cubicBezTo>
                  <a:cubicBezTo>
                    <a:pt x="1119" y="168066"/>
                    <a:pt x="48944" y="182700"/>
                    <a:pt x="48944" y="182700"/>
                  </a:cubicBezTo>
                  <a:close/>
                </a:path>
              </a:pathLst>
            </a:custGeom>
            <a:solidFill>
              <a:srgbClr val="FFFFFF"/>
            </a:solidFill>
            <a:ln w="7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75D30D00-C63D-4E77-8353-95F970DC342C}"/>
                </a:ext>
              </a:extLst>
            </p:cNvPr>
            <p:cNvSpPr/>
            <p:nvPr/>
          </p:nvSpPr>
          <p:spPr>
            <a:xfrm>
              <a:off x="3770997" y="2506309"/>
              <a:ext cx="178634" cy="294824"/>
            </a:xfrm>
            <a:custGeom>
              <a:avLst/>
              <a:gdLst>
                <a:gd name="connsiteX0" fmla="*/ 90067 w 178634"/>
                <a:gd name="connsiteY0" fmla="*/ 294825 h 294824"/>
                <a:gd name="connsiteX1" fmla="*/ 40130 w 178634"/>
                <a:gd name="connsiteY1" fmla="*/ 261483 h 294824"/>
                <a:gd name="connsiteX2" fmla="*/ 40130 w 178634"/>
                <a:gd name="connsiteY2" fmla="*/ 260427 h 294824"/>
                <a:gd name="connsiteX3" fmla="*/ 48578 w 178634"/>
                <a:gd name="connsiteY3" fmla="*/ 189293 h 294824"/>
                <a:gd name="connsiteX4" fmla="*/ 75 w 178634"/>
                <a:gd name="connsiteY4" fmla="*/ 133246 h 294824"/>
                <a:gd name="connsiteX5" fmla="*/ 11541 w 178634"/>
                <a:gd name="connsiteY5" fmla="*/ 3350 h 294824"/>
                <a:gd name="connsiteX6" fmla="*/ 13276 w 178634"/>
                <a:gd name="connsiteY6" fmla="*/ 710 h 294824"/>
                <a:gd name="connsiteX7" fmla="*/ 16368 w 178634"/>
                <a:gd name="connsiteY7" fmla="*/ 106 h 294824"/>
                <a:gd name="connsiteX8" fmla="*/ 166632 w 178634"/>
                <a:gd name="connsiteY8" fmla="*/ 4934 h 294824"/>
                <a:gd name="connsiteX9" fmla="*/ 170101 w 178634"/>
                <a:gd name="connsiteY9" fmla="*/ 6141 h 294824"/>
                <a:gd name="connsiteX10" fmla="*/ 171007 w 178634"/>
                <a:gd name="connsiteY10" fmla="*/ 9762 h 294824"/>
                <a:gd name="connsiteX11" fmla="*/ 177343 w 178634"/>
                <a:gd name="connsiteY11" fmla="*/ 109334 h 294824"/>
                <a:gd name="connsiteX12" fmla="*/ 178626 w 178634"/>
                <a:gd name="connsiteY12" fmla="*/ 112578 h 294824"/>
                <a:gd name="connsiteX13" fmla="*/ 167160 w 178634"/>
                <a:gd name="connsiteY13" fmla="*/ 251677 h 294824"/>
                <a:gd name="connsiteX14" fmla="*/ 167160 w 178634"/>
                <a:gd name="connsiteY14" fmla="*/ 252657 h 294824"/>
                <a:gd name="connsiteX15" fmla="*/ 101231 w 178634"/>
                <a:gd name="connsiteY15" fmla="*/ 294070 h 294824"/>
                <a:gd name="connsiteX16" fmla="*/ 90067 w 178634"/>
                <a:gd name="connsiteY16" fmla="*/ 294825 h 294824"/>
                <a:gd name="connsiteX17" fmla="*/ 47975 w 178634"/>
                <a:gd name="connsiteY17" fmla="*/ 260729 h 294824"/>
                <a:gd name="connsiteX18" fmla="*/ 100250 w 178634"/>
                <a:gd name="connsiteY18" fmla="*/ 286451 h 294824"/>
                <a:gd name="connsiteX19" fmla="*/ 159616 w 178634"/>
                <a:gd name="connsiteY19" fmla="*/ 250545 h 294824"/>
                <a:gd name="connsiteX20" fmla="*/ 170856 w 178634"/>
                <a:gd name="connsiteY20" fmla="*/ 113785 h 294824"/>
                <a:gd name="connsiteX21" fmla="*/ 162181 w 178634"/>
                <a:gd name="connsiteY21" fmla="*/ 13609 h 294824"/>
                <a:gd name="connsiteX22" fmla="*/ 18858 w 178634"/>
                <a:gd name="connsiteY22" fmla="*/ 8706 h 294824"/>
                <a:gd name="connsiteX23" fmla="*/ 7995 w 178634"/>
                <a:gd name="connsiteY23" fmla="*/ 133020 h 294824"/>
                <a:gd name="connsiteX24" fmla="*/ 54085 w 178634"/>
                <a:gd name="connsiteY24" fmla="*/ 182881 h 294824"/>
                <a:gd name="connsiteX25" fmla="*/ 56876 w 178634"/>
                <a:gd name="connsiteY25" fmla="*/ 187030 h 29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8634" h="294824">
                  <a:moveTo>
                    <a:pt x="90067" y="294825"/>
                  </a:moveTo>
                  <a:cubicBezTo>
                    <a:pt x="46014" y="294825"/>
                    <a:pt x="40205" y="261860"/>
                    <a:pt x="40130" y="261483"/>
                  </a:cubicBezTo>
                  <a:lnTo>
                    <a:pt x="40130" y="260427"/>
                  </a:lnTo>
                  <a:lnTo>
                    <a:pt x="48578" y="189293"/>
                  </a:lnTo>
                  <a:cubicBezTo>
                    <a:pt x="37490" y="185220"/>
                    <a:pt x="1055" y="169153"/>
                    <a:pt x="75" y="133246"/>
                  </a:cubicBezTo>
                  <a:cubicBezTo>
                    <a:pt x="-1057" y="94247"/>
                    <a:pt x="11013" y="7046"/>
                    <a:pt x="11541" y="3350"/>
                  </a:cubicBezTo>
                  <a:cubicBezTo>
                    <a:pt x="11692" y="2255"/>
                    <a:pt x="12333" y="1286"/>
                    <a:pt x="13276" y="710"/>
                  </a:cubicBezTo>
                  <a:cubicBezTo>
                    <a:pt x="14166" y="67"/>
                    <a:pt x="15297" y="-153"/>
                    <a:pt x="16368" y="106"/>
                  </a:cubicBezTo>
                  <a:cubicBezTo>
                    <a:pt x="87049" y="18512"/>
                    <a:pt x="165500" y="4934"/>
                    <a:pt x="166632" y="4934"/>
                  </a:cubicBezTo>
                  <a:cubicBezTo>
                    <a:pt x="167922" y="4693"/>
                    <a:pt x="169242" y="5151"/>
                    <a:pt x="170101" y="6141"/>
                  </a:cubicBezTo>
                  <a:cubicBezTo>
                    <a:pt x="171022" y="7104"/>
                    <a:pt x="171361" y="8480"/>
                    <a:pt x="171007" y="9762"/>
                  </a:cubicBezTo>
                  <a:cubicBezTo>
                    <a:pt x="150866" y="85195"/>
                    <a:pt x="177041" y="109108"/>
                    <a:pt x="177343" y="109334"/>
                  </a:cubicBezTo>
                  <a:cubicBezTo>
                    <a:pt x="178233" y="110168"/>
                    <a:pt x="178709" y="111359"/>
                    <a:pt x="178626" y="112578"/>
                  </a:cubicBezTo>
                  <a:lnTo>
                    <a:pt x="167160" y="251677"/>
                  </a:lnTo>
                  <a:cubicBezTo>
                    <a:pt x="167235" y="251999"/>
                    <a:pt x="167235" y="252335"/>
                    <a:pt x="167160" y="252657"/>
                  </a:cubicBezTo>
                  <a:cubicBezTo>
                    <a:pt x="166707" y="254091"/>
                    <a:pt x="154110" y="288186"/>
                    <a:pt x="101231" y="294070"/>
                  </a:cubicBezTo>
                  <a:cubicBezTo>
                    <a:pt x="97527" y="294536"/>
                    <a:pt x="93801" y="294788"/>
                    <a:pt x="90067" y="294825"/>
                  </a:cubicBezTo>
                  <a:close/>
                  <a:moveTo>
                    <a:pt x="47975" y="260729"/>
                  </a:moveTo>
                  <a:cubicBezTo>
                    <a:pt x="48805" y="264727"/>
                    <a:pt x="56348" y="290902"/>
                    <a:pt x="100250" y="286451"/>
                  </a:cubicBezTo>
                  <a:cubicBezTo>
                    <a:pt x="145510" y="281397"/>
                    <a:pt x="158032" y="254468"/>
                    <a:pt x="159616" y="250545"/>
                  </a:cubicBezTo>
                  <a:lnTo>
                    <a:pt x="170856" y="113785"/>
                  </a:lnTo>
                  <a:cubicBezTo>
                    <a:pt x="165198" y="107373"/>
                    <a:pt x="145887" y="79840"/>
                    <a:pt x="162181" y="13609"/>
                  </a:cubicBezTo>
                  <a:cubicBezTo>
                    <a:pt x="142795" y="16249"/>
                    <a:pt x="78601" y="23189"/>
                    <a:pt x="18858" y="8706"/>
                  </a:cubicBezTo>
                  <a:cubicBezTo>
                    <a:pt x="16368" y="27112"/>
                    <a:pt x="7015" y="99226"/>
                    <a:pt x="7995" y="133020"/>
                  </a:cubicBezTo>
                  <a:cubicBezTo>
                    <a:pt x="8976" y="168851"/>
                    <a:pt x="53255" y="182731"/>
                    <a:pt x="54085" y="182881"/>
                  </a:cubicBezTo>
                  <a:cubicBezTo>
                    <a:pt x="55873" y="183440"/>
                    <a:pt x="57035" y="185164"/>
                    <a:pt x="56876" y="187030"/>
                  </a:cubicBezTo>
                  <a:close/>
                </a:path>
              </a:pathLst>
            </a:custGeom>
            <a:solidFill>
              <a:srgbClr val="231F20"/>
            </a:solidFill>
            <a:ln w="7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EADCB106-9B11-44B3-9D84-7FA6D3C95BCC}"/>
                </a:ext>
              </a:extLst>
            </p:cNvPr>
            <p:cNvSpPr/>
            <p:nvPr/>
          </p:nvSpPr>
          <p:spPr>
            <a:xfrm>
              <a:off x="3920732" y="2588385"/>
              <a:ext cx="61857" cy="66268"/>
            </a:xfrm>
            <a:custGeom>
              <a:avLst/>
              <a:gdLst>
                <a:gd name="connsiteX0" fmla="*/ 2037 w 61857"/>
                <a:gd name="connsiteY0" fmla="*/ 23336 h 66268"/>
                <a:gd name="connsiteX1" fmla="*/ 15237 w 61857"/>
                <a:gd name="connsiteY1" fmla="*/ 7419 h 66268"/>
                <a:gd name="connsiteX2" fmla="*/ 33719 w 61857"/>
                <a:gd name="connsiteY2" fmla="*/ 932 h 66268"/>
                <a:gd name="connsiteX3" fmla="*/ 44430 w 61857"/>
                <a:gd name="connsiteY3" fmla="*/ 329 h 66268"/>
                <a:gd name="connsiteX4" fmla="*/ 51144 w 61857"/>
                <a:gd name="connsiteY4" fmla="*/ 3799 h 66268"/>
                <a:gd name="connsiteX5" fmla="*/ 61478 w 61857"/>
                <a:gd name="connsiteY5" fmla="*/ 17905 h 66268"/>
                <a:gd name="connsiteX6" fmla="*/ 60347 w 61857"/>
                <a:gd name="connsiteY6" fmla="*/ 32086 h 66268"/>
                <a:gd name="connsiteX7" fmla="*/ 54614 w 61857"/>
                <a:gd name="connsiteY7" fmla="*/ 46720 h 66268"/>
                <a:gd name="connsiteX8" fmla="*/ 528 w 61857"/>
                <a:gd name="connsiteY8" fmla="*/ 60838 h 66268"/>
                <a:gd name="connsiteX9" fmla="*/ 0 w 61857"/>
                <a:gd name="connsiteY9" fmla="*/ 60524 h 6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57" h="66268">
                  <a:moveTo>
                    <a:pt x="2037" y="23336"/>
                  </a:moveTo>
                  <a:cubicBezTo>
                    <a:pt x="4609" y="16749"/>
                    <a:pt x="9241" y="11168"/>
                    <a:pt x="15237" y="7419"/>
                  </a:cubicBezTo>
                  <a:cubicBezTo>
                    <a:pt x="20978" y="4203"/>
                    <a:pt x="27231" y="2008"/>
                    <a:pt x="33719" y="932"/>
                  </a:cubicBezTo>
                  <a:cubicBezTo>
                    <a:pt x="37204" y="-55"/>
                    <a:pt x="40862" y="-261"/>
                    <a:pt x="44430" y="329"/>
                  </a:cubicBezTo>
                  <a:cubicBezTo>
                    <a:pt x="46867" y="1054"/>
                    <a:pt x="49145" y="2232"/>
                    <a:pt x="51144" y="3799"/>
                  </a:cubicBezTo>
                  <a:cubicBezTo>
                    <a:pt x="56175" y="7106"/>
                    <a:pt x="59841" y="12114"/>
                    <a:pt x="61478" y="17905"/>
                  </a:cubicBezTo>
                  <a:cubicBezTo>
                    <a:pt x="62240" y="22655"/>
                    <a:pt x="61848" y="27516"/>
                    <a:pt x="60347" y="32086"/>
                  </a:cubicBezTo>
                  <a:cubicBezTo>
                    <a:pt x="59087" y="37195"/>
                    <a:pt x="57163" y="42116"/>
                    <a:pt x="54614" y="46720"/>
                  </a:cubicBezTo>
                  <a:cubicBezTo>
                    <a:pt x="43578" y="65554"/>
                    <a:pt x="19364" y="71876"/>
                    <a:pt x="528" y="60838"/>
                  </a:cubicBezTo>
                  <a:cubicBezTo>
                    <a:pt x="347" y="60735"/>
                    <a:pt x="174" y="60630"/>
                    <a:pt x="0" y="60524"/>
                  </a:cubicBezTo>
                </a:path>
              </a:pathLst>
            </a:custGeom>
            <a:solidFill>
              <a:srgbClr val="FFFFFF"/>
            </a:solidFill>
            <a:ln w="7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EC7D538D-56AE-4428-84EA-18BE9689809D}"/>
                </a:ext>
              </a:extLst>
            </p:cNvPr>
            <p:cNvSpPr/>
            <p:nvPr/>
          </p:nvSpPr>
          <p:spPr>
            <a:xfrm>
              <a:off x="3916778" y="2584472"/>
              <a:ext cx="69949" cy="74017"/>
            </a:xfrm>
            <a:custGeom>
              <a:avLst/>
              <a:gdLst>
                <a:gd name="connsiteX0" fmla="*/ 24472 w 69949"/>
                <a:gd name="connsiteY0" fmla="*/ 74018 h 74017"/>
                <a:gd name="connsiteX1" fmla="*/ 1842 w 69949"/>
                <a:gd name="connsiteY1" fmla="*/ 67757 h 74017"/>
                <a:gd name="connsiteX2" fmla="*/ 560 w 69949"/>
                <a:gd name="connsiteY2" fmla="*/ 62476 h 74017"/>
                <a:gd name="connsiteX3" fmla="*/ 5810 w 69949"/>
                <a:gd name="connsiteY3" fmla="*/ 61057 h 74017"/>
                <a:gd name="connsiteX4" fmla="*/ 5916 w 69949"/>
                <a:gd name="connsiteY4" fmla="*/ 61118 h 74017"/>
                <a:gd name="connsiteX5" fmla="*/ 54819 w 69949"/>
                <a:gd name="connsiteY5" fmla="*/ 49136 h 74017"/>
                <a:gd name="connsiteX6" fmla="*/ 55098 w 69949"/>
                <a:gd name="connsiteY6" fmla="*/ 48672 h 74017"/>
                <a:gd name="connsiteX7" fmla="*/ 60454 w 69949"/>
                <a:gd name="connsiteY7" fmla="*/ 35018 h 74017"/>
                <a:gd name="connsiteX8" fmla="*/ 61585 w 69949"/>
                <a:gd name="connsiteY8" fmla="*/ 22647 h 74017"/>
                <a:gd name="connsiteX9" fmla="*/ 52684 w 69949"/>
                <a:gd name="connsiteY9" fmla="*/ 10880 h 74017"/>
                <a:gd name="connsiteX10" fmla="*/ 47329 w 69949"/>
                <a:gd name="connsiteY10" fmla="*/ 8013 h 74017"/>
                <a:gd name="connsiteX11" fmla="*/ 38428 w 69949"/>
                <a:gd name="connsiteY11" fmla="*/ 8617 h 74017"/>
                <a:gd name="connsiteX12" fmla="*/ 21153 w 69949"/>
                <a:gd name="connsiteY12" fmla="*/ 14651 h 74017"/>
                <a:gd name="connsiteX13" fmla="*/ 9612 w 69949"/>
                <a:gd name="connsiteY13" fmla="*/ 28607 h 74017"/>
                <a:gd name="connsiteX14" fmla="*/ 4558 w 69949"/>
                <a:gd name="connsiteY14" fmla="*/ 30870 h 74017"/>
                <a:gd name="connsiteX15" fmla="*/ 2295 w 69949"/>
                <a:gd name="connsiteY15" fmla="*/ 25816 h 74017"/>
                <a:gd name="connsiteX16" fmla="*/ 17382 w 69949"/>
                <a:gd name="connsiteY16" fmla="*/ 8013 h 74017"/>
                <a:gd name="connsiteX17" fmla="*/ 37070 w 69949"/>
                <a:gd name="connsiteY17" fmla="*/ 998 h 74017"/>
                <a:gd name="connsiteX18" fmla="*/ 49516 w 69949"/>
                <a:gd name="connsiteY18" fmla="*/ 470 h 74017"/>
                <a:gd name="connsiteX19" fmla="*/ 57663 w 69949"/>
                <a:gd name="connsiteY19" fmla="*/ 4619 h 74017"/>
                <a:gd name="connsiteX20" fmla="*/ 69506 w 69949"/>
                <a:gd name="connsiteY20" fmla="*/ 20912 h 74017"/>
                <a:gd name="connsiteX21" fmla="*/ 68299 w 69949"/>
                <a:gd name="connsiteY21" fmla="*/ 37055 h 74017"/>
                <a:gd name="connsiteX22" fmla="*/ 62113 w 69949"/>
                <a:gd name="connsiteY22" fmla="*/ 52594 h 74017"/>
                <a:gd name="connsiteX23" fmla="*/ 34807 w 69949"/>
                <a:gd name="connsiteY23" fmla="*/ 72735 h 74017"/>
                <a:gd name="connsiteX24" fmla="*/ 24472 w 69949"/>
                <a:gd name="connsiteY24" fmla="*/ 74018 h 74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949" h="74017">
                  <a:moveTo>
                    <a:pt x="24472" y="74018"/>
                  </a:moveTo>
                  <a:cubicBezTo>
                    <a:pt x="16499" y="74036"/>
                    <a:pt x="8669" y="71870"/>
                    <a:pt x="1842" y="67757"/>
                  </a:cubicBezTo>
                  <a:cubicBezTo>
                    <a:pt x="32" y="66651"/>
                    <a:pt x="-541" y="64289"/>
                    <a:pt x="560" y="62476"/>
                  </a:cubicBezTo>
                  <a:cubicBezTo>
                    <a:pt x="1616" y="60634"/>
                    <a:pt x="3969" y="59998"/>
                    <a:pt x="5810" y="61057"/>
                  </a:cubicBezTo>
                  <a:cubicBezTo>
                    <a:pt x="5848" y="61077"/>
                    <a:pt x="5878" y="61097"/>
                    <a:pt x="5916" y="61118"/>
                  </a:cubicBezTo>
                  <a:cubicBezTo>
                    <a:pt x="22730" y="71315"/>
                    <a:pt x="44628" y="65950"/>
                    <a:pt x="54819" y="49136"/>
                  </a:cubicBezTo>
                  <a:cubicBezTo>
                    <a:pt x="54917" y="48982"/>
                    <a:pt x="55008" y="48827"/>
                    <a:pt x="55098" y="48672"/>
                  </a:cubicBezTo>
                  <a:cubicBezTo>
                    <a:pt x="57497" y="44387"/>
                    <a:pt x="59300" y="39793"/>
                    <a:pt x="60454" y="35018"/>
                  </a:cubicBezTo>
                  <a:cubicBezTo>
                    <a:pt x="61827" y="31048"/>
                    <a:pt x="62219" y="26802"/>
                    <a:pt x="61585" y="22647"/>
                  </a:cubicBezTo>
                  <a:cubicBezTo>
                    <a:pt x="60062" y="17818"/>
                    <a:pt x="56916" y="13663"/>
                    <a:pt x="52684" y="10880"/>
                  </a:cubicBezTo>
                  <a:cubicBezTo>
                    <a:pt x="51093" y="9597"/>
                    <a:pt x="49275" y="8624"/>
                    <a:pt x="47329" y="8013"/>
                  </a:cubicBezTo>
                  <a:cubicBezTo>
                    <a:pt x="44349" y="7592"/>
                    <a:pt x="41317" y="7798"/>
                    <a:pt x="38428" y="8617"/>
                  </a:cubicBezTo>
                  <a:cubicBezTo>
                    <a:pt x="32370" y="9625"/>
                    <a:pt x="26524" y="11667"/>
                    <a:pt x="21153" y="14651"/>
                  </a:cubicBezTo>
                  <a:cubicBezTo>
                    <a:pt x="15896" y="17934"/>
                    <a:pt x="11852" y="22830"/>
                    <a:pt x="9612" y="28607"/>
                  </a:cubicBezTo>
                  <a:cubicBezTo>
                    <a:pt x="8835" y="30625"/>
                    <a:pt x="6579" y="31636"/>
                    <a:pt x="4558" y="30870"/>
                  </a:cubicBezTo>
                  <a:cubicBezTo>
                    <a:pt x="2544" y="30096"/>
                    <a:pt x="1526" y="27836"/>
                    <a:pt x="2295" y="25816"/>
                  </a:cubicBezTo>
                  <a:cubicBezTo>
                    <a:pt x="5252" y="18400"/>
                    <a:pt x="10555" y="12150"/>
                    <a:pt x="17382" y="8013"/>
                  </a:cubicBezTo>
                  <a:cubicBezTo>
                    <a:pt x="23499" y="4577"/>
                    <a:pt x="30160" y="2204"/>
                    <a:pt x="37070" y="998"/>
                  </a:cubicBezTo>
                  <a:cubicBezTo>
                    <a:pt x="41128" y="-121"/>
                    <a:pt x="45382" y="-302"/>
                    <a:pt x="49516" y="470"/>
                  </a:cubicBezTo>
                  <a:cubicBezTo>
                    <a:pt x="52488" y="1284"/>
                    <a:pt x="55257" y="2696"/>
                    <a:pt x="57663" y="4619"/>
                  </a:cubicBezTo>
                  <a:cubicBezTo>
                    <a:pt x="63426" y="8463"/>
                    <a:pt x="67628" y="14242"/>
                    <a:pt x="69506" y="20912"/>
                  </a:cubicBezTo>
                  <a:cubicBezTo>
                    <a:pt x="70373" y="26313"/>
                    <a:pt x="69966" y="31843"/>
                    <a:pt x="68299" y="37055"/>
                  </a:cubicBezTo>
                  <a:cubicBezTo>
                    <a:pt x="66956" y="42492"/>
                    <a:pt x="64874" y="47720"/>
                    <a:pt x="62113" y="52594"/>
                  </a:cubicBezTo>
                  <a:cubicBezTo>
                    <a:pt x="56094" y="62708"/>
                    <a:pt x="46250" y="69968"/>
                    <a:pt x="34807" y="72735"/>
                  </a:cubicBezTo>
                  <a:cubicBezTo>
                    <a:pt x="31427" y="73591"/>
                    <a:pt x="27957" y="74022"/>
                    <a:pt x="24472" y="74018"/>
                  </a:cubicBezTo>
                  <a:close/>
                </a:path>
              </a:pathLst>
            </a:custGeom>
            <a:solidFill>
              <a:srgbClr val="231F20"/>
            </a:solidFill>
            <a:ln w="7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522D1AAE-053B-49EE-BE18-DD361FCAB3AC}"/>
                </a:ext>
              </a:extLst>
            </p:cNvPr>
            <p:cNvSpPr/>
            <p:nvPr/>
          </p:nvSpPr>
          <p:spPr>
            <a:xfrm>
              <a:off x="3788637" y="2573778"/>
              <a:ext cx="27619" cy="48277"/>
            </a:xfrm>
            <a:custGeom>
              <a:avLst/>
              <a:gdLst>
                <a:gd name="connsiteX0" fmla="*/ 27620 w 27619"/>
                <a:gd name="connsiteY0" fmla="*/ 0 h 48277"/>
                <a:gd name="connsiteX1" fmla="*/ 539 w 27619"/>
                <a:gd name="connsiteY1" fmla="*/ 42092 h 48277"/>
                <a:gd name="connsiteX2" fmla="*/ 23169 w 27619"/>
                <a:gd name="connsiteY2" fmla="*/ 48126 h 48277"/>
              </a:gdLst>
              <a:ahLst/>
              <a:cxnLst>
                <a:cxn ang="0">
                  <a:pos x="connsiteX0" y="connsiteY0"/>
                </a:cxn>
                <a:cxn ang="0">
                  <a:pos x="connsiteX1" y="connsiteY1"/>
                </a:cxn>
                <a:cxn ang="0">
                  <a:pos x="connsiteX2" y="connsiteY2"/>
                </a:cxn>
              </a:cxnLst>
              <a:rect l="l" t="t" r="r" b="b"/>
              <a:pathLst>
                <a:path w="27619" h="48277">
                  <a:moveTo>
                    <a:pt x="27620" y="0"/>
                  </a:moveTo>
                  <a:cubicBezTo>
                    <a:pt x="27620" y="0"/>
                    <a:pt x="-4515" y="34398"/>
                    <a:pt x="539" y="42092"/>
                  </a:cubicBezTo>
                  <a:cubicBezTo>
                    <a:pt x="5593" y="49786"/>
                    <a:pt x="23169" y="48126"/>
                    <a:pt x="23169" y="48126"/>
                  </a:cubicBezTo>
                </a:path>
              </a:pathLst>
            </a:custGeom>
            <a:solidFill>
              <a:srgbClr val="FFFFFF"/>
            </a:solidFill>
            <a:ln w="7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0A25FC8C-A92A-401B-8A96-B9E692DD937F}"/>
                </a:ext>
              </a:extLst>
            </p:cNvPr>
            <p:cNvSpPr/>
            <p:nvPr/>
          </p:nvSpPr>
          <p:spPr>
            <a:xfrm>
              <a:off x="3785149" y="2570480"/>
              <a:ext cx="34758" cy="55874"/>
            </a:xfrm>
            <a:custGeom>
              <a:avLst/>
              <a:gdLst>
                <a:gd name="connsiteX0" fmla="*/ 23112 w 34758"/>
                <a:gd name="connsiteY0" fmla="*/ 55422 h 55874"/>
                <a:gd name="connsiteX1" fmla="*/ 1085 w 34758"/>
                <a:gd name="connsiteY1" fmla="*/ 47426 h 55874"/>
                <a:gd name="connsiteX2" fmla="*/ 28392 w 34758"/>
                <a:gd name="connsiteY2" fmla="*/ 1110 h 55874"/>
                <a:gd name="connsiteX3" fmla="*/ 33620 w 34758"/>
                <a:gd name="connsiteY3" fmla="*/ 1056 h 55874"/>
                <a:gd name="connsiteX4" fmla="*/ 33673 w 34758"/>
                <a:gd name="connsiteY4" fmla="*/ 1110 h 55874"/>
                <a:gd name="connsiteX5" fmla="*/ 33673 w 34758"/>
                <a:gd name="connsiteY5" fmla="*/ 6465 h 55874"/>
                <a:gd name="connsiteX6" fmla="*/ 7045 w 34758"/>
                <a:gd name="connsiteY6" fmla="*/ 44182 h 55874"/>
                <a:gd name="connsiteX7" fmla="*/ 26431 w 34758"/>
                <a:gd name="connsiteY7" fmla="*/ 48406 h 55874"/>
                <a:gd name="connsiteX8" fmla="*/ 30504 w 34758"/>
                <a:gd name="connsiteY8" fmla="*/ 51801 h 55874"/>
                <a:gd name="connsiteX9" fmla="*/ 27110 w 34758"/>
                <a:gd name="connsiteY9" fmla="*/ 55874 h 55874"/>
                <a:gd name="connsiteX10" fmla="*/ 23112 w 34758"/>
                <a:gd name="connsiteY10" fmla="*/ 55422 h 5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58" h="55874">
                  <a:moveTo>
                    <a:pt x="23112" y="55422"/>
                  </a:moveTo>
                  <a:cubicBezTo>
                    <a:pt x="16776" y="55422"/>
                    <a:pt x="5611" y="54365"/>
                    <a:pt x="1085" y="47426"/>
                  </a:cubicBezTo>
                  <a:cubicBezTo>
                    <a:pt x="-4949" y="38826"/>
                    <a:pt x="15569" y="14386"/>
                    <a:pt x="28392" y="1110"/>
                  </a:cubicBezTo>
                  <a:cubicBezTo>
                    <a:pt x="29818" y="-349"/>
                    <a:pt x="32164" y="-373"/>
                    <a:pt x="33620" y="1056"/>
                  </a:cubicBezTo>
                  <a:cubicBezTo>
                    <a:pt x="33635" y="1074"/>
                    <a:pt x="33657" y="1091"/>
                    <a:pt x="33673" y="1110"/>
                  </a:cubicBezTo>
                  <a:cubicBezTo>
                    <a:pt x="35121" y="2602"/>
                    <a:pt x="35121" y="4973"/>
                    <a:pt x="33673" y="6465"/>
                  </a:cubicBezTo>
                  <a:cubicBezTo>
                    <a:pt x="18586" y="22533"/>
                    <a:pt x="6139" y="40109"/>
                    <a:pt x="7045" y="44182"/>
                  </a:cubicBezTo>
                  <a:cubicBezTo>
                    <a:pt x="9836" y="48331"/>
                    <a:pt x="21301" y="48859"/>
                    <a:pt x="26431" y="48406"/>
                  </a:cubicBezTo>
                  <a:cubicBezTo>
                    <a:pt x="28475" y="48272"/>
                    <a:pt x="30271" y="49765"/>
                    <a:pt x="30504" y="51801"/>
                  </a:cubicBezTo>
                  <a:cubicBezTo>
                    <a:pt x="30678" y="53859"/>
                    <a:pt x="29169" y="55675"/>
                    <a:pt x="27110" y="55874"/>
                  </a:cubicBezTo>
                  <a:cubicBezTo>
                    <a:pt x="25767" y="55793"/>
                    <a:pt x="24432" y="55643"/>
                    <a:pt x="23112" y="55422"/>
                  </a:cubicBezTo>
                  <a:close/>
                </a:path>
              </a:pathLst>
            </a:custGeom>
            <a:solidFill>
              <a:srgbClr val="231F20"/>
            </a:solidFill>
            <a:ln w="7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ECB47170-AAF3-43CF-B2BC-1734168FD772}"/>
                </a:ext>
              </a:extLst>
            </p:cNvPr>
            <p:cNvSpPr/>
            <p:nvPr/>
          </p:nvSpPr>
          <p:spPr>
            <a:xfrm rot="17501707">
              <a:off x="3838182" y="2555994"/>
              <a:ext cx="18271" cy="12986"/>
            </a:xfrm>
            <a:custGeom>
              <a:avLst/>
              <a:gdLst>
                <a:gd name="connsiteX0" fmla="*/ 18272 w 18271"/>
                <a:gd name="connsiteY0" fmla="*/ 6493 h 12986"/>
                <a:gd name="connsiteX1" fmla="*/ 9136 w 18271"/>
                <a:gd name="connsiteY1" fmla="*/ 12986 h 12986"/>
                <a:gd name="connsiteX2" fmla="*/ 1 w 18271"/>
                <a:gd name="connsiteY2" fmla="*/ 6493 h 12986"/>
                <a:gd name="connsiteX3" fmla="*/ 9136 w 18271"/>
                <a:gd name="connsiteY3" fmla="*/ 0 h 12986"/>
                <a:gd name="connsiteX4" fmla="*/ 18272 w 18271"/>
                <a:gd name="connsiteY4" fmla="*/ 6493 h 12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1" h="12986">
                  <a:moveTo>
                    <a:pt x="18272" y="6493"/>
                  </a:moveTo>
                  <a:cubicBezTo>
                    <a:pt x="18272" y="10079"/>
                    <a:pt x="14182" y="12986"/>
                    <a:pt x="9136" y="12986"/>
                  </a:cubicBezTo>
                  <a:cubicBezTo>
                    <a:pt x="4091" y="12986"/>
                    <a:pt x="1" y="10079"/>
                    <a:pt x="1" y="6493"/>
                  </a:cubicBezTo>
                  <a:cubicBezTo>
                    <a:pt x="1" y="2907"/>
                    <a:pt x="4091" y="0"/>
                    <a:pt x="9136" y="0"/>
                  </a:cubicBezTo>
                  <a:cubicBezTo>
                    <a:pt x="14182" y="0"/>
                    <a:pt x="18272" y="2907"/>
                    <a:pt x="18272" y="6493"/>
                  </a:cubicBezTo>
                  <a:close/>
                </a:path>
              </a:pathLst>
            </a:custGeom>
            <a:solidFill>
              <a:srgbClr val="231F20"/>
            </a:solidFill>
            <a:ln w="7532"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85C0524B-2C3D-433E-8BD7-D5CB077658D2}"/>
                </a:ext>
              </a:extLst>
            </p:cNvPr>
            <p:cNvSpPr/>
            <p:nvPr/>
          </p:nvSpPr>
          <p:spPr>
            <a:xfrm rot="17493001">
              <a:off x="3790620" y="2548124"/>
              <a:ext cx="18254" cy="12974"/>
            </a:xfrm>
            <a:custGeom>
              <a:avLst/>
              <a:gdLst>
                <a:gd name="connsiteX0" fmla="*/ 18255 w 18254"/>
                <a:gd name="connsiteY0" fmla="*/ 6487 h 12974"/>
                <a:gd name="connsiteX1" fmla="*/ 9127 w 18254"/>
                <a:gd name="connsiteY1" fmla="*/ 12975 h 12974"/>
                <a:gd name="connsiteX2" fmla="*/ 0 w 18254"/>
                <a:gd name="connsiteY2" fmla="*/ 6487 h 12974"/>
                <a:gd name="connsiteX3" fmla="*/ 9127 w 18254"/>
                <a:gd name="connsiteY3" fmla="*/ 0 h 12974"/>
                <a:gd name="connsiteX4" fmla="*/ 18255 w 18254"/>
                <a:gd name="connsiteY4" fmla="*/ 6487 h 12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4" h="12974">
                  <a:moveTo>
                    <a:pt x="18255" y="6487"/>
                  </a:moveTo>
                  <a:cubicBezTo>
                    <a:pt x="18255" y="10070"/>
                    <a:pt x="14168" y="12975"/>
                    <a:pt x="9127" y="12975"/>
                  </a:cubicBezTo>
                  <a:cubicBezTo>
                    <a:pt x="4087" y="12975"/>
                    <a:pt x="0" y="10070"/>
                    <a:pt x="0" y="6487"/>
                  </a:cubicBezTo>
                  <a:cubicBezTo>
                    <a:pt x="0" y="2904"/>
                    <a:pt x="4086" y="0"/>
                    <a:pt x="9127" y="0"/>
                  </a:cubicBezTo>
                  <a:cubicBezTo>
                    <a:pt x="14168" y="0"/>
                    <a:pt x="18255" y="2904"/>
                    <a:pt x="18255" y="6487"/>
                  </a:cubicBezTo>
                  <a:close/>
                </a:path>
              </a:pathLst>
            </a:custGeom>
            <a:solidFill>
              <a:srgbClr val="231F20"/>
            </a:solidFill>
            <a:ln w="7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2F2C2365-083B-4E79-AE48-1479201724DC}"/>
                </a:ext>
              </a:extLst>
            </p:cNvPr>
            <p:cNvSpPr/>
            <p:nvPr/>
          </p:nvSpPr>
          <p:spPr>
            <a:xfrm>
              <a:off x="3800715" y="2639480"/>
              <a:ext cx="33802" cy="31303"/>
            </a:xfrm>
            <a:custGeom>
              <a:avLst/>
              <a:gdLst>
                <a:gd name="connsiteX0" fmla="*/ 2 w 33802"/>
                <a:gd name="connsiteY0" fmla="*/ 0 h 31303"/>
                <a:gd name="connsiteX1" fmla="*/ 33721 w 33802"/>
                <a:gd name="connsiteY1" fmla="*/ 2188 h 31303"/>
                <a:gd name="connsiteX2" fmla="*/ 17654 w 33802"/>
                <a:gd name="connsiteY2" fmla="*/ 30928 h 31303"/>
                <a:gd name="connsiteX3" fmla="*/ 2 w 33802"/>
                <a:gd name="connsiteY3" fmla="*/ 0 h 31303"/>
              </a:gdLst>
              <a:ahLst/>
              <a:cxnLst>
                <a:cxn ang="0">
                  <a:pos x="connsiteX0" y="connsiteY0"/>
                </a:cxn>
                <a:cxn ang="0">
                  <a:pos x="connsiteX1" y="connsiteY1"/>
                </a:cxn>
                <a:cxn ang="0">
                  <a:pos x="connsiteX2" y="connsiteY2"/>
                </a:cxn>
                <a:cxn ang="0">
                  <a:pos x="connsiteX3" y="connsiteY3"/>
                </a:cxn>
              </a:cxnLst>
              <a:rect l="l" t="t" r="r" b="b"/>
              <a:pathLst>
                <a:path w="33802" h="31303">
                  <a:moveTo>
                    <a:pt x="2" y="0"/>
                  </a:moveTo>
                  <a:lnTo>
                    <a:pt x="33721" y="2188"/>
                  </a:lnTo>
                  <a:cubicBezTo>
                    <a:pt x="33721" y="2188"/>
                    <a:pt x="35909" y="26553"/>
                    <a:pt x="17654" y="30928"/>
                  </a:cubicBezTo>
                  <a:cubicBezTo>
                    <a:pt x="-601" y="35303"/>
                    <a:pt x="2" y="0"/>
                    <a:pt x="2" y="0"/>
                  </a:cubicBezTo>
                  <a:close/>
                </a:path>
              </a:pathLst>
            </a:custGeom>
            <a:solidFill>
              <a:srgbClr val="FFFFFF"/>
            </a:solidFill>
            <a:ln w="7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3413FD8A-CD50-4B6F-A4A9-EE54D009198E}"/>
                </a:ext>
              </a:extLst>
            </p:cNvPr>
            <p:cNvSpPr/>
            <p:nvPr/>
          </p:nvSpPr>
          <p:spPr>
            <a:xfrm>
              <a:off x="3796795" y="2635481"/>
              <a:ext cx="41389" cy="38850"/>
            </a:xfrm>
            <a:custGeom>
              <a:avLst/>
              <a:gdLst>
                <a:gd name="connsiteX0" fmla="*/ 18481 w 41389"/>
                <a:gd name="connsiteY0" fmla="*/ 38849 h 38850"/>
                <a:gd name="connsiteX1" fmla="*/ 9957 w 41389"/>
                <a:gd name="connsiteY1" fmla="*/ 35907 h 38850"/>
                <a:gd name="connsiteX2" fmla="*/ 0 w 41389"/>
                <a:gd name="connsiteY2" fmla="*/ 3697 h 38850"/>
                <a:gd name="connsiteX3" fmla="*/ 1207 w 41389"/>
                <a:gd name="connsiteY3" fmla="*/ 981 h 38850"/>
                <a:gd name="connsiteX4" fmla="*/ 3998 w 41389"/>
                <a:gd name="connsiteY4" fmla="*/ 1 h 38850"/>
                <a:gd name="connsiteX5" fmla="*/ 37717 w 41389"/>
                <a:gd name="connsiteY5" fmla="*/ 2264 h 38850"/>
                <a:gd name="connsiteX6" fmla="*/ 41262 w 41389"/>
                <a:gd name="connsiteY6" fmla="*/ 5658 h 38850"/>
                <a:gd name="connsiteX7" fmla="*/ 22328 w 41389"/>
                <a:gd name="connsiteY7" fmla="*/ 38396 h 38850"/>
                <a:gd name="connsiteX8" fmla="*/ 18481 w 41389"/>
                <a:gd name="connsiteY8" fmla="*/ 38849 h 38850"/>
                <a:gd name="connsiteX9" fmla="*/ 7694 w 41389"/>
                <a:gd name="connsiteY9" fmla="*/ 7846 h 38850"/>
                <a:gd name="connsiteX10" fmla="*/ 14634 w 41389"/>
                <a:gd name="connsiteY10" fmla="*/ 30023 h 38850"/>
                <a:gd name="connsiteX11" fmla="*/ 20593 w 41389"/>
                <a:gd name="connsiteY11" fmla="*/ 31079 h 38850"/>
                <a:gd name="connsiteX12" fmla="*/ 33794 w 41389"/>
                <a:gd name="connsiteY12" fmla="*/ 9505 h 3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389" h="38850">
                  <a:moveTo>
                    <a:pt x="18481" y="38849"/>
                  </a:moveTo>
                  <a:cubicBezTo>
                    <a:pt x="15381" y="38893"/>
                    <a:pt x="12371" y="37853"/>
                    <a:pt x="9957" y="35907"/>
                  </a:cubicBezTo>
                  <a:cubicBezTo>
                    <a:pt x="-75" y="27911"/>
                    <a:pt x="0" y="6186"/>
                    <a:pt x="0" y="3697"/>
                  </a:cubicBezTo>
                  <a:cubicBezTo>
                    <a:pt x="30" y="2669"/>
                    <a:pt x="468" y="1694"/>
                    <a:pt x="1207" y="981"/>
                  </a:cubicBezTo>
                  <a:cubicBezTo>
                    <a:pt x="1992" y="329"/>
                    <a:pt x="2980" y="-20"/>
                    <a:pt x="3998" y="1"/>
                  </a:cubicBezTo>
                  <a:lnTo>
                    <a:pt x="37717" y="2264"/>
                  </a:lnTo>
                  <a:cubicBezTo>
                    <a:pt x="39587" y="2334"/>
                    <a:pt x="41111" y="3792"/>
                    <a:pt x="41262" y="5658"/>
                  </a:cubicBezTo>
                  <a:cubicBezTo>
                    <a:pt x="42092" y="15163"/>
                    <a:pt x="39225" y="34248"/>
                    <a:pt x="22328" y="38396"/>
                  </a:cubicBezTo>
                  <a:cubicBezTo>
                    <a:pt x="21069" y="38688"/>
                    <a:pt x="19779" y="38839"/>
                    <a:pt x="18481" y="38849"/>
                  </a:cubicBezTo>
                  <a:close/>
                  <a:moveTo>
                    <a:pt x="7694" y="7846"/>
                  </a:moveTo>
                  <a:cubicBezTo>
                    <a:pt x="8071" y="14786"/>
                    <a:pt x="9731" y="26101"/>
                    <a:pt x="14634" y="30023"/>
                  </a:cubicBezTo>
                  <a:cubicBezTo>
                    <a:pt x="16339" y="31301"/>
                    <a:pt x="18549" y="31693"/>
                    <a:pt x="20593" y="31079"/>
                  </a:cubicBezTo>
                  <a:cubicBezTo>
                    <a:pt x="31984" y="28288"/>
                    <a:pt x="33643" y="15616"/>
                    <a:pt x="33794" y="9505"/>
                  </a:cubicBezTo>
                  <a:close/>
                </a:path>
              </a:pathLst>
            </a:custGeom>
            <a:solidFill>
              <a:srgbClr val="231F20"/>
            </a:solidFill>
            <a:ln w="7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C2DD407A-C631-4093-BC34-3FB55C6E481C}"/>
                </a:ext>
              </a:extLst>
            </p:cNvPr>
            <p:cNvSpPr/>
            <p:nvPr/>
          </p:nvSpPr>
          <p:spPr>
            <a:xfrm>
              <a:off x="3703260" y="2403316"/>
              <a:ext cx="315008" cy="192943"/>
            </a:xfrm>
            <a:custGeom>
              <a:avLst/>
              <a:gdLst>
                <a:gd name="connsiteX0" fmla="*/ 293585 w 315008"/>
                <a:gd name="connsiteY0" fmla="*/ 192866 h 192943"/>
                <a:gd name="connsiteX1" fmla="*/ 292001 w 315008"/>
                <a:gd name="connsiteY1" fmla="*/ 192866 h 192943"/>
                <a:gd name="connsiteX2" fmla="*/ 290009 w 315008"/>
                <a:gd name="connsiteY2" fmla="*/ 187803 h 192943"/>
                <a:gd name="connsiteX3" fmla="*/ 290039 w 315008"/>
                <a:gd name="connsiteY3" fmla="*/ 187736 h 192943"/>
                <a:gd name="connsiteX4" fmla="*/ 307313 w 315008"/>
                <a:gd name="connsiteY4" fmla="*/ 122788 h 192943"/>
                <a:gd name="connsiteX5" fmla="*/ 282270 w 315008"/>
                <a:gd name="connsiteY5" fmla="*/ 64553 h 192943"/>
                <a:gd name="connsiteX6" fmla="*/ 246288 w 315008"/>
                <a:gd name="connsiteY6" fmla="*/ 59499 h 192943"/>
                <a:gd name="connsiteX7" fmla="*/ 240955 w 315008"/>
                <a:gd name="connsiteY7" fmla="*/ 58421 h 192943"/>
                <a:gd name="connsiteX8" fmla="*/ 240329 w 315008"/>
                <a:gd name="connsiteY8" fmla="*/ 55954 h 192943"/>
                <a:gd name="connsiteX9" fmla="*/ 233389 w 315008"/>
                <a:gd name="connsiteY9" fmla="*/ 42829 h 192943"/>
                <a:gd name="connsiteX10" fmla="*/ 105529 w 315008"/>
                <a:gd name="connsiteY10" fmla="*/ 8808 h 192943"/>
                <a:gd name="connsiteX11" fmla="*/ 117297 w 315008"/>
                <a:gd name="connsiteY11" fmla="*/ 21783 h 192943"/>
                <a:gd name="connsiteX12" fmla="*/ 117297 w 315008"/>
                <a:gd name="connsiteY12" fmla="*/ 25781 h 192943"/>
                <a:gd name="connsiteX13" fmla="*/ 114053 w 315008"/>
                <a:gd name="connsiteY13" fmla="*/ 27968 h 192943"/>
                <a:gd name="connsiteX14" fmla="*/ 43900 w 315008"/>
                <a:gd name="connsiteY14" fmla="*/ 16201 h 192943"/>
                <a:gd name="connsiteX15" fmla="*/ 59741 w 315008"/>
                <a:gd name="connsiteY15" fmla="*/ 69758 h 192943"/>
                <a:gd name="connsiteX16" fmla="*/ 57961 w 315008"/>
                <a:gd name="connsiteY16" fmla="*/ 74900 h 192943"/>
                <a:gd name="connsiteX17" fmla="*/ 55140 w 315008"/>
                <a:gd name="connsiteY17" fmla="*/ 75114 h 192943"/>
                <a:gd name="connsiteX18" fmla="*/ 8974 w 315008"/>
                <a:gd name="connsiteY18" fmla="*/ 40867 h 192943"/>
                <a:gd name="connsiteX19" fmla="*/ 43297 w 315008"/>
                <a:gd name="connsiteY19" fmla="*/ 133500 h 192943"/>
                <a:gd name="connsiteX20" fmla="*/ 43395 w 315008"/>
                <a:gd name="connsiteY20" fmla="*/ 138833 h 192943"/>
                <a:gd name="connsiteX21" fmla="*/ 43297 w 315008"/>
                <a:gd name="connsiteY21" fmla="*/ 138931 h 192943"/>
                <a:gd name="connsiteX22" fmla="*/ 37858 w 315008"/>
                <a:gd name="connsiteY22" fmla="*/ 138997 h 192943"/>
                <a:gd name="connsiteX23" fmla="*/ 37790 w 315008"/>
                <a:gd name="connsiteY23" fmla="*/ 138931 h 192943"/>
                <a:gd name="connsiteX24" fmla="*/ 3015 w 315008"/>
                <a:gd name="connsiteY24" fmla="*/ 28345 h 192943"/>
                <a:gd name="connsiteX25" fmla="*/ 6410 w 315008"/>
                <a:gd name="connsiteY25" fmla="*/ 25404 h 192943"/>
                <a:gd name="connsiteX26" fmla="*/ 10332 w 315008"/>
                <a:gd name="connsiteY26" fmla="*/ 27667 h 192943"/>
                <a:gd name="connsiteX27" fmla="*/ 48652 w 315008"/>
                <a:gd name="connsiteY27" fmla="*/ 64327 h 192943"/>
                <a:gd name="connsiteX28" fmla="*/ 35602 w 315008"/>
                <a:gd name="connsiteY28" fmla="*/ 9864 h 192943"/>
                <a:gd name="connsiteX29" fmla="*/ 39170 w 315008"/>
                <a:gd name="connsiteY29" fmla="*/ 5616 h 192943"/>
                <a:gd name="connsiteX30" fmla="*/ 41109 w 315008"/>
                <a:gd name="connsiteY30" fmla="*/ 5942 h 192943"/>
                <a:gd name="connsiteX31" fmla="*/ 106133 w 315008"/>
                <a:gd name="connsiteY31" fmla="*/ 20048 h 192943"/>
                <a:gd name="connsiteX32" fmla="*/ 92705 w 315008"/>
                <a:gd name="connsiteY32" fmla="*/ 8431 h 192943"/>
                <a:gd name="connsiteX33" fmla="*/ 91642 w 315008"/>
                <a:gd name="connsiteY33" fmla="*/ 2987 h 192943"/>
                <a:gd name="connsiteX34" fmla="*/ 94591 w 315008"/>
                <a:gd name="connsiteY34" fmla="*/ 1265 h 192943"/>
                <a:gd name="connsiteX35" fmla="*/ 238820 w 315008"/>
                <a:gd name="connsiteY35" fmla="*/ 37020 h 192943"/>
                <a:gd name="connsiteX36" fmla="*/ 247193 w 315008"/>
                <a:gd name="connsiteY36" fmla="*/ 49919 h 192943"/>
                <a:gd name="connsiteX37" fmla="*/ 286871 w 315008"/>
                <a:gd name="connsiteY37" fmla="*/ 58066 h 192943"/>
                <a:gd name="connsiteX38" fmla="*/ 314932 w 315008"/>
                <a:gd name="connsiteY38" fmla="*/ 122486 h 192943"/>
                <a:gd name="connsiteX39" fmla="*/ 296979 w 315008"/>
                <a:gd name="connsiteY39" fmla="*/ 190376 h 192943"/>
                <a:gd name="connsiteX40" fmla="*/ 293585 w 315008"/>
                <a:gd name="connsiteY40" fmla="*/ 192866 h 19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5008" h="192943">
                  <a:moveTo>
                    <a:pt x="293585" y="192866"/>
                  </a:moveTo>
                  <a:cubicBezTo>
                    <a:pt x="293064" y="192969"/>
                    <a:pt x="292521" y="192969"/>
                    <a:pt x="292001" y="192866"/>
                  </a:cubicBezTo>
                  <a:cubicBezTo>
                    <a:pt x="290054" y="192017"/>
                    <a:pt x="289164" y="189750"/>
                    <a:pt x="290009" y="187803"/>
                  </a:cubicBezTo>
                  <a:cubicBezTo>
                    <a:pt x="290017" y="187780"/>
                    <a:pt x="290032" y="187758"/>
                    <a:pt x="290039" y="187736"/>
                  </a:cubicBezTo>
                  <a:cubicBezTo>
                    <a:pt x="300155" y="167488"/>
                    <a:pt x="306031" y="145387"/>
                    <a:pt x="307313" y="122788"/>
                  </a:cubicBezTo>
                  <a:cubicBezTo>
                    <a:pt x="308377" y="100556"/>
                    <a:pt x="299144" y="79072"/>
                    <a:pt x="282270" y="64553"/>
                  </a:cubicBezTo>
                  <a:cubicBezTo>
                    <a:pt x="272690" y="57010"/>
                    <a:pt x="257377" y="52409"/>
                    <a:pt x="246288" y="59499"/>
                  </a:cubicBezTo>
                  <a:cubicBezTo>
                    <a:pt x="244515" y="60674"/>
                    <a:pt x="242131" y="60191"/>
                    <a:pt x="240955" y="58421"/>
                  </a:cubicBezTo>
                  <a:cubicBezTo>
                    <a:pt x="240472" y="57694"/>
                    <a:pt x="240253" y="56824"/>
                    <a:pt x="240329" y="55954"/>
                  </a:cubicBezTo>
                  <a:cubicBezTo>
                    <a:pt x="239944" y="50803"/>
                    <a:pt x="237424" y="46047"/>
                    <a:pt x="233389" y="42829"/>
                  </a:cubicBezTo>
                  <a:cubicBezTo>
                    <a:pt x="200952" y="9563"/>
                    <a:pt x="149431" y="6470"/>
                    <a:pt x="105529" y="8808"/>
                  </a:cubicBezTo>
                  <a:cubicBezTo>
                    <a:pt x="109912" y="12691"/>
                    <a:pt x="113857" y="17042"/>
                    <a:pt x="117297" y="21783"/>
                  </a:cubicBezTo>
                  <a:cubicBezTo>
                    <a:pt x="118013" y="23020"/>
                    <a:pt x="118013" y="24544"/>
                    <a:pt x="117297" y="25781"/>
                  </a:cubicBezTo>
                  <a:cubicBezTo>
                    <a:pt x="116693" y="27046"/>
                    <a:pt x="115449" y="27885"/>
                    <a:pt x="114053" y="27968"/>
                  </a:cubicBezTo>
                  <a:cubicBezTo>
                    <a:pt x="90080" y="29380"/>
                    <a:pt x="66100" y="25358"/>
                    <a:pt x="43900" y="16201"/>
                  </a:cubicBezTo>
                  <a:cubicBezTo>
                    <a:pt x="46472" y="34744"/>
                    <a:pt x="51813" y="52797"/>
                    <a:pt x="59741" y="69758"/>
                  </a:cubicBezTo>
                  <a:cubicBezTo>
                    <a:pt x="60669" y="71669"/>
                    <a:pt x="59877" y="73971"/>
                    <a:pt x="57961" y="74900"/>
                  </a:cubicBezTo>
                  <a:cubicBezTo>
                    <a:pt x="57086" y="75328"/>
                    <a:pt x="56075" y="75405"/>
                    <a:pt x="55140" y="75114"/>
                  </a:cubicBezTo>
                  <a:cubicBezTo>
                    <a:pt x="36183" y="69515"/>
                    <a:pt x="19829" y="57382"/>
                    <a:pt x="8974" y="40867"/>
                  </a:cubicBezTo>
                  <a:cubicBezTo>
                    <a:pt x="4509" y="75507"/>
                    <a:pt x="17340" y="110130"/>
                    <a:pt x="43297" y="133500"/>
                  </a:cubicBezTo>
                  <a:cubicBezTo>
                    <a:pt x="44798" y="134945"/>
                    <a:pt x="44843" y="137333"/>
                    <a:pt x="43395" y="138833"/>
                  </a:cubicBezTo>
                  <a:cubicBezTo>
                    <a:pt x="43364" y="138866"/>
                    <a:pt x="43327" y="138898"/>
                    <a:pt x="43297" y="138931"/>
                  </a:cubicBezTo>
                  <a:cubicBezTo>
                    <a:pt x="41811" y="140451"/>
                    <a:pt x="39374" y="140481"/>
                    <a:pt x="37858" y="138997"/>
                  </a:cubicBezTo>
                  <a:cubicBezTo>
                    <a:pt x="37835" y="138975"/>
                    <a:pt x="37813" y="138953"/>
                    <a:pt x="37790" y="138931"/>
                  </a:cubicBezTo>
                  <a:cubicBezTo>
                    <a:pt x="6847" y="111201"/>
                    <a:pt x="-6489" y="68793"/>
                    <a:pt x="3015" y="28345"/>
                  </a:cubicBezTo>
                  <a:cubicBezTo>
                    <a:pt x="3400" y="26737"/>
                    <a:pt x="4765" y="25553"/>
                    <a:pt x="6410" y="25404"/>
                  </a:cubicBezTo>
                  <a:cubicBezTo>
                    <a:pt x="8054" y="25295"/>
                    <a:pt x="9601" y="26188"/>
                    <a:pt x="10332" y="27667"/>
                  </a:cubicBezTo>
                  <a:cubicBezTo>
                    <a:pt x="18245" y="44122"/>
                    <a:pt x="31861" y="57147"/>
                    <a:pt x="48652" y="64327"/>
                  </a:cubicBezTo>
                  <a:cubicBezTo>
                    <a:pt x="41682" y="46903"/>
                    <a:pt x="37285" y="28556"/>
                    <a:pt x="35602" y="9864"/>
                  </a:cubicBezTo>
                  <a:cubicBezTo>
                    <a:pt x="35414" y="7706"/>
                    <a:pt x="37013" y="5804"/>
                    <a:pt x="39170" y="5616"/>
                  </a:cubicBezTo>
                  <a:cubicBezTo>
                    <a:pt x="39834" y="5558"/>
                    <a:pt x="40498" y="5670"/>
                    <a:pt x="41109" y="5942"/>
                  </a:cubicBezTo>
                  <a:cubicBezTo>
                    <a:pt x="61461" y="15424"/>
                    <a:pt x="83676" y="20243"/>
                    <a:pt x="106133" y="20048"/>
                  </a:cubicBezTo>
                  <a:cubicBezTo>
                    <a:pt x="102142" y="15645"/>
                    <a:pt x="97639" y="11745"/>
                    <a:pt x="92705" y="8431"/>
                  </a:cubicBezTo>
                  <a:cubicBezTo>
                    <a:pt x="90910" y="7223"/>
                    <a:pt x="90427" y="4785"/>
                    <a:pt x="91642" y="2987"/>
                  </a:cubicBezTo>
                  <a:cubicBezTo>
                    <a:pt x="92306" y="1992"/>
                    <a:pt x="93400" y="1358"/>
                    <a:pt x="94591" y="1265"/>
                  </a:cubicBezTo>
                  <a:cubicBezTo>
                    <a:pt x="142190" y="-2130"/>
                    <a:pt x="201556" y="-1224"/>
                    <a:pt x="238820" y="37020"/>
                  </a:cubicBezTo>
                  <a:cubicBezTo>
                    <a:pt x="242629" y="40567"/>
                    <a:pt x="245503" y="44997"/>
                    <a:pt x="247193" y="49919"/>
                  </a:cubicBezTo>
                  <a:cubicBezTo>
                    <a:pt x="260945" y="45732"/>
                    <a:pt x="275880" y="48799"/>
                    <a:pt x="286871" y="58066"/>
                  </a:cubicBezTo>
                  <a:cubicBezTo>
                    <a:pt x="305654" y="74066"/>
                    <a:pt x="316011" y="97835"/>
                    <a:pt x="314932" y="122486"/>
                  </a:cubicBezTo>
                  <a:cubicBezTo>
                    <a:pt x="313665" y="146107"/>
                    <a:pt x="307555" y="169216"/>
                    <a:pt x="296979" y="190376"/>
                  </a:cubicBezTo>
                  <a:cubicBezTo>
                    <a:pt x="296429" y="191794"/>
                    <a:pt x="295101" y="192765"/>
                    <a:pt x="293585" y="192866"/>
                  </a:cubicBezTo>
                  <a:close/>
                </a:path>
              </a:pathLst>
            </a:custGeom>
            <a:solidFill>
              <a:srgbClr val="231F20"/>
            </a:solidFill>
            <a:ln w="7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63344D8E-1842-49FB-B8E6-CBBBAD352207}"/>
                </a:ext>
              </a:extLst>
            </p:cNvPr>
            <p:cNvSpPr/>
            <p:nvPr/>
          </p:nvSpPr>
          <p:spPr>
            <a:xfrm>
              <a:off x="3818821" y="2687833"/>
              <a:ext cx="62157" cy="49861"/>
            </a:xfrm>
            <a:custGeom>
              <a:avLst/>
              <a:gdLst>
                <a:gd name="connsiteX0" fmla="*/ 4526 w 62157"/>
                <a:gd name="connsiteY0" fmla="*/ 5054 h 49861"/>
                <a:gd name="connsiteX1" fmla="*/ 62157 w 62157"/>
                <a:gd name="connsiteY1" fmla="*/ 0 h 49861"/>
                <a:gd name="connsiteX2" fmla="*/ 0 w 62157"/>
                <a:gd name="connsiteY2" fmla="*/ 49861 h 49861"/>
              </a:gdLst>
              <a:ahLst/>
              <a:cxnLst>
                <a:cxn ang="0">
                  <a:pos x="connsiteX0" y="connsiteY0"/>
                </a:cxn>
                <a:cxn ang="0">
                  <a:pos x="connsiteX1" y="connsiteY1"/>
                </a:cxn>
                <a:cxn ang="0">
                  <a:pos x="connsiteX2" y="connsiteY2"/>
                </a:cxn>
              </a:cxnLst>
              <a:rect l="l" t="t" r="r" b="b"/>
              <a:pathLst>
                <a:path w="62157" h="49861">
                  <a:moveTo>
                    <a:pt x="4526" y="5054"/>
                  </a:moveTo>
                  <a:cubicBezTo>
                    <a:pt x="4526" y="5054"/>
                    <a:pt x="43223" y="8826"/>
                    <a:pt x="62157" y="0"/>
                  </a:cubicBezTo>
                  <a:cubicBezTo>
                    <a:pt x="62157" y="0"/>
                    <a:pt x="42997" y="42695"/>
                    <a:pt x="0" y="49861"/>
                  </a:cubicBezTo>
                  <a:close/>
                </a:path>
              </a:pathLst>
            </a:custGeom>
            <a:solidFill>
              <a:srgbClr val="231F20"/>
            </a:solidFill>
            <a:ln w="7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2BD08AE1-0FEF-4D13-948E-794DF2AB2409}"/>
                </a:ext>
              </a:extLst>
            </p:cNvPr>
            <p:cNvSpPr/>
            <p:nvPr/>
          </p:nvSpPr>
          <p:spPr>
            <a:xfrm>
              <a:off x="3815328" y="2684074"/>
              <a:ext cx="69730" cy="57318"/>
            </a:xfrm>
            <a:custGeom>
              <a:avLst/>
              <a:gdLst>
                <a:gd name="connsiteX0" fmla="*/ 3795 w 69730"/>
                <a:gd name="connsiteY0" fmla="*/ 57316 h 57318"/>
                <a:gd name="connsiteX1" fmla="*/ 1231 w 69730"/>
                <a:gd name="connsiteY1" fmla="*/ 56336 h 57318"/>
                <a:gd name="connsiteX2" fmla="*/ 24 w 69730"/>
                <a:gd name="connsiteY2" fmla="*/ 53243 h 57318"/>
                <a:gd name="connsiteX3" fmla="*/ 4625 w 69730"/>
                <a:gd name="connsiteY3" fmla="*/ 8436 h 57318"/>
                <a:gd name="connsiteX4" fmla="*/ 8661 w 69730"/>
                <a:gd name="connsiteY4" fmla="*/ 5113 h 57318"/>
                <a:gd name="connsiteX5" fmla="*/ 8699 w 69730"/>
                <a:gd name="connsiteY5" fmla="*/ 5116 h 57318"/>
                <a:gd name="connsiteX6" fmla="*/ 64444 w 69730"/>
                <a:gd name="connsiteY6" fmla="*/ 364 h 57318"/>
                <a:gd name="connsiteX7" fmla="*/ 68593 w 69730"/>
                <a:gd name="connsiteY7" fmla="*/ 1118 h 57318"/>
                <a:gd name="connsiteX8" fmla="*/ 69422 w 69730"/>
                <a:gd name="connsiteY8" fmla="*/ 5267 h 57318"/>
                <a:gd name="connsiteX9" fmla="*/ 4399 w 69730"/>
                <a:gd name="connsiteY9" fmla="*/ 57316 h 57318"/>
                <a:gd name="connsiteX10" fmla="*/ 11716 w 69730"/>
                <a:gd name="connsiteY10" fmla="*/ 12886 h 57318"/>
                <a:gd name="connsiteX11" fmla="*/ 8020 w 69730"/>
                <a:gd name="connsiteY11" fmla="*/ 48943 h 57318"/>
                <a:gd name="connsiteX12" fmla="*/ 57957 w 69730"/>
                <a:gd name="connsiteY12" fmla="*/ 10397 h 57318"/>
                <a:gd name="connsiteX13" fmla="*/ 11716 w 69730"/>
                <a:gd name="connsiteY13" fmla="*/ 12886 h 57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30" h="57318">
                  <a:moveTo>
                    <a:pt x="3795" y="57316"/>
                  </a:moveTo>
                  <a:cubicBezTo>
                    <a:pt x="2845" y="57347"/>
                    <a:pt x="1917" y="56993"/>
                    <a:pt x="1231" y="56336"/>
                  </a:cubicBezTo>
                  <a:cubicBezTo>
                    <a:pt x="341" y="55569"/>
                    <a:pt x="-112" y="54410"/>
                    <a:pt x="24" y="53243"/>
                  </a:cubicBezTo>
                  <a:lnTo>
                    <a:pt x="4625" y="8436"/>
                  </a:lnTo>
                  <a:cubicBezTo>
                    <a:pt x="4821" y="6403"/>
                    <a:pt x="6632" y="4916"/>
                    <a:pt x="8661" y="5113"/>
                  </a:cubicBezTo>
                  <a:cubicBezTo>
                    <a:pt x="8676" y="5113"/>
                    <a:pt x="8683" y="5115"/>
                    <a:pt x="8699" y="5116"/>
                  </a:cubicBezTo>
                  <a:cubicBezTo>
                    <a:pt x="8699" y="5116"/>
                    <a:pt x="46415" y="8662"/>
                    <a:pt x="64444" y="364"/>
                  </a:cubicBezTo>
                  <a:cubicBezTo>
                    <a:pt x="65839" y="-324"/>
                    <a:pt x="67529" y="-18"/>
                    <a:pt x="68593" y="1118"/>
                  </a:cubicBezTo>
                  <a:cubicBezTo>
                    <a:pt x="69709" y="2190"/>
                    <a:pt x="70041" y="3847"/>
                    <a:pt x="69422" y="5267"/>
                  </a:cubicBezTo>
                  <a:cubicBezTo>
                    <a:pt x="68593" y="7078"/>
                    <a:pt x="48905" y="49924"/>
                    <a:pt x="4399" y="57316"/>
                  </a:cubicBezTo>
                  <a:close/>
                  <a:moveTo>
                    <a:pt x="11716" y="12886"/>
                  </a:moveTo>
                  <a:lnTo>
                    <a:pt x="8020" y="48943"/>
                  </a:lnTo>
                  <a:cubicBezTo>
                    <a:pt x="28952" y="42891"/>
                    <a:pt x="46800" y="29113"/>
                    <a:pt x="57957" y="10397"/>
                  </a:cubicBezTo>
                  <a:cubicBezTo>
                    <a:pt x="42727" y="13305"/>
                    <a:pt x="27172" y="14142"/>
                    <a:pt x="11716" y="12886"/>
                  </a:cubicBezTo>
                  <a:close/>
                </a:path>
              </a:pathLst>
            </a:custGeom>
            <a:solidFill>
              <a:srgbClr val="231F20"/>
            </a:solidFill>
            <a:ln w="7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D5C54CBA-4853-470F-8FDA-DCDA401739B7}"/>
                </a:ext>
              </a:extLst>
            </p:cNvPr>
            <p:cNvSpPr/>
            <p:nvPr/>
          </p:nvSpPr>
          <p:spPr>
            <a:xfrm>
              <a:off x="4036824" y="2775260"/>
              <a:ext cx="247874" cy="552323"/>
            </a:xfrm>
            <a:custGeom>
              <a:avLst/>
              <a:gdLst>
                <a:gd name="connsiteX0" fmla="*/ 32210 w 247874"/>
                <a:gd name="connsiteY0" fmla="*/ 0 h 552323"/>
                <a:gd name="connsiteX1" fmla="*/ 163238 w 247874"/>
                <a:gd name="connsiteY1" fmla="*/ 156675 h 552323"/>
                <a:gd name="connsiteX2" fmla="*/ 247874 w 247874"/>
                <a:gd name="connsiteY2" fmla="*/ 540631 h 552323"/>
                <a:gd name="connsiteX3" fmla="*/ 113150 w 247874"/>
                <a:gd name="connsiteY3" fmla="*/ 552323 h 552323"/>
                <a:gd name="connsiteX4" fmla="*/ 0 w 247874"/>
                <a:gd name="connsiteY4" fmla="*/ 138647 h 552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874" h="552323">
                  <a:moveTo>
                    <a:pt x="32210" y="0"/>
                  </a:moveTo>
                  <a:cubicBezTo>
                    <a:pt x="32210" y="0"/>
                    <a:pt x="118430" y="41187"/>
                    <a:pt x="163238" y="156675"/>
                  </a:cubicBezTo>
                  <a:cubicBezTo>
                    <a:pt x="208045" y="272164"/>
                    <a:pt x="247874" y="540631"/>
                    <a:pt x="247874" y="540631"/>
                  </a:cubicBezTo>
                  <a:lnTo>
                    <a:pt x="113150" y="552323"/>
                  </a:lnTo>
                  <a:cubicBezTo>
                    <a:pt x="113150" y="552323"/>
                    <a:pt x="95574" y="272164"/>
                    <a:pt x="0" y="138647"/>
                  </a:cubicBezTo>
                  <a:close/>
                </a:path>
              </a:pathLst>
            </a:custGeom>
            <a:solidFill>
              <a:schemeClr val="accent1"/>
            </a:solidFill>
            <a:ln w="7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D6F4E99F-31EB-433B-924B-887064621AC0}"/>
                </a:ext>
              </a:extLst>
            </p:cNvPr>
            <p:cNvSpPr/>
            <p:nvPr/>
          </p:nvSpPr>
          <p:spPr>
            <a:xfrm>
              <a:off x="3679378" y="3229843"/>
              <a:ext cx="74252" cy="62739"/>
            </a:xfrm>
            <a:custGeom>
              <a:avLst/>
              <a:gdLst>
                <a:gd name="connsiteX0" fmla="*/ 3890 w 74252"/>
                <a:gd name="connsiteY0" fmla="*/ 62739 h 62739"/>
                <a:gd name="connsiteX1" fmla="*/ 948 w 74252"/>
                <a:gd name="connsiteY1" fmla="*/ 61306 h 62739"/>
                <a:gd name="connsiteX2" fmla="*/ 1272 w 74252"/>
                <a:gd name="connsiteY2" fmla="*/ 55981 h 62739"/>
                <a:gd name="connsiteX3" fmla="*/ 1401 w 74252"/>
                <a:gd name="connsiteY3" fmla="*/ 55875 h 62739"/>
                <a:gd name="connsiteX4" fmla="*/ 67933 w 74252"/>
                <a:gd name="connsiteY4" fmla="*/ 884 h 62739"/>
                <a:gd name="connsiteX5" fmla="*/ 73349 w 74252"/>
                <a:gd name="connsiteY5" fmla="*/ 1397 h 62739"/>
                <a:gd name="connsiteX6" fmla="*/ 73364 w 74252"/>
                <a:gd name="connsiteY6" fmla="*/ 1412 h 62739"/>
                <a:gd name="connsiteX7" fmla="*/ 72836 w 74252"/>
                <a:gd name="connsiteY7" fmla="*/ 6919 h 62739"/>
                <a:gd name="connsiteX8" fmla="*/ 6379 w 74252"/>
                <a:gd name="connsiteY8" fmla="*/ 61834 h 62739"/>
                <a:gd name="connsiteX9" fmla="*/ 3890 w 74252"/>
                <a:gd name="connsiteY9" fmla="*/ 6273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52" h="62739">
                  <a:moveTo>
                    <a:pt x="3890" y="62739"/>
                  </a:moveTo>
                  <a:cubicBezTo>
                    <a:pt x="2743" y="62724"/>
                    <a:pt x="1665" y="62196"/>
                    <a:pt x="948" y="61306"/>
                  </a:cubicBezTo>
                  <a:cubicBezTo>
                    <a:pt x="-432" y="59745"/>
                    <a:pt x="-289" y="57361"/>
                    <a:pt x="1272" y="55981"/>
                  </a:cubicBezTo>
                  <a:cubicBezTo>
                    <a:pt x="1318" y="55943"/>
                    <a:pt x="1355" y="55913"/>
                    <a:pt x="1401" y="55875"/>
                  </a:cubicBezTo>
                  <a:lnTo>
                    <a:pt x="67933" y="884"/>
                  </a:lnTo>
                  <a:cubicBezTo>
                    <a:pt x="69570" y="-474"/>
                    <a:pt x="71991" y="-240"/>
                    <a:pt x="73349" y="1397"/>
                  </a:cubicBezTo>
                  <a:cubicBezTo>
                    <a:pt x="73357" y="1397"/>
                    <a:pt x="73357" y="1404"/>
                    <a:pt x="73364" y="1412"/>
                  </a:cubicBezTo>
                  <a:cubicBezTo>
                    <a:pt x="74729" y="3079"/>
                    <a:pt x="74496" y="5538"/>
                    <a:pt x="72836" y="6919"/>
                  </a:cubicBezTo>
                  <a:lnTo>
                    <a:pt x="6379" y="61834"/>
                  </a:lnTo>
                  <a:cubicBezTo>
                    <a:pt x="5685" y="62430"/>
                    <a:pt x="4803" y="62747"/>
                    <a:pt x="3890" y="62739"/>
                  </a:cubicBezTo>
                  <a:close/>
                </a:path>
              </a:pathLst>
            </a:custGeom>
            <a:solidFill>
              <a:srgbClr val="231F20"/>
            </a:solidFill>
            <a:ln w="7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7E384572-1E88-416C-8ADD-25B8A238BA75}"/>
                </a:ext>
              </a:extLst>
            </p:cNvPr>
            <p:cNvSpPr/>
            <p:nvPr/>
          </p:nvSpPr>
          <p:spPr>
            <a:xfrm>
              <a:off x="3964222" y="3219667"/>
              <a:ext cx="97305" cy="72915"/>
            </a:xfrm>
            <a:custGeom>
              <a:avLst/>
              <a:gdLst>
                <a:gd name="connsiteX0" fmla="*/ 93421 w 97305"/>
                <a:gd name="connsiteY0" fmla="*/ 72915 h 72915"/>
                <a:gd name="connsiteX1" fmla="*/ 91309 w 97305"/>
                <a:gd name="connsiteY1" fmla="*/ 72236 h 72915"/>
                <a:gd name="connsiteX2" fmla="*/ 186 w 97305"/>
                <a:gd name="connsiteY2" fmla="*/ 5176 h 72915"/>
                <a:gd name="connsiteX3" fmla="*/ 2675 w 97305"/>
                <a:gd name="connsiteY3" fmla="*/ 197 h 72915"/>
                <a:gd name="connsiteX4" fmla="*/ 7503 w 97305"/>
                <a:gd name="connsiteY4" fmla="*/ 2536 h 72915"/>
                <a:gd name="connsiteX5" fmla="*/ 95534 w 97305"/>
                <a:gd name="connsiteY5" fmla="*/ 65749 h 72915"/>
                <a:gd name="connsiteX6" fmla="*/ 96665 w 97305"/>
                <a:gd name="connsiteY6" fmla="*/ 71180 h 72915"/>
                <a:gd name="connsiteX7" fmla="*/ 96665 w 97305"/>
                <a:gd name="connsiteY7" fmla="*/ 71180 h 72915"/>
                <a:gd name="connsiteX8" fmla="*/ 93421 w 97305"/>
                <a:gd name="connsiteY8" fmla="*/ 72915 h 7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305" h="72915">
                  <a:moveTo>
                    <a:pt x="93421" y="72915"/>
                  </a:moveTo>
                  <a:cubicBezTo>
                    <a:pt x="92660" y="72922"/>
                    <a:pt x="91920" y="72681"/>
                    <a:pt x="91309" y="72236"/>
                  </a:cubicBezTo>
                  <a:cubicBezTo>
                    <a:pt x="64832" y="54886"/>
                    <a:pt x="3052" y="13624"/>
                    <a:pt x="186" y="5176"/>
                  </a:cubicBezTo>
                  <a:cubicBezTo>
                    <a:pt x="-463" y="3116"/>
                    <a:pt x="638" y="914"/>
                    <a:pt x="2675" y="197"/>
                  </a:cubicBezTo>
                  <a:cubicBezTo>
                    <a:pt x="4651" y="-459"/>
                    <a:pt x="6794" y="574"/>
                    <a:pt x="7503" y="2536"/>
                  </a:cubicBezTo>
                  <a:cubicBezTo>
                    <a:pt x="10822" y="8118"/>
                    <a:pt x="54800" y="39045"/>
                    <a:pt x="95534" y="65749"/>
                  </a:cubicBezTo>
                  <a:cubicBezTo>
                    <a:pt x="97344" y="66933"/>
                    <a:pt x="97849" y="69370"/>
                    <a:pt x="96665" y="71180"/>
                  </a:cubicBezTo>
                  <a:cubicBezTo>
                    <a:pt x="96665" y="71180"/>
                    <a:pt x="96665" y="71180"/>
                    <a:pt x="96665" y="71180"/>
                  </a:cubicBezTo>
                  <a:cubicBezTo>
                    <a:pt x="95948" y="72274"/>
                    <a:pt x="94726" y="72922"/>
                    <a:pt x="93421" y="72915"/>
                  </a:cubicBezTo>
                  <a:close/>
                </a:path>
              </a:pathLst>
            </a:custGeom>
            <a:solidFill>
              <a:srgbClr val="231F20"/>
            </a:solidFill>
            <a:ln w="7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C213C8B8-2DEA-448C-8E55-BE4A4384D085}"/>
                </a:ext>
              </a:extLst>
            </p:cNvPr>
            <p:cNvSpPr/>
            <p:nvPr/>
          </p:nvSpPr>
          <p:spPr>
            <a:xfrm>
              <a:off x="3926250" y="2773747"/>
              <a:ext cx="69099" cy="251662"/>
            </a:xfrm>
            <a:custGeom>
              <a:avLst/>
              <a:gdLst>
                <a:gd name="connsiteX0" fmla="*/ 3911 w 69099"/>
                <a:gd name="connsiteY0" fmla="*/ 251650 h 251662"/>
                <a:gd name="connsiteX1" fmla="*/ 2101 w 69099"/>
                <a:gd name="connsiteY1" fmla="*/ 251197 h 251662"/>
                <a:gd name="connsiteX2" fmla="*/ 441 w 69099"/>
                <a:gd name="connsiteY2" fmla="*/ 245917 h 251662"/>
                <a:gd name="connsiteX3" fmla="*/ 59958 w 69099"/>
                <a:gd name="connsiteY3" fmla="*/ 133521 h 251662"/>
                <a:gd name="connsiteX4" fmla="*/ 15076 w 69099"/>
                <a:gd name="connsiteY4" fmla="*/ 98897 h 251662"/>
                <a:gd name="connsiteX5" fmla="*/ 13567 w 69099"/>
                <a:gd name="connsiteY5" fmla="*/ 95955 h 251662"/>
                <a:gd name="connsiteX6" fmla="*/ 14849 w 69099"/>
                <a:gd name="connsiteY6" fmla="*/ 92938 h 251662"/>
                <a:gd name="connsiteX7" fmla="*/ 58374 w 69099"/>
                <a:gd name="connsiteY7" fmla="*/ 54542 h 251662"/>
                <a:gd name="connsiteX8" fmla="*/ 16056 w 69099"/>
                <a:gd name="connsiteY8" fmla="*/ 6341 h 251662"/>
                <a:gd name="connsiteX9" fmla="*/ 16727 w 69099"/>
                <a:gd name="connsiteY9" fmla="*/ 834 h 251662"/>
                <a:gd name="connsiteX10" fmla="*/ 21563 w 69099"/>
                <a:gd name="connsiteY10" fmla="*/ 834 h 251662"/>
                <a:gd name="connsiteX11" fmla="*/ 66823 w 69099"/>
                <a:gd name="connsiteY11" fmla="*/ 55900 h 251662"/>
                <a:gd name="connsiteX12" fmla="*/ 64861 w 69099"/>
                <a:gd name="connsiteY12" fmla="*/ 59596 h 251662"/>
                <a:gd name="connsiteX13" fmla="*/ 23826 w 69099"/>
                <a:gd name="connsiteY13" fmla="*/ 95578 h 251662"/>
                <a:gd name="connsiteX14" fmla="*/ 67577 w 69099"/>
                <a:gd name="connsiteY14" fmla="*/ 129372 h 251662"/>
                <a:gd name="connsiteX15" fmla="*/ 68633 w 69099"/>
                <a:gd name="connsiteY15" fmla="*/ 134276 h 251662"/>
                <a:gd name="connsiteX16" fmla="*/ 7607 w 69099"/>
                <a:gd name="connsiteY16" fmla="*/ 249538 h 251662"/>
                <a:gd name="connsiteX17" fmla="*/ 3911 w 69099"/>
                <a:gd name="connsiteY17" fmla="*/ 251650 h 251662"/>
                <a:gd name="connsiteX18" fmla="*/ 58751 w 69099"/>
                <a:gd name="connsiteY18" fmla="*/ 55523 h 251662"/>
                <a:gd name="connsiteX19" fmla="*/ 58751 w 69099"/>
                <a:gd name="connsiteY19" fmla="*/ 55523 h 251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099" h="251662">
                  <a:moveTo>
                    <a:pt x="3911" y="251650"/>
                  </a:moveTo>
                  <a:cubicBezTo>
                    <a:pt x="3278" y="251650"/>
                    <a:pt x="2659" y="251499"/>
                    <a:pt x="2101" y="251197"/>
                  </a:cubicBezTo>
                  <a:cubicBezTo>
                    <a:pt x="192" y="250194"/>
                    <a:pt x="-554" y="247833"/>
                    <a:pt x="441" y="245917"/>
                  </a:cubicBezTo>
                  <a:lnTo>
                    <a:pt x="59958" y="133521"/>
                  </a:lnTo>
                  <a:lnTo>
                    <a:pt x="15076" y="98897"/>
                  </a:lnTo>
                  <a:cubicBezTo>
                    <a:pt x="14163" y="98187"/>
                    <a:pt x="13612" y="97110"/>
                    <a:pt x="13567" y="95955"/>
                  </a:cubicBezTo>
                  <a:cubicBezTo>
                    <a:pt x="13521" y="94809"/>
                    <a:pt x="13997" y="93702"/>
                    <a:pt x="14849" y="92938"/>
                  </a:cubicBezTo>
                  <a:cubicBezTo>
                    <a:pt x="16358" y="91580"/>
                    <a:pt x="49548" y="61859"/>
                    <a:pt x="58374" y="54542"/>
                  </a:cubicBezTo>
                  <a:cubicBezTo>
                    <a:pt x="55281" y="47829"/>
                    <a:pt x="34764" y="25048"/>
                    <a:pt x="16056" y="6341"/>
                  </a:cubicBezTo>
                  <a:cubicBezTo>
                    <a:pt x="14721" y="4635"/>
                    <a:pt x="15023" y="2169"/>
                    <a:pt x="16727" y="834"/>
                  </a:cubicBezTo>
                  <a:cubicBezTo>
                    <a:pt x="18146" y="-278"/>
                    <a:pt x="20145" y="-278"/>
                    <a:pt x="21563" y="834"/>
                  </a:cubicBezTo>
                  <a:cubicBezTo>
                    <a:pt x="38611" y="17882"/>
                    <a:pt x="66823" y="47678"/>
                    <a:pt x="66823" y="55900"/>
                  </a:cubicBezTo>
                  <a:cubicBezTo>
                    <a:pt x="66725" y="57355"/>
                    <a:pt x="66008" y="58699"/>
                    <a:pt x="64861" y="59596"/>
                  </a:cubicBezTo>
                  <a:cubicBezTo>
                    <a:pt x="61014" y="62463"/>
                    <a:pt x="38083" y="82905"/>
                    <a:pt x="23826" y="95578"/>
                  </a:cubicBezTo>
                  <a:lnTo>
                    <a:pt x="67577" y="129372"/>
                  </a:lnTo>
                  <a:cubicBezTo>
                    <a:pt x="69093" y="130521"/>
                    <a:pt x="69538" y="132605"/>
                    <a:pt x="68633" y="134276"/>
                  </a:cubicBezTo>
                  <a:lnTo>
                    <a:pt x="7607" y="249538"/>
                  </a:lnTo>
                  <a:cubicBezTo>
                    <a:pt x="6929" y="250933"/>
                    <a:pt x="5458" y="251778"/>
                    <a:pt x="3911" y="251650"/>
                  </a:cubicBezTo>
                  <a:close/>
                  <a:moveTo>
                    <a:pt x="58751" y="55523"/>
                  </a:moveTo>
                  <a:lnTo>
                    <a:pt x="58751" y="55523"/>
                  </a:lnTo>
                  <a:close/>
                </a:path>
              </a:pathLst>
            </a:custGeom>
            <a:solidFill>
              <a:srgbClr val="231F20"/>
            </a:solidFill>
            <a:ln w="7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CFDBFA1F-3BC8-4731-B574-1925F29B5076}"/>
                </a:ext>
              </a:extLst>
            </p:cNvPr>
            <p:cNvSpPr/>
            <p:nvPr/>
          </p:nvSpPr>
          <p:spPr>
            <a:xfrm>
              <a:off x="3729567" y="2766883"/>
              <a:ext cx="64439" cy="213706"/>
            </a:xfrm>
            <a:custGeom>
              <a:avLst/>
              <a:gdLst>
                <a:gd name="connsiteX0" fmla="*/ 55461 w 64439"/>
                <a:gd name="connsiteY0" fmla="*/ 213707 h 213706"/>
                <a:gd name="connsiteX1" fmla="*/ 51991 w 64439"/>
                <a:gd name="connsiteY1" fmla="*/ 211670 h 213706"/>
                <a:gd name="connsiteX2" fmla="*/ 470 w 64439"/>
                <a:gd name="connsiteY2" fmla="*/ 112626 h 213706"/>
                <a:gd name="connsiteX3" fmla="*/ 1827 w 64439"/>
                <a:gd name="connsiteY3" fmla="*/ 107572 h 213706"/>
                <a:gd name="connsiteX4" fmla="*/ 45654 w 64439"/>
                <a:gd name="connsiteY4" fmla="*/ 79586 h 213706"/>
                <a:gd name="connsiteX5" fmla="*/ 9899 w 64439"/>
                <a:gd name="connsiteY5" fmla="*/ 55749 h 213706"/>
                <a:gd name="connsiteX6" fmla="*/ 8775 w 64439"/>
                <a:gd name="connsiteY6" fmla="*/ 50426 h 213706"/>
                <a:gd name="connsiteX7" fmla="*/ 9295 w 64439"/>
                <a:gd name="connsiteY7" fmla="*/ 49790 h 213706"/>
                <a:gd name="connsiteX8" fmla="*/ 58101 w 64439"/>
                <a:gd name="connsiteY8" fmla="*/ 834 h 213706"/>
                <a:gd name="connsiteX9" fmla="*/ 63607 w 64439"/>
                <a:gd name="connsiteY9" fmla="*/ 1505 h 213706"/>
                <a:gd name="connsiteX10" fmla="*/ 63607 w 64439"/>
                <a:gd name="connsiteY10" fmla="*/ 6341 h 213706"/>
                <a:gd name="connsiteX11" fmla="*/ 18347 w 64439"/>
                <a:gd name="connsiteY11" fmla="*/ 51601 h 213706"/>
                <a:gd name="connsiteX12" fmla="*/ 54933 w 64439"/>
                <a:gd name="connsiteY12" fmla="*/ 76267 h 213706"/>
                <a:gd name="connsiteX13" fmla="*/ 56668 w 64439"/>
                <a:gd name="connsiteY13" fmla="*/ 79511 h 213706"/>
                <a:gd name="connsiteX14" fmla="*/ 54857 w 64439"/>
                <a:gd name="connsiteY14" fmla="*/ 82755 h 213706"/>
                <a:gd name="connsiteX15" fmla="*/ 8994 w 64439"/>
                <a:gd name="connsiteY15" fmla="*/ 112023 h 213706"/>
                <a:gd name="connsiteX16" fmla="*/ 58931 w 64439"/>
                <a:gd name="connsiteY16" fmla="*/ 207898 h 213706"/>
                <a:gd name="connsiteX17" fmla="*/ 57271 w 64439"/>
                <a:gd name="connsiteY17" fmla="*/ 213179 h 213706"/>
                <a:gd name="connsiteX18" fmla="*/ 55461 w 64439"/>
                <a:gd name="connsiteY18" fmla="*/ 213707 h 2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439" h="213706">
                  <a:moveTo>
                    <a:pt x="55461" y="213707"/>
                  </a:moveTo>
                  <a:cubicBezTo>
                    <a:pt x="54020" y="213714"/>
                    <a:pt x="52685" y="212937"/>
                    <a:pt x="51991" y="211670"/>
                  </a:cubicBezTo>
                  <a:lnTo>
                    <a:pt x="470" y="112626"/>
                  </a:lnTo>
                  <a:cubicBezTo>
                    <a:pt x="-511" y="110850"/>
                    <a:pt x="93" y="108618"/>
                    <a:pt x="1827" y="107572"/>
                  </a:cubicBezTo>
                  <a:lnTo>
                    <a:pt x="45654" y="79586"/>
                  </a:lnTo>
                  <a:lnTo>
                    <a:pt x="9899" y="55749"/>
                  </a:lnTo>
                  <a:cubicBezTo>
                    <a:pt x="8119" y="54589"/>
                    <a:pt x="7613" y="52206"/>
                    <a:pt x="8775" y="50426"/>
                  </a:cubicBezTo>
                  <a:cubicBezTo>
                    <a:pt x="8926" y="50196"/>
                    <a:pt x="9099" y="49983"/>
                    <a:pt x="9295" y="49790"/>
                  </a:cubicBezTo>
                  <a:lnTo>
                    <a:pt x="58101" y="834"/>
                  </a:lnTo>
                  <a:cubicBezTo>
                    <a:pt x="59806" y="-501"/>
                    <a:pt x="62272" y="-201"/>
                    <a:pt x="63607" y="1505"/>
                  </a:cubicBezTo>
                  <a:cubicBezTo>
                    <a:pt x="64716" y="2925"/>
                    <a:pt x="64716" y="4920"/>
                    <a:pt x="63607" y="6341"/>
                  </a:cubicBezTo>
                  <a:lnTo>
                    <a:pt x="18347" y="51601"/>
                  </a:lnTo>
                  <a:lnTo>
                    <a:pt x="54933" y="76267"/>
                  </a:lnTo>
                  <a:cubicBezTo>
                    <a:pt x="56011" y="76994"/>
                    <a:pt x="56660" y="78209"/>
                    <a:pt x="56668" y="79511"/>
                  </a:cubicBezTo>
                  <a:cubicBezTo>
                    <a:pt x="56622" y="80820"/>
                    <a:pt x="55943" y="82027"/>
                    <a:pt x="54857" y="82755"/>
                  </a:cubicBezTo>
                  <a:lnTo>
                    <a:pt x="8994" y="112023"/>
                  </a:lnTo>
                  <a:lnTo>
                    <a:pt x="58931" y="207898"/>
                  </a:lnTo>
                  <a:cubicBezTo>
                    <a:pt x="59881" y="209822"/>
                    <a:pt x="59149" y="212145"/>
                    <a:pt x="57271" y="213179"/>
                  </a:cubicBezTo>
                  <a:cubicBezTo>
                    <a:pt x="56705" y="213466"/>
                    <a:pt x="56094" y="213639"/>
                    <a:pt x="55461" y="213707"/>
                  </a:cubicBezTo>
                  <a:close/>
                </a:path>
              </a:pathLst>
            </a:custGeom>
            <a:solidFill>
              <a:srgbClr val="231F20"/>
            </a:solidFill>
            <a:ln w="7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81B0E334-755C-4E20-8578-94C295456067}"/>
                </a:ext>
              </a:extLst>
            </p:cNvPr>
            <p:cNvSpPr/>
            <p:nvPr/>
          </p:nvSpPr>
          <p:spPr>
            <a:xfrm>
              <a:off x="3842213" y="3343492"/>
              <a:ext cx="36094" cy="231361"/>
            </a:xfrm>
            <a:custGeom>
              <a:avLst/>
              <a:gdLst>
                <a:gd name="connsiteX0" fmla="*/ 32354 w 36094"/>
                <a:gd name="connsiteY0" fmla="*/ 231361 h 231361"/>
                <a:gd name="connsiteX1" fmla="*/ 28582 w 36094"/>
                <a:gd name="connsiteY1" fmla="*/ 228193 h 231361"/>
                <a:gd name="connsiteX2" fmla="*/ 69 w 36094"/>
                <a:gd name="connsiteY2" fmla="*/ 3553 h 231361"/>
                <a:gd name="connsiteX3" fmla="*/ 4067 w 36094"/>
                <a:gd name="connsiteY3" fmla="*/ 7 h 231361"/>
                <a:gd name="connsiteX4" fmla="*/ 7612 w 36094"/>
                <a:gd name="connsiteY4" fmla="*/ 4005 h 231361"/>
                <a:gd name="connsiteX5" fmla="*/ 36050 w 36094"/>
                <a:gd name="connsiteY5" fmla="*/ 226986 h 231361"/>
                <a:gd name="connsiteX6" fmla="*/ 32890 w 36094"/>
                <a:gd name="connsiteY6" fmla="*/ 231286 h 231361"/>
                <a:gd name="connsiteX7" fmla="*/ 32882 w 36094"/>
                <a:gd name="connsiteY7" fmla="*/ 231286 h 23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94" h="231361">
                  <a:moveTo>
                    <a:pt x="32354" y="231361"/>
                  </a:moveTo>
                  <a:cubicBezTo>
                    <a:pt x="30483" y="231384"/>
                    <a:pt x="28884" y="230041"/>
                    <a:pt x="28582" y="228193"/>
                  </a:cubicBezTo>
                  <a:cubicBezTo>
                    <a:pt x="27376" y="220650"/>
                    <a:pt x="-1591" y="38177"/>
                    <a:pt x="69" y="3553"/>
                  </a:cubicBezTo>
                  <a:cubicBezTo>
                    <a:pt x="197" y="1471"/>
                    <a:pt x="1985" y="-121"/>
                    <a:pt x="4067" y="7"/>
                  </a:cubicBezTo>
                  <a:cubicBezTo>
                    <a:pt x="6149" y="135"/>
                    <a:pt x="7740" y="1923"/>
                    <a:pt x="7612" y="4005"/>
                  </a:cubicBezTo>
                  <a:cubicBezTo>
                    <a:pt x="5575" y="37799"/>
                    <a:pt x="35749" y="225100"/>
                    <a:pt x="36050" y="226986"/>
                  </a:cubicBezTo>
                  <a:cubicBezTo>
                    <a:pt x="36367" y="229046"/>
                    <a:pt x="34949" y="230969"/>
                    <a:pt x="32890" y="231286"/>
                  </a:cubicBezTo>
                  <a:cubicBezTo>
                    <a:pt x="32890" y="231286"/>
                    <a:pt x="32882" y="231286"/>
                    <a:pt x="32882" y="231286"/>
                  </a:cubicBezTo>
                  <a:close/>
                </a:path>
              </a:pathLst>
            </a:custGeom>
            <a:solidFill>
              <a:srgbClr val="FFFFFF"/>
            </a:solidFill>
            <a:ln w="7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B16BB5F5-38E8-4128-9992-EAA6AA5D3436}"/>
                </a:ext>
              </a:extLst>
            </p:cNvPr>
            <p:cNvSpPr/>
            <p:nvPr/>
          </p:nvSpPr>
          <p:spPr>
            <a:xfrm>
              <a:off x="4059834" y="2875195"/>
              <a:ext cx="95510" cy="441148"/>
            </a:xfrm>
            <a:custGeom>
              <a:avLst/>
              <a:gdLst>
                <a:gd name="connsiteX0" fmla="*/ 91347 w 95510"/>
                <a:gd name="connsiteY0" fmla="*/ 441149 h 441148"/>
                <a:gd name="connsiteX1" fmla="*/ 87575 w 95510"/>
                <a:gd name="connsiteY1" fmla="*/ 437980 h 441148"/>
                <a:gd name="connsiteX2" fmla="*/ 72 w 95510"/>
                <a:gd name="connsiteY2" fmla="*/ 4616 h 441148"/>
                <a:gd name="connsiteX3" fmla="*/ 3105 w 95510"/>
                <a:gd name="connsiteY3" fmla="*/ 100 h 441148"/>
                <a:gd name="connsiteX4" fmla="*/ 3165 w 95510"/>
                <a:gd name="connsiteY4" fmla="*/ 90 h 441148"/>
                <a:gd name="connsiteX5" fmla="*/ 7661 w 95510"/>
                <a:gd name="connsiteY5" fmla="*/ 2959 h 441148"/>
                <a:gd name="connsiteX6" fmla="*/ 7691 w 95510"/>
                <a:gd name="connsiteY6" fmla="*/ 3107 h 441148"/>
                <a:gd name="connsiteX7" fmla="*/ 95420 w 95510"/>
                <a:gd name="connsiteY7" fmla="*/ 436472 h 441148"/>
                <a:gd name="connsiteX8" fmla="*/ 92554 w 95510"/>
                <a:gd name="connsiteY8" fmla="*/ 440967 h 441148"/>
                <a:gd name="connsiteX9" fmla="*/ 92403 w 95510"/>
                <a:gd name="connsiteY9" fmla="*/ 440998 h 4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510" h="441148">
                  <a:moveTo>
                    <a:pt x="91347" y="441149"/>
                  </a:moveTo>
                  <a:cubicBezTo>
                    <a:pt x="89491" y="441141"/>
                    <a:pt x="87899" y="439806"/>
                    <a:pt x="87575" y="437980"/>
                  </a:cubicBezTo>
                  <a:lnTo>
                    <a:pt x="72" y="4616"/>
                  </a:lnTo>
                  <a:cubicBezTo>
                    <a:pt x="-335" y="2531"/>
                    <a:pt x="1023" y="509"/>
                    <a:pt x="3105" y="100"/>
                  </a:cubicBezTo>
                  <a:cubicBezTo>
                    <a:pt x="3127" y="96"/>
                    <a:pt x="3142" y="93"/>
                    <a:pt x="3165" y="90"/>
                  </a:cubicBezTo>
                  <a:cubicBezTo>
                    <a:pt x="5202" y="-360"/>
                    <a:pt x="7208" y="925"/>
                    <a:pt x="7661" y="2959"/>
                  </a:cubicBezTo>
                  <a:cubicBezTo>
                    <a:pt x="7668" y="3008"/>
                    <a:pt x="7683" y="3057"/>
                    <a:pt x="7691" y="3107"/>
                  </a:cubicBezTo>
                  <a:lnTo>
                    <a:pt x="95420" y="436472"/>
                  </a:lnTo>
                  <a:cubicBezTo>
                    <a:pt x="95873" y="438508"/>
                    <a:pt x="94583" y="440523"/>
                    <a:pt x="92554" y="440967"/>
                  </a:cubicBezTo>
                  <a:cubicBezTo>
                    <a:pt x="92501" y="440983"/>
                    <a:pt x="92455" y="440990"/>
                    <a:pt x="92403" y="440998"/>
                  </a:cubicBezTo>
                  <a:close/>
                </a:path>
              </a:pathLst>
            </a:custGeom>
            <a:solidFill>
              <a:srgbClr val="231F20"/>
            </a:solidFill>
            <a:ln w="7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F7149311-1E52-42E6-9409-95CBFACFDA1D}"/>
                </a:ext>
              </a:extLst>
            </p:cNvPr>
            <p:cNvSpPr/>
            <p:nvPr/>
          </p:nvSpPr>
          <p:spPr>
            <a:xfrm>
              <a:off x="2825138" y="3723910"/>
              <a:ext cx="246191" cy="427409"/>
            </a:xfrm>
            <a:custGeom>
              <a:avLst/>
              <a:gdLst>
                <a:gd name="connsiteX0" fmla="*/ 129444 w 246191"/>
                <a:gd name="connsiteY0" fmla="*/ 0 h 427409"/>
                <a:gd name="connsiteX1" fmla="*/ 115187 w 246191"/>
                <a:gd name="connsiteY1" fmla="*/ 336282 h 427409"/>
                <a:gd name="connsiteX2" fmla="*/ 245988 w 246191"/>
                <a:gd name="connsiteY2" fmla="*/ 426274 h 427409"/>
                <a:gd name="connsiteX3" fmla="*/ 0 w 246191"/>
                <a:gd name="connsiteY3" fmla="*/ 392555 h 427409"/>
                <a:gd name="connsiteX4" fmla="*/ 16143 w 246191"/>
                <a:gd name="connsiteY4" fmla="*/ 4073 h 427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191" h="427409">
                  <a:moveTo>
                    <a:pt x="129444" y="0"/>
                  </a:moveTo>
                  <a:lnTo>
                    <a:pt x="115187" y="336282"/>
                  </a:lnTo>
                  <a:cubicBezTo>
                    <a:pt x="115187" y="336282"/>
                    <a:pt x="252174" y="417750"/>
                    <a:pt x="245988" y="426274"/>
                  </a:cubicBezTo>
                  <a:cubicBezTo>
                    <a:pt x="239803" y="434798"/>
                    <a:pt x="0" y="392555"/>
                    <a:pt x="0" y="392555"/>
                  </a:cubicBezTo>
                  <a:lnTo>
                    <a:pt x="16143" y="4073"/>
                  </a:lnTo>
                </a:path>
              </a:pathLst>
            </a:custGeom>
            <a:solidFill>
              <a:srgbClr val="FFFFFF"/>
            </a:solidFill>
            <a:ln w="7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2B44B38D-0834-437D-A32F-9304210E271D}"/>
                </a:ext>
              </a:extLst>
            </p:cNvPr>
            <p:cNvSpPr/>
            <p:nvPr/>
          </p:nvSpPr>
          <p:spPr>
            <a:xfrm>
              <a:off x="2821210" y="3719685"/>
              <a:ext cx="254001" cy="434798"/>
            </a:xfrm>
            <a:custGeom>
              <a:avLst/>
              <a:gdLst>
                <a:gd name="connsiteX0" fmla="*/ 241015 w 254001"/>
                <a:gd name="connsiteY0" fmla="*/ 434799 h 434798"/>
                <a:gd name="connsiteX1" fmla="*/ 3249 w 254001"/>
                <a:gd name="connsiteY1" fmla="*/ 400628 h 434798"/>
                <a:gd name="connsiteX2" fmla="*/ 5 w 254001"/>
                <a:gd name="connsiteY2" fmla="*/ 396630 h 434798"/>
                <a:gd name="connsiteX3" fmla="*/ 16148 w 254001"/>
                <a:gd name="connsiteY3" fmla="*/ 8148 h 434798"/>
                <a:gd name="connsiteX4" fmla="*/ 20221 w 254001"/>
                <a:gd name="connsiteY4" fmla="*/ 4451 h 434798"/>
                <a:gd name="connsiteX5" fmla="*/ 23925 w 254001"/>
                <a:gd name="connsiteY5" fmla="*/ 8442 h 434798"/>
                <a:gd name="connsiteX6" fmla="*/ 23917 w 254001"/>
                <a:gd name="connsiteY6" fmla="*/ 8525 h 434798"/>
                <a:gd name="connsiteX7" fmla="*/ 7925 w 254001"/>
                <a:gd name="connsiteY7" fmla="*/ 393235 h 434798"/>
                <a:gd name="connsiteX8" fmla="*/ 244334 w 254001"/>
                <a:gd name="connsiteY8" fmla="*/ 427557 h 434798"/>
                <a:gd name="connsiteX9" fmla="*/ 117153 w 254001"/>
                <a:gd name="connsiteY9" fmla="*/ 343600 h 434798"/>
                <a:gd name="connsiteX10" fmla="*/ 115267 w 254001"/>
                <a:gd name="connsiteY10" fmla="*/ 340055 h 434798"/>
                <a:gd name="connsiteX11" fmla="*/ 129524 w 254001"/>
                <a:gd name="connsiteY11" fmla="*/ 3773 h 434798"/>
                <a:gd name="connsiteX12" fmla="*/ 133446 w 254001"/>
                <a:gd name="connsiteY12" fmla="*/ 1 h 434798"/>
                <a:gd name="connsiteX13" fmla="*/ 133522 w 254001"/>
                <a:gd name="connsiteY13" fmla="*/ 1 h 434798"/>
                <a:gd name="connsiteX14" fmla="*/ 137294 w 254001"/>
                <a:gd name="connsiteY14" fmla="*/ 4067 h 434798"/>
                <a:gd name="connsiteX15" fmla="*/ 137294 w 254001"/>
                <a:gd name="connsiteY15" fmla="*/ 4074 h 434798"/>
                <a:gd name="connsiteX16" fmla="*/ 123112 w 254001"/>
                <a:gd name="connsiteY16" fmla="*/ 338093 h 434798"/>
                <a:gd name="connsiteX17" fmla="*/ 253838 w 254001"/>
                <a:gd name="connsiteY17" fmla="*/ 428613 h 434798"/>
                <a:gd name="connsiteX18" fmla="*/ 253008 w 254001"/>
                <a:gd name="connsiteY18" fmla="*/ 432687 h 434798"/>
                <a:gd name="connsiteX19" fmla="*/ 241015 w 254001"/>
                <a:gd name="connsiteY19" fmla="*/ 434799 h 43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4001" h="434798">
                  <a:moveTo>
                    <a:pt x="241015" y="434799"/>
                  </a:moveTo>
                  <a:cubicBezTo>
                    <a:pt x="212124" y="434799"/>
                    <a:pt x="132466" y="423408"/>
                    <a:pt x="3249" y="400628"/>
                  </a:cubicBezTo>
                  <a:cubicBezTo>
                    <a:pt x="1302" y="400318"/>
                    <a:pt x="-93" y="398598"/>
                    <a:pt x="5" y="396630"/>
                  </a:cubicBezTo>
                  <a:lnTo>
                    <a:pt x="16148" y="8148"/>
                  </a:lnTo>
                  <a:cubicBezTo>
                    <a:pt x="16268" y="6013"/>
                    <a:pt x="18079" y="4369"/>
                    <a:pt x="20221" y="4451"/>
                  </a:cubicBezTo>
                  <a:cubicBezTo>
                    <a:pt x="22341" y="4534"/>
                    <a:pt x="24000" y="6315"/>
                    <a:pt x="23925" y="8442"/>
                  </a:cubicBezTo>
                  <a:cubicBezTo>
                    <a:pt x="23917" y="8465"/>
                    <a:pt x="23917" y="8495"/>
                    <a:pt x="23917" y="8525"/>
                  </a:cubicBezTo>
                  <a:lnTo>
                    <a:pt x="7925" y="393235"/>
                  </a:lnTo>
                  <a:cubicBezTo>
                    <a:pt x="90902" y="407794"/>
                    <a:pt x="219969" y="428387"/>
                    <a:pt x="244334" y="427557"/>
                  </a:cubicBezTo>
                  <a:cubicBezTo>
                    <a:pt x="232566" y="415337"/>
                    <a:pt x="173125" y="376866"/>
                    <a:pt x="117153" y="343600"/>
                  </a:cubicBezTo>
                  <a:cubicBezTo>
                    <a:pt x="115931" y="342846"/>
                    <a:pt x="115214" y="341488"/>
                    <a:pt x="115267" y="340055"/>
                  </a:cubicBezTo>
                  <a:lnTo>
                    <a:pt x="129524" y="3773"/>
                  </a:lnTo>
                  <a:cubicBezTo>
                    <a:pt x="129562" y="1645"/>
                    <a:pt x="131319" y="-44"/>
                    <a:pt x="133446" y="1"/>
                  </a:cubicBezTo>
                  <a:cubicBezTo>
                    <a:pt x="133469" y="1"/>
                    <a:pt x="133499" y="1"/>
                    <a:pt x="133522" y="1"/>
                  </a:cubicBezTo>
                  <a:cubicBezTo>
                    <a:pt x="135687" y="84"/>
                    <a:pt x="137377" y="1902"/>
                    <a:pt x="137294" y="4067"/>
                  </a:cubicBezTo>
                  <a:cubicBezTo>
                    <a:pt x="137294" y="4067"/>
                    <a:pt x="137294" y="4074"/>
                    <a:pt x="137294" y="4074"/>
                  </a:cubicBezTo>
                  <a:lnTo>
                    <a:pt x="123112" y="338093"/>
                  </a:lnTo>
                  <a:cubicBezTo>
                    <a:pt x="163167" y="361930"/>
                    <a:pt x="251349" y="415714"/>
                    <a:pt x="253838" y="428613"/>
                  </a:cubicBezTo>
                  <a:cubicBezTo>
                    <a:pt x="254223" y="430024"/>
                    <a:pt x="253921" y="431540"/>
                    <a:pt x="253008" y="432687"/>
                  </a:cubicBezTo>
                  <a:cubicBezTo>
                    <a:pt x="252050" y="434097"/>
                    <a:pt x="248052" y="434799"/>
                    <a:pt x="241015" y="434799"/>
                  </a:cubicBezTo>
                  <a:close/>
                </a:path>
              </a:pathLst>
            </a:custGeom>
            <a:solidFill>
              <a:srgbClr val="231F20"/>
            </a:solidFill>
            <a:ln w="7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BEBA459B-FA5D-4608-88A6-FBB9A1F8E960}"/>
                </a:ext>
              </a:extLst>
            </p:cNvPr>
            <p:cNvSpPr/>
            <p:nvPr/>
          </p:nvSpPr>
          <p:spPr>
            <a:xfrm>
              <a:off x="2815784" y="4071432"/>
              <a:ext cx="295075" cy="94362"/>
            </a:xfrm>
            <a:custGeom>
              <a:avLst/>
              <a:gdLst>
                <a:gd name="connsiteX0" fmla="*/ 171686 w 295075"/>
                <a:gd name="connsiteY0" fmla="*/ 0 h 94362"/>
                <a:gd name="connsiteX1" fmla="*/ 127332 w 295075"/>
                <a:gd name="connsiteY1" fmla="*/ 40055 h 94362"/>
                <a:gd name="connsiteX2" fmla="*/ 0 w 295075"/>
                <a:gd name="connsiteY2" fmla="*/ 22328 h 94362"/>
                <a:gd name="connsiteX3" fmla="*/ 0 w 295075"/>
                <a:gd name="connsiteY3" fmla="*/ 72869 h 94362"/>
                <a:gd name="connsiteX4" fmla="*/ 294190 w 295075"/>
                <a:gd name="connsiteY4" fmla="*/ 86673 h 94362"/>
                <a:gd name="connsiteX5" fmla="*/ 171686 w 295075"/>
                <a:gd name="connsiteY5" fmla="*/ 0 h 9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075" h="94362">
                  <a:moveTo>
                    <a:pt x="171686" y="0"/>
                  </a:moveTo>
                  <a:lnTo>
                    <a:pt x="127332" y="40055"/>
                  </a:lnTo>
                  <a:lnTo>
                    <a:pt x="0" y="22328"/>
                  </a:lnTo>
                  <a:lnTo>
                    <a:pt x="0" y="72869"/>
                  </a:lnTo>
                  <a:cubicBezTo>
                    <a:pt x="0" y="72869"/>
                    <a:pt x="281140" y="109982"/>
                    <a:pt x="294190" y="86673"/>
                  </a:cubicBezTo>
                  <a:cubicBezTo>
                    <a:pt x="307240" y="63364"/>
                    <a:pt x="171686" y="0"/>
                    <a:pt x="171686" y="0"/>
                  </a:cubicBezTo>
                  <a:close/>
                </a:path>
              </a:pathLst>
            </a:custGeom>
            <a:solidFill>
              <a:srgbClr val="231F20"/>
            </a:solidFill>
            <a:ln w="7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99DC94DC-E827-44DF-B0D3-6922B69E1504}"/>
                </a:ext>
              </a:extLst>
            </p:cNvPr>
            <p:cNvSpPr/>
            <p:nvPr/>
          </p:nvSpPr>
          <p:spPr>
            <a:xfrm>
              <a:off x="2733411" y="3795195"/>
              <a:ext cx="246191" cy="427394"/>
            </a:xfrm>
            <a:custGeom>
              <a:avLst/>
              <a:gdLst>
                <a:gd name="connsiteX0" fmla="*/ 129444 w 246191"/>
                <a:gd name="connsiteY0" fmla="*/ 0 h 427394"/>
                <a:gd name="connsiteX1" fmla="*/ 115262 w 246191"/>
                <a:gd name="connsiteY1" fmla="*/ 336357 h 427394"/>
                <a:gd name="connsiteX2" fmla="*/ 245988 w 246191"/>
                <a:gd name="connsiteY2" fmla="*/ 426274 h 427394"/>
                <a:gd name="connsiteX3" fmla="*/ 0 w 246191"/>
                <a:gd name="connsiteY3" fmla="*/ 392631 h 427394"/>
                <a:gd name="connsiteX4" fmla="*/ 16143 w 246191"/>
                <a:gd name="connsiteY4" fmla="*/ 4149 h 427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191" h="427394">
                  <a:moveTo>
                    <a:pt x="129444" y="0"/>
                  </a:moveTo>
                  <a:lnTo>
                    <a:pt x="115262" y="336357"/>
                  </a:lnTo>
                  <a:cubicBezTo>
                    <a:pt x="115262" y="336357"/>
                    <a:pt x="252174" y="417825"/>
                    <a:pt x="245988" y="426274"/>
                  </a:cubicBezTo>
                  <a:cubicBezTo>
                    <a:pt x="239803" y="434722"/>
                    <a:pt x="0" y="392631"/>
                    <a:pt x="0" y="392631"/>
                  </a:cubicBezTo>
                  <a:lnTo>
                    <a:pt x="16143" y="4149"/>
                  </a:lnTo>
                </a:path>
              </a:pathLst>
            </a:custGeom>
            <a:solidFill>
              <a:srgbClr val="FFFFFF"/>
            </a:solidFill>
            <a:ln w="7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B6A90447-9890-4DAB-9D38-2DEE3DE6ABAA}"/>
                </a:ext>
              </a:extLst>
            </p:cNvPr>
            <p:cNvSpPr/>
            <p:nvPr/>
          </p:nvSpPr>
          <p:spPr>
            <a:xfrm>
              <a:off x="2729486" y="3791821"/>
              <a:ext cx="253807" cy="434022"/>
            </a:xfrm>
            <a:custGeom>
              <a:avLst/>
              <a:gdLst>
                <a:gd name="connsiteX0" fmla="*/ 241012 w 253807"/>
                <a:gd name="connsiteY0" fmla="*/ 434022 h 434022"/>
                <a:gd name="connsiteX1" fmla="*/ 3246 w 253807"/>
                <a:gd name="connsiteY1" fmla="*/ 399851 h 434022"/>
                <a:gd name="connsiteX2" fmla="*/ 2 w 253807"/>
                <a:gd name="connsiteY2" fmla="*/ 395853 h 434022"/>
                <a:gd name="connsiteX3" fmla="*/ 16145 w 253807"/>
                <a:gd name="connsiteY3" fmla="*/ 7371 h 434022"/>
                <a:gd name="connsiteX4" fmla="*/ 20219 w 253807"/>
                <a:gd name="connsiteY4" fmla="*/ 3600 h 434022"/>
                <a:gd name="connsiteX5" fmla="*/ 23990 w 253807"/>
                <a:gd name="connsiteY5" fmla="*/ 7665 h 434022"/>
                <a:gd name="connsiteX6" fmla="*/ 23990 w 253807"/>
                <a:gd name="connsiteY6" fmla="*/ 7673 h 434022"/>
                <a:gd name="connsiteX7" fmla="*/ 7923 w 253807"/>
                <a:gd name="connsiteY7" fmla="*/ 392383 h 434022"/>
                <a:gd name="connsiteX8" fmla="*/ 244331 w 253807"/>
                <a:gd name="connsiteY8" fmla="*/ 426630 h 434022"/>
                <a:gd name="connsiteX9" fmla="*/ 117150 w 253807"/>
                <a:gd name="connsiteY9" fmla="*/ 342673 h 434022"/>
                <a:gd name="connsiteX10" fmla="*/ 115265 w 253807"/>
                <a:gd name="connsiteY10" fmla="*/ 339127 h 434022"/>
                <a:gd name="connsiteX11" fmla="*/ 129522 w 253807"/>
                <a:gd name="connsiteY11" fmla="*/ 2845 h 434022"/>
                <a:gd name="connsiteX12" fmla="*/ 134372 w 253807"/>
                <a:gd name="connsiteY12" fmla="*/ 152 h 434022"/>
                <a:gd name="connsiteX13" fmla="*/ 137065 w 253807"/>
                <a:gd name="connsiteY13" fmla="*/ 2845 h 434022"/>
                <a:gd name="connsiteX14" fmla="*/ 122883 w 253807"/>
                <a:gd name="connsiteY14" fmla="*/ 336864 h 434022"/>
                <a:gd name="connsiteX15" fmla="*/ 253685 w 253807"/>
                <a:gd name="connsiteY15" fmla="*/ 427384 h 434022"/>
                <a:gd name="connsiteX16" fmla="*/ 252855 w 253807"/>
                <a:gd name="connsiteY16" fmla="*/ 431533 h 434022"/>
                <a:gd name="connsiteX17" fmla="*/ 241012 w 253807"/>
                <a:gd name="connsiteY17" fmla="*/ 434022 h 43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807" h="434022">
                  <a:moveTo>
                    <a:pt x="241012" y="434022"/>
                  </a:moveTo>
                  <a:cubicBezTo>
                    <a:pt x="212121" y="434022"/>
                    <a:pt x="132463" y="422556"/>
                    <a:pt x="3246" y="399851"/>
                  </a:cubicBezTo>
                  <a:cubicBezTo>
                    <a:pt x="1322" y="399512"/>
                    <a:pt x="-65" y="397807"/>
                    <a:pt x="2" y="395853"/>
                  </a:cubicBezTo>
                  <a:lnTo>
                    <a:pt x="16145" y="7371"/>
                  </a:lnTo>
                  <a:cubicBezTo>
                    <a:pt x="16304" y="5236"/>
                    <a:pt x="18084" y="3592"/>
                    <a:pt x="20219" y="3600"/>
                  </a:cubicBezTo>
                  <a:cubicBezTo>
                    <a:pt x="22383" y="3683"/>
                    <a:pt x="24073" y="5500"/>
                    <a:pt x="23990" y="7665"/>
                  </a:cubicBezTo>
                  <a:cubicBezTo>
                    <a:pt x="23990" y="7665"/>
                    <a:pt x="23990" y="7673"/>
                    <a:pt x="23990" y="7673"/>
                  </a:cubicBezTo>
                  <a:lnTo>
                    <a:pt x="7923" y="392383"/>
                  </a:lnTo>
                  <a:cubicBezTo>
                    <a:pt x="90900" y="406942"/>
                    <a:pt x="219891" y="427535"/>
                    <a:pt x="244331" y="426630"/>
                  </a:cubicBezTo>
                  <a:cubicBezTo>
                    <a:pt x="232564" y="414410"/>
                    <a:pt x="173197" y="376014"/>
                    <a:pt x="117150" y="342673"/>
                  </a:cubicBezTo>
                  <a:cubicBezTo>
                    <a:pt x="115928" y="341918"/>
                    <a:pt x="115212" y="340560"/>
                    <a:pt x="115265" y="339127"/>
                  </a:cubicBezTo>
                  <a:lnTo>
                    <a:pt x="129522" y="2845"/>
                  </a:lnTo>
                  <a:cubicBezTo>
                    <a:pt x="130117" y="763"/>
                    <a:pt x="132290" y="-444"/>
                    <a:pt x="134372" y="152"/>
                  </a:cubicBezTo>
                  <a:cubicBezTo>
                    <a:pt x="135677" y="522"/>
                    <a:pt x="136695" y="1540"/>
                    <a:pt x="137065" y="2845"/>
                  </a:cubicBezTo>
                  <a:lnTo>
                    <a:pt x="122883" y="336864"/>
                  </a:lnTo>
                  <a:cubicBezTo>
                    <a:pt x="162938" y="360701"/>
                    <a:pt x="251120" y="414485"/>
                    <a:pt x="253685" y="427384"/>
                  </a:cubicBezTo>
                  <a:cubicBezTo>
                    <a:pt x="254002" y="428825"/>
                    <a:pt x="253700" y="430326"/>
                    <a:pt x="252855" y="431533"/>
                  </a:cubicBezTo>
                  <a:cubicBezTo>
                    <a:pt x="252025" y="433343"/>
                    <a:pt x="248027" y="434022"/>
                    <a:pt x="241012" y="434022"/>
                  </a:cubicBezTo>
                  <a:close/>
                </a:path>
              </a:pathLst>
            </a:custGeom>
            <a:solidFill>
              <a:srgbClr val="231F20"/>
            </a:solidFill>
            <a:ln w="7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5D9FB0DF-3DE5-4EA7-8B8F-A7610905AD08}"/>
                </a:ext>
              </a:extLst>
            </p:cNvPr>
            <p:cNvSpPr/>
            <p:nvPr/>
          </p:nvSpPr>
          <p:spPr>
            <a:xfrm>
              <a:off x="2723454" y="4142188"/>
              <a:ext cx="295880" cy="92491"/>
            </a:xfrm>
            <a:custGeom>
              <a:avLst/>
              <a:gdLst>
                <a:gd name="connsiteX0" fmla="*/ 171158 w 295880"/>
                <a:gd name="connsiteY0" fmla="*/ 0 h 92491"/>
                <a:gd name="connsiteX1" fmla="*/ 127709 w 295880"/>
                <a:gd name="connsiteY1" fmla="*/ 41036 h 92491"/>
                <a:gd name="connsiteX2" fmla="*/ 0 w 295880"/>
                <a:gd name="connsiteY2" fmla="*/ 25949 h 92491"/>
                <a:gd name="connsiteX3" fmla="*/ 905 w 295880"/>
                <a:gd name="connsiteY3" fmla="*/ 76414 h 92491"/>
                <a:gd name="connsiteX4" fmla="*/ 295095 w 295880"/>
                <a:gd name="connsiteY4" fmla="*/ 83580 h 92491"/>
                <a:gd name="connsiteX5" fmla="*/ 171158 w 295880"/>
                <a:gd name="connsiteY5" fmla="*/ 0 h 9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880" h="92491">
                  <a:moveTo>
                    <a:pt x="171158" y="0"/>
                  </a:moveTo>
                  <a:lnTo>
                    <a:pt x="127709" y="41036"/>
                  </a:lnTo>
                  <a:lnTo>
                    <a:pt x="0" y="25949"/>
                  </a:lnTo>
                  <a:lnTo>
                    <a:pt x="905" y="76414"/>
                  </a:lnTo>
                  <a:cubicBezTo>
                    <a:pt x="905" y="76414"/>
                    <a:pt x="282800" y="107191"/>
                    <a:pt x="295095" y="83580"/>
                  </a:cubicBezTo>
                  <a:cubicBezTo>
                    <a:pt x="307391" y="59970"/>
                    <a:pt x="171158" y="0"/>
                    <a:pt x="171158" y="0"/>
                  </a:cubicBezTo>
                  <a:close/>
                </a:path>
              </a:pathLst>
            </a:custGeom>
            <a:solidFill>
              <a:srgbClr val="231F20"/>
            </a:solidFill>
            <a:ln w="7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A0328004-309C-4F58-A679-A15DA1BB892A}"/>
                </a:ext>
              </a:extLst>
            </p:cNvPr>
            <p:cNvSpPr/>
            <p:nvPr/>
          </p:nvSpPr>
          <p:spPr>
            <a:xfrm>
              <a:off x="2614163" y="3143526"/>
              <a:ext cx="408002" cy="859802"/>
            </a:xfrm>
            <a:custGeom>
              <a:avLst/>
              <a:gdLst>
                <a:gd name="connsiteX0" fmla="*/ 406574 w 408002"/>
                <a:gd name="connsiteY0" fmla="*/ 37792 h 859802"/>
                <a:gd name="connsiteX1" fmla="*/ 361314 w 408002"/>
                <a:gd name="connsiteY1" fmla="*/ 854509 h 859802"/>
                <a:gd name="connsiteX2" fmla="*/ 117136 w 408002"/>
                <a:gd name="connsiteY2" fmla="*/ 850436 h 859802"/>
                <a:gd name="connsiteX3" fmla="*/ 3231 w 408002"/>
                <a:gd name="connsiteY3" fmla="*/ 199370 h 859802"/>
                <a:gd name="connsiteX4" fmla="*/ 68330 w 408002"/>
                <a:gd name="connsiteY4" fmla="*/ 0 h 859802"/>
                <a:gd name="connsiteX5" fmla="*/ 406574 w 408002"/>
                <a:gd name="connsiteY5" fmla="*/ 37792 h 85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002" h="859802">
                  <a:moveTo>
                    <a:pt x="406574" y="37792"/>
                  </a:moveTo>
                  <a:cubicBezTo>
                    <a:pt x="417587" y="112773"/>
                    <a:pt x="361314" y="854509"/>
                    <a:pt x="361314" y="854509"/>
                  </a:cubicBezTo>
                  <a:cubicBezTo>
                    <a:pt x="280042" y="862739"/>
                    <a:pt x="198083" y="861366"/>
                    <a:pt x="117136" y="850436"/>
                  </a:cubicBezTo>
                  <a:cubicBezTo>
                    <a:pt x="52565" y="716391"/>
                    <a:pt x="-15778" y="297057"/>
                    <a:pt x="3231" y="199370"/>
                  </a:cubicBezTo>
                  <a:cubicBezTo>
                    <a:pt x="22240" y="101684"/>
                    <a:pt x="68330" y="0"/>
                    <a:pt x="68330" y="0"/>
                  </a:cubicBezTo>
                  <a:cubicBezTo>
                    <a:pt x="68330" y="0"/>
                    <a:pt x="406951" y="40508"/>
                    <a:pt x="406574" y="37792"/>
                  </a:cubicBezTo>
                  <a:close/>
                </a:path>
              </a:pathLst>
            </a:custGeom>
            <a:solidFill>
              <a:srgbClr val="231F20"/>
            </a:solidFill>
            <a:ln w="7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A0DFBB42-4C79-49F6-9811-2E6E2D432C55}"/>
                </a:ext>
              </a:extLst>
            </p:cNvPr>
            <p:cNvSpPr/>
            <p:nvPr/>
          </p:nvSpPr>
          <p:spPr>
            <a:xfrm>
              <a:off x="2626974" y="2717412"/>
              <a:ext cx="418484" cy="502075"/>
            </a:xfrm>
            <a:custGeom>
              <a:avLst/>
              <a:gdLst>
                <a:gd name="connsiteX0" fmla="*/ 394441 w 418484"/>
                <a:gd name="connsiteY0" fmla="*/ 502076 h 502075"/>
                <a:gd name="connsiteX1" fmla="*/ 413450 w 418484"/>
                <a:gd name="connsiteY1" fmla="*/ 74142 h 502075"/>
                <a:gd name="connsiteX2" fmla="*/ 6563 w 418484"/>
                <a:gd name="connsiteY2" fmla="*/ 72105 h 502075"/>
                <a:gd name="connsiteX3" fmla="*/ 22781 w 418484"/>
                <a:gd name="connsiteY3" fmla="*/ 454628 h 502075"/>
              </a:gdLst>
              <a:ahLst/>
              <a:cxnLst>
                <a:cxn ang="0">
                  <a:pos x="connsiteX0" y="connsiteY0"/>
                </a:cxn>
                <a:cxn ang="0">
                  <a:pos x="connsiteX1" y="connsiteY1"/>
                </a:cxn>
                <a:cxn ang="0">
                  <a:pos x="connsiteX2" y="connsiteY2"/>
                </a:cxn>
                <a:cxn ang="0">
                  <a:pos x="connsiteX3" y="connsiteY3"/>
                </a:cxn>
              </a:cxnLst>
              <a:rect l="l" t="t" r="r" b="b"/>
              <a:pathLst>
                <a:path w="418484" h="502075">
                  <a:moveTo>
                    <a:pt x="394441" y="502076"/>
                  </a:moveTo>
                  <a:cubicBezTo>
                    <a:pt x="394441" y="502076"/>
                    <a:pt x="431705" y="104014"/>
                    <a:pt x="413450" y="74142"/>
                  </a:cubicBezTo>
                  <a:cubicBezTo>
                    <a:pt x="352123" y="-25958"/>
                    <a:pt x="33643" y="-22790"/>
                    <a:pt x="6563" y="72105"/>
                  </a:cubicBezTo>
                  <a:cubicBezTo>
                    <a:pt x="-14785" y="146785"/>
                    <a:pt x="22781" y="454628"/>
                    <a:pt x="22781" y="454628"/>
                  </a:cubicBezTo>
                  <a:close/>
                </a:path>
              </a:pathLst>
            </a:custGeom>
            <a:solidFill>
              <a:schemeClr val="accent1"/>
            </a:solidFill>
            <a:ln w="7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9D204DBC-2282-4E9A-AA13-102F465C81B2}"/>
                </a:ext>
              </a:extLst>
            </p:cNvPr>
            <p:cNvSpPr/>
            <p:nvPr/>
          </p:nvSpPr>
          <p:spPr>
            <a:xfrm>
              <a:off x="2755403" y="2869778"/>
              <a:ext cx="397643" cy="310530"/>
            </a:xfrm>
            <a:custGeom>
              <a:avLst/>
              <a:gdLst>
                <a:gd name="connsiteX0" fmla="*/ 68000 w 397643"/>
                <a:gd name="connsiteY0" fmla="*/ 273748 h 310530"/>
                <a:gd name="connsiteX1" fmla="*/ 377277 w 397643"/>
                <a:gd name="connsiteY1" fmla="*/ 307693 h 310530"/>
                <a:gd name="connsiteX2" fmla="*/ 397644 w 397643"/>
                <a:gd name="connsiteY2" fmla="*/ 202086 h 310530"/>
                <a:gd name="connsiteX3" fmla="*/ 114165 w 397643"/>
                <a:gd name="connsiteY3" fmla="*/ 151923 h 310530"/>
                <a:gd name="connsiteX4" fmla="*/ 92440 w 397643"/>
                <a:gd name="connsiteY4" fmla="*/ 0 h 310530"/>
                <a:gd name="connsiteX5" fmla="*/ 12481 w 397643"/>
                <a:gd name="connsiteY5" fmla="*/ 47523 h 310530"/>
                <a:gd name="connsiteX6" fmla="*/ 68000 w 397643"/>
                <a:gd name="connsiteY6" fmla="*/ 273748 h 31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643" h="310530">
                  <a:moveTo>
                    <a:pt x="68000" y="273748"/>
                  </a:moveTo>
                  <a:cubicBezTo>
                    <a:pt x="68000" y="273748"/>
                    <a:pt x="294300" y="322629"/>
                    <a:pt x="377277" y="307693"/>
                  </a:cubicBezTo>
                  <a:lnTo>
                    <a:pt x="397644" y="202086"/>
                  </a:lnTo>
                  <a:cubicBezTo>
                    <a:pt x="397644" y="202086"/>
                    <a:pt x="134532" y="165501"/>
                    <a:pt x="114165" y="151923"/>
                  </a:cubicBezTo>
                  <a:cubicBezTo>
                    <a:pt x="93798" y="138345"/>
                    <a:pt x="92440" y="0"/>
                    <a:pt x="92440" y="0"/>
                  </a:cubicBezTo>
                  <a:cubicBezTo>
                    <a:pt x="92440" y="0"/>
                    <a:pt x="28699" y="13578"/>
                    <a:pt x="12481" y="47523"/>
                  </a:cubicBezTo>
                  <a:cubicBezTo>
                    <a:pt x="-3737" y="81468"/>
                    <a:pt x="-18824" y="237389"/>
                    <a:pt x="68000" y="273748"/>
                  </a:cubicBezTo>
                  <a:close/>
                </a:path>
              </a:pathLst>
            </a:custGeom>
            <a:solidFill>
              <a:schemeClr val="accent1"/>
            </a:solidFill>
            <a:ln w="7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FE8355CA-42A4-45F8-A027-EEFA7A974351}"/>
                </a:ext>
              </a:extLst>
            </p:cNvPr>
            <p:cNvSpPr/>
            <p:nvPr/>
          </p:nvSpPr>
          <p:spPr>
            <a:xfrm>
              <a:off x="2793366" y="2737866"/>
              <a:ext cx="132399" cy="248607"/>
            </a:xfrm>
            <a:custGeom>
              <a:avLst/>
              <a:gdLst>
                <a:gd name="connsiteX0" fmla="*/ 165 w 132399"/>
                <a:gd name="connsiteY0" fmla="*/ 14764 h 248607"/>
                <a:gd name="connsiteX1" fmla="*/ 132400 w 132399"/>
                <a:gd name="connsiteY1" fmla="*/ 248607 h 248607"/>
                <a:gd name="connsiteX2" fmla="*/ 87819 w 132399"/>
                <a:gd name="connsiteY2" fmla="*/ 10012 h 248607"/>
                <a:gd name="connsiteX3" fmla="*/ 165 w 132399"/>
                <a:gd name="connsiteY3" fmla="*/ 14764 h 248607"/>
              </a:gdLst>
              <a:ahLst/>
              <a:cxnLst>
                <a:cxn ang="0">
                  <a:pos x="connsiteX0" y="connsiteY0"/>
                </a:cxn>
                <a:cxn ang="0">
                  <a:pos x="connsiteX1" y="connsiteY1"/>
                </a:cxn>
                <a:cxn ang="0">
                  <a:pos x="connsiteX2" y="connsiteY2"/>
                </a:cxn>
                <a:cxn ang="0">
                  <a:pos x="connsiteX3" y="connsiteY3"/>
                </a:cxn>
              </a:cxnLst>
              <a:rect l="l" t="t" r="r" b="b"/>
              <a:pathLst>
                <a:path w="132399" h="248607">
                  <a:moveTo>
                    <a:pt x="165" y="14764"/>
                  </a:moveTo>
                  <a:cubicBezTo>
                    <a:pt x="-5417" y="18008"/>
                    <a:pt x="132400" y="248607"/>
                    <a:pt x="132400" y="248607"/>
                  </a:cubicBezTo>
                  <a:lnTo>
                    <a:pt x="87819" y="10012"/>
                  </a:lnTo>
                  <a:cubicBezTo>
                    <a:pt x="87819" y="10012"/>
                    <a:pt x="53044" y="-15409"/>
                    <a:pt x="165" y="14764"/>
                  </a:cubicBezTo>
                  <a:close/>
                </a:path>
              </a:pathLst>
            </a:custGeom>
            <a:solidFill>
              <a:srgbClr val="FFFFFF"/>
            </a:solidFill>
            <a:ln w="7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FB1547AB-0B51-46F5-A292-E35664369F09}"/>
                </a:ext>
              </a:extLst>
            </p:cNvPr>
            <p:cNvSpPr/>
            <p:nvPr/>
          </p:nvSpPr>
          <p:spPr>
            <a:xfrm>
              <a:off x="2694937" y="2932155"/>
              <a:ext cx="379336" cy="257989"/>
            </a:xfrm>
            <a:custGeom>
              <a:avLst/>
              <a:gdLst>
                <a:gd name="connsiteX0" fmla="*/ 375963 w 379336"/>
                <a:gd name="connsiteY0" fmla="*/ 257989 h 257989"/>
                <a:gd name="connsiteX1" fmla="*/ 375963 w 379336"/>
                <a:gd name="connsiteY1" fmla="*/ 257989 h 257989"/>
                <a:gd name="connsiteX2" fmla="*/ 3 w 379336"/>
                <a:gd name="connsiteY2" fmla="*/ 4005 h 257989"/>
                <a:gd name="connsiteX3" fmla="*/ 3695 w 379336"/>
                <a:gd name="connsiteY3" fmla="*/ 9 h 257989"/>
                <a:gd name="connsiteX4" fmla="*/ 3775 w 379336"/>
                <a:gd name="connsiteY4" fmla="*/ 7 h 257989"/>
                <a:gd name="connsiteX5" fmla="*/ 7766 w 379336"/>
                <a:gd name="connsiteY5" fmla="*/ 3545 h 257989"/>
                <a:gd name="connsiteX6" fmla="*/ 7773 w 379336"/>
                <a:gd name="connsiteY6" fmla="*/ 3779 h 257989"/>
                <a:gd name="connsiteX7" fmla="*/ 376491 w 379336"/>
                <a:gd name="connsiteY7" fmla="*/ 250219 h 257989"/>
                <a:gd name="connsiteX8" fmla="*/ 379184 w 379336"/>
                <a:gd name="connsiteY8" fmla="*/ 255070 h 257989"/>
                <a:gd name="connsiteX9" fmla="*/ 376491 w 379336"/>
                <a:gd name="connsiteY9" fmla="*/ 257763 h 25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9336" h="257989">
                  <a:moveTo>
                    <a:pt x="375963" y="257989"/>
                  </a:moveTo>
                  <a:lnTo>
                    <a:pt x="375963" y="257989"/>
                  </a:lnTo>
                  <a:cubicBezTo>
                    <a:pt x="372267" y="257989"/>
                    <a:pt x="6339" y="230758"/>
                    <a:pt x="3" y="4005"/>
                  </a:cubicBezTo>
                  <a:cubicBezTo>
                    <a:pt x="-81" y="1882"/>
                    <a:pt x="1573" y="93"/>
                    <a:pt x="3695" y="9"/>
                  </a:cubicBezTo>
                  <a:cubicBezTo>
                    <a:pt x="3722" y="8"/>
                    <a:pt x="3748" y="8"/>
                    <a:pt x="3775" y="7"/>
                  </a:cubicBezTo>
                  <a:cubicBezTo>
                    <a:pt x="5854" y="-118"/>
                    <a:pt x="7641" y="1467"/>
                    <a:pt x="7766" y="3545"/>
                  </a:cubicBezTo>
                  <a:cubicBezTo>
                    <a:pt x="7770" y="3623"/>
                    <a:pt x="7773" y="3701"/>
                    <a:pt x="7773" y="3779"/>
                  </a:cubicBezTo>
                  <a:cubicBezTo>
                    <a:pt x="13732" y="223516"/>
                    <a:pt x="372870" y="249993"/>
                    <a:pt x="376491" y="250219"/>
                  </a:cubicBezTo>
                  <a:cubicBezTo>
                    <a:pt x="378573" y="250815"/>
                    <a:pt x="379780" y="252988"/>
                    <a:pt x="379184" y="255070"/>
                  </a:cubicBezTo>
                  <a:cubicBezTo>
                    <a:pt x="378814" y="256375"/>
                    <a:pt x="377796" y="257393"/>
                    <a:pt x="376491" y="257763"/>
                  </a:cubicBezTo>
                  <a:close/>
                </a:path>
              </a:pathLst>
            </a:custGeom>
            <a:solidFill>
              <a:srgbClr val="231F20"/>
            </a:solidFill>
            <a:ln w="7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753AB9F7-7EE2-4DF7-8FFC-718551145AD3}"/>
                </a:ext>
              </a:extLst>
            </p:cNvPr>
            <p:cNvSpPr/>
            <p:nvPr/>
          </p:nvSpPr>
          <p:spPr>
            <a:xfrm>
              <a:off x="2778184" y="2476544"/>
              <a:ext cx="187137" cy="301439"/>
            </a:xfrm>
            <a:custGeom>
              <a:avLst/>
              <a:gdLst>
                <a:gd name="connsiteX0" fmla="*/ 15347 w 187137"/>
                <a:gd name="connsiteY0" fmla="*/ 276086 h 301439"/>
                <a:gd name="connsiteX1" fmla="*/ 3881 w 187137"/>
                <a:gd name="connsiteY1" fmla="*/ 129670 h 301439"/>
                <a:gd name="connsiteX2" fmla="*/ 34 w 187137"/>
                <a:gd name="connsiteY2" fmla="*/ 73170 h 301439"/>
                <a:gd name="connsiteX3" fmla="*/ 37751 w 187137"/>
                <a:gd name="connsiteY3" fmla="*/ 52049 h 301439"/>
                <a:gd name="connsiteX4" fmla="*/ 45746 w 187137"/>
                <a:gd name="connsiteY4" fmla="*/ 0 h 301439"/>
                <a:gd name="connsiteX5" fmla="*/ 58796 w 187137"/>
                <a:gd name="connsiteY5" fmla="*/ 43072 h 301439"/>
                <a:gd name="connsiteX6" fmla="*/ 183940 w 187137"/>
                <a:gd name="connsiteY6" fmla="*/ 43072 h 301439"/>
                <a:gd name="connsiteX7" fmla="*/ 181677 w 187137"/>
                <a:gd name="connsiteY7" fmla="*/ 163766 h 301439"/>
                <a:gd name="connsiteX8" fmla="*/ 93420 w 187137"/>
                <a:gd name="connsiteY8" fmla="*/ 207442 h 301439"/>
                <a:gd name="connsiteX9" fmla="*/ 102850 w 187137"/>
                <a:gd name="connsiteY9" fmla="*/ 271334 h 301439"/>
                <a:gd name="connsiteX10" fmla="*/ 80220 w 187137"/>
                <a:gd name="connsiteY10" fmla="*/ 299470 h 301439"/>
                <a:gd name="connsiteX11" fmla="*/ 15347 w 187137"/>
                <a:gd name="connsiteY11" fmla="*/ 276086 h 3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137" h="301439">
                  <a:moveTo>
                    <a:pt x="15347" y="276086"/>
                  </a:moveTo>
                  <a:cubicBezTo>
                    <a:pt x="11123" y="225244"/>
                    <a:pt x="7804" y="180512"/>
                    <a:pt x="3881" y="129670"/>
                  </a:cubicBezTo>
                  <a:cubicBezTo>
                    <a:pt x="2599" y="110887"/>
                    <a:pt x="562" y="91953"/>
                    <a:pt x="34" y="73170"/>
                  </a:cubicBezTo>
                  <a:cubicBezTo>
                    <a:pt x="-721" y="45939"/>
                    <a:pt x="11123" y="52275"/>
                    <a:pt x="37751" y="52049"/>
                  </a:cubicBezTo>
                  <a:cubicBezTo>
                    <a:pt x="39659" y="34548"/>
                    <a:pt x="42329" y="17199"/>
                    <a:pt x="45746" y="0"/>
                  </a:cubicBezTo>
                  <a:lnTo>
                    <a:pt x="58796" y="43072"/>
                  </a:lnTo>
                  <a:cubicBezTo>
                    <a:pt x="99455" y="31607"/>
                    <a:pt x="183940" y="43072"/>
                    <a:pt x="183940" y="43072"/>
                  </a:cubicBezTo>
                  <a:cubicBezTo>
                    <a:pt x="183940" y="43072"/>
                    <a:pt x="192464" y="124993"/>
                    <a:pt x="181677" y="163766"/>
                  </a:cubicBezTo>
                  <a:cubicBezTo>
                    <a:pt x="166138" y="219737"/>
                    <a:pt x="93420" y="207442"/>
                    <a:pt x="93420" y="207442"/>
                  </a:cubicBezTo>
                  <a:lnTo>
                    <a:pt x="102850" y="271334"/>
                  </a:lnTo>
                  <a:cubicBezTo>
                    <a:pt x="102850" y="271334"/>
                    <a:pt x="105565" y="292304"/>
                    <a:pt x="80220" y="299470"/>
                  </a:cubicBezTo>
                  <a:cubicBezTo>
                    <a:pt x="43710" y="309805"/>
                    <a:pt x="15347" y="276086"/>
                    <a:pt x="15347" y="276086"/>
                  </a:cubicBezTo>
                  <a:close/>
                </a:path>
              </a:pathLst>
            </a:custGeom>
            <a:solidFill>
              <a:srgbClr val="FFFFFF"/>
            </a:solidFill>
            <a:ln w="7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16200B25-4F61-43E5-87C9-F78FF4C7B7FD}"/>
                </a:ext>
              </a:extLst>
            </p:cNvPr>
            <p:cNvSpPr/>
            <p:nvPr/>
          </p:nvSpPr>
          <p:spPr>
            <a:xfrm>
              <a:off x="2774296" y="2472864"/>
              <a:ext cx="194839" cy="309033"/>
            </a:xfrm>
            <a:custGeom>
              <a:avLst/>
              <a:gdLst>
                <a:gd name="connsiteX0" fmla="*/ 69927 w 194839"/>
                <a:gd name="connsiteY0" fmla="*/ 309034 h 309033"/>
                <a:gd name="connsiteX1" fmla="*/ 28363 w 194839"/>
                <a:gd name="connsiteY1" fmla="*/ 293947 h 309033"/>
                <a:gd name="connsiteX2" fmla="*/ 15388 w 194839"/>
                <a:gd name="connsiteY2" fmla="*/ 280671 h 309033"/>
                <a:gd name="connsiteX3" fmla="*/ 15388 w 194839"/>
                <a:gd name="connsiteY3" fmla="*/ 280671 h 309033"/>
                <a:gd name="connsiteX4" fmla="*/ 3923 w 194839"/>
                <a:gd name="connsiteY4" fmla="*/ 134179 h 309033"/>
                <a:gd name="connsiteX5" fmla="*/ 2489 w 194839"/>
                <a:gd name="connsiteY5" fmla="*/ 116151 h 309033"/>
                <a:gd name="connsiteX6" fmla="*/ 0 w 194839"/>
                <a:gd name="connsiteY6" fmla="*/ 77529 h 309033"/>
                <a:gd name="connsiteX7" fmla="*/ 5280 w 194839"/>
                <a:gd name="connsiteY7" fmla="*/ 56558 h 309033"/>
                <a:gd name="connsiteX8" fmla="*/ 29042 w 194839"/>
                <a:gd name="connsiteY8" fmla="*/ 52183 h 309033"/>
                <a:gd name="connsiteX9" fmla="*/ 38320 w 194839"/>
                <a:gd name="connsiteY9" fmla="*/ 52183 h 309033"/>
                <a:gd name="connsiteX10" fmla="*/ 45864 w 194839"/>
                <a:gd name="connsiteY10" fmla="*/ 3303 h 309033"/>
                <a:gd name="connsiteX11" fmla="*/ 50216 w 194839"/>
                <a:gd name="connsiteY11" fmla="*/ 39 h 309033"/>
                <a:gd name="connsiteX12" fmla="*/ 53407 w 194839"/>
                <a:gd name="connsiteY12" fmla="*/ 2925 h 309033"/>
                <a:gd name="connsiteX13" fmla="*/ 65325 w 194839"/>
                <a:gd name="connsiteY13" fmla="*/ 42377 h 309033"/>
                <a:gd name="connsiteX14" fmla="*/ 188282 w 194839"/>
                <a:gd name="connsiteY14" fmla="*/ 42830 h 309033"/>
                <a:gd name="connsiteX15" fmla="*/ 191676 w 194839"/>
                <a:gd name="connsiteY15" fmla="*/ 46300 h 309033"/>
                <a:gd name="connsiteX16" fmla="*/ 189262 w 194839"/>
                <a:gd name="connsiteY16" fmla="*/ 168577 h 309033"/>
                <a:gd name="connsiteX17" fmla="*/ 101911 w 194839"/>
                <a:gd name="connsiteY17" fmla="*/ 215647 h 309033"/>
                <a:gd name="connsiteX18" fmla="*/ 110585 w 194839"/>
                <a:gd name="connsiteY18" fmla="*/ 274486 h 309033"/>
                <a:gd name="connsiteX19" fmla="*/ 85240 w 194839"/>
                <a:gd name="connsiteY19" fmla="*/ 306922 h 309033"/>
                <a:gd name="connsiteX20" fmla="*/ 69927 w 194839"/>
                <a:gd name="connsiteY20" fmla="*/ 309034 h 309033"/>
                <a:gd name="connsiteX21" fmla="*/ 23158 w 194839"/>
                <a:gd name="connsiteY21" fmla="*/ 278408 h 309033"/>
                <a:gd name="connsiteX22" fmla="*/ 83505 w 194839"/>
                <a:gd name="connsiteY22" fmla="*/ 299379 h 309033"/>
                <a:gd name="connsiteX23" fmla="*/ 103268 w 194839"/>
                <a:gd name="connsiteY23" fmla="*/ 275466 h 309033"/>
                <a:gd name="connsiteX24" fmla="*/ 93613 w 194839"/>
                <a:gd name="connsiteY24" fmla="*/ 211876 h 309033"/>
                <a:gd name="connsiteX25" fmla="*/ 94744 w 194839"/>
                <a:gd name="connsiteY25" fmla="*/ 208557 h 309033"/>
                <a:gd name="connsiteX26" fmla="*/ 98139 w 194839"/>
                <a:gd name="connsiteY26" fmla="*/ 207501 h 309033"/>
                <a:gd name="connsiteX27" fmla="*/ 181945 w 194839"/>
                <a:gd name="connsiteY27" fmla="*/ 166616 h 309033"/>
                <a:gd name="connsiteX28" fmla="*/ 184359 w 194839"/>
                <a:gd name="connsiteY28" fmla="*/ 50373 h 309033"/>
                <a:gd name="connsiteX29" fmla="*/ 63666 w 194839"/>
                <a:gd name="connsiteY29" fmla="*/ 50976 h 309033"/>
                <a:gd name="connsiteX30" fmla="*/ 58944 w 194839"/>
                <a:gd name="connsiteY30" fmla="*/ 48502 h 309033"/>
                <a:gd name="connsiteX31" fmla="*/ 58913 w 194839"/>
                <a:gd name="connsiteY31" fmla="*/ 48412 h 309033"/>
                <a:gd name="connsiteX32" fmla="*/ 50465 w 194839"/>
                <a:gd name="connsiteY32" fmla="*/ 20577 h 309033"/>
                <a:gd name="connsiteX33" fmla="*/ 45411 w 194839"/>
                <a:gd name="connsiteY33" fmla="*/ 56634 h 309033"/>
                <a:gd name="connsiteX34" fmla="*/ 41564 w 194839"/>
                <a:gd name="connsiteY34" fmla="*/ 60104 h 309033"/>
                <a:gd name="connsiteX35" fmla="*/ 28514 w 194839"/>
                <a:gd name="connsiteY35" fmla="*/ 60104 h 309033"/>
                <a:gd name="connsiteX36" fmla="*/ 10485 w 194839"/>
                <a:gd name="connsiteY36" fmla="*/ 62216 h 309033"/>
                <a:gd name="connsiteX37" fmla="*/ 7543 w 194839"/>
                <a:gd name="connsiteY37" fmla="*/ 77303 h 309033"/>
                <a:gd name="connsiteX38" fmla="*/ 10033 w 194839"/>
                <a:gd name="connsiteY38" fmla="*/ 115472 h 309033"/>
                <a:gd name="connsiteX39" fmla="*/ 11466 w 194839"/>
                <a:gd name="connsiteY39" fmla="*/ 133651 h 309033"/>
                <a:gd name="connsiteX40" fmla="*/ 23158 w 194839"/>
                <a:gd name="connsiteY40" fmla="*/ 278408 h 309033"/>
                <a:gd name="connsiteX41" fmla="*/ 23158 w 194839"/>
                <a:gd name="connsiteY41" fmla="*/ 280068 h 309033"/>
                <a:gd name="connsiteX42" fmla="*/ 23158 w 194839"/>
                <a:gd name="connsiteY42" fmla="*/ 280068 h 30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94839" h="309033">
                  <a:moveTo>
                    <a:pt x="69927" y="309034"/>
                  </a:moveTo>
                  <a:cubicBezTo>
                    <a:pt x="54810" y="308617"/>
                    <a:pt x="40229" y="303325"/>
                    <a:pt x="28363" y="293947"/>
                  </a:cubicBezTo>
                  <a:cubicBezTo>
                    <a:pt x="28363" y="293947"/>
                    <a:pt x="16067" y="284594"/>
                    <a:pt x="15388" y="280671"/>
                  </a:cubicBezTo>
                  <a:lnTo>
                    <a:pt x="15388" y="280671"/>
                  </a:lnTo>
                  <a:cubicBezTo>
                    <a:pt x="11315" y="231941"/>
                    <a:pt x="7845" y="185927"/>
                    <a:pt x="3923" y="134179"/>
                  </a:cubicBezTo>
                  <a:cubicBezTo>
                    <a:pt x="3470" y="128220"/>
                    <a:pt x="3017" y="122186"/>
                    <a:pt x="2489" y="116151"/>
                  </a:cubicBezTo>
                  <a:cubicBezTo>
                    <a:pt x="1433" y="103478"/>
                    <a:pt x="377" y="90428"/>
                    <a:pt x="0" y="77529"/>
                  </a:cubicBezTo>
                  <a:cubicBezTo>
                    <a:pt x="0" y="66742"/>
                    <a:pt x="1282" y="60481"/>
                    <a:pt x="5280" y="56558"/>
                  </a:cubicBezTo>
                  <a:cubicBezTo>
                    <a:pt x="10485" y="51429"/>
                    <a:pt x="18255" y="51731"/>
                    <a:pt x="29042" y="52183"/>
                  </a:cubicBezTo>
                  <a:cubicBezTo>
                    <a:pt x="31908" y="52183"/>
                    <a:pt x="34926" y="52183"/>
                    <a:pt x="38320" y="52183"/>
                  </a:cubicBezTo>
                  <a:cubicBezTo>
                    <a:pt x="40206" y="35814"/>
                    <a:pt x="42771" y="19370"/>
                    <a:pt x="45864" y="3303"/>
                  </a:cubicBezTo>
                  <a:cubicBezTo>
                    <a:pt x="46165" y="1199"/>
                    <a:pt x="48111" y="-262"/>
                    <a:pt x="50216" y="39"/>
                  </a:cubicBezTo>
                  <a:cubicBezTo>
                    <a:pt x="51770" y="261"/>
                    <a:pt x="53030" y="1403"/>
                    <a:pt x="53407" y="2925"/>
                  </a:cubicBezTo>
                  <a:lnTo>
                    <a:pt x="65325" y="42377"/>
                  </a:lnTo>
                  <a:cubicBezTo>
                    <a:pt x="107342" y="32420"/>
                    <a:pt x="184963" y="42377"/>
                    <a:pt x="188282" y="42830"/>
                  </a:cubicBezTo>
                  <a:cubicBezTo>
                    <a:pt x="190077" y="43063"/>
                    <a:pt x="191480" y="44497"/>
                    <a:pt x="191676" y="46300"/>
                  </a:cubicBezTo>
                  <a:cubicBezTo>
                    <a:pt x="191676" y="49694"/>
                    <a:pt x="200200" y="129276"/>
                    <a:pt x="189262" y="168577"/>
                  </a:cubicBezTo>
                  <a:cubicBezTo>
                    <a:pt x="175533" y="218137"/>
                    <a:pt x="119411" y="217232"/>
                    <a:pt x="101911" y="215647"/>
                  </a:cubicBezTo>
                  <a:lnTo>
                    <a:pt x="110585" y="274486"/>
                  </a:lnTo>
                  <a:cubicBezTo>
                    <a:pt x="110585" y="274486"/>
                    <a:pt x="113452" y="299001"/>
                    <a:pt x="85240" y="306922"/>
                  </a:cubicBezTo>
                  <a:cubicBezTo>
                    <a:pt x="80254" y="308322"/>
                    <a:pt x="75101" y="309033"/>
                    <a:pt x="69927" y="309034"/>
                  </a:cubicBezTo>
                  <a:close/>
                  <a:moveTo>
                    <a:pt x="23158" y="278408"/>
                  </a:moveTo>
                  <a:cubicBezTo>
                    <a:pt x="27835" y="283462"/>
                    <a:pt x="52803" y="308053"/>
                    <a:pt x="83505" y="299379"/>
                  </a:cubicBezTo>
                  <a:cubicBezTo>
                    <a:pt x="105079" y="293268"/>
                    <a:pt x="103344" y="276145"/>
                    <a:pt x="103268" y="275466"/>
                  </a:cubicBezTo>
                  <a:lnTo>
                    <a:pt x="93613" y="211876"/>
                  </a:lnTo>
                  <a:cubicBezTo>
                    <a:pt x="93432" y="210652"/>
                    <a:pt x="93854" y="209417"/>
                    <a:pt x="94744" y="208557"/>
                  </a:cubicBezTo>
                  <a:cubicBezTo>
                    <a:pt x="95627" y="207660"/>
                    <a:pt x="96902" y="207264"/>
                    <a:pt x="98139" y="207501"/>
                  </a:cubicBezTo>
                  <a:cubicBezTo>
                    <a:pt x="100930" y="207953"/>
                    <a:pt x="167538" y="218514"/>
                    <a:pt x="181945" y="166616"/>
                  </a:cubicBezTo>
                  <a:cubicBezTo>
                    <a:pt x="191224" y="133123"/>
                    <a:pt x="185792" y="65535"/>
                    <a:pt x="184359" y="50373"/>
                  </a:cubicBezTo>
                  <a:cubicBezTo>
                    <a:pt x="168895" y="48563"/>
                    <a:pt x="98969" y="41095"/>
                    <a:pt x="63666" y="50976"/>
                  </a:cubicBezTo>
                  <a:cubicBezTo>
                    <a:pt x="61674" y="51598"/>
                    <a:pt x="59562" y="50490"/>
                    <a:pt x="58944" y="48502"/>
                  </a:cubicBezTo>
                  <a:cubicBezTo>
                    <a:pt x="58929" y="48472"/>
                    <a:pt x="58921" y="48442"/>
                    <a:pt x="58913" y="48412"/>
                  </a:cubicBezTo>
                  <a:lnTo>
                    <a:pt x="50465" y="20577"/>
                  </a:lnTo>
                  <a:cubicBezTo>
                    <a:pt x="48428" y="32571"/>
                    <a:pt x="46693" y="44640"/>
                    <a:pt x="45411" y="56634"/>
                  </a:cubicBezTo>
                  <a:cubicBezTo>
                    <a:pt x="45185" y="58594"/>
                    <a:pt x="43533" y="60079"/>
                    <a:pt x="41564" y="60104"/>
                  </a:cubicBezTo>
                  <a:cubicBezTo>
                    <a:pt x="36811" y="60104"/>
                    <a:pt x="32436" y="60104"/>
                    <a:pt x="28514" y="60104"/>
                  </a:cubicBezTo>
                  <a:cubicBezTo>
                    <a:pt x="19688" y="60104"/>
                    <a:pt x="13427" y="59500"/>
                    <a:pt x="10485" y="62216"/>
                  </a:cubicBezTo>
                  <a:cubicBezTo>
                    <a:pt x="7777" y="66747"/>
                    <a:pt x="6736" y="72085"/>
                    <a:pt x="7543" y="77303"/>
                  </a:cubicBezTo>
                  <a:cubicBezTo>
                    <a:pt x="7921" y="89975"/>
                    <a:pt x="8977" y="102950"/>
                    <a:pt x="10033" y="115472"/>
                  </a:cubicBezTo>
                  <a:cubicBezTo>
                    <a:pt x="10485" y="121582"/>
                    <a:pt x="11013" y="127617"/>
                    <a:pt x="11466" y="133651"/>
                  </a:cubicBezTo>
                  <a:cubicBezTo>
                    <a:pt x="15615" y="184569"/>
                    <a:pt x="19009" y="230206"/>
                    <a:pt x="23158" y="278408"/>
                  </a:cubicBezTo>
                  <a:close/>
                  <a:moveTo>
                    <a:pt x="23158" y="280068"/>
                  </a:moveTo>
                  <a:lnTo>
                    <a:pt x="23158" y="280068"/>
                  </a:lnTo>
                  <a:close/>
                </a:path>
              </a:pathLst>
            </a:custGeom>
            <a:solidFill>
              <a:srgbClr val="231F20"/>
            </a:solidFill>
            <a:ln w="7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2AEF283C-251F-4F26-993B-4D6F4C3C4A5B}"/>
                </a:ext>
              </a:extLst>
            </p:cNvPr>
            <p:cNvSpPr/>
            <p:nvPr/>
          </p:nvSpPr>
          <p:spPr>
            <a:xfrm>
              <a:off x="2826873" y="2665354"/>
              <a:ext cx="50389" cy="57027"/>
            </a:xfrm>
            <a:custGeom>
              <a:avLst/>
              <a:gdLst>
                <a:gd name="connsiteX0" fmla="*/ 44883 w 50389"/>
                <a:gd name="connsiteY0" fmla="*/ 18632 h 57027"/>
                <a:gd name="connsiteX1" fmla="*/ 0 w 50389"/>
                <a:gd name="connsiteY1" fmla="*/ 0 h 57027"/>
                <a:gd name="connsiteX2" fmla="*/ 50389 w 50389"/>
                <a:gd name="connsiteY2" fmla="*/ 57028 h 57027"/>
              </a:gdLst>
              <a:ahLst/>
              <a:cxnLst>
                <a:cxn ang="0">
                  <a:pos x="connsiteX0" y="connsiteY0"/>
                </a:cxn>
                <a:cxn ang="0">
                  <a:pos x="connsiteX1" y="connsiteY1"/>
                </a:cxn>
                <a:cxn ang="0">
                  <a:pos x="connsiteX2" y="connsiteY2"/>
                </a:cxn>
              </a:cxnLst>
              <a:rect l="l" t="t" r="r" b="b"/>
              <a:pathLst>
                <a:path w="50389" h="57027">
                  <a:moveTo>
                    <a:pt x="44883" y="18632"/>
                  </a:moveTo>
                  <a:cubicBezTo>
                    <a:pt x="44883" y="18632"/>
                    <a:pt x="14709" y="14860"/>
                    <a:pt x="0" y="0"/>
                  </a:cubicBezTo>
                  <a:cubicBezTo>
                    <a:pt x="0" y="0"/>
                    <a:pt x="19839" y="49560"/>
                    <a:pt x="50389" y="57028"/>
                  </a:cubicBezTo>
                  <a:close/>
                </a:path>
              </a:pathLst>
            </a:custGeom>
            <a:solidFill>
              <a:srgbClr val="231F20"/>
            </a:solidFill>
            <a:ln w="7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7F9FF569-00F8-4CDF-BBB8-38B6D06DAC62}"/>
                </a:ext>
              </a:extLst>
            </p:cNvPr>
            <p:cNvSpPr/>
            <p:nvPr/>
          </p:nvSpPr>
          <p:spPr>
            <a:xfrm>
              <a:off x="2821727" y="2660175"/>
              <a:ext cx="60720" cy="67391"/>
            </a:xfrm>
            <a:custGeom>
              <a:avLst/>
              <a:gdLst>
                <a:gd name="connsiteX0" fmla="*/ 55535 w 60720"/>
                <a:gd name="connsiteY0" fmla="*/ 67336 h 67391"/>
                <a:gd name="connsiteX1" fmla="*/ 54328 w 60720"/>
                <a:gd name="connsiteY1" fmla="*/ 67336 h 67391"/>
                <a:gd name="connsiteX2" fmla="*/ 318 w 60720"/>
                <a:gd name="connsiteY2" fmla="*/ 6989 h 67391"/>
                <a:gd name="connsiteX3" fmla="*/ 3425 w 60720"/>
                <a:gd name="connsiteY3" fmla="*/ 315 h 67391"/>
                <a:gd name="connsiteX4" fmla="*/ 8766 w 60720"/>
                <a:gd name="connsiteY4" fmla="*/ 1407 h 67391"/>
                <a:gd name="connsiteX5" fmla="*/ 50707 w 60720"/>
                <a:gd name="connsiteY5" fmla="*/ 18606 h 67391"/>
                <a:gd name="connsiteX6" fmla="*/ 55158 w 60720"/>
                <a:gd name="connsiteY6" fmla="*/ 22981 h 67391"/>
                <a:gd name="connsiteX7" fmla="*/ 60664 w 60720"/>
                <a:gd name="connsiteY7" fmla="*/ 61376 h 67391"/>
                <a:gd name="connsiteX8" fmla="*/ 56342 w 60720"/>
                <a:gd name="connsiteY8" fmla="*/ 67205 h 67391"/>
                <a:gd name="connsiteX9" fmla="*/ 55535 w 60720"/>
                <a:gd name="connsiteY9" fmla="*/ 67260 h 67391"/>
                <a:gd name="connsiteX10" fmla="*/ 18271 w 60720"/>
                <a:gd name="connsiteY10" fmla="*/ 20039 h 67391"/>
                <a:gd name="connsiteX11" fmla="*/ 49198 w 60720"/>
                <a:gd name="connsiteY11" fmla="*/ 54286 h 67391"/>
                <a:gd name="connsiteX12" fmla="*/ 45427 w 60720"/>
                <a:gd name="connsiteY12" fmla="*/ 28337 h 67391"/>
                <a:gd name="connsiteX13" fmla="*/ 18271 w 60720"/>
                <a:gd name="connsiteY13" fmla="*/ 20039 h 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20" h="67391">
                  <a:moveTo>
                    <a:pt x="55535" y="67336"/>
                  </a:moveTo>
                  <a:cubicBezTo>
                    <a:pt x="55135" y="67410"/>
                    <a:pt x="54728" y="67410"/>
                    <a:pt x="54328" y="67336"/>
                  </a:cubicBezTo>
                  <a:cubicBezTo>
                    <a:pt x="21514" y="59415"/>
                    <a:pt x="1525" y="9403"/>
                    <a:pt x="318" y="6989"/>
                  </a:cubicBezTo>
                  <a:cubicBezTo>
                    <a:pt x="-671" y="4289"/>
                    <a:pt x="725" y="1301"/>
                    <a:pt x="3425" y="315"/>
                  </a:cubicBezTo>
                  <a:cubicBezTo>
                    <a:pt x="5266" y="-357"/>
                    <a:pt x="7333" y="64"/>
                    <a:pt x="8766" y="1407"/>
                  </a:cubicBezTo>
                  <a:cubicBezTo>
                    <a:pt x="22269" y="14910"/>
                    <a:pt x="50405" y="18530"/>
                    <a:pt x="50707" y="18606"/>
                  </a:cubicBezTo>
                  <a:cubicBezTo>
                    <a:pt x="53008" y="18890"/>
                    <a:pt x="54833" y="20684"/>
                    <a:pt x="55158" y="22981"/>
                  </a:cubicBezTo>
                  <a:lnTo>
                    <a:pt x="60664" y="61376"/>
                  </a:lnTo>
                  <a:cubicBezTo>
                    <a:pt x="61079" y="64179"/>
                    <a:pt x="59148" y="66788"/>
                    <a:pt x="56342" y="67205"/>
                  </a:cubicBezTo>
                  <a:cubicBezTo>
                    <a:pt x="56078" y="67244"/>
                    <a:pt x="55806" y="67263"/>
                    <a:pt x="55535" y="67260"/>
                  </a:cubicBezTo>
                  <a:close/>
                  <a:moveTo>
                    <a:pt x="18271" y="20039"/>
                  </a:moveTo>
                  <a:cubicBezTo>
                    <a:pt x="25377" y="33985"/>
                    <a:pt x="36043" y="45801"/>
                    <a:pt x="49198" y="54286"/>
                  </a:cubicBezTo>
                  <a:lnTo>
                    <a:pt x="45427" y="28337"/>
                  </a:lnTo>
                  <a:cubicBezTo>
                    <a:pt x="36081" y="26655"/>
                    <a:pt x="26961" y="23870"/>
                    <a:pt x="18271" y="20039"/>
                  </a:cubicBezTo>
                  <a:close/>
                </a:path>
              </a:pathLst>
            </a:custGeom>
            <a:solidFill>
              <a:srgbClr val="231F20"/>
            </a:solidFill>
            <a:ln w="7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FA36FCC0-3C62-4FC7-8098-AD867A844D6B}"/>
                </a:ext>
              </a:extLst>
            </p:cNvPr>
            <p:cNvSpPr/>
            <p:nvPr/>
          </p:nvSpPr>
          <p:spPr>
            <a:xfrm>
              <a:off x="2743322" y="2557654"/>
              <a:ext cx="50359" cy="69309"/>
            </a:xfrm>
            <a:custGeom>
              <a:avLst/>
              <a:gdLst>
                <a:gd name="connsiteX0" fmla="*/ 50360 w 50359"/>
                <a:gd name="connsiteY0" fmla="*/ 28268 h 69309"/>
                <a:gd name="connsiteX1" fmla="*/ 25014 w 50359"/>
                <a:gd name="connsiteY1" fmla="*/ 1036 h 69309"/>
                <a:gd name="connsiteX2" fmla="*/ 7891 w 50359"/>
                <a:gd name="connsiteY2" fmla="*/ 2922 h 69309"/>
                <a:gd name="connsiteX3" fmla="*/ 347 w 50359"/>
                <a:gd name="connsiteY3" fmla="*/ 24044 h 69309"/>
                <a:gd name="connsiteX4" fmla="*/ 49605 w 50359"/>
                <a:gd name="connsiteY4" fmla="*/ 69304 h 69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59" h="69309">
                  <a:moveTo>
                    <a:pt x="50360" y="28268"/>
                  </a:moveTo>
                  <a:cubicBezTo>
                    <a:pt x="47720" y="15139"/>
                    <a:pt x="37921" y="4612"/>
                    <a:pt x="25014" y="1036"/>
                  </a:cubicBezTo>
                  <a:cubicBezTo>
                    <a:pt x="19304" y="-837"/>
                    <a:pt x="13058" y="-149"/>
                    <a:pt x="7891" y="2922"/>
                  </a:cubicBezTo>
                  <a:cubicBezTo>
                    <a:pt x="1818" y="8134"/>
                    <a:pt x="-1048" y="16165"/>
                    <a:pt x="347" y="24044"/>
                  </a:cubicBezTo>
                  <a:cubicBezTo>
                    <a:pt x="2150" y="49815"/>
                    <a:pt x="23777" y="69687"/>
                    <a:pt x="49605" y="69304"/>
                  </a:cubicBezTo>
                </a:path>
              </a:pathLst>
            </a:custGeom>
            <a:solidFill>
              <a:srgbClr val="FFFFFF"/>
            </a:solidFill>
            <a:ln w="7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80BC20D3-8E84-4577-8E4D-D8F88390F7CA}"/>
                </a:ext>
              </a:extLst>
            </p:cNvPr>
            <p:cNvSpPr/>
            <p:nvPr/>
          </p:nvSpPr>
          <p:spPr>
            <a:xfrm>
              <a:off x="2738907" y="2553776"/>
              <a:ext cx="58425" cy="77105"/>
            </a:xfrm>
            <a:custGeom>
              <a:avLst/>
              <a:gdLst>
                <a:gd name="connsiteX0" fmla="*/ 53115 w 58425"/>
                <a:gd name="connsiteY0" fmla="*/ 77105 h 77105"/>
                <a:gd name="connsiteX1" fmla="*/ 312 w 58425"/>
                <a:gd name="connsiteY1" fmla="*/ 28224 h 77105"/>
                <a:gd name="connsiteX2" fmla="*/ 9816 w 58425"/>
                <a:gd name="connsiteY2" fmla="*/ 3557 h 77105"/>
                <a:gd name="connsiteX3" fmla="*/ 30259 w 58425"/>
                <a:gd name="connsiteY3" fmla="*/ 1143 h 77105"/>
                <a:gd name="connsiteX4" fmla="*/ 58395 w 58425"/>
                <a:gd name="connsiteY4" fmla="*/ 31317 h 77105"/>
                <a:gd name="connsiteX5" fmla="*/ 55054 w 58425"/>
                <a:gd name="connsiteY5" fmla="*/ 35608 h 77105"/>
                <a:gd name="connsiteX6" fmla="*/ 50852 w 58425"/>
                <a:gd name="connsiteY6" fmla="*/ 32750 h 77105"/>
                <a:gd name="connsiteX7" fmla="*/ 28222 w 58425"/>
                <a:gd name="connsiteY7" fmla="*/ 8611 h 77105"/>
                <a:gd name="connsiteX8" fmla="*/ 14267 w 58425"/>
                <a:gd name="connsiteY8" fmla="*/ 9969 h 77105"/>
                <a:gd name="connsiteX9" fmla="*/ 8081 w 58425"/>
                <a:gd name="connsiteY9" fmla="*/ 27621 h 77105"/>
                <a:gd name="connsiteX10" fmla="*/ 53341 w 58425"/>
                <a:gd name="connsiteY10" fmla="*/ 69184 h 77105"/>
                <a:gd name="connsiteX11" fmla="*/ 58192 w 58425"/>
                <a:gd name="connsiteY11" fmla="*/ 71879 h 77105"/>
                <a:gd name="connsiteX12" fmla="*/ 55499 w 58425"/>
                <a:gd name="connsiteY12" fmla="*/ 76728 h 77105"/>
                <a:gd name="connsiteX13" fmla="*/ 53341 w 58425"/>
                <a:gd name="connsiteY13" fmla="*/ 76728 h 77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425" h="77105">
                  <a:moveTo>
                    <a:pt x="53115" y="77105"/>
                  </a:moveTo>
                  <a:cubicBezTo>
                    <a:pt x="25416" y="77181"/>
                    <a:pt x="2371" y="55845"/>
                    <a:pt x="312" y="28224"/>
                  </a:cubicBezTo>
                  <a:cubicBezTo>
                    <a:pt x="-1129" y="18897"/>
                    <a:pt x="2492" y="9506"/>
                    <a:pt x="9816" y="3557"/>
                  </a:cubicBezTo>
                  <a:cubicBezTo>
                    <a:pt x="15979" y="-112"/>
                    <a:pt x="23409" y="-990"/>
                    <a:pt x="30259" y="1143"/>
                  </a:cubicBezTo>
                  <a:cubicBezTo>
                    <a:pt x="44561" y="5120"/>
                    <a:pt x="55423" y="16774"/>
                    <a:pt x="58395" y="31317"/>
                  </a:cubicBezTo>
                  <a:cubicBezTo>
                    <a:pt x="58659" y="33425"/>
                    <a:pt x="57158" y="35346"/>
                    <a:pt x="55054" y="35608"/>
                  </a:cubicBezTo>
                  <a:cubicBezTo>
                    <a:pt x="53130" y="35847"/>
                    <a:pt x="51335" y="34623"/>
                    <a:pt x="50852" y="32750"/>
                  </a:cubicBezTo>
                  <a:cubicBezTo>
                    <a:pt x="48333" y="21148"/>
                    <a:pt x="39635" y="11872"/>
                    <a:pt x="28222" y="8611"/>
                  </a:cubicBezTo>
                  <a:cubicBezTo>
                    <a:pt x="23590" y="7021"/>
                    <a:pt x="18499" y="7517"/>
                    <a:pt x="14267" y="9969"/>
                  </a:cubicBezTo>
                  <a:cubicBezTo>
                    <a:pt x="9469" y="14503"/>
                    <a:pt x="7161" y="21082"/>
                    <a:pt x="8081" y="27621"/>
                  </a:cubicBezTo>
                  <a:cubicBezTo>
                    <a:pt x="9794" y="51267"/>
                    <a:pt x="29633" y="69486"/>
                    <a:pt x="53341" y="69184"/>
                  </a:cubicBezTo>
                  <a:cubicBezTo>
                    <a:pt x="55423" y="68589"/>
                    <a:pt x="57596" y="69795"/>
                    <a:pt x="58192" y="71879"/>
                  </a:cubicBezTo>
                  <a:cubicBezTo>
                    <a:pt x="58788" y="73961"/>
                    <a:pt x="57581" y="76132"/>
                    <a:pt x="55499" y="76728"/>
                  </a:cubicBezTo>
                  <a:cubicBezTo>
                    <a:pt x="54790" y="76929"/>
                    <a:pt x="54043" y="76929"/>
                    <a:pt x="53341" y="76728"/>
                  </a:cubicBezTo>
                  <a:close/>
                </a:path>
              </a:pathLst>
            </a:custGeom>
            <a:solidFill>
              <a:srgbClr val="231F20"/>
            </a:solidFill>
            <a:ln w="7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B26E8E91-20EF-4834-9EF3-05F58195B9A3}"/>
                </a:ext>
              </a:extLst>
            </p:cNvPr>
            <p:cNvSpPr/>
            <p:nvPr/>
          </p:nvSpPr>
          <p:spPr>
            <a:xfrm rot="16371000">
              <a:off x="2936887" y="2533006"/>
              <a:ext cx="18556" cy="9957"/>
            </a:xfrm>
            <a:custGeom>
              <a:avLst/>
              <a:gdLst>
                <a:gd name="connsiteX0" fmla="*/ 18557 w 18556"/>
                <a:gd name="connsiteY0" fmla="*/ 4979 h 9957"/>
                <a:gd name="connsiteX1" fmla="*/ 9278 w 18556"/>
                <a:gd name="connsiteY1" fmla="*/ 9957 h 9957"/>
                <a:gd name="connsiteX2" fmla="*/ 0 w 18556"/>
                <a:gd name="connsiteY2" fmla="*/ 4979 h 9957"/>
                <a:gd name="connsiteX3" fmla="*/ 9278 w 18556"/>
                <a:gd name="connsiteY3" fmla="*/ 0 h 9957"/>
                <a:gd name="connsiteX4" fmla="*/ 18557 w 18556"/>
                <a:gd name="connsiteY4" fmla="*/ 4979 h 9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56" h="9957">
                  <a:moveTo>
                    <a:pt x="18557" y="4979"/>
                  </a:moveTo>
                  <a:cubicBezTo>
                    <a:pt x="18557" y="7728"/>
                    <a:pt x="14403" y="9957"/>
                    <a:pt x="9278" y="9957"/>
                  </a:cubicBezTo>
                  <a:cubicBezTo>
                    <a:pt x="4154" y="9957"/>
                    <a:pt x="0" y="7728"/>
                    <a:pt x="0" y="4979"/>
                  </a:cubicBezTo>
                  <a:cubicBezTo>
                    <a:pt x="0" y="2229"/>
                    <a:pt x="4154" y="0"/>
                    <a:pt x="9278" y="0"/>
                  </a:cubicBezTo>
                  <a:cubicBezTo>
                    <a:pt x="14403" y="0"/>
                    <a:pt x="18557" y="2229"/>
                    <a:pt x="18557" y="4979"/>
                  </a:cubicBezTo>
                  <a:close/>
                </a:path>
              </a:pathLst>
            </a:custGeom>
            <a:solidFill>
              <a:srgbClr val="231F20"/>
            </a:solidFill>
            <a:ln w="7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09840E80-E232-41E0-A2E8-36F107171FAC}"/>
                </a:ext>
              </a:extLst>
            </p:cNvPr>
            <p:cNvSpPr/>
            <p:nvPr/>
          </p:nvSpPr>
          <p:spPr>
            <a:xfrm rot="16371000">
              <a:off x="2890998" y="2539375"/>
              <a:ext cx="18556" cy="9957"/>
            </a:xfrm>
            <a:custGeom>
              <a:avLst/>
              <a:gdLst>
                <a:gd name="connsiteX0" fmla="*/ 18557 w 18556"/>
                <a:gd name="connsiteY0" fmla="*/ 4979 h 9957"/>
                <a:gd name="connsiteX1" fmla="*/ 9278 w 18556"/>
                <a:gd name="connsiteY1" fmla="*/ 9957 h 9957"/>
                <a:gd name="connsiteX2" fmla="*/ 0 w 18556"/>
                <a:gd name="connsiteY2" fmla="*/ 4979 h 9957"/>
                <a:gd name="connsiteX3" fmla="*/ 9278 w 18556"/>
                <a:gd name="connsiteY3" fmla="*/ 0 h 9957"/>
                <a:gd name="connsiteX4" fmla="*/ 18557 w 18556"/>
                <a:gd name="connsiteY4" fmla="*/ 4979 h 9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56" h="9957">
                  <a:moveTo>
                    <a:pt x="18557" y="4979"/>
                  </a:moveTo>
                  <a:cubicBezTo>
                    <a:pt x="18557" y="7728"/>
                    <a:pt x="14403" y="9957"/>
                    <a:pt x="9278" y="9957"/>
                  </a:cubicBezTo>
                  <a:cubicBezTo>
                    <a:pt x="4154" y="9957"/>
                    <a:pt x="0" y="7728"/>
                    <a:pt x="0" y="4979"/>
                  </a:cubicBezTo>
                  <a:cubicBezTo>
                    <a:pt x="0" y="2229"/>
                    <a:pt x="4154" y="0"/>
                    <a:pt x="9278" y="0"/>
                  </a:cubicBezTo>
                  <a:cubicBezTo>
                    <a:pt x="14403" y="0"/>
                    <a:pt x="18557" y="2229"/>
                    <a:pt x="18557" y="4979"/>
                  </a:cubicBezTo>
                  <a:close/>
                </a:path>
              </a:pathLst>
            </a:custGeom>
            <a:solidFill>
              <a:srgbClr val="231F20"/>
            </a:solidFill>
            <a:ln w="7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F45F0A50-765F-481D-AB4A-C3F8560A7741}"/>
                </a:ext>
              </a:extLst>
            </p:cNvPr>
            <p:cNvSpPr/>
            <p:nvPr/>
          </p:nvSpPr>
          <p:spPr>
            <a:xfrm>
              <a:off x="2890388" y="2628618"/>
              <a:ext cx="56575" cy="18464"/>
            </a:xfrm>
            <a:custGeom>
              <a:avLst/>
              <a:gdLst>
                <a:gd name="connsiteX0" fmla="*/ 56575 w 56575"/>
                <a:gd name="connsiteY0" fmla="*/ 7619 h 18464"/>
                <a:gd name="connsiteX1" fmla="*/ 35303 w 56575"/>
                <a:gd name="connsiteY1" fmla="*/ 16897 h 18464"/>
                <a:gd name="connsiteX2" fmla="*/ 6186 w 56575"/>
                <a:gd name="connsiteY2" fmla="*/ 11768 h 18464"/>
                <a:gd name="connsiteX3" fmla="*/ 0 w 56575"/>
                <a:gd name="connsiteY3" fmla="*/ 0 h 18464"/>
              </a:gdLst>
              <a:ahLst/>
              <a:cxnLst>
                <a:cxn ang="0">
                  <a:pos x="connsiteX0" y="connsiteY0"/>
                </a:cxn>
                <a:cxn ang="0">
                  <a:pos x="connsiteX1" y="connsiteY1"/>
                </a:cxn>
                <a:cxn ang="0">
                  <a:pos x="connsiteX2" y="connsiteY2"/>
                </a:cxn>
                <a:cxn ang="0">
                  <a:pos x="connsiteX3" y="connsiteY3"/>
                </a:cxn>
              </a:cxnLst>
              <a:rect l="l" t="t" r="r" b="b"/>
              <a:pathLst>
                <a:path w="56575" h="18464">
                  <a:moveTo>
                    <a:pt x="56575" y="7619"/>
                  </a:moveTo>
                  <a:cubicBezTo>
                    <a:pt x="50020" y="11818"/>
                    <a:pt x="42839" y="14949"/>
                    <a:pt x="35303" y="16897"/>
                  </a:cubicBezTo>
                  <a:cubicBezTo>
                    <a:pt x="25270" y="19537"/>
                    <a:pt x="13125" y="19462"/>
                    <a:pt x="6186" y="11768"/>
                  </a:cubicBezTo>
                  <a:cubicBezTo>
                    <a:pt x="3349" y="8302"/>
                    <a:pt x="1245" y="4300"/>
                    <a:pt x="0" y="0"/>
                  </a:cubicBezTo>
                </a:path>
              </a:pathLst>
            </a:custGeom>
            <a:solidFill>
              <a:srgbClr val="FFFFFF"/>
            </a:solidFill>
            <a:ln w="7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9C0125F8-2ED3-4A3F-B946-F20F9EA17E6C}"/>
                </a:ext>
              </a:extLst>
            </p:cNvPr>
            <p:cNvSpPr/>
            <p:nvPr/>
          </p:nvSpPr>
          <p:spPr>
            <a:xfrm>
              <a:off x="2886756" y="2624608"/>
              <a:ext cx="64303" cy="26375"/>
            </a:xfrm>
            <a:custGeom>
              <a:avLst/>
              <a:gdLst>
                <a:gd name="connsiteX0" fmla="*/ 27544 w 64303"/>
                <a:gd name="connsiteY0" fmla="*/ 26338 h 26375"/>
                <a:gd name="connsiteX1" fmla="*/ 7177 w 64303"/>
                <a:gd name="connsiteY1" fmla="*/ 18417 h 26375"/>
                <a:gd name="connsiteX2" fmla="*/ 237 w 64303"/>
                <a:gd name="connsiteY2" fmla="*/ 5367 h 26375"/>
                <a:gd name="connsiteX3" fmla="*/ 2651 w 64303"/>
                <a:gd name="connsiteY3" fmla="*/ 238 h 26375"/>
                <a:gd name="connsiteX4" fmla="*/ 7780 w 64303"/>
                <a:gd name="connsiteY4" fmla="*/ 2652 h 26375"/>
                <a:gd name="connsiteX5" fmla="*/ 13211 w 64303"/>
                <a:gd name="connsiteY5" fmla="*/ 13213 h 26375"/>
                <a:gd name="connsiteX6" fmla="*/ 38406 w 64303"/>
                <a:gd name="connsiteY6" fmla="*/ 17135 h 26375"/>
                <a:gd name="connsiteX7" fmla="*/ 58320 w 64303"/>
                <a:gd name="connsiteY7" fmla="*/ 8385 h 26375"/>
                <a:gd name="connsiteX8" fmla="*/ 63676 w 64303"/>
                <a:gd name="connsiteY8" fmla="*/ 9516 h 26375"/>
                <a:gd name="connsiteX9" fmla="*/ 62545 w 64303"/>
                <a:gd name="connsiteY9" fmla="*/ 14872 h 26375"/>
                <a:gd name="connsiteX10" fmla="*/ 40443 w 64303"/>
                <a:gd name="connsiteY10" fmla="*/ 24678 h 26375"/>
                <a:gd name="connsiteX11" fmla="*/ 27544 w 64303"/>
                <a:gd name="connsiteY11" fmla="*/ 26338 h 2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303" h="26375">
                  <a:moveTo>
                    <a:pt x="27544" y="26338"/>
                  </a:moveTo>
                  <a:cubicBezTo>
                    <a:pt x="19932" y="26743"/>
                    <a:pt x="12517" y="23858"/>
                    <a:pt x="7177" y="18417"/>
                  </a:cubicBezTo>
                  <a:cubicBezTo>
                    <a:pt x="4039" y="14557"/>
                    <a:pt x="1685" y="10125"/>
                    <a:pt x="237" y="5367"/>
                  </a:cubicBezTo>
                  <a:cubicBezTo>
                    <a:pt x="-510" y="3285"/>
                    <a:pt x="569" y="988"/>
                    <a:pt x="2651" y="238"/>
                  </a:cubicBezTo>
                  <a:cubicBezTo>
                    <a:pt x="4733" y="-512"/>
                    <a:pt x="7033" y="569"/>
                    <a:pt x="7780" y="2652"/>
                  </a:cubicBezTo>
                  <a:cubicBezTo>
                    <a:pt x="8942" y="6469"/>
                    <a:pt x="10782" y="10046"/>
                    <a:pt x="13211" y="13213"/>
                  </a:cubicBezTo>
                  <a:cubicBezTo>
                    <a:pt x="20755" y="20756"/>
                    <a:pt x="34333" y="18191"/>
                    <a:pt x="38406" y="17135"/>
                  </a:cubicBezTo>
                  <a:cubicBezTo>
                    <a:pt x="45459" y="15270"/>
                    <a:pt x="52180" y="12318"/>
                    <a:pt x="58320" y="8385"/>
                  </a:cubicBezTo>
                  <a:cubicBezTo>
                    <a:pt x="60108" y="7219"/>
                    <a:pt x="62507" y="7725"/>
                    <a:pt x="63676" y="9516"/>
                  </a:cubicBezTo>
                  <a:cubicBezTo>
                    <a:pt x="64845" y="11308"/>
                    <a:pt x="64332" y="13706"/>
                    <a:pt x="62545" y="14872"/>
                  </a:cubicBezTo>
                  <a:cubicBezTo>
                    <a:pt x="55748" y="19293"/>
                    <a:pt x="48280" y="22603"/>
                    <a:pt x="40443" y="24678"/>
                  </a:cubicBezTo>
                  <a:cubicBezTo>
                    <a:pt x="36233" y="25779"/>
                    <a:pt x="31896" y="26336"/>
                    <a:pt x="27544" y="26338"/>
                  </a:cubicBezTo>
                  <a:close/>
                </a:path>
              </a:pathLst>
            </a:custGeom>
            <a:solidFill>
              <a:srgbClr val="231F20"/>
            </a:solidFill>
            <a:ln w="7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780793E9-326D-47A6-8120-CE2049C0A949}"/>
                </a:ext>
              </a:extLst>
            </p:cNvPr>
            <p:cNvSpPr/>
            <p:nvPr/>
          </p:nvSpPr>
          <p:spPr>
            <a:xfrm>
              <a:off x="2933762" y="2555296"/>
              <a:ext cx="36186" cy="64420"/>
            </a:xfrm>
            <a:custGeom>
              <a:avLst/>
              <a:gdLst>
                <a:gd name="connsiteX0" fmla="*/ 2942 w 36186"/>
                <a:gd name="connsiteY0" fmla="*/ 0 h 64420"/>
                <a:gd name="connsiteX1" fmla="*/ 34548 w 36186"/>
                <a:gd name="connsiteY1" fmla="*/ 58008 h 64420"/>
                <a:gd name="connsiteX2" fmla="*/ 0 w 36186"/>
                <a:gd name="connsiteY2" fmla="*/ 63138 h 64420"/>
              </a:gdLst>
              <a:ahLst/>
              <a:cxnLst>
                <a:cxn ang="0">
                  <a:pos x="connsiteX0" y="connsiteY0"/>
                </a:cxn>
                <a:cxn ang="0">
                  <a:pos x="connsiteX1" y="connsiteY1"/>
                </a:cxn>
                <a:cxn ang="0">
                  <a:pos x="connsiteX2" y="connsiteY2"/>
                </a:cxn>
              </a:cxnLst>
              <a:rect l="l" t="t" r="r" b="b"/>
              <a:pathLst>
                <a:path w="36186" h="64420">
                  <a:moveTo>
                    <a:pt x="2942" y="0"/>
                  </a:moveTo>
                  <a:cubicBezTo>
                    <a:pt x="2942" y="0"/>
                    <a:pt x="44883" y="47749"/>
                    <a:pt x="34548" y="58008"/>
                  </a:cubicBezTo>
                  <a:cubicBezTo>
                    <a:pt x="24214" y="68267"/>
                    <a:pt x="0" y="63138"/>
                    <a:pt x="0" y="63138"/>
                  </a:cubicBezTo>
                </a:path>
              </a:pathLst>
            </a:custGeom>
            <a:solidFill>
              <a:srgbClr val="FFFFFF"/>
            </a:solidFill>
            <a:ln w="7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B8148C3F-E96E-42C4-9005-76131F07F670}"/>
                </a:ext>
              </a:extLst>
            </p:cNvPr>
            <p:cNvSpPr/>
            <p:nvPr/>
          </p:nvSpPr>
          <p:spPr>
            <a:xfrm>
              <a:off x="2930591" y="2551194"/>
              <a:ext cx="43148" cy="72503"/>
            </a:xfrm>
            <a:custGeom>
              <a:avLst/>
              <a:gdLst>
                <a:gd name="connsiteX0" fmla="*/ 16447 w 43148"/>
                <a:gd name="connsiteY0" fmla="*/ 72445 h 72503"/>
                <a:gd name="connsiteX1" fmla="*/ 2417 w 43148"/>
                <a:gd name="connsiteY1" fmla="*/ 71087 h 72503"/>
                <a:gd name="connsiteX2" fmla="*/ 304 w 43148"/>
                <a:gd name="connsiteY2" fmla="*/ 65958 h 72503"/>
                <a:gd name="connsiteX3" fmla="*/ 4001 w 43148"/>
                <a:gd name="connsiteY3" fmla="*/ 63544 h 72503"/>
                <a:gd name="connsiteX4" fmla="*/ 35004 w 43148"/>
                <a:gd name="connsiteY4" fmla="*/ 59470 h 72503"/>
                <a:gd name="connsiteX5" fmla="*/ 3171 w 43148"/>
                <a:gd name="connsiteY5" fmla="*/ 6667 h 72503"/>
                <a:gd name="connsiteX6" fmla="*/ 3548 w 43148"/>
                <a:gd name="connsiteY6" fmla="*/ 1160 h 72503"/>
                <a:gd name="connsiteX7" fmla="*/ 8987 w 43148"/>
                <a:gd name="connsiteY7" fmla="*/ 1094 h 72503"/>
                <a:gd name="connsiteX8" fmla="*/ 9055 w 43148"/>
                <a:gd name="connsiteY8" fmla="*/ 1160 h 72503"/>
                <a:gd name="connsiteX9" fmla="*/ 40510 w 43148"/>
                <a:gd name="connsiteY9" fmla="*/ 64524 h 72503"/>
                <a:gd name="connsiteX10" fmla="*/ 16447 w 43148"/>
                <a:gd name="connsiteY10" fmla="*/ 72445 h 7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148" h="72503">
                  <a:moveTo>
                    <a:pt x="16447" y="72445"/>
                  </a:moveTo>
                  <a:cubicBezTo>
                    <a:pt x="11740" y="72427"/>
                    <a:pt x="7041" y="71972"/>
                    <a:pt x="2417" y="71087"/>
                  </a:cubicBezTo>
                  <a:cubicBezTo>
                    <a:pt x="418" y="70255"/>
                    <a:pt x="-533" y="67959"/>
                    <a:pt x="304" y="65958"/>
                  </a:cubicBezTo>
                  <a:cubicBezTo>
                    <a:pt x="923" y="64470"/>
                    <a:pt x="2386" y="63512"/>
                    <a:pt x="4001" y="63544"/>
                  </a:cubicBezTo>
                  <a:cubicBezTo>
                    <a:pt x="10186" y="64826"/>
                    <a:pt x="27762" y="66636"/>
                    <a:pt x="35004" y="59470"/>
                  </a:cubicBezTo>
                  <a:cubicBezTo>
                    <a:pt x="39002" y="55397"/>
                    <a:pt x="23840" y="30277"/>
                    <a:pt x="3171" y="6667"/>
                  </a:cubicBezTo>
                  <a:cubicBezTo>
                    <a:pt x="1805" y="5025"/>
                    <a:pt x="1971" y="2600"/>
                    <a:pt x="3548" y="1160"/>
                  </a:cubicBezTo>
                  <a:cubicBezTo>
                    <a:pt x="5034" y="-361"/>
                    <a:pt x="7471" y="-390"/>
                    <a:pt x="8987" y="1094"/>
                  </a:cubicBezTo>
                  <a:cubicBezTo>
                    <a:pt x="9009" y="1116"/>
                    <a:pt x="9032" y="1138"/>
                    <a:pt x="9055" y="1160"/>
                  </a:cubicBezTo>
                  <a:cubicBezTo>
                    <a:pt x="22406" y="16247"/>
                    <a:pt x="52127" y="52907"/>
                    <a:pt x="40510" y="64524"/>
                  </a:cubicBezTo>
                  <a:cubicBezTo>
                    <a:pt x="33782" y="70123"/>
                    <a:pt x="25182" y="72955"/>
                    <a:pt x="16447" y="72445"/>
                  </a:cubicBezTo>
                  <a:close/>
                </a:path>
              </a:pathLst>
            </a:custGeom>
            <a:solidFill>
              <a:srgbClr val="231F20"/>
            </a:solidFill>
            <a:ln w="7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4ED02384-5DD4-4118-8688-E13473181F52}"/>
                </a:ext>
              </a:extLst>
            </p:cNvPr>
            <p:cNvSpPr/>
            <p:nvPr/>
          </p:nvSpPr>
          <p:spPr>
            <a:xfrm>
              <a:off x="2751711" y="2804045"/>
              <a:ext cx="272111" cy="253863"/>
            </a:xfrm>
            <a:custGeom>
              <a:avLst/>
              <a:gdLst>
                <a:gd name="connsiteX0" fmla="*/ 268347 w 272111"/>
                <a:gd name="connsiteY0" fmla="*/ 253864 h 253863"/>
                <a:gd name="connsiteX1" fmla="*/ 267366 w 272111"/>
                <a:gd name="connsiteY1" fmla="*/ 253864 h 253863"/>
                <a:gd name="connsiteX2" fmla="*/ 42047 w 272111"/>
                <a:gd name="connsiteY2" fmla="*/ 105486 h 253863"/>
                <a:gd name="connsiteX3" fmla="*/ 31 w 272111"/>
                <a:gd name="connsiteY3" fmla="*/ 4330 h 253863"/>
                <a:gd name="connsiteX4" fmla="*/ 3350 w 272111"/>
                <a:gd name="connsiteY4" fmla="*/ 30 h 253863"/>
                <a:gd name="connsiteX5" fmla="*/ 7725 w 272111"/>
                <a:gd name="connsiteY5" fmla="*/ 3425 h 253863"/>
                <a:gd name="connsiteX6" fmla="*/ 269328 w 272111"/>
                <a:gd name="connsiteY6" fmla="*/ 246320 h 253863"/>
                <a:gd name="connsiteX7" fmla="*/ 271960 w 272111"/>
                <a:gd name="connsiteY7" fmla="*/ 251080 h 253863"/>
                <a:gd name="connsiteX8" fmla="*/ 268347 w 272111"/>
                <a:gd name="connsiteY8" fmla="*/ 253864 h 25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111" h="253863">
                  <a:moveTo>
                    <a:pt x="268347" y="253864"/>
                  </a:moveTo>
                  <a:lnTo>
                    <a:pt x="267366" y="253864"/>
                  </a:lnTo>
                  <a:cubicBezTo>
                    <a:pt x="141091" y="220975"/>
                    <a:pt x="75162" y="155046"/>
                    <a:pt x="42047" y="105486"/>
                  </a:cubicBezTo>
                  <a:cubicBezTo>
                    <a:pt x="20880" y="75207"/>
                    <a:pt x="6548" y="40694"/>
                    <a:pt x="31" y="4330"/>
                  </a:cubicBezTo>
                  <a:cubicBezTo>
                    <a:pt x="-234" y="2227"/>
                    <a:pt x="1245" y="304"/>
                    <a:pt x="3350" y="30"/>
                  </a:cubicBezTo>
                  <a:cubicBezTo>
                    <a:pt x="5492" y="-237"/>
                    <a:pt x="7453" y="1281"/>
                    <a:pt x="7725" y="3425"/>
                  </a:cubicBezTo>
                  <a:cubicBezTo>
                    <a:pt x="7725" y="5235"/>
                    <a:pt x="32769" y="184465"/>
                    <a:pt x="269328" y="246320"/>
                  </a:cubicBezTo>
                  <a:cubicBezTo>
                    <a:pt x="271372" y="246909"/>
                    <a:pt x="272549" y="249036"/>
                    <a:pt x="271960" y="251080"/>
                  </a:cubicBezTo>
                  <a:cubicBezTo>
                    <a:pt x="271493" y="252702"/>
                    <a:pt x="270029" y="253826"/>
                    <a:pt x="268347" y="253864"/>
                  </a:cubicBezTo>
                  <a:close/>
                </a:path>
              </a:pathLst>
            </a:custGeom>
            <a:solidFill>
              <a:srgbClr val="231F20"/>
            </a:solidFill>
            <a:ln w="7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23136E5C-E814-4441-AD9C-40E47243ACC9}"/>
                </a:ext>
              </a:extLst>
            </p:cNvPr>
            <p:cNvSpPr/>
            <p:nvPr/>
          </p:nvSpPr>
          <p:spPr>
            <a:xfrm>
              <a:off x="2696220" y="2367784"/>
              <a:ext cx="313058" cy="313637"/>
            </a:xfrm>
            <a:custGeom>
              <a:avLst/>
              <a:gdLst>
                <a:gd name="connsiteX0" fmla="*/ 4754 w 313058"/>
                <a:gd name="connsiteY0" fmla="*/ 313637 h 313637"/>
                <a:gd name="connsiteX1" fmla="*/ 2491 w 313058"/>
                <a:gd name="connsiteY1" fmla="*/ 312883 h 313637"/>
                <a:gd name="connsiteX2" fmla="*/ 832 w 313058"/>
                <a:gd name="connsiteY2" fmla="*/ 309790 h 313637"/>
                <a:gd name="connsiteX3" fmla="*/ 2 w 313058"/>
                <a:gd name="connsiteY3" fmla="*/ 194075 h 313637"/>
                <a:gd name="connsiteX4" fmla="*/ 15089 w 313058"/>
                <a:gd name="connsiteY4" fmla="*/ 85300 h 313637"/>
                <a:gd name="connsiteX5" fmla="*/ 68496 w 313058"/>
                <a:gd name="connsiteY5" fmla="*/ 29480 h 313637"/>
                <a:gd name="connsiteX6" fmla="*/ 107268 w 313058"/>
                <a:gd name="connsiteY6" fmla="*/ 32874 h 313637"/>
                <a:gd name="connsiteX7" fmla="*/ 134726 w 313058"/>
                <a:gd name="connsiteY7" fmla="*/ 13563 h 313637"/>
                <a:gd name="connsiteX8" fmla="*/ 172443 w 313058"/>
                <a:gd name="connsiteY8" fmla="*/ 1418 h 313637"/>
                <a:gd name="connsiteX9" fmla="*/ 244029 w 313058"/>
                <a:gd name="connsiteY9" fmla="*/ 16505 h 313637"/>
                <a:gd name="connsiteX10" fmla="*/ 306790 w 313058"/>
                <a:gd name="connsiteY10" fmla="*/ 102424 h 313637"/>
                <a:gd name="connsiteX11" fmla="*/ 306790 w 313058"/>
                <a:gd name="connsiteY11" fmla="*/ 209388 h 313637"/>
                <a:gd name="connsiteX12" fmla="*/ 302792 w 313058"/>
                <a:gd name="connsiteY12" fmla="*/ 213233 h 313637"/>
                <a:gd name="connsiteX13" fmla="*/ 298945 w 313058"/>
                <a:gd name="connsiteY13" fmla="*/ 209234 h 313637"/>
                <a:gd name="connsiteX14" fmla="*/ 299246 w 313058"/>
                <a:gd name="connsiteY14" fmla="*/ 207804 h 313637"/>
                <a:gd name="connsiteX15" fmla="*/ 299246 w 313058"/>
                <a:gd name="connsiteY15" fmla="*/ 104385 h 313637"/>
                <a:gd name="connsiteX16" fmla="*/ 240182 w 313058"/>
                <a:gd name="connsiteY16" fmla="*/ 23294 h 313637"/>
                <a:gd name="connsiteX17" fmla="*/ 173725 w 313058"/>
                <a:gd name="connsiteY17" fmla="*/ 8962 h 313637"/>
                <a:gd name="connsiteX18" fmla="*/ 138498 w 313058"/>
                <a:gd name="connsiteY18" fmla="*/ 20503 h 313637"/>
                <a:gd name="connsiteX19" fmla="*/ 110361 w 313058"/>
                <a:gd name="connsiteY19" fmla="*/ 40191 h 313637"/>
                <a:gd name="connsiteX20" fmla="*/ 109833 w 313058"/>
                <a:gd name="connsiteY20" fmla="*/ 40644 h 313637"/>
                <a:gd name="connsiteX21" fmla="*/ 105835 w 313058"/>
                <a:gd name="connsiteY21" fmla="*/ 40644 h 313637"/>
                <a:gd name="connsiteX22" fmla="*/ 71287 w 313058"/>
                <a:gd name="connsiteY22" fmla="*/ 36721 h 313637"/>
                <a:gd name="connsiteX23" fmla="*/ 22481 w 313058"/>
                <a:gd name="connsiteY23" fmla="*/ 88318 h 313637"/>
                <a:gd name="connsiteX24" fmla="*/ 8375 w 313058"/>
                <a:gd name="connsiteY24" fmla="*/ 193924 h 313637"/>
                <a:gd name="connsiteX25" fmla="*/ 9130 w 313058"/>
                <a:gd name="connsiteY25" fmla="*/ 304359 h 313637"/>
                <a:gd name="connsiteX26" fmla="*/ 33193 w 313058"/>
                <a:gd name="connsiteY26" fmla="*/ 301417 h 313637"/>
                <a:gd name="connsiteX27" fmla="*/ 39378 w 313058"/>
                <a:gd name="connsiteY27" fmla="*/ 279239 h 313637"/>
                <a:gd name="connsiteX28" fmla="*/ 43225 w 313058"/>
                <a:gd name="connsiteY28" fmla="*/ 277655 h 313637"/>
                <a:gd name="connsiteX29" fmla="*/ 46318 w 313058"/>
                <a:gd name="connsiteY29" fmla="*/ 280371 h 313637"/>
                <a:gd name="connsiteX30" fmla="*/ 49336 w 313058"/>
                <a:gd name="connsiteY30" fmla="*/ 300361 h 313637"/>
                <a:gd name="connsiteX31" fmla="*/ 67213 w 313058"/>
                <a:gd name="connsiteY31" fmla="*/ 299229 h 313637"/>
                <a:gd name="connsiteX32" fmla="*/ 71362 w 313058"/>
                <a:gd name="connsiteY32" fmla="*/ 302913 h 313637"/>
                <a:gd name="connsiteX33" fmla="*/ 71362 w 313058"/>
                <a:gd name="connsiteY33" fmla="*/ 302926 h 313637"/>
                <a:gd name="connsiteX34" fmla="*/ 67756 w 313058"/>
                <a:gd name="connsiteY34" fmla="*/ 306998 h 313637"/>
                <a:gd name="connsiteX35" fmla="*/ 67741 w 313058"/>
                <a:gd name="connsiteY35" fmla="*/ 306999 h 313637"/>
                <a:gd name="connsiteX36" fmla="*/ 45564 w 313058"/>
                <a:gd name="connsiteY36" fmla="*/ 308357 h 313637"/>
                <a:gd name="connsiteX37" fmla="*/ 42622 w 313058"/>
                <a:gd name="connsiteY37" fmla="*/ 307225 h 313637"/>
                <a:gd name="connsiteX38" fmla="*/ 41415 w 313058"/>
                <a:gd name="connsiteY38" fmla="*/ 304283 h 313637"/>
                <a:gd name="connsiteX39" fmla="*/ 40887 w 313058"/>
                <a:gd name="connsiteY39" fmla="*/ 294326 h 313637"/>
                <a:gd name="connsiteX40" fmla="*/ 40434 w 313058"/>
                <a:gd name="connsiteY40" fmla="*/ 305038 h 313637"/>
                <a:gd name="connsiteX41" fmla="*/ 39378 w 313058"/>
                <a:gd name="connsiteY41" fmla="*/ 308206 h 313637"/>
                <a:gd name="connsiteX42" fmla="*/ 36210 w 313058"/>
                <a:gd name="connsiteY42" fmla="*/ 309413 h 313637"/>
                <a:gd name="connsiteX43" fmla="*/ 6037 w 313058"/>
                <a:gd name="connsiteY43" fmla="*/ 313260 h 313637"/>
                <a:gd name="connsiteX44" fmla="*/ 4754 w 313058"/>
                <a:gd name="connsiteY44" fmla="*/ 313637 h 31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3058" h="313637">
                  <a:moveTo>
                    <a:pt x="4754" y="313637"/>
                  </a:moveTo>
                  <a:cubicBezTo>
                    <a:pt x="3935" y="313654"/>
                    <a:pt x="3136" y="313388"/>
                    <a:pt x="2491" y="312883"/>
                  </a:cubicBezTo>
                  <a:cubicBezTo>
                    <a:pt x="1482" y="312171"/>
                    <a:pt x="867" y="311025"/>
                    <a:pt x="832" y="309790"/>
                  </a:cubicBezTo>
                  <a:lnTo>
                    <a:pt x="2" y="194075"/>
                  </a:lnTo>
                  <a:cubicBezTo>
                    <a:pt x="2" y="159300"/>
                    <a:pt x="-526" y="119849"/>
                    <a:pt x="15089" y="85300"/>
                  </a:cubicBezTo>
                  <a:cubicBezTo>
                    <a:pt x="24669" y="63651"/>
                    <a:pt x="43753" y="37626"/>
                    <a:pt x="68496" y="29480"/>
                  </a:cubicBezTo>
                  <a:cubicBezTo>
                    <a:pt x="81327" y="25149"/>
                    <a:pt x="95388" y="26379"/>
                    <a:pt x="107268" y="32874"/>
                  </a:cubicBezTo>
                  <a:cubicBezTo>
                    <a:pt x="116064" y="25949"/>
                    <a:pt x="125237" y="19502"/>
                    <a:pt x="134726" y="13563"/>
                  </a:cubicBezTo>
                  <a:cubicBezTo>
                    <a:pt x="146607" y="7614"/>
                    <a:pt x="159325" y="3518"/>
                    <a:pt x="172443" y="1418"/>
                  </a:cubicBezTo>
                  <a:cubicBezTo>
                    <a:pt x="196657" y="-2655"/>
                    <a:pt x="217703" y="1946"/>
                    <a:pt x="244029" y="16505"/>
                  </a:cubicBezTo>
                  <a:cubicBezTo>
                    <a:pt x="275553" y="35646"/>
                    <a:pt x="298145" y="66570"/>
                    <a:pt x="306790" y="102424"/>
                  </a:cubicBezTo>
                  <a:cubicBezTo>
                    <a:pt x="315148" y="137589"/>
                    <a:pt x="315148" y="174223"/>
                    <a:pt x="306790" y="209388"/>
                  </a:cubicBezTo>
                  <a:cubicBezTo>
                    <a:pt x="306744" y="211554"/>
                    <a:pt x="304957" y="213275"/>
                    <a:pt x="302792" y="213233"/>
                  </a:cubicBezTo>
                  <a:cubicBezTo>
                    <a:pt x="300627" y="213190"/>
                    <a:pt x="298907" y="211399"/>
                    <a:pt x="298945" y="209234"/>
                  </a:cubicBezTo>
                  <a:cubicBezTo>
                    <a:pt x="298952" y="208742"/>
                    <a:pt x="299058" y="208257"/>
                    <a:pt x="299246" y="207804"/>
                  </a:cubicBezTo>
                  <a:cubicBezTo>
                    <a:pt x="307295" y="173801"/>
                    <a:pt x="307295" y="138388"/>
                    <a:pt x="299246" y="104385"/>
                  </a:cubicBezTo>
                  <a:cubicBezTo>
                    <a:pt x="291145" y="70568"/>
                    <a:pt x="269880" y="41381"/>
                    <a:pt x="240182" y="23294"/>
                  </a:cubicBezTo>
                  <a:cubicBezTo>
                    <a:pt x="215591" y="9339"/>
                    <a:pt x="196280" y="5265"/>
                    <a:pt x="173725" y="8962"/>
                  </a:cubicBezTo>
                  <a:cubicBezTo>
                    <a:pt x="161467" y="11007"/>
                    <a:pt x="149587" y="14899"/>
                    <a:pt x="138498" y="20503"/>
                  </a:cubicBezTo>
                  <a:cubicBezTo>
                    <a:pt x="136159" y="21710"/>
                    <a:pt x="112850" y="38230"/>
                    <a:pt x="110361" y="40191"/>
                  </a:cubicBezTo>
                  <a:lnTo>
                    <a:pt x="109833" y="40644"/>
                  </a:lnTo>
                  <a:cubicBezTo>
                    <a:pt x="108596" y="41358"/>
                    <a:pt x="107072" y="41358"/>
                    <a:pt x="105835" y="40644"/>
                  </a:cubicBezTo>
                  <a:cubicBezTo>
                    <a:pt x="95456" y="34321"/>
                    <a:pt x="82820" y="32886"/>
                    <a:pt x="71287" y="36721"/>
                  </a:cubicBezTo>
                  <a:cubicBezTo>
                    <a:pt x="48657" y="44265"/>
                    <a:pt x="31382" y="68177"/>
                    <a:pt x="22481" y="88318"/>
                  </a:cubicBezTo>
                  <a:cubicBezTo>
                    <a:pt x="7847" y="121357"/>
                    <a:pt x="8073" y="159904"/>
                    <a:pt x="8375" y="193924"/>
                  </a:cubicBezTo>
                  <a:lnTo>
                    <a:pt x="9130" y="304359"/>
                  </a:lnTo>
                  <a:cubicBezTo>
                    <a:pt x="16972" y="302250"/>
                    <a:pt x="25073" y="301259"/>
                    <a:pt x="33193" y="301417"/>
                  </a:cubicBezTo>
                  <a:cubicBezTo>
                    <a:pt x="32936" y="293565"/>
                    <a:pt x="35094" y="285823"/>
                    <a:pt x="39378" y="279239"/>
                  </a:cubicBezTo>
                  <a:cubicBezTo>
                    <a:pt x="40276" y="278047"/>
                    <a:pt x="41747" y="277440"/>
                    <a:pt x="43225" y="277655"/>
                  </a:cubicBezTo>
                  <a:cubicBezTo>
                    <a:pt x="44689" y="277904"/>
                    <a:pt x="45881" y="278954"/>
                    <a:pt x="46318" y="280371"/>
                  </a:cubicBezTo>
                  <a:cubicBezTo>
                    <a:pt x="48264" y="286858"/>
                    <a:pt x="49283" y="293588"/>
                    <a:pt x="49336" y="300361"/>
                  </a:cubicBezTo>
                  <a:lnTo>
                    <a:pt x="67213" y="299229"/>
                  </a:lnTo>
                  <a:cubicBezTo>
                    <a:pt x="69378" y="299101"/>
                    <a:pt x="71234" y="300750"/>
                    <a:pt x="71362" y="302913"/>
                  </a:cubicBezTo>
                  <a:cubicBezTo>
                    <a:pt x="71362" y="302917"/>
                    <a:pt x="71362" y="302921"/>
                    <a:pt x="71362" y="302926"/>
                  </a:cubicBezTo>
                  <a:cubicBezTo>
                    <a:pt x="71490" y="305047"/>
                    <a:pt x="69876" y="306870"/>
                    <a:pt x="67756" y="306998"/>
                  </a:cubicBezTo>
                  <a:cubicBezTo>
                    <a:pt x="67749" y="306998"/>
                    <a:pt x="67749" y="306999"/>
                    <a:pt x="67741" y="306999"/>
                  </a:cubicBezTo>
                  <a:lnTo>
                    <a:pt x="45564" y="308357"/>
                  </a:lnTo>
                  <a:cubicBezTo>
                    <a:pt x="44463" y="308449"/>
                    <a:pt x="43376" y="308032"/>
                    <a:pt x="42622" y="307225"/>
                  </a:cubicBezTo>
                  <a:cubicBezTo>
                    <a:pt x="41815" y="306465"/>
                    <a:pt x="41377" y="305392"/>
                    <a:pt x="41415" y="304283"/>
                  </a:cubicBezTo>
                  <a:cubicBezTo>
                    <a:pt x="41536" y="300955"/>
                    <a:pt x="41355" y="297623"/>
                    <a:pt x="40887" y="294326"/>
                  </a:cubicBezTo>
                  <a:cubicBezTo>
                    <a:pt x="40057" y="297835"/>
                    <a:pt x="39906" y="301470"/>
                    <a:pt x="40434" y="305038"/>
                  </a:cubicBezTo>
                  <a:cubicBezTo>
                    <a:pt x="40585" y="306199"/>
                    <a:pt x="40193" y="307366"/>
                    <a:pt x="39378" y="308206"/>
                  </a:cubicBezTo>
                  <a:cubicBezTo>
                    <a:pt x="38586" y="309108"/>
                    <a:pt x="37402" y="309561"/>
                    <a:pt x="36210" y="309413"/>
                  </a:cubicBezTo>
                  <a:cubicBezTo>
                    <a:pt x="25996" y="308680"/>
                    <a:pt x="15740" y="309988"/>
                    <a:pt x="6037" y="313260"/>
                  </a:cubicBezTo>
                  <a:cubicBezTo>
                    <a:pt x="5635" y="313460"/>
                    <a:pt x="5201" y="313587"/>
                    <a:pt x="4754" y="313637"/>
                  </a:cubicBezTo>
                  <a:close/>
                </a:path>
              </a:pathLst>
            </a:custGeom>
            <a:solidFill>
              <a:srgbClr val="231F20"/>
            </a:solidFill>
            <a:ln w="7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1B60AA12-9B59-4597-A026-C85C49D9FD32}"/>
                </a:ext>
              </a:extLst>
            </p:cNvPr>
            <p:cNvSpPr/>
            <p:nvPr/>
          </p:nvSpPr>
          <p:spPr>
            <a:xfrm>
              <a:off x="3006084" y="2818387"/>
              <a:ext cx="22093" cy="200900"/>
            </a:xfrm>
            <a:custGeom>
              <a:avLst/>
              <a:gdLst>
                <a:gd name="connsiteX0" fmla="*/ 18047 w 22093"/>
                <a:gd name="connsiteY0" fmla="*/ 200900 h 200900"/>
                <a:gd name="connsiteX1" fmla="*/ 18047 w 22093"/>
                <a:gd name="connsiteY1" fmla="*/ 200900 h 200900"/>
                <a:gd name="connsiteX2" fmla="*/ 14199 w 22093"/>
                <a:gd name="connsiteY2" fmla="*/ 196903 h 200900"/>
                <a:gd name="connsiteX3" fmla="*/ 93 w 22093"/>
                <a:gd name="connsiteY3" fmla="*/ 4774 h 200900"/>
                <a:gd name="connsiteX4" fmla="*/ 3073 w 22093"/>
                <a:gd name="connsiteY4" fmla="*/ 94 h 200900"/>
                <a:gd name="connsiteX5" fmla="*/ 7637 w 22093"/>
                <a:gd name="connsiteY5" fmla="*/ 2662 h 200900"/>
                <a:gd name="connsiteX6" fmla="*/ 21969 w 22093"/>
                <a:gd name="connsiteY6" fmla="*/ 197053 h 200900"/>
                <a:gd name="connsiteX7" fmla="*/ 18122 w 22093"/>
                <a:gd name="connsiteY7" fmla="*/ 200900 h 200900"/>
                <a:gd name="connsiteX8" fmla="*/ 18047 w 22093"/>
                <a:gd name="connsiteY8" fmla="*/ 200900 h 20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93" h="200900">
                  <a:moveTo>
                    <a:pt x="18047" y="200900"/>
                  </a:moveTo>
                  <a:lnTo>
                    <a:pt x="18047" y="200900"/>
                  </a:lnTo>
                  <a:cubicBezTo>
                    <a:pt x="15897" y="200817"/>
                    <a:pt x="14199" y="199052"/>
                    <a:pt x="14199" y="196903"/>
                  </a:cubicBezTo>
                  <a:cubicBezTo>
                    <a:pt x="14199" y="195620"/>
                    <a:pt x="16085" y="62556"/>
                    <a:pt x="93" y="4774"/>
                  </a:cubicBezTo>
                  <a:cubicBezTo>
                    <a:pt x="-374" y="2659"/>
                    <a:pt x="961" y="564"/>
                    <a:pt x="3073" y="94"/>
                  </a:cubicBezTo>
                  <a:cubicBezTo>
                    <a:pt x="5027" y="-340"/>
                    <a:pt x="6996" y="767"/>
                    <a:pt x="7637" y="2662"/>
                  </a:cubicBezTo>
                  <a:cubicBezTo>
                    <a:pt x="23855" y="61575"/>
                    <a:pt x="22120" y="191245"/>
                    <a:pt x="21969" y="197053"/>
                  </a:cubicBezTo>
                  <a:cubicBezTo>
                    <a:pt x="21969" y="199181"/>
                    <a:pt x="20249" y="200900"/>
                    <a:pt x="18122" y="200900"/>
                  </a:cubicBezTo>
                  <a:cubicBezTo>
                    <a:pt x="18099" y="200900"/>
                    <a:pt x="18069" y="200900"/>
                    <a:pt x="18047" y="200900"/>
                  </a:cubicBezTo>
                  <a:close/>
                </a:path>
              </a:pathLst>
            </a:custGeom>
            <a:solidFill>
              <a:srgbClr val="231F20"/>
            </a:solidFill>
            <a:ln w="7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D025E837-35CE-4D40-B5D1-F9AD88E38FC1}"/>
                </a:ext>
              </a:extLst>
            </p:cNvPr>
            <p:cNvSpPr/>
            <p:nvPr/>
          </p:nvSpPr>
          <p:spPr>
            <a:xfrm>
              <a:off x="2890855" y="4138437"/>
              <a:ext cx="85481" cy="50519"/>
            </a:xfrm>
            <a:custGeom>
              <a:avLst/>
              <a:gdLst>
                <a:gd name="connsiteX0" fmla="*/ 81755 w 85481"/>
                <a:gd name="connsiteY0" fmla="*/ 50519 h 50519"/>
                <a:gd name="connsiteX1" fmla="*/ 79039 w 85481"/>
                <a:gd name="connsiteY1" fmla="*/ 49463 h 50519"/>
                <a:gd name="connsiteX2" fmla="*/ 2097 w 85481"/>
                <a:gd name="connsiteY2" fmla="*/ 7145 h 50519"/>
                <a:gd name="connsiteX3" fmla="*/ 362 w 85481"/>
                <a:gd name="connsiteY3" fmla="*/ 2091 h 50519"/>
                <a:gd name="connsiteX4" fmla="*/ 5341 w 85481"/>
                <a:gd name="connsiteY4" fmla="*/ 356 h 50519"/>
                <a:gd name="connsiteX5" fmla="*/ 84395 w 85481"/>
                <a:gd name="connsiteY5" fmla="*/ 44108 h 50519"/>
                <a:gd name="connsiteX6" fmla="*/ 84395 w 85481"/>
                <a:gd name="connsiteY6" fmla="*/ 49463 h 50519"/>
                <a:gd name="connsiteX7" fmla="*/ 81755 w 85481"/>
                <a:gd name="connsiteY7" fmla="*/ 50519 h 5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481" h="50519">
                  <a:moveTo>
                    <a:pt x="81755" y="50519"/>
                  </a:moveTo>
                  <a:cubicBezTo>
                    <a:pt x="80751" y="50512"/>
                    <a:pt x="79786" y="50135"/>
                    <a:pt x="79039" y="49463"/>
                  </a:cubicBezTo>
                  <a:cubicBezTo>
                    <a:pt x="70515" y="40864"/>
                    <a:pt x="20654" y="15971"/>
                    <a:pt x="2097" y="7145"/>
                  </a:cubicBezTo>
                  <a:cubicBezTo>
                    <a:pt x="249" y="6202"/>
                    <a:pt x="-513" y="3970"/>
                    <a:pt x="362" y="2091"/>
                  </a:cubicBezTo>
                  <a:cubicBezTo>
                    <a:pt x="1275" y="258"/>
                    <a:pt x="3485" y="-511"/>
                    <a:pt x="5341" y="356"/>
                  </a:cubicBezTo>
                  <a:cubicBezTo>
                    <a:pt x="8132" y="1714"/>
                    <a:pt x="73231" y="32943"/>
                    <a:pt x="84395" y="44108"/>
                  </a:cubicBezTo>
                  <a:cubicBezTo>
                    <a:pt x="85843" y="45601"/>
                    <a:pt x="85843" y="47970"/>
                    <a:pt x="84395" y="49463"/>
                  </a:cubicBezTo>
                  <a:cubicBezTo>
                    <a:pt x="83671" y="50120"/>
                    <a:pt x="82735" y="50497"/>
                    <a:pt x="81755" y="50519"/>
                  </a:cubicBezTo>
                  <a:close/>
                </a:path>
              </a:pathLst>
            </a:custGeom>
            <a:solidFill>
              <a:srgbClr val="FFFFFF"/>
            </a:solidFill>
            <a:ln w="7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2028AB3A-452C-45D9-9C69-A78EF20D3B97}"/>
                </a:ext>
              </a:extLst>
            </p:cNvPr>
            <p:cNvSpPr/>
            <p:nvPr/>
          </p:nvSpPr>
          <p:spPr>
            <a:xfrm>
              <a:off x="2661492" y="3237012"/>
              <a:ext cx="73704" cy="89431"/>
            </a:xfrm>
            <a:custGeom>
              <a:avLst/>
              <a:gdLst>
                <a:gd name="connsiteX0" fmla="*/ 4557 w 73704"/>
                <a:gd name="connsiteY0" fmla="*/ 89364 h 89431"/>
                <a:gd name="connsiteX1" fmla="*/ 68 w 73704"/>
                <a:gd name="connsiteY1" fmla="*/ 86309 h 89431"/>
                <a:gd name="connsiteX2" fmla="*/ 3123 w 73704"/>
                <a:gd name="connsiteY2" fmla="*/ 81821 h 89431"/>
                <a:gd name="connsiteX3" fmla="*/ 66035 w 73704"/>
                <a:gd name="connsiteY3" fmla="*/ 2918 h 89431"/>
                <a:gd name="connsiteX4" fmla="*/ 70787 w 73704"/>
                <a:gd name="connsiteY4" fmla="*/ 127 h 89431"/>
                <a:gd name="connsiteX5" fmla="*/ 73578 w 73704"/>
                <a:gd name="connsiteY5" fmla="*/ 4879 h 89431"/>
                <a:gd name="connsiteX6" fmla="*/ 6291 w 73704"/>
                <a:gd name="connsiteY6" fmla="*/ 88761 h 89431"/>
                <a:gd name="connsiteX7" fmla="*/ 4557 w 73704"/>
                <a:gd name="connsiteY7" fmla="*/ 89364 h 8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04" h="89431">
                  <a:moveTo>
                    <a:pt x="4557" y="89364"/>
                  </a:moveTo>
                  <a:cubicBezTo>
                    <a:pt x="2474" y="89757"/>
                    <a:pt x="464" y="88391"/>
                    <a:pt x="68" y="86309"/>
                  </a:cubicBezTo>
                  <a:cubicBezTo>
                    <a:pt x="-328" y="84227"/>
                    <a:pt x="1041" y="82213"/>
                    <a:pt x="3123" y="81821"/>
                  </a:cubicBezTo>
                  <a:cubicBezTo>
                    <a:pt x="49666" y="62359"/>
                    <a:pt x="65884" y="3521"/>
                    <a:pt x="66035" y="2918"/>
                  </a:cubicBezTo>
                  <a:cubicBezTo>
                    <a:pt x="66578" y="836"/>
                    <a:pt x="68705" y="-416"/>
                    <a:pt x="70787" y="127"/>
                  </a:cubicBezTo>
                  <a:cubicBezTo>
                    <a:pt x="72869" y="670"/>
                    <a:pt x="74121" y="2797"/>
                    <a:pt x="73578" y="4879"/>
                  </a:cubicBezTo>
                  <a:cubicBezTo>
                    <a:pt x="72899" y="7444"/>
                    <a:pt x="56304" y="67941"/>
                    <a:pt x="6291" y="88761"/>
                  </a:cubicBezTo>
                  <a:cubicBezTo>
                    <a:pt x="5757" y="89070"/>
                    <a:pt x="5168" y="89274"/>
                    <a:pt x="4557" y="89364"/>
                  </a:cubicBezTo>
                  <a:close/>
                </a:path>
              </a:pathLst>
            </a:custGeom>
            <a:solidFill>
              <a:srgbClr val="FFFFFF"/>
            </a:solidFill>
            <a:ln w="7525" cap="flat">
              <a:noFill/>
              <a:prstDash val="solid"/>
              <a:miter/>
            </a:ln>
          </p:spPr>
          <p:txBody>
            <a:bodyPr rtlCol="0" anchor="ctr"/>
            <a:lstStyle/>
            <a:p>
              <a:endParaRPr lang="zh-CN" altLang="en-US"/>
            </a:p>
          </p:txBody>
        </p:sp>
      </p:grpSp>
      <p:sp>
        <p:nvSpPr>
          <p:cNvPr id="128" name="文本框 127">
            <a:extLst>
              <a:ext uri="{FF2B5EF4-FFF2-40B4-BE49-F238E27FC236}">
                <a16:creationId xmlns:a16="http://schemas.microsoft.com/office/drawing/2014/main" id="{160A2AC0-9C00-458F-899C-0F7D1EE9D07C}"/>
              </a:ext>
            </a:extLst>
          </p:cNvPr>
          <p:cNvSpPr txBox="1"/>
          <p:nvPr/>
        </p:nvSpPr>
        <p:spPr>
          <a:xfrm>
            <a:off x="2569948" y="4346116"/>
            <a:ext cx="16540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000" dirty="0">
                <a:latin typeface="+mn-ea"/>
                <a:ea typeface="+mn-ea"/>
              </a:rPr>
              <a:t>两类沟通并存</a:t>
            </a:r>
          </a:p>
        </p:txBody>
      </p:sp>
      <p:sp>
        <p:nvSpPr>
          <p:cNvPr id="129" name="矩形: 圆角 128">
            <a:extLst>
              <a:ext uri="{FF2B5EF4-FFF2-40B4-BE49-F238E27FC236}">
                <a16:creationId xmlns:a16="http://schemas.microsoft.com/office/drawing/2014/main" id="{9FB1C247-A1CD-4407-BBEA-E5FF10D6CB50}"/>
              </a:ext>
            </a:extLst>
          </p:cNvPr>
          <p:cNvSpPr/>
          <p:nvPr/>
        </p:nvSpPr>
        <p:spPr>
          <a:xfrm>
            <a:off x="6202677" y="2153511"/>
            <a:ext cx="4834833" cy="133169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118" name="组合 117">
            <a:extLst>
              <a:ext uri="{FF2B5EF4-FFF2-40B4-BE49-F238E27FC236}">
                <a16:creationId xmlns:a16="http://schemas.microsoft.com/office/drawing/2014/main" id="{3034B92A-7538-47BC-98CD-04801221BED4}"/>
              </a:ext>
            </a:extLst>
          </p:cNvPr>
          <p:cNvGrpSpPr/>
          <p:nvPr/>
        </p:nvGrpSpPr>
        <p:grpSpPr>
          <a:xfrm>
            <a:off x="10283363" y="1855431"/>
            <a:ext cx="521040" cy="521040"/>
            <a:chOff x="10383138" y="448126"/>
            <a:chExt cx="139259" cy="252216"/>
          </a:xfrm>
        </p:grpSpPr>
        <p:sp>
          <p:nvSpPr>
            <p:cNvPr id="120" name="矩形: 圆角 119">
              <a:extLst>
                <a:ext uri="{FF2B5EF4-FFF2-40B4-BE49-F238E27FC236}">
                  <a16:creationId xmlns:a16="http://schemas.microsoft.com/office/drawing/2014/main" id="{94B57052-4F2E-4571-9138-859ED57D073E}"/>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Rounded Rectangle 5_1">
              <a:extLst>
                <a:ext uri="{FF2B5EF4-FFF2-40B4-BE49-F238E27FC236}">
                  <a16:creationId xmlns:a16="http://schemas.microsoft.com/office/drawing/2014/main" id="{2B9DBB0E-7A69-49C5-8B1C-41FA4E2A37C2}"/>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图形 6">
            <a:extLst>
              <a:ext uri="{FF2B5EF4-FFF2-40B4-BE49-F238E27FC236}">
                <a16:creationId xmlns:a16="http://schemas.microsoft.com/office/drawing/2014/main" id="{B08221AC-69B5-4B6D-8DF0-5783727E26AD}"/>
              </a:ext>
            </a:extLst>
          </p:cNvPr>
          <p:cNvSpPr/>
          <p:nvPr/>
        </p:nvSpPr>
        <p:spPr>
          <a:xfrm>
            <a:off x="10390118" y="2000627"/>
            <a:ext cx="307529" cy="230646"/>
          </a:xfrm>
          <a:custGeom>
            <a:avLst/>
            <a:gdLst>
              <a:gd name="connsiteX0" fmla="*/ 288308 w 307529"/>
              <a:gd name="connsiteY0" fmla="*/ 230647 h 230646"/>
              <a:gd name="connsiteX1" fmla="*/ 307529 w 307529"/>
              <a:gd name="connsiteY1" fmla="*/ 211426 h 230646"/>
              <a:gd name="connsiteX2" fmla="*/ 211426 w 307529"/>
              <a:gd name="connsiteY2" fmla="*/ 134544 h 230646"/>
              <a:gd name="connsiteX3" fmla="*/ 115323 w 307529"/>
              <a:gd name="connsiteY3" fmla="*/ 211426 h 230646"/>
              <a:gd name="connsiteX4" fmla="*/ 134544 w 307529"/>
              <a:gd name="connsiteY4" fmla="*/ 230647 h 230646"/>
              <a:gd name="connsiteX5" fmla="*/ 288308 w 307529"/>
              <a:gd name="connsiteY5" fmla="*/ 230647 h 230646"/>
              <a:gd name="connsiteX6" fmla="*/ 134967 w 307529"/>
              <a:gd name="connsiteY6" fmla="*/ 211426 h 230646"/>
              <a:gd name="connsiteX7" fmla="*/ 134544 w 307529"/>
              <a:gd name="connsiteY7" fmla="*/ 211349 h 230646"/>
              <a:gd name="connsiteX8" fmla="*/ 149152 w 307529"/>
              <a:gd name="connsiteY8" fmla="*/ 178290 h 230646"/>
              <a:gd name="connsiteX9" fmla="*/ 211426 w 307529"/>
              <a:gd name="connsiteY9" fmla="*/ 153765 h 230646"/>
              <a:gd name="connsiteX10" fmla="*/ 273701 w 307529"/>
              <a:gd name="connsiteY10" fmla="*/ 178290 h 230646"/>
              <a:gd name="connsiteX11" fmla="*/ 288308 w 307529"/>
              <a:gd name="connsiteY11" fmla="*/ 211349 h 230646"/>
              <a:gd name="connsiteX12" fmla="*/ 288155 w 307529"/>
              <a:gd name="connsiteY12" fmla="*/ 211388 h 230646"/>
              <a:gd name="connsiteX13" fmla="*/ 287886 w 307529"/>
              <a:gd name="connsiteY13" fmla="*/ 211426 h 230646"/>
              <a:gd name="connsiteX14" fmla="*/ 134967 w 307529"/>
              <a:gd name="connsiteY14" fmla="*/ 211426 h 230646"/>
              <a:gd name="connsiteX15" fmla="*/ 211426 w 307529"/>
              <a:gd name="connsiteY15" fmla="*/ 96103 h 230646"/>
              <a:gd name="connsiteX16" fmla="*/ 249867 w 307529"/>
              <a:gd name="connsiteY16" fmla="*/ 57662 h 230646"/>
              <a:gd name="connsiteX17" fmla="*/ 211426 w 307529"/>
              <a:gd name="connsiteY17" fmla="*/ 19221 h 230646"/>
              <a:gd name="connsiteX18" fmla="*/ 172985 w 307529"/>
              <a:gd name="connsiteY18" fmla="*/ 57662 h 230646"/>
              <a:gd name="connsiteX19" fmla="*/ 211426 w 307529"/>
              <a:gd name="connsiteY19" fmla="*/ 96103 h 230646"/>
              <a:gd name="connsiteX20" fmla="*/ 269088 w 307529"/>
              <a:gd name="connsiteY20" fmla="*/ 57662 h 230646"/>
              <a:gd name="connsiteX21" fmla="*/ 211426 w 307529"/>
              <a:gd name="connsiteY21" fmla="*/ 115323 h 230646"/>
              <a:gd name="connsiteX22" fmla="*/ 153765 w 307529"/>
              <a:gd name="connsiteY22" fmla="*/ 57662 h 230646"/>
              <a:gd name="connsiteX23" fmla="*/ 211426 w 307529"/>
              <a:gd name="connsiteY23" fmla="*/ 0 h 230646"/>
              <a:gd name="connsiteX24" fmla="*/ 269088 w 307529"/>
              <a:gd name="connsiteY24" fmla="*/ 57662 h 230646"/>
              <a:gd name="connsiteX25" fmla="*/ 133314 w 307529"/>
              <a:gd name="connsiteY25" fmla="*/ 139926 h 230646"/>
              <a:gd name="connsiteX26" fmla="*/ 109673 w 307529"/>
              <a:gd name="connsiteY26" fmla="*/ 135178 h 230646"/>
              <a:gd name="connsiteX27" fmla="*/ 96103 w 307529"/>
              <a:gd name="connsiteY27" fmla="*/ 134544 h 230646"/>
              <a:gd name="connsiteX28" fmla="*/ 0 w 307529"/>
              <a:gd name="connsiteY28" fmla="*/ 211426 h 230646"/>
              <a:gd name="connsiteX29" fmla="*/ 19221 w 307529"/>
              <a:gd name="connsiteY29" fmla="*/ 230647 h 230646"/>
              <a:gd name="connsiteX30" fmla="*/ 100254 w 307529"/>
              <a:gd name="connsiteY30" fmla="*/ 230647 h 230646"/>
              <a:gd name="connsiteX31" fmla="*/ 96103 w 307529"/>
              <a:gd name="connsiteY31" fmla="*/ 211426 h 230646"/>
              <a:gd name="connsiteX32" fmla="*/ 117053 w 307529"/>
              <a:gd name="connsiteY32" fmla="*/ 155610 h 230646"/>
              <a:gd name="connsiteX33" fmla="*/ 133314 w 307529"/>
              <a:gd name="connsiteY33" fmla="*/ 139926 h 230646"/>
              <a:gd name="connsiteX34" fmla="*/ 94565 w 307529"/>
              <a:gd name="connsiteY34" fmla="*/ 153765 h 230646"/>
              <a:gd name="connsiteX35" fmla="*/ 76882 w 307529"/>
              <a:gd name="connsiteY35" fmla="*/ 211426 h 230646"/>
              <a:gd name="connsiteX36" fmla="*/ 19221 w 307529"/>
              <a:gd name="connsiteY36" fmla="*/ 211426 h 230646"/>
              <a:gd name="connsiteX37" fmla="*/ 33828 w 307529"/>
              <a:gd name="connsiteY37" fmla="*/ 178290 h 230646"/>
              <a:gd name="connsiteX38" fmla="*/ 94565 w 307529"/>
              <a:gd name="connsiteY38" fmla="*/ 153784 h 230646"/>
              <a:gd name="connsiteX39" fmla="*/ 28831 w 307529"/>
              <a:gd name="connsiteY39" fmla="*/ 67272 h 230646"/>
              <a:gd name="connsiteX40" fmla="*/ 86493 w 307529"/>
              <a:gd name="connsiteY40" fmla="*/ 9610 h 230646"/>
              <a:gd name="connsiteX41" fmla="*/ 144154 w 307529"/>
              <a:gd name="connsiteY41" fmla="*/ 67272 h 230646"/>
              <a:gd name="connsiteX42" fmla="*/ 86493 w 307529"/>
              <a:gd name="connsiteY42" fmla="*/ 124934 h 230646"/>
              <a:gd name="connsiteX43" fmla="*/ 28831 w 307529"/>
              <a:gd name="connsiteY43" fmla="*/ 67272 h 230646"/>
              <a:gd name="connsiteX44" fmla="*/ 86493 w 307529"/>
              <a:gd name="connsiteY44" fmla="*/ 28831 h 230646"/>
              <a:gd name="connsiteX45" fmla="*/ 48051 w 307529"/>
              <a:gd name="connsiteY45" fmla="*/ 67272 h 230646"/>
              <a:gd name="connsiteX46" fmla="*/ 86493 w 307529"/>
              <a:gd name="connsiteY46" fmla="*/ 105713 h 230646"/>
              <a:gd name="connsiteX47" fmla="*/ 124934 w 307529"/>
              <a:gd name="connsiteY47" fmla="*/ 67272 h 230646"/>
              <a:gd name="connsiteX48" fmla="*/ 86493 w 307529"/>
              <a:gd name="connsiteY48" fmla="*/ 28831 h 230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7529" h="230646">
                <a:moveTo>
                  <a:pt x="288308" y="230647"/>
                </a:moveTo>
                <a:cubicBezTo>
                  <a:pt x="288308" y="230647"/>
                  <a:pt x="307529" y="230647"/>
                  <a:pt x="307529" y="211426"/>
                </a:cubicBezTo>
                <a:cubicBezTo>
                  <a:pt x="307529" y="192206"/>
                  <a:pt x="288308" y="134544"/>
                  <a:pt x="211426" y="134544"/>
                </a:cubicBezTo>
                <a:cubicBezTo>
                  <a:pt x="134544" y="134544"/>
                  <a:pt x="115323" y="192206"/>
                  <a:pt x="115323" y="211426"/>
                </a:cubicBezTo>
                <a:cubicBezTo>
                  <a:pt x="115323" y="230647"/>
                  <a:pt x="134544" y="230647"/>
                  <a:pt x="134544" y="230647"/>
                </a:cubicBezTo>
                <a:lnTo>
                  <a:pt x="288308" y="230647"/>
                </a:lnTo>
                <a:close/>
                <a:moveTo>
                  <a:pt x="134967" y="211426"/>
                </a:moveTo>
                <a:cubicBezTo>
                  <a:pt x="134825" y="211407"/>
                  <a:pt x="134684" y="211380"/>
                  <a:pt x="134544" y="211349"/>
                </a:cubicBezTo>
                <a:cubicBezTo>
                  <a:pt x="134563" y="206275"/>
                  <a:pt x="137754" y="191552"/>
                  <a:pt x="149152" y="178290"/>
                </a:cubicBezTo>
                <a:cubicBezTo>
                  <a:pt x="159761" y="165854"/>
                  <a:pt x="178405" y="153765"/>
                  <a:pt x="211426" y="153765"/>
                </a:cubicBezTo>
                <a:cubicBezTo>
                  <a:pt x="244428" y="153765"/>
                  <a:pt x="263072" y="165873"/>
                  <a:pt x="273701" y="178290"/>
                </a:cubicBezTo>
                <a:cubicBezTo>
                  <a:pt x="285099" y="191552"/>
                  <a:pt x="288270" y="206294"/>
                  <a:pt x="288308" y="211349"/>
                </a:cubicBezTo>
                <a:lnTo>
                  <a:pt x="288155" y="211388"/>
                </a:lnTo>
                <a:cubicBezTo>
                  <a:pt x="288066" y="211403"/>
                  <a:pt x="287976" y="211417"/>
                  <a:pt x="287886" y="211426"/>
                </a:cubicBezTo>
                <a:lnTo>
                  <a:pt x="134967" y="211426"/>
                </a:lnTo>
                <a:close/>
                <a:moveTo>
                  <a:pt x="211426" y="96103"/>
                </a:moveTo>
                <a:cubicBezTo>
                  <a:pt x="232657" y="96103"/>
                  <a:pt x="249867" y="78892"/>
                  <a:pt x="249867" y="57662"/>
                </a:cubicBezTo>
                <a:cubicBezTo>
                  <a:pt x="249867" y="36431"/>
                  <a:pt x="232657" y="19221"/>
                  <a:pt x="211426" y="19221"/>
                </a:cubicBezTo>
                <a:cubicBezTo>
                  <a:pt x="190196" y="19221"/>
                  <a:pt x="172985" y="36431"/>
                  <a:pt x="172985" y="57662"/>
                </a:cubicBezTo>
                <a:cubicBezTo>
                  <a:pt x="172985" y="78892"/>
                  <a:pt x="190196" y="96103"/>
                  <a:pt x="211426" y="96103"/>
                </a:cubicBezTo>
                <a:close/>
                <a:moveTo>
                  <a:pt x="269088" y="57662"/>
                </a:moveTo>
                <a:cubicBezTo>
                  <a:pt x="269088" y="89507"/>
                  <a:pt x="243273" y="115323"/>
                  <a:pt x="211426" y="115323"/>
                </a:cubicBezTo>
                <a:cubicBezTo>
                  <a:pt x="179581" y="115323"/>
                  <a:pt x="153765" y="89507"/>
                  <a:pt x="153765" y="57662"/>
                </a:cubicBezTo>
                <a:cubicBezTo>
                  <a:pt x="153765" y="25816"/>
                  <a:pt x="179581" y="0"/>
                  <a:pt x="211426" y="0"/>
                </a:cubicBezTo>
                <a:cubicBezTo>
                  <a:pt x="243273" y="0"/>
                  <a:pt x="269088" y="25816"/>
                  <a:pt x="269088" y="57662"/>
                </a:cubicBezTo>
                <a:close/>
                <a:moveTo>
                  <a:pt x="133314" y="139926"/>
                </a:moveTo>
                <a:cubicBezTo>
                  <a:pt x="125625" y="137505"/>
                  <a:pt x="117700" y="135913"/>
                  <a:pt x="109673" y="135178"/>
                </a:cubicBezTo>
                <a:cubicBezTo>
                  <a:pt x="105162" y="134749"/>
                  <a:pt x="100634" y="134538"/>
                  <a:pt x="96103" y="134544"/>
                </a:cubicBezTo>
                <a:cubicBezTo>
                  <a:pt x="19221" y="134544"/>
                  <a:pt x="0" y="192206"/>
                  <a:pt x="0" y="211426"/>
                </a:cubicBezTo>
                <a:cubicBezTo>
                  <a:pt x="0" y="224246"/>
                  <a:pt x="6400" y="230647"/>
                  <a:pt x="19221" y="230647"/>
                </a:cubicBezTo>
                <a:lnTo>
                  <a:pt x="100254" y="230647"/>
                </a:lnTo>
                <a:cubicBezTo>
                  <a:pt x="97405" y="224646"/>
                  <a:pt x="95984" y="218067"/>
                  <a:pt x="96103" y="211426"/>
                </a:cubicBezTo>
                <a:cubicBezTo>
                  <a:pt x="96103" y="192013"/>
                  <a:pt x="103349" y="172178"/>
                  <a:pt x="117053" y="155610"/>
                </a:cubicBezTo>
                <a:cubicBezTo>
                  <a:pt x="121724" y="149959"/>
                  <a:pt x="127163" y="144673"/>
                  <a:pt x="133314" y="139926"/>
                </a:cubicBezTo>
                <a:close/>
                <a:moveTo>
                  <a:pt x="94565" y="153765"/>
                </a:moveTo>
                <a:cubicBezTo>
                  <a:pt x="83189" y="170857"/>
                  <a:pt x="77044" y="190895"/>
                  <a:pt x="76882" y="211426"/>
                </a:cubicBezTo>
                <a:lnTo>
                  <a:pt x="19221" y="211426"/>
                </a:lnTo>
                <a:cubicBezTo>
                  <a:pt x="19221" y="206429"/>
                  <a:pt x="22373" y="191629"/>
                  <a:pt x="33828" y="178290"/>
                </a:cubicBezTo>
                <a:cubicBezTo>
                  <a:pt x="44303" y="166066"/>
                  <a:pt x="62505" y="154149"/>
                  <a:pt x="94565" y="153784"/>
                </a:cubicBezTo>
                <a:close/>
                <a:moveTo>
                  <a:pt x="28831" y="67272"/>
                </a:moveTo>
                <a:cubicBezTo>
                  <a:pt x="28831" y="35426"/>
                  <a:pt x="54647" y="9610"/>
                  <a:pt x="86493" y="9610"/>
                </a:cubicBezTo>
                <a:cubicBezTo>
                  <a:pt x="118338" y="9610"/>
                  <a:pt x="144154" y="35426"/>
                  <a:pt x="144154" y="67272"/>
                </a:cubicBezTo>
                <a:cubicBezTo>
                  <a:pt x="144154" y="99118"/>
                  <a:pt x="118338" y="124934"/>
                  <a:pt x="86493" y="124934"/>
                </a:cubicBezTo>
                <a:cubicBezTo>
                  <a:pt x="54647" y="124934"/>
                  <a:pt x="28831" y="99118"/>
                  <a:pt x="28831" y="67272"/>
                </a:cubicBezTo>
                <a:close/>
                <a:moveTo>
                  <a:pt x="86493" y="28831"/>
                </a:moveTo>
                <a:cubicBezTo>
                  <a:pt x="65262" y="28831"/>
                  <a:pt x="48051" y="46042"/>
                  <a:pt x="48051" y="67272"/>
                </a:cubicBezTo>
                <a:cubicBezTo>
                  <a:pt x="48051" y="88502"/>
                  <a:pt x="65262" y="105713"/>
                  <a:pt x="86493" y="105713"/>
                </a:cubicBezTo>
                <a:cubicBezTo>
                  <a:pt x="107723" y="105713"/>
                  <a:pt x="124934" y="88502"/>
                  <a:pt x="124934" y="67272"/>
                </a:cubicBezTo>
                <a:cubicBezTo>
                  <a:pt x="124934" y="46042"/>
                  <a:pt x="107723" y="28831"/>
                  <a:pt x="86493" y="28831"/>
                </a:cubicBezTo>
                <a:close/>
              </a:path>
            </a:pathLst>
          </a:custGeom>
          <a:solidFill>
            <a:schemeClr val="bg1"/>
          </a:solidFill>
          <a:ln w="19050" cap="flat">
            <a:noFill/>
            <a:prstDash val="solid"/>
            <a:miter/>
          </a:ln>
        </p:spPr>
        <p:txBody>
          <a:bodyPr rtlCol="0" anchor="ctr"/>
          <a:lstStyle/>
          <a:p>
            <a:endParaRPr lang="zh-CN" altLang="en-US"/>
          </a:p>
        </p:txBody>
      </p:sp>
      <p:sp>
        <p:nvSpPr>
          <p:cNvPr id="131" name="矩形: 圆角 130">
            <a:extLst>
              <a:ext uri="{FF2B5EF4-FFF2-40B4-BE49-F238E27FC236}">
                <a16:creationId xmlns:a16="http://schemas.microsoft.com/office/drawing/2014/main" id="{3CD93AE3-FB56-4C90-8757-22F78671CCBB}"/>
              </a:ext>
            </a:extLst>
          </p:cNvPr>
          <p:cNvSpPr/>
          <p:nvPr/>
        </p:nvSpPr>
        <p:spPr>
          <a:xfrm>
            <a:off x="6202677" y="3947771"/>
            <a:ext cx="4834833" cy="133169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123" name="组合 122">
            <a:extLst>
              <a:ext uri="{FF2B5EF4-FFF2-40B4-BE49-F238E27FC236}">
                <a16:creationId xmlns:a16="http://schemas.microsoft.com/office/drawing/2014/main" id="{14D3BB63-727B-4E6D-8F54-A2EBCC9835F0}"/>
              </a:ext>
            </a:extLst>
          </p:cNvPr>
          <p:cNvGrpSpPr/>
          <p:nvPr/>
        </p:nvGrpSpPr>
        <p:grpSpPr>
          <a:xfrm>
            <a:off x="10282021" y="3646640"/>
            <a:ext cx="521040" cy="521040"/>
            <a:chOff x="10383138" y="448126"/>
            <a:chExt cx="139259" cy="252216"/>
          </a:xfrm>
        </p:grpSpPr>
        <p:sp>
          <p:nvSpPr>
            <p:cNvPr id="125" name="矩形: 圆角 124">
              <a:extLst>
                <a:ext uri="{FF2B5EF4-FFF2-40B4-BE49-F238E27FC236}">
                  <a16:creationId xmlns:a16="http://schemas.microsoft.com/office/drawing/2014/main" id="{93513D6B-2127-4903-8663-77546A5EF243}"/>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Rounded Rectangle 5_1">
              <a:extLst>
                <a:ext uri="{FF2B5EF4-FFF2-40B4-BE49-F238E27FC236}">
                  <a16:creationId xmlns:a16="http://schemas.microsoft.com/office/drawing/2014/main" id="{FB635CF2-EC29-426C-988A-8800D41FDAD8}"/>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图形 4">
            <a:extLst>
              <a:ext uri="{FF2B5EF4-FFF2-40B4-BE49-F238E27FC236}">
                <a16:creationId xmlns:a16="http://schemas.microsoft.com/office/drawing/2014/main" id="{BEFF2F24-E519-4BD1-8407-BE2BEC7936E7}"/>
              </a:ext>
            </a:extLst>
          </p:cNvPr>
          <p:cNvSpPr/>
          <p:nvPr/>
        </p:nvSpPr>
        <p:spPr>
          <a:xfrm>
            <a:off x="10426794" y="3795488"/>
            <a:ext cx="213886" cy="219306"/>
          </a:xfrm>
          <a:custGeom>
            <a:avLst/>
            <a:gdLst>
              <a:gd name="connsiteX0" fmla="*/ 213886 w 213886"/>
              <a:gd name="connsiteY0" fmla="*/ 96718 h 219306"/>
              <a:gd name="connsiteX1" fmla="*/ 108519 w 213886"/>
              <a:gd name="connsiteY1" fmla="*/ 0 h 219306"/>
              <a:gd name="connsiteX2" fmla="*/ 0 w 213886"/>
              <a:gd name="connsiteY2" fmla="*/ 109596 h 219306"/>
              <a:gd name="connsiteX3" fmla="*/ 110749 w 213886"/>
              <a:gd name="connsiteY3" fmla="*/ 219307 h 219306"/>
              <a:gd name="connsiteX4" fmla="*/ 155033 w 213886"/>
              <a:gd name="connsiteY4" fmla="*/ 212868 h 219306"/>
              <a:gd name="connsiteX5" fmla="*/ 155033 w 213886"/>
              <a:gd name="connsiteY5" fmla="*/ 196300 h 219306"/>
              <a:gd name="connsiteX6" fmla="*/ 111018 w 213886"/>
              <a:gd name="connsiteY6" fmla="*/ 202604 h 219306"/>
              <a:gd name="connsiteX7" fmla="*/ 18509 w 213886"/>
              <a:gd name="connsiteY7" fmla="*/ 110384 h 219306"/>
              <a:gd name="connsiteX8" fmla="*/ 106809 w 213886"/>
              <a:gd name="connsiteY8" fmla="*/ 16568 h 219306"/>
              <a:gd name="connsiteX9" fmla="*/ 195377 w 213886"/>
              <a:gd name="connsiteY9" fmla="*/ 96449 h 219306"/>
              <a:gd name="connsiteX10" fmla="*/ 168161 w 213886"/>
              <a:gd name="connsiteY10" fmla="*/ 149671 h 219306"/>
              <a:gd name="connsiteX11" fmla="*/ 153322 w 213886"/>
              <a:gd name="connsiteY11" fmla="*/ 135063 h 219306"/>
              <a:gd name="connsiteX12" fmla="*/ 153322 w 213886"/>
              <a:gd name="connsiteY12" fmla="*/ 57969 h 219306"/>
              <a:gd name="connsiteX13" fmla="*/ 133487 w 213886"/>
              <a:gd name="connsiteY13" fmla="*/ 57969 h 219306"/>
              <a:gd name="connsiteX14" fmla="*/ 133487 w 213886"/>
              <a:gd name="connsiteY14" fmla="*/ 73999 h 219306"/>
              <a:gd name="connsiteX15" fmla="*/ 131373 w 213886"/>
              <a:gd name="connsiteY15" fmla="*/ 73999 h 219306"/>
              <a:gd name="connsiteX16" fmla="*/ 100620 w 213886"/>
              <a:gd name="connsiteY16" fmla="*/ 55471 h 219306"/>
              <a:gd name="connsiteX17" fmla="*/ 54913 w 213886"/>
              <a:gd name="connsiteY17" fmla="*/ 109730 h 219306"/>
              <a:gd name="connsiteX18" fmla="*/ 100639 w 213886"/>
              <a:gd name="connsiteY18" fmla="*/ 165585 h 219306"/>
              <a:gd name="connsiteX19" fmla="*/ 133487 w 213886"/>
              <a:gd name="connsiteY19" fmla="*/ 144692 h 219306"/>
              <a:gd name="connsiteX20" fmla="*/ 135601 w 213886"/>
              <a:gd name="connsiteY20" fmla="*/ 144692 h 219306"/>
              <a:gd name="connsiteX21" fmla="*/ 164490 w 213886"/>
              <a:gd name="connsiteY21" fmla="*/ 166758 h 219306"/>
              <a:gd name="connsiteX22" fmla="*/ 213886 w 213886"/>
              <a:gd name="connsiteY22" fmla="*/ 96737 h 219306"/>
              <a:gd name="connsiteX23" fmla="*/ 75940 w 213886"/>
              <a:gd name="connsiteY23" fmla="*/ 110249 h 219306"/>
              <a:gd name="connsiteX24" fmla="*/ 103926 w 213886"/>
              <a:gd name="connsiteY24" fmla="*/ 73596 h 219306"/>
              <a:gd name="connsiteX25" fmla="*/ 133218 w 213886"/>
              <a:gd name="connsiteY25" fmla="*/ 110249 h 219306"/>
              <a:gd name="connsiteX26" fmla="*/ 103656 w 213886"/>
              <a:gd name="connsiteY26" fmla="*/ 147037 h 219306"/>
              <a:gd name="connsiteX27" fmla="*/ 75940 w 213886"/>
              <a:gd name="connsiteY27" fmla="*/ 110249 h 219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3886" h="219306">
                <a:moveTo>
                  <a:pt x="213886" y="96718"/>
                </a:moveTo>
                <a:cubicBezTo>
                  <a:pt x="213886" y="39690"/>
                  <a:pt x="170659" y="0"/>
                  <a:pt x="108519" y="0"/>
                </a:cubicBezTo>
                <a:cubicBezTo>
                  <a:pt x="44130" y="0"/>
                  <a:pt x="0" y="44553"/>
                  <a:pt x="0" y="109596"/>
                </a:cubicBezTo>
                <a:cubicBezTo>
                  <a:pt x="0" y="176733"/>
                  <a:pt x="42958" y="219307"/>
                  <a:pt x="110749" y="219307"/>
                </a:cubicBezTo>
                <a:cubicBezTo>
                  <a:pt x="127317" y="219307"/>
                  <a:pt x="143212" y="216943"/>
                  <a:pt x="155033" y="212868"/>
                </a:cubicBezTo>
                <a:lnTo>
                  <a:pt x="155033" y="196300"/>
                </a:lnTo>
                <a:cubicBezTo>
                  <a:pt x="146768" y="200125"/>
                  <a:pt x="129008" y="202604"/>
                  <a:pt x="111018" y="202604"/>
                </a:cubicBezTo>
                <a:cubicBezTo>
                  <a:pt x="54779" y="202604"/>
                  <a:pt x="18509" y="166469"/>
                  <a:pt x="18509" y="110384"/>
                </a:cubicBezTo>
                <a:cubicBezTo>
                  <a:pt x="18509" y="55720"/>
                  <a:pt x="55432" y="16568"/>
                  <a:pt x="106809" y="16568"/>
                </a:cubicBezTo>
                <a:cubicBezTo>
                  <a:pt x="159377" y="16568"/>
                  <a:pt x="195377" y="49012"/>
                  <a:pt x="195377" y="96449"/>
                </a:cubicBezTo>
                <a:cubicBezTo>
                  <a:pt x="195377" y="128778"/>
                  <a:pt x="184729" y="149671"/>
                  <a:pt x="168161" y="149671"/>
                </a:cubicBezTo>
                <a:cubicBezTo>
                  <a:pt x="158704" y="149671"/>
                  <a:pt x="153322" y="144289"/>
                  <a:pt x="153322" y="135063"/>
                </a:cubicBezTo>
                <a:lnTo>
                  <a:pt x="153322" y="57969"/>
                </a:lnTo>
                <a:lnTo>
                  <a:pt x="133487" y="57969"/>
                </a:lnTo>
                <a:lnTo>
                  <a:pt x="133487" y="73999"/>
                </a:lnTo>
                <a:lnTo>
                  <a:pt x="131373" y="73999"/>
                </a:lnTo>
                <a:cubicBezTo>
                  <a:pt x="126260" y="62563"/>
                  <a:pt x="114439" y="55471"/>
                  <a:pt x="100620" y="55471"/>
                </a:cubicBezTo>
                <a:cubicBezTo>
                  <a:pt x="73711" y="55471"/>
                  <a:pt x="54913" y="77805"/>
                  <a:pt x="54913" y="109730"/>
                </a:cubicBezTo>
                <a:cubicBezTo>
                  <a:pt x="54913" y="143116"/>
                  <a:pt x="73307" y="165585"/>
                  <a:pt x="100639" y="165585"/>
                </a:cubicBezTo>
                <a:cubicBezTo>
                  <a:pt x="116015" y="165585"/>
                  <a:pt x="127836" y="158089"/>
                  <a:pt x="133487" y="144692"/>
                </a:cubicBezTo>
                <a:lnTo>
                  <a:pt x="135601" y="144692"/>
                </a:lnTo>
                <a:cubicBezTo>
                  <a:pt x="137158" y="157570"/>
                  <a:pt x="149113" y="166758"/>
                  <a:pt x="164490" y="166758"/>
                </a:cubicBezTo>
                <a:cubicBezTo>
                  <a:pt x="194704" y="166758"/>
                  <a:pt x="213886" y="139561"/>
                  <a:pt x="213886" y="96737"/>
                </a:cubicBezTo>
                <a:close/>
                <a:moveTo>
                  <a:pt x="75940" y="110249"/>
                </a:moveTo>
                <a:cubicBezTo>
                  <a:pt x="75940" y="87242"/>
                  <a:pt x="86320" y="73596"/>
                  <a:pt x="103926" y="73596"/>
                </a:cubicBezTo>
                <a:cubicBezTo>
                  <a:pt x="121801" y="73596"/>
                  <a:pt x="133218" y="87780"/>
                  <a:pt x="133218" y="110249"/>
                </a:cubicBezTo>
                <a:cubicBezTo>
                  <a:pt x="133218" y="132718"/>
                  <a:pt x="121666" y="147037"/>
                  <a:pt x="103656" y="147037"/>
                </a:cubicBezTo>
                <a:cubicBezTo>
                  <a:pt x="86454" y="147037"/>
                  <a:pt x="75940" y="133102"/>
                  <a:pt x="75940" y="110249"/>
                </a:cubicBezTo>
                <a:close/>
              </a:path>
            </a:pathLst>
          </a:custGeom>
          <a:solidFill>
            <a:schemeClr val="bg1"/>
          </a:solidFill>
          <a:ln w="19050" cap="flat">
            <a:noFill/>
            <a:prstDash val="solid"/>
            <a:miter/>
          </a:ln>
        </p:spPr>
        <p:txBody>
          <a:bodyPr rtlCol="0" anchor="ctr"/>
          <a:lstStyle/>
          <a:p>
            <a:endParaRPr lang="zh-CN" altLang="en-US"/>
          </a:p>
        </p:txBody>
      </p:sp>
      <p:sp>
        <p:nvSpPr>
          <p:cNvPr id="130" name="文本框 7">
            <a:extLst>
              <a:ext uri="{FF2B5EF4-FFF2-40B4-BE49-F238E27FC236}">
                <a16:creationId xmlns:a16="http://schemas.microsoft.com/office/drawing/2014/main" id="{B654F7C4-A98A-42C3-BF75-699F5023A274}"/>
              </a:ext>
            </a:extLst>
          </p:cNvPr>
          <p:cNvSpPr txBox="1"/>
          <p:nvPr/>
        </p:nvSpPr>
        <p:spPr>
          <a:xfrm>
            <a:off x="6661818" y="2516203"/>
            <a:ext cx="3916551" cy="360612"/>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algn="just">
              <a:lnSpc>
                <a:spcPct val="130000"/>
              </a:lnSpc>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mn-ea"/>
                <a:cs typeface="+mn-cs"/>
              </a:rPr>
              <a:t>无媒介沟通</a:t>
            </a:r>
          </a:p>
        </p:txBody>
      </p:sp>
      <p:sp>
        <p:nvSpPr>
          <p:cNvPr id="127" name="文本框 7">
            <a:extLst>
              <a:ext uri="{FF2B5EF4-FFF2-40B4-BE49-F238E27FC236}">
                <a16:creationId xmlns:a16="http://schemas.microsoft.com/office/drawing/2014/main" id="{C4D40F8B-913D-42FA-8FDC-7759502648F3}"/>
              </a:ext>
            </a:extLst>
          </p:cNvPr>
          <p:cNvSpPr txBox="1"/>
          <p:nvPr/>
        </p:nvSpPr>
        <p:spPr>
          <a:xfrm>
            <a:off x="6661818" y="2886841"/>
            <a:ext cx="3916551" cy="288477"/>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algn="just">
              <a:lnSpc>
                <a:spcPct val="13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人与人面对面沟通</a:t>
            </a:r>
          </a:p>
        </p:txBody>
      </p:sp>
      <p:sp>
        <p:nvSpPr>
          <p:cNvPr id="139" name="文本框 7">
            <a:extLst>
              <a:ext uri="{FF2B5EF4-FFF2-40B4-BE49-F238E27FC236}">
                <a16:creationId xmlns:a16="http://schemas.microsoft.com/office/drawing/2014/main" id="{52C87A76-B274-428D-B450-1B4C752752CA}"/>
              </a:ext>
            </a:extLst>
          </p:cNvPr>
          <p:cNvSpPr txBox="1"/>
          <p:nvPr/>
        </p:nvSpPr>
        <p:spPr>
          <a:xfrm>
            <a:off x="6661818" y="4310463"/>
            <a:ext cx="3916551" cy="360612"/>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algn="just">
              <a:lnSpc>
                <a:spcPct val="130000"/>
              </a:lnSpc>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mn-ea"/>
                <a:cs typeface="+mn-cs"/>
              </a:rPr>
              <a:t>媒介性沟通</a:t>
            </a:r>
          </a:p>
        </p:txBody>
      </p:sp>
      <p:sp>
        <p:nvSpPr>
          <p:cNvPr id="140" name="文本框 7">
            <a:extLst>
              <a:ext uri="{FF2B5EF4-FFF2-40B4-BE49-F238E27FC236}">
                <a16:creationId xmlns:a16="http://schemas.microsoft.com/office/drawing/2014/main" id="{B2D5630A-22B1-42C9-87C1-F3E71E182595}"/>
              </a:ext>
            </a:extLst>
          </p:cNvPr>
          <p:cNvSpPr txBox="1"/>
          <p:nvPr/>
        </p:nvSpPr>
        <p:spPr>
          <a:xfrm>
            <a:off x="6661818" y="4681101"/>
            <a:ext cx="3916551" cy="288477"/>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algn="just">
              <a:lnSpc>
                <a:spcPct val="13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透过网络设备等，人与人无法面对面</a:t>
            </a:r>
          </a:p>
        </p:txBody>
      </p:sp>
    </p:spTree>
    <p:extLst>
      <p:ext uri="{BB962C8B-B14F-4D97-AF65-F5344CB8AC3E}">
        <p14:creationId xmlns:p14="http://schemas.microsoft.com/office/powerpoint/2010/main" val="2188884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740B91D4-4C67-4F0D-A5C2-D23DE0756C93}"/>
              </a:ext>
            </a:extLst>
          </p:cNvPr>
          <p:cNvGrpSpPr/>
          <p:nvPr/>
        </p:nvGrpSpPr>
        <p:grpSpPr>
          <a:xfrm>
            <a:off x="0" y="2279442"/>
            <a:ext cx="12192000" cy="2165050"/>
            <a:chOff x="0" y="2279442"/>
            <a:chExt cx="12192000" cy="2165050"/>
          </a:xfrm>
        </p:grpSpPr>
        <p:sp>
          <p:nvSpPr>
            <p:cNvPr id="427" name="任意多边形: 形状 426">
              <a:extLst>
                <a:ext uri="{FF2B5EF4-FFF2-40B4-BE49-F238E27FC236}">
                  <a16:creationId xmlns:a16="http://schemas.microsoft.com/office/drawing/2014/main" id="{F0B806FB-FC8E-41B6-BF8A-ED8982B0B5E5}"/>
                </a:ext>
              </a:extLst>
            </p:cNvPr>
            <p:cNvSpPr/>
            <p:nvPr/>
          </p:nvSpPr>
          <p:spPr>
            <a:xfrm flipH="1">
              <a:off x="0" y="2575717"/>
              <a:ext cx="12192000" cy="1388953"/>
            </a:xfrm>
            <a:custGeom>
              <a:avLst/>
              <a:gdLst>
                <a:gd name="connsiteX0" fmla="*/ 0 w 12192000"/>
                <a:gd name="connsiteY0" fmla="*/ 0 h 1388953"/>
                <a:gd name="connsiteX1" fmla="*/ 0 w 12192000"/>
                <a:gd name="connsiteY1" fmla="*/ 924740 h 1388953"/>
                <a:gd name="connsiteX2" fmla="*/ 42582 w 12192000"/>
                <a:gd name="connsiteY2" fmla="*/ 932447 h 1388953"/>
                <a:gd name="connsiteX3" fmla="*/ 3183658 w 12192000"/>
                <a:gd name="connsiteY3" fmla="*/ 1216753 h 1388953"/>
                <a:gd name="connsiteX4" fmla="*/ 8765308 w 12192000"/>
                <a:gd name="connsiteY4" fmla="*/ 874550 h 1388953"/>
                <a:gd name="connsiteX5" fmla="*/ 12160459 w 12192000"/>
                <a:gd name="connsiteY5" fmla="*/ 1385088 h 1388953"/>
                <a:gd name="connsiteX6" fmla="*/ 12192000 w 12192000"/>
                <a:gd name="connsiteY6" fmla="*/ 1388953 h 1388953"/>
                <a:gd name="connsiteX7" fmla="*/ 12192000 w 12192000"/>
                <a:gd name="connsiteY7" fmla="*/ 551841 h 1388953"/>
                <a:gd name="connsiteX8" fmla="*/ 12022467 w 12192000"/>
                <a:gd name="connsiteY8" fmla="*/ 600171 h 1388953"/>
                <a:gd name="connsiteX9" fmla="*/ 11051308 w 12192000"/>
                <a:gd name="connsiteY9" fmla="*/ 734558 h 1388953"/>
                <a:gd name="connsiteX10" fmla="*/ 7412758 w 12192000"/>
                <a:gd name="connsiteY10" fmla="*/ 299027 h 1388953"/>
                <a:gd name="connsiteX11" fmla="*/ 3145558 w 12192000"/>
                <a:gd name="connsiteY11" fmla="*/ 812331 h 1388953"/>
                <a:gd name="connsiteX12" fmla="*/ 55979 w 12192000"/>
                <a:gd name="connsiteY12" fmla="*/ 9960 h 138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1388953">
                  <a:moveTo>
                    <a:pt x="0" y="0"/>
                  </a:moveTo>
                  <a:lnTo>
                    <a:pt x="0" y="924740"/>
                  </a:lnTo>
                  <a:lnTo>
                    <a:pt x="42582" y="932447"/>
                  </a:lnTo>
                  <a:cubicBezTo>
                    <a:pt x="876698" y="1075616"/>
                    <a:pt x="2085703" y="1200712"/>
                    <a:pt x="3183658" y="1216753"/>
                  </a:cubicBezTo>
                  <a:cubicBezTo>
                    <a:pt x="4780683" y="1240085"/>
                    <a:pt x="7187333" y="840848"/>
                    <a:pt x="8765308" y="874550"/>
                  </a:cubicBezTo>
                  <a:cubicBezTo>
                    <a:pt x="10047413" y="901933"/>
                    <a:pt x="11335805" y="1268176"/>
                    <a:pt x="12160459" y="1385088"/>
                  </a:cubicBezTo>
                  <a:lnTo>
                    <a:pt x="12192000" y="1388953"/>
                  </a:lnTo>
                  <a:lnTo>
                    <a:pt x="12192000" y="551841"/>
                  </a:lnTo>
                  <a:lnTo>
                    <a:pt x="12022467" y="600171"/>
                  </a:lnTo>
                  <a:cubicBezTo>
                    <a:pt x="11733685" y="675135"/>
                    <a:pt x="11406114" y="734558"/>
                    <a:pt x="11051308" y="734558"/>
                  </a:cubicBezTo>
                  <a:cubicBezTo>
                    <a:pt x="10105158" y="734558"/>
                    <a:pt x="8730383" y="286065"/>
                    <a:pt x="7412758" y="299027"/>
                  </a:cubicBezTo>
                  <a:cubicBezTo>
                    <a:pt x="6095133" y="311990"/>
                    <a:pt x="4418733" y="866773"/>
                    <a:pt x="3145558" y="812331"/>
                  </a:cubicBezTo>
                  <a:cubicBezTo>
                    <a:pt x="2031530" y="764695"/>
                    <a:pt x="791097" y="167258"/>
                    <a:pt x="55979" y="9960"/>
                  </a:cubicBezTo>
                  <a:close/>
                </a:path>
              </a:pathLst>
            </a:cu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8" name="任意多边形: 形状 427">
              <a:extLst>
                <a:ext uri="{FF2B5EF4-FFF2-40B4-BE49-F238E27FC236}">
                  <a16:creationId xmlns:a16="http://schemas.microsoft.com/office/drawing/2014/main" id="{E37DE3F7-E537-49FB-90C9-233A3C8BB58F}"/>
                </a:ext>
              </a:extLst>
            </p:cNvPr>
            <p:cNvSpPr/>
            <p:nvPr/>
          </p:nvSpPr>
          <p:spPr>
            <a:xfrm flipH="1" flipV="1">
              <a:off x="0" y="2374169"/>
              <a:ext cx="12192000" cy="2070323"/>
            </a:xfrm>
            <a:custGeom>
              <a:avLst/>
              <a:gdLst>
                <a:gd name="connsiteX0" fmla="*/ 12192000 w 12192000"/>
                <a:gd name="connsiteY0" fmla="*/ 2070323 h 2070323"/>
                <a:gd name="connsiteX1" fmla="*/ 12062796 w 12192000"/>
                <a:gd name="connsiteY1" fmla="*/ 2040141 h 2070323"/>
                <a:gd name="connsiteX2" fmla="*/ 8865968 w 12192000"/>
                <a:gd name="connsiteY2" fmla="*/ 1326858 h 2070323"/>
                <a:gd name="connsiteX3" fmla="*/ 3284318 w 12192000"/>
                <a:gd name="connsiteY3" fmla="*/ 1836010 h 2070323"/>
                <a:gd name="connsiteX4" fmla="*/ 143242 w 12192000"/>
                <a:gd name="connsiteY4" fmla="*/ 1413001 h 2070323"/>
                <a:gd name="connsiteX5" fmla="*/ 0 w 12192000"/>
                <a:gd name="connsiteY5" fmla="*/ 1374426 h 2070323"/>
                <a:gd name="connsiteX6" fmla="*/ 0 w 12192000"/>
                <a:gd name="connsiteY6" fmla="*/ 0 h 2070323"/>
                <a:gd name="connsiteX7" fmla="*/ 7078 w 12192000"/>
                <a:gd name="connsiteY7" fmla="*/ 871 h 2070323"/>
                <a:gd name="connsiteX8" fmla="*/ 3246218 w 12192000"/>
                <a:gd name="connsiteY8" fmla="*/ 1234285 h 2070323"/>
                <a:gd name="connsiteX9" fmla="*/ 7513418 w 12192000"/>
                <a:gd name="connsiteY9" fmla="*/ 470556 h 2070323"/>
                <a:gd name="connsiteX10" fmla="*/ 11151968 w 12192000"/>
                <a:gd name="connsiteY10" fmla="*/ 1118568 h 2070323"/>
                <a:gd name="connsiteX11" fmla="*/ 12123127 w 12192000"/>
                <a:gd name="connsiteY11" fmla="*/ 918618 h 2070323"/>
                <a:gd name="connsiteX12" fmla="*/ 12192000 w 12192000"/>
                <a:gd name="connsiteY12" fmla="*/ 889405 h 2070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2070323">
                  <a:moveTo>
                    <a:pt x="12192000" y="2070323"/>
                  </a:moveTo>
                  <a:lnTo>
                    <a:pt x="12062796" y="2040141"/>
                  </a:lnTo>
                  <a:cubicBezTo>
                    <a:pt x="11238288" y="1831670"/>
                    <a:pt x="10049449" y="1364465"/>
                    <a:pt x="8865968" y="1326858"/>
                  </a:cubicBezTo>
                  <a:cubicBezTo>
                    <a:pt x="7287993" y="1276714"/>
                    <a:pt x="4881343" y="1870725"/>
                    <a:pt x="3284318" y="1836010"/>
                  </a:cubicBezTo>
                  <a:cubicBezTo>
                    <a:pt x="2186363" y="1812143"/>
                    <a:pt x="977358" y="1626018"/>
                    <a:pt x="143242" y="1413001"/>
                  </a:cubicBezTo>
                  <a:lnTo>
                    <a:pt x="0" y="1374426"/>
                  </a:lnTo>
                  <a:lnTo>
                    <a:pt x="0" y="0"/>
                  </a:lnTo>
                  <a:lnTo>
                    <a:pt x="7078" y="871"/>
                  </a:lnTo>
                  <a:cubicBezTo>
                    <a:pt x="713908" y="143341"/>
                    <a:pt x="2052616" y="1158346"/>
                    <a:pt x="3246218" y="1234285"/>
                  </a:cubicBezTo>
                  <a:cubicBezTo>
                    <a:pt x="4519393" y="1315286"/>
                    <a:pt x="6195793" y="489842"/>
                    <a:pt x="7513418" y="470556"/>
                  </a:cubicBezTo>
                  <a:cubicBezTo>
                    <a:pt x="8831043" y="451270"/>
                    <a:pt x="10205818" y="1118568"/>
                    <a:pt x="11151968" y="1118568"/>
                  </a:cubicBezTo>
                  <a:cubicBezTo>
                    <a:pt x="11506774" y="1118568"/>
                    <a:pt x="11834345" y="1030153"/>
                    <a:pt x="12123127" y="918618"/>
                  </a:cubicBezTo>
                  <a:lnTo>
                    <a:pt x="12192000" y="889405"/>
                  </a:ln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4" name="任意多边形: 形状 423">
              <a:extLst>
                <a:ext uri="{FF2B5EF4-FFF2-40B4-BE49-F238E27FC236}">
                  <a16:creationId xmlns:a16="http://schemas.microsoft.com/office/drawing/2014/main" id="{004E0138-D8EB-4935-94F7-FCC336EBA532}"/>
                </a:ext>
              </a:extLst>
            </p:cNvPr>
            <p:cNvSpPr/>
            <p:nvPr/>
          </p:nvSpPr>
          <p:spPr>
            <a:xfrm>
              <a:off x="0" y="2279442"/>
              <a:ext cx="12192000" cy="1776884"/>
            </a:xfrm>
            <a:custGeom>
              <a:avLst/>
              <a:gdLst>
                <a:gd name="connsiteX0" fmla="*/ 0 w 12192000"/>
                <a:gd name="connsiteY0" fmla="*/ 0 h 1776884"/>
                <a:gd name="connsiteX1" fmla="*/ 104401 w 12192000"/>
                <a:gd name="connsiteY1" fmla="*/ 32684 h 1776884"/>
                <a:gd name="connsiteX2" fmla="*/ 3028950 w 12192000"/>
                <a:gd name="connsiteY2" fmla="*/ 1015232 h 1776884"/>
                <a:gd name="connsiteX3" fmla="*/ 7296150 w 12192000"/>
                <a:gd name="connsiteY3" fmla="*/ 353611 h 1776884"/>
                <a:gd name="connsiteX4" fmla="*/ 10934700 w 12192000"/>
                <a:gd name="connsiteY4" fmla="*/ 914986 h 1776884"/>
                <a:gd name="connsiteX5" fmla="*/ 12181284 w 12192000"/>
                <a:gd name="connsiteY5" fmla="*/ 640564 h 1776884"/>
                <a:gd name="connsiteX6" fmla="*/ 12192000 w 12192000"/>
                <a:gd name="connsiteY6" fmla="*/ 636140 h 1776884"/>
                <a:gd name="connsiteX7" fmla="*/ 12192000 w 12192000"/>
                <a:gd name="connsiteY7" fmla="*/ 1776884 h 1776884"/>
                <a:gd name="connsiteX8" fmla="*/ 12043851 w 12192000"/>
                <a:gd name="connsiteY8" fmla="*/ 1753483 h 1776884"/>
                <a:gd name="connsiteX9" fmla="*/ 8648700 w 12192000"/>
                <a:gd name="connsiteY9" fmla="*/ 1095428 h 1776884"/>
                <a:gd name="connsiteX10" fmla="*/ 3067050 w 12192000"/>
                <a:gd name="connsiteY10" fmla="*/ 1536509 h 1776884"/>
                <a:gd name="connsiteX11" fmla="*/ 162390 w 12192000"/>
                <a:gd name="connsiteY11" fmla="*/ 1219717 h 1776884"/>
                <a:gd name="connsiteX12" fmla="*/ 0 w 12192000"/>
                <a:gd name="connsiteY12" fmla="*/ 1185605 h 177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1776884">
                  <a:moveTo>
                    <a:pt x="0" y="0"/>
                  </a:moveTo>
                  <a:lnTo>
                    <a:pt x="104401" y="32684"/>
                  </a:lnTo>
                  <a:cubicBezTo>
                    <a:pt x="851049" y="290162"/>
                    <a:pt x="1994496" y="958217"/>
                    <a:pt x="3028950" y="1015232"/>
                  </a:cubicBezTo>
                  <a:cubicBezTo>
                    <a:pt x="4302125" y="1085404"/>
                    <a:pt x="5978526" y="370319"/>
                    <a:pt x="7296150" y="353611"/>
                  </a:cubicBezTo>
                  <a:cubicBezTo>
                    <a:pt x="8613775" y="336904"/>
                    <a:pt x="9988550" y="914986"/>
                    <a:pt x="10934700" y="914986"/>
                  </a:cubicBezTo>
                  <a:cubicBezTo>
                    <a:pt x="11407775" y="914986"/>
                    <a:pt x="11832431" y="778820"/>
                    <a:pt x="12181284" y="640564"/>
                  </a:cubicBezTo>
                  <a:lnTo>
                    <a:pt x="12192000" y="636140"/>
                  </a:lnTo>
                  <a:lnTo>
                    <a:pt x="12192000" y="1776884"/>
                  </a:lnTo>
                  <a:lnTo>
                    <a:pt x="12043851" y="1753483"/>
                  </a:lnTo>
                  <a:cubicBezTo>
                    <a:pt x="11219197" y="1602791"/>
                    <a:pt x="9930805" y="1130723"/>
                    <a:pt x="8648700" y="1095428"/>
                  </a:cubicBezTo>
                  <a:cubicBezTo>
                    <a:pt x="7070725" y="1051989"/>
                    <a:pt x="4664076" y="1566582"/>
                    <a:pt x="3067050" y="1536509"/>
                  </a:cubicBezTo>
                  <a:cubicBezTo>
                    <a:pt x="2068910" y="1517713"/>
                    <a:pt x="978992" y="1382747"/>
                    <a:pt x="162390" y="1219717"/>
                  </a:cubicBezTo>
                  <a:lnTo>
                    <a:pt x="0" y="1185605"/>
                  </a:ln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标题 1">
            <a:extLst>
              <a:ext uri="{FF2B5EF4-FFF2-40B4-BE49-F238E27FC236}">
                <a16:creationId xmlns:a16="http://schemas.microsoft.com/office/drawing/2014/main" id="{C731A36C-FDEB-4E4D-9405-D0FBE5CE3B97}"/>
              </a:ext>
            </a:extLst>
          </p:cNvPr>
          <p:cNvSpPr>
            <a:spLocks noGrp="1"/>
          </p:cNvSpPr>
          <p:nvPr>
            <p:ph type="title"/>
          </p:nvPr>
        </p:nvSpPr>
        <p:spPr/>
        <p:txBody>
          <a:bodyPr/>
          <a:lstStyle/>
          <a:p>
            <a:r>
              <a:rPr lang="zh-CN" altLang="en-US" dirty="0"/>
              <a:t>媒介性沟通的注意事项</a:t>
            </a:r>
          </a:p>
        </p:txBody>
      </p:sp>
      <p:sp>
        <p:nvSpPr>
          <p:cNvPr id="44" name="Freeform 3">
            <a:extLst>
              <a:ext uri="{FF2B5EF4-FFF2-40B4-BE49-F238E27FC236}">
                <a16:creationId xmlns:a16="http://schemas.microsoft.com/office/drawing/2014/main" id="{8DDB1C9F-8A14-4AD5-BDBE-704DC50F3B87}"/>
              </a:ext>
            </a:extLst>
          </p:cNvPr>
          <p:cNvSpPr/>
          <p:nvPr/>
        </p:nvSpPr>
        <p:spPr>
          <a:xfrm>
            <a:off x="987895" y="2169325"/>
            <a:ext cx="1695451" cy="2033490"/>
          </a:xfrm>
          <a:custGeom>
            <a:avLst/>
            <a:gdLst/>
            <a:ahLst/>
            <a:cxnLst/>
            <a:rect l="0" t="0" r="0" b="0"/>
            <a:pathLst>
              <a:path w="1695451" h="2171393">
                <a:moveTo>
                  <a:pt x="39354" y="1977"/>
                </a:moveTo>
                <a:lnTo>
                  <a:pt x="1662804" y="153876"/>
                </a:lnTo>
                <a:cubicBezTo>
                  <a:pt x="1681314" y="155607"/>
                  <a:pt x="1695450" y="171128"/>
                  <a:pt x="1695450" y="189719"/>
                </a:cubicBezTo>
                <a:lnTo>
                  <a:pt x="1695450" y="2135392"/>
                </a:lnTo>
                <a:cubicBezTo>
                  <a:pt x="1695450" y="2155264"/>
                  <a:pt x="1679322" y="2171392"/>
                  <a:pt x="1659450" y="2171392"/>
                </a:cubicBezTo>
                <a:lnTo>
                  <a:pt x="36000" y="2171392"/>
                </a:lnTo>
                <a:cubicBezTo>
                  <a:pt x="16128" y="2171392"/>
                  <a:pt x="0" y="2155264"/>
                  <a:pt x="0" y="2135392"/>
                </a:cubicBezTo>
                <a:lnTo>
                  <a:pt x="0" y="37820"/>
                </a:lnTo>
                <a:cubicBezTo>
                  <a:pt x="0" y="16595"/>
                  <a:pt x="18221" y="0"/>
                  <a:pt x="39354" y="1977"/>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a:p>
        </p:txBody>
      </p:sp>
      <p:sp>
        <p:nvSpPr>
          <p:cNvPr id="15" name="文本框 14">
            <a:extLst>
              <a:ext uri="{FF2B5EF4-FFF2-40B4-BE49-F238E27FC236}">
                <a16:creationId xmlns:a16="http://schemas.microsoft.com/office/drawing/2014/main" id="{2DB0D979-B58C-4949-A1B5-14FE47293CBF}"/>
              </a:ext>
            </a:extLst>
          </p:cNvPr>
          <p:cNvSpPr txBox="1"/>
          <p:nvPr/>
        </p:nvSpPr>
        <p:spPr>
          <a:xfrm>
            <a:off x="1281622" y="4416890"/>
            <a:ext cx="11079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000" dirty="0">
                <a:latin typeface="+mn-ea"/>
                <a:ea typeface="+mn-ea"/>
              </a:rPr>
              <a:t>态度</a:t>
            </a:r>
          </a:p>
        </p:txBody>
      </p:sp>
      <p:sp>
        <p:nvSpPr>
          <p:cNvPr id="16" name="文本框 15">
            <a:extLst>
              <a:ext uri="{FF2B5EF4-FFF2-40B4-BE49-F238E27FC236}">
                <a16:creationId xmlns:a16="http://schemas.microsoft.com/office/drawing/2014/main" id="{A390EED1-A2E1-4EA0-B393-425861EC2429}"/>
              </a:ext>
            </a:extLst>
          </p:cNvPr>
          <p:cNvSpPr txBox="1"/>
          <p:nvPr/>
        </p:nvSpPr>
        <p:spPr>
          <a:xfrm>
            <a:off x="852362" y="4852510"/>
            <a:ext cx="1966517"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600" dirty="0">
                <a:latin typeface="+mn-ea"/>
                <a:ea typeface="+mn-ea"/>
              </a:rPr>
              <a:t>态度友好</a:t>
            </a:r>
            <a:endParaRPr lang="en-US" altLang="zh-CN" sz="1600" dirty="0">
              <a:latin typeface="+mn-ea"/>
              <a:ea typeface="+mn-ea"/>
            </a:endParaRPr>
          </a:p>
          <a:p>
            <a:pPr algn="ctr"/>
            <a:r>
              <a:rPr lang="zh-CN" altLang="en-US" sz="1600" dirty="0">
                <a:latin typeface="+mn-ea"/>
                <a:ea typeface="+mn-ea"/>
              </a:rPr>
              <a:t>善用礼貌用语</a:t>
            </a:r>
          </a:p>
        </p:txBody>
      </p:sp>
      <p:sp>
        <p:nvSpPr>
          <p:cNvPr id="45" name="Freeform 4">
            <a:extLst>
              <a:ext uri="{FF2B5EF4-FFF2-40B4-BE49-F238E27FC236}">
                <a16:creationId xmlns:a16="http://schemas.microsoft.com/office/drawing/2014/main" id="{7B2F6AE5-031A-4F87-BC62-B872A65DFC1A}"/>
              </a:ext>
            </a:extLst>
          </p:cNvPr>
          <p:cNvSpPr/>
          <p:nvPr/>
        </p:nvSpPr>
        <p:spPr>
          <a:xfrm>
            <a:off x="3753049" y="2339585"/>
            <a:ext cx="1695451" cy="1863230"/>
          </a:xfrm>
          <a:custGeom>
            <a:avLst/>
            <a:gdLst/>
            <a:ahLst/>
            <a:cxnLst/>
            <a:rect l="0" t="0" r="0" b="0"/>
            <a:pathLst>
              <a:path w="1695451" h="1989587">
                <a:moveTo>
                  <a:pt x="39354" y="1977"/>
                </a:moveTo>
                <a:lnTo>
                  <a:pt x="1662804" y="153876"/>
                </a:lnTo>
                <a:cubicBezTo>
                  <a:pt x="1681314" y="155607"/>
                  <a:pt x="1695450" y="171128"/>
                  <a:pt x="1695450" y="189719"/>
                </a:cubicBezTo>
                <a:lnTo>
                  <a:pt x="1695450" y="1953586"/>
                </a:lnTo>
                <a:cubicBezTo>
                  <a:pt x="1695450" y="1973458"/>
                  <a:pt x="1679322" y="1989586"/>
                  <a:pt x="1659450" y="1989586"/>
                </a:cubicBezTo>
                <a:lnTo>
                  <a:pt x="36000" y="1989586"/>
                </a:lnTo>
                <a:cubicBezTo>
                  <a:pt x="16128" y="1989586"/>
                  <a:pt x="0" y="1973458"/>
                  <a:pt x="0" y="1953586"/>
                </a:cubicBezTo>
                <a:lnTo>
                  <a:pt x="0" y="37820"/>
                </a:lnTo>
                <a:cubicBezTo>
                  <a:pt x="0" y="16595"/>
                  <a:pt x="18221" y="0"/>
                  <a:pt x="39354" y="1977"/>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a:p>
        </p:txBody>
      </p:sp>
      <p:sp>
        <p:nvSpPr>
          <p:cNvPr id="18" name="文本框 17">
            <a:extLst>
              <a:ext uri="{FF2B5EF4-FFF2-40B4-BE49-F238E27FC236}">
                <a16:creationId xmlns:a16="http://schemas.microsoft.com/office/drawing/2014/main" id="{D43F2534-133D-4580-B7CD-380BC80F7800}"/>
              </a:ext>
            </a:extLst>
          </p:cNvPr>
          <p:cNvSpPr txBox="1"/>
          <p:nvPr/>
        </p:nvSpPr>
        <p:spPr>
          <a:xfrm>
            <a:off x="4046776" y="4416890"/>
            <a:ext cx="11079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000" dirty="0">
                <a:latin typeface="+mn-ea"/>
                <a:ea typeface="+mn-ea"/>
              </a:rPr>
              <a:t>语调</a:t>
            </a:r>
          </a:p>
        </p:txBody>
      </p:sp>
      <p:sp>
        <p:nvSpPr>
          <p:cNvPr id="19" name="文本框 18">
            <a:extLst>
              <a:ext uri="{FF2B5EF4-FFF2-40B4-BE49-F238E27FC236}">
                <a16:creationId xmlns:a16="http://schemas.microsoft.com/office/drawing/2014/main" id="{99861E25-B19A-4916-9DE1-7598A3FED179}"/>
              </a:ext>
            </a:extLst>
          </p:cNvPr>
          <p:cNvSpPr txBox="1"/>
          <p:nvPr/>
        </p:nvSpPr>
        <p:spPr>
          <a:xfrm>
            <a:off x="3617516" y="4852510"/>
            <a:ext cx="1966517"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600" dirty="0">
                <a:latin typeface="+mn-ea"/>
                <a:ea typeface="+mn-ea"/>
              </a:rPr>
              <a:t>语调高低适宜</a:t>
            </a:r>
            <a:endParaRPr lang="en-US" altLang="zh-CN" sz="1600" dirty="0">
              <a:latin typeface="+mn-ea"/>
              <a:ea typeface="+mn-ea"/>
            </a:endParaRPr>
          </a:p>
          <a:p>
            <a:pPr algn="ctr"/>
            <a:r>
              <a:rPr lang="zh-CN" altLang="en-US" sz="1600" dirty="0">
                <a:latin typeface="+mn-ea"/>
                <a:ea typeface="+mn-ea"/>
              </a:rPr>
              <a:t>语速快慢适度</a:t>
            </a:r>
          </a:p>
        </p:txBody>
      </p:sp>
      <p:sp>
        <p:nvSpPr>
          <p:cNvPr id="46" name="Freeform 7">
            <a:extLst>
              <a:ext uri="{FF2B5EF4-FFF2-40B4-BE49-F238E27FC236}">
                <a16:creationId xmlns:a16="http://schemas.microsoft.com/office/drawing/2014/main" id="{444FEC5C-371B-4479-9CA7-0154218D4A41}"/>
              </a:ext>
            </a:extLst>
          </p:cNvPr>
          <p:cNvSpPr/>
          <p:nvPr/>
        </p:nvSpPr>
        <p:spPr>
          <a:xfrm>
            <a:off x="6518203" y="2339585"/>
            <a:ext cx="1695451" cy="1863230"/>
          </a:xfrm>
          <a:custGeom>
            <a:avLst/>
            <a:gdLst/>
            <a:ahLst/>
            <a:cxnLst/>
            <a:rect l="0" t="0" r="0" b="0"/>
            <a:pathLst>
              <a:path w="1695451" h="1989587">
                <a:moveTo>
                  <a:pt x="1656097" y="1977"/>
                </a:moveTo>
                <a:lnTo>
                  <a:pt x="32646" y="153876"/>
                </a:lnTo>
                <a:cubicBezTo>
                  <a:pt x="14136" y="155607"/>
                  <a:pt x="0" y="171128"/>
                  <a:pt x="0" y="189719"/>
                </a:cubicBezTo>
                <a:lnTo>
                  <a:pt x="0" y="1953586"/>
                </a:lnTo>
                <a:cubicBezTo>
                  <a:pt x="0" y="1973458"/>
                  <a:pt x="16128" y="1989586"/>
                  <a:pt x="36000" y="1989586"/>
                </a:cubicBezTo>
                <a:lnTo>
                  <a:pt x="1659450" y="1989586"/>
                </a:lnTo>
                <a:cubicBezTo>
                  <a:pt x="1679322" y="1989586"/>
                  <a:pt x="1695450" y="1973458"/>
                  <a:pt x="1695450" y="1953586"/>
                </a:cubicBezTo>
                <a:lnTo>
                  <a:pt x="1695450" y="37820"/>
                </a:lnTo>
                <a:cubicBezTo>
                  <a:pt x="1695450" y="16595"/>
                  <a:pt x="1677229" y="0"/>
                  <a:pt x="1656097" y="1977"/>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a:p>
        </p:txBody>
      </p:sp>
      <p:sp>
        <p:nvSpPr>
          <p:cNvPr id="21" name="文本框 20">
            <a:extLst>
              <a:ext uri="{FF2B5EF4-FFF2-40B4-BE49-F238E27FC236}">
                <a16:creationId xmlns:a16="http://schemas.microsoft.com/office/drawing/2014/main" id="{B90DFC6E-AD94-4619-9037-0DE85AD9C031}"/>
              </a:ext>
            </a:extLst>
          </p:cNvPr>
          <p:cNvSpPr txBox="1"/>
          <p:nvPr/>
        </p:nvSpPr>
        <p:spPr>
          <a:xfrm>
            <a:off x="6811930" y="4416890"/>
            <a:ext cx="11079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000" dirty="0">
                <a:latin typeface="+mn-ea"/>
                <a:ea typeface="+mn-ea"/>
              </a:rPr>
              <a:t>节奏</a:t>
            </a:r>
          </a:p>
        </p:txBody>
      </p:sp>
      <p:sp>
        <p:nvSpPr>
          <p:cNvPr id="22" name="文本框 21">
            <a:extLst>
              <a:ext uri="{FF2B5EF4-FFF2-40B4-BE49-F238E27FC236}">
                <a16:creationId xmlns:a16="http://schemas.microsoft.com/office/drawing/2014/main" id="{77C78FBA-ACA0-4F2F-AED7-FC28585DEE81}"/>
              </a:ext>
            </a:extLst>
          </p:cNvPr>
          <p:cNvSpPr txBox="1"/>
          <p:nvPr/>
        </p:nvSpPr>
        <p:spPr>
          <a:xfrm>
            <a:off x="6382670" y="4852510"/>
            <a:ext cx="1966517"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600" dirty="0">
                <a:latin typeface="+mn-ea"/>
                <a:ea typeface="+mn-ea"/>
              </a:rPr>
              <a:t>表达节奏分明</a:t>
            </a:r>
            <a:endParaRPr lang="en-US" altLang="zh-CN" sz="1600" dirty="0">
              <a:latin typeface="+mn-ea"/>
              <a:ea typeface="+mn-ea"/>
            </a:endParaRPr>
          </a:p>
          <a:p>
            <a:pPr algn="ctr"/>
            <a:r>
              <a:rPr lang="zh-CN" altLang="en-US" sz="1600" dirty="0">
                <a:latin typeface="+mn-ea"/>
                <a:ea typeface="+mn-ea"/>
              </a:rPr>
              <a:t>重点突出</a:t>
            </a:r>
          </a:p>
        </p:txBody>
      </p:sp>
      <p:sp>
        <p:nvSpPr>
          <p:cNvPr id="47" name="Freeform 6">
            <a:extLst>
              <a:ext uri="{FF2B5EF4-FFF2-40B4-BE49-F238E27FC236}">
                <a16:creationId xmlns:a16="http://schemas.microsoft.com/office/drawing/2014/main" id="{42F03F56-ED33-4C46-B1DE-FDF2D75A9A9D}"/>
              </a:ext>
            </a:extLst>
          </p:cNvPr>
          <p:cNvSpPr/>
          <p:nvPr/>
        </p:nvSpPr>
        <p:spPr>
          <a:xfrm>
            <a:off x="9283357" y="2169325"/>
            <a:ext cx="1695451" cy="2033490"/>
          </a:xfrm>
          <a:custGeom>
            <a:avLst/>
            <a:gdLst/>
            <a:ahLst/>
            <a:cxnLst/>
            <a:rect l="0" t="0" r="0" b="0"/>
            <a:pathLst>
              <a:path w="1695451" h="2171393">
                <a:moveTo>
                  <a:pt x="1656096" y="1977"/>
                </a:moveTo>
                <a:lnTo>
                  <a:pt x="32646" y="153876"/>
                </a:lnTo>
                <a:cubicBezTo>
                  <a:pt x="14135" y="155607"/>
                  <a:pt x="0" y="171128"/>
                  <a:pt x="0" y="189719"/>
                </a:cubicBezTo>
                <a:lnTo>
                  <a:pt x="0" y="2135392"/>
                </a:lnTo>
                <a:cubicBezTo>
                  <a:pt x="0" y="2155264"/>
                  <a:pt x="16128" y="2171392"/>
                  <a:pt x="36000" y="2171392"/>
                </a:cubicBezTo>
                <a:lnTo>
                  <a:pt x="1659450" y="2171392"/>
                </a:lnTo>
                <a:cubicBezTo>
                  <a:pt x="1679322" y="2171392"/>
                  <a:pt x="1695450" y="2155264"/>
                  <a:pt x="1695450" y="2135392"/>
                </a:cubicBezTo>
                <a:lnTo>
                  <a:pt x="1695450" y="37820"/>
                </a:lnTo>
                <a:cubicBezTo>
                  <a:pt x="1695450" y="16595"/>
                  <a:pt x="1677229" y="0"/>
                  <a:pt x="1656096" y="1977"/>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a:p>
        </p:txBody>
      </p:sp>
      <p:sp>
        <p:nvSpPr>
          <p:cNvPr id="24" name="文本框 23">
            <a:extLst>
              <a:ext uri="{FF2B5EF4-FFF2-40B4-BE49-F238E27FC236}">
                <a16:creationId xmlns:a16="http://schemas.microsoft.com/office/drawing/2014/main" id="{3291224B-9A07-4CDC-B10C-D4D84E08ACE8}"/>
              </a:ext>
            </a:extLst>
          </p:cNvPr>
          <p:cNvSpPr txBox="1"/>
          <p:nvPr/>
        </p:nvSpPr>
        <p:spPr>
          <a:xfrm>
            <a:off x="9577084" y="4416890"/>
            <a:ext cx="11079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000" dirty="0">
                <a:latin typeface="+mn-ea"/>
                <a:ea typeface="+mn-ea"/>
              </a:rPr>
              <a:t>思路</a:t>
            </a:r>
          </a:p>
        </p:txBody>
      </p:sp>
      <p:sp>
        <p:nvSpPr>
          <p:cNvPr id="25" name="文本框 24">
            <a:extLst>
              <a:ext uri="{FF2B5EF4-FFF2-40B4-BE49-F238E27FC236}">
                <a16:creationId xmlns:a16="http://schemas.microsoft.com/office/drawing/2014/main" id="{5E9BA3BA-2EE2-4D3B-82C2-2EF43BFF7419}"/>
              </a:ext>
            </a:extLst>
          </p:cNvPr>
          <p:cNvSpPr txBox="1"/>
          <p:nvPr/>
        </p:nvSpPr>
        <p:spPr>
          <a:xfrm>
            <a:off x="9147824" y="4852510"/>
            <a:ext cx="1966517" cy="6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600" dirty="0">
                <a:latin typeface="+mn-ea"/>
                <a:ea typeface="+mn-ea"/>
              </a:rPr>
              <a:t>讲话思路清晰</a:t>
            </a:r>
            <a:endParaRPr lang="en-US" altLang="zh-CN" sz="1600" dirty="0">
              <a:latin typeface="+mn-ea"/>
              <a:ea typeface="+mn-ea"/>
            </a:endParaRPr>
          </a:p>
          <a:p>
            <a:pPr algn="ctr"/>
            <a:r>
              <a:rPr lang="zh-CN" altLang="en-US" sz="1600" dirty="0">
                <a:latin typeface="+mn-ea"/>
                <a:ea typeface="+mn-ea"/>
              </a:rPr>
              <a:t>详略得当</a:t>
            </a:r>
          </a:p>
        </p:txBody>
      </p:sp>
      <p:grpSp>
        <p:nvGrpSpPr>
          <p:cNvPr id="241" name="组合 240">
            <a:extLst>
              <a:ext uri="{FF2B5EF4-FFF2-40B4-BE49-F238E27FC236}">
                <a16:creationId xmlns:a16="http://schemas.microsoft.com/office/drawing/2014/main" id="{58DC780A-E6EF-4976-845A-E9FE2F68EF6B}"/>
              </a:ext>
            </a:extLst>
          </p:cNvPr>
          <p:cNvGrpSpPr/>
          <p:nvPr/>
        </p:nvGrpSpPr>
        <p:grpSpPr>
          <a:xfrm>
            <a:off x="1294383" y="2756327"/>
            <a:ext cx="1082264" cy="987917"/>
            <a:chOff x="1294383" y="2515027"/>
            <a:chExt cx="1082264" cy="987917"/>
          </a:xfrm>
        </p:grpSpPr>
        <p:sp>
          <p:nvSpPr>
            <p:cNvPr id="64" name="任意多边形: 形状 63">
              <a:extLst>
                <a:ext uri="{FF2B5EF4-FFF2-40B4-BE49-F238E27FC236}">
                  <a16:creationId xmlns:a16="http://schemas.microsoft.com/office/drawing/2014/main" id="{1B67E468-6AB7-4A22-966D-B5C6104923C3}"/>
                </a:ext>
              </a:extLst>
            </p:cNvPr>
            <p:cNvSpPr/>
            <p:nvPr/>
          </p:nvSpPr>
          <p:spPr>
            <a:xfrm>
              <a:off x="1297176" y="3435146"/>
              <a:ext cx="1076887" cy="4242"/>
            </a:xfrm>
            <a:custGeom>
              <a:avLst/>
              <a:gdLst>
                <a:gd name="connsiteX0" fmla="*/ 1074766 w 1076887"/>
                <a:gd name="connsiteY0" fmla="*/ 4243 h 4242"/>
                <a:gd name="connsiteX1" fmla="*/ 2121 w 1076887"/>
                <a:gd name="connsiteY1" fmla="*/ 4243 h 4242"/>
                <a:gd name="connsiteX2" fmla="*/ 0 w 1076887"/>
                <a:gd name="connsiteY2" fmla="*/ 2121 h 4242"/>
                <a:gd name="connsiteX3" fmla="*/ 2121 w 1076887"/>
                <a:gd name="connsiteY3" fmla="*/ 0 h 4242"/>
                <a:gd name="connsiteX4" fmla="*/ 1074766 w 1076887"/>
                <a:gd name="connsiteY4" fmla="*/ 0 h 4242"/>
                <a:gd name="connsiteX5" fmla="*/ 1076887 w 1076887"/>
                <a:gd name="connsiteY5" fmla="*/ 2121 h 4242"/>
                <a:gd name="connsiteX6" fmla="*/ 1074766 w 1076887"/>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6887" h="4242">
                  <a:moveTo>
                    <a:pt x="1074766" y="4243"/>
                  </a:moveTo>
                  <a:lnTo>
                    <a:pt x="2121" y="4243"/>
                  </a:lnTo>
                  <a:cubicBezTo>
                    <a:pt x="950" y="4243"/>
                    <a:pt x="0" y="3292"/>
                    <a:pt x="0" y="2121"/>
                  </a:cubicBezTo>
                  <a:cubicBezTo>
                    <a:pt x="0" y="950"/>
                    <a:pt x="950" y="0"/>
                    <a:pt x="2121" y="0"/>
                  </a:cubicBezTo>
                  <a:lnTo>
                    <a:pt x="1074766" y="0"/>
                  </a:lnTo>
                  <a:cubicBezTo>
                    <a:pt x="1075937" y="0"/>
                    <a:pt x="1076887" y="950"/>
                    <a:pt x="1076887" y="2121"/>
                  </a:cubicBezTo>
                  <a:cubicBezTo>
                    <a:pt x="1076887" y="3292"/>
                    <a:pt x="1075937" y="4243"/>
                    <a:pt x="1074766" y="4243"/>
                  </a:cubicBezTo>
                  <a:close/>
                </a:path>
              </a:pathLst>
            </a:custGeom>
            <a:solidFill>
              <a:srgbClr val="D1D3D4"/>
            </a:solidFill>
            <a:ln w="423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DBAE69D4-0A0C-45CA-83AD-7966F5117A4C}"/>
                </a:ext>
              </a:extLst>
            </p:cNvPr>
            <p:cNvSpPr/>
            <p:nvPr/>
          </p:nvSpPr>
          <p:spPr>
            <a:xfrm>
              <a:off x="1554370" y="2517148"/>
              <a:ext cx="608660" cy="385366"/>
            </a:xfrm>
            <a:custGeom>
              <a:avLst/>
              <a:gdLst>
                <a:gd name="connsiteX0" fmla="*/ 591053 w 608660"/>
                <a:gd name="connsiteY0" fmla="*/ 0 h 385366"/>
                <a:gd name="connsiteX1" fmla="*/ 608661 w 608660"/>
                <a:gd name="connsiteY1" fmla="*/ 0 h 385366"/>
                <a:gd name="connsiteX2" fmla="*/ 608661 w 608660"/>
                <a:gd name="connsiteY2" fmla="*/ 385366 h 385366"/>
                <a:gd name="connsiteX3" fmla="*/ 591053 w 608660"/>
                <a:gd name="connsiteY3" fmla="*/ 385366 h 385366"/>
                <a:gd name="connsiteX4" fmla="*/ 17607 w 608660"/>
                <a:gd name="connsiteY4" fmla="*/ 385366 h 385366"/>
                <a:gd name="connsiteX5" fmla="*/ 0 w 608660"/>
                <a:gd name="connsiteY5" fmla="*/ 385366 h 385366"/>
                <a:gd name="connsiteX6" fmla="*/ 0 w 608660"/>
                <a:gd name="connsiteY6" fmla="*/ 0 h 385366"/>
                <a:gd name="connsiteX7" fmla="*/ 17607 w 608660"/>
                <a:gd name="connsiteY7" fmla="*/ 0 h 38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660" h="385366">
                  <a:moveTo>
                    <a:pt x="591053" y="0"/>
                  </a:moveTo>
                  <a:cubicBezTo>
                    <a:pt x="600778" y="0"/>
                    <a:pt x="608661" y="0"/>
                    <a:pt x="608661" y="0"/>
                  </a:cubicBezTo>
                  <a:lnTo>
                    <a:pt x="608661" y="385366"/>
                  </a:lnTo>
                  <a:cubicBezTo>
                    <a:pt x="608661" y="385366"/>
                    <a:pt x="600777" y="385366"/>
                    <a:pt x="591053" y="385366"/>
                  </a:cubicBezTo>
                  <a:lnTo>
                    <a:pt x="17607" y="385366"/>
                  </a:lnTo>
                  <a:cubicBezTo>
                    <a:pt x="7883" y="385366"/>
                    <a:pt x="0" y="385366"/>
                    <a:pt x="0" y="385366"/>
                  </a:cubicBezTo>
                  <a:lnTo>
                    <a:pt x="0" y="0"/>
                  </a:lnTo>
                  <a:cubicBezTo>
                    <a:pt x="0" y="0"/>
                    <a:pt x="7883" y="0"/>
                    <a:pt x="17607" y="0"/>
                  </a:cubicBezTo>
                  <a:close/>
                </a:path>
              </a:pathLst>
            </a:custGeom>
            <a:solidFill>
              <a:srgbClr val="FFFFFF"/>
            </a:solidFill>
            <a:ln w="423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99F7AD4E-DEFE-4CF3-BB74-759E37EBC9C9}"/>
                </a:ext>
              </a:extLst>
            </p:cNvPr>
            <p:cNvSpPr/>
            <p:nvPr/>
          </p:nvSpPr>
          <p:spPr>
            <a:xfrm>
              <a:off x="1552248" y="2515027"/>
              <a:ext cx="612860" cy="389608"/>
            </a:xfrm>
            <a:custGeom>
              <a:avLst/>
              <a:gdLst>
                <a:gd name="connsiteX0" fmla="*/ 593090 w 612860"/>
                <a:gd name="connsiteY0" fmla="*/ 389609 h 389608"/>
                <a:gd name="connsiteX1" fmla="*/ 19729 w 612860"/>
                <a:gd name="connsiteY1" fmla="*/ 389609 h 389608"/>
                <a:gd name="connsiteX2" fmla="*/ 0 w 612860"/>
                <a:gd name="connsiteY2" fmla="*/ 369880 h 389608"/>
                <a:gd name="connsiteX3" fmla="*/ 0 w 612860"/>
                <a:gd name="connsiteY3" fmla="*/ 19729 h 389608"/>
                <a:gd name="connsiteX4" fmla="*/ 19729 w 612860"/>
                <a:gd name="connsiteY4" fmla="*/ 0 h 389608"/>
                <a:gd name="connsiteX5" fmla="*/ 593090 w 612860"/>
                <a:gd name="connsiteY5" fmla="*/ 0 h 389608"/>
                <a:gd name="connsiteX6" fmla="*/ 612861 w 612860"/>
                <a:gd name="connsiteY6" fmla="*/ 19729 h 389608"/>
                <a:gd name="connsiteX7" fmla="*/ 612861 w 612860"/>
                <a:gd name="connsiteY7" fmla="*/ 369880 h 389608"/>
                <a:gd name="connsiteX8" fmla="*/ 593090 w 612860"/>
                <a:gd name="connsiteY8" fmla="*/ 389609 h 389608"/>
                <a:gd name="connsiteX9" fmla="*/ 19729 w 612860"/>
                <a:gd name="connsiteY9" fmla="*/ 4243 h 389608"/>
                <a:gd name="connsiteX10" fmla="*/ 4243 w 612860"/>
                <a:gd name="connsiteY10" fmla="*/ 19729 h 389608"/>
                <a:gd name="connsiteX11" fmla="*/ 4243 w 612860"/>
                <a:gd name="connsiteY11" fmla="*/ 369880 h 389608"/>
                <a:gd name="connsiteX12" fmla="*/ 19729 w 612860"/>
                <a:gd name="connsiteY12" fmla="*/ 385366 h 389608"/>
                <a:gd name="connsiteX13" fmla="*/ 593090 w 612860"/>
                <a:gd name="connsiteY13" fmla="*/ 385366 h 389608"/>
                <a:gd name="connsiteX14" fmla="*/ 608618 w 612860"/>
                <a:gd name="connsiteY14" fmla="*/ 369880 h 389608"/>
                <a:gd name="connsiteX15" fmla="*/ 608618 w 612860"/>
                <a:gd name="connsiteY15" fmla="*/ 19729 h 389608"/>
                <a:gd name="connsiteX16" fmla="*/ 593090 w 612860"/>
                <a:gd name="connsiteY16" fmla="*/ 4243 h 3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2860" h="389608">
                  <a:moveTo>
                    <a:pt x="593090" y="389609"/>
                  </a:moveTo>
                  <a:lnTo>
                    <a:pt x="19729" y="389609"/>
                  </a:lnTo>
                  <a:cubicBezTo>
                    <a:pt x="8833" y="389609"/>
                    <a:pt x="0" y="380776"/>
                    <a:pt x="0" y="369880"/>
                  </a:cubicBezTo>
                  <a:lnTo>
                    <a:pt x="0" y="19729"/>
                  </a:lnTo>
                  <a:cubicBezTo>
                    <a:pt x="0" y="8833"/>
                    <a:pt x="8833" y="0"/>
                    <a:pt x="19729" y="0"/>
                  </a:cubicBezTo>
                  <a:lnTo>
                    <a:pt x="593090" y="0"/>
                  </a:lnTo>
                  <a:cubicBezTo>
                    <a:pt x="603994" y="0"/>
                    <a:pt x="612835" y="8826"/>
                    <a:pt x="612861" y="19729"/>
                  </a:cubicBezTo>
                  <a:lnTo>
                    <a:pt x="612861" y="369880"/>
                  </a:lnTo>
                  <a:cubicBezTo>
                    <a:pt x="612835" y="380784"/>
                    <a:pt x="603994" y="389609"/>
                    <a:pt x="593090" y="389609"/>
                  </a:cubicBezTo>
                  <a:close/>
                  <a:moveTo>
                    <a:pt x="19729" y="4243"/>
                  </a:moveTo>
                  <a:cubicBezTo>
                    <a:pt x="11184" y="4266"/>
                    <a:pt x="4264" y="11186"/>
                    <a:pt x="4243" y="19729"/>
                  </a:cubicBezTo>
                  <a:lnTo>
                    <a:pt x="4243" y="369880"/>
                  </a:lnTo>
                  <a:cubicBezTo>
                    <a:pt x="4264" y="378425"/>
                    <a:pt x="11184" y="385345"/>
                    <a:pt x="19729" y="385366"/>
                  </a:cubicBezTo>
                  <a:lnTo>
                    <a:pt x="593090" y="385366"/>
                  </a:lnTo>
                  <a:cubicBezTo>
                    <a:pt x="601647" y="385366"/>
                    <a:pt x="608593" y="378438"/>
                    <a:pt x="608618" y="369880"/>
                  </a:cubicBezTo>
                  <a:lnTo>
                    <a:pt x="608618" y="19729"/>
                  </a:lnTo>
                  <a:cubicBezTo>
                    <a:pt x="608593" y="11169"/>
                    <a:pt x="601647" y="4243"/>
                    <a:pt x="593090" y="4243"/>
                  </a:cubicBezTo>
                  <a:close/>
                </a:path>
              </a:pathLst>
            </a:custGeom>
            <a:solidFill>
              <a:srgbClr val="D1D3D4"/>
            </a:solidFill>
            <a:ln w="423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97D6D55-9881-46F4-9EA8-8923DA5BF8CA}"/>
                </a:ext>
              </a:extLst>
            </p:cNvPr>
            <p:cNvSpPr/>
            <p:nvPr/>
          </p:nvSpPr>
          <p:spPr>
            <a:xfrm>
              <a:off x="1626595" y="2601494"/>
              <a:ext cx="183568" cy="152525"/>
            </a:xfrm>
            <a:custGeom>
              <a:avLst/>
              <a:gdLst>
                <a:gd name="connsiteX0" fmla="*/ 23830 w 183568"/>
                <a:gd name="connsiteY0" fmla="*/ 764 h 152525"/>
                <a:gd name="connsiteX1" fmla="*/ 85986 w 183568"/>
                <a:gd name="connsiteY1" fmla="*/ 62877 h 152525"/>
                <a:gd name="connsiteX2" fmla="*/ 88489 w 183568"/>
                <a:gd name="connsiteY2" fmla="*/ 63938 h 152525"/>
                <a:gd name="connsiteX3" fmla="*/ 182126 w 183568"/>
                <a:gd name="connsiteY3" fmla="*/ 63938 h 152525"/>
                <a:gd name="connsiteX4" fmla="*/ 183568 w 183568"/>
                <a:gd name="connsiteY4" fmla="*/ 63938 h 152525"/>
                <a:gd name="connsiteX5" fmla="*/ 88586 w 183568"/>
                <a:gd name="connsiteY5" fmla="*/ 152468 h 152525"/>
                <a:gd name="connsiteX6" fmla="*/ 58 w 183568"/>
                <a:gd name="connsiteY6" fmla="*/ 57486 h 152525"/>
                <a:gd name="connsiteX7" fmla="*/ 22939 w 183568"/>
                <a:gd name="connsiteY7" fmla="*/ 0 h 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568" h="152525">
                  <a:moveTo>
                    <a:pt x="23830" y="764"/>
                  </a:moveTo>
                  <a:cubicBezTo>
                    <a:pt x="44534" y="21468"/>
                    <a:pt x="65251" y="42173"/>
                    <a:pt x="85986" y="62877"/>
                  </a:cubicBezTo>
                  <a:cubicBezTo>
                    <a:pt x="86618" y="63587"/>
                    <a:pt x="87538" y="63976"/>
                    <a:pt x="88489" y="63938"/>
                  </a:cubicBezTo>
                  <a:cubicBezTo>
                    <a:pt x="119601" y="63938"/>
                    <a:pt x="150814" y="63938"/>
                    <a:pt x="182126" y="63938"/>
                  </a:cubicBezTo>
                  <a:lnTo>
                    <a:pt x="183568" y="63938"/>
                  </a:lnTo>
                  <a:cubicBezTo>
                    <a:pt x="181786" y="114613"/>
                    <a:pt x="139262" y="154249"/>
                    <a:pt x="88586" y="152468"/>
                  </a:cubicBezTo>
                  <a:cubicBezTo>
                    <a:pt x="37911" y="150686"/>
                    <a:pt x="-1724" y="108162"/>
                    <a:pt x="58" y="57486"/>
                  </a:cubicBezTo>
                  <a:cubicBezTo>
                    <a:pt x="805" y="36254"/>
                    <a:pt x="8891" y="15937"/>
                    <a:pt x="22939" y="0"/>
                  </a:cubicBezTo>
                  <a:close/>
                </a:path>
              </a:pathLst>
            </a:custGeom>
            <a:solidFill>
              <a:schemeClr val="accent1"/>
            </a:solidFill>
            <a:ln w="423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100DC483-3747-486E-9CB6-AA91ABD98E41}"/>
                </a:ext>
              </a:extLst>
            </p:cNvPr>
            <p:cNvSpPr/>
            <p:nvPr/>
          </p:nvSpPr>
          <p:spPr>
            <a:xfrm>
              <a:off x="1721745" y="2570267"/>
              <a:ext cx="88507" cy="88630"/>
            </a:xfrm>
            <a:custGeom>
              <a:avLst/>
              <a:gdLst>
                <a:gd name="connsiteX0" fmla="*/ 0 w 88507"/>
                <a:gd name="connsiteY0" fmla="*/ 0 h 88630"/>
                <a:gd name="connsiteX1" fmla="*/ 0 w 88507"/>
                <a:gd name="connsiteY1" fmla="*/ 88630 h 88630"/>
                <a:gd name="connsiteX2" fmla="*/ 933 w 88507"/>
                <a:gd name="connsiteY2" fmla="*/ 88630 h 88630"/>
                <a:gd name="connsiteX3" fmla="*/ 86721 w 88507"/>
                <a:gd name="connsiteY3" fmla="*/ 88418 h 88630"/>
                <a:gd name="connsiteX4" fmla="*/ 88461 w 88507"/>
                <a:gd name="connsiteY4" fmla="*/ 86467 h 88630"/>
                <a:gd name="connsiteX5" fmla="*/ 4031 w 88507"/>
                <a:gd name="connsiteY5" fmla="*/ 297 h 88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07" h="88630">
                  <a:moveTo>
                    <a:pt x="0" y="0"/>
                  </a:moveTo>
                  <a:lnTo>
                    <a:pt x="0" y="88630"/>
                  </a:lnTo>
                  <a:lnTo>
                    <a:pt x="933" y="88630"/>
                  </a:lnTo>
                  <a:lnTo>
                    <a:pt x="86721" y="88418"/>
                  </a:lnTo>
                  <a:cubicBezTo>
                    <a:pt x="88588" y="88418"/>
                    <a:pt x="88588" y="88418"/>
                    <a:pt x="88461" y="86467"/>
                  </a:cubicBezTo>
                  <a:cubicBezTo>
                    <a:pt x="85639" y="40753"/>
                    <a:pt x="49678" y="4048"/>
                    <a:pt x="4031" y="297"/>
                  </a:cubicBezTo>
                  <a:close/>
                </a:path>
              </a:pathLst>
            </a:custGeom>
            <a:solidFill>
              <a:srgbClr val="D1D3D4"/>
            </a:solidFill>
            <a:ln w="423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18B7AEE1-BD26-405D-BC22-A7E20DA96FF6}"/>
                </a:ext>
              </a:extLst>
            </p:cNvPr>
            <p:cNvSpPr/>
            <p:nvPr/>
          </p:nvSpPr>
          <p:spPr>
            <a:xfrm>
              <a:off x="1654158" y="2570352"/>
              <a:ext cx="61052" cy="87357"/>
            </a:xfrm>
            <a:custGeom>
              <a:avLst/>
              <a:gdLst>
                <a:gd name="connsiteX0" fmla="*/ 61053 w 61052"/>
                <a:gd name="connsiteY0" fmla="*/ 87358 h 87357"/>
                <a:gd name="connsiteX1" fmla="*/ 61053 w 61052"/>
                <a:gd name="connsiteY1" fmla="*/ 0 h 87357"/>
                <a:gd name="connsiteX2" fmla="*/ 30929 w 61052"/>
                <a:gd name="connsiteY2" fmla="*/ 6322 h 87357"/>
                <a:gd name="connsiteX3" fmla="*/ 0 w 61052"/>
                <a:gd name="connsiteY3" fmla="*/ 26305 h 87357"/>
              </a:gdLst>
              <a:ahLst/>
              <a:cxnLst>
                <a:cxn ang="0">
                  <a:pos x="connsiteX0" y="connsiteY0"/>
                </a:cxn>
                <a:cxn ang="0">
                  <a:pos x="connsiteX1" y="connsiteY1"/>
                </a:cxn>
                <a:cxn ang="0">
                  <a:pos x="connsiteX2" y="connsiteY2"/>
                </a:cxn>
                <a:cxn ang="0">
                  <a:pos x="connsiteX3" y="connsiteY3"/>
                </a:cxn>
              </a:cxnLst>
              <a:rect l="l" t="t" r="r" b="b"/>
              <a:pathLst>
                <a:path w="61052" h="87357">
                  <a:moveTo>
                    <a:pt x="61053" y="87358"/>
                  </a:moveTo>
                  <a:lnTo>
                    <a:pt x="61053" y="0"/>
                  </a:lnTo>
                  <a:cubicBezTo>
                    <a:pt x="50743" y="518"/>
                    <a:pt x="40577" y="2651"/>
                    <a:pt x="30929" y="6322"/>
                  </a:cubicBezTo>
                  <a:cubicBezTo>
                    <a:pt x="19415" y="10903"/>
                    <a:pt x="8910" y="17691"/>
                    <a:pt x="0" y="26305"/>
                  </a:cubicBezTo>
                  <a:close/>
                </a:path>
              </a:pathLst>
            </a:custGeom>
            <a:solidFill>
              <a:srgbClr val="D1D3D4"/>
            </a:solidFill>
            <a:ln w="423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9B4EEFEC-01FD-467F-A052-6A442CEC1AC7}"/>
                </a:ext>
              </a:extLst>
            </p:cNvPr>
            <p:cNvSpPr/>
            <p:nvPr/>
          </p:nvSpPr>
          <p:spPr>
            <a:xfrm>
              <a:off x="1888383" y="2603281"/>
              <a:ext cx="129101" cy="89677"/>
            </a:xfrm>
            <a:custGeom>
              <a:avLst/>
              <a:gdLst>
                <a:gd name="connsiteX0" fmla="*/ 122079 w 129101"/>
                <a:gd name="connsiteY0" fmla="*/ 79758 h 89677"/>
                <a:gd name="connsiteX1" fmla="*/ 128697 w 129101"/>
                <a:gd name="connsiteY1" fmla="*/ 47131 h 89677"/>
                <a:gd name="connsiteX2" fmla="*/ 121867 w 129101"/>
                <a:gd name="connsiteY2" fmla="*/ 15183 h 89677"/>
                <a:gd name="connsiteX3" fmla="*/ 111684 w 129101"/>
                <a:gd name="connsiteY3" fmla="*/ 6698 h 89677"/>
                <a:gd name="connsiteX4" fmla="*/ 99635 w 129101"/>
                <a:gd name="connsiteY4" fmla="*/ 9965 h 89677"/>
                <a:gd name="connsiteX5" fmla="*/ 71081 w 129101"/>
                <a:gd name="connsiteY5" fmla="*/ 3261 h 89677"/>
                <a:gd name="connsiteX6" fmla="*/ 34339 w 129101"/>
                <a:gd name="connsiteY6" fmla="*/ 164 h 89677"/>
                <a:gd name="connsiteX7" fmla="*/ 8119 w 129101"/>
                <a:gd name="connsiteY7" fmla="*/ 5256 h 89677"/>
                <a:gd name="connsiteX8" fmla="*/ 5064 w 129101"/>
                <a:gd name="connsiteY8" fmla="*/ 38985 h 89677"/>
                <a:gd name="connsiteX9" fmla="*/ 38243 w 129101"/>
                <a:gd name="connsiteY9" fmla="*/ 53283 h 89677"/>
                <a:gd name="connsiteX10" fmla="*/ 33448 w 129101"/>
                <a:gd name="connsiteY10" fmla="*/ 71909 h 89677"/>
                <a:gd name="connsiteX11" fmla="*/ 57801 w 129101"/>
                <a:gd name="connsiteY11" fmla="*/ 87437 h 89677"/>
                <a:gd name="connsiteX12" fmla="*/ 83597 w 129101"/>
                <a:gd name="connsiteY12" fmla="*/ 89304 h 89677"/>
                <a:gd name="connsiteX13" fmla="*/ 105744 w 129101"/>
                <a:gd name="connsiteY13" fmla="*/ 77127 h 8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101" h="89677">
                  <a:moveTo>
                    <a:pt x="122079" y="79758"/>
                  </a:moveTo>
                  <a:cubicBezTo>
                    <a:pt x="125002" y="69040"/>
                    <a:pt x="127212" y="58141"/>
                    <a:pt x="128697" y="47131"/>
                  </a:cubicBezTo>
                  <a:cubicBezTo>
                    <a:pt x="130131" y="36014"/>
                    <a:pt x="127721" y="24742"/>
                    <a:pt x="121867" y="15183"/>
                  </a:cubicBezTo>
                  <a:cubicBezTo>
                    <a:pt x="119520" y="11292"/>
                    <a:pt x="115935" y="8303"/>
                    <a:pt x="111684" y="6698"/>
                  </a:cubicBezTo>
                  <a:cubicBezTo>
                    <a:pt x="107373" y="5377"/>
                    <a:pt x="102689" y="6647"/>
                    <a:pt x="99635" y="9965"/>
                  </a:cubicBezTo>
                  <a:cubicBezTo>
                    <a:pt x="95731" y="3601"/>
                    <a:pt x="77827" y="4110"/>
                    <a:pt x="71081" y="3261"/>
                  </a:cubicBezTo>
                  <a:cubicBezTo>
                    <a:pt x="58862" y="1692"/>
                    <a:pt x="46601" y="758"/>
                    <a:pt x="34339" y="164"/>
                  </a:cubicBezTo>
                  <a:cubicBezTo>
                    <a:pt x="25260" y="-260"/>
                    <a:pt x="15374" y="-260"/>
                    <a:pt x="8119" y="5256"/>
                  </a:cubicBezTo>
                  <a:cubicBezTo>
                    <a:pt x="-1851" y="12850"/>
                    <a:pt x="-2360" y="28887"/>
                    <a:pt x="5064" y="38985"/>
                  </a:cubicBezTo>
                  <a:cubicBezTo>
                    <a:pt x="12489" y="49083"/>
                    <a:pt x="25726" y="53495"/>
                    <a:pt x="38243" y="53283"/>
                  </a:cubicBezTo>
                  <a:cubicBezTo>
                    <a:pt x="35167" y="59015"/>
                    <a:pt x="33525" y="65405"/>
                    <a:pt x="33448" y="71909"/>
                  </a:cubicBezTo>
                  <a:cubicBezTo>
                    <a:pt x="33448" y="84637"/>
                    <a:pt x="48255" y="85443"/>
                    <a:pt x="57801" y="87437"/>
                  </a:cubicBezTo>
                  <a:cubicBezTo>
                    <a:pt x="66228" y="89535"/>
                    <a:pt x="74955" y="90166"/>
                    <a:pt x="83597" y="89304"/>
                  </a:cubicBezTo>
                  <a:cubicBezTo>
                    <a:pt x="92312" y="88376"/>
                    <a:pt x="100292" y="83989"/>
                    <a:pt x="105744" y="77127"/>
                  </a:cubicBezTo>
                </a:path>
              </a:pathLst>
            </a:custGeom>
            <a:solidFill>
              <a:srgbClr val="FFFFFF"/>
            </a:solidFill>
            <a:ln w="423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58EC04ED-376F-4DBA-84E7-29D0704E086A}"/>
                </a:ext>
              </a:extLst>
            </p:cNvPr>
            <p:cNvSpPr/>
            <p:nvPr/>
          </p:nvSpPr>
          <p:spPr>
            <a:xfrm>
              <a:off x="1886228" y="2601253"/>
              <a:ext cx="133416" cy="94123"/>
            </a:xfrm>
            <a:custGeom>
              <a:avLst/>
              <a:gdLst>
                <a:gd name="connsiteX0" fmla="*/ 78752 w 133416"/>
                <a:gd name="connsiteY0" fmla="*/ 94089 h 94123"/>
                <a:gd name="connsiteX1" fmla="*/ 59533 w 133416"/>
                <a:gd name="connsiteY1" fmla="*/ 91713 h 94123"/>
                <a:gd name="connsiteX2" fmla="*/ 55757 w 133416"/>
                <a:gd name="connsiteY2" fmla="*/ 91034 h 94123"/>
                <a:gd name="connsiteX3" fmla="*/ 33397 w 133416"/>
                <a:gd name="connsiteY3" fmla="*/ 74063 h 94123"/>
                <a:gd name="connsiteX4" fmla="*/ 36919 w 133416"/>
                <a:gd name="connsiteY4" fmla="*/ 57644 h 94123"/>
                <a:gd name="connsiteX5" fmla="*/ 5480 w 133416"/>
                <a:gd name="connsiteY5" fmla="*/ 42455 h 94123"/>
                <a:gd name="connsiteX6" fmla="*/ 8959 w 133416"/>
                <a:gd name="connsiteY6" fmla="*/ 5713 h 94123"/>
                <a:gd name="connsiteX7" fmla="*/ 36579 w 133416"/>
                <a:gd name="connsiteY7" fmla="*/ 155 h 94123"/>
                <a:gd name="connsiteX8" fmla="*/ 73491 w 133416"/>
                <a:gd name="connsiteY8" fmla="*/ 3295 h 94123"/>
                <a:gd name="connsiteX9" fmla="*/ 78879 w 133416"/>
                <a:gd name="connsiteY9" fmla="*/ 3719 h 94123"/>
                <a:gd name="connsiteX10" fmla="*/ 101960 w 133416"/>
                <a:gd name="connsiteY10" fmla="*/ 9065 h 94123"/>
                <a:gd name="connsiteX11" fmla="*/ 114476 w 133416"/>
                <a:gd name="connsiteY11" fmla="*/ 6816 h 94123"/>
                <a:gd name="connsiteX12" fmla="*/ 125804 w 133416"/>
                <a:gd name="connsiteY12" fmla="*/ 15896 h 94123"/>
                <a:gd name="connsiteX13" fmla="*/ 133016 w 133416"/>
                <a:gd name="connsiteY13" fmla="*/ 49286 h 94123"/>
                <a:gd name="connsiteX14" fmla="*/ 128349 w 133416"/>
                <a:gd name="connsiteY14" fmla="*/ 73767 h 94123"/>
                <a:gd name="connsiteX15" fmla="*/ 126355 w 133416"/>
                <a:gd name="connsiteY15" fmla="*/ 82252 h 94123"/>
                <a:gd name="connsiteX16" fmla="*/ 123767 w 133416"/>
                <a:gd name="connsiteY16" fmla="*/ 83907 h 94123"/>
                <a:gd name="connsiteX17" fmla="*/ 122096 w 133416"/>
                <a:gd name="connsiteY17" fmla="*/ 81342 h 94123"/>
                <a:gd name="connsiteX18" fmla="*/ 122113 w 133416"/>
                <a:gd name="connsiteY18" fmla="*/ 81276 h 94123"/>
                <a:gd name="connsiteX19" fmla="*/ 124107 w 133416"/>
                <a:gd name="connsiteY19" fmla="*/ 72791 h 94123"/>
                <a:gd name="connsiteX20" fmla="*/ 128646 w 133416"/>
                <a:gd name="connsiteY20" fmla="*/ 48947 h 94123"/>
                <a:gd name="connsiteX21" fmla="*/ 122198 w 133416"/>
                <a:gd name="connsiteY21" fmla="*/ 18441 h 94123"/>
                <a:gd name="connsiteX22" fmla="*/ 113203 w 133416"/>
                <a:gd name="connsiteY22" fmla="*/ 11059 h 94123"/>
                <a:gd name="connsiteX23" fmla="*/ 103402 w 133416"/>
                <a:gd name="connsiteY23" fmla="*/ 13690 h 94123"/>
                <a:gd name="connsiteX24" fmla="*/ 101620 w 133416"/>
                <a:gd name="connsiteY24" fmla="*/ 14368 h 94123"/>
                <a:gd name="connsiteX25" fmla="*/ 99966 w 133416"/>
                <a:gd name="connsiteY25" fmla="*/ 13350 h 94123"/>
                <a:gd name="connsiteX26" fmla="*/ 78752 w 133416"/>
                <a:gd name="connsiteY26" fmla="*/ 8132 h 94123"/>
                <a:gd name="connsiteX27" fmla="*/ 73109 w 133416"/>
                <a:gd name="connsiteY27" fmla="*/ 7665 h 94123"/>
                <a:gd name="connsiteX28" fmla="*/ 36537 w 133416"/>
                <a:gd name="connsiteY28" fmla="*/ 4568 h 94123"/>
                <a:gd name="connsiteX29" fmla="*/ 11760 w 133416"/>
                <a:gd name="connsiteY29" fmla="*/ 9235 h 94123"/>
                <a:gd name="connsiteX30" fmla="*/ 9171 w 133416"/>
                <a:gd name="connsiteY30" fmla="*/ 39910 h 94123"/>
                <a:gd name="connsiteX31" fmla="*/ 40525 w 133416"/>
                <a:gd name="connsiteY31" fmla="*/ 53359 h 94123"/>
                <a:gd name="connsiteX32" fmla="*/ 42434 w 133416"/>
                <a:gd name="connsiteY32" fmla="*/ 54420 h 94123"/>
                <a:gd name="connsiteX33" fmla="*/ 42434 w 133416"/>
                <a:gd name="connsiteY33" fmla="*/ 56584 h 94123"/>
                <a:gd name="connsiteX34" fmla="*/ 37895 w 133416"/>
                <a:gd name="connsiteY34" fmla="*/ 74191 h 94123"/>
                <a:gd name="connsiteX35" fmla="*/ 56647 w 133416"/>
                <a:gd name="connsiteY35" fmla="*/ 86919 h 94123"/>
                <a:gd name="connsiteX36" fmla="*/ 60551 w 133416"/>
                <a:gd name="connsiteY36" fmla="*/ 87683 h 94123"/>
                <a:gd name="connsiteX37" fmla="*/ 85583 w 133416"/>
                <a:gd name="connsiteY37" fmla="*/ 89507 h 94123"/>
                <a:gd name="connsiteX38" fmla="*/ 106245 w 133416"/>
                <a:gd name="connsiteY38" fmla="*/ 78179 h 94123"/>
                <a:gd name="connsiteX39" fmla="*/ 109351 w 133416"/>
                <a:gd name="connsiteY39" fmla="*/ 77876 h 94123"/>
                <a:gd name="connsiteX40" fmla="*/ 109809 w 133416"/>
                <a:gd name="connsiteY40" fmla="*/ 80767 h 94123"/>
                <a:gd name="connsiteX41" fmla="*/ 86177 w 133416"/>
                <a:gd name="connsiteY41" fmla="*/ 93835 h 94123"/>
                <a:gd name="connsiteX42" fmla="*/ 78752 w 133416"/>
                <a:gd name="connsiteY42" fmla="*/ 94089 h 94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3416" h="94123">
                  <a:moveTo>
                    <a:pt x="78752" y="94089"/>
                  </a:moveTo>
                  <a:cubicBezTo>
                    <a:pt x="72282" y="93963"/>
                    <a:pt x="65841" y="93166"/>
                    <a:pt x="59533" y="91713"/>
                  </a:cubicBezTo>
                  <a:lnTo>
                    <a:pt x="55757" y="91034"/>
                  </a:lnTo>
                  <a:cubicBezTo>
                    <a:pt x="46253" y="89295"/>
                    <a:pt x="33228" y="86792"/>
                    <a:pt x="33397" y="74063"/>
                  </a:cubicBezTo>
                  <a:cubicBezTo>
                    <a:pt x="33478" y="68412"/>
                    <a:pt x="34674" y="62832"/>
                    <a:pt x="36919" y="57644"/>
                  </a:cubicBezTo>
                  <a:cubicBezTo>
                    <a:pt x="24696" y="57533"/>
                    <a:pt x="13164" y="51961"/>
                    <a:pt x="5480" y="42455"/>
                  </a:cubicBezTo>
                  <a:cubicBezTo>
                    <a:pt x="-3005" y="30830"/>
                    <a:pt x="-1478" y="13647"/>
                    <a:pt x="8959" y="5713"/>
                  </a:cubicBezTo>
                  <a:cubicBezTo>
                    <a:pt x="16766" y="-227"/>
                    <a:pt x="27330" y="-269"/>
                    <a:pt x="36579" y="155"/>
                  </a:cubicBezTo>
                  <a:cubicBezTo>
                    <a:pt x="49902" y="792"/>
                    <a:pt x="62036" y="1810"/>
                    <a:pt x="73491" y="3295"/>
                  </a:cubicBezTo>
                  <a:cubicBezTo>
                    <a:pt x="74891" y="3295"/>
                    <a:pt x="76758" y="3549"/>
                    <a:pt x="78879" y="3719"/>
                  </a:cubicBezTo>
                  <a:cubicBezTo>
                    <a:pt x="86686" y="4186"/>
                    <a:pt x="97081" y="4865"/>
                    <a:pt x="101960" y="9065"/>
                  </a:cubicBezTo>
                  <a:cubicBezTo>
                    <a:pt x="105524" y="6335"/>
                    <a:pt x="110186" y="5497"/>
                    <a:pt x="114476" y="6816"/>
                  </a:cubicBezTo>
                  <a:cubicBezTo>
                    <a:pt x="119177" y="8466"/>
                    <a:pt x="123169" y="11669"/>
                    <a:pt x="125804" y="15896"/>
                  </a:cubicBezTo>
                  <a:cubicBezTo>
                    <a:pt x="131926" y="25885"/>
                    <a:pt x="134472" y="37660"/>
                    <a:pt x="133016" y="49286"/>
                  </a:cubicBezTo>
                  <a:cubicBezTo>
                    <a:pt x="132096" y="57555"/>
                    <a:pt x="130534" y="65739"/>
                    <a:pt x="128349" y="73767"/>
                  </a:cubicBezTo>
                  <a:cubicBezTo>
                    <a:pt x="127671" y="76609"/>
                    <a:pt x="126992" y="79409"/>
                    <a:pt x="126355" y="82252"/>
                  </a:cubicBezTo>
                  <a:cubicBezTo>
                    <a:pt x="126080" y="83412"/>
                    <a:pt x="124934" y="84145"/>
                    <a:pt x="123767" y="83907"/>
                  </a:cubicBezTo>
                  <a:cubicBezTo>
                    <a:pt x="122596" y="83660"/>
                    <a:pt x="121850" y="82512"/>
                    <a:pt x="122096" y="81342"/>
                  </a:cubicBezTo>
                  <a:cubicBezTo>
                    <a:pt x="122104" y="81320"/>
                    <a:pt x="122108" y="81298"/>
                    <a:pt x="122113" y="81276"/>
                  </a:cubicBezTo>
                  <a:cubicBezTo>
                    <a:pt x="122749" y="78433"/>
                    <a:pt x="123428" y="75591"/>
                    <a:pt x="124107" y="72791"/>
                  </a:cubicBezTo>
                  <a:cubicBezTo>
                    <a:pt x="126237" y="64972"/>
                    <a:pt x="127751" y="57000"/>
                    <a:pt x="128646" y="48947"/>
                  </a:cubicBezTo>
                  <a:cubicBezTo>
                    <a:pt x="130025" y="38341"/>
                    <a:pt x="127751" y="27582"/>
                    <a:pt x="122198" y="18441"/>
                  </a:cubicBezTo>
                  <a:cubicBezTo>
                    <a:pt x="120102" y="15052"/>
                    <a:pt x="116937" y="12455"/>
                    <a:pt x="113203" y="11059"/>
                  </a:cubicBezTo>
                  <a:cubicBezTo>
                    <a:pt x="109703" y="9951"/>
                    <a:pt x="105876" y="10978"/>
                    <a:pt x="103402" y="13690"/>
                  </a:cubicBezTo>
                  <a:cubicBezTo>
                    <a:pt x="102965" y="14211"/>
                    <a:pt x="102291" y="14467"/>
                    <a:pt x="101620" y="14368"/>
                  </a:cubicBezTo>
                  <a:cubicBezTo>
                    <a:pt x="100929" y="14339"/>
                    <a:pt x="100305" y="13953"/>
                    <a:pt x="99966" y="13350"/>
                  </a:cubicBezTo>
                  <a:cubicBezTo>
                    <a:pt x="97462" y="9320"/>
                    <a:pt x="85668" y="8556"/>
                    <a:pt x="78752" y="8132"/>
                  </a:cubicBezTo>
                  <a:cubicBezTo>
                    <a:pt x="76546" y="8132"/>
                    <a:pt x="74509" y="7835"/>
                    <a:pt x="73109" y="7665"/>
                  </a:cubicBezTo>
                  <a:cubicBezTo>
                    <a:pt x="61739" y="6222"/>
                    <a:pt x="49774" y="5204"/>
                    <a:pt x="36537" y="4568"/>
                  </a:cubicBezTo>
                  <a:cubicBezTo>
                    <a:pt x="27670" y="4143"/>
                    <a:pt x="18421" y="4186"/>
                    <a:pt x="11760" y="9235"/>
                  </a:cubicBezTo>
                  <a:cubicBezTo>
                    <a:pt x="2510" y="16278"/>
                    <a:pt x="2765" y="31254"/>
                    <a:pt x="9171" y="39910"/>
                  </a:cubicBezTo>
                  <a:cubicBezTo>
                    <a:pt x="16893" y="49116"/>
                    <a:pt x="28531" y="54108"/>
                    <a:pt x="40525" y="53359"/>
                  </a:cubicBezTo>
                  <a:cubicBezTo>
                    <a:pt x="41310" y="53333"/>
                    <a:pt x="42044" y="53740"/>
                    <a:pt x="42434" y="54420"/>
                  </a:cubicBezTo>
                  <a:cubicBezTo>
                    <a:pt x="42812" y="55091"/>
                    <a:pt x="42812" y="55912"/>
                    <a:pt x="42434" y="56584"/>
                  </a:cubicBezTo>
                  <a:cubicBezTo>
                    <a:pt x="39537" y="62006"/>
                    <a:pt x="37980" y="68044"/>
                    <a:pt x="37895" y="74191"/>
                  </a:cubicBezTo>
                  <a:cubicBezTo>
                    <a:pt x="37895" y="82676"/>
                    <a:pt x="45616" y="84798"/>
                    <a:pt x="56647" y="86919"/>
                  </a:cubicBezTo>
                  <a:cubicBezTo>
                    <a:pt x="58005" y="87174"/>
                    <a:pt x="59320" y="87386"/>
                    <a:pt x="60551" y="87683"/>
                  </a:cubicBezTo>
                  <a:cubicBezTo>
                    <a:pt x="68731" y="89697"/>
                    <a:pt x="77195" y="90314"/>
                    <a:pt x="85583" y="89507"/>
                  </a:cubicBezTo>
                  <a:cubicBezTo>
                    <a:pt x="93712" y="88660"/>
                    <a:pt x="101158" y="84577"/>
                    <a:pt x="106245" y="78179"/>
                  </a:cubicBezTo>
                  <a:cubicBezTo>
                    <a:pt x="107017" y="77238"/>
                    <a:pt x="108409" y="77102"/>
                    <a:pt x="109351" y="77876"/>
                  </a:cubicBezTo>
                  <a:cubicBezTo>
                    <a:pt x="110212" y="78585"/>
                    <a:pt x="110411" y="79826"/>
                    <a:pt x="109809" y="80767"/>
                  </a:cubicBezTo>
                  <a:cubicBezTo>
                    <a:pt x="104009" y="88123"/>
                    <a:pt x="95490" y="92834"/>
                    <a:pt x="86177" y="93835"/>
                  </a:cubicBezTo>
                  <a:cubicBezTo>
                    <a:pt x="83712" y="94094"/>
                    <a:pt x="81230" y="94179"/>
                    <a:pt x="78752" y="94089"/>
                  </a:cubicBezTo>
                  <a:close/>
                </a:path>
              </a:pathLst>
            </a:custGeom>
            <a:solidFill>
              <a:srgbClr val="231F20"/>
            </a:solidFill>
            <a:ln w="423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244FF552-AB62-49DD-9E6A-3681BEAA13B6}"/>
                </a:ext>
              </a:extLst>
            </p:cNvPr>
            <p:cNvSpPr/>
            <p:nvPr/>
          </p:nvSpPr>
          <p:spPr>
            <a:xfrm>
              <a:off x="1870452" y="2742224"/>
              <a:ext cx="148196" cy="131312"/>
            </a:xfrm>
            <a:custGeom>
              <a:avLst/>
              <a:gdLst>
                <a:gd name="connsiteX0" fmla="*/ 0 w 148196"/>
                <a:gd name="connsiteY0" fmla="*/ 131312 h 131312"/>
                <a:gd name="connsiteX1" fmla="*/ 47773 w 148196"/>
                <a:gd name="connsiteY1" fmla="*/ 5431 h 131312"/>
                <a:gd name="connsiteX2" fmla="*/ 145737 w 148196"/>
                <a:gd name="connsiteY2" fmla="*/ 19347 h 131312"/>
                <a:gd name="connsiteX3" fmla="*/ 141495 w 148196"/>
                <a:gd name="connsiteY3" fmla="*/ 131312 h 131312"/>
              </a:gdLst>
              <a:ahLst/>
              <a:cxnLst>
                <a:cxn ang="0">
                  <a:pos x="connsiteX0" y="connsiteY0"/>
                </a:cxn>
                <a:cxn ang="0">
                  <a:pos x="connsiteX1" y="connsiteY1"/>
                </a:cxn>
                <a:cxn ang="0">
                  <a:pos x="connsiteX2" y="connsiteY2"/>
                </a:cxn>
                <a:cxn ang="0">
                  <a:pos x="connsiteX3" y="connsiteY3"/>
                </a:cxn>
              </a:cxnLst>
              <a:rect l="l" t="t" r="r" b="b"/>
              <a:pathLst>
                <a:path w="148196" h="131312">
                  <a:moveTo>
                    <a:pt x="0" y="131312"/>
                  </a:moveTo>
                  <a:cubicBezTo>
                    <a:pt x="12177" y="74417"/>
                    <a:pt x="42427" y="7892"/>
                    <a:pt x="47773" y="5431"/>
                  </a:cubicBezTo>
                  <a:cubicBezTo>
                    <a:pt x="60883" y="-551"/>
                    <a:pt x="130082" y="-7297"/>
                    <a:pt x="145737" y="19347"/>
                  </a:cubicBezTo>
                  <a:cubicBezTo>
                    <a:pt x="150617" y="27832"/>
                    <a:pt x="147731" y="82988"/>
                    <a:pt x="141495" y="131312"/>
                  </a:cubicBezTo>
                  <a:close/>
                </a:path>
              </a:pathLst>
            </a:custGeom>
            <a:solidFill>
              <a:srgbClr val="231F20"/>
            </a:solidFill>
            <a:ln w="423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B995EDF-1A4F-4EDC-A9C7-CE556B9A1C24}"/>
                </a:ext>
              </a:extLst>
            </p:cNvPr>
            <p:cNvSpPr/>
            <p:nvPr/>
          </p:nvSpPr>
          <p:spPr>
            <a:xfrm>
              <a:off x="1930572" y="2766366"/>
              <a:ext cx="54434" cy="106958"/>
            </a:xfrm>
            <a:custGeom>
              <a:avLst/>
              <a:gdLst>
                <a:gd name="connsiteX0" fmla="*/ 13959 w 54434"/>
                <a:gd name="connsiteY0" fmla="*/ 7340 h 106958"/>
                <a:gd name="connsiteX1" fmla="*/ 22783 w 54434"/>
                <a:gd name="connsiteY1" fmla="*/ 28087 h 106958"/>
                <a:gd name="connsiteX2" fmla="*/ 0 w 54434"/>
                <a:gd name="connsiteY2" fmla="*/ 106959 h 106958"/>
                <a:gd name="connsiteX3" fmla="*/ 34918 w 54434"/>
                <a:gd name="connsiteY3" fmla="*/ 106959 h 106958"/>
                <a:gd name="connsiteX4" fmla="*/ 32584 w 54434"/>
                <a:gd name="connsiteY4" fmla="*/ 27111 h 106958"/>
                <a:gd name="connsiteX5" fmla="*/ 54434 w 54434"/>
                <a:gd name="connsiteY5" fmla="*/ 0 h 106958"/>
                <a:gd name="connsiteX6" fmla="*/ 13959 w 54434"/>
                <a:gd name="connsiteY6" fmla="*/ 7340 h 10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34" h="106958">
                  <a:moveTo>
                    <a:pt x="13959" y="7340"/>
                  </a:moveTo>
                  <a:lnTo>
                    <a:pt x="22783" y="28087"/>
                  </a:lnTo>
                  <a:lnTo>
                    <a:pt x="0" y="106959"/>
                  </a:lnTo>
                  <a:lnTo>
                    <a:pt x="34918" y="106959"/>
                  </a:lnTo>
                  <a:lnTo>
                    <a:pt x="32584" y="27111"/>
                  </a:lnTo>
                  <a:lnTo>
                    <a:pt x="54434" y="0"/>
                  </a:lnTo>
                  <a:lnTo>
                    <a:pt x="13959" y="7340"/>
                  </a:lnTo>
                  <a:close/>
                </a:path>
              </a:pathLst>
            </a:custGeom>
            <a:solidFill>
              <a:srgbClr val="FFFFFF"/>
            </a:solidFill>
            <a:ln w="423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9FC25F92-36E1-4E20-A5AD-539A9F615F84}"/>
                </a:ext>
              </a:extLst>
            </p:cNvPr>
            <p:cNvSpPr/>
            <p:nvPr/>
          </p:nvSpPr>
          <p:spPr>
            <a:xfrm>
              <a:off x="1928360" y="2764168"/>
              <a:ext cx="58906" cy="111386"/>
            </a:xfrm>
            <a:custGeom>
              <a:avLst/>
              <a:gdLst>
                <a:gd name="connsiteX0" fmla="*/ 37129 w 58906"/>
                <a:gd name="connsiteY0" fmla="*/ 111363 h 111386"/>
                <a:gd name="connsiteX1" fmla="*/ 2211 w 58906"/>
                <a:gd name="connsiteY1" fmla="*/ 111363 h 111386"/>
                <a:gd name="connsiteX2" fmla="*/ 429 w 58906"/>
                <a:gd name="connsiteY2" fmla="*/ 110472 h 111386"/>
                <a:gd name="connsiteX3" fmla="*/ 90 w 58906"/>
                <a:gd name="connsiteY3" fmla="*/ 108563 h 111386"/>
                <a:gd name="connsiteX4" fmla="*/ 22704 w 58906"/>
                <a:gd name="connsiteY4" fmla="*/ 30412 h 111386"/>
                <a:gd name="connsiteX5" fmla="*/ 14218 w 58906"/>
                <a:gd name="connsiteY5" fmla="*/ 10386 h 111386"/>
                <a:gd name="connsiteX6" fmla="*/ 14218 w 58906"/>
                <a:gd name="connsiteY6" fmla="*/ 8477 h 111386"/>
                <a:gd name="connsiteX7" fmla="*/ 15745 w 58906"/>
                <a:gd name="connsiteY7" fmla="*/ 7374 h 111386"/>
                <a:gd name="connsiteX8" fmla="*/ 56221 w 58906"/>
                <a:gd name="connsiteY8" fmla="*/ 34 h 111386"/>
                <a:gd name="connsiteX9" fmla="*/ 58512 w 58906"/>
                <a:gd name="connsiteY9" fmla="*/ 1095 h 111386"/>
                <a:gd name="connsiteX10" fmla="*/ 58512 w 58906"/>
                <a:gd name="connsiteY10" fmla="*/ 3556 h 111386"/>
                <a:gd name="connsiteX11" fmla="*/ 37298 w 58906"/>
                <a:gd name="connsiteY11" fmla="*/ 30030 h 111386"/>
                <a:gd name="connsiteX12" fmla="*/ 39632 w 58906"/>
                <a:gd name="connsiteY12" fmla="*/ 109114 h 111386"/>
                <a:gd name="connsiteX13" fmla="*/ 38996 w 58906"/>
                <a:gd name="connsiteY13" fmla="*/ 110684 h 111386"/>
                <a:gd name="connsiteX14" fmla="*/ 37129 w 58906"/>
                <a:gd name="connsiteY14" fmla="*/ 111363 h 111386"/>
                <a:gd name="connsiteX15" fmla="*/ 5096 w 58906"/>
                <a:gd name="connsiteY15" fmla="*/ 107120 h 111386"/>
                <a:gd name="connsiteX16" fmla="*/ 34795 w 58906"/>
                <a:gd name="connsiteY16" fmla="*/ 107120 h 111386"/>
                <a:gd name="connsiteX17" fmla="*/ 32504 w 58906"/>
                <a:gd name="connsiteY17" fmla="*/ 29479 h 111386"/>
                <a:gd name="connsiteX18" fmla="*/ 33013 w 58906"/>
                <a:gd name="connsiteY18" fmla="*/ 28036 h 111386"/>
                <a:gd name="connsiteX19" fmla="*/ 51172 w 58906"/>
                <a:gd name="connsiteY19" fmla="*/ 5550 h 111386"/>
                <a:gd name="connsiteX20" fmla="*/ 19182 w 58906"/>
                <a:gd name="connsiteY20" fmla="*/ 11320 h 111386"/>
                <a:gd name="connsiteX21" fmla="*/ 26946 w 58906"/>
                <a:gd name="connsiteY21" fmla="*/ 29563 h 111386"/>
                <a:gd name="connsiteX22" fmla="*/ 26946 w 58906"/>
                <a:gd name="connsiteY22" fmla="*/ 31006 h 11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906" h="111386">
                  <a:moveTo>
                    <a:pt x="37129" y="111363"/>
                  </a:moveTo>
                  <a:lnTo>
                    <a:pt x="2211" y="111363"/>
                  </a:lnTo>
                  <a:cubicBezTo>
                    <a:pt x="1511" y="111359"/>
                    <a:pt x="853" y="111032"/>
                    <a:pt x="429" y="110472"/>
                  </a:cubicBezTo>
                  <a:cubicBezTo>
                    <a:pt x="22" y="109925"/>
                    <a:pt x="-105" y="109216"/>
                    <a:pt x="90" y="108563"/>
                  </a:cubicBezTo>
                  <a:lnTo>
                    <a:pt x="22704" y="30412"/>
                  </a:lnTo>
                  <a:lnTo>
                    <a:pt x="14218" y="10386"/>
                  </a:lnTo>
                  <a:cubicBezTo>
                    <a:pt x="13947" y="9779"/>
                    <a:pt x="13947" y="9084"/>
                    <a:pt x="14218" y="8477"/>
                  </a:cubicBezTo>
                  <a:cubicBezTo>
                    <a:pt x="14545" y="7907"/>
                    <a:pt x="15101" y="7505"/>
                    <a:pt x="15745" y="7374"/>
                  </a:cubicBezTo>
                  <a:lnTo>
                    <a:pt x="56221" y="34"/>
                  </a:lnTo>
                  <a:cubicBezTo>
                    <a:pt x="57133" y="-128"/>
                    <a:pt x="58045" y="296"/>
                    <a:pt x="58512" y="1095"/>
                  </a:cubicBezTo>
                  <a:cubicBezTo>
                    <a:pt x="59038" y="1831"/>
                    <a:pt x="59038" y="2819"/>
                    <a:pt x="58512" y="3556"/>
                  </a:cubicBezTo>
                  <a:lnTo>
                    <a:pt x="37298" y="30030"/>
                  </a:lnTo>
                  <a:lnTo>
                    <a:pt x="39632" y="109114"/>
                  </a:lnTo>
                  <a:cubicBezTo>
                    <a:pt x="39640" y="109704"/>
                    <a:pt x="39411" y="110268"/>
                    <a:pt x="38996" y="110684"/>
                  </a:cubicBezTo>
                  <a:cubicBezTo>
                    <a:pt x="38529" y="111210"/>
                    <a:pt x="37825" y="111469"/>
                    <a:pt x="37129" y="111363"/>
                  </a:cubicBezTo>
                  <a:close/>
                  <a:moveTo>
                    <a:pt x="5096" y="107120"/>
                  </a:moveTo>
                  <a:lnTo>
                    <a:pt x="34795" y="107120"/>
                  </a:lnTo>
                  <a:lnTo>
                    <a:pt x="32504" y="29479"/>
                  </a:lnTo>
                  <a:cubicBezTo>
                    <a:pt x="32504" y="28954"/>
                    <a:pt x="32682" y="28444"/>
                    <a:pt x="33013" y="28036"/>
                  </a:cubicBezTo>
                  <a:lnTo>
                    <a:pt x="51172" y="5550"/>
                  </a:lnTo>
                  <a:lnTo>
                    <a:pt x="19182" y="11320"/>
                  </a:lnTo>
                  <a:lnTo>
                    <a:pt x="26946" y="29563"/>
                  </a:lnTo>
                  <a:cubicBezTo>
                    <a:pt x="27095" y="30033"/>
                    <a:pt x="27095" y="30536"/>
                    <a:pt x="26946" y="31006"/>
                  </a:cubicBezTo>
                  <a:close/>
                </a:path>
              </a:pathLst>
            </a:custGeom>
            <a:solidFill>
              <a:srgbClr val="231F20"/>
            </a:solidFill>
            <a:ln w="423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FD22F7C7-55BF-41E5-95D0-2C78CEC9DA8D}"/>
                </a:ext>
              </a:extLst>
            </p:cNvPr>
            <p:cNvSpPr/>
            <p:nvPr/>
          </p:nvSpPr>
          <p:spPr>
            <a:xfrm>
              <a:off x="1813515" y="2722027"/>
              <a:ext cx="279722" cy="151509"/>
            </a:xfrm>
            <a:custGeom>
              <a:avLst/>
              <a:gdLst>
                <a:gd name="connsiteX0" fmla="*/ 151974 w 279722"/>
                <a:gd name="connsiteY0" fmla="*/ 151510 h 151509"/>
                <a:gd name="connsiteX1" fmla="*/ 184643 w 279722"/>
                <a:gd name="connsiteY1" fmla="*/ 29871 h 151509"/>
                <a:gd name="connsiteX2" fmla="*/ 117990 w 279722"/>
                <a:gd name="connsiteY2" fmla="*/ 27537 h 151509"/>
                <a:gd name="connsiteX3" fmla="*/ 117057 w 279722"/>
                <a:gd name="connsiteY3" fmla="*/ 151510 h 151509"/>
                <a:gd name="connsiteX4" fmla="*/ 0 w 279722"/>
                <a:gd name="connsiteY4" fmla="*/ 151510 h 151509"/>
                <a:gd name="connsiteX5" fmla="*/ 68350 w 279722"/>
                <a:gd name="connsiteY5" fmla="*/ 30847 h 151509"/>
                <a:gd name="connsiteX6" fmla="*/ 182098 w 279722"/>
                <a:gd name="connsiteY6" fmla="*/ 45 h 151509"/>
                <a:gd name="connsiteX7" fmla="*/ 270092 w 279722"/>
                <a:gd name="connsiteY7" fmla="*/ 48921 h 151509"/>
                <a:gd name="connsiteX8" fmla="*/ 279723 w 279722"/>
                <a:gd name="connsiteY8" fmla="*/ 151298 h 15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722" h="151509">
                  <a:moveTo>
                    <a:pt x="151974" y="151510"/>
                  </a:moveTo>
                  <a:lnTo>
                    <a:pt x="184643" y="29871"/>
                  </a:lnTo>
                  <a:lnTo>
                    <a:pt x="117990" y="27537"/>
                  </a:lnTo>
                  <a:lnTo>
                    <a:pt x="117057" y="151510"/>
                  </a:lnTo>
                  <a:lnTo>
                    <a:pt x="0" y="151510"/>
                  </a:lnTo>
                  <a:cubicBezTo>
                    <a:pt x="16971" y="93469"/>
                    <a:pt x="60204" y="39714"/>
                    <a:pt x="68350" y="30847"/>
                  </a:cubicBezTo>
                  <a:cubicBezTo>
                    <a:pt x="99025" y="-2501"/>
                    <a:pt x="182098" y="45"/>
                    <a:pt x="182098" y="45"/>
                  </a:cubicBezTo>
                  <a:cubicBezTo>
                    <a:pt x="182098" y="45"/>
                    <a:pt x="252145" y="15743"/>
                    <a:pt x="270092" y="48921"/>
                  </a:cubicBezTo>
                  <a:cubicBezTo>
                    <a:pt x="274589" y="57406"/>
                    <a:pt x="279171" y="115362"/>
                    <a:pt x="279723" y="151298"/>
                  </a:cubicBezTo>
                  <a:close/>
                </a:path>
              </a:pathLst>
            </a:custGeom>
            <a:solidFill>
              <a:schemeClr val="accent1"/>
            </a:solidFill>
            <a:ln w="423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9655E765-885A-4D83-B48A-09ABA619351F}"/>
                </a:ext>
              </a:extLst>
            </p:cNvPr>
            <p:cNvSpPr/>
            <p:nvPr/>
          </p:nvSpPr>
          <p:spPr>
            <a:xfrm>
              <a:off x="1915540" y="2638914"/>
              <a:ext cx="85927" cy="142508"/>
            </a:xfrm>
            <a:custGeom>
              <a:avLst/>
              <a:gdLst>
                <a:gd name="connsiteX0" fmla="*/ 21184 w 85927"/>
                <a:gd name="connsiteY0" fmla="*/ 90582 h 142508"/>
                <a:gd name="connsiteX1" fmla="*/ 17662 w 85927"/>
                <a:gd name="connsiteY1" fmla="*/ 113875 h 142508"/>
                <a:gd name="connsiteX2" fmla="*/ 46895 w 85927"/>
                <a:gd name="connsiteY2" fmla="*/ 141792 h 142508"/>
                <a:gd name="connsiteX3" fmla="*/ 82661 w 85927"/>
                <a:gd name="connsiteY3" fmla="*/ 112771 h 142508"/>
                <a:gd name="connsiteX4" fmla="*/ 85928 w 85927"/>
                <a:gd name="connsiteY4" fmla="*/ 51294 h 142508"/>
                <a:gd name="connsiteX5" fmla="*/ 73199 w 85927"/>
                <a:gd name="connsiteY5" fmla="*/ 0 h 142508"/>
                <a:gd name="connsiteX6" fmla="*/ 6801 w 85927"/>
                <a:gd name="connsiteY6" fmla="*/ 8485 h 142508"/>
                <a:gd name="connsiteX7" fmla="*/ 564 w 85927"/>
                <a:gd name="connsiteY7" fmla="*/ 70556 h 142508"/>
                <a:gd name="connsiteX8" fmla="*/ 21184 w 85927"/>
                <a:gd name="connsiteY8" fmla="*/ 90582 h 14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927" h="142508">
                  <a:moveTo>
                    <a:pt x="21184" y="90582"/>
                  </a:moveTo>
                  <a:lnTo>
                    <a:pt x="17662" y="113875"/>
                  </a:lnTo>
                  <a:cubicBezTo>
                    <a:pt x="17662" y="113875"/>
                    <a:pt x="21311" y="147816"/>
                    <a:pt x="46895" y="141792"/>
                  </a:cubicBezTo>
                  <a:cubicBezTo>
                    <a:pt x="62478" y="137797"/>
                    <a:pt x="75541" y="127198"/>
                    <a:pt x="82661" y="112771"/>
                  </a:cubicBezTo>
                  <a:lnTo>
                    <a:pt x="85928" y="51294"/>
                  </a:lnTo>
                  <a:cubicBezTo>
                    <a:pt x="85928" y="51294"/>
                    <a:pt x="67090" y="41027"/>
                    <a:pt x="73199" y="0"/>
                  </a:cubicBezTo>
                  <a:cubicBezTo>
                    <a:pt x="52232" y="8743"/>
                    <a:pt x="29296" y="11674"/>
                    <a:pt x="6801" y="8485"/>
                  </a:cubicBezTo>
                  <a:cubicBezTo>
                    <a:pt x="6801" y="8485"/>
                    <a:pt x="-2321" y="50913"/>
                    <a:pt x="564" y="70556"/>
                  </a:cubicBezTo>
                  <a:cubicBezTo>
                    <a:pt x="1442" y="81458"/>
                    <a:pt x="10263" y="90022"/>
                    <a:pt x="21184" y="90582"/>
                  </a:cubicBezTo>
                  <a:close/>
                </a:path>
              </a:pathLst>
            </a:custGeom>
            <a:solidFill>
              <a:srgbClr val="FFFFFF"/>
            </a:solidFill>
            <a:ln w="4239"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DE97C48E-AB26-4594-8EF5-FB79945DC2B6}"/>
                </a:ext>
              </a:extLst>
            </p:cNvPr>
            <p:cNvSpPr/>
            <p:nvPr/>
          </p:nvSpPr>
          <p:spPr>
            <a:xfrm>
              <a:off x="1913089" y="2636629"/>
              <a:ext cx="90500" cy="146963"/>
            </a:xfrm>
            <a:custGeom>
              <a:avLst/>
              <a:gdLst>
                <a:gd name="connsiteX0" fmla="*/ 43533 w 90500"/>
                <a:gd name="connsiteY0" fmla="*/ 146962 h 146963"/>
                <a:gd name="connsiteX1" fmla="*/ 31399 w 90500"/>
                <a:gd name="connsiteY1" fmla="*/ 143144 h 146963"/>
                <a:gd name="connsiteX2" fmla="*/ 17864 w 90500"/>
                <a:gd name="connsiteY2" fmla="*/ 116372 h 146963"/>
                <a:gd name="connsiteX3" fmla="*/ 17864 w 90500"/>
                <a:gd name="connsiteY3" fmla="*/ 115821 h 146963"/>
                <a:gd name="connsiteX4" fmla="*/ 21089 w 90500"/>
                <a:gd name="connsiteY4" fmla="*/ 94819 h 146963"/>
                <a:gd name="connsiteX5" fmla="*/ 596 w 90500"/>
                <a:gd name="connsiteY5" fmla="*/ 73266 h 146963"/>
                <a:gd name="connsiteX6" fmla="*/ 6833 w 90500"/>
                <a:gd name="connsiteY6" fmla="*/ 10432 h 146963"/>
                <a:gd name="connsiteX7" fmla="*/ 9294 w 90500"/>
                <a:gd name="connsiteY7" fmla="*/ 8692 h 146963"/>
                <a:gd name="connsiteX8" fmla="*/ 74462 w 90500"/>
                <a:gd name="connsiteY8" fmla="*/ 207 h 146963"/>
                <a:gd name="connsiteX9" fmla="*/ 76711 w 90500"/>
                <a:gd name="connsiteY9" fmla="*/ 419 h 146963"/>
                <a:gd name="connsiteX10" fmla="*/ 77559 w 90500"/>
                <a:gd name="connsiteY10" fmla="*/ 2498 h 146963"/>
                <a:gd name="connsiteX11" fmla="*/ 89354 w 90500"/>
                <a:gd name="connsiteY11" fmla="*/ 51586 h 146963"/>
                <a:gd name="connsiteX12" fmla="*/ 90500 w 90500"/>
                <a:gd name="connsiteY12" fmla="*/ 53623 h 146963"/>
                <a:gd name="connsiteX13" fmla="*/ 87233 w 90500"/>
                <a:gd name="connsiteY13" fmla="*/ 115100 h 146963"/>
                <a:gd name="connsiteX14" fmla="*/ 87021 w 90500"/>
                <a:gd name="connsiteY14" fmla="*/ 115863 h 146963"/>
                <a:gd name="connsiteX15" fmla="*/ 49812 w 90500"/>
                <a:gd name="connsiteY15" fmla="*/ 146199 h 146963"/>
                <a:gd name="connsiteX16" fmla="*/ 43533 w 90500"/>
                <a:gd name="connsiteY16" fmla="*/ 146962 h 146963"/>
                <a:gd name="connsiteX17" fmla="*/ 22319 w 90500"/>
                <a:gd name="connsiteY17" fmla="*/ 116160 h 146963"/>
                <a:gd name="connsiteX18" fmla="*/ 33987 w 90500"/>
                <a:gd name="connsiteY18" fmla="*/ 139580 h 146963"/>
                <a:gd name="connsiteX19" fmla="*/ 48878 w 90500"/>
                <a:gd name="connsiteY19" fmla="*/ 141956 h 146963"/>
                <a:gd name="connsiteX20" fmla="*/ 82820 w 90500"/>
                <a:gd name="connsiteY20" fmla="*/ 114506 h 146963"/>
                <a:gd name="connsiteX21" fmla="*/ 86002 w 90500"/>
                <a:gd name="connsiteY21" fmla="*/ 54726 h 146963"/>
                <a:gd name="connsiteX22" fmla="*/ 72680 w 90500"/>
                <a:gd name="connsiteY22" fmla="*/ 5807 h 146963"/>
                <a:gd name="connsiteX23" fmla="*/ 10652 w 90500"/>
                <a:gd name="connsiteY23" fmla="*/ 13317 h 146963"/>
                <a:gd name="connsiteX24" fmla="*/ 4882 w 90500"/>
                <a:gd name="connsiteY24" fmla="*/ 72715 h 146963"/>
                <a:gd name="connsiteX25" fmla="*/ 23592 w 90500"/>
                <a:gd name="connsiteY25" fmla="*/ 90789 h 146963"/>
                <a:gd name="connsiteX26" fmla="*/ 25247 w 90500"/>
                <a:gd name="connsiteY26" fmla="*/ 91552 h 146963"/>
                <a:gd name="connsiteX27" fmla="*/ 25713 w 90500"/>
                <a:gd name="connsiteY27" fmla="*/ 93292 h 14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0500" h="146963">
                  <a:moveTo>
                    <a:pt x="43533" y="146962"/>
                  </a:moveTo>
                  <a:cubicBezTo>
                    <a:pt x="39184" y="147015"/>
                    <a:pt x="34933" y="145677"/>
                    <a:pt x="31399" y="143144"/>
                  </a:cubicBezTo>
                  <a:cubicBezTo>
                    <a:pt x="20028" y="135083"/>
                    <a:pt x="17949" y="117136"/>
                    <a:pt x="17864" y="116372"/>
                  </a:cubicBezTo>
                  <a:cubicBezTo>
                    <a:pt x="17843" y="116189"/>
                    <a:pt x="17843" y="116004"/>
                    <a:pt x="17864" y="115821"/>
                  </a:cubicBezTo>
                  <a:lnTo>
                    <a:pt x="21089" y="94819"/>
                  </a:lnTo>
                  <a:cubicBezTo>
                    <a:pt x="10079" y="93267"/>
                    <a:pt x="1593" y="84339"/>
                    <a:pt x="596" y="73266"/>
                  </a:cubicBezTo>
                  <a:cubicBezTo>
                    <a:pt x="-2331" y="53283"/>
                    <a:pt x="6451" y="12171"/>
                    <a:pt x="6833" y="10432"/>
                  </a:cubicBezTo>
                  <a:cubicBezTo>
                    <a:pt x="7050" y="9282"/>
                    <a:pt x="8140" y="8511"/>
                    <a:pt x="9294" y="8692"/>
                  </a:cubicBezTo>
                  <a:cubicBezTo>
                    <a:pt x="31386" y="11709"/>
                    <a:pt x="53881" y="8779"/>
                    <a:pt x="74462" y="207"/>
                  </a:cubicBezTo>
                  <a:cubicBezTo>
                    <a:pt x="75196" y="-131"/>
                    <a:pt x="76053" y="-50"/>
                    <a:pt x="76711" y="419"/>
                  </a:cubicBezTo>
                  <a:cubicBezTo>
                    <a:pt x="77360" y="899"/>
                    <a:pt x="77687" y="1701"/>
                    <a:pt x="77559" y="2498"/>
                  </a:cubicBezTo>
                  <a:cubicBezTo>
                    <a:pt x="71959" y="41276"/>
                    <a:pt x="89184" y="51501"/>
                    <a:pt x="89354" y="51586"/>
                  </a:cubicBezTo>
                  <a:cubicBezTo>
                    <a:pt x="90088" y="51998"/>
                    <a:pt x="90529" y="52783"/>
                    <a:pt x="90500" y="53623"/>
                  </a:cubicBezTo>
                  <a:lnTo>
                    <a:pt x="87233" y="115100"/>
                  </a:lnTo>
                  <a:cubicBezTo>
                    <a:pt x="87203" y="115363"/>
                    <a:pt x="87131" y="115621"/>
                    <a:pt x="87021" y="115863"/>
                  </a:cubicBezTo>
                  <a:cubicBezTo>
                    <a:pt x="79706" y="130972"/>
                    <a:pt x="66087" y="142076"/>
                    <a:pt x="49812" y="146199"/>
                  </a:cubicBezTo>
                  <a:cubicBezTo>
                    <a:pt x="47754" y="146693"/>
                    <a:pt x="45650" y="146950"/>
                    <a:pt x="43533" y="146962"/>
                  </a:cubicBezTo>
                  <a:close/>
                  <a:moveTo>
                    <a:pt x="22319" y="116160"/>
                  </a:moveTo>
                  <a:cubicBezTo>
                    <a:pt x="22616" y="118366"/>
                    <a:pt x="24907" y="133131"/>
                    <a:pt x="33987" y="139580"/>
                  </a:cubicBezTo>
                  <a:cubicBezTo>
                    <a:pt x="38352" y="142543"/>
                    <a:pt x="43808" y="143413"/>
                    <a:pt x="48878" y="141956"/>
                  </a:cubicBezTo>
                  <a:cubicBezTo>
                    <a:pt x="63605" y="138097"/>
                    <a:pt x="75968" y="128100"/>
                    <a:pt x="82820" y="114506"/>
                  </a:cubicBezTo>
                  <a:lnTo>
                    <a:pt x="86002" y="54726"/>
                  </a:lnTo>
                  <a:cubicBezTo>
                    <a:pt x="81760" y="51713"/>
                    <a:pt x="69031" y="39367"/>
                    <a:pt x="72680" y="5807"/>
                  </a:cubicBezTo>
                  <a:cubicBezTo>
                    <a:pt x="52913" y="13289"/>
                    <a:pt x="31632" y="15866"/>
                    <a:pt x="10652" y="13317"/>
                  </a:cubicBezTo>
                  <a:cubicBezTo>
                    <a:pt x="8954" y="21802"/>
                    <a:pt x="2421" y="55744"/>
                    <a:pt x="4882" y="72715"/>
                  </a:cubicBezTo>
                  <a:cubicBezTo>
                    <a:pt x="5645" y="82606"/>
                    <a:pt x="13681" y="90367"/>
                    <a:pt x="23592" y="90789"/>
                  </a:cubicBezTo>
                  <a:cubicBezTo>
                    <a:pt x="24228" y="90799"/>
                    <a:pt x="24826" y="91076"/>
                    <a:pt x="25247" y="91552"/>
                  </a:cubicBezTo>
                  <a:cubicBezTo>
                    <a:pt x="25654" y="92034"/>
                    <a:pt x="25824" y="92672"/>
                    <a:pt x="25713" y="93292"/>
                  </a:cubicBezTo>
                  <a:close/>
                </a:path>
              </a:pathLst>
            </a:custGeom>
            <a:solidFill>
              <a:srgbClr val="231F20"/>
            </a:solidFill>
            <a:ln w="423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FAE2B2F0-FA2C-47A9-8333-3DCC33F9A100}"/>
                </a:ext>
              </a:extLst>
            </p:cNvPr>
            <p:cNvSpPr/>
            <p:nvPr/>
          </p:nvSpPr>
          <p:spPr>
            <a:xfrm>
              <a:off x="1940694" y="2672262"/>
              <a:ext cx="13424" cy="26870"/>
            </a:xfrm>
            <a:custGeom>
              <a:avLst/>
              <a:gdLst>
                <a:gd name="connsiteX0" fmla="*/ 9182 w 13424"/>
                <a:gd name="connsiteY0" fmla="*/ 0 h 26870"/>
                <a:gd name="connsiteX1" fmla="*/ 697 w 13424"/>
                <a:gd name="connsiteY1" fmla="*/ 25456 h 26870"/>
                <a:gd name="connsiteX2" fmla="*/ 13425 w 13424"/>
                <a:gd name="connsiteY2" fmla="*/ 25456 h 26870"/>
              </a:gdLst>
              <a:ahLst/>
              <a:cxnLst>
                <a:cxn ang="0">
                  <a:pos x="connsiteX0" y="connsiteY0"/>
                </a:cxn>
                <a:cxn ang="0">
                  <a:pos x="connsiteX1" y="connsiteY1"/>
                </a:cxn>
                <a:cxn ang="0">
                  <a:pos x="connsiteX2" y="connsiteY2"/>
                </a:cxn>
              </a:cxnLst>
              <a:rect l="l" t="t" r="r" b="b"/>
              <a:pathLst>
                <a:path w="13424" h="26870">
                  <a:moveTo>
                    <a:pt x="9182" y="0"/>
                  </a:moveTo>
                  <a:cubicBezTo>
                    <a:pt x="9182" y="0"/>
                    <a:pt x="-2994" y="22274"/>
                    <a:pt x="697" y="25456"/>
                  </a:cubicBezTo>
                  <a:cubicBezTo>
                    <a:pt x="4388" y="28638"/>
                    <a:pt x="13425" y="25456"/>
                    <a:pt x="13425" y="25456"/>
                  </a:cubicBezTo>
                </a:path>
              </a:pathLst>
            </a:custGeom>
            <a:solidFill>
              <a:srgbClr val="FFFFFF"/>
            </a:solidFill>
            <a:ln w="423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9B5B2AEE-582A-486A-B1F8-4DEA41EE49D6}"/>
                </a:ext>
              </a:extLst>
            </p:cNvPr>
            <p:cNvSpPr/>
            <p:nvPr/>
          </p:nvSpPr>
          <p:spPr>
            <a:xfrm>
              <a:off x="1938569" y="2670136"/>
              <a:ext cx="17701" cy="31379"/>
            </a:xfrm>
            <a:custGeom>
              <a:avLst/>
              <a:gdLst>
                <a:gd name="connsiteX0" fmla="*/ 7912 w 17701"/>
                <a:gd name="connsiteY0" fmla="*/ 31358 h 31379"/>
                <a:gd name="connsiteX1" fmla="*/ 1379 w 17701"/>
                <a:gd name="connsiteY1" fmla="*/ 29322 h 31379"/>
                <a:gd name="connsiteX2" fmla="*/ 9440 w 17701"/>
                <a:gd name="connsiteY2" fmla="*/ 1108 h 31379"/>
                <a:gd name="connsiteX3" fmla="*/ 12248 w 17701"/>
                <a:gd name="connsiteY3" fmla="*/ 241 h 31379"/>
                <a:gd name="connsiteX4" fmla="*/ 12282 w 17701"/>
                <a:gd name="connsiteY4" fmla="*/ 259 h 31379"/>
                <a:gd name="connsiteX5" fmla="*/ 13178 w 17701"/>
                <a:gd name="connsiteY5" fmla="*/ 3060 h 31379"/>
                <a:gd name="connsiteX6" fmla="*/ 13131 w 17701"/>
                <a:gd name="connsiteY6" fmla="*/ 3144 h 31379"/>
                <a:gd name="connsiteX7" fmla="*/ 4349 w 17701"/>
                <a:gd name="connsiteY7" fmla="*/ 26310 h 31379"/>
                <a:gd name="connsiteX8" fmla="*/ 14913 w 17701"/>
                <a:gd name="connsiteY8" fmla="*/ 25843 h 31379"/>
                <a:gd name="connsiteX9" fmla="*/ 17594 w 17701"/>
                <a:gd name="connsiteY9" fmla="*/ 27193 h 31379"/>
                <a:gd name="connsiteX10" fmla="*/ 16355 w 17701"/>
                <a:gd name="connsiteY10" fmla="*/ 29831 h 31379"/>
                <a:gd name="connsiteX11" fmla="*/ 7912 w 17701"/>
                <a:gd name="connsiteY11" fmla="*/ 31358 h 3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701" h="31379">
                  <a:moveTo>
                    <a:pt x="7912" y="31358"/>
                  </a:moveTo>
                  <a:cubicBezTo>
                    <a:pt x="5558" y="31515"/>
                    <a:pt x="3228" y="30789"/>
                    <a:pt x="1379" y="29322"/>
                  </a:cubicBezTo>
                  <a:cubicBezTo>
                    <a:pt x="-2864" y="25631"/>
                    <a:pt x="3500" y="11927"/>
                    <a:pt x="9440" y="1108"/>
                  </a:cubicBezTo>
                  <a:cubicBezTo>
                    <a:pt x="9974" y="93"/>
                    <a:pt x="11234" y="-295"/>
                    <a:pt x="12248" y="241"/>
                  </a:cubicBezTo>
                  <a:cubicBezTo>
                    <a:pt x="12261" y="247"/>
                    <a:pt x="12270" y="253"/>
                    <a:pt x="12282" y="259"/>
                  </a:cubicBezTo>
                  <a:cubicBezTo>
                    <a:pt x="13305" y="786"/>
                    <a:pt x="13704" y="2040"/>
                    <a:pt x="13178" y="3060"/>
                  </a:cubicBezTo>
                  <a:cubicBezTo>
                    <a:pt x="13161" y="3088"/>
                    <a:pt x="13148" y="3117"/>
                    <a:pt x="13131" y="3144"/>
                  </a:cubicBezTo>
                  <a:cubicBezTo>
                    <a:pt x="7488" y="13539"/>
                    <a:pt x="3373" y="24358"/>
                    <a:pt x="4349" y="26310"/>
                  </a:cubicBezTo>
                  <a:cubicBezTo>
                    <a:pt x="6300" y="28049"/>
                    <a:pt x="12325" y="26776"/>
                    <a:pt x="14913" y="25843"/>
                  </a:cubicBezTo>
                  <a:cubicBezTo>
                    <a:pt x="16025" y="25476"/>
                    <a:pt x="17225" y="26080"/>
                    <a:pt x="17594" y="27193"/>
                  </a:cubicBezTo>
                  <a:cubicBezTo>
                    <a:pt x="17946" y="28261"/>
                    <a:pt x="17403" y="29419"/>
                    <a:pt x="16355" y="29831"/>
                  </a:cubicBezTo>
                  <a:cubicBezTo>
                    <a:pt x="13632" y="30754"/>
                    <a:pt x="10785" y="31269"/>
                    <a:pt x="7912" y="31358"/>
                  </a:cubicBezTo>
                  <a:close/>
                </a:path>
              </a:pathLst>
            </a:custGeom>
            <a:solidFill>
              <a:srgbClr val="231F20"/>
            </a:solidFill>
            <a:ln w="423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3F87E8C2-9B8C-4DE5-8325-3BD22206C766}"/>
                </a:ext>
              </a:extLst>
            </p:cNvPr>
            <p:cNvSpPr/>
            <p:nvPr/>
          </p:nvSpPr>
          <p:spPr>
            <a:xfrm rot="21373200">
              <a:off x="1962964" y="2662748"/>
              <a:ext cx="5006" cy="11455"/>
            </a:xfrm>
            <a:custGeom>
              <a:avLst/>
              <a:gdLst>
                <a:gd name="connsiteX0" fmla="*/ 5006 w 5006"/>
                <a:gd name="connsiteY0" fmla="*/ 5728 h 11455"/>
                <a:gd name="connsiteX1" fmla="*/ 2503 w 5006"/>
                <a:gd name="connsiteY1" fmla="*/ 11455 h 11455"/>
                <a:gd name="connsiteX2" fmla="*/ 0 w 5006"/>
                <a:gd name="connsiteY2" fmla="*/ 5728 h 11455"/>
                <a:gd name="connsiteX3" fmla="*/ 2503 w 5006"/>
                <a:gd name="connsiteY3" fmla="*/ 0 h 11455"/>
                <a:gd name="connsiteX4" fmla="*/ 5006 w 5006"/>
                <a:gd name="connsiteY4" fmla="*/ 5728 h 11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 h="11455">
                  <a:moveTo>
                    <a:pt x="5006" y="5728"/>
                  </a:moveTo>
                  <a:cubicBezTo>
                    <a:pt x="5006" y="8891"/>
                    <a:pt x="3886" y="11455"/>
                    <a:pt x="2503" y="11455"/>
                  </a:cubicBezTo>
                  <a:cubicBezTo>
                    <a:pt x="1121" y="11455"/>
                    <a:pt x="0" y="8891"/>
                    <a:pt x="0" y="5728"/>
                  </a:cubicBezTo>
                  <a:cubicBezTo>
                    <a:pt x="0" y="2564"/>
                    <a:pt x="1121" y="0"/>
                    <a:pt x="2503" y="0"/>
                  </a:cubicBezTo>
                  <a:cubicBezTo>
                    <a:pt x="3886" y="0"/>
                    <a:pt x="5006" y="2564"/>
                    <a:pt x="5006" y="5728"/>
                  </a:cubicBezTo>
                  <a:close/>
                </a:path>
              </a:pathLst>
            </a:custGeom>
            <a:solidFill>
              <a:srgbClr val="231F20"/>
            </a:solidFill>
            <a:ln w="423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D8819C0-D823-4FBF-8A48-F69FA4545455}"/>
                </a:ext>
              </a:extLst>
            </p:cNvPr>
            <p:cNvSpPr/>
            <p:nvPr/>
          </p:nvSpPr>
          <p:spPr>
            <a:xfrm rot="21373200">
              <a:off x="1928842" y="2662709"/>
              <a:ext cx="5006" cy="11455"/>
            </a:xfrm>
            <a:custGeom>
              <a:avLst/>
              <a:gdLst>
                <a:gd name="connsiteX0" fmla="*/ 5006 w 5006"/>
                <a:gd name="connsiteY0" fmla="*/ 5728 h 11455"/>
                <a:gd name="connsiteX1" fmla="*/ 2503 w 5006"/>
                <a:gd name="connsiteY1" fmla="*/ 11455 h 11455"/>
                <a:gd name="connsiteX2" fmla="*/ 0 w 5006"/>
                <a:gd name="connsiteY2" fmla="*/ 5728 h 11455"/>
                <a:gd name="connsiteX3" fmla="*/ 2503 w 5006"/>
                <a:gd name="connsiteY3" fmla="*/ 0 h 11455"/>
                <a:gd name="connsiteX4" fmla="*/ 5006 w 5006"/>
                <a:gd name="connsiteY4" fmla="*/ 5728 h 11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 h="11455">
                  <a:moveTo>
                    <a:pt x="5006" y="5728"/>
                  </a:moveTo>
                  <a:cubicBezTo>
                    <a:pt x="5006" y="8891"/>
                    <a:pt x="3886" y="11455"/>
                    <a:pt x="2503" y="11455"/>
                  </a:cubicBezTo>
                  <a:cubicBezTo>
                    <a:pt x="1121" y="11455"/>
                    <a:pt x="0" y="8891"/>
                    <a:pt x="0" y="5728"/>
                  </a:cubicBezTo>
                  <a:cubicBezTo>
                    <a:pt x="0" y="2564"/>
                    <a:pt x="1121" y="0"/>
                    <a:pt x="2503" y="0"/>
                  </a:cubicBezTo>
                  <a:cubicBezTo>
                    <a:pt x="3886" y="0"/>
                    <a:pt x="5006" y="2564"/>
                    <a:pt x="5006" y="5728"/>
                  </a:cubicBezTo>
                  <a:close/>
                </a:path>
              </a:pathLst>
            </a:custGeom>
            <a:solidFill>
              <a:srgbClr val="231F20"/>
            </a:solidFill>
            <a:ln w="423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C5A5090-AF60-43B0-906B-C6294F843C4C}"/>
                </a:ext>
              </a:extLst>
            </p:cNvPr>
            <p:cNvSpPr/>
            <p:nvPr/>
          </p:nvSpPr>
          <p:spPr>
            <a:xfrm>
              <a:off x="1985006" y="2667001"/>
              <a:ext cx="31188" cy="38099"/>
            </a:xfrm>
            <a:custGeom>
              <a:avLst/>
              <a:gdLst>
                <a:gd name="connsiteX0" fmla="*/ 0 w 31188"/>
                <a:gd name="connsiteY0" fmla="*/ 12643 h 38099"/>
                <a:gd name="connsiteX1" fmla="*/ 8825 w 31188"/>
                <a:gd name="connsiteY1" fmla="*/ 2885 h 38099"/>
                <a:gd name="connsiteX2" fmla="*/ 15359 w 31188"/>
                <a:gd name="connsiteY2" fmla="*/ 0 h 38099"/>
                <a:gd name="connsiteX3" fmla="*/ 20959 w 31188"/>
                <a:gd name="connsiteY3" fmla="*/ 1655 h 38099"/>
                <a:gd name="connsiteX4" fmla="*/ 30845 w 31188"/>
                <a:gd name="connsiteY4" fmla="*/ 15443 h 38099"/>
                <a:gd name="connsiteX5" fmla="*/ 30548 w 31188"/>
                <a:gd name="connsiteY5" fmla="*/ 23462 h 38099"/>
                <a:gd name="connsiteX6" fmla="*/ 22571 w 31188"/>
                <a:gd name="connsiteY6" fmla="*/ 33051 h 38099"/>
                <a:gd name="connsiteX7" fmla="*/ 10904 w 31188"/>
                <a:gd name="connsiteY7" fmla="*/ 38100 h 38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88" h="38099">
                  <a:moveTo>
                    <a:pt x="0" y="12643"/>
                  </a:moveTo>
                  <a:cubicBezTo>
                    <a:pt x="2283" y="8850"/>
                    <a:pt x="5278" y="5536"/>
                    <a:pt x="8825" y="2885"/>
                  </a:cubicBezTo>
                  <a:cubicBezTo>
                    <a:pt x="10649" y="1266"/>
                    <a:pt x="12932" y="258"/>
                    <a:pt x="15359" y="0"/>
                  </a:cubicBezTo>
                  <a:cubicBezTo>
                    <a:pt x="17344" y="12"/>
                    <a:pt x="19287" y="586"/>
                    <a:pt x="20959" y="1655"/>
                  </a:cubicBezTo>
                  <a:cubicBezTo>
                    <a:pt x="26050" y="4652"/>
                    <a:pt x="29640" y="9659"/>
                    <a:pt x="30845" y="15443"/>
                  </a:cubicBezTo>
                  <a:cubicBezTo>
                    <a:pt x="31388" y="18102"/>
                    <a:pt x="31286" y="20851"/>
                    <a:pt x="30548" y="23462"/>
                  </a:cubicBezTo>
                  <a:cubicBezTo>
                    <a:pt x="29084" y="27489"/>
                    <a:pt x="26262" y="30880"/>
                    <a:pt x="22571" y="33051"/>
                  </a:cubicBezTo>
                  <a:cubicBezTo>
                    <a:pt x="18884" y="35163"/>
                    <a:pt x="14968" y="36857"/>
                    <a:pt x="10904" y="38100"/>
                  </a:cubicBezTo>
                </a:path>
              </a:pathLst>
            </a:custGeom>
            <a:solidFill>
              <a:srgbClr val="FFFFFF"/>
            </a:solidFill>
            <a:ln w="423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ED1F81A0-F89C-4597-9D8C-A86F9F9359C8}"/>
                </a:ext>
              </a:extLst>
            </p:cNvPr>
            <p:cNvSpPr/>
            <p:nvPr/>
          </p:nvSpPr>
          <p:spPr>
            <a:xfrm>
              <a:off x="1982969" y="2664540"/>
              <a:ext cx="35476" cy="42512"/>
            </a:xfrm>
            <a:custGeom>
              <a:avLst/>
              <a:gdLst>
                <a:gd name="connsiteX0" fmla="*/ 12940 w 35476"/>
                <a:gd name="connsiteY0" fmla="*/ 42512 h 42512"/>
                <a:gd name="connsiteX1" fmla="*/ 10861 w 35476"/>
                <a:gd name="connsiteY1" fmla="*/ 41027 h 42512"/>
                <a:gd name="connsiteX2" fmla="*/ 12261 w 35476"/>
                <a:gd name="connsiteY2" fmla="*/ 38269 h 42512"/>
                <a:gd name="connsiteX3" fmla="*/ 23420 w 35476"/>
                <a:gd name="connsiteY3" fmla="*/ 33433 h 42512"/>
                <a:gd name="connsiteX4" fmla="*/ 30462 w 35476"/>
                <a:gd name="connsiteY4" fmla="*/ 24947 h 42512"/>
                <a:gd name="connsiteX5" fmla="*/ 30844 w 35476"/>
                <a:gd name="connsiteY5" fmla="*/ 18074 h 42512"/>
                <a:gd name="connsiteX6" fmla="*/ 22019 w 35476"/>
                <a:gd name="connsiteY6" fmla="*/ 5770 h 42512"/>
                <a:gd name="connsiteX7" fmla="*/ 17777 w 35476"/>
                <a:gd name="connsiteY7" fmla="*/ 4370 h 42512"/>
                <a:gd name="connsiteX8" fmla="*/ 12473 w 35476"/>
                <a:gd name="connsiteY8" fmla="*/ 6831 h 42512"/>
                <a:gd name="connsiteX9" fmla="*/ 4242 w 35476"/>
                <a:gd name="connsiteY9" fmla="*/ 16165 h 42512"/>
                <a:gd name="connsiteX10" fmla="*/ 1357 w 35476"/>
                <a:gd name="connsiteY10" fmla="*/ 17351 h 42512"/>
                <a:gd name="connsiteX11" fmla="*/ 169 w 35476"/>
                <a:gd name="connsiteY11" fmla="*/ 14465 h 42512"/>
                <a:gd name="connsiteX12" fmla="*/ 466 w 35476"/>
                <a:gd name="connsiteY12" fmla="*/ 13959 h 42512"/>
                <a:gd name="connsiteX13" fmla="*/ 9800 w 35476"/>
                <a:gd name="connsiteY13" fmla="*/ 3352 h 42512"/>
                <a:gd name="connsiteX14" fmla="*/ 17607 w 35476"/>
                <a:gd name="connsiteY14" fmla="*/ 0 h 42512"/>
                <a:gd name="connsiteX15" fmla="*/ 24395 w 35476"/>
                <a:gd name="connsiteY15" fmla="*/ 1952 h 42512"/>
                <a:gd name="connsiteX16" fmla="*/ 35087 w 35476"/>
                <a:gd name="connsiteY16" fmla="*/ 17310 h 42512"/>
                <a:gd name="connsiteX17" fmla="*/ 34663 w 35476"/>
                <a:gd name="connsiteY17" fmla="*/ 26559 h 42512"/>
                <a:gd name="connsiteX18" fmla="*/ 25753 w 35476"/>
                <a:gd name="connsiteY18" fmla="*/ 37336 h 42512"/>
                <a:gd name="connsiteX19" fmla="*/ 13873 w 35476"/>
                <a:gd name="connsiteY19" fmla="*/ 42427 h 4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476" h="42512">
                  <a:moveTo>
                    <a:pt x="12940" y="42512"/>
                  </a:moveTo>
                  <a:cubicBezTo>
                    <a:pt x="12002" y="42510"/>
                    <a:pt x="11167" y="41914"/>
                    <a:pt x="10861" y="41027"/>
                  </a:cubicBezTo>
                  <a:cubicBezTo>
                    <a:pt x="10496" y="39880"/>
                    <a:pt x="11120" y="38653"/>
                    <a:pt x="12261" y="38269"/>
                  </a:cubicBezTo>
                  <a:cubicBezTo>
                    <a:pt x="16156" y="37097"/>
                    <a:pt x="19902" y="35474"/>
                    <a:pt x="23420" y="33433"/>
                  </a:cubicBezTo>
                  <a:cubicBezTo>
                    <a:pt x="26699" y="31529"/>
                    <a:pt x="29194" y="28521"/>
                    <a:pt x="30462" y="24947"/>
                  </a:cubicBezTo>
                  <a:cubicBezTo>
                    <a:pt x="31133" y="22719"/>
                    <a:pt x="31264" y="20363"/>
                    <a:pt x="30844" y="18074"/>
                  </a:cubicBezTo>
                  <a:cubicBezTo>
                    <a:pt x="29792" y="12902"/>
                    <a:pt x="26580" y="8424"/>
                    <a:pt x="22019" y="5770"/>
                  </a:cubicBezTo>
                  <a:cubicBezTo>
                    <a:pt x="20755" y="4933"/>
                    <a:pt x="19291" y="4449"/>
                    <a:pt x="17777" y="4370"/>
                  </a:cubicBezTo>
                  <a:cubicBezTo>
                    <a:pt x="15800" y="4637"/>
                    <a:pt x="13954" y="5495"/>
                    <a:pt x="12473" y="6831"/>
                  </a:cubicBezTo>
                  <a:cubicBezTo>
                    <a:pt x="9147" y="9375"/>
                    <a:pt x="6351" y="12546"/>
                    <a:pt x="4242" y="16165"/>
                  </a:cubicBezTo>
                  <a:cubicBezTo>
                    <a:pt x="3771" y="17289"/>
                    <a:pt x="2482" y="17820"/>
                    <a:pt x="1357" y="17351"/>
                  </a:cubicBezTo>
                  <a:cubicBezTo>
                    <a:pt x="233" y="16881"/>
                    <a:pt x="-297" y="15589"/>
                    <a:pt x="169" y="14465"/>
                  </a:cubicBezTo>
                  <a:cubicBezTo>
                    <a:pt x="246" y="14284"/>
                    <a:pt x="348" y="14113"/>
                    <a:pt x="466" y="13959"/>
                  </a:cubicBezTo>
                  <a:cubicBezTo>
                    <a:pt x="2872" y="9859"/>
                    <a:pt x="6041" y="6259"/>
                    <a:pt x="9800" y="3352"/>
                  </a:cubicBezTo>
                  <a:cubicBezTo>
                    <a:pt x="11990" y="1451"/>
                    <a:pt x="14718" y="279"/>
                    <a:pt x="17607" y="0"/>
                  </a:cubicBezTo>
                  <a:cubicBezTo>
                    <a:pt x="20008" y="-3"/>
                    <a:pt x="22363" y="674"/>
                    <a:pt x="24395" y="1952"/>
                  </a:cubicBezTo>
                  <a:cubicBezTo>
                    <a:pt x="29974" y="5324"/>
                    <a:pt x="33861" y="10906"/>
                    <a:pt x="35087" y="17310"/>
                  </a:cubicBezTo>
                  <a:cubicBezTo>
                    <a:pt x="35723" y="20380"/>
                    <a:pt x="35579" y="23561"/>
                    <a:pt x="34663" y="26559"/>
                  </a:cubicBezTo>
                  <a:cubicBezTo>
                    <a:pt x="33034" y="31076"/>
                    <a:pt x="29881" y="34886"/>
                    <a:pt x="25753" y="37336"/>
                  </a:cubicBezTo>
                  <a:cubicBezTo>
                    <a:pt x="22002" y="39484"/>
                    <a:pt x="18014" y="41193"/>
                    <a:pt x="13873" y="42427"/>
                  </a:cubicBezTo>
                  <a:close/>
                </a:path>
              </a:pathLst>
            </a:custGeom>
            <a:solidFill>
              <a:srgbClr val="231F20"/>
            </a:solidFill>
            <a:ln w="4239"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BE28610C-A0A2-4765-8D03-29C6258B96C6}"/>
                </a:ext>
              </a:extLst>
            </p:cNvPr>
            <p:cNvSpPr/>
            <p:nvPr/>
          </p:nvSpPr>
          <p:spPr>
            <a:xfrm>
              <a:off x="2031038" y="2783960"/>
              <a:ext cx="4414" cy="84909"/>
            </a:xfrm>
            <a:custGeom>
              <a:avLst/>
              <a:gdLst>
                <a:gd name="connsiteX0" fmla="*/ 2249 w 4414"/>
                <a:gd name="connsiteY0" fmla="*/ 84909 h 84909"/>
                <a:gd name="connsiteX1" fmla="*/ 86 w 4414"/>
                <a:gd name="connsiteY1" fmla="*/ 82746 h 84909"/>
                <a:gd name="connsiteX2" fmla="*/ 86 w 4414"/>
                <a:gd name="connsiteY2" fmla="*/ 82703 h 84909"/>
                <a:gd name="connsiteX3" fmla="*/ 86 w 4414"/>
                <a:gd name="connsiteY3" fmla="*/ 2813 h 84909"/>
                <a:gd name="connsiteX4" fmla="*/ 1600 w 4414"/>
                <a:gd name="connsiteY4" fmla="*/ 85 h 84909"/>
                <a:gd name="connsiteX5" fmla="*/ 4328 w 4414"/>
                <a:gd name="connsiteY5" fmla="*/ 1601 h 84909"/>
                <a:gd name="connsiteX6" fmla="*/ 4328 w 4414"/>
                <a:gd name="connsiteY6" fmla="*/ 2813 h 84909"/>
                <a:gd name="connsiteX7" fmla="*/ 4328 w 4414"/>
                <a:gd name="connsiteY7" fmla="*/ 82703 h 84909"/>
                <a:gd name="connsiteX8" fmla="*/ 2249 w 4414"/>
                <a:gd name="connsiteY8" fmla="*/ 84909 h 8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4" h="84909">
                  <a:moveTo>
                    <a:pt x="2249" y="84909"/>
                  </a:moveTo>
                  <a:cubicBezTo>
                    <a:pt x="1053" y="84909"/>
                    <a:pt x="86" y="83942"/>
                    <a:pt x="86" y="82746"/>
                  </a:cubicBezTo>
                  <a:cubicBezTo>
                    <a:pt x="86" y="82733"/>
                    <a:pt x="86" y="82716"/>
                    <a:pt x="86" y="82703"/>
                  </a:cubicBezTo>
                  <a:lnTo>
                    <a:pt x="86" y="2813"/>
                  </a:lnTo>
                  <a:cubicBezTo>
                    <a:pt x="-250" y="1641"/>
                    <a:pt x="429" y="420"/>
                    <a:pt x="1600" y="85"/>
                  </a:cubicBezTo>
                  <a:cubicBezTo>
                    <a:pt x="2771" y="-249"/>
                    <a:pt x="3993" y="429"/>
                    <a:pt x="4328" y="1601"/>
                  </a:cubicBezTo>
                  <a:cubicBezTo>
                    <a:pt x="4443" y="1997"/>
                    <a:pt x="4443" y="2416"/>
                    <a:pt x="4328" y="2813"/>
                  </a:cubicBezTo>
                  <a:lnTo>
                    <a:pt x="4328" y="82703"/>
                  </a:lnTo>
                  <a:cubicBezTo>
                    <a:pt x="4328" y="83874"/>
                    <a:pt x="3416" y="84841"/>
                    <a:pt x="2249" y="84909"/>
                  </a:cubicBezTo>
                  <a:close/>
                </a:path>
              </a:pathLst>
            </a:custGeom>
            <a:solidFill>
              <a:srgbClr val="231F20"/>
            </a:solidFill>
            <a:ln w="4239"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855C1AE7-3DEB-4EE6-B73E-2D21FABA3B92}"/>
                </a:ext>
              </a:extLst>
            </p:cNvPr>
            <p:cNvSpPr/>
            <p:nvPr/>
          </p:nvSpPr>
          <p:spPr>
            <a:xfrm>
              <a:off x="1933202" y="2722453"/>
              <a:ext cx="46669" cy="29345"/>
            </a:xfrm>
            <a:custGeom>
              <a:avLst/>
              <a:gdLst>
                <a:gd name="connsiteX0" fmla="*/ 3521 w 46669"/>
                <a:gd name="connsiteY0" fmla="*/ 7043 h 29345"/>
                <a:gd name="connsiteX1" fmla="*/ 46670 w 46669"/>
                <a:gd name="connsiteY1" fmla="*/ 0 h 29345"/>
                <a:gd name="connsiteX2" fmla="*/ 0 w 46669"/>
                <a:gd name="connsiteY2" fmla="*/ 28893 h 29345"/>
              </a:gdLst>
              <a:ahLst/>
              <a:cxnLst>
                <a:cxn ang="0">
                  <a:pos x="connsiteX0" y="connsiteY0"/>
                </a:cxn>
                <a:cxn ang="0">
                  <a:pos x="connsiteX1" y="connsiteY1"/>
                </a:cxn>
                <a:cxn ang="0">
                  <a:pos x="connsiteX2" y="connsiteY2"/>
                </a:cxn>
              </a:cxnLst>
              <a:rect l="l" t="t" r="r" b="b"/>
              <a:pathLst>
                <a:path w="46669" h="29345">
                  <a:moveTo>
                    <a:pt x="3521" y="7043"/>
                  </a:moveTo>
                  <a:cubicBezTo>
                    <a:pt x="18286" y="9371"/>
                    <a:pt x="33411" y="6902"/>
                    <a:pt x="46670" y="0"/>
                  </a:cubicBezTo>
                  <a:cubicBezTo>
                    <a:pt x="46670" y="0"/>
                    <a:pt x="24565" y="33602"/>
                    <a:pt x="0" y="28893"/>
                  </a:cubicBezTo>
                  <a:close/>
                </a:path>
              </a:pathLst>
            </a:custGeom>
            <a:solidFill>
              <a:srgbClr val="231F20"/>
            </a:solidFill>
            <a:ln w="423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D74B03D4-F460-44EC-8809-34D5A5EE954B}"/>
                </a:ext>
              </a:extLst>
            </p:cNvPr>
            <p:cNvSpPr/>
            <p:nvPr/>
          </p:nvSpPr>
          <p:spPr>
            <a:xfrm>
              <a:off x="1931223" y="2720310"/>
              <a:ext cx="50551" cy="33624"/>
            </a:xfrm>
            <a:custGeom>
              <a:avLst/>
              <a:gdLst>
                <a:gd name="connsiteX0" fmla="*/ 6985 w 50551"/>
                <a:gd name="connsiteY0" fmla="*/ 33625 h 33624"/>
                <a:gd name="connsiteX1" fmla="*/ 1724 w 50551"/>
                <a:gd name="connsiteY1" fmla="*/ 33116 h 33624"/>
                <a:gd name="connsiteX2" fmla="*/ 27 w 50551"/>
                <a:gd name="connsiteY2" fmla="*/ 30697 h 33624"/>
                <a:gd name="connsiteX3" fmla="*/ 3421 w 50551"/>
                <a:gd name="connsiteY3" fmla="*/ 8890 h 33624"/>
                <a:gd name="connsiteX4" fmla="*/ 4312 w 50551"/>
                <a:gd name="connsiteY4" fmla="*/ 7447 h 33624"/>
                <a:gd name="connsiteX5" fmla="*/ 5967 w 50551"/>
                <a:gd name="connsiteY5" fmla="*/ 7150 h 33624"/>
                <a:gd name="connsiteX6" fmla="*/ 47461 w 50551"/>
                <a:gd name="connsiteY6" fmla="*/ 235 h 33624"/>
                <a:gd name="connsiteX7" fmla="*/ 50006 w 50551"/>
                <a:gd name="connsiteY7" fmla="*/ 701 h 33624"/>
                <a:gd name="connsiteX8" fmla="*/ 50219 w 50551"/>
                <a:gd name="connsiteY8" fmla="*/ 3289 h 33624"/>
                <a:gd name="connsiteX9" fmla="*/ 6985 w 50551"/>
                <a:gd name="connsiteY9" fmla="*/ 33625 h 33624"/>
                <a:gd name="connsiteX10" fmla="*/ 4567 w 50551"/>
                <a:gd name="connsiteY10" fmla="*/ 29382 h 33624"/>
                <a:gd name="connsiteX11" fmla="*/ 41860 w 50551"/>
                <a:gd name="connsiteY11" fmla="*/ 7490 h 33624"/>
                <a:gd name="connsiteX12" fmla="*/ 7282 w 50551"/>
                <a:gd name="connsiteY12" fmla="*/ 11732 h 33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51" h="33624">
                  <a:moveTo>
                    <a:pt x="6985" y="33625"/>
                  </a:moveTo>
                  <a:cubicBezTo>
                    <a:pt x="5220" y="33621"/>
                    <a:pt x="3460" y="33451"/>
                    <a:pt x="1724" y="33116"/>
                  </a:cubicBezTo>
                  <a:cubicBezTo>
                    <a:pt x="600" y="32901"/>
                    <a:pt x="-155" y="31830"/>
                    <a:pt x="27" y="30697"/>
                  </a:cubicBezTo>
                  <a:lnTo>
                    <a:pt x="3421" y="8890"/>
                  </a:lnTo>
                  <a:cubicBezTo>
                    <a:pt x="3510" y="8308"/>
                    <a:pt x="3833" y="7787"/>
                    <a:pt x="4312" y="7447"/>
                  </a:cubicBezTo>
                  <a:cubicBezTo>
                    <a:pt x="4796" y="7120"/>
                    <a:pt x="5398" y="7012"/>
                    <a:pt x="5967" y="7150"/>
                  </a:cubicBezTo>
                  <a:cubicBezTo>
                    <a:pt x="20180" y="9241"/>
                    <a:pt x="34694" y="6823"/>
                    <a:pt x="47461" y="235"/>
                  </a:cubicBezTo>
                  <a:cubicBezTo>
                    <a:pt x="48318" y="-205"/>
                    <a:pt x="49362" y="-14"/>
                    <a:pt x="50006" y="701"/>
                  </a:cubicBezTo>
                  <a:cubicBezTo>
                    <a:pt x="50643" y="1421"/>
                    <a:pt x="50732" y="2476"/>
                    <a:pt x="50219" y="3289"/>
                  </a:cubicBezTo>
                  <a:cubicBezTo>
                    <a:pt x="49370" y="4732"/>
                    <a:pt x="30193" y="33625"/>
                    <a:pt x="6985" y="33625"/>
                  </a:cubicBezTo>
                  <a:close/>
                  <a:moveTo>
                    <a:pt x="4567" y="29382"/>
                  </a:moveTo>
                  <a:cubicBezTo>
                    <a:pt x="20095" y="30952"/>
                    <a:pt x="34648" y="16272"/>
                    <a:pt x="41860" y="7490"/>
                  </a:cubicBezTo>
                  <a:cubicBezTo>
                    <a:pt x="30855" y="11708"/>
                    <a:pt x="18984" y="13165"/>
                    <a:pt x="7282" y="11732"/>
                  </a:cubicBezTo>
                  <a:close/>
                </a:path>
              </a:pathLst>
            </a:custGeom>
            <a:solidFill>
              <a:srgbClr val="231F20"/>
            </a:solidFill>
            <a:ln w="423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9E38782E-2F52-47BF-A720-9BA2912958B3}"/>
                </a:ext>
              </a:extLst>
            </p:cNvPr>
            <p:cNvSpPr/>
            <p:nvPr/>
          </p:nvSpPr>
          <p:spPr>
            <a:xfrm>
              <a:off x="1944530" y="2704846"/>
              <a:ext cx="8315" cy="12982"/>
            </a:xfrm>
            <a:custGeom>
              <a:avLst/>
              <a:gdLst>
                <a:gd name="connsiteX0" fmla="*/ 8316 w 8315"/>
                <a:gd name="connsiteY0" fmla="*/ 6491 h 12982"/>
                <a:gd name="connsiteX1" fmla="*/ 4158 w 8315"/>
                <a:gd name="connsiteY1" fmla="*/ 12983 h 12982"/>
                <a:gd name="connsiteX2" fmla="*/ 0 w 8315"/>
                <a:gd name="connsiteY2" fmla="*/ 6491 h 12982"/>
                <a:gd name="connsiteX3" fmla="*/ 4158 w 8315"/>
                <a:gd name="connsiteY3" fmla="*/ 0 h 12982"/>
                <a:gd name="connsiteX4" fmla="*/ 8316 w 8315"/>
                <a:gd name="connsiteY4" fmla="*/ 6491 h 12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5" h="12982">
                  <a:moveTo>
                    <a:pt x="8316" y="6491"/>
                  </a:moveTo>
                  <a:cubicBezTo>
                    <a:pt x="8316" y="10076"/>
                    <a:pt x="6454" y="12983"/>
                    <a:pt x="4158" y="12983"/>
                  </a:cubicBezTo>
                  <a:cubicBezTo>
                    <a:pt x="1862" y="12983"/>
                    <a:pt x="0" y="10076"/>
                    <a:pt x="0" y="6491"/>
                  </a:cubicBezTo>
                  <a:cubicBezTo>
                    <a:pt x="0" y="2906"/>
                    <a:pt x="1862" y="0"/>
                    <a:pt x="4158" y="0"/>
                  </a:cubicBezTo>
                  <a:cubicBezTo>
                    <a:pt x="6454" y="0"/>
                    <a:pt x="8316" y="2906"/>
                    <a:pt x="8316" y="6491"/>
                  </a:cubicBezTo>
                  <a:close/>
                </a:path>
              </a:pathLst>
            </a:custGeom>
            <a:solidFill>
              <a:srgbClr val="231F20"/>
            </a:solidFill>
            <a:ln w="423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A97D8C47-B9E6-4FC4-A9BF-0C5273A3C261}"/>
                </a:ext>
              </a:extLst>
            </p:cNvPr>
            <p:cNvSpPr/>
            <p:nvPr/>
          </p:nvSpPr>
          <p:spPr>
            <a:xfrm>
              <a:off x="1738181" y="2700603"/>
              <a:ext cx="61037" cy="107764"/>
            </a:xfrm>
            <a:custGeom>
              <a:avLst/>
              <a:gdLst>
                <a:gd name="connsiteX0" fmla="*/ 61036 w 61037"/>
                <a:gd name="connsiteY0" fmla="*/ 93213 h 107764"/>
                <a:gd name="connsiteX1" fmla="*/ 53187 w 61037"/>
                <a:gd name="connsiteY1" fmla="*/ 14892 h 107764"/>
                <a:gd name="connsiteX2" fmla="*/ 46908 w 61037"/>
                <a:gd name="connsiteY2" fmla="*/ 40348 h 107764"/>
                <a:gd name="connsiteX3" fmla="*/ 21197 w 61037"/>
                <a:gd name="connsiteY3" fmla="*/ 2164 h 107764"/>
                <a:gd name="connsiteX4" fmla="*/ 18184 w 61037"/>
                <a:gd name="connsiteY4" fmla="*/ 0 h 107764"/>
                <a:gd name="connsiteX5" fmla="*/ 15087 w 61037"/>
                <a:gd name="connsiteY5" fmla="*/ 1018 h 107764"/>
                <a:gd name="connsiteX6" fmla="*/ 2359 w 61037"/>
                <a:gd name="connsiteY6" fmla="*/ 13365 h 107764"/>
                <a:gd name="connsiteX7" fmla="*/ 917 w 61037"/>
                <a:gd name="connsiteY7" fmla="*/ 30335 h 107764"/>
                <a:gd name="connsiteX8" fmla="*/ 27179 w 61037"/>
                <a:gd name="connsiteY8" fmla="*/ 107298 h 107764"/>
                <a:gd name="connsiteX9" fmla="*/ 61036 w 61037"/>
                <a:gd name="connsiteY9" fmla="*/ 93213 h 107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037" h="107764">
                  <a:moveTo>
                    <a:pt x="61036" y="93213"/>
                  </a:moveTo>
                  <a:cubicBezTo>
                    <a:pt x="61036" y="93213"/>
                    <a:pt x="61333" y="14934"/>
                    <a:pt x="53187" y="14892"/>
                  </a:cubicBezTo>
                  <a:cubicBezTo>
                    <a:pt x="45041" y="14850"/>
                    <a:pt x="46908" y="39924"/>
                    <a:pt x="46908" y="40348"/>
                  </a:cubicBezTo>
                  <a:cubicBezTo>
                    <a:pt x="46568" y="35087"/>
                    <a:pt x="26670" y="8825"/>
                    <a:pt x="21197" y="2164"/>
                  </a:cubicBezTo>
                  <a:cubicBezTo>
                    <a:pt x="20509" y="1081"/>
                    <a:pt x="19432" y="305"/>
                    <a:pt x="18184" y="0"/>
                  </a:cubicBezTo>
                  <a:cubicBezTo>
                    <a:pt x="17069" y="0"/>
                    <a:pt x="15982" y="357"/>
                    <a:pt x="15087" y="1018"/>
                  </a:cubicBezTo>
                  <a:cubicBezTo>
                    <a:pt x="9665" y="3714"/>
                    <a:pt x="5219" y="8029"/>
                    <a:pt x="2359" y="13365"/>
                  </a:cubicBezTo>
                  <a:cubicBezTo>
                    <a:pt x="-174" y="18657"/>
                    <a:pt x="-687" y="24692"/>
                    <a:pt x="917" y="30335"/>
                  </a:cubicBezTo>
                  <a:cubicBezTo>
                    <a:pt x="6559" y="55240"/>
                    <a:pt x="19966" y="82691"/>
                    <a:pt x="27179" y="107298"/>
                  </a:cubicBezTo>
                  <a:cubicBezTo>
                    <a:pt x="35198" y="110820"/>
                    <a:pt x="61036" y="93213"/>
                    <a:pt x="61036" y="93213"/>
                  </a:cubicBezTo>
                  <a:close/>
                </a:path>
              </a:pathLst>
            </a:custGeom>
            <a:solidFill>
              <a:srgbClr val="FFFFFF"/>
            </a:solidFill>
            <a:ln w="423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AF532496-2837-4F69-9865-5828FB0B8B99}"/>
                </a:ext>
              </a:extLst>
            </p:cNvPr>
            <p:cNvSpPr/>
            <p:nvPr/>
          </p:nvSpPr>
          <p:spPr>
            <a:xfrm>
              <a:off x="1735922" y="2698262"/>
              <a:ext cx="65383" cy="112105"/>
            </a:xfrm>
            <a:custGeom>
              <a:avLst/>
              <a:gdLst>
                <a:gd name="connsiteX0" fmla="*/ 32026 w 65383"/>
                <a:gd name="connsiteY0" fmla="*/ 112101 h 112105"/>
                <a:gd name="connsiteX1" fmla="*/ 28420 w 65383"/>
                <a:gd name="connsiteY1" fmla="*/ 111380 h 112105"/>
                <a:gd name="connsiteX2" fmla="*/ 27232 w 65383"/>
                <a:gd name="connsiteY2" fmla="*/ 110022 h 112105"/>
                <a:gd name="connsiteX3" fmla="*/ 15692 w 65383"/>
                <a:gd name="connsiteY3" fmla="*/ 77396 h 112105"/>
                <a:gd name="connsiteX4" fmla="*/ 927 w 65383"/>
                <a:gd name="connsiteY4" fmla="*/ 32889 h 112105"/>
                <a:gd name="connsiteX5" fmla="*/ 2497 w 65383"/>
                <a:gd name="connsiteY5" fmla="*/ 14815 h 112105"/>
                <a:gd name="connsiteX6" fmla="*/ 16201 w 65383"/>
                <a:gd name="connsiteY6" fmla="*/ 1324 h 112105"/>
                <a:gd name="connsiteX7" fmla="*/ 20698 w 65383"/>
                <a:gd name="connsiteY7" fmla="*/ 8 h 112105"/>
                <a:gd name="connsiteX8" fmla="*/ 25153 w 65383"/>
                <a:gd name="connsiteY8" fmla="*/ 2978 h 112105"/>
                <a:gd name="connsiteX9" fmla="*/ 46876 w 65383"/>
                <a:gd name="connsiteY9" fmla="*/ 33102 h 112105"/>
                <a:gd name="connsiteX10" fmla="*/ 51118 w 65383"/>
                <a:gd name="connsiteY10" fmla="*/ 16852 h 112105"/>
                <a:gd name="connsiteX11" fmla="*/ 55361 w 65383"/>
                <a:gd name="connsiteY11" fmla="*/ 14900 h 112105"/>
                <a:gd name="connsiteX12" fmla="*/ 55361 w 65383"/>
                <a:gd name="connsiteY12" fmla="*/ 14900 h 112105"/>
                <a:gd name="connsiteX13" fmla="*/ 65374 w 65383"/>
                <a:gd name="connsiteY13" fmla="*/ 95512 h 112105"/>
                <a:gd name="connsiteX14" fmla="*/ 64398 w 65383"/>
                <a:gd name="connsiteY14" fmla="*/ 97336 h 112105"/>
                <a:gd name="connsiteX15" fmla="*/ 32026 w 65383"/>
                <a:gd name="connsiteY15" fmla="*/ 112101 h 112105"/>
                <a:gd name="connsiteX16" fmla="*/ 31093 w 65383"/>
                <a:gd name="connsiteY16" fmla="*/ 107858 h 112105"/>
                <a:gd name="connsiteX17" fmla="*/ 61131 w 65383"/>
                <a:gd name="connsiteY17" fmla="*/ 94536 h 112105"/>
                <a:gd name="connsiteX18" fmla="*/ 55191 w 65383"/>
                <a:gd name="connsiteY18" fmla="*/ 19610 h 112105"/>
                <a:gd name="connsiteX19" fmla="*/ 54300 w 65383"/>
                <a:gd name="connsiteY19" fmla="*/ 20161 h 112105"/>
                <a:gd name="connsiteX20" fmla="*/ 51373 w 65383"/>
                <a:gd name="connsiteY20" fmla="*/ 42860 h 112105"/>
                <a:gd name="connsiteX21" fmla="*/ 51373 w 65383"/>
                <a:gd name="connsiteY21" fmla="*/ 42860 h 112105"/>
                <a:gd name="connsiteX22" fmla="*/ 49336 w 65383"/>
                <a:gd name="connsiteY22" fmla="*/ 45193 h 112105"/>
                <a:gd name="connsiteX23" fmla="*/ 47003 w 65383"/>
                <a:gd name="connsiteY23" fmla="*/ 43157 h 112105"/>
                <a:gd name="connsiteX24" fmla="*/ 47003 w 65383"/>
                <a:gd name="connsiteY24" fmla="*/ 43157 h 112105"/>
                <a:gd name="connsiteX25" fmla="*/ 21547 w 65383"/>
                <a:gd name="connsiteY25" fmla="*/ 6033 h 112105"/>
                <a:gd name="connsiteX26" fmla="*/ 19977 w 65383"/>
                <a:gd name="connsiteY26" fmla="*/ 4675 h 112105"/>
                <a:gd name="connsiteX27" fmla="*/ 18237 w 65383"/>
                <a:gd name="connsiteY27" fmla="*/ 5397 h 112105"/>
                <a:gd name="connsiteX28" fmla="*/ 6358 w 65383"/>
                <a:gd name="connsiteY28" fmla="*/ 16513 h 112105"/>
                <a:gd name="connsiteX29" fmla="*/ 5042 w 65383"/>
                <a:gd name="connsiteY29" fmla="*/ 31914 h 112105"/>
                <a:gd name="connsiteX30" fmla="*/ 19595 w 65383"/>
                <a:gd name="connsiteY30" fmla="*/ 75826 h 112105"/>
                <a:gd name="connsiteX31" fmla="*/ 31093 w 65383"/>
                <a:gd name="connsiteY31" fmla="*/ 107689 h 112105"/>
                <a:gd name="connsiteX32" fmla="*/ 63295 w 65383"/>
                <a:gd name="connsiteY32" fmla="*/ 95724 h 112105"/>
                <a:gd name="connsiteX33" fmla="*/ 63295 w 65383"/>
                <a:gd name="connsiteY33" fmla="*/ 95724 h 11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5383" h="112105">
                  <a:moveTo>
                    <a:pt x="32026" y="112101"/>
                  </a:moveTo>
                  <a:cubicBezTo>
                    <a:pt x="30783" y="112143"/>
                    <a:pt x="29548" y="111893"/>
                    <a:pt x="28420" y="111380"/>
                  </a:cubicBezTo>
                  <a:cubicBezTo>
                    <a:pt x="27843" y="111125"/>
                    <a:pt x="27406" y="110629"/>
                    <a:pt x="27232" y="110022"/>
                  </a:cubicBezTo>
                  <a:cubicBezTo>
                    <a:pt x="24135" y="99543"/>
                    <a:pt x="19850" y="88299"/>
                    <a:pt x="15692" y="77396"/>
                  </a:cubicBezTo>
                  <a:cubicBezTo>
                    <a:pt x="9769" y="62911"/>
                    <a:pt x="4835" y="48042"/>
                    <a:pt x="927" y="32889"/>
                  </a:cubicBezTo>
                  <a:cubicBezTo>
                    <a:pt x="-719" y="26870"/>
                    <a:pt x="-159" y="20461"/>
                    <a:pt x="2497" y="14815"/>
                  </a:cubicBezTo>
                  <a:cubicBezTo>
                    <a:pt x="5513" y="8976"/>
                    <a:pt x="10316" y="4250"/>
                    <a:pt x="16201" y="1324"/>
                  </a:cubicBezTo>
                  <a:cubicBezTo>
                    <a:pt x="17512" y="394"/>
                    <a:pt x="19094" y="-69"/>
                    <a:pt x="20698" y="8"/>
                  </a:cubicBezTo>
                  <a:cubicBezTo>
                    <a:pt x="22522" y="355"/>
                    <a:pt x="24130" y="1427"/>
                    <a:pt x="25153" y="2978"/>
                  </a:cubicBezTo>
                  <a:cubicBezTo>
                    <a:pt x="25153" y="2978"/>
                    <a:pt x="39451" y="21052"/>
                    <a:pt x="46876" y="33102"/>
                  </a:cubicBezTo>
                  <a:cubicBezTo>
                    <a:pt x="47173" y="27077"/>
                    <a:pt x="48149" y="20034"/>
                    <a:pt x="51118" y="16852"/>
                  </a:cubicBezTo>
                  <a:cubicBezTo>
                    <a:pt x="52196" y="15637"/>
                    <a:pt x="53736" y="14929"/>
                    <a:pt x="55361" y="14900"/>
                  </a:cubicBezTo>
                  <a:lnTo>
                    <a:pt x="55361" y="14900"/>
                  </a:lnTo>
                  <a:cubicBezTo>
                    <a:pt x="62192" y="14900"/>
                    <a:pt x="65586" y="42054"/>
                    <a:pt x="65374" y="95512"/>
                  </a:cubicBezTo>
                  <a:cubicBezTo>
                    <a:pt x="65357" y="96241"/>
                    <a:pt x="64996" y="96918"/>
                    <a:pt x="64398" y="97336"/>
                  </a:cubicBezTo>
                  <a:cubicBezTo>
                    <a:pt x="60580" y="100052"/>
                    <a:pt x="42336" y="112101"/>
                    <a:pt x="32026" y="112101"/>
                  </a:cubicBezTo>
                  <a:close/>
                  <a:moveTo>
                    <a:pt x="31093" y="107858"/>
                  </a:moveTo>
                  <a:cubicBezTo>
                    <a:pt x="36693" y="108919"/>
                    <a:pt x="51331" y="101070"/>
                    <a:pt x="61131" y="94536"/>
                  </a:cubicBezTo>
                  <a:cubicBezTo>
                    <a:pt x="61131" y="61019"/>
                    <a:pt x="58967" y="23513"/>
                    <a:pt x="55191" y="19610"/>
                  </a:cubicBezTo>
                  <a:cubicBezTo>
                    <a:pt x="54839" y="19679"/>
                    <a:pt x="54521" y="19875"/>
                    <a:pt x="54300" y="20161"/>
                  </a:cubicBezTo>
                  <a:cubicBezTo>
                    <a:pt x="51246" y="23428"/>
                    <a:pt x="50864" y="35817"/>
                    <a:pt x="51373" y="42860"/>
                  </a:cubicBezTo>
                  <a:lnTo>
                    <a:pt x="51373" y="42860"/>
                  </a:lnTo>
                  <a:cubicBezTo>
                    <a:pt x="51445" y="44064"/>
                    <a:pt x="50537" y="45103"/>
                    <a:pt x="49336" y="45193"/>
                  </a:cubicBezTo>
                  <a:cubicBezTo>
                    <a:pt x="48140" y="45244"/>
                    <a:pt x="47113" y="44349"/>
                    <a:pt x="47003" y="43157"/>
                  </a:cubicBezTo>
                  <a:lnTo>
                    <a:pt x="47003" y="43157"/>
                  </a:lnTo>
                  <a:cubicBezTo>
                    <a:pt x="46706" y="39296"/>
                    <a:pt x="30032" y="16640"/>
                    <a:pt x="21547" y="6033"/>
                  </a:cubicBezTo>
                  <a:cubicBezTo>
                    <a:pt x="21250" y="5694"/>
                    <a:pt x="20486" y="4718"/>
                    <a:pt x="19977" y="4675"/>
                  </a:cubicBezTo>
                  <a:cubicBezTo>
                    <a:pt x="19357" y="4813"/>
                    <a:pt x="18772" y="5057"/>
                    <a:pt x="18237" y="5397"/>
                  </a:cubicBezTo>
                  <a:cubicBezTo>
                    <a:pt x="13265" y="7847"/>
                    <a:pt x="9132" y="11715"/>
                    <a:pt x="6358" y="16513"/>
                  </a:cubicBezTo>
                  <a:cubicBezTo>
                    <a:pt x="4037" y="21309"/>
                    <a:pt x="3570" y="26793"/>
                    <a:pt x="5042" y="31914"/>
                  </a:cubicBezTo>
                  <a:cubicBezTo>
                    <a:pt x="8886" y="46866"/>
                    <a:pt x="13749" y="61537"/>
                    <a:pt x="19595" y="75826"/>
                  </a:cubicBezTo>
                  <a:cubicBezTo>
                    <a:pt x="23795" y="86433"/>
                    <a:pt x="27996" y="97379"/>
                    <a:pt x="31093" y="107689"/>
                  </a:cubicBezTo>
                  <a:close/>
                  <a:moveTo>
                    <a:pt x="63295" y="95724"/>
                  </a:moveTo>
                  <a:lnTo>
                    <a:pt x="63295" y="95724"/>
                  </a:lnTo>
                  <a:close/>
                </a:path>
              </a:pathLst>
            </a:custGeom>
            <a:solidFill>
              <a:srgbClr val="231F20"/>
            </a:solidFill>
            <a:ln w="423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F7F4C15-782D-4CBF-B268-74C8A03CD11D}"/>
                </a:ext>
              </a:extLst>
            </p:cNvPr>
            <p:cNvSpPr/>
            <p:nvPr/>
          </p:nvSpPr>
          <p:spPr>
            <a:xfrm>
              <a:off x="1765488" y="2738801"/>
              <a:ext cx="22154" cy="21752"/>
            </a:xfrm>
            <a:custGeom>
              <a:avLst/>
              <a:gdLst>
                <a:gd name="connsiteX0" fmla="*/ 2248 w 22154"/>
                <a:gd name="connsiteY0" fmla="*/ 21752 h 21752"/>
                <a:gd name="connsiteX1" fmla="*/ 84 w 22154"/>
                <a:gd name="connsiteY1" fmla="*/ 19800 h 21752"/>
                <a:gd name="connsiteX2" fmla="*/ 19134 w 22154"/>
                <a:gd name="connsiteY2" fmla="*/ 157 h 21752"/>
                <a:gd name="connsiteX3" fmla="*/ 21998 w 22154"/>
                <a:gd name="connsiteY3" fmla="*/ 1392 h 21752"/>
                <a:gd name="connsiteX4" fmla="*/ 20763 w 22154"/>
                <a:gd name="connsiteY4" fmla="*/ 4257 h 21752"/>
                <a:gd name="connsiteX5" fmla="*/ 20195 w 22154"/>
                <a:gd name="connsiteY5" fmla="*/ 4399 h 21752"/>
                <a:gd name="connsiteX6" fmla="*/ 4412 w 22154"/>
                <a:gd name="connsiteY6" fmla="*/ 19334 h 21752"/>
                <a:gd name="connsiteX7" fmla="*/ 2460 w 22154"/>
                <a:gd name="connsiteY7" fmla="*/ 21752 h 2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54" h="21752">
                  <a:moveTo>
                    <a:pt x="2248" y="21752"/>
                  </a:moveTo>
                  <a:cubicBezTo>
                    <a:pt x="1132" y="21758"/>
                    <a:pt x="195" y="20912"/>
                    <a:pt x="84" y="19800"/>
                  </a:cubicBezTo>
                  <a:cubicBezTo>
                    <a:pt x="-1443" y="5375"/>
                    <a:pt x="18286" y="369"/>
                    <a:pt x="19134" y="157"/>
                  </a:cubicBezTo>
                  <a:cubicBezTo>
                    <a:pt x="20267" y="-294"/>
                    <a:pt x="21548" y="260"/>
                    <a:pt x="21998" y="1392"/>
                  </a:cubicBezTo>
                  <a:cubicBezTo>
                    <a:pt x="22448" y="2524"/>
                    <a:pt x="21896" y="3807"/>
                    <a:pt x="20763" y="4257"/>
                  </a:cubicBezTo>
                  <a:cubicBezTo>
                    <a:pt x="20581" y="4330"/>
                    <a:pt x="20390" y="4377"/>
                    <a:pt x="20195" y="4399"/>
                  </a:cubicBezTo>
                  <a:cubicBezTo>
                    <a:pt x="20195" y="4399"/>
                    <a:pt x="3224" y="8642"/>
                    <a:pt x="4412" y="19334"/>
                  </a:cubicBezTo>
                  <a:cubicBezTo>
                    <a:pt x="4535" y="20539"/>
                    <a:pt x="3665" y="21618"/>
                    <a:pt x="2460" y="21752"/>
                  </a:cubicBezTo>
                  <a:close/>
                </a:path>
              </a:pathLst>
            </a:custGeom>
            <a:solidFill>
              <a:srgbClr val="231F20"/>
            </a:solidFill>
            <a:ln w="4239"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EE66AFE0-94C1-408A-BAD7-D2C48C5EB91E}"/>
                </a:ext>
              </a:extLst>
            </p:cNvPr>
            <p:cNvSpPr/>
            <p:nvPr/>
          </p:nvSpPr>
          <p:spPr>
            <a:xfrm>
              <a:off x="1750214" y="2786773"/>
              <a:ext cx="94824" cy="86551"/>
            </a:xfrm>
            <a:custGeom>
              <a:avLst/>
              <a:gdLst>
                <a:gd name="connsiteX0" fmla="*/ 94825 w 94824"/>
                <a:gd name="connsiteY0" fmla="*/ 86424 h 86551"/>
                <a:gd name="connsiteX1" fmla="*/ 55028 w 94824"/>
                <a:gd name="connsiteY1" fmla="*/ 0 h 86551"/>
                <a:gd name="connsiteX2" fmla="*/ 0 w 94824"/>
                <a:gd name="connsiteY2" fmla="*/ 9631 h 86551"/>
                <a:gd name="connsiteX3" fmla="*/ 21383 w 94824"/>
                <a:gd name="connsiteY3" fmla="*/ 86551 h 86551"/>
                <a:gd name="connsiteX4" fmla="*/ 94825 w 94824"/>
                <a:gd name="connsiteY4" fmla="*/ 86424 h 86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824" h="86551">
                  <a:moveTo>
                    <a:pt x="94825" y="86424"/>
                  </a:moveTo>
                  <a:lnTo>
                    <a:pt x="55028" y="0"/>
                  </a:lnTo>
                  <a:lnTo>
                    <a:pt x="0" y="9631"/>
                  </a:lnTo>
                  <a:lnTo>
                    <a:pt x="21383" y="86551"/>
                  </a:lnTo>
                  <a:lnTo>
                    <a:pt x="94825" y="86424"/>
                  </a:lnTo>
                  <a:close/>
                </a:path>
              </a:pathLst>
            </a:custGeom>
            <a:solidFill>
              <a:schemeClr val="accent1"/>
            </a:solidFill>
            <a:ln w="4239"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41A71973-E2DF-4F08-9894-F607AA2F0E32}"/>
                </a:ext>
              </a:extLst>
            </p:cNvPr>
            <p:cNvSpPr/>
            <p:nvPr/>
          </p:nvSpPr>
          <p:spPr>
            <a:xfrm>
              <a:off x="1813778" y="2807900"/>
              <a:ext cx="31000" cy="60969"/>
            </a:xfrm>
            <a:custGeom>
              <a:avLst/>
              <a:gdLst>
                <a:gd name="connsiteX0" fmla="*/ 28799 w 31000"/>
                <a:gd name="connsiteY0" fmla="*/ 60970 h 60969"/>
                <a:gd name="connsiteX1" fmla="*/ 26848 w 31000"/>
                <a:gd name="connsiteY1" fmla="*/ 59697 h 60969"/>
                <a:gd name="connsiteX2" fmla="*/ 203 w 31000"/>
                <a:gd name="connsiteY2" fmla="*/ 3099 h 60969"/>
                <a:gd name="connsiteX3" fmla="*/ 1247 w 31000"/>
                <a:gd name="connsiteY3" fmla="*/ 222 h 60969"/>
                <a:gd name="connsiteX4" fmla="*/ 1264 w 31000"/>
                <a:gd name="connsiteY4" fmla="*/ 214 h 60969"/>
                <a:gd name="connsiteX5" fmla="*/ 4192 w 31000"/>
                <a:gd name="connsiteY5" fmla="*/ 1232 h 60969"/>
                <a:gd name="connsiteX6" fmla="*/ 30794 w 31000"/>
                <a:gd name="connsiteY6" fmla="*/ 57830 h 60969"/>
                <a:gd name="connsiteX7" fmla="*/ 29733 w 31000"/>
                <a:gd name="connsiteY7" fmla="*/ 60757 h 60969"/>
                <a:gd name="connsiteX8" fmla="*/ 28799 w 31000"/>
                <a:gd name="connsiteY8" fmla="*/ 60970 h 6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00" h="60969">
                  <a:moveTo>
                    <a:pt x="28799" y="60970"/>
                  </a:moveTo>
                  <a:cubicBezTo>
                    <a:pt x="27955" y="60961"/>
                    <a:pt x="27196" y="60465"/>
                    <a:pt x="26848" y="59697"/>
                  </a:cubicBezTo>
                  <a:lnTo>
                    <a:pt x="203" y="3099"/>
                  </a:lnTo>
                  <a:cubicBezTo>
                    <a:pt x="-301" y="2017"/>
                    <a:pt x="165" y="727"/>
                    <a:pt x="1247" y="222"/>
                  </a:cubicBezTo>
                  <a:cubicBezTo>
                    <a:pt x="1251" y="218"/>
                    <a:pt x="1260" y="218"/>
                    <a:pt x="1264" y="214"/>
                  </a:cubicBezTo>
                  <a:cubicBezTo>
                    <a:pt x="2355" y="-304"/>
                    <a:pt x="3657" y="150"/>
                    <a:pt x="4192" y="1232"/>
                  </a:cubicBezTo>
                  <a:lnTo>
                    <a:pt x="30794" y="57830"/>
                  </a:lnTo>
                  <a:cubicBezTo>
                    <a:pt x="31307" y="58933"/>
                    <a:pt x="30832" y="60240"/>
                    <a:pt x="29733" y="60757"/>
                  </a:cubicBezTo>
                  <a:cubicBezTo>
                    <a:pt x="29440" y="60893"/>
                    <a:pt x="29122" y="60965"/>
                    <a:pt x="28799" y="60970"/>
                  </a:cubicBezTo>
                  <a:close/>
                </a:path>
              </a:pathLst>
            </a:custGeom>
            <a:solidFill>
              <a:srgbClr val="231F20"/>
            </a:solidFill>
            <a:ln w="4239"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712BD69D-0A67-4BD3-94EB-AF9F631567CA}"/>
                </a:ext>
              </a:extLst>
            </p:cNvPr>
            <p:cNvSpPr/>
            <p:nvPr/>
          </p:nvSpPr>
          <p:spPr>
            <a:xfrm>
              <a:off x="1867351" y="2783548"/>
              <a:ext cx="22406" cy="85321"/>
            </a:xfrm>
            <a:custGeom>
              <a:avLst/>
              <a:gdLst>
                <a:gd name="connsiteX0" fmla="*/ 2210 w 22406"/>
                <a:gd name="connsiteY0" fmla="*/ 85322 h 85321"/>
                <a:gd name="connsiteX1" fmla="*/ 1701 w 22406"/>
                <a:gd name="connsiteY1" fmla="*/ 85322 h 85321"/>
                <a:gd name="connsiteX2" fmla="*/ 46 w 22406"/>
                <a:gd name="connsiteY2" fmla="*/ 82691 h 85321"/>
                <a:gd name="connsiteX3" fmla="*/ 18078 w 22406"/>
                <a:gd name="connsiteY3" fmla="*/ 1740 h 85321"/>
                <a:gd name="connsiteX4" fmla="*/ 20666 w 22406"/>
                <a:gd name="connsiteY4" fmla="*/ 43 h 85321"/>
                <a:gd name="connsiteX5" fmla="*/ 22363 w 22406"/>
                <a:gd name="connsiteY5" fmla="*/ 2674 h 85321"/>
                <a:gd name="connsiteX6" fmla="*/ 4331 w 22406"/>
                <a:gd name="connsiteY6" fmla="*/ 83667 h 85321"/>
                <a:gd name="connsiteX7" fmla="*/ 2210 w 22406"/>
                <a:gd name="connsiteY7" fmla="*/ 85322 h 8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06" h="85321">
                  <a:moveTo>
                    <a:pt x="2210" y="85322"/>
                  </a:moveTo>
                  <a:lnTo>
                    <a:pt x="1701" y="85322"/>
                  </a:lnTo>
                  <a:cubicBezTo>
                    <a:pt x="534" y="85029"/>
                    <a:pt x="-196" y="83871"/>
                    <a:pt x="46" y="82691"/>
                  </a:cubicBezTo>
                  <a:lnTo>
                    <a:pt x="18078" y="1740"/>
                  </a:lnTo>
                  <a:cubicBezTo>
                    <a:pt x="18332" y="563"/>
                    <a:pt x="19486" y="-193"/>
                    <a:pt x="20666" y="43"/>
                  </a:cubicBezTo>
                  <a:cubicBezTo>
                    <a:pt x="21850" y="318"/>
                    <a:pt x="22601" y="1482"/>
                    <a:pt x="22363" y="2674"/>
                  </a:cubicBezTo>
                  <a:lnTo>
                    <a:pt x="4331" y="83667"/>
                  </a:lnTo>
                  <a:cubicBezTo>
                    <a:pt x="4094" y="84643"/>
                    <a:pt x="3216" y="85330"/>
                    <a:pt x="2210" y="85322"/>
                  </a:cubicBezTo>
                  <a:close/>
                </a:path>
              </a:pathLst>
            </a:custGeom>
            <a:solidFill>
              <a:srgbClr val="231F20"/>
            </a:solidFill>
            <a:ln w="423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8AFFAF78-00D5-407A-B974-5331F0A9E6C7}"/>
                </a:ext>
              </a:extLst>
            </p:cNvPr>
            <p:cNvSpPr/>
            <p:nvPr/>
          </p:nvSpPr>
          <p:spPr>
            <a:xfrm>
              <a:off x="1633369" y="2779263"/>
              <a:ext cx="78617" cy="4242"/>
            </a:xfrm>
            <a:custGeom>
              <a:avLst/>
              <a:gdLst>
                <a:gd name="connsiteX0" fmla="*/ 76496 w 78617"/>
                <a:gd name="connsiteY0" fmla="*/ 4243 h 4242"/>
                <a:gd name="connsiteX1" fmla="*/ 2121 w 78617"/>
                <a:gd name="connsiteY1" fmla="*/ 4243 h 4242"/>
                <a:gd name="connsiteX2" fmla="*/ 0 w 78617"/>
                <a:gd name="connsiteY2" fmla="*/ 2121 h 4242"/>
                <a:gd name="connsiteX3" fmla="*/ 2121 w 78617"/>
                <a:gd name="connsiteY3" fmla="*/ 0 h 4242"/>
                <a:gd name="connsiteX4" fmla="*/ 76496 w 78617"/>
                <a:gd name="connsiteY4" fmla="*/ 0 h 4242"/>
                <a:gd name="connsiteX5" fmla="*/ 78618 w 78617"/>
                <a:gd name="connsiteY5" fmla="*/ 2121 h 4242"/>
                <a:gd name="connsiteX6" fmla="*/ 76496 w 78617"/>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17" h="4242">
                  <a:moveTo>
                    <a:pt x="76496" y="4243"/>
                  </a:moveTo>
                  <a:lnTo>
                    <a:pt x="2121" y="4243"/>
                  </a:lnTo>
                  <a:cubicBezTo>
                    <a:pt x="950" y="4243"/>
                    <a:pt x="0" y="3293"/>
                    <a:pt x="0" y="2121"/>
                  </a:cubicBezTo>
                  <a:cubicBezTo>
                    <a:pt x="0" y="950"/>
                    <a:pt x="950" y="0"/>
                    <a:pt x="2121" y="0"/>
                  </a:cubicBezTo>
                  <a:lnTo>
                    <a:pt x="76496" y="0"/>
                  </a:lnTo>
                  <a:cubicBezTo>
                    <a:pt x="77667" y="0"/>
                    <a:pt x="78618" y="950"/>
                    <a:pt x="78618" y="2121"/>
                  </a:cubicBezTo>
                  <a:cubicBezTo>
                    <a:pt x="78618" y="3293"/>
                    <a:pt x="77667" y="4243"/>
                    <a:pt x="76496" y="4243"/>
                  </a:cubicBezTo>
                  <a:close/>
                </a:path>
              </a:pathLst>
            </a:custGeom>
            <a:solidFill>
              <a:srgbClr val="D1D3D4"/>
            </a:solidFill>
            <a:ln w="4239"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EF3EFAAB-1F40-45F3-9F0C-F4E892B067D0}"/>
                </a:ext>
              </a:extLst>
            </p:cNvPr>
            <p:cNvSpPr/>
            <p:nvPr/>
          </p:nvSpPr>
          <p:spPr>
            <a:xfrm>
              <a:off x="1633369" y="2794283"/>
              <a:ext cx="78617" cy="4242"/>
            </a:xfrm>
            <a:custGeom>
              <a:avLst/>
              <a:gdLst>
                <a:gd name="connsiteX0" fmla="*/ 76496 w 78617"/>
                <a:gd name="connsiteY0" fmla="*/ 4243 h 4242"/>
                <a:gd name="connsiteX1" fmla="*/ 2121 w 78617"/>
                <a:gd name="connsiteY1" fmla="*/ 4243 h 4242"/>
                <a:gd name="connsiteX2" fmla="*/ 0 w 78617"/>
                <a:gd name="connsiteY2" fmla="*/ 2121 h 4242"/>
                <a:gd name="connsiteX3" fmla="*/ 2121 w 78617"/>
                <a:gd name="connsiteY3" fmla="*/ 0 h 4242"/>
                <a:gd name="connsiteX4" fmla="*/ 76496 w 78617"/>
                <a:gd name="connsiteY4" fmla="*/ 0 h 4242"/>
                <a:gd name="connsiteX5" fmla="*/ 78618 w 78617"/>
                <a:gd name="connsiteY5" fmla="*/ 2121 h 4242"/>
                <a:gd name="connsiteX6" fmla="*/ 76496 w 78617"/>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17" h="4242">
                  <a:moveTo>
                    <a:pt x="76496" y="4243"/>
                  </a:moveTo>
                  <a:lnTo>
                    <a:pt x="2121" y="4243"/>
                  </a:lnTo>
                  <a:cubicBezTo>
                    <a:pt x="950" y="4243"/>
                    <a:pt x="0" y="3293"/>
                    <a:pt x="0" y="2121"/>
                  </a:cubicBezTo>
                  <a:cubicBezTo>
                    <a:pt x="0" y="950"/>
                    <a:pt x="950" y="0"/>
                    <a:pt x="2121" y="0"/>
                  </a:cubicBezTo>
                  <a:lnTo>
                    <a:pt x="76496" y="0"/>
                  </a:lnTo>
                  <a:cubicBezTo>
                    <a:pt x="77667" y="0"/>
                    <a:pt x="78618" y="950"/>
                    <a:pt x="78618" y="2121"/>
                  </a:cubicBezTo>
                  <a:cubicBezTo>
                    <a:pt x="78618" y="3293"/>
                    <a:pt x="77667" y="4243"/>
                    <a:pt x="76496" y="4243"/>
                  </a:cubicBezTo>
                  <a:close/>
                </a:path>
              </a:pathLst>
            </a:custGeom>
            <a:solidFill>
              <a:srgbClr val="D1D3D4"/>
            </a:solidFill>
            <a:ln w="423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F3CB81BA-CB8C-4A37-9E46-F4B92AE35EFE}"/>
                </a:ext>
              </a:extLst>
            </p:cNvPr>
            <p:cNvSpPr/>
            <p:nvPr/>
          </p:nvSpPr>
          <p:spPr>
            <a:xfrm>
              <a:off x="1633369" y="2809302"/>
              <a:ext cx="56428" cy="4242"/>
            </a:xfrm>
            <a:custGeom>
              <a:avLst/>
              <a:gdLst>
                <a:gd name="connsiteX0" fmla="*/ 54307 w 56428"/>
                <a:gd name="connsiteY0" fmla="*/ 4243 h 4242"/>
                <a:gd name="connsiteX1" fmla="*/ 2121 w 56428"/>
                <a:gd name="connsiteY1" fmla="*/ 4243 h 4242"/>
                <a:gd name="connsiteX2" fmla="*/ 0 w 56428"/>
                <a:gd name="connsiteY2" fmla="*/ 2121 h 4242"/>
                <a:gd name="connsiteX3" fmla="*/ 2121 w 56428"/>
                <a:gd name="connsiteY3" fmla="*/ 0 h 4242"/>
                <a:gd name="connsiteX4" fmla="*/ 54307 w 56428"/>
                <a:gd name="connsiteY4" fmla="*/ 0 h 4242"/>
                <a:gd name="connsiteX5" fmla="*/ 56428 w 56428"/>
                <a:gd name="connsiteY5" fmla="*/ 2121 h 4242"/>
                <a:gd name="connsiteX6" fmla="*/ 54307 w 56428"/>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428" h="4242">
                  <a:moveTo>
                    <a:pt x="54307" y="4243"/>
                  </a:moveTo>
                  <a:lnTo>
                    <a:pt x="2121" y="4243"/>
                  </a:lnTo>
                  <a:cubicBezTo>
                    <a:pt x="950" y="4243"/>
                    <a:pt x="0" y="3292"/>
                    <a:pt x="0" y="2121"/>
                  </a:cubicBezTo>
                  <a:cubicBezTo>
                    <a:pt x="0" y="950"/>
                    <a:pt x="950" y="0"/>
                    <a:pt x="2121" y="0"/>
                  </a:cubicBezTo>
                  <a:lnTo>
                    <a:pt x="54307" y="0"/>
                  </a:lnTo>
                  <a:cubicBezTo>
                    <a:pt x="55478" y="0"/>
                    <a:pt x="56428" y="950"/>
                    <a:pt x="56428" y="2121"/>
                  </a:cubicBezTo>
                  <a:cubicBezTo>
                    <a:pt x="56407" y="3284"/>
                    <a:pt x="55469" y="4222"/>
                    <a:pt x="54307" y="4243"/>
                  </a:cubicBezTo>
                  <a:close/>
                </a:path>
              </a:pathLst>
            </a:custGeom>
            <a:solidFill>
              <a:srgbClr val="D1D3D4"/>
            </a:solidFill>
            <a:ln w="423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75128646-694E-4AAA-B4DD-C659E6237D06}"/>
                </a:ext>
              </a:extLst>
            </p:cNvPr>
            <p:cNvSpPr/>
            <p:nvPr/>
          </p:nvSpPr>
          <p:spPr>
            <a:xfrm>
              <a:off x="1814618" y="2572601"/>
              <a:ext cx="56725" cy="4242"/>
            </a:xfrm>
            <a:custGeom>
              <a:avLst/>
              <a:gdLst>
                <a:gd name="connsiteX0" fmla="*/ 54604 w 56725"/>
                <a:gd name="connsiteY0" fmla="*/ 4243 h 4242"/>
                <a:gd name="connsiteX1" fmla="*/ 2121 w 56725"/>
                <a:gd name="connsiteY1" fmla="*/ 4243 h 4242"/>
                <a:gd name="connsiteX2" fmla="*/ 0 w 56725"/>
                <a:gd name="connsiteY2" fmla="*/ 2121 h 4242"/>
                <a:gd name="connsiteX3" fmla="*/ 2121 w 56725"/>
                <a:gd name="connsiteY3" fmla="*/ 0 h 4242"/>
                <a:gd name="connsiteX4" fmla="*/ 54604 w 56725"/>
                <a:gd name="connsiteY4" fmla="*/ 0 h 4242"/>
                <a:gd name="connsiteX5" fmla="*/ 56725 w 56725"/>
                <a:gd name="connsiteY5" fmla="*/ 2121 h 4242"/>
                <a:gd name="connsiteX6" fmla="*/ 54604 w 56725"/>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25" h="4242">
                  <a:moveTo>
                    <a:pt x="54604" y="4243"/>
                  </a:moveTo>
                  <a:lnTo>
                    <a:pt x="2121" y="4243"/>
                  </a:lnTo>
                  <a:cubicBezTo>
                    <a:pt x="959" y="4220"/>
                    <a:pt x="21" y="3283"/>
                    <a:pt x="0" y="2121"/>
                  </a:cubicBezTo>
                  <a:cubicBezTo>
                    <a:pt x="0" y="950"/>
                    <a:pt x="950" y="0"/>
                    <a:pt x="2121" y="0"/>
                  </a:cubicBezTo>
                  <a:lnTo>
                    <a:pt x="54604" y="0"/>
                  </a:lnTo>
                  <a:cubicBezTo>
                    <a:pt x="55775" y="0"/>
                    <a:pt x="56725" y="950"/>
                    <a:pt x="56725" y="2121"/>
                  </a:cubicBezTo>
                  <a:cubicBezTo>
                    <a:pt x="56725" y="3293"/>
                    <a:pt x="55775" y="4243"/>
                    <a:pt x="54604" y="4243"/>
                  </a:cubicBezTo>
                  <a:close/>
                </a:path>
              </a:pathLst>
            </a:custGeom>
            <a:solidFill>
              <a:srgbClr val="D1D3D4"/>
            </a:solidFill>
            <a:ln w="423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42A2F0DA-1DFA-4665-A8CD-E6D8BEDB1EA0}"/>
                </a:ext>
              </a:extLst>
            </p:cNvPr>
            <p:cNvSpPr/>
            <p:nvPr/>
          </p:nvSpPr>
          <p:spPr>
            <a:xfrm>
              <a:off x="1814618" y="2587577"/>
              <a:ext cx="41069" cy="4242"/>
            </a:xfrm>
            <a:custGeom>
              <a:avLst/>
              <a:gdLst>
                <a:gd name="connsiteX0" fmla="*/ 38948 w 41069"/>
                <a:gd name="connsiteY0" fmla="*/ 4243 h 4242"/>
                <a:gd name="connsiteX1" fmla="*/ 2121 w 41069"/>
                <a:gd name="connsiteY1" fmla="*/ 4243 h 4242"/>
                <a:gd name="connsiteX2" fmla="*/ 0 w 41069"/>
                <a:gd name="connsiteY2" fmla="*/ 2121 h 4242"/>
                <a:gd name="connsiteX3" fmla="*/ 2121 w 41069"/>
                <a:gd name="connsiteY3" fmla="*/ 0 h 4242"/>
                <a:gd name="connsiteX4" fmla="*/ 38948 w 41069"/>
                <a:gd name="connsiteY4" fmla="*/ 0 h 4242"/>
                <a:gd name="connsiteX5" fmla="*/ 41070 w 41069"/>
                <a:gd name="connsiteY5" fmla="*/ 2121 h 4242"/>
                <a:gd name="connsiteX6" fmla="*/ 38948 w 41069"/>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69" h="4242">
                  <a:moveTo>
                    <a:pt x="38948" y="4243"/>
                  </a:moveTo>
                  <a:lnTo>
                    <a:pt x="2121" y="4243"/>
                  </a:lnTo>
                  <a:cubicBezTo>
                    <a:pt x="950" y="4243"/>
                    <a:pt x="0" y="3293"/>
                    <a:pt x="0" y="2121"/>
                  </a:cubicBezTo>
                  <a:cubicBezTo>
                    <a:pt x="21" y="959"/>
                    <a:pt x="959" y="22"/>
                    <a:pt x="2121" y="0"/>
                  </a:cubicBezTo>
                  <a:lnTo>
                    <a:pt x="38948" y="0"/>
                  </a:lnTo>
                  <a:cubicBezTo>
                    <a:pt x="40111" y="22"/>
                    <a:pt x="41048" y="959"/>
                    <a:pt x="41070" y="2121"/>
                  </a:cubicBezTo>
                  <a:cubicBezTo>
                    <a:pt x="41070" y="3293"/>
                    <a:pt x="40119" y="4243"/>
                    <a:pt x="38948" y="4243"/>
                  </a:cubicBezTo>
                  <a:close/>
                </a:path>
              </a:pathLst>
            </a:custGeom>
            <a:solidFill>
              <a:srgbClr val="D1D3D4"/>
            </a:solidFill>
            <a:ln w="423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345B47BC-F8C3-46C5-AF42-3EFB5EF6BDB6}"/>
                </a:ext>
              </a:extLst>
            </p:cNvPr>
            <p:cNvSpPr/>
            <p:nvPr/>
          </p:nvSpPr>
          <p:spPr>
            <a:xfrm>
              <a:off x="1586402" y="2544387"/>
              <a:ext cx="544553" cy="330932"/>
            </a:xfrm>
            <a:custGeom>
              <a:avLst/>
              <a:gdLst>
                <a:gd name="connsiteX0" fmla="*/ 542432 w 544553"/>
                <a:gd name="connsiteY0" fmla="*/ 330932 h 330932"/>
                <a:gd name="connsiteX1" fmla="*/ 2121 w 544553"/>
                <a:gd name="connsiteY1" fmla="*/ 330932 h 330932"/>
                <a:gd name="connsiteX2" fmla="*/ 0 w 544553"/>
                <a:gd name="connsiteY2" fmla="*/ 328811 h 330932"/>
                <a:gd name="connsiteX3" fmla="*/ 0 w 544553"/>
                <a:gd name="connsiteY3" fmla="*/ 2121 h 330932"/>
                <a:gd name="connsiteX4" fmla="*/ 2121 w 544553"/>
                <a:gd name="connsiteY4" fmla="*/ 0 h 330932"/>
                <a:gd name="connsiteX5" fmla="*/ 542432 w 544553"/>
                <a:gd name="connsiteY5" fmla="*/ 0 h 330932"/>
                <a:gd name="connsiteX6" fmla="*/ 544553 w 544553"/>
                <a:gd name="connsiteY6" fmla="*/ 2121 h 330932"/>
                <a:gd name="connsiteX7" fmla="*/ 544553 w 544553"/>
                <a:gd name="connsiteY7" fmla="*/ 328811 h 330932"/>
                <a:gd name="connsiteX8" fmla="*/ 542432 w 544553"/>
                <a:gd name="connsiteY8" fmla="*/ 330932 h 330932"/>
                <a:gd name="connsiteX9" fmla="*/ 4243 w 544553"/>
                <a:gd name="connsiteY9" fmla="*/ 326689 h 330932"/>
                <a:gd name="connsiteX10" fmla="*/ 540310 w 544553"/>
                <a:gd name="connsiteY10" fmla="*/ 326689 h 330932"/>
                <a:gd name="connsiteX11" fmla="*/ 540310 w 544553"/>
                <a:gd name="connsiteY11" fmla="*/ 4243 h 330932"/>
                <a:gd name="connsiteX12" fmla="*/ 4243 w 544553"/>
                <a:gd name="connsiteY12" fmla="*/ 4243 h 33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4553" h="330932">
                  <a:moveTo>
                    <a:pt x="542432" y="330932"/>
                  </a:moveTo>
                  <a:lnTo>
                    <a:pt x="2121" y="330932"/>
                  </a:lnTo>
                  <a:cubicBezTo>
                    <a:pt x="950" y="330932"/>
                    <a:pt x="0" y="329982"/>
                    <a:pt x="0" y="328811"/>
                  </a:cubicBezTo>
                  <a:lnTo>
                    <a:pt x="0" y="2121"/>
                  </a:lnTo>
                  <a:cubicBezTo>
                    <a:pt x="0" y="950"/>
                    <a:pt x="950" y="0"/>
                    <a:pt x="2121" y="0"/>
                  </a:cubicBezTo>
                  <a:lnTo>
                    <a:pt x="542432" y="0"/>
                  </a:lnTo>
                  <a:cubicBezTo>
                    <a:pt x="543603" y="0"/>
                    <a:pt x="544553" y="950"/>
                    <a:pt x="544553" y="2121"/>
                  </a:cubicBezTo>
                  <a:lnTo>
                    <a:pt x="544553" y="328811"/>
                  </a:lnTo>
                  <a:cubicBezTo>
                    <a:pt x="544553" y="329982"/>
                    <a:pt x="543603" y="330932"/>
                    <a:pt x="542432" y="330932"/>
                  </a:cubicBezTo>
                  <a:close/>
                  <a:moveTo>
                    <a:pt x="4243" y="326689"/>
                  </a:moveTo>
                  <a:lnTo>
                    <a:pt x="540310" y="326689"/>
                  </a:lnTo>
                  <a:lnTo>
                    <a:pt x="540310" y="4243"/>
                  </a:lnTo>
                  <a:lnTo>
                    <a:pt x="4243" y="4243"/>
                  </a:lnTo>
                  <a:close/>
                </a:path>
              </a:pathLst>
            </a:custGeom>
            <a:solidFill>
              <a:srgbClr val="D1D3D4"/>
            </a:solidFill>
            <a:ln w="423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60AEBF39-852C-43EA-881B-A3F97D8C0661}"/>
                </a:ext>
              </a:extLst>
            </p:cNvPr>
            <p:cNvSpPr/>
            <p:nvPr/>
          </p:nvSpPr>
          <p:spPr>
            <a:xfrm>
              <a:off x="2114790" y="2882956"/>
              <a:ext cx="9588" cy="9588"/>
            </a:xfrm>
            <a:custGeom>
              <a:avLst/>
              <a:gdLst>
                <a:gd name="connsiteX0" fmla="*/ 9589 w 9588"/>
                <a:gd name="connsiteY0" fmla="*/ 4794 h 9588"/>
                <a:gd name="connsiteX1" fmla="*/ 4794 w 9588"/>
                <a:gd name="connsiteY1" fmla="*/ 9589 h 9588"/>
                <a:gd name="connsiteX2" fmla="*/ 0 w 9588"/>
                <a:gd name="connsiteY2" fmla="*/ 4794 h 9588"/>
                <a:gd name="connsiteX3" fmla="*/ 4794 w 9588"/>
                <a:gd name="connsiteY3" fmla="*/ 0 h 9588"/>
                <a:gd name="connsiteX4" fmla="*/ 9589 w 9588"/>
                <a:gd name="connsiteY4" fmla="*/ 4794 h 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88" h="9588">
                  <a:moveTo>
                    <a:pt x="9589" y="4794"/>
                  </a:moveTo>
                  <a:cubicBezTo>
                    <a:pt x="9589" y="7442"/>
                    <a:pt x="7442" y="9589"/>
                    <a:pt x="4794" y="9589"/>
                  </a:cubicBezTo>
                  <a:cubicBezTo>
                    <a:pt x="2146" y="9589"/>
                    <a:pt x="0" y="7442"/>
                    <a:pt x="0" y="4794"/>
                  </a:cubicBezTo>
                  <a:cubicBezTo>
                    <a:pt x="0" y="2146"/>
                    <a:pt x="2146" y="0"/>
                    <a:pt x="4794" y="0"/>
                  </a:cubicBezTo>
                  <a:cubicBezTo>
                    <a:pt x="7442" y="0"/>
                    <a:pt x="9589" y="2146"/>
                    <a:pt x="9589" y="4794"/>
                  </a:cubicBezTo>
                  <a:close/>
                </a:path>
              </a:pathLst>
            </a:custGeom>
            <a:solidFill>
              <a:srgbClr val="D1D3D4"/>
            </a:solidFill>
            <a:ln w="423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80814B63-E601-4D4A-9377-20338EB7265E}"/>
                </a:ext>
              </a:extLst>
            </p:cNvPr>
            <p:cNvSpPr/>
            <p:nvPr/>
          </p:nvSpPr>
          <p:spPr>
            <a:xfrm>
              <a:off x="2094468" y="2882956"/>
              <a:ext cx="9588" cy="9588"/>
            </a:xfrm>
            <a:custGeom>
              <a:avLst/>
              <a:gdLst>
                <a:gd name="connsiteX0" fmla="*/ 9589 w 9588"/>
                <a:gd name="connsiteY0" fmla="*/ 4794 h 9588"/>
                <a:gd name="connsiteX1" fmla="*/ 4794 w 9588"/>
                <a:gd name="connsiteY1" fmla="*/ 9589 h 9588"/>
                <a:gd name="connsiteX2" fmla="*/ 0 w 9588"/>
                <a:gd name="connsiteY2" fmla="*/ 4794 h 9588"/>
                <a:gd name="connsiteX3" fmla="*/ 4794 w 9588"/>
                <a:gd name="connsiteY3" fmla="*/ 0 h 9588"/>
                <a:gd name="connsiteX4" fmla="*/ 9589 w 9588"/>
                <a:gd name="connsiteY4" fmla="*/ 4794 h 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88" h="9588">
                  <a:moveTo>
                    <a:pt x="9589" y="4794"/>
                  </a:moveTo>
                  <a:cubicBezTo>
                    <a:pt x="9589" y="7442"/>
                    <a:pt x="7442" y="9589"/>
                    <a:pt x="4794" y="9589"/>
                  </a:cubicBezTo>
                  <a:cubicBezTo>
                    <a:pt x="2146" y="9589"/>
                    <a:pt x="0" y="7442"/>
                    <a:pt x="0" y="4794"/>
                  </a:cubicBezTo>
                  <a:cubicBezTo>
                    <a:pt x="0" y="2146"/>
                    <a:pt x="2146" y="0"/>
                    <a:pt x="4794" y="0"/>
                  </a:cubicBezTo>
                  <a:cubicBezTo>
                    <a:pt x="7442" y="0"/>
                    <a:pt x="9589" y="2146"/>
                    <a:pt x="9589" y="4794"/>
                  </a:cubicBezTo>
                  <a:close/>
                </a:path>
              </a:pathLst>
            </a:custGeom>
            <a:solidFill>
              <a:srgbClr val="D1D3D4"/>
            </a:solidFill>
            <a:ln w="423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A5B77369-ED3B-42BD-AE78-B863302BE452}"/>
                </a:ext>
              </a:extLst>
            </p:cNvPr>
            <p:cNvSpPr/>
            <p:nvPr/>
          </p:nvSpPr>
          <p:spPr>
            <a:xfrm>
              <a:off x="2074145" y="2882956"/>
              <a:ext cx="9588" cy="9588"/>
            </a:xfrm>
            <a:custGeom>
              <a:avLst/>
              <a:gdLst>
                <a:gd name="connsiteX0" fmla="*/ 9589 w 9588"/>
                <a:gd name="connsiteY0" fmla="*/ 4794 h 9588"/>
                <a:gd name="connsiteX1" fmla="*/ 4794 w 9588"/>
                <a:gd name="connsiteY1" fmla="*/ 9589 h 9588"/>
                <a:gd name="connsiteX2" fmla="*/ 0 w 9588"/>
                <a:gd name="connsiteY2" fmla="*/ 4794 h 9588"/>
                <a:gd name="connsiteX3" fmla="*/ 4794 w 9588"/>
                <a:gd name="connsiteY3" fmla="*/ 0 h 9588"/>
                <a:gd name="connsiteX4" fmla="*/ 9589 w 9588"/>
                <a:gd name="connsiteY4" fmla="*/ 4794 h 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88" h="9588">
                  <a:moveTo>
                    <a:pt x="9589" y="4794"/>
                  </a:moveTo>
                  <a:cubicBezTo>
                    <a:pt x="9589" y="7442"/>
                    <a:pt x="7442" y="9589"/>
                    <a:pt x="4794" y="9589"/>
                  </a:cubicBezTo>
                  <a:cubicBezTo>
                    <a:pt x="2146" y="9589"/>
                    <a:pt x="0" y="7442"/>
                    <a:pt x="0" y="4794"/>
                  </a:cubicBezTo>
                  <a:cubicBezTo>
                    <a:pt x="0" y="2146"/>
                    <a:pt x="2146" y="0"/>
                    <a:pt x="4794" y="0"/>
                  </a:cubicBezTo>
                  <a:cubicBezTo>
                    <a:pt x="7442" y="0"/>
                    <a:pt x="9589" y="2146"/>
                    <a:pt x="9589" y="4794"/>
                  </a:cubicBezTo>
                  <a:close/>
                </a:path>
              </a:pathLst>
            </a:custGeom>
            <a:solidFill>
              <a:srgbClr val="D1D3D4"/>
            </a:solidFill>
            <a:ln w="423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E6DA7786-D52E-4460-B5ED-73784E139F6B}"/>
                </a:ext>
              </a:extLst>
            </p:cNvPr>
            <p:cNvSpPr/>
            <p:nvPr/>
          </p:nvSpPr>
          <p:spPr>
            <a:xfrm>
              <a:off x="2268844" y="3274134"/>
              <a:ext cx="55418" cy="215869"/>
            </a:xfrm>
            <a:custGeom>
              <a:avLst/>
              <a:gdLst>
                <a:gd name="connsiteX0" fmla="*/ 0 w 55418"/>
                <a:gd name="connsiteY0" fmla="*/ 0 h 215869"/>
                <a:gd name="connsiteX1" fmla="*/ 40051 w 55418"/>
                <a:gd name="connsiteY1" fmla="*/ 209548 h 215869"/>
                <a:gd name="connsiteX2" fmla="*/ 47646 w 55418"/>
                <a:gd name="connsiteY2" fmla="*/ 215870 h 215869"/>
                <a:gd name="connsiteX3" fmla="*/ 47646 w 55418"/>
                <a:gd name="connsiteY3" fmla="*/ 215870 h 215869"/>
                <a:gd name="connsiteX4" fmla="*/ 55418 w 55418"/>
                <a:gd name="connsiteY4" fmla="*/ 208114 h 215869"/>
                <a:gd name="connsiteX5" fmla="*/ 55325 w 55418"/>
                <a:gd name="connsiteY5" fmla="*/ 206917 h 215869"/>
                <a:gd name="connsiteX6" fmla="*/ 23844 w 55418"/>
                <a:gd name="connsiteY6" fmla="*/ 2461 h 215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18" h="215869">
                  <a:moveTo>
                    <a:pt x="0" y="0"/>
                  </a:moveTo>
                  <a:lnTo>
                    <a:pt x="40051" y="209548"/>
                  </a:lnTo>
                  <a:cubicBezTo>
                    <a:pt x="40743" y="213201"/>
                    <a:pt x="43929" y="215853"/>
                    <a:pt x="47646" y="215870"/>
                  </a:cubicBezTo>
                  <a:lnTo>
                    <a:pt x="47646" y="215870"/>
                  </a:lnTo>
                  <a:cubicBezTo>
                    <a:pt x="51935" y="215874"/>
                    <a:pt x="55414" y="212399"/>
                    <a:pt x="55418" y="208114"/>
                  </a:cubicBezTo>
                  <a:cubicBezTo>
                    <a:pt x="55418" y="207711"/>
                    <a:pt x="55385" y="207312"/>
                    <a:pt x="55325" y="206917"/>
                  </a:cubicBezTo>
                  <a:lnTo>
                    <a:pt x="23844" y="2461"/>
                  </a:lnTo>
                  <a:close/>
                </a:path>
              </a:pathLst>
            </a:custGeom>
            <a:solidFill>
              <a:srgbClr val="231F20"/>
            </a:solidFill>
            <a:ln w="423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2D38F66F-1BAD-4F5E-91E1-528166503CE9}"/>
                </a:ext>
              </a:extLst>
            </p:cNvPr>
            <p:cNvSpPr/>
            <p:nvPr/>
          </p:nvSpPr>
          <p:spPr>
            <a:xfrm>
              <a:off x="2266732" y="3272040"/>
              <a:ext cx="59640" cy="220085"/>
            </a:xfrm>
            <a:custGeom>
              <a:avLst/>
              <a:gdLst>
                <a:gd name="connsiteX0" fmla="*/ 49758 w 59640"/>
                <a:gd name="connsiteY0" fmla="*/ 220085 h 220085"/>
                <a:gd name="connsiteX1" fmla="*/ 40084 w 59640"/>
                <a:gd name="connsiteY1" fmla="*/ 212024 h 220085"/>
                <a:gd name="connsiteX2" fmla="*/ 33 w 59640"/>
                <a:gd name="connsiteY2" fmla="*/ 2519 h 220085"/>
                <a:gd name="connsiteX3" fmla="*/ 542 w 59640"/>
                <a:gd name="connsiteY3" fmla="*/ 652 h 220085"/>
                <a:gd name="connsiteX4" fmla="*/ 2367 w 59640"/>
                <a:gd name="connsiteY4" fmla="*/ 15 h 220085"/>
                <a:gd name="connsiteX5" fmla="*/ 26168 w 59640"/>
                <a:gd name="connsiteY5" fmla="*/ 2561 h 220085"/>
                <a:gd name="connsiteX6" fmla="*/ 28035 w 59640"/>
                <a:gd name="connsiteY6" fmla="*/ 4343 h 220085"/>
                <a:gd name="connsiteX7" fmla="*/ 59516 w 59640"/>
                <a:gd name="connsiteY7" fmla="*/ 208672 h 220085"/>
                <a:gd name="connsiteX8" fmla="*/ 57267 w 59640"/>
                <a:gd name="connsiteY8" fmla="*/ 216606 h 220085"/>
                <a:gd name="connsiteX9" fmla="*/ 49758 w 59640"/>
                <a:gd name="connsiteY9" fmla="*/ 220085 h 220085"/>
                <a:gd name="connsiteX10" fmla="*/ 4743 w 59640"/>
                <a:gd name="connsiteY10" fmla="*/ 4555 h 220085"/>
                <a:gd name="connsiteX11" fmla="*/ 44073 w 59640"/>
                <a:gd name="connsiteY11" fmla="*/ 211261 h 220085"/>
                <a:gd name="connsiteX12" fmla="*/ 49588 w 59640"/>
                <a:gd name="connsiteY12" fmla="*/ 215843 h 220085"/>
                <a:gd name="connsiteX13" fmla="*/ 55248 w 59640"/>
                <a:gd name="connsiteY13" fmla="*/ 210132 h 220085"/>
                <a:gd name="connsiteX14" fmla="*/ 55188 w 59640"/>
                <a:gd name="connsiteY14" fmla="*/ 209351 h 220085"/>
                <a:gd name="connsiteX15" fmla="*/ 23920 w 59640"/>
                <a:gd name="connsiteY15" fmla="*/ 6634 h 22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40" h="220085">
                  <a:moveTo>
                    <a:pt x="49758" y="220085"/>
                  </a:moveTo>
                  <a:cubicBezTo>
                    <a:pt x="45010" y="220081"/>
                    <a:pt x="40946" y="216691"/>
                    <a:pt x="40084" y="212024"/>
                  </a:cubicBezTo>
                  <a:lnTo>
                    <a:pt x="33" y="2519"/>
                  </a:lnTo>
                  <a:cubicBezTo>
                    <a:pt x="-82" y="1853"/>
                    <a:pt x="105" y="1170"/>
                    <a:pt x="542" y="652"/>
                  </a:cubicBezTo>
                  <a:cubicBezTo>
                    <a:pt x="1022" y="172"/>
                    <a:pt x="1692" y="-65"/>
                    <a:pt x="2367" y="15"/>
                  </a:cubicBezTo>
                  <a:lnTo>
                    <a:pt x="26168" y="2561"/>
                  </a:lnTo>
                  <a:cubicBezTo>
                    <a:pt x="27123" y="2663"/>
                    <a:pt x="27887" y="3397"/>
                    <a:pt x="28035" y="4343"/>
                  </a:cubicBezTo>
                  <a:lnTo>
                    <a:pt x="59516" y="208672"/>
                  </a:lnTo>
                  <a:cubicBezTo>
                    <a:pt x="59974" y="211519"/>
                    <a:pt x="59151" y="214426"/>
                    <a:pt x="57267" y="216606"/>
                  </a:cubicBezTo>
                  <a:cubicBezTo>
                    <a:pt x="55396" y="218813"/>
                    <a:pt x="52651" y="220085"/>
                    <a:pt x="49758" y="220085"/>
                  </a:cubicBezTo>
                  <a:close/>
                  <a:moveTo>
                    <a:pt x="4743" y="4555"/>
                  </a:moveTo>
                  <a:lnTo>
                    <a:pt x="44073" y="211261"/>
                  </a:lnTo>
                  <a:cubicBezTo>
                    <a:pt x="44594" y="213900"/>
                    <a:pt x="46898" y="215813"/>
                    <a:pt x="49588" y="215843"/>
                  </a:cubicBezTo>
                  <a:cubicBezTo>
                    <a:pt x="52728" y="215826"/>
                    <a:pt x="55261" y="213272"/>
                    <a:pt x="55248" y="210132"/>
                  </a:cubicBezTo>
                  <a:cubicBezTo>
                    <a:pt x="55244" y="209869"/>
                    <a:pt x="55227" y="209610"/>
                    <a:pt x="55188" y="209351"/>
                  </a:cubicBezTo>
                  <a:lnTo>
                    <a:pt x="23920" y="6634"/>
                  </a:lnTo>
                  <a:close/>
                </a:path>
              </a:pathLst>
            </a:custGeom>
            <a:solidFill>
              <a:srgbClr val="231F20"/>
            </a:solidFill>
            <a:ln w="423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4CC0CBD2-4C41-4A52-AEC1-80CF2BF15548}"/>
                </a:ext>
              </a:extLst>
            </p:cNvPr>
            <p:cNvSpPr/>
            <p:nvPr/>
          </p:nvSpPr>
          <p:spPr>
            <a:xfrm>
              <a:off x="2113942" y="3143459"/>
              <a:ext cx="204621" cy="119347"/>
            </a:xfrm>
            <a:custGeom>
              <a:avLst/>
              <a:gdLst>
                <a:gd name="connsiteX0" fmla="*/ 197414 w 204621"/>
                <a:gd name="connsiteY0" fmla="*/ 14340 h 119347"/>
                <a:gd name="connsiteX1" fmla="*/ 183243 w 204621"/>
                <a:gd name="connsiteY1" fmla="*/ 119348 h 119347"/>
                <a:gd name="connsiteX2" fmla="*/ 0 w 204621"/>
                <a:gd name="connsiteY2" fmla="*/ 116166 h 119347"/>
                <a:gd name="connsiteX3" fmla="*/ 72126 w 204621"/>
                <a:gd name="connsiteY3" fmla="*/ 0 h 119347"/>
              </a:gdLst>
              <a:ahLst/>
              <a:cxnLst>
                <a:cxn ang="0">
                  <a:pos x="connsiteX0" y="connsiteY0"/>
                </a:cxn>
                <a:cxn ang="0">
                  <a:pos x="connsiteX1" y="connsiteY1"/>
                </a:cxn>
                <a:cxn ang="0">
                  <a:pos x="connsiteX2" y="connsiteY2"/>
                </a:cxn>
                <a:cxn ang="0">
                  <a:pos x="connsiteX3" y="connsiteY3"/>
                </a:cxn>
              </a:cxnLst>
              <a:rect l="l" t="t" r="r" b="b"/>
              <a:pathLst>
                <a:path w="204621" h="119347">
                  <a:moveTo>
                    <a:pt x="197414" y="14340"/>
                  </a:moveTo>
                  <a:cubicBezTo>
                    <a:pt x="197414" y="14340"/>
                    <a:pt x="220834" y="59568"/>
                    <a:pt x="183243" y="119348"/>
                  </a:cubicBezTo>
                  <a:lnTo>
                    <a:pt x="0" y="116166"/>
                  </a:lnTo>
                  <a:lnTo>
                    <a:pt x="72126" y="0"/>
                  </a:lnTo>
                  <a:close/>
                </a:path>
              </a:pathLst>
            </a:custGeom>
            <a:solidFill>
              <a:srgbClr val="231F20"/>
            </a:solidFill>
            <a:ln w="423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B98DC3C5-5541-4627-928F-7633B7BE292E}"/>
                </a:ext>
              </a:extLst>
            </p:cNvPr>
            <p:cNvSpPr/>
            <p:nvPr/>
          </p:nvSpPr>
          <p:spPr>
            <a:xfrm>
              <a:off x="2111859" y="3141244"/>
              <a:ext cx="208916" cy="123858"/>
            </a:xfrm>
            <a:custGeom>
              <a:avLst/>
              <a:gdLst>
                <a:gd name="connsiteX0" fmla="*/ 185326 w 208916"/>
                <a:gd name="connsiteY0" fmla="*/ 123853 h 123858"/>
                <a:gd name="connsiteX1" fmla="*/ 185326 w 208916"/>
                <a:gd name="connsiteY1" fmla="*/ 123853 h 123858"/>
                <a:gd name="connsiteX2" fmla="*/ 2083 w 208916"/>
                <a:gd name="connsiteY2" fmla="*/ 120417 h 123858"/>
                <a:gd name="connsiteX3" fmla="*/ 0 w 208916"/>
                <a:gd name="connsiteY3" fmla="*/ 118342 h 123858"/>
                <a:gd name="connsiteX4" fmla="*/ 344 w 208916"/>
                <a:gd name="connsiteY4" fmla="*/ 117192 h 123858"/>
                <a:gd name="connsiteX5" fmla="*/ 72470 w 208916"/>
                <a:gd name="connsiteY5" fmla="*/ 1027 h 123858"/>
                <a:gd name="connsiteX6" fmla="*/ 74506 w 208916"/>
                <a:gd name="connsiteY6" fmla="*/ 9 h 123858"/>
                <a:gd name="connsiteX7" fmla="*/ 199964 w 208916"/>
                <a:gd name="connsiteY7" fmla="*/ 14646 h 123858"/>
                <a:gd name="connsiteX8" fmla="*/ 201618 w 208916"/>
                <a:gd name="connsiteY8" fmla="*/ 15749 h 123858"/>
                <a:gd name="connsiteX9" fmla="*/ 187363 w 208916"/>
                <a:gd name="connsiteY9" fmla="*/ 122878 h 123858"/>
                <a:gd name="connsiteX10" fmla="*/ 185326 w 208916"/>
                <a:gd name="connsiteY10" fmla="*/ 123853 h 123858"/>
                <a:gd name="connsiteX11" fmla="*/ 5859 w 208916"/>
                <a:gd name="connsiteY11" fmla="*/ 116259 h 123858"/>
                <a:gd name="connsiteX12" fmla="*/ 184053 w 208916"/>
                <a:gd name="connsiteY12" fmla="*/ 119611 h 123858"/>
                <a:gd name="connsiteX13" fmla="*/ 197969 w 208916"/>
                <a:gd name="connsiteY13" fmla="*/ 18719 h 123858"/>
                <a:gd name="connsiteX14" fmla="*/ 74931 w 208916"/>
                <a:gd name="connsiteY14" fmla="*/ 4379 h 12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6" h="123858">
                  <a:moveTo>
                    <a:pt x="185326" y="123853"/>
                  </a:moveTo>
                  <a:lnTo>
                    <a:pt x="185326" y="123853"/>
                  </a:lnTo>
                  <a:lnTo>
                    <a:pt x="2083" y="120417"/>
                  </a:lnTo>
                  <a:cubicBezTo>
                    <a:pt x="933" y="120421"/>
                    <a:pt x="4" y="119492"/>
                    <a:pt x="0" y="118342"/>
                  </a:cubicBezTo>
                  <a:cubicBezTo>
                    <a:pt x="0" y="117935"/>
                    <a:pt x="119" y="117532"/>
                    <a:pt x="344" y="117192"/>
                  </a:cubicBezTo>
                  <a:lnTo>
                    <a:pt x="72470" y="1027"/>
                  </a:lnTo>
                  <a:cubicBezTo>
                    <a:pt x="72903" y="327"/>
                    <a:pt x="73687" y="-64"/>
                    <a:pt x="74506" y="9"/>
                  </a:cubicBezTo>
                  <a:lnTo>
                    <a:pt x="199964" y="14646"/>
                  </a:lnTo>
                  <a:cubicBezTo>
                    <a:pt x="200655" y="14735"/>
                    <a:pt x="201266" y="15142"/>
                    <a:pt x="201618" y="15749"/>
                  </a:cubicBezTo>
                  <a:cubicBezTo>
                    <a:pt x="201830" y="16216"/>
                    <a:pt x="225123" y="62716"/>
                    <a:pt x="187363" y="122878"/>
                  </a:cubicBezTo>
                  <a:cubicBezTo>
                    <a:pt x="186900" y="123540"/>
                    <a:pt x="186128" y="123909"/>
                    <a:pt x="185326" y="123853"/>
                  </a:cubicBezTo>
                  <a:close/>
                  <a:moveTo>
                    <a:pt x="5859" y="116259"/>
                  </a:moveTo>
                  <a:lnTo>
                    <a:pt x="184053" y="119611"/>
                  </a:lnTo>
                  <a:cubicBezTo>
                    <a:pt x="216638" y="66874"/>
                    <a:pt x="201024" y="25550"/>
                    <a:pt x="197969" y="18719"/>
                  </a:cubicBezTo>
                  <a:lnTo>
                    <a:pt x="74931" y="4379"/>
                  </a:lnTo>
                  <a:close/>
                </a:path>
              </a:pathLst>
            </a:custGeom>
            <a:solidFill>
              <a:srgbClr val="231F20"/>
            </a:solidFill>
            <a:ln w="4239"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1D99B617-37EE-45DE-8493-AE4F48F3D450}"/>
                </a:ext>
              </a:extLst>
            </p:cNvPr>
            <p:cNvSpPr/>
            <p:nvPr/>
          </p:nvSpPr>
          <p:spPr>
            <a:xfrm>
              <a:off x="2203224" y="2851856"/>
              <a:ext cx="73146" cy="121978"/>
            </a:xfrm>
            <a:custGeom>
              <a:avLst/>
              <a:gdLst>
                <a:gd name="connsiteX0" fmla="*/ 20053 w 73146"/>
                <a:gd name="connsiteY0" fmla="*/ 0 h 121978"/>
                <a:gd name="connsiteX1" fmla="*/ 69 w 73146"/>
                <a:gd name="connsiteY1" fmla="*/ 36275 h 121978"/>
                <a:gd name="connsiteX2" fmla="*/ 18610 w 73146"/>
                <a:gd name="connsiteY2" fmla="*/ 92746 h 121978"/>
                <a:gd name="connsiteX3" fmla="*/ 18610 w 73146"/>
                <a:gd name="connsiteY3" fmla="*/ 121978 h 121978"/>
                <a:gd name="connsiteX4" fmla="*/ 71644 w 73146"/>
                <a:gd name="connsiteY4" fmla="*/ 115020 h 121978"/>
                <a:gd name="connsiteX5" fmla="*/ 67401 w 73146"/>
                <a:gd name="connsiteY5" fmla="*/ 14425 h 121978"/>
                <a:gd name="connsiteX6" fmla="*/ 20053 w 73146"/>
                <a:gd name="connsiteY6" fmla="*/ 0 h 12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146" h="121978">
                  <a:moveTo>
                    <a:pt x="20053" y="0"/>
                  </a:moveTo>
                  <a:cubicBezTo>
                    <a:pt x="20053" y="0"/>
                    <a:pt x="-1161" y="8019"/>
                    <a:pt x="69" y="36275"/>
                  </a:cubicBezTo>
                  <a:cubicBezTo>
                    <a:pt x="1300" y="64532"/>
                    <a:pt x="-5786" y="95037"/>
                    <a:pt x="18610" y="92746"/>
                  </a:cubicBezTo>
                  <a:lnTo>
                    <a:pt x="18610" y="121978"/>
                  </a:lnTo>
                  <a:lnTo>
                    <a:pt x="71644" y="115020"/>
                  </a:lnTo>
                  <a:cubicBezTo>
                    <a:pt x="71644" y="115020"/>
                    <a:pt x="77032" y="28638"/>
                    <a:pt x="67401" y="14425"/>
                  </a:cubicBezTo>
                  <a:cubicBezTo>
                    <a:pt x="57770" y="212"/>
                    <a:pt x="20053" y="0"/>
                    <a:pt x="20053" y="0"/>
                  </a:cubicBezTo>
                  <a:close/>
                </a:path>
              </a:pathLst>
            </a:custGeom>
            <a:solidFill>
              <a:srgbClr val="FFFFFF"/>
            </a:solidFill>
            <a:ln w="4239"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66B52930-6BDE-4226-8258-78EA8EAD05F2}"/>
                </a:ext>
              </a:extLst>
            </p:cNvPr>
            <p:cNvSpPr/>
            <p:nvPr/>
          </p:nvSpPr>
          <p:spPr>
            <a:xfrm>
              <a:off x="2201275" y="2850000"/>
              <a:ext cx="77325" cy="126125"/>
            </a:xfrm>
            <a:custGeom>
              <a:avLst/>
              <a:gdLst>
                <a:gd name="connsiteX0" fmla="*/ 20687 w 77325"/>
                <a:gd name="connsiteY0" fmla="*/ 125913 h 126125"/>
                <a:gd name="connsiteX1" fmla="*/ 19287 w 77325"/>
                <a:gd name="connsiteY1" fmla="*/ 125404 h 126125"/>
                <a:gd name="connsiteX2" fmla="*/ 18565 w 77325"/>
                <a:gd name="connsiteY2" fmla="*/ 123834 h 126125"/>
                <a:gd name="connsiteX3" fmla="*/ 18565 w 77325"/>
                <a:gd name="connsiteY3" fmla="*/ 96851 h 126125"/>
                <a:gd name="connsiteX4" fmla="*/ 6855 w 77325"/>
                <a:gd name="connsiteY4" fmla="*/ 92905 h 126125"/>
                <a:gd name="connsiteX5" fmla="*/ 109 w 77325"/>
                <a:gd name="connsiteY5" fmla="*/ 56248 h 126125"/>
                <a:gd name="connsiteX6" fmla="*/ 109 w 77325"/>
                <a:gd name="connsiteY6" fmla="*/ 38216 h 126125"/>
                <a:gd name="connsiteX7" fmla="*/ 21323 w 77325"/>
                <a:gd name="connsiteY7" fmla="*/ 32 h 126125"/>
                <a:gd name="connsiteX8" fmla="*/ 22044 w 77325"/>
                <a:gd name="connsiteY8" fmla="*/ 32 h 126125"/>
                <a:gd name="connsiteX9" fmla="*/ 71090 w 77325"/>
                <a:gd name="connsiteY9" fmla="*/ 15221 h 126125"/>
                <a:gd name="connsiteX10" fmla="*/ 75757 w 77325"/>
                <a:gd name="connsiteY10" fmla="*/ 117046 h 126125"/>
                <a:gd name="connsiteX11" fmla="*/ 73933 w 77325"/>
                <a:gd name="connsiteY11" fmla="*/ 118998 h 126125"/>
                <a:gd name="connsiteX12" fmla="*/ 20984 w 77325"/>
                <a:gd name="connsiteY12" fmla="*/ 126125 h 126125"/>
                <a:gd name="connsiteX13" fmla="*/ 20687 w 77325"/>
                <a:gd name="connsiteY13" fmla="*/ 92481 h 126125"/>
                <a:gd name="connsiteX14" fmla="*/ 22766 w 77325"/>
                <a:gd name="connsiteY14" fmla="*/ 94560 h 126125"/>
                <a:gd name="connsiteX15" fmla="*/ 22766 w 77325"/>
                <a:gd name="connsiteY15" fmla="*/ 94602 h 126125"/>
                <a:gd name="connsiteX16" fmla="*/ 22766 w 77325"/>
                <a:gd name="connsiteY16" fmla="*/ 121416 h 126125"/>
                <a:gd name="connsiteX17" fmla="*/ 71599 w 77325"/>
                <a:gd name="connsiteY17" fmla="*/ 114840 h 126125"/>
                <a:gd name="connsiteX18" fmla="*/ 67357 w 77325"/>
                <a:gd name="connsiteY18" fmla="*/ 17257 h 126125"/>
                <a:gd name="connsiteX19" fmla="*/ 22256 w 77325"/>
                <a:gd name="connsiteY19" fmla="*/ 3935 h 126125"/>
                <a:gd name="connsiteX20" fmla="*/ 3970 w 77325"/>
                <a:gd name="connsiteY20" fmla="*/ 37877 h 126125"/>
                <a:gd name="connsiteX21" fmla="*/ 3970 w 77325"/>
                <a:gd name="connsiteY21" fmla="*/ 56163 h 126125"/>
                <a:gd name="connsiteX22" fmla="*/ 9359 w 77325"/>
                <a:gd name="connsiteY22" fmla="*/ 89638 h 126125"/>
                <a:gd name="connsiteX23" fmla="*/ 20093 w 77325"/>
                <a:gd name="connsiteY23" fmla="*/ 92311 h 126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325" h="126125">
                  <a:moveTo>
                    <a:pt x="20687" y="125913"/>
                  </a:moveTo>
                  <a:cubicBezTo>
                    <a:pt x="20173" y="125918"/>
                    <a:pt x="19677" y="125739"/>
                    <a:pt x="19287" y="125404"/>
                  </a:cubicBezTo>
                  <a:cubicBezTo>
                    <a:pt x="18824" y="125014"/>
                    <a:pt x="18561" y="124437"/>
                    <a:pt x="18565" y="123834"/>
                  </a:cubicBezTo>
                  <a:lnTo>
                    <a:pt x="18565" y="96851"/>
                  </a:lnTo>
                  <a:cubicBezTo>
                    <a:pt x="14293" y="97152"/>
                    <a:pt x="10076" y="95731"/>
                    <a:pt x="6855" y="92905"/>
                  </a:cubicBezTo>
                  <a:cubicBezTo>
                    <a:pt x="-400" y="86159"/>
                    <a:pt x="-187" y="72285"/>
                    <a:pt x="109" y="56248"/>
                  </a:cubicBezTo>
                  <a:cubicBezTo>
                    <a:pt x="109" y="50350"/>
                    <a:pt x="322" y="44241"/>
                    <a:pt x="109" y="38216"/>
                  </a:cubicBezTo>
                  <a:cubicBezTo>
                    <a:pt x="-1291" y="8814"/>
                    <a:pt x="21323" y="32"/>
                    <a:pt x="21323" y="32"/>
                  </a:cubicBezTo>
                  <a:cubicBezTo>
                    <a:pt x="21561" y="-11"/>
                    <a:pt x="21807" y="-11"/>
                    <a:pt x="22044" y="32"/>
                  </a:cubicBezTo>
                  <a:cubicBezTo>
                    <a:pt x="23657" y="32"/>
                    <a:pt x="60908" y="32"/>
                    <a:pt x="71090" y="15221"/>
                  </a:cubicBezTo>
                  <a:cubicBezTo>
                    <a:pt x="81273" y="30410"/>
                    <a:pt x="75969" y="113567"/>
                    <a:pt x="75757" y="117046"/>
                  </a:cubicBezTo>
                  <a:cubicBezTo>
                    <a:pt x="75672" y="118039"/>
                    <a:pt x="74917" y="118845"/>
                    <a:pt x="73933" y="118998"/>
                  </a:cubicBezTo>
                  <a:lnTo>
                    <a:pt x="20984" y="126125"/>
                  </a:lnTo>
                  <a:close/>
                  <a:moveTo>
                    <a:pt x="20687" y="92481"/>
                  </a:moveTo>
                  <a:cubicBezTo>
                    <a:pt x="21836" y="92481"/>
                    <a:pt x="22766" y="93410"/>
                    <a:pt x="22766" y="94560"/>
                  </a:cubicBezTo>
                  <a:cubicBezTo>
                    <a:pt x="22766" y="94572"/>
                    <a:pt x="22766" y="94589"/>
                    <a:pt x="22766" y="94602"/>
                  </a:cubicBezTo>
                  <a:lnTo>
                    <a:pt x="22766" y="121416"/>
                  </a:lnTo>
                  <a:lnTo>
                    <a:pt x="71599" y="114840"/>
                  </a:lnTo>
                  <a:cubicBezTo>
                    <a:pt x="73042" y="89765"/>
                    <a:pt x="74993" y="28203"/>
                    <a:pt x="67357" y="17257"/>
                  </a:cubicBezTo>
                  <a:cubicBezTo>
                    <a:pt x="58871" y="4869"/>
                    <a:pt x="26287" y="4020"/>
                    <a:pt x="22256" y="3935"/>
                  </a:cubicBezTo>
                  <a:cubicBezTo>
                    <a:pt x="19541" y="5123"/>
                    <a:pt x="2825" y="13312"/>
                    <a:pt x="3970" y="37877"/>
                  </a:cubicBezTo>
                  <a:cubicBezTo>
                    <a:pt x="4267" y="43986"/>
                    <a:pt x="3970" y="50181"/>
                    <a:pt x="3970" y="56163"/>
                  </a:cubicBezTo>
                  <a:cubicBezTo>
                    <a:pt x="3716" y="70546"/>
                    <a:pt x="3461" y="84165"/>
                    <a:pt x="9359" y="89638"/>
                  </a:cubicBezTo>
                  <a:cubicBezTo>
                    <a:pt x="12371" y="92056"/>
                    <a:pt x="16295" y="93036"/>
                    <a:pt x="20093" y="92311"/>
                  </a:cubicBezTo>
                  <a:close/>
                </a:path>
              </a:pathLst>
            </a:custGeom>
            <a:solidFill>
              <a:srgbClr val="231F20"/>
            </a:solidFill>
            <a:ln w="4239"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0B365737-C6B0-4E93-BB0F-DAE8255A0F49}"/>
                </a:ext>
              </a:extLst>
            </p:cNvPr>
            <p:cNvSpPr/>
            <p:nvPr/>
          </p:nvSpPr>
          <p:spPr>
            <a:xfrm>
              <a:off x="2171743" y="2958269"/>
              <a:ext cx="156922" cy="207633"/>
            </a:xfrm>
            <a:custGeom>
              <a:avLst/>
              <a:gdLst>
                <a:gd name="connsiteX0" fmla="*/ 83312 w 156922"/>
                <a:gd name="connsiteY0" fmla="*/ 2540 h 207633"/>
                <a:gd name="connsiteX1" fmla="*/ 10931 w 156922"/>
                <a:gd name="connsiteY1" fmla="*/ 12765 h 207633"/>
                <a:gd name="connsiteX2" fmla="*/ 4949 w 156922"/>
                <a:gd name="connsiteY2" fmla="*/ 207633 h 207633"/>
                <a:gd name="connsiteX3" fmla="*/ 156923 w 156922"/>
                <a:gd name="connsiteY3" fmla="*/ 207633 h 207633"/>
                <a:gd name="connsiteX4" fmla="*/ 140249 w 156922"/>
                <a:gd name="connsiteY4" fmla="*/ 85146 h 207633"/>
                <a:gd name="connsiteX5" fmla="*/ 83312 w 156922"/>
                <a:gd name="connsiteY5" fmla="*/ 2540 h 207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922" h="207633">
                  <a:moveTo>
                    <a:pt x="83312" y="2540"/>
                  </a:moveTo>
                  <a:cubicBezTo>
                    <a:pt x="83312" y="2540"/>
                    <a:pt x="31338" y="-7642"/>
                    <a:pt x="10931" y="12765"/>
                  </a:cubicBezTo>
                  <a:cubicBezTo>
                    <a:pt x="-9477" y="33173"/>
                    <a:pt x="4949" y="207633"/>
                    <a:pt x="4949" y="207633"/>
                  </a:cubicBezTo>
                  <a:lnTo>
                    <a:pt x="156923" y="207633"/>
                  </a:lnTo>
                  <a:cubicBezTo>
                    <a:pt x="156923" y="207633"/>
                    <a:pt x="135709" y="112045"/>
                    <a:pt x="140249" y="85146"/>
                  </a:cubicBezTo>
                  <a:cubicBezTo>
                    <a:pt x="144789" y="58247"/>
                    <a:pt x="155692" y="7207"/>
                    <a:pt x="83312" y="2540"/>
                  </a:cubicBezTo>
                  <a:close/>
                </a:path>
              </a:pathLst>
            </a:custGeom>
            <a:solidFill>
              <a:schemeClr val="accent1"/>
            </a:solidFill>
            <a:ln w="4239"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30E6AADD-50BA-4672-A3DF-5E7B5F38F976}"/>
                </a:ext>
              </a:extLst>
            </p:cNvPr>
            <p:cNvSpPr/>
            <p:nvPr/>
          </p:nvSpPr>
          <p:spPr>
            <a:xfrm>
              <a:off x="2084260" y="2964755"/>
              <a:ext cx="107366" cy="192534"/>
            </a:xfrm>
            <a:custGeom>
              <a:avLst/>
              <a:gdLst>
                <a:gd name="connsiteX0" fmla="*/ 107366 w 107366"/>
                <a:gd name="connsiteY0" fmla="*/ 0 h 192534"/>
                <a:gd name="connsiteX1" fmla="*/ 3122 w 107366"/>
                <a:gd name="connsiteY1" fmla="*/ 136064 h 192534"/>
                <a:gd name="connsiteX2" fmla="*/ 35749 w 107366"/>
                <a:gd name="connsiteY2" fmla="*/ 192535 h 192534"/>
                <a:gd name="connsiteX3" fmla="*/ 103039 w 107366"/>
                <a:gd name="connsiteY3" fmla="*/ 190201 h 192534"/>
              </a:gdLst>
              <a:ahLst/>
              <a:cxnLst>
                <a:cxn ang="0">
                  <a:pos x="connsiteX0" y="connsiteY0"/>
                </a:cxn>
                <a:cxn ang="0">
                  <a:pos x="connsiteX1" y="connsiteY1"/>
                </a:cxn>
                <a:cxn ang="0">
                  <a:pos x="connsiteX2" y="connsiteY2"/>
                </a:cxn>
                <a:cxn ang="0">
                  <a:pos x="connsiteX3" y="connsiteY3"/>
                </a:cxn>
              </a:cxnLst>
              <a:rect l="l" t="t" r="r" b="b"/>
              <a:pathLst>
                <a:path w="107366" h="192534">
                  <a:moveTo>
                    <a:pt x="107366" y="0"/>
                  </a:moveTo>
                  <a:cubicBezTo>
                    <a:pt x="107366" y="0"/>
                    <a:pt x="16105" y="109165"/>
                    <a:pt x="3122" y="136064"/>
                  </a:cubicBezTo>
                  <a:cubicBezTo>
                    <a:pt x="-9860" y="162963"/>
                    <a:pt x="20899" y="192535"/>
                    <a:pt x="35749" y="192535"/>
                  </a:cubicBezTo>
                  <a:cubicBezTo>
                    <a:pt x="50598" y="192535"/>
                    <a:pt x="103039" y="190201"/>
                    <a:pt x="103039" y="190201"/>
                  </a:cubicBezTo>
                  <a:close/>
                </a:path>
              </a:pathLst>
            </a:custGeom>
            <a:solidFill>
              <a:schemeClr val="accent1"/>
            </a:solidFill>
            <a:ln w="4239"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F90945D8-3565-4342-8A86-10BDC5A2B6ED}"/>
                </a:ext>
              </a:extLst>
            </p:cNvPr>
            <p:cNvSpPr/>
            <p:nvPr/>
          </p:nvSpPr>
          <p:spPr>
            <a:xfrm>
              <a:off x="2173170" y="3002501"/>
              <a:ext cx="16051" cy="142825"/>
            </a:xfrm>
            <a:custGeom>
              <a:avLst/>
              <a:gdLst>
                <a:gd name="connsiteX0" fmla="*/ 1867 w 16051"/>
                <a:gd name="connsiteY0" fmla="*/ 142825 h 142825"/>
                <a:gd name="connsiteX1" fmla="*/ 1867 w 16051"/>
                <a:gd name="connsiteY1" fmla="*/ 142825 h 142825"/>
                <a:gd name="connsiteX2" fmla="*/ 1 w 16051"/>
                <a:gd name="connsiteY2" fmla="*/ 140831 h 142825"/>
                <a:gd name="connsiteX3" fmla="*/ 12220 w 16051"/>
                <a:gd name="connsiteY3" fmla="*/ 1712 h 142825"/>
                <a:gd name="connsiteX4" fmla="*/ 14315 w 16051"/>
                <a:gd name="connsiteY4" fmla="*/ 11 h 142825"/>
                <a:gd name="connsiteX5" fmla="*/ 14341 w 16051"/>
                <a:gd name="connsiteY5" fmla="*/ 15 h 142825"/>
                <a:gd name="connsiteX6" fmla="*/ 16038 w 16051"/>
                <a:gd name="connsiteY6" fmla="*/ 2179 h 142825"/>
                <a:gd name="connsiteX7" fmla="*/ 3861 w 16051"/>
                <a:gd name="connsiteY7" fmla="*/ 140958 h 142825"/>
                <a:gd name="connsiteX8" fmla="*/ 1867 w 16051"/>
                <a:gd name="connsiteY8" fmla="*/ 142825 h 142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51" h="142825">
                  <a:moveTo>
                    <a:pt x="1867" y="142825"/>
                  </a:moveTo>
                  <a:lnTo>
                    <a:pt x="1867" y="142825"/>
                  </a:lnTo>
                  <a:cubicBezTo>
                    <a:pt x="807" y="142778"/>
                    <a:pt x="-25" y="141891"/>
                    <a:pt x="1" y="140831"/>
                  </a:cubicBezTo>
                  <a:cubicBezTo>
                    <a:pt x="1570" y="90385"/>
                    <a:pt x="12092" y="2603"/>
                    <a:pt x="12220" y="1712"/>
                  </a:cubicBezTo>
                  <a:cubicBezTo>
                    <a:pt x="12330" y="664"/>
                    <a:pt x="13268" y="-100"/>
                    <a:pt x="14315" y="11"/>
                  </a:cubicBezTo>
                  <a:cubicBezTo>
                    <a:pt x="14324" y="15"/>
                    <a:pt x="14332" y="15"/>
                    <a:pt x="14341" y="15"/>
                  </a:cubicBezTo>
                  <a:cubicBezTo>
                    <a:pt x="15406" y="146"/>
                    <a:pt x="16161" y="1114"/>
                    <a:pt x="16038" y="2179"/>
                  </a:cubicBezTo>
                  <a:cubicBezTo>
                    <a:pt x="16038" y="3070"/>
                    <a:pt x="5474" y="90682"/>
                    <a:pt x="3861" y="140958"/>
                  </a:cubicBezTo>
                  <a:cubicBezTo>
                    <a:pt x="3815" y="142019"/>
                    <a:pt x="2928" y="142850"/>
                    <a:pt x="1867" y="142825"/>
                  </a:cubicBezTo>
                  <a:close/>
                </a:path>
              </a:pathLst>
            </a:custGeom>
            <a:solidFill>
              <a:srgbClr val="231F20"/>
            </a:solidFill>
            <a:ln w="4239"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0DC31057-CF6E-41FF-B8D0-F31EADAE7D99}"/>
                </a:ext>
              </a:extLst>
            </p:cNvPr>
            <p:cNvSpPr/>
            <p:nvPr/>
          </p:nvSpPr>
          <p:spPr>
            <a:xfrm>
              <a:off x="2120009" y="3262976"/>
              <a:ext cx="193298" cy="13746"/>
            </a:xfrm>
            <a:custGeom>
              <a:avLst/>
              <a:gdLst>
                <a:gd name="connsiteX0" fmla="*/ 0 w 193298"/>
                <a:gd name="connsiteY0" fmla="*/ 0 h 13746"/>
                <a:gd name="connsiteX1" fmla="*/ 193298 w 193298"/>
                <a:gd name="connsiteY1" fmla="*/ 0 h 13746"/>
                <a:gd name="connsiteX2" fmla="*/ 193298 w 193298"/>
                <a:gd name="connsiteY2" fmla="*/ 13746 h 13746"/>
                <a:gd name="connsiteX3" fmla="*/ 0 w 193298"/>
                <a:gd name="connsiteY3" fmla="*/ 13746 h 13746"/>
              </a:gdLst>
              <a:ahLst/>
              <a:cxnLst>
                <a:cxn ang="0">
                  <a:pos x="connsiteX0" y="connsiteY0"/>
                </a:cxn>
                <a:cxn ang="0">
                  <a:pos x="connsiteX1" y="connsiteY1"/>
                </a:cxn>
                <a:cxn ang="0">
                  <a:pos x="connsiteX2" y="connsiteY2"/>
                </a:cxn>
                <a:cxn ang="0">
                  <a:pos x="connsiteX3" y="connsiteY3"/>
                </a:cxn>
              </a:cxnLst>
              <a:rect l="l" t="t" r="r" b="b"/>
              <a:pathLst>
                <a:path w="193298" h="13746">
                  <a:moveTo>
                    <a:pt x="0" y="0"/>
                  </a:moveTo>
                  <a:lnTo>
                    <a:pt x="193298" y="0"/>
                  </a:lnTo>
                  <a:lnTo>
                    <a:pt x="193298" y="13746"/>
                  </a:lnTo>
                  <a:lnTo>
                    <a:pt x="0" y="13746"/>
                  </a:lnTo>
                  <a:close/>
                </a:path>
              </a:pathLst>
            </a:custGeom>
            <a:solidFill>
              <a:srgbClr val="231F20"/>
            </a:solidFill>
            <a:ln w="4239"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E685B109-77A5-48EE-8C61-50FC012E449E}"/>
                </a:ext>
              </a:extLst>
            </p:cNvPr>
            <p:cNvSpPr/>
            <p:nvPr/>
          </p:nvSpPr>
          <p:spPr>
            <a:xfrm>
              <a:off x="2117760" y="3260855"/>
              <a:ext cx="197545" cy="17989"/>
            </a:xfrm>
            <a:custGeom>
              <a:avLst/>
              <a:gdLst>
                <a:gd name="connsiteX0" fmla="*/ 195547 w 197545"/>
                <a:gd name="connsiteY0" fmla="*/ 17989 h 17989"/>
                <a:gd name="connsiteX1" fmla="*/ 2121 w 197545"/>
                <a:gd name="connsiteY1" fmla="*/ 17989 h 17989"/>
                <a:gd name="connsiteX2" fmla="*/ 0 w 197545"/>
                <a:gd name="connsiteY2" fmla="*/ 15868 h 17989"/>
                <a:gd name="connsiteX3" fmla="*/ 0 w 197545"/>
                <a:gd name="connsiteY3" fmla="*/ 2121 h 17989"/>
                <a:gd name="connsiteX4" fmla="*/ 2121 w 197545"/>
                <a:gd name="connsiteY4" fmla="*/ 0 h 17989"/>
                <a:gd name="connsiteX5" fmla="*/ 195420 w 197545"/>
                <a:gd name="connsiteY5" fmla="*/ 0 h 17989"/>
                <a:gd name="connsiteX6" fmla="*/ 197541 w 197545"/>
                <a:gd name="connsiteY6" fmla="*/ 2121 h 17989"/>
                <a:gd name="connsiteX7" fmla="*/ 197541 w 197545"/>
                <a:gd name="connsiteY7" fmla="*/ 15741 h 17989"/>
                <a:gd name="connsiteX8" fmla="*/ 195556 w 197545"/>
                <a:gd name="connsiteY8" fmla="*/ 17989 h 17989"/>
                <a:gd name="connsiteX9" fmla="*/ 195547 w 197545"/>
                <a:gd name="connsiteY9" fmla="*/ 17989 h 17989"/>
                <a:gd name="connsiteX10" fmla="*/ 4370 w 197545"/>
                <a:gd name="connsiteY10" fmla="*/ 13746 h 17989"/>
                <a:gd name="connsiteX11" fmla="*/ 193426 w 197545"/>
                <a:gd name="connsiteY11" fmla="*/ 13746 h 17989"/>
                <a:gd name="connsiteX12" fmla="*/ 193426 w 197545"/>
                <a:gd name="connsiteY12" fmla="*/ 4243 h 17989"/>
                <a:gd name="connsiteX13" fmla="*/ 4370 w 197545"/>
                <a:gd name="connsiteY13" fmla="*/ 4243 h 1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545" h="17989">
                  <a:moveTo>
                    <a:pt x="195547" y="17989"/>
                  </a:moveTo>
                  <a:lnTo>
                    <a:pt x="2121" y="17989"/>
                  </a:lnTo>
                  <a:cubicBezTo>
                    <a:pt x="950" y="17989"/>
                    <a:pt x="0" y="17039"/>
                    <a:pt x="0" y="15868"/>
                  </a:cubicBezTo>
                  <a:lnTo>
                    <a:pt x="0" y="2121"/>
                  </a:lnTo>
                  <a:cubicBezTo>
                    <a:pt x="0" y="950"/>
                    <a:pt x="950" y="0"/>
                    <a:pt x="2121" y="0"/>
                  </a:cubicBezTo>
                  <a:lnTo>
                    <a:pt x="195420" y="0"/>
                  </a:lnTo>
                  <a:cubicBezTo>
                    <a:pt x="196591" y="0"/>
                    <a:pt x="197541" y="950"/>
                    <a:pt x="197541" y="2121"/>
                  </a:cubicBezTo>
                  <a:lnTo>
                    <a:pt x="197541" y="15741"/>
                  </a:lnTo>
                  <a:cubicBezTo>
                    <a:pt x="197613" y="16912"/>
                    <a:pt x="196722" y="17917"/>
                    <a:pt x="195556" y="17989"/>
                  </a:cubicBezTo>
                  <a:cubicBezTo>
                    <a:pt x="195551" y="17989"/>
                    <a:pt x="195551" y="17989"/>
                    <a:pt x="195547" y="17989"/>
                  </a:cubicBezTo>
                  <a:close/>
                  <a:moveTo>
                    <a:pt x="4370" y="13746"/>
                  </a:moveTo>
                  <a:lnTo>
                    <a:pt x="193426" y="13746"/>
                  </a:lnTo>
                  <a:lnTo>
                    <a:pt x="193426" y="4243"/>
                  </a:lnTo>
                  <a:lnTo>
                    <a:pt x="4370" y="4243"/>
                  </a:lnTo>
                  <a:close/>
                </a:path>
              </a:pathLst>
            </a:custGeom>
            <a:solidFill>
              <a:srgbClr val="231F20"/>
            </a:solidFill>
            <a:ln w="423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3B12472E-17E5-4BAB-9444-2185D2405CE7}"/>
                </a:ext>
              </a:extLst>
            </p:cNvPr>
            <p:cNvSpPr/>
            <p:nvPr/>
          </p:nvSpPr>
          <p:spPr>
            <a:xfrm rot="17308802">
              <a:off x="2241928" y="3176010"/>
              <a:ext cx="193298" cy="13746"/>
            </a:xfrm>
            <a:custGeom>
              <a:avLst/>
              <a:gdLst>
                <a:gd name="connsiteX0" fmla="*/ 0 w 193298"/>
                <a:gd name="connsiteY0" fmla="*/ 0 h 13746"/>
                <a:gd name="connsiteX1" fmla="*/ 186425 w 193298"/>
                <a:gd name="connsiteY1" fmla="*/ 0 h 13746"/>
                <a:gd name="connsiteX2" fmla="*/ 193298 w 193298"/>
                <a:gd name="connsiteY2" fmla="*/ 6873 h 13746"/>
                <a:gd name="connsiteX3" fmla="*/ 193298 w 193298"/>
                <a:gd name="connsiteY3" fmla="*/ 6873 h 13746"/>
                <a:gd name="connsiteX4" fmla="*/ 186425 w 193298"/>
                <a:gd name="connsiteY4" fmla="*/ 13746 h 13746"/>
                <a:gd name="connsiteX5" fmla="*/ 0 w 193298"/>
                <a:gd name="connsiteY5" fmla="*/ 13746 h 13746"/>
                <a:gd name="connsiteX6" fmla="*/ 0 w 193298"/>
                <a:gd name="connsiteY6" fmla="*/ 13746 h 13746"/>
                <a:gd name="connsiteX7" fmla="*/ 0 w 193298"/>
                <a:gd name="connsiteY7" fmla="*/ 0 h 13746"/>
                <a:gd name="connsiteX8" fmla="*/ 0 w 193298"/>
                <a:gd name="connsiteY8" fmla="*/ 0 h 1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298" h="13746">
                  <a:moveTo>
                    <a:pt x="0" y="0"/>
                  </a:moveTo>
                  <a:lnTo>
                    <a:pt x="186425" y="0"/>
                  </a:lnTo>
                  <a:cubicBezTo>
                    <a:pt x="190222" y="0"/>
                    <a:pt x="193298" y="3076"/>
                    <a:pt x="193298" y="6873"/>
                  </a:cubicBezTo>
                  <a:lnTo>
                    <a:pt x="193298" y="6873"/>
                  </a:lnTo>
                  <a:cubicBezTo>
                    <a:pt x="193298" y="10670"/>
                    <a:pt x="190222" y="13746"/>
                    <a:pt x="186425" y="13746"/>
                  </a:cubicBezTo>
                  <a:lnTo>
                    <a:pt x="0" y="13746"/>
                  </a:lnTo>
                  <a:lnTo>
                    <a:pt x="0" y="13746"/>
                  </a:lnTo>
                  <a:lnTo>
                    <a:pt x="0" y="0"/>
                  </a:lnTo>
                  <a:lnTo>
                    <a:pt x="0" y="0"/>
                  </a:lnTo>
                  <a:close/>
                </a:path>
              </a:pathLst>
            </a:custGeom>
            <a:solidFill>
              <a:srgbClr val="231F20"/>
            </a:solidFill>
            <a:ln w="4239"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0C488FF1-DC26-4211-A348-ED958B451C0C}"/>
                </a:ext>
              </a:extLst>
            </p:cNvPr>
            <p:cNvSpPr/>
            <p:nvPr/>
          </p:nvSpPr>
          <p:spPr>
            <a:xfrm>
              <a:off x="2299269" y="3088080"/>
              <a:ext cx="76951" cy="190805"/>
            </a:xfrm>
            <a:custGeom>
              <a:avLst/>
              <a:gdLst>
                <a:gd name="connsiteX0" fmla="*/ 15141 w 76951"/>
                <a:gd name="connsiteY0" fmla="*/ 190764 h 190805"/>
                <a:gd name="connsiteX1" fmla="*/ 14505 w 76951"/>
                <a:gd name="connsiteY1" fmla="*/ 190764 h 190805"/>
                <a:gd name="connsiteX2" fmla="*/ 1437 w 76951"/>
                <a:gd name="connsiteY2" fmla="*/ 186521 h 190805"/>
                <a:gd name="connsiteX3" fmla="*/ 114 w 76951"/>
                <a:gd name="connsiteY3" fmla="*/ 183827 h 190805"/>
                <a:gd name="connsiteX4" fmla="*/ 122 w 76951"/>
                <a:gd name="connsiteY4" fmla="*/ 183806 h 190805"/>
                <a:gd name="connsiteX5" fmla="*/ 59181 w 76951"/>
                <a:gd name="connsiteY5" fmla="*/ 7012 h 190805"/>
                <a:gd name="connsiteX6" fmla="*/ 69940 w 76951"/>
                <a:gd name="connsiteY6" fmla="*/ 223 h 190805"/>
                <a:gd name="connsiteX7" fmla="*/ 76729 w 76951"/>
                <a:gd name="connsiteY7" fmla="*/ 10978 h 190805"/>
                <a:gd name="connsiteX8" fmla="*/ 76152 w 76951"/>
                <a:gd name="connsiteY8" fmla="*/ 12697 h 190805"/>
                <a:gd name="connsiteX9" fmla="*/ 76152 w 76951"/>
                <a:gd name="connsiteY9" fmla="*/ 12697 h 190805"/>
                <a:gd name="connsiteX10" fmla="*/ 17093 w 76951"/>
                <a:gd name="connsiteY10" fmla="*/ 189533 h 190805"/>
                <a:gd name="connsiteX11" fmla="*/ 16032 w 76951"/>
                <a:gd name="connsiteY11" fmla="*/ 190764 h 190805"/>
                <a:gd name="connsiteX12" fmla="*/ 15141 w 76951"/>
                <a:gd name="connsiteY12" fmla="*/ 190764 h 190805"/>
                <a:gd name="connsiteX13" fmla="*/ 4789 w 76951"/>
                <a:gd name="connsiteY13" fmla="*/ 182957 h 190805"/>
                <a:gd name="connsiteX14" fmla="*/ 13826 w 76951"/>
                <a:gd name="connsiteY14" fmla="*/ 185969 h 190805"/>
                <a:gd name="connsiteX15" fmla="*/ 72248 w 76951"/>
                <a:gd name="connsiteY15" fmla="*/ 11169 h 190805"/>
                <a:gd name="connsiteX16" fmla="*/ 69236 w 76951"/>
                <a:gd name="connsiteY16" fmla="*/ 5145 h 190805"/>
                <a:gd name="connsiteX17" fmla="*/ 63220 w 76951"/>
                <a:gd name="connsiteY17" fmla="*/ 8136 h 190805"/>
                <a:gd name="connsiteX18" fmla="*/ 63211 w 76951"/>
                <a:gd name="connsiteY18" fmla="*/ 8157 h 190805"/>
                <a:gd name="connsiteX19" fmla="*/ 74242 w 76951"/>
                <a:gd name="connsiteY19" fmla="*/ 11848 h 190805"/>
                <a:gd name="connsiteX20" fmla="*/ 74242 w 76951"/>
                <a:gd name="connsiteY20" fmla="*/ 11848 h 19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951" h="190805">
                  <a:moveTo>
                    <a:pt x="15141" y="190764"/>
                  </a:moveTo>
                  <a:cubicBezTo>
                    <a:pt x="14929" y="190802"/>
                    <a:pt x="14717" y="190802"/>
                    <a:pt x="14505" y="190764"/>
                  </a:cubicBezTo>
                  <a:lnTo>
                    <a:pt x="1437" y="186521"/>
                  </a:lnTo>
                  <a:cubicBezTo>
                    <a:pt x="330" y="186143"/>
                    <a:pt x="-264" y="184939"/>
                    <a:pt x="114" y="183827"/>
                  </a:cubicBezTo>
                  <a:cubicBezTo>
                    <a:pt x="118" y="183823"/>
                    <a:pt x="118" y="183814"/>
                    <a:pt x="122" y="183806"/>
                  </a:cubicBezTo>
                  <a:lnTo>
                    <a:pt x="59181" y="7012"/>
                  </a:lnTo>
                  <a:cubicBezTo>
                    <a:pt x="60275" y="2166"/>
                    <a:pt x="65095" y="-871"/>
                    <a:pt x="69940" y="223"/>
                  </a:cubicBezTo>
                  <a:cubicBezTo>
                    <a:pt x="74785" y="1318"/>
                    <a:pt x="77823" y="6133"/>
                    <a:pt x="76729" y="10978"/>
                  </a:cubicBezTo>
                  <a:cubicBezTo>
                    <a:pt x="76593" y="11572"/>
                    <a:pt x="76402" y="12145"/>
                    <a:pt x="76152" y="12697"/>
                  </a:cubicBezTo>
                  <a:lnTo>
                    <a:pt x="76152" y="12697"/>
                  </a:lnTo>
                  <a:lnTo>
                    <a:pt x="17093" y="189533"/>
                  </a:lnTo>
                  <a:cubicBezTo>
                    <a:pt x="16911" y="190064"/>
                    <a:pt x="16533" y="190505"/>
                    <a:pt x="16032" y="190764"/>
                  </a:cubicBezTo>
                  <a:cubicBezTo>
                    <a:pt x="15740" y="190819"/>
                    <a:pt x="15434" y="190819"/>
                    <a:pt x="15141" y="190764"/>
                  </a:cubicBezTo>
                  <a:close/>
                  <a:moveTo>
                    <a:pt x="4789" y="182957"/>
                  </a:moveTo>
                  <a:lnTo>
                    <a:pt x="13826" y="185969"/>
                  </a:lnTo>
                  <a:lnTo>
                    <a:pt x="72248" y="11169"/>
                  </a:lnTo>
                  <a:cubicBezTo>
                    <a:pt x="73038" y="8679"/>
                    <a:pt x="71705" y="6010"/>
                    <a:pt x="69236" y="5145"/>
                  </a:cubicBezTo>
                  <a:cubicBezTo>
                    <a:pt x="66750" y="4309"/>
                    <a:pt x="64056" y="5650"/>
                    <a:pt x="63220" y="8136"/>
                  </a:cubicBezTo>
                  <a:cubicBezTo>
                    <a:pt x="63216" y="8144"/>
                    <a:pt x="63216" y="8149"/>
                    <a:pt x="63211" y="8157"/>
                  </a:cubicBezTo>
                  <a:close/>
                  <a:moveTo>
                    <a:pt x="74242" y="11848"/>
                  </a:moveTo>
                  <a:lnTo>
                    <a:pt x="74242" y="11848"/>
                  </a:lnTo>
                  <a:close/>
                </a:path>
              </a:pathLst>
            </a:custGeom>
            <a:solidFill>
              <a:srgbClr val="231F20"/>
            </a:solidFill>
            <a:ln w="4239"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B2CC33E-C426-4559-88DE-0E2D8D1D5BB7}"/>
                </a:ext>
              </a:extLst>
            </p:cNvPr>
            <p:cNvSpPr/>
            <p:nvPr/>
          </p:nvSpPr>
          <p:spPr>
            <a:xfrm>
              <a:off x="2203288" y="2826995"/>
              <a:ext cx="171121" cy="273832"/>
            </a:xfrm>
            <a:custGeom>
              <a:avLst/>
              <a:gdLst>
                <a:gd name="connsiteX0" fmla="*/ 7218 w 171121"/>
                <a:gd name="connsiteY0" fmla="*/ 51463 h 273832"/>
                <a:gd name="connsiteX1" fmla="*/ 23977 w 171121"/>
                <a:gd name="connsiteY1" fmla="*/ 68052 h 273832"/>
                <a:gd name="connsiteX2" fmla="*/ 33141 w 171121"/>
                <a:gd name="connsiteY2" fmla="*/ 94272 h 273832"/>
                <a:gd name="connsiteX3" fmla="*/ 30850 w 171121"/>
                <a:gd name="connsiteY3" fmla="*/ 122486 h 273832"/>
                <a:gd name="connsiteX4" fmla="*/ 28432 w 171121"/>
                <a:gd name="connsiteY4" fmla="*/ 191303 h 273832"/>
                <a:gd name="connsiteX5" fmla="*/ 38487 w 171121"/>
                <a:gd name="connsiteY5" fmla="*/ 235173 h 273832"/>
                <a:gd name="connsiteX6" fmla="*/ 82951 w 171121"/>
                <a:gd name="connsiteY6" fmla="*/ 271660 h 273832"/>
                <a:gd name="connsiteX7" fmla="*/ 139125 w 171121"/>
                <a:gd name="connsiteY7" fmla="*/ 260799 h 273832"/>
                <a:gd name="connsiteX8" fmla="*/ 158090 w 171121"/>
                <a:gd name="connsiteY8" fmla="*/ 238864 h 273832"/>
                <a:gd name="connsiteX9" fmla="*/ 154314 w 171121"/>
                <a:gd name="connsiteY9" fmla="*/ 138481 h 273832"/>
                <a:gd name="connsiteX10" fmla="*/ 110826 w 171121"/>
                <a:gd name="connsiteY10" fmla="*/ 92406 h 273832"/>
                <a:gd name="connsiteX11" fmla="*/ 99116 w 171121"/>
                <a:gd name="connsiteY11" fmla="*/ 59015 h 273832"/>
                <a:gd name="connsiteX12" fmla="*/ 93091 w 171121"/>
                <a:gd name="connsiteY12" fmla="*/ 24183 h 273832"/>
                <a:gd name="connsiteX13" fmla="*/ 79981 w 171121"/>
                <a:gd name="connsiteY13" fmla="*/ 12854 h 273832"/>
                <a:gd name="connsiteX14" fmla="*/ 28135 w 171121"/>
                <a:gd name="connsiteY14" fmla="*/ 1442 h 273832"/>
                <a:gd name="connsiteX15" fmla="*/ 6 w 171121"/>
                <a:gd name="connsiteY15" fmla="*/ 34068 h 273832"/>
                <a:gd name="connsiteX16" fmla="*/ 7218 w 171121"/>
                <a:gd name="connsiteY16" fmla="*/ 51463 h 27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121" h="273832">
                  <a:moveTo>
                    <a:pt x="7218" y="51463"/>
                  </a:moveTo>
                  <a:cubicBezTo>
                    <a:pt x="12225" y="57361"/>
                    <a:pt x="18886" y="62325"/>
                    <a:pt x="23977" y="68052"/>
                  </a:cubicBezTo>
                  <a:cubicBezTo>
                    <a:pt x="29951" y="75481"/>
                    <a:pt x="33184" y="84739"/>
                    <a:pt x="33141" y="94272"/>
                  </a:cubicBezTo>
                  <a:cubicBezTo>
                    <a:pt x="33057" y="103721"/>
                    <a:pt x="32293" y="113148"/>
                    <a:pt x="30850" y="122486"/>
                  </a:cubicBezTo>
                  <a:cubicBezTo>
                    <a:pt x="28284" y="145329"/>
                    <a:pt x="27473" y="168337"/>
                    <a:pt x="28432" y="191303"/>
                  </a:cubicBezTo>
                  <a:cubicBezTo>
                    <a:pt x="28695" y="206467"/>
                    <a:pt x="32119" y="221410"/>
                    <a:pt x="38487" y="235173"/>
                  </a:cubicBezTo>
                  <a:cubicBezTo>
                    <a:pt x="47507" y="253056"/>
                    <a:pt x="63651" y="266302"/>
                    <a:pt x="82951" y="271660"/>
                  </a:cubicBezTo>
                  <a:cubicBezTo>
                    <a:pt x="102353" y="276764"/>
                    <a:pt x="123023" y="272768"/>
                    <a:pt x="139125" y="260799"/>
                  </a:cubicBezTo>
                  <a:cubicBezTo>
                    <a:pt x="146787" y="254766"/>
                    <a:pt x="153227" y="247320"/>
                    <a:pt x="158090" y="238864"/>
                  </a:cubicBezTo>
                  <a:cubicBezTo>
                    <a:pt x="176291" y="208359"/>
                    <a:pt x="175782" y="166738"/>
                    <a:pt x="154314" y="138481"/>
                  </a:cubicBezTo>
                  <a:cubicBezTo>
                    <a:pt x="141585" y="121511"/>
                    <a:pt x="122578" y="110013"/>
                    <a:pt x="110826" y="92406"/>
                  </a:cubicBezTo>
                  <a:cubicBezTo>
                    <a:pt x="104186" y="82431"/>
                    <a:pt x="100159" y="70950"/>
                    <a:pt x="99116" y="59015"/>
                  </a:cubicBezTo>
                  <a:cubicBezTo>
                    <a:pt x="98097" y="47136"/>
                    <a:pt x="99752" y="34068"/>
                    <a:pt x="93091" y="24183"/>
                  </a:cubicBezTo>
                  <a:cubicBezTo>
                    <a:pt x="89574" y="19520"/>
                    <a:pt x="85106" y="15659"/>
                    <a:pt x="79981" y="12854"/>
                  </a:cubicBezTo>
                  <a:cubicBezTo>
                    <a:pt x="64453" y="3436"/>
                    <a:pt x="45742" y="-3013"/>
                    <a:pt x="28135" y="1442"/>
                  </a:cubicBezTo>
                  <a:cubicBezTo>
                    <a:pt x="14219" y="5005"/>
                    <a:pt x="-334" y="18752"/>
                    <a:pt x="6" y="34068"/>
                  </a:cubicBezTo>
                  <a:cubicBezTo>
                    <a:pt x="252" y="40542"/>
                    <a:pt x="2810" y="46716"/>
                    <a:pt x="7218" y="51463"/>
                  </a:cubicBezTo>
                  <a:close/>
                </a:path>
              </a:pathLst>
            </a:custGeom>
            <a:solidFill>
              <a:srgbClr val="FFFFFF"/>
            </a:solidFill>
            <a:ln w="4239"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8518D933-00DE-4ED0-A42E-7AC21C382183}"/>
                </a:ext>
              </a:extLst>
            </p:cNvPr>
            <p:cNvSpPr/>
            <p:nvPr/>
          </p:nvSpPr>
          <p:spPr>
            <a:xfrm>
              <a:off x="2201293" y="2824832"/>
              <a:ext cx="175354" cy="278067"/>
            </a:xfrm>
            <a:custGeom>
              <a:avLst/>
              <a:gdLst>
                <a:gd name="connsiteX0" fmla="*/ 101578 w 175354"/>
                <a:gd name="connsiteY0" fmla="*/ 278066 h 278067"/>
                <a:gd name="connsiteX1" fmla="*/ 84395 w 175354"/>
                <a:gd name="connsiteY1" fmla="*/ 275860 h 278067"/>
                <a:gd name="connsiteX2" fmla="*/ 38616 w 175354"/>
                <a:gd name="connsiteY2" fmla="*/ 238312 h 278067"/>
                <a:gd name="connsiteX3" fmla="*/ 28306 w 175354"/>
                <a:gd name="connsiteY3" fmla="*/ 193551 h 278067"/>
                <a:gd name="connsiteX4" fmla="*/ 30767 w 175354"/>
                <a:gd name="connsiteY4" fmla="*/ 124437 h 278067"/>
                <a:gd name="connsiteX5" fmla="*/ 31530 w 175354"/>
                <a:gd name="connsiteY5" fmla="*/ 117691 h 278067"/>
                <a:gd name="connsiteX6" fmla="*/ 33015 w 175354"/>
                <a:gd name="connsiteY6" fmla="*/ 96478 h 278067"/>
                <a:gd name="connsiteX7" fmla="*/ 24530 w 175354"/>
                <a:gd name="connsiteY7" fmla="*/ 71573 h 278067"/>
                <a:gd name="connsiteX8" fmla="*/ 16766 w 175354"/>
                <a:gd name="connsiteY8" fmla="*/ 63979 h 278067"/>
                <a:gd name="connsiteX9" fmla="*/ 7729 w 175354"/>
                <a:gd name="connsiteY9" fmla="*/ 54942 h 278067"/>
                <a:gd name="connsiteX10" fmla="*/ 7 w 175354"/>
                <a:gd name="connsiteY10" fmla="*/ 36231 h 278067"/>
                <a:gd name="connsiteX11" fmla="*/ 29706 w 175354"/>
                <a:gd name="connsiteY11" fmla="*/ 1526 h 278067"/>
                <a:gd name="connsiteX12" fmla="*/ 83164 w 175354"/>
                <a:gd name="connsiteY12" fmla="*/ 13193 h 278067"/>
                <a:gd name="connsiteX13" fmla="*/ 96911 w 175354"/>
                <a:gd name="connsiteY13" fmla="*/ 25115 h 278067"/>
                <a:gd name="connsiteX14" fmla="*/ 102893 w 175354"/>
                <a:gd name="connsiteY14" fmla="*/ 52141 h 278067"/>
                <a:gd name="connsiteX15" fmla="*/ 103317 w 175354"/>
                <a:gd name="connsiteY15" fmla="*/ 60966 h 278067"/>
                <a:gd name="connsiteX16" fmla="*/ 114688 w 175354"/>
                <a:gd name="connsiteY16" fmla="*/ 93338 h 278067"/>
                <a:gd name="connsiteX17" fmla="*/ 137386 w 175354"/>
                <a:gd name="connsiteY17" fmla="*/ 117861 h 278067"/>
                <a:gd name="connsiteX18" fmla="*/ 158091 w 175354"/>
                <a:gd name="connsiteY18" fmla="*/ 139329 h 278067"/>
                <a:gd name="connsiteX19" fmla="*/ 161994 w 175354"/>
                <a:gd name="connsiteY19" fmla="*/ 242088 h 278067"/>
                <a:gd name="connsiteX20" fmla="*/ 142477 w 175354"/>
                <a:gd name="connsiteY20" fmla="*/ 264574 h 278067"/>
                <a:gd name="connsiteX21" fmla="*/ 101578 w 175354"/>
                <a:gd name="connsiteY21" fmla="*/ 278066 h 278067"/>
                <a:gd name="connsiteX22" fmla="*/ 42180 w 175354"/>
                <a:gd name="connsiteY22" fmla="*/ 4284 h 278067"/>
                <a:gd name="connsiteX23" fmla="*/ 30767 w 175354"/>
                <a:gd name="connsiteY23" fmla="*/ 5684 h 278067"/>
                <a:gd name="connsiteX24" fmla="*/ 4207 w 175354"/>
                <a:gd name="connsiteY24" fmla="*/ 36189 h 278067"/>
                <a:gd name="connsiteX25" fmla="*/ 10953 w 175354"/>
                <a:gd name="connsiteY25" fmla="*/ 52269 h 278067"/>
                <a:gd name="connsiteX26" fmla="*/ 10953 w 175354"/>
                <a:gd name="connsiteY26" fmla="*/ 52269 h 278067"/>
                <a:gd name="connsiteX27" fmla="*/ 19439 w 175354"/>
                <a:gd name="connsiteY27" fmla="*/ 60754 h 278067"/>
                <a:gd name="connsiteX28" fmla="*/ 27500 w 175354"/>
                <a:gd name="connsiteY28" fmla="*/ 68646 h 278067"/>
                <a:gd name="connsiteX29" fmla="*/ 37216 w 175354"/>
                <a:gd name="connsiteY29" fmla="*/ 96181 h 278067"/>
                <a:gd name="connsiteX30" fmla="*/ 35688 w 175354"/>
                <a:gd name="connsiteY30" fmla="*/ 118031 h 278067"/>
                <a:gd name="connsiteX31" fmla="*/ 34925 w 175354"/>
                <a:gd name="connsiteY31" fmla="*/ 124692 h 278067"/>
                <a:gd name="connsiteX32" fmla="*/ 32506 w 175354"/>
                <a:gd name="connsiteY32" fmla="*/ 193169 h 278067"/>
                <a:gd name="connsiteX33" fmla="*/ 42307 w 175354"/>
                <a:gd name="connsiteY33" fmla="*/ 236233 h 278067"/>
                <a:gd name="connsiteX34" fmla="*/ 85455 w 175354"/>
                <a:gd name="connsiteY34" fmla="*/ 271617 h 278067"/>
                <a:gd name="connsiteX35" fmla="*/ 139805 w 175354"/>
                <a:gd name="connsiteY35" fmla="*/ 261095 h 278067"/>
                <a:gd name="connsiteX36" fmla="*/ 158260 w 175354"/>
                <a:gd name="connsiteY36" fmla="*/ 239882 h 278067"/>
                <a:gd name="connsiteX37" fmla="*/ 154569 w 175354"/>
                <a:gd name="connsiteY37" fmla="*/ 141833 h 278067"/>
                <a:gd name="connsiteX38" fmla="*/ 134374 w 175354"/>
                <a:gd name="connsiteY38" fmla="*/ 120916 h 278067"/>
                <a:gd name="connsiteX39" fmla="*/ 111039 w 175354"/>
                <a:gd name="connsiteY39" fmla="*/ 95672 h 278067"/>
                <a:gd name="connsiteX40" fmla="*/ 98947 w 175354"/>
                <a:gd name="connsiteY40" fmla="*/ 61263 h 278067"/>
                <a:gd name="connsiteX41" fmla="*/ 98523 w 175354"/>
                <a:gd name="connsiteY41" fmla="*/ 52226 h 278067"/>
                <a:gd name="connsiteX42" fmla="*/ 93304 w 175354"/>
                <a:gd name="connsiteY42" fmla="*/ 27449 h 278067"/>
                <a:gd name="connsiteX43" fmla="*/ 80831 w 175354"/>
                <a:gd name="connsiteY43" fmla="*/ 16757 h 278067"/>
                <a:gd name="connsiteX44" fmla="*/ 42052 w 175354"/>
                <a:gd name="connsiteY44" fmla="*/ 4284 h 27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75354" h="278067">
                  <a:moveTo>
                    <a:pt x="101578" y="278066"/>
                  </a:moveTo>
                  <a:cubicBezTo>
                    <a:pt x="95778" y="278079"/>
                    <a:pt x="90004" y="277337"/>
                    <a:pt x="84395" y="275860"/>
                  </a:cubicBezTo>
                  <a:cubicBezTo>
                    <a:pt x="64526" y="270357"/>
                    <a:pt x="47903" y="256721"/>
                    <a:pt x="38616" y="238312"/>
                  </a:cubicBezTo>
                  <a:cubicBezTo>
                    <a:pt x="32065" y="224286"/>
                    <a:pt x="28548" y="209033"/>
                    <a:pt x="28306" y="193551"/>
                  </a:cubicBezTo>
                  <a:cubicBezTo>
                    <a:pt x="27338" y="170484"/>
                    <a:pt x="28162" y="147378"/>
                    <a:pt x="30767" y="124437"/>
                  </a:cubicBezTo>
                  <a:lnTo>
                    <a:pt x="31530" y="117691"/>
                  </a:lnTo>
                  <a:cubicBezTo>
                    <a:pt x="32600" y="110674"/>
                    <a:pt x="33096" y="103576"/>
                    <a:pt x="33015" y="96478"/>
                  </a:cubicBezTo>
                  <a:cubicBezTo>
                    <a:pt x="33070" y="87458"/>
                    <a:pt x="30083" y="78684"/>
                    <a:pt x="24530" y="71573"/>
                  </a:cubicBezTo>
                  <a:cubicBezTo>
                    <a:pt x="22196" y="68985"/>
                    <a:pt x="19439" y="66439"/>
                    <a:pt x="16766" y="63979"/>
                  </a:cubicBezTo>
                  <a:cubicBezTo>
                    <a:pt x="13575" y="61149"/>
                    <a:pt x="10559" y="58132"/>
                    <a:pt x="7729" y="54942"/>
                  </a:cubicBezTo>
                  <a:cubicBezTo>
                    <a:pt x="2981" y="49842"/>
                    <a:pt x="240" y="43194"/>
                    <a:pt x="7" y="36231"/>
                  </a:cubicBezTo>
                  <a:cubicBezTo>
                    <a:pt x="-375" y="19600"/>
                    <a:pt x="15153" y="5259"/>
                    <a:pt x="29706" y="1526"/>
                  </a:cubicBezTo>
                  <a:cubicBezTo>
                    <a:pt x="49647" y="-3565"/>
                    <a:pt x="69800" y="5047"/>
                    <a:pt x="83164" y="13193"/>
                  </a:cubicBezTo>
                  <a:cubicBezTo>
                    <a:pt x="88548" y="16138"/>
                    <a:pt x="93232" y="20202"/>
                    <a:pt x="96911" y="25115"/>
                  </a:cubicBezTo>
                  <a:cubicBezTo>
                    <a:pt x="102299" y="33092"/>
                    <a:pt x="102596" y="42765"/>
                    <a:pt x="102893" y="52141"/>
                  </a:cubicBezTo>
                  <a:cubicBezTo>
                    <a:pt x="102893" y="55111"/>
                    <a:pt x="102893" y="58081"/>
                    <a:pt x="103317" y="60966"/>
                  </a:cubicBezTo>
                  <a:cubicBezTo>
                    <a:pt x="104310" y="72545"/>
                    <a:pt x="108222" y="83682"/>
                    <a:pt x="114688" y="93338"/>
                  </a:cubicBezTo>
                  <a:cubicBezTo>
                    <a:pt x="121255" y="102384"/>
                    <a:pt x="128875" y="110615"/>
                    <a:pt x="137386" y="117861"/>
                  </a:cubicBezTo>
                  <a:cubicBezTo>
                    <a:pt x="144908" y="124391"/>
                    <a:pt x="151837" y="131574"/>
                    <a:pt x="158091" y="139329"/>
                  </a:cubicBezTo>
                  <a:cubicBezTo>
                    <a:pt x="179559" y="167671"/>
                    <a:pt x="181171" y="209928"/>
                    <a:pt x="161994" y="242088"/>
                  </a:cubicBezTo>
                  <a:cubicBezTo>
                    <a:pt x="156988" y="250764"/>
                    <a:pt x="150360" y="258397"/>
                    <a:pt x="142477" y="264574"/>
                  </a:cubicBezTo>
                  <a:cubicBezTo>
                    <a:pt x="130678" y="273412"/>
                    <a:pt x="116317" y="278151"/>
                    <a:pt x="101578" y="278066"/>
                  </a:cubicBezTo>
                  <a:close/>
                  <a:moveTo>
                    <a:pt x="42180" y="4284"/>
                  </a:moveTo>
                  <a:cubicBezTo>
                    <a:pt x="38331" y="4271"/>
                    <a:pt x="34496" y="4742"/>
                    <a:pt x="30767" y="5684"/>
                  </a:cubicBezTo>
                  <a:cubicBezTo>
                    <a:pt x="17699" y="8993"/>
                    <a:pt x="3910" y="22061"/>
                    <a:pt x="4207" y="36189"/>
                  </a:cubicBezTo>
                  <a:cubicBezTo>
                    <a:pt x="4470" y="42180"/>
                    <a:pt x="6863" y="47882"/>
                    <a:pt x="10953" y="52269"/>
                  </a:cubicBezTo>
                  <a:lnTo>
                    <a:pt x="10953" y="52269"/>
                  </a:lnTo>
                  <a:cubicBezTo>
                    <a:pt x="13639" y="55239"/>
                    <a:pt x="16469" y="58069"/>
                    <a:pt x="19439" y="60754"/>
                  </a:cubicBezTo>
                  <a:cubicBezTo>
                    <a:pt x="22260" y="63245"/>
                    <a:pt x="24950" y="65879"/>
                    <a:pt x="27500" y="68646"/>
                  </a:cubicBezTo>
                  <a:cubicBezTo>
                    <a:pt x="33783" y="76448"/>
                    <a:pt x="37207" y="86164"/>
                    <a:pt x="37216" y="96181"/>
                  </a:cubicBezTo>
                  <a:cubicBezTo>
                    <a:pt x="37288" y="103495"/>
                    <a:pt x="36779" y="110801"/>
                    <a:pt x="35688" y="118031"/>
                  </a:cubicBezTo>
                  <a:cubicBezTo>
                    <a:pt x="35434" y="120280"/>
                    <a:pt x="35137" y="122486"/>
                    <a:pt x="34925" y="124692"/>
                  </a:cubicBezTo>
                  <a:cubicBezTo>
                    <a:pt x="32353" y="147420"/>
                    <a:pt x="31547" y="170314"/>
                    <a:pt x="32506" y="193169"/>
                  </a:cubicBezTo>
                  <a:cubicBezTo>
                    <a:pt x="32714" y="208053"/>
                    <a:pt x="36053" y="222724"/>
                    <a:pt x="42307" y="236233"/>
                  </a:cubicBezTo>
                  <a:cubicBezTo>
                    <a:pt x="51072" y="253573"/>
                    <a:pt x="66736" y="266416"/>
                    <a:pt x="85455" y="271617"/>
                  </a:cubicBezTo>
                  <a:cubicBezTo>
                    <a:pt x="104229" y="276505"/>
                    <a:pt x="124208" y="272636"/>
                    <a:pt x="139805" y="261095"/>
                  </a:cubicBezTo>
                  <a:cubicBezTo>
                    <a:pt x="147242" y="255253"/>
                    <a:pt x="153504" y="248058"/>
                    <a:pt x="158260" y="239882"/>
                  </a:cubicBezTo>
                  <a:cubicBezTo>
                    <a:pt x="176546" y="209165"/>
                    <a:pt x="175231" y="168816"/>
                    <a:pt x="154569" y="141833"/>
                  </a:cubicBezTo>
                  <a:cubicBezTo>
                    <a:pt x="148477" y="134268"/>
                    <a:pt x="141718" y="127272"/>
                    <a:pt x="134374" y="120916"/>
                  </a:cubicBezTo>
                  <a:cubicBezTo>
                    <a:pt x="125621" y="113457"/>
                    <a:pt x="117789" y="104980"/>
                    <a:pt x="111039" y="95672"/>
                  </a:cubicBezTo>
                  <a:cubicBezTo>
                    <a:pt x="104204" y="85387"/>
                    <a:pt x="100046" y="73563"/>
                    <a:pt x="98947" y="61263"/>
                  </a:cubicBezTo>
                  <a:cubicBezTo>
                    <a:pt x="98693" y="58293"/>
                    <a:pt x="98608" y="55281"/>
                    <a:pt x="98523" y="52226"/>
                  </a:cubicBezTo>
                  <a:cubicBezTo>
                    <a:pt x="98268" y="43062"/>
                    <a:pt x="97971" y="34407"/>
                    <a:pt x="93304" y="27449"/>
                  </a:cubicBezTo>
                  <a:cubicBezTo>
                    <a:pt x="89957" y="23036"/>
                    <a:pt x="85701" y="19392"/>
                    <a:pt x="80831" y="16757"/>
                  </a:cubicBezTo>
                  <a:cubicBezTo>
                    <a:pt x="69244" y="9222"/>
                    <a:pt x="55858" y="4916"/>
                    <a:pt x="42052" y="4284"/>
                  </a:cubicBezTo>
                  <a:close/>
                </a:path>
              </a:pathLst>
            </a:custGeom>
            <a:solidFill>
              <a:srgbClr val="231F20"/>
            </a:solidFill>
            <a:ln w="4239"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BF30DA05-6AE1-4787-A402-B5CC6153185D}"/>
                </a:ext>
              </a:extLst>
            </p:cNvPr>
            <p:cNvSpPr/>
            <p:nvPr/>
          </p:nvSpPr>
          <p:spPr>
            <a:xfrm>
              <a:off x="2215427" y="2881343"/>
              <a:ext cx="18599" cy="39966"/>
            </a:xfrm>
            <a:custGeom>
              <a:avLst/>
              <a:gdLst>
                <a:gd name="connsiteX0" fmla="*/ 426 w 18599"/>
                <a:gd name="connsiteY0" fmla="*/ 19559 h 39966"/>
                <a:gd name="connsiteX1" fmla="*/ 5559 w 18599"/>
                <a:gd name="connsiteY1" fmla="*/ 2334 h 39966"/>
                <a:gd name="connsiteX2" fmla="*/ 10099 w 18599"/>
                <a:gd name="connsiteY2" fmla="*/ 0 h 39966"/>
                <a:gd name="connsiteX3" fmla="*/ 15275 w 18599"/>
                <a:gd name="connsiteY3" fmla="*/ 2800 h 39966"/>
                <a:gd name="connsiteX4" fmla="*/ 17439 w 18599"/>
                <a:gd name="connsiteY4" fmla="*/ 8528 h 39966"/>
                <a:gd name="connsiteX5" fmla="*/ 17990 w 18599"/>
                <a:gd name="connsiteY5" fmla="*/ 25499 h 39966"/>
                <a:gd name="connsiteX6" fmla="*/ 9505 w 18599"/>
                <a:gd name="connsiteY6" fmla="*/ 39966 h 39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99" h="39966">
                  <a:moveTo>
                    <a:pt x="426" y="19559"/>
                  </a:moveTo>
                  <a:cubicBezTo>
                    <a:pt x="-932" y="13318"/>
                    <a:pt x="1007" y="6814"/>
                    <a:pt x="5559" y="2334"/>
                  </a:cubicBezTo>
                  <a:cubicBezTo>
                    <a:pt x="6751" y="1048"/>
                    <a:pt x="8359" y="225"/>
                    <a:pt x="10099" y="0"/>
                  </a:cubicBezTo>
                  <a:cubicBezTo>
                    <a:pt x="12182" y="9"/>
                    <a:pt x="14125" y="1061"/>
                    <a:pt x="15275" y="2800"/>
                  </a:cubicBezTo>
                  <a:cubicBezTo>
                    <a:pt x="16378" y="4544"/>
                    <a:pt x="17116" y="6491"/>
                    <a:pt x="17439" y="8528"/>
                  </a:cubicBezTo>
                  <a:cubicBezTo>
                    <a:pt x="18771" y="14090"/>
                    <a:pt x="18958" y="19864"/>
                    <a:pt x="17990" y="25499"/>
                  </a:cubicBezTo>
                  <a:cubicBezTo>
                    <a:pt x="16921" y="31159"/>
                    <a:pt x="13922" y="36271"/>
                    <a:pt x="9505" y="39966"/>
                  </a:cubicBezTo>
                </a:path>
              </a:pathLst>
            </a:custGeom>
            <a:solidFill>
              <a:srgbClr val="FFFFFF"/>
            </a:solidFill>
            <a:ln w="4239"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289F0929-9665-4DFE-A033-DB0D67E494CB}"/>
                </a:ext>
              </a:extLst>
            </p:cNvPr>
            <p:cNvSpPr/>
            <p:nvPr/>
          </p:nvSpPr>
          <p:spPr>
            <a:xfrm>
              <a:off x="2213206" y="2879222"/>
              <a:ext cx="22876" cy="44166"/>
            </a:xfrm>
            <a:custGeom>
              <a:avLst/>
              <a:gdLst>
                <a:gd name="connsiteX0" fmla="*/ 11853 w 22876"/>
                <a:gd name="connsiteY0" fmla="*/ 44167 h 44166"/>
                <a:gd name="connsiteX1" fmla="*/ 10198 w 22876"/>
                <a:gd name="connsiteY1" fmla="*/ 43361 h 44166"/>
                <a:gd name="connsiteX2" fmla="*/ 10538 w 22876"/>
                <a:gd name="connsiteY2" fmla="*/ 40391 h 44166"/>
                <a:gd name="connsiteX3" fmla="*/ 18132 w 22876"/>
                <a:gd name="connsiteY3" fmla="*/ 27154 h 44166"/>
                <a:gd name="connsiteX4" fmla="*/ 17581 w 22876"/>
                <a:gd name="connsiteY4" fmla="*/ 11074 h 44166"/>
                <a:gd name="connsiteX5" fmla="*/ 15756 w 22876"/>
                <a:gd name="connsiteY5" fmla="*/ 6152 h 44166"/>
                <a:gd name="connsiteX6" fmla="*/ 12447 w 22876"/>
                <a:gd name="connsiteY6" fmla="*/ 4200 h 44166"/>
                <a:gd name="connsiteX7" fmla="*/ 9265 w 22876"/>
                <a:gd name="connsiteY7" fmla="*/ 5982 h 44166"/>
                <a:gd name="connsiteX8" fmla="*/ 4725 w 22876"/>
                <a:gd name="connsiteY8" fmla="*/ 21214 h 44166"/>
                <a:gd name="connsiteX9" fmla="*/ 3071 w 22876"/>
                <a:gd name="connsiteY9" fmla="*/ 23802 h 44166"/>
                <a:gd name="connsiteX10" fmla="*/ 483 w 22876"/>
                <a:gd name="connsiteY10" fmla="*/ 22147 h 44166"/>
                <a:gd name="connsiteX11" fmla="*/ 6253 w 22876"/>
                <a:gd name="connsiteY11" fmla="*/ 2928 h 44166"/>
                <a:gd name="connsiteX12" fmla="*/ 12108 w 22876"/>
                <a:gd name="connsiteY12" fmla="*/ 0 h 44166"/>
                <a:gd name="connsiteX13" fmla="*/ 19151 w 22876"/>
                <a:gd name="connsiteY13" fmla="*/ 3691 h 44166"/>
                <a:gd name="connsiteX14" fmla="*/ 21654 w 22876"/>
                <a:gd name="connsiteY14" fmla="*/ 10183 h 44166"/>
                <a:gd name="connsiteX15" fmla="*/ 22205 w 22876"/>
                <a:gd name="connsiteY15" fmla="*/ 28002 h 44166"/>
                <a:gd name="connsiteX16" fmla="*/ 13083 w 22876"/>
                <a:gd name="connsiteY16" fmla="*/ 43700 h 44166"/>
                <a:gd name="connsiteX17" fmla="*/ 11853 w 22876"/>
                <a:gd name="connsiteY17" fmla="*/ 44167 h 44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876" h="44166">
                  <a:moveTo>
                    <a:pt x="11853" y="44167"/>
                  </a:moveTo>
                  <a:cubicBezTo>
                    <a:pt x="11204" y="44175"/>
                    <a:pt x="10589" y="43878"/>
                    <a:pt x="10198" y="43361"/>
                  </a:cubicBezTo>
                  <a:cubicBezTo>
                    <a:pt x="9477" y="42444"/>
                    <a:pt x="9630" y="41121"/>
                    <a:pt x="10538" y="40391"/>
                  </a:cubicBezTo>
                  <a:cubicBezTo>
                    <a:pt x="14539" y="37005"/>
                    <a:pt x="17229" y="32317"/>
                    <a:pt x="18132" y="27154"/>
                  </a:cubicBezTo>
                  <a:cubicBezTo>
                    <a:pt x="19057" y="21812"/>
                    <a:pt x="18866" y="16339"/>
                    <a:pt x="17581" y="11074"/>
                  </a:cubicBezTo>
                  <a:cubicBezTo>
                    <a:pt x="17301" y="9330"/>
                    <a:pt x="16681" y="7658"/>
                    <a:pt x="15756" y="6152"/>
                  </a:cubicBezTo>
                  <a:cubicBezTo>
                    <a:pt x="15027" y="5011"/>
                    <a:pt x="13801" y="4285"/>
                    <a:pt x="12447" y="4200"/>
                  </a:cubicBezTo>
                  <a:cubicBezTo>
                    <a:pt x="11217" y="4421"/>
                    <a:pt x="10097" y="5049"/>
                    <a:pt x="9265" y="5982"/>
                  </a:cubicBezTo>
                  <a:cubicBezTo>
                    <a:pt x="5205" y="9924"/>
                    <a:pt x="3482" y="15694"/>
                    <a:pt x="4725" y="21214"/>
                  </a:cubicBezTo>
                  <a:cubicBezTo>
                    <a:pt x="4984" y="22385"/>
                    <a:pt x="4242" y="23543"/>
                    <a:pt x="3071" y="23802"/>
                  </a:cubicBezTo>
                  <a:cubicBezTo>
                    <a:pt x="1900" y="24061"/>
                    <a:pt x="741" y="23318"/>
                    <a:pt x="483" y="22147"/>
                  </a:cubicBezTo>
                  <a:cubicBezTo>
                    <a:pt x="-1053" y="15172"/>
                    <a:pt x="1132" y="7904"/>
                    <a:pt x="6253" y="2928"/>
                  </a:cubicBezTo>
                  <a:cubicBezTo>
                    <a:pt x="7784" y="1273"/>
                    <a:pt x="9868" y="233"/>
                    <a:pt x="12108" y="0"/>
                  </a:cubicBezTo>
                  <a:cubicBezTo>
                    <a:pt x="14921" y="-13"/>
                    <a:pt x="17560" y="1371"/>
                    <a:pt x="19151" y="3691"/>
                  </a:cubicBezTo>
                  <a:cubicBezTo>
                    <a:pt x="20411" y="5664"/>
                    <a:pt x="21263" y="7875"/>
                    <a:pt x="21654" y="10183"/>
                  </a:cubicBezTo>
                  <a:cubicBezTo>
                    <a:pt x="23071" y="16021"/>
                    <a:pt x="23258" y="22088"/>
                    <a:pt x="22205" y="28002"/>
                  </a:cubicBezTo>
                  <a:cubicBezTo>
                    <a:pt x="21098" y="34141"/>
                    <a:pt x="17869" y="39699"/>
                    <a:pt x="13083" y="43700"/>
                  </a:cubicBezTo>
                  <a:cubicBezTo>
                    <a:pt x="12731" y="43980"/>
                    <a:pt x="12303" y="44141"/>
                    <a:pt x="11853" y="44167"/>
                  </a:cubicBezTo>
                  <a:close/>
                </a:path>
              </a:pathLst>
            </a:custGeom>
            <a:solidFill>
              <a:srgbClr val="231F20"/>
            </a:solidFill>
            <a:ln w="4239"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505426FE-0961-4539-BB26-0157BB67C0CA}"/>
                </a:ext>
              </a:extLst>
            </p:cNvPr>
            <p:cNvSpPr/>
            <p:nvPr/>
          </p:nvSpPr>
          <p:spPr>
            <a:xfrm>
              <a:off x="2170128" y="3215958"/>
              <a:ext cx="147833" cy="49223"/>
            </a:xfrm>
            <a:custGeom>
              <a:avLst/>
              <a:gdLst>
                <a:gd name="connsiteX0" fmla="*/ 127058 w 147833"/>
                <a:gd name="connsiteY0" fmla="*/ 49224 h 49223"/>
                <a:gd name="connsiteX1" fmla="*/ 1600 w 147833"/>
                <a:gd name="connsiteY1" fmla="*/ 49224 h 49223"/>
                <a:gd name="connsiteX2" fmla="*/ 86 w 147833"/>
                <a:gd name="connsiteY2" fmla="*/ 46496 h 49223"/>
                <a:gd name="connsiteX3" fmla="*/ 1600 w 147833"/>
                <a:gd name="connsiteY3" fmla="*/ 44981 h 49223"/>
                <a:gd name="connsiteX4" fmla="*/ 125615 w 147833"/>
                <a:gd name="connsiteY4" fmla="*/ 44981 h 49223"/>
                <a:gd name="connsiteX5" fmla="*/ 143434 w 147833"/>
                <a:gd name="connsiteY5" fmla="*/ 1451 h 49223"/>
                <a:gd name="connsiteX6" fmla="*/ 146383 w 147833"/>
                <a:gd name="connsiteY6" fmla="*/ 157 h 49223"/>
                <a:gd name="connsiteX7" fmla="*/ 147677 w 147833"/>
                <a:gd name="connsiteY7" fmla="*/ 3105 h 49223"/>
                <a:gd name="connsiteX8" fmla="*/ 129094 w 147833"/>
                <a:gd name="connsiteY8" fmla="*/ 47909 h 49223"/>
                <a:gd name="connsiteX9" fmla="*/ 127058 w 147833"/>
                <a:gd name="connsiteY9" fmla="*/ 49224 h 49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833" h="49223">
                  <a:moveTo>
                    <a:pt x="127058" y="49224"/>
                  </a:moveTo>
                  <a:lnTo>
                    <a:pt x="1600" y="49224"/>
                  </a:lnTo>
                  <a:cubicBezTo>
                    <a:pt x="429" y="48889"/>
                    <a:pt x="-250" y="47667"/>
                    <a:pt x="86" y="46496"/>
                  </a:cubicBezTo>
                  <a:cubicBezTo>
                    <a:pt x="293" y="45762"/>
                    <a:pt x="866" y="45189"/>
                    <a:pt x="1600" y="44981"/>
                  </a:cubicBezTo>
                  <a:lnTo>
                    <a:pt x="125615" y="44981"/>
                  </a:lnTo>
                  <a:lnTo>
                    <a:pt x="143434" y="1451"/>
                  </a:lnTo>
                  <a:cubicBezTo>
                    <a:pt x="143893" y="280"/>
                    <a:pt x="145212" y="-302"/>
                    <a:pt x="146383" y="157"/>
                  </a:cubicBezTo>
                  <a:cubicBezTo>
                    <a:pt x="147554" y="615"/>
                    <a:pt x="148135" y="1934"/>
                    <a:pt x="147677" y="3105"/>
                  </a:cubicBezTo>
                  <a:lnTo>
                    <a:pt x="129094" y="47909"/>
                  </a:lnTo>
                  <a:cubicBezTo>
                    <a:pt x="128729" y="48706"/>
                    <a:pt x="127936" y="49220"/>
                    <a:pt x="127058" y="49224"/>
                  </a:cubicBezTo>
                  <a:close/>
                </a:path>
              </a:pathLst>
            </a:custGeom>
            <a:solidFill>
              <a:srgbClr val="FFFFFF"/>
            </a:solidFill>
            <a:ln w="4239"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A16D36A8-3E5D-4167-BCB7-2A6E303C8453}"/>
                </a:ext>
              </a:extLst>
            </p:cNvPr>
            <p:cNvSpPr/>
            <p:nvPr/>
          </p:nvSpPr>
          <p:spPr>
            <a:xfrm>
              <a:off x="1556746" y="2988427"/>
              <a:ext cx="65639" cy="88760"/>
            </a:xfrm>
            <a:custGeom>
              <a:avLst/>
              <a:gdLst>
                <a:gd name="connsiteX0" fmla="*/ 0 w 65639"/>
                <a:gd name="connsiteY0" fmla="*/ 51849 h 88760"/>
                <a:gd name="connsiteX1" fmla="*/ 24226 w 65639"/>
                <a:gd name="connsiteY1" fmla="*/ 11883 h 88760"/>
                <a:gd name="connsiteX2" fmla="*/ 30038 w 65639"/>
                <a:gd name="connsiteY2" fmla="*/ 20919 h 88760"/>
                <a:gd name="connsiteX3" fmla="*/ 59738 w 65639"/>
                <a:gd name="connsiteY3" fmla="*/ 300 h 88760"/>
                <a:gd name="connsiteX4" fmla="*/ 62283 w 65639"/>
                <a:gd name="connsiteY4" fmla="*/ 29999 h 88760"/>
                <a:gd name="connsiteX5" fmla="*/ 13916 w 65639"/>
                <a:gd name="connsiteY5" fmla="*/ 88761 h 8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639" h="88760">
                  <a:moveTo>
                    <a:pt x="0" y="51849"/>
                  </a:moveTo>
                  <a:cubicBezTo>
                    <a:pt x="0" y="51849"/>
                    <a:pt x="19092" y="17059"/>
                    <a:pt x="24226" y="11883"/>
                  </a:cubicBezTo>
                  <a:cubicBezTo>
                    <a:pt x="29360" y="6706"/>
                    <a:pt x="35172" y="7385"/>
                    <a:pt x="30038" y="20919"/>
                  </a:cubicBezTo>
                  <a:cubicBezTo>
                    <a:pt x="30038" y="20919"/>
                    <a:pt x="53883" y="-2925"/>
                    <a:pt x="59738" y="300"/>
                  </a:cubicBezTo>
                  <a:cubicBezTo>
                    <a:pt x="65592" y="3524"/>
                    <a:pt x="68223" y="18968"/>
                    <a:pt x="62283" y="29999"/>
                  </a:cubicBezTo>
                  <a:cubicBezTo>
                    <a:pt x="56343" y="41030"/>
                    <a:pt x="13916" y="88761"/>
                    <a:pt x="13916" y="88761"/>
                  </a:cubicBezTo>
                  <a:close/>
                </a:path>
              </a:pathLst>
            </a:custGeom>
            <a:solidFill>
              <a:srgbClr val="FFFFFF"/>
            </a:solidFill>
            <a:ln w="423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DDE69FD0-C730-4474-A657-688DD55F0C2C}"/>
                </a:ext>
              </a:extLst>
            </p:cNvPr>
            <p:cNvSpPr/>
            <p:nvPr/>
          </p:nvSpPr>
          <p:spPr>
            <a:xfrm>
              <a:off x="1554561" y="2986410"/>
              <a:ext cx="69689" cy="92686"/>
            </a:xfrm>
            <a:custGeom>
              <a:avLst/>
              <a:gdLst>
                <a:gd name="connsiteX0" fmla="*/ 16101 w 69689"/>
                <a:gd name="connsiteY0" fmla="*/ 92687 h 92686"/>
                <a:gd name="connsiteX1" fmla="*/ 15719 w 69689"/>
                <a:gd name="connsiteY1" fmla="*/ 92687 h 92686"/>
                <a:gd name="connsiteX2" fmla="*/ 14149 w 69689"/>
                <a:gd name="connsiteY2" fmla="*/ 91371 h 92686"/>
                <a:gd name="connsiteX3" fmla="*/ 191 w 69689"/>
                <a:gd name="connsiteY3" fmla="*/ 54629 h 92686"/>
                <a:gd name="connsiteX4" fmla="*/ 191 w 69689"/>
                <a:gd name="connsiteY4" fmla="*/ 52890 h 92686"/>
                <a:gd name="connsiteX5" fmla="*/ 24799 w 69689"/>
                <a:gd name="connsiteY5" fmla="*/ 12457 h 92686"/>
                <a:gd name="connsiteX6" fmla="*/ 34005 w 69689"/>
                <a:gd name="connsiteY6" fmla="*/ 9529 h 92686"/>
                <a:gd name="connsiteX7" fmla="*/ 36127 w 69689"/>
                <a:gd name="connsiteY7" fmla="*/ 16105 h 92686"/>
                <a:gd name="connsiteX8" fmla="*/ 62771 w 69689"/>
                <a:gd name="connsiteY8" fmla="*/ 492 h 92686"/>
                <a:gd name="connsiteX9" fmla="*/ 66208 w 69689"/>
                <a:gd name="connsiteY9" fmla="*/ 32991 h 92686"/>
                <a:gd name="connsiteX10" fmla="*/ 17586 w 69689"/>
                <a:gd name="connsiteY10" fmla="*/ 92050 h 92686"/>
                <a:gd name="connsiteX11" fmla="*/ 16101 w 69689"/>
                <a:gd name="connsiteY11" fmla="*/ 92687 h 92686"/>
                <a:gd name="connsiteX12" fmla="*/ 4519 w 69689"/>
                <a:gd name="connsiteY12" fmla="*/ 53993 h 92686"/>
                <a:gd name="connsiteX13" fmla="*/ 16865 w 69689"/>
                <a:gd name="connsiteY13" fmla="*/ 86535 h 92686"/>
                <a:gd name="connsiteX14" fmla="*/ 62559 w 69689"/>
                <a:gd name="connsiteY14" fmla="*/ 30955 h 92686"/>
                <a:gd name="connsiteX15" fmla="*/ 60819 w 69689"/>
                <a:gd name="connsiteY15" fmla="*/ 4141 h 92686"/>
                <a:gd name="connsiteX16" fmla="*/ 33708 w 69689"/>
                <a:gd name="connsiteY16" fmla="*/ 24421 h 92686"/>
                <a:gd name="connsiteX17" fmla="*/ 31078 w 69689"/>
                <a:gd name="connsiteY17" fmla="*/ 24718 h 92686"/>
                <a:gd name="connsiteX18" fmla="*/ 30229 w 69689"/>
                <a:gd name="connsiteY18" fmla="*/ 22173 h 92686"/>
                <a:gd name="connsiteX19" fmla="*/ 31842 w 69689"/>
                <a:gd name="connsiteY19" fmla="*/ 13051 h 92686"/>
                <a:gd name="connsiteX20" fmla="*/ 27938 w 69689"/>
                <a:gd name="connsiteY20" fmla="*/ 15384 h 92686"/>
                <a:gd name="connsiteX21" fmla="*/ 4519 w 69689"/>
                <a:gd name="connsiteY21" fmla="*/ 53993 h 92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689" h="92686">
                  <a:moveTo>
                    <a:pt x="16101" y="92687"/>
                  </a:moveTo>
                  <a:lnTo>
                    <a:pt x="15719" y="92687"/>
                  </a:lnTo>
                  <a:cubicBezTo>
                    <a:pt x="15002" y="92555"/>
                    <a:pt x="14404" y="92054"/>
                    <a:pt x="14149" y="91371"/>
                  </a:cubicBezTo>
                  <a:lnTo>
                    <a:pt x="191" y="54629"/>
                  </a:lnTo>
                  <a:cubicBezTo>
                    <a:pt x="-64" y="54078"/>
                    <a:pt x="-64" y="53441"/>
                    <a:pt x="191" y="52890"/>
                  </a:cubicBezTo>
                  <a:cubicBezTo>
                    <a:pt x="997" y="51447"/>
                    <a:pt x="19495" y="17760"/>
                    <a:pt x="24799" y="12457"/>
                  </a:cubicBezTo>
                  <a:cubicBezTo>
                    <a:pt x="28193" y="9063"/>
                    <a:pt x="31629" y="7959"/>
                    <a:pt x="34005" y="9529"/>
                  </a:cubicBezTo>
                  <a:cubicBezTo>
                    <a:pt x="35953" y="11108"/>
                    <a:pt x="36784" y="13687"/>
                    <a:pt x="36127" y="16105"/>
                  </a:cubicBezTo>
                  <a:cubicBezTo>
                    <a:pt x="44612" y="8002"/>
                    <a:pt x="57595" y="-2393"/>
                    <a:pt x="62771" y="492"/>
                  </a:cubicBezTo>
                  <a:cubicBezTo>
                    <a:pt x="69559" y="4268"/>
                    <a:pt x="72529" y="21027"/>
                    <a:pt x="66208" y="32991"/>
                  </a:cubicBezTo>
                  <a:cubicBezTo>
                    <a:pt x="60353" y="44023"/>
                    <a:pt x="19538" y="90098"/>
                    <a:pt x="17586" y="92050"/>
                  </a:cubicBezTo>
                  <a:cubicBezTo>
                    <a:pt x="17183" y="92432"/>
                    <a:pt x="16657" y="92657"/>
                    <a:pt x="16101" y="92687"/>
                  </a:cubicBezTo>
                  <a:close/>
                  <a:moveTo>
                    <a:pt x="4519" y="53993"/>
                  </a:moveTo>
                  <a:lnTo>
                    <a:pt x="16865" y="86535"/>
                  </a:lnTo>
                  <a:cubicBezTo>
                    <a:pt x="25817" y="76437"/>
                    <a:pt x="57722" y="40119"/>
                    <a:pt x="62559" y="30955"/>
                  </a:cubicBezTo>
                  <a:cubicBezTo>
                    <a:pt x="67905" y="20857"/>
                    <a:pt x="65359" y="6687"/>
                    <a:pt x="60819" y="4141"/>
                  </a:cubicBezTo>
                  <a:cubicBezTo>
                    <a:pt x="58359" y="3038"/>
                    <a:pt x="45673" y="12626"/>
                    <a:pt x="33708" y="24421"/>
                  </a:cubicBezTo>
                  <a:cubicBezTo>
                    <a:pt x="33008" y="25121"/>
                    <a:pt x="31918" y="25244"/>
                    <a:pt x="31078" y="24718"/>
                  </a:cubicBezTo>
                  <a:cubicBezTo>
                    <a:pt x="30238" y="24167"/>
                    <a:pt x="29890" y="23114"/>
                    <a:pt x="30229" y="22173"/>
                  </a:cubicBezTo>
                  <a:cubicBezTo>
                    <a:pt x="33072" y="14705"/>
                    <a:pt x="31842" y="13051"/>
                    <a:pt x="31842" y="13051"/>
                  </a:cubicBezTo>
                  <a:cubicBezTo>
                    <a:pt x="30310" y="13352"/>
                    <a:pt x="28927" y="14175"/>
                    <a:pt x="27938" y="15384"/>
                  </a:cubicBezTo>
                  <a:cubicBezTo>
                    <a:pt x="23993" y="19330"/>
                    <a:pt x="10119" y="43810"/>
                    <a:pt x="4519" y="53993"/>
                  </a:cubicBezTo>
                  <a:close/>
                </a:path>
              </a:pathLst>
            </a:custGeom>
            <a:solidFill>
              <a:srgbClr val="231F20"/>
            </a:solidFill>
            <a:ln w="4239"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FDFA9E97-7E9F-4DB6-ADEA-40B982947AE8}"/>
                </a:ext>
              </a:extLst>
            </p:cNvPr>
            <p:cNvSpPr/>
            <p:nvPr/>
          </p:nvSpPr>
          <p:spPr>
            <a:xfrm>
              <a:off x="1535277" y="2895599"/>
              <a:ext cx="11965" cy="23547"/>
            </a:xfrm>
            <a:custGeom>
              <a:avLst/>
              <a:gdLst>
                <a:gd name="connsiteX0" fmla="*/ 0 w 11965"/>
                <a:gd name="connsiteY0" fmla="*/ 0 h 23547"/>
                <a:gd name="connsiteX1" fmla="*/ 11752 w 11965"/>
                <a:gd name="connsiteY1" fmla="*/ 20704 h 23547"/>
                <a:gd name="connsiteX2" fmla="*/ 2588 w 11965"/>
                <a:gd name="connsiteY2" fmla="*/ 23547 h 23547"/>
              </a:gdLst>
              <a:ahLst/>
              <a:cxnLst>
                <a:cxn ang="0">
                  <a:pos x="connsiteX0" y="connsiteY0"/>
                </a:cxn>
                <a:cxn ang="0">
                  <a:pos x="connsiteX1" y="connsiteY1"/>
                </a:cxn>
                <a:cxn ang="0">
                  <a:pos x="connsiteX2" y="connsiteY2"/>
                </a:cxn>
              </a:cxnLst>
              <a:rect l="l" t="t" r="r" b="b"/>
              <a:pathLst>
                <a:path w="11965" h="23547">
                  <a:moveTo>
                    <a:pt x="0" y="0"/>
                  </a:moveTo>
                  <a:cubicBezTo>
                    <a:pt x="0" y="0"/>
                    <a:pt x="13831" y="17989"/>
                    <a:pt x="11752" y="20704"/>
                  </a:cubicBezTo>
                  <a:cubicBezTo>
                    <a:pt x="9673" y="23420"/>
                    <a:pt x="2588" y="23547"/>
                    <a:pt x="2588" y="23547"/>
                  </a:cubicBezTo>
                </a:path>
              </a:pathLst>
            </a:custGeom>
            <a:solidFill>
              <a:srgbClr val="FFFFFF"/>
            </a:solidFill>
            <a:ln w="423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C29C3ACA-D7FC-4688-9D14-967F0C21490E}"/>
                </a:ext>
              </a:extLst>
            </p:cNvPr>
            <p:cNvSpPr/>
            <p:nvPr/>
          </p:nvSpPr>
          <p:spPr>
            <a:xfrm>
              <a:off x="1533225" y="2893494"/>
              <a:ext cx="16235" cy="27773"/>
            </a:xfrm>
            <a:custGeom>
              <a:avLst/>
              <a:gdLst>
                <a:gd name="connsiteX0" fmla="*/ 4641 w 16235"/>
                <a:gd name="connsiteY0" fmla="*/ 27773 h 27773"/>
                <a:gd name="connsiteX1" fmla="*/ 2520 w 16235"/>
                <a:gd name="connsiteY1" fmla="*/ 25652 h 27773"/>
                <a:gd name="connsiteX2" fmla="*/ 4641 w 16235"/>
                <a:gd name="connsiteY2" fmla="*/ 23531 h 27773"/>
                <a:gd name="connsiteX3" fmla="*/ 11938 w 16235"/>
                <a:gd name="connsiteY3" fmla="*/ 21791 h 27773"/>
                <a:gd name="connsiteX4" fmla="*/ 441 w 16235"/>
                <a:gd name="connsiteY4" fmla="*/ 3378 h 27773"/>
                <a:gd name="connsiteX5" fmla="*/ 822 w 16235"/>
                <a:gd name="connsiteY5" fmla="*/ 408 h 27773"/>
                <a:gd name="connsiteX6" fmla="*/ 3792 w 16235"/>
                <a:gd name="connsiteY6" fmla="*/ 832 h 27773"/>
                <a:gd name="connsiteX7" fmla="*/ 15545 w 16235"/>
                <a:gd name="connsiteY7" fmla="*/ 24082 h 27773"/>
                <a:gd name="connsiteX8" fmla="*/ 4726 w 16235"/>
                <a:gd name="connsiteY8" fmla="*/ 27773 h 27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5" h="27773">
                  <a:moveTo>
                    <a:pt x="4641" y="27773"/>
                  </a:moveTo>
                  <a:cubicBezTo>
                    <a:pt x="3470" y="27773"/>
                    <a:pt x="2520" y="26823"/>
                    <a:pt x="2520" y="25652"/>
                  </a:cubicBezTo>
                  <a:cubicBezTo>
                    <a:pt x="2520" y="24481"/>
                    <a:pt x="3470" y="23531"/>
                    <a:pt x="4641" y="23531"/>
                  </a:cubicBezTo>
                  <a:cubicBezTo>
                    <a:pt x="7182" y="23569"/>
                    <a:pt x="9690" y="22971"/>
                    <a:pt x="11938" y="21791"/>
                  </a:cubicBezTo>
                  <a:cubicBezTo>
                    <a:pt x="8951" y="15164"/>
                    <a:pt x="5086" y="8970"/>
                    <a:pt x="441" y="3378"/>
                  </a:cubicBezTo>
                  <a:cubicBezTo>
                    <a:pt x="-272" y="2453"/>
                    <a:pt x="-103" y="1125"/>
                    <a:pt x="822" y="408"/>
                  </a:cubicBezTo>
                  <a:cubicBezTo>
                    <a:pt x="1764" y="-271"/>
                    <a:pt x="3075" y="-84"/>
                    <a:pt x="3792" y="832"/>
                  </a:cubicBezTo>
                  <a:cubicBezTo>
                    <a:pt x="18599" y="20094"/>
                    <a:pt x="16520" y="23022"/>
                    <a:pt x="15545" y="24082"/>
                  </a:cubicBezTo>
                  <a:cubicBezTo>
                    <a:pt x="12957" y="27476"/>
                    <a:pt x="6083" y="27731"/>
                    <a:pt x="4726" y="27773"/>
                  </a:cubicBezTo>
                  <a:close/>
                </a:path>
              </a:pathLst>
            </a:custGeom>
            <a:solidFill>
              <a:srgbClr val="231F20"/>
            </a:solidFill>
            <a:ln w="4239"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62A58BF7-96B3-4DA9-98EC-3DEEAF0D405D}"/>
                </a:ext>
              </a:extLst>
            </p:cNvPr>
            <p:cNvSpPr/>
            <p:nvPr/>
          </p:nvSpPr>
          <p:spPr>
            <a:xfrm>
              <a:off x="1440786" y="2822607"/>
              <a:ext cx="92987" cy="123490"/>
            </a:xfrm>
            <a:custGeom>
              <a:avLst/>
              <a:gdLst>
                <a:gd name="connsiteX0" fmla="*/ 92625 w 92987"/>
                <a:gd name="connsiteY0" fmla="*/ 45414 h 123490"/>
                <a:gd name="connsiteX1" fmla="*/ 86727 w 92987"/>
                <a:gd name="connsiteY1" fmla="*/ 16988 h 123490"/>
                <a:gd name="connsiteX2" fmla="*/ 65853 w 92987"/>
                <a:gd name="connsiteY2" fmla="*/ 272 h 123490"/>
                <a:gd name="connsiteX3" fmla="*/ 59531 w 92987"/>
                <a:gd name="connsiteY3" fmla="*/ 2308 h 123490"/>
                <a:gd name="connsiteX4" fmla="*/ 59786 w 92987"/>
                <a:gd name="connsiteY4" fmla="*/ 5066 h 123490"/>
                <a:gd name="connsiteX5" fmla="*/ 62035 w 92987"/>
                <a:gd name="connsiteY5" fmla="*/ 12618 h 123490"/>
                <a:gd name="connsiteX6" fmla="*/ 28093 w 92987"/>
                <a:gd name="connsiteY6" fmla="*/ 23055 h 123490"/>
                <a:gd name="connsiteX7" fmla="*/ 16298 w 92987"/>
                <a:gd name="connsiteY7" fmla="*/ 31541 h 123490"/>
                <a:gd name="connsiteX8" fmla="*/ 10995 w 92987"/>
                <a:gd name="connsiteY8" fmla="*/ 44269 h 123490"/>
                <a:gd name="connsiteX9" fmla="*/ 685 w 92987"/>
                <a:gd name="connsiteY9" fmla="*/ 49411 h 123490"/>
                <a:gd name="connsiteX10" fmla="*/ 558 w 92987"/>
                <a:gd name="connsiteY10" fmla="*/ 49827 h 123490"/>
                <a:gd name="connsiteX11" fmla="*/ 1449 w 92987"/>
                <a:gd name="connsiteY11" fmla="*/ 63021 h 123490"/>
                <a:gd name="connsiteX12" fmla="*/ 16807 w 92987"/>
                <a:gd name="connsiteY12" fmla="*/ 101503 h 123490"/>
                <a:gd name="connsiteX13" fmla="*/ 6582 w 92987"/>
                <a:gd name="connsiteY13" fmla="*/ 102267 h 123490"/>
                <a:gd name="connsiteX14" fmla="*/ 31742 w 92987"/>
                <a:gd name="connsiteY14" fmla="*/ 119916 h 123490"/>
                <a:gd name="connsiteX15" fmla="*/ 57198 w 92987"/>
                <a:gd name="connsiteY15" fmla="*/ 122971 h 123490"/>
                <a:gd name="connsiteX16" fmla="*/ 73320 w 92987"/>
                <a:gd name="connsiteY16" fmla="*/ 104515 h 123490"/>
                <a:gd name="connsiteX17" fmla="*/ 85709 w 92987"/>
                <a:gd name="connsiteY17" fmla="*/ 66925 h 123490"/>
                <a:gd name="connsiteX18" fmla="*/ 91903 w 92987"/>
                <a:gd name="connsiteY18" fmla="*/ 48172 h 123490"/>
                <a:gd name="connsiteX19" fmla="*/ 92625 w 92987"/>
                <a:gd name="connsiteY19" fmla="*/ 45414 h 12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987" h="123490">
                  <a:moveTo>
                    <a:pt x="92625" y="45414"/>
                  </a:moveTo>
                  <a:cubicBezTo>
                    <a:pt x="93893" y="35546"/>
                    <a:pt x="91814" y="25537"/>
                    <a:pt x="86727" y="16988"/>
                  </a:cubicBezTo>
                  <a:cubicBezTo>
                    <a:pt x="82349" y="8795"/>
                    <a:pt x="74805" y="2754"/>
                    <a:pt x="65853" y="272"/>
                  </a:cubicBezTo>
                  <a:cubicBezTo>
                    <a:pt x="63435" y="-322"/>
                    <a:pt x="60125" y="-68"/>
                    <a:pt x="59531" y="2308"/>
                  </a:cubicBezTo>
                  <a:cubicBezTo>
                    <a:pt x="59362" y="3233"/>
                    <a:pt x="59447" y="4188"/>
                    <a:pt x="59786" y="5066"/>
                  </a:cubicBezTo>
                  <a:lnTo>
                    <a:pt x="62035" y="12618"/>
                  </a:lnTo>
                  <a:cubicBezTo>
                    <a:pt x="50189" y="14048"/>
                    <a:pt x="38695" y="17586"/>
                    <a:pt x="28093" y="23055"/>
                  </a:cubicBezTo>
                  <a:cubicBezTo>
                    <a:pt x="23532" y="24888"/>
                    <a:pt x="19484" y="27798"/>
                    <a:pt x="16298" y="31541"/>
                  </a:cubicBezTo>
                  <a:cubicBezTo>
                    <a:pt x="15450" y="32644"/>
                    <a:pt x="9086" y="43293"/>
                    <a:pt x="10995" y="44269"/>
                  </a:cubicBezTo>
                  <a:cubicBezTo>
                    <a:pt x="6727" y="42843"/>
                    <a:pt x="2110" y="45143"/>
                    <a:pt x="685" y="49411"/>
                  </a:cubicBezTo>
                  <a:cubicBezTo>
                    <a:pt x="638" y="49547"/>
                    <a:pt x="596" y="49687"/>
                    <a:pt x="558" y="49827"/>
                  </a:cubicBezTo>
                  <a:cubicBezTo>
                    <a:pt x="-418" y="54218"/>
                    <a:pt x="-108" y="58800"/>
                    <a:pt x="1449" y="63021"/>
                  </a:cubicBezTo>
                  <a:cubicBezTo>
                    <a:pt x="4758" y="76501"/>
                    <a:pt x="9926" y="89449"/>
                    <a:pt x="16807" y="101503"/>
                  </a:cubicBezTo>
                  <a:cubicBezTo>
                    <a:pt x="13413" y="100582"/>
                    <a:pt x="9803" y="100850"/>
                    <a:pt x="6582" y="102267"/>
                  </a:cubicBezTo>
                  <a:cubicBezTo>
                    <a:pt x="11122" y="111770"/>
                    <a:pt x="21729" y="116607"/>
                    <a:pt x="31742" y="119916"/>
                  </a:cubicBezTo>
                  <a:cubicBezTo>
                    <a:pt x="39803" y="123183"/>
                    <a:pt x="48594" y="124235"/>
                    <a:pt x="57198" y="122971"/>
                  </a:cubicBezTo>
                  <a:cubicBezTo>
                    <a:pt x="67423" y="120722"/>
                    <a:pt x="71581" y="113849"/>
                    <a:pt x="73320" y="104515"/>
                  </a:cubicBezTo>
                  <a:cubicBezTo>
                    <a:pt x="75654" y="91787"/>
                    <a:pt x="81806" y="79059"/>
                    <a:pt x="85709" y="66925"/>
                  </a:cubicBezTo>
                  <a:cubicBezTo>
                    <a:pt x="87788" y="60646"/>
                    <a:pt x="89952" y="54451"/>
                    <a:pt x="91903" y="48172"/>
                  </a:cubicBezTo>
                  <a:cubicBezTo>
                    <a:pt x="92209" y="47273"/>
                    <a:pt x="92451" y="46352"/>
                    <a:pt x="92625" y="45414"/>
                  </a:cubicBezTo>
                  <a:close/>
                </a:path>
              </a:pathLst>
            </a:custGeom>
            <a:solidFill>
              <a:srgbClr val="FFFFFF"/>
            </a:solidFill>
            <a:ln w="423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9EF4531B-309B-4F91-A52A-F42686D551E3}"/>
                </a:ext>
              </a:extLst>
            </p:cNvPr>
            <p:cNvSpPr/>
            <p:nvPr/>
          </p:nvSpPr>
          <p:spPr>
            <a:xfrm>
              <a:off x="1438685" y="2820589"/>
              <a:ext cx="97384" cy="127789"/>
            </a:xfrm>
            <a:custGeom>
              <a:avLst/>
              <a:gdLst>
                <a:gd name="connsiteX0" fmla="*/ 52681 w 97384"/>
                <a:gd name="connsiteY0" fmla="*/ 127789 h 127789"/>
                <a:gd name="connsiteX1" fmla="*/ 33164 w 97384"/>
                <a:gd name="connsiteY1" fmla="*/ 123886 h 127789"/>
                <a:gd name="connsiteX2" fmla="*/ 6732 w 97384"/>
                <a:gd name="connsiteY2" fmla="*/ 105175 h 127789"/>
                <a:gd name="connsiteX3" fmla="*/ 6732 w 97384"/>
                <a:gd name="connsiteY3" fmla="*/ 103521 h 127789"/>
                <a:gd name="connsiteX4" fmla="*/ 7835 w 97384"/>
                <a:gd name="connsiteY4" fmla="*/ 102333 h 127789"/>
                <a:gd name="connsiteX5" fmla="*/ 14963 w 97384"/>
                <a:gd name="connsiteY5" fmla="*/ 100805 h 127789"/>
                <a:gd name="connsiteX6" fmla="*/ 1513 w 97384"/>
                <a:gd name="connsiteY6" fmla="*/ 65675 h 127789"/>
                <a:gd name="connsiteX7" fmla="*/ 665 w 97384"/>
                <a:gd name="connsiteY7" fmla="*/ 51250 h 127789"/>
                <a:gd name="connsiteX8" fmla="*/ 7114 w 97384"/>
                <a:gd name="connsiteY8" fmla="*/ 44335 h 127789"/>
                <a:gd name="connsiteX9" fmla="*/ 10975 w 97384"/>
                <a:gd name="connsiteY9" fmla="*/ 43656 h 127789"/>
                <a:gd name="connsiteX10" fmla="*/ 16745 w 97384"/>
                <a:gd name="connsiteY10" fmla="*/ 32370 h 127789"/>
                <a:gd name="connsiteX11" fmla="*/ 29473 w 97384"/>
                <a:gd name="connsiteY11" fmla="*/ 23291 h 127789"/>
                <a:gd name="connsiteX12" fmla="*/ 61590 w 97384"/>
                <a:gd name="connsiteY12" fmla="*/ 12938 h 127789"/>
                <a:gd name="connsiteX13" fmla="*/ 60105 w 97384"/>
                <a:gd name="connsiteY13" fmla="*/ 7805 h 127789"/>
                <a:gd name="connsiteX14" fmla="*/ 59766 w 97384"/>
                <a:gd name="connsiteY14" fmla="*/ 3944 h 127789"/>
                <a:gd name="connsiteX15" fmla="*/ 68676 w 97384"/>
                <a:gd name="connsiteY15" fmla="*/ 338 h 127789"/>
                <a:gd name="connsiteX16" fmla="*/ 90907 w 97384"/>
                <a:gd name="connsiteY16" fmla="*/ 18072 h 127789"/>
                <a:gd name="connsiteX17" fmla="*/ 97017 w 97384"/>
                <a:gd name="connsiteY17" fmla="*/ 47771 h 127789"/>
                <a:gd name="connsiteX18" fmla="*/ 97017 w 97384"/>
                <a:gd name="connsiteY18" fmla="*/ 47771 h 127789"/>
                <a:gd name="connsiteX19" fmla="*/ 96296 w 97384"/>
                <a:gd name="connsiteY19" fmla="*/ 50656 h 127789"/>
                <a:gd name="connsiteX20" fmla="*/ 92053 w 97384"/>
                <a:gd name="connsiteY20" fmla="*/ 63384 h 127789"/>
                <a:gd name="connsiteX21" fmla="*/ 89974 w 97384"/>
                <a:gd name="connsiteY21" fmla="*/ 69536 h 127789"/>
                <a:gd name="connsiteX22" fmla="*/ 85731 w 97384"/>
                <a:gd name="connsiteY22" fmla="*/ 81670 h 127789"/>
                <a:gd name="connsiteX23" fmla="*/ 77840 w 97384"/>
                <a:gd name="connsiteY23" fmla="*/ 106830 h 127789"/>
                <a:gd name="connsiteX24" fmla="*/ 60063 w 97384"/>
                <a:gd name="connsiteY24" fmla="*/ 126983 h 127789"/>
                <a:gd name="connsiteX25" fmla="*/ 52681 w 97384"/>
                <a:gd name="connsiteY25" fmla="*/ 127789 h 127789"/>
                <a:gd name="connsiteX26" fmla="*/ 11738 w 97384"/>
                <a:gd name="connsiteY26" fmla="*/ 105430 h 127789"/>
                <a:gd name="connsiteX27" fmla="*/ 34522 w 97384"/>
                <a:gd name="connsiteY27" fmla="*/ 119855 h 127789"/>
                <a:gd name="connsiteX28" fmla="*/ 58875 w 97384"/>
                <a:gd name="connsiteY28" fmla="*/ 122867 h 127789"/>
                <a:gd name="connsiteX29" fmla="*/ 73385 w 97384"/>
                <a:gd name="connsiteY29" fmla="*/ 106109 h 127789"/>
                <a:gd name="connsiteX30" fmla="*/ 81489 w 97384"/>
                <a:gd name="connsiteY30" fmla="*/ 80228 h 127789"/>
                <a:gd name="connsiteX31" fmla="*/ 85731 w 97384"/>
                <a:gd name="connsiteY31" fmla="*/ 68221 h 127789"/>
                <a:gd name="connsiteX32" fmla="*/ 87810 w 97384"/>
                <a:gd name="connsiteY32" fmla="*/ 62069 h 127789"/>
                <a:gd name="connsiteX33" fmla="*/ 92053 w 97384"/>
                <a:gd name="connsiteY33" fmla="*/ 49341 h 127789"/>
                <a:gd name="connsiteX34" fmla="*/ 92647 w 97384"/>
                <a:gd name="connsiteY34" fmla="*/ 46880 h 127789"/>
                <a:gd name="connsiteX35" fmla="*/ 92647 w 97384"/>
                <a:gd name="connsiteY35" fmla="*/ 46880 h 127789"/>
                <a:gd name="connsiteX36" fmla="*/ 87004 w 97384"/>
                <a:gd name="connsiteY36" fmla="*/ 19896 h 127789"/>
                <a:gd name="connsiteX37" fmla="*/ 67445 w 97384"/>
                <a:gd name="connsiteY37" fmla="*/ 4156 h 127789"/>
                <a:gd name="connsiteX38" fmla="*/ 63669 w 97384"/>
                <a:gd name="connsiteY38" fmla="*/ 4708 h 127789"/>
                <a:gd name="connsiteX39" fmla="*/ 63924 w 97384"/>
                <a:gd name="connsiteY39" fmla="*/ 6320 h 127789"/>
                <a:gd name="connsiteX40" fmla="*/ 66172 w 97384"/>
                <a:gd name="connsiteY40" fmla="*/ 13872 h 127789"/>
                <a:gd name="connsiteX41" fmla="*/ 65875 w 97384"/>
                <a:gd name="connsiteY41" fmla="*/ 15611 h 127789"/>
                <a:gd name="connsiteX42" fmla="*/ 64348 w 97384"/>
                <a:gd name="connsiteY42" fmla="*/ 16545 h 127789"/>
                <a:gd name="connsiteX43" fmla="*/ 31128 w 97384"/>
                <a:gd name="connsiteY43" fmla="*/ 26812 h 127789"/>
                <a:gd name="connsiteX44" fmla="*/ 20054 w 97384"/>
                <a:gd name="connsiteY44" fmla="*/ 34661 h 127789"/>
                <a:gd name="connsiteX45" fmla="*/ 14878 w 97384"/>
                <a:gd name="connsiteY45" fmla="*/ 44971 h 127789"/>
                <a:gd name="connsiteX46" fmla="*/ 14878 w 97384"/>
                <a:gd name="connsiteY46" fmla="*/ 47050 h 127789"/>
                <a:gd name="connsiteX47" fmla="*/ 12103 w 97384"/>
                <a:gd name="connsiteY47" fmla="*/ 48017 h 127789"/>
                <a:gd name="connsiteX48" fmla="*/ 12035 w 97384"/>
                <a:gd name="connsiteY48" fmla="*/ 47983 h 127789"/>
                <a:gd name="connsiteX49" fmla="*/ 12035 w 97384"/>
                <a:gd name="connsiteY49" fmla="*/ 47983 h 127789"/>
                <a:gd name="connsiteX50" fmla="*/ 8684 w 97384"/>
                <a:gd name="connsiteY50" fmla="*/ 47983 h 127789"/>
                <a:gd name="connsiteX51" fmla="*/ 4441 w 97384"/>
                <a:gd name="connsiteY51" fmla="*/ 52226 h 127789"/>
                <a:gd name="connsiteX52" fmla="*/ 5417 w 97384"/>
                <a:gd name="connsiteY52" fmla="*/ 64233 h 127789"/>
                <a:gd name="connsiteX53" fmla="*/ 20521 w 97384"/>
                <a:gd name="connsiteY53" fmla="*/ 102163 h 127789"/>
                <a:gd name="connsiteX54" fmla="*/ 19740 w 97384"/>
                <a:gd name="connsiteY54" fmla="*/ 105120 h 127789"/>
                <a:gd name="connsiteX55" fmla="*/ 18102 w 97384"/>
                <a:gd name="connsiteY55" fmla="*/ 105345 h 127789"/>
                <a:gd name="connsiteX56" fmla="*/ 11738 w 97384"/>
                <a:gd name="connsiteY56" fmla="*/ 105430 h 127789"/>
                <a:gd name="connsiteX57" fmla="*/ 94726 w 97384"/>
                <a:gd name="connsiteY57" fmla="*/ 47432 h 127789"/>
                <a:gd name="connsiteX58" fmla="*/ 94726 w 97384"/>
                <a:gd name="connsiteY58" fmla="*/ 47432 h 12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7384" h="127789">
                  <a:moveTo>
                    <a:pt x="52681" y="127789"/>
                  </a:moveTo>
                  <a:cubicBezTo>
                    <a:pt x="46011" y="127530"/>
                    <a:pt x="39422" y="126215"/>
                    <a:pt x="33164" y="123886"/>
                  </a:cubicBezTo>
                  <a:cubicBezTo>
                    <a:pt x="23533" y="120704"/>
                    <a:pt x="11950" y="115697"/>
                    <a:pt x="6732" y="105175"/>
                  </a:cubicBezTo>
                  <a:cubicBezTo>
                    <a:pt x="6516" y="104645"/>
                    <a:pt x="6516" y="104051"/>
                    <a:pt x="6732" y="103521"/>
                  </a:cubicBezTo>
                  <a:cubicBezTo>
                    <a:pt x="6906" y="102982"/>
                    <a:pt x="7309" y="102545"/>
                    <a:pt x="7835" y="102333"/>
                  </a:cubicBezTo>
                  <a:cubicBezTo>
                    <a:pt x="10084" y="101352"/>
                    <a:pt x="12510" y="100835"/>
                    <a:pt x="14963" y="100805"/>
                  </a:cubicBezTo>
                  <a:cubicBezTo>
                    <a:pt x="9121" y="89664"/>
                    <a:pt x="4606" y="77873"/>
                    <a:pt x="1513" y="65675"/>
                  </a:cubicBezTo>
                  <a:cubicBezTo>
                    <a:pt x="-158" y="61051"/>
                    <a:pt x="-451" y="56040"/>
                    <a:pt x="665" y="51250"/>
                  </a:cubicBezTo>
                  <a:cubicBezTo>
                    <a:pt x="1713" y="48119"/>
                    <a:pt x="4063" y="45599"/>
                    <a:pt x="7114" y="44335"/>
                  </a:cubicBezTo>
                  <a:cubicBezTo>
                    <a:pt x="8331" y="43808"/>
                    <a:pt x="9651" y="43579"/>
                    <a:pt x="10975" y="43656"/>
                  </a:cubicBezTo>
                  <a:cubicBezTo>
                    <a:pt x="12417" y="39668"/>
                    <a:pt x="14356" y="35875"/>
                    <a:pt x="16745" y="32370"/>
                  </a:cubicBezTo>
                  <a:cubicBezTo>
                    <a:pt x="20164" y="28331"/>
                    <a:pt x="24539" y="25208"/>
                    <a:pt x="29473" y="23291"/>
                  </a:cubicBezTo>
                  <a:cubicBezTo>
                    <a:pt x="39545" y="18115"/>
                    <a:pt x="50394" y="14619"/>
                    <a:pt x="61590" y="12938"/>
                  </a:cubicBezTo>
                  <a:lnTo>
                    <a:pt x="60105" y="7805"/>
                  </a:lnTo>
                  <a:cubicBezTo>
                    <a:pt x="59630" y="6574"/>
                    <a:pt x="59511" y="5238"/>
                    <a:pt x="59766" y="3944"/>
                  </a:cubicBezTo>
                  <a:cubicBezTo>
                    <a:pt x="60742" y="210"/>
                    <a:pt x="65069" y="-553"/>
                    <a:pt x="68676" y="338"/>
                  </a:cubicBezTo>
                  <a:cubicBezTo>
                    <a:pt x="78192" y="2972"/>
                    <a:pt x="86224" y="9379"/>
                    <a:pt x="90907" y="18072"/>
                  </a:cubicBezTo>
                  <a:cubicBezTo>
                    <a:pt x="96164" y="27029"/>
                    <a:pt x="98311" y="37470"/>
                    <a:pt x="97017" y="47771"/>
                  </a:cubicBezTo>
                  <a:lnTo>
                    <a:pt x="97017" y="47771"/>
                  </a:lnTo>
                  <a:cubicBezTo>
                    <a:pt x="96843" y="48747"/>
                    <a:pt x="96601" y="49710"/>
                    <a:pt x="96296" y="50656"/>
                  </a:cubicBezTo>
                  <a:cubicBezTo>
                    <a:pt x="94980" y="54899"/>
                    <a:pt x="93538" y="59142"/>
                    <a:pt x="92053" y="63384"/>
                  </a:cubicBezTo>
                  <a:lnTo>
                    <a:pt x="89974" y="69536"/>
                  </a:lnTo>
                  <a:cubicBezTo>
                    <a:pt x="88659" y="73524"/>
                    <a:pt x="87131" y="77597"/>
                    <a:pt x="85731" y="81670"/>
                  </a:cubicBezTo>
                  <a:cubicBezTo>
                    <a:pt x="82397" y="89821"/>
                    <a:pt x="79758" y="98234"/>
                    <a:pt x="77840" y="106830"/>
                  </a:cubicBezTo>
                  <a:cubicBezTo>
                    <a:pt x="76482" y="114085"/>
                    <a:pt x="73173" y="124098"/>
                    <a:pt x="60063" y="126983"/>
                  </a:cubicBezTo>
                  <a:cubicBezTo>
                    <a:pt x="57640" y="127526"/>
                    <a:pt x="55163" y="127797"/>
                    <a:pt x="52681" y="127789"/>
                  </a:cubicBezTo>
                  <a:close/>
                  <a:moveTo>
                    <a:pt x="11738" y="105430"/>
                  </a:moveTo>
                  <a:cubicBezTo>
                    <a:pt x="16617" y="113152"/>
                    <a:pt x="26376" y="117182"/>
                    <a:pt x="34522" y="119855"/>
                  </a:cubicBezTo>
                  <a:cubicBezTo>
                    <a:pt x="42227" y="123012"/>
                    <a:pt x="50636" y="124055"/>
                    <a:pt x="58875" y="122867"/>
                  </a:cubicBezTo>
                  <a:cubicBezTo>
                    <a:pt x="67360" y="121043"/>
                    <a:pt x="71603" y="116037"/>
                    <a:pt x="73385" y="106109"/>
                  </a:cubicBezTo>
                  <a:cubicBezTo>
                    <a:pt x="75337" y="97263"/>
                    <a:pt x="78048" y="88607"/>
                    <a:pt x="81489" y="80228"/>
                  </a:cubicBezTo>
                  <a:cubicBezTo>
                    <a:pt x="83016" y="75985"/>
                    <a:pt x="84543" y="72167"/>
                    <a:pt x="85731" y="68221"/>
                  </a:cubicBezTo>
                  <a:lnTo>
                    <a:pt x="87810" y="62069"/>
                  </a:lnTo>
                  <a:cubicBezTo>
                    <a:pt x="89210" y="57826"/>
                    <a:pt x="90653" y="53584"/>
                    <a:pt x="92053" y="49341"/>
                  </a:cubicBezTo>
                  <a:cubicBezTo>
                    <a:pt x="92308" y="48535"/>
                    <a:pt x="92477" y="47686"/>
                    <a:pt x="92647" y="46880"/>
                  </a:cubicBezTo>
                  <a:lnTo>
                    <a:pt x="92647" y="46880"/>
                  </a:lnTo>
                  <a:cubicBezTo>
                    <a:pt x="93788" y="37508"/>
                    <a:pt x="91803" y="28026"/>
                    <a:pt x="87004" y="19896"/>
                  </a:cubicBezTo>
                  <a:cubicBezTo>
                    <a:pt x="82889" y="12213"/>
                    <a:pt x="75829" y="6532"/>
                    <a:pt x="67445" y="4156"/>
                  </a:cubicBezTo>
                  <a:cubicBezTo>
                    <a:pt x="65706" y="3774"/>
                    <a:pt x="63839" y="4156"/>
                    <a:pt x="63669" y="4708"/>
                  </a:cubicBezTo>
                  <a:cubicBezTo>
                    <a:pt x="63661" y="5255"/>
                    <a:pt x="63750" y="5802"/>
                    <a:pt x="63924" y="6320"/>
                  </a:cubicBezTo>
                  <a:lnTo>
                    <a:pt x="66172" y="13872"/>
                  </a:lnTo>
                  <a:cubicBezTo>
                    <a:pt x="66329" y="14466"/>
                    <a:pt x="66223" y="15102"/>
                    <a:pt x="65875" y="15611"/>
                  </a:cubicBezTo>
                  <a:cubicBezTo>
                    <a:pt x="65553" y="16159"/>
                    <a:pt x="64980" y="16507"/>
                    <a:pt x="64348" y="16545"/>
                  </a:cubicBezTo>
                  <a:cubicBezTo>
                    <a:pt x="52753" y="17966"/>
                    <a:pt x="41501" y="21441"/>
                    <a:pt x="31128" y="26812"/>
                  </a:cubicBezTo>
                  <a:cubicBezTo>
                    <a:pt x="26855" y="28496"/>
                    <a:pt x="23058" y="31186"/>
                    <a:pt x="20054" y="34661"/>
                  </a:cubicBezTo>
                  <a:cubicBezTo>
                    <a:pt x="17920" y="37877"/>
                    <a:pt x="16180" y="41339"/>
                    <a:pt x="14878" y="44971"/>
                  </a:cubicBezTo>
                  <a:cubicBezTo>
                    <a:pt x="15260" y="45612"/>
                    <a:pt x="15260" y="46409"/>
                    <a:pt x="14878" y="47050"/>
                  </a:cubicBezTo>
                  <a:cubicBezTo>
                    <a:pt x="14377" y="48085"/>
                    <a:pt x="13134" y="48518"/>
                    <a:pt x="12103" y="48017"/>
                  </a:cubicBezTo>
                  <a:cubicBezTo>
                    <a:pt x="12078" y="48005"/>
                    <a:pt x="12057" y="47996"/>
                    <a:pt x="12035" y="47983"/>
                  </a:cubicBezTo>
                  <a:lnTo>
                    <a:pt x="12035" y="47983"/>
                  </a:lnTo>
                  <a:cubicBezTo>
                    <a:pt x="10975" y="47474"/>
                    <a:pt x="9744" y="47474"/>
                    <a:pt x="8684" y="47983"/>
                  </a:cubicBezTo>
                  <a:cubicBezTo>
                    <a:pt x="6745" y="48751"/>
                    <a:pt x="5209" y="50287"/>
                    <a:pt x="4441" y="52226"/>
                  </a:cubicBezTo>
                  <a:cubicBezTo>
                    <a:pt x="3601" y="56240"/>
                    <a:pt x="3936" y="60410"/>
                    <a:pt x="5417" y="64233"/>
                  </a:cubicBezTo>
                  <a:cubicBezTo>
                    <a:pt x="8628" y="77530"/>
                    <a:pt x="13711" y="90300"/>
                    <a:pt x="20521" y="102163"/>
                  </a:cubicBezTo>
                  <a:cubicBezTo>
                    <a:pt x="21123" y="103194"/>
                    <a:pt x="20771" y="104522"/>
                    <a:pt x="19740" y="105120"/>
                  </a:cubicBezTo>
                  <a:cubicBezTo>
                    <a:pt x="19244" y="105409"/>
                    <a:pt x="18658" y="105489"/>
                    <a:pt x="18102" y="105345"/>
                  </a:cubicBezTo>
                  <a:cubicBezTo>
                    <a:pt x="16007" y="104857"/>
                    <a:pt x="13821" y="104887"/>
                    <a:pt x="11738" y="105430"/>
                  </a:cubicBezTo>
                  <a:close/>
                  <a:moveTo>
                    <a:pt x="94726" y="47432"/>
                  </a:moveTo>
                  <a:lnTo>
                    <a:pt x="94726" y="47432"/>
                  </a:lnTo>
                  <a:close/>
                </a:path>
              </a:pathLst>
            </a:custGeom>
            <a:solidFill>
              <a:srgbClr val="231F20"/>
            </a:solidFill>
            <a:ln w="423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2173FF83-7377-4C19-8467-398A1DD6A462}"/>
                </a:ext>
              </a:extLst>
            </p:cNvPr>
            <p:cNvSpPr/>
            <p:nvPr/>
          </p:nvSpPr>
          <p:spPr>
            <a:xfrm>
              <a:off x="1466757" y="2867894"/>
              <a:ext cx="73688" cy="115899"/>
            </a:xfrm>
            <a:custGeom>
              <a:avLst/>
              <a:gdLst>
                <a:gd name="connsiteX0" fmla="*/ 43573 w 73688"/>
                <a:gd name="connsiteY0" fmla="*/ 7934 h 115899"/>
                <a:gd name="connsiteX1" fmla="*/ 46712 w 73688"/>
                <a:gd name="connsiteY1" fmla="*/ 26432 h 115899"/>
                <a:gd name="connsiteX2" fmla="*/ 32839 w 73688"/>
                <a:gd name="connsiteY2" fmla="*/ 24438 h 115899"/>
                <a:gd name="connsiteX3" fmla="*/ 45567 w 73688"/>
                <a:gd name="connsiteY3" fmla="*/ 52398 h 115899"/>
                <a:gd name="connsiteX4" fmla="*/ 41324 w 73688"/>
                <a:gd name="connsiteY4" fmla="*/ 69369 h 115899"/>
                <a:gd name="connsiteX5" fmla="*/ 4922 w 73688"/>
                <a:gd name="connsiteY5" fmla="*/ 73017 h 115899"/>
                <a:gd name="connsiteX6" fmla="*/ 0 w 73688"/>
                <a:gd name="connsiteY6" fmla="*/ 109250 h 115899"/>
                <a:gd name="connsiteX7" fmla="*/ 53161 w 73688"/>
                <a:gd name="connsiteY7" fmla="*/ 115741 h 115899"/>
                <a:gd name="connsiteX8" fmla="*/ 56810 w 73688"/>
                <a:gd name="connsiteY8" fmla="*/ 80060 h 115899"/>
                <a:gd name="connsiteX9" fmla="*/ 72169 w 73688"/>
                <a:gd name="connsiteY9" fmla="*/ 68308 h 115899"/>
                <a:gd name="connsiteX10" fmla="*/ 66568 w 73688"/>
                <a:gd name="connsiteY10" fmla="*/ 0 h 115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688" h="115899">
                  <a:moveTo>
                    <a:pt x="43573" y="7934"/>
                  </a:moveTo>
                  <a:lnTo>
                    <a:pt x="46712" y="26432"/>
                  </a:lnTo>
                  <a:cubicBezTo>
                    <a:pt x="46712" y="26432"/>
                    <a:pt x="39754" y="12346"/>
                    <a:pt x="32839" y="24438"/>
                  </a:cubicBezTo>
                  <a:cubicBezTo>
                    <a:pt x="25923" y="36530"/>
                    <a:pt x="45567" y="52398"/>
                    <a:pt x="45567" y="52398"/>
                  </a:cubicBezTo>
                  <a:lnTo>
                    <a:pt x="41324" y="69369"/>
                  </a:lnTo>
                  <a:lnTo>
                    <a:pt x="4922" y="73017"/>
                  </a:lnTo>
                  <a:lnTo>
                    <a:pt x="0" y="109250"/>
                  </a:lnTo>
                  <a:cubicBezTo>
                    <a:pt x="0" y="109250"/>
                    <a:pt x="54052" y="117099"/>
                    <a:pt x="53161" y="115741"/>
                  </a:cubicBezTo>
                  <a:cubicBezTo>
                    <a:pt x="52822" y="115275"/>
                    <a:pt x="56810" y="80060"/>
                    <a:pt x="56810" y="80060"/>
                  </a:cubicBezTo>
                  <a:cubicBezTo>
                    <a:pt x="56810" y="80060"/>
                    <a:pt x="66696" y="84048"/>
                    <a:pt x="72169" y="68308"/>
                  </a:cubicBezTo>
                  <a:cubicBezTo>
                    <a:pt x="77642" y="52567"/>
                    <a:pt x="66568" y="0"/>
                    <a:pt x="66568" y="0"/>
                  </a:cubicBezTo>
                  <a:close/>
                </a:path>
              </a:pathLst>
            </a:custGeom>
            <a:solidFill>
              <a:srgbClr val="FFFFFF"/>
            </a:solidFill>
            <a:ln w="423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91F57A29-EADC-4AEE-B2DD-CF354D36D81C}"/>
                </a:ext>
              </a:extLst>
            </p:cNvPr>
            <p:cNvSpPr/>
            <p:nvPr/>
          </p:nvSpPr>
          <p:spPr>
            <a:xfrm>
              <a:off x="1464957" y="2865921"/>
              <a:ext cx="77964" cy="120047"/>
            </a:xfrm>
            <a:custGeom>
              <a:avLst/>
              <a:gdLst>
                <a:gd name="connsiteX0" fmla="*/ 53901 w 77964"/>
                <a:gd name="connsiteY0" fmla="*/ 120048 h 120047"/>
                <a:gd name="connsiteX1" fmla="*/ 1801 w 77964"/>
                <a:gd name="connsiteY1" fmla="*/ 113472 h 120047"/>
                <a:gd name="connsiteX2" fmla="*/ 19 w 77964"/>
                <a:gd name="connsiteY2" fmla="*/ 111096 h 120047"/>
                <a:gd name="connsiteX3" fmla="*/ 4898 w 77964"/>
                <a:gd name="connsiteY3" fmla="*/ 74863 h 120047"/>
                <a:gd name="connsiteX4" fmla="*/ 6807 w 77964"/>
                <a:gd name="connsiteY4" fmla="*/ 73038 h 120047"/>
                <a:gd name="connsiteX5" fmla="*/ 41682 w 77964"/>
                <a:gd name="connsiteY5" fmla="*/ 69559 h 120047"/>
                <a:gd name="connsiteX6" fmla="*/ 45161 w 77964"/>
                <a:gd name="connsiteY6" fmla="*/ 55134 h 120047"/>
                <a:gd name="connsiteX7" fmla="*/ 32815 w 77964"/>
                <a:gd name="connsiteY7" fmla="*/ 25435 h 120047"/>
                <a:gd name="connsiteX8" fmla="*/ 40876 w 77964"/>
                <a:gd name="connsiteY8" fmla="*/ 19453 h 120047"/>
                <a:gd name="connsiteX9" fmla="*/ 45119 w 77964"/>
                <a:gd name="connsiteY9" fmla="*/ 20980 h 120047"/>
                <a:gd name="connsiteX10" fmla="*/ 43337 w 77964"/>
                <a:gd name="connsiteY10" fmla="*/ 10289 h 120047"/>
                <a:gd name="connsiteX11" fmla="*/ 44737 w 77964"/>
                <a:gd name="connsiteY11" fmla="*/ 7955 h 120047"/>
                <a:gd name="connsiteX12" fmla="*/ 68030 w 77964"/>
                <a:gd name="connsiteY12" fmla="*/ 191 h 120047"/>
                <a:gd name="connsiteX13" fmla="*/ 69769 w 77964"/>
                <a:gd name="connsiteY13" fmla="*/ 191 h 120047"/>
                <a:gd name="connsiteX14" fmla="*/ 70787 w 77964"/>
                <a:gd name="connsiteY14" fmla="*/ 1591 h 120047"/>
                <a:gd name="connsiteX15" fmla="*/ 76345 w 77964"/>
                <a:gd name="connsiteY15" fmla="*/ 71044 h 120047"/>
                <a:gd name="connsiteX16" fmla="*/ 66630 w 77964"/>
                <a:gd name="connsiteY16" fmla="*/ 83772 h 120047"/>
                <a:gd name="connsiteX17" fmla="*/ 60817 w 77964"/>
                <a:gd name="connsiteY17" fmla="*/ 84791 h 120047"/>
                <a:gd name="connsiteX18" fmla="*/ 57423 w 77964"/>
                <a:gd name="connsiteY18" fmla="*/ 117714 h 120047"/>
                <a:gd name="connsiteX19" fmla="*/ 57083 w 77964"/>
                <a:gd name="connsiteY19" fmla="*/ 119157 h 120047"/>
                <a:gd name="connsiteX20" fmla="*/ 53901 w 77964"/>
                <a:gd name="connsiteY20" fmla="*/ 120048 h 120047"/>
                <a:gd name="connsiteX21" fmla="*/ 4474 w 77964"/>
                <a:gd name="connsiteY21" fmla="*/ 109441 h 120047"/>
                <a:gd name="connsiteX22" fmla="*/ 53265 w 77964"/>
                <a:gd name="connsiteY22" fmla="*/ 115763 h 120047"/>
                <a:gd name="connsiteX23" fmla="*/ 56786 w 77964"/>
                <a:gd name="connsiteY23" fmla="*/ 81821 h 120047"/>
                <a:gd name="connsiteX24" fmla="*/ 57805 w 77964"/>
                <a:gd name="connsiteY24" fmla="*/ 80251 h 120047"/>
                <a:gd name="connsiteX25" fmla="*/ 59714 w 77964"/>
                <a:gd name="connsiteY25" fmla="*/ 80251 h 120047"/>
                <a:gd name="connsiteX26" fmla="*/ 64932 w 77964"/>
                <a:gd name="connsiteY26" fmla="*/ 79784 h 120047"/>
                <a:gd name="connsiteX27" fmla="*/ 72272 w 77964"/>
                <a:gd name="connsiteY27" fmla="*/ 69772 h 120047"/>
                <a:gd name="connsiteX28" fmla="*/ 67054 w 77964"/>
                <a:gd name="connsiteY28" fmla="*/ 4900 h 120047"/>
                <a:gd name="connsiteX29" fmla="*/ 47792 w 77964"/>
                <a:gd name="connsiteY29" fmla="*/ 11349 h 120047"/>
                <a:gd name="connsiteX30" fmla="*/ 50592 w 77964"/>
                <a:gd name="connsiteY30" fmla="*/ 28066 h 120047"/>
                <a:gd name="connsiteX31" fmla="*/ 48874 w 77964"/>
                <a:gd name="connsiteY31" fmla="*/ 30526 h 120047"/>
                <a:gd name="connsiteX32" fmla="*/ 46604 w 77964"/>
                <a:gd name="connsiteY32" fmla="*/ 29381 h 120047"/>
                <a:gd name="connsiteX33" fmla="*/ 40749 w 77964"/>
                <a:gd name="connsiteY33" fmla="*/ 23653 h 120047"/>
                <a:gd name="connsiteX34" fmla="*/ 36506 w 77964"/>
                <a:gd name="connsiteY34" fmla="*/ 27472 h 120047"/>
                <a:gd name="connsiteX35" fmla="*/ 48853 w 77964"/>
                <a:gd name="connsiteY35" fmla="*/ 52716 h 120047"/>
                <a:gd name="connsiteX36" fmla="*/ 49616 w 77964"/>
                <a:gd name="connsiteY36" fmla="*/ 54880 h 120047"/>
                <a:gd name="connsiteX37" fmla="*/ 45374 w 77964"/>
                <a:gd name="connsiteY37" fmla="*/ 71850 h 120047"/>
                <a:gd name="connsiteX38" fmla="*/ 43549 w 77964"/>
                <a:gd name="connsiteY38" fmla="*/ 73463 h 120047"/>
                <a:gd name="connsiteX39" fmla="*/ 8801 w 77964"/>
                <a:gd name="connsiteY39" fmla="*/ 76942 h 12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7964" h="120047">
                  <a:moveTo>
                    <a:pt x="53901" y="120048"/>
                  </a:moveTo>
                  <a:cubicBezTo>
                    <a:pt x="49192" y="120048"/>
                    <a:pt x="36930" y="118563"/>
                    <a:pt x="1801" y="113472"/>
                  </a:cubicBezTo>
                  <a:cubicBezTo>
                    <a:pt x="659" y="113298"/>
                    <a:pt x="-134" y="112241"/>
                    <a:pt x="19" y="111096"/>
                  </a:cubicBezTo>
                  <a:lnTo>
                    <a:pt x="4898" y="74863"/>
                  </a:lnTo>
                  <a:cubicBezTo>
                    <a:pt x="5017" y="73878"/>
                    <a:pt x="5819" y="73111"/>
                    <a:pt x="6807" y="73038"/>
                  </a:cubicBezTo>
                  <a:lnTo>
                    <a:pt x="41682" y="69559"/>
                  </a:lnTo>
                  <a:lnTo>
                    <a:pt x="45161" y="55134"/>
                  </a:lnTo>
                  <a:cubicBezTo>
                    <a:pt x="40919" y="51485"/>
                    <a:pt x="26027" y="37272"/>
                    <a:pt x="32815" y="25435"/>
                  </a:cubicBezTo>
                  <a:cubicBezTo>
                    <a:pt x="34207" y="22117"/>
                    <a:pt x="37300" y="19822"/>
                    <a:pt x="40876" y="19453"/>
                  </a:cubicBezTo>
                  <a:cubicBezTo>
                    <a:pt x="42412" y="19512"/>
                    <a:pt x="43897" y="20047"/>
                    <a:pt x="45119" y="20980"/>
                  </a:cubicBezTo>
                  <a:lnTo>
                    <a:pt x="43337" y="10289"/>
                  </a:lnTo>
                  <a:cubicBezTo>
                    <a:pt x="43176" y="9275"/>
                    <a:pt x="43765" y="8290"/>
                    <a:pt x="44737" y="7955"/>
                  </a:cubicBezTo>
                  <a:lnTo>
                    <a:pt x="68030" y="191"/>
                  </a:lnTo>
                  <a:cubicBezTo>
                    <a:pt x="68581" y="-64"/>
                    <a:pt x="69218" y="-64"/>
                    <a:pt x="69769" y="191"/>
                  </a:cubicBezTo>
                  <a:cubicBezTo>
                    <a:pt x="70287" y="496"/>
                    <a:pt x="70656" y="1001"/>
                    <a:pt x="70787" y="1591"/>
                  </a:cubicBezTo>
                  <a:cubicBezTo>
                    <a:pt x="71254" y="3755"/>
                    <a:pt x="81946" y="54964"/>
                    <a:pt x="76345" y="71044"/>
                  </a:cubicBezTo>
                  <a:cubicBezTo>
                    <a:pt x="75026" y="76458"/>
                    <a:pt x="71504" y="81074"/>
                    <a:pt x="66630" y="83772"/>
                  </a:cubicBezTo>
                  <a:cubicBezTo>
                    <a:pt x="64818" y="84630"/>
                    <a:pt x="62811" y="84982"/>
                    <a:pt x="60817" y="84791"/>
                  </a:cubicBezTo>
                  <a:cubicBezTo>
                    <a:pt x="59374" y="97519"/>
                    <a:pt x="57423" y="115635"/>
                    <a:pt x="57423" y="117714"/>
                  </a:cubicBezTo>
                  <a:cubicBezTo>
                    <a:pt x="57478" y="118219"/>
                    <a:pt x="57359" y="118728"/>
                    <a:pt x="57083" y="119157"/>
                  </a:cubicBezTo>
                  <a:cubicBezTo>
                    <a:pt x="56702" y="119581"/>
                    <a:pt x="56447" y="120048"/>
                    <a:pt x="53901" y="120048"/>
                  </a:cubicBezTo>
                  <a:close/>
                  <a:moveTo>
                    <a:pt x="4474" y="109441"/>
                  </a:moveTo>
                  <a:cubicBezTo>
                    <a:pt x="21445" y="111902"/>
                    <a:pt x="46519" y="115338"/>
                    <a:pt x="53265" y="115763"/>
                  </a:cubicBezTo>
                  <a:cubicBezTo>
                    <a:pt x="53265" y="111987"/>
                    <a:pt x="54410" y="103034"/>
                    <a:pt x="56786" y="81821"/>
                  </a:cubicBezTo>
                  <a:cubicBezTo>
                    <a:pt x="56876" y="81172"/>
                    <a:pt x="57249" y="80599"/>
                    <a:pt x="57805" y="80251"/>
                  </a:cubicBezTo>
                  <a:cubicBezTo>
                    <a:pt x="58407" y="79954"/>
                    <a:pt x="59111" y="79954"/>
                    <a:pt x="59714" y="80251"/>
                  </a:cubicBezTo>
                  <a:cubicBezTo>
                    <a:pt x="61453" y="80735"/>
                    <a:pt x="63307" y="80569"/>
                    <a:pt x="64932" y="79784"/>
                  </a:cubicBezTo>
                  <a:cubicBezTo>
                    <a:pt x="68598" y="77540"/>
                    <a:pt x="71233" y="73942"/>
                    <a:pt x="72272" y="69772"/>
                  </a:cubicBezTo>
                  <a:cubicBezTo>
                    <a:pt x="76854" y="56619"/>
                    <a:pt x="69090" y="15210"/>
                    <a:pt x="67054" y="4900"/>
                  </a:cubicBezTo>
                  <a:lnTo>
                    <a:pt x="47792" y="11349"/>
                  </a:lnTo>
                  <a:lnTo>
                    <a:pt x="50592" y="28066"/>
                  </a:lnTo>
                  <a:cubicBezTo>
                    <a:pt x="50796" y="29220"/>
                    <a:pt x="50028" y="30318"/>
                    <a:pt x="48874" y="30526"/>
                  </a:cubicBezTo>
                  <a:cubicBezTo>
                    <a:pt x="47949" y="30688"/>
                    <a:pt x="47024" y="30225"/>
                    <a:pt x="46604" y="29381"/>
                  </a:cubicBezTo>
                  <a:cubicBezTo>
                    <a:pt x="45671" y="27514"/>
                    <a:pt x="43040" y="23696"/>
                    <a:pt x="40749" y="23653"/>
                  </a:cubicBezTo>
                  <a:cubicBezTo>
                    <a:pt x="38458" y="23611"/>
                    <a:pt x="37524" y="25690"/>
                    <a:pt x="36506" y="27472"/>
                  </a:cubicBezTo>
                  <a:cubicBezTo>
                    <a:pt x="31585" y="35957"/>
                    <a:pt x="43761" y="48685"/>
                    <a:pt x="48853" y="52716"/>
                  </a:cubicBezTo>
                  <a:cubicBezTo>
                    <a:pt x="49493" y="53238"/>
                    <a:pt x="49786" y="54073"/>
                    <a:pt x="49616" y="54880"/>
                  </a:cubicBezTo>
                  <a:lnTo>
                    <a:pt x="45374" y="71850"/>
                  </a:lnTo>
                  <a:cubicBezTo>
                    <a:pt x="45166" y="72716"/>
                    <a:pt x="44436" y="73361"/>
                    <a:pt x="43549" y="73463"/>
                  </a:cubicBezTo>
                  <a:lnTo>
                    <a:pt x="8801" y="76942"/>
                  </a:lnTo>
                  <a:close/>
                </a:path>
              </a:pathLst>
            </a:custGeom>
            <a:solidFill>
              <a:srgbClr val="231F20"/>
            </a:solidFill>
            <a:ln w="423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80BAAA24-DEBE-4FB4-B983-FBCAEEB0C2AC}"/>
                </a:ext>
              </a:extLst>
            </p:cNvPr>
            <p:cNvSpPr/>
            <p:nvPr/>
          </p:nvSpPr>
          <p:spPr>
            <a:xfrm rot="20762401">
              <a:off x="1526352" y="2881707"/>
              <a:ext cx="3563" cy="10437"/>
            </a:xfrm>
            <a:custGeom>
              <a:avLst/>
              <a:gdLst>
                <a:gd name="connsiteX0" fmla="*/ 3564 w 3563"/>
                <a:gd name="connsiteY0" fmla="*/ 5219 h 10437"/>
                <a:gd name="connsiteX1" fmla="*/ 1782 w 3563"/>
                <a:gd name="connsiteY1" fmla="*/ 10437 h 10437"/>
                <a:gd name="connsiteX2" fmla="*/ 0 w 3563"/>
                <a:gd name="connsiteY2" fmla="*/ 5219 h 10437"/>
                <a:gd name="connsiteX3" fmla="*/ 1782 w 3563"/>
                <a:gd name="connsiteY3" fmla="*/ 0 h 10437"/>
                <a:gd name="connsiteX4" fmla="*/ 3564 w 3563"/>
                <a:gd name="connsiteY4" fmla="*/ 5219 h 1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3" h="10437">
                  <a:moveTo>
                    <a:pt x="3564" y="5219"/>
                  </a:moveTo>
                  <a:cubicBezTo>
                    <a:pt x="3564" y="8101"/>
                    <a:pt x="2766" y="10437"/>
                    <a:pt x="1782" y="10437"/>
                  </a:cubicBezTo>
                  <a:cubicBezTo>
                    <a:pt x="798" y="10437"/>
                    <a:pt x="0" y="8101"/>
                    <a:pt x="0" y="5219"/>
                  </a:cubicBezTo>
                  <a:cubicBezTo>
                    <a:pt x="0" y="2336"/>
                    <a:pt x="798" y="0"/>
                    <a:pt x="1782" y="0"/>
                  </a:cubicBezTo>
                  <a:cubicBezTo>
                    <a:pt x="2766" y="0"/>
                    <a:pt x="3564" y="2336"/>
                    <a:pt x="3564" y="5219"/>
                  </a:cubicBezTo>
                  <a:close/>
                </a:path>
              </a:pathLst>
            </a:custGeom>
            <a:solidFill>
              <a:srgbClr val="231F20"/>
            </a:solidFill>
            <a:ln w="423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FCD16F6B-30EF-4484-AC76-78B9F134B2A9}"/>
                </a:ext>
              </a:extLst>
            </p:cNvPr>
            <p:cNvSpPr/>
            <p:nvPr/>
          </p:nvSpPr>
          <p:spPr>
            <a:xfrm>
              <a:off x="1365305" y="2948809"/>
              <a:ext cx="167135" cy="269193"/>
            </a:xfrm>
            <a:custGeom>
              <a:avLst/>
              <a:gdLst>
                <a:gd name="connsiteX0" fmla="*/ 152110 w 167135"/>
                <a:gd name="connsiteY0" fmla="*/ 256679 h 269193"/>
                <a:gd name="connsiteX1" fmla="*/ 154953 w 167135"/>
                <a:gd name="connsiteY1" fmla="*/ 159690 h 269193"/>
                <a:gd name="connsiteX2" fmla="*/ 160638 w 167135"/>
                <a:gd name="connsiteY2" fmla="*/ 38560 h 269193"/>
                <a:gd name="connsiteX3" fmla="*/ 73747 w 167135"/>
                <a:gd name="connsiteY3" fmla="*/ 14334 h 269193"/>
                <a:gd name="connsiteX4" fmla="*/ 7137 w 167135"/>
                <a:gd name="connsiteY4" fmla="*/ 259903 h 269193"/>
                <a:gd name="connsiteX5" fmla="*/ 152110 w 167135"/>
                <a:gd name="connsiteY5" fmla="*/ 256679 h 26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135" h="269193">
                  <a:moveTo>
                    <a:pt x="152110" y="256679"/>
                  </a:moveTo>
                  <a:cubicBezTo>
                    <a:pt x="152110" y="256679"/>
                    <a:pt x="152110" y="210560"/>
                    <a:pt x="154953" y="159690"/>
                  </a:cubicBezTo>
                  <a:cubicBezTo>
                    <a:pt x="157796" y="108820"/>
                    <a:pt x="176930" y="88455"/>
                    <a:pt x="160638" y="38560"/>
                  </a:cubicBezTo>
                  <a:cubicBezTo>
                    <a:pt x="144346" y="-11334"/>
                    <a:pt x="96998" y="-5097"/>
                    <a:pt x="73747" y="14334"/>
                  </a:cubicBezTo>
                  <a:cubicBezTo>
                    <a:pt x="26186" y="53792"/>
                    <a:pt x="-17598" y="174370"/>
                    <a:pt x="7137" y="259903"/>
                  </a:cubicBezTo>
                  <a:cubicBezTo>
                    <a:pt x="7137" y="259903"/>
                    <a:pt x="61571" y="282814"/>
                    <a:pt x="152110" y="256679"/>
                  </a:cubicBezTo>
                  <a:close/>
                </a:path>
              </a:pathLst>
            </a:custGeom>
            <a:solidFill>
              <a:schemeClr val="accent1"/>
            </a:solidFill>
            <a:ln w="423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4F1AC7CA-7F3A-4960-9C7E-2CC2538E9104}"/>
                </a:ext>
              </a:extLst>
            </p:cNvPr>
            <p:cNvSpPr/>
            <p:nvPr/>
          </p:nvSpPr>
          <p:spPr>
            <a:xfrm>
              <a:off x="1522592" y="2925822"/>
              <a:ext cx="18617" cy="6603"/>
            </a:xfrm>
            <a:custGeom>
              <a:avLst/>
              <a:gdLst>
                <a:gd name="connsiteX0" fmla="*/ 2121 w 18617"/>
                <a:gd name="connsiteY0" fmla="*/ 6604 h 6603"/>
                <a:gd name="connsiteX1" fmla="*/ 0 w 18617"/>
                <a:gd name="connsiteY1" fmla="*/ 4482 h 6603"/>
                <a:gd name="connsiteX2" fmla="*/ 2121 w 18617"/>
                <a:gd name="connsiteY2" fmla="*/ 2361 h 6603"/>
                <a:gd name="connsiteX3" fmla="*/ 16122 w 18617"/>
                <a:gd name="connsiteY3" fmla="*/ 27 h 6603"/>
                <a:gd name="connsiteX4" fmla="*/ 18583 w 18617"/>
                <a:gd name="connsiteY4" fmla="*/ 1724 h 6603"/>
                <a:gd name="connsiteX5" fmla="*/ 16886 w 18617"/>
                <a:gd name="connsiteY5" fmla="*/ 4185 h 6603"/>
                <a:gd name="connsiteX6" fmla="*/ 2121 w 18617"/>
                <a:gd name="connsiteY6" fmla="*/ 6604 h 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17" h="6603">
                  <a:moveTo>
                    <a:pt x="2121" y="6604"/>
                  </a:moveTo>
                  <a:cubicBezTo>
                    <a:pt x="950" y="6604"/>
                    <a:pt x="0" y="5653"/>
                    <a:pt x="0" y="4482"/>
                  </a:cubicBezTo>
                  <a:cubicBezTo>
                    <a:pt x="0" y="3311"/>
                    <a:pt x="950" y="2361"/>
                    <a:pt x="2121" y="2361"/>
                  </a:cubicBezTo>
                  <a:cubicBezTo>
                    <a:pt x="3055" y="2361"/>
                    <a:pt x="9970" y="1173"/>
                    <a:pt x="16122" y="27"/>
                  </a:cubicBezTo>
                  <a:cubicBezTo>
                    <a:pt x="17264" y="-155"/>
                    <a:pt x="18350" y="592"/>
                    <a:pt x="18583" y="1724"/>
                  </a:cubicBezTo>
                  <a:cubicBezTo>
                    <a:pt x="18791" y="2870"/>
                    <a:pt x="18032" y="3969"/>
                    <a:pt x="16886" y="4185"/>
                  </a:cubicBezTo>
                  <a:cubicBezTo>
                    <a:pt x="13831" y="4779"/>
                    <a:pt x="3691" y="6604"/>
                    <a:pt x="2121" y="6604"/>
                  </a:cubicBezTo>
                  <a:close/>
                </a:path>
              </a:pathLst>
            </a:custGeom>
            <a:solidFill>
              <a:srgbClr val="231F20"/>
            </a:solidFill>
            <a:ln w="423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BFF7F589-AC99-4629-A1ED-38683C33E79F}"/>
                </a:ext>
              </a:extLst>
            </p:cNvPr>
            <p:cNvSpPr/>
            <p:nvPr/>
          </p:nvSpPr>
          <p:spPr>
            <a:xfrm>
              <a:off x="1467054" y="2983847"/>
              <a:ext cx="155225" cy="179149"/>
            </a:xfrm>
            <a:custGeom>
              <a:avLst/>
              <a:gdLst>
                <a:gd name="connsiteX0" fmla="*/ 0 w 155225"/>
                <a:gd name="connsiteY0" fmla="*/ 10225 h 179149"/>
                <a:gd name="connsiteX1" fmla="*/ 38184 w 155225"/>
                <a:gd name="connsiteY1" fmla="*/ 173442 h 179149"/>
                <a:gd name="connsiteX2" fmla="*/ 155156 w 155225"/>
                <a:gd name="connsiteY2" fmla="*/ 161817 h 179149"/>
                <a:gd name="connsiteX3" fmla="*/ 53161 w 155225"/>
                <a:gd name="connsiteY3" fmla="*/ 0 h 179149"/>
              </a:gdLst>
              <a:ahLst/>
              <a:cxnLst>
                <a:cxn ang="0">
                  <a:pos x="connsiteX0" y="connsiteY0"/>
                </a:cxn>
                <a:cxn ang="0">
                  <a:pos x="connsiteX1" y="connsiteY1"/>
                </a:cxn>
                <a:cxn ang="0">
                  <a:pos x="connsiteX2" y="connsiteY2"/>
                </a:cxn>
                <a:cxn ang="0">
                  <a:pos x="connsiteX3" y="connsiteY3"/>
                </a:cxn>
              </a:cxnLst>
              <a:rect l="l" t="t" r="r" b="b"/>
              <a:pathLst>
                <a:path w="155225" h="179149">
                  <a:moveTo>
                    <a:pt x="0" y="10225"/>
                  </a:moveTo>
                  <a:lnTo>
                    <a:pt x="38184" y="173442"/>
                  </a:lnTo>
                  <a:cubicBezTo>
                    <a:pt x="38184" y="173442"/>
                    <a:pt x="152017" y="192153"/>
                    <a:pt x="155156" y="161817"/>
                  </a:cubicBezTo>
                  <a:cubicBezTo>
                    <a:pt x="158296" y="131482"/>
                    <a:pt x="53161" y="0"/>
                    <a:pt x="53161" y="0"/>
                  </a:cubicBezTo>
                  <a:close/>
                </a:path>
              </a:pathLst>
            </a:custGeom>
            <a:solidFill>
              <a:schemeClr val="accent1"/>
            </a:solidFill>
            <a:ln w="423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C0788128-0B20-47A8-9480-170274A8A449}"/>
                </a:ext>
              </a:extLst>
            </p:cNvPr>
            <p:cNvSpPr/>
            <p:nvPr/>
          </p:nvSpPr>
          <p:spPr>
            <a:xfrm>
              <a:off x="1584522" y="3006927"/>
              <a:ext cx="9526" cy="27833"/>
            </a:xfrm>
            <a:custGeom>
              <a:avLst/>
              <a:gdLst>
                <a:gd name="connsiteX0" fmla="*/ 5020 w 9526"/>
                <a:gd name="connsiteY0" fmla="*/ 27833 h 27833"/>
                <a:gd name="connsiteX1" fmla="*/ 3959 w 9526"/>
                <a:gd name="connsiteY1" fmla="*/ 27579 h 27833"/>
                <a:gd name="connsiteX2" fmla="*/ 3196 w 9526"/>
                <a:gd name="connsiteY2" fmla="*/ 24651 h 27833"/>
                <a:gd name="connsiteX3" fmla="*/ 650 w 9526"/>
                <a:gd name="connsiteY3" fmla="*/ 3650 h 27833"/>
                <a:gd name="connsiteX4" fmla="*/ 595 w 9526"/>
                <a:gd name="connsiteY4" fmla="*/ 650 h 27833"/>
                <a:gd name="connsiteX5" fmla="*/ 3594 w 9526"/>
                <a:gd name="connsiteY5" fmla="*/ 595 h 27833"/>
                <a:gd name="connsiteX6" fmla="*/ 3959 w 9526"/>
                <a:gd name="connsiteY6" fmla="*/ 1062 h 27833"/>
                <a:gd name="connsiteX7" fmla="*/ 6844 w 9526"/>
                <a:gd name="connsiteY7" fmla="*/ 26772 h 27833"/>
                <a:gd name="connsiteX8" fmla="*/ 5020 w 9526"/>
                <a:gd name="connsiteY8" fmla="*/ 27833 h 27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6" h="27833">
                  <a:moveTo>
                    <a:pt x="5020" y="27833"/>
                  </a:moveTo>
                  <a:cubicBezTo>
                    <a:pt x="4651" y="27829"/>
                    <a:pt x="4290" y="27744"/>
                    <a:pt x="3959" y="27579"/>
                  </a:cubicBezTo>
                  <a:cubicBezTo>
                    <a:pt x="2950" y="26972"/>
                    <a:pt x="2614" y="25674"/>
                    <a:pt x="3196" y="24651"/>
                  </a:cubicBezTo>
                  <a:cubicBezTo>
                    <a:pt x="9008" y="14596"/>
                    <a:pt x="735" y="3777"/>
                    <a:pt x="650" y="3650"/>
                  </a:cubicBezTo>
                  <a:cubicBezTo>
                    <a:pt x="-194" y="2835"/>
                    <a:pt x="-220" y="1494"/>
                    <a:pt x="595" y="650"/>
                  </a:cubicBezTo>
                  <a:cubicBezTo>
                    <a:pt x="1409" y="-194"/>
                    <a:pt x="2750" y="-220"/>
                    <a:pt x="3594" y="595"/>
                  </a:cubicBezTo>
                  <a:cubicBezTo>
                    <a:pt x="3739" y="731"/>
                    <a:pt x="3862" y="888"/>
                    <a:pt x="3959" y="1062"/>
                  </a:cubicBezTo>
                  <a:cubicBezTo>
                    <a:pt x="4384" y="1613"/>
                    <a:pt x="14099" y="14256"/>
                    <a:pt x="6844" y="26772"/>
                  </a:cubicBezTo>
                  <a:cubicBezTo>
                    <a:pt x="6467" y="27426"/>
                    <a:pt x="5775" y="27829"/>
                    <a:pt x="5020" y="27833"/>
                  </a:cubicBezTo>
                  <a:close/>
                </a:path>
              </a:pathLst>
            </a:custGeom>
            <a:solidFill>
              <a:srgbClr val="231F20"/>
            </a:solidFill>
            <a:ln w="423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1A6CA85C-6F33-47A9-B153-4F0DCE41CDA4}"/>
                </a:ext>
              </a:extLst>
            </p:cNvPr>
            <p:cNvSpPr/>
            <p:nvPr/>
          </p:nvSpPr>
          <p:spPr>
            <a:xfrm>
              <a:off x="1506257" y="3076975"/>
              <a:ext cx="38439" cy="68689"/>
            </a:xfrm>
            <a:custGeom>
              <a:avLst/>
              <a:gdLst>
                <a:gd name="connsiteX0" fmla="*/ 0 w 38439"/>
                <a:gd name="connsiteY0" fmla="*/ 0 h 68689"/>
                <a:gd name="connsiteX1" fmla="*/ 38439 w 38439"/>
                <a:gd name="connsiteY1" fmla="*/ 68690 h 68689"/>
              </a:gdLst>
              <a:ahLst/>
              <a:cxnLst>
                <a:cxn ang="0">
                  <a:pos x="connsiteX0" y="connsiteY0"/>
                </a:cxn>
                <a:cxn ang="0">
                  <a:pos x="connsiteX1" y="connsiteY1"/>
                </a:cxn>
              </a:cxnLst>
              <a:rect l="l" t="t" r="r" b="b"/>
              <a:pathLst>
                <a:path w="38439" h="68689">
                  <a:moveTo>
                    <a:pt x="0" y="0"/>
                  </a:moveTo>
                  <a:lnTo>
                    <a:pt x="38439" y="68690"/>
                  </a:lnTo>
                </a:path>
              </a:pathLst>
            </a:custGeom>
            <a:ln w="423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22679A9A-4633-4570-91DC-CE5C11F64036}"/>
                </a:ext>
              </a:extLst>
            </p:cNvPr>
            <p:cNvSpPr/>
            <p:nvPr/>
          </p:nvSpPr>
          <p:spPr>
            <a:xfrm>
              <a:off x="1504118" y="3074864"/>
              <a:ext cx="42716" cy="72922"/>
            </a:xfrm>
            <a:custGeom>
              <a:avLst/>
              <a:gdLst>
                <a:gd name="connsiteX0" fmla="*/ 40578 w 42716"/>
                <a:gd name="connsiteY0" fmla="*/ 72922 h 72922"/>
                <a:gd name="connsiteX1" fmla="*/ 38754 w 42716"/>
                <a:gd name="connsiteY1" fmla="*/ 71819 h 72922"/>
                <a:gd name="connsiteX2" fmla="*/ 272 w 42716"/>
                <a:gd name="connsiteY2" fmla="*/ 3172 h 72922"/>
                <a:gd name="connsiteX3" fmla="*/ 1078 w 42716"/>
                <a:gd name="connsiteY3" fmla="*/ 287 h 72922"/>
                <a:gd name="connsiteX4" fmla="*/ 3925 w 42716"/>
                <a:gd name="connsiteY4" fmla="*/ 1025 h 72922"/>
                <a:gd name="connsiteX5" fmla="*/ 3963 w 42716"/>
                <a:gd name="connsiteY5" fmla="*/ 1093 h 72922"/>
                <a:gd name="connsiteX6" fmla="*/ 42445 w 42716"/>
                <a:gd name="connsiteY6" fmla="*/ 69740 h 72922"/>
                <a:gd name="connsiteX7" fmla="*/ 41639 w 42716"/>
                <a:gd name="connsiteY7" fmla="*/ 72625 h 72922"/>
                <a:gd name="connsiteX8" fmla="*/ 40578 w 42716"/>
                <a:gd name="connsiteY8"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16" h="72922">
                  <a:moveTo>
                    <a:pt x="40578" y="72922"/>
                  </a:moveTo>
                  <a:cubicBezTo>
                    <a:pt x="39819" y="72901"/>
                    <a:pt x="39127" y="72481"/>
                    <a:pt x="38754" y="71819"/>
                  </a:cubicBezTo>
                  <a:lnTo>
                    <a:pt x="272" y="3172"/>
                  </a:lnTo>
                  <a:cubicBezTo>
                    <a:pt x="-301" y="2153"/>
                    <a:pt x="60" y="864"/>
                    <a:pt x="1078" y="287"/>
                  </a:cubicBezTo>
                  <a:cubicBezTo>
                    <a:pt x="2067" y="-295"/>
                    <a:pt x="3344" y="36"/>
                    <a:pt x="3925" y="1025"/>
                  </a:cubicBezTo>
                  <a:cubicBezTo>
                    <a:pt x="3938" y="1046"/>
                    <a:pt x="3951" y="1072"/>
                    <a:pt x="3963" y="1093"/>
                  </a:cubicBezTo>
                  <a:lnTo>
                    <a:pt x="42445" y="69740"/>
                  </a:lnTo>
                  <a:cubicBezTo>
                    <a:pt x="43018" y="70758"/>
                    <a:pt x="42657" y="72048"/>
                    <a:pt x="41639" y="72625"/>
                  </a:cubicBezTo>
                  <a:cubicBezTo>
                    <a:pt x="41320" y="72820"/>
                    <a:pt x="40951" y="72926"/>
                    <a:pt x="40578" y="72922"/>
                  </a:cubicBezTo>
                  <a:close/>
                </a:path>
              </a:pathLst>
            </a:custGeom>
            <a:solidFill>
              <a:srgbClr val="231F20"/>
            </a:solidFill>
            <a:ln w="423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13FAA7D5-AAB8-4B7C-9C2A-882A2A0F1650}"/>
                </a:ext>
              </a:extLst>
            </p:cNvPr>
            <p:cNvSpPr/>
            <p:nvPr/>
          </p:nvSpPr>
          <p:spPr>
            <a:xfrm>
              <a:off x="1346427" y="3274134"/>
              <a:ext cx="55416" cy="215869"/>
            </a:xfrm>
            <a:custGeom>
              <a:avLst/>
              <a:gdLst>
                <a:gd name="connsiteX0" fmla="*/ 55417 w 55416"/>
                <a:gd name="connsiteY0" fmla="*/ 0 h 215869"/>
                <a:gd name="connsiteX1" fmla="*/ 15408 w 55416"/>
                <a:gd name="connsiteY1" fmla="*/ 209548 h 215869"/>
                <a:gd name="connsiteX2" fmla="*/ 7771 w 55416"/>
                <a:gd name="connsiteY2" fmla="*/ 215870 h 215869"/>
                <a:gd name="connsiteX3" fmla="*/ 7771 w 55416"/>
                <a:gd name="connsiteY3" fmla="*/ 215870 h 215869"/>
                <a:gd name="connsiteX4" fmla="*/ 0 w 55416"/>
                <a:gd name="connsiteY4" fmla="*/ 208114 h 215869"/>
                <a:gd name="connsiteX5" fmla="*/ 92 w 55416"/>
                <a:gd name="connsiteY5" fmla="*/ 206917 h 215869"/>
                <a:gd name="connsiteX6" fmla="*/ 31573 w 55416"/>
                <a:gd name="connsiteY6" fmla="*/ 2461 h 215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16" h="215869">
                  <a:moveTo>
                    <a:pt x="55417" y="0"/>
                  </a:moveTo>
                  <a:lnTo>
                    <a:pt x="15408" y="209548"/>
                  </a:lnTo>
                  <a:cubicBezTo>
                    <a:pt x="14698" y="213209"/>
                    <a:pt x="11499" y="215857"/>
                    <a:pt x="7771" y="215870"/>
                  </a:cubicBezTo>
                  <a:lnTo>
                    <a:pt x="7771" y="215870"/>
                  </a:lnTo>
                  <a:cubicBezTo>
                    <a:pt x="3483" y="215874"/>
                    <a:pt x="4" y="212399"/>
                    <a:pt x="0" y="208114"/>
                  </a:cubicBezTo>
                  <a:cubicBezTo>
                    <a:pt x="0" y="207711"/>
                    <a:pt x="31" y="207312"/>
                    <a:pt x="92" y="206917"/>
                  </a:cubicBezTo>
                  <a:lnTo>
                    <a:pt x="31573" y="2461"/>
                  </a:lnTo>
                  <a:close/>
                </a:path>
              </a:pathLst>
            </a:custGeom>
            <a:solidFill>
              <a:srgbClr val="231F20"/>
            </a:solidFill>
            <a:ln w="423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F07924FE-9B98-47E7-8CD0-303DCF848407}"/>
                </a:ext>
              </a:extLst>
            </p:cNvPr>
            <p:cNvSpPr/>
            <p:nvPr/>
          </p:nvSpPr>
          <p:spPr>
            <a:xfrm>
              <a:off x="1344315" y="3272255"/>
              <a:ext cx="59653" cy="219870"/>
            </a:xfrm>
            <a:custGeom>
              <a:avLst/>
              <a:gdLst>
                <a:gd name="connsiteX0" fmla="*/ 9883 w 59653"/>
                <a:gd name="connsiteY0" fmla="*/ 219871 h 219870"/>
                <a:gd name="connsiteX1" fmla="*/ 2373 w 59653"/>
                <a:gd name="connsiteY1" fmla="*/ 216392 h 219870"/>
                <a:gd name="connsiteX2" fmla="*/ 125 w 59653"/>
                <a:gd name="connsiteY2" fmla="*/ 208458 h 219870"/>
                <a:gd name="connsiteX3" fmla="*/ 31606 w 59653"/>
                <a:gd name="connsiteY3" fmla="*/ 4340 h 219870"/>
                <a:gd name="connsiteX4" fmla="*/ 33473 w 59653"/>
                <a:gd name="connsiteY4" fmla="*/ 2559 h 219870"/>
                <a:gd name="connsiteX5" fmla="*/ 57317 w 59653"/>
                <a:gd name="connsiteY5" fmla="*/ 13 h 219870"/>
                <a:gd name="connsiteX6" fmla="*/ 59099 w 59653"/>
                <a:gd name="connsiteY6" fmla="*/ 649 h 219870"/>
                <a:gd name="connsiteX7" fmla="*/ 59608 w 59653"/>
                <a:gd name="connsiteY7" fmla="*/ 2516 h 219870"/>
                <a:gd name="connsiteX8" fmla="*/ 19599 w 59653"/>
                <a:gd name="connsiteY8" fmla="*/ 211809 h 219870"/>
                <a:gd name="connsiteX9" fmla="*/ 9883 w 59653"/>
                <a:gd name="connsiteY9" fmla="*/ 219871 h 219870"/>
                <a:gd name="connsiteX10" fmla="*/ 35339 w 59653"/>
                <a:gd name="connsiteY10" fmla="*/ 6419 h 219870"/>
                <a:gd name="connsiteX11" fmla="*/ 4113 w 59653"/>
                <a:gd name="connsiteY11" fmla="*/ 209137 h 219870"/>
                <a:gd name="connsiteX12" fmla="*/ 8843 w 59653"/>
                <a:gd name="connsiteY12" fmla="*/ 215564 h 219870"/>
                <a:gd name="connsiteX13" fmla="*/ 9671 w 59653"/>
                <a:gd name="connsiteY13" fmla="*/ 215628 h 219870"/>
                <a:gd name="connsiteX14" fmla="*/ 15186 w 59653"/>
                <a:gd name="connsiteY14" fmla="*/ 211046 h 219870"/>
                <a:gd name="connsiteX15" fmla="*/ 54898 w 59653"/>
                <a:gd name="connsiteY15" fmla="*/ 4340 h 219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53" h="219870">
                  <a:moveTo>
                    <a:pt x="9883" y="219871"/>
                  </a:moveTo>
                  <a:cubicBezTo>
                    <a:pt x="6990" y="219871"/>
                    <a:pt x="4244" y="218598"/>
                    <a:pt x="2373" y="216392"/>
                  </a:cubicBezTo>
                  <a:cubicBezTo>
                    <a:pt x="488" y="214211"/>
                    <a:pt x="-335" y="211305"/>
                    <a:pt x="125" y="208458"/>
                  </a:cubicBezTo>
                  <a:lnTo>
                    <a:pt x="31606" y="4340"/>
                  </a:lnTo>
                  <a:cubicBezTo>
                    <a:pt x="31754" y="3394"/>
                    <a:pt x="32519" y="2660"/>
                    <a:pt x="33473" y="2559"/>
                  </a:cubicBezTo>
                  <a:lnTo>
                    <a:pt x="57317" y="13"/>
                  </a:lnTo>
                  <a:cubicBezTo>
                    <a:pt x="57977" y="-59"/>
                    <a:pt x="58634" y="174"/>
                    <a:pt x="59099" y="649"/>
                  </a:cubicBezTo>
                  <a:cubicBezTo>
                    <a:pt x="59559" y="1154"/>
                    <a:pt x="59748" y="1850"/>
                    <a:pt x="59608" y="2516"/>
                  </a:cubicBezTo>
                  <a:lnTo>
                    <a:pt x="19599" y="211809"/>
                  </a:lnTo>
                  <a:cubicBezTo>
                    <a:pt x="18706" y="216476"/>
                    <a:pt x="14633" y="219854"/>
                    <a:pt x="9883" y="219871"/>
                  </a:cubicBezTo>
                  <a:close/>
                  <a:moveTo>
                    <a:pt x="35339" y="6419"/>
                  </a:moveTo>
                  <a:lnTo>
                    <a:pt x="4113" y="209137"/>
                  </a:lnTo>
                  <a:cubicBezTo>
                    <a:pt x="3644" y="212217"/>
                    <a:pt x="5762" y="215093"/>
                    <a:pt x="8843" y="215564"/>
                  </a:cubicBezTo>
                  <a:cubicBezTo>
                    <a:pt x="9117" y="215607"/>
                    <a:pt x="9394" y="215628"/>
                    <a:pt x="9671" y="215628"/>
                  </a:cubicBezTo>
                  <a:cubicBezTo>
                    <a:pt x="12368" y="215615"/>
                    <a:pt x="14679" y="213693"/>
                    <a:pt x="15186" y="211046"/>
                  </a:cubicBezTo>
                  <a:lnTo>
                    <a:pt x="54898" y="4340"/>
                  </a:lnTo>
                  <a:close/>
                </a:path>
              </a:pathLst>
            </a:custGeom>
            <a:solidFill>
              <a:srgbClr val="231F20"/>
            </a:solidFill>
            <a:ln w="423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DB1E770A-021A-4C0A-BD26-135C973C7981}"/>
                </a:ext>
              </a:extLst>
            </p:cNvPr>
            <p:cNvSpPr/>
            <p:nvPr/>
          </p:nvSpPr>
          <p:spPr>
            <a:xfrm>
              <a:off x="1367902" y="3188219"/>
              <a:ext cx="188673" cy="71404"/>
            </a:xfrm>
            <a:custGeom>
              <a:avLst/>
              <a:gdLst>
                <a:gd name="connsiteX0" fmla="*/ 0 w 188673"/>
                <a:gd name="connsiteY0" fmla="*/ 0 h 71404"/>
                <a:gd name="connsiteX1" fmla="*/ 26475 w 188673"/>
                <a:gd name="connsiteY1" fmla="*/ 71405 h 71404"/>
                <a:gd name="connsiteX2" fmla="*/ 188674 w 188673"/>
                <a:gd name="connsiteY2" fmla="*/ 71405 h 71404"/>
                <a:gd name="connsiteX3" fmla="*/ 150871 w 188673"/>
                <a:gd name="connsiteY3" fmla="*/ 85 h 71404"/>
              </a:gdLst>
              <a:ahLst/>
              <a:cxnLst>
                <a:cxn ang="0">
                  <a:pos x="connsiteX0" y="connsiteY0"/>
                </a:cxn>
                <a:cxn ang="0">
                  <a:pos x="connsiteX1" y="connsiteY1"/>
                </a:cxn>
                <a:cxn ang="0">
                  <a:pos x="connsiteX2" y="connsiteY2"/>
                </a:cxn>
                <a:cxn ang="0">
                  <a:pos x="connsiteX3" y="connsiteY3"/>
                </a:cxn>
              </a:cxnLst>
              <a:rect l="l" t="t" r="r" b="b"/>
              <a:pathLst>
                <a:path w="188673" h="71404">
                  <a:moveTo>
                    <a:pt x="0" y="0"/>
                  </a:moveTo>
                  <a:cubicBezTo>
                    <a:pt x="6899" y="24472"/>
                    <a:pt x="15752" y="48350"/>
                    <a:pt x="26475" y="71405"/>
                  </a:cubicBezTo>
                  <a:lnTo>
                    <a:pt x="188674" y="71405"/>
                  </a:lnTo>
                  <a:lnTo>
                    <a:pt x="150871" y="85"/>
                  </a:lnTo>
                  <a:close/>
                </a:path>
              </a:pathLst>
            </a:custGeom>
            <a:solidFill>
              <a:srgbClr val="231F20"/>
            </a:solidFill>
            <a:ln w="423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E7125995-2196-435E-AD8B-132DE6B08C0C}"/>
                </a:ext>
              </a:extLst>
            </p:cNvPr>
            <p:cNvSpPr/>
            <p:nvPr/>
          </p:nvSpPr>
          <p:spPr>
            <a:xfrm>
              <a:off x="1365623" y="3186098"/>
              <a:ext cx="193093" cy="75562"/>
            </a:xfrm>
            <a:custGeom>
              <a:avLst/>
              <a:gdLst>
                <a:gd name="connsiteX0" fmla="*/ 191123 w 193093"/>
                <a:gd name="connsiteY0" fmla="*/ 75563 h 75562"/>
                <a:gd name="connsiteX1" fmla="*/ 28754 w 193093"/>
                <a:gd name="connsiteY1" fmla="*/ 75563 h 75562"/>
                <a:gd name="connsiteX2" fmla="*/ 26887 w 193093"/>
                <a:gd name="connsiteY2" fmla="*/ 74375 h 75562"/>
                <a:gd name="connsiteX3" fmla="*/ 73 w 193093"/>
                <a:gd name="connsiteY3" fmla="*/ 2715 h 75562"/>
                <a:gd name="connsiteX4" fmla="*/ 413 w 193093"/>
                <a:gd name="connsiteY4" fmla="*/ 849 h 75562"/>
                <a:gd name="connsiteX5" fmla="*/ 2110 w 193093"/>
                <a:gd name="connsiteY5" fmla="*/ 0 h 75562"/>
                <a:gd name="connsiteX6" fmla="*/ 153151 w 193093"/>
                <a:gd name="connsiteY6" fmla="*/ 0 h 75562"/>
                <a:gd name="connsiteX7" fmla="*/ 155017 w 193093"/>
                <a:gd name="connsiteY7" fmla="*/ 1146 h 75562"/>
                <a:gd name="connsiteX8" fmla="*/ 192820 w 193093"/>
                <a:gd name="connsiteY8" fmla="*/ 72466 h 75562"/>
                <a:gd name="connsiteX9" fmla="*/ 192820 w 193093"/>
                <a:gd name="connsiteY9" fmla="*/ 74545 h 75562"/>
                <a:gd name="connsiteX10" fmla="*/ 191123 w 193093"/>
                <a:gd name="connsiteY10" fmla="*/ 75563 h 75562"/>
                <a:gd name="connsiteX11" fmla="*/ 30281 w 193093"/>
                <a:gd name="connsiteY11" fmla="*/ 71320 h 75562"/>
                <a:gd name="connsiteX12" fmla="*/ 187601 w 193093"/>
                <a:gd name="connsiteY12" fmla="*/ 71320 h 75562"/>
                <a:gd name="connsiteX13" fmla="*/ 152047 w 193093"/>
                <a:gd name="connsiteY13" fmla="*/ 4243 h 75562"/>
                <a:gd name="connsiteX14" fmla="*/ 5080 w 193093"/>
                <a:gd name="connsiteY14" fmla="*/ 4243 h 75562"/>
                <a:gd name="connsiteX15" fmla="*/ 30281 w 193093"/>
                <a:gd name="connsiteY15" fmla="*/ 71320 h 7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093" h="75562">
                  <a:moveTo>
                    <a:pt x="191123" y="75563"/>
                  </a:moveTo>
                  <a:lnTo>
                    <a:pt x="28754" y="75563"/>
                  </a:lnTo>
                  <a:cubicBezTo>
                    <a:pt x="27955" y="75559"/>
                    <a:pt x="27230" y="75096"/>
                    <a:pt x="26887" y="74375"/>
                  </a:cubicBezTo>
                  <a:cubicBezTo>
                    <a:pt x="16030" y="51252"/>
                    <a:pt x="7063" y="27285"/>
                    <a:pt x="73" y="2715"/>
                  </a:cubicBezTo>
                  <a:cubicBezTo>
                    <a:pt x="-95" y="2075"/>
                    <a:pt x="30" y="1392"/>
                    <a:pt x="413" y="849"/>
                  </a:cubicBezTo>
                  <a:cubicBezTo>
                    <a:pt x="829" y="335"/>
                    <a:pt x="1448" y="25"/>
                    <a:pt x="2110" y="0"/>
                  </a:cubicBezTo>
                  <a:lnTo>
                    <a:pt x="153151" y="0"/>
                  </a:lnTo>
                  <a:cubicBezTo>
                    <a:pt x="153940" y="-4"/>
                    <a:pt x="154661" y="441"/>
                    <a:pt x="155017" y="1146"/>
                  </a:cubicBezTo>
                  <a:lnTo>
                    <a:pt x="192820" y="72466"/>
                  </a:lnTo>
                  <a:cubicBezTo>
                    <a:pt x="193185" y="73111"/>
                    <a:pt x="193185" y="73900"/>
                    <a:pt x="192820" y="74545"/>
                  </a:cubicBezTo>
                  <a:cubicBezTo>
                    <a:pt x="192455" y="75143"/>
                    <a:pt x="191823" y="75525"/>
                    <a:pt x="191123" y="75563"/>
                  </a:cubicBezTo>
                  <a:close/>
                  <a:moveTo>
                    <a:pt x="30281" y="71320"/>
                  </a:moveTo>
                  <a:lnTo>
                    <a:pt x="187601" y="71320"/>
                  </a:lnTo>
                  <a:lnTo>
                    <a:pt x="152047" y="4243"/>
                  </a:lnTo>
                  <a:lnTo>
                    <a:pt x="5080" y="4243"/>
                  </a:lnTo>
                  <a:cubicBezTo>
                    <a:pt x="11777" y="27204"/>
                    <a:pt x="20202" y="49627"/>
                    <a:pt x="30281" y="71320"/>
                  </a:cubicBezTo>
                  <a:close/>
                </a:path>
              </a:pathLst>
            </a:custGeom>
            <a:solidFill>
              <a:srgbClr val="231F20"/>
            </a:solidFill>
            <a:ln w="423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67E088E9-D8A2-4163-8C80-02C91E239326}"/>
                </a:ext>
              </a:extLst>
            </p:cNvPr>
            <p:cNvSpPr/>
            <p:nvPr/>
          </p:nvSpPr>
          <p:spPr>
            <a:xfrm rot="10800000">
              <a:off x="1357380" y="3262976"/>
              <a:ext cx="193298" cy="13746"/>
            </a:xfrm>
            <a:custGeom>
              <a:avLst/>
              <a:gdLst>
                <a:gd name="connsiteX0" fmla="*/ 0 w 193298"/>
                <a:gd name="connsiteY0" fmla="*/ 0 h 13746"/>
                <a:gd name="connsiteX1" fmla="*/ 193298 w 193298"/>
                <a:gd name="connsiteY1" fmla="*/ 0 h 13746"/>
                <a:gd name="connsiteX2" fmla="*/ 193298 w 193298"/>
                <a:gd name="connsiteY2" fmla="*/ 13746 h 13746"/>
                <a:gd name="connsiteX3" fmla="*/ 0 w 193298"/>
                <a:gd name="connsiteY3" fmla="*/ 13746 h 13746"/>
              </a:gdLst>
              <a:ahLst/>
              <a:cxnLst>
                <a:cxn ang="0">
                  <a:pos x="connsiteX0" y="connsiteY0"/>
                </a:cxn>
                <a:cxn ang="0">
                  <a:pos x="connsiteX1" y="connsiteY1"/>
                </a:cxn>
                <a:cxn ang="0">
                  <a:pos x="connsiteX2" y="connsiteY2"/>
                </a:cxn>
                <a:cxn ang="0">
                  <a:pos x="connsiteX3" y="connsiteY3"/>
                </a:cxn>
              </a:cxnLst>
              <a:rect l="l" t="t" r="r" b="b"/>
              <a:pathLst>
                <a:path w="193298" h="13746">
                  <a:moveTo>
                    <a:pt x="0" y="0"/>
                  </a:moveTo>
                  <a:lnTo>
                    <a:pt x="193298" y="0"/>
                  </a:lnTo>
                  <a:lnTo>
                    <a:pt x="193298" y="13746"/>
                  </a:lnTo>
                  <a:lnTo>
                    <a:pt x="0" y="13746"/>
                  </a:lnTo>
                  <a:close/>
                </a:path>
              </a:pathLst>
            </a:custGeom>
            <a:solidFill>
              <a:srgbClr val="231F20"/>
            </a:solidFill>
            <a:ln w="423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92BCB930-65D6-4C9A-8811-AE85C61509EB}"/>
                </a:ext>
              </a:extLst>
            </p:cNvPr>
            <p:cNvSpPr/>
            <p:nvPr/>
          </p:nvSpPr>
          <p:spPr>
            <a:xfrm>
              <a:off x="1355259" y="3260855"/>
              <a:ext cx="197545" cy="17989"/>
            </a:xfrm>
            <a:custGeom>
              <a:avLst/>
              <a:gdLst>
                <a:gd name="connsiteX0" fmla="*/ 195420 w 197545"/>
                <a:gd name="connsiteY0" fmla="*/ 17989 h 17989"/>
                <a:gd name="connsiteX1" fmla="*/ 2121 w 197545"/>
                <a:gd name="connsiteY1" fmla="*/ 17989 h 17989"/>
                <a:gd name="connsiteX2" fmla="*/ 0 w 197545"/>
                <a:gd name="connsiteY2" fmla="*/ 15868 h 17989"/>
                <a:gd name="connsiteX3" fmla="*/ 0 w 197545"/>
                <a:gd name="connsiteY3" fmla="*/ 2121 h 17989"/>
                <a:gd name="connsiteX4" fmla="*/ 2121 w 197545"/>
                <a:gd name="connsiteY4" fmla="*/ 0 h 17989"/>
                <a:gd name="connsiteX5" fmla="*/ 195420 w 197545"/>
                <a:gd name="connsiteY5" fmla="*/ 0 h 17989"/>
                <a:gd name="connsiteX6" fmla="*/ 197541 w 197545"/>
                <a:gd name="connsiteY6" fmla="*/ 2121 h 17989"/>
                <a:gd name="connsiteX7" fmla="*/ 197541 w 197545"/>
                <a:gd name="connsiteY7" fmla="*/ 15741 h 17989"/>
                <a:gd name="connsiteX8" fmla="*/ 195551 w 197545"/>
                <a:gd name="connsiteY8" fmla="*/ 17985 h 17989"/>
                <a:gd name="connsiteX9" fmla="*/ 195420 w 197545"/>
                <a:gd name="connsiteY9" fmla="*/ 17989 h 17989"/>
                <a:gd name="connsiteX10" fmla="*/ 4243 w 197545"/>
                <a:gd name="connsiteY10" fmla="*/ 13746 h 17989"/>
                <a:gd name="connsiteX11" fmla="*/ 193298 w 197545"/>
                <a:gd name="connsiteY11" fmla="*/ 13746 h 17989"/>
                <a:gd name="connsiteX12" fmla="*/ 193298 w 197545"/>
                <a:gd name="connsiteY12" fmla="*/ 4243 h 17989"/>
                <a:gd name="connsiteX13" fmla="*/ 4243 w 197545"/>
                <a:gd name="connsiteY13" fmla="*/ 4243 h 1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545" h="17989">
                  <a:moveTo>
                    <a:pt x="195420" y="17989"/>
                  </a:moveTo>
                  <a:lnTo>
                    <a:pt x="2121" y="17989"/>
                  </a:lnTo>
                  <a:cubicBezTo>
                    <a:pt x="950" y="17989"/>
                    <a:pt x="0" y="17039"/>
                    <a:pt x="0" y="15868"/>
                  </a:cubicBezTo>
                  <a:lnTo>
                    <a:pt x="0" y="2121"/>
                  </a:lnTo>
                  <a:cubicBezTo>
                    <a:pt x="0" y="950"/>
                    <a:pt x="950" y="0"/>
                    <a:pt x="2121" y="0"/>
                  </a:cubicBezTo>
                  <a:lnTo>
                    <a:pt x="195420" y="0"/>
                  </a:lnTo>
                  <a:cubicBezTo>
                    <a:pt x="196591" y="0"/>
                    <a:pt x="197541" y="950"/>
                    <a:pt x="197541" y="2121"/>
                  </a:cubicBezTo>
                  <a:lnTo>
                    <a:pt x="197541" y="15741"/>
                  </a:lnTo>
                  <a:cubicBezTo>
                    <a:pt x="197613" y="16912"/>
                    <a:pt x="196722" y="17917"/>
                    <a:pt x="195551" y="17985"/>
                  </a:cubicBezTo>
                  <a:cubicBezTo>
                    <a:pt x="195509" y="17989"/>
                    <a:pt x="195462" y="17989"/>
                    <a:pt x="195420" y="17989"/>
                  </a:cubicBezTo>
                  <a:close/>
                  <a:moveTo>
                    <a:pt x="4243" y="13746"/>
                  </a:moveTo>
                  <a:lnTo>
                    <a:pt x="193298" y="13746"/>
                  </a:lnTo>
                  <a:lnTo>
                    <a:pt x="193298" y="4243"/>
                  </a:lnTo>
                  <a:lnTo>
                    <a:pt x="4243" y="4243"/>
                  </a:lnTo>
                  <a:close/>
                </a:path>
              </a:pathLst>
            </a:custGeom>
            <a:solidFill>
              <a:srgbClr val="231F20"/>
            </a:solidFill>
            <a:ln w="423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14232940-F845-4928-8258-A1883FA17F6F}"/>
                </a:ext>
              </a:extLst>
            </p:cNvPr>
            <p:cNvSpPr/>
            <p:nvPr/>
          </p:nvSpPr>
          <p:spPr>
            <a:xfrm rot="15091198">
              <a:off x="1235463" y="3175991"/>
              <a:ext cx="193298" cy="13746"/>
            </a:xfrm>
            <a:custGeom>
              <a:avLst/>
              <a:gdLst>
                <a:gd name="connsiteX0" fmla="*/ 0 w 193298"/>
                <a:gd name="connsiteY0" fmla="*/ 0 h 13746"/>
                <a:gd name="connsiteX1" fmla="*/ 186425 w 193298"/>
                <a:gd name="connsiteY1" fmla="*/ 0 h 13746"/>
                <a:gd name="connsiteX2" fmla="*/ 193298 w 193298"/>
                <a:gd name="connsiteY2" fmla="*/ 6873 h 13746"/>
                <a:gd name="connsiteX3" fmla="*/ 193298 w 193298"/>
                <a:gd name="connsiteY3" fmla="*/ 6873 h 13746"/>
                <a:gd name="connsiteX4" fmla="*/ 186425 w 193298"/>
                <a:gd name="connsiteY4" fmla="*/ 13746 h 13746"/>
                <a:gd name="connsiteX5" fmla="*/ 0 w 193298"/>
                <a:gd name="connsiteY5" fmla="*/ 13746 h 13746"/>
                <a:gd name="connsiteX6" fmla="*/ 0 w 193298"/>
                <a:gd name="connsiteY6" fmla="*/ 13746 h 13746"/>
                <a:gd name="connsiteX7" fmla="*/ 0 w 193298"/>
                <a:gd name="connsiteY7" fmla="*/ 0 h 13746"/>
                <a:gd name="connsiteX8" fmla="*/ 0 w 193298"/>
                <a:gd name="connsiteY8" fmla="*/ 0 h 1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298" h="13746">
                  <a:moveTo>
                    <a:pt x="0" y="0"/>
                  </a:moveTo>
                  <a:lnTo>
                    <a:pt x="186425" y="0"/>
                  </a:lnTo>
                  <a:cubicBezTo>
                    <a:pt x="190222" y="0"/>
                    <a:pt x="193298" y="3076"/>
                    <a:pt x="193298" y="6873"/>
                  </a:cubicBezTo>
                  <a:lnTo>
                    <a:pt x="193298" y="6873"/>
                  </a:lnTo>
                  <a:cubicBezTo>
                    <a:pt x="193298" y="10670"/>
                    <a:pt x="190222" y="13746"/>
                    <a:pt x="186425" y="13746"/>
                  </a:cubicBezTo>
                  <a:lnTo>
                    <a:pt x="0" y="13746"/>
                  </a:lnTo>
                  <a:lnTo>
                    <a:pt x="0" y="13746"/>
                  </a:lnTo>
                  <a:lnTo>
                    <a:pt x="0" y="0"/>
                  </a:lnTo>
                  <a:lnTo>
                    <a:pt x="0" y="0"/>
                  </a:lnTo>
                  <a:close/>
                </a:path>
              </a:pathLst>
            </a:custGeom>
            <a:solidFill>
              <a:srgbClr val="231F20"/>
            </a:solidFill>
            <a:ln w="423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48A69763-C745-423C-B8FA-C31AF6E8A853}"/>
                </a:ext>
              </a:extLst>
            </p:cNvPr>
            <p:cNvSpPr/>
            <p:nvPr/>
          </p:nvSpPr>
          <p:spPr>
            <a:xfrm>
              <a:off x="1294383" y="3087866"/>
              <a:ext cx="76966" cy="190977"/>
            </a:xfrm>
            <a:custGeom>
              <a:avLst/>
              <a:gdLst>
                <a:gd name="connsiteX0" fmla="*/ 61809 w 76966"/>
                <a:gd name="connsiteY0" fmla="*/ 190977 h 190977"/>
                <a:gd name="connsiteX1" fmla="*/ 60833 w 76966"/>
                <a:gd name="connsiteY1" fmla="*/ 190765 h 190977"/>
                <a:gd name="connsiteX2" fmla="*/ 59773 w 76966"/>
                <a:gd name="connsiteY2" fmla="*/ 189535 h 190977"/>
                <a:gd name="connsiteX3" fmla="*/ 799 w 76966"/>
                <a:gd name="connsiteY3" fmla="*/ 12698 h 190977"/>
                <a:gd name="connsiteX4" fmla="*/ 799 w 76966"/>
                <a:gd name="connsiteY4" fmla="*/ 12698 h 190977"/>
                <a:gd name="connsiteX5" fmla="*/ 5296 w 76966"/>
                <a:gd name="connsiteY5" fmla="*/ 797 h 190977"/>
                <a:gd name="connsiteX6" fmla="*/ 17195 w 76966"/>
                <a:gd name="connsiteY6" fmla="*/ 5295 h 190977"/>
                <a:gd name="connsiteX7" fmla="*/ 17770 w 76966"/>
                <a:gd name="connsiteY7" fmla="*/ 7013 h 190977"/>
                <a:gd name="connsiteX8" fmla="*/ 76871 w 76966"/>
                <a:gd name="connsiteY8" fmla="*/ 183807 h 190977"/>
                <a:gd name="connsiteX9" fmla="*/ 75513 w 76966"/>
                <a:gd name="connsiteY9" fmla="*/ 186522 h 190977"/>
                <a:gd name="connsiteX10" fmla="*/ 62488 w 76966"/>
                <a:gd name="connsiteY10" fmla="*/ 190765 h 190977"/>
                <a:gd name="connsiteX11" fmla="*/ 61809 w 76966"/>
                <a:gd name="connsiteY11" fmla="*/ 190977 h 190977"/>
                <a:gd name="connsiteX12" fmla="*/ 4829 w 76966"/>
                <a:gd name="connsiteY12" fmla="*/ 11383 h 190977"/>
                <a:gd name="connsiteX13" fmla="*/ 63209 w 76966"/>
                <a:gd name="connsiteY13" fmla="*/ 186183 h 190977"/>
                <a:gd name="connsiteX14" fmla="*/ 72246 w 76966"/>
                <a:gd name="connsiteY14" fmla="*/ 183171 h 190977"/>
                <a:gd name="connsiteX15" fmla="*/ 13824 w 76966"/>
                <a:gd name="connsiteY15" fmla="*/ 8371 h 190977"/>
                <a:gd name="connsiteX16" fmla="*/ 8005 w 76966"/>
                <a:gd name="connsiteY16" fmla="*/ 5010 h 190977"/>
                <a:gd name="connsiteX17" fmla="*/ 4643 w 76966"/>
                <a:gd name="connsiteY17" fmla="*/ 10827 h 190977"/>
                <a:gd name="connsiteX18" fmla="*/ 4829 w 76966"/>
                <a:gd name="connsiteY18" fmla="*/ 11383 h 19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66" h="190977">
                  <a:moveTo>
                    <a:pt x="61809" y="190977"/>
                  </a:moveTo>
                  <a:cubicBezTo>
                    <a:pt x="61473" y="190969"/>
                    <a:pt x="61143" y="190897"/>
                    <a:pt x="60833" y="190765"/>
                  </a:cubicBezTo>
                  <a:cubicBezTo>
                    <a:pt x="60353" y="190485"/>
                    <a:pt x="59980" y="190052"/>
                    <a:pt x="59773" y="189535"/>
                  </a:cubicBezTo>
                  <a:lnTo>
                    <a:pt x="799" y="12698"/>
                  </a:lnTo>
                  <a:lnTo>
                    <a:pt x="799" y="12698"/>
                  </a:lnTo>
                  <a:cubicBezTo>
                    <a:pt x="-1245" y="8171"/>
                    <a:pt x="768" y="2842"/>
                    <a:pt x="5296" y="797"/>
                  </a:cubicBezTo>
                  <a:cubicBezTo>
                    <a:pt x="9823" y="-1243"/>
                    <a:pt x="15151" y="768"/>
                    <a:pt x="17195" y="5295"/>
                  </a:cubicBezTo>
                  <a:cubicBezTo>
                    <a:pt x="17443" y="5846"/>
                    <a:pt x="17636" y="6423"/>
                    <a:pt x="17770" y="7013"/>
                  </a:cubicBezTo>
                  <a:lnTo>
                    <a:pt x="76871" y="183807"/>
                  </a:lnTo>
                  <a:cubicBezTo>
                    <a:pt x="77212" y="184927"/>
                    <a:pt x="76615" y="186124"/>
                    <a:pt x="75513" y="186522"/>
                  </a:cubicBezTo>
                  <a:lnTo>
                    <a:pt x="62488" y="190765"/>
                  </a:lnTo>
                  <a:cubicBezTo>
                    <a:pt x="62277" y="190880"/>
                    <a:pt x="62047" y="190948"/>
                    <a:pt x="61809" y="190977"/>
                  </a:cubicBezTo>
                  <a:close/>
                  <a:moveTo>
                    <a:pt x="4829" y="11383"/>
                  </a:moveTo>
                  <a:lnTo>
                    <a:pt x="63209" y="186183"/>
                  </a:lnTo>
                  <a:lnTo>
                    <a:pt x="72246" y="183171"/>
                  </a:lnTo>
                  <a:lnTo>
                    <a:pt x="13824" y="8371"/>
                  </a:lnTo>
                  <a:cubicBezTo>
                    <a:pt x="13146" y="5833"/>
                    <a:pt x="10540" y="4332"/>
                    <a:pt x="8005" y="5010"/>
                  </a:cubicBezTo>
                  <a:cubicBezTo>
                    <a:pt x="5470" y="5685"/>
                    <a:pt x="3965" y="8290"/>
                    <a:pt x="4643" y="10827"/>
                  </a:cubicBezTo>
                  <a:cubicBezTo>
                    <a:pt x="4694" y="11014"/>
                    <a:pt x="4756" y="11201"/>
                    <a:pt x="4829" y="11383"/>
                  </a:cubicBezTo>
                  <a:close/>
                </a:path>
              </a:pathLst>
            </a:custGeom>
            <a:solidFill>
              <a:srgbClr val="231F20"/>
            </a:solidFill>
            <a:ln w="423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6E9E13A6-3686-417E-9613-E0B87C046D97}"/>
                </a:ext>
              </a:extLst>
            </p:cNvPr>
            <p:cNvSpPr/>
            <p:nvPr/>
          </p:nvSpPr>
          <p:spPr>
            <a:xfrm>
              <a:off x="1513852" y="3117154"/>
              <a:ext cx="9546" cy="34323"/>
            </a:xfrm>
            <a:custGeom>
              <a:avLst/>
              <a:gdLst>
                <a:gd name="connsiteX0" fmla="*/ 9546 w 9546"/>
                <a:gd name="connsiteY0" fmla="*/ 0 h 34323"/>
                <a:gd name="connsiteX1" fmla="*/ 0 w 9546"/>
                <a:gd name="connsiteY1" fmla="*/ 34324 h 34323"/>
              </a:gdLst>
              <a:ahLst/>
              <a:cxnLst>
                <a:cxn ang="0">
                  <a:pos x="connsiteX0" y="connsiteY0"/>
                </a:cxn>
                <a:cxn ang="0">
                  <a:pos x="connsiteX1" y="connsiteY1"/>
                </a:cxn>
              </a:cxnLst>
              <a:rect l="l" t="t" r="r" b="b"/>
              <a:pathLst>
                <a:path w="9546" h="34323">
                  <a:moveTo>
                    <a:pt x="9546" y="0"/>
                  </a:moveTo>
                  <a:lnTo>
                    <a:pt x="0" y="34324"/>
                  </a:lnTo>
                </a:path>
              </a:pathLst>
            </a:custGeom>
            <a:ln w="423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187339EB-F2C6-4FBD-B457-0C8F3FDD5CF9}"/>
                </a:ext>
              </a:extLst>
            </p:cNvPr>
            <p:cNvSpPr/>
            <p:nvPr/>
          </p:nvSpPr>
          <p:spPr>
            <a:xfrm>
              <a:off x="1511731" y="3115068"/>
              <a:ext cx="13774" cy="38488"/>
            </a:xfrm>
            <a:custGeom>
              <a:avLst/>
              <a:gdLst>
                <a:gd name="connsiteX0" fmla="*/ 2120 w 13774"/>
                <a:gd name="connsiteY0" fmla="*/ 38488 h 38488"/>
                <a:gd name="connsiteX1" fmla="*/ 1526 w 13774"/>
                <a:gd name="connsiteY1" fmla="*/ 38488 h 38488"/>
                <a:gd name="connsiteX2" fmla="*/ 75 w 13774"/>
                <a:gd name="connsiteY2" fmla="*/ 35930 h 38488"/>
                <a:gd name="connsiteX3" fmla="*/ 84 w 13774"/>
                <a:gd name="connsiteY3" fmla="*/ 35900 h 38488"/>
                <a:gd name="connsiteX4" fmla="*/ 9630 w 13774"/>
                <a:gd name="connsiteY4" fmla="*/ 1576 h 38488"/>
                <a:gd name="connsiteX5" fmla="*/ 12074 w 13774"/>
                <a:gd name="connsiteY5" fmla="*/ 53 h 38488"/>
                <a:gd name="connsiteX6" fmla="*/ 12218 w 13774"/>
                <a:gd name="connsiteY6" fmla="*/ 91 h 38488"/>
                <a:gd name="connsiteX7" fmla="*/ 13703 w 13774"/>
                <a:gd name="connsiteY7" fmla="*/ 2679 h 38488"/>
                <a:gd name="connsiteX8" fmla="*/ 4157 w 13774"/>
                <a:gd name="connsiteY8" fmla="*/ 37003 h 38488"/>
                <a:gd name="connsiteX9" fmla="*/ 2120 w 13774"/>
                <a:gd name="connsiteY9" fmla="*/ 38488 h 3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4" h="38488">
                  <a:moveTo>
                    <a:pt x="2120" y="38488"/>
                  </a:moveTo>
                  <a:lnTo>
                    <a:pt x="1526" y="38488"/>
                  </a:lnTo>
                  <a:cubicBezTo>
                    <a:pt x="419" y="38183"/>
                    <a:pt x="-230" y="37037"/>
                    <a:pt x="75" y="35930"/>
                  </a:cubicBezTo>
                  <a:cubicBezTo>
                    <a:pt x="80" y="35921"/>
                    <a:pt x="80" y="35908"/>
                    <a:pt x="84" y="35900"/>
                  </a:cubicBezTo>
                  <a:lnTo>
                    <a:pt x="9630" y="1576"/>
                  </a:lnTo>
                  <a:cubicBezTo>
                    <a:pt x="9885" y="482"/>
                    <a:pt x="10979" y="-201"/>
                    <a:pt x="12074" y="53"/>
                  </a:cubicBezTo>
                  <a:cubicBezTo>
                    <a:pt x="12121" y="62"/>
                    <a:pt x="12171" y="79"/>
                    <a:pt x="12218" y="91"/>
                  </a:cubicBezTo>
                  <a:cubicBezTo>
                    <a:pt x="13338" y="401"/>
                    <a:pt x="14000" y="1555"/>
                    <a:pt x="13703" y="2679"/>
                  </a:cubicBezTo>
                  <a:lnTo>
                    <a:pt x="4157" y="37003"/>
                  </a:lnTo>
                  <a:cubicBezTo>
                    <a:pt x="3890" y="37898"/>
                    <a:pt x="3058" y="38509"/>
                    <a:pt x="2120" y="38488"/>
                  </a:cubicBezTo>
                  <a:close/>
                </a:path>
              </a:pathLst>
            </a:custGeom>
            <a:solidFill>
              <a:srgbClr val="231F20"/>
            </a:solidFill>
            <a:ln w="423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81003F12-AC2B-4F5E-A1F9-75A378A6E83E}"/>
                </a:ext>
              </a:extLst>
            </p:cNvPr>
            <p:cNvSpPr/>
            <p:nvPr/>
          </p:nvSpPr>
          <p:spPr>
            <a:xfrm>
              <a:off x="1403117" y="3257333"/>
              <a:ext cx="105304" cy="4412"/>
            </a:xfrm>
            <a:custGeom>
              <a:avLst/>
              <a:gdLst>
                <a:gd name="connsiteX0" fmla="*/ 103141 w 105304"/>
                <a:gd name="connsiteY0" fmla="*/ 4412 h 4412"/>
                <a:gd name="connsiteX1" fmla="*/ 2206 w 105304"/>
                <a:gd name="connsiteY1" fmla="*/ 4412 h 4412"/>
                <a:gd name="connsiteX2" fmla="*/ 0 w 105304"/>
                <a:gd name="connsiteY2" fmla="*/ 2206 h 4412"/>
                <a:gd name="connsiteX3" fmla="*/ 2206 w 105304"/>
                <a:gd name="connsiteY3" fmla="*/ 0 h 4412"/>
                <a:gd name="connsiteX4" fmla="*/ 103141 w 105304"/>
                <a:gd name="connsiteY4" fmla="*/ 0 h 4412"/>
                <a:gd name="connsiteX5" fmla="*/ 105304 w 105304"/>
                <a:gd name="connsiteY5" fmla="*/ 2206 h 4412"/>
                <a:gd name="connsiteX6" fmla="*/ 103183 w 105304"/>
                <a:gd name="connsiteY6" fmla="*/ 4412 h 4412"/>
                <a:gd name="connsiteX7" fmla="*/ 103141 w 105304"/>
                <a:gd name="connsiteY7" fmla="*/ 4412 h 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304" h="4412">
                  <a:moveTo>
                    <a:pt x="103141" y="4412"/>
                  </a:moveTo>
                  <a:lnTo>
                    <a:pt x="2206" y="4412"/>
                  </a:lnTo>
                  <a:cubicBezTo>
                    <a:pt x="988" y="4412"/>
                    <a:pt x="0" y="3424"/>
                    <a:pt x="0" y="2206"/>
                  </a:cubicBezTo>
                  <a:cubicBezTo>
                    <a:pt x="0" y="988"/>
                    <a:pt x="988" y="0"/>
                    <a:pt x="2206" y="0"/>
                  </a:cubicBezTo>
                  <a:lnTo>
                    <a:pt x="103141" y="0"/>
                  </a:lnTo>
                  <a:cubicBezTo>
                    <a:pt x="104341" y="21"/>
                    <a:pt x="105304" y="1006"/>
                    <a:pt x="105304" y="2206"/>
                  </a:cubicBezTo>
                  <a:cubicBezTo>
                    <a:pt x="105330" y="3403"/>
                    <a:pt x="104379" y="4387"/>
                    <a:pt x="103183" y="4412"/>
                  </a:cubicBezTo>
                  <a:cubicBezTo>
                    <a:pt x="103170" y="4412"/>
                    <a:pt x="103153" y="4412"/>
                    <a:pt x="103141" y="4412"/>
                  </a:cubicBezTo>
                  <a:close/>
                </a:path>
              </a:pathLst>
            </a:custGeom>
            <a:solidFill>
              <a:srgbClr val="FFFFFF"/>
            </a:solidFill>
            <a:ln w="423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BE3D56C2-8791-41B1-89CA-B62DC6F8AC02}"/>
                </a:ext>
              </a:extLst>
            </p:cNvPr>
            <p:cNvSpPr/>
            <p:nvPr/>
          </p:nvSpPr>
          <p:spPr>
            <a:xfrm rot="10800000">
              <a:off x="1662601" y="3141295"/>
              <a:ext cx="160417" cy="11667"/>
            </a:xfrm>
            <a:custGeom>
              <a:avLst/>
              <a:gdLst>
                <a:gd name="connsiteX0" fmla="*/ 0 w 160417"/>
                <a:gd name="connsiteY0" fmla="*/ 0 h 11667"/>
                <a:gd name="connsiteX1" fmla="*/ 160417 w 160417"/>
                <a:gd name="connsiteY1" fmla="*/ 0 h 11667"/>
                <a:gd name="connsiteX2" fmla="*/ 160417 w 160417"/>
                <a:gd name="connsiteY2" fmla="*/ 11667 h 11667"/>
                <a:gd name="connsiteX3" fmla="*/ 0 w 160417"/>
                <a:gd name="connsiteY3" fmla="*/ 11667 h 11667"/>
              </a:gdLst>
              <a:ahLst/>
              <a:cxnLst>
                <a:cxn ang="0">
                  <a:pos x="connsiteX0" y="connsiteY0"/>
                </a:cxn>
                <a:cxn ang="0">
                  <a:pos x="connsiteX1" y="connsiteY1"/>
                </a:cxn>
                <a:cxn ang="0">
                  <a:pos x="connsiteX2" y="connsiteY2"/>
                </a:cxn>
                <a:cxn ang="0">
                  <a:pos x="connsiteX3" y="connsiteY3"/>
                </a:cxn>
              </a:cxnLst>
              <a:rect l="l" t="t" r="r" b="b"/>
              <a:pathLst>
                <a:path w="160417" h="11667">
                  <a:moveTo>
                    <a:pt x="0" y="0"/>
                  </a:moveTo>
                  <a:lnTo>
                    <a:pt x="160417" y="0"/>
                  </a:lnTo>
                  <a:lnTo>
                    <a:pt x="160417" y="11667"/>
                  </a:lnTo>
                  <a:lnTo>
                    <a:pt x="0" y="11667"/>
                  </a:lnTo>
                  <a:close/>
                </a:path>
              </a:pathLst>
            </a:custGeom>
            <a:solidFill>
              <a:srgbClr val="FFFFFF"/>
            </a:solidFill>
            <a:ln w="423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B9CC8320-9214-4CDA-B0EE-20235BD4AA05}"/>
                </a:ext>
              </a:extLst>
            </p:cNvPr>
            <p:cNvSpPr/>
            <p:nvPr/>
          </p:nvSpPr>
          <p:spPr>
            <a:xfrm>
              <a:off x="1660395" y="3139173"/>
              <a:ext cx="164617" cy="15910"/>
            </a:xfrm>
            <a:custGeom>
              <a:avLst/>
              <a:gdLst>
                <a:gd name="connsiteX0" fmla="*/ 162496 w 164617"/>
                <a:gd name="connsiteY0" fmla="*/ 15910 h 15910"/>
                <a:gd name="connsiteX1" fmla="*/ 2121 w 164617"/>
                <a:gd name="connsiteY1" fmla="*/ 15910 h 15910"/>
                <a:gd name="connsiteX2" fmla="*/ 0 w 164617"/>
                <a:gd name="connsiteY2" fmla="*/ 13789 h 15910"/>
                <a:gd name="connsiteX3" fmla="*/ 0 w 164617"/>
                <a:gd name="connsiteY3" fmla="*/ 2121 h 15910"/>
                <a:gd name="connsiteX4" fmla="*/ 2121 w 164617"/>
                <a:gd name="connsiteY4" fmla="*/ 0 h 15910"/>
                <a:gd name="connsiteX5" fmla="*/ 162496 w 164617"/>
                <a:gd name="connsiteY5" fmla="*/ 0 h 15910"/>
                <a:gd name="connsiteX6" fmla="*/ 164618 w 164617"/>
                <a:gd name="connsiteY6" fmla="*/ 2121 h 15910"/>
                <a:gd name="connsiteX7" fmla="*/ 164618 w 164617"/>
                <a:gd name="connsiteY7" fmla="*/ 13789 h 15910"/>
                <a:gd name="connsiteX8" fmla="*/ 162496 w 164617"/>
                <a:gd name="connsiteY8" fmla="*/ 15910 h 15910"/>
                <a:gd name="connsiteX9" fmla="*/ 4243 w 164617"/>
                <a:gd name="connsiteY9" fmla="*/ 11667 h 15910"/>
                <a:gd name="connsiteX10" fmla="*/ 160375 w 164617"/>
                <a:gd name="connsiteY10" fmla="*/ 11667 h 15910"/>
                <a:gd name="connsiteX11" fmla="*/ 160375 w 164617"/>
                <a:gd name="connsiteY11" fmla="*/ 4243 h 15910"/>
                <a:gd name="connsiteX12" fmla="*/ 4243 w 164617"/>
                <a:gd name="connsiteY12" fmla="*/ 4243 h 1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617" h="15910">
                  <a:moveTo>
                    <a:pt x="162496" y="15910"/>
                  </a:moveTo>
                  <a:lnTo>
                    <a:pt x="2121" y="15910"/>
                  </a:lnTo>
                  <a:cubicBezTo>
                    <a:pt x="950" y="15910"/>
                    <a:pt x="0" y="14960"/>
                    <a:pt x="0" y="13789"/>
                  </a:cubicBezTo>
                  <a:lnTo>
                    <a:pt x="0" y="2121"/>
                  </a:lnTo>
                  <a:cubicBezTo>
                    <a:pt x="0" y="950"/>
                    <a:pt x="950" y="0"/>
                    <a:pt x="2121" y="0"/>
                  </a:cubicBezTo>
                  <a:lnTo>
                    <a:pt x="162496" y="0"/>
                  </a:lnTo>
                  <a:cubicBezTo>
                    <a:pt x="163667" y="0"/>
                    <a:pt x="164618" y="950"/>
                    <a:pt x="164618" y="2121"/>
                  </a:cubicBezTo>
                  <a:lnTo>
                    <a:pt x="164618" y="13789"/>
                  </a:lnTo>
                  <a:cubicBezTo>
                    <a:pt x="164618" y="14960"/>
                    <a:pt x="163667" y="15910"/>
                    <a:pt x="162496" y="15910"/>
                  </a:cubicBezTo>
                  <a:close/>
                  <a:moveTo>
                    <a:pt x="4243" y="11667"/>
                  </a:moveTo>
                  <a:lnTo>
                    <a:pt x="160375" y="11667"/>
                  </a:lnTo>
                  <a:lnTo>
                    <a:pt x="160375" y="4243"/>
                  </a:lnTo>
                  <a:lnTo>
                    <a:pt x="4243" y="4243"/>
                  </a:lnTo>
                  <a:close/>
                </a:path>
              </a:pathLst>
            </a:custGeom>
            <a:solidFill>
              <a:srgbClr val="D1D3D4"/>
            </a:solidFill>
            <a:ln w="423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B762350F-6F4D-43E7-BAE3-7C3DDB3F0648}"/>
                </a:ext>
              </a:extLst>
            </p:cNvPr>
            <p:cNvSpPr/>
            <p:nvPr/>
          </p:nvSpPr>
          <p:spPr>
            <a:xfrm>
              <a:off x="1822891" y="3016601"/>
              <a:ext cx="55155" cy="124693"/>
            </a:xfrm>
            <a:custGeom>
              <a:avLst/>
              <a:gdLst>
                <a:gd name="connsiteX0" fmla="*/ 0 w 55155"/>
                <a:gd name="connsiteY0" fmla="*/ 124694 h 124693"/>
                <a:gd name="connsiteX1" fmla="*/ 46670 w 55155"/>
                <a:gd name="connsiteY1" fmla="*/ 0 h 124693"/>
                <a:gd name="connsiteX2" fmla="*/ 55155 w 55155"/>
                <a:gd name="connsiteY2" fmla="*/ 0 h 124693"/>
                <a:gd name="connsiteX3" fmla="*/ 9673 w 55155"/>
                <a:gd name="connsiteY3" fmla="*/ 124694 h 124693"/>
              </a:gdLst>
              <a:ahLst/>
              <a:cxnLst>
                <a:cxn ang="0">
                  <a:pos x="connsiteX0" y="connsiteY0"/>
                </a:cxn>
                <a:cxn ang="0">
                  <a:pos x="connsiteX1" y="connsiteY1"/>
                </a:cxn>
                <a:cxn ang="0">
                  <a:pos x="connsiteX2" y="connsiteY2"/>
                </a:cxn>
                <a:cxn ang="0">
                  <a:pos x="connsiteX3" y="connsiteY3"/>
                </a:cxn>
              </a:cxnLst>
              <a:rect l="l" t="t" r="r" b="b"/>
              <a:pathLst>
                <a:path w="55155" h="124693">
                  <a:moveTo>
                    <a:pt x="0" y="124694"/>
                  </a:moveTo>
                  <a:cubicBezTo>
                    <a:pt x="636" y="119178"/>
                    <a:pt x="46670" y="0"/>
                    <a:pt x="46670" y="0"/>
                  </a:cubicBezTo>
                  <a:lnTo>
                    <a:pt x="55155" y="0"/>
                  </a:lnTo>
                  <a:lnTo>
                    <a:pt x="9673" y="124694"/>
                  </a:lnTo>
                  <a:close/>
                </a:path>
              </a:pathLst>
            </a:custGeom>
            <a:solidFill>
              <a:srgbClr val="FFFFFF"/>
            </a:solidFill>
            <a:ln w="423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809BE7EB-854D-435E-812B-A160821B7994}"/>
                </a:ext>
              </a:extLst>
            </p:cNvPr>
            <p:cNvSpPr/>
            <p:nvPr/>
          </p:nvSpPr>
          <p:spPr>
            <a:xfrm>
              <a:off x="1820798" y="3014480"/>
              <a:ext cx="59389" cy="128940"/>
            </a:xfrm>
            <a:custGeom>
              <a:avLst/>
              <a:gdLst>
                <a:gd name="connsiteX0" fmla="*/ 11597 w 59389"/>
                <a:gd name="connsiteY0" fmla="*/ 128937 h 128940"/>
                <a:gd name="connsiteX1" fmla="*/ 2093 w 59389"/>
                <a:gd name="connsiteY1" fmla="*/ 128937 h 128940"/>
                <a:gd name="connsiteX2" fmla="*/ 523 w 59389"/>
                <a:gd name="connsiteY2" fmla="*/ 128258 h 128940"/>
                <a:gd name="connsiteX3" fmla="*/ 14 w 59389"/>
                <a:gd name="connsiteY3" fmla="*/ 126603 h 128940"/>
                <a:gd name="connsiteX4" fmla="*/ 46896 w 59389"/>
                <a:gd name="connsiteY4" fmla="*/ 1358 h 128940"/>
                <a:gd name="connsiteX5" fmla="*/ 48848 w 59389"/>
                <a:gd name="connsiteY5" fmla="*/ 0 h 128940"/>
                <a:gd name="connsiteX6" fmla="*/ 57248 w 59389"/>
                <a:gd name="connsiteY6" fmla="*/ 0 h 128940"/>
                <a:gd name="connsiteX7" fmla="*/ 58988 w 59389"/>
                <a:gd name="connsiteY7" fmla="*/ 891 h 128940"/>
                <a:gd name="connsiteX8" fmla="*/ 59242 w 59389"/>
                <a:gd name="connsiteY8" fmla="*/ 2843 h 128940"/>
                <a:gd name="connsiteX9" fmla="*/ 13760 w 59389"/>
                <a:gd name="connsiteY9" fmla="*/ 127537 h 128940"/>
                <a:gd name="connsiteX10" fmla="*/ 11597 w 59389"/>
                <a:gd name="connsiteY10" fmla="*/ 128937 h 128940"/>
                <a:gd name="connsiteX11" fmla="*/ 5020 w 59389"/>
                <a:gd name="connsiteY11" fmla="*/ 124694 h 128940"/>
                <a:gd name="connsiteX12" fmla="*/ 10112 w 59389"/>
                <a:gd name="connsiteY12" fmla="*/ 124694 h 128940"/>
                <a:gd name="connsiteX13" fmla="*/ 54066 w 59389"/>
                <a:gd name="connsiteY13" fmla="*/ 4243 h 128940"/>
                <a:gd name="connsiteX14" fmla="*/ 50460 w 59389"/>
                <a:gd name="connsiteY14" fmla="*/ 4243 h 128940"/>
                <a:gd name="connsiteX15" fmla="*/ 5020 w 59389"/>
                <a:gd name="connsiteY15" fmla="*/ 124694 h 128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389" h="128940">
                  <a:moveTo>
                    <a:pt x="11597" y="128937"/>
                  </a:moveTo>
                  <a:lnTo>
                    <a:pt x="2093" y="128937"/>
                  </a:lnTo>
                  <a:cubicBezTo>
                    <a:pt x="1499" y="128932"/>
                    <a:pt x="935" y="128686"/>
                    <a:pt x="523" y="128258"/>
                  </a:cubicBezTo>
                  <a:cubicBezTo>
                    <a:pt x="128" y="127800"/>
                    <a:pt x="-54" y="127201"/>
                    <a:pt x="14" y="126603"/>
                  </a:cubicBezTo>
                  <a:cubicBezTo>
                    <a:pt x="650" y="120960"/>
                    <a:pt x="42144" y="13577"/>
                    <a:pt x="46896" y="1358"/>
                  </a:cubicBezTo>
                  <a:cubicBezTo>
                    <a:pt x="47189" y="535"/>
                    <a:pt x="47974" y="-12"/>
                    <a:pt x="48848" y="0"/>
                  </a:cubicBezTo>
                  <a:lnTo>
                    <a:pt x="57248" y="0"/>
                  </a:lnTo>
                  <a:cubicBezTo>
                    <a:pt x="57940" y="-12"/>
                    <a:pt x="58593" y="323"/>
                    <a:pt x="58988" y="891"/>
                  </a:cubicBezTo>
                  <a:cubicBezTo>
                    <a:pt x="59412" y="1451"/>
                    <a:pt x="59505" y="2194"/>
                    <a:pt x="59242" y="2843"/>
                  </a:cubicBezTo>
                  <a:lnTo>
                    <a:pt x="13760" y="127537"/>
                  </a:lnTo>
                  <a:cubicBezTo>
                    <a:pt x="13425" y="128428"/>
                    <a:pt x="12547" y="128996"/>
                    <a:pt x="11597" y="128937"/>
                  </a:cubicBezTo>
                  <a:close/>
                  <a:moveTo>
                    <a:pt x="5020" y="124694"/>
                  </a:moveTo>
                  <a:lnTo>
                    <a:pt x="10112" y="124694"/>
                  </a:lnTo>
                  <a:lnTo>
                    <a:pt x="54066" y="4243"/>
                  </a:lnTo>
                  <a:lnTo>
                    <a:pt x="50460" y="4243"/>
                  </a:lnTo>
                  <a:cubicBezTo>
                    <a:pt x="33574" y="47858"/>
                    <a:pt x="9348" y="111202"/>
                    <a:pt x="5020" y="124694"/>
                  </a:cubicBezTo>
                  <a:close/>
                </a:path>
              </a:pathLst>
            </a:custGeom>
            <a:solidFill>
              <a:srgbClr val="D1D3D4"/>
            </a:solidFill>
            <a:ln w="423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88553050-1EBB-40FD-AE6E-3900C0F68533}"/>
                </a:ext>
              </a:extLst>
            </p:cNvPr>
            <p:cNvSpPr/>
            <p:nvPr/>
          </p:nvSpPr>
          <p:spPr>
            <a:xfrm>
              <a:off x="1495820" y="3157290"/>
              <a:ext cx="686599" cy="30929"/>
            </a:xfrm>
            <a:custGeom>
              <a:avLst/>
              <a:gdLst>
                <a:gd name="connsiteX0" fmla="*/ 0 w 686599"/>
                <a:gd name="connsiteY0" fmla="*/ 0 h 30929"/>
                <a:gd name="connsiteX1" fmla="*/ 686599 w 686599"/>
                <a:gd name="connsiteY1" fmla="*/ 0 h 30929"/>
                <a:gd name="connsiteX2" fmla="*/ 686599 w 686599"/>
                <a:gd name="connsiteY2" fmla="*/ 30929 h 30929"/>
                <a:gd name="connsiteX3" fmla="*/ 0 w 686599"/>
                <a:gd name="connsiteY3" fmla="*/ 30929 h 30929"/>
              </a:gdLst>
              <a:ahLst/>
              <a:cxnLst>
                <a:cxn ang="0">
                  <a:pos x="connsiteX0" y="connsiteY0"/>
                </a:cxn>
                <a:cxn ang="0">
                  <a:pos x="connsiteX1" y="connsiteY1"/>
                </a:cxn>
                <a:cxn ang="0">
                  <a:pos x="connsiteX2" y="connsiteY2"/>
                </a:cxn>
                <a:cxn ang="0">
                  <a:pos x="connsiteX3" y="connsiteY3"/>
                </a:cxn>
              </a:cxnLst>
              <a:rect l="l" t="t" r="r" b="b"/>
              <a:pathLst>
                <a:path w="686599" h="30929">
                  <a:moveTo>
                    <a:pt x="0" y="0"/>
                  </a:moveTo>
                  <a:lnTo>
                    <a:pt x="686599" y="0"/>
                  </a:lnTo>
                  <a:lnTo>
                    <a:pt x="686599" y="30929"/>
                  </a:lnTo>
                  <a:lnTo>
                    <a:pt x="0" y="30929"/>
                  </a:lnTo>
                  <a:close/>
                </a:path>
              </a:pathLst>
            </a:custGeom>
            <a:solidFill>
              <a:srgbClr val="FFFFFF"/>
            </a:solidFill>
            <a:ln w="423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BAB3D6A3-26C6-4932-BF8E-80FD5B521CBB}"/>
                </a:ext>
              </a:extLst>
            </p:cNvPr>
            <p:cNvSpPr/>
            <p:nvPr/>
          </p:nvSpPr>
          <p:spPr>
            <a:xfrm>
              <a:off x="1493911" y="3155380"/>
              <a:ext cx="690460" cy="34790"/>
            </a:xfrm>
            <a:custGeom>
              <a:avLst/>
              <a:gdLst>
                <a:gd name="connsiteX0" fmla="*/ 688509 w 690460"/>
                <a:gd name="connsiteY0" fmla="*/ 34791 h 34790"/>
                <a:gd name="connsiteX1" fmla="*/ 1909 w 690460"/>
                <a:gd name="connsiteY1" fmla="*/ 34791 h 34790"/>
                <a:gd name="connsiteX2" fmla="*/ 0 w 690460"/>
                <a:gd name="connsiteY2" fmla="*/ 32882 h 34790"/>
                <a:gd name="connsiteX3" fmla="*/ 0 w 690460"/>
                <a:gd name="connsiteY3" fmla="*/ 32839 h 34790"/>
                <a:gd name="connsiteX4" fmla="*/ 0 w 690460"/>
                <a:gd name="connsiteY4" fmla="*/ 1910 h 34790"/>
                <a:gd name="connsiteX5" fmla="*/ 1909 w 690460"/>
                <a:gd name="connsiteY5" fmla="*/ 1 h 34790"/>
                <a:gd name="connsiteX6" fmla="*/ 688509 w 690460"/>
                <a:gd name="connsiteY6" fmla="*/ 1 h 34790"/>
                <a:gd name="connsiteX7" fmla="*/ 690460 w 690460"/>
                <a:gd name="connsiteY7" fmla="*/ 1867 h 34790"/>
                <a:gd name="connsiteX8" fmla="*/ 690460 w 690460"/>
                <a:gd name="connsiteY8" fmla="*/ 1910 h 34790"/>
                <a:gd name="connsiteX9" fmla="*/ 690460 w 690460"/>
                <a:gd name="connsiteY9" fmla="*/ 32839 h 34790"/>
                <a:gd name="connsiteX10" fmla="*/ 688594 w 690460"/>
                <a:gd name="connsiteY10" fmla="*/ 34791 h 34790"/>
                <a:gd name="connsiteX11" fmla="*/ 688509 w 690460"/>
                <a:gd name="connsiteY11" fmla="*/ 34791 h 34790"/>
                <a:gd name="connsiteX12" fmla="*/ 3861 w 690460"/>
                <a:gd name="connsiteY12" fmla="*/ 30930 h 34790"/>
                <a:gd name="connsiteX13" fmla="*/ 686599 w 690460"/>
                <a:gd name="connsiteY13" fmla="*/ 30930 h 34790"/>
                <a:gd name="connsiteX14" fmla="*/ 686599 w 690460"/>
                <a:gd name="connsiteY14" fmla="*/ 3861 h 34790"/>
                <a:gd name="connsiteX15" fmla="*/ 3861 w 690460"/>
                <a:gd name="connsiteY15" fmla="*/ 3861 h 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0460" h="34790">
                  <a:moveTo>
                    <a:pt x="688509" y="34791"/>
                  </a:moveTo>
                  <a:lnTo>
                    <a:pt x="1909" y="34791"/>
                  </a:lnTo>
                  <a:cubicBezTo>
                    <a:pt x="853" y="34791"/>
                    <a:pt x="0" y="33938"/>
                    <a:pt x="0" y="32882"/>
                  </a:cubicBezTo>
                  <a:cubicBezTo>
                    <a:pt x="0" y="32869"/>
                    <a:pt x="0" y="32852"/>
                    <a:pt x="0" y="32839"/>
                  </a:cubicBezTo>
                  <a:lnTo>
                    <a:pt x="0" y="1910"/>
                  </a:lnTo>
                  <a:cubicBezTo>
                    <a:pt x="0" y="853"/>
                    <a:pt x="853" y="1"/>
                    <a:pt x="1909" y="1"/>
                  </a:cubicBezTo>
                  <a:lnTo>
                    <a:pt x="688509" y="1"/>
                  </a:lnTo>
                  <a:cubicBezTo>
                    <a:pt x="689561" y="-25"/>
                    <a:pt x="690435" y="811"/>
                    <a:pt x="690460" y="1867"/>
                  </a:cubicBezTo>
                  <a:cubicBezTo>
                    <a:pt x="690460" y="1880"/>
                    <a:pt x="690460" y="1897"/>
                    <a:pt x="690460" y="1910"/>
                  </a:cubicBezTo>
                  <a:lnTo>
                    <a:pt x="690460" y="32839"/>
                  </a:lnTo>
                  <a:cubicBezTo>
                    <a:pt x="690486" y="33891"/>
                    <a:pt x="689650" y="34765"/>
                    <a:pt x="688594" y="34791"/>
                  </a:cubicBezTo>
                  <a:cubicBezTo>
                    <a:pt x="688568" y="34791"/>
                    <a:pt x="688538" y="34791"/>
                    <a:pt x="688509" y="34791"/>
                  </a:cubicBezTo>
                  <a:close/>
                  <a:moveTo>
                    <a:pt x="3861" y="30930"/>
                  </a:moveTo>
                  <a:lnTo>
                    <a:pt x="686599" y="30930"/>
                  </a:lnTo>
                  <a:lnTo>
                    <a:pt x="686599" y="3861"/>
                  </a:lnTo>
                  <a:lnTo>
                    <a:pt x="3861" y="3861"/>
                  </a:lnTo>
                  <a:close/>
                </a:path>
              </a:pathLst>
            </a:custGeom>
            <a:solidFill>
              <a:srgbClr val="231F20"/>
            </a:solidFill>
            <a:ln w="423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90E5A33C-B52D-43E3-9267-743FE9130C00}"/>
                </a:ext>
              </a:extLst>
            </p:cNvPr>
            <p:cNvSpPr/>
            <p:nvPr/>
          </p:nvSpPr>
          <p:spPr>
            <a:xfrm>
              <a:off x="1515252" y="3188219"/>
              <a:ext cx="647736" cy="312773"/>
            </a:xfrm>
            <a:custGeom>
              <a:avLst/>
              <a:gdLst>
                <a:gd name="connsiteX0" fmla="*/ 0 w 647736"/>
                <a:gd name="connsiteY0" fmla="*/ 0 h 312773"/>
                <a:gd name="connsiteX1" fmla="*/ 647736 w 647736"/>
                <a:gd name="connsiteY1" fmla="*/ 0 h 312773"/>
                <a:gd name="connsiteX2" fmla="*/ 647736 w 647736"/>
                <a:gd name="connsiteY2" fmla="*/ 312773 h 312773"/>
                <a:gd name="connsiteX3" fmla="*/ 0 w 647736"/>
                <a:gd name="connsiteY3" fmla="*/ 312773 h 312773"/>
              </a:gdLst>
              <a:ahLst/>
              <a:cxnLst>
                <a:cxn ang="0">
                  <a:pos x="connsiteX0" y="connsiteY0"/>
                </a:cxn>
                <a:cxn ang="0">
                  <a:pos x="connsiteX1" y="connsiteY1"/>
                </a:cxn>
                <a:cxn ang="0">
                  <a:pos x="connsiteX2" y="connsiteY2"/>
                </a:cxn>
                <a:cxn ang="0">
                  <a:pos x="connsiteX3" y="connsiteY3"/>
                </a:cxn>
              </a:cxnLst>
              <a:rect l="l" t="t" r="r" b="b"/>
              <a:pathLst>
                <a:path w="647736" h="312773">
                  <a:moveTo>
                    <a:pt x="0" y="0"/>
                  </a:moveTo>
                  <a:lnTo>
                    <a:pt x="647736" y="0"/>
                  </a:lnTo>
                  <a:lnTo>
                    <a:pt x="647736" y="312773"/>
                  </a:lnTo>
                  <a:lnTo>
                    <a:pt x="0" y="312773"/>
                  </a:lnTo>
                  <a:close/>
                </a:path>
              </a:pathLst>
            </a:custGeom>
            <a:solidFill>
              <a:srgbClr val="FFFFFF"/>
            </a:solidFill>
            <a:ln w="423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0DCC289C-B027-45D2-A33E-73B543760500}"/>
                </a:ext>
              </a:extLst>
            </p:cNvPr>
            <p:cNvSpPr/>
            <p:nvPr/>
          </p:nvSpPr>
          <p:spPr>
            <a:xfrm>
              <a:off x="1513342" y="3186310"/>
              <a:ext cx="651596" cy="316634"/>
            </a:xfrm>
            <a:custGeom>
              <a:avLst/>
              <a:gdLst>
                <a:gd name="connsiteX0" fmla="*/ 649688 w 651596"/>
                <a:gd name="connsiteY0" fmla="*/ 316634 h 316634"/>
                <a:gd name="connsiteX1" fmla="*/ 1909 w 651596"/>
                <a:gd name="connsiteY1" fmla="*/ 316634 h 316634"/>
                <a:gd name="connsiteX2" fmla="*/ 0 w 651596"/>
                <a:gd name="connsiteY2" fmla="*/ 314683 h 316634"/>
                <a:gd name="connsiteX3" fmla="*/ 0 w 651596"/>
                <a:gd name="connsiteY3" fmla="*/ 1909 h 316634"/>
                <a:gd name="connsiteX4" fmla="*/ 1909 w 651596"/>
                <a:gd name="connsiteY4" fmla="*/ 0 h 316634"/>
                <a:gd name="connsiteX5" fmla="*/ 649688 w 651596"/>
                <a:gd name="connsiteY5" fmla="*/ 0 h 316634"/>
                <a:gd name="connsiteX6" fmla="*/ 651597 w 651596"/>
                <a:gd name="connsiteY6" fmla="*/ 1909 h 316634"/>
                <a:gd name="connsiteX7" fmla="*/ 651597 w 651596"/>
                <a:gd name="connsiteY7" fmla="*/ 314683 h 316634"/>
                <a:gd name="connsiteX8" fmla="*/ 649688 w 651596"/>
                <a:gd name="connsiteY8" fmla="*/ 316634 h 316634"/>
                <a:gd name="connsiteX9" fmla="*/ 4073 w 651596"/>
                <a:gd name="connsiteY9" fmla="*/ 312731 h 316634"/>
                <a:gd name="connsiteX10" fmla="*/ 647736 w 651596"/>
                <a:gd name="connsiteY10" fmla="*/ 312731 h 316634"/>
                <a:gd name="connsiteX11" fmla="*/ 647736 w 651596"/>
                <a:gd name="connsiteY11" fmla="*/ 3861 h 316634"/>
                <a:gd name="connsiteX12" fmla="*/ 4073 w 651596"/>
                <a:gd name="connsiteY12" fmla="*/ 3861 h 31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1596" h="316634">
                  <a:moveTo>
                    <a:pt x="649688" y="316634"/>
                  </a:moveTo>
                  <a:lnTo>
                    <a:pt x="1909" y="316634"/>
                  </a:lnTo>
                  <a:cubicBezTo>
                    <a:pt x="849" y="316613"/>
                    <a:pt x="0" y="315743"/>
                    <a:pt x="0" y="314683"/>
                  </a:cubicBezTo>
                  <a:lnTo>
                    <a:pt x="0" y="1909"/>
                  </a:lnTo>
                  <a:cubicBezTo>
                    <a:pt x="0" y="853"/>
                    <a:pt x="853" y="0"/>
                    <a:pt x="1909" y="0"/>
                  </a:cubicBezTo>
                  <a:lnTo>
                    <a:pt x="649688" y="0"/>
                  </a:lnTo>
                  <a:cubicBezTo>
                    <a:pt x="650744" y="0"/>
                    <a:pt x="651597" y="853"/>
                    <a:pt x="651597" y="1909"/>
                  </a:cubicBezTo>
                  <a:lnTo>
                    <a:pt x="651597" y="314683"/>
                  </a:lnTo>
                  <a:cubicBezTo>
                    <a:pt x="651597" y="315743"/>
                    <a:pt x="650748" y="316613"/>
                    <a:pt x="649688" y="316634"/>
                  </a:cubicBezTo>
                  <a:close/>
                  <a:moveTo>
                    <a:pt x="4073" y="312731"/>
                  </a:moveTo>
                  <a:lnTo>
                    <a:pt x="647736" y="312731"/>
                  </a:lnTo>
                  <a:lnTo>
                    <a:pt x="647736" y="3861"/>
                  </a:lnTo>
                  <a:lnTo>
                    <a:pt x="4073" y="3861"/>
                  </a:lnTo>
                  <a:close/>
                </a:path>
              </a:pathLst>
            </a:custGeom>
            <a:solidFill>
              <a:srgbClr val="231F20"/>
            </a:solidFill>
            <a:ln w="423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68E0EFCC-C15E-417B-8805-87D32BB3F96E}"/>
                </a:ext>
              </a:extLst>
            </p:cNvPr>
            <p:cNvSpPr/>
            <p:nvPr/>
          </p:nvSpPr>
          <p:spPr>
            <a:xfrm>
              <a:off x="1884199" y="3143671"/>
              <a:ext cx="179891" cy="9291"/>
            </a:xfrm>
            <a:custGeom>
              <a:avLst/>
              <a:gdLst>
                <a:gd name="connsiteX0" fmla="*/ 0 w 179891"/>
                <a:gd name="connsiteY0" fmla="*/ 0 h 9291"/>
                <a:gd name="connsiteX1" fmla="*/ 179891 w 179891"/>
                <a:gd name="connsiteY1" fmla="*/ 0 h 9291"/>
                <a:gd name="connsiteX2" fmla="*/ 179891 w 179891"/>
                <a:gd name="connsiteY2" fmla="*/ 9292 h 9291"/>
                <a:gd name="connsiteX3" fmla="*/ 0 w 179891"/>
                <a:gd name="connsiteY3" fmla="*/ 9292 h 9291"/>
              </a:gdLst>
              <a:ahLst/>
              <a:cxnLst>
                <a:cxn ang="0">
                  <a:pos x="connsiteX0" y="connsiteY0"/>
                </a:cxn>
                <a:cxn ang="0">
                  <a:pos x="connsiteX1" y="connsiteY1"/>
                </a:cxn>
                <a:cxn ang="0">
                  <a:pos x="connsiteX2" y="connsiteY2"/>
                </a:cxn>
                <a:cxn ang="0">
                  <a:pos x="connsiteX3" y="connsiteY3"/>
                </a:cxn>
              </a:cxnLst>
              <a:rect l="l" t="t" r="r" b="b"/>
              <a:pathLst>
                <a:path w="179891" h="9291">
                  <a:moveTo>
                    <a:pt x="0" y="0"/>
                  </a:moveTo>
                  <a:lnTo>
                    <a:pt x="179891" y="0"/>
                  </a:lnTo>
                  <a:lnTo>
                    <a:pt x="179891" y="9292"/>
                  </a:lnTo>
                  <a:lnTo>
                    <a:pt x="0" y="9292"/>
                  </a:lnTo>
                  <a:close/>
                </a:path>
              </a:pathLst>
            </a:custGeom>
            <a:solidFill>
              <a:srgbClr val="FFFFFF"/>
            </a:solidFill>
            <a:ln w="423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60B90BC8-1C37-4FD8-8D9D-D43F34772E5D}"/>
                </a:ext>
              </a:extLst>
            </p:cNvPr>
            <p:cNvSpPr/>
            <p:nvPr/>
          </p:nvSpPr>
          <p:spPr>
            <a:xfrm>
              <a:off x="1882077" y="3141549"/>
              <a:ext cx="184134" cy="13534"/>
            </a:xfrm>
            <a:custGeom>
              <a:avLst/>
              <a:gdLst>
                <a:gd name="connsiteX0" fmla="*/ 182013 w 184134"/>
                <a:gd name="connsiteY0" fmla="*/ 13534 h 13534"/>
                <a:gd name="connsiteX1" fmla="*/ 2121 w 184134"/>
                <a:gd name="connsiteY1" fmla="*/ 13534 h 13534"/>
                <a:gd name="connsiteX2" fmla="*/ 0 w 184134"/>
                <a:gd name="connsiteY2" fmla="*/ 11413 h 13534"/>
                <a:gd name="connsiteX3" fmla="*/ 0 w 184134"/>
                <a:gd name="connsiteY3" fmla="*/ 2121 h 13534"/>
                <a:gd name="connsiteX4" fmla="*/ 2121 w 184134"/>
                <a:gd name="connsiteY4" fmla="*/ 0 h 13534"/>
                <a:gd name="connsiteX5" fmla="*/ 182013 w 184134"/>
                <a:gd name="connsiteY5" fmla="*/ 0 h 13534"/>
                <a:gd name="connsiteX6" fmla="*/ 184134 w 184134"/>
                <a:gd name="connsiteY6" fmla="*/ 2121 h 13534"/>
                <a:gd name="connsiteX7" fmla="*/ 184134 w 184134"/>
                <a:gd name="connsiteY7" fmla="*/ 11413 h 13534"/>
                <a:gd name="connsiteX8" fmla="*/ 182013 w 184134"/>
                <a:gd name="connsiteY8" fmla="*/ 13534 h 13534"/>
                <a:gd name="connsiteX9" fmla="*/ 4243 w 184134"/>
                <a:gd name="connsiteY9" fmla="*/ 9292 h 13534"/>
                <a:gd name="connsiteX10" fmla="*/ 179891 w 184134"/>
                <a:gd name="connsiteY10" fmla="*/ 9292 h 13534"/>
                <a:gd name="connsiteX11" fmla="*/ 179891 w 184134"/>
                <a:gd name="connsiteY11" fmla="*/ 4243 h 13534"/>
                <a:gd name="connsiteX12" fmla="*/ 4455 w 184134"/>
                <a:gd name="connsiteY12" fmla="*/ 4243 h 1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134" h="13534">
                  <a:moveTo>
                    <a:pt x="182013" y="13534"/>
                  </a:moveTo>
                  <a:lnTo>
                    <a:pt x="2121" y="13534"/>
                  </a:lnTo>
                  <a:cubicBezTo>
                    <a:pt x="950" y="13534"/>
                    <a:pt x="0" y="12584"/>
                    <a:pt x="0" y="11413"/>
                  </a:cubicBezTo>
                  <a:lnTo>
                    <a:pt x="0" y="2121"/>
                  </a:lnTo>
                  <a:cubicBezTo>
                    <a:pt x="0" y="950"/>
                    <a:pt x="950" y="0"/>
                    <a:pt x="2121" y="0"/>
                  </a:cubicBezTo>
                  <a:lnTo>
                    <a:pt x="182013" y="0"/>
                  </a:lnTo>
                  <a:cubicBezTo>
                    <a:pt x="183184" y="0"/>
                    <a:pt x="184134" y="950"/>
                    <a:pt x="184134" y="2121"/>
                  </a:cubicBezTo>
                  <a:lnTo>
                    <a:pt x="184134" y="11413"/>
                  </a:lnTo>
                  <a:cubicBezTo>
                    <a:pt x="184134" y="12584"/>
                    <a:pt x="183184" y="13534"/>
                    <a:pt x="182013" y="13534"/>
                  </a:cubicBezTo>
                  <a:close/>
                  <a:moveTo>
                    <a:pt x="4243" y="9292"/>
                  </a:moveTo>
                  <a:lnTo>
                    <a:pt x="179891" y="9292"/>
                  </a:lnTo>
                  <a:lnTo>
                    <a:pt x="179891" y="4243"/>
                  </a:lnTo>
                  <a:lnTo>
                    <a:pt x="4455" y="4243"/>
                  </a:lnTo>
                  <a:close/>
                </a:path>
              </a:pathLst>
            </a:custGeom>
            <a:solidFill>
              <a:srgbClr val="D1D3D4"/>
            </a:solidFill>
            <a:ln w="423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2B11D6AB-6B64-4C43-A7BC-C6D2EE7BE33B}"/>
                </a:ext>
              </a:extLst>
            </p:cNvPr>
            <p:cNvSpPr/>
            <p:nvPr/>
          </p:nvSpPr>
          <p:spPr>
            <a:xfrm>
              <a:off x="1978005" y="3079690"/>
              <a:ext cx="50615" cy="73271"/>
            </a:xfrm>
            <a:custGeom>
              <a:avLst/>
              <a:gdLst>
                <a:gd name="connsiteX0" fmla="*/ 45737 w 50615"/>
                <a:gd name="connsiteY0" fmla="*/ 73272 h 73271"/>
                <a:gd name="connsiteX1" fmla="*/ 4879 w 50615"/>
                <a:gd name="connsiteY1" fmla="*/ 73272 h 73271"/>
                <a:gd name="connsiteX2" fmla="*/ 0 w 50615"/>
                <a:gd name="connsiteY2" fmla="*/ 0 h 73271"/>
                <a:gd name="connsiteX3" fmla="*/ 50616 w 50615"/>
                <a:gd name="connsiteY3" fmla="*/ 0 h 73271"/>
                <a:gd name="connsiteX4" fmla="*/ 45737 w 50615"/>
                <a:gd name="connsiteY4" fmla="*/ 73272 h 73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5" h="73271">
                  <a:moveTo>
                    <a:pt x="45737" y="73272"/>
                  </a:moveTo>
                  <a:lnTo>
                    <a:pt x="4879" y="73272"/>
                  </a:lnTo>
                  <a:lnTo>
                    <a:pt x="0" y="0"/>
                  </a:lnTo>
                  <a:lnTo>
                    <a:pt x="50616" y="0"/>
                  </a:lnTo>
                  <a:lnTo>
                    <a:pt x="45737" y="73272"/>
                  </a:lnTo>
                  <a:close/>
                </a:path>
              </a:pathLst>
            </a:custGeom>
            <a:solidFill>
              <a:srgbClr val="FFFFFF"/>
            </a:solidFill>
            <a:ln w="4239"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AFC053CC-275C-43A7-8961-8981658CA37E}"/>
                </a:ext>
              </a:extLst>
            </p:cNvPr>
            <p:cNvSpPr/>
            <p:nvPr/>
          </p:nvSpPr>
          <p:spPr>
            <a:xfrm>
              <a:off x="1975880" y="3077569"/>
              <a:ext cx="54865" cy="77514"/>
            </a:xfrm>
            <a:custGeom>
              <a:avLst/>
              <a:gdLst>
                <a:gd name="connsiteX0" fmla="*/ 47862 w 54865"/>
                <a:gd name="connsiteY0" fmla="*/ 77515 h 77514"/>
                <a:gd name="connsiteX1" fmla="*/ 7004 w 54865"/>
                <a:gd name="connsiteY1" fmla="*/ 77515 h 77514"/>
                <a:gd name="connsiteX2" fmla="*/ 4883 w 54865"/>
                <a:gd name="connsiteY2" fmla="*/ 75521 h 77514"/>
                <a:gd name="connsiteX3" fmla="*/ 4 w 54865"/>
                <a:gd name="connsiteY3" fmla="*/ 2249 h 77514"/>
                <a:gd name="connsiteX4" fmla="*/ 555 w 54865"/>
                <a:gd name="connsiteY4" fmla="*/ 637 h 77514"/>
                <a:gd name="connsiteX5" fmla="*/ 2125 w 54865"/>
                <a:gd name="connsiteY5" fmla="*/ 0 h 77514"/>
                <a:gd name="connsiteX6" fmla="*/ 52741 w 54865"/>
                <a:gd name="connsiteY6" fmla="*/ 0 h 77514"/>
                <a:gd name="connsiteX7" fmla="*/ 54311 w 54865"/>
                <a:gd name="connsiteY7" fmla="*/ 637 h 77514"/>
                <a:gd name="connsiteX8" fmla="*/ 54862 w 54865"/>
                <a:gd name="connsiteY8" fmla="*/ 2249 h 77514"/>
                <a:gd name="connsiteX9" fmla="*/ 49983 w 54865"/>
                <a:gd name="connsiteY9" fmla="*/ 75521 h 77514"/>
                <a:gd name="connsiteX10" fmla="*/ 47862 w 54865"/>
                <a:gd name="connsiteY10" fmla="*/ 77515 h 77514"/>
                <a:gd name="connsiteX11" fmla="*/ 8998 w 54865"/>
                <a:gd name="connsiteY11" fmla="*/ 73272 h 77514"/>
                <a:gd name="connsiteX12" fmla="*/ 45868 w 54865"/>
                <a:gd name="connsiteY12" fmla="*/ 73272 h 77514"/>
                <a:gd name="connsiteX13" fmla="*/ 50662 w 54865"/>
                <a:gd name="connsiteY13" fmla="*/ 4243 h 77514"/>
                <a:gd name="connsiteX14" fmla="*/ 4374 w 54865"/>
                <a:gd name="connsiteY14" fmla="*/ 4243 h 7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865" h="77514">
                  <a:moveTo>
                    <a:pt x="47862" y="77515"/>
                  </a:moveTo>
                  <a:lnTo>
                    <a:pt x="7004" y="77515"/>
                  </a:lnTo>
                  <a:cubicBezTo>
                    <a:pt x="5880" y="77515"/>
                    <a:pt x="4951" y="76641"/>
                    <a:pt x="4883" y="75521"/>
                  </a:cubicBezTo>
                  <a:lnTo>
                    <a:pt x="4" y="2249"/>
                  </a:lnTo>
                  <a:cubicBezTo>
                    <a:pt x="-30" y="1659"/>
                    <a:pt x="165" y="1082"/>
                    <a:pt x="555" y="637"/>
                  </a:cubicBezTo>
                  <a:cubicBezTo>
                    <a:pt x="971" y="221"/>
                    <a:pt x="1535" y="-8"/>
                    <a:pt x="2125" y="0"/>
                  </a:cubicBezTo>
                  <a:lnTo>
                    <a:pt x="52741" y="0"/>
                  </a:lnTo>
                  <a:cubicBezTo>
                    <a:pt x="53331" y="-8"/>
                    <a:pt x="53895" y="221"/>
                    <a:pt x="54311" y="637"/>
                  </a:cubicBezTo>
                  <a:cubicBezTo>
                    <a:pt x="54701" y="1082"/>
                    <a:pt x="54896" y="1659"/>
                    <a:pt x="54862" y="2249"/>
                  </a:cubicBezTo>
                  <a:lnTo>
                    <a:pt x="49983" y="75521"/>
                  </a:lnTo>
                  <a:cubicBezTo>
                    <a:pt x="49915" y="76641"/>
                    <a:pt x="48986" y="77515"/>
                    <a:pt x="47862" y="77515"/>
                  </a:cubicBezTo>
                  <a:close/>
                  <a:moveTo>
                    <a:pt x="8998" y="73272"/>
                  </a:moveTo>
                  <a:lnTo>
                    <a:pt x="45868" y="73272"/>
                  </a:lnTo>
                  <a:lnTo>
                    <a:pt x="50662" y="4243"/>
                  </a:lnTo>
                  <a:lnTo>
                    <a:pt x="4374" y="4243"/>
                  </a:lnTo>
                  <a:close/>
                </a:path>
              </a:pathLst>
            </a:custGeom>
            <a:solidFill>
              <a:srgbClr val="D1D3D4"/>
            </a:solidFill>
            <a:ln w="423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5A34FC4C-73C0-417B-B000-18191B99C485}"/>
                </a:ext>
              </a:extLst>
            </p:cNvPr>
            <p:cNvSpPr/>
            <p:nvPr/>
          </p:nvSpPr>
          <p:spPr>
            <a:xfrm>
              <a:off x="1973338" y="3069253"/>
              <a:ext cx="59992" cy="10437"/>
            </a:xfrm>
            <a:custGeom>
              <a:avLst/>
              <a:gdLst>
                <a:gd name="connsiteX0" fmla="*/ 0 w 59992"/>
                <a:gd name="connsiteY0" fmla="*/ 0 h 10437"/>
                <a:gd name="connsiteX1" fmla="*/ 59992 w 59992"/>
                <a:gd name="connsiteY1" fmla="*/ 0 h 10437"/>
                <a:gd name="connsiteX2" fmla="*/ 59992 w 59992"/>
                <a:gd name="connsiteY2" fmla="*/ 10437 h 10437"/>
                <a:gd name="connsiteX3" fmla="*/ 0 w 59992"/>
                <a:gd name="connsiteY3" fmla="*/ 10437 h 10437"/>
              </a:gdLst>
              <a:ahLst/>
              <a:cxnLst>
                <a:cxn ang="0">
                  <a:pos x="connsiteX0" y="connsiteY0"/>
                </a:cxn>
                <a:cxn ang="0">
                  <a:pos x="connsiteX1" y="connsiteY1"/>
                </a:cxn>
                <a:cxn ang="0">
                  <a:pos x="connsiteX2" y="connsiteY2"/>
                </a:cxn>
                <a:cxn ang="0">
                  <a:pos x="connsiteX3" y="connsiteY3"/>
                </a:cxn>
              </a:cxnLst>
              <a:rect l="l" t="t" r="r" b="b"/>
              <a:pathLst>
                <a:path w="59992" h="10437">
                  <a:moveTo>
                    <a:pt x="0" y="0"/>
                  </a:moveTo>
                  <a:lnTo>
                    <a:pt x="59992" y="0"/>
                  </a:lnTo>
                  <a:lnTo>
                    <a:pt x="59992" y="10437"/>
                  </a:lnTo>
                  <a:lnTo>
                    <a:pt x="0" y="10437"/>
                  </a:lnTo>
                  <a:close/>
                </a:path>
              </a:pathLst>
            </a:custGeom>
            <a:solidFill>
              <a:srgbClr val="FFFFFF"/>
            </a:solidFill>
            <a:ln w="423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3034C206-9936-4FD2-A0BD-8924FCC78D48}"/>
                </a:ext>
              </a:extLst>
            </p:cNvPr>
            <p:cNvSpPr/>
            <p:nvPr/>
          </p:nvSpPr>
          <p:spPr>
            <a:xfrm>
              <a:off x="1971217" y="3067090"/>
              <a:ext cx="64192" cy="14722"/>
            </a:xfrm>
            <a:custGeom>
              <a:avLst/>
              <a:gdLst>
                <a:gd name="connsiteX0" fmla="*/ 62071 w 64192"/>
                <a:gd name="connsiteY0" fmla="*/ 14722 h 14722"/>
                <a:gd name="connsiteX1" fmla="*/ 2121 w 64192"/>
                <a:gd name="connsiteY1" fmla="*/ 14722 h 14722"/>
                <a:gd name="connsiteX2" fmla="*/ 0 w 64192"/>
                <a:gd name="connsiteY2" fmla="*/ 12601 h 14722"/>
                <a:gd name="connsiteX3" fmla="*/ 0 w 64192"/>
                <a:gd name="connsiteY3" fmla="*/ 2121 h 14722"/>
                <a:gd name="connsiteX4" fmla="*/ 2121 w 64192"/>
                <a:gd name="connsiteY4" fmla="*/ 0 h 14722"/>
                <a:gd name="connsiteX5" fmla="*/ 62071 w 64192"/>
                <a:gd name="connsiteY5" fmla="*/ 0 h 14722"/>
                <a:gd name="connsiteX6" fmla="*/ 64192 w 64192"/>
                <a:gd name="connsiteY6" fmla="*/ 2121 h 14722"/>
                <a:gd name="connsiteX7" fmla="*/ 64192 w 64192"/>
                <a:gd name="connsiteY7" fmla="*/ 12601 h 14722"/>
                <a:gd name="connsiteX8" fmla="*/ 62071 w 64192"/>
                <a:gd name="connsiteY8" fmla="*/ 14722 h 14722"/>
                <a:gd name="connsiteX9" fmla="*/ 4243 w 64192"/>
                <a:gd name="connsiteY9" fmla="*/ 10480 h 14722"/>
                <a:gd name="connsiteX10" fmla="*/ 59950 w 64192"/>
                <a:gd name="connsiteY10" fmla="*/ 10480 h 14722"/>
                <a:gd name="connsiteX11" fmla="*/ 59950 w 64192"/>
                <a:gd name="connsiteY11" fmla="*/ 4243 h 14722"/>
                <a:gd name="connsiteX12" fmla="*/ 4412 w 64192"/>
                <a:gd name="connsiteY12" fmla="*/ 4243 h 1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92" h="14722">
                  <a:moveTo>
                    <a:pt x="62071" y="14722"/>
                  </a:moveTo>
                  <a:lnTo>
                    <a:pt x="2121" y="14722"/>
                  </a:lnTo>
                  <a:cubicBezTo>
                    <a:pt x="950" y="14722"/>
                    <a:pt x="0" y="13772"/>
                    <a:pt x="0" y="12601"/>
                  </a:cubicBezTo>
                  <a:lnTo>
                    <a:pt x="0" y="2121"/>
                  </a:lnTo>
                  <a:cubicBezTo>
                    <a:pt x="0" y="950"/>
                    <a:pt x="950" y="0"/>
                    <a:pt x="2121" y="0"/>
                  </a:cubicBezTo>
                  <a:lnTo>
                    <a:pt x="62071" y="0"/>
                  </a:lnTo>
                  <a:cubicBezTo>
                    <a:pt x="63242" y="0"/>
                    <a:pt x="64192" y="950"/>
                    <a:pt x="64192" y="2121"/>
                  </a:cubicBezTo>
                  <a:lnTo>
                    <a:pt x="64192" y="12601"/>
                  </a:lnTo>
                  <a:cubicBezTo>
                    <a:pt x="64192" y="13772"/>
                    <a:pt x="63242" y="14722"/>
                    <a:pt x="62071" y="14722"/>
                  </a:cubicBezTo>
                  <a:close/>
                  <a:moveTo>
                    <a:pt x="4243" y="10480"/>
                  </a:moveTo>
                  <a:lnTo>
                    <a:pt x="59950" y="10480"/>
                  </a:lnTo>
                  <a:lnTo>
                    <a:pt x="59950" y="4243"/>
                  </a:lnTo>
                  <a:lnTo>
                    <a:pt x="4412" y="4243"/>
                  </a:lnTo>
                  <a:close/>
                </a:path>
              </a:pathLst>
            </a:custGeom>
            <a:solidFill>
              <a:srgbClr val="D1D3D4"/>
            </a:solidFill>
            <a:ln w="4239" cap="flat">
              <a:noFill/>
              <a:prstDash val="solid"/>
              <a:miter/>
            </a:ln>
          </p:spPr>
          <p:txBody>
            <a:bodyPr rtlCol="0" anchor="ctr"/>
            <a:lstStyle/>
            <a:p>
              <a:endParaRPr lang="zh-CN" altLang="en-US"/>
            </a:p>
          </p:txBody>
        </p:sp>
      </p:grpSp>
      <p:grpSp>
        <p:nvGrpSpPr>
          <p:cNvPr id="161" name="图形 52">
            <a:extLst>
              <a:ext uri="{FF2B5EF4-FFF2-40B4-BE49-F238E27FC236}">
                <a16:creationId xmlns:a16="http://schemas.microsoft.com/office/drawing/2014/main" id="{080037A5-1F15-4080-8677-4B81A4E422F2}"/>
              </a:ext>
            </a:extLst>
          </p:cNvPr>
          <p:cNvGrpSpPr/>
          <p:nvPr/>
        </p:nvGrpSpPr>
        <p:grpSpPr>
          <a:xfrm>
            <a:off x="3999792" y="2913274"/>
            <a:ext cx="1201962" cy="893601"/>
            <a:chOff x="3999792" y="2671974"/>
            <a:chExt cx="1201962" cy="893601"/>
          </a:xfrm>
        </p:grpSpPr>
        <p:sp>
          <p:nvSpPr>
            <p:cNvPr id="162" name="任意多边形: 形状 161">
              <a:extLst>
                <a:ext uri="{FF2B5EF4-FFF2-40B4-BE49-F238E27FC236}">
                  <a16:creationId xmlns:a16="http://schemas.microsoft.com/office/drawing/2014/main" id="{93992504-8AD4-4312-806E-E79DC41FA3DF}"/>
                </a:ext>
              </a:extLst>
            </p:cNvPr>
            <p:cNvSpPr/>
            <p:nvPr/>
          </p:nvSpPr>
          <p:spPr>
            <a:xfrm>
              <a:off x="4348671" y="2674095"/>
              <a:ext cx="504162" cy="319222"/>
            </a:xfrm>
            <a:custGeom>
              <a:avLst/>
              <a:gdLst>
                <a:gd name="connsiteX0" fmla="*/ 489567 w 504162"/>
                <a:gd name="connsiteY0" fmla="*/ 0 h 319222"/>
                <a:gd name="connsiteX1" fmla="*/ 504162 w 504162"/>
                <a:gd name="connsiteY1" fmla="*/ 0 h 319222"/>
                <a:gd name="connsiteX2" fmla="*/ 504162 w 504162"/>
                <a:gd name="connsiteY2" fmla="*/ 319222 h 319222"/>
                <a:gd name="connsiteX3" fmla="*/ 489567 w 504162"/>
                <a:gd name="connsiteY3" fmla="*/ 319222 h 319222"/>
                <a:gd name="connsiteX4" fmla="*/ 14595 w 504162"/>
                <a:gd name="connsiteY4" fmla="*/ 319222 h 319222"/>
                <a:gd name="connsiteX5" fmla="*/ 0 w 504162"/>
                <a:gd name="connsiteY5" fmla="*/ 319222 h 319222"/>
                <a:gd name="connsiteX6" fmla="*/ 0 w 504162"/>
                <a:gd name="connsiteY6" fmla="*/ 0 h 319222"/>
                <a:gd name="connsiteX7" fmla="*/ 14595 w 504162"/>
                <a:gd name="connsiteY7" fmla="*/ 0 h 31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162" h="319222">
                  <a:moveTo>
                    <a:pt x="489567" y="0"/>
                  </a:moveTo>
                  <a:cubicBezTo>
                    <a:pt x="497628" y="0"/>
                    <a:pt x="504162" y="0"/>
                    <a:pt x="504162" y="0"/>
                  </a:cubicBezTo>
                  <a:lnTo>
                    <a:pt x="504162" y="319222"/>
                  </a:lnTo>
                  <a:cubicBezTo>
                    <a:pt x="504162" y="319222"/>
                    <a:pt x="497628" y="319222"/>
                    <a:pt x="489567" y="319222"/>
                  </a:cubicBezTo>
                  <a:lnTo>
                    <a:pt x="14595" y="319222"/>
                  </a:lnTo>
                  <a:cubicBezTo>
                    <a:pt x="6534" y="319222"/>
                    <a:pt x="0" y="319222"/>
                    <a:pt x="0" y="319222"/>
                  </a:cubicBezTo>
                  <a:lnTo>
                    <a:pt x="0" y="0"/>
                  </a:lnTo>
                  <a:cubicBezTo>
                    <a:pt x="0" y="0"/>
                    <a:pt x="6534" y="0"/>
                    <a:pt x="14595" y="0"/>
                  </a:cubicBezTo>
                  <a:close/>
                </a:path>
              </a:pathLst>
            </a:custGeom>
            <a:solidFill>
              <a:srgbClr val="FFFFFF"/>
            </a:solidFill>
            <a:ln w="423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44D12F65-E6D9-4593-8EFA-373069AEF77B}"/>
                </a:ext>
              </a:extLst>
            </p:cNvPr>
            <p:cNvSpPr/>
            <p:nvPr/>
          </p:nvSpPr>
          <p:spPr>
            <a:xfrm>
              <a:off x="4346465" y="2671974"/>
              <a:ext cx="508617" cy="323464"/>
            </a:xfrm>
            <a:custGeom>
              <a:avLst/>
              <a:gdLst>
                <a:gd name="connsiteX0" fmla="*/ 491901 w 508617"/>
                <a:gd name="connsiteY0" fmla="*/ 323465 h 323464"/>
                <a:gd name="connsiteX1" fmla="*/ 16716 w 508617"/>
                <a:gd name="connsiteY1" fmla="*/ 323465 h 323464"/>
                <a:gd name="connsiteX2" fmla="*/ 0 w 508617"/>
                <a:gd name="connsiteY2" fmla="*/ 306791 h 323464"/>
                <a:gd name="connsiteX3" fmla="*/ 0 w 508617"/>
                <a:gd name="connsiteY3" fmla="*/ 16716 h 323464"/>
                <a:gd name="connsiteX4" fmla="*/ 16716 w 508617"/>
                <a:gd name="connsiteY4" fmla="*/ 0 h 323464"/>
                <a:gd name="connsiteX5" fmla="*/ 491901 w 508617"/>
                <a:gd name="connsiteY5" fmla="*/ 0 h 323464"/>
                <a:gd name="connsiteX6" fmla="*/ 508617 w 508617"/>
                <a:gd name="connsiteY6" fmla="*/ 16716 h 323464"/>
                <a:gd name="connsiteX7" fmla="*/ 508617 w 508617"/>
                <a:gd name="connsiteY7" fmla="*/ 306791 h 323464"/>
                <a:gd name="connsiteX8" fmla="*/ 491901 w 508617"/>
                <a:gd name="connsiteY8" fmla="*/ 323465 h 323464"/>
                <a:gd name="connsiteX9" fmla="*/ 16716 w 508617"/>
                <a:gd name="connsiteY9" fmla="*/ 4243 h 323464"/>
                <a:gd name="connsiteX10" fmla="*/ 4243 w 508617"/>
                <a:gd name="connsiteY10" fmla="*/ 16716 h 323464"/>
                <a:gd name="connsiteX11" fmla="*/ 4243 w 508617"/>
                <a:gd name="connsiteY11" fmla="*/ 306791 h 323464"/>
                <a:gd name="connsiteX12" fmla="*/ 16716 w 508617"/>
                <a:gd name="connsiteY12" fmla="*/ 319222 h 323464"/>
                <a:gd name="connsiteX13" fmla="*/ 491901 w 508617"/>
                <a:gd name="connsiteY13" fmla="*/ 319222 h 323464"/>
                <a:gd name="connsiteX14" fmla="*/ 504375 w 508617"/>
                <a:gd name="connsiteY14" fmla="*/ 306791 h 323464"/>
                <a:gd name="connsiteX15" fmla="*/ 504375 w 508617"/>
                <a:gd name="connsiteY15" fmla="*/ 16716 h 323464"/>
                <a:gd name="connsiteX16" fmla="*/ 491901 w 508617"/>
                <a:gd name="connsiteY16" fmla="*/ 4243 h 32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617" h="323464">
                  <a:moveTo>
                    <a:pt x="491901" y="323465"/>
                  </a:moveTo>
                  <a:lnTo>
                    <a:pt x="16716" y="323465"/>
                  </a:lnTo>
                  <a:cubicBezTo>
                    <a:pt x="7501" y="323465"/>
                    <a:pt x="25" y="316006"/>
                    <a:pt x="0" y="306791"/>
                  </a:cubicBezTo>
                  <a:lnTo>
                    <a:pt x="0" y="16716"/>
                  </a:lnTo>
                  <a:cubicBezTo>
                    <a:pt x="136" y="7541"/>
                    <a:pt x="7539" y="137"/>
                    <a:pt x="16716" y="0"/>
                  </a:cubicBezTo>
                  <a:lnTo>
                    <a:pt x="491901" y="0"/>
                  </a:lnTo>
                  <a:cubicBezTo>
                    <a:pt x="501078" y="137"/>
                    <a:pt x="508481" y="7541"/>
                    <a:pt x="508617" y="16716"/>
                  </a:cubicBezTo>
                  <a:lnTo>
                    <a:pt x="508617" y="306791"/>
                  </a:lnTo>
                  <a:cubicBezTo>
                    <a:pt x="508592" y="316006"/>
                    <a:pt x="501116" y="323465"/>
                    <a:pt x="491901" y="323465"/>
                  </a:cubicBezTo>
                  <a:close/>
                  <a:moveTo>
                    <a:pt x="16716" y="4243"/>
                  </a:moveTo>
                  <a:cubicBezTo>
                    <a:pt x="9826" y="4243"/>
                    <a:pt x="4243" y="9827"/>
                    <a:pt x="4243" y="16716"/>
                  </a:cubicBezTo>
                  <a:lnTo>
                    <a:pt x="4243" y="306791"/>
                  </a:lnTo>
                  <a:cubicBezTo>
                    <a:pt x="4268" y="313664"/>
                    <a:pt x="9843" y="319222"/>
                    <a:pt x="16716" y="319222"/>
                  </a:cubicBezTo>
                  <a:lnTo>
                    <a:pt x="491901" y="319222"/>
                  </a:lnTo>
                  <a:cubicBezTo>
                    <a:pt x="498774" y="319222"/>
                    <a:pt x="504349" y="313664"/>
                    <a:pt x="504375" y="306791"/>
                  </a:cubicBezTo>
                  <a:lnTo>
                    <a:pt x="504375" y="16716"/>
                  </a:lnTo>
                  <a:cubicBezTo>
                    <a:pt x="504375" y="9827"/>
                    <a:pt x="498791" y="4243"/>
                    <a:pt x="491901" y="4243"/>
                  </a:cubicBezTo>
                  <a:close/>
                </a:path>
              </a:pathLst>
            </a:custGeom>
            <a:solidFill>
              <a:srgbClr val="D1D3D4"/>
            </a:solidFill>
            <a:ln w="423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61CD1B2D-C555-45C5-8A42-327B712E78B4}"/>
                </a:ext>
              </a:extLst>
            </p:cNvPr>
            <p:cNvSpPr/>
            <p:nvPr/>
          </p:nvSpPr>
          <p:spPr>
            <a:xfrm>
              <a:off x="4374849" y="2696285"/>
              <a:ext cx="451853" cy="275013"/>
            </a:xfrm>
            <a:custGeom>
              <a:avLst/>
              <a:gdLst>
                <a:gd name="connsiteX0" fmla="*/ 449728 w 451853"/>
                <a:gd name="connsiteY0" fmla="*/ 275013 h 275013"/>
                <a:gd name="connsiteX1" fmla="*/ 2121 w 451853"/>
                <a:gd name="connsiteY1" fmla="*/ 275013 h 275013"/>
                <a:gd name="connsiteX2" fmla="*/ 0 w 451853"/>
                <a:gd name="connsiteY2" fmla="*/ 272892 h 275013"/>
                <a:gd name="connsiteX3" fmla="*/ 0 w 451853"/>
                <a:gd name="connsiteY3" fmla="*/ 2121 h 275013"/>
                <a:gd name="connsiteX4" fmla="*/ 2121 w 451853"/>
                <a:gd name="connsiteY4" fmla="*/ 0 h 275013"/>
                <a:gd name="connsiteX5" fmla="*/ 449728 w 451853"/>
                <a:gd name="connsiteY5" fmla="*/ 0 h 275013"/>
                <a:gd name="connsiteX6" fmla="*/ 451850 w 451853"/>
                <a:gd name="connsiteY6" fmla="*/ 2121 h 275013"/>
                <a:gd name="connsiteX7" fmla="*/ 451850 w 451853"/>
                <a:gd name="connsiteY7" fmla="*/ 272764 h 275013"/>
                <a:gd name="connsiteX8" fmla="*/ 449860 w 451853"/>
                <a:gd name="connsiteY8" fmla="*/ 275009 h 275013"/>
                <a:gd name="connsiteX9" fmla="*/ 449728 w 451853"/>
                <a:gd name="connsiteY9" fmla="*/ 275013 h 275013"/>
                <a:gd name="connsiteX10" fmla="*/ 4243 w 451853"/>
                <a:gd name="connsiteY10" fmla="*/ 270770 h 275013"/>
                <a:gd name="connsiteX11" fmla="*/ 447607 w 451853"/>
                <a:gd name="connsiteY11" fmla="*/ 270770 h 275013"/>
                <a:gd name="connsiteX12" fmla="*/ 447607 w 451853"/>
                <a:gd name="connsiteY12" fmla="*/ 4243 h 275013"/>
                <a:gd name="connsiteX13" fmla="*/ 4243 w 451853"/>
                <a:gd name="connsiteY13" fmla="*/ 4243 h 27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1853" h="275013">
                  <a:moveTo>
                    <a:pt x="449728" y="275013"/>
                  </a:moveTo>
                  <a:lnTo>
                    <a:pt x="2121" y="275013"/>
                  </a:lnTo>
                  <a:cubicBezTo>
                    <a:pt x="950" y="275013"/>
                    <a:pt x="0" y="274063"/>
                    <a:pt x="0" y="272892"/>
                  </a:cubicBezTo>
                  <a:lnTo>
                    <a:pt x="0" y="2121"/>
                  </a:lnTo>
                  <a:cubicBezTo>
                    <a:pt x="0" y="950"/>
                    <a:pt x="950" y="0"/>
                    <a:pt x="2121" y="0"/>
                  </a:cubicBezTo>
                  <a:lnTo>
                    <a:pt x="449728" y="0"/>
                  </a:lnTo>
                  <a:cubicBezTo>
                    <a:pt x="450899" y="0"/>
                    <a:pt x="451850" y="950"/>
                    <a:pt x="451850" y="2121"/>
                  </a:cubicBezTo>
                  <a:lnTo>
                    <a:pt x="451850" y="272764"/>
                  </a:lnTo>
                  <a:cubicBezTo>
                    <a:pt x="451922" y="273935"/>
                    <a:pt x="451031" y="274941"/>
                    <a:pt x="449860" y="275009"/>
                  </a:cubicBezTo>
                  <a:cubicBezTo>
                    <a:pt x="449817" y="275013"/>
                    <a:pt x="449771" y="275013"/>
                    <a:pt x="449728" y="275013"/>
                  </a:cubicBezTo>
                  <a:close/>
                  <a:moveTo>
                    <a:pt x="4243" y="270770"/>
                  </a:moveTo>
                  <a:lnTo>
                    <a:pt x="447607" y="270770"/>
                  </a:lnTo>
                  <a:lnTo>
                    <a:pt x="447607" y="4243"/>
                  </a:lnTo>
                  <a:lnTo>
                    <a:pt x="4243" y="4243"/>
                  </a:lnTo>
                  <a:close/>
                </a:path>
              </a:pathLst>
            </a:custGeom>
            <a:solidFill>
              <a:srgbClr val="D1D3D4"/>
            </a:solidFill>
            <a:ln w="423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1F736EC5-63A9-45E8-9490-FE989D4DDE42}"/>
                </a:ext>
              </a:extLst>
            </p:cNvPr>
            <p:cNvSpPr/>
            <p:nvPr/>
          </p:nvSpPr>
          <p:spPr>
            <a:xfrm>
              <a:off x="4783847" y="3015210"/>
              <a:ext cx="376800" cy="307215"/>
            </a:xfrm>
            <a:custGeom>
              <a:avLst/>
              <a:gdLst>
                <a:gd name="connsiteX0" fmla="*/ 117735 w 376800"/>
                <a:gd name="connsiteY0" fmla="*/ 0 h 307215"/>
                <a:gd name="connsiteX1" fmla="*/ 289057 w 376800"/>
                <a:gd name="connsiteY1" fmla="*/ 0 h 307215"/>
                <a:gd name="connsiteX2" fmla="*/ 376800 w 376800"/>
                <a:gd name="connsiteY2" fmla="*/ 87735 h 307215"/>
                <a:gd name="connsiteX3" fmla="*/ 376032 w 376800"/>
                <a:gd name="connsiteY3" fmla="*/ 99322 h 307215"/>
                <a:gd name="connsiteX4" fmla="*/ 348370 w 376800"/>
                <a:gd name="connsiteY4" fmla="*/ 307215 h 307215"/>
                <a:gd name="connsiteX5" fmla="*/ 0 w 376800"/>
                <a:gd name="connsiteY5" fmla="*/ 307215 h 307215"/>
                <a:gd name="connsiteX6" fmla="*/ 30760 w 376800"/>
                <a:gd name="connsiteY6" fmla="*/ 76072 h 307215"/>
                <a:gd name="connsiteX7" fmla="*/ 117735 w 376800"/>
                <a:gd name="connsiteY7" fmla="*/ 0 h 30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800" h="307215">
                  <a:moveTo>
                    <a:pt x="117735" y="0"/>
                  </a:moveTo>
                  <a:lnTo>
                    <a:pt x="289057" y="0"/>
                  </a:lnTo>
                  <a:cubicBezTo>
                    <a:pt x="337513" y="-4"/>
                    <a:pt x="376796" y="39279"/>
                    <a:pt x="376800" y="87735"/>
                  </a:cubicBezTo>
                  <a:cubicBezTo>
                    <a:pt x="376800" y="91609"/>
                    <a:pt x="376546" y="95482"/>
                    <a:pt x="376032" y="99322"/>
                  </a:cubicBezTo>
                  <a:lnTo>
                    <a:pt x="348370" y="307215"/>
                  </a:lnTo>
                  <a:lnTo>
                    <a:pt x="0" y="307215"/>
                  </a:lnTo>
                  <a:lnTo>
                    <a:pt x="30760" y="76072"/>
                  </a:lnTo>
                  <a:cubicBezTo>
                    <a:pt x="36606" y="32508"/>
                    <a:pt x="73781" y="-8"/>
                    <a:pt x="117735" y="0"/>
                  </a:cubicBezTo>
                  <a:close/>
                </a:path>
              </a:pathLst>
            </a:custGeom>
            <a:solidFill>
              <a:srgbClr val="231F20"/>
            </a:solidFill>
            <a:ln w="423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4686FC04-3F6A-4B0C-9895-5753CBB3D81E}"/>
                </a:ext>
              </a:extLst>
            </p:cNvPr>
            <p:cNvSpPr/>
            <p:nvPr/>
          </p:nvSpPr>
          <p:spPr>
            <a:xfrm>
              <a:off x="4972002" y="2823791"/>
              <a:ext cx="109877" cy="109083"/>
            </a:xfrm>
            <a:custGeom>
              <a:avLst/>
              <a:gdLst>
                <a:gd name="connsiteX0" fmla="*/ 36497 w 109877"/>
                <a:gd name="connsiteY0" fmla="*/ 1133 h 109083"/>
                <a:gd name="connsiteX1" fmla="*/ 85119 w 109877"/>
                <a:gd name="connsiteY1" fmla="*/ 12800 h 109083"/>
                <a:gd name="connsiteX2" fmla="*/ 108199 w 109877"/>
                <a:gd name="connsiteY2" fmla="*/ 46021 h 109083"/>
                <a:gd name="connsiteX3" fmla="*/ 99968 w 109877"/>
                <a:gd name="connsiteY3" fmla="*/ 89763 h 109083"/>
                <a:gd name="connsiteX4" fmla="*/ 60129 w 109877"/>
                <a:gd name="connsiteY4" fmla="*/ 109068 h 109083"/>
                <a:gd name="connsiteX5" fmla="*/ 19357 w 109877"/>
                <a:gd name="connsiteY5" fmla="*/ 86751 h 109083"/>
                <a:gd name="connsiteX6" fmla="*/ 307 w 109877"/>
                <a:gd name="connsiteY6" fmla="*/ 51112 h 109083"/>
                <a:gd name="connsiteX7" fmla="*/ 36497 w 109877"/>
                <a:gd name="connsiteY7" fmla="*/ 1133 h 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877" h="109083">
                  <a:moveTo>
                    <a:pt x="36497" y="1133"/>
                  </a:moveTo>
                  <a:cubicBezTo>
                    <a:pt x="53629" y="-2245"/>
                    <a:pt x="71385" y="2015"/>
                    <a:pt x="85119" y="12800"/>
                  </a:cubicBezTo>
                  <a:cubicBezTo>
                    <a:pt x="96315" y="20976"/>
                    <a:pt x="104444" y="32675"/>
                    <a:pt x="108199" y="46021"/>
                  </a:cubicBezTo>
                  <a:cubicBezTo>
                    <a:pt x="112115" y="61099"/>
                    <a:pt x="109099" y="77140"/>
                    <a:pt x="99968" y="89763"/>
                  </a:cubicBezTo>
                  <a:cubicBezTo>
                    <a:pt x="90600" y="102271"/>
                    <a:pt x="75751" y="109466"/>
                    <a:pt x="60129" y="109068"/>
                  </a:cubicBezTo>
                  <a:cubicBezTo>
                    <a:pt x="43969" y="107812"/>
                    <a:pt x="29123" y="99685"/>
                    <a:pt x="19357" y="86751"/>
                  </a:cubicBezTo>
                  <a:cubicBezTo>
                    <a:pt x="12102" y="77629"/>
                    <a:pt x="2046" y="62949"/>
                    <a:pt x="307" y="51112"/>
                  </a:cubicBezTo>
                  <a:cubicBezTo>
                    <a:pt x="-2706" y="30280"/>
                    <a:pt x="16981" y="5672"/>
                    <a:pt x="36497" y="1133"/>
                  </a:cubicBezTo>
                  <a:close/>
                </a:path>
              </a:pathLst>
            </a:custGeom>
            <a:solidFill>
              <a:srgbClr val="FFFFFF"/>
            </a:solidFill>
            <a:ln w="423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C2DD2BC5-FBB0-4729-82F9-37B1C63191CC}"/>
                </a:ext>
              </a:extLst>
            </p:cNvPr>
            <p:cNvSpPr/>
            <p:nvPr/>
          </p:nvSpPr>
          <p:spPr>
            <a:xfrm>
              <a:off x="4969861" y="2821594"/>
              <a:ext cx="114266" cy="113428"/>
            </a:xfrm>
            <a:custGeom>
              <a:avLst/>
              <a:gdLst>
                <a:gd name="connsiteX0" fmla="*/ 64051 w 114266"/>
                <a:gd name="connsiteY0" fmla="*/ 113429 h 113428"/>
                <a:gd name="connsiteX1" fmla="*/ 62227 w 114266"/>
                <a:gd name="connsiteY1" fmla="*/ 113429 h 113428"/>
                <a:gd name="connsiteX2" fmla="*/ 19800 w 114266"/>
                <a:gd name="connsiteY2" fmla="*/ 90348 h 113428"/>
                <a:gd name="connsiteX3" fmla="*/ 326 w 114266"/>
                <a:gd name="connsiteY3" fmla="*/ 53691 h 113428"/>
                <a:gd name="connsiteX4" fmla="*/ 38213 w 114266"/>
                <a:gd name="connsiteY4" fmla="*/ 1209 h 113428"/>
                <a:gd name="connsiteX5" fmla="*/ 38213 w 114266"/>
                <a:gd name="connsiteY5" fmla="*/ 1209 h 113428"/>
                <a:gd name="connsiteX6" fmla="*/ 88574 w 114266"/>
                <a:gd name="connsiteY6" fmla="*/ 13216 h 113428"/>
                <a:gd name="connsiteX7" fmla="*/ 112461 w 114266"/>
                <a:gd name="connsiteY7" fmla="*/ 47582 h 113428"/>
                <a:gd name="connsiteX8" fmla="*/ 103975 w 114266"/>
                <a:gd name="connsiteY8" fmla="*/ 93148 h 113428"/>
                <a:gd name="connsiteX9" fmla="*/ 64051 w 114266"/>
                <a:gd name="connsiteY9" fmla="*/ 113429 h 113428"/>
                <a:gd name="connsiteX10" fmla="*/ 39104 w 114266"/>
                <a:gd name="connsiteY10" fmla="*/ 5451 h 113428"/>
                <a:gd name="connsiteX11" fmla="*/ 4611 w 114266"/>
                <a:gd name="connsiteY11" fmla="*/ 53055 h 113428"/>
                <a:gd name="connsiteX12" fmla="*/ 23194 w 114266"/>
                <a:gd name="connsiteY12" fmla="*/ 87675 h 113428"/>
                <a:gd name="connsiteX13" fmla="*/ 62397 w 114266"/>
                <a:gd name="connsiteY13" fmla="*/ 109186 h 113428"/>
                <a:gd name="connsiteX14" fmla="*/ 100581 w 114266"/>
                <a:gd name="connsiteY14" fmla="*/ 90730 h 113428"/>
                <a:gd name="connsiteX15" fmla="*/ 108430 w 114266"/>
                <a:gd name="connsiteY15" fmla="*/ 48770 h 113428"/>
                <a:gd name="connsiteX16" fmla="*/ 86114 w 114266"/>
                <a:gd name="connsiteY16" fmla="*/ 16737 h 113428"/>
                <a:gd name="connsiteX17" fmla="*/ 39104 w 114266"/>
                <a:gd name="connsiteY17" fmla="*/ 5451 h 113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4266" h="113428">
                  <a:moveTo>
                    <a:pt x="64051" y="113429"/>
                  </a:moveTo>
                  <a:lnTo>
                    <a:pt x="62227" y="113429"/>
                  </a:lnTo>
                  <a:cubicBezTo>
                    <a:pt x="45439" y="112139"/>
                    <a:pt x="30004" y="103742"/>
                    <a:pt x="19800" y="90348"/>
                  </a:cubicBezTo>
                  <a:cubicBezTo>
                    <a:pt x="13351" y="82245"/>
                    <a:pt x="2235" y="66716"/>
                    <a:pt x="326" y="53691"/>
                  </a:cubicBezTo>
                  <a:cubicBezTo>
                    <a:pt x="-2899" y="30908"/>
                    <a:pt x="18400" y="5876"/>
                    <a:pt x="38213" y="1209"/>
                  </a:cubicBezTo>
                  <a:lnTo>
                    <a:pt x="38213" y="1209"/>
                  </a:lnTo>
                  <a:cubicBezTo>
                    <a:pt x="55948" y="-2350"/>
                    <a:pt x="74353" y="2038"/>
                    <a:pt x="88574" y="13216"/>
                  </a:cubicBezTo>
                  <a:cubicBezTo>
                    <a:pt x="100182" y="21650"/>
                    <a:pt x="108600" y="33761"/>
                    <a:pt x="112461" y="47582"/>
                  </a:cubicBezTo>
                  <a:cubicBezTo>
                    <a:pt x="116623" y="63274"/>
                    <a:pt x="113509" y="80007"/>
                    <a:pt x="103975" y="93148"/>
                  </a:cubicBezTo>
                  <a:cubicBezTo>
                    <a:pt x="94578" y="105789"/>
                    <a:pt x="79800" y="113297"/>
                    <a:pt x="64051" y="113429"/>
                  </a:cubicBezTo>
                  <a:close/>
                  <a:moveTo>
                    <a:pt x="39104" y="5451"/>
                  </a:moveTo>
                  <a:cubicBezTo>
                    <a:pt x="21454" y="9694"/>
                    <a:pt x="1641" y="32817"/>
                    <a:pt x="4611" y="53055"/>
                  </a:cubicBezTo>
                  <a:cubicBezTo>
                    <a:pt x="6435" y="65783"/>
                    <a:pt x="18230" y="81438"/>
                    <a:pt x="23194" y="87675"/>
                  </a:cubicBezTo>
                  <a:cubicBezTo>
                    <a:pt x="32600" y="100104"/>
                    <a:pt x="46860" y="107930"/>
                    <a:pt x="62397" y="109186"/>
                  </a:cubicBezTo>
                  <a:cubicBezTo>
                    <a:pt x="77374" y="109640"/>
                    <a:pt x="91633" y="102751"/>
                    <a:pt x="100581" y="90730"/>
                  </a:cubicBezTo>
                  <a:cubicBezTo>
                    <a:pt x="109304" y="78606"/>
                    <a:pt x="112181" y="63228"/>
                    <a:pt x="108430" y="48770"/>
                  </a:cubicBezTo>
                  <a:cubicBezTo>
                    <a:pt x="104811" y="35883"/>
                    <a:pt x="96949" y="24595"/>
                    <a:pt x="86114" y="16737"/>
                  </a:cubicBezTo>
                  <a:cubicBezTo>
                    <a:pt x="72847" y="6281"/>
                    <a:pt x="55672" y="2157"/>
                    <a:pt x="39104" y="5451"/>
                  </a:cubicBezTo>
                  <a:close/>
                </a:path>
              </a:pathLst>
            </a:custGeom>
            <a:solidFill>
              <a:srgbClr val="231F20"/>
            </a:solidFill>
            <a:ln w="423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221E4D3A-8548-4BFA-BD82-299DFA98CB72}"/>
                </a:ext>
              </a:extLst>
            </p:cNvPr>
            <p:cNvSpPr/>
            <p:nvPr/>
          </p:nvSpPr>
          <p:spPr>
            <a:xfrm>
              <a:off x="4955894" y="2849217"/>
              <a:ext cx="94136" cy="86653"/>
            </a:xfrm>
            <a:custGeom>
              <a:avLst/>
              <a:gdLst>
                <a:gd name="connsiteX0" fmla="*/ 64909 w 94136"/>
                <a:gd name="connsiteY0" fmla="*/ 14188 h 86653"/>
                <a:gd name="connsiteX1" fmla="*/ 90365 w 94136"/>
                <a:gd name="connsiteY1" fmla="*/ 46348 h 86653"/>
                <a:gd name="connsiteX2" fmla="*/ 89304 w 94136"/>
                <a:gd name="connsiteY2" fmla="*/ 86654 h 86653"/>
                <a:gd name="connsiteX3" fmla="*/ 71527 w 94136"/>
                <a:gd name="connsiteY3" fmla="*/ 60773 h 86653"/>
                <a:gd name="connsiteX4" fmla="*/ 39113 w 94136"/>
                <a:gd name="connsiteY4" fmla="*/ 34087 h 86653"/>
                <a:gd name="connsiteX5" fmla="*/ 20487 w 94136"/>
                <a:gd name="connsiteY5" fmla="*/ 25177 h 86653"/>
                <a:gd name="connsiteX6" fmla="*/ 1522 w 94136"/>
                <a:gd name="connsiteY6" fmla="*/ 18176 h 86653"/>
                <a:gd name="connsiteX7" fmla="*/ 23118 w 94136"/>
                <a:gd name="connsiteY7" fmla="*/ 399 h 86653"/>
                <a:gd name="connsiteX8" fmla="*/ 64909 w 94136"/>
                <a:gd name="connsiteY8" fmla="*/ 14188 h 8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136" h="86653">
                  <a:moveTo>
                    <a:pt x="64909" y="14188"/>
                  </a:moveTo>
                  <a:cubicBezTo>
                    <a:pt x="76143" y="22411"/>
                    <a:pt x="84943" y="33525"/>
                    <a:pt x="90365" y="46348"/>
                  </a:cubicBezTo>
                  <a:cubicBezTo>
                    <a:pt x="95740" y="59327"/>
                    <a:pt x="95354" y="73976"/>
                    <a:pt x="89304" y="86654"/>
                  </a:cubicBezTo>
                  <a:cubicBezTo>
                    <a:pt x="87522" y="76132"/>
                    <a:pt x="79334" y="68071"/>
                    <a:pt x="71527" y="60773"/>
                  </a:cubicBezTo>
                  <a:cubicBezTo>
                    <a:pt x="61620" y="50838"/>
                    <a:pt x="50763" y="41900"/>
                    <a:pt x="39113" y="34087"/>
                  </a:cubicBezTo>
                  <a:cubicBezTo>
                    <a:pt x="33283" y="30383"/>
                    <a:pt x="27030" y="27392"/>
                    <a:pt x="20487" y="25177"/>
                  </a:cubicBezTo>
                  <a:cubicBezTo>
                    <a:pt x="15354" y="23480"/>
                    <a:pt x="4916" y="23056"/>
                    <a:pt x="1522" y="18176"/>
                  </a:cubicBezTo>
                  <a:cubicBezTo>
                    <a:pt x="-5860" y="7570"/>
                    <a:pt x="15608" y="1460"/>
                    <a:pt x="23118" y="399"/>
                  </a:cubicBezTo>
                  <a:cubicBezTo>
                    <a:pt x="38264" y="-1764"/>
                    <a:pt x="52944" y="5151"/>
                    <a:pt x="64909" y="14188"/>
                  </a:cubicBezTo>
                  <a:close/>
                </a:path>
              </a:pathLst>
            </a:custGeom>
            <a:solidFill>
              <a:srgbClr val="231F20"/>
            </a:solidFill>
            <a:ln w="4239"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EFD48FD1-4DB2-4A07-8EF0-0D588997DC67}"/>
                </a:ext>
              </a:extLst>
            </p:cNvPr>
            <p:cNvSpPr/>
            <p:nvPr/>
          </p:nvSpPr>
          <p:spPr>
            <a:xfrm>
              <a:off x="4953839" y="2847131"/>
              <a:ext cx="98403" cy="90867"/>
            </a:xfrm>
            <a:custGeom>
              <a:avLst/>
              <a:gdLst>
                <a:gd name="connsiteX0" fmla="*/ 91275 w 98403"/>
                <a:gd name="connsiteY0" fmla="*/ 90862 h 90867"/>
                <a:gd name="connsiteX1" fmla="*/ 90936 w 98403"/>
                <a:gd name="connsiteY1" fmla="*/ 90862 h 90867"/>
                <a:gd name="connsiteX2" fmla="*/ 89196 w 98403"/>
                <a:gd name="connsiteY2" fmla="*/ 89122 h 90867"/>
                <a:gd name="connsiteX3" fmla="*/ 72225 w 98403"/>
                <a:gd name="connsiteY3" fmla="*/ 64430 h 90867"/>
                <a:gd name="connsiteX4" fmla="*/ 40108 w 98403"/>
                <a:gd name="connsiteY4" fmla="*/ 38040 h 90867"/>
                <a:gd name="connsiteX5" fmla="*/ 21949 w 98403"/>
                <a:gd name="connsiteY5" fmla="*/ 29300 h 90867"/>
                <a:gd name="connsiteX6" fmla="*/ 16815 w 98403"/>
                <a:gd name="connsiteY6" fmla="*/ 28112 h 90867"/>
                <a:gd name="connsiteX7" fmla="*/ 1923 w 98403"/>
                <a:gd name="connsiteY7" fmla="*/ 21536 h 90867"/>
                <a:gd name="connsiteX8" fmla="*/ 693 w 98403"/>
                <a:gd name="connsiteY8" fmla="*/ 12796 h 90867"/>
                <a:gd name="connsiteX9" fmla="*/ 24961 w 98403"/>
                <a:gd name="connsiteY9" fmla="*/ 407 h 90867"/>
                <a:gd name="connsiteX10" fmla="*/ 68279 w 98403"/>
                <a:gd name="connsiteY10" fmla="*/ 14620 h 90867"/>
                <a:gd name="connsiteX11" fmla="*/ 68279 w 98403"/>
                <a:gd name="connsiteY11" fmla="*/ 14620 h 90867"/>
                <a:gd name="connsiteX12" fmla="*/ 94499 w 98403"/>
                <a:gd name="connsiteY12" fmla="*/ 47713 h 90867"/>
                <a:gd name="connsiteX13" fmla="*/ 93354 w 98403"/>
                <a:gd name="connsiteY13" fmla="*/ 89759 h 90867"/>
                <a:gd name="connsiteX14" fmla="*/ 91275 w 98403"/>
                <a:gd name="connsiteY14" fmla="*/ 90862 h 90867"/>
                <a:gd name="connsiteX15" fmla="*/ 30731 w 98403"/>
                <a:gd name="connsiteY15" fmla="*/ 4225 h 90867"/>
                <a:gd name="connsiteX16" fmla="*/ 25386 w 98403"/>
                <a:gd name="connsiteY16" fmla="*/ 4565 h 90867"/>
                <a:gd name="connsiteX17" fmla="*/ 4427 w 98403"/>
                <a:gd name="connsiteY17" fmla="*/ 14450 h 90867"/>
                <a:gd name="connsiteX18" fmla="*/ 5233 w 98403"/>
                <a:gd name="connsiteY18" fmla="*/ 19075 h 90867"/>
                <a:gd name="connsiteX19" fmla="*/ 17494 w 98403"/>
                <a:gd name="connsiteY19" fmla="*/ 23912 h 90867"/>
                <a:gd name="connsiteX20" fmla="*/ 23137 w 98403"/>
                <a:gd name="connsiteY20" fmla="*/ 25227 h 90867"/>
                <a:gd name="connsiteX21" fmla="*/ 42187 w 98403"/>
                <a:gd name="connsiteY21" fmla="*/ 34391 h 90867"/>
                <a:gd name="connsiteX22" fmla="*/ 74983 w 98403"/>
                <a:gd name="connsiteY22" fmla="*/ 61332 h 90867"/>
                <a:gd name="connsiteX23" fmla="*/ 91657 w 98403"/>
                <a:gd name="connsiteY23" fmla="*/ 82546 h 90867"/>
                <a:gd name="connsiteX24" fmla="*/ 90384 w 98403"/>
                <a:gd name="connsiteY24" fmla="*/ 49325 h 90867"/>
                <a:gd name="connsiteX25" fmla="*/ 65564 w 98403"/>
                <a:gd name="connsiteY25" fmla="*/ 18099 h 90867"/>
                <a:gd name="connsiteX26" fmla="*/ 65564 w 98403"/>
                <a:gd name="connsiteY26" fmla="*/ 18099 h 90867"/>
                <a:gd name="connsiteX27" fmla="*/ 30731 w 98403"/>
                <a:gd name="connsiteY27" fmla="*/ 4225 h 9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8403" h="90867">
                  <a:moveTo>
                    <a:pt x="91275" y="90862"/>
                  </a:moveTo>
                  <a:lnTo>
                    <a:pt x="90936" y="90862"/>
                  </a:lnTo>
                  <a:cubicBezTo>
                    <a:pt x="90036" y="90726"/>
                    <a:pt x="89332" y="90022"/>
                    <a:pt x="89196" y="89122"/>
                  </a:cubicBezTo>
                  <a:cubicBezTo>
                    <a:pt x="87584" y="79661"/>
                    <a:pt x="80456" y="72151"/>
                    <a:pt x="72225" y="64430"/>
                  </a:cubicBezTo>
                  <a:cubicBezTo>
                    <a:pt x="62416" y="54593"/>
                    <a:pt x="51661" y="45754"/>
                    <a:pt x="40108" y="38040"/>
                  </a:cubicBezTo>
                  <a:cubicBezTo>
                    <a:pt x="34427" y="34411"/>
                    <a:pt x="28330" y="31476"/>
                    <a:pt x="21949" y="29300"/>
                  </a:cubicBezTo>
                  <a:cubicBezTo>
                    <a:pt x="20260" y="28813"/>
                    <a:pt x="18546" y="28417"/>
                    <a:pt x="16815" y="28112"/>
                  </a:cubicBezTo>
                  <a:cubicBezTo>
                    <a:pt x="11215" y="27009"/>
                    <a:pt x="4808" y="25736"/>
                    <a:pt x="1923" y="21536"/>
                  </a:cubicBezTo>
                  <a:cubicBezTo>
                    <a:pt x="-88" y="19082"/>
                    <a:pt x="-563" y="15710"/>
                    <a:pt x="693" y="12796"/>
                  </a:cubicBezTo>
                  <a:cubicBezTo>
                    <a:pt x="4130" y="4947"/>
                    <a:pt x="19403" y="1213"/>
                    <a:pt x="24961" y="407"/>
                  </a:cubicBezTo>
                  <a:cubicBezTo>
                    <a:pt x="42229" y="-2011"/>
                    <a:pt x="58054" y="6813"/>
                    <a:pt x="68279" y="14620"/>
                  </a:cubicBezTo>
                  <a:lnTo>
                    <a:pt x="68279" y="14620"/>
                  </a:lnTo>
                  <a:cubicBezTo>
                    <a:pt x="79858" y="23068"/>
                    <a:pt x="88924" y="34508"/>
                    <a:pt x="94499" y="47713"/>
                  </a:cubicBezTo>
                  <a:cubicBezTo>
                    <a:pt x="100079" y="61260"/>
                    <a:pt x="99663" y="76536"/>
                    <a:pt x="93354" y="89759"/>
                  </a:cubicBezTo>
                  <a:cubicBezTo>
                    <a:pt x="92930" y="90497"/>
                    <a:pt x="92123" y="90925"/>
                    <a:pt x="91275" y="90862"/>
                  </a:cubicBezTo>
                  <a:close/>
                  <a:moveTo>
                    <a:pt x="30731" y="4225"/>
                  </a:moveTo>
                  <a:cubicBezTo>
                    <a:pt x="28945" y="4211"/>
                    <a:pt x="27159" y="4325"/>
                    <a:pt x="25386" y="4565"/>
                  </a:cubicBezTo>
                  <a:cubicBezTo>
                    <a:pt x="19191" y="5456"/>
                    <a:pt x="6718" y="9232"/>
                    <a:pt x="4427" y="14450"/>
                  </a:cubicBezTo>
                  <a:cubicBezTo>
                    <a:pt x="3739" y="16014"/>
                    <a:pt x="4057" y="17836"/>
                    <a:pt x="5233" y="19075"/>
                  </a:cubicBezTo>
                  <a:cubicBezTo>
                    <a:pt x="7142" y="21833"/>
                    <a:pt x="12869" y="22978"/>
                    <a:pt x="17494" y="23912"/>
                  </a:cubicBezTo>
                  <a:cubicBezTo>
                    <a:pt x="19573" y="24336"/>
                    <a:pt x="21737" y="24718"/>
                    <a:pt x="23137" y="25227"/>
                  </a:cubicBezTo>
                  <a:cubicBezTo>
                    <a:pt x="29832" y="27509"/>
                    <a:pt x="36226" y="30586"/>
                    <a:pt x="42187" y="34391"/>
                  </a:cubicBezTo>
                  <a:cubicBezTo>
                    <a:pt x="53977" y="42272"/>
                    <a:pt x="64962" y="51296"/>
                    <a:pt x="74983" y="61332"/>
                  </a:cubicBezTo>
                  <a:cubicBezTo>
                    <a:pt x="81983" y="67140"/>
                    <a:pt x="87669" y="74371"/>
                    <a:pt x="91657" y="82546"/>
                  </a:cubicBezTo>
                  <a:cubicBezTo>
                    <a:pt x="95106" y="71661"/>
                    <a:pt x="94656" y="59914"/>
                    <a:pt x="90384" y="49325"/>
                  </a:cubicBezTo>
                  <a:cubicBezTo>
                    <a:pt x="85081" y="36868"/>
                    <a:pt x="76506" y="26077"/>
                    <a:pt x="65564" y="18099"/>
                  </a:cubicBezTo>
                  <a:lnTo>
                    <a:pt x="65564" y="18099"/>
                  </a:lnTo>
                  <a:cubicBezTo>
                    <a:pt x="57036" y="11480"/>
                    <a:pt x="44478" y="4225"/>
                    <a:pt x="30731" y="4225"/>
                  </a:cubicBezTo>
                  <a:close/>
                </a:path>
              </a:pathLst>
            </a:custGeom>
            <a:solidFill>
              <a:srgbClr val="231F20"/>
            </a:solidFill>
            <a:ln w="4239"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4A46DE65-F2A5-4994-A7E0-86AB6DA19004}"/>
                </a:ext>
              </a:extLst>
            </p:cNvPr>
            <p:cNvSpPr/>
            <p:nvPr/>
          </p:nvSpPr>
          <p:spPr>
            <a:xfrm>
              <a:off x="4762355" y="3039868"/>
              <a:ext cx="362182" cy="210260"/>
            </a:xfrm>
            <a:custGeom>
              <a:avLst/>
              <a:gdLst>
                <a:gd name="connsiteX0" fmla="*/ 151 w 362182"/>
                <a:gd name="connsiteY0" fmla="*/ 202200 h 210260"/>
                <a:gd name="connsiteX1" fmla="*/ 81144 w 362182"/>
                <a:gd name="connsiteY1" fmla="*/ 25363 h 210260"/>
                <a:gd name="connsiteX2" fmla="*/ 186364 w 362182"/>
                <a:gd name="connsiteY2" fmla="*/ 2113 h 210260"/>
                <a:gd name="connsiteX3" fmla="*/ 329980 w 362182"/>
                <a:gd name="connsiteY3" fmla="*/ 42801 h 210260"/>
                <a:gd name="connsiteX4" fmla="*/ 362182 w 362182"/>
                <a:gd name="connsiteY4" fmla="*/ 210261 h 210260"/>
                <a:gd name="connsiteX5" fmla="*/ 151 w 362182"/>
                <a:gd name="connsiteY5" fmla="*/ 202200 h 21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182" h="210260">
                  <a:moveTo>
                    <a:pt x="151" y="202200"/>
                  </a:moveTo>
                  <a:cubicBezTo>
                    <a:pt x="18967" y="139840"/>
                    <a:pt x="46218" y="80344"/>
                    <a:pt x="81144" y="25363"/>
                  </a:cubicBezTo>
                  <a:cubicBezTo>
                    <a:pt x="94254" y="8053"/>
                    <a:pt x="132057" y="-5354"/>
                    <a:pt x="186364" y="2113"/>
                  </a:cubicBezTo>
                  <a:cubicBezTo>
                    <a:pt x="186364" y="2113"/>
                    <a:pt x="306687" y="4574"/>
                    <a:pt x="329980" y="42801"/>
                  </a:cubicBezTo>
                  <a:cubicBezTo>
                    <a:pt x="343387" y="64820"/>
                    <a:pt x="354757" y="123412"/>
                    <a:pt x="362182" y="210261"/>
                  </a:cubicBezTo>
                  <a:cubicBezTo>
                    <a:pt x="362182" y="210261"/>
                    <a:pt x="-8547" y="203430"/>
                    <a:pt x="151" y="202200"/>
                  </a:cubicBezTo>
                  <a:close/>
                </a:path>
              </a:pathLst>
            </a:custGeom>
            <a:solidFill>
              <a:schemeClr val="accent1"/>
            </a:solidFill>
            <a:ln w="4239"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FCD19C19-A895-4DED-9DD5-869D42D15CF3}"/>
                </a:ext>
              </a:extLst>
            </p:cNvPr>
            <p:cNvSpPr/>
            <p:nvPr/>
          </p:nvSpPr>
          <p:spPr>
            <a:xfrm>
              <a:off x="4929924" y="3050976"/>
              <a:ext cx="74884" cy="173145"/>
            </a:xfrm>
            <a:custGeom>
              <a:avLst/>
              <a:gdLst>
                <a:gd name="connsiteX0" fmla="*/ 0 w 74884"/>
                <a:gd name="connsiteY0" fmla="*/ 8952 h 173145"/>
                <a:gd name="connsiteX1" fmla="*/ 2631 w 74884"/>
                <a:gd name="connsiteY1" fmla="*/ 173145 h 173145"/>
                <a:gd name="connsiteX2" fmla="*/ 74884 w 74884"/>
                <a:gd name="connsiteY2" fmla="*/ 0 h 173145"/>
                <a:gd name="connsiteX3" fmla="*/ 0 w 74884"/>
                <a:gd name="connsiteY3" fmla="*/ 8952 h 173145"/>
              </a:gdLst>
              <a:ahLst/>
              <a:cxnLst>
                <a:cxn ang="0">
                  <a:pos x="connsiteX0" y="connsiteY0"/>
                </a:cxn>
                <a:cxn ang="0">
                  <a:pos x="connsiteX1" y="connsiteY1"/>
                </a:cxn>
                <a:cxn ang="0">
                  <a:pos x="connsiteX2" y="connsiteY2"/>
                </a:cxn>
                <a:cxn ang="0">
                  <a:pos x="connsiteX3" y="connsiteY3"/>
                </a:cxn>
              </a:cxnLst>
              <a:rect l="l" t="t" r="r" b="b"/>
              <a:pathLst>
                <a:path w="74884" h="173145">
                  <a:moveTo>
                    <a:pt x="0" y="8952"/>
                  </a:moveTo>
                  <a:lnTo>
                    <a:pt x="2631" y="173145"/>
                  </a:lnTo>
                  <a:lnTo>
                    <a:pt x="74884" y="0"/>
                  </a:lnTo>
                  <a:lnTo>
                    <a:pt x="0" y="8952"/>
                  </a:lnTo>
                  <a:close/>
                </a:path>
              </a:pathLst>
            </a:custGeom>
            <a:solidFill>
              <a:srgbClr val="231F20"/>
            </a:solidFill>
            <a:ln w="423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92C9C75D-6A3D-494A-B8F5-CA149CD25782}"/>
                </a:ext>
              </a:extLst>
            </p:cNvPr>
            <p:cNvSpPr/>
            <p:nvPr/>
          </p:nvSpPr>
          <p:spPr>
            <a:xfrm>
              <a:off x="4927802" y="3048834"/>
              <a:ext cx="79115" cy="177370"/>
            </a:xfrm>
            <a:custGeom>
              <a:avLst/>
              <a:gdLst>
                <a:gd name="connsiteX0" fmla="*/ 4753 w 79115"/>
                <a:gd name="connsiteY0" fmla="*/ 177366 h 177370"/>
                <a:gd name="connsiteX1" fmla="*/ 4371 w 79115"/>
                <a:gd name="connsiteY1" fmla="*/ 177366 h 177370"/>
                <a:gd name="connsiteX2" fmla="*/ 2631 w 79115"/>
                <a:gd name="connsiteY2" fmla="*/ 175287 h 177370"/>
                <a:gd name="connsiteX3" fmla="*/ 1 w 79115"/>
                <a:gd name="connsiteY3" fmla="*/ 11136 h 177370"/>
                <a:gd name="connsiteX4" fmla="*/ 1868 w 79115"/>
                <a:gd name="connsiteY4" fmla="*/ 9015 h 177370"/>
                <a:gd name="connsiteX5" fmla="*/ 76752 w 79115"/>
                <a:gd name="connsiteY5" fmla="*/ 21 h 177370"/>
                <a:gd name="connsiteX6" fmla="*/ 78703 w 79115"/>
                <a:gd name="connsiteY6" fmla="*/ 827 h 177370"/>
                <a:gd name="connsiteX7" fmla="*/ 78958 w 79115"/>
                <a:gd name="connsiteY7" fmla="*/ 2948 h 177370"/>
                <a:gd name="connsiteX8" fmla="*/ 6832 w 79115"/>
                <a:gd name="connsiteY8" fmla="*/ 176093 h 177370"/>
                <a:gd name="connsiteX9" fmla="*/ 4753 w 79115"/>
                <a:gd name="connsiteY9" fmla="*/ 177366 h 177370"/>
                <a:gd name="connsiteX10" fmla="*/ 4244 w 79115"/>
                <a:gd name="connsiteY10" fmla="*/ 13003 h 177370"/>
                <a:gd name="connsiteX11" fmla="*/ 6704 w 79115"/>
                <a:gd name="connsiteY11" fmla="*/ 165062 h 177370"/>
                <a:gd name="connsiteX12" fmla="*/ 73654 w 79115"/>
                <a:gd name="connsiteY12" fmla="*/ 4645 h 177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115" h="177370">
                  <a:moveTo>
                    <a:pt x="4753" y="177366"/>
                  </a:moveTo>
                  <a:lnTo>
                    <a:pt x="4371" y="177366"/>
                  </a:lnTo>
                  <a:cubicBezTo>
                    <a:pt x="3382" y="177154"/>
                    <a:pt x="2665" y="176297"/>
                    <a:pt x="2631" y="175287"/>
                  </a:cubicBezTo>
                  <a:lnTo>
                    <a:pt x="1" y="11136"/>
                  </a:lnTo>
                  <a:cubicBezTo>
                    <a:pt x="-29" y="10050"/>
                    <a:pt x="786" y="9125"/>
                    <a:pt x="1868" y="9015"/>
                  </a:cubicBezTo>
                  <a:lnTo>
                    <a:pt x="76752" y="21"/>
                  </a:lnTo>
                  <a:cubicBezTo>
                    <a:pt x="77498" y="-85"/>
                    <a:pt x="78249" y="224"/>
                    <a:pt x="78703" y="827"/>
                  </a:cubicBezTo>
                  <a:cubicBezTo>
                    <a:pt x="79140" y="1446"/>
                    <a:pt x="79238" y="2244"/>
                    <a:pt x="78958" y="2948"/>
                  </a:cubicBezTo>
                  <a:lnTo>
                    <a:pt x="6832" y="176093"/>
                  </a:lnTo>
                  <a:cubicBezTo>
                    <a:pt x="6475" y="176912"/>
                    <a:pt x="5644" y="177421"/>
                    <a:pt x="4753" y="177366"/>
                  </a:cubicBezTo>
                  <a:close/>
                  <a:moveTo>
                    <a:pt x="4244" y="13003"/>
                  </a:moveTo>
                  <a:lnTo>
                    <a:pt x="6704" y="165062"/>
                  </a:lnTo>
                  <a:lnTo>
                    <a:pt x="73654" y="4645"/>
                  </a:lnTo>
                  <a:close/>
                </a:path>
              </a:pathLst>
            </a:custGeom>
            <a:solidFill>
              <a:srgbClr val="231F20"/>
            </a:solidFill>
            <a:ln w="423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73FEEB0D-6706-4C7C-AEBE-127BC79130A3}"/>
                </a:ext>
              </a:extLst>
            </p:cNvPr>
            <p:cNvSpPr/>
            <p:nvPr/>
          </p:nvSpPr>
          <p:spPr>
            <a:xfrm>
              <a:off x="4889964" y="2854855"/>
              <a:ext cx="154758" cy="147495"/>
            </a:xfrm>
            <a:custGeom>
              <a:avLst/>
              <a:gdLst>
                <a:gd name="connsiteX0" fmla="*/ 4957 w 154758"/>
                <a:gd name="connsiteY0" fmla="*/ 40286 h 147495"/>
                <a:gd name="connsiteX1" fmla="*/ 134488 w 154758"/>
                <a:gd name="connsiteY1" fmla="*/ 22551 h 147495"/>
                <a:gd name="connsiteX2" fmla="*/ 151458 w 154758"/>
                <a:gd name="connsiteY2" fmla="*/ 89713 h 147495"/>
                <a:gd name="connsiteX3" fmla="*/ 104279 w 154758"/>
                <a:gd name="connsiteY3" fmla="*/ 142196 h 147495"/>
                <a:gd name="connsiteX4" fmla="*/ 35123 w 154758"/>
                <a:gd name="connsiteY4" fmla="*/ 134219 h 147495"/>
                <a:gd name="connsiteX5" fmla="*/ 8988 w 154758"/>
                <a:gd name="connsiteY5" fmla="*/ 100999 h 147495"/>
                <a:gd name="connsiteX6" fmla="*/ 4957 w 154758"/>
                <a:gd name="connsiteY6" fmla="*/ 40286 h 14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58" h="147495">
                  <a:moveTo>
                    <a:pt x="4957" y="40286"/>
                  </a:moveTo>
                  <a:cubicBezTo>
                    <a:pt x="23710" y="-2396"/>
                    <a:pt x="91339" y="-15633"/>
                    <a:pt x="134488" y="22551"/>
                  </a:cubicBezTo>
                  <a:cubicBezTo>
                    <a:pt x="153495" y="39522"/>
                    <a:pt x="159095" y="65233"/>
                    <a:pt x="151458" y="89713"/>
                  </a:cubicBezTo>
                  <a:cubicBezTo>
                    <a:pt x="144250" y="113316"/>
                    <a:pt x="126982" y="132522"/>
                    <a:pt x="104279" y="142196"/>
                  </a:cubicBezTo>
                  <a:cubicBezTo>
                    <a:pt x="81369" y="151453"/>
                    <a:pt x="55327" y="148450"/>
                    <a:pt x="35123" y="134219"/>
                  </a:cubicBezTo>
                  <a:cubicBezTo>
                    <a:pt x="23799" y="125475"/>
                    <a:pt x="14822" y="114062"/>
                    <a:pt x="8988" y="100999"/>
                  </a:cubicBezTo>
                  <a:cubicBezTo>
                    <a:pt x="-2213" y="77282"/>
                    <a:pt x="-2213" y="56620"/>
                    <a:pt x="4957" y="40286"/>
                  </a:cubicBezTo>
                  <a:close/>
                </a:path>
              </a:pathLst>
            </a:custGeom>
            <a:solidFill>
              <a:srgbClr val="FFFFFF"/>
            </a:solidFill>
            <a:ln w="423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C242ABA8-D437-4786-A4FC-265BC1CDCABA}"/>
                </a:ext>
              </a:extLst>
            </p:cNvPr>
            <p:cNvSpPr/>
            <p:nvPr/>
          </p:nvSpPr>
          <p:spPr>
            <a:xfrm>
              <a:off x="4887819" y="2852817"/>
              <a:ext cx="158900" cy="151576"/>
            </a:xfrm>
            <a:custGeom>
              <a:avLst/>
              <a:gdLst>
                <a:gd name="connsiteX0" fmla="*/ 79059 w 158900"/>
                <a:gd name="connsiteY0" fmla="*/ 151574 h 151576"/>
                <a:gd name="connsiteX1" fmla="*/ 36080 w 158900"/>
                <a:gd name="connsiteY1" fmla="*/ 137997 h 151576"/>
                <a:gd name="connsiteX2" fmla="*/ 9266 w 158900"/>
                <a:gd name="connsiteY2" fmla="*/ 104055 h 151576"/>
                <a:gd name="connsiteX3" fmla="*/ 5023 w 158900"/>
                <a:gd name="connsiteY3" fmla="*/ 41560 h 151576"/>
                <a:gd name="connsiteX4" fmla="*/ 5023 w 158900"/>
                <a:gd name="connsiteY4" fmla="*/ 41560 h 151576"/>
                <a:gd name="connsiteX5" fmla="*/ 56870 w 158900"/>
                <a:gd name="connsiteY5" fmla="*/ 2145 h 151576"/>
                <a:gd name="connsiteX6" fmla="*/ 137906 w 158900"/>
                <a:gd name="connsiteY6" fmla="*/ 23104 h 151576"/>
                <a:gd name="connsiteX7" fmla="*/ 155555 w 158900"/>
                <a:gd name="connsiteY7" fmla="*/ 92430 h 151576"/>
                <a:gd name="connsiteX8" fmla="*/ 107103 w 158900"/>
                <a:gd name="connsiteY8" fmla="*/ 146270 h 151576"/>
                <a:gd name="connsiteX9" fmla="*/ 79059 w 158900"/>
                <a:gd name="connsiteY9" fmla="*/ 151574 h 151576"/>
                <a:gd name="connsiteX10" fmla="*/ 76810 w 158900"/>
                <a:gd name="connsiteY10" fmla="*/ 4139 h 151576"/>
                <a:gd name="connsiteX11" fmla="*/ 57930 w 158900"/>
                <a:gd name="connsiteY11" fmla="*/ 6176 h 151576"/>
                <a:gd name="connsiteX12" fmla="*/ 9054 w 158900"/>
                <a:gd name="connsiteY12" fmla="*/ 43172 h 151576"/>
                <a:gd name="connsiteX13" fmla="*/ 9054 w 158900"/>
                <a:gd name="connsiteY13" fmla="*/ 43172 h 151576"/>
                <a:gd name="connsiteX14" fmla="*/ 13085 w 158900"/>
                <a:gd name="connsiteY14" fmla="*/ 102146 h 151576"/>
                <a:gd name="connsiteX15" fmla="*/ 38541 w 158900"/>
                <a:gd name="connsiteY15" fmla="*/ 134560 h 151576"/>
                <a:gd name="connsiteX16" fmla="*/ 105618 w 158900"/>
                <a:gd name="connsiteY16" fmla="*/ 142240 h 151576"/>
                <a:gd name="connsiteX17" fmla="*/ 151567 w 158900"/>
                <a:gd name="connsiteY17" fmla="*/ 91327 h 151576"/>
                <a:gd name="connsiteX18" fmla="*/ 135190 w 158900"/>
                <a:gd name="connsiteY18" fmla="*/ 26414 h 151576"/>
                <a:gd name="connsiteX19" fmla="*/ 76810 w 158900"/>
                <a:gd name="connsiteY19" fmla="*/ 4139 h 151576"/>
                <a:gd name="connsiteX20" fmla="*/ 7102 w 158900"/>
                <a:gd name="connsiteY20" fmla="*/ 42324 h 151576"/>
                <a:gd name="connsiteX21" fmla="*/ 7102 w 158900"/>
                <a:gd name="connsiteY21" fmla="*/ 42324 h 15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8900" h="151576">
                  <a:moveTo>
                    <a:pt x="79059" y="151574"/>
                  </a:moveTo>
                  <a:cubicBezTo>
                    <a:pt x="63658" y="151710"/>
                    <a:pt x="48609" y="146953"/>
                    <a:pt x="36080" y="137997"/>
                  </a:cubicBezTo>
                  <a:cubicBezTo>
                    <a:pt x="24481" y="129070"/>
                    <a:pt x="15265" y="117407"/>
                    <a:pt x="9266" y="104055"/>
                  </a:cubicBezTo>
                  <a:cubicBezTo>
                    <a:pt x="-1468" y="81442"/>
                    <a:pt x="-2868" y="59846"/>
                    <a:pt x="5023" y="41560"/>
                  </a:cubicBezTo>
                  <a:lnTo>
                    <a:pt x="5023" y="41560"/>
                  </a:lnTo>
                  <a:cubicBezTo>
                    <a:pt x="13509" y="21831"/>
                    <a:pt x="32601" y="7618"/>
                    <a:pt x="56870" y="2145"/>
                  </a:cubicBezTo>
                  <a:cubicBezTo>
                    <a:pt x="85678" y="-4162"/>
                    <a:pt x="115767" y="3620"/>
                    <a:pt x="137906" y="23104"/>
                  </a:cubicBezTo>
                  <a:cubicBezTo>
                    <a:pt x="156870" y="40075"/>
                    <a:pt x="163616" y="66465"/>
                    <a:pt x="155555" y="92430"/>
                  </a:cubicBezTo>
                  <a:cubicBezTo>
                    <a:pt x="148224" y="116694"/>
                    <a:pt x="130464" y="136431"/>
                    <a:pt x="107103" y="146270"/>
                  </a:cubicBezTo>
                  <a:cubicBezTo>
                    <a:pt x="98181" y="149822"/>
                    <a:pt x="88660" y="151625"/>
                    <a:pt x="79059" y="151574"/>
                  </a:cubicBezTo>
                  <a:close/>
                  <a:moveTo>
                    <a:pt x="76810" y="4139"/>
                  </a:moveTo>
                  <a:cubicBezTo>
                    <a:pt x="70463" y="4140"/>
                    <a:pt x="64133" y="4824"/>
                    <a:pt x="57930" y="6176"/>
                  </a:cubicBezTo>
                  <a:cubicBezTo>
                    <a:pt x="34977" y="11225"/>
                    <a:pt x="17158" y="24716"/>
                    <a:pt x="9054" y="43172"/>
                  </a:cubicBezTo>
                  <a:lnTo>
                    <a:pt x="9054" y="43172"/>
                  </a:lnTo>
                  <a:cubicBezTo>
                    <a:pt x="1544" y="60143"/>
                    <a:pt x="2945" y="80678"/>
                    <a:pt x="13085" y="102146"/>
                  </a:cubicBezTo>
                  <a:cubicBezTo>
                    <a:pt x="18736" y="114904"/>
                    <a:pt x="27484" y="126045"/>
                    <a:pt x="38541" y="134560"/>
                  </a:cubicBezTo>
                  <a:cubicBezTo>
                    <a:pt x="58155" y="148324"/>
                    <a:pt x="83403" y="151213"/>
                    <a:pt x="105618" y="142240"/>
                  </a:cubicBezTo>
                  <a:cubicBezTo>
                    <a:pt x="127731" y="132931"/>
                    <a:pt x="144567" y="114276"/>
                    <a:pt x="151567" y="91327"/>
                  </a:cubicBezTo>
                  <a:cubicBezTo>
                    <a:pt x="159162" y="66931"/>
                    <a:pt x="152882" y="42069"/>
                    <a:pt x="135190" y="26414"/>
                  </a:cubicBezTo>
                  <a:cubicBezTo>
                    <a:pt x="119097" y="12121"/>
                    <a:pt x="98334" y="4199"/>
                    <a:pt x="76810" y="4139"/>
                  </a:cubicBezTo>
                  <a:close/>
                  <a:moveTo>
                    <a:pt x="7102" y="42324"/>
                  </a:moveTo>
                  <a:lnTo>
                    <a:pt x="7102" y="42324"/>
                  </a:lnTo>
                  <a:close/>
                </a:path>
              </a:pathLst>
            </a:custGeom>
            <a:solidFill>
              <a:srgbClr val="231F20"/>
            </a:solidFill>
            <a:ln w="423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135D7E99-F0F5-4195-B812-8A2EFB9F889F}"/>
                </a:ext>
              </a:extLst>
            </p:cNvPr>
            <p:cNvSpPr/>
            <p:nvPr/>
          </p:nvSpPr>
          <p:spPr>
            <a:xfrm>
              <a:off x="4891670" y="2943256"/>
              <a:ext cx="25822" cy="37809"/>
            </a:xfrm>
            <a:custGeom>
              <a:avLst/>
              <a:gdLst>
                <a:gd name="connsiteX0" fmla="*/ 21580 w 25822"/>
                <a:gd name="connsiteY0" fmla="*/ 13999 h 37809"/>
                <a:gd name="connsiteX1" fmla="*/ 15810 w 25822"/>
                <a:gd name="connsiteY1" fmla="*/ 3349 h 37809"/>
                <a:gd name="connsiteX2" fmla="*/ 4694 w 25822"/>
                <a:gd name="connsiteY2" fmla="*/ 719 h 37809"/>
                <a:gd name="connsiteX3" fmla="*/ 27 w 25822"/>
                <a:gd name="connsiteY3" fmla="*/ 8228 h 37809"/>
                <a:gd name="connsiteX4" fmla="*/ 1555 w 25822"/>
                <a:gd name="connsiteY4" fmla="*/ 17265 h 37809"/>
                <a:gd name="connsiteX5" fmla="*/ 10337 w 25822"/>
                <a:gd name="connsiteY5" fmla="*/ 31733 h 37809"/>
                <a:gd name="connsiteX6" fmla="*/ 25823 w 25822"/>
                <a:gd name="connsiteY6" fmla="*/ 37800 h 3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22" h="37809">
                  <a:moveTo>
                    <a:pt x="21580" y="13999"/>
                  </a:moveTo>
                  <a:cubicBezTo>
                    <a:pt x="20409" y="10091"/>
                    <a:pt x="18445" y="6463"/>
                    <a:pt x="15810" y="3349"/>
                  </a:cubicBezTo>
                  <a:cubicBezTo>
                    <a:pt x="13040" y="205"/>
                    <a:pt x="8581" y="-851"/>
                    <a:pt x="4694" y="719"/>
                  </a:cubicBezTo>
                  <a:cubicBezTo>
                    <a:pt x="1992" y="2297"/>
                    <a:pt x="244" y="5106"/>
                    <a:pt x="27" y="8228"/>
                  </a:cubicBezTo>
                  <a:cubicBezTo>
                    <a:pt x="-130" y="11317"/>
                    <a:pt x="392" y="14402"/>
                    <a:pt x="1555" y="17265"/>
                  </a:cubicBezTo>
                  <a:cubicBezTo>
                    <a:pt x="3273" y="22726"/>
                    <a:pt x="6285" y="27690"/>
                    <a:pt x="10337" y="31733"/>
                  </a:cubicBezTo>
                  <a:cubicBezTo>
                    <a:pt x="14457" y="35781"/>
                    <a:pt x="20049" y="37970"/>
                    <a:pt x="25823" y="37800"/>
                  </a:cubicBezTo>
                </a:path>
              </a:pathLst>
            </a:custGeom>
            <a:solidFill>
              <a:srgbClr val="FFFFFF"/>
            </a:solidFill>
            <a:ln w="423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18BC2E22-BE91-42BC-9FB5-5A13D00A3F2E}"/>
                </a:ext>
              </a:extLst>
            </p:cNvPr>
            <p:cNvSpPr/>
            <p:nvPr/>
          </p:nvSpPr>
          <p:spPr>
            <a:xfrm>
              <a:off x="4889576" y="2941131"/>
              <a:ext cx="30130" cy="42088"/>
            </a:xfrm>
            <a:custGeom>
              <a:avLst/>
              <a:gdLst>
                <a:gd name="connsiteX0" fmla="*/ 26686 w 30130"/>
                <a:gd name="connsiteY0" fmla="*/ 42089 h 42088"/>
                <a:gd name="connsiteX1" fmla="*/ 10988 w 30130"/>
                <a:gd name="connsiteY1" fmla="*/ 35385 h 42088"/>
                <a:gd name="connsiteX2" fmla="*/ 1612 w 30130"/>
                <a:gd name="connsiteY2" fmla="*/ 20112 h 42088"/>
                <a:gd name="connsiteX3" fmla="*/ 42 w 30130"/>
                <a:gd name="connsiteY3" fmla="*/ 10141 h 42088"/>
                <a:gd name="connsiteX4" fmla="*/ 5812 w 30130"/>
                <a:gd name="connsiteY4" fmla="*/ 934 h 42088"/>
                <a:gd name="connsiteX5" fmla="*/ 19389 w 30130"/>
                <a:gd name="connsiteY5" fmla="*/ 3989 h 42088"/>
                <a:gd name="connsiteX6" fmla="*/ 25668 w 30130"/>
                <a:gd name="connsiteY6" fmla="*/ 15360 h 42088"/>
                <a:gd name="connsiteX7" fmla="*/ 24395 w 30130"/>
                <a:gd name="connsiteY7" fmla="*/ 18117 h 42088"/>
                <a:gd name="connsiteX8" fmla="*/ 21680 w 30130"/>
                <a:gd name="connsiteY8" fmla="*/ 16845 h 42088"/>
                <a:gd name="connsiteX9" fmla="*/ 16376 w 30130"/>
                <a:gd name="connsiteY9" fmla="*/ 6959 h 42088"/>
                <a:gd name="connsiteX10" fmla="*/ 7891 w 30130"/>
                <a:gd name="connsiteY10" fmla="*/ 4710 h 42088"/>
                <a:gd name="connsiteX11" fmla="*/ 4370 w 30130"/>
                <a:gd name="connsiteY11" fmla="*/ 10565 h 42088"/>
                <a:gd name="connsiteX12" fmla="*/ 5770 w 30130"/>
                <a:gd name="connsiteY12" fmla="*/ 18711 h 42088"/>
                <a:gd name="connsiteX13" fmla="*/ 14001 w 30130"/>
                <a:gd name="connsiteY13" fmla="*/ 32331 h 42088"/>
                <a:gd name="connsiteX14" fmla="*/ 27874 w 30130"/>
                <a:gd name="connsiteY14" fmla="*/ 37804 h 42088"/>
                <a:gd name="connsiteX15" fmla="*/ 30123 w 30130"/>
                <a:gd name="connsiteY15" fmla="*/ 39755 h 42088"/>
                <a:gd name="connsiteX16" fmla="*/ 28226 w 30130"/>
                <a:gd name="connsiteY16" fmla="*/ 42000 h 42088"/>
                <a:gd name="connsiteX17" fmla="*/ 28171 w 30130"/>
                <a:gd name="connsiteY17" fmla="*/ 42004 h 4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130" h="42088">
                  <a:moveTo>
                    <a:pt x="26686" y="42089"/>
                  </a:moveTo>
                  <a:cubicBezTo>
                    <a:pt x="20789" y="41932"/>
                    <a:pt x="15176" y="39535"/>
                    <a:pt x="10988" y="35385"/>
                  </a:cubicBezTo>
                  <a:cubicBezTo>
                    <a:pt x="6695" y="31109"/>
                    <a:pt x="3483" y="25873"/>
                    <a:pt x="1612" y="20112"/>
                  </a:cubicBezTo>
                  <a:cubicBezTo>
                    <a:pt x="377" y="16942"/>
                    <a:pt x="-162" y="13540"/>
                    <a:pt x="42" y="10141"/>
                  </a:cubicBezTo>
                  <a:cubicBezTo>
                    <a:pt x="297" y="6297"/>
                    <a:pt x="2465" y="2839"/>
                    <a:pt x="5812" y="934"/>
                  </a:cubicBezTo>
                  <a:cubicBezTo>
                    <a:pt x="10526" y="-1043"/>
                    <a:pt x="15973" y="183"/>
                    <a:pt x="19389" y="3989"/>
                  </a:cubicBezTo>
                  <a:cubicBezTo>
                    <a:pt x="22257" y="7294"/>
                    <a:pt x="24400" y="11168"/>
                    <a:pt x="25668" y="15360"/>
                  </a:cubicBezTo>
                  <a:cubicBezTo>
                    <a:pt x="26046" y="16471"/>
                    <a:pt x="25486" y="17685"/>
                    <a:pt x="24395" y="18117"/>
                  </a:cubicBezTo>
                  <a:cubicBezTo>
                    <a:pt x="23292" y="18516"/>
                    <a:pt x="22079" y="17944"/>
                    <a:pt x="21680" y="16845"/>
                  </a:cubicBezTo>
                  <a:cubicBezTo>
                    <a:pt x="20602" y="13221"/>
                    <a:pt x="18799" y="9861"/>
                    <a:pt x="16376" y="6959"/>
                  </a:cubicBezTo>
                  <a:cubicBezTo>
                    <a:pt x="14259" y="4570"/>
                    <a:pt x="10916" y="3684"/>
                    <a:pt x="7891" y="4710"/>
                  </a:cubicBezTo>
                  <a:cubicBezTo>
                    <a:pt x="5812" y="5954"/>
                    <a:pt x="4493" y="8147"/>
                    <a:pt x="4370" y="10565"/>
                  </a:cubicBezTo>
                  <a:cubicBezTo>
                    <a:pt x="4247" y="13349"/>
                    <a:pt x="4722" y="16128"/>
                    <a:pt x="5770" y="18711"/>
                  </a:cubicBezTo>
                  <a:cubicBezTo>
                    <a:pt x="7403" y="23837"/>
                    <a:pt x="10225" y="28499"/>
                    <a:pt x="14001" y="32331"/>
                  </a:cubicBezTo>
                  <a:cubicBezTo>
                    <a:pt x="17662" y="36009"/>
                    <a:pt x="22690" y="37990"/>
                    <a:pt x="27874" y="37804"/>
                  </a:cubicBezTo>
                  <a:cubicBezTo>
                    <a:pt x="29024" y="37753"/>
                    <a:pt x="30013" y="38610"/>
                    <a:pt x="30123" y="39755"/>
                  </a:cubicBezTo>
                  <a:cubicBezTo>
                    <a:pt x="30220" y="40901"/>
                    <a:pt x="29368" y="41906"/>
                    <a:pt x="28226" y="42000"/>
                  </a:cubicBezTo>
                  <a:cubicBezTo>
                    <a:pt x="28205" y="42000"/>
                    <a:pt x="28188" y="42004"/>
                    <a:pt x="28171" y="42004"/>
                  </a:cubicBezTo>
                  <a:close/>
                </a:path>
              </a:pathLst>
            </a:custGeom>
            <a:solidFill>
              <a:srgbClr val="231F20"/>
            </a:solidFill>
            <a:ln w="423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A51CAD3A-7005-4001-A294-ABDB09361BB4}"/>
                </a:ext>
              </a:extLst>
            </p:cNvPr>
            <p:cNvSpPr/>
            <p:nvPr/>
          </p:nvSpPr>
          <p:spPr>
            <a:xfrm>
              <a:off x="4906088" y="2890559"/>
              <a:ext cx="103227" cy="192109"/>
            </a:xfrm>
            <a:custGeom>
              <a:avLst/>
              <a:gdLst>
                <a:gd name="connsiteX0" fmla="*/ 28673 w 103227"/>
                <a:gd name="connsiteY0" fmla="*/ 121045 h 192109"/>
                <a:gd name="connsiteX1" fmla="*/ 23836 w 103227"/>
                <a:gd name="connsiteY1" fmla="*/ 169369 h 192109"/>
                <a:gd name="connsiteX2" fmla="*/ 56378 w 103227"/>
                <a:gd name="connsiteY2" fmla="*/ 191389 h 192109"/>
                <a:gd name="connsiteX3" fmla="*/ 98805 w 103227"/>
                <a:gd name="connsiteY3" fmla="*/ 160417 h 192109"/>
                <a:gd name="connsiteX4" fmla="*/ 103217 w 103227"/>
                <a:gd name="connsiteY4" fmla="*/ 76496 h 192109"/>
                <a:gd name="connsiteX5" fmla="*/ 97320 w 103227"/>
                <a:gd name="connsiteY5" fmla="*/ 62198 h 192109"/>
                <a:gd name="connsiteX6" fmla="*/ 93714 w 103227"/>
                <a:gd name="connsiteY6" fmla="*/ 27790 h 192109"/>
                <a:gd name="connsiteX7" fmla="*/ 41443 w 103227"/>
                <a:gd name="connsiteY7" fmla="*/ 0 h 192109"/>
                <a:gd name="connsiteX8" fmla="*/ 13823 w 103227"/>
                <a:gd name="connsiteY8" fmla="*/ 20874 h 192109"/>
                <a:gd name="connsiteX9" fmla="*/ 1095 w 103227"/>
                <a:gd name="connsiteY9" fmla="*/ 83369 h 192109"/>
                <a:gd name="connsiteX10" fmla="*/ 28673 w 103227"/>
                <a:gd name="connsiteY10" fmla="*/ 121045 h 19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227" h="192109">
                  <a:moveTo>
                    <a:pt x="28673" y="121045"/>
                  </a:moveTo>
                  <a:lnTo>
                    <a:pt x="23836" y="169369"/>
                  </a:lnTo>
                  <a:cubicBezTo>
                    <a:pt x="23836" y="169369"/>
                    <a:pt x="26170" y="196862"/>
                    <a:pt x="56378" y="191389"/>
                  </a:cubicBezTo>
                  <a:cubicBezTo>
                    <a:pt x="74460" y="187978"/>
                    <a:pt x="90044" y="176599"/>
                    <a:pt x="98805" y="160417"/>
                  </a:cubicBezTo>
                  <a:lnTo>
                    <a:pt x="103217" y="76496"/>
                  </a:lnTo>
                  <a:cubicBezTo>
                    <a:pt x="103472" y="72254"/>
                    <a:pt x="98678" y="66102"/>
                    <a:pt x="97320" y="62198"/>
                  </a:cubicBezTo>
                  <a:cubicBezTo>
                    <a:pt x="93374" y="50913"/>
                    <a:pt x="93714" y="27790"/>
                    <a:pt x="93714" y="27790"/>
                  </a:cubicBezTo>
                  <a:cubicBezTo>
                    <a:pt x="93714" y="27790"/>
                    <a:pt x="78822" y="22911"/>
                    <a:pt x="41443" y="0"/>
                  </a:cubicBezTo>
                  <a:cubicBezTo>
                    <a:pt x="29734" y="1570"/>
                    <a:pt x="20951" y="11413"/>
                    <a:pt x="13823" y="20874"/>
                  </a:cubicBezTo>
                  <a:cubicBezTo>
                    <a:pt x="1095" y="37845"/>
                    <a:pt x="-1960" y="62877"/>
                    <a:pt x="1095" y="83369"/>
                  </a:cubicBezTo>
                  <a:cubicBezTo>
                    <a:pt x="2835" y="96607"/>
                    <a:pt x="11872" y="121384"/>
                    <a:pt x="28673" y="121045"/>
                  </a:cubicBezTo>
                  <a:close/>
                </a:path>
              </a:pathLst>
            </a:custGeom>
            <a:solidFill>
              <a:srgbClr val="FFFFFF"/>
            </a:solidFill>
            <a:ln w="423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7D3240EE-8F48-455A-AC36-23BB9F46DAEA}"/>
                </a:ext>
              </a:extLst>
            </p:cNvPr>
            <p:cNvSpPr/>
            <p:nvPr/>
          </p:nvSpPr>
          <p:spPr>
            <a:xfrm>
              <a:off x="4903928" y="2888109"/>
              <a:ext cx="107498" cy="196697"/>
            </a:xfrm>
            <a:custGeom>
              <a:avLst/>
              <a:gdLst>
                <a:gd name="connsiteX0" fmla="*/ 50985 w 107498"/>
                <a:gd name="connsiteY0" fmla="*/ 196682 h 196697"/>
                <a:gd name="connsiteX1" fmla="*/ 34396 w 107498"/>
                <a:gd name="connsiteY1" fmla="*/ 191548 h 196697"/>
                <a:gd name="connsiteX2" fmla="*/ 23874 w 107498"/>
                <a:gd name="connsiteY2" fmla="*/ 172032 h 196697"/>
                <a:gd name="connsiteX3" fmla="*/ 28499 w 107498"/>
                <a:gd name="connsiteY3" fmla="*/ 125362 h 196697"/>
                <a:gd name="connsiteX4" fmla="*/ 1006 w 107498"/>
                <a:gd name="connsiteY4" fmla="*/ 85777 h 196697"/>
                <a:gd name="connsiteX5" fmla="*/ 14286 w 107498"/>
                <a:gd name="connsiteY5" fmla="*/ 21712 h 196697"/>
                <a:gd name="connsiteX6" fmla="*/ 43306 w 107498"/>
                <a:gd name="connsiteY6" fmla="*/ 32 h 196697"/>
                <a:gd name="connsiteX7" fmla="*/ 44706 w 107498"/>
                <a:gd name="connsiteY7" fmla="*/ 286 h 196697"/>
                <a:gd name="connsiteX8" fmla="*/ 96552 w 107498"/>
                <a:gd name="connsiteY8" fmla="*/ 27864 h 196697"/>
                <a:gd name="connsiteX9" fmla="*/ 97995 w 107498"/>
                <a:gd name="connsiteY9" fmla="*/ 29901 h 196697"/>
                <a:gd name="connsiteX10" fmla="*/ 101474 w 107498"/>
                <a:gd name="connsiteY10" fmla="*/ 63588 h 196697"/>
                <a:gd name="connsiteX11" fmla="*/ 103722 w 107498"/>
                <a:gd name="connsiteY11" fmla="*/ 68127 h 196697"/>
                <a:gd name="connsiteX12" fmla="*/ 107498 w 107498"/>
                <a:gd name="connsiteY12" fmla="*/ 78734 h 196697"/>
                <a:gd name="connsiteX13" fmla="*/ 107498 w 107498"/>
                <a:gd name="connsiteY13" fmla="*/ 78734 h 196697"/>
                <a:gd name="connsiteX14" fmla="*/ 103001 w 107498"/>
                <a:gd name="connsiteY14" fmla="*/ 162782 h 196697"/>
                <a:gd name="connsiteX15" fmla="*/ 102789 w 107498"/>
                <a:gd name="connsiteY15" fmla="*/ 163589 h 196697"/>
                <a:gd name="connsiteX16" fmla="*/ 58919 w 107498"/>
                <a:gd name="connsiteY16" fmla="*/ 195791 h 196697"/>
                <a:gd name="connsiteX17" fmla="*/ 50985 w 107498"/>
                <a:gd name="connsiteY17" fmla="*/ 196682 h 196697"/>
                <a:gd name="connsiteX18" fmla="*/ 28117 w 107498"/>
                <a:gd name="connsiteY18" fmla="*/ 172032 h 196697"/>
                <a:gd name="connsiteX19" fmla="*/ 36984 w 107498"/>
                <a:gd name="connsiteY19" fmla="*/ 188196 h 196697"/>
                <a:gd name="connsiteX20" fmla="*/ 58198 w 107498"/>
                <a:gd name="connsiteY20" fmla="*/ 191760 h 196697"/>
                <a:gd name="connsiteX21" fmla="*/ 98843 w 107498"/>
                <a:gd name="connsiteY21" fmla="*/ 162061 h 196697"/>
                <a:gd name="connsiteX22" fmla="*/ 103340 w 107498"/>
                <a:gd name="connsiteY22" fmla="*/ 78480 h 196697"/>
                <a:gd name="connsiteX23" fmla="*/ 100031 w 107498"/>
                <a:gd name="connsiteY23" fmla="*/ 69994 h 196697"/>
                <a:gd name="connsiteX24" fmla="*/ 97528 w 107498"/>
                <a:gd name="connsiteY24" fmla="*/ 64818 h 196697"/>
                <a:gd name="connsiteX25" fmla="*/ 93794 w 107498"/>
                <a:gd name="connsiteY25" fmla="*/ 31216 h 196697"/>
                <a:gd name="connsiteX26" fmla="*/ 43179 w 107498"/>
                <a:gd name="connsiteY26" fmla="*/ 4147 h 196697"/>
                <a:gd name="connsiteX27" fmla="*/ 17722 w 107498"/>
                <a:gd name="connsiteY27" fmla="*/ 24088 h 196697"/>
                <a:gd name="connsiteX28" fmla="*/ 5249 w 107498"/>
                <a:gd name="connsiteY28" fmla="*/ 85013 h 196697"/>
                <a:gd name="connsiteX29" fmla="*/ 30705 w 107498"/>
                <a:gd name="connsiteY29" fmla="*/ 121034 h 196697"/>
                <a:gd name="connsiteX30" fmla="*/ 31044 w 107498"/>
                <a:gd name="connsiteY30" fmla="*/ 121034 h 196697"/>
                <a:gd name="connsiteX31" fmla="*/ 33132 w 107498"/>
                <a:gd name="connsiteY31" fmla="*/ 123185 h 196697"/>
                <a:gd name="connsiteX32" fmla="*/ 33123 w 107498"/>
                <a:gd name="connsiteY32" fmla="*/ 123368 h 196697"/>
                <a:gd name="connsiteX33" fmla="*/ 28329 w 107498"/>
                <a:gd name="connsiteY33" fmla="*/ 171692 h 19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7498" h="196697">
                  <a:moveTo>
                    <a:pt x="50985" y="196682"/>
                  </a:moveTo>
                  <a:cubicBezTo>
                    <a:pt x="45037" y="196886"/>
                    <a:pt x="39191" y="195074"/>
                    <a:pt x="34396" y="191548"/>
                  </a:cubicBezTo>
                  <a:cubicBezTo>
                    <a:pt x="28503" y="186644"/>
                    <a:pt x="24731" y="179652"/>
                    <a:pt x="23874" y="172032"/>
                  </a:cubicBezTo>
                  <a:lnTo>
                    <a:pt x="28499" y="125362"/>
                  </a:lnTo>
                  <a:cubicBezTo>
                    <a:pt x="12334" y="123580"/>
                    <a:pt x="3043" y="100584"/>
                    <a:pt x="1006" y="85777"/>
                  </a:cubicBezTo>
                  <a:cubicBezTo>
                    <a:pt x="-1667" y="66897"/>
                    <a:pt x="412" y="40125"/>
                    <a:pt x="14286" y="21712"/>
                  </a:cubicBezTo>
                  <a:cubicBezTo>
                    <a:pt x="21668" y="11911"/>
                    <a:pt x="30875" y="1686"/>
                    <a:pt x="43306" y="32"/>
                  </a:cubicBezTo>
                  <a:cubicBezTo>
                    <a:pt x="43790" y="-54"/>
                    <a:pt x="44286" y="36"/>
                    <a:pt x="44706" y="286"/>
                  </a:cubicBezTo>
                  <a:cubicBezTo>
                    <a:pt x="81321" y="22730"/>
                    <a:pt x="96382" y="27822"/>
                    <a:pt x="96552" y="27864"/>
                  </a:cubicBezTo>
                  <a:cubicBezTo>
                    <a:pt x="97430" y="28147"/>
                    <a:pt x="98020" y="28976"/>
                    <a:pt x="97995" y="29901"/>
                  </a:cubicBezTo>
                  <a:cubicBezTo>
                    <a:pt x="97995" y="30155"/>
                    <a:pt x="97740" y="52811"/>
                    <a:pt x="101474" y="63588"/>
                  </a:cubicBezTo>
                  <a:cubicBezTo>
                    <a:pt x="102110" y="65153"/>
                    <a:pt x="102861" y="66672"/>
                    <a:pt x="103722" y="68127"/>
                  </a:cubicBezTo>
                  <a:cubicBezTo>
                    <a:pt x="105878" y="71276"/>
                    <a:pt x="107180" y="74933"/>
                    <a:pt x="107498" y="78734"/>
                  </a:cubicBezTo>
                  <a:lnTo>
                    <a:pt x="107498" y="78734"/>
                  </a:lnTo>
                  <a:lnTo>
                    <a:pt x="103001" y="162782"/>
                  </a:lnTo>
                  <a:cubicBezTo>
                    <a:pt x="102976" y="163063"/>
                    <a:pt x="102903" y="163334"/>
                    <a:pt x="102789" y="163589"/>
                  </a:cubicBezTo>
                  <a:cubicBezTo>
                    <a:pt x="93833" y="180445"/>
                    <a:pt x="77685" y="192299"/>
                    <a:pt x="58919" y="195791"/>
                  </a:cubicBezTo>
                  <a:cubicBezTo>
                    <a:pt x="56306" y="196304"/>
                    <a:pt x="53650" y="196605"/>
                    <a:pt x="50985" y="196682"/>
                  </a:cubicBezTo>
                  <a:close/>
                  <a:moveTo>
                    <a:pt x="28117" y="172032"/>
                  </a:moveTo>
                  <a:cubicBezTo>
                    <a:pt x="28978" y="178328"/>
                    <a:pt x="32135" y="184085"/>
                    <a:pt x="36984" y="188196"/>
                  </a:cubicBezTo>
                  <a:cubicBezTo>
                    <a:pt x="43213" y="192384"/>
                    <a:pt x="50943" y="193682"/>
                    <a:pt x="58198" y="191760"/>
                  </a:cubicBezTo>
                  <a:cubicBezTo>
                    <a:pt x="75479" y="188375"/>
                    <a:pt x="90366" y="177496"/>
                    <a:pt x="98843" y="162061"/>
                  </a:cubicBezTo>
                  <a:cubicBezTo>
                    <a:pt x="99183" y="155527"/>
                    <a:pt x="103298" y="79031"/>
                    <a:pt x="103340" y="78480"/>
                  </a:cubicBezTo>
                  <a:cubicBezTo>
                    <a:pt x="102865" y="75446"/>
                    <a:pt x="101737" y="72548"/>
                    <a:pt x="100031" y="69994"/>
                  </a:cubicBezTo>
                  <a:cubicBezTo>
                    <a:pt x="99068" y="68335"/>
                    <a:pt x="98228" y="66604"/>
                    <a:pt x="97528" y="64818"/>
                  </a:cubicBezTo>
                  <a:cubicBezTo>
                    <a:pt x="94049" y="54890"/>
                    <a:pt x="93794" y="36604"/>
                    <a:pt x="93794" y="31216"/>
                  </a:cubicBezTo>
                  <a:cubicBezTo>
                    <a:pt x="89212" y="29434"/>
                    <a:pt x="73896" y="22730"/>
                    <a:pt x="43179" y="4147"/>
                  </a:cubicBezTo>
                  <a:cubicBezTo>
                    <a:pt x="32657" y="5929"/>
                    <a:pt x="24426" y="15221"/>
                    <a:pt x="17722" y="24088"/>
                  </a:cubicBezTo>
                  <a:cubicBezTo>
                    <a:pt x="4655" y="41483"/>
                    <a:pt x="2703" y="66982"/>
                    <a:pt x="5249" y="85013"/>
                  </a:cubicBezTo>
                  <a:cubicBezTo>
                    <a:pt x="6903" y="96808"/>
                    <a:pt x="15262" y="121034"/>
                    <a:pt x="30705" y="121034"/>
                  </a:cubicBezTo>
                  <a:lnTo>
                    <a:pt x="31044" y="121034"/>
                  </a:lnTo>
                  <a:cubicBezTo>
                    <a:pt x="32215" y="121051"/>
                    <a:pt x="33153" y="122014"/>
                    <a:pt x="33132" y="123185"/>
                  </a:cubicBezTo>
                  <a:cubicBezTo>
                    <a:pt x="33132" y="123249"/>
                    <a:pt x="33128" y="123308"/>
                    <a:pt x="33123" y="123368"/>
                  </a:cubicBezTo>
                  <a:lnTo>
                    <a:pt x="28329" y="171692"/>
                  </a:lnTo>
                  <a:close/>
                </a:path>
              </a:pathLst>
            </a:custGeom>
            <a:solidFill>
              <a:srgbClr val="231F20"/>
            </a:solidFill>
            <a:ln w="423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1E977415-5EBD-46E5-A9BD-C577F827EB6E}"/>
                </a:ext>
              </a:extLst>
            </p:cNvPr>
            <p:cNvSpPr/>
            <p:nvPr/>
          </p:nvSpPr>
          <p:spPr>
            <a:xfrm>
              <a:off x="4936036" y="2936889"/>
              <a:ext cx="14804" cy="29174"/>
            </a:xfrm>
            <a:custGeom>
              <a:avLst/>
              <a:gdLst>
                <a:gd name="connsiteX0" fmla="*/ 14804 w 14804"/>
                <a:gd name="connsiteY0" fmla="*/ 0 h 29174"/>
                <a:gd name="connsiteX1" fmla="*/ 422 w 14804"/>
                <a:gd name="connsiteY1" fmla="*/ 26178 h 29174"/>
                <a:gd name="connsiteX2" fmla="*/ 14338 w 14804"/>
                <a:gd name="connsiteY2" fmla="*/ 28851 h 29174"/>
              </a:gdLst>
              <a:ahLst/>
              <a:cxnLst>
                <a:cxn ang="0">
                  <a:pos x="connsiteX0" y="connsiteY0"/>
                </a:cxn>
                <a:cxn ang="0">
                  <a:pos x="connsiteX1" y="connsiteY1"/>
                </a:cxn>
                <a:cxn ang="0">
                  <a:pos x="connsiteX2" y="connsiteY2"/>
                </a:cxn>
              </a:cxnLst>
              <a:rect l="l" t="t" r="r" b="b"/>
              <a:pathLst>
                <a:path w="14804" h="29174">
                  <a:moveTo>
                    <a:pt x="14804" y="0"/>
                  </a:moveTo>
                  <a:cubicBezTo>
                    <a:pt x="14804" y="0"/>
                    <a:pt x="-2930" y="21808"/>
                    <a:pt x="422" y="26178"/>
                  </a:cubicBezTo>
                  <a:cubicBezTo>
                    <a:pt x="3773" y="30548"/>
                    <a:pt x="14338" y="28851"/>
                    <a:pt x="14338" y="28851"/>
                  </a:cubicBezTo>
                </a:path>
              </a:pathLst>
            </a:custGeom>
            <a:solidFill>
              <a:srgbClr val="FFFFFF"/>
            </a:solidFill>
            <a:ln w="423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67FAAD5F-CBEB-41DC-8A99-8A9E04C0C9DC}"/>
                </a:ext>
              </a:extLst>
            </p:cNvPr>
            <p:cNvSpPr/>
            <p:nvPr/>
          </p:nvSpPr>
          <p:spPr>
            <a:xfrm>
              <a:off x="4934002" y="2934779"/>
              <a:ext cx="18970" cy="33489"/>
            </a:xfrm>
            <a:custGeom>
              <a:avLst/>
              <a:gdLst>
                <a:gd name="connsiteX0" fmla="*/ 11831 w 18970"/>
                <a:gd name="connsiteY0" fmla="*/ 33421 h 33489"/>
                <a:gd name="connsiteX1" fmla="*/ 758 w 18970"/>
                <a:gd name="connsiteY1" fmla="*/ 29560 h 33489"/>
                <a:gd name="connsiteX2" fmla="*/ 15226 w 18970"/>
                <a:gd name="connsiteY2" fmla="*/ 795 h 33489"/>
                <a:gd name="connsiteX3" fmla="*/ 18195 w 18970"/>
                <a:gd name="connsiteY3" fmla="*/ 455 h 33489"/>
                <a:gd name="connsiteX4" fmla="*/ 18492 w 18970"/>
                <a:gd name="connsiteY4" fmla="*/ 3467 h 33489"/>
                <a:gd name="connsiteX5" fmla="*/ 4195 w 18970"/>
                <a:gd name="connsiteY5" fmla="*/ 27057 h 33489"/>
                <a:gd name="connsiteX6" fmla="*/ 16032 w 18970"/>
                <a:gd name="connsiteY6" fmla="*/ 28881 h 33489"/>
                <a:gd name="connsiteX7" fmla="*/ 18492 w 18970"/>
                <a:gd name="connsiteY7" fmla="*/ 30663 h 33489"/>
                <a:gd name="connsiteX8" fmla="*/ 16711 w 18970"/>
                <a:gd name="connsiteY8" fmla="*/ 33124 h 33489"/>
                <a:gd name="connsiteX9" fmla="*/ 11831 w 18970"/>
                <a:gd name="connsiteY9" fmla="*/ 33421 h 33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70" h="33489">
                  <a:moveTo>
                    <a:pt x="11831" y="33421"/>
                  </a:moveTo>
                  <a:cubicBezTo>
                    <a:pt x="7750" y="33828"/>
                    <a:pt x="3698" y="32416"/>
                    <a:pt x="758" y="29560"/>
                  </a:cubicBezTo>
                  <a:cubicBezTo>
                    <a:pt x="-3018" y="24596"/>
                    <a:pt x="8183" y="9407"/>
                    <a:pt x="15226" y="795"/>
                  </a:cubicBezTo>
                  <a:cubicBezTo>
                    <a:pt x="15955" y="-113"/>
                    <a:pt x="17279" y="-266"/>
                    <a:pt x="18195" y="455"/>
                  </a:cubicBezTo>
                  <a:cubicBezTo>
                    <a:pt x="19099" y="1210"/>
                    <a:pt x="19231" y="2551"/>
                    <a:pt x="18492" y="3467"/>
                  </a:cubicBezTo>
                  <a:cubicBezTo>
                    <a:pt x="10007" y="13820"/>
                    <a:pt x="3388" y="24681"/>
                    <a:pt x="4195" y="27057"/>
                  </a:cubicBezTo>
                  <a:cubicBezTo>
                    <a:pt x="5977" y="29433"/>
                    <a:pt x="12425" y="29433"/>
                    <a:pt x="16032" y="28881"/>
                  </a:cubicBezTo>
                  <a:cubicBezTo>
                    <a:pt x="17203" y="28695"/>
                    <a:pt x="18306" y="29492"/>
                    <a:pt x="18492" y="30663"/>
                  </a:cubicBezTo>
                  <a:cubicBezTo>
                    <a:pt x="18679" y="31834"/>
                    <a:pt x="17882" y="32937"/>
                    <a:pt x="16711" y="33124"/>
                  </a:cubicBezTo>
                  <a:cubicBezTo>
                    <a:pt x="15094" y="33353"/>
                    <a:pt x="13465" y="33451"/>
                    <a:pt x="11831" y="33421"/>
                  </a:cubicBezTo>
                  <a:close/>
                </a:path>
              </a:pathLst>
            </a:custGeom>
            <a:solidFill>
              <a:srgbClr val="231F20"/>
            </a:solidFill>
            <a:ln w="423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CE3A37E3-9D1C-4B08-A302-CC44016B4481}"/>
                </a:ext>
              </a:extLst>
            </p:cNvPr>
            <p:cNvSpPr/>
            <p:nvPr/>
          </p:nvSpPr>
          <p:spPr>
            <a:xfrm rot="-4942801">
              <a:off x="4927574" y="2931405"/>
              <a:ext cx="10097" cy="5345"/>
            </a:xfrm>
            <a:custGeom>
              <a:avLst/>
              <a:gdLst>
                <a:gd name="connsiteX0" fmla="*/ 10098 w 10097"/>
                <a:gd name="connsiteY0" fmla="*/ 2673 h 5345"/>
                <a:gd name="connsiteX1" fmla="*/ 5049 w 10097"/>
                <a:gd name="connsiteY1" fmla="*/ 5346 h 5345"/>
                <a:gd name="connsiteX2" fmla="*/ 0 w 10097"/>
                <a:gd name="connsiteY2" fmla="*/ 2673 h 5345"/>
                <a:gd name="connsiteX3" fmla="*/ 5049 w 10097"/>
                <a:gd name="connsiteY3" fmla="*/ 0 h 5345"/>
                <a:gd name="connsiteX4" fmla="*/ 10098 w 10097"/>
                <a:gd name="connsiteY4" fmla="*/ 2673 h 5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7" h="5345">
                  <a:moveTo>
                    <a:pt x="10098" y="2673"/>
                  </a:moveTo>
                  <a:cubicBezTo>
                    <a:pt x="10098" y="4149"/>
                    <a:pt x="7837" y="5346"/>
                    <a:pt x="5049" y="5346"/>
                  </a:cubicBezTo>
                  <a:cubicBezTo>
                    <a:pt x="2260" y="5346"/>
                    <a:pt x="0" y="4149"/>
                    <a:pt x="0" y="2673"/>
                  </a:cubicBezTo>
                  <a:cubicBezTo>
                    <a:pt x="0" y="1197"/>
                    <a:pt x="2260" y="0"/>
                    <a:pt x="5049" y="0"/>
                  </a:cubicBezTo>
                  <a:cubicBezTo>
                    <a:pt x="7837" y="0"/>
                    <a:pt x="10098" y="1197"/>
                    <a:pt x="10098" y="2673"/>
                  </a:cubicBezTo>
                  <a:close/>
                </a:path>
              </a:pathLst>
            </a:custGeom>
            <a:solidFill>
              <a:srgbClr val="231F20"/>
            </a:solidFill>
            <a:ln w="423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E25C6D52-A2D1-426F-ABBE-738E8C44C12A}"/>
                </a:ext>
              </a:extLst>
            </p:cNvPr>
            <p:cNvSpPr/>
            <p:nvPr/>
          </p:nvSpPr>
          <p:spPr>
            <a:xfrm rot="-5359800">
              <a:off x="4965095" y="2926322"/>
              <a:ext cx="10097" cy="5345"/>
            </a:xfrm>
            <a:custGeom>
              <a:avLst/>
              <a:gdLst>
                <a:gd name="connsiteX0" fmla="*/ 10098 w 10097"/>
                <a:gd name="connsiteY0" fmla="*/ 2673 h 5345"/>
                <a:gd name="connsiteX1" fmla="*/ 5049 w 10097"/>
                <a:gd name="connsiteY1" fmla="*/ 5346 h 5345"/>
                <a:gd name="connsiteX2" fmla="*/ 0 w 10097"/>
                <a:gd name="connsiteY2" fmla="*/ 2673 h 5345"/>
                <a:gd name="connsiteX3" fmla="*/ 5049 w 10097"/>
                <a:gd name="connsiteY3" fmla="*/ 0 h 5345"/>
                <a:gd name="connsiteX4" fmla="*/ 10098 w 10097"/>
                <a:gd name="connsiteY4" fmla="*/ 2673 h 5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7" h="5345">
                  <a:moveTo>
                    <a:pt x="10098" y="2673"/>
                  </a:moveTo>
                  <a:cubicBezTo>
                    <a:pt x="10098" y="4149"/>
                    <a:pt x="7837" y="5346"/>
                    <a:pt x="5049" y="5346"/>
                  </a:cubicBezTo>
                  <a:cubicBezTo>
                    <a:pt x="2260" y="5346"/>
                    <a:pt x="0" y="4149"/>
                    <a:pt x="0" y="2673"/>
                  </a:cubicBezTo>
                  <a:cubicBezTo>
                    <a:pt x="0" y="1197"/>
                    <a:pt x="2260" y="0"/>
                    <a:pt x="5049" y="0"/>
                  </a:cubicBezTo>
                  <a:cubicBezTo>
                    <a:pt x="7837" y="0"/>
                    <a:pt x="10098" y="1197"/>
                    <a:pt x="10098" y="2673"/>
                  </a:cubicBezTo>
                  <a:close/>
                </a:path>
              </a:pathLst>
            </a:custGeom>
            <a:solidFill>
              <a:srgbClr val="231F20"/>
            </a:solidFill>
            <a:ln w="423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FDD53A30-2522-46D8-B96B-41A3D81A5E30}"/>
                </a:ext>
              </a:extLst>
            </p:cNvPr>
            <p:cNvSpPr/>
            <p:nvPr/>
          </p:nvSpPr>
          <p:spPr>
            <a:xfrm>
              <a:off x="4995346" y="2930524"/>
              <a:ext cx="28116" cy="41942"/>
            </a:xfrm>
            <a:custGeom>
              <a:avLst/>
              <a:gdLst>
                <a:gd name="connsiteX0" fmla="*/ 0 w 28116"/>
                <a:gd name="connsiteY0" fmla="*/ 17906 h 41942"/>
                <a:gd name="connsiteX1" fmla="*/ 5431 w 28116"/>
                <a:gd name="connsiteY1" fmla="*/ 6365 h 41942"/>
                <a:gd name="connsiteX2" fmla="*/ 18159 w 28116"/>
                <a:gd name="connsiteY2" fmla="*/ 1 h 41942"/>
                <a:gd name="connsiteX3" fmla="*/ 25796 w 28116"/>
                <a:gd name="connsiteY3" fmla="*/ 4244 h 41942"/>
                <a:gd name="connsiteX4" fmla="*/ 27747 w 28116"/>
                <a:gd name="connsiteY4" fmla="*/ 10014 h 41942"/>
                <a:gd name="connsiteX5" fmla="*/ 15656 w 28116"/>
                <a:gd name="connsiteY5" fmla="*/ 40307 h 41942"/>
                <a:gd name="connsiteX6" fmla="*/ 4243 w 28116"/>
                <a:gd name="connsiteY6" fmla="*/ 40307 h 4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16" h="41942">
                  <a:moveTo>
                    <a:pt x="0" y="17906"/>
                  </a:moveTo>
                  <a:cubicBezTo>
                    <a:pt x="1082" y="13756"/>
                    <a:pt x="2923" y="9844"/>
                    <a:pt x="5431" y="6365"/>
                  </a:cubicBezTo>
                  <a:cubicBezTo>
                    <a:pt x="8396" y="2309"/>
                    <a:pt x="13135" y="-62"/>
                    <a:pt x="18159" y="1"/>
                  </a:cubicBezTo>
                  <a:cubicBezTo>
                    <a:pt x="21222" y="158"/>
                    <a:pt x="24043" y="1724"/>
                    <a:pt x="25796" y="4244"/>
                  </a:cubicBezTo>
                  <a:cubicBezTo>
                    <a:pt x="26869" y="5996"/>
                    <a:pt x="27539" y="7969"/>
                    <a:pt x="27747" y="10014"/>
                  </a:cubicBezTo>
                  <a:cubicBezTo>
                    <a:pt x="29360" y="20791"/>
                    <a:pt x="25753" y="34749"/>
                    <a:pt x="15656" y="40307"/>
                  </a:cubicBezTo>
                  <a:cubicBezTo>
                    <a:pt x="12164" y="42488"/>
                    <a:pt x="7734" y="42488"/>
                    <a:pt x="4243" y="40307"/>
                  </a:cubicBezTo>
                </a:path>
              </a:pathLst>
            </a:custGeom>
            <a:solidFill>
              <a:srgbClr val="FFFFFF"/>
            </a:solidFill>
            <a:ln w="4239"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14D97071-9585-49E2-A4B9-07216DE55A04}"/>
                </a:ext>
              </a:extLst>
            </p:cNvPr>
            <p:cNvSpPr/>
            <p:nvPr/>
          </p:nvSpPr>
          <p:spPr>
            <a:xfrm>
              <a:off x="4993233" y="2928403"/>
              <a:ext cx="32188" cy="46165"/>
            </a:xfrm>
            <a:custGeom>
              <a:avLst/>
              <a:gdLst>
                <a:gd name="connsiteX0" fmla="*/ 11193 w 32188"/>
                <a:gd name="connsiteY0" fmla="*/ 46162 h 46165"/>
                <a:gd name="connsiteX1" fmla="*/ 4913 w 32188"/>
                <a:gd name="connsiteY1" fmla="*/ 44125 h 46165"/>
                <a:gd name="connsiteX2" fmla="*/ 4137 w 32188"/>
                <a:gd name="connsiteY2" fmla="*/ 41228 h 46165"/>
                <a:gd name="connsiteX3" fmla="*/ 7035 w 32188"/>
                <a:gd name="connsiteY3" fmla="*/ 40451 h 46165"/>
                <a:gd name="connsiteX4" fmla="*/ 7459 w 32188"/>
                <a:gd name="connsiteY4" fmla="*/ 40774 h 46165"/>
                <a:gd name="connsiteX5" fmla="*/ 16581 w 32188"/>
                <a:gd name="connsiteY5" fmla="*/ 40477 h 46165"/>
                <a:gd name="connsiteX6" fmla="*/ 27612 w 32188"/>
                <a:gd name="connsiteY6" fmla="*/ 12305 h 46165"/>
                <a:gd name="connsiteX7" fmla="*/ 26000 w 32188"/>
                <a:gd name="connsiteY7" fmla="*/ 7426 h 46165"/>
                <a:gd name="connsiteX8" fmla="*/ 19975 w 32188"/>
                <a:gd name="connsiteY8" fmla="*/ 4244 h 46165"/>
                <a:gd name="connsiteX9" fmla="*/ 9199 w 32188"/>
                <a:gd name="connsiteY9" fmla="*/ 9802 h 46165"/>
                <a:gd name="connsiteX10" fmla="*/ 4150 w 32188"/>
                <a:gd name="connsiteY10" fmla="*/ 20621 h 46165"/>
                <a:gd name="connsiteX11" fmla="*/ 1519 w 32188"/>
                <a:gd name="connsiteY11" fmla="*/ 22063 h 46165"/>
                <a:gd name="connsiteX12" fmla="*/ 77 w 32188"/>
                <a:gd name="connsiteY12" fmla="*/ 19390 h 46165"/>
                <a:gd name="connsiteX13" fmla="*/ 5889 w 32188"/>
                <a:gd name="connsiteY13" fmla="*/ 7214 h 46165"/>
                <a:gd name="connsiteX14" fmla="*/ 20230 w 32188"/>
                <a:gd name="connsiteY14" fmla="*/ 1 h 46165"/>
                <a:gd name="connsiteX15" fmla="*/ 29521 w 32188"/>
                <a:gd name="connsiteY15" fmla="*/ 5050 h 46165"/>
                <a:gd name="connsiteX16" fmla="*/ 31812 w 32188"/>
                <a:gd name="connsiteY16" fmla="*/ 11711 h 46165"/>
                <a:gd name="connsiteX17" fmla="*/ 18618 w 32188"/>
                <a:gd name="connsiteY17" fmla="*/ 44168 h 46165"/>
                <a:gd name="connsiteX18" fmla="*/ 11193 w 32188"/>
                <a:gd name="connsiteY18" fmla="*/ 46162 h 4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188" h="46165">
                  <a:moveTo>
                    <a:pt x="11193" y="46162"/>
                  </a:moveTo>
                  <a:cubicBezTo>
                    <a:pt x="8927" y="46226"/>
                    <a:pt x="6708" y="45508"/>
                    <a:pt x="4913" y="44125"/>
                  </a:cubicBezTo>
                  <a:cubicBezTo>
                    <a:pt x="3899" y="43540"/>
                    <a:pt x="3552" y="42242"/>
                    <a:pt x="4137" y="41228"/>
                  </a:cubicBezTo>
                  <a:cubicBezTo>
                    <a:pt x="4723" y="40214"/>
                    <a:pt x="6017" y="39866"/>
                    <a:pt x="7035" y="40451"/>
                  </a:cubicBezTo>
                  <a:cubicBezTo>
                    <a:pt x="7188" y="40540"/>
                    <a:pt x="7332" y="40646"/>
                    <a:pt x="7459" y="40774"/>
                  </a:cubicBezTo>
                  <a:cubicBezTo>
                    <a:pt x="10323" y="42356"/>
                    <a:pt x="13827" y="42242"/>
                    <a:pt x="16581" y="40477"/>
                  </a:cubicBezTo>
                  <a:cubicBezTo>
                    <a:pt x="25788" y="35385"/>
                    <a:pt x="29097" y="22487"/>
                    <a:pt x="27612" y="12305"/>
                  </a:cubicBezTo>
                  <a:cubicBezTo>
                    <a:pt x="27425" y="10582"/>
                    <a:pt x="26874" y="8919"/>
                    <a:pt x="26000" y="7426"/>
                  </a:cubicBezTo>
                  <a:cubicBezTo>
                    <a:pt x="24579" y="5508"/>
                    <a:pt x="22360" y="4337"/>
                    <a:pt x="19975" y="4244"/>
                  </a:cubicBezTo>
                  <a:cubicBezTo>
                    <a:pt x="15694" y="4240"/>
                    <a:pt x="11676" y="6310"/>
                    <a:pt x="9199" y="9802"/>
                  </a:cubicBezTo>
                  <a:cubicBezTo>
                    <a:pt x="6874" y="13073"/>
                    <a:pt x="5164" y="16739"/>
                    <a:pt x="4150" y="20621"/>
                  </a:cubicBezTo>
                  <a:cubicBezTo>
                    <a:pt x="3823" y="21745"/>
                    <a:pt x="2644" y="22390"/>
                    <a:pt x="1519" y="22063"/>
                  </a:cubicBezTo>
                  <a:cubicBezTo>
                    <a:pt x="403" y="21698"/>
                    <a:pt x="-229" y="20523"/>
                    <a:pt x="77" y="19390"/>
                  </a:cubicBezTo>
                  <a:cubicBezTo>
                    <a:pt x="1239" y="15003"/>
                    <a:pt x="3212" y="10875"/>
                    <a:pt x="5889" y="7214"/>
                  </a:cubicBezTo>
                  <a:cubicBezTo>
                    <a:pt x="9216" y="2627"/>
                    <a:pt x="14561" y="-61"/>
                    <a:pt x="20230" y="1"/>
                  </a:cubicBezTo>
                  <a:cubicBezTo>
                    <a:pt x="23934" y="181"/>
                    <a:pt x="27353" y="2042"/>
                    <a:pt x="29521" y="5050"/>
                  </a:cubicBezTo>
                  <a:cubicBezTo>
                    <a:pt x="30777" y="7069"/>
                    <a:pt x="31558" y="9348"/>
                    <a:pt x="31812" y="11711"/>
                  </a:cubicBezTo>
                  <a:cubicBezTo>
                    <a:pt x="33509" y="23294"/>
                    <a:pt x="29521" y="38186"/>
                    <a:pt x="18618" y="44168"/>
                  </a:cubicBezTo>
                  <a:cubicBezTo>
                    <a:pt x="16348" y="45441"/>
                    <a:pt x="13793" y="46128"/>
                    <a:pt x="11193" y="46162"/>
                  </a:cubicBezTo>
                  <a:close/>
                </a:path>
              </a:pathLst>
            </a:custGeom>
            <a:solidFill>
              <a:srgbClr val="231F20"/>
            </a:solidFill>
            <a:ln w="423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9801D9B1-EFA6-4B2F-8F46-37476C921C3C}"/>
                </a:ext>
              </a:extLst>
            </p:cNvPr>
            <p:cNvSpPr/>
            <p:nvPr/>
          </p:nvSpPr>
          <p:spPr>
            <a:xfrm>
              <a:off x="4841421" y="3111936"/>
              <a:ext cx="26126" cy="124573"/>
            </a:xfrm>
            <a:custGeom>
              <a:avLst/>
              <a:gdLst>
                <a:gd name="connsiteX0" fmla="*/ 2079 w 26126"/>
                <a:gd name="connsiteY0" fmla="*/ 124574 h 124573"/>
                <a:gd name="connsiteX1" fmla="*/ 2079 w 26126"/>
                <a:gd name="connsiteY1" fmla="*/ 124574 h 124573"/>
                <a:gd name="connsiteX2" fmla="*/ 0 w 26126"/>
                <a:gd name="connsiteY2" fmla="*/ 122495 h 124573"/>
                <a:gd name="connsiteX3" fmla="*/ 21935 w 26126"/>
                <a:gd name="connsiteY3" fmla="*/ 1747 h 124573"/>
                <a:gd name="connsiteX4" fmla="*/ 24243 w 26126"/>
                <a:gd name="connsiteY4" fmla="*/ 20 h 124573"/>
                <a:gd name="connsiteX5" fmla="*/ 24396 w 26126"/>
                <a:gd name="connsiteY5" fmla="*/ 50 h 124573"/>
                <a:gd name="connsiteX6" fmla="*/ 26093 w 26126"/>
                <a:gd name="connsiteY6" fmla="*/ 2511 h 124573"/>
                <a:gd name="connsiteX7" fmla="*/ 4243 w 26126"/>
                <a:gd name="connsiteY7" fmla="*/ 122495 h 124573"/>
                <a:gd name="connsiteX8" fmla="*/ 2079 w 26126"/>
                <a:gd name="connsiteY8" fmla="*/ 124574 h 1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26" h="124573">
                  <a:moveTo>
                    <a:pt x="2079" y="124574"/>
                  </a:moveTo>
                  <a:lnTo>
                    <a:pt x="2079" y="124574"/>
                  </a:lnTo>
                  <a:cubicBezTo>
                    <a:pt x="929" y="124574"/>
                    <a:pt x="0" y="123645"/>
                    <a:pt x="0" y="122495"/>
                  </a:cubicBezTo>
                  <a:cubicBezTo>
                    <a:pt x="0" y="118931"/>
                    <a:pt x="18244" y="21264"/>
                    <a:pt x="21935" y="1747"/>
                  </a:cubicBezTo>
                  <a:cubicBezTo>
                    <a:pt x="22096" y="635"/>
                    <a:pt x="23127" y="-137"/>
                    <a:pt x="24243" y="20"/>
                  </a:cubicBezTo>
                  <a:cubicBezTo>
                    <a:pt x="24294" y="29"/>
                    <a:pt x="24345" y="37"/>
                    <a:pt x="24396" y="50"/>
                  </a:cubicBezTo>
                  <a:cubicBezTo>
                    <a:pt x="25541" y="266"/>
                    <a:pt x="26301" y="1365"/>
                    <a:pt x="26093" y="2511"/>
                  </a:cubicBezTo>
                  <a:cubicBezTo>
                    <a:pt x="17395" y="48884"/>
                    <a:pt x="4412" y="119143"/>
                    <a:pt x="4243" y="122495"/>
                  </a:cubicBezTo>
                  <a:cubicBezTo>
                    <a:pt x="4175" y="123649"/>
                    <a:pt x="3233" y="124553"/>
                    <a:pt x="2079" y="124574"/>
                  </a:cubicBezTo>
                  <a:close/>
                </a:path>
              </a:pathLst>
            </a:custGeom>
            <a:solidFill>
              <a:srgbClr val="231F20"/>
            </a:solidFill>
            <a:ln w="423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7F1F66C5-AB1B-4538-89EB-902C906A6957}"/>
                </a:ext>
              </a:extLst>
            </p:cNvPr>
            <p:cNvSpPr/>
            <p:nvPr/>
          </p:nvSpPr>
          <p:spPr>
            <a:xfrm>
              <a:off x="5036034" y="3107234"/>
              <a:ext cx="4242" cy="136955"/>
            </a:xfrm>
            <a:custGeom>
              <a:avLst/>
              <a:gdLst>
                <a:gd name="connsiteX0" fmla="*/ 2121 w 4242"/>
                <a:gd name="connsiteY0" fmla="*/ 136955 h 136955"/>
                <a:gd name="connsiteX1" fmla="*/ 0 w 4242"/>
                <a:gd name="connsiteY1" fmla="*/ 134834 h 136955"/>
                <a:gd name="connsiteX2" fmla="*/ 0 w 4242"/>
                <a:gd name="connsiteY2" fmla="*/ 2121 h 136955"/>
                <a:gd name="connsiteX3" fmla="*/ 2121 w 4242"/>
                <a:gd name="connsiteY3" fmla="*/ 0 h 136955"/>
                <a:gd name="connsiteX4" fmla="*/ 4243 w 4242"/>
                <a:gd name="connsiteY4" fmla="*/ 2121 h 136955"/>
                <a:gd name="connsiteX5" fmla="*/ 4243 w 4242"/>
                <a:gd name="connsiteY5" fmla="*/ 134834 h 136955"/>
                <a:gd name="connsiteX6" fmla="*/ 2121 w 4242"/>
                <a:gd name="connsiteY6" fmla="*/ 136955 h 136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 h="136955">
                  <a:moveTo>
                    <a:pt x="2121" y="136955"/>
                  </a:moveTo>
                  <a:cubicBezTo>
                    <a:pt x="959" y="136934"/>
                    <a:pt x="21" y="135996"/>
                    <a:pt x="0" y="134834"/>
                  </a:cubicBezTo>
                  <a:lnTo>
                    <a:pt x="0" y="2121"/>
                  </a:lnTo>
                  <a:cubicBezTo>
                    <a:pt x="0" y="950"/>
                    <a:pt x="950" y="0"/>
                    <a:pt x="2121" y="0"/>
                  </a:cubicBezTo>
                  <a:cubicBezTo>
                    <a:pt x="3292" y="0"/>
                    <a:pt x="4243" y="950"/>
                    <a:pt x="4243" y="2121"/>
                  </a:cubicBezTo>
                  <a:lnTo>
                    <a:pt x="4243" y="134834"/>
                  </a:lnTo>
                  <a:cubicBezTo>
                    <a:pt x="4243" y="136005"/>
                    <a:pt x="3292" y="136955"/>
                    <a:pt x="2121" y="136955"/>
                  </a:cubicBezTo>
                  <a:close/>
                </a:path>
              </a:pathLst>
            </a:custGeom>
            <a:solidFill>
              <a:srgbClr val="231F20"/>
            </a:solidFill>
            <a:ln w="4239"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D73BD292-F382-41E9-A826-5509505BDEEA}"/>
                </a:ext>
              </a:extLst>
            </p:cNvPr>
            <p:cNvSpPr/>
            <p:nvPr/>
          </p:nvSpPr>
          <p:spPr>
            <a:xfrm>
              <a:off x="4932554" y="3003118"/>
              <a:ext cx="48324" cy="45015"/>
            </a:xfrm>
            <a:custGeom>
              <a:avLst/>
              <a:gdLst>
                <a:gd name="connsiteX0" fmla="*/ 2206 w 48324"/>
                <a:gd name="connsiteY0" fmla="*/ 8485 h 45015"/>
                <a:gd name="connsiteX1" fmla="*/ 48325 w 48324"/>
                <a:gd name="connsiteY1" fmla="*/ 0 h 45015"/>
                <a:gd name="connsiteX2" fmla="*/ 0 w 48324"/>
                <a:gd name="connsiteY2" fmla="*/ 45015 h 45015"/>
              </a:gdLst>
              <a:ahLst/>
              <a:cxnLst>
                <a:cxn ang="0">
                  <a:pos x="connsiteX0" y="connsiteY0"/>
                </a:cxn>
                <a:cxn ang="0">
                  <a:pos x="connsiteX1" y="connsiteY1"/>
                </a:cxn>
                <a:cxn ang="0">
                  <a:pos x="connsiteX2" y="connsiteY2"/>
                </a:cxn>
              </a:cxnLst>
              <a:rect l="l" t="t" r="r" b="b"/>
              <a:pathLst>
                <a:path w="48324" h="45015">
                  <a:moveTo>
                    <a:pt x="2206" y="8485"/>
                  </a:moveTo>
                  <a:cubicBezTo>
                    <a:pt x="17998" y="8829"/>
                    <a:pt x="33691" y="5944"/>
                    <a:pt x="48325" y="0"/>
                  </a:cubicBezTo>
                  <a:cubicBezTo>
                    <a:pt x="48325" y="0"/>
                    <a:pt x="21086" y="32881"/>
                    <a:pt x="0" y="45015"/>
                  </a:cubicBezTo>
                  <a:close/>
                </a:path>
              </a:pathLst>
            </a:custGeom>
            <a:solidFill>
              <a:srgbClr val="231F20"/>
            </a:solidFill>
            <a:ln w="423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3E0CE9F8-9F96-4A1D-9BEE-61B52864B16A}"/>
                </a:ext>
              </a:extLst>
            </p:cNvPr>
            <p:cNvSpPr/>
            <p:nvPr/>
          </p:nvSpPr>
          <p:spPr>
            <a:xfrm>
              <a:off x="4930428" y="3000809"/>
              <a:ext cx="52592" cy="49360"/>
            </a:xfrm>
            <a:custGeom>
              <a:avLst/>
              <a:gdLst>
                <a:gd name="connsiteX0" fmla="*/ 2126 w 52592"/>
                <a:gd name="connsiteY0" fmla="*/ 49360 h 49360"/>
                <a:gd name="connsiteX1" fmla="*/ 1023 w 52592"/>
                <a:gd name="connsiteY1" fmla="*/ 49064 h 49360"/>
                <a:gd name="connsiteX2" fmla="*/ 4 w 52592"/>
                <a:gd name="connsiteY2" fmla="*/ 47112 h 49360"/>
                <a:gd name="connsiteX3" fmla="*/ 2211 w 52592"/>
                <a:gd name="connsiteY3" fmla="*/ 10667 h 49360"/>
                <a:gd name="connsiteX4" fmla="*/ 4281 w 52592"/>
                <a:gd name="connsiteY4" fmla="*/ 8664 h 49360"/>
                <a:gd name="connsiteX5" fmla="*/ 4417 w 52592"/>
                <a:gd name="connsiteY5" fmla="*/ 8673 h 49360"/>
                <a:gd name="connsiteX6" fmla="*/ 49602 w 52592"/>
                <a:gd name="connsiteY6" fmla="*/ 187 h 49360"/>
                <a:gd name="connsiteX7" fmla="*/ 52147 w 52592"/>
                <a:gd name="connsiteY7" fmla="*/ 824 h 49360"/>
                <a:gd name="connsiteX8" fmla="*/ 52147 w 52592"/>
                <a:gd name="connsiteY8" fmla="*/ 3454 h 49360"/>
                <a:gd name="connsiteX9" fmla="*/ 3229 w 52592"/>
                <a:gd name="connsiteY9" fmla="*/ 49021 h 49360"/>
                <a:gd name="connsiteX10" fmla="*/ 2126 w 52592"/>
                <a:gd name="connsiteY10" fmla="*/ 49360 h 49360"/>
                <a:gd name="connsiteX11" fmla="*/ 6369 w 52592"/>
                <a:gd name="connsiteY11" fmla="*/ 12958 h 49360"/>
                <a:gd name="connsiteX12" fmla="*/ 4544 w 52592"/>
                <a:gd name="connsiteY12" fmla="*/ 43293 h 49360"/>
                <a:gd name="connsiteX13" fmla="*/ 43365 w 52592"/>
                <a:gd name="connsiteY13" fmla="*/ 7188 h 49360"/>
                <a:gd name="connsiteX14" fmla="*/ 6326 w 52592"/>
                <a:gd name="connsiteY14" fmla="*/ 12916 h 49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92" h="49360">
                  <a:moveTo>
                    <a:pt x="2126" y="49360"/>
                  </a:moveTo>
                  <a:cubicBezTo>
                    <a:pt x="1735" y="49369"/>
                    <a:pt x="1354" y="49267"/>
                    <a:pt x="1023" y="49064"/>
                  </a:cubicBezTo>
                  <a:cubicBezTo>
                    <a:pt x="344" y="48652"/>
                    <a:pt x="-47" y="47901"/>
                    <a:pt x="4" y="47112"/>
                  </a:cubicBezTo>
                  <a:lnTo>
                    <a:pt x="2211" y="10667"/>
                  </a:lnTo>
                  <a:cubicBezTo>
                    <a:pt x="2232" y="9543"/>
                    <a:pt x="3157" y="8647"/>
                    <a:pt x="4281" y="8664"/>
                  </a:cubicBezTo>
                  <a:cubicBezTo>
                    <a:pt x="4328" y="8669"/>
                    <a:pt x="4370" y="8669"/>
                    <a:pt x="4417" y="8673"/>
                  </a:cubicBezTo>
                  <a:cubicBezTo>
                    <a:pt x="19899" y="8927"/>
                    <a:pt x="35270" y="6042"/>
                    <a:pt x="49602" y="187"/>
                  </a:cubicBezTo>
                  <a:cubicBezTo>
                    <a:pt x="50497" y="-216"/>
                    <a:pt x="51549" y="47"/>
                    <a:pt x="52147" y="824"/>
                  </a:cubicBezTo>
                  <a:cubicBezTo>
                    <a:pt x="52741" y="1600"/>
                    <a:pt x="52741" y="2678"/>
                    <a:pt x="52147" y="3454"/>
                  </a:cubicBezTo>
                  <a:cubicBezTo>
                    <a:pt x="51002" y="4812"/>
                    <a:pt x="24400" y="36802"/>
                    <a:pt x="3229" y="49021"/>
                  </a:cubicBezTo>
                  <a:cubicBezTo>
                    <a:pt x="2898" y="49233"/>
                    <a:pt x="2516" y="49348"/>
                    <a:pt x="2126" y="49360"/>
                  </a:cubicBezTo>
                  <a:close/>
                  <a:moveTo>
                    <a:pt x="6369" y="12958"/>
                  </a:moveTo>
                  <a:lnTo>
                    <a:pt x="4544" y="43293"/>
                  </a:lnTo>
                  <a:cubicBezTo>
                    <a:pt x="18757" y="33959"/>
                    <a:pt x="35049" y="16564"/>
                    <a:pt x="43365" y="7188"/>
                  </a:cubicBezTo>
                  <a:cubicBezTo>
                    <a:pt x="31401" y="11044"/>
                    <a:pt x="18897" y="12979"/>
                    <a:pt x="6326" y="12916"/>
                  </a:cubicBezTo>
                  <a:close/>
                </a:path>
              </a:pathLst>
            </a:custGeom>
            <a:solidFill>
              <a:srgbClr val="231F20"/>
            </a:solidFill>
            <a:ln w="423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14C6184A-2EFE-4128-BE53-68BE3A20889A}"/>
                </a:ext>
              </a:extLst>
            </p:cNvPr>
            <p:cNvSpPr/>
            <p:nvPr/>
          </p:nvSpPr>
          <p:spPr>
            <a:xfrm>
              <a:off x="4879941" y="3050999"/>
              <a:ext cx="39700" cy="106978"/>
            </a:xfrm>
            <a:custGeom>
              <a:avLst/>
              <a:gdLst>
                <a:gd name="connsiteX0" fmla="*/ 33733 w 39700"/>
                <a:gd name="connsiteY0" fmla="*/ 106979 h 106978"/>
                <a:gd name="connsiteX1" fmla="*/ 32205 w 39700"/>
                <a:gd name="connsiteY1" fmla="*/ 106342 h 106978"/>
                <a:gd name="connsiteX2" fmla="*/ 597 w 39700"/>
                <a:gd name="connsiteY2" fmla="*/ 73037 h 106978"/>
                <a:gd name="connsiteX3" fmla="*/ 46 w 39700"/>
                <a:gd name="connsiteY3" fmla="*/ 71382 h 106978"/>
                <a:gd name="connsiteX4" fmla="*/ 936 w 39700"/>
                <a:gd name="connsiteY4" fmla="*/ 69855 h 106978"/>
                <a:gd name="connsiteX5" fmla="*/ 30084 w 39700"/>
                <a:gd name="connsiteY5" fmla="*/ 49914 h 106978"/>
                <a:gd name="connsiteX6" fmla="*/ 852 w 39700"/>
                <a:gd name="connsiteY6" fmla="*/ 28276 h 106978"/>
                <a:gd name="connsiteX7" fmla="*/ 3 w 39700"/>
                <a:gd name="connsiteY7" fmla="*/ 26537 h 106978"/>
                <a:gd name="connsiteX8" fmla="*/ 894 w 39700"/>
                <a:gd name="connsiteY8" fmla="*/ 24840 h 106978"/>
                <a:gd name="connsiteX9" fmla="*/ 36278 w 39700"/>
                <a:gd name="connsiteY9" fmla="*/ 444 h 106978"/>
                <a:gd name="connsiteX10" fmla="*/ 39257 w 39700"/>
                <a:gd name="connsiteY10" fmla="*/ 822 h 106978"/>
                <a:gd name="connsiteX11" fmla="*/ 38879 w 39700"/>
                <a:gd name="connsiteY11" fmla="*/ 3796 h 106978"/>
                <a:gd name="connsiteX12" fmla="*/ 38697 w 39700"/>
                <a:gd name="connsiteY12" fmla="*/ 3923 h 106978"/>
                <a:gd name="connsiteX13" fmla="*/ 5773 w 39700"/>
                <a:gd name="connsiteY13" fmla="*/ 26622 h 106978"/>
                <a:gd name="connsiteX14" fmla="*/ 34963 w 39700"/>
                <a:gd name="connsiteY14" fmla="*/ 48302 h 106978"/>
                <a:gd name="connsiteX15" fmla="*/ 35812 w 39700"/>
                <a:gd name="connsiteY15" fmla="*/ 50041 h 106978"/>
                <a:gd name="connsiteX16" fmla="*/ 34878 w 39700"/>
                <a:gd name="connsiteY16" fmla="*/ 51781 h 106978"/>
                <a:gd name="connsiteX17" fmla="*/ 5179 w 39700"/>
                <a:gd name="connsiteY17" fmla="*/ 71976 h 106978"/>
                <a:gd name="connsiteX18" fmla="*/ 34878 w 39700"/>
                <a:gd name="connsiteY18" fmla="*/ 103372 h 106978"/>
                <a:gd name="connsiteX19" fmla="*/ 34908 w 39700"/>
                <a:gd name="connsiteY19" fmla="*/ 106313 h 106978"/>
                <a:gd name="connsiteX20" fmla="*/ 34878 w 39700"/>
                <a:gd name="connsiteY20" fmla="*/ 106342 h 106978"/>
                <a:gd name="connsiteX21" fmla="*/ 33733 w 39700"/>
                <a:gd name="connsiteY21" fmla="*/ 106979 h 10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700" h="106978">
                  <a:moveTo>
                    <a:pt x="33733" y="106979"/>
                  </a:moveTo>
                  <a:cubicBezTo>
                    <a:pt x="33160" y="106979"/>
                    <a:pt x="32608" y="106750"/>
                    <a:pt x="32205" y="106342"/>
                  </a:cubicBezTo>
                  <a:lnTo>
                    <a:pt x="597" y="73037"/>
                  </a:lnTo>
                  <a:cubicBezTo>
                    <a:pt x="169" y="72600"/>
                    <a:pt x="-35" y="71989"/>
                    <a:pt x="46" y="71382"/>
                  </a:cubicBezTo>
                  <a:cubicBezTo>
                    <a:pt x="105" y="70767"/>
                    <a:pt x="432" y="70211"/>
                    <a:pt x="936" y="69855"/>
                  </a:cubicBezTo>
                  <a:lnTo>
                    <a:pt x="30084" y="49914"/>
                  </a:lnTo>
                  <a:lnTo>
                    <a:pt x="852" y="28276"/>
                  </a:lnTo>
                  <a:cubicBezTo>
                    <a:pt x="287" y="27882"/>
                    <a:pt x="-35" y="27224"/>
                    <a:pt x="3" y="26537"/>
                  </a:cubicBezTo>
                  <a:cubicBezTo>
                    <a:pt x="7" y="25858"/>
                    <a:pt x="338" y="25226"/>
                    <a:pt x="894" y="24840"/>
                  </a:cubicBezTo>
                  <a:lnTo>
                    <a:pt x="36278" y="444"/>
                  </a:lnTo>
                  <a:cubicBezTo>
                    <a:pt x="37203" y="-273"/>
                    <a:pt x="38535" y="-103"/>
                    <a:pt x="39257" y="822"/>
                  </a:cubicBezTo>
                  <a:cubicBezTo>
                    <a:pt x="39974" y="1747"/>
                    <a:pt x="39804" y="3079"/>
                    <a:pt x="38879" y="3796"/>
                  </a:cubicBezTo>
                  <a:cubicBezTo>
                    <a:pt x="38820" y="3842"/>
                    <a:pt x="38760" y="3885"/>
                    <a:pt x="38697" y="3923"/>
                  </a:cubicBezTo>
                  <a:lnTo>
                    <a:pt x="5773" y="26622"/>
                  </a:lnTo>
                  <a:lnTo>
                    <a:pt x="34963" y="48302"/>
                  </a:lnTo>
                  <a:cubicBezTo>
                    <a:pt x="35502" y="48718"/>
                    <a:pt x="35820" y="49358"/>
                    <a:pt x="35812" y="50041"/>
                  </a:cubicBezTo>
                  <a:cubicBezTo>
                    <a:pt x="35820" y="50741"/>
                    <a:pt x="35468" y="51399"/>
                    <a:pt x="34878" y="51781"/>
                  </a:cubicBezTo>
                  <a:lnTo>
                    <a:pt x="5179" y="71976"/>
                  </a:lnTo>
                  <a:lnTo>
                    <a:pt x="34878" y="103372"/>
                  </a:lnTo>
                  <a:cubicBezTo>
                    <a:pt x="35697" y="104174"/>
                    <a:pt x="35710" y="105494"/>
                    <a:pt x="34908" y="106313"/>
                  </a:cubicBezTo>
                  <a:cubicBezTo>
                    <a:pt x="34899" y="106321"/>
                    <a:pt x="34887" y="106334"/>
                    <a:pt x="34878" y="106342"/>
                  </a:cubicBezTo>
                  <a:cubicBezTo>
                    <a:pt x="34585" y="106682"/>
                    <a:pt x="34178" y="106907"/>
                    <a:pt x="33733" y="106979"/>
                  </a:cubicBezTo>
                  <a:close/>
                </a:path>
              </a:pathLst>
            </a:custGeom>
            <a:solidFill>
              <a:srgbClr val="231F20"/>
            </a:solidFill>
            <a:ln w="423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E1D794F9-A604-46FB-B8CE-4E04F9682580}"/>
                </a:ext>
              </a:extLst>
            </p:cNvPr>
            <p:cNvSpPr/>
            <p:nvPr/>
          </p:nvSpPr>
          <p:spPr>
            <a:xfrm>
              <a:off x="4972024" y="3058429"/>
              <a:ext cx="59558" cy="101839"/>
            </a:xfrm>
            <a:custGeom>
              <a:avLst/>
              <a:gdLst>
                <a:gd name="connsiteX0" fmla="*/ 2109 w 59558"/>
                <a:gd name="connsiteY0" fmla="*/ 101839 h 101839"/>
                <a:gd name="connsiteX1" fmla="*/ 285 w 59558"/>
                <a:gd name="connsiteY1" fmla="*/ 100821 h 101839"/>
                <a:gd name="connsiteX2" fmla="*/ 1048 w 59558"/>
                <a:gd name="connsiteY2" fmla="*/ 97893 h 101839"/>
                <a:gd name="connsiteX3" fmla="*/ 47124 w 59558"/>
                <a:gd name="connsiteY3" fmla="*/ 70401 h 101839"/>
                <a:gd name="connsiteX4" fmla="*/ 21668 w 59558"/>
                <a:gd name="connsiteY4" fmla="*/ 41677 h 101839"/>
                <a:gd name="connsiteX5" fmla="*/ 21159 w 59558"/>
                <a:gd name="connsiteY5" fmla="*/ 39811 h 101839"/>
                <a:gd name="connsiteX6" fmla="*/ 22347 w 59558"/>
                <a:gd name="connsiteY6" fmla="*/ 38326 h 101839"/>
                <a:gd name="connsiteX7" fmla="*/ 54040 w 59558"/>
                <a:gd name="connsiteY7" fmla="*/ 23561 h 101839"/>
                <a:gd name="connsiteX8" fmla="*/ 35669 w 59558"/>
                <a:gd name="connsiteY8" fmla="*/ 3620 h 101839"/>
                <a:gd name="connsiteX9" fmla="*/ 35656 w 59558"/>
                <a:gd name="connsiteY9" fmla="*/ 621 h 101839"/>
                <a:gd name="connsiteX10" fmla="*/ 35669 w 59558"/>
                <a:gd name="connsiteY10" fmla="*/ 608 h 101839"/>
                <a:gd name="connsiteX11" fmla="*/ 38639 w 59558"/>
                <a:gd name="connsiteY11" fmla="*/ 608 h 101839"/>
                <a:gd name="connsiteX12" fmla="*/ 59004 w 59558"/>
                <a:gd name="connsiteY12" fmla="*/ 22670 h 101839"/>
                <a:gd name="connsiteX13" fmla="*/ 59513 w 59558"/>
                <a:gd name="connsiteY13" fmla="*/ 24537 h 101839"/>
                <a:gd name="connsiteX14" fmla="*/ 58325 w 59558"/>
                <a:gd name="connsiteY14" fmla="*/ 26064 h 101839"/>
                <a:gd name="connsiteX15" fmla="*/ 26590 w 59558"/>
                <a:gd name="connsiteY15" fmla="*/ 40871 h 101839"/>
                <a:gd name="connsiteX16" fmla="*/ 51706 w 59558"/>
                <a:gd name="connsiteY16" fmla="*/ 69382 h 101839"/>
                <a:gd name="connsiteX17" fmla="*/ 52216 w 59558"/>
                <a:gd name="connsiteY17" fmla="*/ 71122 h 101839"/>
                <a:gd name="connsiteX18" fmla="*/ 51197 w 59558"/>
                <a:gd name="connsiteY18" fmla="*/ 72607 h 101839"/>
                <a:gd name="connsiteX19" fmla="*/ 2915 w 59558"/>
                <a:gd name="connsiteY19" fmla="*/ 101415 h 101839"/>
                <a:gd name="connsiteX20" fmla="*/ 2109 w 59558"/>
                <a:gd name="connsiteY20" fmla="*/ 101839 h 10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9558" h="101839">
                  <a:moveTo>
                    <a:pt x="2109" y="101839"/>
                  </a:moveTo>
                  <a:cubicBezTo>
                    <a:pt x="1367" y="101826"/>
                    <a:pt x="684" y="101445"/>
                    <a:pt x="285" y="100821"/>
                  </a:cubicBezTo>
                  <a:cubicBezTo>
                    <a:pt x="-296" y="99798"/>
                    <a:pt x="39" y="98500"/>
                    <a:pt x="1048" y="97893"/>
                  </a:cubicBezTo>
                  <a:lnTo>
                    <a:pt x="47124" y="70401"/>
                  </a:lnTo>
                  <a:lnTo>
                    <a:pt x="21668" y="41677"/>
                  </a:lnTo>
                  <a:cubicBezTo>
                    <a:pt x="21210" y="41172"/>
                    <a:pt x="21019" y="40477"/>
                    <a:pt x="21159" y="39811"/>
                  </a:cubicBezTo>
                  <a:cubicBezTo>
                    <a:pt x="21324" y="39170"/>
                    <a:pt x="21757" y="38631"/>
                    <a:pt x="22347" y="38326"/>
                  </a:cubicBezTo>
                  <a:lnTo>
                    <a:pt x="54040" y="23561"/>
                  </a:lnTo>
                  <a:lnTo>
                    <a:pt x="35669" y="3620"/>
                  </a:lnTo>
                  <a:cubicBezTo>
                    <a:pt x="34837" y="2797"/>
                    <a:pt x="34833" y="1452"/>
                    <a:pt x="35656" y="621"/>
                  </a:cubicBezTo>
                  <a:cubicBezTo>
                    <a:pt x="35660" y="616"/>
                    <a:pt x="35665" y="612"/>
                    <a:pt x="35669" y="608"/>
                  </a:cubicBezTo>
                  <a:cubicBezTo>
                    <a:pt x="36492" y="-203"/>
                    <a:pt x="37816" y="-203"/>
                    <a:pt x="38639" y="608"/>
                  </a:cubicBezTo>
                  <a:lnTo>
                    <a:pt x="59004" y="22670"/>
                  </a:lnTo>
                  <a:cubicBezTo>
                    <a:pt x="59462" y="23175"/>
                    <a:pt x="59653" y="23871"/>
                    <a:pt x="59513" y="24537"/>
                  </a:cubicBezTo>
                  <a:cubicBezTo>
                    <a:pt x="59394" y="25211"/>
                    <a:pt x="58949" y="25780"/>
                    <a:pt x="58325" y="26064"/>
                  </a:cubicBezTo>
                  <a:lnTo>
                    <a:pt x="26590" y="40871"/>
                  </a:lnTo>
                  <a:lnTo>
                    <a:pt x="51706" y="69382"/>
                  </a:lnTo>
                  <a:cubicBezTo>
                    <a:pt x="52127" y="69857"/>
                    <a:pt x="52313" y="70494"/>
                    <a:pt x="52216" y="71122"/>
                  </a:cubicBezTo>
                  <a:cubicBezTo>
                    <a:pt x="52131" y="71750"/>
                    <a:pt x="51753" y="72301"/>
                    <a:pt x="51197" y="72607"/>
                  </a:cubicBezTo>
                  <a:lnTo>
                    <a:pt x="2915" y="101415"/>
                  </a:lnTo>
                  <a:cubicBezTo>
                    <a:pt x="2682" y="101614"/>
                    <a:pt x="2406" y="101758"/>
                    <a:pt x="2109" y="101839"/>
                  </a:cubicBezTo>
                  <a:close/>
                </a:path>
              </a:pathLst>
            </a:custGeom>
            <a:solidFill>
              <a:srgbClr val="231F20"/>
            </a:solidFill>
            <a:ln w="4239"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1D859316-1019-484A-B69C-3B2FEF5F66B4}"/>
                </a:ext>
              </a:extLst>
            </p:cNvPr>
            <p:cNvSpPr/>
            <p:nvPr/>
          </p:nvSpPr>
          <p:spPr>
            <a:xfrm>
              <a:off x="4924408" y="2970450"/>
              <a:ext cx="45078" cy="15909"/>
            </a:xfrm>
            <a:custGeom>
              <a:avLst/>
              <a:gdLst>
                <a:gd name="connsiteX0" fmla="*/ 17862 w 45078"/>
                <a:gd name="connsiteY0" fmla="*/ 15910 h 15909"/>
                <a:gd name="connsiteX1" fmla="*/ 14468 w 45078"/>
                <a:gd name="connsiteY1" fmla="*/ 15655 h 15909"/>
                <a:gd name="connsiteX2" fmla="*/ 340 w 45078"/>
                <a:gd name="connsiteY2" fmla="*/ 7170 h 15909"/>
                <a:gd name="connsiteX3" fmla="*/ 938 w 45078"/>
                <a:gd name="connsiteY3" fmla="*/ 4293 h 15909"/>
                <a:gd name="connsiteX4" fmla="*/ 1018 w 45078"/>
                <a:gd name="connsiteY4" fmla="*/ 4242 h 15909"/>
                <a:gd name="connsiteX5" fmla="*/ 3946 w 45078"/>
                <a:gd name="connsiteY5" fmla="*/ 4879 h 15909"/>
                <a:gd name="connsiteX6" fmla="*/ 15189 w 45078"/>
                <a:gd name="connsiteY6" fmla="*/ 11625 h 15909"/>
                <a:gd name="connsiteX7" fmla="*/ 41579 w 45078"/>
                <a:gd name="connsiteY7" fmla="*/ 509 h 15909"/>
                <a:gd name="connsiteX8" fmla="*/ 44570 w 45078"/>
                <a:gd name="connsiteY8" fmla="*/ 742 h 15909"/>
                <a:gd name="connsiteX9" fmla="*/ 44337 w 45078"/>
                <a:gd name="connsiteY9" fmla="*/ 3733 h 15909"/>
                <a:gd name="connsiteX10" fmla="*/ 17862 w 45078"/>
                <a:gd name="connsiteY10" fmla="*/ 15910 h 1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078" h="15909">
                  <a:moveTo>
                    <a:pt x="17862" y="15910"/>
                  </a:moveTo>
                  <a:cubicBezTo>
                    <a:pt x="16725" y="15910"/>
                    <a:pt x="15592" y="15825"/>
                    <a:pt x="14468" y="15655"/>
                  </a:cubicBezTo>
                  <a:cubicBezTo>
                    <a:pt x="8808" y="14845"/>
                    <a:pt x="3713" y="11786"/>
                    <a:pt x="340" y="7170"/>
                  </a:cubicBezTo>
                  <a:cubicBezTo>
                    <a:pt x="-288" y="6211"/>
                    <a:pt x="-21" y="4921"/>
                    <a:pt x="938" y="4293"/>
                  </a:cubicBezTo>
                  <a:cubicBezTo>
                    <a:pt x="968" y="4276"/>
                    <a:pt x="993" y="4259"/>
                    <a:pt x="1018" y="4242"/>
                  </a:cubicBezTo>
                  <a:cubicBezTo>
                    <a:pt x="2003" y="3610"/>
                    <a:pt x="3314" y="3894"/>
                    <a:pt x="3946" y="4879"/>
                  </a:cubicBezTo>
                  <a:cubicBezTo>
                    <a:pt x="6610" y="8574"/>
                    <a:pt x="10675" y="11009"/>
                    <a:pt x="15189" y="11625"/>
                  </a:cubicBezTo>
                  <a:cubicBezTo>
                    <a:pt x="22826" y="12728"/>
                    <a:pt x="31693" y="8994"/>
                    <a:pt x="41579" y="509"/>
                  </a:cubicBezTo>
                  <a:cubicBezTo>
                    <a:pt x="42470" y="-251"/>
                    <a:pt x="43806" y="-149"/>
                    <a:pt x="44570" y="742"/>
                  </a:cubicBezTo>
                  <a:cubicBezTo>
                    <a:pt x="45329" y="1633"/>
                    <a:pt x="45228" y="2974"/>
                    <a:pt x="44337" y="3733"/>
                  </a:cubicBezTo>
                  <a:cubicBezTo>
                    <a:pt x="34791" y="11794"/>
                    <a:pt x="25923" y="15910"/>
                    <a:pt x="17862" y="15910"/>
                  </a:cubicBezTo>
                  <a:close/>
                </a:path>
              </a:pathLst>
            </a:custGeom>
            <a:solidFill>
              <a:srgbClr val="231F20"/>
            </a:solidFill>
            <a:ln w="4239"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554825D5-9229-4353-827D-FB9581B107C6}"/>
                </a:ext>
              </a:extLst>
            </p:cNvPr>
            <p:cNvSpPr/>
            <p:nvPr/>
          </p:nvSpPr>
          <p:spPr>
            <a:xfrm>
              <a:off x="4936653" y="3177531"/>
              <a:ext cx="78973" cy="44469"/>
            </a:xfrm>
            <a:custGeom>
              <a:avLst/>
              <a:gdLst>
                <a:gd name="connsiteX0" fmla="*/ 78973 w 78973"/>
                <a:gd name="connsiteY0" fmla="*/ 44469 h 44469"/>
                <a:gd name="connsiteX1" fmla="*/ 57760 w 78973"/>
                <a:gd name="connsiteY1" fmla="*/ 3739 h 44469"/>
                <a:gd name="connsiteX2" fmla="*/ 26830 w 78973"/>
                <a:gd name="connsiteY2" fmla="*/ 218 h 44469"/>
                <a:gd name="connsiteX3" fmla="*/ 16 w 78973"/>
                <a:gd name="connsiteY3" fmla="*/ 26310 h 44469"/>
                <a:gd name="connsiteX4" fmla="*/ 39983 w 78973"/>
                <a:gd name="connsiteY4" fmla="*/ 28517 h 44469"/>
                <a:gd name="connsiteX5" fmla="*/ 42528 w 78973"/>
                <a:gd name="connsiteY5" fmla="*/ 41245 h 44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73" h="44469">
                  <a:moveTo>
                    <a:pt x="78973" y="44469"/>
                  </a:moveTo>
                  <a:cubicBezTo>
                    <a:pt x="78973" y="44469"/>
                    <a:pt x="64124" y="6667"/>
                    <a:pt x="57760" y="3739"/>
                  </a:cubicBezTo>
                  <a:cubicBezTo>
                    <a:pt x="47755" y="663"/>
                    <a:pt x="37267" y="-533"/>
                    <a:pt x="26830" y="218"/>
                  </a:cubicBezTo>
                  <a:cubicBezTo>
                    <a:pt x="14569" y="2042"/>
                    <a:pt x="1119" y="21431"/>
                    <a:pt x="16" y="26310"/>
                  </a:cubicBezTo>
                  <a:cubicBezTo>
                    <a:pt x="-832" y="29917"/>
                    <a:pt x="31794" y="32632"/>
                    <a:pt x="39983" y="28517"/>
                  </a:cubicBezTo>
                  <a:lnTo>
                    <a:pt x="42528" y="41245"/>
                  </a:lnTo>
                  <a:close/>
                </a:path>
              </a:pathLst>
            </a:custGeom>
            <a:solidFill>
              <a:srgbClr val="FFFFFF"/>
            </a:solidFill>
            <a:ln w="4239"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21E12F62-6CA5-4637-842A-8B5CDFB74806}"/>
                </a:ext>
              </a:extLst>
            </p:cNvPr>
            <p:cNvSpPr/>
            <p:nvPr/>
          </p:nvSpPr>
          <p:spPr>
            <a:xfrm>
              <a:off x="4934605" y="3175399"/>
              <a:ext cx="83284" cy="48724"/>
            </a:xfrm>
            <a:custGeom>
              <a:avLst/>
              <a:gdLst>
                <a:gd name="connsiteX0" fmla="*/ 81021 w 83284"/>
                <a:gd name="connsiteY0" fmla="*/ 48723 h 48724"/>
                <a:gd name="connsiteX1" fmla="*/ 81021 w 83284"/>
                <a:gd name="connsiteY1" fmla="*/ 48723 h 48724"/>
                <a:gd name="connsiteX2" fmla="*/ 44491 w 83284"/>
                <a:gd name="connsiteY2" fmla="*/ 45626 h 48724"/>
                <a:gd name="connsiteX3" fmla="*/ 42582 w 83284"/>
                <a:gd name="connsiteY3" fmla="*/ 43929 h 48724"/>
                <a:gd name="connsiteX4" fmla="*/ 40503 w 83284"/>
                <a:gd name="connsiteY4" fmla="*/ 33492 h 48724"/>
                <a:gd name="connsiteX5" fmla="*/ 1258 w 83284"/>
                <a:gd name="connsiteY5" fmla="*/ 30988 h 48724"/>
                <a:gd name="connsiteX6" fmla="*/ 70 w 83284"/>
                <a:gd name="connsiteY6" fmla="*/ 27976 h 48724"/>
                <a:gd name="connsiteX7" fmla="*/ 28666 w 83284"/>
                <a:gd name="connsiteY7" fmla="*/ 271 h 48724"/>
                <a:gd name="connsiteX8" fmla="*/ 60741 w 83284"/>
                <a:gd name="connsiteY8" fmla="*/ 3792 h 48724"/>
                <a:gd name="connsiteX9" fmla="*/ 83143 w 83284"/>
                <a:gd name="connsiteY9" fmla="*/ 45711 h 48724"/>
                <a:gd name="connsiteX10" fmla="*/ 82846 w 83284"/>
                <a:gd name="connsiteY10" fmla="*/ 47747 h 48724"/>
                <a:gd name="connsiteX11" fmla="*/ 81021 w 83284"/>
                <a:gd name="connsiteY11" fmla="*/ 48723 h 48724"/>
                <a:gd name="connsiteX12" fmla="*/ 46273 w 83284"/>
                <a:gd name="connsiteY12" fmla="*/ 41510 h 48724"/>
                <a:gd name="connsiteX13" fmla="*/ 77797 w 83284"/>
                <a:gd name="connsiteY13" fmla="*/ 44183 h 48724"/>
                <a:gd name="connsiteX14" fmla="*/ 58874 w 83284"/>
                <a:gd name="connsiteY14" fmla="*/ 7781 h 48724"/>
                <a:gd name="connsiteX15" fmla="*/ 29175 w 83284"/>
                <a:gd name="connsiteY15" fmla="*/ 4471 h 48724"/>
                <a:gd name="connsiteX16" fmla="*/ 4355 w 83284"/>
                <a:gd name="connsiteY16" fmla="*/ 28018 h 48724"/>
                <a:gd name="connsiteX17" fmla="*/ 41012 w 83284"/>
                <a:gd name="connsiteY17" fmla="*/ 28782 h 48724"/>
                <a:gd name="connsiteX18" fmla="*/ 42922 w 83284"/>
                <a:gd name="connsiteY18" fmla="*/ 28782 h 48724"/>
                <a:gd name="connsiteX19" fmla="*/ 44067 w 83284"/>
                <a:gd name="connsiteY19" fmla="*/ 30267 h 4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3284" h="48724">
                  <a:moveTo>
                    <a:pt x="81021" y="48723"/>
                  </a:moveTo>
                  <a:lnTo>
                    <a:pt x="81021" y="48723"/>
                  </a:lnTo>
                  <a:lnTo>
                    <a:pt x="44491" y="45626"/>
                  </a:lnTo>
                  <a:cubicBezTo>
                    <a:pt x="43554" y="45537"/>
                    <a:pt x="42782" y="44849"/>
                    <a:pt x="42582" y="43929"/>
                  </a:cubicBezTo>
                  <a:lnTo>
                    <a:pt x="40503" y="33492"/>
                  </a:lnTo>
                  <a:cubicBezTo>
                    <a:pt x="30193" y="36207"/>
                    <a:pt x="5586" y="34383"/>
                    <a:pt x="1258" y="30988"/>
                  </a:cubicBezTo>
                  <a:cubicBezTo>
                    <a:pt x="282" y="30322"/>
                    <a:pt x="-189" y="29130"/>
                    <a:pt x="70" y="27976"/>
                  </a:cubicBezTo>
                  <a:cubicBezTo>
                    <a:pt x="1385" y="22291"/>
                    <a:pt x="15429" y="2223"/>
                    <a:pt x="28666" y="271"/>
                  </a:cubicBezTo>
                  <a:cubicBezTo>
                    <a:pt x="39485" y="-590"/>
                    <a:pt x="50368" y="606"/>
                    <a:pt x="60741" y="3792"/>
                  </a:cubicBezTo>
                  <a:cubicBezTo>
                    <a:pt x="67572" y="6932"/>
                    <a:pt x="80597" y="39262"/>
                    <a:pt x="83143" y="45711"/>
                  </a:cubicBezTo>
                  <a:cubicBezTo>
                    <a:pt x="83410" y="46394"/>
                    <a:pt x="83295" y="47170"/>
                    <a:pt x="82846" y="47747"/>
                  </a:cubicBezTo>
                  <a:cubicBezTo>
                    <a:pt x="82459" y="48379"/>
                    <a:pt x="81759" y="48753"/>
                    <a:pt x="81021" y="48723"/>
                  </a:cubicBezTo>
                  <a:close/>
                  <a:moveTo>
                    <a:pt x="46273" y="41510"/>
                  </a:moveTo>
                  <a:lnTo>
                    <a:pt x="77797" y="44183"/>
                  </a:lnTo>
                  <a:cubicBezTo>
                    <a:pt x="70796" y="26958"/>
                    <a:pt x="62184" y="9308"/>
                    <a:pt x="58874" y="7781"/>
                  </a:cubicBezTo>
                  <a:cubicBezTo>
                    <a:pt x="49260" y="4874"/>
                    <a:pt x="39192" y="3754"/>
                    <a:pt x="29175" y="4471"/>
                  </a:cubicBezTo>
                  <a:cubicBezTo>
                    <a:pt x="18696" y="5999"/>
                    <a:pt x="6604" y="22545"/>
                    <a:pt x="4355" y="28018"/>
                  </a:cubicBezTo>
                  <a:cubicBezTo>
                    <a:pt x="9362" y="30267"/>
                    <a:pt x="34521" y="32007"/>
                    <a:pt x="41012" y="28782"/>
                  </a:cubicBezTo>
                  <a:cubicBezTo>
                    <a:pt x="41615" y="28485"/>
                    <a:pt x="42319" y="28485"/>
                    <a:pt x="42922" y="28782"/>
                  </a:cubicBezTo>
                  <a:cubicBezTo>
                    <a:pt x="43528" y="29054"/>
                    <a:pt x="43957" y="29614"/>
                    <a:pt x="44067" y="30267"/>
                  </a:cubicBezTo>
                  <a:close/>
                </a:path>
              </a:pathLst>
            </a:custGeom>
            <a:solidFill>
              <a:srgbClr val="231F20"/>
            </a:solidFill>
            <a:ln w="4239"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EB171C70-AFDA-40FB-8B2F-DFF9A3D7A64C}"/>
                </a:ext>
              </a:extLst>
            </p:cNvPr>
            <p:cNvSpPr/>
            <p:nvPr/>
          </p:nvSpPr>
          <p:spPr>
            <a:xfrm>
              <a:off x="4668402" y="3207447"/>
              <a:ext cx="331144" cy="16673"/>
            </a:xfrm>
            <a:custGeom>
              <a:avLst/>
              <a:gdLst>
                <a:gd name="connsiteX0" fmla="*/ 0 w 331144"/>
                <a:gd name="connsiteY0" fmla="*/ 0 h 16673"/>
                <a:gd name="connsiteX1" fmla="*/ 331144 w 331144"/>
                <a:gd name="connsiteY1" fmla="*/ 0 h 16673"/>
                <a:gd name="connsiteX2" fmla="*/ 331144 w 331144"/>
                <a:gd name="connsiteY2" fmla="*/ 16674 h 16673"/>
                <a:gd name="connsiteX3" fmla="*/ 0 w 331144"/>
                <a:gd name="connsiteY3" fmla="*/ 16674 h 16673"/>
              </a:gdLst>
              <a:ahLst/>
              <a:cxnLst>
                <a:cxn ang="0">
                  <a:pos x="connsiteX0" y="connsiteY0"/>
                </a:cxn>
                <a:cxn ang="0">
                  <a:pos x="connsiteX1" y="connsiteY1"/>
                </a:cxn>
                <a:cxn ang="0">
                  <a:pos x="connsiteX2" y="connsiteY2"/>
                </a:cxn>
                <a:cxn ang="0">
                  <a:pos x="connsiteX3" y="connsiteY3"/>
                </a:cxn>
              </a:cxnLst>
              <a:rect l="l" t="t" r="r" b="b"/>
              <a:pathLst>
                <a:path w="331144" h="16673">
                  <a:moveTo>
                    <a:pt x="0" y="0"/>
                  </a:moveTo>
                  <a:lnTo>
                    <a:pt x="331144" y="0"/>
                  </a:lnTo>
                  <a:lnTo>
                    <a:pt x="331144" y="16674"/>
                  </a:lnTo>
                  <a:lnTo>
                    <a:pt x="0" y="16674"/>
                  </a:lnTo>
                  <a:close/>
                </a:path>
              </a:pathLst>
            </a:custGeom>
            <a:solidFill>
              <a:srgbClr val="FFFFFF"/>
            </a:solidFill>
            <a:ln w="4239"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68E60368-4B06-407A-AD02-802B6F5DC90E}"/>
                </a:ext>
              </a:extLst>
            </p:cNvPr>
            <p:cNvSpPr/>
            <p:nvPr/>
          </p:nvSpPr>
          <p:spPr>
            <a:xfrm>
              <a:off x="4666451" y="3205326"/>
              <a:ext cx="335090" cy="20534"/>
            </a:xfrm>
            <a:custGeom>
              <a:avLst/>
              <a:gdLst>
                <a:gd name="connsiteX0" fmla="*/ 333138 w 335090"/>
                <a:gd name="connsiteY0" fmla="*/ 20535 h 20534"/>
                <a:gd name="connsiteX1" fmla="*/ 1952 w 335090"/>
                <a:gd name="connsiteY1" fmla="*/ 20535 h 20534"/>
                <a:gd name="connsiteX2" fmla="*/ 0 w 335090"/>
                <a:gd name="connsiteY2" fmla="*/ 18583 h 20534"/>
                <a:gd name="connsiteX3" fmla="*/ 0 w 335090"/>
                <a:gd name="connsiteY3" fmla="*/ 1952 h 20534"/>
                <a:gd name="connsiteX4" fmla="*/ 1952 w 335090"/>
                <a:gd name="connsiteY4" fmla="*/ 0 h 20534"/>
                <a:gd name="connsiteX5" fmla="*/ 333138 w 335090"/>
                <a:gd name="connsiteY5" fmla="*/ 0 h 20534"/>
                <a:gd name="connsiteX6" fmla="*/ 335090 w 335090"/>
                <a:gd name="connsiteY6" fmla="*/ 1952 h 20534"/>
                <a:gd name="connsiteX7" fmla="*/ 335090 w 335090"/>
                <a:gd name="connsiteY7" fmla="*/ 18583 h 20534"/>
                <a:gd name="connsiteX8" fmla="*/ 333138 w 335090"/>
                <a:gd name="connsiteY8" fmla="*/ 20535 h 20534"/>
                <a:gd name="connsiteX9" fmla="*/ 3946 w 335090"/>
                <a:gd name="connsiteY9" fmla="*/ 16674 h 20534"/>
                <a:gd name="connsiteX10" fmla="*/ 331229 w 335090"/>
                <a:gd name="connsiteY10" fmla="*/ 16674 h 20534"/>
                <a:gd name="connsiteX11" fmla="*/ 331229 w 335090"/>
                <a:gd name="connsiteY11" fmla="*/ 3946 h 20534"/>
                <a:gd name="connsiteX12" fmla="*/ 3903 w 335090"/>
                <a:gd name="connsiteY12" fmla="*/ 3946 h 2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5090" h="20534">
                  <a:moveTo>
                    <a:pt x="333138" y="20535"/>
                  </a:moveTo>
                  <a:lnTo>
                    <a:pt x="1952" y="20535"/>
                  </a:lnTo>
                  <a:cubicBezTo>
                    <a:pt x="874" y="20535"/>
                    <a:pt x="0" y="19661"/>
                    <a:pt x="0" y="18583"/>
                  </a:cubicBezTo>
                  <a:lnTo>
                    <a:pt x="0" y="1952"/>
                  </a:lnTo>
                  <a:cubicBezTo>
                    <a:pt x="0" y="874"/>
                    <a:pt x="874" y="0"/>
                    <a:pt x="1952" y="0"/>
                  </a:cubicBezTo>
                  <a:lnTo>
                    <a:pt x="333138" y="0"/>
                  </a:lnTo>
                  <a:cubicBezTo>
                    <a:pt x="334216" y="0"/>
                    <a:pt x="335090" y="874"/>
                    <a:pt x="335090" y="1952"/>
                  </a:cubicBezTo>
                  <a:lnTo>
                    <a:pt x="335090" y="18583"/>
                  </a:lnTo>
                  <a:cubicBezTo>
                    <a:pt x="335090" y="19661"/>
                    <a:pt x="334216" y="20535"/>
                    <a:pt x="333138" y="20535"/>
                  </a:cubicBezTo>
                  <a:close/>
                  <a:moveTo>
                    <a:pt x="3946" y="16674"/>
                  </a:moveTo>
                  <a:lnTo>
                    <a:pt x="331229" y="16674"/>
                  </a:lnTo>
                  <a:lnTo>
                    <a:pt x="331229" y="3946"/>
                  </a:lnTo>
                  <a:lnTo>
                    <a:pt x="3903" y="3946"/>
                  </a:lnTo>
                  <a:close/>
                </a:path>
              </a:pathLst>
            </a:custGeom>
            <a:solidFill>
              <a:srgbClr val="231F20"/>
            </a:solidFill>
            <a:ln w="4239"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BACC0CE6-E6ED-4B1F-BB0A-67E02A1AEDC6}"/>
                </a:ext>
              </a:extLst>
            </p:cNvPr>
            <p:cNvSpPr/>
            <p:nvPr/>
          </p:nvSpPr>
          <p:spPr>
            <a:xfrm>
              <a:off x="4616472" y="3065825"/>
              <a:ext cx="291771" cy="141622"/>
            </a:xfrm>
            <a:custGeom>
              <a:avLst/>
              <a:gdLst>
                <a:gd name="connsiteX0" fmla="*/ 291772 w 291771"/>
                <a:gd name="connsiteY0" fmla="*/ 141622 h 141622"/>
                <a:gd name="connsiteX1" fmla="*/ 51337 w 291771"/>
                <a:gd name="connsiteY1" fmla="*/ 141622 h 141622"/>
                <a:gd name="connsiteX2" fmla="*/ 0 w 291771"/>
                <a:gd name="connsiteY2" fmla="*/ 0 h 141622"/>
                <a:gd name="connsiteX3" fmla="*/ 240435 w 291771"/>
                <a:gd name="connsiteY3" fmla="*/ 0 h 141622"/>
                <a:gd name="connsiteX4" fmla="*/ 291772 w 291771"/>
                <a:gd name="connsiteY4" fmla="*/ 141622 h 141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71" h="141622">
                  <a:moveTo>
                    <a:pt x="291772" y="141622"/>
                  </a:moveTo>
                  <a:lnTo>
                    <a:pt x="51337" y="141622"/>
                  </a:lnTo>
                  <a:lnTo>
                    <a:pt x="0" y="0"/>
                  </a:lnTo>
                  <a:lnTo>
                    <a:pt x="240435" y="0"/>
                  </a:lnTo>
                  <a:lnTo>
                    <a:pt x="291772" y="141622"/>
                  </a:lnTo>
                  <a:close/>
                </a:path>
              </a:pathLst>
            </a:custGeom>
            <a:solidFill>
              <a:srgbClr val="FFFFFF"/>
            </a:solidFill>
            <a:ln w="423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D13CC530-AC89-432B-BA9C-EB52E14BAAFE}"/>
                </a:ext>
              </a:extLst>
            </p:cNvPr>
            <p:cNvSpPr/>
            <p:nvPr/>
          </p:nvSpPr>
          <p:spPr>
            <a:xfrm>
              <a:off x="4614428" y="3063873"/>
              <a:ext cx="295754" cy="145484"/>
            </a:xfrm>
            <a:custGeom>
              <a:avLst/>
              <a:gdLst>
                <a:gd name="connsiteX0" fmla="*/ 293816 w 295754"/>
                <a:gd name="connsiteY0" fmla="*/ 145484 h 145484"/>
                <a:gd name="connsiteX1" fmla="*/ 53381 w 295754"/>
                <a:gd name="connsiteY1" fmla="*/ 145484 h 145484"/>
                <a:gd name="connsiteX2" fmla="*/ 51556 w 295754"/>
                <a:gd name="connsiteY2" fmla="*/ 144211 h 145484"/>
                <a:gd name="connsiteX3" fmla="*/ 220 w 295754"/>
                <a:gd name="connsiteY3" fmla="*/ 2589 h 145484"/>
                <a:gd name="connsiteX4" fmla="*/ 220 w 295754"/>
                <a:gd name="connsiteY4" fmla="*/ 849 h 145484"/>
                <a:gd name="connsiteX5" fmla="*/ 1832 w 295754"/>
                <a:gd name="connsiteY5" fmla="*/ 1 h 145484"/>
                <a:gd name="connsiteX6" fmla="*/ 242224 w 295754"/>
                <a:gd name="connsiteY6" fmla="*/ 1 h 145484"/>
                <a:gd name="connsiteX7" fmla="*/ 244049 w 295754"/>
                <a:gd name="connsiteY7" fmla="*/ 1274 h 145484"/>
                <a:gd name="connsiteX8" fmla="*/ 295640 w 295754"/>
                <a:gd name="connsiteY8" fmla="*/ 142896 h 145484"/>
                <a:gd name="connsiteX9" fmla="*/ 295386 w 295754"/>
                <a:gd name="connsiteY9" fmla="*/ 144678 h 145484"/>
                <a:gd name="connsiteX10" fmla="*/ 293816 w 295754"/>
                <a:gd name="connsiteY10" fmla="*/ 145484 h 145484"/>
                <a:gd name="connsiteX11" fmla="*/ 54738 w 295754"/>
                <a:gd name="connsiteY11" fmla="*/ 141623 h 145484"/>
                <a:gd name="connsiteX12" fmla="*/ 291058 w 295754"/>
                <a:gd name="connsiteY12" fmla="*/ 141623 h 145484"/>
                <a:gd name="connsiteX13" fmla="*/ 240909 w 295754"/>
                <a:gd name="connsiteY13" fmla="*/ 3862 h 145484"/>
                <a:gd name="connsiteX14" fmla="*/ 4802 w 295754"/>
                <a:gd name="connsiteY14" fmla="*/ 3862 h 145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5754" h="145484">
                  <a:moveTo>
                    <a:pt x="293816" y="145484"/>
                  </a:moveTo>
                  <a:lnTo>
                    <a:pt x="53381" y="145484"/>
                  </a:lnTo>
                  <a:cubicBezTo>
                    <a:pt x="52566" y="145479"/>
                    <a:pt x="51841" y="144975"/>
                    <a:pt x="51556" y="144211"/>
                  </a:cubicBezTo>
                  <a:lnTo>
                    <a:pt x="220" y="2589"/>
                  </a:lnTo>
                  <a:cubicBezTo>
                    <a:pt x="-73" y="2046"/>
                    <a:pt x="-73" y="1392"/>
                    <a:pt x="220" y="849"/>
                  </a:cubicBezTo>
                  <a:cubicBezTo>
                    <a:pt x="584" y="319"/>
                    <a:pt x="1187" y="1"/>
                    <a:pt x="1832" y="1"/>
                  </a:cubicBezTo>
                  <a:lnTo>
                    <a:pt x="242224" y="1"/>
                  </a:lnTo>
                  <a:cubicBezTo>
                    <a:pt x="243047" y="-25"/>
                    <a:pt x="243786" y="493"/>
                    <a:pt x="244049" y="1274"/>
                  </a:cubicBezTo>
                  <a:lnTo>
                    <a:pt x="295640" y="142896"/>
                  </a:lnTo>
                  <a:cubicBezTo>
                    <a:pt x="295856" y="143494"/>
                    <a:pt x="295763" y="144164"/>
                    <a:pt x="295386" y="144678"/>
                  </a:cubicBezTo>
                  <a:cubicBezTo>
                    <a:pt x="295029" y="145191"/>
                    <a:pt x="294439" y="145497"/>
                    <a:pt x="293816" y="145484"/>
                  </a:cubicBezTo>
                  <a:close/>
                  <a:moveTo>
                    <a:pt x="54738" y="141623"/>
                  </a:moveTo>
                  <a:lnTo>
                    <a:pt x="291058" y="141623"/>
                  </a:lnTo>
                  <a:lnTo>
                    <a:pt x="240909" y="3862"/>
                  </a:lnTo>
                  <a:lnTo>
                    <a:pt x="4802" y="3862"/>
                  </a:lnTo>
                  <a:close/>
                </a:path>
              </a:pathLst>
            </a:custGeom>
            <a:solidFill>
              <a:srgbClr val="231F20"/>
            </a:solidFill>
            <a:ln w="423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CB7E965B-5742-482C-8973-14BDBFC2D051}"/>
                </a:ext>
              </a:extLst>
            </p:cNvPr>
            <p:cNvSpPr/>
            <p:nvPr/>
          </p:nvSpPr>
          <p:spPr>
            <a:xfrm>
              <a:off x="4976551" y="3195271"/>
              <a:ext cx="9333" cy="10776"/>
            </a:xfrm>
            <a:custGeom>
              <a:avLst/>
              <a:gdLst>
                <a:gd name="connsiteX0" fmla="*/ 9334 w 9333"/>
                <a:gd name="connsiteY0" fmla="*/ 0 h 10776"/>
                <a:gd name="connsiteX1" fmla="*/ 0 w 9333"/>
                <a:gd name="connsiteY1" fmla="*/ 10777 h 10776"/>
              </a:gdLst>
              <a:ahLst/>
              <a:cxnLst>
                <a:cxn ang="0">
                  <a:pos x="connsiteX0" y="connsiteY0"/>
                </a:cxn>
                <a:cxn ang="0">
                  <a:pos x="connsiteX1" y="connsiteY1"/>
                </a:cxn>
              </a:cxnLst>
              <a:rect l="l" t="t" r="r" b="b"/>
              <a:pathLst>
                <a:path w="9333" h="10776">
                  <a:moveTo>
                    <a:pt x="9334" y="0"/>
                  </a:moveTo>
                  <a:lnTo>
                    <a:pt x="0" y="10777"/>
                  </a:lnTo>
                </a:path>
              </a:pathLst>
            </a:custGeom>
            <a:ln w="4239"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56D2D4F8-8A9D-4527-9FF5-FA594817012A}"/>
                </a:ext>
              </a:extLst>
            </p:cNvPr>
            <p:cNvSpPr/>
            <p:nvPr/>
          </p:nvSpPr>
          <p:spPr>
            <a:xfrm>
              <a:off x="4974395" y="3193147"/>
              <a:ext cx="13501" cy="15023"/>
            </a:xfrm>
            <a:custGeom>
              <a:avLst/>
              <a:gdLst>
                <a:gd name="connsiteX0" fmla="*/ 2156 w 13501"/>
                <a:gd name="connsiteY0" fmla="*/ 15022 h 15023"/>
                <a:gd name="connsiteX1" fmla="*/ 1 w 13501"/>
                <a:gd name="connsiteY1" fmla="*/ 13020 h 15023"/>
                <a:gd name="connsiteX2" fmla="*/ 544 w 13501"/>
                <a:gd name="connsiteY2" fmla="*/ 11543 h 15023"/>
                <a:gd name="connsiteX3" fmla="*/ 9878 w 13501"/>
                <a:gd name="connsiteY3" fmla="*/ 724 h 15023"/>
                <a:gd name="connsiteX4" fmla="*/ 12890 w 13501"/>
                <a:gd name="connsiteY4" fmla="*/ 512 h 15023"/>
                <a:gd name="connsiteX5" fmla="*/ 12890 w 13501"/>
                <a:gd name="connsiteY5" fmla="*/ 3524 h 15023"/>
                <a:gd name="connsiteX6" fmla="*/ 3556 w 13501"/>
                <a:gd name="connsiteY6" fmla="*/ 14301 h 15023"/>
                <a:gd name="connsiteX7" fmla="*/ 2156 w 13501"/>
                <a:gd name="connsiteY7" fmla="*/ 15022 h 1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01" h="15023">
                  <a:moveTo>
                    <a:pt x="2156" y="15022"/>
                  </a:moveTo>
                  <a:cubicBezTo>
                    <a:pt x="1011" y="15064"/>
                    <a:pt x="43" y="14169"/>
                    <a:pt x="1" y="13020"/>
                  </a:cubicBezTo>
                  <a:cubicBezTo>
                    <a:pt x="-16" y="12476"/>
                    <a:pt x="175" y="11946"/>
                    <a:pt x="544" y="11543"/>
                  </a:cubicBezTo>
                  <a:lnTo>
                    <a:pt x="9878" y="724"/>
                  </a:lnTo>
                  <a:cubicBezTo>
                    <a:pt x="10659" y="-150"/>
                    <a:pt x="11995" y="-247"/>
                    <a:pt x="12890" y="512"/>
                  </a:cubicBezTo>
                  <a:cubicBezTo>
                    <a:pt x="13705" y="1352"/>
                    <a:pt x="13705" y="2684"/>
                    <a:pt x="12890" y="3524"/>
                  </a:cubicBezTo>
                  <a:lnTo>
                    <a:pt x="3556" y="14301"/>
                  </a:lnTo>
                  <a:cubicBezTo>
                    <a:pt x="3204" y="14721"/>
                    <a:pt x="2699" y="14980"/>
                    <a:pt x="2156" y="15022"/>
                  </a:cubicBezTo>
                  <a:close/>
                </a:path>
              </a:pathLst>
            </a:custGeom>
            <a:solidFill>
              <a:srgbClr val="231F20"/>
            </a:solidFill>
            <a:ln w="423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5A4F4698-922F-4027-AFFA-BAE267E81161}"/>
                </a:ext>
              </a:extLst>
            </p:cNvPr>
            <p:cNvSpPr/>
            <p:nvPr/>
          </p:nvSpPr>
          <p:spPr>
            <a:xfrm>
              <a:off x="4497657" y="2760180"/>
              <a:ext cx="222421" cy="184823"/>
            </a:xfrm>
            <a:custGeom>
              <a:avLst/>
              <a:gdLst>
                <a:gd name="connsiteX0" fmla="*/ 28784 w 222421"/>
                <a:gd name="connsiteY0" fmla="*/ 933 h 184823"/>
                <a:gd name="connsiteX1" fmla="*/ 104050 w 222421"/>
                <a:gd name="connsiteY1" fmla="*/ 76199 h 184823"/>
                <a:gd name="connsiteX2" fmla="*/ 107062 w 222421"/>
                <a:gd name="connsiteY2" fmla="*/ 77472 h 184823"/>
                <a:gd name="connsiteX3" fmla="*/ 220513 w 222421"/>
                <a:gd name="connsiteY3" fmla="*/ 77472 h 184823"/>
                <a:gd name="connsiteX4" fmla="*/ 222422 w 222421"/>
                <a:gd name="connsiteY4" fmla="*/ 77472 h 184823"/>
                <a:gd name="connsiteX5" fmla="*/ 107351 w 222421"/>
                <a:gd name="connsiteY5" fmla="*/ 184753 h 184823"/>
                <a:gd name="connsiteX6" fmla="*/ 70 w 222421"/>
                <a:gd name="connsiteY6" fmla="*/ 69679 h 184823"/>
                <a:gd name="connsiteX7" fmla="*/ 27808 w 222421"/>
                <a:gd name="connsiteY7" fmla="*/ 0 h 184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421" h="184823">
                  <a:moveTo>
                    <a:pt x="28784" y="933"/>
                  </a:moveTo>
                  <a:cubicBezTo>
                    <a:pt x="53901" y="26022"/>
                    <a:pt x="78988" y="51111"/>
                    <a:pt x="104050" y="76199"/>
                  </a:cubicBezTo>
                  <a:cubicBezTo>
                    <a:pt x="104818" y="77049"/>
                    <a:pt x="105921" y="77515"/>
                    <a:pt x="107062" y="77472"/>
                  </a:cubicBezTo>
                  <a:cubicBezTo>
                    <a:pt x="144908" y="77472"/>
                    <a:pt x="182723" y="77472"/>
                    <a:pt x="220513" y="77472"/>
                  </a:cubicBezTo>
                  <a:lnTo>
                    <a:pt x="222422" y="77472"/>
                  </a:lnTo>
                  <a:cubicBezTo>
                    <a:pt x="220271" y="138873"/>
                    <a:pt x="168752" y="186905"/>
                    <a:pt x="107351" y="184753"/>
                  </a:cubicBezTo>
                  <a:cubicBezTo>
                    <a:pt x="45950" y="182598"/>
                    <a:pt x="-2082" y="131081"/>
                    <a:pt x="70" y="69679"/>
                  </a:cubicBezTo>
                  <a:cubicBezTo>
                    <a:pt x="973" y="43943"/>
                    <a:pt x="10774" y="19316"/>
                    <a:pt x="27808" y="0"/>
                  </a:cubicBezTo>
                  <a:close/>
                </a:path>
              </a:pathLst>
            </a:custGeom>
            <a:solidFill>
              <a:schemeClr val="accent1"/>
            </a:solidFill>
            <a:ln w="4239"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BAF0548E-1379-41A3-947E-A08DAEF85F6B}"/>
                </a:ext>
              </a:extLst>
            </p:cNvPr>
            <p:cNvSpPr/>
            <p:nvPr/>
          </p:nvSpPr>
          <p:spPr>
            <a:xfrm>
              <a:off x="4612865" y="2722335"/>
              <a:ext cx="107257" cy="107383"/>
            </a:xfrm>
            <a:custGeom>
              <a:avLst/>
              <a:gdLst>
                <a:gd name="connsiteX0" fmla="*/ 0 w 107257"/>
                <a:gd name="connsiteY0" fmla="*/ 0 h 107383"/>
                <a:gd name="connsiteX1" fmla="*/ 0 w 107257"/>
                <a:gd name="connsiteY1" fmla="*/ 107383 h 107383"/>
                <a:gd name="connsiteX2" fmla="*/ 1103 w 107257"/>
                <a:gd name="connsiteY2" fmla="*/ 107383 h 107383"/>
                <a:gd name="connsiteX3" fmla="*/ 105092 w 107257"/>
                <a:gd name="connsiteY3" fmla="*/ 107129 h 107383"/>
                <a:gd name="connsiteX4" fmla="*/ 107213 w 107257"/>
                <a:gd name="connsiteY4" fmla="*/ 104795 h 107383"/>
                <a:gd name="connsiteX5" fmla="*/ 4879 w 107257"/>
                <a:gd name="connsiteY5" fmla="*/ 509 h 10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7" h="107383">
                  <a:moveTo>
                    <a:pt x="0" y="0"/>
                  </a:moveTo>
                  <a:lnTo>
                    <a:pt x="0" y="107383"/>
                  </a:lnTo>
                  <a:lnTo>
                    <a:pt x="1103" y="107383"/>
                  </a:lnTo>
                  <a:lnTo>
                    <a:pt x="105092" y="107129"/>
                  </a:lnTo>
                  <a:cubicBezTo>
                    <a:pt x="107341" y="107129"/>
                    <a:pt x="107341" y="107129"/>
                    <a:pt x="107213" y="104795"/>
                  </a:cubicBezTo>
                  <a:cubicBezTo>
                    <a:pt x="103768" y="49428"/>
                    <a:pt x="60170" y="5000"/>
                    <a:pt x="4879" y="509"/>
                  </a:cubicBezTo>
                  <a:close/>
                </a:path>
              </a:pathLst>
            </a:custGeom>
            <a:solidFill>
              <a:srgbClr val="D1D3D4"/>
            </a:solidFill>
            <a:ln w="4239"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AA4A60A9-C789-4B72-9ECD-CDA63D645C55}"/>
                </a:ext>
              </a:extLst>
            </p:cNvPr>
            <p:cNvSpPr/>
            <p:nvPr/>
          </p:nvSpPr>
          <p:spPr>
            <a:xfrm>
              <a:off x="4531023" y="2722250"/>
              <a:ext cx="73993" cy="106068"/>
            </a:xfrm>
            <a:custGeom>
              <a:avLst/>
              <a:gdLst>
                <a:gd name="connsiteX0" fmla="*/ 73993 w 73993"/>
                <a:gd name="connsiteY0" fmla="*/ 106068 h 106068"/>
                <a:gd name="connsiteX1" fmla="*/ 73993 w 73993"/>
                <a:gd name="connsiteY1" fmla="*/ 0 h 106068"/>
                <a:gd name="connsiteX2" fmla="*/ 37506 w 73993"/>
                <a:gd name="connsiteY2" fmla="*/ 7679 h 106068"/>
                <a:gd name="connsiteX3" fmla="*/ 0 w 73993"/>
                <a:gd name="connsiteY3" fmla="*/ 31905 h 106068"/>
              </a:gdLst>
              <a:ahLst/>
              <a:cxnLst>
                <a:cxn ang="0">
                  <a:pos x="connsiteX0" y="connsiteY0"/>
                </a:cxn>
                <a:cxn ang="0">
                  <a:pos x="connsiteX1" y="connsiteY1"/>
                </a:cxn>
                <a:cxn ang="0">
                  <a:pos x="connsiteX2" y="connsiteY2"/>
                </a:cxn>
                <a:cxn ang="0">
                  <a:pos x="connsiteX3" y="connsiteY3"/>
                </a:cxn>
              </a:cxnLst>
              <a:rect l="l" t="t" r="r" b="b"/>
              <a:pathLst>
                <a:path w="73993" h="106068">
                  <a:moveTo>
                    <a:pt x="73993" y="106068"/>
                  </a:moveTo>
                  <a:lnTo>
                    <a:pt x="73993" y="0"/>
                  </a:lnTo>
                  <a:cubicBezTo>
                    <a:pt x="61507" y="646"/>
                    <a:pt x="49194" y="3237"/>
                    <a:pt x="37506" y="7679"/>
                  </a:cubicBezTo>
                  <a:cubicBezTo>
                    <a:pt x="23547" y="13236"/>
                    <a:pt x="10806" y="21465"/>
                    <a:pt x="0" y="31905"/>
                  </a:cubicBezTo>
                  <a:close/>
                </a:path>
              </a:pathLst>
            </a:custGeom>
            <a:solidFill>
              <a:srgbClr val="D1D3D4"/>
            </a:solidFill>
            <a:ln w="4239"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38FA7002-BBFA-4C5D-AED6-A62CDD3ABB6C}"/>
                </a:ext>
              </a:extLst>
            </p:cNvPr>
            <p:cNvSpPr/>
            <p:nvPr/>
          </p:nvSpPr>
          <p:spPr>
            <a:xfrm>
              <a:off x="4044209" y="3015210"/>
              <a:ext cx="376757" cy="307215"/>
            </a:xfrm>
            <a:custGeom>
              <a:avLst/>
              <a:gdLst>
                <a:gd name="connsiteX0" fmla="*/ 259150 w 376757"/>
                <a:gd name="connsiteY0" fmla="*/ 0 h 307215"/>
                <a:gd name="connsiteX1" fmla="*/ 87786 w 376757"/>
                <a:gd name="connsiteY1" fmla="*/ 0 h 307215"/>
                <a:gd name="connsiteX2" fmla="*/ 0 w 376757"/>
                <a:gd name="connsiteY2" fmla="*/ 87693 h 307215"/>
                <a:gd name="connsiteX3" fmla="*/ 768 w 376757"/>
                <a:gd name="connsiteY3" fmla="*/ 99322 h 307215"/>
                <a:gd name="connsiteX4" fmla="*/ 28430 w 376757"/>
                <a:gd name="connsiteY4" fmla="*/ 307215 h 307215"/>
                <a:gd name="connsiteX5" fmla="*/ 376758 w 376757"/>
                <a:gd name="connsiteY5" fmla="*/ 307215 h 307215"/>
                <a:gd name="connsiteX6" fmla="*/ 346041 w 376757"/>
                <a:gd name="connsiteY6" fmla="*/ 76072 h 307215"/>
                <a:gd name="connsiteX7" fmla="*/ 259150 w 376757"/>
                <a:gd name="connsiteY7" fmla="*/ 0 h 30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757" h="307215">
                  <a:moveTo>
                    <a:pt x="259150" y="0"/>
                  </a:moveTo>
                  <a:lnTo>
                    <a:pt x="87786" y="0"/>
                  </a:lnTo>
                  <a:cubicBezTo>
                    <a:pt x="39329" y="-25"/>
                    <a:pt x="26" y="39237"/>
                    <a:pt x="0" y="87693"/>
                  </a:cubicBezTo>
                  <a:cubicBezTo>
                    <a:pt x="-2" y="91583"/>
                    <a:pt x="255" y="95465"/>
                    <a:pt x="768" y="99322"/>
                  </a:cubicBezTo>
                  <a:lnTo>
                    <a:pt x="28430" y="307215"/>
                  </a:lnTo>
                  <a:lnTo>
                    <a:pt x="376758" y="307215"/>
                  </a:lnTo>
                  <a:lnTo>
                    <a:pt x="346041" y="76072"/>
                  </a:lnTo>
                  <a:cubicBezTo>
                    <a:pt x="340198" y="32542"/>
                    <a:pt x="303070" y="34"/>
                    <a:pt x="259150" y="0"/>
                  </a:cubicBezTo>
                  <a:close/>
                </a:path>
              </a:pathLst>
            </a:custGeom>
            <a:solidFill>
              <a:srgbClr val="231F20"/>
            </a:solidFill>
            <a:ln w="4239"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52E4EFD3-CE80-4E68-B851-25D86F57B6B9}"/>
                </a:ext>
              </a:extLst>
            </p:cNvPr>
            <p:cNvSpPr/>
            <p:nvPr/>
          </p:nvSpPr>
          <p:spPr>
            <a:xfrm>
              <a:off x="4475528" y="3031188"/>
              <a:ext cx="95697" cy="131753"/>
            </a:xfrm>
            <a:custGeom>
              <a:avLst/>
              <a:gdLst>
                <a:gd name="connsiteX0" fmla="*/ 0 w 95697"/>
                <a:gd name="connsiteY0" fmla="*/ 83853 h 131753"/>
                <a:gd name="connsiteX1" fmla="*/ 22402 w 95697"/>
                <a:gd name="connsiteY1" fmla="*/ 23394 h 131753"/>
                <a:gd name="connsiteX2" fmla="*/ 90582 w 95697"/>
                <a:gd name="connsiteY2" fmla="*/ 2562 h 131753"/>
                <a:gd name="connsiteX3" fmla="*/ 90582 w 95697"/>
                <a:gd name="connsiteY3" fmla="*/ 43080 h 131753"/>
                <a:gd name="connsiteX4" fmla="*/ 60035 w 95697"/>
                <a:gd name="connsiteY4" fmla="*/ 72779 h 131753"/>
                <a:gd name="connsiteX5" fmla="*/ 36742 w 95697"/>
                <a:gd name="connsiteY5" fmla="*/ 131753 h 13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697" h="131753">
                  <a:moveTo>
                    <a:pt x="0" y="83853"/>
                  </a:moveTo>
                  <a:cubicBezTo>
                    <a:pt x="0" y="83853"/>
                    <a:pt x="12728" y="31498"/>
                    <a:pt x="22402" y="23394"/>
                  </a:cubicBezTo>
                  <a:cubicBezTo>
                    <a:pt x="32075" y="15290"/>
                    <a:pt x="87400" y="-7620"/>
                    <a:pt x="90582" y="2562"/>
                  </a:cubicBezTo>
                  <a:cubicBezTo>
                    <a:pt x="93764" y="12745"/>
                    <a:pt x="100298" y="34043"/>
                    <a:pt x="90582" y="43080"/>
                  </a:cubicBezTo>
                  <a:cubicBezTo>
                    <a:pt x="80866" y="52117"/>
                    <a:pt x="60035" y="72779"/>
                    <a:pt x="60035" y="72779"/>
                  </a:cubicBezTo>
                  <a:lnTo>
                    <a:pt x="36742" y="131753"/>
                  </a:lnTo>
                  <a:close/>
                </a:path>
              </a:pathLst>
            </a:custGeom>
            <a:solidFill>
              <a:srgbClr val="FFFFFF"/>
            </a:solidFill>
            <a:ln w="4239"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C8D26DB5-A1D3-4CDE-94AA-43C3AA39C4A3}"/>
                </a:ext>
              </a:extLst>
            </p:cNvPr>
            <p:cNvSpPr/>
            <p:nvPr/>
          </p:nvSpPr>
          <p:spPr>
            <a:xfrm>
              <a:off x="4473334" y="3029005"/>
              <a:ext cx="100231" cy="135973"/>
            </a:xfrm>
            <a:custGeom>
              <a:avLst/>
              <a:gdLst>
                <a:gd name="connsiteX0" fmla="*/ 38852 w 100231"/>
                <a:gd name="connsiteY0" fmla="*/ 135973 h 135973"/>
                <a:gd name="connsiteX1" fmla="*/ 37112 w 100231"/>
                <a:gd name="connsiteY1" fmla="*/ 135124 h 135973"/>
                <a:gd name="connsiteX2" fmla="*/ 455 w 100231"/>
                <a:gd name="connsiteY2" fmla="*/ 87351 h 135973"/>
                <a:gd name="connsiteX3" fmla="*/ 73 w 100231"/>
                <a:gd name="connsiteY3" fmla="*/ 85527 h 135973"/>
                <a:gd name="connsiteX4" fmla="*/ 23154 w 100231"/>
                <a:gd name="connsiteY4" fmla="*/ 23923 h 135973"/>
                <a:gd name="connsiteX5" fmla="*/ 90782 w 100231"/>
                <a:gd name="connsiteY5" fmla="*/ 460 h 135973"/>
                <a:gd name="connsiteX6" fmla="*/ 95025 w 100231"/>
                <a:gd name="connsiteY6" fmla="*/ 4109 h 135973"/>
                <a:gd name="connsiteX7" fmla="*/ 94346 w 100231"/>
                <a:gd name="connsiteY7" fmla="*/ 46876 h 135973"/>
                <a:gd name="connsiteX8" fmla="*/ 64181 w 100231"/>
                <a:gd name="connsiteY8" fmla="*/ 76023 h 135973"/>
                <a:gd name="connsiteX9" fmla="*/ 41058 w 100231"/>
                <a:gd name="connsiteY9" fmla="*/ 134573 h 135973"/>
                <a:gd name="connsiteX10" fmla="*/ 39318 w 100231"/>
                <a:gd name="connsiteY10" fmla="*/ 135931 h 135973"/>
                <a:gd name="connsiteX11" fmla="*/ 4401 w 100231"/>
                <a:gd name="connsiteY11" fmla="*/ 85527 h 135973"/>
                <a:gd name="connsiteX12" fmla="*/ 38342 w 100231"/>
                <a:gd name="connsiteY12" fmla="*/ 129397 h 135973"/>
                <a:gd name="connsiteX13" fmla="*/ 60108 w 100231"/>
                <a:gd name="connsiteY13" fmla="*/ 73817 h 135973"/>
                <a:gd name="connsiteX14" fmla="*/ 60617 w 100231"/>
                <a:gd name="connsiteY14" fmla="*/ 73053 h 135973"/>
                <a:gd name="connsiteX15" fmla="*/ 91207 w 100231"/>
                <a:gd name="connsiteY15" fmla="*/ 43354 h 135973"/>
                <a:gd name="connsiteX16" fmla="*/ 90655 w 100231"/>
                <a:gd name="connsiteY16" fmla="*/ 5170 h 135973"/>
                <a:gd name="connsiteX17" fmla="*/ 89552 w 100231"/>
                <a:gd name="connsiteY17" fmla="*/ 4449 h 135973"/>
                <a:gd name="connsiteX18" fmla="*/ 25911 w 100231"/>
                <a:gd name="connsiteY18" fmla="*/ 27020 h 135973"/>
                <a:gd name="connsiteX19" fmla="*/ 4401 w 100231"/>
                <a:gd name="connsiteY19" fmla="*/ 85527 h 13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0231" h="135973">
                  <a:moveTo>
                    <a:pt x="38852" y="135973"/>
                  </a:moveTo>
                  <a:cubicBezTo>
                    <a:pt x="38169" y="135981"/>
                    <a:pt x="37528" y="135663"/>
                    <a:pt x="37112" y="135124"/>
                  </a:cubicBezTo>
                  <a:lnTo>
                    <a:pt x="455" y="87351"/>
                  </a:lnTo>
                  <a:cubicBezTo>
                    <a:pt x="39" y="86842"/>
                    <a:pt x="-101" y="86159"/>
                    <a:pt x="73" y="85527"/>
                  </a:cubicBezTo>
                  <a:cubicBezTo>
                    <a:pt x="1388" y="80096"/>
                    <a:pt x="13268" y="32238"/>
                    <a:pt x="23154" y="23923"/>
                  </a:cubicBezTo>
                  <a:cubicBezTo>
                    <a:pt x="31639" y="16710"/>
                    <a:pt x="77969" y="-3273"/>
                    <a:pt x="90782" y="460"/>
                  </a:cubicBezTo>
                  <a:cubicBezTo>
                    <a:pt x="92751" y="825"/>
                    <a:pt x="94372" y="2217"/>
                    <a:pt x="95025" y="4109"/>
                  </a:cubicBezTo>
                  <a:cubicBezTo>
                    <a:pt x="98335" y="14716"/>
                    <a:pt x="105208" y="36778"/>
                    <a:pt x="94346" y="46876"/>
                  </a:cubicBezTo>
                  <a:cubicBezTo>
                    <a:pt x="85394" y="55149"/>
                    <a:pt x="66896" y="73350"/>
                    <a:pt x="64181" y="76023"/>
                  </a:cubicBezTo>
                  <a:lnTo>
                    <a:pt x="41058" y="134573"/>
                  </a:lnTo>
                  <a:cubicBezTo>
                    <a:pt x="40778" y="135315"/>
                    <a:pt x="40107" y="135837"/>
                    <a:pt x="39318" y="135931"/>
                  </a:cubicBezTo>
                  <a:close/>
                  <a:moveTo>
                    <a:pt x="4401" y="85527"/>
                  </a:moveTo>
                  <a:lnTo>
                    <a:pt x="38342" y="129397"/>
                  </a:lnTo>
                  <a:lnTo>
                    <a:pt x="60108" y="73817"/>
                  </a:lnTo>
                  <a:cubicBezTo>
                    <a:pt x="60226" y="73533"/>
                    <a:pt x="60400" y="73274"/>
                    <a:pt x="60617" y="73053"/>
                  </a:cubicBezTo>
                  <a:cubicBezTo>
                    <a:pt x="60829" y="72841"/>
                    <a:pt x="81533" y="52434"/>
                    <a:pt x="91207" y="43354"/>
                  </a:cubicBezTo>
                  <a:cubicBezTo>
                    <a:pt x="100074" y="35166"/>
                    <a:pt x="93498" y="14122"/>
                    <a:pt x="90655" y="5170"/>
                  </a:cubicBezTo>
                  <a:cubicBezTo>
                    <a:pt x="90655" y="4788"/>
                    <a:pt x="89976" y="4576"/>
                    <a:pt x="89552" y="4449"/>
                  </a:cubicBezTo>
                  <a:cubicBezTo>
                    <a:pt x="78860" y="1309"/>
                    <a:pt x="34397" y="19892"/>
                    <a:pt x="25911" y="27020"/>
                  </a:cubicBezTo>
                  <a:cubicBezTo>
                    <a:pt x="18741" y="33384"/>
                    <a:pt x="8304" y="70465"/>
                    <a:pt x="4401" y="85527"/>
                  </a:cubicBezTo>
                  <a:close/>
                </a:path>
              </a:pathLst>
            </a:custGeom>
            <a:solidFill>
              <a:srgbClr val="231F20"/>
            </a:solidFill>
            <a:ln w="4239"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EE09E569-FCC8-4971-9B4A-CF6161815F5D}"/>
                </a:ext>
              </a:extLst>
            </p:cNvPr>
            <p:cNvSpPr/>
            <p:nvPr/>
          </p:nvSpPr>
          <p:spPr>
            <a:xfrm>
              <a:off x="4184621" y="2851709"/>
              <a:ext cx="132780" cy="114751"/>
            </a:xfrm>
            <a:custGeom>
              <a:avLst/>
              <a:gdLst>
                <a:gd name="connsiteX0" fmla="*/ 9403 w 132780"/>
                <a:gd name="connsiteY0" fmla="*/ 114752 h 114751"/>
                <a:gd name="connsiteX1" fmla="*/ 366 w 132780"/>
                <a:gd name="connsiteY1" fmla="*/ 70203 h 114751"/>
                <a:gd name="connsiteX2" fmla="*/ 9700 w 132780"/>
                <a:gd name="connsiteY2" fmla="*/ 26588 h 114751"/>
                <a:gd name="connsiteX3" fmla="*/ 23573 w 132780"/>
                <a:gd name="connsiteY3" fmla="*/ 15302 h 114751"/>
                <a:gd name="connsiteX4" fmla="*/ 37362 w 132780"/>
                <a:gd name="connsiteY4" fmla="*/ 16618 h 114751"/>
                <a:gd name="connsiteX5" fmla="*/ 50430 w 132780"/>
                <a:gd name="connsiteY5" fmla="*/ 8132 h 114751"/>
                <a:gd name="connsiteX6" fmla="*/ 81614 w 132780"/>
                <a:gd name="connsiteY6" fmla="*/ 538 h 114751"/>
                <a:gd name="connsiteX7" fmla="*/ 124041 w 132780"/>
                <a:gd name="connsiteY7" fmla="*/ 11696 h 114751"/>
                <a:gd name="connsiteX8" fmla="*/ 132017 w 132780"/>
                <a:gd name="connsiteY8" fmla="*/ 43644 h 114751"/>
                <a:gd name="connsiteX9" fmla="*/ 132781 w 132780"/>
                <a:gd name="connsiteY9" fmla="*/ 72324 h 11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780" h="114751">
                  <a:moveTo>
                    <a:pt x="9403" y="114752"/>
                  </a:moveTo>
                  <a:cubicBezTo>
                    <a:pt x="5406" y="100119"/>
                    <a:pt x="2389" y="85235"/>
                    <a:pt x="366" y="70203"/>
                  </a:cubicBezTo>
                  <a:cubicBezTo>
                    <a:pt x="-950" y="55057"/>
                    <a:pt x="1087" y="39062"/>
                    <a:pt x="9700" y="26588"/>
                  </a:cubicBezTo>
                  <a:cubicBezTo>
                    <a:pt x="12920" y="21369"/>
                    <a:pt x="17807" y="17393"/>
                    <a:pt x="23573" y="15302"/>
                  </a:cubicBezTo>
                  <a:cubicBezTo>
                    <a:pt x="28211" y="14662"/>
                    <a:pt x="32933" y="15113"/>
                    <a:pt x="37362" y="16618"/>
                  </a:cubicBezTo>
                  <a:cubicBezTo>
                    <a:pt x="41567" y="13562"/>
                    <a:pt x="45928" y="10730"/>
                    <a:pt x="50430" y="8132"/>
                  </a:cubicBezTo>
                  <a:cubicBezTo>
                    <a:pt x="60286" y="3751"/>
                    <a:pt x="70846" y="1179"/>
                    <a:pt x="81614" y="538"/>
                  </a:cubicBezTo>
                  <a:cubicBezTo>
                    <a:pt x="96803" y="-905"/>
                    <a:pt x="114410" y="-141"/>
                    <a:pt x="124041" y="11696"/>
                  </a:cubicBezTo>
                  <a:cubicBezTo>
                    <a:pt x="131126" y="20181"/>
                    <a:pt x="131720" y="32443"/>
                    <a:pt x="132017" y="43644"/>
                  </a:cubicBezTo>
                  <a:lnTo>
                    <a:pt x="132781" y="72324"/>
                  </a:lnTo>
                </a:path>
              </a:pathLst>
            </a:custGeom>
            <a:solidFill>
              <a:srgbClr val="FFFFFF"/>
            </a:solidFill>
            <a:ln w="4239"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A77060D1-62F4-4737-8532-C1AEC0054CB8}"/>
                </a:ext>
              </a:extLst>
            </p:cNvPr>
            <p:cNvSpPr/>
            <p:nvPr/>
          </p:nvSpPr>
          <p:spPr>
            <a:xfrm>
              <a:off x="4182448" y="2849500"/>
              <a:ext cx="137331" cy="119167"/>
            </a:xfrm>
            <a:custGeom>
              <a:avLst/>
              <a:gdLst>
                <a:gd name="connsiteX0" fmla="*/ 11534 w 137331"/>
                <a:gd name="connsiteY0" fmla="*/ 119167 h 119167"/>
                <a:gd name="connsiteX1" fmla="*/ 9412 w 137331"/>
                <a:gd name="connsiteY1" fmla="*/ 117428 h 119167"/>
                <a:gd name="connsiteX2" fmla="*/ 6697 w 137331"/>
                <a:gd name="connsiteY2" fmla="*/ 105887 h 119167"/>
                <a:gd name="connsiteX3" fmla="*/ 375 w 137331"/>
                <a:gd name="connsiteY3" fmla="*/ 72582 h 119167"/>
                <a:gd name="connsiteX4" fmla="*/ 10049 w 137331"/>
                <a:gd name="connsiteY4" fmla="*/ 27524 h 119167"/>
                <a:gd name="connsiteX5" fmla="*/ 25110 w 137331"/>
                <a:gd name="connsiteY5" fmla="*/ 15433 h 119167"/>
                <a:gd name="connsiteX6" fmla="*/ 39111 w 137331"/>
                <a:gd name="connsiteY6" fmla="*/ 16451 h 119167"/>
                <a:gd name="connsiteX7" fmla="*/ 51839 w 137331"/>
                <a:gd name="connsiteY7" fmla="*/ 8347 h 119167"/>
                <a:gd name="connsiteX8" fmla="*/ 83745 w 137331"/>
                <a:gd name="connsiteY8" fmla="*/ 541 h 119167"/>
                <a:gd name="connsiteX9" fmla="*/ 128124 w 137331"/>
                <a:gd name="connsiteY9" fmla="*/ 12463 h 119167"/>
                <a:gd name="connsiteX10" fmla="*/ 136609 w 137331"/>
                <a:gd name="connsiteY10" fmla="*/ 45768 h 119167"/>
                <a:gd name="connsiteX11" fmla="*/ 137330 w 137331"/>
                <a:gd name="connsiteY11" fmla="*/ 74449 h 119167"/>
                <a:gd name="connsiteX12" fmla="*/ 135251 w 137331"/>
                <a:gd name="connsiteY12" fmla="*/ 76696 h 119167"/>
                <a:gd name="connsiteX13" fmla="*/ 135209 w 137331"/>
                <a:gd name="connsiteY13" fmla="*/ 76698 h 119167"/>
                <a:gd name="connsiteX14" fmla="*/ 135209 w 137331"/>
                <a:gd name="connsiteY14" fmla="*/ 76698 h 119167"/>
                <a:gd name="connsiteX15" fmla="*/ 133003 w 137331"/>
                <a:gd name="connsiteY15" fmla="*/ 74576 h 119167"/>
                <a:gd name="connsiteX16" fmla="*/ 132239 w 137331"/>
                <a:gd name="connsiteY16" fmla="*/ 45853 h 119167"/>
                <a:gd name="connsiteX17" fmla="*/ 124772 w 137331"/>
                <a:gd name="connsiteY17" fmla="*/ 15221 h 119167"/>
                <a:gd name="connsiteX18" fmla="*/ 84211 w 137331"/>
                <a:gd name="connsiteY18" fmla="*/ 4911 h 119167"/>
                <a:gd name="connsiteX19" fmla="*/ 53452 w 137331"/>
                <a:gd name="connsiteY19" fmla="*/ 12251 h 119167"/>
                <a:gd name="connsiteX20" fmla="*/ 40724 w 137331"/>
                <a:gd name="connsiteY20" fmla="*/ 20736 h 119167"/>
                <a:gd name="connsiteX21" fmla="*/ 38772 w 137331"/>
                <a:gd name="connsiteY21" fmla="*/ 21033 h 119167"/>
                <a:gd name="connsiteX22" fmla="*/ 26298 w 137331"/>
                <a:gd name="connsiteY22" fmla="*/ 19760 h 119167"/>
                <a:gd name="connsiteX23" fmla="*/ 13570 w 137331"/>
                <a:gd name="connsiteY23" fmla="*/ 30155 h 119167"/>
                <a:gd name="connsiteX24" fmla="*/ 4618 w 137331"/>
                <a:gd name="connsiteY24" fmla="*/ 72328 h 119167"/>
                <a:gd name="connsiteX25" fmla="*/ 11024 w 137331"/>
                <a:gd name="connsiteY25" fmla="*/ 104827 h 119167"/>
                <a:gd name="connsiteX26" fmla="*/ 13782 w 137331"/>
                <a:gd name="connsiteY26" fmla="*/ 116494 h 119167"/>
                <a:gd name="connsiteX27" fmla="*/ 12145 w 137331"/>
                <a:gd name="connsiteY27" fmla="*/ 119078 h 119167"/>
                <a:gd name="connsiteX28" fmla="*/ 12128 w 137331"/>
                <a:gd name="connsiteY28" fmla="*/ 119082 h 119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7331" h="119167">
                  <a:moveTo>
                    <a:pt x="11534" y="119167"/>
                  </a:moveTo>
                  <a:cubicBezTo>
                    <a:pt x="10507" y="119150"/>
                    <a:pt x="9629" y="118429"/>
                    <a:pt x="9412" y="117428"/>
                  </a:cubicBezTo>
                  <a:cubicBezTo>
                    <a:pt x="8564" y="113567"/>
                    <a:pt x="7630" y="109748"/>
                    <a:pt x="6697" y="105887"/>
                  </a:cubicBezTo>
                  <a:cubicBezTo>
                    <a:pt x="3748" y="94962"/>
                    <a:pt x="1635" y="83830"/>
                    <a:pt x="375" y="72582"/>
                  </a:cubicBezTo>
                  <a:cubicBezTo>
                    <a:pt x="-728" y="59854"/>
                    <a:pt x="78" y="42077"/>
                    <a:pt x="10049" y="27524"/>
                  </a:cubicBezTo>
                  <a:cubicBezTo>
                    <a:pt x="13583" y="21928"/>
                    <a:pt x="18882" y="17672"/>
                    <a:pt x="25110" y="15433"/>
                  </a:cubicBezTo>
                  <a:cubicBezTo>
                    <a:pt x="29790" y="14585"/>
                    <a:pt x="34606" y="14935"/>
                    <a:pt x="39111" y="16451"/>
                  </a:cubicBezTo>
                  <a:cubicBezTo>
                    <a:pt x="43184" y="13495"/>
                    <a:pt x="47436" y="10789"/>
                    <a:pt x="51839" y="8347"/>
                  </a:cubicBezTo>
                  <a:cubicBezTo>
                    <a:pt x="61916" y="3842"/>
                    <a:pt x="72726" y="1198"/>
                    <a:pt x="83745" y="541"/>
                  </a:cubicBezTo>
                  <a:cubicBezTo>
                    <a:pt x="105340" y="-1538"/>
                    <a:pt x="119850" y="2365"/>
                    <a:pt x="128124" y="12463"/>
                  </a:cubicBezTo>
                  <a:cubicBezTo>
                    <a:pt x="136397" y="22560"/>
                    <a:pt x="136312" y="35755"/>
                    <a:pt x="136609" y="45768"/>
                  </a:cubicBezTo>
                  <a:lnTo>
                    <a:pt x="137330" y="74449"/>
                  </a:lnTo>
                  <a:cubicBezTo>
                    <a:pt x="137377" y="75643"/>
                    <a:pt x="136448" y="76649"/>
                    <a:pt x="135251" y="76696"/>
                  </a:cubicBezTo>
                  <a:cubicBezTo>
                    <a:pt x="135239" y="76697"/>
                    <a:pt x="135222" y="76697"/>
                    <a:pt x="135209" y="76698"/>
                  </a:cubicBezTo>
                  <a:lnTo>
                    <a:pt x="135209" y="76698"/>
                  </a:lnTo>
                  <a:cubicBezTo>
                    <a:pt x="134021" y="76698"/>
                    <a:pt x="133049" y="75762"/>
                    <a:pt x="133003" y="74576"/>
                  </a:cubicBezTo>
                  <a:lnTo>
                    <a:pt x="132239" y="45853"/>
                  </a:lnTo>
                  <a:cubicBezTo>
                    <a:pt x="131942" y="34186"/>
                    <a:pt x="131136" y="23070"/>
                    <a:pt x="124772" y="15221"/>
                  </a:cubicBezTo>
                  <a:cubicBezTo>
                    <a:pt x="117474" y="6353"/>
                    <a:pt x="104237" y="2959"/>
                    <a:pt x="84211" y="4911"/>
                  </a:cubicBezTo>
                  <a:cubicBezTo>
                    <a:pt x="73596" y="5466"/>
                    <a:pt x="63172" y="7953"/>
                    <a:pt x="53452" y="12251"/>
                  </a:cubicBezTo>
                  <a:cubicBezTo>
                    <a:pt x="49591" y="14202"/>
                    <a:pt x="40724" y="20736"/>
                    <a:pt x="40724" y="20736"/>
                  </a:cubicBezTo>
                  <a:cubicBezTo>
                    <a:pt x="40159" y="21143"/>
                    <a:pt x="39434" y="21254"/>
                    <a:pt x="38772" y="21033"/>
                  </a:cubicBezTo>
                  <a:cubicBezTo>
                    <a:pt x="34771" y="19639"/>
                    <a:pt x="30499" y="19202"/>
                    <a:pt x="26298" y="19760"/>
                  </a:cubicBezTo>
                  <a:cubicBezTo>
                    <a:pt x="21025" y="21723"/>
                    <a:pt x="16549" y="25378"/>
                    <a:pt x="13570" y="30155"/>
                  </a:cubicBezTo>
                  <a:cubicBezTo>
                    <a:pt x="4321" y="43647"/>
                    <a:pt x="3600" y="60533"/>
                    <a:pt x="4618" y="72328"/>
                  </a:cubicBezTo>
                  <a:cubicBezTo>
                    <a:pt x="5942" y="83303"/>
                    <a:pt x="8084" y="94169"/>
                    <a:pt x="11024" y="104827"/>
                  </a:cubicBezTo>
                  <a:cubicBezTo>
                    <a:pt x="11958" y="108730"/>
                    <a:pt x="12891" y="112591"/>
                    <a:pt x="13782" y="116494"/>
                  </a:cubicBezTo>
                  <a:cubicBezTo>
                    <a:pt x="14045" y="117661"/>
                    <a:pt x="13311" y="118819"/>
                    <a:pt x="12145" y="119078"/>
                  </a:cubicBezTo>
                  <a:cubicBezTo>
                    <a:pt x="12140" y="119078"/>
                    <a:pt x="12132" y="119082"/>
                    <a:pt x="12128" y="119082"/>
                  </a:cubicBezTo>
                  <a:close/>
                </a:path>
              </a:pathLst>
            </a:custGeom>
            <a:solidFill>
              <a:srgbClr val="231F20"/>
            </a:solidFill>
            <a:ln w="4239"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DA1D7CCB-F0F2-4074-B90B-821D5BE7A5AF}"/>
                </a:ext>
              </a:extLst>
            </p:cNvPr>
            <p:cNvSpPr/>
            <p:nvPr/>
          </p:nvSpPr>
          <p:spPr>
            <a:xfrm>
              <a:off x="4182822" y="3046938"/>
              <a:ext cx="202293" cy="179219"/>
            </a:xfrm>
            <a:custGeom>
              <a:avLst/>
              <a:gdLst>
                <a:gd name="connsiteX0" fmla="*/ 202294 w 202293"/>
                <a:gd name="connsiteY0" fmla="*/ 179220 h 179219"/>
                <a:gd name="connsiteX1" fmla="*/ 137041 w 202293"/>
                <a:gd name="connsiteY1" fmla="*/ 7432 h 179219"/>
                <a:gd name="connsiteX2" fmla="*/ 3353 w 202293"/>
                <a:gd name="connsiteY2" fmla="*/ 26397 h 179219"/>
                <a:gd name="connsiteX3" fmla="*/ 9208 w 202293"/>
                <a:gd name="connsiteY3" fmla="*/ 179135 h 179219"/>
              </a:gdLst>
              <a:ahLst/>
              <a:cxnLst>
                <a:cxn ang="0">
                  <a:pos x="connsiteX0" y="connsiteY0"/>
                </a:cxn>
                <a:cxn ang="0">
                  <a:pos x="connsiteX1" y="connsiteY1"/>
                </a:cxn>
                <a:cxn ang="0">
                  <a:pos x="connsiteX2" y="connsiteY2"/>
                </a:cxn>
                <a:cxn ang="0">
                  <a:pos x="connsiteX3" y="connsiteY3"/>
                </a:cxn>
              </a:cxnLst>
              <a:rect l="l" t="t" r="r" b="b"/>
              <a:pathLst>
                <a:path w="202293" h="179219">
                  <a:moveTo>
                    <a:pt x="202294" y="179220"/>
                  </a:moveTo>
                  <a:cubicBezTo>
                    <a:pt x="185620" y="101536"/>
                    <a:pt x="144381" y="10784"/>
                    <a:pt x="137041" y="7432"/>
                  </a:cubicBezTo>
                  <a:cubicBezTo>
                    <a:pt x="119137" y="-756"/>
                    <a:pt x="24736" y="-9963"/>
                    <a:pt x="3353" y="26397"/>
                  </a:cubicBezTo>
                  <a:cubicBezTo>
                    <a:pt x="-3308" y="37810"/>
                    <a:pt x="637" y="113161"/>
                    <a:pt x="9208" y="179135"/>
                  </a:cubicBezTo>
                  <a:close/>
                </a:path>
              </a:pathLst>
            </a:custGeom>
            <a:solidFill>
              <a:srgbClr val="231F20"/>
            </a:solidFill>
            <a:ln w="4239"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2B5798ED-5F5A-4D10-8F77-493EC8460BE2}"/>
                </a:ext>
              </a:extLst>
            </p:cNvPr>
            <p:cNvSpPr/>
            <p:nvPr/>
          </p:nvSpPr>
          <p:spPr>
            <a:xfrm>
              <a:off x="4228729" y="3080166"/>
              <a:ext cx="74332" cy="145992"/>
            </a:xfrm>
            <a:custGeom>
              <a:avLst/>
              <a:gdLst>
                <a:gd name="connsiteX0" fmla="*/ 55240 w 74332"/>
                <a:gd name="connsiteY0" fmla="*/ 10013 h 145992"/>
                <a:gd name="connsiteX1" fmla="*/ 43191 w 74332"/>
                <a:gd name="connsiteY1" fmla="*/ 38354 h 145992"/>
                <a:gd name="connsiteX2" fmla="*/ 74332 w 74332"/>
                <a:gd name="connsiteY2" fmla="*/ 145992 h 145992"/>
                <a:gd name="connsiteX3" fmla="*/ 26644 w 74332"/>
                <a:gd name="connsiteY3" fmla="*/ 145992 h 145992"/>
                <a:gd name="connsiteX4" fmla="*/ 29826 w 74332"/>
                <a:gd name="connsiteY4" fmla="*/ 36997 h 145992"/>
                <a:gd name="connsiteX5" fmla="*/ 0 w 74332"/>
                <a:gd name="connsiteY5" fmla="*/ 0 h 145992"/>
                <a:gd name="connsiteX6" fmla="*/ 55240 w 74332"/>
                <a:gd name="connsiteY6" fmla="*/ 10013 h 14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332" h="145992">
                  <a:moveTo>
                    <a:pt x="55240" y="10013"/>
                  </a:moveTo>
                  <a:lnTo>
                    <a:pt x="43191" y="38354"/>
                  </a:lnTo>
                  <a:lnTo>
                    <a:pt x="74332" y="145992"/>
                  </a:lnTo>
                  <a:lnTo>
                    <a:pt x="26644" y="145992"/>
                  </a:lnTo>
                  <a:lnTo>
                    <a:pt x="29826" y="36997"/>
                  </a:lnTo>
                  <a:lnTo>
                    <a:pt x="0" y="0"/>
                  </a:lnTo>
                  <a:lnTo>
                    <a:pt x="55240" y="10013"/>
                  </a:lnTo>
                  <a:close/>
                </a:path>
              </a:pathLst>
            </a:custGeom>
            <a:solidFill>
              <a:srgbClr val="FFFFFF"/>
            </a:solidFill>
            <a:ln w="4239"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68E4CB0B-89DD-4B31-BE64-15F2F0AE86C0}"/>
                </a:ext>
              </a:extLst>
            </p:cNvPr>
            <p:cNvSpPr/>
            <p:nvPr/>
          </p:nvSpPr>
          <p:spPr>
            <a:xfrm>
              <a:off x="4226619" y="3078050"/>
              <a:ext cx="78469" cy="150314"/>
            </a:xfrm>
            <a:custGeom>
              <a:avLst/>
              <a:gdLst>
                <a:gd name="connsiteX0" fmla="*/ 76443 w 78469"/>
                <a:gd name="connsiteY0" fmla="*/ 150314 h 150314"/>
                <a:gd name="connsiteX1" fmla="*/ 28755 w 78469"/>
                <a:gd name="connsiteY1" fmla="*/ 150314 h 150314"/>
                <a:gd name="connsiteX2" fmla="*/ 27185 w 78469"/>
                <a:gd name="connsiteY2" fmla="*/ 149678 h 150314"/>
                <a:gd name="connsiteX3" fmla="*/ 26549 w 78469"/>
                <a:gd name="connsiteY3" fmla="*/ 148065 h 150314"/>
                <a:gd name="connsiteX4" fmla="*/ 29731 w 78469"/>
                <a:gd name="connsiteY4" fmla="*/ 39834 h 150314"/>
                <a:gd name="connsiteX5" fmla="*/ 414 w 78469"/>
                <a:gd name="connsiteY5" fmla="*/ 3558 h 150314"/>
                <a:gd name="connsiteX6" fmla="*/ 414 w 78469"/>
                <a:gd name="connsiteY6" fmla="*/ 1097 h 150314"/>
                <a:gd name="connsiteX7" fmla="*/ 2662 w 78469"/>
                <a:gd name="connsiteY7" fmla="*/ 37 h 150314"/>
                <a:gd name="connsiteX8" fmla="*/ 57818 w 78469"/>
                <a:gd name="connsiteY8" fmla="*/ 10050 h 150314"/>
                <a:gd name="connsiteX9" fmla="*/ 59345 w 78469"/>
                <a:gd name="connsiteY9" fmla="*/ 11153 h 150314"/>
                <a:gd name="connsiteX10" fmla="*/ 59345 w 78469"/>
                <a:gd name="connsiteY10" fmla="*/ 13062 h 150314"/>
                <a:gd name="connsiteX11" fmla="*/ 47465 w 78469"/>
                <a:gd name="connsiteY11" fmla="*/ 40597 h 150314"/>
                <a:gd name="connsiteX12" fmla="*/ 78395 w 78469"/>
                <a:gd name="connsiteY12" fmla="*/ 147514 h 150314"/>
                <a:gd name="connsiteX13" fmla="*/ 78013 w 78469"/>
                <a:gd name="connsiteY13" fmla="*/ 149465 h 150314"/>
                <a:gd name="connsiteX14" fmla="*/ 76443 w 78469"/>
                <a:gd name="connsiteY14" fmla="*/ 150314 h 150314"/>
                <a:gd name="connsiteX15" fmla="*/ 31004 w 78469"/>
                <a:gd name="connsiteY15" fmla="*/ 146071 h 150314"/>
                <a:gd name="connsiteX16" fmla="*/ 73431 w 78469"/>
                <a:gd name="connsiteY16" fmla="*/ 146071 h 150314"/>
                <a:gd name="connsiteX17" fmla="*/ 43223 w 78469"/>
                <a:gd name="connsiteY17" fmla="*/ 41064 h 150314"/>
                <a:gd name="connsiteX18" fmla="*/ 43223 w 78469"/>
                <a:gd name="connsiteY18" fmla="*/ 39621 h 150314"/>
                <a:gd name="connsiteX19" fmla="*/ 54169 w 78469"/>
                <a:gd name="connsiteY19" fmla="*/ 13783 h 150314"/>
                <a:gd name="connsiteX20" fmla="*/ 7499 w 78469"/>
                <a:gd name="connsiteY20" fmla="*/ 5298 h 150314"/>
                <a:gd name="connsiteX21" fmla="*/ 33634 w 78469"/>
                <a:gd name="connsiteY21" fmla="*/ 37670 h 150314"/>
                <a:gd name="connsiteX22" fmla="*/ 34143 w 78469"/>
                <a:gd name="connsiteY22" fmla="*/ 39112 h 150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8469" h="150314">
                  <a:moveTo>
                    <a:pt x="76443" y="150314"/>
                  </a:moveTo>
                  <a:lnTo>
                    <a:pt x="28755" y="150314"/>
                  </a:lnTo>
                  <a:cubicBezTo>
                    <a:pt x="28165" y="150322"/>
                    <a:pt x="27601" y="150093"/>
                    <a:pt x="27185" y="149678"/>
                  </a:cubicBezTo>
                  <a:cubicBezTo>
                    <a:pt x="26774" y="149241"/>
                    <a:pt x="26545" y="148664"/>
                    <a:pt x="26549" y="148065"/>
                  </a:cubicBezTo>
                  <a:lnTo>
                    <a:pt x="29731" y="39834"/>
                  </a:lnTo>
                  <a:lnTo>
                    <a:pt x="414" y="3558"/>
                  </a:lnTo>
                  <a:cubicBezTo>
                    <a:pt x="-138" y="2833"/>
                    <a:pt x="-138" y="1823"/>
                    <a:pt x="414" y="1097"/>
                  </a:cubicBezTo>
                  <a:cubicBezTo>
                    <a:pt x="855" y="296"/>
                    <a:pt x="1763" y="-133"/>
                    <a:pt x="2662" y="37"/>
                  </a:cubicBezTo>
                  <a:lnTo>
                    <a:pt x="57818" y="10050"/>
                  </a:lnTo>
                  <a:cubicBezTo>
                    <a:pt x="58463" y="10181"/>
                    <a:pt x="59018" y="10584"/>
                    <a:pt x="59345" y="11153"/>
                  </a:cubicBezTo>
                  <a:cubicBezTo>
                    <a:pt x="59642" y="11755"/>
                    <a:pt x="59642" y="12459"/>
                    <a:pt x="59345" y="13062"/>
                  </a:cubicBezTo>
                  <a:lnTo>
                    <a:pt x="47465" y="40597"/>
                  </a:lnTo>
                  <a:lnTo>
                    <a:pt x="78395" y="147514"/>
                  </a:lnTo>
                  <a:cubicBezTo>
                    <a:pt x="78573" y="148188"/>
                    <a:pt x="78429" y="148905"/>
                    <a:pt x="78013" y="149465"/>
                  </a:cubicBezTo>
                  <a:cubicBezTo>
                    <a:pt x="77635" y="149962"/>
                    <a:pt x="77063" y="150272"/>
                    <a:pt x="76443" y="150314"/>
                  </a:cubicBezTo>
                  <a:close/>
                  <a:moveTo>
                    <a:pt x="31004" y="146071"/>
                  </a:moveTo>
                  <a:lnTo>
                    <a:pt x="73431" y="146071"/>
                  </a:lnTo>
                  <a:lnTo>
                    <a:pt x="43223" y="41064"/>
                  </a:lnTo>
                  <a:cubicBezTo>
                    <a:pt x="43028" y="40601"/>
                    <a:pt x="43028" y="40084"/>
                    <a:pt x="43223" y="39621"/>
                  </a:cubicBezTo>
                  <a:lnTo>
                    <a:pt x="54169" y="13783"/>
                  </a:lnTo>
                  <a:lnTo>
                    <a:pt x="7499" y="5298"/>
                  </a:lnTo>
                  <a:lnTo>
                    <a:pt x="33634" y="37670"/>
                  </a:lnTo>
                  <a:cubicBezTo>
                    <a:pt x="33965" y="38077"/>
                    <a:pt x="34143" y="38586"/>
                    <a:pt x="34143" y="39112"/>
                  </a:cubicBezTo>
                  <a:close/>
                </a:path>
              </a:pathLst>
            </a:custGeom>
            <a:solidFill>
              <a:srgbClr val="231F20"/>
            </a:solidFill>
            <a:ln w="4239"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DB961E47-7EC9-4A9F-8C9A-AAD74FC7234D}"/>
                </a:ext>
              </a:extLst>
            </p:cNvPr>
            <p:cNvSpPr/>
            <p:nvPr/>
          </p:nvSpPr>
          <p:spPr>
            <a:xfrm>
              <a:off x="4080998" y="3028754"/>
              <a:ext cx="381802" cy="197403"/>
            </a:xfrm>
            <a:custGeom>
              <a:avLst/>
              <a:gdLst>
                <a:gd name="connsiteX0" fmla="*/ 174376 w 381802"/>
                <a:gd name="connsiteY0" fmla="*/ 197404 h 197403"/>
                <a:gd name="connsiteX1" fmla="*/ 129785 w 381802"/>
                <a:gd name="connsiteY1" fmla="*/ 31386 h 197403"/>
                <a:gd name="connsiteX2" fmla="*/ 220749 w 381802"/>
                <a:gd name="connsiteY2" fmla="*/ 28161 h 197403"/>
                <a:gd name="connsiteX3" fmla="*/ 222064 w 381802"/>
                <a:gd name="connsiteY3" fmla="*/ 197404 h 197403"/>
                <a:gd name="connsiteX4" fmla="*/ 381802 w 381802"/>
                <a:gd name="connsiteY4" fmla="*/ 197404 h 197403"/>
                <a:gd name="connsiteX5" fmla="*/ 288463 w 381802"/>
                <a:gd name="connsiteY5" fmla="*/ 32701 h 197403"/>
                <a:gd name="connsiteX6" fmla="*/ 139246 w 381802"/>
                <a:gd name="connsiteY6" fmla="*/ 2451 h 197403"/>
                <a:gd name="connsiteX7" fmla="*/ 13110 w 381802"/>
                <a:gd name="connsiteY7" fmla="*/ 57606 h 197403"/>
                <a:gd name="connsiteX8" fmla="*/ 0 w 381802"/>
                <a:gd name="connsiteY8" fmla="*/ 197319 h 19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02" h="197403">
                  <a:moveTo>
                    <a:pt x="174376" y="197404"/>
                  </a:moveTo>
                  <a:lnTo>
                    <a:pt x="129785" y="31386"/>
                  </a:lnTo>
                  <a:lnTo>
                    <a:pt x="220749" y="28161"/>
                  </a:lnTo>
                  <a:lnTo>
                    <a:pt x="222064" y="197404"/>
                  </a:lnTo>
                  <a:lnTo>
                    <a:pt x="381802" y="197404"/>
                  </a:lnTo>
                  <a:cubicBezTo>
                    <a:pt x="358467" y="118192"/>
                    <a:pt x="299663" y="44666"/>
                    <a:pt x="288463" y="32701"/>
                  </a:cubicBezTo>
                  <a:cubicBezTo>
                    <a:pt x="246587" y="-12781"/>
                    <a:pt x="139246" y="2451"/>
                    <a:pt x="139246" y="2451"/>
                  </a:cubicBezTo>
                  <a:cubicBezTo>
                    <a:pt x="139246" y="2451"/>
                    <a:pt x="37633" y="12463"/>
                    <a:pt x="13110" y="57606"/>
                  </a:cubicBezTo>
                  <a:cubicBezTo>
                    <a:pt x="7000" y="68977"/>
                    <a:pt x="721" y="148273"/>
                    <a:pt x="0" y="197319"/>
                  </a:cubicBezTo>
                  <a:close/>
                </a:path>
              </a:pathLst>
            </a:custGeom>
            <a:solidFill>
              <a:schemeClr val="accent1"/>
            </a:solidFill>
            <a:ln w="423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2042EDFB-4371-43A0-867C-27044EB42758}"/>
                </a:ext>
              </a:extLst>
            </p:cNvPr>
            <p:cNvSpPr/>
            <p:nvPr/>
          </p:nvSpPr>
          <p:spPr>
            <a:xfrm>
              <a:off x="4206540" y="2906257"/>
              <a:ext cx="117533" cy="194487"/>
            </a:xfrm>
            <a:custGeom>
              <a:avLst/>
              <a:gdLst>
                <a:gd name="connsiteX0" fmla="*/ 88079 w 117533"/>
                <a:gd name="connsiteY0" fmla="*/ 123633 h 194487"/>
                <a:gd name="connsiteX1" fmla="*/ 93000 w 117533"/>
                <a:gd name="connsiteY1" fmla="*/ 155368 h 194487"/>
                <a:gd name="connsiteX2" fmla="*/ 53034 w 117533"/>
                <a:gd name="connsiteY2" fmla="*/ 193553 h 194487"/>
                <a:gd name="connsiteX3" fmla="*/ 4243 w 117533"/>
                <a:gd name="connsiteY3" fmla="*/ 153968 h 194487"/>
                <a:gd name="connsiteX4" fmla="*/ 0 w 117533"/>
                <a:gd name="connsiteY4" fmla="*/ 70090 h 194487"/>
                <a:gd name="connsiteX5" fmla="*/ 17607 w 117533"/>
                <a:gd name="connsiteY5" fmla="*/ 0 h 194487"/>
                <a:gd name="connsiteX6" fmla="*/ 108274 w 117533"/>
                <a:gd name="connsiteY6" fmla="*/ 11752 h 194487"/>
                <a:gd name="connsiteX7" fmla="*/ 116760 w 117533"/>
                <a:gd name="connsiteY7" fmla="*/ 96607 h 194487"/>
                <a:gd name="connsiteX8" fmla="*/ 88079 w 117533"/>
                <a:gd name="connsiteY8" fmla="*/ 123633 h 19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3" h="194487">
                  <a:moveTo>
                    <a:pt x="88079" y="123633"/>
                  </a:moveTo>
                  <a:lnTo>
                    <a:pt x="93000" y="155368"/>
                  </a:lnTo>
                  <a:cubicBezTo>
                    <a:pt x="93000" y="155368"/>
                    <a:pt x="87952" y="201572"/>
                    <a:pt x="53034" y="193553"/>
                  </a:cubicBezTo>
                  <a:cubicBezTo>
                    <a:pt x="31778" y="188097"/>
                    <a:pt x="13963" y="173642"/>
                    <a:pt x="4243" y="153968"/>
                  </a:cubicBezTo>
                  <a:lnTo>
                    <a:pt x="0" y="70090"/>
                  </a:lnTo>
                  <a:cubicBezTo>
                    <a:pt x="0" y="70090"/>
                    <a:pt x="25711" y="56046"/>
                    <a:pt x="17607" y="0"/>
                  </a:cubicBezTo>
                  <a:cubicBezTo>
                    <a:pt x="46220" y="12004"/>
                    <a:pt x="77544" y="16065"/>
                    <a:pt x="108274" y="11752"/>
                  </a:cubicBezTo>
                  <a:cubicBezTo>
                    <a:pt x="108274" y="11752"/>
                    <a:pt x="120705" y="69453"/>
                    <a:pt x="116760" y="96607"/>
                  </a:cubicBezTo>
                  <a:cubicBezTo>
                    <a:pt x="115326" y="111528"/>
                    <a:pt x="103060" y="123086"/>
                    <a:pt x="88079" y="123633"/>
                  </a:cubicBezTo>
                  <a:close/>
                </a:path>
              </a:pathLst>
            </a:custGeom>
            <a:solidFill>
              <a:srgbClr val="FFFFFF"/>
            </a:solidFill>
            <a:ln w="4239"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F672711C-1ED4-4A1A-9CDF-3519A51D3CC9}"/>
                </a:ext>
              </a:extLst>
            </p:cNvPr>
            <p:cNvSpPr/>
            <p:nvPr/>
          </p:nvSpPr>
          <p:spPr>
            <a:xfrm>
              <a:off x="4204415" y="2904004"/>
              <a:ext cx="121860" cy="198828"/>
            </a:xfrm>
            <a:custGeom>
              <a:avLst/>
              <a:gdLst>
                <a:gd name="connsiteX0" fmla="*/ 63050 w 121860"/>
                <a:gd name="connsiteY0" fmla="*/ 198818 h 198828"/>
                <a:gd name="connsiteX1" fmla="*/ 54565 w 121860"/>
                <a:gd name="connsiteY1" fmla="*/ 197800 h 198828"/>
                <a:gd name="connsiteX2" fmla="*/ 4246 w 121860"/>
                <a:gd name="connsiteY2" fmla="*/ 156985 h 198828"/>
                <a:gd name="connsiteX3" fmla="*/ 4246 w 121860"/>
                <a:gd name="connsiteY3" fmla="*/ 156221 h 198828"/>
                <a:gd name="connsiteX4" fmla="*/ 3 w 121860"/>
                <a:gd name="connsiteY4" fmla="*/ 72300 h 198828"/>
                <a:gd name="connsiteX5" fmla="*/ 1107 w 121860"/>
                <a:gd name="connsiteY5" fmla="*/ 70264 h 198828"/>
                <a:gd name="connsiteX6" fmla="*/ 17611 w 121860"/>
                <a:gd name="connsiteY6" fmla="*/ 2380 h 198828"/>
                <a:gd name="connsiteX7" fmla="*/ 18459 w 121860"/>
                <a:gd name="connsiteY7" fmla="*/ 301 h 198828"/>
                <a:gd name="connsiteX8" fmla="*/ 20708 w 121860"/>
                <a:gd name="connsiteY8" fmla="*/ 301 h 198828"/>
                <a:gd name="connsiteX9" fmla="*/ 110144 w 121860"/>
                <a:gd name="connsiteY9" fmla="*/ 11842 h 198828"/>
                <a:gd name="connsiteX10" fmla="*/ 112563 w 121860"/>
                <a:gd name="connsiteY10" fmla="*/ 13581 h 198828"/>
                <a:gd name="connsiteX11" fmla="*/ 121048 w 121860"/>
                <a:gd name="connsiteY11" fmla="*/ 99072 h 198828"/>
                <a:gd name="connsiteX12" fmla="*/ 92919 w 121860"/>
                <a:gd name="connsiteY12" fmla="*/ 127922 h 198828"/>
                <a:gd name="connsiteX13" fmla="*/ 97459 w 121860"/>
                <a:gd name="connsiteY13" fmla="*/ 157367 h 198828"/>
                <a:gd name="connsiteX14" fmla="*/ 97459 w 121860"/>
                <a:gd name="connsiteY14" fmla="*/ 157918 h 198828"/>
                <a:gd name="connsiteX15" fmla="*/ 79342 w 121860"/>
                <a:gd name="connsiteY15" fmla="*/ 193897 h 198828"/>
                <a:gd name="connsiteX16" fmla="*/ 63050 w 121860"/>
                <a:gd name="connsiteY16" fmla="*/ 198818 h 198828"/>
                <a:gd name="connsiteX17" fmla="*/ 8531 w 121860"/>
                <a:gd name="connsiteY17" fmla="*/ 155542 h 198828"/>
                <a:gd name="connsiteX18" fmla="*/ 55668 w 121860"/>
                <a:gd name="connsiteY18" fmla="*/ 193727 h 198828"/>
                <a:gd name="connsiteX19" fmla="*/ 76627 w 121860"/>
                <a:gd name="connsiteY19" fmla="*/ 190375 h 198828"/>
                <a:gd name="connsiteX20" fmla="*/ 92877 w 121860"/>
                <a:gd name="connsiteY20" fmla="*/ 157791 h 198828"/>
                <a:gd name="connsiteX21" fmla="*/ 88040 w 121860"/>
                <a:gd name="connsiteY21" fmla="*/ 126310 h 198828"/>
                <a:gd name="connsiteX22" fmla="*/ 88549 w 121860"/>
                <a:gd name="connsiteY22" fmla="*/ 124571 h 198828"/>
                <a:gd name="connsiteX23" fmla="*/ 90204 w 121860"/>
                <a:gd name="connsiteY23" fmla="*/ 123807 h 198828"/>
                <a:gd name="connsiteX24" fmla="*/ 116509 w 121860"/>
                <a:gd name="connsiteY24" fmla="*/ 98351 h 198828"/>
                <a:gd name="connsiteX25" fmla="*/ 108447 w 121860"/>
                <a:gd name="connsiteY25" fmla="*/ 16381 h 198828"/>
                <a:gd name="connsiteX26" fmla="*/ 22193 w 121860"/>
                <a:gd name="connsiteY26" fmla="*/ 5732 h 198828"/>
                <a:gd name="connsiteX27" fmla="*/ 4161 w 121860"/>
                <a:gd name="connsiteY27" fmla="*/ 73616 h 19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860" h="198828">
                  <a:moveTo>
                    <a:pt x="63050" y="198818"/>
                  </a:moveTo>
                  <a:cubicBezTo>
                    <a:pt x="60191" y="198810"/>
                    <a:pt x="57344" y="198470"/>
                    <a:pt x="54565" y="197800"/>
                  </a:cubicBezTo>
                  <a:cubicBezTo>
                    <a:pt x="32592" y="192289"/>
                    <a:pt x="14174" y="177350"/>
                    <a:pt x="4246" y="156985"/>
                  </a:cubicBezTo>
                  <a:cubicBezTo>
                    <a:pt x="4208" y="156730"/>
                    <a:pt x="4208" y="156476"/>
                    <a:pt x="4246" y="156221"/>
                  </a:cubicBezTo>
                  <a:lnTo>
                    <a:pt x="3" y="72300"/>
                  </a:lnTo>
                  <a:cubicBezTo>
                    <a:pt x="-43" y="71469"/>
                    <a:pt x="385" y="70680"/>
                    <a:pt x="1107" y="70264"/>
                  </a:cubicBezTo>
                  <a:cubicBezTo>
                    <a:pt x="1361" y="70264"/>
                    <a:pt x="25375" y="56051"/>
                    <a:pt x="17611" y="2380"/>
                  </a:cubicBezTo>
                  <a:cubicBezTo>
                    <a:pt x="17483" y="1583"/>
                    <a:pt x="17810" y="782"/>
                    <a:pt x="18459" y="301"/>
                  </a:cubicBezTo>
                  <a:cubicBezTo>
                    <a:pt x="19155" y="-100"/>
                    <a:pt x="20012" y="-100"/>
                    <a:pt x="20708" y="301"/>
                  </a:cubicBezTo>
                  <a:cubicBezTo>
                    <a:pt x="48969" y="12010"/>
                    <a:pt x="79834" y="15993"/>
                    <a:pt x="110144" y="11842"/>
                  </a:cubicBezTo>
                  <a:cubicBezTo>
                    <a:pt x="111282" y="11707"/>
                    <a:pt x="112329" y="12462"/>
                    <a:pt x="112563" y="13581"/>
                  </a:cubicBezTo>
                  <a:cubicBezTo>
                    <a:pt x="113072" y="15915"/>
                    <a:pt x="125036" y="71961"/>
                    <a:pt x="121048" y="99072"/>
                  </a:cubicBezTo>
                  <a:cubicBezTo>
                    <a:pt x="119652" y="114121"/>
                    <a:pt x="107926" y="126145"/>
                    <a:pt x="92919" y="127922"/>
                  </a:cubicBezTo>
                  <a:lnTo>
                    <a:pt x="97459" y="157367"/>
                  </a:lnTo>
                  <a:cubicBezTo>
                    <a:pt x="97480" y="157549"/>
                    <a:pt x="97480" y="157736"/>
                    <a:pt x="97459" y="157918"/>
                  </a:cubicBezTo>
                  <a:cubicBezTo>
                    <a:pt x="97459" y="158937"/>
                    <a:pt x="94574" y="183120"/>
                    <a:pt x="79342" y="193897"/>
                  </a:cubicBezTo>
                  <a:cubicBezTo>
                    <a:pt x="74586" y="197253"/>
                    <a:pt x="68871" y="198979"/>
                    <a:pt x="63050" y="198818"/>
                  </a:cubicBezTo>
                  <a:close/>
                  <a:moveTo>
                    <a:pt x="8531" y="155542"/>
                  </a:moveTo>
                  <a:cubicBezTo>
                    <a:pt x="10144" y="158937"/>
                    <a:pt x="24187" y="186260"/>
                    <a:pt x="55668" y="193727"/>
                  </a:cubicBezTo>
                  <a:cubicBezTo>
                    <a:pt x="62804" y="195772"/>
                    <a:pt x="70484" y="194546"/>
                    <a:pt x="76627" y="190375"/>
                  </a:cubicBezTo>
                  <a:cubicBezTo>
                    <a:pt x="89355" y="181296"/>
                    <a:pt x="92537" y="160379"/>
                    <a:pt x="92877" y="157791"/>
                  </a:cubicBezTo>
                  <a:lnTo>
                    <a:pt x="88040" y="126310"/>
                  </a:lnTo>
                  <a:cubicBezTo>
                    <a:pt x="87959" y="125686"/>
                    <a:pt x="88142" y="125054"/>
                    <a:pt x="88549" y="124571"/>
                  </a:cubicBezTo>
                  <a:cubicBezTo>
                    <a:pt x="88965" y="124091"/>
                    <a:pt x="89567" y="123811"/>
                    <a:pt x="90204" y="123807"/>
                  </a:cubicBezTo>
                  <a:cubicBezTo>
                    <a:pt x="104166" y="123243"/>
                    <a:pt x="115486" y="112288"/>
                    <a:pt x="116509" y="98351"/>
                  </a:cubicBezTo>
                  <a:cubicBezTo>
                    <a:pt x="119945" y="74803"/>
                    <a:pt x="110569" y="26691"/>
                    <a:pt x="108447" y="16381"/>
                  </a:cubicBezTo>
                  <a:cubicBezTo>
                    <a:pt x="79257" y="19912"/>
                    <a:pt x="49648" y="16256"/>
                    <a:pt x="22193" y="5732"/>
                  </a:cubicBezTo>
                  <a:cubicBezTo>
                    <a:pt x="28005" y="53335"/>
                    <a:pt x="9465" y="69840"/>
                    <a:pt x="4161" y="73616"/>
                  </a:cubicBezTo>
                  <a:close/>
                </a:path>
              </a:pathLst>
            </a:custGeom>
            <a:solidFill>
              <a:srgbClr val="231F20"/>
            </a:solidFill>
            <a:ln w="4239"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AD269DB8-6D5B-438A-9F90-F71DD0CDB3B0}"/>
                </a:ext>
              </a:extLst>
            </p:cNvPr>
            <p:cNvSpPr/>
            <p:nvPr/>
          </p:nvSpPr>
          <p:spPr>
            <a:xfrm>
              <a:off x="4270775" y="2951739"/>
              <a:ext cx="18463" cy="36977"/>
            </a:xfrm>
            <a:custGeom>
              <a:avLst/>
              <a:gdLst>
                <a:gd name="connsiteX0" fmla="*/ 5940 w 18463"/>
                <a:gd name="connsiteY0" fmla="*/ 0 h 36977"/>
                <a:gd name="connsiteX1" fmla="*/ 17522 w 18463"/>
                <a:gd name="connsiteY1" fmla="*/ 34960 h 36977"/>
                <a:gd name="connsiteX2" fmla="*/ 0 w 18463"/>
                <a:gd name="connsiteY2" fmla="*/ 34960 h 36977"/>
              </a:gdLst>
              <a:ahLst/>
              <a:cxnLst>
                <a:cxn ang="0">
                  <a:pos x="connsiteX0" y="connsiteY0"/>
                </a:cxn>
                <a:cxn ang="0">
                  <a:pos x="connsiteX1" y="connsiteY1"/>
                </a:cxn>
                <a:cxn ang="0">
                  <a:pos x="connsiteX2" y="connsiteY2"/>
                </a:cxn>
              </a:cxnLst>
              <a:rect l="l" t="t" r="r" b="b"/>
              <a:pathLst>
                <a:path w="18463" h="36977">
                  <a:moveTo>
                    <a:pt x="5940" y="0"/>
                  </a:moveTo>
                  <a:cubicBezTo>
                    <a:pt x="5940" y="0"/>
                    <a:pt x="22529" y="30420"/>
                    <a:pt x="17522" y="34960"/>
                  </a:cubicBezTo>
                  <a:cubicBezTo>
                    <a:pt x="12516" y="39500"/>
                    <a:pt x="0" y="34960"/>
                    <a:pt x="0" y="34960"/>
                  </a:cubicBezTo>
                </a:path>
              </a:pathLst>
            </a:custGeom>
            <a:solidFill>
              <a:srgbClr val="FFFFFF"/>
            </a:solidFill>
            <a:ln w="4239"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DAEAFD1E-61EE-441A-9F46-9035E8212762}"/>
                </a:ext>
              </a:extLst>
            </p:cNvPr>
            <p:cNvSpPr/>
            <p:nvPr/>
          </p:nvSpPr>
          <p:spPr>
            <a:xfrm>
              <a:off x="4268654" y="2949595"/>
              <a:ext cx="22560" cy="41329"/>
            </a:xfrm>
            <a:custGeom>
              <a:avLst/>
              <a:gdLst>
                <a:gd name="connsiteX0" fmla="*/ 12685 w 22560"/>
                <a:gd name="connsiteY0" fmla="*/ 41304 h 41329"/>
                <a:gd name="connsiteX1" fmla="*/ 1400 w 22560"/>
                <a:gd name="connsiteY1" fmla="*/ 39225 h 41329"/>
                <a:gd name="connsiteX2" fmla="*/ 127 w 22560"/>
                <a:gd name="connsiteY2" fmla="*/ 36510 h 41329"/>
                <a:gd name="connsiteX3" fmla="*/ 2842 w 22560"/>
                <a:gd name="connsiteY3" fmla="*/ 35195 h 41329"/>
                <a:gd name="connsiteX4" fmla="*/ 18201 w 22560"/>
                <a:gd name="connsiteY4" fmla="*/ 35534 h 41329"/>
                <a:gd name="connsiteX5" fmla="*/ 6194 w 22560"/>
                <a:gd name="connsiteY5" fmla="*/ 3120 h 41329"/>
                <a:gd name="connsiteX6" fmla="*/ 7009 w 22560"/>
                <a:gd name="connsiteY6" fmla="*/ 294 h 41329"/>
                <a:gd name="connsiteX7" fmla="*/ 7043 w 22560"/>
                <a:gd name="connsiteY7" fmla="*/ 277 h 41329"/>
                <a:gd name="connsiteX8" fmla="*/ 9881 w 22560"/>
                <a:gd name="connsiteY8" fmla="*/ 1041 h 41329"/>
                <a:gd name="connsiteX9" fmla="*/ 9928 w 22560"/>
                <a:gd name="connsiteY9" fmla="*/ 1126 h 41329"/>
                <a:gd name="connsiteX10" fmla="*/ 21044 w 22560"/>
                <a:gd name="connsiteY10" fmla="*/ 38674 h 41329"/>
                <a:gd name="connsiteX11" fmla="*/ 12685 w 22560"/>
                <a:gd name="connsiteY11" fmla="*/ 41304 h 41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60" h="41329">
                  <a:moveTo>
                    <a:pt x="12685" y="41304"/>
                  </a:moveTo>
                  <a:cubicBezTo>
                    <a:pt x="8841" y="41190"/>
                    <a:pt x="5036" y="40486"/>
                    <a:pt x="1400" y="39225"/>
                  </a:cubicBezTo>
                  <a:cubicBezTo>
                    <a:pt x="301" y="38827"/>
                    <a:pt x="-272" y="37613"/>
                    <a:pt x="127" y="36510"/>
                  </a:cubicBezTo>
                  <a:cubicBezTo>
                    <a:pt x="526" y="35407"/>
                    <a:pt x="1731" y="34826"/>
                    <a:pt x="2842" y="35195"/>
                  </a:cubicBezTo>
                  <a:cubicBezTo>
                    <a:pt x="5770" y="36256"/>
                    <a:pt x="14892" y="38547"/>
                    <a:pt x="18201" y="35534"/>
                  </a:cubicBezTo>
                  <a:cubicBezTo>
                    <a:pt x="20068" y="33540"/>
                    <a:pt x="14340" y="18097"/>
                    <a:pt x="6194" y="3120"/>
                  </a:cubicBezTo>
                  <a:cubicBezTo>
                    <a:pt x="5638" y="2114"/>
                    <a:pt x="6003" y="850"/>
                    <a:pt x="7009" y="294"/>
                  </a:cubicBezTo>
                  <a:cubicBezTo>
                    <a:pt x="7021" y="290"/>
                    <a:pt x="7030" y="281"/>
                    <a:pt x="7043" y="277"/>
                  </a:cubicBezTo>
                  <a:cubicBezTo>
                    <a:pt x="8040" y="-296"/>
                    <a:pt x="9308" y="48"/>
                    <a:pt x="9881" y="1041"/>
                  </a:cubicBezTo>
                  <a:cubicBezTo>
                    <a:pt x="9898" y="1071"/>
                    <a:pt x="9915" y="1096"/>
                    <a:pt x="9928" y="1126"/>
                  </a:cubicBezTo>
                  <a:cubicBezTo>
                    <a:pt x="15146" y="10714"/>
                    <a:pt x="26686" y="33540"/>
                    <a:pt x="21044" y="38674"/>
                  </a:cubicBezTo>
                  <a:cubicBezTo>
                    <a:pt x="18680" y="40562"/>
                    <a:pt x="15702" y="41500"/>
                    <a:pt x="12685" y="41304"/>
                  </a:cubicBezTo>
                  <a:close/>
                </a:path>
              </a:pathLst>
            </a:custGeom>
            <a:solidFill>
              <a:srgbClr val="231F20"/>
            </a:solidFill>
            <a:ln w="423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50CDB917-3C81-4FD4-9172-E7BDAE6A3E9A}"/>
                </a:ext>
              </a:extLst>
            </p:cNvPr>
            <p:cNvSpPr/>
            <p:nvPr/>
          </p:nvSpPr>
          <p:spPr>
            <a:xfrm rot="-144600">
              <a:off x="4243474" y="2938482"/>
              <a:ext cx="6873" cy="15698"/>
            </a:xfrm>
            <a:custGeom>
              <a:avLst/>
              <a:gdLst>
                <a:gd name="connsiteX0" fmla="*/ 6873 w 6873"/>
                <a:gd name="connsiteY0" fmla="*/ 7849 h 15698"/>
                <a:gd name="connsiteX1" fmla="*/ 3437 w 6873"/>
                <a:gd name="connsiteY1" fmla="*/ 15698 h 15698"/>
                <a:gd name="connsiteX2" fmla="*/ 0 w 6873"/>
                <a:gd name="connsiteY2" fmla="*/ 7849 h 15698"/>
                <a:gd name="connsiteX3" fmla="*/ 3437 w 6873"/>
                <a:gd name="connsiteY3" fmla="*/ 0 h 15698"/>
                <a:gd name="connsiteX4" fmla="*/ 6873 w 6873"/>
                <a:gd name="connsiteY4" fmla="*/ 7849 h 15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3" h="15698">
                  <a:moveTo>
                    <a:pt x="6873" y="7849"/>
                  </a:moveTo>
                  <a:cubicBezTo>
                    <a:pt x="6873" y="12184"/>
                    <a:pt x="5335" y="15698"/>
                    <a:pt x="3437" y="15698"/>
                  </a:cubicBezTo>
                  <a:cubicBezTo>
                    <a:pt x="1539" y="15698"/>
                    <a:pt x="0" y="12184"/>
                    <a:pt x="0" y="7849"/>
                  </a:cubicBezTo>
                  <a:cubicBezTo>
                    <a:pt x="0" y="3514"/>
                    <a:pt x="1539" y="0"/>
                    <a:pt x="3437" y="0"/>
                  </a:cubicBezTo>
                  <a:cubicBezTo>
                    <a:pt x="5335" y="0"/>
                    <a:pt x="6873" y="3514"/>
                    <a:pt x="6873" y="7849"/>
                  </a:cubicBezTo>
                  <a:close/>
                </a:path>
              </a:pathLst>
            </a:custGeom>
            <a:solidFill>
              <a:srgbClr val="231F20"/>
            </a:solidFill>
            <a:ln w="423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45A7765D-EB64-408B-A90C-6F0FBDDBB615}"/>
                </a:ext>
              </a:extLst>
            </p:cNvPr>
            <p:cNvSpPr/>
            <p:nvPr/>
          </p:nvSpPr>
          <p:spPr>
            <a:xfrm rot="-144600">
              <a:off x="4298284" y="2938510"/>
              <a:ext cx="6873" cy="15698"/>
            </a:xfrm>
            <a:custGeom>
              <a:avLst/>
              <a:gdLst>
                <a:gd name="connsiteX0" fmla="*/ 6873 w 6873"/>
                <a:gd name="connsiteY0" fmla="*/ 7849 h 15698"/>
                <a:gd name="connsiteX1" fmla="*/ 3437 w 6873"/>
                <a:gd name="connsiteY1" fmla="*/ 15698 h 15698"/>
                <a:gd name="connsiteX2" fmla="*/ 0 w 6873"/>
                <a:gd name="connsiteY2" fmla="*/ 7849 h 15698"/>
                <a:gd name="connsiteX3" fmla="*/ 3437 w 6873"/>
                <a:gd name="connsiteY3" fmla="*/ 0 h 15698"/>
                <a:gd name="connsiteX4" fmla="*/ 6873 w 6873"/>
                <a:gd name="connsiteY4" fmla="*/ 7849 h 15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3" h="15698">
                  <a:moveTo>
                    <a:pt x="6873" y="7849"/>
                  </a:moveTo>
                  <a:cubicBezTo>
                    <a:pt x="6873" y="12184"/>
                    <a:pt x="5335" y="15698"/>
                    <a:pt x="3437" y="15698"/>
                  </a:cubicBezTo>
                  <a:cubicBezTo>
                    <a:pt x="1539" y="15698"/>
                    <a:pt x="0" y="12184"/>
                    <a:pt x="0" y="7849"/>
                  </a:cubicBezTo>
                  <a:cubicBezTo>
                    <a:pt x="0" y="3514"/>
                    <a:pt x="1539" y="0"/>
                    <a:pt x="3437" y="0"/>
                  </a:cubicBezTo>
                  <a:cubicBezTo>
                    <a:pt x="5335" y="0"/>
                    <a:pt x="6873" y="3514"/>
                    <a:pt x="6873" y="7849"/>
                  </a:cubicBezTo>
                  <a:close/>
                </a:path>
              </a:pathLst>
            </a:custGeom>
            <a:solidFill>
              <a:srgbClr val="231F20"/>
            </a:solidFill>
            <a:ln w="423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7A93E830-1DEC-46B7-AF9D-891F89E627F5}"/>
                </a:ext>
              </a:extLst>
            </p:cNvPr>
            <p:cNvSpPr/>
            <p:nvPr/>
          </p:nvSpPr>
          <p:spPr>
            <a:xfrm>
              <a:off x="4186176" y="2944229"/>
              <a:ext cx="42553" cy="52015"/>
            </a:xfrm>
            <a:custGeom>
              <a:avLst/>
              <a:gdLst>
                <a:gd name="connsiteX0" fmla="*/ 42554 w 42553"/>
                <a:gd name="connsiteY0" fmla="*/ 17607 h 52015"/>
                <a:gd name="connsiteX1" fmla="*/ 30547 w 42553"/>
                <a:gd name="connsiteY1" fmla="*/ 3946 h 52015"/>
                <a:gd name="connsiteX2" fmla="*/ 21595 w 42553"/>
                <a:gd name="connsiteY2" fmla="*/ 0 h 52015"/>
                <a:gd name="connsiteX3" fmla="*/ 13958 w 42553"/>
                <a:gd name="connsiteY3" fmla="*/ 2291 h 52015"/>
                <a:gd name="connsiteX4" fmla="*/ 508 w 42553"/>
                <a:gd name="connsiteY4" fmla="*/ 21129 h 52015"/>
                <a:gd name="connsiteX5" fmla="*/ 890 w 42553"/>
                <a:gd name="connsiteY5" fmla="*/ 32075 h 52015"/>
                <a:gd name="connsiteX6" fmla="*/ 11752 w 42553"/>
                <a:gd name="connsiteY6" fmla="*/ 45143 h 52015"/>
                <a:gd name="connsiteX7" fmla="*/ 27662 w 42553"/>
                <a:gd name="connsiteY7" fmla="*/ 52016 h 5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53" h="52015">
                  <a:moveTo>
                    <a:pt x="42554" y="17607"/>
                  </a:moveTo>
                  <a:cubicBezTo>
                    <a:pt x="39456" y="12329"/>
                    <a:pt x="35383" y="7692"/>
                    <a:pt x="30547" y="3946"/>
                  </a:cubicBezTo>
                  <a:cubicBezTo>
                    <a:pt x="28031" y="1752"/>
                    <a:pt x="24908" y="378"/>
                    <a:pt x="21595" y="0"/>
                  </a:cubicBezTo>
                  <a:cubicBezTo>
                    <a:pt x="18888" y="38"/>
                    <a:pt x="16240" y="832"/>
                    <a:pt x="13958" y="2291"/>
                  </a:cubicBezTo>
                  <a:cubicBezTo>
                    <a:pt x="6995" y="6364"/>
                    <a:pt x="2099" y="13220"/>
                    <a:pt x="508" y="21129"/>
                  </a:cubicBezTo>
                  <a:cubicBezTo>
                    <a:pt x="-281" y="24752"/>
                    <a:pt x="-149" y="28515"/>
                    <a:pt x="890" y="32075"/>
                  </a:cubicBezTo>
                  <a:cubicBezTo>
                    <a:pt x="2876" y="37565"/>
                    <a:pt x="6720" y="42185"/>
                    <a:pt x="11752" y="45143"/>
                  </a:cubicBezTo>
                  <a:cubicBezTo>
                    <a:pt x="16771" y="48045"/>
                    <a:pt x="22108" y="50353"/>
                    <a:pt x="27662" y="52016"/>
                  </a:cubicBezTo>
                </a:path>
              </a:pathLst>
            </a:custGeom>
            <a:solidFill>
              <a:srgbClr val="FFFFFF"/>
            </a:solidFill>
            <a:ln w="423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C3DD9078-8FB6-43CF-8943-587BBA21C04F}"/>
                </a:ext>
              </a:extLst>
            </p:cNvPr>
            <p:cNvSpPr/>
            <p:nvPr/>
          </p:nvSpPr>
          <p:spPr>
            <a:xfrm>
              <a:off x="4183978" y="2942193"/>
              <a:ext cx="47091" cy="56258"/>
            </a:xfrm>
            <a:custGeom>
              <a:avLst/>
              <a:gdLst>
                <a:gd name="connsiteX0" fmla="*/ 29859 w 47091"/>
                <a:gd name="connsiteY0" fmla="*/ 56259 h 56258"/>
                <a:gd name="connsiteX1" fmla="*/ 29138 w 47091"/>
                <a:gd name="connsiteY1" fmla="*/ 56259 h 56258"/>
                <a:gd name="connsiteX2" fmla="*/ 12804 w 47091"/>
                <a:gd name="connsiteY2" fmla="*/ 49131 h 56258"/>
                <a:gd name="connsiteX3" fmla="*/ 1009 w 47091"/>
                <a:gd name="connsiteY3" fmla="*/ 34875 h 56258"/>
                <a:gd name="connsiteX4" fmla="*/ 542 w 47091"/>
                <a:gd name="connsiteY4" fmla="*/ 22868 h 56258"/>
                <a:gd name="connsiteX5" fmla="*/ 15052 w 47091"/>
                <a:gd name="connsiteY5" fmla="*/ 2546 h 56258"/>
                <a:gd name="connsiteX6" fmla="*/ 23877 w 47091"/>
                <a:gd name="connsiteY6" fmla="*/ 0 h 56258"/>
                <a:gd name="connsiteX7" fmla="*/ 34060 w 47091"/>
                <a:gd name="connsiteY7" fmla="*/ 4243 h 56258"/>
                <a:gd name="connsiteX8" fmla="*/ 46788 w 47091"/>
                <a:gd name="connsiteY8" fmla="*/ 18541 h 56258"/>
                <a:gd name="connsiteX9" fmla="*/ 46033 w 47091"/>
                <a:gd name="connsiteY9" fmla="*/ 21506 h 56258"/>
                <a:gd name="connsiteX10" fmla="*/ 46024 w 47091"/>
                <a:gd name="connsiteY10" fmla="*/ 21511 h 56258"/>
                <a:gd name="connsiteX11" fmla="*/ 43012 w 47091"/>
                <a:gd name="connsiteY11" fmla="*/ 20747 h 56258"/>
                <a:gd name="connsiteX12" fmla="*/ 31599 w 47091"/>
                <a:gd name="connsiteY12" fmla="*/ 7722 h 56258"/>
                <a:gd name="connsiteX13" fmla="*/ 23877 w 47091"/>
                <a:gd name="connsiteY13" fmla="*/ 4243 h 56258"/>
                <a:gd name="connsiteX14" fmla="*/ 17386 w 47091"/>
                <a:gd name="connsiteY14" fmla="*/ 6237 h 56258"/>
                <a:gd name="connsiteX15" fmla="*/ 4997 w 47091"/>
                <a:gd name="connsiteY15" fmla="*/ 23590 h 56258"/>
                <a:gd name="connsiteX16" fmla="*/ 5252 w 47091"/>
                <a:gd name="connsiteY16" fmla="*/ 33348 h 56258"/>
                <a:gd name="connsiteX17" fmla="*/ 15222 w 47091"/>
                <a:gd name="connsiteY17" fmla="*/ 45228 h 56258"/>
                <a:gd name="connsiteX18" fmla="*/ 30666 w 47091"/>
                <a:gd name="connsiteY18" fmla="*/ 51889 h 56258"/>
                <a:gd name="connsiteX19" fmla="*/ 31866 w 47091"/>
                <a:gd name="connsiteY19" fmla="*/ 54769 h 56258"/>
                <a:gd name="connsiteX20" fmla="*/ 29944 w 47091"/>
                <a:gd name="connsiteY20" fmla="*/ 56131 h 5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091" h="56258">
                  <a:moveTo>
                    <a:pt x="29859" y="56259"/>
                  </a:moveTo>
                  <a:lnTo>
                    <a:pt x="29138" y="56259"/>
                  </a:lnTo>
                  <a:cubicBezTo>
                    <a:pt x="23432" y="54532"/>
                    <a:pt x="17950" y="52139"/>
                    <a:pt x="12804" y="49131"/>
                  </a:cubicBezTo>
                  <a:cubicBezTo>
                    <a:pt x="7314" y="45919"/>
                    <a:pt x="3139" y="40870"/>
                    <a:pt x="1009" y="34875"/>
                  </a:cubicBezTo>
                  <a:cubicBezTo>
                    <a:pt x="-154" y="30976"/>
                    <a:pt x="-315" y="26848"/>
                    <a:pt x="542" y="22868"/>
                  </a:cubicBezTo>
                  <a:cubicBezTo>
                    <a:pt x="2286" y="14349"/>
                    <a:pt x="7560" y="6962"/>
                    <a:pt x="15052" y="2546"/>
                  </a:cubicBezTo>
                  <a:cubicBezTo>
                    <a:pt x="17691" y="870"/>
                    <a:pt x="20755" y="-13"/>
                    <a:pt x="23877" y="0"/>
                  </a:cubicBezTo>
                  <a:cubicBezTo>
                    <a:pt x="27624" y="352"/>
                    <a:pt x="31170" y="1833"/>
                    <a:pt x="34060" y="4243"/>
                  </a:cubicBezTo>
                  <a:cubicBezTo>
                    <a:pt x="39193" y="8133"/>
                    <a:pt x="43517" y="12991"/>
                    <a:pt x="46788" y="18541"/>
                  </a:cubicBezTo>
                  <a:cubicBezTo>
                    <a:pt x="47399" y="19568"/>
                    <a:pt x="47059" y="20896"/>
                    <a:pt x="46033" y="21506"/>
                  </a:cubicBezTo>
                  <a:cubicBezTo>
                    <a:pt x="46028" y="21506"/>
                    <a:pt x="46028" y="21511"/>
                    <a:pt x="46024" y="21511"/>
                  </a:cubicBezTo>
                  <a:cubicBezTo>
                    <a:pt x="44976" y="22105"/>
                    <a:pt x="43648" y="21765"/>
                    <a:pt x="43012" y="20747"/>
                  </a:cubicBezTo>
                  <a:cubicBezTo>
                    <a:pt x="40080" y="15715"/>
                    <a:pt x="36202" y="11290"/>
                    <a:pt x="31599" y="7722"/>
                  </a:cubicBezTo>
                  <a:cubicBezTo>
                    <a:pt x="29414" y="5838"/>
                    <a:pt x="26733" y="4629"/>
                    <a:pt x="23877" y="4243"/>
                  </a:cubicBezTo>
                  <a:cubicBezTo>
                    <a:pt x="21565" y="4273"/>
                    <a:pt x="19312" y="4964"/>
                    <a:pt x="17386" y="6237"/>
                  </a:cubicBezTo>
                  <a:cubicBezTo>
                    <a:pt x="10975" y="9992"/>
                    <a:pt x="6465" y="16305"/>
                    <a:pt x="4997" y="23590"/>
                  </a:cubicBezTo>
                  <a:cubicBezTo>
                    <a:pt x="4301" y="26814"/>
                    <a:pt x="4386" y="30162"/>
                    <a:pt x="5252" y="33348"/>
                  </a:cubicBezTo>
                  <a:cubicBezTo>
                    <a:pt x="7089" y="38350"/>
                    <a:pt x="10614" y="42555"/>
                    <a:pt x="15222" y="45228"/>
                  </a:cubicBezTo>
                  <a:cubicBezTo>
                    <a:pt x="20088" y="48049"/>
                    <a:pt x="25273" y="50285"/>
                    <a:pt x="30666" y="51889"/>
                  </a:cubicBezTo>
                  <a:cubicBezTo>
                    <a:pt x="31794" y="52351"/>
                    <a:pt x="32329" y="53641"/>
                    <a:pt x="31866" y="54769"/>
                  </a:cubicBezTo>
                  <a:cubicBezTo>
                    <a:pt x="31540" y="55554"/>
                    <a:pt x="30793" y="56085"/>
                    <a:pt x="29944" y="56131"/>
                  </a:cubicBezTo>
                  <a:close/>
                </a:path>
              </a:pathLst>
            </a:custGeom>
            <a:solidFill>
              <a:srgbClr val="231F20"/>
            </a:solidFill>
            <a:ln w="423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F882D700-2E5B-45DB-89AC-4C926A8CFCAB}"/>
                </a:ext>
              </a:extLst>
            </p:cNvPr>
            <p:cNvSpPr/>
            <p:nvPr/>
          </p:nvSpPr>
          <p:spPr>
            <a:xfrm>
              <a:off x="4160634" y="3106398"/>
              <a:ext cx="4243" cy="112886"/>
            </a:xfrm>
            <a:custGeom>
              <a:avLst/>
              <a:gdLst>
                <a:gd name="connsiteX0" fmla="*/ 2206 w 4243"/>
                <a:gd name="connsiteY0" fmla="*/ 112887 h 112886"/>
                <a:gd name="connsiteX1" fmla="*/ 0 w 4243"/>
                <a:gd name="connsiteY1" fmla="*/ 110681 h 112886"/>
                <a:gd name="connsiteX2" fmla="*/ 0 w 4243"/>
                <a:gd name="connsiteY2" fmla="*/ 1600 h 112886"/>
                <a:gd name="connsiteX3" fmla="*/ 2727 w 4243"/>
                <a:gd name="connsiteY3" fmla="*/ 86 h 112886"/>
                <a:gd name="connsiteX4" fmla="*/ 4243 w 4243"/>
                <a:gd name="connsiteY4" fmla="*/ 1600 h 112886"/>
                <a:gd name="connsiteX5" fmla="*/ 4243 w 4243"/>
                <a:gd name="connsiteY5" fmla="*/ 110681 h 112886"/>
                <a:gd name="connsiteX6" fmla="*/ 2206 w 4243"/>
                <a:gd name="connsiteY6" fmla="*/ 112887 h 11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3" h="112886">
                  <a:moveTo>
                    <a:pt x="2206" y="112887"/>
                  </a:moveTo>
                  <a:cubicBezTo>
                    <a:pt x="988" y="112887"/>
                    <a:pt x="0" y="111898"/>
                    <a:pt x="0" y="110681"/>
                  </a:cubicBezTo>
                  <a:lnTo>
                    <a:pt x="0" y="1600"/>
                  </a:lnTo>
                  <a:cubicBezTo>
                    <a:pt x="335" y="429"/>
                    <a:pt x="1556" y="-250"/>
                    <a:pt x="2727" y="86"/>
                  </a:cubicBezTo>
                  <a:cubicBezTo>
                    <a:pt x="3460" y="294"/>
                    <a:pt x="4033" y="866"/>
                    <a:pt x="4243" y="1600"/>
                  </a:cubicBezTo>
                  <a:lnTo>
                    <a:pt x="4243" y="110681"/>
                  </a:lnTo>
                  <a:cubicBezTo>
                    <a:pt x="4268" y="111843"/>
                    <a:pt x="3368" y="112819"/>
                    <a:pt x="2206" y="112887"/>
                  </a:cubicBezTo>
                  <a:close/>
                </a:path>
              </a:pathLst>
            </a:custGeom>
            <a:solidFill>
              <a:srgbClr val="231F20"/>
            </a:solidFill>
            <a:ln w="423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9C71B374-3752-4E8B-9737-C3584ABB6FF3}"/>
                </a:ext>
              </a:extLst>
            </p:cNvPr>
            <p:cNvSpPr/>
            <p:nvPr/>
          </p:nvSpPr>
          <p:spPr>
            <a:xfrm>
              <a:off x="4235900" y="3020216"/>
              <a:ext cx="63174" cy="40043"/>
            </a:xfrm>
            <a:custGeom>
              <a:avLst/>
              <a:gdLst>
                <a:gd name="connsiteX0" fmla="*/ 58719 w 63174"/>
                <a:gd name="connsiteY0" fmla="*/ 9673 h 40043"/>
                <a:gd name="connsiteX1" fmla="*/ 0 w 63174"/>
                <a:gd name="connsiteY1" fmla="*/ 0 h 40043"/>
                <a:gd name="connsiteX2" fmla="*/ 63174 w 63174"/>
                <a:gd name="connsiteY2" fmla="*/ 39415 h 40043"/>
              </a:gdLst>
              <a:ahLst/>
              <a:cxnLst>
                <a:cxn ang="0">
                  <a:pos x="connsiteX0" y="connsiteY0"/>
                </a:cxn>
                <a:cxn ang="0">
                  <a:pos x="connsiteX1" y="connsiteY1"/>
                </a:cxn>
                <a:cxn ang="0">
                  <a:pos x="connsiteX2" y="connsiteY2"/>
                </a:cxn>
              </a:cxnLst>
              <a:rect l="l" t="t" r="r" b="b"/>
              <a:pathLst>
                <a:path w="63174" h="40043">
                  <a:moveTo>
                    <a:pt x="58719" y="9673"/>
                  </a:moveTo>
                  <a:cubicBezTo>
                    <a:pt x="38617" y="12775"/>
                    <a:pt x="18044" y="9389"/>
                    <a:pt x="0" y="0"/>
                  </a:cubicBezTo>
                  <a:cubicBezTo>
                    <a:pt x="0" y="0"/>
                    <a:pt x="29699" y="45906"/>
                    <a:pt x="63174" y="39415"/>
                  </a:cubicBezTo>
                  <a:close/>
                </a:path>
              </a:pathLst>
            </a:custGeom>
            <a:solidFill>
              <a:srgbClr val="231F20"/>
            </a:solidFill>
            <a:ln w="423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5B9CA694-7E27-476E-8CD8-268729A82956}"/>
                </a:ext>
              </a:extLst>
            </p:cNvPr>
            <p:cNvSpPr/>
            <p:nvPr/>
          </p:nvSpPr>
          <p:spPr>
            <a:xfrm>
              <a:off x="4233815" y="3018092"/>
              <a:ext cx="67311" cy="44297"/>
            </a:xfrm>
            <a:custGeom>
              <a:avLst/>
              <a:gdLst>
                <a:gd name="connsiteX0" fmla="*/ 58809 w 67311"/>
                <a:gd name="connsiteY0" fmla="*/ 44297 h 44297"/>
                <a:gd name="connsiteX1" fmla="*/ 430 w 67311"/>
                <a:gd name="connsiteY1" fmla="*/ 3270 h 44297"/>
                <a:gd name="connsiteX2" fmla="*/ 430 w 67311"/>
                <a:gd name="connsiteY2" fmla="*/ 682 h 44297"/>
                <a:gd name="connsiteX3" fmla="*/ 2975 w 67311"/>
                <a:gd name="connsiteY3" fmla="*/ 215 h 44297"/>
                <a:gd name="connsiteX4" fmla="*/ 60125 w 67311"/>
                <a:gd name="connsiteY4" fmla="*/ 9719 h 44297"/>
                <a:gd name="connsiteX5" fmla="*/ 62632 w 67311"/>
                <a:gd name="connsiteY5" fmla="*/ 11255 h 44297"/>
                <a:gd name="connsiteX6" fmla="*/ 62670 w 67311"/>
                <a:gd name="connsiteY6" fmla="*/ 11458 h 44297"/>
                <a:gd name="connsiteX7" fmla="*/ 67295 w 67311"/>
                <a:gd name="connsiteY7" fmla="*/ 41157 h 44297"/>
                <a:gd name="connsiteX8" fmla="*/ 65598 w 67311"/>
                <a:gd name="connsiteY8" fmla="*/ 43576 h 44297"/>
                <a:gd name="connsiteX9" fmla="*/ 58809 w 67311"/>
                <a:gd name="connsiteY9" fmla="*/ 44297 h 44297"/>
                <a:gd name="connsiteX10" fmla="*/ 8745 w 67311"/>
                <a:gd name="connsiteY10" fmla="*/ 7470 h 44297"/>
                <a:gd name="connsiteX11" fmla="*/ 62967 w 67311"/>
                <a:gd name="connsiteY11" fmla="*/ 39800 h 44297"/>
                <a:gd name="connsiteX12" fmla="*/ 59022 w 67311"/>
                <a:gd name="connsiteY12" fmla="*/ 14344 h 44297"/>
                <a:gd name="connsiteX13" fmla="*/ 8745 w 67311"/>
                <a:gd name="connsiteY13" fmla="*/ 7470 h 4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311" h="44297">
                  <a:moveTo>
                    <a:pt x="58809" y="44297"/>
                  </a:moveTo>
                  <a:cubicBezTo>
                    <a:pt x="27541" y="44297"/>
                    <a:pt x="1618" y="5052"/>
                    <a:pt x="430" y="3270"/>
                  </a:cubicBezTo>
                  <a:cubicBezTo>
                    <a:pt x="-143" y="2502"/>
                    <a:pt x="-143" y="1450"/>
                    <a:pt x="430" y="682"/>
                  </a:cubicBezTo>
                  <a:cubicBezTo>
                    <a:pt x="1087" y="-5"/>
                    <a:pt x="2114" y="-196"/>
                    <a:pt x="2975" y="215"/>
                  </a:cubicBezTo>
                  <a:cubicBezTo>
                    <a:pt x="20561" y="9286"/>
                    <a:pt x="40549" y="12612"/>
                    <a:pt x="60125" y="9719"/>
                  </a:cubicBezTo>
                  <a:cubicBezTo>
                    <a:pt x="61240" y="9452"/>
                    <a:pt x="62365" y="10139"/>
                    <a:pt x="62632" y="11255"/>
                  </a:cubicBezTo>
                  <a:cubicBezTo>
                    <a:pt x="62649" y="11323"/>
                    <a:pt x="62662" y="11391"/>
                    <a:pt x="62670" y="11458"/>
                  </a:cubicBezTo>
                  <a:lnTo>
                    <a:pt x="67295" y="41157"/>
                  </a:lnTo>
                  <a:cubicBezTo>
                    <a:pt x="67431" y="42278"/>
                    <a:pt x="66701" y="43321"/>
                    <a:pt x="65598" y="43576"/>
                  </a:cubicBezTo>
                  <a:cubicBezTo>
                    <a:pt x="63362" y="44009"/>
                    <a:pt x="61088" y="44250"/>
                    <a:pt x="58809" y="44297"/>
                  </a:cubicBezTo>
                  <a:close/>
                  <a:moveTo>
                    <a:pt x="8745" y="7470"/>
                  </a:moveTo>
                  <a:cubicBezTo>
                    <a:pt x="18037" y="19265"/>
                    <a:pt x="39717" y="42770"/>
                    <a:pt x="62967" y="39800"/>
                  </a:cubicBezTo>
                  <a:lnTo>
                    <a:pt x="59022" y="14344"/>
                  </a:lnTo>
                  <a:cubicBezTo>
                    <a:pt x="41949" y="16490"/>
                    <a:pt x="24613" y="14123"/>
                    <a:pt x="8745" y="7470"/>
                  </a:cubicBezTo>
                  <a:close/>
                </a:path>
              </a:pathLst>
            </a:custGeom>
            <a:solidFill>
              <a:srgbClr val="231F20"/>
            </a:solidFill>
            <a:ln w="423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D20D8EDF-B3F8-4A90-B82D-4C0DAE6C9183}"/>
                </a:ext>
              </a:extLst>
            </p:cNvPr>
            <p:cNvSpPr/>
            <p:nvPr/>
          </p:nvSpPr>
          <p:spPr>
            <a:xfrm>
              <a:off x="4272599" y="2996245"/>
              <a:ext cx="11370" cy="17649"/>
            </a:xfrm>
            <a:custGeom>
              <a:avLst/>
              <a:gdLst>
                <a:gd name="connsiteX0" fmla="*/ 11370 w 11370"/>
                <a:gd name="connsiteY0" fmla="*/ 8825 h 17649"/>
                <a:gd name="connsiteX1" fmla="*/ 5685 w 11370"/>
                <a:gd name="connsiteY1" fmla="*/ 17650 h 17649"/>
                <a:gd name="connsiteX2" fmla="*/ 0 w 11370"/>
                <a:gd name="connsiteY2" fmla="*/ 8825 h 17649"/>
                <a:gd name="connsiteX3" fmla="*/ 5685 w 11370"/>
                <a:gd name="connsiteY3" fmla="*/ 0 h 17649"/>
                <a:gd name="connsiteX4" fmla="*/ 11370 w 11370"/>
                <a:gd name="connsiteY4" fmla="*/ 8825 h 17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70" h="17649">
                  <a:moveTo>
                    <a:pt x="11370" y="8825"/>
                  </a:moveTo>
                  <a:cubicBezTo>
                    <a:pt x="11370" y="13699"/>
                    <a:pt x="8825" y="17650"/>
                    <a:pt x="5685" y="17650"/>
                  </a:cubicBezTo>
                  <a:cubicBezTo>
                    <a:pt x="2545" y="17650"/>
                    <a:pt x="0" y="13699"/>
                    <a:pt x="0" y="8825"/>
                  </a:cubicBezTo>
                  <a:cubicBezTo>
                    <a:pt x="0" y="3951"/>
                    <a:pt x="2545" y="0"/>
                    <a:pt x="5685" y="0"/>
                  </a:cubicBezTo>
                  <a:cubicBezTo>
                    <a:pt x="8825" y="0"/>
                    <a:pt x="11370" y="3951"/>
                    <a:pt x="11370" y="8825"/>
                  </a:cubicBezTo>
                  <a:close/>
                </a:path>
              </a:pathLst>
            </a:custGeom>
            <a:solidFill>
              <a:srgbClr val="231F20"/>
            </a:solidFill>
            <a:ln w="423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CD02DB1D-80A6-470E-87D7-FEB84CB01EE6}"/>
                </a:ext>
              </a:extLst>
            </p:cNvPr>
            <p:cNvSpPr/>
            <p:nvPr/>
          </p:nvSpPr>
          <p:spPr>
            <a:xfrm>
              <a:off x="4419779" y="3103755"/>
              <a:ext cx="120959" cy="122402"/>
            </a:xfrm>
            <a:custGeom>
              <a:avLst/>
              <a:gdLst>
                <a:gd name="connsiteX0" fmla="*/ 0 w 120959"/>
                <a:gd name="connsiteY0" fmla="*/ 122233 h 122402"/>
                <a:gd name="connsiteX1" fmla="*/ 49979 w 120959"/>
                <a:gd name="connsiteY1" fmla="*/ 0 h 122402"/>
                <a:gd name="connsiteX2" fmla="*/ 120960 w 120959"/>
                <a:gd name="connsiteY2" fmla="*/ 15571 h 122402"/>
                <a:gd name="connsiteX3" fmla="*/ 95504 w 120959"/>
                <a:gd name="connsiteY3" fmla="*/ 122403 h 122402"/>
                <a:gd name="connsiteX4" fmla="*/ 0 w 120959"/>
                <a:gd name="connsiteY4" fmla="*/ 122233 h 12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59" h="122402">
                  <a:moveTo>
                    <a:pt x="0" y="122233"/>
                  </a:moveTo>
                  <a:lnTo>
                    <a:pt x="49979" y="0"/>
                  </a:lnTo>
                  <a:lnTo>
                    <a:pt x="120960" y="15571"/>
                  </a:lnTo>
                  <a:lnTo>
                    <a:pt x="95504" y="122403"/>
                  </a:lnTo>
                  <a:lnTo>
                    <a:pt x="0" y="122233"/>
                  </a:lnTo>
                  <a:close/>
                </a:path>
              </a:pathLst>
            </a:custGeom>
            <a:solidFill>
              <a:schemeClr val="accent1"/>
            </a:solidFill>
            <a:ln w="423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97D2A912-576D-4493-BC85-104A0AA4534E}"/>
                </a:ext>
              </a:extLst>
            </p:cNvPr>
            <p:cNvSpPr/>
            <p:nvPr/>
          </p:nvSpPr>
          <p:spPr>
            <a:xfrm>
              <a:off x="4420925" y="3123193"/>
              <a:ext cx="42251" cy="96120"/>
            </a:xfrm>
            <a:custGeom>
              <a:avLst/>
              <a:gdLst>
                <a:gd name="connsiteX0" fmla="*/ 2163 w 42251"/>
                <a:gd name="connsiteY0" fmla="*/ 96092 h 96120"/>
                <a:gd name="connsiteX1" fmla="*/ 1357 w 42251"/>
                <a:gd name="connsiteY1" fmla="*/ 96092 h 96120"/>
                <a:gd name="connsiteX2" fmla="*/ 169 w 42251"/>
                <a:gd name="connsiteY2" fmla="*/ 93207 h 96120"/>
                <a:gd name="connsiteX3" fmla="*/ 38057 w 42251"/>
                <a:gd name="connsiteY3" fmla="*/ 1352 h 96120"/>
                <a:gd name="connsiteX4" fmla="*/ 40900 w 42251"/>
                <a:gd name="connsiteY4" fmla="*/ 164 h 96120"/>
                <a:gd name="connsiteX5" fmla="*/ 42088 w 42251"/>
                <a:gd name="connsiteY5" fmla="*/ 3007 h 96120"/>
                <a:gd name="connsiteX6" fmla="*/ 4200 w 42251"/>
                <a:gd name="connsiteY6" fmla="*/ 94904 h 96120"/>
                <a:gd name="connsiteX7" fmla="*/ 2163 w 42251"/>
                <a:gd name="connsiteY7" fmla="*/ 96092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51" h="96120">
                  <a:moveTo>
                    <a:pt x="2163" y="96092"/>
                  </a:moveTo>
                  <a:cubicBezTo>
                    <a:pt x="1896" y="96130"/>
                    <a:pt x="1625" y="96130"/>
                    <a:pt x="1357" y="96092"/>
                  </a:cubicBezTo>
                  <a:cubicBezTo>
                    <a:pt x="233" y="95625"/>
                    <a:pt x="-297" y="94331"/>
                    <a:pt x="169" y="93207"/>
                  </a:cubicBezTo>
                  <a:lnTo>
                    <a:pt x="38057" y="1352"/>
                  </a:lnTo>
                  <a:cubicBezTo>
                    <a:pt x="38515" y="241"/>
                    <a:pt x="39788" y="-294"/>
                    <a:pt x="40900" y="164"/>
                  </a:cubicBezTo>
                  <a:cubicBezTo>
                    <a:pt x="42011" y="622"/>
                    <a:pt x="42546" y="1895"/>
                    <a:pt x="42088" y="3007"/>
                  </a:cubicBezTo>
                  <a:lnTo>
                    <a:pt x="4200" y="94904"/>
                  </a:lnTo>
                  <a:cubicBezTo>
                    <a:pt x="3814" y="95668"/>
                    <a:pt x="3016" y="96135"/>
                    <a:pt x="2163" y="96092"/>
                  </a:cubicBezTo>
                  <a:close/>
                </a:path>
              </a:pathLst>
            </a:custGeom>
            <a:solidFill>
              <a:srgbClr val="231F20"/>
            </a:solidFill>
            <a:ln w="423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FC66C054-7B76-4684-AC78-9630491FD8A6}"/>
                </a:ext>
              </a:extLst>
            </p:cNvPr>
            <p:cNvSpPr/>
            <p:nvPr/>
          </p:nvSpPr>
          <p:spPr>
            <a:xfrm>
              <a:off x="4359785" y="3104414"/>
              <a:ext cx="28948" cy="114870"/>
            </a:xfrm>
            <a:custGeom>
              <a:avLst/>
              <a:gdLst>
                <a:gd name="connsiteX0" fmla="*/ 26774 w 28948"/>
                <a:gd name="connsiteY0" fmla="*/ 114870 h 114870"/>
                <a:gd name="connsiteX1" fmla="*/ 24610 w 28948"/>
                <a:gd name="connsiteY1" fmla="*/ 112961 h 114870"/>
                <a:gd name="connsiteX2" fmla="*/ 45 w 28948"/>
                <a:gd name="connsiteY2" fmla="*/ 2651 h 114870"/>
                <a:gd name="connsiteX3" fmla="*/ 1699 w 28948"/>
                <a:gd name="connsiteY3" fmla="*/ 62 h 114870"/>
                <a:gd name="connsiteX4" fmla="*/ 4313 w 28948"/>
                <a:gd name="connsiteY4" fmla="*/ 1649 h 114870"/>
                <a:gd name="connsiteX5" fmla="*/ 4330 w 28948"/>
                <a:gd name="connsiteY5" fmla="*/ 1717 h 114870"/>
                <a:gd name="connsiteX6" fmla="*/ 28895 w 28948"/>
                <a:gd name="connsiteY6" fmla="*/ 112028 h 114870"/>
                <a:gd name="connsiteX7" fmla="*/ 27257 w 28948"/>
                <a:gd name="connsiteY7" fmla="*/ 114612 h 114870"/>
                <a:gd name="connsiteX8" fmla="*/ 27240 w 28948"/>
                <a:gd name="connsiteY8" fmla="*/ 114616 h 11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8" h="114870">
                  <a:moveTo>
                    <a:pt x="26774" y="114870"/>
                  </a:moveTo>
                  <a:cubicBezTo>
                    <a:pt x="25683" y="114841"/>
                    <a:pt x="24775" y="114039"/>
                    <a:pt x="24610" y="112961"/>
                  </a:cubicBezTo>
                  <a:lnTo>
                    <a:pt x="45" y="2651"/>
                  </a:lnTo>
                  <a:cubicBezTo>
                    <a:pt x="-193" y="1484"/>
                    <a:pt x="541" y="338"/>
                    <a:pt x="1699" y="62"/>
                  </a:cubicBezTo>
                  <a:cubicBezTo>
                    <a:pt x="2862" y="-222"/>
                    <a:pt x="4033" y="491"/>
                    <a:pt x="4313" y="1649"/>
                  </a:cubicBezTo>
                  <a:cubicBezTo>
                    <a:pt x="4321" y="1675"/>
                    <a:pt x="4325" y="1696"/>
                    <a:pt x="4330" y="1717"/>
                  </a:cubicBezTo>
                  <a:lnTo>
                    <a:pt x="28895" y="112028"/>
                  </a:lnTo>
                  <a:cubicBezTo>
                    <a:pt x="29158" y="113195"/>
                    <a:pt x="28424" y="114353"/>
                    <a:pt x="27257" y="114612"/>
                  </a:cubicBezTo>
                  <a:cubicBezTo>
                    <a:pt x="27253" y="114612"/>
                    <a:pt x="27245" y="114616"/>
                    <a:pt x="27240" y="114616"/>
                  </a:cubicBezTo>
                  <a:close/>
                </a:path>
              </a:pathLst>
            </a:custGeom>
            <a:solidFill>
              <a:srgbClr val="231F20"/>
            </a:solidFill>
            <a:ln w="423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1FA75089-F6EB-410E-AF25-66B95B9A9419}"/>
                </a:ext>
              </a:extLst>
            </p:cNvPr>
            <p:cNvSpPr/>
            <p:nvPr/>
          </p:nvSpPr>
          <p:spPr>
            <a:xfrm>
              <a:off x="4222493" y="2918349"/>
              <a:ext cx="55664" cy="55664"/>
            </a:xfrm>
            <a:custGeom>
              <a:avLst/>
              <a:gdLst>
                <a:gd name="connsiteX0" fmla="*/ 27832 w 55664"/>
                <a:gd name="connsiteY0" fmla="*/ 55665 h 55664"/>
                <a:gd name="connsiteX1" fmla="*/ 0 w 55664"/>
                <a:gd name="connsiteY1" fmla="*/ 27832 h 55664"/>
                <a:gd name="connsiteX2" fmla="*/ 27832 w 55664"/>
                <a:gd name="connsiteY2" fmla="*/ 0 h 55664"/>
                <a:gd name="connsiteX3" fmla="*/ 55665 w 55664"/>
                <a:gd name="connsiteY3" fmla="*/ 27832 h 55664"/>
                <a:gd name="connsiteX4" fmla="*/ 27832 w 55664"/>
                <a:gd name="connsiteY4" fmla="*/ 55665 h 55664"/>
                <a:gd name="connsiteX5" fmla="*/ 27832 w 55664"/>
                <a:gd name="connsiteY5" fmla="*/ 4412 h 55664"/>
                <a:gd name="connsiteX6" fmla="*/ 4370 w 55664"/>
                <a:gd name="connsiteY6" fmla="*/ 27875 h 55664"/>
                <a:gd name="connsiteX7" fmla="*/ 27832 w 55664"/>
                <a:gd name="connsiteY7" fmla="*/ 51337 h 55664"/>
                <a:gd name="connsiteX8" fmla="*/ 51295 w 55664"/>
                <a:gd name="connsiteY8" fmla="*/ 27875 h 55664"/>
                <a:gd name="connsiteX9" fmla="*/ 51295 w 55664"/>
                <a:gd name="connsiteY9" fmla="*/ 27832 h 55664"/>
                <a:gd name="connsiteX10" fmla="*/ 27832 w 55664"/>
                <a:gd name="connsiteY10" fmla="*/ 4412 h 55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664" h="55664">
                  <a:moveTo>
                    <a:pt x="27832" y="55665"/>
                  </a:moveTo>
                  <a:cubicBezTo>
                    <a:pt x="12461" y="55665"/>
                    <a:pt x="0" y="43204"/>
                    <a:pt x="0" y="27832"/>
                  </a:cubicBezTo>
                  <a:cubicBezTo>
                    <a:pt x="0" y="12461"/>
                    <a:pt x="12461" y="0"/>
                    <a:pt x="27832" y="0"/>
                  </a:cubicBezTo>
                  <a:cubicBezTo>
                    <a:pt x="43204" y="0"/>
                    <a:pt x="55665" y="12461"/>
                    <a:pt x="55665" y="27832"/>
                  </a:cubicBezTo>
                  <a:cubicBezTo>
                    <a:pt x="55665" y="43204"/>
                    <a:pt x="43204" y="55665"/>
                    <a:pt x="27832" y="55665"/>
                  </a:cubicBezTo>
                  <a:close/>
                  <a:moveTo>
                    <a:pt x="27832" y="4412"/>
                  </a:moveTo>
                  <a:cubicBezTo>
                    <a:pt x="14875" y="4412"/>
                    <a:pt x="4370" y="14917"/>
                    <a:pt x="4370" y="27875"/>
                  </a:cubicBezTo>
                  <a:cubicBezTo>
                    <a:pt x="4370" y="40832"/>
                    <a:pt x="14875" y="51337"/>
                    <a:pt x="27832" y="51337"/>
                  </a:cubicBezTo>
                  <a:cubicBezTo>
                    <a:pt x="40790" y="51337"/>
                    <a:pt x="51295" y="40832"/>
                    <a:pt x="51295" y="27875"/>
                  </a:cubicBezTo>
                  <a:cubicBezTo>
                    <a:pt x="51295" y="27862"/>
                    <a:pt x="51295" y="27845"/>
                    <a:pt x="51295" y="27832"/>
                  </a:cubicBezTo>
                  <a:cubicBezTo>
                    <a:pt x="51269" y="14892"/>
                    <a:pt x="40773" y="4412"/>
                    <a:pt x="27832" y="4412"/>
                  </a:cubicBezTo>
                  <a:close/>
                </a:path>
              </a:pathLst>
            </a:custGeom>
            <a:solidFill>
              <a:srgbClr val="231F20"/>
            </a:solidFill>
            <a:ln w="423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1E50842A-7161-4C6B-A365-C15470A7A67E}"/>
                </a:ext>
              </a:extLst>
            </p:cNvPr>
            <p:cNvSpPr/>
            <p:nvPr/>
          </p:nvSpPr>
          <p:spPr>
            <a:xfrm>
              <a:off x="4277818" y="2918349"/>
              <a:ext cx="55664" cy="55664"/>
            </a:xfrm>
            <a:custGeom>
              <a:avLst/>
              <a:gdLst>
                <a:gd name="connsiteX0" fmla="*/ 27832 w 55664"/>
                <a:gd name="connsiteY0" fmla="*/ 55665 h 55664"/>
                <a:gd name="connsiteX1" fmla="*/ 0 w 55664"/>
                <a:gd name="connsiteY1" fmla="*/ 27832 h 55664"/>
                <a:gd name="connsiteX2" fmla="*/ 27832 w 55664"/>
                <a:gd name="connsiteY2" fmla="*/ 0 h 55664"/>
                <a:gd name="connsiteX3" fmla="*/ 55665 w 55664"/>
                <a:gd name="connsiteY3" fmla="*/ 27832 h 55664"/>
                <a:gd name="connsiteX4" fmla="*/ 27832 w 55664"/>
                <a:gd name="connsiteY4" fmla="*/ 55665 h 55664"/>
                <a:gd name="connsiteX5" fmla="*/ 27832 w 55664"/>
                <a:gd name="connsiteY5" fmla="*/ 4412 h 55664"/>
                <a:gd name="connsiteX6" fmla="*/ 4370 w 55664"/>
                <a:gd name="connsiteY6" fmla="*/ 27875 h 55664"/>
                <a:gd name="connsiteX7" fmla="*/ 27832 w 55664"/>
                <a:gd name="connsiteY7" fmla="*/ 51337 h 55664"/>
                <a:gd name="connsiteX8" fmla="*/ 51295 w 55664"/>
                <a:gd name="connsiteY8" fmla="*/ 27875 h 55664"/>
                <a:gd name="connsiteX9" fmla="*/ 51295 w 55664"/>
                <a:gd name="connsiteY9" fmla="*/ 27832 h 55664"/>
                <a:gd name="connsiteX10" fmla="*/ 27832 w 55664"/>
                <a:gd name="connsiteY10" fmla="*/ 4412 h 55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664" h="55664">
                  <a:moveTo>
                    <a:pt x="27832" y="55665"/>
                  </a:moveTo>
                  <a:cubicBezTo>
                    <a:pt x="12461" y="55665"/>
                    <a:pt x="0" y="43204"/>
                    <a:pt x="0" y="27832"/>
                  </a:cubicBezTo>
                  <a:cubicBezTo>
                    <a:pt x="0" y="12461"/>
                    <a:pt x="12461" y="0"/>
                    <a:pt x="27832" y="0"/>
                  </a:cubicBezTo>
                  <a:cubicBezTo>
                    <a:pt x="43204" y="0"/>
                    <a:pt x="55665" y="12461"/>
                    <a:pt x="55665" y="27832"/>
                  </a:cubicBezTo>
                  <a:cubicBezTo>
                    <a:pt x="55665" y="43204"/>
                    <a:pt x="43204" y="55665"/>
                    <a:pt x="27832" y="55665"/>
                  </a:cubicBezTo>
                  <a:close/>
                  <a:moveTo>
                    <a:pt x="27832" y="4412"/>
                  </a:moveTo>
                  <a:cubicBezTo>
                    <a:pt x="14875" y="4412"/>
                    <a:pt x="4370" y="14917"/>
                    <a:pt x="4370" y="27875"/>
                  </a:cubicBezTo>
                  <a:cubicBezTo>
                    <a:pt x="4370" y="40832"/>
                    <a:pt x="14875" y="51337"/>
                    <a:pt x="27832" y="51337"/>
                  </a:cubicBezTo>
                  <a:cubicBezTo>
                    <a:pt x="40790" y="51337"/>
                    <a:pt x="51295" y="40832"/>
                    <a:pt x="51295" y="27875"/>
                  </a:cubicBezTo>
                  <a:cubicBezTo>
                    <a:pt x="51295" y="27862"/>
                    <a:pt x="51295" y="27845"/>
                    <a:pt x="51295" y="27832"/>
                  </a:cubicBezTo>
                  <a:cubicBezTo>
                    <a:pt x="51269" y="14892"/>
                    <a:pt x="40773" y="4412"/>
                    <a:pt x="27832" y="4412"/>
                  </a:cubicBezTo>
                  <a:close/>
                </a:path>
              </a:pathLst>
            </a:custGeom>
            <a:solidFill>
              <a:srgbClr val="231F20"/>
            </a:solidFill>
            <a:ln w="423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16415FAA-917D-4057-904F-DE471B3FCCE6}"/>
                </a:ext>
              </a:extLst>
            </p:cNvPr>
            <p:cNvSpPr/>
            <p:nvPr/>
          </p:nvSpPr>
          <p:spPr>
            <a:xfrm>
              <a:off x="4527587" y="2871085"/>
              <a:ext cx="66356" cy="226179"/>
            </a:xfrm>
            <a:custGeom>
              <a:avLst/>
              <a:gdLst>
                <a:gd name="connsiteX0" fmla="*/ 0 w 66356"/>
                <a:gd name="connsiteY0" fmla="*/ 222573 h 226179"/>
                <a:gd name="connsiteX1" fmla="*/ 61519 w 66356"/>
                <a:gd name="connsiteY1" fmla="*/ 0 h 226179"/>
                <a:gd name="connsiteX2" fmla="*/ 66356 w 66356"/>
                <a:gd name="connsiteY2" fmla="*/ 806 h 226179"/>
                <a:gd name="connsiteX3" fmla="*/ 9631 w 66356"/>
                <a:gd name="connsiteY3" fmla="*/ 226179 h 226179"/>
                <a:gd name="connsiteX4" fmla="*/ 0 w 66356"/>
                <a:gd name="connsiteY4" fmla="*/ 222573 h 22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56" h="226179">
                  <a:moveTo>
                    <a:pt x="0" y="222573"/>
                  </a:moveTo>
                  <a:lnTo>
                    <a:pt x="61519" y="0"/>
                  </a:lnTo>
                  <a:lnTo>
                    <a:pt x="66356" y="806"/>
                  </a:lnTo>
                  <a:lnTo>
                    <a:pt x="9631" y="226179"/>
                  </a:lnTo>
                  <a:lnTo>
                    <a:pt x="0" y="222573"/>
                  </a:lnTo>
                  <a:close/>
                </a:path>
              </a:pathLst>
            </a:custGeom>
            <a:solidFill>
              <a:srgbClr val="231F20"/>
            </a:solidFill>
            <a:ln w="423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BEAD3A11-6225-4447-A89A-9E393EB96C75}"/>
                </a:ext>
              </a:extLst>
            </p:cNvPr>
            <p:cNvSpPr/>
            <p:nvPr/>
          </p:nvSpPr>
          <p:spPr>
            <a:xfrm>
              <a:off x="4518507" y="3045375"/>
              <a:ext cx="44481" cy="46713"/>
            </a:xfrm>
            <a:custGeom>
              <a:avLst/>
              <a:gdLst>
                <a:gd name="connsiteX0" fmla="*/ 0 w 44481"/>
                <a:gd name="connsiteY0" fmla="*/ 1571 h 46713"/>
                <a:gd name="connsiteX1" fmla="*/ 44336 w 44481"/>
                <a:gd name="connsiteY1" fmla="*/ 5474 h 46713"/>
                <a:gd name="connsiteX2" fmla="*/ 14001 w 44481"/>
                <a:gd name="connsiteY2" fmla="*/ 20451 h 46713"/>
                <a:gd name="connsiteX3" fmla="*/ 0 w 44481"/>
                <a:gd name="connsiteY3" fmla="*/ 46713 h 46713"/>
              </a:gdLst>
              <a:ahLst/>
              <a:cxnLst>
                <a:cxn ang="0">
                  <a:pos x="connsiteX0" y="connsiteY0"/>
                </a:cxn>
                <a:cxn ang="0">
                  <a:pos x="connsiteX1" y="connsiteY1"/>
                </a:cxn>
                <a:cxn ang="0">
                  <a:pos x="connsiteX2" y="connsiteY2"/>
                </a:cxn>
                <a:cxn ang="0">
                  <a:pos x="connsiteX3" y="connsiteY3"/>
                </a:cxn>
              </a:cxnLst>
              <a:rect l="l" t="t" r="r" b="b"/>
              <a:pathLst>
                <a:path w="44481" h="46713">
                  <a:moveTo>
                    <a:pt x="0" y="1571"/>
                  </a:moveTo>
                  <a:cubicBezTo>
                    <a:pt x="0" y="1571"/>
                    <a:pt x="47434" y="-3860"/>
                    <a:pt x="44336" y="5474"/>
                  </a:cubicBezTo>
                  <a:cubicBezTo>
                    <a:pt x="41239" y="14808"/>
                    <a:pt x="14001" y="20451"/>
                    <a:pt x="14001" y="20451"/>
                  </a:cubicBezTo>
                  <a:cubicBezTo>
                    <a:pt x="14001" y="20451"/>
                    <a:pt x="22486" y="44380"/>
                    <a:pt x="0" y="46713"/>
                  </a:cubicBezTo>
                </a:path>
              </a:pathLst>
            </a:custGeom>
            <a:solidFill>
              <a:srgbClr val="FFFFFF"/>
            </a:solidFill>
            <a:ln w="423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653A135F-1AEF-4988-8B15-ED0166B5ADBA}"/>
                </a:ext>
              </a:extLst>
            </p:cNvPr>
            <p:cNvSpPr/>
            <p:nvPr/>
          </p:nvSpPr>
          <p:spPr>
            <a:xfrm>
              <a:off x="4516120" y="3043158"/>
              <a:ext cx="48877" cy="51179"/>
            </a:xfrm>
            <a:custGeom>
              <a:avLst/>
              <a:gdLst>
                <a:gd name="connsiteX0" fmla="*/ 2388 w 48877"/>
                <a:gd name="connsiteY0" fmla="*/ 51179 h 51179"/>
                <a:gd name="connsiteX1" fmla="*/ 181 w 48877"/>
                <a:gd name="connsiteY1" fmla="*/ 49227 h 51179"/>
                <a:gd name="connsiteX2" fmla="*/ 2133 w 48877"/>
                <a:gd name="connsiteY2" fmla="*/ 46809 h 51179"/>
                <a:gd name="connsiteX3" fmla="*/ 13673 w 48877"/>
                <a:gd name="connsiteY3" fmla="*/ 40869 h 51179"/>
                <a:gd name="connsiteX4" fmla="*/ 14310 w 48877"/>
                <a:gd name="connsiteY4" fmla="*/ 23474 h 51179"/>
                <a:gd name="connsiteX5" fmla="*/ 14310 w 48877"/>
                <a:gd name="connsiteY5" fmla="*/ 21649 h 51179"/>
                <a:gd name="connsiteX6" fmla="*/ 15752 w 48877"/>
                <a:gd name="connsiteY6" fmla="*/ 20589 h 51179"/>
                <a:gd name="connsiteX7" fmla="*/ 44475 w 48877"/>
                <a:gd name="connsiteY7" fmla="*/ 7054 h 51179"/>
                <a:gd name="connsiteX8" fmla="*/ 2472 w 48877"/>
                <a:gd name="connsiteY8" fmla="*/ 6036 h 51179"/>
                <a:gd name="connsiteX9" fmla="*/ 12 w 48877"/>
                <a:gd name="connsiteY9" fmla="*/ 4127 h 51179"/>
                <a:gd name="connsiteX10" fmla="*/ 1963 w 48877"/>
                <a:gd name="connsiteY10" fmla="*/ 1709 h 51179"/>
                <a:gd name="connsiteX11" fmla="*/ 47912 w 48877"/>
                <a:gd name="connsiteY11" fmla="*/ 4127 h 51179"/>
                <a:gd name="connsiteX12" fmla="*/ 48633 w 48877"/>
                <a:gd name="connsiteY12" fmla="*/ 8370 h 51179"/>
                <a:gd name="connsiteX13" fmla="*/ 18934 w 48877"/>
                <a:gd name="connsiteY13" fmla="*/ 24280 h 51179"/>
                <a:gd name="connsiteX14" fmla="*/ 17195 w 48877"/>
                <a:gd name="connsiteY14" fmla="*/ 43075 h 51179"/>
                <a:gd name="connsiteX15" fmla="*/ 2388 w 48877"/>
                <a:gd name="connsiteY15" fmla="*/ 51094 h 51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877" h="51179">
                  <a:moveTo>
                    <a:pt x="2388" y="51179"/>
                  </a:moveTo>
                  <a:cubicBezTo>
                    <a:pt x="1255" y="51208"/>
                    <a:pt x="292" y="50356"/>
                    <a:pt x="181" y="49227"/>
                  </a:cubicBezTo>
                  <a:cubicBezTo>
                    <a:pt x="58" y="48022"/>
                    <a:pt x="928" y="46940"/>
                    <a:pt x="2133" y="46809"/>
                  </a:cubicBezTo>
                  <a:cubicBezTo>
                    <a:pt x="6702" y="46770"/>
                    <a:pt x="10983" y="44564"/>
                    <a:pt x="13673" y="40869"/>
                  </a:cubicBezTo>
                  <a:cubicBezTo>
                    <a:pt x="17916" y="34038"/>
                    <a:pt x="14352" y="23601"/>
                    <a:pt x="14310" y="23474"/>
                  </a:cubicBezTo>
                  <a:cubicBezTo>
                    <a:pt x="14055" y="22892"/>
                    <a:pt x="14055" y="22231"/>
                    <a:pt x="14310" y="21649"/>
                  </a:cubicBezTo>
                  <a:cubicBezTo>
                    <a:pt x="14615" y="21102"/>
                    <a:pt x="15141" y="20716"/>
                    <a:pt x="15752" y="20589"/>
                  </a:cubicBezTo>
                  <a:cubicBezTo>
                    <a:pt x="25807" y="18510"/>
                    <a:pt x="42524" y="12994"/>
                    <a:pt x="44475" y="7054"/>
                  </a:cubicBezTo>
                  <a:cubicBezTo>
                    <a:pt x="43202" y="4042"/>
                    <a:pt x="23516" y="3618"/>
                    <a:pt x="2472" y="6036"/>
                  </a:cubicBezTo>
                  <a:cubicBezTo>
                    <a:pt x="1272" y="6163"/>
                    <a:pt x="186" y="5319"/>
                    <a:pt x="12" y="4127"/>
                  </a:cubicBezTo>
                  <a:cubicBezTo>
                    <a:pt x="-111" y="2922"/>
                    <a:pt x="758" y="1840"/>
                    <a:pt x="1963" y="1709"/>
                  </a:cubicBezTo>
                  <a:cubicBezTo>
                    <a:pt x="11382" y="605"/>
                    <a:pt x="42566" y="-2534"/>
                    <a:pt x="47912" y="4127"/>
                  </a:cubicBezTo>
                  <a:cubicBezTo>
                    <a:pt x="48858" y="5328"/>
                    <a:pt x="49130" y="6923"/>
                    <a:pt x="48633" y="8370"/>
                  </a:cubicBezTo>
                  <a:cubicBezTo>
                    <a:pt x="45706" y="17237"/>
                    <a:pt x="26104" y="22625"/>
                    <a:pt x="18934" y="24280"/>
                  </a:cubicBezTo>
                  <a:cubicBezTo>
                    <a:pt x="20784" y="30538"/>
                    <a:pt x="20160" y="37263"/>
                    <a:pt x="17195" y="43075"/>
                  </a:cubicBezTo>
                  <a:cubicBezTo>
                    <a:pt x="13817" y="47954"/>
                    <a:pt x="8319" y="50933"/>
                    <a:pt x="2388" y="51094"/>
                  </a:cubicBezTo>
                  <a:close/>
                </a:path>
              </a:pathLst>
            </a:custGeom>
            <a:solidFill>
              <a:srgbClr val="231F20"/>
            </a:solidFill>
            <a:ln w="423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9B050881-9662-4DE0-9FD5-15F30F1CF9E7}"/>
                </a:ext>
              </a:extLst>
            </p:cNvPr>
            <p:cNvSpPr/>
            <p:nvPr/>
          </p:nvSpPr>
          <p:spPr>
            <a:xfrm>
              <a:off x="4413627" y="2743379"/>
              <a:ext cx="76962" cy="4242"/>
            </a:xfrm>
            <a:custGeom>
              <a:avLst/>
              <a:gdLst>
                <a:gd name="connsiteX0" fmla="*/ 74842 w 76962"/>
                <a:gd name="connsiteY0" fmla="*/ 4243 h 4242"/>
                <a:gd name="connsiteX1" fmla="*/ 2121 w 76962"/>
                <a:gd name="connsiteY1" fmla="*/ 4243 h 4242"/>
                <a:gd name="connsiteX2" fmla="*/ 0 w 76962"/>
                <a:gd name="connsiteY2" fmla="*/ 2121 h 4242"/>
                <a:gd name="connsiteX3" fmla="*/ 2121 w 76962"/>
                <a:gd name="connsiteY3" fmla="*/ 0 h 4242"/>
                <a:gd name="connsiteX4" fmla="*/ 74842 w 76962"/>
                <a:gd name="connsiteY4" fmla="*/ 0 h 4242"/>
                <a:gd name="connsiteX5" fmla="*/ 76963 w 76962"/>
                <a:gd name="connsiteY5" fmla="*/ 2121 h 4242"/>
                <a:gd name="connsiteX6" fmla="*/ 74842 w 76962"/>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962" h="4242">
                  <a:moveTo>
                    <a:pt x="74842" y="4243"/>
                  </a:moveTo>
                  <a:lnTo>
                    <a:pt x="2121" y="4243"/>
                  </a:lnTo>
                  <a:cubicBezTo>
                    <a:pt x="950" y="4243"/>
                    <a:pt x="0" y="3293"/>
                    <a:pt x="0" y="2121"/>
                  </a:cubicBezTo>
                  <a:cubicBezTo>
                    <a:pt x="21" y="959"/>
                    <a:pt x="959" y="22"/>
                    <a:pt x="2121" y="0"/>
                  </a:cubicBezTo>
                  <a:lnTo>
                    <a:pt x="74842" y="0"/>
                  </a:lnTo>
                  <a:cubicBezTo>
                    <a:pt x="76004" y="22"/>
                    <a:pt x="76942" y="959"/>
                    <a:pt x="76963" y="2121"/>
                  </a:cubicBezTo>
                  <a:cubicBezTo>
                    <a:pt x="76963" y="3293"/>
                    <a:pt x="76013" y="4243"/>
                    <a:pt x="74842" y="4243"/>
                  </a:cubicBezTo>
                  <a:close/>
                </a:path>
              </a:pathLst>
            </a:custGeom>
            <a:solidFill>
              <a:srgbClr val="D1D3D4"/>
            </a:solidFill>
            <a:ln w="423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ACE00163-0815-4CF4-A76F-9216AE6468E2}"/>
                </a:ext>
              </a:extLst>
            </p:cNvPr>
            <p:cNvSpPr/>
            <p:nvPr/>
          </p:nvSpPr>
          <p:spPr>
            <a:xfrm>
              <a:off x="4413627" y="2758059"/>
              <a:ext cx="76962" cy="4242"/>
            </a:xfrm>
            <a:custGeom>
              <a:avLst/>
              <a:gdLst>
                <a:gd name="connsiteX0" fmla="*/ 74842 w 76962"/>
                <a:gd name="connsiteY0" fmla="*/ 4243 h 4242"/>
                <a:gd name="connsiteX1" fmla="*/ 2121 w 76962"/>
                <a:gd name="connsiteY1" fmla="*/ 4243 h 4242"/>
                <a:gd name="connsiteX2" fmla="*/ 0 w 76962"/>
                <a:gd name="connsiteY2" fmla="*/ 2121 h 4242"/>
                <a:gd name="connsiteX3" fmla="*/ 2121 w 76962"/>
                <a:gd name="connsiteY3" fmla="*/ 0 h 4242"/>
                <a:gd name="connsiteX4" fmla="*/ 74842 w 76962"/>
                <a:gd name="connsiteY4" fmla="*/ 0 h 4242"/>
                <a:gd name="connsiteX5" fmla="*/ 76963 w 76962"/>
                <a:gd name="connsiteY5" fmla="*/ 2121 h 4242"/>
                <a:gd name="connsiteX6" fmla="*/ 74842 w 76962"/>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962" h="4242">
                  <a:moveTo>
                    <a:pt x="74842" y="4243"/>
                  </a:moveTo>
                  <a:lnTo>
                    <a:pt x="2121" y="4243"/>
                  </a:lnTo>
                  <a:cubicBezTo>
                    <a:pt x="959" y="4220"/>
                    <a:pt x="21" y="3283"/>
                    <a:pt x="0" y="2121"/>
                  </a:cubicBezTo>
                  <a:cubicBezTo>
                    <a:pt x="0" y="950"/>
                    <a:pt x="950" y="0"/>
                    <a:pt x="2121" y="0"/>
                  </a:cubicBezTo>
                  <a:lnTo>
                    <a:pt x="74842" y="0"/>
                  </a:lnTo>
                  <a:cubicBezTo>
                    <a:pt x="76013" y="0"/>
                    <a:pt x="76963" y="950"/>
                    <a:pt x="76963" y="2121"/>
                  </a:cubicBezTo>
                  <a:cubicBezTo>
                    <a:pt x="76942" y="3283"/>
                    <a:pt x="76004" y="4220"/>
                    <a:pt x="74842" y="4243"/>
                  </a:cubicBezTo>
                  <a:close/>
                </a:path>
              </a:pathLst>
            </a:custGeom>
            <a:solidFill>
              <a:srgbClr val="D1D3D4"/>
            </a:solidFill>
            <a:ln w="423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8FAC7AE8-B7C3-489A-99D1-EAB298F1B1F0}"/>
                </a:ext>
              </a:extLst>
            </p:cNvPr>
            <p:cNvSpPr/>
            <p:nvPr/>
          </p:nvSpPr>
          <p:spPr>
            <a:xfrm>
              <a:off x="4413712" y="2772696"/>
              <a:ext cx="55155" cy="4242"/>
            </a:xfrm>
            <a:custGeom>
              <a:avLst/>
              <a:gdLst>
                <a:gd name="connsiteX0" fmla="*/ 53034 w 55155"/>
                <a:gd name="connsiteY0" fmla="*/ 4243 h 4242"/>
                <a:gd name="connsiteX1" fmla="*/ 2121 w 55155"/>
                <a:gd name="connsiteY1" fmla="*/ 4243 h 4242"/>
                <a:gd name="connsiteX2" fmla="*/ 0 w 55155"/>
                <a:gd name="connsiteY2" fmla="*/ 2121 h 4242"/>
                <a:gd name="connsiteX3" fmla="*/ 2121 w 55155"/>
                <a:gd name="connsiteY3" fmla="*/ 0 h 4242"/>
                <a:gd name="connsiteX4" fmla="*/ 53034 w 55155"/>
                <a:gd name="connsiteY4" fmla="*/ 0 h 4242"/>
                <a:gd name="connsiteX5" fmla="*/ 55155 w 55155"/>
                <a:gd name="connsiteY5" fmla="*/ 2121 h 4242"/>
                <a:gd name="connsiteX6" fmla="*/ 53034 w 55155"/>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55" h="4242">
                  <a:moveTo>
                    <a:pt x="53034" y="4243"/>
                  </a:moveTo>
                  <a:lnTo>
                    <a:pt x="2121" y="4243"/>
                  </a:lnTo>
                  <a:cubicBezTo>
                    <a:pt x="950" y="4243"/>
                    <a:pt x="0" y="3293"/>
                    <a:pt x="0" y="2121"/>
                  </a:cubicBezTo>
                  <a:cubicBezTo>
                    <a:pt x="21" y="959"/>
                    <a:pt x="959" y="22"/>
                    <a:pt x="2121" y="0"/>
                  </a:cubicBezTo>
                  <a:lnTo>
                    <a:pt x="53034" y="0"/>
                  </a:lnTo>
                  <a:cubicBezTo>
                    <a:pt x="54205" y="0"/>
                    <a:pt x="55155" y="950"/>
                    <a:pt x="55155" y="2121"/>
                  </a:cubicBezTo>
                  <a:cubicBezTo>
                    <a:pt x="55155" y="3293"/>
                    <a:pt x="54205" y="4243"/>
                    <a:pt x="53034" y="4243"/>
                  </a:cubicBezTo>
                  <a:close/>
                </a:path>
              </a:pathLst>
            </a:custGeom>
            <a:solidFill>
              <a:srgbClr val="D1D3D4"/>
            </a:solidFill>
            <a:ln w="423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3DEB5971-3DCD-411D-BB3A-538CA5E8B2CD}"/>
                </a:ext>
              </a:extLst>
            </p:cNvPr>
            <p:cNvSpPr/>
            <p:nvPr/>
          </p:nvSpPr>
          <p:spPr>
            <a:xfrm>
              <a:off x="4747826" y="2896753"/>
              <a:ext cx="55494" cy="4242"/>
            </a:xfrm>
            <a:custGeom>
              <a:avLst/>
              <a:gdLst>
                <a:gd name="connsiteX0" fmla="*/ 53373 w 55494"/>
                <a:gd name="connsiteY0" fmla="*/ 4243 h 4242"/>
                <a:gd name="connsiteX1" fmla="*/ 2121 w 55494"/>
                <a:gd name="connsiteY1" fmla="*/ 4243 h 4242"/>
                <a:gd name="connsiteX2" fmla="*/ 0 w 55494"/>
                <a:gd name="connsiteY2" fmla="*/ 2121 h 4242"/>
                <a:gd name="connsiteX3" fmla="*/ 2121 w 55494"/>
                <a:gd name="connsiteY3" fmla="*/ 0 h 4242"/>
                <a:gd name="connsiteX4" fmla="*/ 53373 w 55494"/>
                <a:gd name="connsiteY4" fmla="*/ 0 h 4242"/>
                <a:gd name="connsiteX5" fmla="*/ 55495 w 55494"/>
                <a:gd name="connsiteY5" fmla="*/ 2121 h 4242"/>
                <a:gd name="connsiteX6" fmla="*/ 53373 w 55494"/>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94" h="4242">
                  <a:moveTo>
                    <a:pt x="53373" y="4243"/>
                  </a:moveTo>
                  <a:lnTo>
                    <a:pt x="2121" y="4243"/>
                  </a:lnTo>
                  <a:cubicBezTo>
                    <a:pt x="950" y="4243"/>
                    <a:pt x="0" y="3293"/>
                    <a:pt x="0" y="2121"/>
                  </a:cubicBezTo>
                  <a:cubicBezTo>
                    <a:pt x="0" y="950"/>
                    <a:pt x="950" y="0"/>
                    <a:pt x="2121" y="0"/>
                  </a:cubicBezTo>
                  <a:lnTo>
                    <a:pt x="53373" y="0"/>
                  </a:lnTo>
                  <a:cubicBezTo>
                    <a:pt x="54544" y="0"/>
                    <a:pt x="55495" y="950"/>
                    <a:pt x="55495" y="2121"/>
                  </a:cubicBezTo>
                  <a:cubicBezTo>
                    <a:pt x="55495" y="3293"/>
                    <a:pt x="54544" y="4243"/>
                    <a:pt x="53373" y="4243"/>
                  </a:cubicBezTo>
                  <a:close/>
                </a:path>
              </a:pathLst>
            </a:custGeom>
            <a:solidFill>
              <a:srgbClr val="D1D3D4"/>
            </a:solidFill>
            <a:ln w="423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01715A4E-3E13-4F4A-B9BE-30A1FD91C0BF}"/>
                </a:ext>
              </a:extLst>
            </p:cNvPr>
            <p:cNvSpPr/>
            <p:nvPr/>
          </p:nvSpPr>
          <p:spPr>
            <a:xfrm>
              <a:off x="4747826" y="2911390"/>
              <a:ext cx="40178" cy="4242"/>
            </a:xfrm>
            <a:custGeom>
              <a:avLst/>
              <a:gdLst>
                <a:gd name="connsiteX0" fmla="*/ 38057 w 40178"/>
                <a:gd name="connsiteY0" fmla="*/ 4243 h 4242"/>
                <a:gd name="connsiteX1" fmla="*/ 2121 w 40178"/>
                <a:gd name="connsiteY1" fmla="*/ 4243 h 4242"/>
                <a:gd name="connsiteX2" fmla="*/ 0 w 40178"/>
                <a:gd name="connsiteY2" fmla="*/ 2121 h 4242"/>
                <a:gd name="connsiteX3" fmla="*/ 2121 w 40178"/>
                <a:gd name="connsiteY3" fmla="*/ 0 h 4242"/>
                <a:gd name="connsiteX4" fmla="*/ 38057 w 40178"/>
                <a:gd name="connsiteY4" fmla="*/ 0 h 4242"/>
                <a:gd name="connsiteX5" fmla="*/ 40179 w 40178"/>
                <a:gd name="connsiteY5" fmla="*/ 2121 h 4242"/>
                <a:gd name="connsiteX6" fmla="*/ 38057 w 40178"/>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78" h="4242">
                  <a:moveTo>
                    <a:pt x="38057" y="4243"/>
                  </a:moveTo>
                  <a:lnTo>
                    <a:pt x="2121" y="4243"/>
                  </a:lnTo>
                  <a:cubicBezTo>
                    <a:pt x="950" y="4243"/>
                    <a:pt x="0" y="3293"/>
                    <a:pt x="0" y="2121"/>
                  </a:cubicBezTo>
                  <a:cubicBezTo>
                    <a:pt x="0" y="950"/>
                    <a:pt x="950" y="0"/>
                    <a:pt x="2121" y="0"/>
                  </a:cubicBezTo>
                  <a:lnTo>
                    <a:pt x="38057" y="0"/>
                  </a:lnTo>
                  <a:cubicBezTo>
                    <a:pt x="39228" y="0"/>
                    <a:pt x="40179" y="950"/>
                    <a:pt x="40179" y="2121"/>
                  </a:cubicBezTo>
                  <a:cubicBezTo>
                    <a:pt x="40179" y="3293"/>
                    <a:pt x="39228" y="4243"/>
                    <a:pt x="38057" y="4243"/>
                  </a:cubicBezTo>
                  <a:close/>
                </a:path>
              </a:pathLst>
            </a:custGeom>
            <a:solidFill>
              <a:srgbClr val="D1D3D4"/>
            </a:solidFill>
            <a:ln w="423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E4739B40-31BC-4CBC-8904-73AB01342DE1}"/>
                </a:ext>
              </a:extLst>
            </p:cNvPr>
            <p:cNvSpPr/>
            <p:nvPr/>
          </p:nvSpPr>
          <p:spPr>
            <a:xfrm>
              <a:off x="4001744" y="3224928"/>
              <a:ext cx="1198059" cy="49639"/>
            </a:xfrm>
            <a:custGeom>
              <a:avLst/>
              <a:gdLst>
                <a:gd name="connsiteX0" fmla="*/ 0 w 1198059"/>
                <a:gd name="connsiteY0" fmla="*/ 0 h 49639"/>
                <a:gd name="connsiteX1" fmla="*/ 1198059 w 1198059"/>
                <a:gd name="connsiteY1" fmla="*/ 0 h 49639"/>
                <a:gd name="connsiteX2" fmla="*/ 1198059 w 1198059"/>
                <a:gd name="connsiteY2" fmla="*/ 49640 h 49639"/>
                <a:gd name="connsiteX3" fmla="*/ 0 w 1198059"/>
                <a:gd name="connsiteY3" fmla="*/ 49640 h 49639"/>
              </a:gdLst>
              <a:ahLst/>
              <a:cxnLst>
                <a:cxn ang="0">
                  <a:pos x="connsiteX0" y="connsiteY0"/>
                </a:cxn>
                <a:cxn ang="0">
                  <a:pos x="connsiteX1" y="connsiteY1"/>
                </a:cxn>
                <a:cxn ang="0">
                  <a:pos x="connsiteX2" y="connsiteY2"/>
                </a:cxn>
                <a:cxn ang="0">
                  <a:pos x="connsiteX3" y="connsiteY3"/>
                </a:cxn>
              </a:cxnLst>
              <a:rect l="l" t="t" r="r" b="b"/>
              <a:pathLst>
                <a:path w="1198059" h="49639">
                  <a:moveTo>
                    <a:pt x="0" y="0"/>
                  </a:moveTo>
                  <a:lnTo>
                    <a:pt x="1198059" y="0"/>
                  </a:lnTo>
                  <a:lnTo>
                    <a:pt x="1198059" y="49640"/>
                  </a:lnTo>
                  <a:lnTo>
                    <a:pt x="0" y="49640"/>
                  </a:lnTo>
                  <a:close/>
                </a:path>
              </a:pathLst>
            </a:custGeom>
            <a:solidFill>
              <a:srgbClr val="FFFFFF"/>
            </a:solidFill>
            <a:ln w="423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DE6E9986-0D66-4353-8A1C-8494D780C7C0}"/>
                </a:ext>
              </a:extLst>
            </p:cNvPr>
            <p:cNvSpPr/>
            <p:nvPr/>
          </p:nvSpPr>
          <p:spPr>
            <a:xfrm>
              <a:off x="3999792" y="3222976"/>
              <a:ext cx="1201962" cy="53543"/>
            </a:xfrm>
            <a:custGeom>
              <a:avLst/>
              <a:gdLst>
                <a:gd name="connsiteX0" fmla="*/ 1200011 w 1201962"/>
                <a:gd name="connsiteY0" fmla="*/ 53543 h 53543"/>
                <a:gd name="connsiteX1" fmla="*/ 1952 w 1201962"/>
                <a:gd name="connsiteY1" fmla="*/ 53543 h 53543"/>
                <a:gd name="connsiteX2" fmla="*/ 0 w 1201962"/>
                <a:gd name="connsiteY2" fmla="*/ 51591 h 53543"/>
                <a:gd name="connsiteX3" fmla="*/ 0 w 1201962"/>
                <a:gd name="connsiteY3" fmla="*/ 1952 h 53543"/>
                <a:gd name="connsiteX4" fmla="*/ 1952 w 1201962"/>
                <a:gd name="connsiteY4" fmla="*/ 0 h 53543"/>
                <a:gd name="connsiteX5" fmla="*/ 1200011 w 1201962"/>
                <a:gd name="connsiteY5" fmla="*/ 0 h 53543"/>
                <a:gd name="connsiteX6" fmla="*/ 1201963 w 1201962"/>
                <a:gd name="connsiteY6" fmla="*/ 1952 h 53543"/>
                <a:gd name="connsiteX7" fmla="*/ 1201963 w 1201962"/>
                <a:gd name="connsiteY7" fmla="*/ 51591 h 53543"/>
                <a:gd name="connsiteX8" fmla="*/ 1200011 w 1201962"/>
                <a:gd name="connsiteY8" fmla="*/ 53543 h 53543"/>
                <a:gd name="connsiteX9" fmla="*/ 3903 w 1201962"/>
                <a:gd name="connsiteY9" fmla="*/ 49555 h 53543"/>
                <a:gd name="connsiteX10" fmla="*/ 1198059 w 1201962"/>
                <a:gd name="connsiteY10" fmla="*/ 49555 h 53543"/>
                <a:gd name="connsiteX11" fmla="*/ 1198059 w 1201962"/>
                <a:gd name="connsiteY11" fmla="*/ 3903 h 53543"/>
                <a:gd name="connsiteX12" fmla="*/ 3903 w 1201962"/>
                <a:gd name="connsiteY12" fmla="*/ 3903 h 5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1962" h="53543">
                  <a:moveTo>
                    <a:pt x="1200011" y="53543"/>
                  </a:moveTo>
                  <a:lnTo>
                    <a:pt x="1952" y="53543"/>
                  </a:lnTo>
                  <a:cubicBezTo>
                    <a:pt x="883" y="53522"/>
                    <a:pt x="22" y="52661"/>
                    <a:pt x="0" y="51591"/>
                  </a:cubicBezTo>
                  <a:lnTo>
                    <a:pt x="0" y="1952"/>
                  </a:lnTo>
                  <a:cubicBezTo>
                    <a:pt x="22" y="882"/>
                    <a:pt x="883" y="21"/>
                    <a:pt x="1952" y="0"/>
                  </a:cubicBezTo>
                  <a:lnTo>
                    <a:pt x="1200011" y="0"/>
                  </a:lnTo>
                  <a:cubicBezTo>
                    <a:pt x="1201080" y="21"/>
                    <a:pt x="1201941" y="882"/>
                    <a:pt x="1201963" y="1952"/>
                  </a:cubicBezTo>
                  <a:lnTo>
                    <a:pt x="1201963" y="51591"/>
                  </a:lnTo>
                  <a:cubicBezTo>
                    <a:pt x="1201941" y="52661"/>
                    <a:pt x="1201080" y="53522"/>
                    <a:pt x="1200011" y="53543"/>
                  </a:cubicBezTo>
                  <a:close/>
                  <a:moveTo>
                    <a:pt x="3903" y="49555"/>
                  </a:moveTo>
                  <a:lnTo>
                    <a:pt x="1198059" y="49555"/>
                  </a:lnTo>
                  <a:lnTo>
                    <a:pt x="1198059" y="3903"/>
                  </a:lnTo>
                  <a:lnTo>
                    <a:pt x="3903" y="3903"/>
                  </a:lnTo>
                  <a:close/>
                </a:path>
              </a:pathLst>
            </a:custGeom>
            <a:solidFill>
              <a:srgbClr val="231F20"/>
            </a:solidFill>
            <a:ln w="423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12718BC0-755C-4DB4-89A4-4CE2FC8B8479}"/>
                </a:ext>
              </a:extLst>
            </p:cNvPr>
            <p:cNvSpPr/>
            <p:nvPr/>
          </p:nvSpPr>
          <p:spPr>
            <a:xfrm>
              <a:off x="4015490" y="3274567"/>
              <a:ext cx="1170524" cy="289056"/>
            </a:xfrm>
            <a:custGeom>
              <a:avLst/>
              <a:gdLst>
                <a:gd name="connsiteX0" fmla="*/ 0 w 1170524"/>
                <a:gd name="connsiteY0" fmla="*/ 0 h 289056"/>
                <a:gd name="connsiteX1" fmla="*/ 1170524 w 1170524"/>
                <a:gd name="connsiteY1" fmla="*/ 0 h 289056"/>
                <a:gd name="connsiteX2" fmla="*/ 1170524 w 1170524"/>
                <a:gd name="connsiteY2" fmla="*/ 289057 h 289056"/>
                <a:gd name="connsiteX3" fmla="*/ 0 w 1170524"/>
                <a:gd name="connsiteY3" fmla="*/ 289057 h 289056"/>
              </a:gdLst>
              <a:ahLst/>
              <a:cxnLst>
                <a:cxn ang="0">
                  <a:pos x="connsiteX0" y="connsiteY0"/>
                </a:cxn>
                <a:cxn ang="0">
                  <a:pos x="connsiteX1" y="connsiteY1"/>
                </a:cxn>
                <a:cxn ang="0">
                  <a:pos x="connsiteX2" y="connsiteY2"/>
                </a:cxn>
                <a:cxn ang="0">
                  <a:pos x="connsiteX3" y="connsiteY3"/>
                </a:cxn>
              </a:cxnLst>
              <a:rect l="l" t="t" r="r" b="b"/>
              <a:pathLst>
                <a:path w="1170524" h="289056">
                  <a:moveTo>
                    <a:pt x="0" y="0"/>
                  </a:moveTo>
                  <a:lnTo>
                    <a:pt x="1170524" y="0"/>
                  </a:lnTo>
                  <a:lnTo>
                    <a:pt x="1170524" y="289057"/>
                  </a:lnTo>
                  <a:lnTo>
                    <a:pt x="0" y="289057"/>
                  </a:lnTo>
                  <a:close/>
                </a:path>
              </a:pathLst>
            </a:custGeom>
            <a:solidFill>
              <a:srgbClr val="FFFFFF"/>
            </a:solidFill>
            <a:ln w="423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4E2FD900-4D67-4B43-AC40-39B385D20FB5}"/>
                </a:ext>
              </a:extLst>
            </p:cNvPr>
            <p:cNvSpPr/>
            <p:nvPr/>
          </p:nvSpPr>
          <p:spPr>
            <a:xfrm>
              <a:off x="4013581" y="3272616"/>
              <a:ext cx="1174597" cy="292959"/>
            </a:xfrm>
            <a:custGeom>
              <a:avLst/>
              <a:gdLst>
                <a:gd name="connsiteX0" fmla="*/ 1172688 w 1174597"/>
                <a:gd name="connsiteY0" fmla="*/ 292960 h 292959"/>
                <a:gd name="connsiteX1" fmla="*/ 1909 w 1174597"/>
                <a:gd name="connsiteY1" fmla="*/ 292960 h 292959"/>
                <a:gd name="connsiteX2" fmla="*/ 0 w 1174597"/>
                <a:gd name="connsiteY2" fmla="*/ 291008 h 292959"/>
                <a:gd name="connsiteX3" fmla="*/ 0 w 1174597"/>
                <a:gd name="connsiteY3" fmla="*/ 1952 h 292959"/>
                <a:gd name="connsiteX4" fmla="*/ 1909 w 1174597"/>
                <a:gd name="connsiteY4" fmla="*/ 0 h 292959"/>
                <a:gd name="connsiteX5" fmla="*/ 1172688 w 1174597"/>
                <a:gd name="connsiteY5" fmla="*/ 0 h 292959"/>
                <a:gd name="connsiteX6" fmla="*/ 1174597 w 1174597"/>
                <a:gd name="connsiteY6" fmla="*/ 1952 h 292959"/>
                <a:gd name="connsiteX7" fmla="*/ 1174597 w 1174597"/>
                <a:gd name="connsiteY7" fmla="*/ 291008 h 292959"/>
                <a:gd name="connsiteX8" fmla="*/ 1172688 w 1174597"/>
                <a:gd name="connsiteY8" fmla="*/ 292960 h 292959"/>
                <a:gd name="connsiteX9" fmla="*/ 4073 w 1174597"/>
                <a:gd name="connsiteY9" fmla="*/ 289099 h 292959"/>
                <a:gd name="connsiteX10" fmla="*/ 1170821 w 1174597"/>
                <a:gd name="connsiteY10" fmla="*/ 289099 h 292959"/>
                <a:gd name="connsiteX11" fmla="*/ 1170821 w 1174597"/>
                <a:gd name="connsiteY11" fmla="*/ 3903 h 292959"/>
                <a:gd name="connsiteX12" fmla="*/ 4073 w 1174597"/>
                <a:gd name="connsiteY12" fmla="*/ 3903 h 29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4597" h="292959">
                  <a:moveTo>
                    <a:pt x="1172688" y="292960"/>
                  </a:moveTo>
                  <a:lnTo>
                    <a:pt x="1909" y="292960"/>
                  </a:lnTo>
                  <a:cubicBezTo>
                    <a:pt x="848" y="292939"/>
                    <a:pt x="0" y="292069"/>
                    <a:pt x="0" y="291008"/>
                  </a:cubicBezTo>
                  <a:lnTo>
                    <a:pt x="0" y="1952"/>
                  </a:lnTo>
                  <a:cubicBezTo>
                    <a:pt x="0" y="891"/>
                    <a:pt x="848" y="21"/>
                    <a:pt x="1909" y="0"/>
                  </a:cubicBezTo>
                  <a:lnTo>
                    <a:pt x="1172688" y="0"/>
                  </a:lnTo>
                  <a:cubicBezTo>
                    <a:pt x="1173749" y="21"/>
                    <a:pt x="1174597" y="891"/>
                    <a:pt x="1174597" y="1952"/>
                  </a:cubicBezTo>
                  <a:lnTo>
                    <a:pt x="1174597" y="291008"/>
                  </a:lnTo>
                  <a:cubicBezTo>
                    <a:pt x="1174597" y="292069"/>
                    <a:pt x="1173749" y="292939"/>
                    <a:pt x="1172688" y="292960"/>
                  </a:cubicBezTo>
                  <a:close/>
                  <a:moveTo>
                    <a:pt x="4073" y="289099"/>
                  </a:moveTo>
                  <a:lnTo>
                    <a:pt x="1170821" y="289099"/>
                  </a:lnTo>
                  <a:lnTo>
                    <a:pt x="1170821" y="3903"/>
                  </a:lnTo>
                  <a:lnTo>
                    <a:pt x="4073" y="3903"/>
                  </a:lnTo>
                  <a:close/>
                </a:path>
              </a:pathLst>
            </a:custGeom>
            <a:solidFill>
              <a:srgbClr val="231F20"/>
            </a:solidFill>
            <a:ln w="4239" cap="flat">
              <a:noFill/>
              <a:prstDash val="solid"/>
              <a:miter/>
            </a:ln>
          </p:spPr>
          <p:txBody>
            <a:bodyPr rtlCol="0" anchor="ctr"/>
            <a:lstStyle/>
            <a:p>
              <a:endParaRPr lang="zh-CN" altLang="en-US"/>
            </a:p>
          </p:txBody>
        </p:sp>
      </p:grpSp>
      <p:grpSp>
        <p:nvGrpSpPr>
          <p:cNvPr id="304" name="图形 53">
            <a:extLst>
              <a:ext uri="{FF2B5EF4-FFF2-40B4-BE49-F238E27FC236}">
                <a16:creationId xmlns:a16="http://schemas.microsoft.com/office/drawing/2014/main" id="{EA6838A6-2506-4C08-9066-0F23944D5751}"/>
              </a:ext>
            </a:extLst>
          </p:cNvPr>
          <p:cNvGrpSpPr/>
          <p:nvPr/>
        </p:nvGrpSpPr>
        <p:grpSpPr>
          <a:xfrm>
            <a:off x="9471763" y="2903821"/>
            <a:ext cx="1320762" cy="851359"/>
            <a:chOff x="9471763" y="2662521"/>
            <a:chExt cx="1320762" cy="851359"/>
          </a:xfrm>
        </p:grpSpPr>
        <p:sp>
          <p:nvSpPr>
            <p:cNvPr id="305" name="任意多边形: 形状 304">
              <a:extLst>
                <a:ext uri="{FF2B5EF4-FFF2-40B4-BE49-F238E27FC236}">
                  <a16:creationId xmlns:a16="http://schemas.microsoft.com/office/drawing/2014/main" id="{E403D78F-ACE6-44BB-BC57-3D693CA757F2}"/>
                </a:ext>
              </a:extLst>
            </p:cNvPr>
            <p:cNvSpPr/>
            <p:nvPr/>
          </p:nvSpPr>
          <p:spPr>
            <a:xfrm>
              <a:off x="9506893" y="3327694"/>
              <a:ext cx="1264330" cy="4242"/>
            </a:xfrm>
            <a:custGeom>
              <a:avLst/>
              <a:gdLst>
                <a:gd name="connsiteX0" fmla="*/ 1262209 w 1264330"/>
                <a:gd name="connsiteY0" fmla="*/ 4243 h 4242"/>
                <a:gd name="connsiteX1" fmla="*/ 2121 w 1264330"/>
                <a:gd name="connsiteY1" fmla="*/ 4243 h 4242"/>
                <a:gd name="connsiteX2" fmla="*/ 0 w 1264330"/>
                <a:gd name="connsiteY2" fmla="*/ 2121 h 4242"/>
                <a:gd name="connsiteX3" fmla="*/ 2121 w 1264330"/>
                <a:gd name="connsiteY3" fmla="*/ 0 h 4242"/>
                <a:gd name="connsiteX4" fmla="*/ 1262209 w 1264330"/>
                <a:gd name="connsiteY4" fmla="*/ 0 h 4242"/>
                <a:gd name="connsiteX5" fmla="*/ 1264331 w 1264330"/>
                <a:gd name="connsiteY5" fmla="*/ 2121 h 4242"/>
                <a:gd name="connsiteX6" fmla="*/ 1262209 w 1264330"/>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4330" h="4242">
                  <a:moveTo>
                    <a:pt x="1262209" y="4243"/>
                  </a:moveTo>
                  <a:lnTo>
                    <a:pt x="2121" y="4243"/>
                  </a:lnTo>
                  <a:cubicBezTo>
                    <a:pt x="950" y="4243"/>
                    <a:pt x="0" y="3292"/>
                    <a:pt x="0" y="2121"/>
                  </a:cubicBezTo>
                  <a:cubicBezTo>
                    <a:pt x="0" y="950"/>
                    <a:pt x="950" y="0"/>
                    <a:pt x="2121" y="0"/>
                  </a:cubicBezTo>
                  <a:lnTo>
                    <a:pt x="1262209" y="0"/>
                  </a:lnTo>
                  <a:cubicBezTo>
                    <a:pt x="1263380" y="0"/>
                    <a:pt x="1264331" y="950"/>
                    <a:pt x="1264331" y="2121"/>
                  </a:cubicBezTo>
                  <a:cubicBezTo>
                    <a:pt x="1264331" y="3292"/>
                    <a:pt x="1263380" y="4243"/>
                    <a:pt x="1262209" y="4243"/>
                  </a:cubicBezTo>
                  <a:close/>
                </a:path>
              </a:pathLst>
            </a:custGeom>
            <a:solidFill>
              <a:srgbClr val="D1D3D4"/>
            </a:solidFill>
            <a:ln w="4239"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360700DA-B76C-4EAF-B7DF-A215606A46F3}"/>
                </a:ext>
              </a:extLst>
            </p:cNvPr>
            <p:cNvSpPr/>
            <p:nvPr/>
          </p:nvSpPr>
          <p:spPr>
            <a:xfrm>
              <a:off x="10020428" y="3365868"/>
              <a:ext cx="254743" cy="59327"/>
            </a:xfrm>
            <a:custGeom>
              <a:avLst/>
              <a:gdLst>
                <a:gd name="connsiteX0" fmla="*/ 248542 w 254743"/>
                <a:gd name="connsiteY0" fmla="*/ 59324 h 59327"/>
                <a:gd name="connsiteX1" fmla="*/ 246251 w 254743"/>
                <a:gd name="connsiteY1" fmla="*/ 58900 h 59327"/>
                <a:gd name="connsiteX2" fmla="*/ 127455 w 254743"/>
                <a:gd name="connsiteY2" fmla="*/ 12951 h 59327"/>
                <a:gd name="connsiteX3" fmla="*/ 8659 w 254743"/>
                <a:gd name="connsiteY3" fmla="*/ 58900 h 59327"/>
                <a:gd name="connsiteX4" fmla="*/ 428 w 254743"/>
                <a:gd name="connsiteY4" fmla="*/ 55251 h 59327"/>
                <a:gd name="connsiteX5" fmla="*/ 4076 w 254743"/>
                <a:gd name="connsiteY5" fmla="*/ 47020 h 59327"/>
                <a:gd name="connsiteX6" fmla="*/ 123382 w 254743"/>
                <a:gd name="connsiteY6" fmla="*/ 732 h 59327"/>
                <a:gd name="connsiteX7" fmla="*/ 131146 w 254743"/>
                <a:gd name="connsiteY7" fmla="*/ 732 h 59327"/>
                <a:gd name="connsiteX8" fmla="*/ 250663 w 254743"/>
                <a:gd name="connsiteY8" fmla="*/ 47020 h 59327"/>
                <a:gd name="connsiteX9" fmla="*/ 254316 w 254743"/>
                <a:gd name="connsiteY9" fmla="*/ 55247 h 59327"/>
                <a:gd name="connsiteX10" fmla="*/ 248372 w 254743"/>
                <a:gd name="connsiteY10" fmla="*/ 59324 h 5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743" h="59327">
                  <a:moveTo>
                    <a:pt x="248542" y="59324"/>
                  </a:moveTo>
                  <a:cubicBezTo>
                    <a:pt x="247757" y="59328"/>
                    <a:pt x="246981" y="59184"/>
                    <a:pt x="246251" y="58900"/>
                  </a:cubicBezTo>
                  <a:lnTo>
                    <a:pt x="127455" y="12951"/>
                  </a:lnTo>
                  <a:lnTo>
                    <a:pt x="8659" y="58900"/>
                  </a:lnTo>
                  <a:cubicBezTo>
                    <a:pt x="5379" y="60164"/>
                    <a:pt x="1692" y="58530"/>
                    <a:pt x="428" y="55251"/>
                  </a:cubicBezTo>
                  <a:cubicBezTo>
                    <a:pt x="-837" y="51971"/>
                    <a:pt x="797" y="48284"/>
                    <a:pt x="4076" y="47020"/>
                  </a:cubicBezTo>
                  <a:lnTo>
                    <a:pt x="123382" y="732"/>
                  </a:lnTo>
                  <a:cubicBezTo>
                    <a:pt x="125876" y="-244"/>
                    <a:pt x="128651" y="-244"/>
                    <a:pt x="131146" y="732"/>
                  </a:cubicBezTo>
                  <a:lnTo>
                    <a:pt x="250663" y="47020"/>
                  </a:lnTo>
                  <a:cubicBezTo>
                    <a:pt x="253943" y="48280"/>
                    <a:pt x="255581" y="51963"/>
                    <a:pt x="254316" y="55247"/>
                  </a:cubicBezTo>
                  <a:cubicBezTo>
                    <a:pt x="253370" y="57703"/>
                    <a:pt x="251007" y="59328"/>
                    <a:pt x="248372" y="59324"/>
                  </a:cubicBezTo>
                  <a:close/>
                </a:path>
              </a:pathLst>
            </a:custGeom>
            <a:solidFill>
              <a:srgbClr val="231F20"/>
            </a:solidFill>
            <a:ln w="4239"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11016CC1-C04D-4823-9051-B8E56BC0162D}"/>
                </a:ext>
              </a:extLst>
            </p:cNvPr>
            <p:cNvSpPr/>
            <p:nvPr/>
          </p:nvSpPr>
          <p:spPr>
            <a:xfrm>
              <a:off x="10139058" y="3147039"/>
              <a:ext cx="18752" cy="211796"/>
            </a:xfrm>
            <a:custGeom>
              <a:avLst/>
              <a:gdLst>
                <a:gd name="connsiteX0" fmla="*/ 0 w 18752"/>
                <a:gd name="connsiteY0" fmla="*/ 0 h 211796"/>
                <a:gd name="connsiteX1" fmla="*/ 18753 w 18752"/>
                <a:gd name="connsiteY1" fmla="*/ 0 h 211796"/>
                <a:gd name="connsiteX2" fmla="*/ 18753 w 18752"/>
                <a:gd name="connsiteY2" fmla="*/ 0 h 211796"/>
                <a:gd name="connsiteX3" fmla="*/ 18753 w 18752"/>
                <a:gd name="connsiteY3" fmla="*/ 207554 h 211796"/>
                <a:gd name="connsiteX4" fmla="*/ 14510 w 18752"/>
                <a:gd name="connsiteY4" fmla="*/ 211797 h 211796"/>
                <a:gd name="connsiteX5" fmla="*/ 4582 w 18752"/>
                <a:gd name="connsiteY5" fmla="*/ 211797 h 211796"/>
                <a:gd name="connsiteX6" fmla="*/ 339 w 18752"/>
                <a:gd name="connsiteY6" fmla="*/ 207554 h 211796"/>
                <a:gd name="connsiteX7" fmla="*/ 339 w 18752"/>
                <a:gd name="connsiteY7" fmla="*/ 0 h 211796"/>
                <a:gd name="connsiteX8" fmla="*/ 0 w 18752"/>
                <a:gd name="connsiteY8" fmla="*/ 0 h 21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52" h="211796">
                  <a:moveTo>
                    <a:pt x="0" y="0"/>
                  </a:moveTo>
                  <a:lnTo>
                    <a:pt x="18753" y="0"/>
                  </a:lnTo>
                  <a:lnTo>
                    <a:pt x="18753" y="0"/>
                  </a:lnTo>
                  <a:lnTo>
                    <a:pt x="18753" y="207554"/>
                  </a:lnTo>
                  <a:cubicBezTo>
                    <a:pt x="18753" y="209896"/>
                    <a:pt x="16852" y="211797"/>
                    <a:pt x="14510" y="211797"/>
                  </a:cubicBezTo>
                  <a:lnTo>
                    <a:pt x="4582" y="211797"/>
                  </a:lnTo>
                  <a:cubicBezTo>
                    <a:pt x="2240" y="211797"/>
                    <a:pt x="339" y="209896"/>
                    <a:pt x="339" y="207554"/>
                  </a:cubicBezTo>
                  <a:lnTo>
                    <a:pt x="339" y="0"/>
                  </a:lnTo>
                  <a:lnTo>
                    <a:pt x="0" y="0"/>
                  </a:lnTo>
                  <a:close/>
                </a:path>
              </a:pathLst>
            </a:custGeom>
            <a:solidFill>
              <a:srgbClr val="FFFFFF"/>
            </a:solidFill>
            <a:ln w="4239"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779F23B2-817A-4943-BF03-837053CAD86E}"/>
                </a:ext>
              </a:extLst>
            </p:cNvPr>
            <p:cNvSpPr/>
            <p:nvPr/>
          </p:nvSpPr>
          <p:spPr>
            <a:xfrm>
              <a:off x="10136936" y="3144918"/>
              <a:ext cx="22953" cy="216209"/>
            </a:xfrm>
            <a:custGeom>
              <a:avLst/>
              <a:gdLst>
                <a:gd name="connsiteX0" fmla="*/ 16419 w 22953"/>
                <a:gd name="connsiteY0" fmla="*/ 216209 h 216209"/>
                <a:gd name="connsiteX1" fmla="*/ 6491 w 22953"/>
                <a:gd name="connsiteY1" fmla="*/ 216209 h 216209"/>
                <a:gd name="connsiteX2" fmla="*/ 0 w 22953"/>
                <a:gd name="connsiteY2" fmla="*/ 209675 h 216209"/>
                <a:gd name="connsiteX3" fmla="*/ 0 w 22953"/>
                <a:gd name="connsiteY3" fmla="*/ 2121 h 216209"/>
                <a:gd name="connsiteX4" fmla="*/ 2121 w 22953"/>
                <a:gd name="connsiteY4" fmla="*/ 0 h 216209"/>
                <a:gd name="connsiteX5" fmla="*/ 20832 w 22953"/>
                <a:gd name="connsiteY5" fmla="*/ 0 h 216209"/>
                <a:gd name="connsiteX6" fmla="*/ 22953 w 22953"/>
                <a:gd name="connsiteY6" fmla="*/ 2121 h 216209"/>
                <a:gd name="connsiteX7" fmla="*/ 22953 w 22953"/>
                <a:gd name="connsiteY7" fmla="*/ 209675 h 216209"/>
                <a:gd name="connsiteX8" fmla="*/ 16419 w 22953"/>
                <a:gd name="connsiteY8" fmla="*/ 216209 h 216209"/>
                <a:gd name="connsiteX9" fmla="*/ 4243 w 22953"/>
                <a:gd name="connsiteY9" fmla="*/ 4073 h 216209"/>
                <a:gd name="connsiteX10" fmla="*/ 4243 w 22953"/>
                <a:gd name="connsiteY10" fmla="*/ 209506 h 216209"/>
                <a:gd name="connsiteX11" fmla="*/ 6491 w 22953"/>
                <a:gd name="connsiteY11" fmla="*/ 211797 h 216209"/>
                <a:gd name="connsiteX12" fmla="*/ 16419 w 22953"/>
                <a:gd name="connsiteY12" fmla="*/ 211797 h 216209"/>
                <a:gd name="connsiteX13" fmla="*/ 18710 w 22953"/>
                <a:gd name="connsiteY13" fmla="*/ 209506 h 216209"/>
                <a:gd name="connsiteX14" fmla="*/ 18710 w 22953"/>
                <a:gd name="connsiteY14" fmla="*/ 4243 h 21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953" h="216209">
                  <a:moveTo>
                    <a:pt x="16419" y="216209"/>
                  </a:moveTo>
                  <a:lnTo>
                    <a:pt x="6491" y="216209"/>
                  </a:lnTo>
                  <a:cubicBezTo>
                    <a:pt x="2898" y="216188"/>
                    <a:pt x="0" y="213269"/>
                    <a:pt x="0" y="209675"/>
                  </a:cubicBezTo>
                  <a:lnTo>
                    <a:pt x="0" y="2121"/>
                  </a:lnTo>
                  <a:cubicBezTo>
                    <a:pt x="0" y="950"/>
                    <a:pt x="950" y="0"/>
                    <a:pt x="2121" y="0"/>
                  </a:cubicBezTo>
                  <a:lnTo>
                    <a:pt x="20832" y="0"/>
                  </a:lnTo>
                  <a:cubicBezTo>
                    <a:pt x="22003" y="0"/>
                    <a:pt x="22953" y="950"/>
                    <a:pt x="22953" y="2121"/>
                  </a:cubicBezTo>
                  <a:lnTo>
                    <a:pt x="22953" y="209675"/>
                  </a:lnTo>
                  <a:cubicBezTo>
                    <a:pt x="22953" y="213286"/>
                    <a:pt x="20030" y="216209"/>
                    <a:pt x="16419" y="216209"/>
                  </a:cubicBezTo>
                  <a:close/>
                  <a:moveTo>
                    <a:pt x="4243" y="4073"/>
                  </a:moveTo>
                  <a:lnTo>
                    <a:pt x="4243" y="209506"/>
                  </a:lnTo>
                  <a:cubicBezTo>
                    <a:pt x="4243" y="210753"/>
                    <a:pt x="5244" y="211775"/>
                    <a:pt x="6491" y="211797"/>
                  </a:cubicBezTo>
                  <a:lnTo>
                    <a:pt x="16419" y="211797"/>
                  </a:lnTo>
                  <a:cubicBezTo>
                    <a:pt x="17684" y="211797"/>
                    <a:pt x="18710" y="210770"/>
                    <a:pt x="18710" y="209506"/>
                  </a:cubicBezTo>
                  <a:lnTo>
                    <a:pt x="18710" y="4243"/>
                  </a:lnTo>
                  <a:close/>
                </a:path>
              </a:pathLst>
            </a:custGeom>
            <a:solidFill>
              <a:srgbClr val="231F20"/>
            </a:solidFill>
            <a:ln w="4239"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D864222A-AFCD-4AE9-9BD2-567DD4CBEF44}"/>
                </a:ext>
              </a:extLst>
            </p:cNvPr>
            <p:cNvSpPr/>
            <p:nvPr/>
          </p:nvSpPr>
          <p:spPr>
            <a:xfrm>
              <a:off x="10132736" y="3359006"/>
              <a:ext cx="31311" cy="23971"/>
            </a:xfrm>
            <a:custGeom>
              <a:avLst/>
              <a:gdLst>
                <a:gd name="connsiteX0" fmla="*/ 19304 w 31311"/>
                <a:gd name="connsiteY0" fmla="*/ 0 h 23971"/>
                <a:gd name="connsiteX1" fmla="*/ 31311 w 31311"/>
                <a:gd name="connsiteY1" fmla="*/ 0 h 23971"/>
                <a:gd name="connsiteX2" fmla="*/ 31311 w 31311"/>
                <a:gd name="connsiteY2" fmla="*/ 23971 h 23971"/>
                <a:gd name="connsiteX3" fmla="*/ 19304 w 31311"/>
                <a:gd name="connsiteY3" fmla="*/ 23971 h 23971"/>
                <a:gd name="connsiteX4" fmla="*/ 12007 w 31311"/>
                <a:gd name="connsiteY4" fmla="*/ 23971 h 23971"/>
                <a:gd name="connsiteX5" fmla="*/ 0 w 31311"/>
                <a:gd name="connsiteY5" fmla="*/ 23971 h 23971"/>
                <a:gd name="connsiteX6" fmla="*/ 0 w 31311"/>
                <a:gd name="connsiteY6" fmla="*/ 0 h 23971"/>
                <a:gd name="connsiteX7" fmla="*/ 12007 w 31311"/>
                <a:gd name="connsiteY7" fmla="*/ 0 h 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11" h="23971">
                  <a:moveTo>
                    <a:pt x="19304" y="0"/>
                  </a:moveTo>
                  <a:cubicBezTo>
                    <a:pt x="25936" y="0"/>
                    <a:pt x="31311" y="0"/>
                    <a:pt x="31311" y="0"/>
                  </a:cubicBezTo>
                  <a:lnTo>
                    <a:pt x="31311" y="23971"/>
                  </a:lnTo>
                  <a:cubicBezTo>
                    <a:pt x="31311" y="23971"/>
                    <a:pt x="25936" y="23971"/>
                    <a:pt x="19304" y="23971"/>
                  </a:cubicBezTo>
                  <a:lnTo>
                    <a:pt x="12007" y="23971"/>
                  </a:lnTo>
                  <a:cubicBezTo>
                    <a:pt x="5376" y="23971"/>
                    <a:pt x="0" y="23971"/>
                    <a:pt x="0" y="23971"/>
                  </a:cubicBezTo>
                  <a:lnTo>
                    <a:pt x="0" y="0"/>
                  </a:lnTo>
                  <a:cubicBezTo>
                    <a:pt x="0" y="0"/>
                    <a:pt x="5376" y="0"/>
                    <a:pt x="12007" y="0"/>
                  </a:cubicBezTo>
                  <a:close/>
                </a:path>
              </a:pathLst>
            </a:custGeom>
            <a:solidFill>
              <a:srgbClr val="FFFFFF"/>
            </a:solidFill>
            <a:ln w="4239"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288A55BC-CE14-46D5-9142-0DB8918F7B46}"/>
                </a:ext>
              </a:extLst>
            </p:cNvPr>
            <p:cNvSpPr/>
            <p:nvPr/>
          </p:nvSpPr>
          <p:spPr>
            <a:xfrm>
              <a:off x="10130054" y="3356862"/>
              <a:ext cx="35596" cy="28258"/>
            </a:xfrm>
            <a:custGeom>
              <a:avLst/>
              <a:gdLst>
                <a:gd name="connsiteX0" fmla="*/ 22241 w 35596"/>
                <a:gd name="connsiteY0" fmla="*/ 28236 h 28258"/>
                <a:gd name="connsiteX1" fmla="*/ 14901 w 35596"/>
                <a:gd name="connsiteY1" fmla="*/ 28236 h 28258"/>
                <a:gd name="connsiteX2" fmla="*/ 22 w 35596"/>
                <a:gd name="connsiteY2" fmla="*/ 14901 h 28258"/>
                <a:gd name="connsiteX3" fmla="*/ 13352 w 35596"/>
                <a:gd name="connsiteY3" fmla="*/ 22 h 28258"/>
                <a:gd name="connsiteX4" fmla="*/ 14901 w 35596"/>
                <a:gd name="connsiteY4" fmla="*/ 22 h 28258"/>
                <a:gd name="connsiteX5" fmla="*/ 22241 w 35596"/>
                <a:gd name="connsiteY5" fmla="*/ 22 h 28258"/>
                <a:gd name="connsiteX6" fmla="*/ 35576 w 35596"/>
                <a:gd name="connsiteY6" fmla="*/ 14901 h 28258"/>
                <a:gd name="connsiteX7" fmla="*/ 22241 w 35596"/>
                <a:gd name="connsiteY7" fmla="*/ 28236 h 28258"/>
                <a:gd name="connsiteX8" fmla="*/ 14901 w 35596"/>
                <a:gd name="connsiteY8" fmla="*/ 4265 h 28258"/>
                <a:gd name="connsiteX9" fmla="*/ 4387 w 35596"/>
                <a:gd name="connsiteY9" fmla="*/ 13480 h 28258"/>
                <a:gd name="connsiteX10" fmla="*/ 13607 w 35596"/>
                <a:gd name="connsiteY10" fmla="*/ 23994 h 28258"/>
                <a:gd name="connsiteX11" fmla="*/ 14901 w 35596"/>
                <a:gd name="connsiteY11" fmla="*/ 23994 h 28258"/>
                <a:gd name="connsiteX12" fmla="*/ 22241 w 35596"/>
                <a:gd name="connsiteY12" fmla="*/ 23994 h 28258"/>
                <a:gd name="connsiteX13" fmla="*/ 31456 w 35596"/>
                <a:gd name="connsiteY13" fmla="*/ 13480 h 28258"/>
                <a:gd name="connsiteX14" fmla="*/ 22241 w 35596"/>
                <a:gd name="connsiteY14" fmla="*/ 4265 h 28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596" h="28258">
                  <a:moveTo>
                    <a:pt x="22241" y="28236"/>
                  </a:moveTo>
                  <a:lnTo>
                    <a:pt x="14901" y="28236"/>
                  </a:lnTo>
                  <a:cubicBezTo>
                    <a:pt x="7111" y="28665"/>
                    <a:pt x="446" y="22695"/>
                    <a:pt x="22" y="14901"/>
                  </a:cubicBezTo>
                  <a:cubicBezTo>
                    <a:pt x="-407" y="7112"/>
                    <a:pt x="5563" y="451"/>
                    <a:pt x="13352" y="22"/>
                  </a:cubicBezTo>
                  <a:cubicBezTo>
                    <a:pt x="13870" y="-7"/>
                    <a:pt x="14383" y="-7"/>
                    <a:pt x="14901" y="22"/>
                  </a:cubicBezTo>
                  <a:lnTo>
                    <a:pt x="22241" y="22"/>
                  </a:lnTo>
                  <a:cubicBezTo>
                    <a:pt x="30030" y="451"/>
                    <a:pt x="36000" y="7112"/>
                    <a:pt x="35576" y="14901"/>
                  </a:cubicBezTo>
                  <a:cubicBezTo>
                    <a:pt x="35181" y="22097"/>
                    <a:pt x="29436" y="27842"/>
                    <a:pt x="22241" y="28236"/>
                  </a:cubicBezTo>
                  <a:close/>
                  <a:moveTo>
                    <a:pt x="14901" y="4265"/>
                  </a:moveTo>
                  <a:cubicBezTo>
                    <a:pt x="9453" y="3909"/>
                    <a:pt x="4748" y="8033"/>
                    <a:pt x="4387" y="13480"/>
                  </a:cubicBezTo>
                  <a:cubicBezTo>
                    <a:pt x="4031" y="18932"/>
                    <a:pt x="8159" y="23637"/>
                    <a:pt x="13607" y="23994"/>
                  </a:cubicBezTo>
                  <a:cubicBezTo>
                    <a:pt x="14035" y="24023"/>
                    <a:pt x="14468" y="24023"/>
                    <a:pt x="14901" y="23994"/>
                  </a:cubicBezTo>
                  <a:lnTo>
                    <a:pt x="22241" y="23994"/>
                  </a:lnTo>
                  <a:cubicBezTo>
                    <a:pt x="27688" y="23637"/>
                    <a:pt x="31817" y="18932"/>
                    <a:pt x="31456" y="13480"/>
                  </a:cubicBezTo>
                  <a:cubicBezTo>
                    <a:pt x="31134" y="8533"/>
                    <a:pt x="27192" y="4592"/>
                    <a:pt x="22241" y="4265"/>
                  </a:cubicBezTo>
                  <a:close/>
                </a:path>
              </a:pathLst>
            </a:custGeom>
            <a:solidFill>
              <a:srgbClr val="231F20"/>
            </a:solidFill>
            <a:ln w="4239"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6076E4F9-E376-40CA-9173-94F449CE92A4}"/>
                </a:ext>
              </a:extLst>
            </p:cNvPr>
            <p:cNvSpPr/>
            <p:nvPr/>
          </p:nvSpPr>
          <p:spPr>
            <a:xfrm>
              <a:off x="9788609" y="2685856"/>
              <a:ext cx="701151" cy="452995"/>
            </a:xfrm>
            <a:custGeom>
              <a:avLst/>
              <a:gdLst>
                <a:gd name="connsiteX0" fmla="*/ 0 w 701151"/>
                <a:gd name="connsiteY0" fmla="*/ 0 h 452995"/>
                <a:gd name="connsiteX1" fmla="*/ 701152 w 701151"/>
                <a:gd name="connsiteY1" fmla="*/ 0 h 452995"/>
                <a:gd name="connsiteX2" fmla="*/ 701152 w 701151"/>
                <a:gd name="connsiteY2" fmla="*/ 452995 h 452995"/>
                <a:gd name="connsiteX3" fmla="*/ 0 w 701151"/>
                <a:gd name="connsiteY3" fmla="*/ 452995 h 452995"/>
              </a:gdLst>
              <a:ahLst/>
              <a:cxnLst>
                <a:cxn ang="0">
                  <a:pos x="connsiteX0" y="connsiteY0"/>
                </a:cxn>
                <a:cxn ang="0">
                  <a:pos x="connsiteX1" y="connsiteY1"/>
                </a:cxn>
                <a:cxn ang="0">
                  <a:pos x="connsiteX2" y="connsiteY2"/>
                </a:cxn>
                <a:cxn ang="0">
                  <a:pos x="connsiteX3" y="connsiteY3"/>
                </a:cxn>
              </a:cxnLst>
              <a:rect l="l" t="t" r="r" b="b"/>
              <a:pathLst>
                <a:path w="701151" h="452995">
                  <a:moveTo>
                    <a:pt x="0" y="0"/>
                  </a:moveTo>
                  <a:lnTo>
                    <a:pt x="701152" y="0"/>
                  </a:lnTo>
                  <a:lnTo>
                    <a:pt x="701152" y="452995"/>
                  </a:lnTo>
                  <a:lnTo>
                    <a:pt x="0" y="452995"/>
                  </a:lnTo>
                  <a:close/>
                </a:path>
              </a:pathLst>
            </a:custGeom>
            <a:solidFill>
              <a:srgbClr val="FFFFFF"/>
            </a:solidFill>
            <a:ln w="4239"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4FCEE9DE-2ADB-4E87-9546-30BBE8BB4AC8}"/>
                </a:ext>
              </a:extLst>
            </p:cNvPr>
            <p:cNvSpPr/>
            <p:nvPr/>
          </p:nvSpPr>
          <p:spPr>
            <a:xfrm>
              <a:off x="9786488" y="2683734"/>
              <a:ext cx="705352" cy="457237"/>
            </a:xfrm>
            <a:custGeom>
              <a:avLst/>
              <a:gdLst>
                <a:gd name="connsiteX0" fmla="*/ 703231 w 705352"/>
                <a:gd name="connsiteY0" fmla="*/ 457238 h 457237"/>
                <a:gd name="connsiteX1" fmla="*/ 2121 w 705352"/>
                <a:gd name="connsiteY1" fmla="*/ 457238 h 457237"/>
                <a:gd name="connsiteX2" fmla="*/ 0 w 705352"/>
                <a:gd name="connsiteY2" fmla="*/ 455117 h 457237"/>
                <a:gd name="connsiteX3" fmla="*/ 0 w 705352"/>
                <a:gd name="connsiteY3" fmla="*/ 2121 h 457237"/>
                <a:gd name="connsiteX4" fmla="*/ 2121 w 705352"/>
                <a:gd name="connsiteY4" fmla="*/ 0 h 457237"/>
                <a:gd name="connsiteX5" fmla="*/ 703231 w 705352"/>
                <a:gd name="connsiteY5" fmla="*/ 0 h 457237"/>
                <a:gd name="connsiteX6" fmla="*/ 705352 w 705352"/>
                <a:gd name="connsiteY6" fmla="*/ 2121 h 457237"/>
                <a:gd name="connsiteX7" fmla="*/ 705352 w 705352"/>
                <a:gd name="connsiteY7" fmla="*/ 455117 h 457237"/>
                <a:gd name="connsiteX8" fmla="*/ 703231 w 705352"/>
                <a:gd name="connsiteY8" fmla="*/ 457238 h 457237"/>
                <a:gd name="connsiteX9" fmla="*/ 4243 w 705352"/>
                <a:gd name="connsiteY9" fmla="*/ 452995 h 457237"/>
                <a:gd name="connsiteX10" fmla="*/ 700982 w 705352"/>
                <a:gd name="connsiteY10" fmla="*/ 452995 h 457237"/>
                <a:gd name="connsiteX11" fmla="*/ 700982 w 705352"/>
                <a:gd name="connsiteY11" fmla="*/ 4243 h 457237"/>
                <a:gd name="connsiteX12" fmla="*/ 4243 w 705352"/>
                <a:gd name="connsiteY12" fmla="*/ 4243 h 45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5352" h="457237">
                  <a:moveTo>
                    <a:pt x="703231" y="457238"/>
                  </a:moveTo>
                  <a:lnTo>
                    <a:pt x="2121" y="457238"/>
                  </a:lnTo>
                  <a:cubicBezTo>
                    <a:pt x="950" y="457238"/>
                    <a:pt x="0" y="456288"/>
                    <a:pt x="0" y="455117"/>
                  </a:cubicBezTo>
                  <a:lnTo>
                    <a:pt x="0" y="2121"/>
                  </a:lnTo>
                  <a:cubicBezTo>
                    <a:pt x="0" y="950"/>
                    <a:pt x="950" y="0"/>
                    <a:pt x="2121" y="0"/>
                  </a:cubicBezTo>
                  <a:lnTo>
                    <a:pt x="703231" y="0"/>
                  </a:lnTo>
                  <a:cubicBezTo>
                    <a:pt x="704402" y="0"/>
                    <a:pt x="705352" y="950"/>
                    <a:pt x="705352" y="2121"/>
                  </a:cubicBezTo>
                  <a:lnTo>
                    <a:pt x="705352" y="455117"/>
                  </a:lnTo>
                  <a:cubicBezTo>
                    <a:pt x="705352" y="456288"/>
                    <a:pt x="704402" y="457238"/>
                    <a:pt x="703231" y="457238"/>
                  </a:cubicBezTo>
                  <a:close/>
                  <a:moveTo>
                    <a:pt x="4243" y="452995"/>
                  </a:moveTo>
                  <a:lnTo>
                    <a:pt x="700982" y="452995"/>
                  </a:lnTo>
                  <a:lnTo>
                    <a:pt x="700982" y="4243"/>
                  </a:lnTo>
                  <a:lnTo>
                    <a:pt x="4243" y="4243"/>
                  </a:lnTo>
                  <a:close/>
                </a:path>
              </a:pathLst>
            </a:custGeom>
            <a:solidFill>
              <a:srgbClr val="231F20"/>
            </a:solidFill>
            <a:ln w="4239"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F12B6B91-1816-42E4-B859-A1788C92E956}"/>
                </a:ext>
              </a:extLst>
            </p:cNvPr>
            <p:cNvSpPr/>
            <p:nvPr/>
          </p:nvSpPr>
          <p:spPr>
            <a:xfrm>
              <a:off x="9770790" y="2664685"/>
              <a:ext cx="736536" cy="21171"/>
            </a:xfrm>
            <a:custGeom>
              <a:avLst/>
              <a:gdLst>
                <a:gd name="connsiteX0" fmla="*/ 0 w 736536"/>
                <a:gd name="connsiteY0" fmla="*/ 0 h 21171"/>
                <a:gd name="connsiteX1" fmla="*/ 736536 w 736536"/>
                <a:gd name="connsiteY1" fmla="*/ 0 h 21171"/>
                <a:gd name="connsiteX2" fmla="*/ 736536 w 736536"/>
                <a:gd name="connsiteY2" fmla="*/ 21171 h 21171"/>
                <a:gd name="connsiteX3" fmla="*/ 0 w 736536"/>
                <a:gd name="connsiteY3" fmla="*/ 21171 h 21171"/>
              </a:gdLst>
              <a:ahLst/>
              <a:cxnLst>
                <a:cxn ang="0">
                  <a:pos x="connsiteX0" y="connsiteY0"/>
                </a:cxn>
                <a:cxn ang="0">
                  <a:pos x="connsiteX1" y="connsiteY1"/>
                </a:cxn>
                <a:cxn ang="0">
                  <a:pos x="connsiteX2" y="connsiteY2"/>
                </a:cxn>
                <a:cxn ang="0">
                  <a:pos x="connsiteX3" y="connsiteY3"/>
                </a:cxn>
              </a:cxnLst>
              <a:rect l="l" t="t" r="r" b="b"/>
              <a:pathLst>
                <a:path w="736536" h="21171">
                  <a:moveTo>
                    <a:pt x="0" y="0"/>
                  </a:moveTo>
                  <a:lnTo>
                    <a:pt x="736536" y="0"/>
                  </a:lnTo>
                  <a:lnTo>
                    <a:pt x="736536" y="21171"/>
                  </a:lnTo>
                  <a:lnTo>
                    <a:pt x="0" y="21171"/>
                  </a:lnTo>
                  <a:close/>
                </a:path>
              </a:pathLst>
            </a:custGeom>
            <a:solidFill>
              <a:srgbClr val="FFFFFF"/>
            </a:solidFill>
            <a:ln w="4239"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0B62FB8A-30A6-4F23-A613-45E06B878576}"/>
                </a:ext>
              </a:extLst>
            </p:cNvPr>
            <p:cNvSpPr/>
            <p:nvPr/>
          </p:nvSpPr>
          <p:spPr>
            <a:xfrm>
              <a:off x="9768668" y="2662521"/>
              <a:ext cx="740736" cy="25456"/>
            </a:xfrm>
            <a:custGeom>
              <a:avLst/>
              <a:gdLst>
                <a:gd name="connsiteX0" fmla="*/ 738615 w 740736"/>
                <a:gd name="connsiteY0" fmla="*/ 25456 h 25456"/>
                <a:gd name="connsiteX1" fmla="*/ 2121 w 740736"/>
                <a:gd name="connsiteY1" fmla="*/ 25456 h 25456"/>
                <a:gd name="connsiteX2" fmla="*/ 0 w 740736"/>
                <a:gd name="connsiteY2" fmla="*/ 23335 h 25456"/>
                <a:gd name="connsiteX3" fmla="*/ 0 w 740736"/>
                <a:gd name="connsiteY3" fmla="*/ 2121 h 25456"/>
                <a:gd name="connsiteX4" fmla="*/ 2121 w 740736"/>
                <a:gd name="connsiteY4" fmla="*/ 0 h 25456"/>
                <a:gd name="connsiteX5" fmla="*/ 738615 w 740736"/>
                <a:gd name="connsiteY5" fmla="*/ 0 h 25456"/>
                <a:gd name="connsiteX6" fmla="*/ 740737 w 740736"/>
                <a:gd name="connsiteY6" fmla="*/ 2121 h 25456"/>
                <a:gd name="connsiteX7" fmla="*/ 740737 w 740736"/>
                <a:gd name="connsiteY7" fmla="*/ 23335 h 25456"/>
                <a:gd name="connsiteX8" fmla="*/ 738615 w 740736"/>
                <a:gd name="connsiteY8" fmla="*/ 25456 h 25456"/>
                <a:gd name="connsiteX9" fmla="*/ 4243 w 740736"/>
                <a:gd name="connsiteY9" fmla="*/ 21214 h 25456"/>
                <a:gd name="connsiteX10" fmla="*/ 736494 w 740736"/>
                <a:gd name="connsiteY10" fmla="*/ 21214 h 25456"/>
                <a:gd name="connsiteX11" fmla="*/ 736494 w 740736"/>
                <a:gd name="connsiteY11" fmla="*/ 4243 h 25456"/>
                <a:gd name="connsiteX12" fmla="*/ 4243 w 740736"/>
                <a:gd name="connsiteY12" fmla="*/ 4243 h 25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736" h="25456">
                  <a:moveTo>
                    <a:pt x="738615" y="25456"/>
                  </a:moveTo>
                  <a:lnTo>
                    <a:pt x="2121" y="25456"/>
                  </a:lnTo>
                  <a:cubicBezTo>
                    <a:pt x="950" y="25456"/>
                    <a:pt x="0" y="24506"/>
                    <a:pt x="0" y="23335"/>
                  </a:cubicBezTo>
                  <a:lnTo>
                    <a:pt x="0" y="2121"/>
                  </a:lnTo>
                  <a:cubicBezTo>
                    <a:pt x="0" y="950"/>
                    <a:pt x="950" y="0"/>
                    <a:pt x="2121" y="0"/>
                  </a:cubicBezTo>
                  <a:lnTo>
                    <a:pt x="738615" y="0"/>
                  </a:lnTo>
                  <a:cubicBezTo>
                    <a:pt x="739786" y="0"/>
                    <a:pt x="740737" y="950"/>
                    <a:pt x="740737" y="2121"/>
                  </a:cubicBezTo>
                  <a:lnTo>
                    <a:pt x="740737" y="23335"/>
                  </a:lnTo>
                  <a:cubicBezTo>
                    <a:pt x="740737" y="24506"/>
                    <a:pt x="739786" y="25456"/>
                    <a:pt x="738615" y="25456"/>
                  </a:cubicBezTo>
                  <a:close/>
                  <a:moveTo>
                    <a:pt x="4243" y="21214"/>
                  </a:moveTo>
                  <a:lnTo>
                    <a:pt x="736494" y="21214"/>
                  </a:lnTo>
                  <a:lnTo>
                    <a:pt x="736494" y="4243"/>
                  </a:lnTo>
                  <a:lnTo>
                    <a:pt x="4243" y="4243"/>
                  </a:lnTo>
                  <a:close/>
                </a:path>
              </a:pathLst>
            </a:custGeom>
            <a:solidFill>
              <a:srgbClr val="231F20"/>
            </a:solidFill>
            <a:ln w="4239"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7BDB1038-0514-4D7B-A2F2-1E4528F0398F}"/>
                </a:ext>
              </a:extLst>
            </p:cNvPr>
            <p:cNvSpPr/>
            <p:nvPr/>
          </p:nvSpPr>
          <p:spPr>
            <a:xfrm>
              <a:off x="9770790" y="3138851"/>
              <a:ext cx="736536" cy="21171"/>
            </a:xfrm>
            <a:custGeom>
              <a:avLst/>
              <a:gdLst>
                <a:gd name="connsiteX0" fmla="*/ 0 w 736536"/>
                <a:gd name="connsiteY0" fmla="*/ 0 h 21171"/>
                <a:gd name="connsiteX1" fmla="*/ 736536 w 736536"/>
                <a:gd name="connsiteY1" fmla="*/ 0 h 21171"/>
                <a:gd name="connsiteX2" fmla="*/ 736536 w 736536"/>
                <a:gd name="connsiteY2" fmla="*/ 21171 h 21171"/>
                <a:gd name="connsiteX3" fmla="*/ 0 w 736536"/>
                <a:gd name="connsiteY3" fmla="*/ 21171 h 21171"/>
              </a:gdLst>
              <a:ahLst/>
              <a:cxnLst>
                <a:cxn ang="0">
                  <a:pos x="connsiteX0" y="connsiteY0"/>
                </a:cxn>
                <a:cxn ang="0">
                  <a:pos x="connsiteX1" y="connsiteY1"/>
                </a:cxn>
                <a:cxn ang="0">
                  <a:pos x="connsiteX2" y="connsiteY2"/>
                </a:cxn>
                <a:cxn ang="0">
                  <a:pos x="connsiteX3" y="connsiteY3"/>
                </a:cxn>
              </a:cxnLst>
              <a:rect l="l" t="t" r="r" b="b"/>
              <a:pathLst>
                <a:path w="736536" h="21171">
                  <a:moveTo>
                    <a:pt x="0" y="0"/>
                  </a:moveTo>
                  <a:lnTo>
                    <a:pt x="736536" y="0"/>
                  </a:lnTo>
                  <a:lnTo>
                    <a:pt x="736536" y="21171"/>
                  </a:lnTo>
                  <a:lnTo>
                    <a:pt x="0" y="21171"/>
                  </a:lnTo>
                  <a:close/>
                </a:path>
              </a:pathLst>
            </a:custGeom>
            <a:solidFill>
              <a:srgbClr val="FFFFFF"/>
            </a:solidFill>
            <a:ln w="4239"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0352858C-83D0-4524-9669-BA6A4987DCC7}"/>
                </a:ext>
              </a:extLst>
            </p:cNvPr>
            <p:cNvSpPr/>
            <p:nvPr/>
          </p:nvSpPr>
          <p:spPr>
            <a:xfrm>
              <a:off x="9768668" y="3136687"/>
              <a:ext cx="740736" cy="25456"/>
            </a:xfrm>
            <a:custGeom>
              <a:avLst/>
              <a:gdLst>
                <a:gd name="connsiteX0" fmla="*/ 738615 w 740736"/>
                <a:gd name="connsiteY0" fmla="*/ 25456 h 25456"/>
                <a:gd name="connsiteX1" fmla="*/ 2121 w 740736"/>
                <a:gd name="connsiteY1" fmla="*/ 25456 h 25456"/>
                <a:gd name="connsiteX2" fmla="*/ 0 w 740736"/>
                <a:gd name="connsiteY2" fmla="*/ 23335 h 25456"/>
                <a:gd name="connsiteX3" fmla="*/ 0 w 740736"/>
                <a:gd name="connsiteY3" fmla="*/ 2121 h 25456"/>
                <a:gd name="connsiteX4" fmla="*/ 2121 w 740736"/>
                <a:gd name="connsiteY4" fmla="*/ 0 h 25456"/>
                <a:gd name="connsiteX5" fmla="*/ 738615 w 740736"/>
                <a:gd name="connsiteY5" fmla="*/ 0 h 25456"/>
                <a:gd name="connsiteX6" fmla="*/ 740737 w 740736"/>
                <a:gd name="connsiteY6" fmla="*/ 2121 h 25456"/>
                <a:gd name="connsiteX7" fmla="*/ 740737 w 740736"/>
                <a:gd name="connsiteY7" fmla="*/ 23335 h 25456"/>
                <a:gd name="connsiteX8" fmla="*/ 738615 w 740736"/>
                <a:gd name="connsiteY8" fmla="*/ 25456 h 25456"/>
                <a:gd name="connsiteX9" fmla="*/ 4243 w 740736"/>
                <a:gd name="connsiteY9" fmla="*/ 21214 h 25456"/>
                <a:gd name="connsiteX10" fmla="*/ 736494 w 740736"/>
                <a:gd name="connsiteY10" fmla="*/ 21214 h 25456"/>
                <a:gd name="connsiteX11" fmla="*/ 736494 w 740736"/>
                <a:gd name="connsiteY11" fmla="*/ 4243 h 25456"/>
                <a:gd name="connsiteX12" fmla="*/ 4243 w 740736"/>
                <a:gd name="connsiteY12" fmla="*/ 4243 h 25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736" h="25456">
                  <a:moveTo>
                    <a:pt x="738615" y="25456"/>
                  </a:moveTo>
                  <a:lnTo>
                    <a:pt x="2121" y="25456"/>
                  </a:lnTo>
                  <a:cubicBezTo>
                    <a:pt x="950" y="25456"/>
                    <a:pt x="0" y="24506"/>
                    <a:pt x="0" y="23335"/>
                  </a:cubicBezTo>
                  <a:lnTo>
                    <a:pt x="0" y="2121"/>
                  </a:lnTo>
                  <a:cubicBezTo>
                    <a:pt x="0" y="950"/>
                    <a:pt x="950" y="0"/>
                    <a:pt x="2121" y="0"/>
                  </a:cubicBezTo>
                  <a:lnTo>
                    <a:pt x="738615" y="0"/>
                  </a:lnTo>
                  <a:cubicBezTo>
                    <a:pt x="739786" y="0"/>
                    <a:pt x="740737" y="950"/>
                    <a:pt x="740737" y="2121"/>
                  </a:cubicBezTo>
                  <a:lnTo>
                    <a:pt x="740737" y="23335"/>
                  </a:lnTo>
                  <a:cubicBezTo>
                    <a:pt x="740737" y="24506"/>
                    <a:pt x="739786" y="25456"/>
                    <a:pt x="738615" y="25456"/>
                  </a:cubicBezTo>
                  <a:close/>
                  <a:moveTo>
                    <a:pt x="4243" y="21214"/>
                  </a:moveTo>
                  <a:lnTo>
                    <a:pt x="736494" y="21214"/>
                  </a:lnTo>
                  <a:lnTo>
                    <a:pt x="736494" y="4243"/>
                  </a:lnTo>
                  <a:lnTo>
                    <a:pt x="4243" y="4243"/>
                  </a:lnTo>
                  <a:close/>
                </a:path>
              </a:pathLst>
            </a:custGeom>
            <a:solidFill>
              <a:srgbClr val="231F20"/>
            </a:solidFill>
            <a:ln w="4239"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6CE8E4EF-3149-4437-9000-5B6B2C241079}"/>
                </a:ext>
              </a:extLst>
            </p:cNvPr>
            <p:cNvSpPr/>
            <p:nvPr/>
          </p:nvSpPr>
          <p:spPr>
            <a:xfrm>
              <a:off x="10142028" y="3364479"/>
              <a:ext cx="12730" cy="60713"/>
            </a:xfrm>
            <a:custGeom>
              <a:avLst/>
              <a:gdLst>
                <a:gd name="connsiteX0" fmla="*/ 6364 w 12730"/>
                <a:gd name="connsiteY0" fmla="*/ 60713 h 60713"/>
                <a:gd name="connsiteX1" fmla="*/ 0 w 12730"/>
                <a:gd name="connsiteY1" fmla="*/ 54349 h 60713"/>
                <a:gd name="connsiteX2" fmla="*/ 0 w 12730"/>
                <a:gd name="connsiteY2" fmla="*/ 6364 h 60713"/>
                <a:gd name="connsiteX3" fmla="*/ 6364 w 12730"/>
                <a:gd name="connsiteY3" fmla="*/ 0 h 60713"/>
                <a:gd name="connsiteX4" fmla="*/ 12728 w 12730"/>
                <a:gd name="connsiteY4" fmla="*/ 6364 h 60713"/>
                <a:gd name="connsiteX5" fmla="*/ 12728 w 12730"/>
                <a:gd name="connsiteY5" fmla="*/ 54180 h 60713"/>
                <a:gd name="connsiteX6" fmla="*/ 6538 w 12730"/>
                <a:gd name="connsiteY6" fmla="*/ 60709 h 60713"/>
                <a:gd name="connsiteX7" fmla="*/ 6364 w 12730"/>
                <a:gd name="connsiteY7" fmla="*/ 60713 h 6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0" h="60713">
                  <a:moveTo>
                    <a:pt x="6364" y="60713"/>
                  </a:moveTo>
                  <a:cubicBezTo>
                    <a:pt x="2851" y="60713"/>
                    <a:pt x="0" y="57862"/>
                    <a:pt x="0" y="54349"/>
                  </a:cubicBezTo>
                  <a:lnTo>
                    <a:pt x="0" y="6364"/>
                  </a:lnTo>
                  <a:cubicBezTo>
                    <a:pt x="0" y="2851"/>
                    <a:pt x="2851" y="0"/>
                    <a:pt x="6364" y="0"/>
                  </a:cubicBezTo>
                  <a:cubicBezTo>
                    <a:pt x="9877" y="0"/>
                    <a:pt x="12728" y="2851"/>
                    <a:pt x="12728" y="6364"/>
                  </a:cubicBezTo>
                  <a:lnTo>
                    <a:pt x="12728" y="54180"/>
                  </a:lnTo>
                  <a:cubicBezTo>
                    <a:pt x="12822" y="57693"/>
                    <a:pt x="10051" y="60616"/>
                    <a:pt x="6538" y="60709"/>
                  </a:cubicBezTo>
                  <a:cubicBezTo>
                    <a:pt x="6479" y="60713"/>
                    <a:pt x="6423" y="60713"/>
                    <a:pt x="6364" y="60713"/>
                  </a:cubicBezTo>
                  <a:close/>
                </a:path>
              </a:pathLst>
            </a:custGeom>
            <a:solidFill>
              <a:srgbClr val="231F20"/>
            </a:solidFill>
            <a:ln w="4239"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3B4AF1CE-77F2-45C5-8BF1-81AB7670C55D}"/>
                </a:ext>
              </a:extLst>
            </p:cNvPr>
            <p:cNvSpPr/>
            <p:nvPr/>
          </p:nvSpPr>
          <p:spPr>
            <a:xfrm>
              <a:off x="9530023" y="2685847"/>
              <a:ext cx="196231" cy="266168"/>
            </a:xfrm>
            <a:custGeom>
              <a:avLst/>
              <a:gdLst>
                <a:gd name="connsiteX0" fmla="*/ 94562 w 196231"/>
                <a:gd name="connsiteY0" fmla="*/ 645 h 266168"/>
                <a:gd name="connsiteX1" fmla="*/ 49505 w 196231"/>
                <a:gd name="connsiteY1" fmla="*/ 51049 h 266168"/>
                <a:gd name="connsiteX2" fmla="*/ 45262 w 196231"/>
                <a:gd name="connsiteY2" fmla="*/ 86560 h 266168"/>
                <a:gd name="connsiteX3" fmla="*/ 23624 w 196231"/>
                <a:gd name="connsiteY3" fmla="*/ 105228 h 266168"/>
                <a:gd name="connsiteX4" fmla="*/ 15563 w 196231"/>
                <a:gd name="connsiteY4" fmla="*/ 136964 h 266168"/>
                <a:gd name="connsiteX5" fmla="*/ 20060 w 196231"/>
                <a:gd name="connsiteY5" fmla="*/ 153341 h 266168"/>
                <a:gd name="connsiteX6" fmla="*/ 8096 w 196231"/>
                <a:gd name="connsiteY6" fmla="*/ 174300 h 266168"/>
                <a:gd name="connsiteX7" fmla="*/ 25491 w 196231"/>
                <a:gd name="connsiteY7" fmla="*/ 250202 h 266168"/>
                <a:gd name="connsiteX8" fmla="*/ 108394 w 196231"/>
                <a:gd name="connsiteY8" fmla="*/ 263439 h 266168"/>
                <a:gd name="connsiteX9" fmla="*/ 177126 w 196231"/>
                <a:gd name="connsiteY9" fmla="*/ 232892 h 266168"/>
                <a:gd name="connsiteX10" fmla="*/ 195454 w 196231"/>
                <a:gd name="connsiteY10" fmla="*/ 195132 h 266168"/>
                <a:gd name="connsiteX11" fmla="*/ 171992 w 196231"/>
                <a:gd name="connsiteY11" fmla="*/ 159068 h 266168"/>
                <a:gd name="connsiteX12" fmla="*/ 176235 w 196231"/>
                <a:gd name="connsiteY12" fmla="*/ 127503 h 266168"/>
                <a:gd name="connsiteX13" fmla="*/ 168301 w 196231"/>
                <a:gd name="connsiteY13" fmla="*/ 42139 h 266168"/>
                <a:gd name="connsiteX14" fmla="*/ 146408 w 196231"/>
                <a:gd name="connsiteY14" fmla="*/ 6203 h 266168"/>
                <a:gd name="connsiteX15" fmla="*/ 132535 w 196231"/>
                <a:gd name="connsiteY15" fmla="*/ 9003 h 266168"/>
                <a:gd name="connsiteX16" fmla="*/ 94562 w 196231"/>
                <a:gd name="connsiteY16" fmla="*/ 645 h 26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6231" h="266168">
                  <a:moveTo>
                    <a:pt x="94562" y="645"/>
                  </a:moveTo>
                  <a:cubicBezTo>
                    <a:pt x="69263" y="4214"/>
                    <a:pt x="50226" y="25509"/>
                    <a:pt x="49505" y="51049"/>
                  </a:cubicBezTo>
                  <a:cubicBezTo>
                    <a:pt x="48911" y="63141"/>
                    <a:pt x="51796" y="76505"/>
                    <a:pt x="45262" y="86560"/>
                  </a:cubicBezTo>
                  <a:cubicBezTo>
                    <a:pt x="40086" y="94622"/>
                    <a:pt x="30328" y="98398"/>
                    <a:pt x="23624" y="105228"/>
                  </a:cubicBezTo>
                  <a:cubicBezTo>
                    <a:pt x="15479" y="113617"/>
                    <a:pt x="12409" y="125705"/>
                    <a:pt x="15563" y="136964"/>
                  </a:cubicBezTo>
                  <a:cubicBezTo>
                    <a:pt x="17218" y="142437"/>
                    <a:pt x="20315" y="147656"/>
                    <a:pt x="20060" y="153341"/>
                  </a:cubicBezTo>
                  <a:cubicBezTo>
                    <a:pt x="19721" y="161529"/>
                    <a:pt x="12848" y="167639"/>
                    <a:pt x="8096" y="174300"/>
                  </a:cubicBezTo>
                  <a:cubicBezTo>
                    <a:pt x="-8621" y="197762"/>
                    <a:pt x="2198" y="233274"/>
                    <a:pt x="25491" y="250202"/>
                  </a:cubicBezTo>
                  <a:cubicBezTo>
                    <a:pt x="48783" y="267131"/>
                    <a:pt x="80137" y="268828"/>
                    <a:pt x="108394" y="263439"/>
                  </a:cubicBezTo>
                  <a:cubicBezTo>
                    <a:pt x="133480" y="259103"/>
                    <a:pt x="157096" y="248607"/>
                    <a:pt x="177126" y="232892"/>
                  </a:cubicBezTo>
                  <a:cubicBezTo>
                    <a:pt x="188624" y="223558"/>
                    <a:pt x="199230" y="209472"/>
                    <a:pt x="195454" y="195132"/>
                  </a:cubicBezTo>
                  <a:cubicBezTo>
                    <a:pt x="191678" y="180791"/>
                    <a:pt x="175853" y="173027"/>
                    <a:pt x="171992" y="159068"/>
                  </a:cubicBezTo>
                  <a:cubicBezTo>
                    <a:pt x="169107" y="148674"/>
                    <a:pt x="173604" y="137855"/>
                    <a:pt x="176235" y="127503"/>
                  </a:cubicBezTo>
                  <a:cubicBezTo>
                    <a:pt x="183278" y="99501"/>
                    <a:pt x="176786" y="69802"/>
                    <a:pt x="168301" y="42139"/>
                  </a:cubicBezTo>
                  <a:cubicBezTo>
                    <a:pt x="164058" y="28350"/>
                    <a:pt x="160961" y="11252"/>
                    <a:pt x="146408" y="6203"/>
                  </a:cubicBezTo>
                  <a:cubicBezTo>
                    <a:pt x="140172" y="4082"/>
                    <a:pt x="132535" y="9003"/>
                    <a:pt x="132535" y="9003"/>
                  </a:cubicBezTo>
                  <a:cubicBezTo>
                    <a:pt x="129565" y="94"/>
                    <a:pt x="104066" y="-1009"/>
                    <a:pt x="94562" y="645"/>
                  </a:cubicBezTo>
                  <a:close/>
                </a:path>
              </a:pathLst>
            </a:custGeom>
            <a:solidFill>
              <a:srgbClr val="FFFFFF"/>
            </a:solidFill>
            <a:ln w="4239"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30F806C2-5C82-4BF6-876B-102DE753F1F0}"/>
                </a:ext>
              </a:extLst>
            </p:cNvPr>
            <p:cNvSpPr/>
            <p:nvPr/>
          </p:nvSpPr>
          <p:spPr>
            <a:xfrm>
              <a:off x="9527944" y="2683921"/>
              <a:ext cx="200291" cy="270082"/>
            </a:xfrm>
            <a:custGeom>
              <a:avLst/>
              <a:gdLst>
                <a:gd name="connsiteX0" fmla="*/ 82726 w 200291"/>
                <a:gd name="connsiteY0" fmla="*/ 270032 h 270082"/>
                <a:gd name="connsiteX1" fmla="*/ 26382 w 200291"/>
                <a:gd name="connsiteY1" fmla="*/ 253697 h 270082"/>
                <a:gd name="connsiteX2" fmla="*/ 8563 w 200291"/>
                <a:gd name="connsiteY2" fmla="*/ 175122 h 270082"/>
                <a:gd name="connsiteX3" fmla="*/ 12296 w 200291"/>
                <a:gd name="connsiteY3" fmla="*/ 170286 h 270082"/>
                <a:gd name="connsiteX4" fmla="*/ 20188 w 200291"/>
                <a:gd name="connsiteY4" fmla="*/ 155182 h 270082"/>
                <a:gd name="connsiteX5" fmla="*/ 17642 w 200291"/>
                <a:gd name="connsiteY5" fmla="*/ 144617 h 270082"/>
                <a:gd name="connsiteX6" fmla="*/ 15818 w 200291"/>
                <a:gd name="connsiteY6" fmla="*/ 139441 h 270082"/>
                <a:gd name="connsiteX7" fmla="*/ 24303 w 200291"/>
                <a:gd name="connsiteY7" fmla="*/ 105796 h 270082"/>
                <a:gd name="connsiteX8" fmla="*/ 33807 w 200291"/>
                <a:gd name="connsiteY8" fmla="*/ 98244 h 270082"/>
                <a:gd name="connsiteX9" fmla="*/ 45644 w 200291"/>
                <a:gd name="connsiteY9" fmla="*/ 87425 h 270082"/>
                <a:gd name="connsiteX10" fmla="*/ 49632 w 200291"/>
                <a:gd name="connsiteY10" fmla="*/ 62902 h 270082"/>
                <a:gd name="connsiteX11" fmla="*/ 49632 w 200291"/>
                <a:gd name="connsiteY11" fmla="*/ 52847 h 270082"/>
                <a:gd name="connsiteX12" fmla="*/ 96302 w 200291"/>
                <a:gd name="connsiteY12" fmla="*/ 662 h 270082"/>
                <a:gd name="connsiteX13" fmla="*/ 96302 w 200291"/>
                <a:gd name="connsiteY13" fmla="*/ 662 h 270082"/>
                <a:gd name="connsiteX14" fmla="*/ 135420 w 200291"/>
                <a:gd name="connsiteY14" fmla="*/ 8256 h 270082"/>
                <a:gd name="connsiteX15" fmla="*/ 149167 w 200291"/>
                <a:gd name="connsiteY15" fmla="*/ 6304 h 270082"/>
                <a:gd name="connsiteX16" fmla="*/ 170677 w 200291"/>
                <a:gd name="connsiteY16" fmla="*/ 38082 h 270082"/>
                <a:gd name="connsiteX17" fmla="*/ 172289 w 200291"/>
                <a:gd name="connsiteY17" fmla="*/ 43513 h 270082"/>
                <a:gd name="connsiteX18" fmla="*/ 180223 w 200291"/>
                <a:gd name="connsiteY18" fmla="*/ 129895 h 270082"/>
                <a:gd name="connsiteX19" fmla="*/ 178526 w 200291"/>
                <a:gd name="connsiteY19" fmla="*/ 136089 h 270082"/>
                <a:gd name="connsiteX20" fmla="*/ 175981 w 200291"/>
                <a:gd name="connsiteY20" fmla="*/ 160443 h 270082"/>
                <a:gd name="connsiteX21" fmla="*/ 187266 w 200291"/>
                <a:gd name="connsiteY21" fmla="*/ 177413 h 270082"/>
                <a:gd name="connsiteX22" fmla="*/ 199443 w 200291"/>
                <a:gd name="connsiteY22" fmla="*/ 196378 h 270082"/>
                <a:gd name="connsiteX23" fmla="*/ 180478 w 200291"/>
                <a:gd name="connsiteY23" fmla="*/ 236175 h 270082"/>
                <a:gd name="connsiteX24" fmla="*/ 110982 w 200291"/>
                <a:gd name="connsiteY24" fmla="*/ 267274 h 270082"/>
                <a:gd name="connsiteX25" fmla="*/ 82726 w 200291"/>
                <a:gd name="connsiteY25" fmla="*/ 270032 h 270082"/>
                <a:gd name="connsiteX26" fmla="*/ 96981 w 200291"/>
                <a:gd name="connsiteY26" fmla="*/ 4480 h 270082"/>
                <a:gd name="connsiteX27" fmla="*/ 53451 w 200291"/>
                <a:gd name="connsiteY27" fmla="*/ 53059 h 270082"/>
                <a:gd name="connsiteX28" fmla="*/ 53451 w 200291"/>
                <a:gd name="connsiteY28" fmla="*/ 62775 h 270082"/>
                <a:gd name="connsiteX29" fmla="*/ 48869 w 200291"/>
                <a:gd name="connsiteY29" fmla="*/ 89547 h 270082"/>
                <a:gd name="connsiteX30" fmla="*/ 35928 w 200291"/>
                <a:gd name="connsiteY30" fmla="*/ 101426 h 270082"/>
                <a:gd name="connsiteX31" fmla="*/ 26976 w 200291"/>
                <a:gd name="connsiteY31" fmla="*/ 108512 h 270082"/>
                <a:gd name="connsiteX32" fmla="*/ 19467 w 200291"/>
                <a:gd name="connsiteY32" fmla="*/ 138211 h 270082"/>
                <a:gd name="connsiteX33" fmla="*/ 21206 w 200291"/>
                <a:gd name="connsiteY33" fmla="*/ 143090 h 270082"/>
                <a:gd name="connsiteX34" fmla="*/ 24049 w 200291"/>
                <a:gd name="connsiteY34" fmla="*/ 155224 h 270082"/>
                <a:gd name="connsiteX35" fmla="*/ 15309 w 200291"/>
                <a:gd name="connsiteY35" fmla="*/ 172619 h 270082"/>
                <a:gd name="connsiteX36" fmla="*/ 11702 w 200291"/>
                <a:gd name="connsiteY36" fmla="*/ 177244 h 270082"/>
                <a:gd name="connsiteX37" fmla="*/ 28673 w 200291"/>
                <a:gd name="connsiteY37" fmla="*/ 250431 h 270082"/>
                <a:gd name="connsiteX38" fmla="*/ 110091 w 200291"/>
                <a:gd name="connsiteY38" fmla="*/ 263159 h 270082"/>
                <a:gd name="connsiteX39" fmla="*/ 177975 w 200291"/>
                <a:gd name="connsiteY39" fmla="*/ 233035 h 270082"/>
                <a:gd name="connsiteX40" fmla="*/ 195667 w 200291"/>
                <a:gd name="connsiteY40" fmla="*/ 197227 h 270082"/>
                <a:gd name="connsiteX41" fmla="*/ 184339 w 200291"/>
                <a:gd name="connsiteY41" fmla="*/ 179874 h 270082"/>
                <a:gd name="connsiteX42" fmla="*/ 172205 w 200291"/>
                <a:gd name="connsiteY42" fmla="*/ 161206 h 270082"/>
                <a:gd name="connsiteX43" fmla="*/ 174750 w 200291"/>
                <a:gd name="connsiteY43" fmla="*/ 134732 h 270082"/>
                <a:gd name="connsiteX44" fmla="*/ 176447 w 200291"/>
                <a:gd name="connsiteY44" fmla="*/ 128665 h 270082"/>
                <a:gd name="connsiteX45" fmla="*/ 168556 w 200291"/>
                <a:gd name="connsiteY45" fmla="*/ 44362 h 270082"/>
                <a:gd name="connsiteX46" fmla="*/ 166901 w 200291"/>
                <a:gd name="connsiteY46" fmla="*/ 38889 h 270082"/>
                <a:gd name="connsiteX47" fmla="*/ 147894 w 200291"/>
                <a:gd name="connsiteY47" fmla="*/ 9699 h 270082"/>
                <a:gd name="connsiteX48" fmla="*/ 135717 w 200291"/>
                <a:gd name="connsiteY48" fmla="*/ 12244 h 270082"/>
                <a:gd name="connsiteX49" fmla="*/ 133068 w 200291"/>
                <a:gd name="connsiteY49" fmla="*/ 11720 h 270082"/>
                <a:gd name="connsiteX50" fmla="*/ 132832 w 200291"/>
                <a:gd name="connsiteY50" fmla="*/ 11226 h 270082"/>
                <a:gd name="connsiteX51" fmla="*/ 97024 w 200291"/>
                <a:gd name="connsiteY51" fmla="*/ 4183 h 27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00291" h="270082">
                  <a:moveTo>
                    <a:pt x="82726" y="270032"/>
                  </a:moveTo>
                  <a:cubicBezTo>
                    <a:pt x="62689" y="270685"/>
                    <a:pt x="42962" y="264966"/>
                    <a:pt x="26382" y="253697"/>
                  </a:cubicBezTo>
                  <a:cubicBezTo>
                    <a:pt x="3387" y="236727"/>
                    <a:pt x="-9596" y="200536"/>
                    <a:pt x="8563" y="175122"/>
                  </a:cubicBezTo>
                  <a:cubicBezTo>
                    <a:pt x="9708" y="173510"/>
                    <a:pt x="10981" y="171898"/>
                    <a:pt x="12296" y="170286"/>
                  </a:cubicBezTo>
                  <a:cubicBezTo>
                    <a:pt x="16200" y="165406"/>
                    <a:pt x="19933" y="160782"/>
                    <a:pt x="20188" y="155182"/>
                  </a:cubicBezTo>
                  <a:cubicBezTo>
                    <a:pt x="20059" y="151525"/>
                    <a:pt x="19193" y="147932"/>
                    <a:pt x="17642" y="144617"/>
                  </a:cubicBezTo>
                  <a:cubicBezTo>
                    <a:pt x="16963" y="142878"/>
                    <a:pt x="16327" y="141181"/>
                    <a:pt x="15818" y="139441"/>
                  </a:cubicBezTo>
                  <a:cubicBezTo>
                    <a:pt x="12389" y="127516"/>
                    <a:pt x="15630" y="114669"/>
                    <a:pt x="24303" y="105796"/>
                  </a:cubicBezTo>
                  <a:cubicBezTo>
                    <a:pt x="27236" y="102996"/>
                    <a:pt x="30417" y="100468"/>
                    <a:pt x="33807" y="98244"/>
                  </a:cubicBezTo>
                  <a:cubicBezTo>
                    <a:pt x="38404" y="95423"/>
                    <a:pt x="42422" y="91751"/>
                    <a:pt x="45644" y="87425"/>
                  </a:cubicBezTo>
                  <a:cubicBezTo>
                    <a:pt x="50099" y="80467"/>
                    <a:pt x="49887" y="71939"/>
                    <a:pt x="49632" y="62902"/>
                  </a:cubicBezTo>
                  <a:cubicBezTo>
                    <a:pt x="49632" y="59593"/>
                    <a:pt x="49632" y="56156"/>
                    <a:pt x="49632" y="52847"/>
                  </a:cubicBezTo>
                  <a:cubicBezTo>
                    <a:pt x="50490" y="26442"/>
                    <a:pt x="70156" y="4451"/>
                    <a:pt x="96302" y="662"/>
                  </a:cubicBezTo>
                  <a:lnTo>
                    <a:pt x="96302" y="662"/>
                  </a:lnTo>
                  <a:cubicBezTo>
                    <a:pt x="104151" y="-696"/>
                    <a:pt x="129141" y="-738"/>
                    <a:pt x="135420" y="8256"/>
                  </a:cubicBezTo>
                  <a:cubicBezTo>
                    <a:pt x="139587" y="5879"/>
                    <a:pt x="144503" y="5181"/>
                    <a:pt x="149167" y="6304"/>
                  </a:cubicBezTo>
                  <a:cubicBezTo>
                    <a:pt x="162828" y="11014"/>
                    <a:pt x="166986" y="25397"/>
                    <a:pt x="170677" y="38082"/>
                  </a:cubicBezTo>
                  <a:cubicBezTo>
                    <a:pt x="171229" y="39907"/>
                    <a:pt x="171738" y="41731"/>
                    <a:pt x="172289" y="43513"/>
                  </a:cubicBezTo>
                  <a:cubicBezTo>
                    <a:pt x="180435" y="69606"/>
                    <a:pt x="187733" y="100281"/>
                    <a:pt x="180223" y="129895"/>
                  </a:cubicBezTo>
                  <a:cubicBezTo>
                    <a:pt x="179714" y="131974"/>
                    <a:pt x="179120" y="134138"/>
                    <a:pt x="178526" y="136089"/>
                  </a:cubicBezTo>
                  <a:cubicBezTo>
                    <a:pt x="176193" y="144235"/>
                    <a:pt x="173817" y="152636"/>
                    <a:pt x="175981" y="160443"/>
                  </a:cubicBezTo>
                  <a:cubicBezTo>
                    <a:pt x="178400" y="166886"/>
                    <a:pt x="182260" y="172691"/>
                    <a:pt x="187266" y="177413"/>
                  </a:cubicBezTo>
                  <a:cubicBezTo>
                    <a:pt x="192786" y="182666"/>
                    <a:pt x="196965" y="189170"/>
                    <a:pt x="199443" y="196378"/>
                  </a:cubicBezTo>
                  <a:cubicBezTo>
                    <a:pt x="204195" y="214495"/>
                    <a:pt x="187775" y="230320"/>
                    <a:pt x="180478" y="236175"/>
                  </a:cubicBezTo>
                  <a:cubicBezTo>
                    <a:pt x="160216" y="252085"/>
                    <a:pt x="136349" y="262768"/>
                    <a:pt x="110982" y="267274"/>
                  </a:cubicBezTo>
                  <a:cubicBezTo>
                    <a:pt x="101672" y="269090"/>
                    <a:pt x="92211" y="270015"/>
                    <a:pt x="82726" y="270032"/>
                  </a:cubicBezTo>
                  <a:close/>
                  <a:moveTo>
                    <a:pt x="96981" y="4480"/>
                  </a:moveTo>
                  <a:cubicBezTo>
                    <a:pt x="72641" y="8031"/>
                    <a:pt x="54321" y="28477"/>
                    <a:pt x="53451" y="53059"/>
                  </a:cubicBezTo>
                  <a:cubicBezTo>
                    <a:pt x="53451" y="56199"/>
                    <a:pt x="53451" y="59551"/>
                    <a:pt x="53451" y="62775"/>
                  </a:cubicBezTo>
                  <a:cubicBezTo>
                    <a:pt x="53705" y="72024"/>
                    <a:pt x="53960" y="81570"/>
                    <a:pt x="48869" y="89547"/>
                  </a:cubicBezTo>
                  <a:cubicBezTo>
                    <a:pt x="45355" y="94298"/>
                    <a:pt x="40962" y="98331"/>
                    <a:pt x="35928" y="101426"/>
                  </a:cubicBezTo>
                  <a:cubicBezTo>
                    <a:pt x="32737" y="103513"/>
                    <a:pt x="29740" y="105884"/>
                    <a:pt x="26976" y="108512"/>
                  </a:cubicBezTo>
                  <a:cubicBezTo>
                    <a:pt x="19433" y="116406"/>
                    <a:pt x="16582" y="127679"/>
                    <a:pt x="19467" y="138211"/>
                  </a:cubicBezTo>
                  <a:cubicBezTo>
                    <a:pt x="19976" y="139865"/>
                    <a:pt x="20570" y="141478"/>
                    <a:pt x="21206" y="143090"/>
                  </a:cubicBezTo>
                  <a:cubicBezTo>
                    <a:pt x="22984" y="146894"/>
                    <a:pt x="23952" y="151026"/>
                    <a:pt x="24049" y="155224"/>
                  </a:cubicBezTo>
                  <a:cubicBezTo>
                    <a:pt x="23752" y="162097"/>
                    <a:pt x="19467" y="167443"/>
                    <a:pt x="15309" y="172619"/>
                  </a:cubicBezTo>
                  <a:cubicBezTo>
                    <a:pt x="14036" y="174146"/>
                    <a:pt x="12806" y="175674"/>
                    <a:pt x="11702" y="177244"/>
                  </a:cubicBezTo>
                  <a:cubicBezTo>
                    <a:pt x="-1789" y="196166"/>
                    <a:pt x="1817" y="230914"/>
                    <a:pt x="28673" y="250431"/>
                  </a:cubicBezTo>
                  <a:cubicBezTo>
                    <a:pt x="48572" y="264983"/>
                    <a:pt x="77507" y="269523"/>
                    <a:pt x="110091" y="263159"/>
                  </a:cubicBezTo>
                  <a:cubicBezTo>
                    <a:pt x="134863" y="258886"/>
                    <a:pt x="158187" y="248538"/>
                    <a:pt x="177975" y="233035"/>
                  </a:cubicBezTo>
                  <a:cubicBezTo>
                    <a:pt x="184678" y="227562"/>
                    <a:pt x="199825" y="213179"/>
                    <a:pt x="195667" y="197227"/>
                  </a:cubicBezTo>
                  <a:cubicBezTo>
                    <a:pt x="193304" y="190634"/>
                    <a:pt x="189422" y="184690"/>
                    <a:pt x="184339" y="179874"/>
                  </a:cubicBezTo>
                  <a:cubicBezTo>
                    <a:pt x="178912" y="174668"/>
                    <a:pt x="174759" y="168280"/>
                    <a:pt x="172205" y="161206"/>
                  </a:cubicBezTo>
                  <a:cubicBezTo>
                    <a:pt x="169744" y="152339"/>
                    <a:pt x="172205" y="143387"/>
                    <a:pt x="174750" y="134732"/>
                  </a:cubicBezTo>
                  <a:cubicBezTo>
                    <a:pt x="175344" y="132695"/>
                    <a:pt x="175938" y="130489"/>
                    <a:pt x="176447" y="128665"/>
                  </a:cubicBezTo>
                  <a:cubicBezTo>
                    <a:pt x="183660" y="99984"/>
                    <a:pt x="176447" y="69945"/>
                    <a:pt x="168556" y="44362"/>
                  </a:cubicBezTo>
                  <a:lnTo>
                    <a:pt x="166901" y="38889"/>
                  </a:lnTo>
                  <a:cubicBezTo>
                    <a:pt x="163337" y="26500"/>
                    <a:pt x="159604" y="13729"/>
                    <a:pt x="147894" y="9699"/>
                  </a:cubicBezTo>
                  <a:cubicBezTo>
                    <a:pt x="143659" y="8975"/>
                    <a:pt x="139307" y="9885"/>
                    <a:pt x="135717" y="12244"/>
                  </a:cubicBezTo>
                  <a:cubicBezTo>
                    <a:pt x="134841" y="12831"/>
                    <a:pt x="133655" y="12596"/>
                    <a:pt x="133068" y="11720"/>
                  </a:cubicBezTo>
                  <a:cubicBezTo>
                    <a:pt x="132966" y="11568"/>
                    <a:pt x="132887" y="11401"/>
                    <a:pt x="132832" y="11226"/>
                  </a:cubicBezTo>
                  <a:cubicBezTo>
                    <a:pt x="130541" y="4353"/>
                    <a:pt x="107715" y="2316"/>
                    <a:pt x="97024" y="4183"/>
                  </a:cubicBezTo>
                  <a:close/>
                </a:path>
              </a:pathLst>
            </a:custGeom>
            <a:solidFill>
              <a:srgbClr val="231F20"/>
            </a:solidFill>
            <a:ln w="4239"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BBF808E4-19F8-4227-9347-A239658CBAA8}"/>
                </a:ext>
              </a:extLst>
            </p:cNvPr>
            <p:cNvSpPr/>
            <p:nvPr/>
          </p:nvSpPr>
          <p:spPr>
            <a:xfrm>
              <a:off x="9671086" y="3406736"/>
              <a:ext cx="107235" cy="66313"/>
            </a:xfrm>
            <a:custGeom>
              <a:avLst/>
              <a:gdLst>
                <a:gd name="connsiteX0" fmla="*/ 0 w 107235"/>
                <a:gd name="connsiteY0" fmla="*/ 4115 h 66313"/>
                <a:gd name="connsiteX1" fmla="*/ 4243 w 107235"/>
                <a:gd name="connsiteY1" fmla="*/ 53586 h 66313"/>
                <a:gd name="connsiteX2" fmla="*/ 94995 w 107235"/>
                <a:gd name="connsiteY2" fmla="*/ 66314 h 66313"/>
                <a:gd name="connsiteX3" fmla="*/ 83285 w 107235"/>
                <a:gd name="connsiteY3" fmla="*/ 38015 h 66313"/>
                <a:gd name="connsiteX4" fmla="*/ 43488 w 107235"/>
                <a:gd name="connsiteY4" fmla="*/ 23038 h 66313"/>
                <a:gd name="connsiteX5" fmla="*/ 41239 w 107235"/>
                <a:gd name="connsiteY5" fmla="*/ 0 h 6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35" h="66313">
                  <a:moveTo>
                    <a:pt x="0" y="4115"/>
                  </a:moveTo>
                  <a:lnTo>
                    <a:pt x="4243" y="53586"/>
                  </a:lnTo>
                  <a:cubicBezTo>
                    <a:pt x="4243" y="53586"/>
                    <a:pt x="76369" y="66314"/>
                    <a:pt x="94995" y="66314"/>
                  </a:cubicBezTo>
                  <a:cubicBezTo>
                    <a:pt x="113620" y="66314"/>
                    <a:pt x="111965" y="55113"/>
                    <a:pt x="83285" y="38015"/>
                  </a:cubicBezTo>
                  <a:cubicBezTo>
                    <a:pt x="71167" y="30386"/>
                    <a:pt x="57629" y="25291"/>
                    <a:pt x="43488" y="23038"/>
                  </a:cubicBezTo>
                  <a:lnTo>
                    <a:pt x="41239" y="0"/>
                  </a:lnTo>
                  <a:close/>
                </a:path>
              </a:pathLst>
            </a:custGeom>
            <a:solidFill>
              <a:srgbClr val="FFFFFF"/>
            </a:solidFill>
            <a:ln w="4239"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530FD890-D297-40E2-A946-B37A41162B5B}"/>
                </a:ext>
              </a:extLst>
            </p:cNvPr>
            <p:cNvSpPr/>
            <p:nvPr/>
          </p:nvSpPr>
          <p:spPr>
            <a:xfrm>
              <a:off x="9669172" y="3405027"/>
              <a:ext cx="110914" cy="70059"/>
            </a:xfrm>
            <a:custGeom>
              <a:avLst/>
              <a:gdLst>
                <a:gd name="connsiteX0" fmla="*/ 96697 w 110914"/>
                <a:gd name="connsiteY0" fmla="*/ 70060 h 70059"/>
                <a:gd name="connsiteX1" fmla="*/ 5605 w 110914"/>
                <a:gd name="connsiteY1" fmla="*/ 57332 h 70059"/>
                <a:gd name="connsiteX2" fmla="*/ 3993 w 110914"/>
                <a:gd name="connsiteY2" fmla="*/ 55550 h 70059"/>
                <a:gd name="connsiteX3" fmla="*/ 5 w 110914"/>
                <a:gd name="connsiteY3" fmla="*/ 6079 h 70059"/>
                <a:gd name="connsiteX4" fmla="*/ 1745 w 110914"/>
                <a:gd name="connsiteY4" fmla="*/ 4001 h 70059"/>
                <a:gd name="connsiteX5" fmla="*/ 42729 w 110914"/>
                <a:gd name="connsiteY5" fmla="*/ 12 h 70059"/>
                <a:gd name="connsiteX6" fmla="*/ 44846 w 110914"/>
                <a:gd name="connsiteY6" fmla="*/ 1692 h 70059"/>
                <a:gd name="connsiteX7" fmla="*/ 44851 w 110914"/>
                <a:gd name="connsiteY7" fmla="*/ 1752 h 70059"/>
                <a:gd name="connsiteX8" fmla="*/ 46972 w 110914"/>
                <a:gd name="connsiteY8" fmla="*/ 23220 h 70059"/>
                <a:gd name="connsiteX9" fmla="*/ 85963 w 110914"/>
                <a:gd name="connsiteY9" fmla="*/ 38282 h 70059"/>
                <a:gd name="connsiteX10" fmla="*/ 110698 w 110914"/>
                <a:gd name="connsiteY10" fmla="*/ 64162 h 70059"/>
                <a:gd name="connsiteX11" fmla="*/ 96697 w 110914"/>
                <a:gd name="connsiteY11" fmla="*/ 70060 h 70059"/>
                <a:gd name="connsiteX12" fmla="*/ 7939 w 110914"/>
                <a:gd name="connsiteY12" fmla="*/ 53640 h 70059"/>
                <a:gd name="connsiteX13" fmla="*/ 97036 w 110914"/>
                <a:gd name="connsiteY13" fmla="*/ 66369 h 70059"/>
                <a:gd name="connsiteX14" fmla="*/ 107303 w 110914"/>
                <a:gd name="connsiteY14" fmla="*/ 63186 h 70059"/>
                <a:gd name="connsiteX15" fmla="*/ 84308 w 110914"/>
                <a:gd name="connsiteY15" fmla="*/ 41676 h 70059"/>
                <a:gd name="connsiteX16" fmla="*/ 45360 w 110914"/>
                <a:gd name="connsiteY16" fmla="*/ 26954 h 70059"/>
                <a:gd name="connsiteX17" fmla="*/ 43620 w 110914"/>
                <a:gd name="connsiteY17" fmla="*/ 25214 h 70059"/>
                <a:gd name="connsiteX18" fmla="*/ 41541 w 110914"/>
                <a:gd name="connsiteY18" fmla="*/ 4001 h 70059"/>
                <a:gd name="connsiteX19" fmla="*/ 4375 w 110914"/>
                <a:gd name="connsiteY19" fmla="*/ 7649 h 70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0914" h="70059">
                  <a:moveTo>
                    <a:pt x="96697" y="70060"/>
                  </a:moveTo>
                  <a:cubicBezTo>
                    <a:pt x="78071" y="70060"/>
                    <a:pt x="8533" y="57713"/>
                    <a:pt x="5605" y="57332"/>
                  </a:cubicBezTo>
                  <a:cubicBezTo>
                    <a:pt x="4737" y="57153"/>
                    <a:pt x="4086" y="56432"/>
                    <a:pt x="3993" y="55550"/>
                  </a:cubicBezTo>
                  <a:lnTo>
                    <a:pt x="5" y="6079"/>
                  </a:lnTo>
                  <a:cubicBezTo>
                    <a:pt x="-70" y="5031"/>
                    <a:pt x="700" y="4111"/>
                    <a:pt x="1745" y="4001"/>
                  </a:cubicBezTo>
                  <a:lnTo>
                    <a:pt x="42729" y="12"/>
                  </a:lnTo>
                  <a:cubicBezTo>
                    <a:pt x="43777" y="-106"/>
                    <a:pt x="44723" y="645"/>
                    <a:pt x="44846" y="1692"/>
                  </a:cubicBezTo>
                  <a:cubicBezTo>
                    <a:pt x="44846" y="1709"/>
                    <a:pt x="44851" y="1731"/>
                    <a:pt x="44851" y="1752"/>
                  </a:cubicBezTo>
                  <a:lnTo>
                    <a:pt x="46972" y="23220"/>
                  </a:lnTo>
                  <a:cubicBezTo>
                    <a:pt x="60790" y="25783"/>
                    <a:pt x="74011" y="30891"/>
                    <a:pt x="85963" y="38282"/>
                  </a:cubicBezTo>
                  <a:cubicBezTo>
                    <a:pt x="98436" y="45706"/>
                    <a:pt x="112861" y="56228"/>
                    <a:pt x="110698" y="64162"/>
                  </a:cubicBezTo>
                  <a:cubicBezTo>
                    <a:pt x="109764" y="68023"/>
                    <a:pt x="104885" y="70060"/>
                    <a:pt x="96697" y="70060"/>
                  </a:cubicBezTo>
                  <a:close/>
                  <a:moveTo>
                    <a:pt x="7939" y="53640"/>
                  </a:moveTo>
                  <a:cubicBezTo>
                    <a:pt x="18291" y="55465"/>
                    <a:pt x="80065" y="66369"/>
                    <a:pt x="97036" y="66369"/>
                  </a:cubicBezTo>
                  <a:cubicBezTo>
                    <a:pt x="102933" y="66369"/>
                    <a:pt x="106752" y="65181"/>
                    <a:pt x="107303" y="63186"/>
                  </a:cubicBezTo>
                  <a:cubicBezTo>
                    <a:pt x="108152" y="60047"/>
                    <a:pt x="102636" y="52580"/>
                    <a:pt x="84308" y="41676"/>
                  </a:cubicBezTo>
                  <a:cubicBezTo>
                    <a:pt x="72449" y="34192"/>
                    <a:pt x="59204" y="29181"/>
                    <a:pt x="45360" y="26954"/>
                  </a:cubicBezTo>
                  <a:cubicBezTo>
                    <a:pt x="44448" y="26843"/>
                    <a:pt x="43730" y="26126"/>
                    <a:pt x="43620" y="25214"/>
                  </a:cubicBezTo>
                  <a:lnTo>
                    <a:pt x="41541" y="4001"/>
                  </a:lnTo>
                  <a:lnTo>
                    <a:pt x="4375" y="7649"/>
                  </a:lnTo>
                  <a:close/>
                </a:path>
              </a:pathLst>
            </a:custGeom>
            <a:solidFill>
              <a:srgbClr val="231F20"/>
            </a:solidFill>
            <a:ln w="4239"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A2268237-43E4-46AE-941B-671679943920}"/>
                </a:ext>
              </a:extLst>
            </p:cNvPr>
            <p:cNvSpPr/>
            <p:nvPr/>
          </p:nvSpPr>
          <p:spPr>
            <a:xfrm>
              <a:off x="9532081" y="3404276"/>
              <a:ext cx="40700" cy="99398"/>
            </a:xfrm>
            <a:custGeom>
              <a:avLst/>
              <a:gdLst>
                <a:gd name="connsiteX0" fmla="*/ 40701 w 40700"/>
                <a:gd name="connsiteY0" fmla="*/ 7340 h 99398"/>
                <a:gd name="connsiteX1" fmla="*/ 38282 w 40700"/>
                <a:gd name="connsiteY1" fmla="*/ 38906 h 99398"/>
                <a:gd name="connsiteX2" fmla="*/ 37816 w 40700"/>
                <a:gd name="connsiteY2" fmla="*/ 81842 h 99398"/>
                <a:gd name="connsiteX3" fmla="*/ 9559 w 40700"/>
                <a:gd name="connsiteY3" fmla="*/ 97116 h 99398"/>
                <a:gd name="connsiteX4" fmla="*/ 1074 w 40700"/>
                <a:gd name="connsiteY4" fmla="*/ 45821 h 99398"/>
                <a:gd name="connsiteX5" fmla="*/ 7183 w 40700"/>
                <a:gd name="connsiteY5" fmla="*/ 0 h 9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 h="99398">
                  <a:moveTo>
                    <a:pt x="40701" y="7340"/>
                  </a:moveTo>
                  <a:cubicBezTo>
                    <a:pt x="38311" y="17679"/>
                    <a:pt x="37496" y="28320"/>
                    <a:pt x="38282" y="38906"/>
                  </a:cubicBezTo>
                  <a:cubicBezTo>
                    <a:pt x="40107" y="52525"/>
                    <a:pt x="41040" y="70853"/>
                    <a:pt x="37816" y="81842"/>
                  </a:cubicBezTo>
                  <a:cubicBezTo>
                    <a:pt x="34591" y="92831"/>
                    <a:pt x="20548" y="104413"/>
                    <a:pt x="9559" y="97116"/>
                  </a:cubicBezTo>
                  <a:cubicBezTo>
                    <a:pt x="-1430" y="89818"/>
                    <a:pt x="-793" y="54986"/>
                    <a:pt x="1074" y="45821"/>
                  </a:cubicBezTo>
                  <a:cubicBezTo>
                    <a:pt x="2940" y="36657"/>
                    <a:pt x="7777" y="12855"/>
                    <a:pt x="7183" y="0"/>
                  </a:cubicBezTo>
                  <a:close/>
                </a:path>
              </a:pathLst>
            </a:custGeom>
            <a:solidFill>
              <a:srgbClr val="FFFFFF"/>
            </a:solidFill>
            <a:ln w="4239"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E5372A79-A009-4781-8D8A-6D683826E3A6}"/>
                </a:ext>
              </a:extLst>
            </p:cNvPr>
            <p:cNvSpPr/>
            <p:nvPr/>
          </p:nvSpPr>
          <p:spPr>
            <a:xfrm>
              <a:off x="9530225" y="3402359"/>
              <a:ext cx="44355" cy="103275"/>
            </a:xfrm>
            <a:custGeom>
              <a:avLst/>
              <a:gdLst>
                <a:gd name="connsiteX0" fmla="*/ 18883 w 44355"/>
                <a:gd name="connsiteY0" fmla="*/ 103276 h 103275"/>
                <a:gd name="connsiteX1" fmla="*/ 10397 w 44355"/>
                <a:gd name="connsiteY1" fmla="*/ 100645 h 103275"/>
                <a:gd name="connsiteX2" fmla="*/ 1021 w 44355"/>
                <a:gd name="connsiteY2" fmla="*/ 47356 h 103275"/>
                <a:gd name="connsiteX3" fmla="*/ 1021 w 44355"/>
                <a:gd name="connsiteY3" fmla="*/ 46338 h 103275"/>
                <a:gd name="connsiteX4" fmla="*/ 6876 w 44355"/>
                <a:gd name="connsiteY4" fmla="*/ 2044 h 103275"/>
                <a:gd name="connsiteX5" fmla="*/ 7555 w 44355"/>
                <a:gd name="connsiteY5" fmla="*/ 474 h 103275"/>
                <a:gd name="connsiteX6" fmla="*/ 9252 w 44355"/>
                <a:gd name="connsiteY6" fmla="*/ 50 h 103275"/>
                <a:gd name="connsiteX7" fmla="*/ 42812 w 44355"/>
                <a:gd name="connsiteY7" fmla="*/ 7390 h 103275"/>
                <a:gd name="connsiteX8" fmla="*/ 44042 w 44355"/>
                <a:gd name="connsiteY8" fmla="*/ 8239 h 103275"/>
                <a:gd name="connsiteX9" fmla="*/ 44297 w 44355"/>
                <a:gd name="connsiteY9" fmla="*/ 9724 h 103275"/>
                <a:gd name="connsiteX10" fmla="*/ 41878 w 44355"/>
                <a:gd name="connsiteY10" fmla="*/ 40568 h 103275"/>
                <a:gd name="connsiteX11" fmla="*/ 41369 w 44355"/>
                <a:gd name="connsiteY11" fmla="*/ 84311 h 103275"/>
                <a:gd name="connsiteX12" fmla="*/ 24865 w 44355"/>
                <a:gd name="connsiteY12" fmla="*/ 102130 h 103275"/>
                <a:gd name="connsiteX13" fmla="*/ 18883 w 44355"/>
                <a:gd name="connsiteY13" fmla="*/ 103276 h 103275"/>
                <a:gd name="connsiteX14" fmla="*/ 11118 w 44355"/>
                <a:gd name="connsiteY14" fmla="*/ 4335 h 103275"/>
                <a:gd name="connsiteX15" fmla="*/ 5094 w 44355"/>
                <a:gd name="connsiteY15" fmla="*/ 47102 h 103275"/>
                <a:gd name="connsiteX16" fmla="*/ 5094 w 44355"/>
                <a:gd name="connsiteY16" fmla="*/ 48120 h 103275"/>
                <a:gd name="connsiteX17" fmla="*/ 12816 w 44355"/>
                <a:gd name="connsiteY17" fmla="*/ 97421 h 103275"/>
                <a:gd name="connsiteX18" fmla="*/ 23974 w 44355"/>
                <a:gd name="connsiteY18" fmla="*/ 98481 h 103275"/>
                <a:gd name="connsiteX19" fmla="*/ 38102 w 44355"/>
                <a:gd name="connsiteY19" fmla="*/ 83207 h 103275"/>
                <a:gd name="connsiteX20" fmla="*/ 38484 w 44355"/>
                <a:gd name="connsiteY20" fmla="*/ 41077 h 103275"/>
                <a:gd name="connsiteX21" fmla="*/ 40563 w 44355"/>
                <a:gd name="connsiteY21" fmla="*/ 10742 h 10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355" h="103275">
                  <a:moveTo>
                    <a:pt x="18883" y="103276"/>
                  </a:moveTo>
                  <a:cubicBezTo>
                    <a:pt x="15856" y="103259"/>
                    <a:pt x="12903" y="102342"/>
                    <a:pt x="10397" y="100645"/>
                  </a:cubicBezTo>
                  <a:cubicBezTo>
                    <a:pt x="-2331" y="92160"/>
                    <a:pt x="-379" y="54399"/>
                    <a:pt x="1021" y="47356"/>
                  </a:cubicBezTo>
                  <a:lnTo>
                    <a:pt x="1021" y="46338"/>
                  </a:lnTo>
                  <a:cubicBezTo>
                    <a:pt x="2930" y="36707"/>
                    <a:pt x="7470" y="14178"/>
                    <a:pt x="6876" y="2044"/>
                  </a:cubicBezTo>
                  <a:cubicBezTo>
                    <a:pt x="6849" y="1446"/>
                    <a:pt x="7099" y="865"/>
                    <a:pt x="7555" y="474"/>
                  </a:cubicBezTo>
                  <a:cubicBezTo>
                    <a:pt x="8018" y="67"/>
                    <a:pt x="8650" y="-90"/>
                    <a:pt x="9252" y="50"/>
                  </a:cubicBezTo>
                  <a:lnTo>
                    <a:pt x="42812" y="7390"/>
                  </a:lnTo>
                  <a:cubicBezTo>
                    <a:pt x="43318" y="7500"/>
                    <a:pt x="43761" y="7802"/>
                    <a:pt x="44042" y="8239"/>
                  </a:cubicBezTo>
                  <a:cubicBezTo>
                    <a:pt x="44337" y="8676"/>
                    <a:pt x="44430" y="9214"/>
                    <a:pt x="44297" y="9724"/>
                  </a:cubicBezTo>
                  <a:cubicBezTo>
                    <a:pt x="41956" y="19825"/>
                    <a:pt x="41141" y="30224"/>
                    <a:pt x="41878" y="40568"/>
                  </a:cubicBezTo>
                  <a:cubicBezTo>
                    <a:pt x="42769" y="47314"/>
                    <a:pt x="45442" y="70267"/>
                    <a:pt x="41369" y="84311"/>
                  </a:cubicBezTo>
                  <a:cubicBezTo>
                    <a:pt x="38778" y="92401"/>
                    <a:pt x="32734" y="98927"/>
                    <a:pt x="24865" y="102130"/>
                  </a:cubicBezTo>
                  <a:cubicBezTo>
                    <a:pt x="22951" y="102851"/>
                    <a:pt x="20928" y="103237"/>
                    <a:pt x="18883" y="103276"/>
                  </a:cubicBezTo>
                  <a:close/>
                  <a:moveTo>
                    <a:pt x="11118" y="4335"/>
                  </a:moveTo>
                  <a:cubicBezTo>
                    <a:pt x="10279" y="18731"/>
                    <a:pt x="8264" y="33033"/>
                    <a:pt x="5094" y="47102"/>
                  </a:cubicBezTo>
                  <a:lnTo>
                    <a:pt x="5094" y="48120"/>
                  </a:lnTo>
                  <a:cubicBezTo>
                    <a:pt x="3185" y="57497"/>
                    <a:pt x="2972" y="90844"/>
                    <a:pt x="12816" y="97421"/>
                  </a:cubicBezTo>
                  <a:cubicBezTo>
                    <a:pt x="16137" y="99580"/>
                    <a:pt x="20305" y="99979"/>
                    <a:pt x="23974" y="98481"/>
                  </a:cubicBezTo>
                  <a:cubicBezTo>
                    <a:pt x="30700" y="95715"/>
                    <a:pt x="35867" y="90127"/>
                    <a:pt x="38102" y="83207"/>
                  </a:cubicBezTo>
                  <a:cubicBezTo>
                    <a:pt x="41963" y="70013"/>
                    <a:pt x="39375" y="47611"/>
                    <a:pt x="38484" y="41077"/>
                  </a:cubicBezTo>
                  <a:cubicBezTo>
                    <a:pt x="37655" y="30920"/>
                    <a:pt x="38355" y="20691"/>
                    <a:pt x="40563" y="10742"/>
                  </a:cubicBezTo>
                  <a:close/>
                </a:path>
              </a:pathLst>
            </a:custGeom>
            <a:solidFill>
              <a:srgbClr val="231F20"/>
            </a:solidFill>
            <a:ln w="4239"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33AD6CF2-47E4-4E6F-9018-B731F4824F61}"/>
                </a:ext>
              </a:extLst>
            </p:cNvPr>
            <p:cNvSpPr/>
            <p:nvPr/>
          </p:nvSpPr>
          <p:spPr>
            <a:xfrm>
              <a:off x="9525942" y="2984161"/>
              <a:ext cx="192843" cy="441370"/>
            </a:xfrm>
            <a:custGeom>
              <a:avLst/>
              <a:gdLst>
                <a:gd name="connsiteX0" fmla="*/ 92958 w 192843"/>
                <a:gd name="connsiteY0" fmla="*/ 6788 h 441370"/>
                <a:gd name="connsiteX1" fmla="*/ 190540 w 192843"/>
                <a:gd name="connsiteY1" fmla="*/ 0 h 441370"/>
                <a:gd name="connsiteX2" fmla="*/ 188886 w 192843"/>
                <a:gd name="connsiteY2" fmla="*/ 435261 h 441370"/>
                <a:gd name="connsiteX3" fmla="*/ 143234 w 192843"/>
                <a:gd name="connsiteY3" fmla="*/ 435261 h 441370"/>
                <a:gd name="connsiteX4" fmla="*/ 105516 w 192843"/>
                <a:gd name="connsiteY4" fmla="*/ 169412 h 441370"/>
                <a:gd name="connsiteX5" fmla="*/ 53416 w 192843"/>
                <a:gd name="connsiteY5" fmla="*/ 441370 h 441370"/>
                <a:gd name="connsiteX6" fmla="*/ 1527 w 192843"/>
                <a:gd name="connsiteY6" fmla="*/ 441370 h 441370"/>
                <a:gd name="connsiteX7" fmla="*/ 12771 w 192843"/>
                <a:gd name="connsiteY7" fmla="*/ 182564 h 441370"/>
                <a:gd name="connsiteX8" fmla="*/ 92958 w 192843"/>
                <a:gd name="connsiteY8" fmla="*/ 6788 h 441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843" h="441370">
                  <a:moveTo>
                    <a:pt x="92958" y="6788"/>
                  </a:moveTo>
                  <a:cubicBezTo>
                    <a:pt x="99237" y="2843"/>
                    <a:pt x="190540" y="0"/>
                    <a:pt x="190540" y="0"/>
                  </a:cubicBezTo>
                  <a:cubicBezTo>
                    <a:pt x="190540" y="0"/>
                    <a:pt x="196692" y="303736"/>
                    <a:pt x="188886" y="435261"/>
                  </a:cubicBezTo>
                  <a:lnTo>
                    <a:pt x="143234" y="435261"/>
                  </a:lnTo>
                  <a:cubicBezTo>
                    <a:pt x="143234" y="435261"/>
                    <a:pt x="97667" y="238780"/>
                    <a:pt x="105516" y="169412"/>
                  </a:cubicBezTo>
                  <a:cubicBezTo>
                    <a:pt x="105516" y="169412"/>
                    <a:pt x="55198" y="364577"/>
                    <a:pt x="53416" y="441370"/>
                  </a:cubicBezTo>
                  <a:lnTo>
                    <a:pt x="1527" y="441370"/>
                  </a:lnTo>
                  <a:cubicBezTo>
                    <a:pt x="1527" y="441370"/>
                    <a:pt x="-6110" y="261988"/>
                    <a:pt x="12771" y="182564"/>
                  </a:cubicBezTo>
                  <a:cubicBezTo>
                    <a:pt x="31651" y="103141"/>
                    <a:pt x="92958" y="6788"/>
                    <a:pt x="92958" y="6788"/>
                  </a:cubicBezTo>
                  <a:close/>
                </a:path>
              </a:pathLst>
            </a:custGeom>
            <a:solidFill>
              <a:srgbClr val="231F20"/>
            </a:solidFill>
            <a:ln w="4239"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34E73648-1CC3-40D3-8656-BE7D1AC69796}"/>
                </a:ext>
              </a:extLst>
            </p:cNvPr>
            <p:cNvSpPr/>
            <p:nvPr/>
          </p:nvSpPr>
          <p:spPr>
            <a:xfrm>
              <a:off x="9524149" y="2982292"/>
              <a:ext cx="196635" cy="445106"/>
            </a:xfrm>
            <a:custGeom>
              <a:avLst/>
              <a:gdLst>
                <a:gd name="connsiteX0" fmla="*/ 55379 w 196635"/>
                <a:gd name="connsiteY0" fmla="*/ 445107 h 445106"/>
                <a:gd name="connsiteX1" fmla="*/ 3320 w 196635"/>
                <a:gd name="connsiteY1" fmla="*/ 445107 h 445106"/>
                <a:gd name="connsiteX2" fmla="*/ 1454 w 196635"/>
                <a:gd name="connsiteY2" fmla="*/ 443325 h 445106"/>
                <a:gd name="connsiteX3" fmla="*/ 12739 w 196635"/>
                <a:gd name="connsiteY3" fmla="*/ 184010 h 445106"/>
                <a:gd name="connsiteX4" fmla="*/ 93351 w 196635"/>
                <a:gd name="connsiteY4" fmla="*/ 7640 h 445106"/>
                <a:gd name="connsiteX5" fmla="*/ 93945 w 196635"/>
                <a:gd name="connsiteY5" fmla="*/ 7046 h 445106"/>
                <a:gd name="connsiteX6" fmla="*/ 192419 w 196635"/>
                <a:gd name="connsiteY6" fmla="*/ 3 h 445106"/>
                <a:gd name="connsiteX7" fmla="*/ 193776 w 196635"/>
                <a:gd name="connsiteY7" fmla="*/ 554 h 445106"/>
                <a:gd name="connsiteX8" fmla="*/ 194370 w 196635"/>
                <a:gd name="connsiteY8" fmla="*/ 1870 h 445106"/>
                <a:gd name="connsiteX9" fmla="*/ 192716 w 196635"/>
                <a:gd name="connsiteY9" fmla="*/ 437215 h 445106"/>
                <a:gd name="connsiteX10" fmla="*/ 190849 w 196635"/>
                <a:gd name="connsiteY10" fmla="*/ 438997 h 445106"/>
                <a:gd name="connsiteX11" fmla="*/ 145027 w 196635"/>
                <a:gd name="connsiteY11" fmla="*/ 438997 h 445106"/>
                <a:gd name="connsiteX12" fmla="*/ 143203 w 196635"/>
                <a:gd name="connsiteY12" fmla="*/ 437555 h 445106"/>
                <a:gd name="connsiteX13" fmla="*/ 104552 w 196635"/>
                <a:gd name="connsiteY13" fmla="*/ 189992 h 445106"/>
                <a:gd name="connsiteX14" fmla="*/ 57076 w 196635"/>
                <a:gd name="connsiteY14" fmla="*/ 443282 h 445106"/>
                <a:gd name="connsiteX15" fmla="*/ 55379 w 196635"/>
                <a:gd name="connsiteY15" fmla="*/ 445107 h 445106"/>
                <a:gd name="connsiteX16" fmla="*/ 5315 w 196635"/>
                <a:gd name="connsiteY16" fmla="*/ 441373 h 445106"/>
                <a:gd name="connsiteX17" fmla="*/ 53385 w 196635"/>
                <a:gd name="connsiteY17" fmla="*/ 441373 h 445106"/>
                <a:gd name="connsiteX18" fmla="*/ 105485 w 196635"/>
                <a:gd name="connsiteY18" fmla="*/ 170815 h 445106"/>
                <a:gd name="connsiteX19" fmla="*/ 107649 w 196635"/>
                <a:gd name="connsiteY19" fmla="*/ 169287 h 445106"/>
                <a:gd name="connsiteX20" fmla="*/ 109176 w 196635"/>
                <a:gd name="connsiteY20" fmla="*/ 171451 h 445106"/>
                <a:gd name="connsiteX21" fmla="*/ 146555 w 196635"/>
                <a:gd name="connsiteY21" fmla="*/ 435221 h 445106"/>
                <a:gd name="connsiteX22" fmla="*/ 188982 w 196635"/>
                <a:gd name="connsiteY22" fmla="*/ 435221 h 445106"/>
                <a:gd name="connsiteX23" fmla="*/ 190594 w 196635"/>
                <a:gd name="connsiteY23" fmla="*/ 3821 h 445106"/>
                <a:gd name="connsiteX24" fmla="*/ 96151 w 196635"/>
                <a:gd name="connsiteY24" fmla="*/ 10058 h 445106"/>
                <a:gd name="connsiteX25" fmla="*/ 16346 w 196635"/>
                <a:gd name="connsiteY25" fmla="*/ 184901 h 445106"/>
                <a:gd name="connsiteX26" fmla="*/ 5145 w 196635"/>
                <a:gd name="connsiteY26" fmla="*/ 441373 h 445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635" h="445106">
                  <a:moveTo>
                    <a:pt x="55379" y="445107"/>
                  </a:moveTo>
                  <a:lnTo>
                    <a:pt x="3320" y="445107"/>
                  </a:lnTo>
                  <a:cubicBezTo>
                    <a:pt x="2322" y="445107"/>
                    <a:pt x="1499" y="444322"/>
                    <a:pt x="1454" y="443325"/>
                  </a:cubicBezTo>
                  <a:cubicBezTo>
                    <a:pt x="1454" y="441543"/>
                    <a:pt x="-5971" y="262755"/>
                    <a:pt x="12739" y="184010"/>
                  </a:cubicBezTo>
                  <a:cubicBezTo>
                    <a:pt x="31450" y="105265"/>
                    <a:pt x="92545" y="8616"/>
                    <a:pt x="93351" y="7640"/>
                  </a:cubicBezTo>
                  <a:cubicBezTo>
                    <a:pt x="93527" y="7419"/>
                    <a:pt x="93726" y="7224"/>
                    <a:pt x="93945" y="7046"/>
                  </a:cubicBezTo>
                  <a:cubicBezTo>
                    <a:pt x="100351" y="3058"/>
                    <a:pt x="177102" y="512"/>
                    <a:pt x="192419" y="3"/>
                  </a:cubicBezTo>
                  <a:cubicBezTo>
                    <a:pt x="192932" y="-27"/>
                    <a:pt x="193433" y="173"/>
                    <a:pt x="193776" y="554"/>
                  </a:cubicBezTo>
                  <a:cubicBezTo>
                    <a:pt x="194154" y="885"/>
                    <a:pt x="194370" y="1365"/>
                    <a:pt x="194370" y="1870"/>
                  </a:cubicBezTo>
                  <a:cubicBezTo>
                    <a:pt x="194370" y="4882"/>
                    <a:pt x="200437" y="307133"/>
                    <a:pt x="192716" y="437215"/>
                  </a:cubicBezTo>
                  <a:cubicBezTo>
                    <a:pt x="192648" y="438204"/>
                    <a:pt x="191837" y="438976"/>
                    <a:pt x="190849" y="438997"/>
                  </a:cubicBezTo>
                  <a:lnTo>
                    <a:pt x="145027" y="438997"/>
                  </a:lnTo>
                  <a:cubicBezTo>
                    <a:pt x="144163" y="438984"/>
                    <a:pt x="143414" y="438395"/>
                    <a:pt x="143203" y="437555"/>
                  </a:cubicBezTo>
                  <a:cubicBezTo>
                    <a:pt x="142821" y="435730"/>
                    <a:pt x="104594" y="270179"/>
                    <a:pt x="104552" y="189992"/>
                  </a:cubicBezTo>
                  <a:cubicBezTo>
                    <a:pt x="92121" y="240353"/>
                    <a:pt x="58518" y="381508"/>
                    <a:pt x="57076" y="443282"/>
                  </a:cubicBezTo>
                  <a:cubicBezTo>
                    <a:pt x="57058" y="444233"/>
                    <a:pt x="56327" y="445022"/>
                    <a:pt x="55379" y="445107"/>
                  </a:cubicBezTo>
                  <a:close/>
                  <a:moveTo>
                    <a:pt x="5315" y="441373"/>
                  </a:moveTo>
                  <a:lnTo>
                    <a:pt x="53385" y="441373"/>
                  </a:lnTo>
                  <a:cubicBezTo>
                    <a:pt x="55888" y="364198"/>
                    <a:pt x="105018" y="172724"/>
                    <a:pt x="105485" y="170815"/>
                  </a:cubicBezTo>
                  <a:cubicBezTo>
                    <a:pt x="105661" y="169797"/>
                    <a:pt x="106630" y="169114"/>
                    <a:pt x="107649" y="169287"/>
                  </a:cubicBezTo>
                  <a:cubicBezTo>
                    <a:pt x="108668" y="169461"/>
                    <a:pt x="109352" y="170433"/>
                    <a:pt x="109176" y="171451"/>
                  </a:cubicBezTo>
                  <a:cubicBezTo>
                    <a:pt x="101794" y="236619"/>
                    <a:pt x="142397" y="417190"/>
                    <a:pt x="146555" y="435221"/>
                  </a:cubicBezTo>
                  <a:lnTo>
                    <a:pt x="188982" y="435221"/>
                  </a:lnTo>
                  <a:cubicBezTo>
                    <a:pt x="196237" y="309806"/>
                    <a:pt x="191061" y="29617"/>
                    <a:pt x="190594" y="3821"/>
                  </a:cubicBezTo>
                  <a:cubicBezTo>
                    <a:pt x="156101" y="4924"/>
                    <a:pt x="102346" y="7513"/>
                    <a:pt x="96151" y="10058"/>
                  </a:cubicBezTo>
                  <a:cubicBezTo>
                    <a:pt x="91611" y="17101"/>
                    <a:pt x="34165" y="109380"/>
                    <a:pt x="16346" y="184901"/>
                  </a:cubicBezTo>
                  <a:cubicBezTo>
                    <a:pt x="-1219" y="258894"/>
                    <a:pt x="4466" y="422493"/>
                    <a:pt x="5145" y="441373"/>
                  </a:cubicBezTo>
                  <a:close/>
                </a:path>
              </a:pathLst>
            </a:custGeom>
            <a:solidFill>
              <a:srgbClr val="231F20"/>
            </a:solidFill>
            <a:ln w="4239"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9D8BDE91-AC7D-4EE0-AF50-8D964CA555C9}"/>
                </a:ext>
              </a:extLst>
            </p:cNvPr>
            <p:cNvSpPr/>
            <p:nvPr/>
          </p:nvSpPr>
          <p:spPr>
            <a:xfrm>
              <a:off x="9583816" y="2817881"/>
              <a:ext cx="120756" cy="212695"/>
            </a:xfrm>
            <a:custGeom>
              <a:avLst/>
              <a:gdLst>
                <a:gd name="connsiteX0" fmla="*/ 64613 w 120756"/>
                <a:gd name="connsiteY0" fmla="*/ 6669 h 212695"/>
                <a:gd name="connsiteX1" fmla="*/ 117223 w 120756"/>
                <a:gd name="connsiteY1" fmla="*/ 74129 h 212695"/>
                <a:gd name="connsiteX2" fmla="*/ 116162 w 120756"/>
                <a:gd name="connsiteY2" fmla="*/ 212696 h 212695"/>
                <a:gd name="connsiteX3" fmla="*/ 7125 w 120756"/>
                <a:gd name="connsiteY3" fmla="*/ 208156 h 212695"/>
                <a:gd name="connsiteX4" fmla="*/ 7125 w 120756"/>
                <a:gd name="connsiteY4" fmla="*/ 53382 h 212695"/>
                <a:gd name="connsiteX5" fmla="*/ 8737 w 120756"/>
                <a:gd name="connsiteY5" fmla="*/ 24701 h 212695"/>
                <a:gd name="connsiteX6" fmla="*/ 64613 w 120756"/>
                <a:gd name="connsiteY6" fmla="*/ 6669 h 21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756" h="212695">
                  <a:moveTo>
                    <a:pt x="64613" y="6669"/>
                  </a:moveTo>
                  <a:cubicBezTo>
                    <a:pt x="64613" y="6669"/>
                    <a:pt x="108695" y="31447"/>
                    <a:pt x="117223" y="74129"/>
                  </a:cubicBezTo>
                  <a:cubicBezTo>
                    <a:pt x="125751" y="116810"/>
                    <a:pt x="116162" y="212696"/>
                    <a:pt x="116162" y="212696"/>
                  </a:cubicBezTo>
                  <a:lnTo>
                    <a:pt x="7125" y="208156"/>
                  </a:lnTo>
                  <a:cubicBezTo>
                    <a:pt x="7125" y="208156"/>
                    <a:pt x="17774" y="87281"/>
                    <a:pt x="7125" y="53382"/>
                  </a:cubicBezTo>
                  <a:cubicBezTo>
                    <a:pt x="-3525" y="19482"/>
                    <a:pt x="-1616" y="27925"/>
                    <a:pt x="8737" y="24701"/>
                  </a:cubicBezTo>
                  <a:cubicBezTo>
                    <a:pt x="19089" y="21477"/>
                    <a:pt x="45436" y="-14587"/>
                    <a:pt x="64613" y="6669"/>
                  </a:cubicBezTo>
                  <a:close/>
                </a:path>
              </a:pathLst>
            </a:custGeom>
            <a:solidFill>
              <a:srgbClr val="231F20"/>
            </a:solidFill>
            <a:ln w="4239"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48D192CA-D4C1-4DE4-9E39-FFDA3160C65D}"/>
                </a:ext>
              </a:extLst>
            </p:cNvPr>
            <p:cNvSpPr/>
            <p:nvPr/>
          </p:nvSpPr>
          <p:spPr>
            <a:xfrm>
              <a:off x="9581916" y="2816014"/>
              <a:ext cx="124488" cy="216472"/>
            </a:xfrm>
            <a:custGeom>
              <a:avLst/>
              <a:gdLst>
                <a:gd name="connsiteX0" fmla="*/ 118063 w 124488"/>
                <a:gd name="connsiteY0" fmla="*/ 216472 h 216472"/>
                <a:gd name="connsiteX1" fmla="*/ 118063 w 124488"/>
                <a:gd name="connsiteY1" fmla="*/ 216472 h 216472"/>
                <a:gd name="connsiteX2" fmla="*/ 9025 w 124488"/>
                <a:gd name="connsiteY2" fmla="*/ 211932 h 216472"/>
                <a:gd name="connsiteX3" fmla="*/ 7667 w 124488"/>
                <a:gd name="connsiteY3" fmla="*/ 211296 h 216472"/>
                <a:gd name="connsiteX4" fmla="*/ 7243 w 124488"/>
                <a:gd name="connsiteY4" fmla="*/ 209896 h 216472"/>
                <a:gd name="connsiteX5" fmla="*/ 7243 w 124488"/>
                <a:gd name="connsiteY5" fmla="*/ 55843 h 216472"/>
                <a:gd name="connsiteX6" fmla="*/ 5376 w 124488"/>
                <a:gd name="connsiteY6" fmla="*/ 49945 h 216472"/>
                <a:gd name="connsiteX7" fmla="*/ 667 w 124488"/>
                <a:gd name="connsiteY7" fmla="*/ 27713 h 216472"/>
                <a:gd name="connsiteX8" fmla="*/ 5249 w 124488"/>
                <a:gd name="connsiteY8" fmla="*/ 25762 h 216472"/>
                <a:gd name="connsiteX9" fmla="*/ 10043 w 124488"/>
                <a:gd name="connsiteY9" fmla="*/ 24828 h 216472"/>
                <a:gd name="connsiteX10" fmla="*/ 21032 w 124488"/>
                <a:gd name="connsiteY10" fmla="*/ 16979 h 216472"/>
                <a:gd name="connsiteX11" fmla="*/ 67702 w 124488"/>
                <a:gd name="connsiteY11" fmla="*/ 7094 h 216472"/>
                <a:gd name="connsiteX12" fmla="*/ 120948 w 124488"/>
                <a:gd name="connsiteY12" fmla="*/ 75699 h 216472"/>
                <a:gd name="connsiteX13" fmla="*/ 119929 w 124488"/>
                <a:gd name="connsiteY13" fmla="*/ 214817 h 216472"/>
                <a:gd name="connsiteX14" fmla="*/ 118063 w 124488"/>
                <a:gd name="connsiteY14" fmla="*/ 216472 h 216472"/>
                <a:gd name="connsiteX15" fmla="*/ 11019 w 124488"/>
                <a:gd name="connsiteY15" fmla="*/ 208241 h 216472"/>
                <a:gd name="connsiteX16" fmla="*/ 116366 w 124488"/>
                <a:gd name="connsiteY16" fmla="*/ 212484 h 216472"/>
                <a:gd name="connsiteX17" fmla="*/ 117299 w 124488"/>
                <a:gd name="connsiteY17" fmla="*/ 76208 h 216472"/>
                <a:gd name="connsiteX18" fmla="*/ 65495 w 124488"/>
                <a:gd name="connsiteY18" fmla="*/ 10149 h 216472"/>
                <a:gd name="connsiteX19" fmla="*/ 65029 w 124488"/>
                <a:gd name="connsiteY19" fmla="*/ 9767 h 216472"/>
                <a:gd name="connsiteX20" fmla="*/ 23323 w 124488"/>
                <a:gd name="connsiteY20" fmla="*/ 19822 h 216472"/>
                <a:gd name="connsiteX21" fmla="*/ 11146 w 124488"/>
                <a:gd name="connsiteY21" fmla="*/ 28307 h 216472"/>
                <a:gd name="connsiteX22" fmla="*/ 5588 w 124488"/>
                <a:gd name="connsiteY22" fmla="*/ 29410 h 216472"/>
                <a:gd name="connsiteX23" fmla="*/ 3636 w 124488"/>
                <a:gd name="connsiteY23" fmla="*/ 29750 h 216472"/>
                <a:gd name="connsiteX24" fmla="*/ 8855 w 124488"/>
                <a:gd name="connsiteY24" fmla="*/ 48757 h 216472"/>
                <a:gd name="connsiteX25" fmla="*/ 10722 w 124488"/>
                <a:gd name="connsiteY25" fmla="*/ 54655 h 216472"/>
                <a:gd name="connsiteX26" fmla="*/ 11019 w 124488"/>
                <a:gd name="connsiteY26" fmla="*/ 208241 h 21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4488" h="216472">
                  <a:moveTo>
                    <a:pt x="118063" y="216472"/>
                  </a:moveTo>
                  <a:lnTo>
                    <a:pt x="118063" y="216472"/>
                  </a:lnTo>
                  <a:lnTo>
                    <a:pt x="9025" y="211932"/>
                  </a:lnTo>
                  <a:cubicBezTo>
                    <a:pt x="8503" y="211920"/>
                    <a:pt x="8011" y="211690"/>
                    <a:pt x="7667" y="211296"/>
                  </a:cubicBezTo>
                  <a:cubicBezTo>
                    <a:pt x="7341" y="210906"/>
                    <a:pt x="7188" y="210401"/>
                    <a:pt x="7243" y="209896"/>
                  </a:cubicBezTo>
                  <a:cubicBezTo>
                    <a:pt x="7243" y="208708"/>
                    <a:pt x="17722" y="89021"/>
                    <a:pt x="7243" y="55843"/>
                  </a:cubicBezTo>
                  <a:lnTo>
                    <a:pt x="5376" y="49945"/>
                  </a:lnTo>
                  <a:cubicBezTo>
                    <a:pt x="157" y="33526"/>
                    <a:pt x="-903" y="30132"/>
                    <a:pt x="667" y="27713"/>
                  </a:cubicBezTo>
                  <a:cubicBezTo>
                    <a:pt x="1812" y="26393"/>
                    <a:pt x="3502" y="25673"/>
                    <a:pt x="5249" y="25762"/>
                  </a:cubicBezTo>
                  <a:cubicBezTo>
                    <a:pt x="6879" y="25647"/>
                    <a:pt x="8489" y="25334"/>
                    <a:pt x="10043" y="24828"/>
                  </a:cubicBezTo>
                  <a:cubicBezTo>
                    <a:pt x="14046" y="22725"/>
                    <a:pt x="17744" y="20085"/>
                    <a:pt x="21032" y="16979"/>
                  </a:cubicBezTo>
                  <a:cubicBezTo>
                    <a:pt x="33760" y="6500"/>
                    <a:pt x="52597" y="-9326"/>
                    <a:pt x="67702" y="7094"/>
                  </a:cubicBezTo>
                  <a:cubicBezTo>
                    <a:pt x="71944" y="9427"/>
                    <a:pt x="112590" y="33908"/>
                    <a:pt x="120948" y="75699"/>
                  </a:cubicBezTo>
                  <a:cubicBezTo>
                    <a:pt x="129433" y="118126"/>
                    <a:pt x="120014" y="213842"/>
                    <a:pt x="119929" y="214817"/>
                  </a:cubicBezTo>
                  <a:cubicBezTo>
                    <a:pt x="119821" y="215763"/>
                    <a:pt x="119016" y="216476"/>
                    <a:pt x="118063" y="216472"/>
                  </a:cubicBezTo>
                  <a:close/>
                  <a:moveTo>
                    <a:pt x="11019" y="208241"/>
                  </a:moveTo>
                  <a:lnTo>
                    <a:pt x="116366" y="212484"/>
                  </a:lnTo>
                  <a:cubicBezTo>
                    <a:pt x="117596" y="199247"/>
                    <a:pt x="125063" y="114901"/>
                    <a:pt x="117299" y="76208"/>
                  </a:cubicBezTo>
                  <a:cubicBezTo>
                    <a:pt x="109026" y="35011"/>
                    <a:pt x="66004" y="10403"/>
                    <a:pt x="65495" y="10149"/>
                  </a:cubicBezTo>
                  <a:cubicBezTo>
                    <a:pt x="65312" y="10059"/>
                    <a:pt x="65152" y="9928"/>
                    <a:pt x="65029" y="9767"/>
                  </a:cubicBezTo>
                  <a:cubicBezTo>
                    <a:pt x="52300" y="-4319"/>
                    <a:pt x="35330" y="9767"/>
                    <a:pt x="23323" y="19822"/>
                  </a:cubicBezTo>
                  <a:cubicBezTo>
                    <a:pt x="19732" y="23270"/>
                    <a:pt x="15623" y="26133"/>
                    <a:pt x="11146" y="28307"/>
                  </a:cubicBezTo>
                  <a:cubicBezTo>
                    <a:pt x="9333" y="28854"/>
                    <a:pt x="7472" y="29223"/>
                    <a:pt x="5588" y="29410"/>
                  </a:cubicBezTo>
                  <a:cubicBezTo>
                    <a:pt x="4925" y="29436"/>
                    <a:pt x="4269" y="29550"/>
                    <a:pt x="3636" y="29750"/>
                  </a:cubicBezTo>
                  <a:cubicBezTo>
                    <a:pt x="3212" y="30853"/>
                    <a:pt x="5334" y="37599"/>
                    <a:pt x="8855" y="48757"/>
                  </a:cubicBezTo>
                  <a:lnTo>
                    <a:pt x="10722" y="54655"/>
                  </a:lnTo>
                  <a:cubicBezTo>
                    <a:pt x="20819" y="86602"/>
                    <a:pt x="12419" y="191991"/>
                    <a:pt x="11019" y="208241"/>
                  </a:cubicBezTo>
                  <a:close/>
                </a:path>
              </a:pathLst>
            </a:custGeom>
            <a:solidFill>
              <a:srgbClr val="231F20"/>
            </a:solidFill>
            <a:ln w="4239"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D598E435-E318-47DF-8828-778FF6331D91}"/>
                </a:ext>
              </a:extLst>
            </p:cNvPr>
            <p:cNvSpPr/>
            <p:nvPr/>
          </p:nvSpPr>
          <p:spPr>
            <a:xfrm>
              <a:off x="9647157" y="2810252"/>
              <a:ext cx="107340" cy="378153"/>
            </a:xfrm>
            <a:custGeom>
              <a:avLst/>
              <a:gdLst>
                <a:gd name="connsiteX0" fmla="*/ 0 w 107340"/>
                <a:gd name="connsiteY0" fmla="*/ 0 h 378153"/>
                <a:gd name="connsiteX1" fmla="*/ 16334 w 107340"/>
                <a:gd name="connsiteY1" fmla="*/ 16971 h 378153"/>
                <a:gd name="connsiteX2" fmla="*/ 32584 w 107340"/>
                <a:gd name="connsiteY2" fmla="*/ 378154 h 378153"/>
                <a:gd name="connsiteX3" fmla="*/ 107341 w 107340"/>
                <a:gd name="connsiteY3" fmla="*/ 378154 h 378153"/>
                <a:gd name="connsiteX4" fmla="*/ 69156 w 107340"/>
                <a:gd name="connsiteY4" fmla="*/ 79636 h 378153"/>
                <a:gd name="connsiteX5" fmla="*/ 0 w 107340"/>
                <a:gd name="connsiteY5" fmla="*/ 0 h 37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340" h="378153">
                  <a:moveTo>
                    <a:pt x="0" y="0"/>
                  </a:moveTo>
                  <a:cubicBezTo>
                    <a:pt x="0" y="0"/>
                    <a:pt x="8485" y="0"/>
                    <a:pt x="16334" y="16971"/>
                  </a:cubicBezTo>
                  <a:cubicBezTo>
                    <a:pt x="23674" y="30760"/>
                    <a:pt x="32584" y="378154"/>
                    <a:pt x="32584" y="378154"/>
                  </a:cubicBezTo>
                  <a:lnTo>
                    <a:pt x="107341" y="378154"/>
                  </a:lnTo>
                  <a:cubicBezTo>
                    <a:pt x="107341" y="378154"/>
                    <a:pt x="76624" y="117099"/>
                    <a:pt x="69156" y="79636"/>
                  </a:cubicBezTo>
                  <a:cubicBezTo>
                    <a:pt x="62533" y="42378"/>
                    <a:pt x="35961" y="11780"/>
                    <a:pt x="0" y="0"/>
                  </a:cubicBezTo>
                  <a:close/>
                </a:path>
              </a:pathLst>
            </a:custGeom>
            <a:solidFill>
              <a:schemeClr val="accent1"/>
            </a:solidFill>
            <a:ln w="4239"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83A3BA97-91BB-4B8C-834D-4C918C785AB6}"/>
                </a:ext>
              </a:extLst>
            </p:cNvPr>
            <p:cNvSpPr/>
            <p:nvPr/>
          </p:nvSpPr>
          <p:spPr>
            <a:xfrm>
              <a:off x="9659546" y="2815047"/>
              <a:ext cx="126051" cy="176327"/>
            </a:xfrm>
            <a:custGeom>
              <a:avLst/>
              <a:gdLst>
                <a:gd name="connsiteX0" fmla="*/ 0 w 126051"/>
                <a:gd name="connsiteY0" fmla="*/ 0 h 176327"/>
                <a:gd name="connsiteX1" fmla="*/ 49894 w 126051"/>
                <a:gd name="connsiteY1" fmla="*/ 26432 h 176327"/>
                <a:gd name="connsiteX2" fmla="*/ 126051 w 126051"/>
                <a:gd name="connsiteY2" fmla="*/ 155114 h 176327"/>
                <a:gd name="connsiteX3" fmla="*/ 85703 w 126051"/>
                <a:gd name="connsiteY3" fmla="*/ 176327 h 176327"/>
                <a:gd name="connsiteX4" fmla="*/ 36700 w 126051"/>
                <a:gd name="connsiteY4" fmla="*/ 116929 h 176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51" h="176327">
                  <a:moveTo>
                    <a:pt x="0" y="0"/>
                  </a:moveTo>
                  <a:cubicBezTo>
                    <a:pt x="0" y="0"/>
                    <a:pt x="35596" y="13110"/>
                    <a:pt x="49894" y="26432"/>
                  </a:cubicBezTo>
                  <a:cubicBezTo>
                    <a:pt x="64192" y="39754"/>
                    <a:pt x="126051" y="155114"/>
                    <a:pt x="126051" y="155114"/>
                  </a:cubicBezTo>
                  <a:lnTo>
                    <a:pt x="85703" y="176327"/>
                  </a:lnTo>
                  <a:lnTo>
                    <a:pt x="36700" y="116929"/>
                  </a:lnTo>
                </a:path>
              </a:pathLst>
            </a:custGeom>
            <a:solidFill>
              <a:schemeClr val="accent1"/>
            </a:solidFill>
            <a:ln w="4239"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B58A18AA-0A2E-4B14-A17E-C073E9926A51}"/>
                </a:ext>
              </a:extLst>
            </p:cNvPr>
            <p:cNvSpPr/>
            <p:nvPr/>
          </p:nvSpPr>
          <p:spPr>
            <a:xfrm>
              <a:off x="9711123" y="2874812"/>
              <a:ext cx="22357" cy="97215"/>
            </a:xfrm>
            <a:custGeom>
              <a:avLst/>
              <a:gdLst>
                <a:gd name="connsiteX0" fmla="*/ 19658 w 22357"/>
                <a:gd name="connsiteY0" fmla="*/ 97215 h 97215"/>
                <a:gd name="connsiteX1" fmla="*/ 19658 w 22357"/>
                <a:gd name="connsiteY1" fmla="*/ 97215 h 97215"/>
                <a:gd name="connsiteX2" fmla="*/ 14 w 22357"/>
                <a:gd name="connsiteY2" fmla="*/ 2221 h 97215"/>
                <a:gd name="connsiteX3" fmla="*/ 1669 w 22357"/>
                <a:gd name="connsiteY3" fmla="*/ 14 h 97215"/>
                <a:gd name="connsiteX4" fmla="*/ 3875 w 22357"/>
                <a:gd name="connsiteY4" fmla="*/ 1669 h 97215"/>
                <a:gd name="connsiteX5" fmla="*/ 20167 w 22357"/>
                <a:gd name="connsiteY5" fmla="*/ 92506 h 97215"/>
                <a:gd name="connsiteX6" fmla="*/ 20889 w 22357"/>
                <a:gd name="connsiteY6" fmla="*/ 92506 h 97215"/>
                <a:gd name="connsiteX7" fmla="*/ 22323 w 22357"/>
                <a:gd name="connsiteY7" fmla="*/ 94648 h 97215"/>
                <a:gd name="connsiteX8" fmla="*/ 22289 w 22357"/>
                <a:gd name="connsiteY8" fmla="*/ 94797 h 97215"/>
                <a:gd name="connsiteX9" fmla="*/ 19658 w 22357"/>
                <a:gd name="connsiteY9" fmla="*/ 97215 h 9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57" h="97215">
                  <a:moveTo>
                    <a:pt x="19658" y="97215"/>
                  </a:moveTo>
                  <a:lnTo>
                    <a:pt x="19658" y="97215"/>
                  </a:lnTo>
                  <a:cubicBezTo>
                    <a:pt x="17749" y="97215"/>
                    <a:pt x="13761" y="96876"/>
                    <a:pt x="14" y="2221"/>
                  </a:cubicBezTo>
                  <a:cubicBezTo>
                    <a:pt x="-113" y="1160"/>
                    <a:pt x="617" y="188"/>
                    <a:pt x="1669" y="14"/>
                  </a:cubicBezTo>
                  <a:cubicBezTo>
                    <a:pt x="2730" y="-113"/>
                    <a:pt x="3701" y="617"/>
                    <a:pt x="3875" y="1669"/>
                  </a:cubicBezTo>
                  <a:cubicBezTo>
                    <a:pt x="8415" y="33150"/>
                    <a:pt x="16603" y="83299"/>
                    <a:pt x="20167" y="92506"/>
                  </a:cubicBezTo>
                  <a:cubicBezTo>
                    <a:pt x="20405" y="92463"/>
                    <a:pt x="20651" y="92463"/>
                    <a:pt x="20889" y="92506"/>
                  </a:cubicBezTo>
                  <a:cubicBezTo>
                    <a:pt x="21877" y="92701"/>
                    <a:pt x="22518" y="93660"/>
                    <a:pt x="22323" y="94648"/>
                  </a:cubicBezTo>
                  <a:cubicBezTo>
                    <a:pt x="22314" y="94699"/>
                    <a:pt x="22301" y="94750"/>
                    <a:pt x="22289" y="94797"/>
                  </a:cubicBezTo>
                  <a:cubicBezTo>
                    <a:pt x="21610" y="96961"/>
                    <a:pt x="20422" y="97215"/>
                    <a:pt x="19658" y="97215"/>
                  </a:cubicBezTo>
                  <a:close/>
                </a:path>
              </a:pathLst>
            </a:custGeom>
            <a:solidFill>
              <a:srgbClr val="231F20"/>
            </a:solidFill>
            <a:ln w="4239"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71F06E49-D3AA-4F4B-9CA1-48CA4E24C7C1}"/>
                </a:ext>
              </a:extLst>
            </p:cNvPr>
            <p:cNvSpPr/>
            <p:nvPr/>
          </p:nvSpPr>
          <p:spPr>
            <a:xfrm>
              <a:off x="9614445" y="2722004"/>
              <a:ext cx="73085" cy="132508"/>
            </a:xfrm>
            <a:custGeom>
              <a:avLst/>
              <a:gdLst>
                <a:gd name="connsiteX0" fmla="*/ 50616 w 73085"/>
                <a:gd name="connsiteY0" fmla="*/ 85279 h 132508"/>
                <a:gd name="connsiteX1" fmla="*/ 50616 w 73085"/>
                <a:gd name="connsiteY1" fmla="*/ 118626 h 132508"/>
                <a:gd name="connsiteX2" fmla="*/ 26941 w 73085"/>
                <a:gd name="connsiteY2" fmla="*/ 131355 h 132508"/>
                <a:gd name="connsiteX3" fmla="*/ 0 w 73085"/>
                <a:gd name="connsiteY3" fmla="*/ 107468 h 132508"/>
                <a:gd name="connsiteX4" fmla="*/ 2291 w 73085"/>
                <a:gd name="connsiteY4" fmla="*/ 49725 h 132508"/>
                <a:gd name="connsiteX5" fmla="*/ 5643 w 73085"/>
                <a:gd name="connsiteY5" fmla="*/ 18753 h 132508"/>
                <a:gd name="connsiteX6" fmla="*/ 49937 w 73085"/>
                <a:gd name="connsiteY6" fmla="*/ 0 h 132508"/>
                <a:gd name="connsiteX7" fmla="*/ 62071 w 73085"/>
                <a:gd name="connsiteY7" fmla="*/ 16716 h 132508"/>
                <a:gd name="connsiteX8" fmla="*/ 69708 w 73085"/>
                <a:gd name="connsiteY8" fmla="*/ 26772 h 132508"/>
                <a:gd name="connsiteX9" fmla="*/ 72847 w 73085"/>
                <a:gd name="connsiteY9" fmla="*/ 48325 h 132508"/>
                <a:gd name="connsiteX10" fmla="*/ 70344 w 73085"/>
                <a:gd name="connsiteY10" fmla="*/ 73441 h 132508"/>
                <a:gd name="connsiteX11" fmla="*/ 50616 w 73085"/>
                <a:gd name="connsiteY11" fmla="*/ 85279 h 13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85" h="132508">
                  <a:moveTo>
                    <a:pt x="50616" y="85279"/>
                  </a:moveTo>
                  <a:lnTo>
                    <a:pt x="50616" y="118626"/>
                  </a:lnTo>
                  <a:cubicBezTo>
                    <a:pt x="50616" y="118626"/>
                    <a:pt x="47221" y="137252"/>
                    <a:pt x="26941" y="131355"/>
                  </a:cubicBezTo>
                  <a:cubicBezTo>
                    <a:pt x="14830" y="127840"/>
                    <a:pt x="4939" y="119071"/>
                    <a:pt x="0" y="107468"/>
                  </a:cubicBezTo>
                  <a:lnTo>
                    <a:pt x="2291" y="49725"/>
                  </a:lnTo>
                  <a:cubicBezTo>
                    <a:pt x="4939" y="39624"/>
                    <a:pt x="6068" y="29186"/>
                    <a:pt x="5643" y="18753"/>
                  </a:cubicBezTo>
                  <a:cubicBezTo>
                    <a:pt x="30505" y="18583"/>
                    <a:pt x="49937" y="0"/>
                    <a:pt x="49937" y="0"/>
                  </a:cubicBezTo>
                  <a:cubicBezTo>
                    <a:pt x="49937" y="0"/>
                    <a:pt x="58422" y="12728"/>
                    <a:pt x="62071" y="16716"/>
                  </a:cubicBezTo>
                  <a:cubicBezTo>
                    <a:pt x="65009" y="19751"/>
                    <a:pt x="67573" y="23127"/>
                    <a:pt x="69708" y="26772"/>
                  </a:cubicBezTo>
                  <a:cubicBezTo>
                    <a:pt x="72532" y="33583"/>
                    <a:pt x="73611" y="40991"/>
                    <a:pt x="72847" y="48325"/>
                  </a:cubicBezTo>
                  <a:cubicBezTo>
                    <a:pt x="72756" y="56754"/>
                    <a:pt x="71919" y="65160"/>
                    <a:pt x="70344" y="73441"/>
                  </a:cubicBezTo>
                  <a:cubicBezTo>
                    <a:pt x="66908" y="89140"/>
                    <a:pt x="50616" y="85279"/>
                    <a:pt x="50616" y="85279"/>
                  </a:cubicBezTo>
                  <a:close/>
                </a:path>
              </a:pathLst>
            </a:custGeom>
            <a:solidFill>
              <a:srgbClr val="FFFFFF"/>
            </a:solidFill>
            <a:ln w="4239"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D61D4884-B172-47BB-B047-A07804FC7BF2}"/>
                </a:ext>
              </a:extLst>
            </p:cNvPr>
            <p:cNvSpPr/>
            <p:nvPr/>
          </p:nvSpPr>
          <p:spPr>
            <a:xfrm>
              <a:off x="9612800" y="2720044"/>
              <a:ext cx="76730" cy="136546"/>
            </a:xfrm>
            <a:custGeom>
              <a:avLst/>
              <a:gdLst>
                <a:gd name="connsiteX0" fmla="*/ 36011 w 76730"/>
                <a:gd name="connsiteY0" fmla="*/ 136539 h 136546"/>
                <a:gd name="connsiteX1" fmla="*/ 28289 w 76730"/>
                <a:gd name="connsiteY1" fmla="*/ 135394 h 136546"/>
                <a:gd name="connsiteX2" fmla="*/ 33 w 76730"/>
                <a:gd name="connsiteY2" fmla="*/ 110277 h 136546"/>
                <a:gd name="connsiteX3" fmla="*/ 33 w 76730"/>
                <a:gd name="connsiteY3" fmla="*/ 109556 h 136546"/>
                <a:gd name="connsiteX4" fmla="*/ 2366 w 76730"/>
                <a:gd name="connsiteY4" fmla="*/ 51812 h 136546"/>
                <a:gd name="connsiteX5" fmla="*/ 2960 w 76730"/>
                <a:gd name="connsiteY5" fmla="*/ 48800 h 136546"/>
                <a:gd name="connsiteX6" fmla="*/ 5676 w 76730"/>
                <a:gd name="connsiteY6" fmla="*/ 20968 h 136546"/>
                <a:gd name="connsiteX7" fmla="*/ 7455 w 76730"/>
                <a:gd name="connsiteY7" fmla="*/ 19017 h 136546"/>
                <a:gd name="connsiteX8" fmla="*/ 7585 w 76730"/>
                <a:gd name="connsiteY8" fmla="*/ 19016 h 136546"/>
                <a:gd name="connsiteX9" fmla="*/ 50309 w 76730"/>
                <a:gd name="connsiteY9" fmla="*/ 560 h 136546"/>
                <a:gd name="connsiteX10" fmla="*/ 51879 w 76730"/>
                <a:gd name="connsiteY10" fmla="*/ 8 h 136546"/>
                <a:gd name="connsiteX11" fmla="*/ 53279 w 76730"/>
                <a:gd name="connsiteY11" fmla="*/ 857 h 136546"/>
                <a:gd name="connsiteX12" fmla="*/ 65243 w 76730"/>
                <a:gd name="connsiteY12" fmla="*/ 17404 h 136546"/>
                <a:gd name="connsiteX13" fmla="*/ 73135 w 76730"/>
                <a:gd name="connsiteY13" fmla="*/ 27841 h 136546"/>
                <a:gd name="connsiteX14" fmla="*/ 76487 w 76730"/>
                <a:gd name="connsiteY14" fmla="*/ 50327 h 136546"/>
                <a:gd name="connsiteX15" fmla="*/ 73941 w 76730"/>
                <a:gd name="connsiteY15" fmla="*/ 75783 h 136546"/>
                <a:gd name="connsiteX16" fmla="*/ 66813 w 76730"/>
                <a:gd name="connsiteY16" fmla="*/ 86899 h 136546"/>
                <a:gd name="connsiteX17" fmla="*/ 54340 w 76730"/>
                <a:gd name="connsiteY17" fmla="*/ 89487 h 136546"/>
                <a:gd name="connsiteX18" fmla="*/ 54340 w 76730"/>
                <a:gd name="connsiteY18" fmla="*/ 120587 h 136546"/>
                <a:gd name="connsiteX19" fmla="*/ 45854 w 76730"/>
                <a:gd name="connsiteY19" fmla="*/ 133909 h 136546"/>
                <a:gd name="connsiteX20" fmla="*/ 36011 w 76730"/>
                <a:gd name="connsiteY20" fmla="*/ 136539 h 136546"/>
                <a:gd name="connsiteX21" fmla="*/ 3809 w 76730"/>
                <a:gd name="connsiteY21" fmla="*/ 109301 h 136546"/>
                <a:gd name="connsiteX22" fmla="*/ 29265 w 76730"/>
                <a:gd name="connsiteY22" fmla="*/ 131660 h 136546"/>
                <a:gd name="connsiteX23" fmla="*/ 49372 w 76730"/>
                <a:gd name="connsiteY23" fmla="*/ 123932 h 136546"/>
                <a:gd name="connsiteX24" fmla="*/ 50479 w 76730"/>
                <a:gd name="connsiteY24" fmla="*/ 120247 h 136546"/>
                <a:gd name="connsiteX25" fmla="*/ 50224 w 76730"/>
                <a:gd name="connsiteY25" fmla="*/ 87239 h 136546"/>
                <a:gd name="connsiteX26" fmla="*/ 50945 w 76730"/>
                <a:gd name="connsiteY26" fmla="*/ 85711 h 136546"/>
                <a:gd name="connsiteX27" fmla="*/ 52600 w 76730"/>
                <a:gd name="connsiteY27" fmla="*/ 85330 h 136546"/>
                <a:gd name="connsiteX28" fmla="*/ 64565 w 76730"/>
                <a:gd name="connsiteY28" fmla="*/ 83632 h 136546"/>
                <a:gd name="connsiteX29" fmla="*/ 69953 w 76730"/>
                <a:gd name="connsiteY29" fmla="*/ 75147 h 136546"/>
                <a:gd name="connsiteX30" fmla="*/ 72414 w 76730"/>
                <a:gd name="connsiteY30" fmla="*/ 50412 h 136546"/>
                <a:gd name="connsiteX31" fmla="*/ 69529 w 76730"/>
                <a:gd name="connsiteY31" fmla="*/ 29835 h 136546"/>
                <a:gd name="connsiteX32" fmla="*/ 62189 w 76730"/>
                <a:gd name="connsiteY32" fmla="*/ 20161 h 136546"/>
                <a:gd name="connsiteX33" fmla="*/ 51073 w 76730"/>
                <a:gd name="connsiteY33" fmla="*/ 5057 h 136546"/>
                <a:gd name="connsiteX34" fmla="*/ 9452 w 76730"/>
                <a:gd name="connsiteY34" fmla="*/ 22877 h 136546"/>
                <a:gd name="connsiteX35" fmla="*/ 6567 w 76730"/>
                <a:gd name="connsiteY35" fmla="*/ 49860 h 136546"/>
                <a:gd name="connsiteX36" fmla="*/ 6100 w 76730"/>
                <a:gd name="connsiteY36" fmla="*/ 52067 h 136546"/>
                <a:gd name="connsiteX37" fmla="*/ 6100 w 76730"/>
                <a:gd name="connsiteY37" fmla="*/ 52067 h 136546"/>
                <a:gd name="connsiteX38" fmla="*/ 3809 w 76730"/>
                <a:gd name="connsiteY38" fmla="*/ 109301 h 1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6730" h="136546">
                  <a:moveTo>
                    <a:pt x="36011" y="136539"/>
                  </a:moveTo>
                  <a:cubicBezTo>
                    <a:pt x="33397" y="136512"/>
                    <a:pt x="30799" y="136126"/>
                    <a:pt x="28289" y="135394"/>
                  </a:cubicBezTo>
                  <a:cubicBezTo>
                    <a:pt x="15537" y="131762"/>
                    <a:pt x="5135" y="122516"/>
                    <a:pt x="33" y="110277"/>
                  </a:cubicBezTo>
                  <a:cubicBezTo>
                    <a:pt x="-11" y="110038"/>
                    <a:pt x="-11" y="109794"/>
                    <a:pt x="33" y="109556"/>
                  </a:cubicBezTo>
                  <a:cubicBezTo>
                    <a:pt x="33" y="109556"/>
                    <a:pt x="2324" y="52236"/>
                    <a:pt x="2366" y="51812"/>
                  </a:cubicBezTo>
                  <a:cubicBezTo>
                    <a:pt x="2454" y="50789"/>
                    <a:pt x="2653" y="49779"/>
                    <a:pt x="2960" y="48800"/>
                  </a:cubicBezTo>
                  <a:cubicBezTo>
                    <a:pt x="5220" y="39705"/>
                    <a:pt x="6134" y="30328"/>
                    <a:pt x="5676" y="20968"/>
                  </a:cubicBezTo>
                  <a:cubicBezTo>
                    <a:pt x="5629" y="19938"/>
                    <a:pt x="6425" y="19065"/>
                    <a:pt x="7455" y="19017"/>
                  </a:cubicBezTo>
                  <a:cubicBezTo>
                    <a:pt x="7498" y="19015"/>
                    <a:pt x="7542" y="19015"/>
                    <a:pt x="7585" y="19016"/>
                  </a:cubicBezTo>
                  <a:cubicBezTo>
                    <a:pt x="31217" y="18634"/>
                    <a:pt x="50012" y="730"/>
                    <a:pt x="50309" y="560"/>
                  </a:cubicBezTo>
                  <a:cubicBezTo>
                    <a:pt x="50727" y="156"/>
                    <a:pt x="51300" y="-45"/>
                    <a:pt x="51879" y="8"/>
                  </a:cubicBezTo>
                  <a:cubicBezTo>
                    <a:pt x="52440" y="92"/>
                    <a:pt x="52945" y="398"/>
                    <a:pt x="53279" y="857"/>
                  </a:cubicBezTo>
                  <a:cubicBezTo>
                    <a:pt x="53279" y="857"/>
                    <a:pt x="61764" y="13585"/>
                    <a:pt x="65243" y="17404"/>
                  </a:cubicBezTo>
                  <a:cubicBezTo>
                    <a:pt x="68317" y="20524"/>
                    <a:pt x="70970" y="24033"/>
                    <a:pt x="73135" y="27841"/>
                  </a:cubicBezTo>
                  <a:cubicBezTo>
                    <a:pt x="76127" y="34935"/>
                    <a:pt x="77280" y="42669"/>
                    <a:pt x="76487" y="50327"/>
                  </a:cubicBezTo>
                  <a:cubicBezTo>
                    <a:pt x="76432" y="58873"/>
                    <a:pt x="75580" y="67396"/>
                    <a:pt x="73941" y="75783"/>
                  </a:cubicBezTo>
                  <a:cubicBezTo>
                    <a:pt x="73225" y="80323"/>
                    <a:pt x="70640" y="84355"/>
                    <a:pt x="66813" y="86899"/>
                  </a:cubicBezTo>
                  <a:cubicBezTo>
                    <a:pt x="63040" y="89077"/>
                    <a:pt x="58668" y="89984"/>
                    <a:pt x="54340" y="89487"/>
                  </a:cubicBezTo>
                  <a:lnTo>
                    <a:pt x="54340" y="120587"/>
                  </a:lnTo>
                  <a:cubicBezTo>
                    <a:pt x="53370" y="125969"/>
                    <a:pt x="50322" y="130754"/>
                    <a:pt x="45854" y="133909"/>
                  </a:cubicBezTo>
                  <a:cubicBezTo>
                    <a:pt x="42898" y="135723"/>
                    <a:pt x="39478" y="136637"/>
                    <a:pt x="36011" y="136539"/>
                  </a:cubicBezTo>
                  <a:close/>
                  <a:moveTo>
                    <a:pt x="3809" y="109301"/>
                  </a:moveTo>
                  <a:cubicBezTo>
                    <a:pt x="8607" y="120125"/>
                    <a:pt x="17913" y="128298"/>
                    <a:pt x="29265" y="131660"/>
                  </a:cubicBezTo>
                  <a:cubicBezTo>
                    <a:pt x="36951" y="135078"/>
                    <a:pt x="45953" y="131619"/>
                    <a:pt x="49372" y="123932"/>
                  </a:cubicBezTo>
                  <a:cubicBezTo>
                    <a:pt x="49895" y="122756"/>
                    <a:pt x="50267" y="121517"/>
                    <a:pt x="50479" y="120247"/>
                  </a:cubicBezTo>
                  <a:lnTo>
                    <a:pt x="50224" y="87239"/>
                  </a:lnTo>
                  <a:cubicBezTo>
                    <a:pt x="50220" y="86647"/>
                    <a:pt x="50486" y="86085"/>
                    <a:pt x="50945" y="85711"/>
                  </a:cubicBezTo>
                  <a:cubicBezTo>
                    <a:pt x="51407" y="85332"/>
                    <a:pt x="52019" y="85191"/>
                    <a:pt x="52600" y="85330"/>
                  </a:cubicBezTo>
                  <a:cubicBezTo>
                    <a:pt x="56664" y="86189"/>
                    <a:pt x="60901" y="85588"/>
                    <a:pt x="64565" y="83632"/>
                  </a:cubicBezTo>
                  <a:cubicBezTo>
                    <a:pt x="67449" y="81663"/>
                    <a:pt x="69397" y="78595"/>
                    <a:pt x="69953" y="75147"/>
                  </a:cubicBezTo>
                  <a:cubicBezTo>
                    <a:pt x="71521" y="66994"/>
                    <a:pt x="72345" y="58715"/>
                    <a:pt x="72414" y="50412"/>
                  </a:cubicBezTo>
                  <a:cubicBezTo>
                    <a:pt x="73187" y="43420"/>
                    <a:pt x="72195" y="36345"/>
                    <a:pt x="69529" y="29835"/>
                  </a:cubicBezTo>
                  <a:cubicBezTo>
                    <a:pt x="67469" y="26334"/>
                    <a:pt x="65006" y="23087"/>
                    <a:pt x="62189" y="20161"/>
                  </a:cubicBezTo>
                  <a:cubicBezTo>
                    <a:pt x="59261" y="16979"/>
                    <a:pt x="53703" y="8748"/>
                    <a:pt x="51073" y="5057"/>
                  </a:cubicBezTo>
                  <a:cubicBezTo>
                    <a:pt x="39382" y="15169"/>
                    <a:pt x="24837" y="21396"/>
                    <a:pt x="9452" y="22877"/>
                  </a:cubicBezTo>
                  <a:cubicBezTo>
                    <a:pt x="9765" y="31962"/>
                    <a:pt x="8794" y="41047"/>
                    <a:pt x="6567" y="49860"/>
                  </a:cubicBezTo>
                  <a:cubicBezTo>
                    <a:pt x="6346" y="50580"/>
                    <a:pt x="6190" y="51319"/>
                    <a:pt x="6100" y="52067"/>
                  </a:cubicBezTo>
                  <a:lnTo>
                    <a:pt x="6100" y="52067"/>
                  </a:lnTo>
                  <a:cubicBezTo>
                    <a:pt x="6100" y="52067"/>
                    <a:pt x="6057" y="53000"/>
                    <a:pt x="3809" y="109301"/>
                  </a:cubicBezTo>
                  <a:close/>
                </a:path>
              </a:pathLst>
            </a:custGeom>
            <a:solidFill>
              <a:srgbClr val="231F20"/>
            </a:solidFill>
            <a:ln w="4239"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A574063C-D64C-4C9C-9CE6-4C48DF3D7908}"/>
                </a:ext>
              </a:extLst>
            </p:cNvPr>
            <p:cNvSpPr/>
            <p:nvPr/>
          </p:nvSpPr>
          <p:spPr>
            <a:xfrm>
              <a:off x="9635171" y="2796930"/>
              <a:ext cx="29720" cy="26606"/>
            </a:xfrm>
            <a:custGeom>
              <a:avLst/>
              <a:gdLst>
                <a:gd name="connsiteX0" fmla="*/ 29678 w 29720"/>
                <a:gd name="connsiteY0" fmla="*/ 26602 h 26606"/>
                <a:gd name="connsiteX1" fmla="*/ 7447 w 29720"/>
                <a:gd name="connsiteY1" fmla="*/ 18116 h 26606"/>
                <a:gd name="connsiteX2" fmla="*/ 22 w 29720"/>
                <a:gd name="connsiteY2" fmla="*/ 0 h 26606"/>
                <a:gd name="connsiteX3" fmla="*/ 29721 w 29720"/>
                <a:gd name="connsiteY3" fmla="*/ 10183 h 26606"/>
              </a:gdLst>
              <a:ahLst/>
              <a:cxnLst>
                <a:cxn ang="0">
                  <a:pos x="connsiteX0" y="connsiteY0"/>
                </a:cxn>
                <a:cxn ang="0">
                  <a:pos x="connsiteX1" y="connsiteY1"/>
                </a:cxn>
                <a:cxn ang="0">
                  <a:pos x="connsiteX2" y="connsiteY2"/>
                </a:cxn>
                <a:cxn ang="0">
                  <a:pos x="connsiteX3" y="connsiteY3"/>
                </a:cxn>
              </a:cxnLst>
              <a:rect l="l" t="t" r="r" b="b"/>
              <a:pathLst>
                <a:path w="29720" h="26606">
                  <a:moveTo>
                    <a:pt x="29678" y="26602"/>
                  </a:moveTo>
                  <a:cubicBezTo>
                    <a:pt x="21452" y="26742"/>
                    <a:pt x="13488" y="23702"/>
                    <a:pt x="7447" y="18116"/>
                  </a:cubicBezTo>
                  <a:cubicBezTo>
                    <a:pt x="2440" y="13455"/>
                    <a:pt x="-273" y="6834"/>
                    <a:pt x="22" y="0"/>
                  </a:cubicBezTo>
                  <a:cubicBezTo>
                    <a:pt x="8940" y="5772"/>
                    <a:pt x="19137" y="9268"/>
                    <a:pt x="29721" y="10183"/>
                  </a:cubicBezTo>
                  <a:close/>
                </a:path>
              </a:pathLst>
            </a:custGeom>
            <a:solidFill>
              <a:srgbClr val="231F20"/>
            </a:solidFill>
            <a:ln w="4239"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58827969-DCBB-4BB2-A7AC-B2EF768361C1}"/>
                </a:ext>
              </a:extLst>
            </p:cNvPr>
            <p:cNvSpPr/>
            <p:nvPr/>
          </p:nvSpPr>
          <p:spPr>
            <a:xfrm>
              <a:off x="9633411" y="2795182"/>
              <a:ext cx="33602" cy="30344"/>
            </a:xfrm>
            <a:custGeom>
              <a:avLst/>
              <a:gdLst>
                <a:gd name="connsiteX0" fmla="*/ 30971 w 33602"/>
                <a:gd name="connsiteY0" fmla="*/ 30344 h 30344"/>
                <a:gd name="connsiteX1" fmla="*/ 7933 w 33602"/>
                <a:gd name="connsiteY1" fmla="*/ 21349 h 30344"/>
                <a:gd name="connsiteX2" fmla="*/ 42 w 33602"/>
                <a:gd name="connsiteY2" fmla="*/ 1663 h 30344"/>
                <a:gd name="connsiteX3" fmla="*/ 1145 w 33602"/>
                <a:gd name="connsiteY3" fmla="*/ 221 h 30344"/>
                <a:gd name="connsiteX4" fmla="*/ 2927 w 33602"/>
                <a:gd name="connsiteY4" fmla="*/ 221 h 30344"/>
                <a:gd name="connsiteX5" fmla="*/ 31777 w 33602"/>
                <a:gd name="connsiteY5" fmla="*/ 10064 h 30344"/>
                <a:gd name="connsiteX6" fmla="*/ 33602 w 33602"/>
                <a:gd name="connsiteY6" fmla="*/ 11930 h 30344"/>
                <a:gd name="connsiteX7" fmla="*/ 33602 w 33602"/>
                <a:gd name="connsiteY7" fmla="*/ 28307 h 30344"/>
                <a:gd name="connsiteX8" fmla="*/ 31821 w 33602"/>
                <a:gd name="connsiteY8" fmla="*/ 30174 h 30344"/>
                <a:gd name="connsiteX9" fmla="*/ 31820 w 33602"/>
                <a:gd name="connsiteY9" fmla="*/ 30174 h 30344"/>
                <a:gd name="connsiteX10" fmla="*/ 31523 w 33602"/>
                <a:gd name="connsiteY10" fmla="*/ 28477 h 30344"/>
                <a:gd name="connsiteX11" fmla="*/ 31523 w 33602"/>
                <a:gd name="connsiteY11" fmla="*/ 28477 h 30344"/>
                <a:gd name="connsiteX12" fmla="*/ 3818 w 33602"/>
                <a:gd name="connsiteY12" fmla="*/ 5312 h 30344"/>
                <a:gd name="connsiteX13" fmla="*/ 10649 w 33602"/>
                <a:gd name="connsiteY13" fmla="*/ 18761 h 30344"/>
                <a:gd name="connsiteX14" fmla="*/ 29698 w 33602"/>
                <a:gd name="connsiteY14" fmla="*/ 26568 h 30344"/>
                <a:gd name="connsiteX15" fmla="*/ 29698 w 33602"/>
                <a:gd name="connsiteY15" fmla="*/ 13840 h 30344"/>
                <a:gd name="connsiteX16" fmla="*/ 3733 w 33602"/>
                <a:gd name="connsiteY16" fmla="*/ 5312 h 30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602" h="30344">
                  <a:moveTo>
                    <a:pt x="30971" y="30344"/>
                  </a:moveTo>
                  <a:cubicBezTo>
                    <a:pt x="22425" y="30401"/>
                    <a:pt x="14181" y="27182"/>
                    <a:pt x="7933" y="21349"/>
                  </a:cubicBezTo>
                  <a:cubicBezTo>
                    <a:pt x="2506" y="16288"/>
                    <a:pt x="-387" y="9072"/>
                    <a:pt x="42" y="1663"/>
                  </a:cubicBezTo>
                  <a:cubicBezTo>
                    <a:pt x="135" y="1024"/>
                    <a:pt x="552" y="478"/>
                    <a:pt x="1145" y="221"/>
                  </a:cubicBezTo>
                  <a:cubicBezTo>
                    <a:pt x="1702" y="-74"/>
                    <a:pt x="2369" y="-74"/>
                    <a:pt x="2927" y="221"/>
                  </a:cubicBezTo>
                  <a:cubicBezTo>
                    <a:pt x="11604" y="5790"/>
                    <a:pt x="21505" y="9168"/>
                    <a:pt x="31777" y="10064"/>
                  </a:cubicBezTo>
                  <a:cubicBezTo>
                    <a:pt x="32792" y="10087"/>
                    <a:pt x="33602" y="10916"/>
                    <a:pt x="33602" y="11930"/>
                  </a:cubicBezTo>
                  <a:lnTo>
                    <a:pt x="33602" y="28307"/>
                  </a:lnTo>
                  <a:cubicBezTo>
                    <a:pt x="33625" y="29315"/>
                    <a:pt x="32828" y="30150"/>
                    <a:pt x="31821" y="30174"/>
                  </a:cubicBezTo>
                  <a:cubicBezTo>
                    <a:pt x="31821" y="30174"/>
                    <a:pt x="31820" y="30174"/>
                    <a:pt x="31820" y="30174"/>
                  </a:cubicBezTo>
                  <a:close/>
                  <a:moveTo>
                    <a:pt x="31523" y="28477"/>
                  </a:moveTo>
                  <a:lnTo>
                    <a:pt x="31523" y="28477"/>
                  </a:lnTo>
                  <a:close/>
                  <a:moveTo>
                    <a:pt x="3818" y="5312"/>
                  </a:moveTo>
                  <a:cubicBezTo>
                    <a:pt x="4558" y="10423"/>
                    <a:pt x="6958" y="15149"/>
                    <a:pt x="10649" y="18761"/>
                  </a:cubicBezTo>
                  <a:cubicBezTo>
                    <a:pt x="15846" y="23581"/>
                    <a:pt x="22613" y="26354"/>
                    <a:pt x="29698" y="26568"/>
                  </a:cubicBezTo>
                  <a:lnTo>
                    <a:pt x="29698" y="13840"/>
                  </a:lnTo>
                  <a:cubicBezTo>
                    <a:pt x="20537" y="12867"/>
                    <a:pt x="11687" y="9960"/>
                    <a:pt x="3733" y="5312"/>
                  </a:cubicBezTo>
                  <a:close/>
                </a:path>
              </a:pathLst>
            </a:custGeom>
            <a:solidFill>
              <a:srgbClr val="231F20"/>
            </a:solidFill>
            <a:ln w="4239"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88199315-AFF7-488E-8B81-A7798BC8DE93}"/>
                </a:ext>
              </a:extLst>
            </p:cNvPr>
            <p:cNvSpPr/>
            <p:nvPr/>
          </p:nvSpPr>
          <p:spPr>
            <a:xfrm>
              <a:off x="9655515" y="2757558"/>
              <a:ext cx="10063" cy="20380"/>
            </a:xfrm>
            <a:custGeom>
              <a:avLst/>
              <a:gdLst>
                <a:gd name="connsiteX0" fmla="*/ 1485 w 10063"/>
                <a:gd name="connsiteY0" fmla="*/ 0 h 20380"/>
                <a:gd name="connsiteX1" fmla="*/ 9673 w 10063"/>
                <a:gd name="connsiteY1" fmla="*/ 18838 h 20380"/>
                <a:gd name="connsiteX2" fmla="*/ 0 w 10063"/>
                <a:gd name="connsiteY2" fmla="*/ 19771 h 20380"/>
              </a:gdLst>
              <a:ahLst/>
              <a:cxnLst>
                <a:cxn ang="0">
                  <a:pos x="connsiteX0" y="connsiteY0"/>
                </a:cxn>
                <a:cxn ang="0">
                  <a:pos x="connsiteX1" y="connsiteY1"/>
                </a:cxn>
                <a:cxn ang="0">
                  <a:pos x="connsiteX2" y="connsiteY2"/>
                </a:cxn>
              </a:cxnLst>
              <a:rect l="l" t="t" r="r" b="b"/>
              <a:pathLst>
                <a:path w="10063" h="20380">
                  <a:moveTo>
                    <a:pt x="1485" y="0"/>
                  </a:moveTo>
                  <a:cubicBezTo>
                    <a:pt x="1485" y="0"/>
                    <a:pt x="12219" y="16038"/>
                    <a:pt x="9673" y="18838"/>
                  </a:cubicBezTo>
                  <a:cubicBezTo>
                    <a:pt x="7128" y="21638"/>
                    <a:pt x="0" y="19771"/>
                    <a:pt x="0" y="19771"/>
                  </a:cubicBezTo>
                </a:path>
              </a:pathLst>
            </a:custGeom>
            <a:solidFill>
              <a:srgbClr val="FFFFFF"/>
            </a:solidFill>
            <a:ln w="4239"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8C5C78E1-1ADD-4A51-BA2F-B9778FC44945}"/>
                </a:ext>
              </a:extLst>
            </p:cNvPr>
            <p:cNvSpPr/>
            <p:nvPr/>
          </p:nvSpPr>
          <p:spPr>
            <a:xfrm>
              <a:off x="9653552" y="2755778"/>
              <a:ext cx="13622" cy="24039"/>
            </a:xfrm>
            <a:custGeom>
              <a:avLst/>
              <a:gdLst>
                <a:gd name="connsiteX0" fmla="*/ 6587 w 13622"/>
                <a:gd name="connsiteY0" fmla="*/ 24012 h 24039"/>
                <a:gd name="connsiteX1" fmla="*/ 1411 w 13622"/>
                <a:gd name="connsiteY1" fmla="*/ 23375 h 24039"/>
                <a:gd name="connsiteX2" fmla="*/ 54 w 13622"/>
                <a:gd name="connsiteY2" fmla="*/ 21084 h 24039"/>
                <a:gd name="connsiteX3" fmla="*/ 2313 w 13622"/>
                <a:gd name="connsiteY3" fmla="*/ 19719 h 24039"/>
                <a:gd name="connsiteX4" fmla="*/ 2345 w 13622"/>
                <a:gd name="connsiteY4" fmla="*/ 19727 h 24039"/>
                <a:gd name="connsiteX5" fmla="*/ 10194 w 13622"/>
                <a:gd name="connsiteY5" fmla="*/ 19345 h 24039"/>
                <a:gd name="connsiteX6" fmla="*/ 1708 w 13622"/>
                <a:gd name="connsiteY6" fmla="*/ 2841 h 24039"/>
                <a:gd name="connsiteX7" fmla="*/ 2328 w 13622"/>
                <a:gd name="connsiteY7" fmla="*/ 274 h 24039"/>
                <a:gd name="connsiteX8" fmla="*/ 4806 w 13622"/>
                <a:gd name="connsiteY8" fmla="*/ 762 h 24039"/>
                <a:gd name="connsiteX9" fmla="*/ 12824 w 13622"/>
                <a:gd name="connsiteY9" fmla="*/ 21975 h 24039"/>
                <a:gd name="connsiteX10" fmla="*/ 6587 w 13622"/>
                <a:gd name="connsiteY10" fmla="*/ 24012 h 2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22" h="24039">
                  <a:moveTo>
                    <a:pt x="6587" y="24012"/>
                  </a:moveTo>
                  <a:cubicBezTo>
                    <a:pt x="4845" y="23984"/>
                    <a:pt x="3109" y="23770"/>
                    <a:pt x="1411" y="23375"/>
                  </a:cubicBezTo>
                  <a:cubicBezTo>
                    <a:pt x="413" y="23106"/>
                    <a:pt x="-189" y="22090"/>
                    <a:pt x="54" y="21084"/>
                  </a:cubicBezTo>
                  <a:cubicBezTo>
                    <a:pt x="301" y="20083"/>
                    <a:pt x="1312" y="19472"/>
                    <a:pt x="2313" y="19719"/>
                  </a:cubicBezTo>
                  <a:cubicBezTo>
                    <a:pt x="2324" y="19721"/>
                    <a:pt x="2334" y="19724"/>
                    <a:pt x="2345" y="19727"/>
                  </a:cubicBezTo>
                  <a:cubicBezTo>
                    <a:pt x="4763" y="20363"/>
                    <a:pt x="8963" y="20660"/>
                    <a:pt x="10194" y="19345"/>
                  </a:cubicBezTo>
                  <a:cubicBezTo>
                    <a:pt x="10533" y="17902"/>
                    <a:pt x="6672" y="10096"/>
                    <a:pt x="1708" y="2841"/>
                  </a:cubicBezTo>
                  <a:cubicBezTo>
                    <a:pt x="1171" y="1961"/>
                    <a:pt x="1448" y="812"/>
                    <a:pt x="2328" y="274"/>
                  </a:cubicBezTo>
                  <a:cubicBezTo>
                    <a:pt x="3155" y="-232"/>
                    <a:pt x="4232" y="-20"/>
                    <a:pt x="4806" y="762"/>
                  </a:cubicBezTo>
                  <a:cubicBezTo>
                    <a:pt x="10067" y="8611"/>
                    <a:pt x="15752" y="18666"/>
                    <a:pt x="12824" y="21975"/>
                  </a:cubicBezTo>
                  <a:cubicBezTo>
                    <a:pt x="11103" y="23463"/>
                    <a:pt x="8855" y="24197"/>
                    <a:pt x="6587" y="24012"/>
                  </a:cubicBezTo>
                  <a:close/>
                </a:path>
              </a:pathLst>
            </a:custGeom>
            <a:solidFill>
              <a:srgbClr val="231F20"/>
            </a:solidFill>
            <a:ln w="4239"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8780565D-626E-4D91-898B-AAA7A692CAAB}"/>
                </a:ext>
              </a:extLst>
            </p:cNvPr>
            <p:cNvSpPr/>
            <p:nvPr/>
          </p:nvSpPr>
          <p:spPr>
            <a:xfrm rot="-135000">
              <a:off x="9668580" y="2750614"/>
              <a:ext cx="3648" cy="6958"/>
            </a:xfrm>
            <a:custGeom>
              <a:avLst/>
              <a:gdLst>
                <a:gd name="connsiteX0" fmla="*/ 3649 w 3648"/>
                <a:gd name="connsiteY0" fmla="*/ 3479 h 6958"/>
                <a:gd name="connsiteX1" fmla="*/ 1824 w 3648"/>
                <a:gd name="connsiteY1" fmla="*/ 6958 h 6958"/>
                <a:gd name="connsiteX2" fmla="*/ 0 w 3648"/>
                <a:gd name="connsiteY2" fmla="*/ 3479 h 6958"/>
                <a:gd name="connsiteX3" fmla="*/ 1824 w 3648"/>
                <a:gd name="connsiteY3" fmla="*/ 0 h 6958"/>
                <a:gd name="connsiteX4" fmla="*/ 3649 w 3648"/>
                <a:gd name="connsiteY4" fmla="*/ 3479 h 6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8" h="6958">
                  <a:moveTo>
                    <a:pt x="3649" y="3479"/>
                  </a:moveTo>
                  <a:cubicBezTo>
                    <a:pt x="3649" y="5400"/>
                    <a:pt x="2832" y="6958"/>
                    <a:pt x="1824" y="6958"/>
                  </a:cubicBezTo>
                  <a:cubicBezTo>
                    <a:pt x="817" y="6958"/>
                    <a:pt x="0" y="5400"/>
                    <a:pt x="0" y="3479"/>
                  </a:cubicBezTo>
                  <a:cubicBezTo>
                    <a:pt x="0" y="1558"/>
                    <a:pt x="817" y="0"/>
                    <a:pt x="1824" y="0"/>
                  </a:cubicBezTo>
                  <a:cubicBezTo>
                    <a:pt x="2832" y="0"/>
                    <a:pt x="3649" y="1558"/>
                    <a:pt x="3649" y="3479"/>
                  </a:cubicBezTo>
                  <a:close/>
                </a:path>
              </a:pathLst>
            </a:custGeom>
            <a:solidFill>
              <a:srgbClr val="231F20"/>
            </a:solidFill>
            <a:ln w="4239"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59782ECB-1466-4DB3-B4FE-A98F2134E2ED}"/>
                </a:ext>
              </a:extLst>
            </p:cNvPr>
            <p:cNvSpPr/>
            <p:nvPr/>
          </p:nvSpPr>
          <p:spPr>
            <a:xfrm rot="-5298000">
              <a:off x="9641303" y="2750688"/>
              <a:ext cx="6958" cy="3648"/>
            </a:xfrm>
            <a:custGeom>
              <a:avLst/>
              <a:gdLst>
                <a:gd name="connsiteX0" fmla="*/ 6958 w 6958"/>
                <a:gd name="connsiteY0" fmla="*/ 1824 h 3648"/>
                <a:gd name="connsiteX1" fmla="*/ 3479 w 6958"/>
                <a:gd name="connsiteY1" fmla="*/ 3649 h 3648"/>
                <a:gd name="connsiteX2" fmla="*/ 0 w 6958"/>
                <a:gd name="connsiteY2" fmla="*/ 1824 h 3648"/>
                <a:gd name="connsiteX3" fmla="*/ 3479 w 6958"/>
                <a:gd name="connsiteY3" fmla="*/ 0 h 3648"/>
                <a:gd name="connsiteX4" fmla="*/ 6958 w 6958"/>
                <a:gd name="connsiteY4" fmla="*/ 1824 h 3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8" h="3648">
                  <a:moveTo>
                    <a:pt x="6958" y="1824"/>
                  </a:moveTo>
                  <a:cubicBezTo>
                    <a:pt x="6958" y="2832"/>
                    <a:pt x="5400" y="3649"/>
                    <a:pt x="3479" y="3649"/>
                  </a:cubicBezTo>
                  <a:cubicBezTo>
                    <a:pt x="1558" y="3649"/>
                    <a:pt x="0" y="2832"/>
                    <a:pt x="0" y="1824"/>
                  </a:cubicBezTo>
                  <a:cubicBezTo>
                    <a:pt x="0" y="817"/>
                    <a:pt x="1558" y="0"/>
                    <a:pt x="3479" y="0"/>
                  </a:cubicBezTo>
                  <a:cubicBezTo>
                    <a:pt x="5400" y="0"/>
                    <a:pt x="6958" y="817"/>
                    <a:pt x="6958" y="1824"/>
                  </a:cubicBezTo>
                  <a:close/>
                </a:path>
              </a:pathLst>
            </a:custGeom>
            <a:solidFill>
              <a:srgbClr val="231F20"/>
            </a:solidFill>
            <a:ln w="4239"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E9A86EA9-55B5-4A22-882B-84FC3C72176B}"/>
                </a:ext>
              </a:extLst>
            </p:cNvPr>
            <p:cNvSpPr/>
            <p:nvPr/>
          </p:nvSpPr>
          <p:spPr>
            <a:xfrm>
              <a:off x="9604316" y="2739966"/>
              <a:ext cx="23790" cy="39705"/>
            </a:xfrm>
            <a:custGeom>
              <a:avLst/>
              <a:gdLst>
                <a:gd name="connsiteX0" fmla="*/ 23791 w 23790"/>
                <a:gd name="connsiteY0" fmla="*/ 14876 h 39705"/>
                <a:gd name="connsiteX1" fmla="*/ 17639 w 23790"/>
                <a:gd name="connsiteY1" fmla="*/ 3590 h 39705"/>
                <a:gd name="connsiteX2" fmla="*/ 5802 w 23790"/>
                <a:gd name="connsiteY2" fmla="*/ 705 h 39705"/>
                <a:gd name="connsiteX3" fmla="*/ 74 w 23790"/>
                <a:gd name="connsiteY3" fmla="*/ 13052 h 39705"/>
                <a:gd name="connsiteX4" fmla="*/ 3001 w 23790"/>
                <a:gd name="connsiteY4" fmla="*/ 29047 h 39705"/>
                <a:gd name="connsiteX5" fmla="*/ 7583 w 23790"/>
                <a:gd name="connsiteY5" fmla="*/ 37532 h 39705"/>
                <a:gd name="connsiteX6" fmla="*/ 16366 w 23790"/>
                <a:gd name="connsiteY6" fmla="*/ 38763 h 3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0" h="39705">
                  <a:moveTo>
                    <a:pt x="23791" y="14876"/>
                  </a:moveTo>
                  <a:cubicBezTo>
                    <a:pt x="22544" y="10729"/>
                    <a:pt x="20449" y="6886"/>
                    <a:pt x="17639" y="3590"/>
                  </a:cubicBezTo>
                  <a:cubicBezTo>
                    <a:pt x="14674" y="266"/>
                    <a:pt x="9964" y="-882"/>
                    <a:pt x="5802" y="705"/>
                  </a:cubicBezTo>
                  <a:cubicBezTo>
                    <a:pt x="1761" y="3449"/>
                    <a:pt x="-441" y="8195"/>
                    <a:pt x="74" y="13052"/>
                  </a:cubicBezTo>
                  <a:cubicBezTo>
                    <a:pt x="241" y="18500"/>
                    <a:pt x="1228" y="23892"/>
                    <a:pt x="3001" y="29047"/>
                  </a:cubicBezTo>
                  <a:cubicBezTo>
                    <a:pt x="3759" y="32227"/>
                    <a:pt x="5340" y="35154"/>
                    <a:pt x="7583" y="37532"/>
                  </a:cubicBezTo>
                  <a:cubicBezTo>
                    <a:pt x="9897" y="39878"/>
                    <a:pt x="13497" y="40382"/>
                    <a:pt x="16366" y="38763"/>
                  </a:cubicBezTo>
                </a:path>
              </a:pathLst>
            </a:custGeom>
            <a:solidFill>
              <a:srgbClr val="FFFFFF"/>
            </a:solidFill>
            <a:ln w="4239"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C62D3937-E893-4027-BDDE-0098A7A81786}"/>
                </a:ext>
              </a:extLst>
            </p:cNvPr>
            <p:cNvSpPr/>
            <p:nvPr/>
          </p:nvSpPr>
          <p:spPr>
            <a:xfrm>
              <a:off x="9602396" y="2738043"/>
              <a:ext cx="27630" cy="43449"/>
            </a:xfrm>
            <a:custGeom>
              <a:avLst/>
              <a:gdLst>
                <a:gd name="connsiteX0" fmla="*/ 14977 w 27630"/>
                <a:gd name="connsiteY0" fmla="*/ 43444 h 43449"/>
                <a:gd name="connsiteX1" fmla="*/ 8104 w 27630"/>
                <a:gd name="connsiteY1" fmla="*/ 40686 h 43449"/>
                <a:gd name="connsiteX2" fmla="*/ 3012 w 27630"/>
                <a:gd name="connsiteY2" fmla="*/ 31565 h 43449"/>
                <a:gd name="connsiteX3" fmla="*/ 0 w 27630"/>
                <a:gd name="connsiteY3" fmla="*/ 14975 h 43449"/>
                <a:gd name="connsiteX4" fmla="*/ 6788 w 27630"/>
                <a:gd name="connsiteY4" fmla="*/ 890 h 43449"/>
                <a:gd name="connsiteX5" fmla="*/ 20832 w 27630"/>
                <a:gd name="connsiteY5" fmla="*/ 4114 h 43449"/>
                <a:gd name="connsiteX6" fmla="*/ 27493 w 27630"/>
                <a:gd name="connsiteY6" fmla="*/ 16121 h 43449"/>
                <a:gd name="connsiteX7" fmla="*/ 26465 w 27630"/>
                <a:gd name="connsiteY7" fmla="*/ 18553 h 43449"/>
                <a:gd name="connsiteX8" fmla="*/ 26390 w 27630"/>
                <a:gd name="connsiteY8" fmla="*/ 18582 h 43449"/>
                <a:gd name="connsiteX9" fmla="*/ 23841 w 27630"/>
                <a:gd name="connsiteY9" fmla="*/ 17692 h 43449"/>
                <a:gd name="connsiteX10" fmla="*/ 23802 w 27630"/>
                <a:gd name="connsiteY10" fmla="*/ 17606 h 43449"/>
                <a:gd name="connsiteX11" fmla="*/ 17989 w 27630"/>
                <a:gd name="connsiteY11" fmla="*/ 6999 h 43449"/>
                <a:gd name="connsiteX12" fmla="*/ 8401 w 27630"/>
                <a:gd name="connsiteY12" fmla="*/ 4496 h 43449"/>
                <a:gd name="connsiteX13" fmla="*/ 3776 w 27630"/>
                <a:gd name="connsiteY13" fmla="*/ 15103 h 43449"/>
                <a:gd name="connsiteX14" fmla="*/ 6831 w 27630"/>
                <a:gd name="connsiteY14" fmla="*/ 30334 h 43449"/>
                <a:gd name="connsiteX15" fmla="*/ 11074 w 27630"/>
                <a:gd name="connsiteY15" fmla="*/ 37801 h 43449"/>
                <a:gd name="connsiteX16" fmla="*/ 17438 w 27630"/>
                <a:gd name="connsiteY16" fmla="*/ 38904 h 43449"/>
                <a:gd name="connsiteX17" fmla="*/ 20108 w 27630"/>
                <a:gd name="connsiteY17" fmla="*/ 39307 h 43449"/>
                <a:gd name="connsiteX18" fmla="*/ 20153 w 27630"/>
                <a:gd name="connsiteY18" fmla="*/ 39371 h 43449"/>
                <a:gd name="connsiteX19" fmla="*/ 19647 w 27630"/>
                <a:gd name="connsiteY19" fmla="*/ 42084 h 43449"/>
                <a:gd name="connsiteX20" fmla="*/ 19644 w 27630"/>
                <a:gd name="connsiteY20" fmla="*/ 42086 h 43449"/>
                <a:gd name="connsiteX21" fmla="*/ 14977 w 27630"/>
                <a:gd name="connsiteY21" fmla="*/ 43444 h 43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30" h="43449">
                  <a:moveTo>
                    <a:pt x="14977" y="43444"/>
                  </a:moveTo>
                  <a:cubicBezTo>
                    <a:pt x="12426" y="43396"/>
                    <a:pt x="9981" y="42415"/>
                    <a:pt x="8104" y="40686"/>
                  </a:cubicBezTo>
                  <a:cubicBezTo>
                    <a:pt x="5633" y="38147"/>
                    <a:pt x="3876" y="35001"/>
                    <a:pt x="3012" y="31565"/>
                  </a:cubicBezTo>
                  <a:cubicBezTo>
                    <a:pt x="1119" y="26234"/>
                    <a:pt x="102" y="20631"/>
                    <a:pt x="0" y="14975"/>
                  </a:cubicBezTo>
                  <a:cubicBezTo>
                    <a:pt x="0" y="11751"/>
                    <a:pt x="636" y="3902"/>
                    <a:pt x="6788" y="890"/>
                  </a:cubicBezTo>
                  <a:cubicBezTo>
                    <a:pt x="11686" y="-1044"/>
                    <a:pt x="17268" y="238"/>
                    <a:pt x="20832" y="4114"/>
                  </a:cubicBezTo>
                  <a:cubicBezTo>
                    <a:pt x="23868" y="7606"/>
                    <a:pt x="26137" y="11697"/>
                    <a:pt x="27493" y="16121"/>
                  </a:cubicBezTo>
                  <a:cubicBezTo>
                    <a:pt x="27881" y="17076"/>
                    <a:pt x="27421" y="18165"/>
                    <a:pt x="26465" y="18553"/>
                  </a:cubicBezTo>
                  <a:cubicBezTo>
                    <a:pt x="26440" y="18563"/>
                    <a:pt x="26415" y="18573"/>
                    <a:pt x="26390" y="18582"/>
                  </a:cubicBezTo>
                  <a:cubicBezTo>
                    <a:pt x="25440" y="19040"/>
                    <a:pt x="24299" y="18642"/>
                    <a:pt x="23841" y="17692"/>
                  </a:cubicBezTo>
                  <a:cubicBezTo>
                    <a:pt x="23827" y="17664"/>
                    <a:pt x="23814" y="17635"/>
                    <a:pt x="23802" y="17606"/>
                  </a:cubicBezTo>
                  <a:cubicBezTo>
                    <a:pt x="22612" y="13709"/>
                    <a:pt x="20634" y="10098"/>
                    <a:pt x="17989" y="6999"/>
                  </a:cubicBezTo>
                  <a:cubicBezTo>
                    <a:pt x="15595" y="4300"/>
                    <a:pt x="11809" y="3312"/>
                    <a:pt x="8401" y="4496"/>
                  </a:cubicBezTo>
                  <a:cubicBezTo>
                    <a:pt x="4158" y="6617"/>
                    <a:pt x="3776" y="12981"/>
                    <a:pt x="3776" y="15103"/>
                  </a:cubicBezTo>
                  <a:cubicBezTo>
                    <a:pt x="3994" y="20308"/>
                    <a:pt x="5024" y="25447"/>
                    <a:pt x="6831" y="30334"/>
                  </a:cubicBezTo>
                  <a:cubicBezTo>
                    <a:pt x="7581" y="33146"/>
                    <a:pt x="9043" y="35717"/>
                    <a:pt x="11074" y="37801"/>
                  </a:cubicBezTo>
                  <a:cubicBezTo>
                    <a:pt x="12735" y="39503"/>
                    <a:pt x="15300" y="39947"/>
                    <a:pt x="17438" y="38904"/>
                  </a:cubicBezTo>
                  <a:cubicBezTo>
                    <a:pt x="18286" y="38278"/>
                    <a:pt x="19481" y="38459"/>
                    <a:pt x="20108" y="39307"/>
                  </a:cubicBezTo>
                  <a:cubicBezTo>
                    <a:pt x="20123" y="39328"/>
                    <a:pt x="20138" y="39349"/>
                    <a:pt x="20153" y="39371"/>
                  </a:cubicBezTo>
                  <a:cubicBezTo>
                    <a:pt x="20763" y="40260"/>
                    <a:pt x="20536" y="41475"/>
                    <a:pt x="19647" y="42084"/>
                  </a:cubicBezTo>
                  <a:cubicBezTo>
                    <a:pt x="19646" y="42085"/>
                    <a:pt x="19645" y="42086"/>
                    <a:pt x="19644" y="42086"/>
                  </a:cubicBezTo>
                  <a:cubicBezTo>
                    <a:pt x="18275" y="43030"/>
                    <a:pt x="16638" y="43506"/>
                    <a:pt x="14977" y="43444"/>
                  </a:cubicBezTo>
                  <a:close/>
                </a:path>
              </a:pathLst>
            </a:custGeom>
            <a:solidFill>
              <a:srgbClr val="231F20"/>
            </a:solidFill>
            <a:ln w="4239"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AA25183F-4372-44EF-B5B0-2613EF7FA552}"/>
                </a:ext>
              </a:extLst>
            </p:cNvPr>
            <p:cNvSpPr/>
            <p:nvPr/>
          </p:nvSpPr>
          <p:spPr>
            <a:xfrm>
              <a:off x="9507402" y="2818950"/>
              <a:ext cx="107298" cy="365680"/>
            </a:xfrm>
            <a:custGeom>
              <a:avLst/>
              <a:gdLst>
                <a:gd name="connsiteX0" fmla="*/ 104710 w 107298"/>
                <a:gd name="connsiteY0" fmla="*/ 0 h 365680"/>
                <a:gd name="connsiteX1" fmla="*/ 107298 w 107298"/>
                <a:gd name="connsiteY1" fmla="*/ 124566 h 365680"/>
                <a:gd name="connsiteX2" fmla="*/ 99195 w 107298"/>
                <a:gd name="connsiteY2" fmla="*/ 365680 h 365680"/>
                <a:gd name="connsiteX3" fmla="*/ 0 w 107298"/>
                <a:gd name="connsiteY3" fmla="*/ 354988 h 365680"/>
                <a:gd name="connsiteX4" fmla="*/ 24480 w 107298"/>
                <a:gd name="connsiteY4" fmla="*/ 198517 h 365680"/>
                <a:gd name="connsiteX5" fmla="*/ 41451 w 107298"/>
                <a:gd name="connsiteY5" fmla="*/ 44676 h 365680"/>
                <a:gd name="connsiteX6" fmla="*/ 104710 w 107298"/>
                <a:gd name="connsiteY6" fmla="*/ 0 h 3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298" h="365680">
                  <a:moveTo>
                    <a:pt x="104710" y="0"/>
                  </a:moveTo>
                  <a:cubicBezTo>
                    <a:pt x="104710" y="0"/>
                    <a:pt x="107298" y="77769"/>
                    <a:pt x="107298" y="124566"/>
                  </a:cubicBezTo>
                  <a:cubicBezTo>
                    <a:pt x="107298" y="178406"/>
                    <a:pt x="99195" y="365680"/>
                    <a:pt x="99195" y="365680"/>
                  </a:cubicBezTo>
                  <a:lnTo>
                    <a:pt x="0" y="354988"/>
                  </a:lnTo>
                  <a:cubicBezTo>
                    <a:pt x="0" y="354988"/>
                    <a:pt x="18923" y="260970"/>
                    <a:pt x="24480" y="198517"/>
                  </a:cubicBezTo>
                  <a:cubicBezTo>
                    <a:pt x="28002" y="159017"/>
                    <a:pt x="43064" y="72720"/>
                    <a:pt x="41451" y="44676"/>
                  </a:cubicBezTo>
                  <a:cubicBezTo>
                    <a:pt x="39839" y="16631"/>
                    <a:pt x="104710" y="0"/>
                    <a:pt x="104710" y="0"/>
                  </a:cubicBezTo>
                  <a:close/>
                </a:path>
              </a:pathLst>
            </a:custGeom>
            <a:solidFill>
              <a:schemeClr val="accent1"/>
            </a:solidFill>
            <a:ln w="4239"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50788F0D-879F-47BC-97A1-863E8510C7AD}"/>
                </a:ext>
              </a:extLst>
            </p:cNvPr>
            <p:cNvSpPr/>
            <p:nvPr/>
          </p:nvSpPr>
          <p:spPr>
            <a:xfrm>
              <a:off x="9667819" y="2950220"/>
              <a:ext cx="158126" cy="121553"/>
            </a:xfrm>
            <a:custGeom>
              <a:avLst/>
              <a:gdLst>
                <a:gd name="connsiteX0" fmla="*/ 54222 w 158126"/>
                <a:gd name="connsiteY0" fmla="*/ 0 h 121553"/>
                <a:gd name="connsiteX1" fmla="*/ 0 w 158126"/>
                <a:gd name="connsiteY1" fmla="*/ 121554 h 121553"/>
                <a:gd name="connsiteX2" fmla="*/ 105304 w 158126"/>
                <a:gd name="connsiteY2" fmla="*/ 121554 h 121553"/>
                <a:gd name="connsiteX3" fmla="*/ 158126 w 158126"/>
                <a:gd name="connsiteY3" fmla="*/ 2715 h 121553"/>
                <a:gd name="connsiteX4" fmla="*/ 54222 w 158126"/>
                <a:gd name="connsiteY4" fmla="*/ 0 h 121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6" h="121553">
                  <a:moveTo>
                    <a:pt x="54222" y="0"/>
                  </a:moveTo>
                  <a:lnTo>
                    <a:pt x="0" y="121554"/>
                  </a:lnTo>
                  <a:lnTo>
                    <a:pt x="105304" y="121554"/>
                  </a:lnTo>
                  <a:lnTo>
                    <a:pt x="158126" y="2715"/>
                  </a:lnTo>
                  <a:lnTo>
                    <a:pt x="54222" y="0"/>
                  </a:lnTo>
                  <a:close/>
                </a:path>
              </a:pathLst>
            </a:custGeom>
            <a:solidFill>
              <a:srgbClr val="FFFFFF"/>
            </a:solidFill>
            <a:ln w="4239"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AE3352E9-FE5D-4932-AF42-1880C7708061}"/>
                </a:ext>
              </a:extLst>
            </p:cNvPr>
            <p:cNvSpPr/>
            <p:nvPr/>
          </p:nvSpPr>
          <p:spPr>
            <a:xfrm>
              <a:off x="9665858" y="2948395"/>
              <a:ext cx="161961" cy="125458"/>
            </a:xfrm>
            <a:custGeom>
              <a:avLst/>
              <a:gdLst>
                <a:gd name="connsiteX0" fmla="*/ 107223 w 161961"/>
                <a:gd name="connsiteY0" fmla="*/ 125457 h 125458"/>
                <a:gd name="connsiteX1" fmla="*/ 1961 w 161961"/>
                <a:gd name="connsiteY1" fmla="*/ 125457 h 125458"/>
                <a:gd name="connsiteX2" fmla="*/ 1 w 161961"/>
                <a:gd name="connsiteY2" fmla="*/ 123599 h 125458"/>
                <a:gd name="connsiteX3" fmla="*/ 179 w 161961"/>
                <a:gd name="connsiteY3" fmla="*/ 122742 h 125458"/>
                <a:gd name="connsiteX4" fmla="*/ 54401 w 161961"/>
                <a:gd name="connsiteY4" fmla="*/ 1146 h 125458"/>
                <a:gd name="connsiteX5" fmla="*/ 56225 w 161961"/>
                <a:gd name="connsiteY5" fmla="*/ 0 h 125458"/>
                <a:gd name="connsiteX6" fmla="*/ 160129 w 161961"/>
                <a:gd name="connsiteY6" fmla="*/ 2758 h 125458"/>
                <a:gd name="connsiteX7" fmla="*/ 161742 w 161961"/>
                <a:gd name="connsiteY7" fmla="*/ 3649 h 125458"/>
                <a:gd name="connsiteX8" fmla="*/ 161742 w 161961"/>
                <a:gd name="connsiteY8" fmla="*/ 5473 h 125458"/>
                <a:gd name="connsiteX9" fmla="*/ 108835 w 161961"/>
                <a:gd name="connsiteY9" fmla="*/ 124184 h 125458"/>
                <a:gd name="connsiteX10" fmla="*/ 107223 w 161961"/>
                <a:gd name="connsiteY10" fmla="*/ 125457 h 125458"/>
                <a:gd name="connsiteX11" fmla="*/ 4931 w 161961"/>
                <a:gd name="connsiteY11" fmla="*/ 121554 h 125458"/>
                <a:gd name="connsiteX12" fmla="*/ 105992 w 161961"/>
                <a:gd name="connsiteY12" fmla="*/ 121554 h 125458"/>
                <a:gd name="connsiteX13" fmla="*/ 157160 w 161961"/>
                <a:gd name="connsiteY13" fmla="*/ 6534 h 125458"/>
                <a:gd name="connsiteX14" fmla="*/ 57413 w 161961"/>
                <a:gd name="connsiteY14" fmla="*/ 3903 h 1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1961" h="125458">
                  <a:moveTo>
                    <a:pt x="107223" y="125457"/>
                  </a:moveTo>
                  <a:lnTo>
                    <a:pt x="1961" y="125457"/>
                  </a:lnTo>
                  <a:cubicBezTo>
                    <a:pt x="907" y="125487"/>
                    <a:pt x="29" y="124655"/>
                    <a:pt x="1" y="123599"/>
                  </a:cubicBezTo>
                  <a:cubicBezTo>
                    <a:pt x="-7" y="123306"/>
                    <a:pt x="54" y="123009"/>
                    <a:pt x="179" y="122742"/>
                  </a:cubicBezTo>
                  <a:lnTo>
                    <a:pt x="54401" y="1146"/>
                  </a:lnTo>
                  <a:cubicBezTo>
                    <a:pt x="54740" y="445"/>
                    <a:pt x="55449" y="4"/>
                    <a:pt x="56225" y="0"/>
                  </a:cubicBezTo>
                  <a:lnTo>
                    <a:pt x="160129" y="2758"/>
                  </a:lnTo>
                  <a:cubicBezTo>
                    <a:pt x="160787" y="2749"/>
                    <a:pt x="161398" y="3089"/>
                    <a:pt x="161742" y="3649"/>
                  </a:cubicBezTo>
                  <a:cubicBezTo>
                    <a:pt x="162034" y="4222"/>
                    <a:pt x="162034" y="4900"/>
                    <a:pt x="161742" y="5473"/>
                  </a:cubicBezTo>
                  <a:lnTo>
                    <a:pt x="108835" y="124184"/>
                  </a:lnTo>
                  <a:cubicBezTo>
                    <a:pt x="108593" y="124884"/>
                    <a:pt x="107961" y="125381"/>
                    <a:pt x="107223" y="125457"/>
                  </a:cubicBezTo>
                  <a:close/>
                  <a:moveTo>
                    <a:pt x="4931" y="121554"/>
                  </a:moveTo>
                  <a:lnTo>
                    <a:pt x="105992" y="121554"/>
                  </a:lnTo>
                  <a:lnTo>
                    <a:pt x="157160" y="6534"/>
                  </a:lnTo>
                  <a:lnTo>
                    <a:pt x="57413" y="3903"/>
                  </a:lnTo>
                  <a:close/>
                </a:path>
              </a:pathLst>
            </a:custGeom>
            <a:solidFill>
              <a:srgbClr val="231F20"/>
            </a:solidFill>
            <a:ln w="4239"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DF7C3482-4878-4695-8D4A-204876C210E4}"/>
                </a:ext>
              </a:extLst>
            </p:cNvPr>
            <p:cNvSpPr/>
            <p:nvPr/>
          </p:nvSpPr>
          <p:spPr>
            <a:xfrm>
              <a:off x="9627513" y="3008403"/>
              <a:ext cx="94612" cy="54758"/>
            </a:xfrm>
            <a:custGeom>
              <a:avLst/>
              <a:gdLst>
                <a:gd name="connsiteX0" fmla="*/ 0 w 94612"/>
                <a:gd name="connsiteY0" fmla="*/ 45721 h 54758"/>
                <a:gd name="connsiteX1" fmla="*/ 66356 w 94612"/>
                <a:gd name="connsiteY1" fmla="*/ 49243 h 54758"/>
                <a:gd name="connsiteX2" fmla="*/ 80697 w 94612"/>
                <a:gd name="connsiteY2" fmla="*/ 54758 h 54758"/>
                <a:gd name="connsiteX3" fmla="*/ 75605 w 94612"/>
                <a:gd name="connsiteY3" fmla="*/ 47036 h 54758"/>
                <a:gd name="connsiteX4" fmla="*/ 67332 w 94612"/>
                <a:gd name="connsiteY4" fmla="*/ 42030 h 54758"/>
                <a:gd name="connsiteX5" fmla="*/ 79509 w 94612"/>
                <a:gd name="connsiteY5" fmla="*/ 47842 h 54758"/>
                <a:gd name="connsiteX6" fmla="*/ 86594 w 94612"/>
                <a:gd name="connsiteY6" fmla="*/ 47503 h 54758"/>
                <a:gd name="connsiteX7" fmla="*/ 70811 w 94612"/>
                <a:gd name="connsiteY7" fmla="*/ 35369 h 54758"/>
                <a:gd name="connsiteX8" fmla="*/ 84303 w 94612"/>
                <a:gd name="connsiteY8" fmla="*/ 40884 h 54758"/>
                <a:gd name="connsiteX9" fmla="*/ 92788 w 94612"/>
                <a:gd name="connsiteY9" fmla="*/ 40248 h 54758"/>
                <a:gd name="connsiteX10" fmla="*/ 76369 w 94612"/>
                <a:gd name="connsiteY10" fmla="*/ 31508 h 54758"/>
                <a:gd name="connsiteX11" fmla="*/ 87782 w 94612"/>
                <a:gd name="connsiteY11" fmla="*/ 34945 h 54758"/>
                <a:gd name="connsiteX12" fmla="*/ 92025 w 94612"/>
                <a:gd name="connsiteY12" fmla="*/ 35496 h 54758"/>
                <a:gd name="connsiteX13" fmla="*/ 94613 w 94612"/>
                <a:gd name="connsiteY13" fmla="*/ 32654 h 54758"/>
                <a:gd name="connsiteX14" fmla="*/ 92576 w 94612"/>
                <a:gd name="connsiteY14" fmla="*/ 29896 h 54758"/>
                <a:gd name="connsiteX15" fmla="*/ 66356 w 94612"/>
                <a:gd name="connsiteY15" fmla="*/ 17889 h 54758"/>
                <a:gd name="connsiteX16" fmla="*/ 70302 w 94612"/>
                <a:gd name="connsiteY16" fmla="*/ 282 h 54758"/>
                <a:gd name="connsiteX17" fmla="*/ 52101 w 94612"/>
                <a:gd name="connsiteY17" fmla="*/ 11143 h 54758"/>
                <a:gd name="connsiteX18" fmla="*/ 7934 w 94612"/>
                <a:gd name="connsiteY18" fmla="*/ 13901 h 54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4612" h="54758">
                  <a:moveTo>
                    <a:pt x="0" y="45721"/>
                  </a:moveTo>
                  <a:cubicBezTo>
                    <a:pt x="22147" y="46527"/>
                    <a:pt x="45397" y="41139"/>
                    <a:pt x="66356" y="49243"/>
                  </a:cubicBezTo>
                  <a:lnTo>
                    <a:pt x="80697" y="54758"/>
                  </a:lnTo>
                  <a:cubicBezTo>
                    <a:pt x="80510" y="51457"/>
                    <a:pt x="78566" y="48509"/>
                    <a:pt x="75605" y="47036"/>
                  </a:cubicBezTo>
                  <a:cubicBezTo>
                    <a:pt x="72690" y="45640"/>
                    <a:pt x="69919" y="43965"/>
                    <a:pt x="67332" y="42030"/>
                  </a:cubicBezTo>
                  <a:lnTo>
                    <a:pt x="79509" y="47842"/>
                  </a:lnTo>
                  <a:cubicBezTo>
                    <a:pt x="81842" y="48988"/>
                    <a:pt x="85321" y="49837"/>
                    <a:pt x="86594" y="47503"/>
                  </a:cubicBezTo>
                  <a:cubicBezTo>
                    <a:pt x="81846" y="42832"/>
                    <a:pt x="76546" y="38755"/>
                    <a:pt x="70811" y="35369"/>
                  </a:cubicBezTo>
                  <a:cubicBezTo>
                    <a:pt x="75189" y="37486"/>
                    <a:pt x="79695" y="39327"/>
                    <a:pt x="84303" y="40884"/>
                  </a:cubicBezTo>
                  <a:cubicBezTo>
                    <a:pt x="87230" y="41903"/>
                    <a:pt x="90964" y="42581"/>
                    <a:pt x="92788" y="40248"/>
                  </a:cubicBezTo>
                  <a:cubicBezTo>
                    <a:pt x="87841" y="36438"/>
                    <a:pt x="82292" y="33481"/>
                    <a:pt x="76369" y="31508"/>
                  </a:cubicBezTo>
                  <a:lnTo>
                    <a:pt x="87782" y="34945"/>
                  </a:lnTo>
                  <a:cubicBezTo>
                    <a:pt x="89127" y="35488"/>
                    <a:pt x="90586" y="35679"/>
                    <a:pt x="92025" y="35496"/>
                  </a:cubicBezTo>
                  <a:cubicBezTo>
                    <a:pt x="93459" y="35292"/>
                    <a:pt x="94545" y="34100"/>
                    <a:pt x="94613" y="32654"/>
                  </a:cubicBezTo>
                  <a:cubicBezTo>
                    <a:pt x="94354" y="31487"/>
                    <a:pt x="93611" y="30490"/>
                    <a:pt x="92576" y="29896"/>
                  </a:cubicBezTo>
                  <a:cubicBezTo>
                    <a:pt x="84854" y="23969"/>
                    <a:pt x="75890" y="19862"/>
                    <a:pt x="66356" y="17889"/>
                  </a:cubicBezTo>
                  <a:cubicBezTo>
                    <a:pt x="67247" y="15428"/>
                    <a:pt x="72041" y="2530"/>
                    <a:pt x="70302" y="282"/>
                  </a:cubicBezTo>
                  <a:cubicBezTo>
                    <a:pt x="68562" y="-1967"/>
                    <a:pt x="62156" y="9955"/>
                    <a:pt x="52101" y="11143"/>
                  </a:cubicBezTo>
                  <a:cubicBezTo>
                    <a:pt x="42045" y="12331"/>
                    <a:pt x="7934" y="13901"/>
                    <a:pt x="7934" y="13901"/>
                  </a:cubicBezTo>
                </a:path>
              </a:pathLst>
            </a:custGeom>
            <a:solidFill>
              <a:srgbClr val="FFFFFF"/>
            </a:solidFill>
            <a:ln w="4239"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59B2C35C-9638-4F2C-9789-21C5E5559694}"/>
                </a:ext>
              </a:extLst>
            </p:cNvPr>
            <p:cNvSpPr/>
            <p:nvPr/>
          </p:nvSpPr>
          <p:spPr>
            <a:xfrm>
              <a:off x="9625646" y="3006639"/>
              <a:ext cx="98686" cy="58677"/>
            </a:xfrm>
            <a:custGeom>
              <a:avLst/>
              <a:gdLst>
                <a:gd name="connsiteX0" fmla="*/ 82564 w 98686"/>
                <a:gd name="connsiteY0" fmla="*/ 58473 h 58677"/>
                <a:gd name="connsiteX1" fmla="*/ 81843 w 98686"/>
                <a:gd name="connsiteY1" fmla="*/ 58473 h 58677"/>
                <a:gd name="connsiteX2" fmla="*/ 67545 w 98686"/>
                <a:gd name="connsiteY2" fmla="*/ 52915 h 58677"/>
                <a:gd name="connsiteX3" fmla="*/ 23081 w 98686"/>
                <a:gd name="connsiteY3" fmla="*/ 49097 h 58677"/>
                <a:gd name="connsiteX4" fmla="*/ 1867 w 98686"/>
                <a:gd name="connsiteY4" fmla="*/ 49563 h 58677"/>
                <a:gd name="connsiteX5" fmla="*/ 1 w 98686"/>
                <a:gd name="connsiteY5" fmla="*/ 47569 h 58677"/>
                <a:gd name="connsiteX6" fmla="*/ 1948 w 98686"/>
                <a:gd name="connsiteY6" fmla="*/ 45698 h 58677"/>
                <a:gd name="connsiteX7" fmla="*/ 2037 w 98686"/>
                <a:gd name="connsiteY7" fmla="*/ 45703 h 58677"/>
                <a:gd name="connsiteX8" fmla="*/ 22954 w 98686"/>
                <a:gd name="connsiteY8" fmla="*/ 45236 h 58677"/>
                <a:gd name="connsiteX9" fmla="*/ 68987 w 98686"/>
                <a:gd name="connsiteY9" fmla="*/ 49479 h 58677"/>
                <a:gd name="connsiteX10" fmla="*/ 79721 w 98686"/>
                <a:gd name="connsiteY10" fmla="*/ 53721 h 58677"/>
                <a:gd name="connsiteX11" fmla="*/ 76539 w 98686"/>
                <a:gd name="connsiteY11" fmla="*/ 50836 h 58677"/>
                <a:gd name="connsiteX12" fmla="*/ 73697 w 98686"/>
                <a:gd name="connsiteY12" fmla="*/ 49266 h 58677"/>
                <a:gd name="connsiteX13" fmla="*/ 67969 w 98686"/>
                <a:gd name="connsiteY13" fmla="*/ 45575 h 58677"/>
                <a:gd name="connsiteX14" fmla="*/ 67672 w 98686"/>
                <a:gd name="connsiteY14" fmla="*/ 43072 h 58677"/>
                <a:gd name="connsiteX15" fmla="*/ 70133 w 98686"/>
                <a:gd name="connsiteY15" fmla="*/ 42393 h 58677"/>
                <a:gd name="connsiteX16" fmla="*/ 82267 w 98686"/>
                <a:gd name="connsiteY16" fmla="*/ 48248 h 58677"/>
                <a:gd name="connsiteX17" fmla="*/ 85194 w 98686"/>
                <a:gd name="connsiteY17" fmla="*/ 49182 h 58677"/>
                <a:gd name="connsiteX18" fmla="*/ 71872 w 98686"/>
                <a:gd name="connsiteY18" fmla="*/ 39169 h 58677"/>
                <a:gd name="connsiteX19" fmla="*/ 71151 w 98686"/>
                <a:gd name="connsiteY19" fmla="*/ 36581 h 58677"/>
                <a:gd name="connsiteX20" fmla="*/ 73739 w 98686"/>
                <a:gd name="connsiteY20" fmla="*/ 35732 h 58677"/>
                <a:gd name="connsiteX21" fmla="*/ 87019 w 98686"/>
                <a:gd name="connsiteY21" fmla="*/ 41205 h 58677"/>
                <a:gd name="connsiteX22" fmla="*/ 91261 w 98686"/>
                <a:gd name="connsiteY22" fmla="*/ 42011 h 58677"/>
                <a:gd name="connsiteX23" fmla="*/ 77727 w 98686"/>
                <a:gd name="connsiteY23" fmla="*/ 35265 h 58677"/>
                <a:gd name="connsiteX24" fmla="*/ 76112 w 98686"/>
                <a:gd name="connsiteY24" fmla="*/ 33025 h 58677"/>
                <a:gd name="connsiteX25" fmla="*/ 78350 w 98686"/>
                <a:gd name="connsiteY25" fmla="*/ 31413 h 58677"/>
                <a:gd name="connsiteX26" fmla="*/ 78873 w 98686"/>
                <a:gd name="connsiteY26" fmla="*/ 31574 h 58677"/>
                <a:gd name="connsiteX27" fmla="*/ 90286 w 98686"/>
                <a:gd name="connsiteY27" fmla="*/ 35053 h 58677"/>
                <a:gd name="connsiteX28" fmla="*/ 93510 w 98686"/>
                <a:gd name="connsiteY28" fmla="*/ 35562 h 58677"/>
                <a:gd name="connsiteX29" fmla="*/ 94528 w 98686"/>
                <a:gd name="connsiteY29" fmla="*/ 34756 h 58677"/>
                <a:gd name="connsiteX30" fmla="*/ 93255 w 98686"/>
                <a:gd name="connsiteY30" fmla="*/ 33356 h 58677"/>
                <a:gd name="connsiteX31" fmla="*/ 67799 w 98686"/>
                <a:gd name="connsiteY31" fmla="*/ 21689 h 58677"/>
                <a:gd name="connsiteX32" fmla="*/ 66484 w 98686"/>
                <a:gd name="connsiteY32" fmla="*/ 20755 h 58677"/>
                <a:gd name="connsiteX33" fmla="*/ 66484 w 98686"/>
                <a:gd name="connsiteY33" fmla="*/ 19143 h 58677"/>
                <a:gd name="connsiteX34" fmla="*/ 70727 w 98686"/>
                <a:gd name="connsiteY34" fmla="*/ 4803 h 58677"/>
                <a:gd name="connsiteX35" fmla="*/ 69199 w 98686"/>
                <a:gd name="connsiteY35" fmla="*/ 6245 h 58677"/>
                <a:gd name="connsiteX36" fmla="*/ 54392 w 98686"/>
                <a:gd name="connsiteY36" fmla="*/ 14985 h 58677"/>
                <a:gd name="connsiteX37" fmla="*/ 10056 w 98686"/>
                <a:gd name="connsiteY37" fmla="*/ 17785 h 58677"/>
                <a:gd name="connsiteX38" fmla="*/ 8032 w 98686"/>
                <a:gd name="connsiteY38" fmla="*/ 16186 h 58677"/>
                <a:gd name="connsiteX39" fmla="*/ 8019 w 98686"/>
                <a:gd name="connsiteY39" fmla="*/ 15961 h 58677"/>
                <a:gd name="connsiteX40" fmla="*/ 9882 w 98686"/>
                <a:gd name="connsiteY40" fmla="*/ 13925 h 58677"/>
                <a:gd name="connsiteX41" fmla="*/ 9886 w 98686"/>
                <a:gd name="connsiteY41" fmla="*/ 13925 h 58677"/>
                <a:gd name="connsiteX42" fmla="*/ 53925 w 98686"/>
                <a:gd name="connsiteY42" fmla="*/ 11167 h 58677"/>
                <a:gd name="connsiteX43" fmla="*/ 66654 w 98686"/>
                <a:gd name="connsiteY43" fmla="*/ 3445 h 58677"/>
                <a:gd name="connsiteX44" fmla="*/ 72084 w 98686"/>
                <a:gd name="connsiteY44" fmla="*/ 8 h 58677"/>
                <a:gd name="connsiteX45" fmla="*/ 73994 w 98686"/>
                <a:gd name="connsiteY45" fmla="*/ 1069 h 58677"/>
                <a:gd name="connsiteX46" fmla="*/ 71108 w 98686"/>
                <a:gd name="connsiteY46" fmla="*/ 18379 h 58677"/>
                <a:gd name="connsiteX47" fmla="*/ 95928 w 98686"/>
                <a:gd name="connsiteY47" fmla="*/ 30259 h 58677"/>
                <a:gd name="connsiteX48" fmla="*/ 98686 w 98686"/>
                <a:gd name="connsiteY48" fmla="*/ 34502 h 58677"/>
                <a:gd name="connsiteX49" fmla="*/ 94443 w 98686"/>
                <a:gd name="connsiteY49" fmla="*/ 39381 h 58677"/>
                <a:gd name="connsiteX50" fmla="*/ 94443 w 98686"/>
                <a:gd name="connsiteY50" fmla="*/ 39381 h 58677"/>
                <a:gd name="connsiteX51" fmla="*/ 96438 w 98686"/>
                <a:gd name="connsiteY51" fmla="*/ 40908 h 58677"/>
                <a:gd name="connsiteX52" fmla="*/ 97159 w 98686"/>
                <a:gd name="connsiteY52" fmla="*/ 42224 h 58677"/>
                <a:gd name="connsiteX53" fmla="*/ 96735 w 98686"/>
                <a:gd name="connsiteY53" fmla="*/ 43666 h 58677"/>
                <a:gd name="connsiteX54" fmla="*/ 86764 w 98686"/>
                <a:gd name="connsiteY54" fmla="*/ 45193 h 58677"/>
                <a:gd name="connsiteX55" fmla="*/ 90116 w 98686"/>
                <a:gd name="connsiteY55" fmla="*/ 48333 h 58677"/>
                <a:gd name="connsiteX56" fmla="*/ 90455 w 98686"/>
                <a:gd name="connsiteY56" fmla="*/ 50624 h 58677"/>
                <a:gd name="connsiteX57" fmla="*/ 83922 w 98686"/>
                <a:gd name="connsiteY57" fmla="*/ 52873 h 58677"/>
                <a:gd name="connsiteX58" fmla="*/ 84770 w 98686"/>
                <a:gd name="connsiteY58" fmla="*/ 57115 h 58677"/>
                <a:gd name="connsiteX59" fmla="*/ 83879 w 98686"/>
                <a:gd name="connsiteY59" fmla="*/ 58643 h 58677"/>
                <a:gd name="connsiteX60" fmla="*/ 82564 w 98686"/>
                <a:gd name="connsiteY60" fmla="*/ 58473 h 5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98686" h="58677">
                  <a:moveTo>
                    <a:pt x="82564" y="58473"/>
                  </a:moveTo>
                  <a:cubicBezTo>
                    <a:pt x="82326" y="58516"/>
                    <a:pt x="82080" y="58516"/>
                    <a:pt x="81843" y="58473"/>
                  </a:cubicBezTo>
                  <a:lnTo>
                    <a:pt x="67545" y="52915"/>
                  </a:lnTo>
                  <a:cubicBezTo>
                    <a:pt x="53544" y="47527"/>
                    <a:pt x="37846" y="48333"/>
                    <a:pt x="23081" y="49097"/>
                  </a:cubicBezTo>
                  <a:cubicBezTo>
                    <a:pt x="16080" y="49436"/>
                    <a:pt x="8868" y="49818"/>
                    <a:pt x="1867" y="49563"/>
                  </a:cubicBezTo>
                  <a:cubicBezTo>
                    <a:pt x="806" y="49517"/>
                    <a:pt x="-24" y="48630"/>
                    <a:pt x="1" y="47569"/>
                  </a:cubicBezTo>
                  <a:cubicBezTo>
                    <a:pt x="22" y="46517"/>
                    <a:pt x="893" y="45677"/>
                    <a:pt x="1948" y="45698"/>
                  </a:cubicBezTo>
                  <a:cubicBezTo>
                    <a:pt x="1977" y="45698"/>
                    <a:pt x="2007" y="45703"/>
                    <a:pt x="2037" y="45703"/>
                  </a:cubicBezTo>
                  <a:cubicBezTo>
                    <a:pt x="8910" y="45957"/>
                    <a:pt x="16038" y="45703"/>
                    <a:pt x="22954" y="45236"/>
                  </a:cubicBezTo>
                  <a:cubicBezTo>
                    <a:pt x="38355" y="44430"/>
                    <a:pt x="54222" y="43624"/>
                    <a:pt x="68987" y="49479"/>
                  </a:cubicBezTo>
                  <a:lnTo>
                    <a:pt x="79721" y="53721"/>
                  </a:lnTo>
                  <a:cubicBezTo>
                    <a:pt x="78854" y="52567"/>
                    <a:pt x="77773" y="51587"/>
                    <a:pt x="76539" y="50836"/>
                  </a:cubicBezTo>
                  <a:cubicBezTo>
                    <a:pt x="75606" y="50242"/>
                    <a:pt x="74672" y="49776"/>
                    <a:pt x="73697" y="49266"/>
                  </a:cubicBezTo>
                  <a:cubicBezTo>
                    <a:pt x="71624" y="48312"/>
                    <a:pt x="69696" y="47069"/>
                    <a:pt x="67969" y="45575"/>
                  </a:cubicBezTo>
                  <a:cubicBezTo>
                    <a:pt x="67255" y="44935"/>
                    <a:pt x="67128" y="43861"/>
                    <a:pt x="67672" y="43072"/>
                  </a:cubicBezTo>
                  <a:cubicBezTo>
                    <a:pt x="68221" y="42283"/>
                    <a:pt x="69256" y="41994"/>
                    <a:pt x="70133" y="42393"/>
                  </a:cubicBezTo>
                  <a:lnTo>
                    <a:pt x="82267" y="48248"/>
                  </a:lnTo>
                  <a:cubicBezTo>
                    <a:pt x="83196" y="48689"/>
                    <a:pt x="84180" y="49003"/>
                    <a:pt x="85194" y="49182"/>
                  </a:cubicBezTo>
                  <a:cubicBezTo>
                    <a:pt x="81132" y="45367"/>
                    <a:pt x="76665" y="42011"/>
                    <a:pt x="71872" y="39169"/>
                  </a:cubicBezTo>
                  <a:cubicBezTo>
                    <a:pt x="70999" y="38621"/>
                    <a:pt x="70687" y="37501"/>
                    <a:pt x="71151" y="36581"/>
                  </a:cubicBezTo>
                  <a:cubicBezTo>
                    <a:pt x="71656" y="35660"/>
                    <a:pt x="72787" y="35291"/>
                    <a:pt x="73739" y="35732"/>
                  </a:cubicBezTo>
                  <a:cubicBezTo>
                    <a:pt x="78037" y="37854"/>
                    <a:pt x="82475" y="39682"/>
                    <a:pt x="87019" y="41205"/>
                  </a:cubicBezTo>
                  <a:cubicBezTo>
                    <a:pt x="88364" y="41753"/>
                    <a:pt x="89806" y="42028"/>
                    <a:pt x="91261" y="42011"/>
                  </a:cubicBezTo>
                  <a:cubicBezTo>
                    <a:pt x="87095" y="39131"/>
                    <a:pt x="82538" y="36856"/>
                    <a:pt x="77727" y="35265"/>
                  </a:cubicBezTo>
                  <a:cubicBezTo>
                    <a:pt x="76663" y="35092"/>
                    <a:pt x="75940" y="34090"/>
                    <a:pt x="76112" y="33025"/>
                  </a:cubicBezTo>
                  <a:cubicBezTo>
                    <a:pt x="76285" y="31965"/>
                    <a:pt x="77287" y="31239"/>
                    <a:pt x="78350" y="31413"/>
                  </a:cubicBezTo>
                  <a:cubicBezTo>
                    <a:pt x="78531" y="31443"/>
                    <a:pt x="78707" y="31498"/>
                    <a:pt x="78873" y="31574"/>
                  </a:cubicBezTo>
                  <a:lnTo>
                    <a:pt x="90286" y="35053"/>
                  </a:lnTo>
                  <a:cubicBezTo>
                    <a:pt x="91317" y="35439"/>
                    <a:pt x="92411" y="35613"/>
                    <a:pt x="93510" y="35562"/>
                  </a:cubicBezTo>
                  <a:cubicBezTo>
                    <a:pt x="94104" y="35562"/>
                    <a:pt x="94571" y="34968"/>
                    <a:pt x="94528" y="34756"/>
                  </a:cubicBezTo>
                  <a:cubicBezTo>
                    <a:pt x="94486" y="34544"/>
                    <a:pt x="94104" y="33993"/>
                    <a:pt x="93255" y="33356"/>
                  </a:cubicBezTo>
                  <a:cubicBezTo>
                    <a:pt x="85754" y="27603"/>
                    <a:pt x="77053" y="23615"/>
                    <a:pt x="67799" y="21689"/>
                  </a:cubicBezTo>
                  <a:cubicBezTo>
                    <a:pt x="67249" y="21578"/>
                    <a:pt x="66771" y="21239"/>
                    <a:pt x="66484" y="20755"/>
                  </a:cubicBezTo>
                  <a:cubicBezTo>
                    <a:pt x="66272" y="20238"/>
                    <a:pt x="66272" y="19661"/>
                    <a:pt x="66484" y="19143"/>
                  </a:cubicBezTo>
                  <a:cubicBezTo>
                    <a:pt x="68413" y="14531"/>
                    <a:pt x="69836" y="9724"/>
                    <a:pt x="70727" y="4803"/>
                  </a:cubicBezTo>
                  <a:lnTo>
                    <a:pt x="69199" y="6245"/>
                  </a:lnTo>
                  <a:cubicBezTo>
                    <a:pt x="65353" y="10700"/>
                    <a:pt x="60151" y="13772"/>
                    <a:pt x="54392" y="14985"/>
                  </a:cubicBezTo>
                  <a:cubicBezTo>
                    <a:pt x="44379" y="16173"/>
                    <a:pt x="11456" y="17701"/>
                    <a:pt x="10056" y="17785"/>
                  </a:cubicBezTo>
                  <a:cubicBezTo>
                    <a:pt x="9055" y="17904"/>
                    <a:pt x="8149" y="17187"/>
                    <a:pt x="8032" y="16186"/>
                  </a:cubicBezTo>
                  <a:cubicBezTo>
                    <a:pt x="8023" y="16110"/>
                    <a:pt x="8019" y="16037"/>
                    <a:pt x="8019" y="15961"/>
                  </a:cubicBezTo>
                  <a:cubicBezTo>
                    <a:pt x="7971" y="14883"/>
                    <a:pt x="8805" y="13971"/>
                    <a:pt x="9882" y="13925"/>
                  </a:cubicBezTo>
                  <a:cubicBezTo>
                    <a:pt x="9884" y="13925"/>
                    <a:pt x="9885" y="13925"/>
                    <a:pt x="9886" y="13925"/>
                  </a:cubicBezTo>
                  <a:cubicBezTo>
                    <a:pt x="10225" y="13925"/>
                    <a:pt x="43828" y="12312"/>
                    <a:pt x="53925" y="11167"/>
                  </a:cubicBezTo>
                  <a:cubicBezTo>
                    <a:pt x="58889" y="10030"/>
                    <a:pt x="63354" y="7323"/>
                    <a:pt x="66654" y="3445"/>
                  </a:cubicBezTo>
                  <a:cubicBezTo>
                    <a:pt x="68987" y="1196"/>
                    <a:pt x="70218" y="-119"/>
                    <a:pt x="72084" y="8"/>
                  </a:cubicBezTo>
                  <a:cubicBezTo>
                    <a:pt x="72850" y="51"/>
                    <a:pt x="73553" y="441"/>
                    <a:pt x="73994" y="1069"/>
                  </a:cubicBezTo>
                  <a:cubicBezTo>
                    <a:pt x="74715" y="1960"/>
                    <a:pt x="76242" y="3997"/>
                    <a:pt x="71108" y="18379"/>
                  </a:cubicBezTo>
                  <a:cubicBezTo>
                    <a:pt x="80109" y="20594"/>
                    <a:pt x="88559" y="24637"/>
                    <a:pt x="95928" y="30259"/>
                  </a:cubicBezTo>
                  <a:cubicBezTo>
                    <a:pt x="97418" y="31209"/>
                    <a:pt x="98423" y="32754"/>
                    <a:pt x="98686" y="34502"/>
                  </a:cubicBezTo>
                  <a:cubicBezTo>
                    <a:pt x="98707" y="36967"/>
                    <a:pt x="96887" y="39058"/>
                    <a:pt x="94443" y="39381"/>
                  </a:cubicBezTo>
                  <a:lnTo>
                    <a:pt x="94443" y="39381"/>
                  </a:lnTo>
                  <a:lnTo>
                    <a:pt x="96438" y="40908"/>
                  </a:lnTo>
                  <a:cubicBezTo>
                    <a:pt x="96862" y="41218"/>
                    <a:pt x="97125" y="41702"/>
                    <a:pt x="97159" y="42224"/>
                  </a:cubicBezTo>
                  <a:cubicBezTo>
                    <a:pt x="97214" y="42741"/>
                    <a:pt x="97061" y="43263"/>
                    <a:pt x="96735" y="43666"/>
                  </a:cubicBezTo>
                  <a:cubicBezTo>
                    <a:pt x="94698" y="46084"/>
                    <a:pt x="91346" y="46594"/>
                    <a:pt x="86764" y="45193"/>
                  </a:cubicBezTo>
                  <a:cubicBezTo>
                    <a:pt x="87910" y="46212"/>
                    <a:pt x="89013" y="47230"/>
                    <a:pt x="90116" y="48333"/>
                  </a:cubicBezTo>
                  <a:cubicBezTo>
                    <a:pt x="90706" y="48944"/>
                    <a:pt x="90841" y="49865"/>
                    <a:pt x="90455" y="50624"/>
                  </a:cubicBezTo>
                  <a:cubicBezTo>
                    <a:pt x="89076" y="52813"/>
                    <a:pt x="86357" y="53751"/>
                    <a:pt x="83922" y="52873"/>
                  </a:cubicBezTo>
                  <a:cubicBezTo>
                    <a:pt x="84579" y="54188"/>
                    <a:pt x="84872" y="55652"/>
                    <a:pt x="84770" y="57115"/>
                  </a:cubicBezTo>
                  <a:cubicBezTo>
                    <a:pt x="84728" y="57735"/>
                    <a:pt x="84397" y="58299"/>
                    <a:pt x="83879" y="58643"/>
                  </a:cubicBezTo>
                  <a:cubicBezTo>
                    <a:pt x="83434" y="58723"/>
                    <a:pt x="82975" y="58664"/>
                    <a:pt x="82564" y="58473"/>
                  </a:cubicBezTo>
                  <a:close/>
                </a:path>
              </a:pathLst>
            </a:custGeom>
            <a:solidFill>
              <a:srgbClr val="231F20"/>
            </a:solidFill>
            <a:ln w="4239"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3D1099EC-5D16-4878-AF7D-B25BE5A19BA9}"/>
                </a:ext>
              </a:extLst>
            </p:cNvPr>
            <p:cNvSpPr/>
            <p:nvPr/>
          </p:nvSpPr>
          <p:spPr>
            <a:xfrm>
              <a:off x="9471763" y="2848988"/>
              <a:ext cx="180230" cy="222742"/>
            </a:xfrm>
            <a:custGeom>
              <a:avLst/>
              <a:gdLst>
                <a:gd name="connsiteX0" fmla="*/ 78957 w 180230"/>
                <a:gd name="connsiteY0" fmla="*/ 0 h 222742"/>
                <a:gd name="connsiteX1" fmla="*/ 5558 w 180230"/>
                <a:gd name="connsiteY1" fmla="*/ 210778 h 222742"/>
                <a:gd name="connsiteX2" fmla="*/ 176964 w 180230"/>
                <a:gd name="connsiteY2" fmla="*/ 222743 h 222742"/>
                <a:gd name="connsiteX3" fmla="*/ 180231 w 180230"/>
                <a:gd name="connsiteY3" fmla="*/ 168309 h 222742"/>
                <a:gd name="connsiteX4" fmla="*/ 111626 w 180230"/>
                <a:gd name="connsiteY4" fmla="*/ 159102 h 222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230" h="222742">
                  <a:moveTo>
                    <a:pt x="78957" y="0"/>
                  </a:moveTo>
                  <a:cubicBezTo>
                    <a:pt x="78957" y="0"/>
                    <a:pt x="-24778" y="200426"/>
                    <a:pt x="5558" y="210778"/>
                  </a:cubicBezTo>
                  <a:cubicBezTo>
                    <a:pt x="17947" y="215021"/>
                    <a:pt x="176964" y="222743"/>
                    <a:pt x="176964" y="222743"/>
                  </a:cubicBezTo>
                  <a:lnTo>
                    <a:pt x="180231" y="168309"/>
                  </a:lnTo>
                  <a:lnTo>
                    <a:pt x="111626" y="159102"/>
                  </a:lnTo>
                  <a:close/>
                </a:path>
              </a:pathLst>
            </a:custGeom>
            <a:solidFill>
              <a:schemeClr val="accent1"/>
            </a:solidFill>
            <a:ln w="4239"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7A26FFB1-B97F-487F-930A-CF719C8C69D9}"/>
                </a:ext>
              </a:extLst>
            </p:cNvPr>
            <p:cNvSpPr/>
            <p:nvPr/>
          </p:nvSpPr>
          <p:spPr>
            <a:xfrm>
              <a:off x="9555552" y="2872276"/>
              <a:ext cx="15371" cy="135353"/>
            </a:xfrm>
            <a:custGeom>
              <a:avLst/>
              <a:gdLst>
                <a:gd name="connsiteX0" fmla="*/ 1787 w 15371"/>
                <a:gd name="connsiteY0" fmla="*/ 135348 h 135353"/>
                <a:gd name="connsiteX1" fmla="*/ 1787 w 15371"/>
                <a:gd name="connsiteY1" fmla="*/ 135348 h 135353"/>
                <a:gd name="connsiteX2" fmla="*/ 5 w 15371"/>
                <a:gd name="connsiteY2" fmla="*/ 133269 h 135353"/>
                <a:gd name="connsiteX3" fmla="*/ 11502 w 15371"/>
                <a:gd name="connsiteY3" fmla="*/ 1745 h 135353"/>
                <a:gd name="connsiteX4" fmla="*/ 13581 w 15371"/>
                <a:gd name="connsiteY4" fmla="*/ 5 h 135353"/>
                <a:gd name="connsiteX5" fmla="*/ 15368 w 15371"/>
                <a:gd name="connsiteY5" fmla="*/ 2029 h 135353"/>
                <a:gd name="connsiteX6" fmla="*/ 15363 w 15371"/>
                <a:gd name="connsiteY6" fmla="*/ 2084 h 135353"/>
                <a:gd name="connsiteX7" fmla="*/ 3866 w 15371"/>
                <a:gd name="connsiteY7" fmla="*/ 133608 h 135353"/>
                <a:gd name="connsiteX8" fmla="*/ 1787 w 15371"/>
                <a:gd name="connsiteY8" fmla="*/ 135348 h 13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71" h="135353">
                  <a:moveTo>
                    <a:pt x="1787" y="135348"/>
                  </a:moveTo>
                  <a:lnTo>
                    <a:pt x="1787" y="135348"/>
                  </a:lnTo>
                  <a:cubicBezTo>
                    <a:pt x="725" y="135259"/>
                    <a:pt x="-69" y="134334"/>
                    <a:pt x="5" y="133269"/>
                  </a:cubicBezTo>
                  <a:lnTo>
                    <a:pt x="11502" y="1745"/>
                  </a:lnTo>
                  <a:cubicBezTo>
                    <a:pt x="11614" y="701"/>
                    <a:pt x="12533" y="-71"/>
                    <a:pt x="13581" y="5"/>
                  </a:cubicBezTo>
                  <a:cubicBezTo>
                    <a:pt x="14634" y="73"/>
                    <a:pt x="15433" y="977"/>
                    <a:pt x="15368" y="2029"/>
                  </a:cubicBezTo>
                  <a:cubicBezTo>
                    <a:pt x="15366" y="2050"/>
                    <a:pt x="15365" y="2067"/>
                    <a:pt x="15363" y="2084"/>
                  </a:cubicBezTo>
                  <a:lnTo>
                    <a:pt x="3866" y="133608"/>
                  </a:lnTo>
                  <a:cubicBezTo>
                    <a:pt x="3754" y="134652"/>
                    <a:pt x="2835" y="135424"/>
                    <a:pt x="1787" y="135348"/>
                  </a:cubicBezTo>
                  <a:close/>
                </a:path>
              </a:pathLst>
            </a:custGeom>
            <a:solidFill>
              <a:srgbClr val="231F20"/>
            </a:solidFill>
            <a:ln w="4239"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B3802B92-7DD0-45E8-85E3-0103230F0B3A}"/>
                </a:ext>
              </a:extLst>
            </p:cNvPr>
            <p:cNvSpPr/>
            <p:nvPr/>
          </p:nvSpPr>
          <p:spPr>
            <a:xfrm>
              <a:off x="9523989" y="3065741"/>
              <a:ext cx="107650" cy="11506"/>
            </a:xfrm>
            <a:custGeom>
              <a:avLst/>
              <a:gdLst>
                <a:gd name="connsiteX0" fmla="*/ 105816 w 107650"/>
                <a:gd name="connsiteY0" fmla="*/ 11506 h 11506"/>
                <a:gd name="connsiteX1" fmla="*/ 105816 w 107650"/>
                <a:gd name="connsiteY1" fmla="*/ 11506 h 11506"/>
                <a:gd name="connsiteX2" fmla="*/ 1827 w 107650"/>
                <a:gd name="connsiteY2" fmla="*/ 3869 h 11506"/>
                <a:gd name="connsiteX3" fmla="*/ 2 w 107650"/>
                <a:gd name="connsiteY3" fmla="*/ 1790 h 11506"/>
                <a:gd name="connsiteX4" fmla="*/ 2027 w 107650"/>
                <a:gd name="connsiteY4" fmla="*/ 4 h 11506"/>
                <a:gd name="connsiteX5" fmla="*/ 2081 w 107650"/>
                <a:gd name="connsiteY5" fmla="*/ 8 h 11506"/>
                <a:gd name="connsiteX6" fmla="*/ 105985 w 107650"/>
                <a:gd name="connsiteY6" fmla="*/ 7603 h 11506"/>
                <a:gd name="connsiteX7" fmla="*/ 107629 w 107650"/>
                <a:gd name="connsiteY7" fmla="*/ 9822 h 11506"/>
                <a:gd name="connsiteX8" fmla="*/ 105985 w 107650"/>
                <a:gd name="connsiteY8" fmla="*/ 11464 h 1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650" h="11506">
                  <a:moveTo>
                    <a:pt x="105816" y="11506"/>
                  </a:moveTo>
                  <a:lnTo>
                    <a:pt x="105816" y="11506"/>
                  </a:lnTo>
                  <a:lnTo>
                    <a:pt x="1827" y="3869"/>
                  </a:lnTo>
                  <a:cubicBezTo>
                    <a:pt x="759" y="3780"/>
                    <a:pt x="-47" y="2859"/>
                    <a:pt x="2" y="1790"/>
                  </a:cubicBezTo>
                  <a:cubicBezTo>
                    <a:pt x="68" y="738"/>
                    <a:pt x="975" y="-64"/>
                    <a:pt x="2027" y="4"/>
                  </a:cubicBezTo>
                  <a:cubicBezTo>
                    <a:pt x="2045" y="4"/>
                    <a:pt x="2063" y="8"/>
                    <a:pt x="2081" y="8"/>
                  </a:cubicBezTo>
                  <a:lnTo>
                    <a:pt x="105985" y="7603"/>
                  </a:lnTo>
                  <a:cubicBezTo>
                    <a:pt x="107051" y="7760"/>
                    <a:pt x="107787" y="8752"/>
                    <a:pt x="107629" y="9822"/>
                  </a:cubicBezTo>
                  <a:cubicBezTo>
                    <a:pt x="107502" y="10670"/>
                    <a:pt x="106835" y="11336"/>
                    <a:pt x="105985" y="11464"/>
                  </a:cubicBezTo>
                  <a:close/>
                </a:path>
              </a:pathLst>
            </a:custGeom>
            <a:solidFill>
              <a:srgbClr val="231F20"/>
            </a:solidFill>
            <a:ln w="4239"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728DB2C9-2BE6-4847-BE08-6DEEC911FE38}"/>
                </a:ext>
              </a:extLst>
            </p:cNvPr>
            <p:cNvSpPr/>
            <p:nvPr/>
          </p:nvSpPr>
          <p:spPr>
            <a:xfrm>
              <a:off x="9754498" y="3021412"/>
              <a:ext cx="46415" cy="38658"/>
            </a:xfrm>
            <a:custGeom>
              <a:avLst/>
              <a:gdLst>
                <a:gd name="connsiteX0" fmla="*/ 45355 w 46415"/>
                <a:gd name="connsiteY0" fmla="*/ 14256 h 38658"/>
                <a:gd name="connsiteX1" fmla="*/ 43318 w 46415"/>
                <a:gd name="connsiteY1" fmla="*/ 19686 h 38658"/>
                <a:gd name="connsiteX2" fmla="*/ 37294 w 46415"/>
                <a:gd name="connsiteY2" fmla="*/ 30293 h 38658"/>
                <a:gd name="connsiteX3" fmla="*/ 24990 w 46415"/>
                <a:gd name="connsiteY3" fmla="*/ 35512 h 38658"/>
                <a:gd name="connsiteX4" fmla="*/ 10055 w 46415"/>
                <a:gd name="connsiteY4" fmla="*/ 38184 h 38658"/>
                <a:gd name="connsiteX5" fmla="*/ 2503 w 46415"/>
                <a:gd name="connsiteY5" fmla="*/ 37675 h 38658"/>
                <a:gd name="connsiteX6" fmla="*/ 1527 w 46415"/>
                <a:gd name="connsiteY6" fmla="*/ 36445 h 38658"/>
                <a:gd name="connsiteX7" fmla="*/ 2503 w 46415"/>
                <a:gd name="connsiteY7" fmla="*/ 34536 h 38658"/>
                <a:gd name="connsiteX8" fmla="*/ 22911 w 46415"/>
                <a:gd name="connsiteY8" fmla="*/ 26050 h 38658"/>
                <a:gd name="connsiteX9" fmla="*/ 7043 w 46415"/>
                <a:gd name="connsiteY9" fmla="*/ 27535 h 38658"/>
                <a:gd name="connsiteX10" fmla="*/ 0 w 46415"/>
                <a:gd name="connsiteY10" fmla="*/ 24226 h 38658"/>
                <a:gd name="connsiteX11" fmla="*/ 23250 w 46415"/>
                <a:gd name="connsiteY11" fmla="*/ 17862 h 38658"/>
                <a:gd name="connsiteX12" fmla="*/ 4200 w 46415"/>
                <a:gd name="connsiteY12" fmla="*/ 15698 h 38658"/>
                <a:gd name="connsiteX13" fmla="*/ 2800 w 46415"/>
                <a:gd name="connsiteY13" fmla="*/ 13195 h 38658"/>
                <a:gd name="connsiteX14" fmla="*/ 3988 w 46415"/>
                <a:gd name="connsiteY14" fmla="*/ 12813 h 38658"/>
                <a:gd name="connsiteX15" fmla="*/ 27493 w 46415"/>
                <a:gd name="connsiteY15" fmla="*/ 11371 h 38658"/>
                <a:gd name="connsiteX16" fmla="*/ 14425 w 46415"/>
                <a:gd name="connsiteY16" fmla="*/ 8358 h 38658"/>
                <a:gd name="connsiteX17" fmla="*/ 9801 w 46415"/>
                <a:gd name="connsiteY17" fmla="*/ 3267 h 38658"/>
                <a:gd name="connsiteX18" fmla="*/ 10098 w 46415"/>
                <a:gd name="connsiteY18" fmla="*/ 2036 h 38658"/>
                <a:gd name="connsiteX19" fmla="*/ 12134 w 46415"/>
                <a:gd name="connsiteY19" fmla="*/ 1612 h 38658"/>
                <a:gd name="connsiteX20" fmla="*/ 30675 w 46415"/>
                <a:gd name="connsiteY20" fmla="*/ 4412 h 38658"/>
                <a:gd name="connsiteX21" fmla="*/ 38821 w 46415"/>
                <a:gd name="connsiteY21" fmla="*/ 3521 h 38658"/>
                <a:gd name="connsiteX22" fmla="*/ 41494 w 46415"/>
                <a:gd name="connsiteY22" fmla="*/ 0 h 38658"/>
                <a:gd name="connsiteX23" fmla="*/ 46415 w 46415"/>
                <a:gd name="connsiteY23" fmla="*/ 8740 h 38658"/>
                <a:gd name="connsiteX24" fmla="*/ 45355 w 46415"/>
                <a:gd name="connsiteY24" fmla="*/ 14256 h 3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415" h="38658">
                  <a:moveTo>
                    <a:pt x="45355" y="14256"/>
                  </a:moveTo>
                  <a:cubicBezTo>
                    <a:pt x="44718" y="16165"/>
                    <a:pt x="43912" y="18032"/>
                    <a:pt x="43318" y="19686"/>
                  </a:cubicBezTo>
                  <a:cubicBezTo>
                    <a:pt x="42173" y="23649"/>
                    <a:pt x="40111" y="27281"/>
                    <a:pt x="37294" y="30293"/>
                  </a:cubicBezTo>
                  <a:cubicBezTo>
                    <a:pt x="33806" y="33225"/>
                    <a:pt x="29521" y="35045"/>
                    <a:pt x="24990" y="35512"/>
                  </a:cubicBezTo>
                  <a:cubicBezTo>
                    <a:pt x="19983" y="36360"/>
                    <a:pt x="15019" y="37251"/>
                    <a:pt x="10055" y="38184"/>
                  </a:cubicBezTo>
                  <a:cubicBezTo>
                    <a:pt x="7561" y="38961"/>
                    <a:pt x="4871" y="38778"/>
                    <a:pt x="2503" y="37675"/>
                  </a:cubicBezTo>
                  <a:cubicBezTo>
                    <a:pt x="2032" y="37404"/>
                    <a:pt x="1684" y="36967"/>
                    <a:pt x="1527" y="36445"/>
                  </a:cubicBezTo>
                  <a:cubicBezTo>
                    <a:pt x="1523" y="35690"/>
                    <a:pt x="1888" y="34977"/>
                    <a:pt x="2503" y="34536"/>
                  </a:cubicBezTo>
                  <a:cubicBezTo>
                    <a:pt x="8019" y="29529"/>
                    <a:pt x="16631" y="30038"/>
                    <a:pt x="22911" y="26050"/>
                  </a:cubicBezTo>
                  <a:cubicBezTo>
                    <a:pt x="17756" y="27497"/>
                    <a:pt x="12380" y="27998"/>
                    <a:pt x="7043" y="27535"/>
                  </a:cubicBezTo>
                  <a:cubicBezTo>
                    <a:pt x="4298" y="27637"/>
                    <a:pt x="1672" y="26402"/>
                    <a:pt x="0" y="24226"/>
                  </a:cubicBezTo>
                  <a:cubicBezTo>
                    <a:pt x="6619" y="19559"/>
                    <a:pt x="15910" y="21256"/>
                    <a:pt x="23250" y="17862"/>
                  </a:cubicBezTo>
                  <a:cubicBezTo>
                    <a:pt x="16827" y="19088"/>
                    <a:pt x="10187" y="18333"/>
                    <a:pt x="4200" y="15698"/>
                  </a:cubicBezTo>
                  <a:cubicBezTo>
                    <a:pt x="3140" y="15231"/>
                    <a:pt x="1994" y="13959"/>
                    <a:pt x="2800" y="13195"/>
                  </a:cubicBezTo>
                  <a:cubicBezTo>
                    <a:pt x="3144" y="12936"/>
                    <a:pt x="3560" y="12805"/>
                    <a:pt x="3988" y="12813"/>
                  </a:cubicBezTo>
                  <a:lnTo>
                    <a:pt x="27493" y="11371"/>
                  </a:lnTo>
                  <a:cubicBezTo>
                    <a:pt x="22970" y="11337"/>
                    <a:pt x="18507" y="10306"/>
                    <a:pt x="14425" y="8358"/>
                  </a:cubicBezTo>
                  <a:cubicBezTo>
                    <a:pt x="12261" y="7297"/>
                    <a:pt x="10183" y="5643"/>
                    <a:pt x="9801" y="3267"/>
                  </a:cubicBezTo>
                  <a:cubicBezTo>
                    <a:pt x="9729" y="2834"/>
                    <a:pt x="9835" y="2389"/>
                    <a:pt x="10098" y="2036"/>
                  </a:cubicBezTo>
                  <a:cubicBezTo>
                    <a:pt x="10666" y="1570"/>
                    <a:pt x="11426" y="1413"/>
                    <a:pt x="12134" y="1612"/>
                  </a:cubicBezTo>
                  <a:cubicBezTo>
                    <a:pt x="15104" y="2079"/>
                    <a:pt x="27450" y="3818"/>
                    <a:pt x="30675" y="4412"/>
                  </a:cubicBezTo>
                  <a:cubicBezTo>
                    <a:pt x="33399" y="5248"/>
                    <a:pt x="36343" y="4926"/>
                    <a:pt x="38821" y="3521"/>
                  </a:cubicBezTo>
                  <a:cubicBezTo>
                    <a:pt x="39954" y="2550"/>
                    <a:pt x="40862" y="1349"/>
                    <a:pt x="41494" y="0"/>
                  </a:cubicBezTo>
                  <a:cubicBezTo>
                    <a:pt x="44260" y="2117"/>
                    <a:pt x="46042" y="5274"/>
                    <a:pt x="46415" y="8740"/>
                  </a:cubicBezTo>
                  <a:cubicBezTo>
                    <a:pt x="46390" y="10628"/>
                    <a:pt x="46029" y="12495"/>
                    <a:pt x="45355" y="14256"/>
                  </a:cubicBezTo>
                  <a:close/>
                </a:path>
              </a:pathLst>
            </a:custGeom>
            <a:solidFill>
              <a:srgbClr val="FFFFFF"/>
            </a:solidFill>
            <a:ln w="4239"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04164CAC-7D8A-418D-A3FC-04EC398B8F4A}"/>
                </a:ext>
              </a:extLst>
            </p:cNvPr>
            <p:cNvSpPr/>
            <p:nvPr/>
          </p:nvSpPr>
          <p:spPr>
            <a:xfrm>
              <a:off x="9752661" y="3019725"/>
              <a:ext cx="50330" cy="42153"/>
            </a:xfrm>
            <a:custGeom>
              <a:avLst/>
              <a:gdLst>
                <a:gd name="connsiteX0" fmla="*/ 8031 w 50330"/>
                <a:gd name="connsiteY0" fmla="*/ 42120 h 42153"/>
                <a:gd name="connsiteX1" fmla="*/ 3279 w 50330"/>
                <a:gd name="connsiteY1" fmla="*/ 40847 h 42153"/>
                <a:gd name="connsiteX2" fmla="*/ 1454 w 50330"/>
                <a:gd name="connsiteY2" fmla="*/ 38387 h 42153"/>
                <a:gd name="connsiteX3" fmla="*/ 3067 w 50330"/>
                <a:gd name="connsiteY3" fmla="*/ 34653 h 42153"/>
                <a:gd name="connsiteX4" fmla="*/ 8964 w 50330"/>
                <a:gd name="connsiteY4" fmla="*/ 31132 h 42153"/>
                <a:gd name="connsiteX5" fmla="*/ 8710 w 50330"/>
                <a:gd name="connsiteY5" fmla="*/ 31132 h 42153"/>
                <a:gd name="connsiteX6" fmla="*/ 224 w 50330"/>
                <a:gd name="connsiteY6" fmla="*/ 26889 h 42153"/>
                <a:gd name="connsiteX7" fmla="*/ 818 w 50330"/>
                <a:gd name="connsiteY7" fmla="*/ 24428 h 42153"/>
                <a:gd name="connsiteX8" fmla="*/ 9982 w 50330"/>
                <a:gd name="connsiteY8" fmla="*/ 20907 h 42153"/>
                <a:gd name="connsiteX9" fmla="*/ 5358 w 50330"/>
                <a:gd name="connsiteY9" fmla="*/ 19252 h 42153"/>
                <a:gd name="connsiteX10" fmla="*/ 2600 w 50330"/>
                <a:gd name="connsiteY10" fmla="*/ 16070 h 42153"/>
                <a:gd name="connsiteX11" fmla="*/ 3406 w 50330"/>
                <a:gd name="connsiteY11" fmla="*/ 13567 h 42153"/>
                <a:gd name="connsiteX12" fmla="*/ 5824 w 50330"/>
                <a:gd name="connsiteY12" fmla="*/ 12676 h 42153"/>
                <a:gd name="connsiteX13" fmla="*/ 15922 w 50330"/>
                <a:gd name="connsiteY13" fmla="*/ 12039 h 42153"/>
                <a:gd name="connsiteX14" fmla="*/ 15540 w 50330"/>
                <a:gd name="connsiteY14" fmla="*/ 12039 h 42153"/>
                <a:gd name="connsiteX15" fmla="*/ 9813 w 50330"/>
                <a:gd name="connsiteY15" fmla="*/ 5336 h 42153"/>
                <a:gd name="connsiteX16" fmla="*/ 10576 w 50330"/>
                <a:gd name="connsiteY16" fmla="*/ 2705 h 42153"/>
                <a:gd name="connsiteX17" fmla="*/ 14395 w 50330"/>
                <a:gd name="connsiteY17" fmla="*/ 1645 h 42153"/>
                <a:gd name="connsiteX18" fmla="*/ 17492 w 50330"/>
                <a:gd name="connsiteY18" fmla="*/ 2111 h 42153"/>
                <a:gd name="connsiteX19" fmla="*/ 33020 w 50330"/>
                <a:gd name="connsiteY19" fmla="*/ 4445 h 42153"/>
                <a:gd name="connsiteX20" fmla="*/ 39639 w 50330"/>
                <a:gd name="connsiteY20" fmla="*/ 3936 h 42153"/>
                <a:gd name="connsiteX21" fmla="*/ 41760 w 50330"/>
                <a:gd name="connsiteY21" fmla="*/ 1008 h 42153"/>
                <a:gd name="connsiteX22" fmla="*/ 43076 w 50330"/>
                <a:gd name="connsiteY22" fmla="*/ 32 h 42153"/>
                <a:gd name="connsiteX23" fmla="*/ 44688 w 50330"/>
                <a:gd name="connsiteY23" fmla="*/ 457 h 42153"/>
                <a:gd name="connsiteX24" fmla="*/ 50331 w 50330"/>
                <a:gd name="connsiteY24" fmla="*/ 10639 h 42153"/>
                <a:gd name="connsiteX25" fmla="*/ 49143 w 50330"/>
                <a:gd name="connsiteY25" fmla="*/ 16749 h 42153"/>
                <a:gd name="connsiteX26" fmla="*/ 47955 w 50330"/>
                <a:gd name="connsiteY26" fmla="*/ 20016 h 42153"/>
                <a:gd name="connsiteX27" fmla="*/ 47106 w 50330"/>
                <a:gd name="connsiteY27" fmla="*/ 22179 h 42153"/>
                <a:gd name="connsiteX28" fmla="*/ 40615 w 50330"/>
                <a:gd name="connsiteY28" fmla="*/ 33550 h 42153"/>
                <a:gd name="connsiteX29" fmla="*/ 27250 w 50330"/>
                <a:gd name="connsiteY29" fmla="*/ 39278 h 42153"/>
                <a:gd name="connsiteX30" fmla="*/ 12358 w 50330"/>
                <a:gd name="connsiteY30" fmla="*/ 41951 h 42153"/>
                <a:gd name="connsiteX31" fmla="*/ 8031 w 50330"/>
                <a:gd name="connsiteY31" fmla="*/ 42120 h 42153"/>
                <a:gd name="connsiteX32" fmla="*/ 5527 w 50330"/>
                <a:gd name="connsiteY32" fmla="*/ 37623 h 42153"/>
                <a:gd name="connsiteX33" fmla="*/ 11510 w 50330"/>
                <a:gd name="connsiteY33" fmla="*/ 37623 h 42153"/>
                <a:gd name="connsiteX34" fmla="*/ 26487 w 50330"/>
                <a:gd name="connsiteY34" fmla="*/ 34950 h 42153"/>
                <a:gd name="connsiteX35" fmla="*/ 37815 w 50330"/>
                <a:gd name="connsiteY35" fmla="*/ 30241 h 42153"/>
                <a:gd name="connsiteX36" fmla="*/ 43330 w 50330"/>
                <a:gd name="connsiteY36" fmla="*/ 20355 h 42153"/>
                <a:gd name="connsiteX37" fmla="*/ 44221 w 50330"/>
                <a:gd name="connsiteY37" fmla="*/ 18064 h 42153"/>
                <a:gd name="connsiteX38" fmla="*/ 45367 w 50330"/>
                <a:gd name="connsiteY38" fmla="*/ 15009 h 42153"/>
                <a:gd name="connsiteX39" fmla="*/ 45367 w 50330"/>
                <a:gd name="connsiteY39" fmla="*/ 15009 h 42153"/>
                <a:gd name="connsiteX40" fmla="*/ 46342 w 50330"/>
                <a:gd name="connsiteY40" fmla="*/ 10215 h 42153"/>
                <a:gd name="connsiteX41" fmla="*/ 43712 w 50330"/>
                <a:gd name="connsiteY41" fmla="*/ 4530 h 42153"/>
                <a:gd name="connsiteX42" fmla="*/ 41845 w 50330"/>
                <a:gd name="connsiteY42" fmla="*/ 6524 h 42153"/>
                <a:gd name="connsiteX43" fmla="*/ 32172 w 50330"/>
                <a:gd name="connsiteY43" fmla="*/ 7754 h 42153"/>
                <a:gd name="connsiteX44" fmla="*/ 16813 w 50330"/>
                <a:gd name="connsiteY44" fmla="*/ 5421 h 42153"/>
                <a:gd name="connsiteX45" fmla="*/ 13716 w 50330"/>
                <a:gd name="connsiteY45" fmla="*/ 4996 h 42153"/>
                <a:gd name="connsiteX46" fmla="*/ 13716 w 50330"/>
                <a:gd name="connsiteY46" fmla="*/ 4996 h 42153"/>
                <a:gd name="connsiteX47" fmla="*/ 17110 w 50330"/>
                <a:gd name="connsiteY47" fmla="*/ 8051 h 42153"/>
                <a:gd name="connsiteX48" fmla="*/ 29372 w 50330"/>
                <a:gd name="connsiteY48" fmla="*/ 10936 h 42153"/>
                <a:gd name="connsiteX49" fmla="*/ 31013 w 50330"/>
                <a:gd name="connsiteY49" fmla="*/ 13155 h 42153"/>
                <a:gd name="connsiteX50" fmla="*/ 29372 w 50330"/>
                <a:gd name="connsiteY50" fmla="*/ 14797 h 42153"/>
                <a:gd name="connsiteX51" fmla="*/ 8158 w 50330"/>
                <a:gd name="connsiteY51" fmla="*/ 16070 h 42153"/>
                <a:gd name="connsiteX52" fmla="*/ 24450 w 50330"/>
                <a:gd name="connsiteY52" fmla="*/ 17428 h 42153"/>
                <a:gd name="connsiteX53" fmla="*/ 26847 w 50330"/>
                <a:gd name="connsiteY53" fmla="*/ 18679 h 42153"/>
                <a:gd name="connsiteX54" fmla="*/ 25596 w 50330"/>
                <a:gd name="connsiteY54" fmla="*/ 21076 h 42153"/>
                <a:gd name="connsiteX55" fmla="*/ 14564 w 50330"/>
                <a:gd name="connsiteY55" fmla="*/ 23749 h 42153"/>
                <a:gd name="connsiteX56" fmla="*/ 4679 w 50330"/>
                <a:gd name="connsiteY56" fmla="*/ 26083 h 42153"/>
                <a:gd name="connsiteX57" fmla="*/ 8922 w 50330"/>
                <a:gd name="connsiteY57" fmla="*/ 27059 h 42153"/>
                <a:gd name="connsiteX58" fmla="*/ 24111 w 50330"/>
                <a:gd name="connsiteY58" fmla="*/ 25658 h 42153"/>
                <a:gd name="connsiteX59" fmla="*/ 26453 w 50330"/>
                <a:gd name="connsiteY59" fmla="*/ 27122 h 42153"/>
                <a:gd name="connsiteX60" fmla="*/ 25638 w 50330"/>
                <a:gd name="connsiteY60" fmla="*/ 29180 h 42153"/>
                <a:gd name="connsiteX61" fmla="*/ 15837 w 50330"/>
                <a:gd name="connsiteY61" fmla="*/ 32871 h 42153"/>
                <a:gd name="connsiteX62" fmla="*/ 5527 w 50330"/>
                <a:gd name="connsiteY62" fmla="*/ 37368 h 42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0330" h="42153">
                  <a:moveTo>
                    <a:pt x="8031" y="42120"/>
                  </a:moveTo>
                  <a:cubicBezTo>
                    <a:pt x="6355" y="42175"/>
                    <a:pt x="4704" y="41730"/>
                    <a:pt x="3279" y="40847"/>
                  </a:cubicBezTo>
                  <a:cubicBezTo>
                    <a:pt x="2362" y="40304"/>
                    <a:pt x="1705" y="39418"/>
                    <a:pt x="1454" y="38387"/>
                  </a:cubicBezTo>
                  <a:cubicBezTo>
                    <a:pt x="1323" y="36948"/>
                    <a:pt x="1930" y="35544"/>
                    <a:pt x="3067" y="34653"/>
                  </a:cubicBezTo>
                  <a:cubicBezTo>
                    <a:pt x="4785" y="33109"/>
                    <a:pt x="6788" y="31912"/>
                    <a:pt x="8964" y="31132"/>
                  </a:cubicBezTo>
                  <a:lnTo>
                    <a:pt x="8710" y="31132"/>
                  </a:lnTo>
                  <a:cubicBezTo>
                    <a:pt x="5345" y="31246"/>
                    <a:pt x="2150" y="29651"/>
                    <a:pt x="224" y="26889"/>
                  </a:cubicBezTo>
                  <a:cubicBezTo>
                    <a:pt x="-230" y="26036"/>
                    <a:pt x="25" y="24980"/>
                    <a:pt x="818" y="24428"/>
                  </a:cubicBezTo>
                  <a:cubicBezTo>
                    <a:pt x="3576" y="22595"/>
                    <a:pt x="6707" y="21395"/>
                    <a:pt x="9982" y="20907"/>
                  </a:cubicBezTo>
                  <a:cubicBezTo>
                    <a:pt x="8400" y="20474"/>
                    <a:pt x="6855" y="19922"/>
                    <a:pt x="5358" y="19252"/>
                  </a:cubicBezTo>
                  <a:cubicBezTo>
                    <a:pt x="4000" y="18666"/>
                    <a:pt x="2986" y="17495"/>
                    <a:pt x="2600" y="16070"/>
                  </a:cubicBezTo>
                  <a:cubicBezTo>
                    <a:pt x="2426" y="15153"/>
                    <a:pt x="2732" y="14212"/>
                    <a:pt x="3406" y="13567"/>
                  </a:cubicBezTo>
                  <a:cubicBezTo>
                    <a:pt x="4068" y="12973"/>
                    <a:pt x="4934" y="12650"/>
                    <a:pt x="5824" y="12676"/>
                  </a:cubicBezTo>
                  <a:lnTo>
                    <a:pt x="15922" y="12039"/>
                  </a:lnTo>
                  <a:lnTo>
                    <a:pt x="15540" y="12039"/>
                  </a:lnTo>
                  <a:cubicBezTo>
                    <a:pt x="11298" y="9876"/>
                    <a:pt x="9982" y="7203"/>
                    <a:pt x="9813" y="5336"/>
                  </a:cubicBezTo>
                  <a:cubicBezTo>
                    <a:pt x="9715" y="4394"/>
                    <a:pt x="9991" y="3448"/>
                    <a:pt x="10576" y="2705"/>
                  </a:cubicBezTo>
                  <a:cubicBezTo>
                    <a:pt x="11595" y="1742"/>
                    <a:pt x="13024" y="1343"/>
                    <a:pt x="14395" y="1645"/>
                  </a:cubicBezTo>
                  <a:lnTo>
                    <a:pt x="17492" y="2111"/>
                  </a:lnTo>
                  <a:cubicBezTo>
                    <a:pt x="22329" y="2790"/>
                    <a:pt x="30220" y="3978"/>
                    <a:pt x="33020" y="4445"/>
                  </a:cubicBezTo>
                  <a:cubicBezTo>
                    <a:pt x="35210" y="5132"/>
                    <a:pt x="37581" y="4950"/>
                    <a:pt x="39639" y="3936"/>
                  </a:cubicBezTo>
                  <a:cubicBezTo>
                    <a:pt x="40513" y="3096"/>
                    <a:pt x="41234" y="2103"/>
                    <a:pt x="41760" y="1008"/>
                  </a:cubicBezTo>
                  <a:cubicBezTo>
                    <a:pt x="42036" y="508"/>
                    <a:pt x="42516" y="147"/>
                    <a:pt x="43076" y="32"/>
                  </a:cubicBezTo>
                  <a:cubicBezTo>
                    <a:pt x="43648" y="-74"/>
                    <a:pt x="44242" y="83"/>
                    <a:pt x="44688" y="457"/>
                  </a:cubicBezTo>
                  <a:cubicBezTo>
                    <a:pt x="47891" y="2930"/>
                    <a:pt x="49932" y="6613"/>
                    <a:pt x="50331" y="10639"/>
                  </a:cubicBezTo>
                  <a:cubicBezTo>
                    <a:pt x="50301" y="12731"/>
                    <a:pt x="49898" y="14797"/>
                    <a:pt x="49143" y="16749"/>
                  </a:cubicBezTo>
                  <a:cubicBezTo>
                    <a:pt x="48761" y="17852"/>
                    <a:pt x="48337" y="18955"/>
                    <a:pt x="47955" y="20016"/>
                  </a:cubicBezTo>
                  <a:lnTo>
                    <a:pt x="47106" y="22179"/>
                  </a:lnTo>
                  <a:cubicBezTo>
                    <a:pt x="45880" y="26431"/>
                    <a:pt x="43653" y="30330"/>
                    <a:pt x="40615" y="33550"/>
                  </a:cubicBezTo>
                  <a:cubicBezTo>
                    <a:pt x="36835" y="36753"/>
                    <a:pt x="32176" y="38747"/>
                    <a:pt x="27250" y="39278"/>
                  </a:cubicBezTo>
                  <a:cubicBezTo>
                    <a:pt x="22273" y="40126"/>
                    <a:pt x="17310" y="41017"/>
                    <a:pt x="12358" y="41951"/>
                  </a:cubicBezTo>
                  <a:cubicBezTo>
                    <a:pt x="10924" y="42141"/>
                    <a:pt x="9477" y="42197"/>
                    <a:pt x="8031" y="42120"/>
                  </a:cubicBezTo>
                  <a:close/>
                  <a:moveTo>
                    <a:pt x="5527" y="37623"/>
                  </a:moveTo>
                  <a:cubicBezTo>
                    <a:pt x="7462" y="38315"/>
                    <a:pt x="9575" y="38315"/>
                    <a:pt x="11510" y="37623"/>
                  </a:cubicBezTo>
                  <a:cubicBezTo>
                    <a:pt x="16516" y="36690"/>
                    <a:pt x="21480" y="35799"/>
                    <a:pt x="26487" y="34950"/>
                  </a:cubicBezTo>
                  <a:cubicBezTo>
                    <a:pt x="30644" y="34530"/>
                    <a:pt x="34586" y="32892"/>
                    <a:pt x="37815" y="30241"/>
                  </a:cubicBezTo>
                  <a:cubicBezTo>
                    <a:pt x="40381" y="27411"/>
                    <a:pt x="42269" y="24029"/>
                    <a:pt x="43330" y="20355"/>
                  </a:cubicBezTo>
                  <a:cubicBezTo>
                    <a:pt x="43585" y="19621"/>
                    <a:pt x="43882" y="18857"/>
                    <a:pt x="44221" y="18064"/>
                  </a:cubicBezTo>
                  <a:lnTo>
                    <a:pt x="45367" y="15009"/>
                  </a:lnTo>
                  <a:lnTo>
                    <a:pt x="45367" y="15009"/>
                  </a:lnTo>
                  <a:cubicBezTo>
                    <a:pt x="45944" y="13473"/>
                    <a:pt x="46270" y="11853"/>
                    <a:pt x="46342" y="10215"/>
                  </a:cubicBezTo>
                  <a:cubicBezTo>
                    <a:pt x="46122" y="8081"/>
                    <a:pt x="45197" y="6078"/>
                    <a:pt x="43712" y="4530"/>
                  </a:cubicBezTo>
                  <a:cubicBezTo>
                    <a:pt x="43194" y="5285"/>
                    <a:pt x="42562" y="5955"/>
                    <a:pt x="41845" y="6524"/>
                  </a:cubicBezTo>
                  <a:cubicBezTo>
                    <a:pt x="38935" y="8272"/>
                    <a:pt x="35426" y="8722"/>
                    <a:pt x="32172" y="7754"/>
                  </a:cubicBezTo>
                  <a:cubicBezTo>
                    <a:pt x="29669" y="7288"/>
                    <a:pt x="21607" y="6100"/>
                    <a:pt x="16813" y="5421"/>
                  </a:cubicBezTo>
                  <a:lnTo>
                    <a:pt x="13716" y="4996"/>
                  </a:lnTo>
                  <a:lnTo>
                    <a:pt x="13716" y="4996"/>
                  </a:lnTo>
                  <a:cubicBezTo>
                    <a:pt x="14420" y="6409"/>
                    <a:pt x="15634" y="7500"/>
                    <a:pt x="17110" y="8051"/>
                  </a:cubicBezTo>
                  <a:cubicBezTo>
                    <a:pt x="20941" y="9888"/>
                    <a:pt x="25125" y="10873"/>
                    <a:pt x="29372" y="10936"/>
                  </a:cubicBezTo>
                  <a:cubicBezTo>
                    <a:pt x="30436" y="11093"/>
                    <a:pt x="31175" y="12086"/>
                    <a:pt x="31013" y="13155"/>
                  </a:cubicBezTo>
                  <a:cubicBezTo>
                    <a:pt x="30890" y="14004"/>
                    <a:pt x="30220" y="14670"/>
                    <a:pt x="29372" y="14797"/>
                  </a:cubicBezTo>
                  <a:lnTo>
                    <a:pt x="8158" y="16070"/>
                  </a:lnTo>
                  <a:cubicBezTo>
                    <a:pt x="13364" y="18000"/>
                    <a:pt x="18998" y="18467"/>
                    <a:pt x="24450" y="17428"/>
                  </a:cubicBezTo>
                  <a:cubicBezTo>
                    <a:pt x="25456" y="17109"/>
                    <a:pt x="26529" y="17674"/>
                    <a:pt x="26847" y="18679"/>
                  </a:cubicBezTo>
                  <a:cubicBezTo>
                    <a:pt x="27165" y="19685"/>
                    <a:pt x="26601" y="20758"/>
                    <a:pt x="25596" y="21076"/>
                  </a:cubicBezTo>
                  <a:cubicBezTo>
                    <a:pt x="22070" y="22502"/>
                    <a:pt x="18353" y="23406"/>
                    <a:pt x="14564" y="23749"/>
                  </a:cubicBezTo>
                  <a:cubicBezTo>
                    <a:pt x="11175" y="24050"/>
                    <a:pt x="7844" y="24835"/>
                    <a:pt x="4679" y="26083"/>
                  </a:cubicBezTo>
                  <a:cubicBezTo>
                    <a:pt x="6011" y="26698"/>
                    <a:pt x="7454" y="27029"/>
                    <a:pt x="8922" y="27059"/>
                  </a:cubicBezTo>
                  <a:cubicBezTo>
                    <a:pt x="14026" y="27530"/>
                    <a:pt x="19176" y="27054"/>
                    <a:pt x="24111" y="25658"/>
                  </a:cubicBezTo>
                  <a:cubicBezTo>
                    <a:pt x="25163" y="25417"/>
                    <a:pt x="26211" y="26070"/>
                    <a:pt x="26453" y="27122"/>
                  </a:cubicBezTo>
                  <a:cubicBezTo>
                    <a:pt x="26631" y="27911"/>
                    <a:pt x="26308" y="28730"/>
                    <a:pt x="25638" y="29180"/>
                  </a:cubicBezTo>
                  <a:cubicBezTo>
                    <a:pt x="22570" y="30886"/>
                    <a:pt x="19270" y="32129"/>
                    <a:pt x="15837" y="32871"/>
                  </a:cubicBezTo>
                  <a:cubicBezTo>
                    <a:pt x="12091" y="33524"/>
                    <a:pt x="8553" y="35065"/>
                    <a:pt x="5527" y="37368"/>
                  </a:cubicBezTo>
                  <a:close/>
                </a:path>
              </a:pathLst>
            </a:custGeom>
            <a:solidFill>
              <a:srgbClr val="231F20"/>
            </a:solidFill>
            <a:ln w="4239"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A08F9904-45D7-41DD-AF96-219378584123}"/>
                </a:ext>
              </a:extLst>
            </p:cNvPr>
            <p:cNvSpPr/>
            <p:nvPr/>
          </p:nvSpPr>
          <p:spPr>
            <a:xfrm>
              <a:off x="9544173" y="3003754"/>
              <a:ext cx="109909" cy="15622"/>
            </a:xfrm>
            <a:custGeom>
              <a:avLst/>
              <a:gdLst>
                <a:gd name="connsiteX0" fmla="*/ 107820 w 109909"/>
                <a:gd name="connsiteY0" fmla="*/ 15622 h 15622"/>
                <a:gd name="connsiteX1" fmla="*/ 107820 w 109909"/>
                <a:gd name="connsiteY1" fmla="*/ 15622 h 15622"/>
                <a:gd name="connsiteX2" fmla="*/ 1752 w 109909"/>
                <a:gd name="connsiteY2" fmla="*/ 3870 h 15622"/>
                <a:gd name="connsiteX3" fmla="*/ 7 w 109909"/>
                <a:gd name="connsiteY3" fmla="*/ 1808 h 15622"/>
                <a:gd name="connsiteX4" fmla="*/ 13 w 109909"/>
                <a:gd name="connsiteY4" fmla="*/ 1749 h 15622"/>
                <a:gd name="connsiteX5" fmla="*/ 2176 w 109909"/>
                <a:gd name="connsiteY5" fmla="*/ 9 h 15622"/>
                <a:gd name="connsiteX6" fmla="*/ 108244 w 109909"/>
                <a:gd name="connsiteY6" fmla="*/ 11761 h 15622"/>
                <a:gd name="connsiteX7" fmla="*/ 109888 w 109909"/>
                <a:gd name="connsiteY7" fmla="*/ 13980 h 15622"/>
                <a:gd name="connsiteX8" fmla="*/ 108244 w 109909"/>
                <a:gd name="connsiteY8" fmla="*/ 15622 h 1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9" h="15622">
                  <a:moveTo>
                    <a:pt x="107820" y="15622"/>
                  </a:moveTo>
                  <a:lnTo>
                    <a:pt x="107820" y="15622"/>
                  </a:lnTo>
                  <a:lnTo>
                    <a:pt x="1752" y="3870"/>
                  </a:lnTo>
                  <a:cubicBezTo>
                    <a:pt x="701" y="3785"/>
                    <a:pt x="-80" y="2860"/>
                    <a:pt x="7" y="1808"/>
                  </a:cubicBezTo>
                  <a:cubicBezTo>
                    <a:pt x="8" y="1791"/>
                    <a:pt x="10" y="1770"/>
                    <a:pt x="13" y="1749"/>
                  </a:cubicBezTo>
                  <a:cubicBezTo>
                    <a:pt x="145" y="679"/>
                    <a:pt x="1104" y="-93"/>
                    <a:pt x="2176" y="9"/>
                  </a:cubicBezTo>
                  <a:lnTo>
                    <a:pt x="108244" y="11761"/>
                  </a:lnTo>
                  <a:cubicBezTo>
                    <a:pt x="109311" y="11918"/>
                    <a:pt x="110046" y="12911"/>
                    <a:pt x="109888" y="13980"/>
                  </a:cubicBezTo>
                  <a:cubicBezTo>
                    <a:pt x="109762" y="14829"/>
                    <a:pt x="109094" y="15495"/>
                    <a:pt x="108244" y="15622"/>
                  </a:cubicBezTo>
                  <a:close/>
                </a:path>
              </a:pathLst>
            </a:custGeom>
            <a:solidFill>
              <a:srgbClr val="231F20"/>
            </a:solidFill>
            <a:ln w="4239"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20FE9657-596B-4132-8CAC-A499F0DDAE18}"/>
                </a:ext>
              </a:extLst>
            </p:cNvPr>
            <p:cNvSpPr/>
            <p:nvPr/>
          </p:nvSpPr>
          <p:spPr>
            <a:xfrm>
              <a:off x="9639034" y="2776176"/>
              <a:ext cx="35850" cy="15863"/>
            </a:xfrm>
            <a:custGeom>
              <a:avLst/>
              <a:gdLst>
                <a:gd name="connsiteX0" fmla="*/ 21105 w 35850"/>
                <a:gd name="connsiteY0" fmla="*/ 15832 h 15863"/>
                <a:gd name="connsiteX1" fmla="*/ 19111 w 35850"/>
                <a:gd name="connsiteY1" fmla="*/ 15832 h 15863"/>
                <a:gd name="connsiteX2" fmla="*/ 316 w 35850"/>
                <a:gd name="connsiteY2" fmla="*/ 2892 h 15863"/>
                <a:gd name="connsiteX3" fmla="*/ 825 w 35850"/>
                <a:gd name="connsiteY3" fmla="*/ 304 h 15863"/>
                <a:gd name="connsiteX4" fmla="*/ 3456 w 35850"/>
                <a:gd name="connsiteY4" fmla="*/ 813 h 15863"/>
                <a:gd name="connsiteX5" fmla="*/ 19578 w 35850"/>
                <a:gd name="connsiteY5" fmla="*/ 12099 h 15863"/>
                <a:gd name="connsiteX6" fmla="*/ 32603 w 35850"/>
                <a:gd name="connsiteY6" fmla="*/ 6923 h 15863"/>
                <a:gd name="connsiteX7" fmla="*/ 35240 w 35850"/>
                <a:gd name="connsiteY7" fmla="*/ 6800 h 15863"/>
                <a:gd name="connsiteX8" fmla="*/ 35363 w 35850"/>
                <a:gd name="connsiteY8" fmla="*/ 9437 h 15863"/>
                <a:gd name="connsiteX9" fmla="*/ 35149 w 35850"/>
                <a:gd name="connsiteY9" fmla="*/ 9638 h 15863"/>
                <a:gd name="connsiteX10" fmla="*/ 21105 w 35850"/>
                <a:gd name="connsiteY10" fmla="*/ 15832 h 1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850" h="15863">
                  <a:moveTo>
                    <a:pt x="21105" y="15832"/>
                  </a:moveTo>
                  <a:cubicBezTo>
                    <a:pt x="20441" y="15874"/>
                    <a:pt x="19775" y="15874"/>
                    <a:pt x="19111" y="15832"/>
                  </a:cubicBezTo>
                  <a:cubicBezTo>
                    <a:pt x="8208" y="14602"/>
                    <a:pt x="613" y="3401"/>
                    <a:pt x="316" y="2892"/>
                  </a:cubicBezTo>
                  <a:cubicBezTo>
                    <a:pt x="-257" y="2037"/>
                    <a:pt x="-29" y="878"/>
                    <a:pt x="825" y="304"/>
                  </a:cubicBezTo>
                  <a:cubicBezTo>
                    <a:pt x="1698" y="-250"/>
                    <a:pt x="2852" y="-27"/>
                    <a:pt x="3456" y="813"/>
                  </a:cubicBezTo>
                  <a:cubicBezTo>
                    <a:pt x="3456" y="813"/>
                    <a:pt x="10371" y="11080"/>
                    <a:pt x="19578" y="12099"/>
                  </a:cubicBezTo>
                  <a:cubicBezTo>
                    <a:pt x="24479" y="12431"/>
                    <a:pt x="29267" y="10528"/>
                    <a:pt x="32603" y="6923"/>
                  </a:cubicBezTo>
                  <a:cubicBezTo>
                    <a:pt x="33297" y="6161"/>
                    <a:pt x="34478" y="6105"/>
                    <a:pt x="35240" y="6800"/>
                  </a:cubicBezTo>
                  <a:cubicBezTo>
                    <a:pt x="36002" y="7494"/>
                    <a:pt x="36058" y="8675"/>
                    <a:pt x="35363" y="9437"/>
                  </a:cubicBezTo>
                  <a:cubicBezTo>
                    <a:pt x="35297" y="9509"/>
                    <a:pt x="35226" y="9577"/>
                    <a:pt x="35149" y="9638"/>
                  </a:cubicBezTo>
                  <a:cubicBezTo>
                    <a:pt x="31457" y="13459"/>
                    <a:pt x="26416" y="15683"/>
                    <a:pt x="21105" y="15832"/>
                  </a:cubicBezTo>
                  <a:close/>
                </a:path>
              </a:pathLst>
            </a:custGeom>
            <a:solidFill>
              <a:srgbClr val="231F20"/>
            </a:solidFill>
            <a:ln w="4239"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6D379647-03BB-4D7D-8862-ECA327A2D3BF}"/>
                </a:ext>
              </a:extLst>
            </p:cNvPr>
            <p:cNvSpPr/>
            <p:nvPr/>
          </p:nvSpPr>
          <p:spPr>
            <a:xfrm>
              <a:off x="10486768" y="3426762"/>
              <a:ext cx="81525" cy="74819"/>
            </a:xfrm>
            <a:custGeom>
              <a:avLst/>
              <a:gdLst>
                <a:gd name="connsiteX0" fmla="*/ 81525 w 81525"/>
                <a:gd name="connsiteY0" fmla="*/ 20450 h 74819"/>
                <a:gd name="connsiteX1" fmla="*/ 70282 w 81525"/>
                <a:gd name="connsiteY1" fmla="*/ 73696 h 74819"/>
                <a:gd name="connsiteX2" fmla="*/ 65 w 81525"/>
                <a:gd name="connsiteY2" fmla="*/ 70853 h 74819"/>
                <a:gd name="connsiteX3" fmla="*/ 26667 w 81525"/>
                <a:gd name="connsiteY3" fmla="*/ 49640 h 74819"/>
                <a:gd name="connsiteX4" fmla="*/ 35153 w 81525"/>
                <a:gd name="connsiteY4" fmla="*/ 0 h 74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525" h="74819">
                  <a:moveTo>
                    <a:pt x="81525" y="20450"/>
                  </a:moveTo>
                  <a:lnTo>
                    <a:pt x="70282" y="73696"/>
                  </a:lnTo>
                  <a:cubicBezTo>
                    <a:pt x="70282" y="73696"/>
                    <a:pt x="-2480" y="77599"/>
                    <a:pt x="65" y="70853"/>
                  </a:cubicBezTo>
                  <a:cubicBezTo>
                    <a:pt x="5538" y="56428"/>
                    <a:pt x="26667" y="49640"/>
                    <a:pt x="26667" y="49640"/>
                  </a:cubicBezTo>
                  <a:lnTo>
                    <a:pt x="35153" y="0"/>
                  </a:lnTo>
                </a:path>
              </a:pathLst>
            </a:custGeom>
            <a:solidFill>
              <a:srgbClr val="FFFFFF"/>
            </a:solidFill>
            <a:ln w="4239"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D3A5CF67-833E-4443-92BB-9B306BE7A86D}"/>
                </a:ext>
              </a:extLst>
            </p:cNvPr>
            <p:cNvSpPr/>
            <p:nvPr/>
          </p:nvSpPr>
          <p:spPr>
            <a:xfrm>
              <a:off x="10484663" y="3424274"/>
              <a:ext cx="85679" cy="79365"/>
            </a:xfrm>
            <a:custGeom>
              <a:avLst/>
              <a:gdLst>
                <a:gd name="connsiteX0" fmla="*/ 33737 w 85679"/>
                <a:gd name="connsiteY0" fmla="*/ 79366 h 79365"/>
                <a:gd name="connsiteX1" fmla="*/ 601 w 85679"/>
                <a:gd name="connsiteY1" fmla="*/ 75123 h 79365"/>
                <a:gd name="connsiteX2" fmla="*/ 219 w 85679"/>
                <a:gd name="connsiteY2" fmla="*/ 72238 h 79365"/>
                <a:gd name="connsiteX3" fmla="*/ 26906 w 85679"/>
                <a:gd name="connsiteY3" fmla="*/ 50218 h 79365"/>
                <a:gd name="connsiteX4" fmla="*/ 35010 w 85679"/>
                <a:gd name="connsiteY4" fmla="*/ 1809 h 79365"/>
                <a:gd name="connsiteX5" fmla="*/ 37470 w 85679"/>
                <a:gd name="connsiteY5" fmla="*/ 27 h 79365"/>
                <a:gd name="connsiteX6" fmla="*/ 39252 w 85679"/>
                <a:gd name="connsiteY6" fmla="*/ 2488 h 79365"/>
                <a:gd name="connsiteX7" fmla="*/ 30767 w 85679"/>
                <a:gd name="connsiteY7" fmla="*/ 52128 h 79365"/>
                <a:gd name="connsiteX8" fmla="*/ 29324 w 85679"/>
                <a:gd name="connsiteY8" fmla="*/ 53825 h 79365"/>
                <a:gd name="connsiteX9" fmla="*/ 4462 w 85679"/>
                <a:gd name="connsiteY9" fmla="*/ 72875 h 79365"/>
                <a:gd name="connsiteX10" fmla="*/ 70564 w 85679"/>
                <a:gd name="connsiteY10" fmla="*/ 73808 h 79365"/>
                <a:gd name="connsiteX11" fmla="*/ 81467 w 85679"/>
                <a:gd name="connsiteY11" fmla="*/ 22174 h 79365"/>
                <a:gd name="connsiteX12" fmla="*/ 84013 w 85679"/>
                <a:gd name="connsiteY12" fmla="*/ 20519 h 79365"/>
                <a:gd name="connsiteX13" fmla="*/ 85629 w 85679"/>
                <a:gd name="connsiteY13" fmla="*/ 23048 h 79365"/>
                <a:gd name="connsiteX14" fmla="*/ 85625 w 85679"/>
                <a:gd name="connsiteY14" fmla="*/ 23065 h 79365"/>
                <a:gd name="connsiteX15" fmla="*/ 74382 w 85679"/>
                <a:gd name="connsiteY15" fmla="*/ 76269 h 79365"/>
                <a:gd name="connsiteX16" fmla="*/ 72430 w 85679"/>
                <a:gd name="connsiteY16" fmla="*/ 77966 h 79365"/>
                <a:gd name="connsiteX17" fmla="*/ 33737 w 85679"/>
                <a:gd name="connsiteY17" fmla="*/ 79366 h 7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5679" h="79365">
                  <a:moveTo>
                    <a:pt x="33737" y="79366"/>
                  </a:moveTo>
                  <a:cubicBezTo>
                    <a:pt x="17530" y="79366"/>
                    <a:pt x="2892" y="78475"/>
                    <a:pt x="601" y="75123"/>
                  </a:cubicBezTo>
                  <a:cubicBezTo>
                    <a:pt x="-31" y="74296"/>
                    <a:pt x="-175" y="73201"/>
                    <a:pt x="219" y="72238"/>
                  </a:cubicBezTo>
                  <a:cubicBezTo>
                    <a:pt x="5226" y="58958"/>
                    <a:pt x="22112" y="51958"/>
                    <a:pt x="26906" y="50218"/>
                  </a:cubicBezTo>
                  <a:lnTo>
                    <a:pt x="35010" y="1809"/>
                  </a:lnTo>
                  <a:cubicBezTo>
                    <a:pt x="35196" y="638"/>
                    <a:pt x="36299" y="-160"/>
                    <a:pt x="37470" y="27"/>
                  </a:cubicBezTo>
                  <a:cubicBezTo>
                    <a:pt x="38641" y="214"/>
                    <a:pt x="39439" y="1317"/>
                    <a:pt x="39252" y="2488"/>
                  </a:cubicBezTo>
                  <a:lnTo>
                    <a:pt x="30767" y="52128"/>
                  </a:lnTo>
                  <a:cubicBezTo>
                    <a:pt x="30644" y="52921"/>
                    <a:pt x="30088" y="53579"/>
                    <a:pt x="29324" y="53825"/>
                  </a:cubicBezTo>
                  <a:cubicBezTo>
                    <a:pt x="29324" y="53825"/>
                    <a:pt x="9978" y="60189"/>
                    <a:pt x="4462" y="72875"/>
                  </a:cubicBezTo>
                  <a:cubicBezTo>
                    <a:pt x="9935" y="75335"/>
                    <a:pt x="41374" y="75335"/>
                    <a:pt x="70564" y="73808"/>
                  </a:cubicBezTo>
                  <a:lnTo>
                    <a:pt x="81467" y="22174"/>
                  </a:lnTo>
                  <a:cubicBezTo>
                    <a:pt x="81743" y="21033"/>
                    <a:pt x="82859" y="20307"/>
                    <a:pt x="84013" y="20519"/>
                  </a:cubicBezTo>
                  <a:cubicBezTo>
                    <a:pt x="85159" y="20770"/>
                    <a:pt x="85880" y="21903"/>
                    <a:pt x="85629" y="23048"/>
                  </a:cubicBezTo>
                  <a:cubicBezTo>
                    <a:pt x="85629" y="23052"/>
                    <a:pt x="85625" y="23061"/>
                    <a:pt x="85625" y="23065"/>
                  </a:cubicBezTo>
                  <a:lnTo>
                    <a:pt x="74382" y="76269"/>
                  </a:lnTo>
                  <a:cubicBezTo>
                    <a:pt x="74204" y="77219"/>
                    <a:pt x="73398" y="77923"/>
                    <a:pt x="72430" y="77966"/>
                  </a:cubicBezTo>
                  <a:cubicBezTo>
                    <a:pt x="63139" y="78687"/>
                    <a:pt x="47823" y="79366"/>
                    <a:pt x="33737" y="79366"/>
                  </a:cubicBezTo>
                  <a:close/>
                </a:path>
              </a:pathLst>
            </a:custGeom>
            <a:solidFill>
              <a:srgbClr val="231F20"/>
            </a:solidFill>
            <a:ln w="4239"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3A2720A3-FEFA-4AF6-95E7-93D8FCA5E257}"/>
                </a:ext>
              </a:extLst>
            </p:cNvPr>
            <p:cNvSpPr/>
            <p:nvPr/>
          </p:nvSpPr>
          <p:spPr>
            <a:xfrm>
              <a:off x="10665791" y="3428968"/>
              <a:ext cx="65592" cy="82953"/>
            </a:xfrm>
            <a:custGeom>
              <a:avLst/>
              <a:gdLst>
                <a:gd name="connsiteX0" fmla="*/ 65211 w 65592"/>
                <a:gd name="connsiteY0" fmla="*/ 5516 h 82953"/>
                <a:gd name="connsiteX1" fmla="*/ 65592 w 65592"/>
                <a:gd name="connsiteY1" fmla="*/ 63895 h 82953"/>
                <a:gd name="connsiteX2" fmla="*/ 0 w 65592"/>
                <a:gd name="connsiteY2" fmla="*/ 80357 h 82953"/>
                <a:gd name="connsiteX3" fmla="*/ 19601 w 65592"/>
                <a:gd name="connsiteY3" fmla="*/ 49979 h 82953"/>
                <a:gd name="connsiteX4" fmla="*/ 10777 w 65592"/>
                <a:gd name="connsiteY4" fmla="*/ 0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92" h="82953">
                  <a:moveTo>
                    <a:pt x="65211" y="5516"/>
                  </a:moveTo>
                  <a:lnTo>
                    <a:pt x="65592" y="63895"/>
                  </a:lnTo>
                  <a:cubicBezTo>
                    <a:pt x="65592" y="63895"/>
                    <a:pt x="11031" y="91346"/>
                    <a:pt x="0" y="80357"/>
                  </a:cubicBezTo>
                  <a:cubicBezTo>
                    <a:pt x="849" y="63641"/>
                    <a:pt x="19601" y="49979"/>
                    <a:pt x="19601" y="49979"/>
                  </a:cubicBezTo>
                  <a:lnTo>
                    <a:pt x="10777" y="0"/>
                  </a:lnTo>
                </a:path>
              </a:pathLst>
            </a:custGeom>
            <a:solidFill>
              <a:srgbClr val="FFFFFF"/>
            </a:solidFill>
            <a:ln w="4239"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8DB6AEC0-61BA-43B2-A269-A1EA489947F5}"/>
                </a:ext>
              </a:extLst>
            </p:cNvPr>
            <p:cNvSpPr/>
            <p:nvPr/>
          </p:nvSpPr>
          <p:spPr>
            <a:xfrm>
              <a:off x="10663665" y="3426728"/>
              <a:ext cx="69840" cy="87152"/>
            </a:xfrm>
            <a:custGeom>
              <a:avLst/>
              <a:gdLst>
                <a:gd name="connsiteX0" fmla="*/ 10824 w 69840"/>
                <a:gd name="connsiteY0" fmla="*/ 87095 h 87152"/>
                <a:gd name="connsiteX1" fmla="*/ 599 w 69840"/>
                <a:gd name="connsiteY1" fmla="*/ 83998 h 87152"/>
                <a:gd name="connsiteX2" fmla="*/ 5 w 69840"/>
                <a:gd name="connsiteY2" fmla="*/ 82385 h 87152"/>
                <a:gd name="connsiteX3" fmla="*/ 19437 w 69840"/>
                <a:gd name="connsiteY3" fmla="*/ 51202 h 87152"/>
                <a:gd name="connsiteX4" fmla="*/ 10951 w 69840"/>
                <a:gd name="connsiteY4" fmla="*/ 2495 h 87152"/>
                <a:gd name="connsiteX5" fmla="*/ 12581 w 69840"/>
                <a:gd name="connsiteY5" fmla="*/ 47 h 87152"/>
                <a:gd name="connsiteX6" fmla="*/ 12649 w 69840"/>
                <a:gd name="connsiteY6" fmla="*/ 34 h 87152"/>
                <a:gd name="connsiteX7" fmla="*/ 15109 w 69840"/>
                <a:gd name="connsiteY7" fmla="*/ 1731 h 87152"/>
                <a:gd name="connsiteX8" fmla="*/ 23934 w 69840"/>
                <a:gd name="connsiteY8" fmla="*/ 51711 h 87152"/>
                <a:gd name="connsiteX9" fmla="*/ 23128 w 69840"/>
                <a:gd name="connsiteY9" fmla="*/ 53790 h 87152"/>
                <a:gd name="connsiteX10" fmla="*/ 4418 w 69840"/>
                <a:gd name="connsiteY10" fmla="*/ 81537 h 87152"/>
                <a:gd name="connsiteX11" fmla="*/ 65725 w 69840"/>
                <a:gd name="connsiteY11" fmla="*/ 64566 h 87152"/>
                <a:gd name="connsiteX12" fmla="*/ 65216 w 69840"/>
                <a:gd name="connsiteY12" fmla="*/ 7756 h 87152"/>
                <a:gd name="connsiteX13" fmla="*/ 67337 w 69840"/>
                <a:gd name="connsiteY13" fmla="*/ 5635 h 87152"/>
                <a:gd name="connsiteX14" fmla="*/ 67337 w 69840"/>
                <a:gd name="connsiteY14" fmla="*/ 5635 h 87152"/>
                <a:gd name="connsiteX15" fmla="*/ 69459 w 69840"/>
                <a:gd name="connsiteY15" fmla="*/ 7671 h 87152"/>
                <a:gd name="connsiteX16" fmla="*/ 69459 w 69840"/>
                <a:gd name="connsiteY16" fmla="*/ 7714 h 87152"/>
                <a:gd name="connsiteX17" fmla="*/ 69840 w 69840"/>
                <a:gd name="connsiteY17" fmla="*/ 66093 h 87152"/>
                <a:gd name="connsiteX18" fmla="*/ 68652 w 69840"/>
                <a:gd name="connsiteY18" fmla="*/ 68003 h 87152"/>
                <a:gd name="connsiteX19" fmla="*/ 10824 w 69840"/>
                <a:gd name="connsiteY19" fmla="*/ 87095 h 8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840" h="87152">
                  <a:moveTo>
                    <a:pt x="10824" y="87095"/>
                  </a:moveTo>
                  <a:cubicBezTo>
                    <a:pt x="7142" y="87426"/>
                    <a:pt x="3476" y="86318"/>
                    <a:pt x="599" y="83998"/>
                  </a:cubicBezTo>
                  <a:cubicBezTo>
                    <a:pt x="179" y="83569"/>
                    <a:pt x="-37" y="82984"/>
                    <a:pt x="5" y="82385"/>
                  </a:cubicBezTo>
                  <a:cubicBezTo>
                    <a:pt x="811" y="66984"/>
                    <a:pt x="15279" y="54468"/>
                    <a:pt x="19437" y="51202"/>
                  </a:cubicBezTo>
                  <a:lnTo>
                    <a:pt x="10951" y="2495"/>
                  </a:lnTo>
                  <a:cubicBezTo>
                    <a:pt x="10727" y="1371"/>
                    <a:pt x="11452" y="272"/>
                    <a:pt x="12581" y="47"/>
                  </a:cubicBezTo>
                  <a:cubicBezTo>
                    <a:pt x="12602" y="43"/>
                    <a:pt x="12627" y="39"/>
                    <a:pt x="12649" y="34"/>
                  </a:cubicBezTo>
                  <a:cubicBezTo>
                    <a:pt x="13794" y="-174"/>
                    <a:pt x="14893" y="586"/>
                    <a:pt x="15109" y="1731"/>
                  </a:cubicBezTo>
                  <a:lnTo>
                    <a:pt x="23934" y="51711"/>
                  </a:lnTo>
                  <a:cubicBezTo>
                    <a:pt x="24091" y="52500"/>
                    <a:pt x="23777" y="53310"/>
                    <a:pt x="23128" y="53790"/>
                  </a:cubicBezTo>
                  <a:cubicBezTo>
                    <a:pt x="22916" y="53790"/>
                    <a:pt x="5945" y="66518"/>
                    <a:pt x="4418" y="81537"/>
                  </a:cubicBezTo>
                  <a:cubicBezTo>
                    <a:pt x="12903" y="87265"/>
                    <a:pt x="45614" y="74664"/>
                    <a:pt x="65725" y="64566"/>
                  </a:cubicBezTo>
                  <a:lnTo>
                    <a:pt x="65216" y="7756"/>
                  </a:lnTo>
                  <a:cubicBezTo>
                    <a:pt x="65216" y="6585"/>
                    <a:pt x="66166" y="5635"/>
                    <a:pt x="67337" y="5635"/>
                  </a:cubicBezTo>
                  <a:lnTo>
                    <a:pt x="67337" y="5635"/>
                  </a:lnTo>
                  <a:cubicBezTo>
                    <a:pt x="68487" y="5609"/>
                    <a:pt x="69433" y="6521"/>
                    <a:pt x="69459" y="7671"/>
                  </a:cubicBezTo>
                  <a:cubicBezTo>
                    <a:pt x="69459" y="7684"/>
                    <a:pt x="69459" y="7701"/>
                    <a:pt x="69459" y="7714"/>
                  </a:cubicBezTo>
                  <a:lnTo>
                    <a:pt x="69840" y="66093"/>
                  </a:lnTo>
                  <a:cubicBezTo>
                    <a:pt x="69840" y="66904"/>
                    <a:pt x="69382" y="67646"/>
                    <a:pt x="68652" y="68003"/>
                  </a:cubicBezTo>
                  <a:cubicBezTo>
                    <a:pt x="64028" y="70251"/>
                    <a:pt x="29832" y="87095"/>
                    <a:pt x="10824" y="87095"/>
                  </a:cubicBezTo>
                  <a:close/>
                </a:path>
              </a:pathLst>
            </a:custGeom>
            <a:solidFill>
              <a:srgbClr val="231F20"/>
            </a:solidFill>
            <a:ln w="4239"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A40F7658-12F4-477B-9D5A-81E1E88C5295}"/>
                </a:ext>
              </a:extLst>
            </p:cNvPr>
            <p:cNvSpPr/>
            <p:nvPr/>
          </p:nvSpPr>
          <p:spPr>
            <a:xfrm>
              <a:off x="10510890" y="3052639"/>
              <a:ext cx="231949" cy="402045"/>
            </a:xfrm>
            <a:custGeom>
              <a:avLst/>
              <a:gdLst>
                <a:gd name="connsiteX0" fmla="*/ 50913 w 231949"/>
                <a:gd name="connsiteY0" fmla="*/ 4243 h 402045"/>
                <a:gd name="connsiteX1" fmla="*/ 0 w 231949"/>
                <a:gd name="connsiteY1" fmla="*/ 396313 h 402045"/>
                <a:gd name="connsiteX2" fmla="*/ 69114 w 231949"/>
                <a:gd name="connsiteY2" fmla="*/ 399155 h 402045"/>
                <a:gd name="connsiteX3" fmla="*/ 128003 w 231949"/>
                <a:gd name="connsiteY3" fmla="*/ 111329 h 402045"/>
                <a:gd name="connsiteX4" fmla="*/ 160163 w 231949"/>
                <a:gd name="connsiteY4" fmla="*/ 402040 h 402045"/>
                <a:gd name="connsiteX5" fmla="*/ 231950 w 231949"/>
                <a:gd name="connsiteY5" fmla="*/ 398349 h 402045"/>
                <a:gd name="connsiteX6" fmla="*/ 210736 w 231949"/>
                <a:gd name="connsiteY6" fmla="*/ 0 h 402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949" h="402045">
                  <a:moveTo>
                    <a:pt x="50913" y="4243"/>
                  </a:moveTo>
                  <a:lnTo>
                    <a:pt x="0" y="396313"/>
                  </a:lnTo>
                  <a:lnTo>
                    <a:pt x="69114" y="399155"/>
                  </a:lnTo>
                  <a:lnTo>
                    <a:pt x="128003" y="111329"/>
                  </a:lnTo>
                  <a:cubicBezTo>
                    <a:pt x="128003" y="111329"/>
                    <a:pt x="156005" y="403483"/>
                    <a:pt x="160163" y="402040"/>
                  </a:cubicBezTo>
                  <a:cubicBezTo>
                    <a:pt x="164321" y="400598"/>
                    <a:pt x="231950" y="398349"/>
                    <a:pt x="231950" y="398349"/>
                  </a:cubicBezTo>
                  <a:lnTo>
                    <a:pt x="210736" y="0"/>
                  </a:lnTo>
                  <a:close/>
                </a:path>
              </a:pathLst>
            </a:custGeom>
            <a:solidFill>
              <a:srgbClr val="231F20"/>
            </a:solidFill>
            <a:ln w="4239"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7600DA7E-E832-4B36-A50D-08CF5DBC3B1A}"/>
                </a:ext>
              </a:extLst>
            </p:cNvPr>
            <p:cNvSpPr/>
            <p:nvPr/>
          </p:nvSpPr>
          <p:spPr>
            <a:xfrm>
              <a:off x="10508662" y="3050468"/>
              <a:ext cx="236216" cy="406247"/>
            </a:xfrm>
            <a:custGeom>
              <a:avLst/>
              <a:gdLst>
                <a:gd name="connsiteX0" fmla="*/ 162305 w 236216"/>
                <a:gd name="connsiteY0" fmla="*/ 406248 h 406247"/>
                <a:gd name="connsiteX1" fmla="*/ 161033 w 236216"/>
                <a:gd name="connsiteY1" fmla="*/ 405908 h 406247"/>
                <a:gd name="connsiteX2" fmla="*/ 129340 w 236216"/>
                <a:gd name="connsiteY2" fmla="*/ 127671 h 406247"/>
                <a:gd name="connsiteX3" fmla="*/ 73251 w 236216"/>
                <a:gd name="connsiteY3" fmla="*/ 401708 h 406247"/>
                <a:gd name="connsiteX4" fmla="*/ 71129 w 236216"/>
                <a:gd name="connsiteY4" fmla="*/ 403405 h 406247"/>
                <a:gd name="connsiteX5" fmla="*/ 2015 w 236216"/>
                <a:gd name="connsiteY5" fmla="*/ 400562 h 406247"/>
                <a:gd name="connsiteX6" fmla="*/ 488 w 236216"/>
                <a:gd name="connsiteY6" fmla="*/ 399799 h 406247"/>
                <a:gd name="connsiteX7" fmla="*/ 21 w 236216"/>
                <a:gd name="connsiteY7" fmla="*/ 398187 h 406247"/>
                <a:gd name="connsiteX8" fmla="*/ 50934 w 236216"/>
                <a:gd name="connsiteY8" fmla="*/ 6074 h 406247"/>
                <a:gd name="connsiteX9" fmla="*/ 52971 w 236216"/>
                <a:gd name="connsiteY9" fmla="*/ 4250 h 406247"/>
                <a:gd name="connsiteX10" fmla="*/ 212836 w 236216"/>
                <a:gd name="connsiteY10" fmla="*/ 7 h 406247"/>
                <a:gd name="connsiteX11" fmla="*/ 214992 w 236216"/>
                <a:gd name="connsiteY11" fmla="*/ 1823 h 406247"/>
                <a:gd name="connsiteX12" fmla="*/ 215000 w 236216"/>
                <a:gd name="connsiteY12" fmla="*/ 2001 h 406247"/>
                <a:gd name="connsiteX13" fmla="*/ 236214 w 236216"/>
                <a:gd name="connsiteY13" fmla="*/ 400393 h 406247"/>
                <a:gd name="connsiteX14" fmla="*/ 235662 w 236216"/>
                <a:gd name="connsiteY14" fmla="*/ 401920 h 406247"/>
                <a:gd name="connsiteX15" fmla="*/ 234177 w 236216"/>
                <a:gd name="connsiteY15" fmla="*/ 402599 h 406247"/>
                <a:gd name="connsiteX16" fmla="*/ 163027 w 236216"/>
                <a:gd name="connsiteY16" fmla="*/ 406163 h 406247"/>
                <a:gd name="connsiteX17" fmla="*/ 130103 w 236216"/>
                <a:gd name="connsiteY17" fmla="*/ 111336 h 406247"/>
                <a:gd name="connsiteX18" fmla="*/ 130103 w 236216"/>
                <a:gd name="connsiteY18" fmla="*/ 111336 h 406247"/>
                <a:gd name="connsiteX19" fmla="*/ 132055 w 236216"/>
                <a:gd name="connsiteY19" fmla="*/ 113245 h 406247"/>
                <a:gd name="connsiteX20" fmla="*/ 163409 w 236216"/>
                <a:gd name="connsiteY20" fmla="*/ 401750 h 406247"/>
                <a:gd name="connsiteX21" fmla="*/ 231716 w 236216"/>
                <a:gd name="connsiteY21" fmla="*/ 398399 h 406247"/>
                <a:gd name="connsiteX22" fmla="*/ 210885 w 236216"/>
                <a:gd name="connsiteY22" fmla="*/ 4250 h 406247"/>
                <a:gd name="connsiteX23" fmla="*/ 54880 w 236216"/>
                <a:gd name="connsiteY23" fmla="*/ 8493 h 406247"/>
                <a:gd name="connsiteX24" fmla="*/ 4391 w 236216"/>
                <a:gd name="connsiteY24" fmla="*/ 396489 h 406247"/>
                <a:gd name="connsiteX25" fmla="*/ 69390 w 236216"/>
                <a:gd name="connsiteY25" fmla="*/ 399162 h 406247"/>
                <a:gd name="connsiteX26" fmla="*/ 127897 w 236216"/>
                <a:gd name="connsiteY26" fmla="*/ 113076 h 406247"/>
                <a:gd name="connsiteX27" fmla="*/ 130103 w 236216"/>
                <a:gd name="connsiteY27" fmla="*/ 111336 h 406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6216" h="406247">
                  <a:moveTo>
                    <a:pt x="162305" y="406248"/>
                  </a:moveTo>
                  <a:cubicBezTo>
                    <a:pt x="161860" y="406252"/>
                    <a:pt x="161419" y="406133"/>
                    <a:pt x="161033" y="405908"/>
                  </a:cubicBezTo>
                  <a:cubicBezTo>
                    <a:pt x="156790" y="403193"/>
                    <a:pt x="141728" y="256352"/>
                    <a:pt x="129340" y="127671"/>
                  </a:cubicBezTo>
                  <a:lnTo>
                    <a:pt x="73251" y="401708"/>
                  </a:lnTo>
                  <a:cubicBezTo>
                    <a:pt x="73064" y="402722"/>
                    <a:pt x="72160" y="403443"/>
                    <a:pt x="71129" y="403405"/>
                  </a:cubicBezTo>
                  <a:lnTo>
                    <a:pt x="2015" y="400562"/>
                  </a:lnTo>
                  <a:cubicBezTo>
                    <a:pt x="1421" y="400533"/>
                    <a:pt x="866" y="400257"/>
                    <a:pt x="488" y="399799"/>
                  </a:cubicBezTo>
                  <a:cubicBezTo>
                    <a:pt x="106" y="399353"/>
                    <a:pt x="-63" y="398768"/>
                    <a:pt x="21" y="398187"/>
                  </a:cubicBezTo>
                  <a:lnTo>
                    <a:pt x="50934" y="6074"/>
                  </a:lnTo>
                  <a:cubicBezTo>
                    <a:pt x="51061" y="5043"/>
                    <a:pt x="51931" y="4263"/>
                    <a:pt x="52971" y="4250"/>
                  </a:cubicBezTo>
                  <a:lnTo>
                    <a:pt x="212836" y="7"/>
                  </a:lnTo>
                  <a:cubicBezTo>
                    <a:pt x="213935" y="-86"/>
                    <a:pt x="214898" y="729"/>
                    <a:pt x="214992" y="1823"/>
                  </a:cubicBezTo>
                  <a:cubicBezTo>
                    <a:pt x="214996" y="1883"/>
                    <a:pt x="215000" y="1942"/>
                    <a:pt x="215000" y="2001"/>
                  </a:cubicBezTo>
                  <a:lnTo>
                    <a:pt x="236214" y="400393"/>
                  </a:lnTo>
                  <a:cubicBezTo>
                    <a:pt x="236243" y="400957"/>
                    <a:pt x="236044" y="401509"/>
                    <a:pt x="235662" y="401920"/>
                  </a:cubicBezTo>
                  <a:cubicBezTo>
                    <a:pt x="235284" y="402344"/>
                    <a:pt x="234746" y="402591"/>
                    <a:pt x="234177" y="402599"/>
                  </a:cubicBezTo>
                  <a:cubicBezTo>
                    <a:pt x="208424" y="403448"/>
                    <a:pt x="166294" y="405145"/>
                    <a:pt x="163027" y="406163"/>
                  </a:cubicBezTo>
                  <a:close/>
                  <a:moveTo>
                    <a:pt x="130103" y="111336"/>
                  </a:moveTo>
                  <a:lnTo>
                    <a:pt x="130103" y="111336"/>
                  </a:lnTo>
                  <a:cubicBezTo>
                    <a:pt x="131138" y="111396"/>
                    <a:pt x="131970" y="112210"/>
                    <a:pt x="132055" y="113245"/>
                  </a:cubicBezTo>
                  <a:cubicBezTo>
                    <a:pt x="142534" y="222156"/>
                    <a:pt x="159123" y="385077"/>
                    <a:pt x="163409" y="401750"/>
                  </a:cubicBezTo>
                  <a:cubicBezTo>
                    <a:pt x="173761" y="400393"/>
                    <a:pt x="217927" y="398865"/>
                    <a:pt x="231716" y="398399"/>
                  </a:cubicBezTo>
                  <a:lnTo>
                    <a:pt x="210885" y="4250"/>
                  </a:lnTo>
                  <a:lnTo>
                    <a:pt x="54880" y="8493"/>
                  </a:lnTo>
                  <a:lnTo>
                    <a:pt x="4391" y="396489"/>
                  </a:lnTo>
                  <a:lnTo>
                    <a:pt x="69390" y="399162"/>
                  </a:lnTo>
                  <a:lnTo>
                    <a:pt x="127897" y="113076"/>
                  </a:lnTo>
                  <a:cubicBezTo>
                    <a:pt x="128088" y="112024"/>
                    <a:pt x="129034" y="111277"/>
                    <a:pt x="130103" y="111336"/>
                  </a:cubicBezTo>
                  <a:close/>
                </a:path>
              </a:pathLst>
            </a:custGeom>
            <a:solidFill>
              <a:srgbClr val="231F20"/>
            </a:solidFill>
            <a:ln w="4239"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C9A9C0A8-FB07-4647-939C-1FB9B9B198CF}"/>
                </a:ext>
              </a:extLst>
            </p:cNvPr>
            <p:cNvSpPr/>
            <p:nvPr/>
          </p:nvSpPr>
          <p:spPr>
            <a:xfrm>
              <a:off x="10528497" y="2819269"/>
              <a:ext cx="252399" cy="268956"/>
            </a:xfrm>
            <a:custGeom>
              <a:avLst/>
              <a:gdLst>
                <a:gd name="connsiteX0" fmla="*/ 210227 w 252399"/>
                <a:gd name="connsiteY0" fmla="*/ 101845 h 268956"/>
                <a:gd name="connsiteX1" fmla="*/ 252399 w 252399"/>
                <a:gd name="connsiteY1" fmla="*/ 86826 h 268956"/>
                <a:gd name="connsiteX2" fmla="*/ 204244 w 252399"/>
                <a:gd name="connsiteY2" fmla="*/ 10839 h 268956"/>
                <a:gd name="connsiteX3" fmla="*/ 99110 w 252399"/>
                <a:gd name="connsiteY3" fmla="*/ 2354 h 268956"/>
                <a:gd name="connsiteX4" fmla="*/ 57362 w 252399"/>
                <a:gd name="connsiteY4" fmla="*/ 10839 h 268956"/>
                <a:gd name="connsiteX5" fmla="*/ 0 w 252399"/>
                <a:gd name="connsiteY5" fmla="*/ 96881 h 268956"/>
                <a:gd name="connsiteX6" fmla="*/ 46161 w 252399"/>
                <a:gd name="connsiteY6" fmla="*/ 112792 h 268956"/>
                <a:gd name="connsiteX7" fmla="*/ 20704 w 252399"/>
                <a:gd name="connsiteY7" fmla="*/ 245164 h 268956"/>
                <a:gd name="connsiteX8" fmla="*/ 215615 w 252399"/>
                <a:gd name="connsiteY8" fmla="*/ 262729 h 268956"/>
                <a:gd name="connsiteX9" fmla="*/ 210227 w 252399"/>
                <a:gd name="connsiteY9" fmla="*/ 101845 h 268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399" h="268956">
                  <a:moveTo>
                    <a:pt x="210227" y="101845"/>
                  </a:moveTo>
                  <a:lnTo>
                    <a:pt x="252399" y="86826"/>
                  </a:lnTo>
                  <a:cubicBezTo>
                    <a:pt x="250533" y="84068"/>
                    <a:pt x="228513" y="22846"/>
                    <a:pt x="204244" y="10839"/>
                  </a:cubicBezTo>
                  <a:cubicBezTo>
                    <a:pt x="183031" y="-3247"/>
                    <a:pt x="143616" y="-616"/>
                    <a:pt x="99110" y="2354"/>
                  </a:cubicBezTo>
                  <a:cubicBezTo>
                    <a:pt x="84837" y="2998"/>
                    <a:pt x="70752" y="5860"/>
                    <a:pt x="57362" y="10839"/>
                  </a:cubicBezTo>
                  <a:cubicBezTo>
                    <a:pt x="7170" y="30780"/>
                    <a:pt x="0" y="96881"/>
                    <a:pt x="0" y="96881"/>
                  </a:cubicBezTo>
                  <a:lnTo>
                    <a:pt x="46161" y="112792"/>
                  </a:lnTo>
                  <a:cubicBezTo>
                    <a:pt x="46161" y="112792"/>
                    <a:pt x="27662" y="198197"/>
                    <a:pt x="20704" y="245164"/>
                  </a:cubicBezTo>
                  <a:cubicBezTo>
                    <a:pt x="20704" y="245164"/>
                    <a:pt x="89521" y="283646"/>
                    <a:pt x="215615" y="262729"/>
                  </a:cubicBezTo>
                  <a:cubicBezTo>
                    <a:pt x="215530" y="263069"/>
                    <a:pt x="210439" y="114913"/>
                    <a:pt x="210227" y="101845"/>
                  </a:cubicBezTo>
                  <a:close/>
                </a:path>
              </a:pathLst>
            </a:custGeom>
            <a:solidFill>
              <a:schemeClr val="accent1"/>
            </a:solidFill>
            <a:ln w="4239"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863C99BE-EC38-42A0-B368-3ED035CF5037}"/>
                </a:ext>
              </a:extLst>
            </p:cNvPr>
            <p:cNvSpPr/>
            <p:nvPr/>
          </p:nvSpPr>
          <p:spPr>
            <a:xfrm>
              <a:off x="10609660" y="2843473"/>
              <a:ext cx="71574" cy="264024"/>
            </a:xfrm>
            <a:custGeom>
              <a:avLst/>
              <a:gdLst>
                <a:gd name="connsiteX0" fmla="*/ 17607 w 71574"/>
                <a:gd name="connsiteY0" fmla="*/ 4879 h 264024"/>
                <a:gd name="connsiteX1" fmla="*/ 0 w 71574"/>
                <a:gd name="connsiteY1" fmla="*/ 254139 h 264024"/>
                <a:gd name="connsiteX2" fmla="*/ 61604 w 71574"/>
                <a:gd name="connsiteY2" fmla="*/ 264024 h 264024"/>
                <a:gd name="connsiteX3" fmla="*/ 71575 w 71574"/>
                <a:gd name="connsiteY3" fmla="*/ 0 h 264024"/>
                <a:gd name="connsiteX4" fmla="*/ 17607 w 71574"/>
                <a:gd name="connsiteY4" fmla="*/ 4879 h 264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574" h="264024">
                  <a:moveTo>
                    <a:pt x="17607" y="4879"/>
                  </a:moveTo>
                  <a:lnTo>
                    <a:pt x="0" y="254139"/>
                  </a:lnTo>
                  <a:lnTo>
                    <a:pt x="61604" y="264024"/>
                  </a:lnTo>
                  <a:lnTo>
                    <a:pt x="71575" y="0"/>
                  </a:lnTo>
                  <a:lnTo>
                    <a:pt x="17607" y="4879"/>
                  </a:lnTo>
                  <a:close/>
                </a:path>
              </a:pathLst>
            </a:custGeom>
            <a:solidFill>
              <a:srgbClr val="231F20"/>
            </a:solidFill>
            <a:ln w="4239"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0ECEA85E-39FF-4EE6-9C49-FA3E2073E86A}"/>
                </a:ext>
              </a:extLst>
            </p:cNvPr>
            <p:cNvSpPr/>
            <p:nvPr/>
          </p:nvSpPr>
          <p:spPr>
            <a:xfrm>
              <a:off x="10607530" y="2841414"/>
              <a:ext cx="75826" cy="268220"/>
            </a:xfrm>
            <a:custGeom>
              <a:avLst/>
              <a:gdLst>
                <a:gd name="connsiteX0" fmla="*/ 63735 w 75826"/>
                <a:gd name="connsiteY0" fmla="*/ 268204 h 268220"/>
                <a:gd name="connsiteX1" fmla="*/ 63395 w 75826"/>
                <a:gd name="connsiteY1" fmla="*/ 268204 h 268220"/>
                <a:gd name="connsiteX2" fmla="*/ 1791 w 75826"/>
                <a:gd name="connsiteY2" fmla="*/ 258319 h 268220"/>
                <a:gd name="connsiteX3" fmla="*/ 9 w 75826"/>
                <a:gd name="connsiteY3" fmla="*/ 256070 h 268220"/>
                <a:gd name="connsiteX4" fmla="*/ 17616 w 75826"/>
                <a:gd name="connsiteY4" fmla="*/ 6853 h 268220"/>
                <a:gd name="connsiteX5" fmla="*/ 19525 w 75826"/>
                <a:gd name="connsiteY5" fmla="*/ 4859 h 268220"/>
                <a:gd name="connsiteX6" fmla="*/ 73493 w 75826"/>
                <a:gd name="connsiteY6" fmla="*/ 22 h 268220"/>
                <a:gd name="connsiteX7" fmla="*/ 75148 w 75826"/>
                <a:gd name="connsiteY7" fmla="*/ 574 h 268220"/>
                <a:gd name="connsiteX8" fmla="*/ 75826 w 75826"/>
                <a:gd name="connsiteY8" fmla="*/ 2186 h 268220"/>
                <a:gd name="connsiteX9" fmla="*/ 65814 w 75826"/>
                <a:gd name="connsiteY9" fmla="*/ 266380 h 268220"/>
                <a:gd name="connsiteX10" fmla="*/ 65050 w 75826"/>
                <a:gd name="connsiteY10" fmla="*/ 267950 h 268220"/>
                <a:gd name="connsiteX11" fmla="*/ 63735 w 75826"/>
                <a:gd name="connsiteY11" fmla="*/ 268204 h 268220"/>
                <a:gd name="connsiteX12" fmla="*/ 4337 w 75826"/>
                <a:gd name="connsiteY12" fmla="*/ 254416 h 268220"/>
                <a:gd name="connsiteX13" fmla="*/ 61698 w 75826"/>
                <a:gd name="connsiteY13" fmla="*/ 263622 h 268220"/>
                <a:gd name="connsiteX14" fmla="*/ 71499 w 75826"/>
                <a:gd name="connsiteY14" fmla="*/ 4392 h 268220"/>
                <a:gd name="connsiteX15" fmla="*/ 21689 w 75826"/>
                <a:gd name="connsiteY15" fmla="*/ 8889 h 26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826" h="268220">
                  <a:moveTo>
                    <a:pt x="63735" y="268204"/>
                  </a:moveTo>
                  <a:lnTo>
                    <a:pt x="63395" y="268204"/>
                  </a:lnTo>
                  <a:lnTo>
                    <a:pt x="1791" y="258319"/>
                  </a:lnTo>
                  <a:cubicBezTo>
                    <a:pt x="692" y="258166"/>
                    <a:pt x="-93" y="257173"/>
                    <a:pt x="9" y="256070"/>
                  </a:cubicBezTo>
                  <a:lnTo>
                    <a:pt x="17616" y="6853"/>
                  </a:lnTo>
                  <a:cubicBezTo>
                    <a:pt x="17693" y="5816"/>
                    <a:pt x="18495" y="4978"/>
                    <a:pt x="19525" y="4859"/>
                  </a:cubicBezTo>
                  <a:lnTo>
                    <a:pt x="73493" y="22"/>
                  </a:lnTo>
                  <a:cubicBezTo>
                    <a:pt x="74100" y="-71"/>
                    <a:pt x="74719" y="134"/>
                    <a:pt x="75148" y="574"/>
                  </a:cubicBezTo>
                  <a:cubicBezTo>
                    <a:pt x="75589" y="992"/>
                    <a:pt x="75839" y="1577"/>
                    <a:pt x="75826" y="2186"/>
                  </a:cubicBezTo>
                  <a:lnTo>
                    <a:pt x="65814" y="266380"/>
                  </a:lnTo>
                  <a:cubicBezTo>
                    <a:pt x="65801" y="266991"/>
                    <a:pt x="65521" y="267564"/>
                    <a:pt x="65050" y="267950"/>
                  </a:cubicBezTo>
                  <a:cubicBezTo>
                    <a:pt x="64651" y="268171"/>
                    <a:pt x="64189" y="268260"/>
                    <a:pt x="63735" y="268204"/>
                  </a:cubicBezTo>
                  <a:close/>
                  <a:moveTo>
                    <a:pt x="4337" y="254416"/>
                  </a:moveTo>
                  <a:lnTo>
                    <a:pt x="61698" y="263622"/>
                  </a:lnTo>
                  <a:lnTo>
                    <a:pt x="71499" y="4392"/>
                  </a:lnTo>
                  <a:lnTo>
                    <a:pt x="21689" y="8889"/>
                  </a:lnTo>
                  <a:close/>
                </a:path>
              </a:pathLst>
            </a:custGeom>
            <a:solidFill>
              <a:srgbClr val="231F20"/>
            </a:solidFill>
            <a:ln w="4239"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190D8B7A-6127-47C3-A901-D5EBCF2C3C4A}"/>
                </a:ext>
              </a:extLst>
            </p:cNvPr>
            <p:cNvSpPr/>
            <p:nvPr/>
          </p:nvSpPr>
          <p:spPr>
            <a:xfrm>
              <a:off x="10633759" y="2863201"/>
              <a:ext cx="32202" cy="132372"/>
            </a:xfrm>
            <a:custGeom>
              <a:avLst/>
              <a:gdLst>
                <a:gd name="connsiteX0" fmla="*/ 5770 w 32202"/>
                <a:gd name="connsiteY0" fmla="*/ 10989 h 132372"/>
                <a:gd name="connsiteX1" fmla="*/ 13195 w 32202"/>
                <a:gd name="connsiteY1" fmla="*/ 16080 h 132372"/>
                <a:gd name="connsiteX2" fmla="*/ 0 w 32202"/>
                <a:gd name="connsiteY2" fmla="*/ 118839 h 132372"/>
                <a:gd name="connsiteX3" fmla="*/ 15656 w 32202"/>
                <a:gd name="connsiteY3" fmla="*/ 132373 h 132372"/>
                <a:gd name="connsiteX4" fmla="*/ 32202 w 32202"/>
                <a:gd name="connsiteY4" fmla="*/ 112941 h 132372"/>
                <a:gd name="connsiteX5" fmla="*/ 20832 w 32202"/>
                <a:gd name="connsiteY5" fmla="*/ 16886 h 132372"/>
                <a:gd name="connsiteX6" fmla="*/ 29996 w 32202"/>
                <a:gd name="connsiteY6" fmla="*/ 12092 h 132372"/>
                <a:gd name="connsiteX7" fmla="*/ 17777 w 32202"/>
                <a:gd name="connsiteY7" fmla="*/ 0 h 132372"/>
                <a:gd name="connsiteX8" fmla="*/ 5770 w 32202"/>
                <a:gd name="connsiteY8" fmla="*/ 10989 h 13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02" h="132372">
                  <a:moveTo>
                    <a:pt x="5770" y="10989"/>
                  </a:moveTo>
                  <a:lnTo>
                    <a:pt x="13195" y="16080"/>
                  </a:lnTo>
                  <a:lnTo>
                    <a:pt x="0" y="118839"/>
                  </a:lnTo>
                  <a:lnTo>
                    <a:pt x="15656" y="132373"/>
                  </a:lnTo>
                  <a:lnTo>
                    <a:pt x="32202" y="112941"/>
                  </a:lnTo>
                  <a:lnTo>
                    <a:pt x="20832" y="16886"/>
                  </a:lnTo>
                  <a:lnTo>
                    <a:pt x="29996" y="12092"/>
                  </a:lnTo>
                  <a:lnTo>
                    <a:pt x="17777" y="0"/>
                  </a:lnTo>
                  <a:lnTo>
                    <a:pt x="5770" y="10989"/>
                  </a:lnTo>
                  <a:close/>
                </a:path>
              </a:pathLst>
            </a:custGeom>
            <a:solidFill>
              <a:srgbClr val="FFFFFF"/>
            </a:solidFill>
            <a:ln w="4239"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6E102C53-0249-4603-8235-A0DB233AE13D}"/>
                </a:ext>
              </a:extLst>
            </p:cNvPr>
            <p:cNvSpPr/>
            <p:nvPr/>
          </p:nvSpPr>
          <p:spPr>
            <a:xfrm>
              <a:off x="10631653" y="2861146"/>
              <a:ext cx="36408" cy="136719"/>
            </a:xfrm>
            <a:custGeom>
              <a:avLst/>
              <a:gdLst>
                <a:gd name="connsiteX0" fmla="*/ 17761 w 36408"/>
                <a:gd name="connsiteY0" fmla="*/ 136549 h 136719"/>
                <a:gd name="connsiteX1" fmla="*/ 16361 w 36408"/>
                <a:gd name="connsiteY1" fmla="*/ 136040 h 136719"/>
                <a:gd name="connsiteX2" fmla="*/ 706 w 36408"/>
                <a:gd name="connsiteY2" fmla="*/ 122464 h 136719"/>
                <a:gd name="connsiteX3" fmla="*/ 27 w 36408"/>
                <a:gd name="connsiteY3" fmla="*/ 120597 h 136719"/>
                <a:gd name="connsiteX4" fmla="*/ 13009 w 36408"/>
                <a:gd name="connsiteY4" fmla="*/ 19153 h 136719"/>
                <a:gd name="connsiteX5" fmla="*/ 6688 w 36408"/>
                <a:gd name="connsiteY5" fmla="*/ 14911 h 136719"/>
                <a:gd name="connsiteX6" fmla="*/ 6124 w 36408"/>
                <a:gd name="connsiteY6" fmla="*/ 11966 h 136719"/>
                <a:gd name="connsiteX7" fmla="*/ 6433 w 36408"/>
                <a:gd name="connsiteY7" fmla="*/ 11601 h 136719"/>
                <a:gd name="connsiteX8" fmla="*/ 18440 w 36408"/>
                <a:gd name="connsiteY8" fmla="*/ 570 h 136719"/>
                <a:gd name="connsiteX9" fmla="*/ 21368 w 36408"/>
                <a:gd name="connsiteY9" fmla="*/ 570 h 136719"/>
                <a:gd name="connsiteX10" fmla="*/ 33587 w 36408"/>
                <a:gd name="connsiteY10" fmla="*/ 12662 h 136719"/>
                <a:gd name="connsiteX11" fmla="*/ 33531 w 36408"/>
                <a:gd name="connsiteY11" fmla="*/ 15721 h 136719"/>
                <a:gd name="connsiteX12" fmla="*/ 33078 w 36408"/>
                <a:gd name="connsiteY12" fmla="*/ 16056 h 136719"/>
                <a:gd name="connsiteX13" fmla="*/ 25228 w 36408"/>
                <a:gd name="connsiteY13" fmla="*/ 20299 h 136719"/>
                <a:gd name="connsiteX14" fmla="*/ 36387 w 36408"/>
                <a:gd name="connsiteY14" fmla="*/ 114912 h 136719"/>
                <a:gd name="connsiteX15" fmla="*/ 35920 w 36408"/>
                <a:gd name="connsiteY15" fmla="*/ 116566 h 136719"/>
                <a:gd name="connsiteX16" fmla="*/ 19373 w 36408"/>
                <a:gd name="connsiteY16" fmla="*/ 135998 h 136719"/>
                <a:gd name="connsiteX17" fmla="*/ 17889 w 36408"/>
                <a:gd name="connsiteY17" fmla="*/ 136719 h 136719"/>
                <a:gd name="connsiteX18" fmla="*/ 4354 w 36408"/>
                <a:gd name="connsiteY18" fmla="*/ 120003 h 136719"/>
                <a:gd name="connsiteX19" fmla="*/ 17507 w 36408"/>
                <a:gd name="connsiteY19" fmla="*/ 131458 h 136719"/>
                <a:gd name="connsiteX20" fmla="*/ 32102 w 36408"/>
                <a:gd name="connsiteY20" fmla="*/ 114487 h 136719"/>
                <a:gd name="connsiteX21" fmla="*/ 20816 w 36408"/>
                <a:gd name="connsiteY21" fmla="*/ 19365 h 136719"/>
                <a:gd name="connsiteX22" fmla="*/ 21962 w 36408"/>
                <a:gd name="connsiteY22" fmla="*/ 17244 h 136719"/>
                <a:gd name="connsiteX23" fmla="*/ 28538 w 36408"/>
                <a:gd name="connsiteY23" fmla="*/ 13808 h 136719"/>
                <a:gd name="connsiteX24" fmla="*/ 19798 w 36408"/>
                <a:gd name="connsiteY24" fmla="*/ 5322 h 136719"/>
                <a:gd name="connsiteX25" fmla="*/ 11312 w 36408"/>
                <a:gd name="connsiteY25" fmla="*/ 13171 h 136719"/>
                <a:gd name="connsiteX26" fmla="*/ 16531 w 36408"/>
                <a:gd name="connsiteY26" fmla="*/ 16735 h 136719"/>
                <a:gd name="connsiteX27" fmla="*/ 17422 w 36408"/>
                <a:gd name="connsiteY27" fmla="*/ 18729 h 136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408" h="136719">
                  <a:moveTo>
                    <a:pt x="17761" y="136549"/>
                  </a:moveTo>
                  <a:cubicBezTo>
                    <a:pt x="17248" y="136554"/>
                    <a:pt x="16752" y="136375"/>
                    <a:pt x="16361" y="136040"/>
                  </a:cubicBezTo>
                  <a:lnTo>
                    <a:pt x="706" y="122464"/>
                  </a:lnTo>
                  <a:cubicBezTo>
                    <a:pt x="171" y="122001"/>
                    <a:pt x="-88" y="121293"/>
                    <a:pt x="27" y="120597"/>
                  </a:cubicBezTo>
                  <a:lnTo>
                    <a:pt x="13009" y="19153"/>
                  </a:lnTo>
                  <a:lnTo>
                    <a:pt x="6688" y="14911"/>
                  </a:lnTo>
                  <a:cubicBezTo>
                    <a:pt x="5716" y="14253"/>
                    <a:pt x="5466" y="12934"/>
                    <a:pt x="6124" y="11966"/>
                  </a:cubicBezTo>
                  <a:cubicBezTo>
                    <a:pt x="6213" y="11830"/>
                    <a:pt x="6314" y="11712"/>
                    <a:pt x="6433" y="11601"/>
                  </a:cubicBezTo>
                  <a:lnTo>
                    <a:pt x="18440" y="570"/>
                  </a:lnTo>
                  <a:cubicBezTo>
                    <a:pt x="19267" y="-190"/>
                    <a:pt x="20540" y="-190"/>
                    <a:pt x="21368" y="570"/>
                  </a:cubicBezTo>
                  <a:lnTo>
                    <a:pt x="33587" y="12662"/>
                  </a:lnTo>
                  <a:cubicBezTo>
                    <a:pt x="34414" y="13523"/>
                    <a:pt x="34393" y="14894"/>
                    <a:pt x="33531" y="15721"/>
                  </a:cubicBezTo>
                  <a:cubicBezTo>
                    <a:pt x="33396" y="15852"/>
                    <a:pt x="33243" y="15963"/>
                    <a:pt x="33078" y="16056"/>
                  </a:cubicBezTo>
                  <a:lnTo>
                    <a:pt x="25228" y="20299"/>
                  </a:lnTo>
                  <a:lnTo>
                    <a:pt x="36387" y="114912"/>
                  </a:lnTo>
                  <a:cubicBezTo>
                    <a:pt x="36472" y="115505"/>
                    <a:pt x="36302" y="116104"/>
                    <a:pt x="35920" y="116566"/>
                  </a:cubicBezTo>
                  <a:lnTo>
                    <a:pt x="19373" y="135998"/>
                  </a:lnTo>
                  <a:cubicBezTo>
                    <a:pt x="18992" y="136426"/>
                    <a:pt x="18461" y="136685"/>
                    <a:pt x="17889" y="136719"/>
                  </a:cubicBezTo>
                  <a:close/>
                  <a:moveTo>
                    <a:pt x="4354" y="120003"/>
                  </a:moveTo>
                  <a:lnTo>
                    <a:pt x="17507" y="131458"/>
                  </a:lnTo>
                  <a:lnTo>
                    <a:pt x="32102" y="114487"/>
                  </a:lnTo>
                  <a:lnTo>
                    <a:pt x="20816" y="19365"/>
                  </a:lnTo>
                  <a:cubicBezTo>
                    <a:pt x="20706" y="18487"/>
                    <a:pt x="21168" y="17634"/>
                    <a:pt x="21962" y="17244"/>
                  </a:cubicBezTo>
                  <a:lnTo>
                    <a:pt x="28538" y="13808"/>
                  </a:lnTo>
                  <a:lnTo>
                    <a:pt x="19798" y="5322"/>
                  </a:lnTo>
                  <a:lnTo>
                    <a:pt x="11312" y="13171"/>
                  </a:lnTo>
                  <a:lnTo>
                    <a:pt x="16531" y="16735"/>
                  </a:lnTo>
                  <a:cubicBezTo>
                    <a:pt x="17197" y="17164"/>
                    <a:pt x="17549" y="17948"/>
                    <a:pt x="17422" y="18729"/>
                  </a:cubicBezTo>
                  <a:close/>
                </a:path>
              </a:pathLst>
            </a:custGeom>
            <a:solidFill>
              <a:srgbClr val="231F20"/>
            </a:solidFill>
            <a:ln w="4239"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18660543-31B9-4259-B0B7-1740474CFF09}"/>
                </a:ext>
              </a:extLst>
            </p:cNvPr>
            <p:cNvSpPr/>
            <p:nvPr/>
          </p:nvSpPr>
          <p:spPr>
            <a:xfrm>
              <a:off x="10595724" y="2692518"/>
              <a:ext cx="101539" cy="94953"/>
            </a:xfrm>
            <a:custGeom>
              <a:avLst/>
              <a:gdLst>
                <a:gd name="connsiteX0" fmla="*/ 92554 w 101539"/>
                <a:gd name="connsiteY0" fmla="*/ 87441 h 94953"/>
                <a:gd name="connsiteX1" fmla="*/ 101464 w 101539"/>
                <a:gd name="connsiteY1" fmla="*/ 49681 h 94953"/>
                <a:gd name="connsiteX2" fmla="*/ 85511 w 101539"/>
                <a:gd name="connsiteY2" fmla="*/ 23673 h 94953"/>
                <a:gd name="connsiteX3" fmla="*/ 64680 w 101539"/>
                <a:gd name="connsiteY3" fmla="*/ 2757 h 94953"/>
                <a:gd name="connsiteX4" fmla="*/ 7657 w 101539"/>
                <a:gd name="connsiteY4" fmla="*/ 13406 h 94953"/>
                <a:gd name="connsiteX5" fmla="*/ 17331 w 101539"/>
                <a:gd name="connsiteY5" fmla="*/ 49426 h 94953"/>
                <a:gd name="connsiteX6" fmla="*/ 25095 w 101539"/>
                <a:gd name="connsiteY6" fmla="*/ 91217 h 94953"/>
                <a:gd name="connsiteX7" fmla="*/ 92554 w 101539"/>
                <a:gd name="connsiteY7" fmla="*/ 87441 h 9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539" h="94953">
                  <a:moveTo>
                    <a:pt x="92554" y="87441"/>
                  </a:moveTo>
                  <a:cubicBezTo>
                    <a:pt x="97573" y="75428"/>
                    <a:pt x="100581" y="62671"/>
                    <a:pt x="101464" y="49681"/>
                  </a:cubicBezTo>
                  <a:cubicBezTo>
                    <a:pt x="102822" y="28467"/>
                    <a:pt x="85511" y="23673"/>
                    <a:pt x="85511" y="23673"/>
                  </a:cubicBezTo>
                  <a:cubicBezTo>
                    <a:pt x="85511" y="23673"/>
                    <a:pt x="84875" y="8612"/>
                    <a:pt x="64680" y="2757"/>
                  </a:cubicBezTo>
                  <a:cubicBezTo>
                    <a:pt x="44484" y="-3098"/>
                    <a:pt x="17585" y="338"/>
                    <a:pt x="7657" y="13406"/>
                  </a:cubicBezTo>
                  <a:cubicBezTo>
                    <a:pt x="-14065" y="42044"/>
                    <a:pt x="17331" y="49426"/>
                    <a:pt x="17331" y="49426"/>
                  </a:cubicBezTo>
                  <a:cubicBezTo>
                    <a:pt x="17331" y="49426"/>
                    <a:pt x="7488" y="80992"/>
                    <a:pt x="25095" y="91217"/>
                  </a:cubicBezTo>
                  <a:cubicBezTo>
                    <a:pt x="42702" y="101442"/>
                    <a:pt x="92554" y="87441"/>
                    <a:pt x="92554" y="87441"/>
                  </a:cubicBezTo>
                  <a:close/>
                </a:path>
              </a:pathLst>
            </a:custGeom>
            <a:solidFill>
              <a:srgbClr val="FFFFFF"/>
            </a:solidFill>
            <a:ln w="4239"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72C28FAC-2924-42E9-B3EC-84628D11FD2F}"/>
                </a:ext>
              </a:extLst>
            </p:cNvPr>
            <p:cNvSpPr/>
            <p:nvPr/>
          </p:nvSpPr>
          <p:spPr>
            <a:xfrm>
              <a:off x="10593617" y="2690427"/>
              <a:ext cx="105997" cy="99231"/>
            </a:xfrm>
            <a:custGeom>
              <a:avLst/>
              <a:gdLst>
                <a:gd name="connsiteX0" fmla="*/ 46845 w 105997"/>
                <a:gd name="connsiteY0" fmla="*/ 99163 h 99231"/>
                <a:gd name="connsiteX1" fmla="*/ 26141 w 105997"/>
                <a:gd name="connsiteY1" fmla="*/ 95175 h 99231"/>
                <a:gd name="connsiteX2" fmla="*/ 16849 w 105997"/>
                <a:gd name="connsiteY2" fmla="*/ 53002 h 99231"/>
                <a:gd name="connsiteX3" fmla="*/ 981 w 105997"/>
                <a:gd name="connsiteY3" fmla="*/ 39468 h 99231"/>
                <a:gd name="connsiteX4" fmla="*/ 8067 w 105997"/>
                <a:gd name="connsiteY4" fmla="*/ 14266 h 99231"/>
                <a:gd name="connsiteX5" fmla="*/ 67465 w 105997"/>
                <a:gd name="connsiteY5" fmla="*/ 2853 h 99231"/>
                <a:gd name="connsiteX6" fmla="*/ 89654 w 105997"/>
                <a:gd name="connsiteY6" fmla="*/ 24067 h 99231"/>
                <a:gd name="connsiteX7" fmla="*/ 105777 w 105997"/>
                <a:gd name="connsiteY7" fmla="*/ 51772 h 99231"/>
                <a:gd name="connsiteX8" fmla="*/ 96697 w 105997"/>
                <a:gd name="connsiteY8" fmla="*/ 90296 h 99231"/>
                <a:gd name="connsiteX9" fmla="*/ 95339 w 105997"/>
                <a:gd name="connsiteY9" fmla="*/ 91484 h 99231"/>
                <a:gd name="connsiteX10" fmla="*/ 46845 w 105997"/>
                <a:gd name="connsiteY10" fmla="*/ 99163 h 99231"/>
                <a:gd name="connsiteX11" fmla="*/ 46591 w 105997"/>
                <a:gd name="connsiteY11" fmla="*/ 4211 h 99231"/>
                <a:gd name="connsiteX12" fmla="*/ 11546 w 105997"/>
                <a:gd name="connsiteY12" fmla="*/ 16939 h 99231"/>
                <a:gd name="connsiteX13" fmla="*/ 5054 w 105997"/>
                <a:gd name="connsiteY13" fmla="*/ 38153 h 99231"/>
                <a:gd name="connsiteX14" fmla="*/ 20031 w 105997"/>
                <a:gd name="connsiteY14" fmla="*/ 49650 h 99231"/>
                <a:gd name="connsiteX15" fmla="*/ 21389 w 105997"/>
                <a:gd name="connsiteY15" fmla="*/ 50669 h 99231"/>
                <a:gd name="connsiteX16" fmla="*/ 21389 w 105997"/>
                <a:gd name="connsiteY16" fmla="*/ 52323 h 99231"/>
                <a:gd name="connsiteX17" fmla="*/ 28177 w 105997"/>
                <a:gd name="connsiteY17" fmla="*/ 91611 h 99231"/>
                <a:gd name="connsiteX18" fmla="*/ 93048 w 105997"/>
                <a:gd name="connsiteY18" fmla="*/ 87920 h 99231"/>
                <a:gd name="connsiteX19" fmla="*/ 101534 w 105997"/>
                <a:gd name="connsiteY19" fmla="*/ 51814 h 99231"/>
                <a:gd name="connsiteX20" fmla="*/ 87151 w 105997"/>
                <a:gd name="connsiteY20" fmla="*/ 27970 h 99231"/>
                <a:gd name="connsiteX21" fmla="*/ 85581 w 105997"/>
                <a:gd name="connsiteY21" fmla="*/ 26019 h 99231"/>
                <a:gd name="connsiteX22" fmla="*/ 66277 w 105997"/>
                <a:gd name="connsiteY22" fmla="*/ 7054 h 99231"/>
                <a:gd name="connsiteX23" fmla="*/ 46591 w 105997"/>
                <a:gd name="connsiteY23" fmla="*/ 4211 h 99231"/>
                <a:gd name="connsiteX24" fmla="*/ 94746 w 105997"/>
                <a:gd name="connsiteY24" fmla="*/ 89532 h 99231"/>
                <a:gd name="connsiteX25" fmla="*/ 94746 w 105997"/>
                <a:gd name="connsiteY25" fmla="*/ 89532 h 9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5997" h="99231">
                  <a:moveTo>
                    <a:pt x="46845" y="99163"/>
                  </a:moveTo>
                  <a:cubicBezTo>
                    <a:pt x="39722" y="99566"/>
                    <a:pt x="32607" y="98196"/>
                    <a:pt x="26141" y="95175"/>
                  </a:cubicBezTo>
                  <a:cubicBezTo>
                    <a:pt x="9806" y="85714"/>
                    <a:pt x="14897" y="60469"/>
                    <a:pt x="16849" y="53002"/>
                  </a:cubicBezTo>
                  <a:cubicBezTo>
                    <a:pt x="9827" y="51045"/>
                    <a:pt x="4023" y="46094"/>
                    <a:pt x="981" y="39468"/>
                  </a:cubicBezTo>
                  <a:cubicBezTo>
                    <a:pt x="-1607" y="32340"/>
                    <a:pt x="981" y="23855"/>
                    <a:pt x="8067" y="14266"/>
                  </a:cubicBezTo>
                  <a:cubicBezTo>
                    <a:pt x="19055" y="-244"/>
                    <a:pt x="47439" y="-2959"/>
                    <a:pt x="67465" y="2853"/>
                  </a:cubicBezTo>
                  <a:cubicBezTo>
                    <a:pt x="85369" y="8029"/>
                    <a:pt x="88933" y="20036"/>
                    <a:pt x="89654" y="24067"/>
                  </a:cubicBezTo>
                  <a:cubicBezTo>
                    <a:pt x="100694" y="28571"/>
                    <a:pt x="107317" y="39948"/>
                    <a:pt x="105777" y="51772"/>
                  </a:cubicBezTo>
                  <a:cubicBezTo>
                    <a:pt x="104903" y="65027"/>
                    <a:pt x="101835" y="78045"/>
                    <a:pt x="96697" y="90296"/>
                  </a:cubicBezTo>
                  <a:cubicBezTo>
                    <a:pt x="96443" y="90874"/>
                    <a:pt x="95946" y="91309"/>
                    <a:pt x="95339" y="91484"/>
                  </a:cubicBezTo>
                  <a:cubicBezTo>
                    <a:pt x="79518" y="95873"/>
                    <a:pt x="63248" y="98450"/>
                    <a:pt x="46845" y="99163"/>
                  </a:cubicBezTo>
                  <a:close/>
                  <a:moveTo>
                    <a:pt x="46591" y="4211"/>
                  </a:moveTo>
                  <a:cubicBezTo>
                    <a:pt x="32250" y="4211"/>
                    <a:pt x="18037" y="8199"/>
                    <a:pt x="11546" y="16939"/>
                  </a:cubicBezTo>
                  <a:cubicBezTo>
                    <a:pt x="5054" y="25679"/>
                    <a:pt x="3060" y="32425"/>
                    <a:pt x="5054" y="38153"/>
                  </a:cubicBezTo>
                  <a:cubicBezTo>
                    <a:pt x="8109" y="46638"/>
                    <a:pt x="19904" y="49608"/>
                    <a:pt x="20031" y="49650"/>
                  </a:cubicBezTo>
                  <a:cubicBezTo>
                    <a:pt x="20604" y="49791"/>
                    <a:pt x="21092" y="50159"/>
                    <a:pt x="21389" y="50669"/>
                  </a:cubicBezTo>
                  <a:cubicBezTo>
                    <a:pt x="21622" y="51195"/>
                    <a:pt x="21622" y="51797"/>
                    <a:pt x="21389" y="52323"/>
                  </a:cubicBezTo>
                  <a:cubicBezTo>
                    <a:pt x="21389" y="52620"/>
                    <a:pt x="12267" y="82404"/>
                    <a:pt x="28177" y="91611"/>
                  </a:cubicBezTo>
                  <a:cubicBezTo>
                    <a:pt x="44087" y="100818"/>
                    <a:pt x="86048" y="89787"/>
                    <a:pt x="93048" y="87920"/>
                  </a:cubicBezTo>
                  <a:cubicBezTo>
                    <a:pt x="97732" y="76397"/>
                    <a:pt x="100592" y="64217"/>
                    <a:pt x="101534" y="51814"/>
                  </a:cubicBezTo>
                  <a:cubicBezTo>
                    <a:pt x="102764" y="32595"/>
                    <a:pt x="87787" y="28140"/>
                    <a:pt x="87151" y="27970"/>
                  </a:cubicBezTo>
                  <a:cubicBezTo>
                    <a:pt x="86264" y="27719"/>
                    <a:pt x="85636" y="26937"/>
                    <a:pt x="85581" y="26019"/>
                  </a:cubicBezTo>
                  <a:cubicBezTo>
                    <a:pt x="85581" y="25467"/>
                    <a:pt x="84648" y="12399"/>
                    <a:pt x="66277" y="7054"/>
                  </a:cubicBezTo>
                  <a:cubicBezTo>
                    <a:pt x="59879" y="5202"/>
                    <a:pt x="53252" y="4245"/>
                    <a:pt x="46591" y="4211"/>
                  </a:cubicBezTo>
                  <a:close/>
                  <a:moveTo>
                    <a:pt x="94746" y="89532"/>
                  </a:moveTo>
                  <a:lnTo>
                    <a:pt x="94746" y="89532"/>
                  </a:lnTo>
                  <a:close/>
                </a:path>
              </a:pathLst>
            </a:custGeom>
            <a:solidFill>
              <a:srgbClr val="231F20"/>
            </a:solidFill>
            <a:ln w="4239"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834B9CBC-96A5-49B3-B812-9CC78684507F}"/>
                </a:ext>
              </a:extLst>
            </p:cNvPr>
            <p:cNvSpPr/>
            <p:nvPr/>
          </p:nvSpPr>
          <p:spPr>
            <a:xfrm>
              <a:off x="10608703" y="2730065"/>
              <a:ext cx="76180" cy="133142"/>
            </a:xfrm>
            <a:custGeom>
              <a:avLst/>
              <a:gdLst>
                <a:gd name="connsiteX0" fmla="*/ 23019 w 76180"/>
                <a:gd name="connsiteY0" fmla="*/ 84982 h 133142"/>
                <a:gd name="connsiteX1" fmla="*/ 18777 w 76180"/>
                <a:gd name="connsiteY1" fmla="*/ 118287 h 133142"/>
                <a:gd name="connsiteX2" fmla="*/ 52082 w 76180"/>
                <a:gd name="connsiteY2" fmla="*/ 131736 h 133142"/>
                <a:gd name="connsiteX3" fmla="*/ 76181 w 76180"/>
                <a:gd name="connsiteY3" fmla="*/ 107935 h 133142"/>
                <a:gd name="connsiteX4" fmla="*/ 75587 w 76180"/>
                <a:gd name="connsiteY4" fmla="*/ 43233 h 133142"/>
                <a:gd name="connsiteX5" fmla="*/ 61034 w 76180"/>
                <a:gd name="connsiteY5" fmla="*/ 0 h 133142"/>
                <a:gd name="connsiteX6" fmla="*/ 4564 w 76180"/>
                <a:gd name="connsiteY6" fmla="*/ 11880 h 133142"/>
                <a:gd name="connsiteX7" fmla="*/ 1127 w 76180"/>
                <a:gd name="connsiteY7" fmla="*/ 67714 h 133142"/>
                <a:gd name="connsiteX8" fmla="*/ 23019 w 76180"/>
                <a:gd name="connsiteY8" fmla="*/ 84982 h 13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80" h="133142">
                  <a:moveTo>
                    <a:pt x="23019" y="84982"/>
                  </a:moveTo>
                  <a:lnTo>
                    <a:pt x="18777" y="118287"/>
                  </a:lnTo>
                  <a:cubicBezTo>
                    <a:pt x="18777" y="118287"/>
                    <a:pt x="30487" y="138567"/>
                    <a:pt x="52082" y="131736"/>
                  </a:cubicBezTo>
                  <a:cubicBezTo>
                    <a:pt x="73678" y="124906"/>
                    <a:pt x="76181" y="107935"/>
                    <a:pt x="76181" y="107935"/>
                  </a:cubicBezTo>
                  <a:lnTo>
                    <a:pt x="75587" y="43233"/>
                  </a:lnTo>
                  <a:cubicBezTo>
                    <a:pt x="75587" y="43233"/>
                    <a:pt x="58616" y="35681"/>
                    <a:pt x="61034" y="0"/>
                  </a:cubicBezTo>
                  <a:cubicBezTo>
                    <a:pt x="43626" y="8975"/>
                    <a:pt x="24114" y="13080"/>
                    <a:pt x="4564" y="11880"/>
                  </a:cubicBezTo>
                  <a:cubicBezTo>
                    <a:pt x="4564" y="11880"/>
                    <a:pt x="-2734" y="50913"/>
                    <a:pt x="1127" y="67714"/>
                  </a:cubicBezTo>
                  <a:cubicBezTo>
                    <a:pt x="4988" y="84515"/>
                    <a:pt x="23019" y="84982"/>
                    <a:pt x="23019" y="84982"/>
                  </a:cubicBezTo>
                  <a:close/>
                </a:path>
              </a:pathLst>
            </a:custGeom>
            <a:solidFill>
              <a:srgbClr val="FFFFFF"/>
            </a:solidFill>
            <a:ln w="4239"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FA46B14E-6E23-4F11-BE00-ADDE42E81E7A}"/>
                </a:ext>
              </a:extLst>
            </p:cNvPr>
            <p:cNvSpPr/>
            <p:nvPr/>
          </p:nvSpPr>
          <p:spPr>
            <a:xfrm>
              <a:off x="10606363" y="2727767"/>
              <a:ext cx="80514" cy="137556"/>
            </a:xfrm>
            <a:custGeom>
              <a:avLst/>
              <a:gdLst>
                <a:gd name="connsiteX0" fmla="*/ 45554 w 80514"/>
                <a:gd name="connsiteY0" fmla="*/ 137556 h 137556"/>
                <a:gd name="connsiteX1" fmla="*/ 19037 w 80514"/>
                <a:gd name="connsiteY1" fmla="*/ 121646 h 137556"/>
                <a:gd name="connsiteX2" fmla="*/ 18783 w 80514"/>
                <a:gd name="connsiteY2" fmla="*/ 120288 h 137556"/>
                <a:gd name="connsiteX3" fmla="*/ 23026 w 80514"/>
                <a:gd name="connsiteY3" fmla="*/ 88977 h 137556"/>
                <a:gd name="connsiteX4" fmla="*/ 1175 w 80514"/>
                <a:gd name="connsiteY4" fmla="*/ 70309 h 137556"/>
                <a:gd name="connsiteX5" fmla="*/ 4612 w 80514"/>
                <a:gd name="connsiteY5" fmla="*/ 13626 h 137556"/>
                <a:gd name="connsiteX6" fmla="*/ 6818 w 80514"/>
                <a:gd name="connsiteY6" fmla="*/ 11887 h 137556"/>
                <a:gd name="connsiteX7" fmla="*/ 61974 w 80514"/>
                <a:gd name="connsiteY7" fmla="*/ 304 h 137556"/>
                <a:gd name="connsiteX8" fmla="*/ 64138 w 80514"/>
                <a:gd name="connsiteY8" fmla="*/ 304 h 137556"/>
                <a:gd name="connsiteX9" fmla="*/ 65156 w 80514"/>
                <a:gd name="connsiteY9" fmla="*/ 2213 h 137556"/>
                <a:gd name="connsiteX10" fmla="*/ 78478 w 80514"/>
                <a:gd name="connsiteY10" fmla="*/ 43367 h 137556"/>
                <a:gd name="connsiteX11" fmla="*/ 79708 w 80514"/>
                <a:gd name="connsiteY11" fmla="*/ 45277 h 137556"/>
                <a:gd name="connsiteX12" fmla="*/ 80514 w 80514"/>
                <a:gd name="connsiteY12" fmla="*/ 110190 h 137556"/>
                <a:gd name="connsiteX13" fmla="*/ 55058 w 80514"/>
                <a:gd name="connsiteY13" fmla="*/ 136071 h 137556"/>
                <a:gd name="connsiteX14" fmla="*/ 45554 w 80514"/>
                <a:gd name="connsiteY14" fmla="*/ 137556 h 137556"/>
                <a:gd name="connsiteX15" fmla="*/ 23110 w 80514"/>
                <a:gd name="connsiteY15" fmla="*/ 120118 h 137556"/>
                <a:gd name="connsiteX16" fmla="*/ 53573 w 80514"/>
                <a:gd name="connsiteY16" fmla="*/ 132040 h 137556"/>
                <a:gd name="connsiteX17" fmla="*/ 76229 w 80514"/>
                <a:gd name="connsiteY17" fmla="*/ 109893 h 137556"/>
                <a:gd name="connsiteX18" fmla="*/ 75593 w 80514"/>
                <a:gd name="connsiteY18" fmla="*/ 46762 h 137556"/>
                <a:gd name="connsiteX19" fmla="*/ 60871 w 80514"/>
                <a:gd name="connsiteY19" fmla="*/ 5904 h 137556"/>
                <a:gd name="connsiteX20" fmla="*/ 8388 w 80514"/>
                <a:gd name="connsiteY20" fmla="*/ 16384 h 137556"/>
                <a:gd name="connsiteX21" fmla="*/ 5206 w 80514"/>
                <a:gd name="connsiteY21" fmla="*/ 69545 h 137556"/>
                <a:gd name="connsiteX22" fmla="*/ 25402 w 80514"/>
                <a:gd name="connsiteY22" fmla="*/ 84989 h 137556"/>
                <a:gd name="connsiteX23" fmla="*/ 26971 w 80514"/>
                <a:gd name="connsiteY23" fmla="*/ 85710 h 137556"/>
                <a:gd name="connsiteX24" fmla="*/ 27480 w 80514"/>
                <a:gd name="connsiteY24" fmla="*/ 87364 h 137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0514" h="137556">
                  <a:moveTo>
                    <a:pt x="45554" y="137556"/>
                  </a:moveTo>
                  <a:cubicBezTo>
                    <a:pt x="28584" y="137556"/>
                    <a:pt x="19165" y="121858"/>
                    <a:pt x="19037" y="121646"/>
                  </a:cubicBezTo>
                  <a:cubicBezTo>
                    <a:pt x="18825" y="121226"/>
                    <a:pt x="18740" y="120756"/>
                    <a:pt x="18783" y="120288"/>
                  </a:cubicBezTo>
                  <a:lnTo>
                    <a:pt x="23026" y="88977"/>
                  </a:lnTo>
                  <a:cubicBezTo>
                    <a:pt x="12491" y="88082"/>
                    <a:pt x="3704" y="80573"/>
                    <a:pt x="1175" y="70309"/>
                  </a:cubicBezTo>
                  <a:cubicBezTo>
                    <a:pt x="-2728" y="53338"/>
                    <a:pt x="4315" y="15153"/>
                    <a:pt x="4612" y="13626"/>
                  </a:cubicBezTo>
                  <a:cubicBezTo>
                    <a:pt x="4786" y="12562"/>
                    <a:pt x="5745" y="11806"/>
                    <a:pt x="6818" y="11887"/>
                  </a:cubicBezTo>
                  <a:cubicBezTo>
                    <a:pt x="25906" y="13011"/>
                    <a:pt x="44948" y="9012"/>
                    <a:pt x="61974" y="304"/>
                  </a:cubicBezTo>
                  <a:cubicBezTo>
                    <a:pt x="62640" y="-101"/>
                    <a:pt x="63471" y="-101"/>
                    <a:pt x="64138" y="304"/>
                  </a:cubicBezTo>
                  <a:cubicBezTo>
                    <a:pt x="64808" y="700"/>
                    <a:pt x="65202" y="1436"/>
                    <a:pt x="65156" y="2213"/>
                  </a:cubicBezTo>
                  <a:cubicBezTo>
                    <a:pt x="62992" y="35731"/>
                    <a:pt x="78308" y="43283"/>
                    <a:pt x="78478" y="43367"/>
                  </a:cubicBezTo>
                  <a:cubicBezTo>
                    <a:pt x="79216" y="43720"/>
                    <a:pt x="79691" y="44459"/>
                    <a:pt x="79708" y="45277"/>
                  </a:cubicBezTo>
                  <a:lnTo>
                    <a:pt x="80514" y="110190"/>
                  </a:lnTo>
                  <a:cubicBezTo>
                    <a:pt x="80514" y="111293"/>
                    <a:pt x="77502" y="128901"/>
                    <a:pt x="55058" y="136071"/>
                  </a:cubicBezTo>
                  <a:cubicBezTo>
                    <a:pt x="51991" y="137072"/>
                    <a:pt x="48783" y="137573"/>
                    <a:pt x="45554" y="137556"/>
                  </a:cubicBezTo>
                  <a:close/>
                  <a:moveTo>
                    <a:pt x="23110" y="120118"/>
                  </a:moveTo>
                  <a:cubicBezTo>
                    <a:pt x="25189" y="123343"/>
                    <a:pt x="35839" y="137683"/>
                    <a:pt x="53573" y="132040"/>
                  </a:cubicBezTo>
                  <a:cubicBezTo>
                    <a:pt x="73514" y="125719"/>
                    <a:pt x="76102" y="110530"/>
                    <a:pt x="76229" y="109893"/>
                  </a:cubicBezTo>
                  <a:lnTo>
                    <a:pt x="75593" y="46762"/>
                  </a:lnTo>
                  <a:cubicBezTo>
                    <a:pt x="71690" y="44258"/>
                    <a:pt x="60022" y="34458"/>
                    <a:pt x="60871" y="5904"/>
                  </a:cubicBezTo>
                  <a:cubicBezTo>
                    <a:pt x="44460" y="13525"/>
                    <a:pt x="26466" y="17118"/>
                    <a:pt x="8388" y="16384"/>
                  </a:cubicBezTo>
                  <a:cubicBezTo>
                    <a:pt x="7030" y="24233"/>
                    <a:pt x="1982" y="55374"/>
                    <a:pt x="5206" y="69545"/>
                  </a:cubicBezTo>
                  <a:cubicBezTo>
                    <a:pt x="8643" y="84479"/>
                    <a:pt x="24723" y="84946"/>
                    <a:pt x="25402" y="84989"/>
                  </a:cubicBezTo>
                  <a:cubicBezTo>
                    <a:pt x="26008" y="84978"/>
                    <a:pt x="26585" y="85244"/>
                    <a:pt x="26971" y="85710"/>
                  </a:cubicBezTo>
                  <a:cubicBezTo>
                    <a:pt x="27383" y="86155"/>
                    <a:pt x="27569" y="86764"/>
                    <a:pt x="27480" y="87364"/>
                  </a:cubicBezTo>
                  <a:close/>
                </a:path>
              </a:pathLst>
            </a:custGeom>
            <a:solidFill>
              <a:srgbClr val="231F20"/>
            </a:solidFill>
            <a:ln w="4239"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BF24797F-57B9-4C81-8765-8D28CA4F05AC}"/>
                </a:ext>
              </a:extLst>
            </p:cNvPr>
            <p:cNvSpPr/>
            <p:nvPr/>
          </p:nvSpPr>
          <p:spPr>
            <a:xfrm>
              <a:off x="10673428" y="2760615"/>
              <a:ext cx="23775" cy="29742"/>
            </a:xfrm>
            <a:custGeom>
              <a:avLst/>
              <a:gdLst>
                <a:gd name="connsiteX0" fmla="*/ 0 w 23775"/>
                <a:gd name="connsiteY0" fmla="*/ 28721 h 29742"/>
                <a:gd name="connsiteX1" fmla="*/ 13449 w 23775"/>
                <a:gd name="connsiteY1" fmla="*/ 28085 h 29742"/>
                <a:gd name="connsiteX2" fmla="*/ 23590 w 23775"/>
                <a:gd name="connsiteY2" fmla="*/ 12684 h 29742"/>
                <a:gd name="connsiteX3" fmla="*/ 23080 w 23775"/>
                <a:gd name="connsiteY3" fmla="*/ 5598 h 29742"/>
                <a:gd name="connsiteX4" fmla="*/ 18414 w 23775"/>
                <a:gd name="connsiteY4" fmla="*/ 422 h 29742"/>
                <a:gd name="connsiteX5" fmla="*/ 9928 w 23775"/>
                <a:gd name="connsiteY5" fmla="*/ 1016 h 29742"/>
                <a:gd name="connsiteX6" fmla="*/ 2631 w 23775"/>
                <a:gd name="connsiteY6" fmla="*/ 7083 h 29742"/>
                <a:gd name="connsiteX7" fmla="*/ 3522 w 23775"/>
                <a:gd name="connsiteY7" fmla="*/ 5810 h 2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75" h="29742">
                  <a:moveTo>
                    <a:pt x="0" y="28721"/>
                  </a:moveTo>
                  <a:cubicBezTo>
                    <a:pt x="4396" y="30276"/>
                    <a:pt x="9224" y="30048"/>
                    <a:pt x="13449" y="28085"/>
                  </a:cubicBezTo>
                  <a:cubicBezTo>
                    <a:pt x="19279" y="25063"/>
                    <a:pt x="23119" y="19231"/>
                    <a:pt x="23590" y="12684"/>
                  </a:cubicBezTo>
                  <a:cubicBezTo>
                    <a:pt x="23955" y="10314"/>
                    <a:pt x="23780" y="7892"/>
                    <a:pt x="23080" y="5598"/>
                  </a:cubicBezTo>
                  <a:cubicBezTo>
                    <a:pt x="22338" y="3284"/>
                    <a:pt x="20637" y="1400"/>
                    <a:pt x="18414" y="422"/>
                  </a:cubicBezTo>
                  <a:cubicBezTo>
                    <a:pt x="15596" y="-300"/>
                    <a:pt x="12618" y="-92"/>
                    <a:pt x="9928" y="1016"/>
                  </a:cubicBezTo>
                  <a:cubicBezTo>
                    <a:pt x="5685" y="2204"/>
                    <a:pt x="5388" y="4325"/>
                    <a:pt x="2631" y="7083"/>
                  </a:cubicBezTo>
                  <a:cubicBezTo>
                    <a:pt x="2927" y="6829"/>
                    <a:pt x="3267" y="6065"/>
                    <a:pt x="3522" y="5810"/>
                  </a:cubicBezTo>
                </a:path>
              </a:pathLst>
            </a:custGeom>
            <a:solidFill>
              <a:srgbClr val="FFFFFF"/>
            </a:solidFill>
            <a:ln w="4239"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4F067C98-AC7C-4A6B-B689-FA90998470CC}"/>
                </a:ext>
              </a:extLst>
            </p:cNvPr>
            <p:cNvSpPr/>
            <p:nvPr/>
          </p:nvSpPr>
          <p:spPr>
            <a:xfrm>
              <a:off x="10671250" y="2758619"/>
              <a:ext cx="28010" cy="33856"/>
            </a:xfrm>
            <a:custGeom>
              <a:avLst/>
              <a:gdLst>
                <a:gd name="connsiteX0" fmla="*/ 8118 w 28010"/>
                <a:gd name="connsiteY0" fmla="*/ 33857 h 33856"/>
                <a:gd name="connsiteX1" fmla="*/ 1457 w 28010"/>
                <a:gd name="connsiteY1" fmla="*/ 32711 h 33856"/>
                <a:gd name="connsiteX2" fmla="*/ 108 w 28010"/>
                <a:gd name="connsiteY2" fmla="*/ 30032 h 33856"/>
                <a:gd name="connsiteX3" fmla="*/ 2785 w 28010"/>
                <a:gd name="connsiteY3" fmla="*/ 28682 h 33856"/>
                <a:gd name="connsiteX4" fmla="*/ 2900 w 28010"/>
                <a:gd name="connsiteY4" fmla="*/ 28723 h 33856"/>
                <a:gd name="connsiteX5" fmla="*/ 14695 w 28010"/>
                <a:gd name="connsiteY5" fmla="*/ 28171 h 33856"/>
                <a:gd name="connsiteX6" fmla="*/ 23689 w 28010"/>
                <a:gd name="connsiteY6" fmla="*/ 14425 h 33856"/>
                <a:gd name="connsiteX7" fmla="*/ 23265 w 28010"/>
                <a:gd name="connsiteY7" fmla="*/ 8273 h 33856"/>
                <a:gd name="connsiteX8" fmla="*/ 19828 w 28010"/>
                <a:gd name="connsiteY8" fmla="*/ 4412 h 33856"/>
                <a:gd name="connsiteX9" fmla="*/ 12743 w 28010"/>
                <a:gd name="connsiteY9" fmla="*/ 5049 h 33856"/>
                <a:gd name="connsiteX10" fmla="*/ 8500 w 28010"/>
                <a:gd name="connsiteY10" fmla="*/ 8188 h 33856"/>
                <a:gd name="connsiteX11" fmla="*/ 6506 w 28010"/>
                <a:gd name="connsiteY11" fmla="*/ 10437 h 33856"/>
                <a:gd name="connsiteX12" fmla="*/ 6252 w 28010"/>
                <a:gd name="connsiteY12" fmla="*/ 10691 h 33856"/>
                <a:gd name="connsiteX13" fmla="*/ 3269 w 28010"/>
                <a:gd name="connsiteY13" fmla="*/ 10366 h 33856"/>
                <a:gd name="connsiteX14" fmla="*/ 3409 w 28010"/>
                <a:gd name="connsiteY14" fmla="*/ 7552 h 33856"/>
                <a:gd name="connsiteX15" fmla="*/ 3409 w 28010"/>
                <a:gd name="connsiteY15" fmla="*/ 7552 h 33856"/>
                <a:gd name="connsiteX16" fmla="*/ 4342 w 28010"/>
                <a:gd name="connsiteY16" fmla="*/ 6279 h 33856"/>
                <a:gd name="connsiteX17" fmla="*/ 4767 w 28010"/>
                <a:gd name="connsiteY17" fmla="*/ 6024 h 33856"/>
                <a:gd name="connsiteX18" fmla="*/ 5106 w 28010"/>
                <a:gd name="connsiteY18" fmla="*/ 5643 h 33856"/>
                <a:gd name="connsiteX19" fmla="*/ 11470 w 28010"/>
                <a:gd name="connsiteY19" fmla="*/ 1103 h 33856"/>
                <a:gd name="connsiteX20" fmla="*/ 21271 w 28010"/>
                <a:gd name="connsiteY20" fmla="*/ 594 h 33856"/>
                <a:gd name="connsiteX21" fmla="*/ 27168 w 28010"/>
                <a:gd name="connsiteY21" fmla="*/ 7000 h 33856"/>
                <a:gd name="connsiteX22" fmla="*/ 27805 w 28010"/>
                <a:gd name="connsiteY22" fmla="*/ 15061 h 33856"/>
                <a:gd name="connsiteX23" fmla="*/ 16434 w 28010"/>
                <a:gd name="connsiteY23" fmla="*/ 32032 h 33856"/>
                <a:gd name="connsiteX24" fmla="*/ 8118 w 28010"/>
                <a:gd name="connsiteY24" fmla="*/ 33857 h 3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8010" h="33856">
                  <a:moveTo>
                    <a:pt x="8118" y="33857"/>
                  </a:moveTo>
                  <a:cubicBezTo>
                    <a:pt x="5849" y="33856"/>
                    <a:pt x="3596" y="33468"/>
                    <a:pt x="1457" y="32711"/>
                  </a:cubicBezTo>
                  <a:cubicBezTo>
                    <a:pt x="346" y="32344"/>
                    <a:pt x="-261" y="31144"/>
                    <a:pt x="108" y="30032"/>
                  </a:cubicBezTo>
                  <a:cubicBezTo>
                    <a:pt x="473" y="28919"/>
                    <a:pt x="1674" y="28315"/>
                    <a:pt x="2785" y="28682"/>
                  </a:cubicBezTo>
                  <a:cubicBezTo>
                    <a:pt x="2823" y="28695"/>
                    <a:pt x="2862" y="28708"/>
                    <a:pt x="2900" y="28723"/>
                  </a:cubicBezTo>
                  <a:cubicBezTo>
                    <a:pt x="6756" y="30072"/>
                    <a:pt x="10982" y="29874"/>
                    <a:pt x="14695" y="28171"/>
                  </a:cubicBezTo>
                  <a:cubicBezTo>
                    <a:pt x="19858" y="25442"/>
                    <a:pt x="23256" y="20250"/>
                    <a:pt x="23689" y="14425"/>
                  </a:cubicBezTo>
                  <a:cubicBezTo>
                    <a:pt x="23982" y="12367"/>
                    <a:pt x="23838" y="10271"/>
                    <a:pt x="23265" y="8273"/>
                  </a:cubicBezTo>
                  <a:cubicBezTo>
                    <a:pt x="22701" y="6568"/>
                    <a:pt x="21457" y="5172"/>
                    <a:pt x="19828" y="4412"/>
                  </a:cubicBezTo>
                  <a:cubicBezTo>
                    <a:pt x="17461" y="3867"/>
                    <a:pt x="14979" y="4090"/>
                    <a:pt x="12743" y="5049"/>
                  </a:cubicBezTo>
                  <a:cubicBezTo>
                    <a:pt x="10986" y="5525"/>
                    <a:pt x="9472" y="6646"/>
                    <a:pt x="8500" y="8188"/>
                  </a:cubicBezTo>
                  <a:cubicBezTo>
                    <a:pt x="7877" y="8973"/>
                    <a:pt x="7210" y="9723"/>
                    <a:pt x="6506" y="10437"/>
                  </a:cubicBezTo>
                  <a:lnTo>
                    <a:pt x="6252" y="10691"/>
                  </a:lnTo>
                  <a:cubicBezTo>
                    <a:pt x="5339" y="11425"/>
                    <a:pt x="4003" y="11279"/>
                    <a:pt x="3269" y="10366"/>
                  </a:cubicBezTo>
                  <a:cubicBezTo>
                    <a:pt x="2594" y="9528"/>
                    <a:pt x="2658" y="8319"/>
                    <a:pt x="3409" y="7552"/>
                  </a:cubicBezTo>
                  <a:lnTo>
                    <a:pt x="3409" y="7552"/>
                  </a:lnTo>
                  <a:cubicBezTo>
                    <a:pt x="3621" y="7063"/>
                    <a:pt x="3939" y="6628"/>
                    <a:pt x="4342" y="6279"/>
                  </a:cubicBezTo>
                  <a:cubicBezTo>
                    <a:pt x="4470" y="6169"/>
                    <a:pt x="4610" y="6083"/>
                    <a:pt x="4767" y="6024"/>
                  </a:cubicBezTo>
                  <a:lnTo>
                    <a:pt x="5106" y="5643"/>
                  </a:lnTo>
                  <a:cubicBezTo>
                    <a:pt x="6612" y="3411"/>
                    <a:pt x="8869" y="1799"/>
                    <a:pt x="11470" y="1103"/>
                  </a:cubicBezTo>
                  <a:cubicBezTo>
                    <a:pt x="14584" y="-166"/>
                    <a:pt x="18038" y="-346"/>
                    <a:pt x="21271" y="594"/>
                  </a:cubicBezTo>
                  <a:cubicBezTo>
                    <a:pt x="24067" y="1782"/>
                    <a:pt x="26214" y="4116"/>
                    <a:pt x="27168" y="7000"/>
                  </a:cubicBezTo>
                  <a:cubicBezTo>
                    <a:pt x="28004" y="9601"/>
                    <a:pt x="28220" y="12361"/>
                    <a:pt x="27805" y="15061"/>
                  </a:cubicBezTo>
                  <a:cubicBezTo>
                    <a:pt x="27223" y="22310"/>
                    <a:pt x="22917" y="28736"/>
                    <a:pt x="16434" y="32032"/>
                  </a:cubicBezTo>
                  <a:cubicBezTo>
                    <a:pt x="13825" y="33233"/>
                    <a:pt x="10991" y="33855"/>
                    <a:pt x="8118" y="33857"/>
                  </a:cubicBezTo>
                  <a:close/>
                </a:path>
              </a:pathLst>
            </a:custGeom>
            <a:solidFill>
              <a:srgbClr val="231F20"/>
            </a:solidFill>
            <a:ln w="4239"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ABAB14E3-2C35-4555-BBF9-016584C852F0}"/>
                </a:ext>
              </a:extLst>
            </p:cNvPr>
            <p:cNvSpPr/>
            <p:nvPr/>
          </p:nvSpPr>
          <p:spPr>
            <a:xfrm>
              <a:off x="10629431" y="2806901"/>
              <a:ext cx="28488" cy="25763"/>
            </a:xfrm>
            <a:custGeom>
              <a:avLst/>
              <a:gdLst>
                <a:gd name="connsiteX0" fmla="*/ 0 w 28488"/>
                <a:gd name="connsiteY0" fmla="*/ 25584 h 25763"/>
                <a:gd name="connsiteX1" fmla="*/ 20704 w 28488"/>
                <a:gd name="connsiteY1" fmla="*/ 17735 h 25763"/>
                <a:gd name="connsiteX2" fmla="*/ 28426 w 28488"/>
                <a:gd name="connsiteY2" fmla="*/ 0 h 25763"/>
                <a:gd name="connsiteX3" fmla="*/ 2291 w 28488"/>
                <a:gd name="connsiteY3" fmla="*/ 8146 h 25763"/>
              </a:gdLst>
              <a:ahLst/>
              <a:cxnLst>
                <a:cxn ang="0">
                  <a:pos x="connsiteX0" y="connsiteY0"/>
                </a:cxn>
                <a:cxn ang="0">
                  <a:pos x="connsiteX1" y="connsiteY1"/>
                </a:cxn>
                <a:cxn ang="0">
                  <a:pos x="connsiteX2" y="connsiteY2"/>
                </a:cxn>
                <a:cxn ang="0">
                  <a:pos x="connsiteX3" y="connsiteY3"/>
                </a:cxn>
              </a:cxnLst>
              <a:rect l="l" t="t" r="r" b="b"/>
              <a:pathLst>
                <a:path w="28488" h="25763">
                  <a:moveTo>
                    <a:pt x="0" y="25584"/>
                  </a:moveTo>
                  <a:cubicBezTo>
                    <a:pt x="7773" y="26547"/>
                    <a:pt x="15524" y="23610"/>
                    <a:pt x="20704" y="17735"/>
                  </a:cubicBezTo>
                  <a:cubicBezTo>
                    <a:pt x="29699" y="7764"/>
                    <a:pt x="28426" y="0"/>
                    <a:pt x="28426" y="0"/>
                  </a:cubicBezTo>
                  <a:cubicBezTo>
                    <a:pt x="21091" y="5981"/>
                    <a:pt x="11727" y="8899"/>
                    <a:pt x="2291" y="8146"/>
                  </a:cubicBezTo>
                  <a:close/>
                </a:path>
              </a:pathLst>
            </a:custGeom>
            <a:solidFill>
              <a:srgbClr val="231F20"/>
            </a:solidFill>
            <a:ln w="4239"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11F5CFD7-5850-4238-944F-81EE80446A38}"/>
                </a:ext>
              </a:extLst>
            </p:cNvPr>
            <p:cNvSpPr/>
            <p:nvPr/>
          </p:nvSpPr>
          <p:spPr>
            <a:xfrm>
              <a:off x="10627438" y="2804610"/>
              <a:ext cx="32733" cy="30164"/>
            </a:xfrm>
            <a:custGeom>
              <a:avLst/>
              <a:gdLst>
                <a:gd name="connsiteX0" fmla="*/ 4836 w 32733"/>
                <a:gd name="connsiteY0" fmla="*/ 30165 h 30164"/>
                <a:gd name="connsiteX1" fmla="*/ 1611 w 32733"/>
                <a:gd name="connsiteY1" fmla="*/ 29953 h 30164"/>
                <a:gd name="connsiteX2" fmla="*/ 41 w 32733"/>
                <a:gd name="connsiteY2" fmla="*/ 27407 h 30164"/>
                <a:gd name="connsiteX3" fmla="*/ 2460 w 32733"/>
                <a:gd name="connsiteY3" fmla="*/ 9800 h 30164"/>
                <a:gd name="connsiteX4" fmla="*/ 4836 w 32733"/>
                <a:gd name="connsiteY4" fmla="*/ 7975 h 30164"/>
                <a:gd name="connsiteX5" fmla="*/ 29189 w 32733"/>
                <a:gd name="connsiteY5" fmla="*/ 508 h 30164"/>
                <a:gd name="connsiteX6" fmla="*/ 31310 w 32733"/>
                <a:gd name="connsiteY6" fmla="*/ 126 h 30164"/>
                <a:gd name="connsiteX7" fmla="*/ 32668 w 32733"/>
                <a:gd name="connsiteY7" fmla="*/ 1739 h 30164"/>
                <a:gd name="connsiteX8" fmla="*/ 24437 w 32733"/>
                <a:gd name="connsiteY8" fmla="*/ 21298 h 30164"/>
                <a:gd name="connsiteX9" fmla="*/ 4836 w 32733"/>
                <a:gd name="connsiteY9" fmla="*/ 30165 h 30164"/>
                <a:gd name="connsiteX10" fmla="*/ 4369 w 32733"/>
                <a:gd name="connsiteY10" fmla="*/ 25922 h 30164"/>
                <a:gd name="connsiteX11" fmla="*/ 21340 w 32733"/>
                <a:gd name="connsiteY11" fmla="*/ 18582 h 30164"/>
                <a:gd name="connsiteX12" fmla="*/ 28171 w 32733"/>
                <a:gd name="connsiteY12" fmla="*/ 6575 h 30164"/>
                <a:gd name="connsiteX13" fmla="*/ 6405 w 32733"/>
                <a:gd name="connsiteY13" fmla="*/ 12515 h 3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733" h="30164">
                  <a:moveTo>
                    <a:pt x="4836" y="30165"/>
                  </a:moveTo>
                  <a:cubicBezTo>
                    <a:pt x="3758" y="30162"/>
                    <a:pt x="2680" y="30091"/>
                    <a:pt x="1611" y="29953"/>
                  </a:cubicBezTo>
                  <a:cubicBezTo>
                    <a:pt x="504" y="29643"/>
                    <a:pt x="-179" y="28535"/>
                    <a:pt x="41" y="27407"/>
                  </a:cubicBezTo>
                  <a:lnTo>
                    <a:pt x="2460" y="9800"/>
                  </a:lnTo>
                  <a:cubicBezTo>
                    <a:pt x="2634" y="8653"/>
                    <a:pt x="3682" y="7849"/>
                    <a:pt x="4836" y="7975"/>
                  </a:cubicBezTo>
                  <a:cubicBezTo>
                    <a:pt x="13610" y="8698"/>
                    <a:pt x="22328" y="6025"/>
                    <a:pt x="29189" y="508"/>
                  </a:cubicBezTo>
                  <a:cubicBezTo>
                    <a:pt x="29779" y="13"/>
                    <a:pt x="30585" y="-133"/>
                    <a:pt x="31310" y="126"/>
                  </a:cubicBezTo>
                  <a:cubicBezTo>
                    <a:pt x="32014" y="385"/>
                    <a:pt x="32532" y="999"/>
                    <a:pt x="32668" y="1739"/>
                  </a:cubicBezTo>
                  <a:cubicBezTo>
                    <a:pt x="32668" y="2120"/>
                    <a:pt x="34026" y="10648"/>
                    <a:pt x="24437" y="21298"/>
                  </a:cubicBezTo>
                  <a:cubicBezTo>
                    <a:pt x="19494" y="26948"/>
                    <a:pt x="12345" y="30182"/>
                    <a:pt x="4836" y="30165"/>
                  </a:cubicBezTo>
                  <a:close/>
                  <a:moveTo>
                    <a:pt x="4369" y="25922"/>
                  </a:moveTo>
                  <a:cubicBezTo>
                    <a:pt x="10835" y="26108"/>
                    <a:pt x="17046" y="23420"/>
                    <a:pt x="21340" y="18582"/>
                  </a:cubicBezTo>
                  <a:cubicBezTo>
                    <a:pt x="24585" y="15213"/>
                    <a:pt x="26932" y="11085"/>
                    <a:pt x="28171" y="6575"/>
                  </a:cubicBezTo>
                  <a:cubicBezTo>
                    <a:pt x="21696" y="10742"/>
                    <a:pt x="14097" y="12816"/>
                    <a:pt x="6405" y="12515"/>
                  </a:cubicBezTo>
                  <a:close/>
                </a:path>
              </a:pathLst>
            </a:custGeom>
            <a:solidFill>
              <a:srgbClr val="231F20"/>
            </a:solidFill>
            <a:ln w="4239"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A50215DD-52DF-4AE4-93FF-1DCED78D70D0}"/>
                </a:ext>
              </a:extLst>
            </p:cNvPr>
            <p:cNvSpPr/>
            <p:nvPr/>
          </p:nvSpPr>
          <p:spPr>
            <a:xfrm>
              <a:off x="10630997" y="2761758"/>
              <a:ext cx="10908" cy="21981"/>
            </a:xfrm>
            <a:custGeom>
              <a:avLst/>
              <a:gdLst>
                <a:gd name="connsiteX0" fmla="*/ 8575 w 10908"/>
                <a:gd name="connsiteY0" fmla="*/ 0 h 21981"/>
                <a:gd name="connsiteX1" fmla="*/ 471 w 10908"/>
                <a:gd name="connsiteY1" fmla="*/ 20492 h 21981"/>
                <a:gd name="connsiteX2" fmla="*/ 10908 w 10908"/>
                <a:gd name="connsiteY2" fmla="*/ 21129 h 21981"/>
              </a:gdLst>
              <a:ahLst/>
              <a:cxnLst>
                <a:cxn ang="0">
                  <a:pos x="connsiteX0" y="connsiteY0"/>
                </a:cxn>
                <a:cxn ang="0">
                  <a:pos x="connsiteX1" y="connsiteY1"/>
                </a:cxn>
                <a:cxn ang="0">
                  <a:pos x="connsiteX2" y="connsiteY2"/>
                </a:cxn>
              </a:cxnLst>
              <a:rect l="l" t="t" r="r" b="b"/>
              <a:pathLst>
                <a:path w="10908" h="21981">
                  <a:moveTo>
                    <a:pt x="8575" y="0"/>
                  </a:moveTo>
                  <a:cubicBezTo>
                    <a:pt x="8575" y="0"/>
                    <a:pt x="-2371" y="17565"/>
                    <a:pt x="471" y="20492"/>
                  </a:cubicBezTo>
                  <a:cubicBezTo>
                    <a:pt x="3314" y="23420"/>
                    <a:pt x="10908" y="21129"/>
                    <a:pt x="10908" y="21129"/>
                  </a:cubicBezTo>
                </a:path>
              </a:pathLst>
            </a:custGeom>
            <a:solidFill>
              <a:srgbClr val="FFFFFF"/>
            </a:solidFill>
            <a:ln w="4239"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4A5641C7-61D7-4092-A505-2A14E8F2A2E5}"/>
                </a:ext>
              </a:extLst>
            </p:cNvPr>
            <p:cNvSpPr/>
            <p:nvPr/>
          </p:nvSpPr>
          <p:spPr>
            <a:xfrm>
              <a:off x="10628977" y="2759622"/>
              <a:ext cx="15060" cy="26265"/>
            </a:xfrm>
            <a:custGeom>
              <a:avLst/>
              <a:gdLst>
                <a:gd name="connsiteX0" fmla="*/ 7370 w 15060"/>
                <a:gd name="connsiteY0" fmla="*/ 26235 h 26265"/>
                <a:gd name="connsiteX1" fmla="*/ 1006 w 15060"/>
                <a:gd name="connsiteY1" fmla="*/ 24114 h 26265"/>
                <a:gd name="connsiteX2" fmla="*/ 8812 w 15060"/>
                <a:gd name="connsiteY2" fmla="*/ 1033 h 26265"/>
                <a:gd name="connsiteX3" fmla="*/ 11723 w 15060"/>
                <a:gd name="connsiteY3" fmla="*/ 301 h 26265"/>
                <a:gd name="connsiteX4" fmla="*/ 11740 w 15060"/>
                <a:gd name="connsiteY4" fmla="*/ 312 h 26265"/>
                <a:gd name="connsiteX5" fmla="*/ 12419 w 15060"/>
                <a:gd name="connsiteY5" fmla="*/ 3239 h 26265"/>
                <a:gd name="connsiteX6" fmla="*/ 4188 w 15060"/>
                <a:gd name="connsiteY6" fmla="*/ 21356 h 26265"/>
                <a:gd name="connsiteX7" fmla="*/ 12334 w 15060"/>
                <a:gd name="connsiteY7" fmla="*/ 21356 h 26265"/>
                <a:gd name="connsiteX8" fmla="*/ 14964 w 15060"/>
                <a:gd name="connsiteY8" fmla="*/ 22798 h 26265"/>
                <a:gd name="connsiteX9" fmla="*/ 13602 w 15060"/>
                <a:gd name="connsiteY9" fmla="*/ 25405 h 26265"/>
                <a:gd name="connsiteX10" fmla="*/ 13522 w 15060"/>
                <a:gd name="connsiteY10" fmla="*/ 25429 h 26265"/>
                <a:gd name="connsiteX11" fmla="*/ 7370 w 15060"/>
                <a:gd name="connsiteY11" fmla="*/ 26235 h 2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60" h="26265">
                  <a:moveTo>
                    <a:pt x="7370" y="26235"/>
                  </a:moveTo>
                  <a:cubicBezTo>
                    <a:pt x="5049" y="26432"/>
                    <a:pt x="2745" y="25665"/>
                    <a:pt x="1006" y="24114"/>
                  </a:cubicBezTo>
                  <a:cubicBezTo>
                    <a:pt x="-1667" y="21398"/>
                    <a:pt x="1006" y="13634"/>
                    <a:pt x="8812" y="1033"/>
                  </a:cubicBezTo>
                  <a:cubicBezTo>
                    <a:pt x="9415" y="28"/>
                    <a:pt x="10717" y="-300"/>
                    <a:pt x="11723" y="301"/>
                  </a:cubicBezTo>
                  <a:cubicBezTo>
                    <a:pt x="11727" y="305"/>
                    <a:pt x="11735" y="308"/>
                    <a:pt x="11740" y="312"/>
                  </a:cubicBezTo>
                  <a:cubicBezTo>
                    <a:pt x="12716" y="946"/>
                    <a:pt x="13017" y="2240"/>
                    <a:pt x="12419" y="3239"/>
                  </a:cubicBezTo>
                  <a:cubicBezTo>
                    <a:pt x="7497" y="11131"/>
                    <a:pt x="3636" y="19616"/>
                    <a:pt x="4188" y="21356"/>
                  </a:cubicBezTo>
                  <a:cubicBezTo>
                    <a:pt x="4739" y="23095"/>
                    <a:pt x="9746" y="21992"/>
                    <a:pt x="12334" y="21356"/>
                  </a:cubicBezTo>
                  <a:cubicBezTo>
                    <a:pt x="13454" y="21052"/>
                    <a:pt x="14616" y="21689"/>
                    <a:pt x="14964" y="22798"/>
                  </a:cubicBezTo>
                  <a:cubicBezTo>
                    <a:pt x="15308" y="23894"/>
                    <a:pt x="14701" y="25061"/>
                    <a:pt x="13602" y="25405"/>
                  </a:cubicBezTo>
                  <a:cubicBezTo>
                    <a:pt x="13577" y="25414"/>
                    <a:pt x="13551" y="25421"/>
                    <a:pt x="13522" y="25429"/>
                  </a:cubicBezTo>
                  <a:cubicBezTo>
                    <a:pt x="11519" y="25980"/>
                    <a:pt x="9449" y="26251"/>
                    <a:pt x="7370" y="26235"/>
                  </a:cubicBezTo>
                  <a:close/>
                </a:path>
              </a:pathLst>
            </a:custGeom>
            <a:solidFill>
              <a:srgbClr val="231F20"/>
            </a:solidFill>
            <a:ln w="4239"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E1E89138-AC6F-4BD7-9640-97D3ED6CE4A2}"/>
                </a:ext>
              </a:extLst>
            </p:cNvPr>
            <p:cNvSpPr/>
            <p:nvPr/>
          </p:nvSpPr>
          <p:spPr>
            <a:xfrm rot="-409201">
              <a:off x="10650533" y="2756083"/>
              <a:ext cx="5685" cy="8061"/>
            </a:xfrm>
            <a:custGeom>
              <a:avLst/>
              <a:gdLst>
                <a:gd name="connsiteX0" fmla="*/ 5685 w 5685"/>
                <a:gd name="connsiteY0" fmla="*/ 4031 h 8061"/>
                <a:gd name="connsiteX1" fmla="*/ 2843 w 5685"/>
                <a:gd name="connsiteY1" fmla="*/ 8061 h 8061"/>
                <a:gd name="connsiteX2" fmla="*/ 0 w 5685"/>
                <a:gd name="connsiteY2" fmla="*/ 4031 h 8061"/>
                <a:gd name="connsiteX3" fmla="*/ 2843 w 5685"/>
                <a:gd name="connsiteY3" fmla="*/ 0 h 8061"/>
                <a:gd name="connsiteX4" fmla="*/ 5685 w 5685"/>
                <a:gd name="connsiteY4" fmla="*/ 4031 h 8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5" h="8061">
                  <a:moveTo>
                    <a:pt x="5685" y="4031"/>
                  </a:moveTo>
                  <a:cubicBezTo>
                    <a:pt x="5685" y="6257"/>
                    <a:pt x="4413" y="8061"/>
                    <a:pt x="2843" y="8061"/>
                  </a:cubicBezTo>
                  <a:cubicBezTo>
                    <a:pt x="1273" y="8061"/>
                    <a:pt x="0" y="6257"/>
                    <a:pt x="0" y="4031"/>
                  </a:cubicBezTo>
                  <a:cubicBezTo>
                    <a:pt x="0" y="1805"/>
                    <a:pt x="1273" y="0"/>
                    <a:pt x="2843" y="0"/>
                  </a:cubicBezTo>
                  <a:cubicBezTo>
                    <a:pt x="4412" y="0"/>
                    <a:pt x="5685" y="1805"/>
                    <a:pt x="5685" y="4031"/>
                  </a:cubicBezTo>
                  <a:close/>
                </a:path>
              </a:pathLst>
            </a:custGeom>
            <a:solidFill>
              <a:srgbClr val="231F20"/>
            </a:solidFill>
            <a:ln w="4239"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3264D44C-0DFC-40A7-8CBF-C68FA80CF15D}"/>
                </a:ext>
              </a:extLst>
            </p:cNvPr>
            <p:cNvSpPr/>
            <p:nvPr/>
          </p:nvSpPr>
          <p:spPr>
            <a:xfrm rot="-4781400">
              <a:off x="10622431" y="2758314"/>
              <a:ext cx="8061" cy="5685"/>
            </a:xfrm>
            <a:custGeom>
              <a:avLst/>
              <a:gdLst>
                <a:gd name="connsiteX0" fmla="*/ 8061 w 8061"/>
                <a:gd name="connsiteY0" fmla="*/ 2843 h 5685"/>
                <a:gd name="connsiteX1" fmla="*/ 4030 w 8061"/>
                <a:gd name="connsiteY1" fmla="*/ 5685 h 5685"/>
                <a:gd name="connsiteX2" fmla="*/ 0 w 8061"/>
                <a:gd name="connsiteY2" fmla="*/ 2843 h 5685"/>
                <a:gd name="connsiteX3" fmla="*/ 4030 w 8061"/>
                <a:gd name="connsiteY3" fmla="*/ 0 h 5685"/>
                <a:gd name="connsiteX4" fmla="*/ 8061 w 8061"/>
                <a:gd name="connsiteY4" fmla="*/ 2843 h 5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1" h="5685">
                  <a:moveTo>
                    <a:pt x="8061" y="2843"/>
                  </a:moveTo>
                  <a:cubicBezTo>
                    <a:pt x="8061" y="4413"/>
                    <a:pt x="6257" y="5685"/>
                    <a:pt x="4030" y="5685"/>
                  </a:cubicBezTo>
                  <a:cubicBezTo>
                    <a:pt x="1805" y="5685"/>
                    <a:pt x="0" y="4413"/>
                    <a:pt x="0" y="2843"/>
                  </a:cubicBezTo>
                  <a:cubicBezTo>
                    <a:pt x="0" y="1273"/>
                    <a:pt x="1804" y="0"/>
                    <a:pt x="4030" y="0"/>
                  </a:cubicBezTo>
                  <a:cubicBezTo>
                    <a:pt x="6256" y="0"/>
                    <a:pt x="8061" y="1273"/>
                    <a:pt x="8061" y="2843"/>
                  </a:cubicBezTo>
                  <a:close/>
                </a:path>
              </a:pathLst>
            </a:custGeom>
            <a:solidFill>
              <a:srgbClr val="231F20"/>
            </a:solidFill>
            <a:ln w="4239"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40795AC6-C63B-41BB-B878-41678DFEC852}"/>
                </a:ext>
              </a:extLst>
            </p:cNvPr>
            <p:cNvSpPr/>
            <p:nvPr/>
          </p:nvSpPr>
          <p:spPr>
            <a:xfrm>
              <a:off x="10623025" y="2786993"/>
              <a:ext cx="30297" cy="22247"/>
            </a:xfrm>
            <a:custGeom>
              <a:avLst/>
              <a:gdLst>
                <a:gd name="connsiteX0" fmla="*/ 12304 w 30297"/>
                <a:gd name="connsiteY0" fmla="*/ 22241 h 22247"/>
                <a:gd name="connsiteX1" fmla="*/ 4201 w 30297"/>
                <a:gd name="connsiteY1" fmla="*/ 19102 h 22247"/>
                <a:gd name="connsiteX2" fmla="*/ 255 w 30297"/>
                <a:gd name="connsiteY2" fmla="*/ 2131 h 22247"/>
                <a:gd name="connsiteX3" fmla="*/ 2291 w 30297"/>
                <a:gd name="connsiteY3" fmla="*/ 349 h 22247"/>
                <a:gd name="connsiteX4" fmla="*/ 29742 w 30297"/>
                <a:gd name="connsiteY4" fmla="*/ 816 h 22247"/>
                <a:gd name="connsiteX5" fmla="*/ 30293 w 30297"/>
                <a:gd name="connsiteY5" fmla="*/ 2513 h 22247"/>
                <a:gd name="connsiteX6" fmla="*/ 26305 w 30297"/>
                <a:gd name="connsiteY6" fmla="*/ 14138 h 22247"/>
                <a:gd name="connsiteX7" fmla="*/ 13577 w 30297"/>
                <a:gd name="connsiteY7" fmla="*/ 22072 h 22247"/>
                <a:gd name="connsiteX8" fmla="*/ 4455 w 30297"/>
                <a:gd name="connsiteY8" fmla="*/ 4677 h 22247"/>
                <a:gd name="connsiteX9" fmla="*/ 7425 w 30297"/>
                <a:gd name="connsiteY9" fmla="*/ 16174 h 22247"/>
                <a:gd name="connsiteX10" fmla="*/ 13322 w 30297"/>
                <a:gd name="connsiteY10" fmla="*/ 17956 h 22247"/>
                <a:gd name="connsiteX11" fmla="*/ 22953 w 30297"/>
                <a:gd name="connsiteY11" fmla="*/ 11889 h 22247"/>
                <a:gd name="connsiteX12" fmla="*/ 25881 w 30297"/>
                <a:gd name="connsiteY12" fmla="*/ 4380 h 22247"/>
                <a:gd name="connsiteX13" fmla="*/ 4455 w 30297"/>
                <a:gd name="connsiteY13" fmla="*/ 4677 h 22247"/>
                <a:gd name="connsiteX14" fmla="*/ 28342 w 30297"/>
                <a:gd name="connsiteY14" fmla="*/ 2386 h 22247"/>
                <a:gd name="connsiteX15" fmla="*/ 28342 w 30297"/>
                <a:gd name="connsiteY15" fmla="*/ 2386 h 22247"/>
                <a:gd name="connsiteX16" fmla="*/ 28342 w 30297"/>
                <a:gd name="connsiteY16" fmla="*/ 2386 h 22247"/>
                <a:gd name="connsiteX17" fmla="*/ 28342 w 30297"/>
                <a:gd name="connsiteY17" fmla="*/ 2386 h 2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297" h="22247">
                  <a:moveTo>
                    <a:pt x="12304" y="22241"/>
                  </a:moveTo>
                  <a:cubicBezTo>
                    <a:pt x="9288" y="22343"/>
                    <a:pt x="6360" y="21209"/>
                    <a:pt x="4201" y="19102"/>
                  </a:cubicBezTo>
                  <a:cubicBezTo>
                    <a:pt x="-1357" y="13120"/>
                    <a:pt x="170" y="2725"/>
                    <a:pt x="255" y="2131"/>
                  </a:cubicBezTo>
                  <a:cubicBezTo>
                    <a:pt x="433" y="1133"/>
                    <a:pt x="1277" y="393"/>
                    <a:pt x="2291" y="349"/>
                  </a:cubicBezTo>
                  <a:cubicBezTo>
                    <a:pt x="28766" y="-245"/>
                    <a:pt x="28893" y="-75"/>
                    <a:pt x="29742" y="816"/>
                  </a:cubicBezTo>
                  <a:cubicBezTo>
                    <a:pt x="30136" y="1290"/>
                    <a:pt x="30331" y="1898"/>
                    <a:pt x="30293" y="2513"/>
                  </a:cubicBezTo>
                  <a:cubicBezTo>
                    <a:pt x="29882" y="6644"/>
                    <a:pt x="28515" y="10623"/>
                    <a:pt x="26305" y="14138"/>
                  </a:cubicBezTo>
                  <a:cubicBezTo>
                    <a:pt x="23492" y="18583"/>
                    <a:pt x="18808" y="21504"/>
                    <a:pt x="13577" y="22072"/>
                  </a:cubicBezTo>
                  <a:close/>
                  <a:moveTo>
                    <a:pt x="4455" y="4677"/>
                  </a:moveTo>
                  <a:cubicBezTo>
                    <a:pt x="3984" y="8745"/>
                    <a:pt x="5045" y="12843"/>
                    <a:pt x="7425" y="16174"/>
                  </a:cubicBezTo>
                  <a:cubicBezTo>
                    <a:pt x="9033" y="17605"/>
                    <a:pt x="11188" y="18256"/>
                    <a:pt x="13322" y="17956"/>
                  </a:cubicBezTo>
                  <a:cubicBezTo>
                    <a:pt x="17285" y="17494"/>
                    <a:pt x="20823" y="15263"/>
                    <a:pt x="22953" y="11889"/>
                  </a:cubicBezTo>
                  <a:cubicBezTo>
                    <a:pt x="24409" y="9599"/>
                    <a:pt x="25401" y="7049"/>
                    <a:pt x="25881" y="4380"/>
                  </a:cubicBezTo>
                  <a:cubicBezTo>
                    <a:pt x="21426" y="4380"/>
                    <a:pt x="11583" y="4549"/>
                    <a:pt x="4455" y="4677"/>
                  </a:cubicBezTo>
                  <a:close/>
                  <a:moveTo>
                    <a:pt x="28342" y="2386"/>
                  </a:moveTo>
                  <a:lnTo>
                    <a:pt x="28342" y="2386"/>
                  </a:lnTo>
                  <a:close/>
                  <a:moveTo>
                    <a:pt x="28342" y="2386"/>
                  </a:moveTo>
                  <a:lnTo>
                    <a:pt x="28342" y="2386"/>
                  </a:lnTo>
                  <a:close/>
                </a:path>
              </a:pathLst>
            </a:custGeom>
            <a:solidFill>
              <a:srgbClr val="231F20"/>
            </a:solidFill>
            <a:ln w="4239"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D8290D76-D97D-4180-93E8-42074EA5C79C}"/>
                </a:ext>
              </a:extLst>
            </p:cNvPr>
            <p:cNvSpPr/>
            <p:nvPr/>
          </p:nvSpPr>
          <p:spPr>
            <a:xfrm>
              <a:off x="10628753" y="2797473"/>
              <a:ext cx="18795" cy="9610"/>
            </a:xfrm>
            <a:custGeom>
              <a:avLst/>
              <a:gdLst>
                <a:gd name="connsiteX0" fmla="*/ 18795 w 18795"/>
                <a:gd name="connsiteY0" fmla="*/ 2597 h 9610"/>
                <a:gd name="connsiteX1" fmla="*/ 0 w 18795"/>
                <a:gd name="connsiteY1" fmla="*/ 7179 h 9610"/>
                <a:gd name="connsiteX2" fmla="*/ 7722 w 18795"/>
                <a:gd name="connsiteY2" fmla="*/ 136 h 9610"/>
                <a:gd name="connsiteX3" fmla="*/ 18795 w 18795"/>
                <a:gd name="connsiteY3" fmla="*/ 2597 h 9610"/>
              </a:gdLst>
              <a:ahLst/>
              <a:cxnLst>
                <a:cxn ang="0">
                  <a:pos x="connsiteX0" y="connsiteY0"/>
                </a:cxn>
                <a:cxn ang="0">
                  <a:pos x="connsiteX1" y="connsiteY1"/>
                </a:cxn>
                <a:cxn ang="0">
                  <a:pos x="connsiteX2" y="connsiteY2"/>
                </a:cxn>
                <a:cxn ang="0">
                  <a:pos x="connsiteX3" y="connsiteY3"/>
                </a:cxn>
              </a:cxnLst>
              <a:rect l="l" t="t" r="r" b="b"/>
              <a:pathLst>
                <a:path w="18795" h="9610">
                  <a:moveTo>
                    <a:pt x="18795" y="2597"/>
                  </a:moveTo>
                  <a:cubicBezTo>
                    <a:pt x="13365" y="10785"/>
                    <a:pt x="3691" y="11082"/>
                    <a:pt x="0" y="7179"/>
                  </a:cubicBezTo>
                  <a:cubicBezTo>
                    <a:pt x="1349" y="3764"/>
                    <a:pt x="4196" y="1164"/>
                    <a:pt x="7722" y="136"/>
                  </a:cubicBezTo>
                  <a:cubicBezTo>
                    <a:pt x="11587" y="-360"/>
                    <a:pt x="15503" y="511"/>
                    <a:pt x="18795" y="2597"/>
                  </a:cubicBezTo>
                  <a:close/>
                </a:path>
              </a:pathLst>
            </a:custGeom>
            <a:solidFill>
              <a:srgbClr val="231F20"/>
            </a:solidFill>
            <a:ln w="4239"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C9256B65-BFCA-422B-88A9-3A83F4CF1FEF}"/>
                </a:ext>
              </a:extLst>
            </p:cNvPr>
            <p:cNvSpPr/>
            <p:nvPr/>
          </p:nvSpPr>
          <p:spPr>
            <a:xfrm>
              <a:off x="10626653" y="2795343"/>
              <a:ext cx="23064" cy="13857"/>
            </a:xfrm>
            <a:custGeom>
              <a:avLst/>
              <a:gdLst>
                <a:gd name="connsiteX0" fmla="*/ 8676 w 23064"/>
                <a:gd name="connsiteY0" fmla="*/ 13849 h 13857"/>
                <a:gd name="connsiteX1" fmla="*/ 572 w 23064"/>
                <a:gd name="connsiteY1" fmla="*/ 10752 h 13857"/>
                <a:gd name="connsiteX2" fmla="*/ 233 w 23064"/>
                <a:gd name="connsiteY2" fmla="*/ 8334 h 13857"/>
                <a:gd name="connsiteX3" fmla="*/ 9312 w 23064"/>
                <a:gd name="connsiteY3" fmla="*/ 188 h 13857"/>
                <a:gd name="connsiteX4" fmla="*/ 22040 w 23064"/>
                <a:gd name="connsiteY4" fmla="*/ 2903 h 13857"/>
                <a:gd name="connsiteX5" fmla="*/ 22740 w 23064"/>
                <a:gd name="connsiteY5" fmla="*/ 5882 h 13857"/>
                <a:gd name="connsiteX6" fmla="*/ 22719 w 23064"/>
                <a:gd name="connsiteY6" fmla="*/ 5915 h 13857"/>
                <a:gd name="connsiteX7" fmla="*/ 9991 w 23064"/>
                <a:gd name="connsiteY7" fmla="*/ 13807 h 13857"/>
                <a:gd name="connsiteX8" fmla="*/ 4857 w 23064"/>
                <a:gd name="connsiteY8" fmla="*/ 8758 h 13857"/>
                <a:gd name="connsiteX9" fmla="*/ 9524 w 23064"/>
                <a:gd name="connsiteY9" fmla="*/ 9606 h 13857"/>
                <a:gd name="connsiteX10" fmla="*/ 17670 w 23064"/>
                <a:gd name="connsiteY10" fmla="*/ 5364 h 13857"/>
                <a:gd name="connsiteX11" fmla="*/ 10203 w 23064"/>
                <a:gd name="connsiteY11" fmla="*/ 4261 h 13857"/>
                <a:gd name="connsiteX12" fmla="*/ 5070 w 23064"/>
                <a:gd name="connsiteY12" fmla="*/ 8758 h 1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64" h="13857">
                  <a:moveTo>
                    <a:pt x="8676" y="13849"/>
                  </a:moveTo>
                  <a:cubicBezTo>
                    <a:pt x="5664" y="13967"/>
                    <a:pt x="2736" y="12848"/>
                    <a:pt x="572" y="10752"/>
                  </a:cubicBezTo>
                  <a:cubicBezTo>
                    <a:pt x="-39" y="10098"/>
                    <a:pt x="-174" y="9130"/>
                    <a:pt x="233" y="8334"/>
                  </a:cubicBezTo>
                  <a:cubicBezTo>
                    <a:pt x="1781" y="4323"/>
                    <a:pt x="5159" y="1295"/>
                    <a:pt x="9312" y="188"/>
                  </a:cubicBezTo>
                  <a:cubicBezTo>
                    <a:pt x="13742" y="-441"/>
                    <a:pt x="18252" y="521"/>
                    <a:pt x="22040" y="2903"/>
                  </a:cubicBezTo>
                  <a:cubicBezTo>
                    <a:pt x="23054" y="3532"/>
                    <a:pt x="23368" y="4866"/>
                    <a:pt x="22740" y="5882"/>
                  </a:cubicBezTo>
                  <a:cubicBezTo>
                    <a:pt x="22732" y="5893"/>
                    <a:pt x="22728" y="5904"/>
                    <a:pt x="22719" y="5915"/>
                  </a:cubicBezTo>
                  <a:cubicBezTo>
                    <a:pt x="19902" y="10349"/>
                    <a:pt x="15214" y="13255"/>
                    <a:pt x="9991" y="13807"/>
                  </a:cubicBezTo>
                  <a:close/>
                  <a:moveTo>
                    <a:pt x="4857" y="8758"/>
                  </a:moveTo>
                  <a:cubicBezTo>
                    <a:pt x="6296" y="9495"/>
                    <a:pt x="7921" y="9790"/>
                    <a:pt x="9524" y="9606"/>
                  </a:cubicBezTo>
                  <a:cubicBezTo>
                    <a:pt x="12681" y="9280"/>
                    <a:pt x="15592" y="7762"/>
                    <a:pt x="17670" y="5364"/>
                  </a:cubicBezTo>
                  <a:cubicBezTo>
                    <a:pt x="15341" y="4281"/>
                    <a:pt x="12749" y="3898"/>
                    <a:pt x="10203" y="4261"/>
                  </a:cubicBezTo>
                  <a:cubicBezTo>
                    <a:pt x="7955" y="5002"/>
                    <a:pt x="6101" y="6625"/>
                    <a:pt x="5070" y="8758"/>
                  </a:cubicBezTo>
                  <a:close/>
                </a:path>
              </a:pathLst>
            </a:custGeom>
            <a:solidFill>
              <a:srgbClr val="231F20"/>
            </a:solidFill>
            <a:ln w="4239"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9D416BC5-4221-45E1-B35E-9F6B264D78B6}"/>
                </a:ext>
              </a:extLst>
            </p:cNvPr>
            <p:cNvSpPr/>
            <p:nvPr/>
          </p:nvSpPr>
          <p:spPr>
            <a:xfrm>
              <a:off x="10574785" y="2856710"/>
              <a:ext cx="14510" cy="75520"/>
            </a:xfrm>
            <a:custGeom>
              <a:avLst/>
              <a:gdLst>
                <a:gd name="connsiteX0" fmla="*/ 14510 w 14510"/>
                <a:gd name="connsiteY0" fmla="*/ 0 h 75520"/>
                <a:gd name="connsiteX1" fmla="*/ 0 w 14510"/>
                <a:gd name="connsiteY1" fmla="*/ 75520 h 75520"/>
              </a:gdLst>
              <a:ahLst/>
              <a:cxnLst>
                <a:cxn ang="0">
                  <a:pos x="connsiteX0" y="connsiteY0"/>
                </a:cxn>
                <a:cxn ang="0">
                  <a:pos x="connsiteX1" y="connsiteY1"/>
                </a:cxn>
              </a:cxnLst>
              <a:rect l="l" t="t" r="r" b="b"/>
              <a:pathLst>
                <a:path w="14510" h="75520">
                  <a:moveTo>
                    <a:pt x="14510" y="0"/>
                  </a:moveTo>
                  <a:cubicBezTo>
                    <a:pt x="14510" y="2037"/>
                    <a:pt x="0" y="75520"/>
                    <a:pt x="0" y="75520"/>
                  </a:cubicBezTo>
                </a:path>
              </a:pathLst>
            </a:custGeom>
            <a:solidFill>
              <a:srgbClr val="231F20"/>
            </a:solidFill>
            <a:ln w="4239"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13EE0564-81E0-4E6C-A25D-08FEA7EC22C6}"/>
                </a:ext>
              </a:extLst>
            </p:cNvPr>
            <p:cNvSpPr/>
            <p:nvPr/>
          </p:nvSpPr>
          <p:spPr>
            <a:xfrm>
              <a:off x="10572542" y="2854539"/>
              <a:ext cx="18709" cy="79813"/>
            </a:xfrm>
            <a:custGeom>
              <a:avLst/>
              <a:gdLst>
                <a:gd name="connsiteX0" fmla="*/ 2115 w 18709"/>
                <a:gd name="connsiteY0" fmla="*/ 79813 h 79813"/>
                <a:gd name="connsiteX1" fmla="*/ 1691 w 18709"/>
                <a:gd name="connsiteY1" fmla="*/ 79813 h 79813"/>
                <a:gd name="connsiteX2" fmla="*/ 36 w 18709"/>
                <a:gd name="connsiteY2" fmla="*/ 77310 h 79813"/>
                <a:gd name="connsiteX3" fmla="*/ 14504 w 18709"/>
                <a:gd name="connsiteY3" fmla="*/ 2214 h 79813"/>
                <a:gd name="connsiteX4" fmla="*/ 16269 w 18709"/>
                <a:gd name="connsiteY4" fmla="*/ 16 h 79813"/>
                <a:gd name="connsiteX5" fmla="*/ 16371 w 18709"/>
                <a:gd name="connsiteY5" fmla="*/ 8 h 79813"/>
                <a:gd name="connsiteX6" fmla="*/ 18704 w 18709"/>
                <a:gd name="connsiteY6" fmla="*/ 1959 h 79813"/>
                <a:gd name="connsiteX7" fmla="*/ 4194 w 18709"/>
                <a:gd name="connsiteY7" fmla="*/ 78328 h 79813"/>
                <a:gd name="connsiteX8" fmla="*/ 2115 w 18709"/>
                <a:gd name="connsiteY8" fmla="*/ 79813 h 7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09" h="79813">
                  <a:moveTo>
                    <a:pt x="2115" y="79813"/>
                  </a:moveTo>
                  <a:lnTo>
                    <a:pt x="1691" y="79813"/>
                  </a:lnTo>
                  <a:cubicBezTo>
                    <a:pt x="558" y="79559"/>
                    <a:pt x="-176" y="78456"/>
                    <a:pt x="36" y="77310"/>
                  </a:cubicBezTo>
                  <a:cubicBezTo>
                    <a:pt x="5807" y="48672"/>
                    <a:pt x="14377" y="5184"/>
                    <a:pt x="14504" y="2214"/>
                  </a:cubicBezTo>
                  <a:cubicBezTo>
                    <a:pt x="14385" y="1119"/>
                    <a:pt x="15174" y="135"/>
                    <a:pt x="16269" y="16"/>
                  </a:cubicBezTo>
                  <a:cubicBezTo>
                    <a:pt x="16303" y="12"/>
                    <a:pt x="16337" y="10"/>
                    <a:pt x="16371" y="8"/>
                  </a:cubicBezTo>
                  <a:cubicBezTo>
                    <a:pt x="17550" y="-91"/>
                    <a:pt x="18594" y="779"/>
                    <a:pt x="18704" y="1959"/>
                  </a:cubicBezTo>
                  <a:cubicBezTo>
                    <a:pt x="18959" y="4038"/>
                    <a:pt x="9710" y="50581"/>
                    <a:pt x="4194" y="78328"/>
                  </a:cubicBezTo>
                  <a:cubicBezTo>
                    <a:pt x="3910" y="79232"/>
                    <a:pt x="3062" y="79839"/>
                    <a:pt x="2115" y="79813"/>
                  </a:cubicBezTo>
                  <a:close/>
                </a:path>
              </a:pathLst>
            </a:custGeom>
            <a:solidFill>
              <a:srgbClr val="231F20"/>
            </a:solidFill>
            <a:ln w="4239"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F43EF542-A0CC-444E-849C-695B18A5C70E}"/>
                </a:ext>
              </a:extLst>
            </p:cNvPr>
            <p:cNvSpPr/>
            <p:nvPr/>
          </p:nvSpPr>
          <p:spPr>
            <a:xfrm>
              <a:off x="10388557" y="2884741"/>
              <a:ext cx="186015" cy="159815"/>
            </a:xfrm>
            <a:custGeom>
              <a:avLst/>
              <a:gdLst>
                <a:gd name="connsiteX0" fmla="*/ 139940 w 186015"/>
                <a:gd name="connsiteY0" fmla="*/ 31579 h 159815"/>
                <a:gd name="connsiteX1" fmla="*/ 130352 w 186015"/>
                <a:gd name="connsiteY1" fmla="*/ 79098 h 159815"/>
                <a:gd name="connsiteX2" fmla="*/ 51225 w 186015"/>
                <a:gd name="connsiteY2" fmla="*/ 25809 h 159815"/>
                <a:gd name="connsiteX3" fmla="*/ 36927 w 186015"/>
                <a:gd name="connsiteY3" fmla="*/ 3196 h 159815"/>
                <a:gd name="connsiteX4" fmla="*/ 35060 w 186015"/>
                <a:gd name="connsiteY4" fmla="*/ 19233 h 159815"/>
                <a:gd name="connsiteX5" fmla="*/ 11004 w 186015"/>
                <a:gd name="connsiteY5" fmla="*/ 310 h 159815"/>
                <a:gd name="connsiteX6" fmla="*/ 1899 w 186015"/>
                <a:gd name="connsiteY6" fmla="*/ 26110 h 159815"/>
                <a:gd name="connsiteX7" fmla="*/ 3749 w 186015"/>
                <a:gd name="connsiteY7" fmla="*/ 29203 h 159815"/>
                <a:gd name="connsiteX8" fmla="*/ 32769 w 186015"/>
                <a:gd name="connsiteY8" fmla="*/ 53599 h 159815"/>
                <a:gd name="connsiteX9" fmla="*/ 155808 w 186015"/>
                <a:gd name="connsiteY9" fmla="*/ 159667 h 159815"/>
                <a:gd name="connsiteX10" fmla="*/ 186016 w 186015"/>
                <a:gd name="connsiteY10" fmla="*/ 47320 h 159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6015" h="159815">
                  <a:moveTo>
                    <a:pt x="139940" y="31579"/>
                  </a:moveTo>
                  <a:cubicBezTo>
                    <a:pt x="139940" y="31876"/>
                    <a:pt x="130352" y="79098"/>
                    <a:pt x="130352" y="79098"/>
                  </a:cubicBezTo>
                  <a:lnTo>
                    <a:pt x="51225" y="25809"/>
                  </a:lnTo>
                  <a:cubicBezTo>
                    <a:pt x="43418" y="10026"/>
                    <a:pt x="42273" y="2347"/>
                    <a:pt x="36927" y="3196"/>
                  </a:cubicBezTo>
                  <a:cubicBezTo>
                    <a:pt x="30563" y="4171"/>
                    <a:pt x="34509" y="16984"/>
                    <a:pt x="35060" y="19233"/>
                  </a:cubicBezTo>
                  <a:cubicBezTo>
                    <a:pt x="30817" y="15499"/>
                    <a:pt x="16222" y="-2575"/>
                    <a:pt x="11004" y="310"/>
                  </a:cubicBezTo>
                  <a:cubicBezTo>
                    <a:pt x="1364" y="4922"/>
                    <a:pt x="-2713" y="16471"/>
                    <a:pt x="1899" y="26110"/>
                  </a:cubicBezTo>
                  <a:cubicBezTo>
                    <a:pt x="2417" y="27197"/>
                    <a:pt x="3036" y="28232"/>
                    <a:pt x="3749" y="29203"/>
                  </a:cubicBezTo>
                  <a:cubicBezTo>
                    <a:pt x="7567" y="33870"/>
                    <a:pt x="32769" y="53599"/>
                    <a:pt x="32769" y="53599"/>
                  </a:cubicBezTo>
                  <a:cubicBezTo>
                    <a:pt x="32769" y="53599"/>
                    <a:pt x="113084" y="142229"/>
                    <a:pt x="155808" y="159667"/>
                  </a:cubicBezTo>
                  <a:cubicBezTo>
                    <a:pt x="167772" y="164546"/>
                    <a:pt x="186016" y="47320"/>
                    <a:pt x="186016" y="47320"/>
                  </a:cubicBezTo>
                  <a:close/>
                </a:path>
              </a:pathLst>
            </a:custGeom>
            <a:solidFill>
              <a:srgbClr val="FFFFFF"/>
            </a:solidFill>
            <a:ln w="4239"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AACD14F1-8A01-450D-9CB4-DDC7542BAED0}"/>
                </a:ext>
              </a:extLst>
            </p:cNvPr>
            <p:cNvSpPr/>
            <p:nvPr/>
          </p:nvSpPr>
          <p:spPr>
            <a:xfrm>
              <a:off x="10386329" y="2882621"/>
              <a:ext cx="190434" cy="164222"/>
            </a:xfrm>
            <a:custGeom>
              <a:avLst/>
              <a:gdLst>
                <a:gd name="connsiteX0" fmla="*/ 158884 w 190434"/>
                <a:gd name="connsiteY0" fmla="*/ 164205 h 164222"/>
                <a:gd name="connsiteX1" fmla="*/ 157314 w 190434"/>
                <a:gd name="connsiteY1" fmla="*/ 163908 h 164222"/>
                <a:gd name="connsiteX2" fmla="*/ 33554 w 190434"/>
                <a:gd name="connsiteY2" fmla="*/ 57289 h 164222"/>
                <a:gd name="connsiteX3" fmla="*/ 4322 w 190434"/>
                <a:gd name="connsiteY3" fmla="*/ 32681 h 164222"/>
                <a:gd name="connsiteX4" fmla="*/ 376 w 190434"/>
                <a:gd name="connsiteY4" fmla="*/ 16389 h 164222"/>
                <a:gd name="connsiteX5" fmla="*/ 12213 w 190434"/>
                <a:gd name="connsiteY5" fmla="*/ 606 h 164222"/>
                <a:gd name="connsiteX6" fmla="*/ 33682 w 190434"/>
                <a:gd name="connsiteY6" fmla="*/ 14607 h 164222"/>
                <a:gd name="connsiteX7" fmla="*/ 34785 w 190434"/>
                <a:gd name="connsiteY7" fmla="*/ 5782 h 164222"/>
                <a:gd name="connsiteX8" fmla="*/ 38815 w 190434"/>
                <a:gd name="connsiteY8" fmla="*/ 3194 h 164222"/>
                <a:gd name="connsiteX9" fmla="*/ 50186 w 190434"/>
                <a:gd name="connsiteY9" fmla="*/ 15922 h 164222"/>
                <a:gd name="connsiteX10" fmla="*/ 55107 w 190434"/>
                <a:gd name="connsiteY10" fmla="*/ 26614 h 164222"/>
                <a:gd name="connsiteX11" fmla="*/ 131137 w 190434"/>
                <a:gd name="connsiteY11" fmla="*/ 77823 h 164222"/>
                <a:gd name="connsiteX12" fmla="*/ 140089 w 190434"/>
                <a:gd name="connsiteY12" fmla="*/ 33402 h 164222"/>
                <a:gd name="connsiteX13" fmla="*/ 141107 w 190434"/>
                <a:gd name="connsiteY13" fmla="*/ 31960 h 164222"/>
                <a:gd name="connsiteX14" fmla="*/ 142847 w 190434"/>
                <a:gd name="connsiteY14" fmla="*/ 31960 h 164222"/>
                <a:gd name="connsiteX15" fmla="*/ 189007 w 190434"/>
                <a:gd name="connsiteY15" fmla="*/ 47870 h 164222"/>
                <a:gd name="connsiteX16" fmla="*/ 190408 w 190434"/>
                <a:gd name="connsiteY16" fmla="*/ 50203 h 164222"/>
                <a:gd name="connsiteX17" fmla="*/ 161090 w 190434"/>
                <a:gd name="connsiteY17" fmla="*/ 163866 h 164222"/>
                <a:gd name="connsiteX18" fmla="*/ 158884 w 190434"/>
                <a:gd name="connsiteY18" fmla="*/ 164205 h 164222"/>
                <a:gd name="connsiteX19" fmla="*/ 14632 w 190434"/>
                <a:gd name="connsiteY19" fmla="*/ 4170 h 164222"/>
                <a:gd name="connsiteX20" fmla="*/ 14123 w 190434"/>
                <a:gd name="connsiteY20" fmla="*/ 4170 h 164222"/>
                <a:gd name="connsiteX21" fmla="*/ 4407 w 190434"/>
                <a:gd name="connsiteY21" fmla="*/ 16898 h 164222"/>
                <a:gd name="connsiteX22" fmla="*/ 7462 w 190434"/>
                <a:gd name="connsiteY22" fmla="*/ 29626 h 164222"/>
                <a:gd name="connsiteX23" fmla="*/ 36142 w 190434"/>
                <a:gd name="connsiteY23" fmla="*/ 53640 h 164222"/>
                <a:gd name="connsiteX24" fmla="*/ 158799 w 190434"/>
                <a:gd name="connsiteY24" fmla="*/ 159708 h 164222"/>
                <a:gd name="connsiteX25" fmla="*/ 185825 w 190434"/>
                <a:gd name="connsiteY25" fmla="*/ 50797 h 164222"/>
                <a:gd name="connsiteX26" fmla="*/ 143568 w 190434"/>
                <a:gd name="connsiteY26" fmla="*/ 36499 h 164222"/>
                <a:gd name="connsiteX27" fmla="*/ 134488 w 190434"/>
                <a:gd name="connsiteY27" fmla="*/ 81642 h 164222"/>
                <a:gd name="connsiteX28" fmla="*/ 133216 w 190434"/>
                <a:gd name="connsiteY28" fmla="*/ 83169 h 164222"/>
                <a:gd name="connsiteX29" fmla="*/ 131222 w 190434"/>
                <a:gd name="connsiteY29" fmla="*/ 83169 h 164222"/>
                <a:gd name="connsiteX30" fmla="*/ 52095 w 190434"/>
                <a:gd name="connsiteY30" fmla="*/ 29881 h 164222"/>
                <a:gd name="connsiteX31" fmla="*/ 51374 w 190434"/>
                <a:gd name="connsiteY31" fmla="*/ 29075 h 164222"/>
                <a:gd name="connsiteX32" fmla="*/ 46155 w 190434"/>
                <a:gd name="connsiteY32" fmla="*/ 17704 h 164222"/>
                <a:gd name="connsiteX33" fmla="*/ 39282 w 190434"/>
                <a:gd name="connsiteY33" fmla="*/ 7606 h 164222"/>
                <a:gd name="connsiteX34" fmla="*/ 38179 w 190434"/>
                <a:gd name="connsiteY34" fmla="*/ 8285 h 164222"/>
                <a:gd name="connsiteX35" fmla="*/ 39027 w 190434"/>
                <a:gd name="connsiteY35" fmla="*/ 20462 h 164222"/>
                <a:gd name="connsiteX36" fmla="*/ 39027 w 190434"/>
                <a:gd name="connsiteY36" fmla="*/ 21013 h 164222"/>
                <a:gd name="connsiteX37" fmla="*/ 37610 w 190434"/>
                <a:gd name="connsiteY37" fmla="*/ 23657 h 164222"/>
                <a:gd name="connsiteX38" fmla="*/ 35548 w 190434"/>
                <a:gd name="connsiteY38" fmla="*/ 23177 h 164222"/>
                <a:gd name="connsiteX39" fmla="*/ 31009 w 190434"/>
                <a:gd name="connsiteY39" fmla="*/ 18510 h 164222"/>
                <a:gd name="connsiteX40" fmla="*/ 14759 w 190434"/>
                <a:gd name="connsiteY40" fmla="*/ 4170 h 164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0434" h="164222">
                  <a:moveTo>
                    <a:pt x="158884" y="164205"/>
                  </a:moveTo>
                  <a:cubicBezTo>
                    <a:pt x="158345" y="164205"/>
                    <a:pt x="157815" y="164108"/>
                    <a:pt x="157314" y="163908"/>
                  </a:cubicBezTo>
                  <a:cubicBezTo>
                    <a:pt x="115311" y="146683"/>
                    <a:pt x="38773" y="63144"/>
                    <a:pt x="33554" y="57289"/>
                  </a:cubicBezTo>
                  <a:cubicBezTo>
                    <a:pt x="31390" y="55592"/>
                    <a:pt x="8098" y="37348"/>
                    <a:pt x="4322" y="32681"/>
                  </a:cubicBezTo>
                  <a:cubicBezTo>
                    <a:pt x="686" y="28090"/>
                    <a:pt x="-752" y="22134"/>
                    <a:pt x="376" y="16389"/>
                  </a:cubicBezTo>
                  <a:cubicBezTo>
                    <a:pt x="1734" y="9609"/>
                    <a:pt x="6083" y="3805"/>
                    <a:pt x="12213" y="606"/>
                  </a:cubicBezTo>
                  <a:cubicBezTo>
                    <a:pt x="17135" y="-2152"/>
                    <a:pt x="24517" y="4849"/>
                    <a:pt x="33682" y="14607"/>
                  </a:cubicBezTo>
                  <a:cubicBezTo>
                    <a:pt x="33045" y="11624"/>
                    <a:pt x="33435" y="8514"/>
                    <a:pt x="34785" y="5782"/>
                  </a:cubicBezTo>
                  <a:cubicBezTo>
                    <a:pt x="35680" y="4369"/>
                    <a:pt x="37156" y="3423"/>
                    <a:pt x="38815" y="3194"/>
                  </a:cubicBezTo>
                  <a:cubicBezTo>
                    <a:pt x="44288" y="2345"/>
                    <a:pt x="46410" y="7140"/>
                    <a:pt x="50186" y="15922"/>
                  </a:cubicBezTo>
                  <a:cubicBezTo>
                    <a:pt x="51501" y="18892"/>
                    <a:pt x="53071" y="22456"/>
                    <a:pt x="55107" y="26614"/>
                  </a:cubicBezTo>
                  <a:lnTo>
                    <a:pt x="131137" y="77823"/>
                  </a:lnTo>
                  <a:lnTo>
                    <a:pt x="140089" y="33402"/>
                  </a:lnTo>
                  <a:cubicBezTo>
                    <a:pt x="140212" y="32800"/>
                    <a:pt x="140581" y="32278"/>
                    <a:pt x="141107" y="31960"/>
                  </a:cubicBezTo>
                  <a:cubicBezTo>
                    <a:pt x="141659" y="31705"/>
                    <a:pt x="142295" y="31705"/>
                    <a:pt x="142847" y="31960"/>
                  </a:cubicBezTo>
                  <a:lnTo>
                    <a:pt x="189007" y="47870"/>
                  </a:lnTo>
                  <a:cubicBezTo>
                    <a:pt x="189979" y="48205"/>
                    <a:pt x="190569" y="49189"/>
                    <a:pt x="190408" y="50203"/>
                  </a:cubicBezTo>
                  <a:cubicBezTo>
                    <a:pt x="187650" y="67980"/>
                    <a:pt x="173437" y="156993"/>
                    <a:pt x="161090" y="163866"/>
                  </a:cubicBezTo>
                  <a:cubicBezTo>
                    <a:pt x="160390" y="164150"/>
                    <a:pt x="159635" y="164269"/>
                    <a:pt x="158884" y="164205"/>
                  </a:cubicBezTo>
                  <a:close/>
                  <a:moveTo>
                    <a:pt x="14632" y="4170"/>
                  </a:moveTo>
                  <a:cubicBezTo>
                    <a:pt x="14466" y="4127"/>
                    <a:pt x="14288" y="4127"/>
                    <a:pt x="14123" y="4170"/>
                  </a:cubicBezTo>
                  <a:cubicBezTo>
                    <a:pt x="9150" y="6754"/>
                    <a:pt x="5586" y="11421"/>
                    <a:pt x="4407" y="16898"/>
                  </a:cubicBezTo>
                  <a:cubicBezTo>
                    <a:pt x="3546" y="21383"/>
                    <a:pt x="4657" y="26020"/>
                    <a:pt x="7462" y="29626"/>
                  </a:cubicBezTo>
                  <a:cubicBezTo>
                    <a:pt x="10516" y="33275"/>
                    <a:pt x="29227" y="48209"/>
                    <a:pt x="36142" y="53640"/>
                  </a:cubicBezTo>
                  <a:cubicBezTo>
                    <a:pt x="37203" y="54785"/>
                    <a:pt x="116754" y="142398"/>
                    <a:pt x="158799" y="159708"/>
                  </a:cubicBezTo>
                  <a:cubicBezTo>
                    <a:pt x="165121" y="158478"/>
                    <a:pt x="177679" y="102559"/>
                    <a:pt x="185825" y="50797"/>
                  </a:cubicBezTo>
                  <a:lnTo>
                    <a:pt x="143568" y="36499"/>
                  </a:lnTo>
                  <a:lnTo>
                    <a:pt x="134488" y="81642"/>
                  </a:lnTo>
                  <a:cubicBezTo>
                    <a:pt x="134357" y="82338"/>
                    <a:pt x="133878" y="82915"/>
                    <a:pt x="133216" y="83169"/>
                  </a:cubicBezTo>
                  <a:cubicBezTo>
                    <a:pt x="132601" y="83526"/>
                    <a:pt x="131837" y="83526"/>
                    <a:pt x="131222" y="83169"/>
                  </a:cubicBezTo>
                  <a:lnTo>
                    <a:pt x="52095" y="29881"/>
                  </a:lnTo>
                  <a:cubicBezTo>
                    <a:pt x="51789" y="29677"/>
                    <a:pt x="51543" y="29397"/>
                    <a:pt x="51374" y="29075"/>
                  </a:cubicBezTo>
                  <a:cubicBezTo>
                    <a:pt x="49167" y="24832"/>
                    <a:pt x="47513" y="20844"/>
                    <a:pt x="46155" y="17704"/>
                  </a:cubicBezTo>
                  <a:cubicBezTo>
                    <a:pt x="42676" y="9813"/>
                    <a:pt x="41318" y="7267"/>
                    <a:pt x="39282" y="7606"/>
                  </a:cubicBezTo>
                  <a:cubicBezTo>
                    <a:pt x="38832" y="7657"/>
                    <a:pt x="38429" y="7908"/>
                    <a:pt x="38179" y="8285"/>
                  </a:cubicBezTo>
                  <a:cubicBezTo>
                    <a:pt x="37415" y="9516"/>
                    <a:pt x="36906" y="12528"/>
                    <a:pt x="39027" y="20462"/>
                  </a:cubicBezTo>
                  <a:lnTo>
                    <a:pt x="39027" y="21013"/>
                  </a:lnTo>
                  <a:cubicBezTo>
                    <a:pt x="39367" y="22134"/>
                    <a:pt x="38730" y="23317"/>
                    <a:pt x="37610" y="23657"/>
                  </a:cubicBezTo>
                  <a:cubicBezTo>
                    <a:pt x="36885" y="23877"/>
                    <a:pt x="36100" y="23695"/>
                    <a:pt x="35548" y="23177"/>
                  </a:cubicBezTo>
                  <a:cubicBezTo>
                    <a:pt x="34488" y="22201"/>
                    <a:pt x="32960" y="20589"/>
                    <a:pt x="31009" y="18510"/>
                  </a:cubicBezTo>
                  <a:cubicBezTo>
                    <a:pt x="22523" y="8794"/>
                    <a:pt x="16965" y="4170"/>
                    <a:pt x="14759" y="4170"/>
                  </a:cubicBezTo>
                  <a:close/>
                </a:path>
              </a:pathLst>
            </a:custGeom>
            <a:solidFill>
              <a:srgbClr val="231F20"/>
            </a:solidFill>
            <a:ln w="4239"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0A67DF3E-6DF1-4D0C-A05F-FDFD22E71513}"/>
                </a:ext>
              </a:extLst>
            </p:cNvPr>
            <p:cNvSpPr/>
            <p:nvPr/>
          </p:nvSpPr>
          <p:spPr>
            <a:xfrm>
              <a:off x="10574305" y="2906053"/>
              <a:ext cx="216105" cy="134608"/>
            </a:xfrm>
            <a:custGeom>
              <a:avLst/>
              <a:gdLst>
                <a:gd name="connsiteX0" fmla="*/ 151054 w 216105"/>
                <a:gd name="connsiteY0" fmla="*/ 16334 h 134608"/>
                <a:gd name="connsiteX1" fmla="*/ 154363 w 216105"/>
                <a:gd name="connsiteY1" fmla="*/ 71490 h 134608"/>
                <a:gd name="connsiteX2" fmla="*/ 64121 w 216105"/>
                <a:gd name="connsiteY2" fmla="*/ 95673 h 134608"/>
                <a:gd name="connsiteX3" fmla="*/ 35906 w 216105"/>
                <a:gd name="connsiteY3" fmla="*/ 82054 h 134608"/>
                <a:gd name="connsiteX4" fmla="*/ 43289 w 216105"/>
                <a:gd name="connsiteY4" fmla="*/ 99025 h 134608"/>
                <a:gd name="connsiteX5" fmla="*/ 352 w 216105"/>
                <a:gd name="connsiteY5" fmla="*/ 99025 h 134608"/>
                <a:gd name="connsiteX6" fmla="*/ 7608 w 216105"/>
                <a:gd name="connsiteY6" fmla="*/ 121045 h 134608"/>
                <a:gd name="connsiteX7" fmla="*/ 77528 w 216105"/>
                <a:gd name="connsiteY7" fmla="*/ 130973 h 134608"/>
                <a:gd name="connsiteX8" fmla="*/ 77528 w 216105"/>
                <a:gd name="connsiteY8" fmla="*/ 130973 h 134608"/>
                <a:gd name="connsiteX9" fmla="*/ 203494 w 216105"/>
                <a:gd name="connsiteY9" fmla="*/ 130209 h 134608"/>
                <a:gd name="connsiteX10" fmla="*/ 203112 w 216105"/>
                <a:gd name="connsiteY10" fmla="*/ 0 h 13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105" h="134608">
                  <a:moveTo>
                    <a:pt x="151054" y="16334"/>
                  </a:moveTo>
                  <a:lnTo>
                    <a:pt x="154363" y="71490"/>
                  </a:lnTo>
                  <a:lnTo>
                    <a:pt x="64121" y="95673"/>
                  </a:lnTo>
                  <a:cubicBezTo>
                    <a:pt x="55423" y="89182"/>
                    <a:pt x="36458" y="75860"/>
                    <a:pt x="35906" y="82054"/>
                  </a:cubicBezTo>
                  <a:cubicBezTo>
                    <a:pt x="35185" y="90158"/>
                    <a:pt x="43289" y="99025"/>
                    <a:pt x="43289" y="99025"/>
                  </a:cubicBezTo>
                  <a:cubicBezTo>
                    <a:pt x="43289" y="99025"/>
                    <a:pt x="2177" y="90964"/>
                    <a:pt x="352" y="99025"/>
                  </a:cubicBezTo>
                  <a:cubicBezTo>
                    <a:pt x="-1472" y="107086"/>
                    <a:pt x="4213" y="114426"/>
                    <a:pt x="7608" y="121045"/>
                  </a:cubicBezTo>
                  <a:cubicBezTo>
                    <a:pt x="11002" y="127663"/>
                    <a:pt x="77528" y="130973"/>
                    <a:pt x="77528" y="130973"/>
                  </a:cubicBezTo>
                  <a:lnTo>
                    <a:pt x="77528" y="130973"/>
                  </a:lnTo>
                  <a:cubicBezTo>
                    <a:pt x="103790" y="133094"/>
                    <a:pt x="179947" y="138355"/>
                    <a:pt x="203494" y="130209"/>
                  </a:cubicBezTo>
                  <a:cubicBezTo>
                    <a:pt x="232090" y="120281"/>
                    <a:pt x="203112" y="0"/>
                    <a:pt x="203112" y="0"/>
                  </a:cubicBezTo>
                </a:path>
              </a:pathLst>
            </a:custGeom>
            <a:solidFill>
              <a:srgbClr val="FFFFFF"/>
            </a:solidFill>
            <a:ln w="4239"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5F16A7C8-53CF-4F1A-8A2A-09F916834257}"/>
                </a:ext>
              </a:extLst>
            </p:cNvPr>
            <p:cNvSpPr/>
            <p:nvPr/>
          </p:nvSpPr>
          <p:spPr>
            <a:xfrm>
              <a:off x="10572170" y="2903866"/>
              <a:ext cx="220355" cy="138760"/>
            </a:xfrm>
            <a:custGeom>
              <a:avLst/>
              <a:gdLst>
                <a:gd name="connsiteX0" fmla="*/ 157771 w 220355"/>
                <a:gd name="connsiteY0" fmla="*/ 138760 h 138760"/>
                <a:gd name="connsiteX1" fmla="*/ 79493 w 220355"/>
                <a:gd name="connsiteY1" fmla="*/ 135112 h 138760"/>
                <a:gd name="connsiteX2" fmla="*/ 7833 w 220355"/>
                <a:gd name="connsiteY2" fmla="*/ 123996 h 138760"/>
                <a:gd name="connsiteX3" fmla="*/ 5712 w 220355"/>
                <a:gd name="connsiteY3" fmla="*/ 120135 h 138760"/>
                <a:gd name="connsiteX4" fmla="*/ 409 w 220355"/>
                <a:gd name="connsiteY4" fmla="*/ 100576 h 138760"/>
                <a:gd name="connsiteX5" fmla="*/ 40418 w 220355"/>
                <a:gd name="connsiteY5" fmla="*/ 97945 h 138760"/>
                <a:gd name="connsiteX6" fmla="*/ 35920 w 220355"/>
                <a:gd name="connsiteY6" fmla="*/ 83987 h 138760"/>
                <a:gd name="connsiteX7" fmla="*/ 38084 w 220355"/>
                <a:gd name="connsiteY7" fmla="*/ 80805 h 138760"/>
                <a:gd name="connsiteX8" fmla="*/ 66722 w 220355"/>
                <a:gd name="connsiteY8" fmla="*/ 95442 h 138760"/>
                <a:gd name="connsiteX9" fmla="*/ 154250 w 220355"/>
                <a:gd name="connsiteY9" fmla="*/ 72404 h 138760"/>
                <a:gd name="connsiteX10" fmla="*/ 151068 w 220355"/>
                <a:gd name="connsiteY10" fmla="*/ 18734 h 138760"/>
                <a:gd name="connsiteX11" fmla="*/ 153053 w 220355"/>
                <a:gd name="connsiteY11" fmla="*/ 16485 h 138760"/>
                <a:gd name="connsiteX12" fmla="*/ 153062 w 220355"/>
                <a:gd name="connsiteY12" fmla="*/ 16485 h 138760"/>
                <a:gd name="connsiteX13" fmla="*/ 155310 w 220355"/>
                <a:gd name="connsiteY13" fmla="*/ 18479 h 138760"/>
                <a:gd name="connsiteX14" fmla="*/ 158620 w 220355"/>
                <a:gd name="connsiteY14" fmla="*/ 73635 h 138760"/>
                <a:gd name="connsiteX15" fmla="*/ 157050 w 220355"/>
                <a:gd name="connsiteY15" fmla="*/ 75841 h 138760"/>
                <a:gd name="connsiteX16" fmla="*/ 66807 w 220355"/>
                <a:gd name="connsiteY16" fmla="*/ 99685 h 138760"/>
                <a:gd name="connsiteX17" fmla="*/ 64983 w 220355"/>
                <a:gd name="connsiteY17" fmla="*/ 99345 h 138760"/>
                <a:gd name="connsiteX18" fmla="*/ 40121 w 220355"/>
                <a:gd name="connsiteY18" fmla="*/ 84538 h 138760"/>
                <a:gd name="connsiteX19" fmla="*/ 46994 w 220355"/>
                <a:gd name="connsiteY19" fmla="*/ 99473 h 138760"/>
                <a:gd name="connsiteX20" fmla="*/ 47291 w 220355"/>
                <a:gd name="connsiteY20" fmla="*/ 101934 h 138760"/>
                <a:gd name="connsiteX21" fmla="*/ 45042 w 220355"/>
                <a:gd name="connsiteY21" fmla="*/ 102994 h 138760"/>
                <a:gd name="connsiteX22" fmla="*/ 4567 w 220355"/>
                <a:gd name="connsiteY22" fmla="*/ 101382 h 138760"/>
                <a:gd name="connsiteX23" fmla="*/ 9403 w 220355"/>
                <a:gd name="connsiteY23" fmla="*/ 117929 h 138760"/>
                <a:gd name="connsiteX24" fmla="*/ 11610 w 220355"/>
                <a:gd name="connsiteY24" fmla="*/ 122171 h 138760"/>
                <a:gd name="connsiteX25" fmla="*/ 79748 w 220355"/>
                <a:gd name="connsiteY25" fmla="*/ 130954 h 138760"/>
                <a:gd name="connsiteX26" fmla="*/ 204950 w 220355"/>
                <a:gd name="connsiteY26" fmla="*/ 130275 h 138760"/>
                <a:gd name="connsiteX27" fmla="*/ 203211 w 220355"/>
                <a:gd name="connsiteY27" fmla="*/ 2611 h 138760"/>
                <a:gd name="connsiteX28" fmla="*/ 204700 w 220355"/>
                <a:gd name="connsiteY28" fmla="*/ 74 h 138760"/>
                <a:gd name="connsiteX29" fmla="*/ 204738 w 220355"/>
                <a:gd name="connsiteY29" fmla="*/ 66 h 138760"/>
                <a:gd name="connsiteX30" fmla="*/ 207318 w 220355"/>
                <a:gd name="connsiteY30" fmla="*/ 1597 h 138760"/>
                <a:gd name="connsiteX31" fmla="*/ 207326 w 220355"/>
                <a:gd name="connsiteY31" fmla="*/ 1636 h 138760"/>
                <a:gd name="connsiteX32" fmla="*/ 218272 w 220355"/>
                <a:gd name="connsiteY32" fmla="*/ 63240 h 138760"/>
                <a:gd name="connsiteX33" fmla="*/ 206308 w 220355"/>
                <a:gd name="connsiteY33" fmla="*/ 134305 h 138760"/>
                <a:gd name="connsiteX34" fmla="*/ 157771 w 220355"/>
                <a:gd name="connsiteY34" fmla="*/ 138760 h 13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0355" h="138760">
                  <a:moveTo>
                    <a:pt x="157771" y="138760"/>
                  </a:moveTo>
                  <a:cubicBezTo>
                    <a:pt x="129345" y="138760"/>
                    <a:pt x="97143" y="136512"/>
                    <a:pt x="79493" y="135112"/>
                  </a:cubicBezTo>
                  <a:cubicBezTo>
                    <a:pt x="59170" y="134093"/>
                    <a:pt x="11397" y="130869"/>
                    <a:pt x="7833" y="123996"/>
                  </a:cubicBezTo>
                  <a:cubicBezTo>
                    <a:pt x="7197" y="122765"/>
                    <a:pt x="6476" y="121450"/>
                    <a:pt x="5712" y="120135"/>
                  </a:cubicBezTo>
                  <a:cubicBezTo>
                    <a:pt x="2445" y="114365"/>
                    <a:pt x="-1246" y="107873"/>
                    <a:pt x="409" y="100576"/>
                  </a:cubicBezTo>
                  <a:cubicBezTo>
                    <a:pt x="2233" y="92600"/>
                    <a:pt x="25865" y="95442"/>
                    <a:pt x="40418" y="97945"/>
                  </a:cubicBezTo>
                  <a:cubicBezTo>
                    <a:pt x="37456" y="93898"/>
                    <a:pt x="35882" y="89002"/>
                    <a:pt x="35920" y="83987"/>
                  </a:cubicBezTo>
                  <a:cubicBezTo>
                    <a:pt x="35988" y="82604"/>
                    <a:pt x="36824" y="81378"/>
                    <a:pt x="38084" y="80805"/>
                  </a:cubicBezTo>
                  <a:cubicBezTo>
                    <a:pt x="39611" y="80126"/>
                    <a:pt x="43600" y="78344"/>
                    <a:pt x="66722" y="95442"/>
                  </a:cubicBezTo>
                  <a:lnTo>
                    <a:pt x="154250" y="72404"/>
                  </a:lnTo>
                  <a:lnTo>
                    <a:pt x="151068" y="18734"/>
                  </a:lnTo>
                  <a:cubicBezTo>
                    <a:pt x="150996" y="17563"/>
                    <a:pt x="151887" y="16557"/>
                    <a:pt x="153053" y="16485"/>
                  </a:cubicBezTo>
                  <a:cubicBezTo>
                    <a:pt x="153058" y="16485"/>
                    <a:pt x="153058" y="16485"/>
                    <a:pt x="153062" y="16485"/>
                  </a:cubicBezTo>
                  <a:cubicBezTo>
                    <a:pt x="154220" y="16455"/>
                    <a:pt x="155200" y="17329"/>
                    <a:pt x="155310" y="18479"/>
                  </a:cubicBezTo>
                  <a:lnTo>
                    <a:pt x="158620" y="73635"/>
                  </a:lnTo>
                  <a:cubicBezTo>
                    <a:pt x="158679" y="74649"/>
                    <a:pt x="158026" y="75565"/>
                    <a:pt x="157050" y="75841"/>
                  </a:cubicBezTo>
                  <a:lnTo>
                    <a:pt x="66807" y="99685"/>
                  </a:lnTo>
                  <a:cubicBezTo>
                    <a:pt x="66179" y="99850"/>
                    <a:pt x="65509" y="99727"/>
                    <a:pt x="64983" y="99345"/>
                  </a:cubicBezTo>
                  <a:cubicBezTo>
                    <a:pt x="49285" y="87636"/>
                    <a:pt x="42115" y="84581"/>
                    <a:pt x="40121" y="84538"/>
                  </a:cubicBezTo>
                  <a:cubicBezTo>
                    <a:pt x="39781" y="91539"/>
                    <a:pt x="46951" y="99388"/>
                    <a:pt x="46994" y="99473"/>
                  </a:cubicBezTo>
                  <a:cubicBezTo>
                    <a:pt x="47626" y="100139"/>
                    <a:pt x="47745" y="101136"/>
                    <a:pt x="47291" y="101934"/>
                  </a:cubicBezTo>
                  <a:cubicBezTo>
                    <a:pt x="46850" y="102735"/>
                    <a:pt x="45942" y="103164"/>
                    <a:pt x="45042" y="102994"/>
                  </a:cubicBezTo>
                  <a:cubicBezTo>
                    <a:pt x="22683" y="98752"/>
                    <a:pt x="5203" y="98539"/>
                    <a:pt x="4567" y="101382"/>
                  </a:cubicBezTo>
                  <a:cubicBezTo>
                    <a:pt x="3251" y="107067"/>
                    <a:pt x="6391" y="112583"/>
                    <a:pt x="9403" y="117929"/>
                  </a:cubicBezTo>
                  <a:cubicBezTo>
                    <a:pt x="10209" y="119286"/>
                    <a:pt x="10973" y="120644"/>
                    <a:pt x="11610" y="122171"/>
                  </a:cubicBezTo>
                  <a:cubicBezTo>
                    <a:pt x="14452" y="125650"/>
                    <a:pt x="48521" y="129384"/>
                    <a:pt x="79748" y="130954"/>
                  </a:cubicBezTo>
                  <a:cubicBezTo>
                    <a:pt x="103252" y="132863"/>
                    <a:pt x="181573" y="138378"/>
                    <a:pt x="204950" y="130275"/>
                  </a:cubicBezTo>
                  <a:cubicBezTo>
                    <a:pt x="226885" y="122680"/>
                    <a:pt x="211102" y="35535"/>
                    <a:pt x="203211" y="2611"/>
                  </a:cubicBezTo>
                  <a:cubicBezTo>
                    <a:pt x="202922" y="1500"/>
                    <a:pt x="203588" y="367"/>
                    <a:pt x="204700" y="74"/>
                  </a:cubicBezTo>
                  <a:cubicBezTo>
                    <a:pt x="204713" y="74"/>
                    <a:pt x="204725" y="70"/>
                    <a:pt x="204738" y="66"/>
                  </a:cubicBezTo>
                  <a:cubicBezTo>
                    <a:pt x="205875" y="-223"/>
                    <a:pt x="207029" y="465"/>
                    <a:pt x="207318" y="1597"/>
                  </a:cubicBezTo>
                  <a:cubicBezTo>
                    <a:pt x="207322" y="1610"/>
                    <a:pt x="207322" y="1623"/>
                    <a:pt x="207326" y="1636"/>
                  </a:cubicBezTo>
                  <a:cubicBezTo>
                    <a:pt x="212019" y="21971"/>
                    <a:pt x="215672" y="42531"/>
                    <a:pt x="218272" y="63240"/>
                  </a:cubicBezTo>
                  <a:cubicBezTo>
                    <a:pt x="223279" y="105922"/>
                    <a:pt x="219248" y="129808"/>
                    <a:pt x="206308" y="134305"/>
                  </a:cubicBezTo>
                  <a:cubicBezTo>
                    <a:pt x="196507" y="137615"/>
                    <a:pt x="178094" y="138760"/>
                    <a:pt x="157771" y="138760"/>
                  </a:cubicBezTo>
                  <a:close/>
                </a:path>
              </a:pathLst>
            </a:custGeom>
            <a:solidFill>
              <a:srgbClr val="231F20"/>
            </a:solidFill>
            <a:ln w="4239"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C774AF31-2AB6-4CAE-90D0-5BB7F0D08F73}"/>
                </a:ext>
              </a:extLst>
            </p:cNvPr>
            <p:cNvSpPr/>
            <p:nvPr/>
          </p:nvSpPr>
          <p:spPr>
            <a:xfrm>
              <a:off x="10720226" y="2863201"/>
              <a:ext cx="5133" cy="59185"/>
            </a:xfrm>
            <a:custGeom>
              <a:avLst/>
              <a:gdLst>
                <a:gd name="connsiteX0" fmla="*/ 5134 w 5133"/>
                <a:gd name="connsiteY0" fmla="*/ 59186 h 59185"/>
                <a:gd name="connsiteX1" fmla="*/ 0 w 5133"/>
                <a:gd name="connsiteY1" fmla="*/ 0 h 59185"/>
              </a:gdLst>
              <a:ahLst/>
              <a:cxnLst>
                <a:cxn ang="0">
                  <a:pos x="connsiteX0" y="connsiteY0"/>
                </a:cxn>
                <a:cxn ang="0">
                  <a:pos x="connsiteX1" y="connsiteY1"/>
                </a:cxn>
              </a:cxnLst>
              <a:rect l="l" t="t" r="r" b="b"/>
              <a:pathLst>
                <a:path w="5133" h="59185">
                  <a:moveTo>
                    <a:pt x="5134" y="59186"/>
                  </a:moveTo>
                  <a:lnTo>
                    <a:pt x="0" y="0"/>
                  </a:lnTo>
                </a:path>
              </a:pathLst>
            </a:custGeom>
            <a:ln w="4239"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DCE75B02-1259-4E8E-B63B-F5DC5CAD935B}"/>
                </a:ext>
              </a:extLst>
            </p:cNvPr>
            <p:cNvSpPr/>
            <p:nvPr/>
          </p:nvSpPr>
          <p:spPr>
            <a:xfrm>
              <a:off x="10718097" y="2861118"/>
              <a:ext cx="9391" cy="63603"/>
            </a:xfrm>
            <a:custGeom>
              <a:avLst/>
              <a:gdLst>
                <a:gd name="connsiteX0" fmla="*/ 7263 w 9391"/>
                <a:gd name="connsiteY0" fmla="*/ 63391 h 63603"/>
                <a:gd name="connsiteX1" fmla="*/ 5141 w 9391"/>
                <a:gd name="connsiteY1" fmla="*/ 61482 h 63603"/>
                <a:gd name="connsiteX2" fmla="*/ 7 w 9391"/>
                <a:gd name="connsiteY2" fmla="*/ 2296 h 63603"/>
                <a:gd name="connsiteX3" fmla="*/ 1946 w 9391"/>
                <a:gd name="connsiteY3" fmla="*/ 6 h 63603"/>
                <a:gd name="connsiteX4" fmla="*/ 1959 w 9391"/>
                <a:gd name="connsiteY4" fmla="*/ 5 h 63603"/>
                <a:gd name="connsiteX5" fmla="*/ 4250 w 9391"/>
                <a:gd name="connsiteY5" fmla="*/ 1914 h 63603"/>
                <a:gd name="connsiteX6" fmla="*/ 9384 w 9391"/>
                <a:gd name="connsiteY6" fmla="*/ 61312 h 63603"/>
                <a:gd name="connsiteX7" fmla="*/ 7445 w 9391"/>
                <a:gd name="connsiteY7" fmla="*/ 63603 h 63603"/>
                <a:gd name="connsiteX8" fmla="*/ 7432 w 9391"/>
                <a:gd name="connsiteY8" fmla="*/ 63603 h 6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91" h="63603">
                  <a:moveTo>
                    <a:pt x="7263" y="63391"/>
                  </a:moveTo>
                  <a:cubicBezTo>
                    <a:pt x="6168" y="63395"/>
                    <a:pt x="5252" y="62568"/>
                    <a:pt x="5141" y="61482"/>
                  </a:cubicBezTo>
                  <a:lnTo>
                    <a:pt x="7" y="2296"/>
                  </a:lnTo>
                  <a:cubicBezTo>
                    <a:pt x="-90" y="1129"/>
                    <a:pt x="780" y="103"/>
                    <a:pt x="1946" y="6"/>
                  </a:cubicBezTo>
                  <a:cubicBezTo>
                    <a:pt x="1951" y="6"/>
                    <a:pt x="1955" y="5"/>
                    <a:pt x="1959" y="5"/>
                  </a:cubicBezTo>
                  <a:cubicBezTo>
                    <a:pt x="3109" y="-71"/>
                    <a:pt x="4119" y="768"/>
                    <a:pt x="4250" y="1914"/>
                  </a:cubicBezTo>
                  <a:lnTo>
                    <a:pt x="9384" y="61312"/>
                  </a:lnTo>
                  <a:cubicBezTo>
                    <a:pt x="9481" y="62479"/>
                    <a:pt x="8612" y="63506"/>
                    <a:pt x="7445" y="63603"/>
                  </a:cubicBezTo>
                  <a:cubicBezTo>
                    <a:pt x="7441" y="63603"/>
                    <a:pt x="7436" y="63603"/>
                    <a:pt x="7432" y="63603"/>
                  </a:cubicBezTo>
                  <a:close/>
                </a:path>
              </a:pathLst>
            </a:custGeom>
            <a:solidFill>
              <a:srgbClr val="231F20"/>
            </a:solidFill>
            <a:ln w="4239"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EBBCC29B-887A-4EC8-8D00-D0218E8C4114}"/>
                </a:ext>
              </a:extLst>
            </p:cNvPr>
            <p:cNvSpPr/>
            <p:nvPr/>
          </p:nvSpPr>
          <p:spPr>
            <a:xfrm>
              <a:off x="10416360" y="2902447"/>
              <a:ext cx="9760" cy="13619"/>
            </a:xfrm>
            <a:custGeom>
              <a:avLst/>
              <a:gdLst>
                <a:gd name="connsiteX0" fmla="*/ 2845 w 9760"/>
                <a:gd name="connsiteY0" fmla="*/ 13619 h 13619"/>
                <a:gd name="connsiteX1" fmla="*/ 851 w 9760"/>
                <a:gd name="connsiteY1" fmla="*/ 12219 h 13619"/>
                <a:gd name="connsiteX2" fmla="*/ 1275 w 9760"/>
                <a:gd name="connsiteY2" fmla="*/ 3437 h 13619"/>
                <a:gd name="connsiteX3" fmla="*/ 7639 w 9760"/>
                <a:gd name="connsiteY3" fmla="*/ 0 h 13619"/>
                <a:gd name="connsiteX4" fmla="*/ 9761 w 9760"/>
                <a:gd name="connsiteY4" fmla="*/ 2121 h 13619"/>
                <a:gd name="connsiteX5" fmla="*/ 7639 w 9760"/>
                <a:gd name="connsiteY5" fmla="*/ 4243 h 13619"/>
                <a:gd name="connsiteX6" fmla="*/ 4584 w 9760"/>
                <a:gd name="connsiteY6" fmla="*/ 5855 h 13619"/>
                <a:gd name="connsiteX7" fmla="*/ 4584 w 9760"/>
                <a:gd name="connsiteY7" fmla="*/ 10819 h 13619"/>
                <a:gd name="connsiteX8" fmla="*/ 3227 w 9760"/>
                <a:gd name="connsiteY8" fmla="*/ 13534 h 13619"/>
                <a:gd name="connsiteX9" fmla="*/ 2845 w 9760"/>
                <a:gd name="connsiteY9" fmla="*/ 13619 h 1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60" h="13619">
                  <a:moveTo>
                    <a:pt x="2845" y="13619"/>
                  </a:moveTo>
                  <a:cubicBezTo>
                    <a:pt x="1950" y="13619"/>
                    <a:pt x="1156" y="13059"/>
                    <a:pt x="851" y="12219"/>
                  </a:cubicBezTo>
                  <a:cubicBezTo>
                    <a:pt x="-418" y="9393"/>
                    <a:pt x="-261" y="6131"/>
                    <a:pt x="1275" y="3437"/>
                  </a:cubicBezTo>
                  <a:cubicBezTo>
                    <a:pt x="2807" y="1434"/>
                    <a:pt x="5123" y="182"/>
                    <a:pt x="7639" y="0"/>
                  </a:cubicBezTo>
                  <a:cubicBezTo>
                    <a:pt x="8810" y="0"/>
                    <a:pt x="9761" y="950"/>
                    <a:pt x="9761" y="2121"/>
                  </a:cubicBezTo>
                  <a:cubicBezTo>
                    <a:pt x="9761" y="3292"/>
                    <a:pt x="8810" y="4243"/>
                    <a:pt x="7639" y="4243"/>
                  </a:cubicBezTo>
                  <a:cubicBezTo>
                    <a:pt x="6438" y="4323"/>
                    <a:pt x="5327" y="4909"/>
                    <a:pt x="4584" y="5855"/>
                  </a:cubicBezTo>
                  <a:cubicBezTo>
                    <a:pt x="3867" y="7433"/>
                    <a:pt x="3867" y="9241"/>
                    <a:pt x="4584" y="10819"/>
                  </a:cubicBezTo>
                  <a:cubicBezTo>
                    <a:pt x="4924" y="11939"/>
                    <a:pt x="4330" y="13135"/>
                    <a:pt x="3227" y="13534"/>
                  </a:cubicBezTo>
                  <a:cubicBezTo>
                    <a:pt x="3104" y="13577"/>
                    <a:pt x="2976" y="13602"/>
                    <a:pt x="2845" y="13619"/>
                  </a:cubicBezTo>
                  <a:close/>
                </a:path>
              </a:pathLst>
            </a:custGeom>
            <a:solidFill>
              <a:srgbClr val="231F20"/>
            </a:solidFill>
            <a:ln w="4239"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D37A0D05-0E36-4985-A4FE-1A98709EA943}"/>
                </a:ext>
              </a:extLst>
            </p:cNvPr>
            <p:cNvSpPr/>
            <p:nvPr/>
          </p:nvSpPr>
          <p:spPr>
            <a:xfrm>
              <a:off x="9902667" y="2733708"/>
              <a:ext cx="472028" cy="266448"/>
            </a:xfrm>
            <a:custGeom>
              <a:avLst/>
              <a:gdLst>
                <a:gd name="connsiteX0" fmla="*/ 421967 w 472028"/>
                <a:gd name="connsiteY0" fmla="*/ 266448 h 266448"/>
                <a:gd name="connsiteX1" fmla="*/ 421967 w 472028"/>
                <a:gd name="connsiteY1" fmla="*/ 266448 h 266448"/>
                <a:gd name="connsiteX2" fmla="*/ 420058 w 472028"/>
                <a:gd name="connsiteY2" fmla="*/ 265048 h 266448"/>
                <a:gd name="connsiteX3" fmla="*/ 327567 w 472028"/>
                <a:gd name="connsiteY3" fmla="*/ 7430 h 266448"/>
                <a:gd name="connsiteX4" fmla="*/ 225360 w 472028"/>
                <a:gd name="connsiteY4" fmla="*/ 206329 h 266448"/>
                <a:gd name="connsiteX5" fmla="*/ 223663 w 472028"/>
                <a:gd name="connsiteY5" fmla="*/ 207474 h 266448"/>
                <a:gd name="connsiteX6" fmla="*/ 221796 w 472028"/>
                <a:gd name="connsiteY6" fmla="*/ 206668 h 266448"/>
                <a:gd name="connsiteX7" fmla="*/ 120861 w 472028"/>
                <a:gd name="connsiteY7" fmla="*/ 74805 h 266448"/>
                <a:gd name="connsiteX8" fmla="*/ 57221 w 472028"/>
                <a:gd name="connsiteY8" fmla="*/ 176884 h 266448"/>
                <a:gd name="connsiteX9" fmla="*/ 54310 w 472028"/>
                <a:gd name="connsiteY9" fmla="*/ 177618 h 266448"/>
                <a:gd name="connsiteX10" fmla="*/ 54293 w 472028"/>
                <a:gd name="connsiteY10" fmla="*/ 177606 h 266448"/>
                <a:gd name="connsiteX11" fmla="*/ 1047 w 472028"/>
                <a:gd name="connsiteY11" fmla="*/ 145531 h 266448"/>
                <a:gd name="connsiteX12" fmla="*/ 258 w 472028"/>
                <a:gd name="connsiteY12" fmla="*/ 142760 h 266448"/>
                <a:gd name="connsiteX13" fmla="*/ 326 w 472028"/>
                <a:gd name="connsiteY13" fmla="*/ 142646 h 266448"/>
                <a:gd name="connsiteX14" fmla="*/ 3168 w 472028"/>
                <a:gd name="connsiteY14" fmla="*/ 141899 h 266448"/>
                <a:gd name="connsiteX15" fmla="*/ 3211 w 472028"/>
                <a:gd name="connsiteY15" fmla="*/ 141924 h 266448"/>
                <a:gd name="connsiteX16" fmla="*/ 54717 w 472028"/>
                <a:gd name="connsiteY16" fmla="*/ 172896 h 266448"/>
                <a:gd name="connsiteX17" fmla="*/ 118910 w 472028"/>
                <a:gd name="connsiteY17" fmla="*/ 69968 h 266448"/>
                <a:gd name="connsiteX18" fmla="*/ 120607 w 472028"/>
                <a:gd name="connsiteY18" fmla="*/ 68950 h 266448"/>
                <a:gd name="connsiteX19" fmla="*/ 122431 w 472028"/>
                <a:gd name="connsiteY19" fmla="*/ 69798 h 266448"/>
                <a:gd name="connsiteX20" fmla="*/ 223069 w 472028"/>
                <a:gd name="connsiteY20" fmla="*/ 201322 h 266448"/>
                <a:gd name="connsiteX21" fmla="*/ 325997 w 472028"/>
                <a:gd name="connsiteY21" fmla="*/ 1151 h 266448"/>
                <a:gd name="connsiteX22" fmla="*/ 328033 w 472028"/>
                <a:gd name="connsiteY22" fmla="*/ 5 h 266448"/>
                <a:gd name="connsiteX23" fmla="*/ 329900 w 472028"/>
                <a:gd name="connsiteY23" fmla="*/ 1405 h 266448"/>
                <a:gd name="connsiteX24" fmla="*/ 422307 w 472028"/>
                <a:gd name="connsiteY24" fmla="*/ 258811 h 266448"/>
                <a:gd name="connsiteX25" fmla="*/ 468001 w 472028"/>
                <a:gd name="connsiteY25" fmla="*/ 161950 h 266448"/>
                <a:gd name="connsiteX26" fmla="*/ 470801 w 472028"/>
                <a:gd name="connsiteY26" fmla="*/ 160932 h 266448"/>
                <a:gd name="connsiteX27" fmla="*/ 471832 w 472028"/>
                <a:gd name="connsiteY27" fmla="*/ 163749 h 266448"/>
                <a:gd name="connsiteX28" fmla="*/ 471819 w 472028"/>
                <a:gd name="connsiteY28" fmla="*/ 163774 h 266448"/>
                <a:gd name="connsiteX29" fmla="*/ 423919 w 472028"/>
                <a:gd name="connsiteY29" fmla="*/ 265175 h 266448"/>
                <a:gd name="connsiteX30" fmla="*/ 421967 w 472028"/>
                <a:gd name="connsiteY30" fmla="*/ 266448 h 26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72028" h="266448">
                  <a:moveTo>
                    <a:pt x="421967" y="266448"/>
                  </a:moveTo>
                  <a:lnTo>
                    <a:pt x="421967" y="266448"/>
                  </a:lnTo>
                  <a:cubicBezTo>
                    <a:pt x="421110" y="266402"/>
                    <a:pt x="420359" y="265854"/>
                    <a:pt x="420058" y="265048"/>
                  </a:cubicBezTo>
                  <a:lnTo>
                    <a:pt x="327567" y="7430"/>
                  </a:lnTo>
                  <a:lnTo>
                    <a:pt x="225360" y="206329"/>
                  </a:lnTo>
                  <a:cubicBezTo>
                    <a:pt x="225016" y="206965"/>
                    <a:pt x="224384" y="207394"/>
                    <a:pt x="223663" y="207474"/>
                  </a:cubicBezTo>
                  <a:cubicBezTo>
                    <a:pt x="222941" y="207559"/>
                    <a:pt x="222229" y="207250"/>
                    <a:pt x="221796" y="206668"/>
                  </a:cubicBezTo>
                  <a:lnTo>
                    <a:pt x="120861" y="74805"/>
                  </a:lnTo>
                  <a:lnTo>
                    <a:pt x="57221" y="176884"/>
                  </a:lnTo>
                  <a:cubicBezTo>
                    <a:pt x="56618" y="177890"/>
                    <a:pt x="55316" y="178217"/>
                    <a:pt x="54310" y="177618"/>
                  </a:cubicBezTo>
                  <a:cubicBezTo>
                    <a:pt x="54306" y="177614"/>
                    <a:pt x="54297" y="177610"/>
                    <a:pt x="54293" y="177606"/>
                  </a:cubicBezTo>
                  <a:lnTo>
                    <a:pt x="1047" y="145531"/>
                  </a:lnTo>
                  <a:cubicBezTo>
                    <a:pt x="63" y="144983"/>
                    <a:pt x="-289" y="143744"/>
                    <a:pt x="258" y="142760"/>
                  </a:cubicBezTo>
                  <a:cubicBezTo>
                    <a:pt x="279" y="142722"/>
                    <a:pt x="300" y="142684"/>
                    <a:pt x="326" y="142646"/>
                  </a:cubicBezTo>
                  <a:cubicBezTo>
                    <a:pt x="907" y="141653"/>
                    <a:pt x="2180" y="141322"/>
                    <a:pt x="3168" y="141899"/>
                  </a:cubicBezTo>
                  <a:cubicBezTo>
                    <a:pt x="3185" y="141907"/>
                    <a:pt x="3198" y="141916"/>
                    <a:pt x="3211" y="141924"/>
                  </a:cubicBezTo>
                  <a:lnTo>
                    <a:pt x="54717" y="172896"/>
                  </a:lnTo>
                  <a:lnTo>
                    <a:pt x="118910" y="69968"/>
                  </a:lnTo>
                  <a:cubicBezTo>
                    <a:pt x="119283" y="69379"/>
                    <a:pt x="119911" y="69002"/>
                    <a:pt x="120607" y="68950"/>
                  </a:cubicBezTo>
                  <a:cubicBezTo>
                    <a:pt x="121315" y="68915"/>
                    <a:pt x="121998" y="69233"/>
                    <a:pt x="122431" y="69798"/>
                  </a:cubicBezTo>
                  <a:lnTo>
                    <a:pt x="223069" y="201322"/>
                  </a:lnTo>
                  <a:lnTo>
                    <a:pt x="325997" y="1151"/>
                  </a:lnTo>
                  <a:cubicBezTo>
                    <a:pt x="326387" y="396"/>
                    <a:pt x="327185" y="-55"/>
                    <a:pt x="328033" y="5"/>
                  </a:cubicBezTo>
                  <a:cubicBezTo>
                    <a:pt x="328878" y="57"/>
                    <a:pt x="329612" y="608"/>
                    <a:pt x="329900" y="1405"/>
                  </a:cubicBezTo>
                  <a:lnTo>
                    <a:pt x="422307" y="258811"/>
                  </a:lnTo>
                  <a:lnTo>
                    <a:pt x="468001" y="161950"/>
                  </a:lnTo>
                  <a:cubicBezTo>
                    <a:pt x="468497" y="160902"/>
                    <a:pt x="469745" y="160448"/>
                    <a:pt x="470801" y="160932"/>
                  </a:cubicBezTo>
                  <a:cubicBezTo>
                    <a:pt x="471862" y="161424"/>
                    <a:pt x="472324" y="162688"/>
                    <a:pt x="471832" y="163749"/>
                  </a:cubicBezTo>
                  <a:cubicBezTo>
                    <a:pt x="471828" y="163757"/>
                    <a:pt x="471823" y="163766"/>
                    <a:pt x="471819" y="163774"/>
                  </a:cubicBezTo>
                  <a:lnTo>
                    <a:pt x="423919" y="265175"/>
                  </a:lnTo>
                  <a:cubicBezTo>
                    <a:pt x="423571" y="265943"/>
                    <a:pt x="422812" y="266440"/>
                    <a:pt x="421967" y="266448"/>
                  </a:cubicBezTo>
                  <a:close/>
                </a:path>
              </a:pathLst>
            </a:custGeom>
            <a:solidFill>
              <a:srgbClr val="D1D3D4"/>
            </a:solidFill>
            <a:ln w="4239"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51E6D2AA-3F20-44BC-96B8-50DBDD22CD64}"/>
                </a:ext>
              </a:extLst>
            </p:cNvPr>
            <p:cNvSpPr/>
            <p:nvPr/>
          </p:nvSpPr>
          <p:spPr>
            <a:xfrm>
              <a:off x="9945378" y="2896592"/>
              <a:ext cx="25286" cy="25286"/>
            </a:xfrm>
            <a:custGeom>
              <a:avLst/>
              <a:gdLst>
                <a:gd name="connsiteX0" fmla="*/ 25287 w 25286"/>
                <a:gd name="connsiteY0" fmla="*/ 12643 h 25286"/>
                <a:gd name="connsiteX1" fmla="*/ 12643 w 25286"/>
                <a:gd name="connsiteY1" fmla="*/ 25287 h 25286"/>
                <a:gd name="connsiteX2" fmla="*/ 0 w 25286"/>
                <a:gd name="connsiteY2" fmla="*/ 12643 h 25286"/>
                <a:gd name="connsiteX3" fmla="*/ 12643 w 25286"/>
                <a:gd name="connsiteY3" fmla="*/ 0 h 25286"/>
                <a:gd name="connsiteX4" fmla="*/ 25287 w 25286"/>
                <a:gd name="connsiteY4" fmla="*/ 12643 h 25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86" h="25286">
                  <a:moveTo>
                    <a:pt x="25287" y="12643"/>
                  </a:moveTo>
                  <a:cubicBezTo>
                    <a:pt x="25287" y="19626"/>
                    <a:pt x="19626" y="25287"/>
                    <a:pt x="12643" y="25287"/>
                  </a:cubicBezTo>
                  <a:cubicBezTo>
                    <a:pt x="5661" y="25287"/>
                    <a:pt x="0" y="19626"/>
                    <a:pt x="0" y="12643"/>
                  </a:cubicBezTo>
                  <a:cubicBezTo>
                    <a:pt x="0" y="5661"/>
                    <a:pt x="5661" y="0"/>
                    <a:pt x="12643" y="0"/>
                  </a:cubicBezTo>
                  <a:cubicBezTo>
                    <a:pt x="19626" y="0"/>
                    <a:pt x="25287" y="5661"/>
                    <a:pt x="25287" y="12643"/>
                  </a:cubicBezTo>
                  <a:close/>
                </a:path>
              </a:pathLst>
            </a:custGeom>
            <a:solidFill>
              <a:srgbClr val="FFFFFF"/>
            </a:solidFill>
            <a:ln w="4239"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E6989ED6-232B-4B80-972C-4288758B25A3}"/>
                </a:ext>
              </a:extLst>
            </p:cNvPr>
            <p:cNvSpPr/>
            <p:nvPr/>
          </p:nvSpPr>
          <p:spPr>
            <a:xfrm>
              <a:off x="9943256" y="2894428"/>
              <a:ext cx="29529" cy="29529"/>
            </a:xfrm>
            <a:custGeom>
              <a:avLst/>
              <a:gdLst>
                <a:gd name="connsiteX0" fmla="*/ 14765 w 29529"/>
                <a:gd name="connsiteY0" fmla="*/ 29529 h 29529"/>
                <a:gd name="connsiteX1" fmla="*/ 0 w 29529"/>
                <a:gd name="connsiteY1" fmla="*/ 14765 h 29529"/>
                <a:gd name="connsiteX2" fmla="*/ 14765 w 29529"/>
                <a:gd name="connsiteY2" fmla="*/ 0 h 29529"/>
                <a:gd name="connsiteX3" fmla="*/ 29529 w 29529"/>
                <a:gd name="connsiteY3" fmla="*/ 14765 h 29529"/>
                <a:gd name="connsiteX4" fmla="*/ 29529 w 29529"/>
                <a:gd name="connsiteY4" fmla="*/ 14807 h 29529"/>
                <a:gd name="connsiteX5" fmla="*/ 14765 w 29529"/>
                <a:gd name="connsiteY5" fmla="*/ 29529 h 29529"/>
                <a:gd name="connsiteX6" fmla="*/ 14765 w 29529"/>
                <a:gd name="connsiteY6" fmla="*/ 4073 h 29529"/>
                <a:gd name="connsiteX7" fmla="*/ 4243 w 29529"/>
                <a:gd name="connsiteY7" fmla="*/ 14595 h 29529"/>
                <a:gd name="connsiteX8" fmla="*/ 14765 w 29529"/>
                <a:gd name="connsiteY8" fmla="*/ 25117 h 29529"/>
                <a:gd name="connsiteX9" fmla="*/ 25287 w 29529"/>
                <a:gd name="connsiteY9" fmla="*/ 14595 h 29529"/>
                <a:gd name="connsiteX10" fmla="*/ 14765 w 29529"/>
                <a:gd name="connsiteY10" fmla="*/ 4285 h 2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29" h="29529">
                  <a:moveTo>
                    <a:pt x="14765" y="29529"/>
                  </a:moveTo>
                  <a:cubicBezTo>
                    <a:pt x="6610" y="29529"/>
                    <a:pt x="0" y="22919"/>
                    <a:pt x="0" y="14765"/>
                  </a:cubicBezTo>
                  <a:cubicBezTo>
                    <a:pt x="0" y="6610"/>
                    <a:pt x="6610" y="0"/>
                    <a:pt x="14765" y="0"/>
                  </a:cubicBezTo>
                  <a:cubicBezTo>
                    <a:pt x="22919" y="0"/>
                    <a:pt x="29529" y="6610"/>
                    <a:pt x="29529" y="14765"/>
                  </a:cubicBezTo>
                  <a:cubicBezTo>
                    <a:pt x="29529" y="14777"/>
                    <a:pt x="29529" y="14794"/>
                    <a:pt x="29529" y="14807"/>
                  </a:cubicBezTo>
                  <a:cubicBezTo>
                    <a:pt x="29504" y="22945"/>
                    <a:pt x="22902" y="29529"/>
                    <a:pt x="14765" y="29529"/>
                  </a:cubicBezTo>
                  <a:close/>
                  <a:moveTo>
                    <a:pt x="14765" y="4073"/>
                  </a:moveTo>
                  <a:cubicBezTo>
                    <a:pt x="8952" y="4073"/>
                    <a:pt x="4243" y="8782"/>
                    <a:pt x="4243" y="14595"/>
                  </a:cubicBezTo>
                  <a:cubicBezTo>
                    <a:pt x="4243" y="20407"/>
                    <a:pt x="8952" y="25117"/>
                    <a:pt x="14765" y="25117"/>
                  </a:cubicBezTo>
                  <a:cubicBezTo>
                    <a:pt x="20577" y="25117"/>
                    <a:pt x="25287" y="20407"/>
                    <a:pt x="25287" y="14595"/>
                  </a:cubicBezTo>
                  <a:cubicBezTo>
                    <a:pt x="25172" y="8867"/>
                    <a:pt x="20492" y="4285"/>
                    <a:pt x="14765" y="4285"/>
                  </a:cubicBezTo>
                  <a:close/>
                </a:path>
              </a:pathLst>
            </a:custGeom>
            <a:solidFill>
              <a:srgbClr val="D1D3D4"/>
            </a:solidFill>
            <a:ln w="4239"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EFFCB6E8-28E1-409F-91E2-D1466FACFF49}"/>
                </a:ext>
              </a:extLst>
            </p:cNvPr>
            <p:cNvSpPr/>
            <p:nvPr/>
          </p:nvSpPr>
          <p:spPr>
            <a:xfrm>
              <a:off x="10010716" y="2792136"/>
              <a:ext cx="25286" cy="25286"/>
            </a:xfrm>
            <a:custGeom>
              <a:avLst/>
              <a:gdLst>
                <a:gd name="connsiteX0" fmla="*/ 25287 w 25286"/>
                <a:gd name="connsiteY0" fmla="*/ 12643 h 25286"/>
                <a:gd name="connsiteX1" fmla="*/ 12643 w 25286"/>
                <a:gd name="connsiteY1" fmla="*/ 25287 h 25286"/>
                <a:gd name="connsiteX2" fmla="*/ 0 w 25286"/>
                <a:gd name="connsiteY2" fmla="*/ 12643 h 25286"/>
                <a:gd name="connsiteX3" fmla="*/ 12643 w 25286"/>
                <a:gd name="connsiteY3" fmla="*/ 0 h 25286"/>
                <a:gd name="connsiteX4" fmla="*/ 25287 w 25286"/>
                <a:gd name="connsiteY4" fmla="*/ 12643 h 25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86" h="25286">
                  <a:moveTo>
                    <a:pt x="25287" y="12643"/>
                  </a:moveTo>
                  <a:cubicBezTo>
                    <a:pt x="25287" y="19626"/>
                    <a:pt x="19626" y="25287"/>
                    <a:pt x="12643" y="25287"/>
                  </a:cubicBezTo>
                  <a:cubicBezTo>
                    <a:pt x="5661" y="25287"/>
                    <a:pt x="0" y="19626"/>
                    <a:pt x="0" y="12643"/>
                  </a:cubicBezTo>
                  <a:cubicBezTo>
                    <a:pt x="0" y="5661"/>
                    <a:pt x="5661" y="0"/>
                    <a:pt x="12643" y="0"/>
                  </a:cubicBezTo>
                  <a:cubicBezTo>
                    <a:pt x="19626" y="0"/>
                    <a:pt x="25287" y="5661"/>
                    <a:pt x="25287" y="12643"/>
                  </a:cubicBezTo>
                  <a:close/>
                </a:path>
              </a:pathLst>
            </a:custGeom>
            <a:solidFill>
              <a:srgbClr val="FFFFFF"/>
            </a:solidFill>
            <a:ln w="4239"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1C1682CE-7030-46B5-ACF8-B9049D77B416}"/>
                </a:ext>
              </a:extLst>
            </p:cNvPr>
            <p:cNvSpPr/>
            <p:nvPr/>
          </p:nvSpPr>
          <p:spPr>
            <a:xfrm>
              <a:off x="10008552" y="2790014"/>
              <a:ext cx="29529" cy="29529"/>
            </a:xfrm>
            <a:custGeom>
              <a:avLst/>
              <a:gdLst>
                <a:gd name="connsiteX0" fmla="*/ 14807 w 29529"/>
                <a:gd name="connsiteY0" fmla="*/ 29529 h 29529"/>
                <a:gd name="connsiteX1" fmla="*/ 0 w 29529"/>
                <a:gd name="connsiteY1" fmla="*/ 14807 h 29529"/>
                <a:gd name="connsiteX2" fmla="*/ 14722 w 29529"/>
                <a:gd name="connsiteY2" fmla="*/ 0 h 29529"/>
                <a:gd name="connsiteX3" fmla="*/ 29529 w 29529"/>
                <a:gd name="connsiteY3" fmla="*/ 14722 h 29529"/>
                <a:gd name="connsiteX4" fmla="*/ 29529 w 29529"/>
                <a:gd name="connsiteY4" fmla="*/ 14765 h 29529"/>
                <a:gd name="connsiteX5" fmla="*/ 14807 w 29529"/>
                <a:gd name="connsiteY5" fmla="*/ 29529 h 29529"/>
                <a:gd name="connsiteX6" fmla="*/ 14807 w 29529"/>
                <a:gd name="connsiteY6" fmla="*/ 4073 h 29529"/>
                <a:gd name="connsiteX7" fmla="*/ 4243 w 29529"/>
                <a:gd name="connsiteY7" fmla="*/ 14553 h 29529"/>
                <a:gd name="connsiteX8" fmla="*/ 14722 w 29529"/>
                <a:gd name="connsiteY8" fmla="*/ 25117 h 29529"/>
                <a:gd name="connsiteX9" fmla="*/ 25287 w 29529"/>
                <a:gd name="connsiteY9" fmla="*/ 14637 h 29529"/>
                <a:gd name="connsiteX10" fmla="*/ 25287 w 29529"/>
                <a:gd name="connsiteY10" fmla="*/ 14553 h 29529"/>
                <a:gd name="connsiteX11" fmla="*/ 14807 w 29529"/>
                <a:gd name="connsiteY11" fmla="*/ 4285 h 2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9" h="29529">
                  <a:moveTo>
                    <a:pt x="14807" y="29529"/>
                  </a:moveTo>
                  <a:cubicBezTo>
                    <a:pt x="6653" y="29553"/>
                    <a:pt x="26" y="22962"/>
                    <a:pt x="0" y="14807"/>
                  </a:cubicBezTo>
                  <a:cubicBezTo>
                    <a:pt x="-25" y="6653"/>
                    <a:pt x="6568" y="23"/>
                    <a:pt x="14722" y="0"/>
                  </a:cubicBezTo>
                  <a:cubicBezTo>
                    <a:pt x="22877" y="-23"/>
                    <a:pt x="29504" y="6568"/>
                    <a:pt x="29529" y="14722"/>
                  </a:cubicBezTo>
                  <a:cubicBezTo>
                    <a:pt x="29529" y="14736"/>
                    <a:pt x="29529" y="14751"/>
                    <a:pt x="29529" y="14765"/>
                  </a:cubicBezTo>
                  <a:cubicBezTo>
                    <a:pt x="29529" y="22903"/>
                    <a:pt x="22945" y="29506"/>
                    <a:pt x="14807" y="29529"/>
                  </a:cubicBezTo>
                  <a:close/>
                  <a:moveTo>
                    <a:pt x="14807" y="4073"/>
                  </a:moveTo>
                  <a:cubicBezTo>
                    <a:pt x="8995" y="4050"/>
                    <a:pt x="4268" y="8741"/>
                    <a:pt x="4243" y="14553"/>
                  </a:cubicBezTo>
                  <a:cubicBezTo>
                    <a:pt x="4222" y="20364"/>
                    <a:pt x="8910" y="25094"/>
                    <a:pt x="14722" y="25117"/>
                  </a:cubicBezTo>
                  <a:cubicBezTo>
                    <a:pt x="20535" y="25140"/>
                    <a:pt x="25261" y="20448"/>
                    <a:pt x="25287" y="14637"/>
                  </a:cubicBezTo>
                  <a:cubicBezTo>
                    <a:pt x="25287" y="14609"/>
                    <a:pt x="25287" y="14581"/>
                    <a:pt x="25287" y="14553"/>
                  </a:cubicBezTo>
                  <a:cubicBezTo>
                    <a:pt x="25151" y="8858"/>
                    <a:pt x="20505" y="4306"/>
                    <a:pt x="14807" y="4285"/>
                  </a:cubicBezTo>
                  <a:close/>
                </a:path>
              </a:pathLst>
            </a:custGeom>
            <a:solidFill>
              <a:srgbClr val="D1D3D4"/>
            </a:solidFill>
            <a:ln w="4239"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E05521CD-18AD-4EDA-9EC2-147CDFC95AD0}"/>
                </a:ext>
              </a:extLst>
            </p:cNvPr>
            <p:cNvSpPr/>
            <p:nvPr/>
          </p:nvSpPr>
          <p:spPr>
            <a:xfrm>
              <a:off x="10217888" y="2723192"/>
              <a:ext cx="25286" cy="25286"/>
            </a:xfrm>
            <a:custGeom>
              <a:avLst/>
              <a:gdLst>
                <a:gd name="connsiteX0" fmla="*/ 25287 w 25286"/>
                <a:gd name="connsiteY0" fmla="*/ 12643 h 25286"/>
                <a:gd name="connsiteX1" fmla="*/ 12643 w 25286"/>
                <a:gd name="connsiteY1" fmla="*/ 25287 h 25286"/>
                <a:gd name="connsiteX2" fmla="*/ 0 w 25286"/>
                <a:gd name="connsiteY2" fmla="*/ 12643 h 25286"/>
                <a:gd name="connsiteX3" fmla="*/ 12643 w 25286"/>
                <a:gd name="connsiteY3" fmla="*/ 0 h 25286"/>
                <a:gd name="connsiteX4" fmla="*/ 25287 w 25286"/>
                <a:gd name="connsiteY4" fmla="*/ 12643 h 25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86" h="25286">
                  <a:moveTo>
                    <a:pt x="25287" y="12643"/>
                  </a:moveTo>
                  <a:cubicBezTo>
                    <a:pt x="25287" y="19626"/>
                    <a:pt x="19626" y="25287"/>
                    <a:pt x="12643" y="25287"/>
                  </a:cubicBezTo>
                  <a:cubicBezTo>
                    <a:pt x="5661" y="25287"/>
                    <a:pt x="0" y="19626"/>
                    <a:pt x="0" y="12643"/>
                  </a:cubicBezTo>
                  <a:cubicBezTo>
                    <a:pt x="0" y="5661"/>
                    <a:pt x="5661" y="0"/>
                    <a:pt x="12643" y="0"/>
                  </a:cubicBezTo>
                  <a:cubicBezTo>
                    <a:pt x="19626" y="0"/>
                    <a:pt x="25287" y="5661"/>
                    <a:pt x="25287" y="12643"/>
                  </a:cubicBezTo>
                  <a:close/>
                </a:path>
              </a:pathLst>
            </a:custGeom>
            <a:solidFill>
              <a:srgbClr val="FFFFFF"/>
            </a:solidFill>
            <a:ln w="4239"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CF0139B9-91F5-4C40-A448-4E1A06628DF3}"/>
                </a:ext>
              </a:extLst>
            </p:cNvPr>
            <p:cNvSpPr/>
            <p:nvPr/>
          </p:nvSpPr>
          <p:spPr>
            <a:xfrm>
              <a:off x="10215724" y="2721028"/>
              <a:ext cx="29529" cy="29529"/>
            </a:xfrm>
            <a:custGeom>
              <a:avLst/>
              <a:gdLst>
                <a:gd name="connsiteX0" fmla="*/ 14807 w 29529"/>
                <a:gd name="connsiteY0" fmla="*/ 29529 h 29529"/>
                <a:gd name="connsiteX1" fmla="*/ 0 w 29529"/>
                <a:gd name="connsiteY1" fmla="*/ 14807 h 29529"/>
                <a:gd name="connsiteX2" fmla="*/ 14722 w 29529"/>
                <a:gd name="connsiteY2" fmla="*/ 0 h 29529"/>
                <a:gd name="connsiteX3" fmla="*/ 29529 w 29529"/>
                <a:gd name="connsiteY3" fmla="*/ 14722 h 29529"/>
                <a:gd name="connsiteX4" fmla="*/ 29529 w 29529"/>
                <a:gd name="connsiteY4" fmla="*/ 14807 h 29529"/>
                <a:gd name="connsiteX5" fmla="*/ 14807 w 29529"/>
                <a:gd name="connsiteY5" fmla="*/ 29529 h 29529"/>
                <a:gd name="connsiteX6" fmla="*/ 14807 w 29529"/>
                <a:gd name="connsiteY6" fmla="*/ 4073 h 29529"/>
                <a:gd name="connsiteX7" fmla="*/ 4243 w 29529"/>
                <a:gd name="connsiteY7" fmla="*/ 14553 h 29529"/>
                <a:gd name="connsiteX8" fmla="*/ 14722 w 29529"/>
                <a:gd name="connsiteY8" fmla="*/ 25117 h 29529"/>
                <a:gd name="connsiteX9" fmla="*/ 25287 w 29529"/>
                <a:gd name="connsiteY9" fmla="*/ 14637 h 29529"/>
                <a:gd name="connsiteX10" fmla="*/ 25287 w 29529"/>
                <a:gd name="connsiteY10" fmla="*/ 14595 h 29529"/>
                <a:gd name="connsiteX11" fmla="*/ 14807 w 29529"/>
                <a:gd name="connsiteY11" fmla="*/ 4285 h 2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9" h="29529">
                  <a:moveTo>
                    <a:pt x="14807" y="29529"/>
                  </a:moveTo>
                  <a:cubicBezTo>
                    <a:pt x="6653" y="29553"/>
                    <a:pt x="25" y="22961"/>
                    <a:pt x="0" y="14807"/>
                  </a:cubicBezTo>
                  <a:cubicBezTo>
                    <a:pt x="-21" y="6653"/>
                    <a:pt x="6568" y="23"/>
                    <a:pt x="14722" y="0"/>
                  </a:cubicBezTo>
                  <a:cubicBezTo>
                    <a:pt x="22877" y="-23"/>
                    <a:pt x="29504" y="6568"/>
                    <a:pt x="29529" y="14722"/>
                  </a:cubicBezTo>
                  <a:cubicBezTo>
                    <a:pt x="29529" y="14751"/>
                    <a:pt x="29529" y="14779"/>
                    <a:pt x="29529" y="14807"/>
                  </a:cubicBezTo>
                  <a:cubicBezTo>
                    <a:pt x="29508" y="22928"/>
                    <a:pt x="22928" y="29506"/>
                    <a:pt x="14807" y="29529"/>
                  </a:cubicBezTo>
                  <a:close/>
                  <a:moveTo>
                    <a:pt x="14807" y="4073"/>
                  </a:moveTo>
                  <a:cubicBezTo>
                    <a:pt x="8995" y="4050"/>
                    <a:pt x="4268" y="8741"/>
                    <a:pt x="4243" y="14553"/>
                  </a:cubicBezTo>
                  <a:cubicBezTo>
                    <a:pt x="4222" y="20363"/>
                    <a:pt x="8910" y="25093"/>
                    <a:pt x="14722" y="25117"/>
                  </a:cubicBezTo>
                  <a:cubicBezTo>
                    <a:pt x="20535" y="25140"/>
                    <a:pt x="25261" y="20448"/>
                    <a:pt x="25287" y="14637"/>
                  </a:cubicBezTo>
                  <a:cubicBezTo>
                    <a:pt x="25287" y="14623"/>
                    <a:pt x="25287" y="14609"/>
                    <a:pt x="25287" y="14595"/>
                  </a:cubicBezTo>
                  <a:cubicBezTo>
                    <a:pt x="25172" y="8883"/>
                    <a:pt x="20518" y="4307"/>
                    <a:pt x="14807" y="4285"/>
                  </a:cubicBezTo>
                  <a:close/>
                </a:path>
              </a:pathLst>
            </a:custGeom>
            <a:solidFill>
              <a:srgbClr val="D1D3D4"/>
            </a:solidFill>
            <a:ln w="4239"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761FC694-4B59-40C9-8E6B-8E1963F7A48E}"/>
                </a:ext>
              </a:extLst>
            </p:cNvPr>
            <p:cNvSpPr/>
            <p:nvPr/>
          </p:nvSpPr>
          <p:spPr>
            <a:xfrm>
              <a:off x="10311991" y="2985392"/>
              <a:ext cx="25286" cy="25286"/>
            </a:xfrm>
            <a:custGeom>
              <a:avLst/>
              <a:gdLst>
                <a:gd name="connsiteX0" fmla="*/ 25287 w 25286"/>
                <a:gd name="connsiteY0" fmla="*/ 12643 h 25286"/>
                <a:gd name="connsiteX1" fmla="*/ 12643 w 25286"/>
                <a:gd name="connsiteY1" fmla="*/ 25287 h 25286"/>
                <a:gd name="connsiteX2" fmla="*/ 0 w 25286"/>
                <a:gd name="connsiteY2" fmla="*/ 12643 h 25286"/>
                <a:gd name="connsiteX3" fmla="*/ 12643 w 25286"/>
                <a:gd name="connsiteY3" fmla="*/ 0 h 25286"/>
                <a:gd name="connsiteX4" fmla="*/ 25287 w 25286"/>
                <a:gd name="connsiteY4" fmla="*/ 12643 h 25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86" h="25286">
                  <a:moveTo>
                    <a:pt x="25287" y="12643"/>
                  </a:moveTo>
                  <a:cubicBezTo>
                    <a:pt x="25287" y="19626"/>
                    <a:pt x="19626" y="25287"/>
                    <a:pt x="12643" y="25287"/>
                  </a:cubicBezTo>
                  <a:cubicBezTo>
                    <a:pt x="5661" y="25287"/>
                    <a:pt x="0" y="19626"/>
                    <a:pt x="0" y="12643"/>
                  </a:cubicBezTo>
                  <a:cubicBezTo>
                    <a:pt x="0" y="5661"/>
                    <a:pt x="5661" y="0"/>
                    <a:pt x="12643" y="0"/>
                  </a:cubicBezTo>
                  <a:cubicBezTo>
                    <a:pt x="19626" y="0"/>
                    <a:pt x="25287" y="5661"/>
                    <a:pt x="25287" y="12643"/>
                  </a:cubicBezTo>
                  <a:close/>
                </a:path>
              </a:pathLst>
            </a:custGeom>
            <a:solidFill>
              <a:srgbClr val="FFFFFF"/>
            </a:solidFill>
            <a:ln w="4239"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624BD1DF-D8C3-4B97-A1E6-13295C1FE3E1}"/>
                </a:ext>
              </a:extLst>
            </p:cNvPr>
            <p:cNvSpPr/>
            <p:nvPr/>
          </p:nvSpPr>
          <p:spPr>
            <a:xfrm>
              <a:off x="10309870" y="2983228"/>
              <a:ext cx="29529" cy="29529"/>
            </a:xfrm>
            <a:custGeom>
              <a:avLst/>
              <a:gdLst>
                <a:gd name="connsiteX0" fmla="*/ 14765 w 29529"/>
                <a:gd name="connsiteY0" fmla="*/ 29529 h 29529"/>
                <a:gd name="connsiteX1" fmla="*/ 0 w 29529"/>
                <a:gd name="connsiteY1" fmla="*/ 14765 h 29529"/>
                <a:gd name="connsiteX2" fmla="*/ 14765 w 29529"/>
                <a:gd name="connsiteY2" fmla="*/ 0 h 29529"/>
                <a:gd name="connsiteX3" fmla="*/ 29529 w 29529"/>
                <a:gd name="connsiteY3" fmla="*/ 14765 h 29529"/>
                <a:gd name="connsiteX4" fmla="*/ 29529 w 29529"/>
                <a:gd name="connsiteY4" fmla="*/ 14807 h 29529"/>
                <a:gd name="connsiteX5" fmla="*/ 14765 w 29529"/>
                <a:gd name="connsiteY5" fmla="*/ 29529 h 29529"/>
                <a:gd name="connsiteX6" fmla="*/ 14765 w 29529"/>
                <a:gd name="connsiteY6" fmla="*/ 4285 h 29529"/>
                <a:gd name="connsiteX7" fmla="*/ 4243 w 29529"/>
                <a:gd name="connsiteY7" fmla="*/ 14807 h 29529"/>
                <a:gd name="connsiteX8" fmla="*/ 14765 w 29529"/>
                <a:gd name="connsiteY8" fmla="*/ 25329 h 29529"/>
                <a:gd name="connsiteX9" fmla="*/ 25287 w 29529"/>
                <a:gd name="connsiteY9" fmla="*/ 14807 h 29529"/>
                <a:gd name="connsiteX10" fmla="*/ 14765 w 29529"/>
                <a:gd name="connsiteY10" fmla="*/ 4285 h 2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29" h="29529">
                  <a:moveTo>
                    <a:pt x="14765" y="29529"/>
                  </a:moveTo>
                  <a:cubicBezTo>
                    <a:pt x="6610" y="29529"/>
                    <a:pt x="0" y="22919"/>
                    <a:pt x="0" y="14765"/>
                  </a:cubicBezTo>
                  <a:cubicBezTo>
                    <a:pt x="0" y="6610"/>
                    <a:pt x="6610" y="0"/>
                    <a:pt x="14765" y="0"/>
                  </a:cubicBezTo>
                  <a:cubicBezTo>
                    <a:pt x="22919" y="0"/>
                    <a:pt x="29529" y="6610"/>
                    <a:pt x="29529" y="14765"/>
                  </a:cubicBezTo>
                  <a:cubicBezTo>
                    <a:pt x="29529" y="14777"/>
                    <a:pt x="29529" y="14794"/>
                    <a:pt x="29529" y="14807"/>
                  </a:cubicBezTo>
                  <a:cubicBezTo>
                    <a:pt x="29504" y="22945"/>
                    <a:pt x="22902" y="29529"/>
                    <a:pt x="14765" y="29529"/>
                  </a:cubicBezTo>
                  <a:close/>
                  <a:moveTo>
                    <a:pt x="14765" y="4285"/>
                  </a:moveTo>
                  <a:cubicBezTo>
                    <a:pt x="8952" y="4285"/>
                    <a:pt x="4243" y="8995"/>
                    <a:pt x="4243" y="14807"/>
                  </a:cubicBezTo>
                  <a:cubicBezTo>
                    <a:pt x="4243" y="20620"/>
                    <a:pt x="8952" y="25329"/>
                    <a:pt x="14765" y="25329"/>
                  </a:cubicBezTo>
                  <a:cubicBezTo>
                    <a:pt x="20577" y="25329"/>
                    <a:pt x="25287" y="20620"/>
                    <a:pt x="25287" y="14807"/>
                  </a:cubicBezTo>
                  <a:cubicBezTo>
                    <a:pt x="25287" y="8995"/>
                    <a:pt x="20577" y="4285"/>
                    <a:pt x="14765" y="4285"/>
                  </a:cubicBezTo>
                  <a:close/>
                </a:path>
              </a:pathLst>
            </a:custGeom>
            <a:solidFill>
              <a:srgbClr val="D1D3D4"/>
            </a:solidFill>
            <a:ln w="4239"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00F17F56-B200-4590-B6DB-C1B8C378FCB4}"/>
                </a:ext>
              </a:extLst>
            </p:cNvPr>
            <p:cNvSpPr/>
            <p:nvPr/>
          </p:nvSpPr>
          <p:spPr>
            <a:xfrm>
              <a:off x="10113389" y="2926418"/>
              <a:ext cx="25286" cy="25286"/>
            </a:xfrm>
            <a:custGeom>
              <a:avLst/>
              <a:gdLst>
                <a:gd name="connsiteX0" fmla="*/ 25287 w 25286"/>
                <a:gd name="connsiteY0" fmla="*/ 12643 h 25286"/>
                <a:gd name="connsiteX1" fmla="*/ 12643 w 25286"/>
                <a:gd name="connsiteY1" fmla="*/ 25287 h 25286"/>
                <a:gd name="connsiteX2" fmla="*/ 0 w 25286"/>
                <a:gd name="connsiteY2" fmla="*/ 12643 h 25286"/>
                <a:gd name="connsiteX3" fmla="*/ 12643 w 25286"/>
                <a:gd name="connsiteY3" fmla="*/ 0 h 25286"/>
                <a:gd name="connsiteX4" fmla="*/ 25287 w 25286"/>
                <a:gd name="connsiteY4" fmla="*/ 12643 h 25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86" h="25286">
                  <a:moveTo>
                    <a:pt x="25287" y="12643"/>
                  </a:moveTo>
                  <a:cubicBezTo>
                    <a:pt x="25287" y="19626"/>
                    <a:pt x="19626" y="25287"/>
                    <a:pt x="12643" y="25287"/>
                  </a:cubicBezTo>
                  <a:cubicBezTo>
                    <a:pt x="5661" y="25287"/>
                    <a:pt x="0" y="19626"/>
                    <a:pt x="0" y="12643"/>
                  </a:cubicBezTo>
                  <a:cubicBezTo>
                    <a:pt x="0" y="5661"/>
                    <a:pt x="5661" y="0"/>
                    <a:pt x="12643" y="0"/>
                  </a:cubicBezTo>
                  <a:cubicBezTo>
                    <a:pt x="19626" y="0"/>
                    <a:pt x="25287" y="5661"/>
                    <a:pt x="25287" y="12643"/>
                  </a:cubicBezTo>
                  <a:close/>
                </a:path>
              </a:pathLst>
            </a:custGeom>
            <a:solidFill>
              <a:srgbClr val="FFFFFF"/>
            </a:solidFill>
            <a:ln w="4239"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9DC25DEC-F7C6-4B93-AF74-2C54EAA4F740}"/>
                </a:ext>
              </a:extLst>
            </p:cNvPr>
            <p:cNvSpPr/>
            <p:nvPr/>
          </p:nvSpPr>
          <p:spPr>
            <a:xfrm>
              <a:off x="10111268" y="2924297"/>
              <a:ext cx="29529" cy="29529"/>
            </a:xfrm>
            <a:custGeom>
              <a:avLst/>
              <a:gdLst>
                <a:gd name="connsiteX0" fmla="*/ 14765 w 29529"/>
                <a:gd name="connsiteY0" fmla="*/ 29529 h 29529"/>
                <a:gd name="connsiteX1" fmla="*/ 0 w 29529"/>
                <a:gd name="connsiteY1" fmla="*/ 14765 h 29529"/>
                <a:gd name="connsiteX2" fmla="*/ 14765 w 29529"/>
                <a:gd name="connsiteY2" fmla="*/ 0 h 29529"/>
                <a:gd name="connsiteX3" fmla="*/ 29529 w 29529"/>
                <a:gd name="connsiteY3" fmla="*/ 14765 h 29529"/>
                <a:gd name="connsiteX4" fmla="*/ 14765 w 29529"/>
                <a:gd name="connsiteY4" fmla="*/ 29529 h 29529"/>
                <a:gd name="connsiteX5" fmla="*/ 14765 w 29529"/>
                <a:gd name="connsiteY5" fmla="*/ 4285 h 29529"/>
                <a:gd name="connsiteX6" fmla="*/ 4243 w 29529"/>
                <a:gd name="connsiteY6" fmla="*/ 14807 h 29529"/>
                <a:gd name="connsiteX7" fmla="*/ 14765 w 29529"/>
                <a:gd name="connsiteY7" fmla="*/ 25329 h 29529"/>
                <a:gd name="connsiteX8" fmla="*/ 25287 w 29529"/>
                <a:gd name="connsiteY8" fmla="*/ 14807 h 29529"/>
                <a:gd name="connsiteX9" fmla="*/ 25287 w 29529"/>
                <a:gd name="connsiteY9" fmla="*/ 14765 h 29529"/>
                <a:gd name="connsiteX10" fmla="*/ 14765 w 29529"/>
                <a:gd name="connsiteY10" fmla="*/ 4285 h 2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29" h="29529">
                  <a:moveTo>
                    <a:pt x="14765" y="29529"/>
                  </a:moveTo>
                  <a:cubicBezTo>
                    <a:pt x="6610" y="29529"/>
                    <a:pt x="0" y="22919"/>
                    <a:pt x="0" y="14765"/>
                  </a:cubicBezTo>
                  <a:cubicBezTo>
                    <a:pt x="0" y="6610"/>
                    <a:pt x="6610" y="0"/>
                    <a:pt x="14765" y="0"/>
                  </a:cubicBezTo>
                  <a:cubicBezTo>
                    <a:pt x="22919" y="0"/>
                    <a:pt x="29529" y="6610"/>
                    <a:pt x="29529" y="14765"/>
                  </a:cubicBezTo>
                  <a:cubicBezTo>
                    <a:pt x="29529" y="22919"/>
                    <a:pt x="22919" y="29529"/>
                    <a:pt x="14765" y="29529"/>
                  </a:cubicBezTo>
                  <a:close/>
                  <a:moveTo>
                    <a:pt x="14765" y="4285"/>
                  </a:moveTo>
                  <a:cubicBezTo>
                    <a:pt x="8952" y="4285"/>
                    <a:pt x="4243" y="8995"/>
                    <a:pt x="4243" y="14807"/>
                  </a:cubicBezTo>
                  <a:cubicBezTo>
                    <a:pt x="4243" y="20620"/>
                    <a:pt x="8952" y="25329"/>
                    <a:pt x="14765" y="25329"/>
                  </a:cubicBezTo>
                  <a:cubicBezTo>
                    <a:pt x="20577" y="25329"/>
                    <a:pt x="25287" y="20620"/>
                    <a:pt x="25287" y="14807"/>
                  </a:cubicBezTo>
                  <a:cubicBezTo>
                    <a:pt x="25287" y="14794"/>
                    <a:pt x="25287" y="14777"/>
                    <a:pt x="25287" y="14765"/>
                  </a:cubicBezTo>
                  <a:cubicBezTo>
                    <a:pt x="25265" y="8969"/>
                    <a:pt x="20560" y="4285"/>
                    <a:pt x="14765" y="4285"/>
                  </a:cubicBezTo>
                  <a:close/>
                </a:path>
              </a:pathLst>
            </a:custGeom>
            <a:solidFill>
              <a:srgbClr val="D1D3D4"/>
            </a:solidFill>
            <a:ln w="4239"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D5D2A14D-9133-4C47-B493-428A85346D83}"/>
                </a:ext>
              </a:extLst>
            </p:cNvPr>
            <p:cNvSpPr/>
            <p:nvPr/>
          </p:nvSpPr>
          <p:spPr>
            <a:xfrm>
              <a:off x="9917545" y="2741690"/>
              <a:ext cx="62919" cy="4242"/>
            </a:xfrm>
            <a:custGeom>
              <a:avLst/>
              <a:gdLst>
                <a:gd name="connsiteX0" fmla="*/ 60798 w 62919"/>
                <a:gd name="connsiteY0" fmla="*/ 4243 h 4242"/>
                <a:gd name="connsiteX1" fmla="*/ 2121 w 62919"/>
                <a:gd name="connsiteY1" fmla="*/ 4243 h 4242"/>
                <a:gd name="connsiteX2" fmla="*/ 0 w 62919"/>
                <a:gd name="connsiteY2" fmla="*/ 2121 h 4242"/>
                <a:gd name="connsiteX3" fmla="*/ 2121 w 62919"/>
                <a:gd name="connsiteY3" fmla="*/ 0 h 4242"/>
                <a:gd name="connsiteX4" fmla="*/ 60798 w 62919"/>
                <a:gd name="connsiteY4" fmla="*/ 0 h 4242"/>
                <a:gd name="connsiteX5" fmla="*/ 62920 w 62919"/>
                <a:gd name="connsiteY5" fmla="*/ 2121 h 4242"/>
                <a:gd name="connsiteX6" fmla="*/ 60798 w 62919"/>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19" h="4242">
                  <a:moveTo>
                    <a:pt x="60798" y="4243"/>
                  </a:moveTo>
                  <a:lnTo>
                    <a:pt x="2121" y="4243"/>
                  </a:lnTo>
                  <a:cubicBezTo>
                    <a:pt x="950" y="4243"/>
                    <a:pt x="0" y="3293"/>
                    <a:pt x="0" y="2121"/>
                  </a:cubicBezTo>
                  <a:cubicBezTo>
                    <a:pt x="0" y="950"/>
                    <a:pt x="950" y="0"/>
                    <a:pt x="2121" y="0"/>
                  </a:cubicBezTo>
                  <a:lnTo>
                    <a:pt x="60798" y="0"/>
                  </a:lnTo>
                  <a:cubicBezTo>
                    <a:pt x="61969" y="0"/>
                    <a:pt x="62920" y="950"/>
                    <a:pt x="62920" y="2121"/>
                  </a:cubicBezTo>
                  <a:cubicBezTo>
                    <a:pt x="62920" y="3293"/>
                    <a:pt x="61969" y="4243"/>
                    <a:pt x="60798" y="4243"/>
                  </a:cubicBezTo>
                  <a:close/>
                </a:path>
              </a:pathLst>
            </a:custGeom>
            <a:solidFill>
              <a:srgbClr val="D1D3D4"/>
            </a:solidFill>
            <a:ln w="4239"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686F6E70-3D8A-4D87-87C5-E07D0E63CF88}"/>
                </a:ext>
              </a:extLst>
            </p:cNvPr>
            <p:cNvSpPr/>
            <p:nvPr/>
          </p:nvSpPr>
          <p:spPr>
            <a:xfrm>
              <a:off x="9917545" y="2756836"/>
              <a:ext cx="62919" cy="4242"/>
            </a:xfrm>
            <a:custGeom>
              <a:avLst/>
              <a:gdLst>
                <a:gd name="connsiteX0" fmla="*/ 60798 w 62919"/>
                <a:gd name="connsiteY0" fmla="*/ 4243 h 4242"/>
                <a:gd name="connsiteX1" fmla="*/ 2121 w 62919"/>
                <a:gd name="connsiteY1" fmla="*/ 4243 h 4242"/>
                <a:gd name="connsiteX2" fmla="*/ 0 w 62919"/>
                <a:gd name="connsiteY2" fmla="*/ 2121 h 4242"/>
                <a:gd name="connsiteX3" fmla="*/ 2121 w 62919"/>
                <a:gd name="connsiteY3" fmla="*/ 0 h 4242"/>
                <a:gd name="connsiteX4" fmla="*/ 60798 w 62919"/>
                <a:gd name="connsiteY4" fmla="*/ 0 h 4242"/>
                <a:gd name="connsiteX5" fmla="*/ 62920 w 62919"/>
                <a:gd name="connsiteY5" fmla="*/ 2121 h 4242"/>
                <a:gd name="connsiteX6" fmla="*/ 60798 w 62919"/>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19" h="4242">
                  <a:moveTo>
                    <a:pt x="60798" y="4243"/>
                  </a:moveTo>
                  <a:lnTo>
                    <a:pt x="2121" y="4243"/>
                  </a:lnTo>
                  <a:cubicBezTo>
                    <a:pt x="950" y="4243"/>
                    <a:pt x="0" y="3293"/>
                    <a:pt x="0" y="2121"/>
                  </a:cubicBezTo>
                  <a:cubicBezTo>
                    <a:pt x="0" y="950"/>
                    <a:pt x="950" y="0"/>
                    <a:pt x="2121" y="0"/>
                  </a:cubicBezTo>
                  <a:lnTo>
                    <a:pt x="60798" y="0"/>
                  </a:lnTo>
                  <a:cubicBezTo>
                    <a:pt x="61969" y="0"/>
                    <a:pt x="62920" y="950"/>
                    <a:pt x="62920" y="2121"/>
                  </a:cubicBezTo>
                  <a:cubicBezTo>
                    <a:pt x="62898" y="3283"/>
                    <a:pt x="61961" y="4220"/>
                    <a:pt x="60798" y="4243"/>
                  </a:cubicBezTo>
                  <a:close/>
                </a:path>
              </a:pathLst>
            </a:custGeom>
            <a:solidFill>
              <a:srgbClr val="D1D3D4"/>
            </a:solidFill>
            <a:ln w="4239"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2858E5AB-9224-4024-86D8-5395E4B7405F}"/>
                </a:ext>
              </a:extLst>
            </p:cNvPr>
            <p:cNvSpPr/>
            <p:nvPr/>
          </p:nvSpPr>
          <p:spPr>
            <a:xfrm>
              <a:off x="9917545" y="2771983"/>
              <a:ext cx="62919" cy="4242"/>
            </a:xfrm>
            <a:custGeom>
              <a:avLst/>
              <a:gdLst>
                <a:gd name="connsiteX0" fmla="*/ 60798 w 62919"/>
                <a:gd name="connsiteY0" fmla="*/ 4243 h 4242"/>
                <a:gd name="connsiteX1" fmla="*/ 2121 w 62919"/>
                <a:gd name="connsiteY1" fmla="*/ 4243 h 4242"/>
                <a:gd name="connsiteX2" fmla="*/ 0 w 62919"/>
                <a:gd name="connsiteY2" fmla="*/ 2121 h 4242"/>
                <a:gd name="connsiteX3" fmla="*/ 2121 w 62919"/>
                <a:gd name="connsiteY3" fmla="*/ 0 h 4242"/>
                <a:gd name="connsiteX4" fmla="*/ 60798 w 62919"/>
                <a:gd name="connsiteY4" fmla="*/ 0 h 4242"/>
                <a:gd name="connsiteX5" fmla="*/ 62920 w 62919"/>
                <a:gd name="connsiteY5" fmla="*/ 2121 h 4242"/>
                <a:gd name="connsiteX6" fmla="*/ 60798 w 62919"/>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19" h="4242">
                  <a:moveTo>
                    <a:pt x="60798" y="4243"/>
                  </a:moveTo>
                  <a:lnTo>
                    <a:pt x="2121" y="4243"/>
                  </a:lnTo>
                  <a:cubicBezTo>
                    <a:pt x="950" y="4243"/>
                    <a:pt x="0" y="3293"/>
                    <a:pt x="0" y="2121"/>
                  </a:cubicBezTo>
                  <a:cubicBezTo>
                    <a:pt x="0" y="950"/>
                    <a:pt x="950" y="0"/>
                    <a:pt x="2121" y="0"/>
                  </a:cubicBezTo>
                  <a:lnTo>
                    <a:pt x="60798" y="0"/>
                  </a:lnTo>
                  <a:cubicBezTo>
                    <a:pt x="61969" y="0"/>
                    <a:pt x="62920" y="950"/>
                    <a:pt x="62920" y="2121"/>
                  </a:cubicBezTo>
                  <a:cubicBezTo>
                    <a:pt x="62898" y="3283"/>
                    <a:pt x="61961" y="4220"/>
                    <a:pt x="60798" y="4243"/>
                  </a:cubicBezTo>
                  <a:close/>
                </a:path>
              </a:pathLst>
            </a:custGeom>
            <a:solidFill>
              <a:srgbClr val="D1D3D4"/>
            </a:solidFill>
            <a:ln w="4239"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677220C3-FE1D-4F49-B2C1-4FE5A35D083D}"/>
                </a:ext>
              </a:extLst>
            </p:cNvPr>
            <p:cNvSpPr/>
            <p:nvPr/>
          </p:nvSpPr>
          <p:spPr>
            <a:xfrm>
              <a:off x="9917545" y="2787087"/>
              <a:ext cx="42172" cy="4242"/>
            </a:xfrm>
            <a:custGeom>
              <a:avLst/>
              <a:gdLst>
                <a:gd name="connsiteX0" fmla="*/ 40051 w 42172"/>
                <a:gd name="connsiteY0" fmla="*/ 4243 h 4242"/>
                <a:gd name="connsiteX1" fmla="*/ 2121 w 42172"/>
                <a:gd name="connsiteY1" fmla="*/ 4243 h 4242"/>
                <a:gd name="connsiteX2" fmla="*/ 0 w 42172"/>
                <a:gd name="connsiteY2" fmla="*/ 2121 h 4242"/>
                <a:gd name="connsiteX3" fmla="*/ 2121 w 42172"/>
                <a:gd name="connsiteY3" fmla="*/ 0 h 4242"/>
                <a:gd name="connsiteX4" fmla="*/ 40051 w 42172"/>
                <a:gd name="connsiteY4" fmla="*/ 0 h 4242"/>
                <a:gd name="connsiteX5" fmla="*/ 42173 w 42172"/>
                <a:gd name="connsiteY5" fmla="*/ 2121 h 4242"/>
                <a:gd name="connsiteX6" fmla="*/ 40051 w 42172"/>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72" h="4242">
                  <a:moveTo>
                    <a:pt x="40051" y="4243"/>
                  </a:moveTo>
                  <a:lnTo>
                    <a:pt x="2121" y="4243"/>
                  </a:lnTo>
                  <a:cubicBezTo>
                    <a:pt x="950" y="4243"/>
                    <a:pt x="0" y="3293"/>
                    <a:pt x="0" y="2121"/>
                  </a:cubicBezTo>
                  <a:cubicBezTo>
                    <a:pt x="0" y="950"/>
                    <a:pt x="950" y="0"/>
                    <a:pt x="2121" y="0"/>
                  </a:cubicBezTo>
                  <a:lnTo>
                    <a:pt x="40051" y="0"/>
                  </a:lnTo>
                  <a:cubicBezTo>
                    <a:pt x="41222" y="0"/>
                    <a:pt x="42173" y="950"/>
                    <a:pt x="42173" y="2121"/>
                  </a:cubicBezTo>
                  <a:cubicBezTo>
                    <a:pt x="42173" y="3293"/>
                    <a:pt x="41222" y="4243"/>
                    <a:pt x="40051" y="4243"/>
                  </a:cubicBezTo>
                  <a:close/>
                </a:path>
              </a:pathLst>
            </a:custGeom>
            <a:solidFill>
              <a:srgbClr val="D1D3D4"/>
            </a:solidFill>
            <a:ln w="4239"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C5482145-F7DA-41D9-9AC0-8F84D2FCCB2B}"/>
                </a:ext>
              </a:extLst>
            </p:cNvPr>
            <p:cNvSpPr/>
            <p:nvPr/>
          </p:nvSpPr>
          <p:spPr>
            <a:xfrm>
              <a:off x="10312670" y="2800155"/>
              <a:ext cx="62749" cy="4242"/>
            </a:xfrm>
            <a:custGeom>
              <a:avLst/>
              <a:gdLst>
                <a:gd name="connsiteX0" fmla="*/ 60628 w 62749"/>
                <a:gd name="connsiteY0" fmla="*/ 4243 h 4242"/>
                <a:gd name="connsiteX1" fmla="*/ 2121 w 62749"/>
                <a:gd name="connsiteY1" fmla="*/ 4243 h 4242"/>
                <a:gd name="connsiteX2" fmla="*/ 0 w 62749"/>
                <a:gd name="connsiteY2" fmla="*/ 2121 h 4242"/>
                <a:gd name="connsiteX3" fmla="*/ 2121 w 62749"/>
                <a:gd name="connsiteY3" fmla="*/ 0 h 4242"/>
                <a:gd name="connsiteX4" fmla="*/ 60628 w 62749"/>
                <a:gd name="connsiteY4" fmla="*/ 0 h 4242"/>
                <a:gd name="connsiteX5" fmla="*/ 62750 w 62749"/>
                <a:gd name="connsiteY5" fmla="*/ 2121 h 4242"/>
                <a:gd name="connsiteX6" fmla="*/ 60628 w 62749"/>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49" h="4242">
                  <a:moveTo>
                    <a:pt x="60628" y="4243"/>
                  </a:moveTo>
                  <a:lnTo>
                    <a:pt x="2121" y="4243"/>
                  </a:lnTo>
                  <a:cubicBezTo>
                    <a:pt x="950" y="4243"/>
                    <a:pt x="0" y="3293"/>
                    <a:pt x="0" y="2121"/>
                  </a:cubicBezTo>
                  <a:cubicBezTo>
                    <a:pt x="0" y="950"/>
                    <a:pt x="950" y="0"/>
                    <a:pt x="2121" y="0"/>
                  </a:cubicBezTo>
                  <a:lnTo>
                    <a:pt x="60628" y="0"/>
                  </a:lnTo>
                  <a:cubicBezTo>
                    <a:pt x="61799" y="0"/>
                    <a:pt x="62750" y="950"/>
                    <a:pt x="62750" y="2121"/>
                  </a:cubicBezTo>
                  <a:cubicBezTo>
                    <a:pt x="62750" y="3293"/>
                    <a:pt x="61799" y="4243"/>
                    <a:pt x="60628" y="4243"/>
                  </a:cubicBezTo>
                  <a:close/>
                </a:path>
              </a:pathLst>
            </a:custGeom>
            <a:solidFill>
              <a:srgbClr val="D1D3D4"/>
            </a:solidFill>
            <a:ln w="4239"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EA73CAF3-A49D-4459-8A8C-D5D6A58224BE}"/>
                </a:ext>
              </a:extLst>
            </p:cNvPr>
            <p:cNvSpPr/>
            <p:nvPr/>
          </p:nvSpPr>
          <p:spPr>
            <a:xfrm>
              <a:off x="10312670" y="2815301"/>
              <a:ext cx="62749" cy="4242"/>
            </a:xfrm>
            <a:custGeom>
              <a:avLst/>
              <a:gdLst>
                <a:gd name="connsiteX0" fmla="*/ 60628 w 62749"/>
                <a:gd name="connsiteY0" fmla="*/ 4243 h 4242"/>
                <a:gd name="connsiteX1" fmla="*/ 2121 w 62749"/>
                <a:gd name="connsiteY1" fmla="*/ 4243 h 4242"/>
                <a:gd name="connsiteX2" fmla="*/ 0 w 62749"/>
                <a:gd name="connsiteY2" fmla="*/ 2121 h 4242"/>
                <a:gd name="connsiteX3" fmla="*/ 2121 w 62749"/>
                <a:gd name="connsiteY3" fmla="*/ 0 h 4242"/>
                <a:gd name="connsiteX4" fmla="*/ 60628 w 62749"/>
                <a:gd name="connsiteY4" fmla="*/ 0 h 4242"/>
                <a:gd name="connsiteX5" fmla="*/ 62750 w 62749"/>
                <a:gd name="connsiteY5" fmla="*/ 2121 h 4242"/>
                <a:gd name="connsiteX6" fmla="*/ 60628 w 62749"/>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49" h="4242">
                  <a:moveTo>
                    <a:pt x="60628" y="4243"/>
                  </a:moveTo>
                  <a:lnTo>
                    <a:pt x="2121" y="4243"/>
                  </a:lnTo>
                  <a:cubicBezTo>
                    <a:pt x="959" y="4220"/>
                    <a:pt x="21" y="3283"/>
                    <a:pt x="0" y="2121"/>
                  </a:cubicBezTo>
                  <a:cubicBezTo>
                    <a:pt x="0" y="950"/>
                    <a:pt x="950" y="0"/>
                    <a:pt x="2121" y="0"/>
                  </a:cubicBezTo>
                  <a:lnTo>
                    <a:pt x="60628" y="0"/>
                  </a:lnTo>
                  <a:cubicBezTo>
                    <a:pt x="61799" y="0"/>
                    <a:pt x="62750" y="950"/>
                    <a:pt x="62750" y="2121"/>
                  </a:cubicBezTo>
                  <a:cubicBezTo>
                    <a:pt x="62750" y="3293"/>
                    <a:pt x="61799" y="4243"/>
                    <a:pt x="60628" y="4243"/>
                  </a:cubicBezTo>
                  <a:close/>
                </a:path>
              </a:pathLst>
            </a:custGeom>
            <a:solidFill>
              <a:srgbClr val="D1D3D4"/>
            </a:solidFill>
            <a:ln w="4239"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9E4A07F6-0018-4375-81F9-EDE0C40ED0F6}"/>
                </a:ext>
              </a:extLst>
            </p:cNvPr>
            <p:cNvSpPr/>
            <p:nvPr/>
          </p:nvSpPr>
          <p:spPr>
            <a:xfrm>
              <a:off x="10312670" y="2830405"/>
              <a:ext cx="43063" cy="4242"/>
            </a:xfrm>
            <a:custGeom>
              <a:avLst/>
              <a:gdLst>
                <a:gd name="connsiteX0" fmla="*/ 40942 w 43063"/>
                <a:gd name="connsiteY0" fmla="*/ 4243 h 4242"/>
                <a:gd name="connsiteX1" fmla="*/ 2121 w 43063"/>
                <a:gd name="connsiteY1" fmla="*/ 4243 h 4242"/>
                <a:gd name="connsiteX2" fmla="*/ 0 w 43063"/>
                <a:gd name="connsiteY2" fmla="*/ 2121 h 4242"/>
                <a:gd name="connsiteX3" fmla="*/ 2121 w 43063"/>
                <a:gd name="connsiteY3" fmla="*/ 0 h 4242"/>
                <a:gd name="connsiteX4" fmla="*/ 40942 w 43063"/>
                <a:gd name="connsiteY4" fmla="*/ 0 h 4242"/>
                <a:gd name="connsiteX5" fmla="*/ 43064 w 43063"/>
                <a:gd name="connsiteY5" fmla="*/ 2121 h 4242"/>
                <a:gd name="connsiteX6" fmla="*/ 40942 w 43063"/>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63" h="4242">
                  <a:moveTo>
                    <a:pt x="40942" y="4243"/>
                  </a:moveTo>
                  <a:lnTo>
                    <a:pt x="2121" y="4243"/>
                  </a:lnTo>
                  <a:cubicBezTo>
                    <a:pt x="950" y="4243"/>
                    <a:pt x="0" y="3293"/>
                    <a:pt x="0" y="2121"/>
                  </a:cubicBezTo>
                  <a:cubicBezTo>
                    <a:pt x="21" y="959"/>
                    <a:pt x="959" y="22"/>
                    <a:pt x="2121" y="0"/>
                  </a:cubicBezTo>
                  <a:lnTo>
                    <a:pt x="40942" y="0"/>
                  </a:lnTo>
                  <a:cubicBezTo>
                    <a:pt x="42113" y="0"/>
                    <a:pt x="43064" y="950"/>
                    <a:pt x="43064" y="2121"/>
                  </a:cubicBezTo>
                  <a:cubicBezTo>
                    <a:pt x="43064" y="3293"/>
                    <a:pt x="42113" y="4243"/>
                    <a:pt x="40942" y="4243"/>
                  </a:cubicBezTo>
                  <a:close/>
                </a:path>
              </a:pathLst>
            </a:custGeom>
            <a:solidFill>
              <a:srgbClr val="D1D3D4"/>
            </a:solidFill>
            <a:ln w="4239"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0AC25BAB-3674-48AC-B5A6-ABA7C10A96D4}"/>
                </a:ext>
              </a:extLst>
            </p:cNvPr>
            <p:cNvSpPr/>
            <p:nvPr/>
          </p:nvSpPr>
          <p:spPr>
            <a:xfrm>
              <a:off x="9886446" y="3042159"/>
              <a:ext cx="505180" cy="4242"/>
            </a:xfrm>
            <a:custGeom>
              <a:avLst/>
              <a:gdLst>
                <a:gd name="connsiteX0" fmla="*/ 503059 w 505180"/>
                <a:gd name="connsiteY0" fmla="*/ 4243 h 4242"/>
                <a:gd name="connsiteX1" fmla="*/ 2121 w 505180"/>
                <a:gd name="connsiteY1" fmla="*/ 4243 h 4242"/>
                <a:gd name="connsiteX2" fmla="*/ 0 w 505180"/>
                <a:gd name="connsiteY2" fmla="*/ 2121 h 4242"/>
                <a:gd name="connsiteX3" fmla="*/ 2121 w 505180"/>
                <a:gd name="connsiteY3" fmla="*/ 0 h 4242"/>
                <a:gd name="connsiteX4" fmla="*/ 503059 w 505180"/>
                <a:gd name="connsiteY4" fmla="*/ 0 h 4242"/>
                <a:gd name="connsiteX5" fmla="*/ 505181 w 505180"/>
                <a:gd name="connsiteY5" fmla="*/ 2121 h 4242"/>
                <a:gd name="connsiteX6" fmla="*/ 503059 w 505180"/>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180" h="4242">
                  <a:moveTo>
                    <a:pt x="503059" y="4243"/>
                  </a:moveTo>
                  <a:lnTo>
                    <a:pt x="2121" y="4243"/>
                  </a:lnTo>
                  <a:cubicBezTo>
                    <a:pt x="950" y="4243"/>
                    <a:pt x="0" y="3292"/>
                    <a:pt x="0" y="2121"/>
                  </a:cubicBezTo>
                  <a:cubicBezTo>
                    <a:pt x="0" y="950"/>
                    <a:pt x="950" y="0"/>
                    <a:pt x="2121" y="0"/>
                  </a:cubicBezTo>
                  <a:lnTo>
                    <a:pt x="503059" y="0"/>
                  </a:lnTo>
                  <a:cubicBezTo>
                    <a:pt x="504230" y="0"/>
                    <a:pt x="505181" y="950"/>
                    <a:pt x="505181" y="2121"/>
                  </a:cubicBezTo>
                  <a:cubicBezTo>
                    <a:pt x="505181" y="3292"/>
                    <a:pt x="504230" y="4243"/>
                    <a:pt x="503059" y="4243"/>
                  </a:cubicBezTo>
                  <a:close/>
                </a:path>
              </a:pathLst>
            </a:custGeom>
            <a:solidFill>
              <a:srgbClr val="D1D3D4"/>
            </a:solidFill>
            <a:ln w="4239"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D3C04000-6D29-49E3-BD4D-B38B6C271B69}"/>
                </a:ext>
              </a:extLst>
            </p:cNvPr>
            <p:cNvSpPr/>
            <p:nvPr/>
          </p:nvSpPr>
          <p:spPr>
            <a:xfrm>
              <a:off x="9886446" y="3071095"/>
              <a:ext cx="505180" cy="4242"/>
            </a:xfrm>
            <a:custGeom>
              <a:avLst/>
              <a:gdLst>
                <a:gd name="connsiteX0" fmla="*/ 503059 w 505180"/>
                <a:gd name="connsiteY0" fmla="*/ 4243 h 4242"/>
                <a:gd name="connsiteX1" fmla="*/ 2121 w 505180"/>
                <a:gd name="connsiteY1" fmla="*/ 4243 h 4242"/>
                <a:gd name="connsiteX2" fmla="*/ 0 w 505180"/>
                <a:gd name="connsiteY2" fmla="*/ 2121 h 4242"/>
                <a:gd name="connsiteX3" fmla="*/ 2121 w 505180"/>
                <a:gd name="connsiteY3" fmla="*/ 0 h 4242"/>
                <a:gd name="connsiteX4" fmla="*/ 503059 w 505180"/>
                <a:gd name="connsiteY4" fmla="*/ 0 h 4242"/>
                <a:gd name="connsiteX5" fmla="*/ 505181 w 505180"/>
                <a:gd name="connsiteY5" fmla="*/ 2121 h 4242"/>
                <a:gd name="connsiteX6" fmla="*/ 503059 w 505180"/>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180" h="4242">
                  <a:moveTo>
                    <a:pt x="503059" y="4243"/>
                  </a:moveTo>
                  <a:lnTo>
                    <a:pt x="2121" y="4243"/>
                  </a:lnTo>
                  <a:cubicBezTo>
                    <a:pt x="950" y="4243"/>
                    <a:pt x="0" y="3292"/>
                    <a:pt x="0" y="2121"/>
                  </a:cubicBezTo>
                  <a:cubicBezTo>
                    <a:pt x="0" y="950"/>
                    <a:pt x="950" y="0"/>
                    <a:pt x="2121" y="0"/>
                  </a:cubicBezTo>
                  <a:lnTo>
                    <a:pt x="503059" y="0"/>
                  </a:lnTo>
                  <a:cubicBezTo>
                    <a:pt x="504230" y="0"/>
                    <a:pt x="505181" y="950"/>
                    <a:pt x="505181" y="2121"/>
                  </a:cubicBezTo>
                  <a:cubicBezTo>
                    <a:pt x="505181" y="3292"/>
                    <a:pt x="504230" y="4243"/>
                    <a:pt x="503059" y="4243"/>
                  </a:cubicBezTo>
                  <a:close/>
                </a:path>
              </a:pathLst>
            </a:custGeom>
            <a:solidFill>
              <a:srgbClr val="D1D3D4"/>
            </a:solidFill>
            <a:ln w="4239"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F45FA330-6556-4D05-8D9A-5EA179393C6E}"/>
                </a:ext>
              </a:extLst>
            </p:cNvPr>
            <p:cNvSpPr/>
            <p:nvPr/>
          </p:nvSpPr>
          <p:spPr>
            <a:xfrm>
              <a:off x="9886446" y="3100030"/>
              <a:ext cx="422574" cy="4242"/>
            </a:xfrm>
            <a:custGeom>
              <a:avLst/>
              <a:gdLst>
                <a:gd name="connsiteX0" fmla="*/ 420454 w 422574"/>
                <a:gd name="connsiteY0" fmla="*/ 4243 h 4242"/>
                <a:gd name="connsiteX1" fmla="*/ 2121 w 422574"/>
                <a:gd name="connsiteY1" fmla="*/ 4243 h 4242"/>
                <a:gd name="connsiteX2" fmla="*/ 0 w 422574"/>
                <a:gd name="connsiteY2" fmla="*/ 2121 h 4242"/>
                <a:gd name="connsiteX3" fmla="*/ 2121 w 422574"/>
                <a:gd name="connsiteY3" fmla="*/ 0 h 4242"/>
                <a:gd name="connsiteX4" fmla="*/ 420454 w 422574"/>
                <a:gd name="connsiteY4" fmla="*/ 0 h 4242"/>
                <a:gd name="connsiteX5" fmla="*/ 422575 w 422574"/>
                <a:gd name="connsiteY5" fmla="*/ 2121 h 4242"/>
                <a:gd name="connsiteX6" fmla="*/ 420454 w 422574"/>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574" h="4242">
                  <a:moveTo>
                    <a:pt x="420454" y="4243"/>
                  </a:moveTo>
                  <a:lnTo>
                    <a:pt x="2121" y="4243"/>
                  </a:lnTo>
                  <a:cubicBezTo>
                    <a:pt x="950" y="4243"/>
                    <a:pt x="0" y="3292"/>
                    <a:pt x="0" y="2121"/>
                  </a:cubicBezTo>
                  <a:cubicBezTo>
                    <a:pt x="0" y="950"/>
                    <a:pt x="950" y="0"/>
                    <a:pt x="2121" y="0"/>
                  </a:cubicBezTo>
                  <a:lnTo>
                    <a:pt x="420454" y="0"/>
                  </a:lnTo>
                  <a:cubicBezTo>
                    <a:pt x="421625" y="0"/>
                    <a:pt x="422575" y="950"/>
                    <a:pt x="422575" y="2121"/>
                  </a:cubicBezTo>
                  <a:cubicBezTo>
                    <a:pt x="422575" y="3292"/>
                    <a:pt x="421625" y="4243"/>
                    <a:pt x="420454" y="4243"/>
                  </a:cubicBezTo>
                  <a:close/>
                </a:path>
              </a:pathLst>
            </a:custGeom>
            <a:solidFill>
              <a:srgbClr val="D1D3D4"/>
            </a:solidFill>
            <a:ln w="4239"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548B85E5-BBA3-4465-9752-B45368B4D9F2}"/>
                </a:ext>
              </a:extLst>
            </p:cNvPr>
            <p:cNvSpPr/>
            <p:nvPr/>
          </p:nvSpPr>
          <p:spPr>
            <a:xfrm>
              <a:off x="10300327" y="3269569"/>
              <a:ext cx="52054" cy="67247"/>
            </a:xfrm>
            <a:custGeom>
              <a:avLst/>
              <a:gdLst>
                <a:gd name="connsiteX0" fmla="*/ 24689 w 52054"/>
                <a:gd name="connsiteY0" fmla="*/ 16080 h 67247"/>
                <a:gd name="connsiteX1" fmla="*/ 39 w 52054"/>
                <a:gd name="connsiteY1" fmla="*/ 0 h 67247"/>
                <a:gd name="connsiteX2" fmla="*/ 19894 w 52054"/>
                <a:gd name="connsiteY2" fmla="*/ 67247 h 67247"/>
                <a:gd name="connsiteX3" fmla="*/ 52054 w 52054"/>
                <a:gd name="connsiteY3" fmla="*/ 67247 h 67247"/>
              </a:gdLst>
              <a:ahLst/>
              <a:cxnLst>
                <a:cxn ang="0">
                  <a:pos x="connsiteX0" y="connsiteY0"/>
                </a:cxn>
                <a:cxn ang="0">
                  <a:pos x="connsiteX1" y="connsiteY1"/>
                </a:cxn>
                <a:cxn ang="0">
                  <a:pos x="connsiteX2" y="connsiteY2"/>
                </a:cxn>
                <a:cxn ang="0">
                  <a:pos x="connsiteX3" y="connsiteY3"/>
                </a:cxn>
              </a:cxnLst>
              <a:rect l="l" t="t" r="r" b="b"/>
              <a:pathLst>
                <a:path w="52054" h="67247">
                  <a:moveTo>
                    <a:pt x="24689" y="16080"/>
                  </a:moveTo>
                  <a:cubicBezTo>
                    <a:pt x="17340" y="9495"/>
                    <a:pt x="9029" y="4069"/>
                    <a:pt x="39" y="0"/>
                  </a:cubicBezTo>
                  <a:cubicBezTo>
                    <a:pt x="-725" y="26390"/>
                    <a:pt x="10009" y="50658"/>
                    <a:pt x="19894" y="67247"/>
                  </a:cubicBezTo>
                  <a:lnTo>
                    <a:pt x="52054" y="67247"/>
                  </a:lnTo>
                </a:path>
              </a:pathLst>
            </a:custGeom>
            <a:solidFill>
              <a:srgbClr val="FFFFFF"/>
            </a:solidFill>
            <a:ln w="4239"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594DB50B-FB42-41DB-A2CF-EF8FE8B1449F}"/>
                </a:ext>
              </a:extLst>
            </p:cNvPr>
            <p:cNvSpPr/>
            <p:nvPr/>
          </p:nvSpPr>
          <p:spPr>
            <a:xfrm>
              <a:off x="10298208" y="3267549"/>
              <a:ext cx="56252" cy="71389"/>
            </a:xfrm>
            <a:custGeom>
              <a:avLst/>
              <a:gdLst>
                <a:gd name="connsiteX0" fmla="*/ 54174 w 56252"/>
                <a:gd name="connsiteY0" fmla="*/ 71389 h 71389"/>
                <a:gd name="connsiteX1" fmla="*/ 22014 w 56252"/>
                <a:gd name="connsiteY1" fmla="*/ 71389 h 71389"/>
                <a:gd name="connsiteX2" fmla="*/ 20190 w 56252"/>
                <a:gd name="connsiteY2" fmla="*/ 70371 h 71389"/>
                <a:gd name="connsiteX3" fmla="*/ 37 w 56252"/>
                <a:gd name="connsiteY3" fmla="*/ 1978 h 71389"/>
                <a:gd name="connsiteX4" fmla="*/ 1013 w 56252"/>
                <a:gd name="connsiteY4" fmla="*/ 239 h 71389"/>
                <a:gd name="connsiteX5" fmla="*/ 2964 w 56252"/>
                <a:gd name="connsiteY5" fmla="*/ 239 h 71389"/>
                <a:gd name="connsiteX6" fmla="*/ 28208 w 56252"/>
                <a:gd name="connsiteY6" fmla="*/ 16700 h 71389"/>
                <a:gd name="connsiteX7" fmla="*/ 28421 w 56252"/>
                <a:gd name="connsiteY7" fmla="*/ 19713 h 71389"/>
                <a:gd name="connsiteX8" fmla="*/ 25408 w 56252"/>
                <a:gd name="connsiteY8" fmla="*/ 19713 h 71389"/>
                <a:gd name="connsiteX9" fmla="*/ 4195 w 56252"/>
                <a:gd name="connsiteY9" fmla="*/ 5330 h 71389"/>
                <a:gd name="connsiteX10" fmla="*/ 23202 w 56252"/>
                <a:gd name="connsiteY10" fmla="*/ 67146 h 71389"/>
                <a:gd name="connsiteX11" fmla="*/ 54131 w 56252"/>
                <a:gd name="connsiteY11" fmla="*/ 67146 h 71389"/>
                <a:gd name="connsiteX12" fmla="*/ 56253 w 56252"/>
                <a:gd name="connsiteY12" fmla="*/ 69268 h 71389"/>
                <a:gd name="connsiteX13" fmla="*/ 54174 w 56252"/>
                <a:gd name="connsiteY13" fmla="*/ 71389 h 7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252" h="71389">
                  <a:moveTo>
                    <a:pt x="54174" y="71389"/>
                  </a:moveTo>
                  <a:lnTo>
                    <a:pt x="22014" y="71389"/>
                  </a:lnTo>
                  <a:cubicBezTo>
                    <a:pt x="21267" y="71393"/>
                    <a:pt x="20576" y="71007"/>
                    <a:pt x="20190" y="70371"/>
                  </a:cubicBezTo>
                  <a:cubicBezTo>
                    <a:pt x="10559" y="54206"/>
                    <a:pt x="-727" y="29216"/>
                    <a:pt x="37" y="1978"/>
                  </a:cubicBezTo>
                  <a:cubicBezTo>
                    <a:pt x="45" y="1270"/>
                    <a:pt x="410" y="616"/>
                    <a:pt x="1013" y="239"/>
                  </a:cubicBezTo>
                  <a:cubicBezTo>
                    <a:pt x="1624" y="-80"/>
                    <a:pt x="2353" y="-80"/>
                    <a:pt x="2964" y="239"/>
                  </a:cubicBezTo>
                  <a:cubicBezTo>
                    <a:pt x="12184" y="4375"/>
                    <a:pt x="20703" y="9933"/>
                    <a:pt x="28208" y="16700"/>
                  </a:cubicBezTo>
                  <a:cubicBezTo>
                    <a:pt x="29082" y="17481"/>
                    <a:pt x="29180" y="18818"/>
                    <a:pt x="28421" y="19713"/>
                  </a:cubicBezTo>
                  <a:cubicBezTo>
                    <a:pt x="27581" y="20527"/>
                    <a:pt x="26248" y="20527"/>
                    <a:pt x="25408" y="19713"/>
                  </a:cubicBezTo>
                  <a:cubicBezTo>
                    <a:pt x="18989" y="14019"/>
                    <a:pt x="11857" y="9187"/>
                    <a:pt x="4195" y="5330"/>
                  </a:cubicBezTo>
                  <a:cubicBezTo>
                    <a:pt x="4407" y="29768"/>
                    <a:pt x="14377" y="52000"/>
                    <a:pt x="23202" y="67146"/>
                  </a:cubicBezTo>
                  <a:lnTo>
                    <a:pt x="54131" y="67146"/>
                  </a:lnTo>
                  <a:cubicBezTo>
                    <a:pt x="55302" y="67146"/>
                    <a:pt x="56253" y="68097"/>
                    <a:pt x="56253" y="69268"/>
                  </a:cubicBezTo>
                  <a:cubicBezTo>
                    <a:pt x="56253" y="70422"/>
                    <a:pt x="55328" y="71368"/>
                    <a:pt x="54174" y="71389"/>
                  </a:cubicBezTo>
                  <a:close/>
                </a:path>
              </a:pathLst>
            </a:custGeom>
            <a:solidFill>
              <a:srgbClr val="231F20"/>
            </a:solidFill>
            <a:ln w="4239"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EBDD37FE-B032-4BA1-BE36-34C09C60BCBB}"/>
                </a:ext>
              </a:extLst>
            </p:cNvPr>
            <p:cNvSpPr/>
            <p:nvPr/>
          </p:nvSpPr>
          <p:spPr>
            <a:xfrm>
              <a:off x="10324194" y="3225572"/>
              <a:ext cx="46940" cy="111328"/>
            </a:xfrm>
            <a:custGeom>
              <a:avLst/>
              <a:gdLst>
                <a:gd name="connsiteX0" fmla="*/ 46940 w 46940"/>
                <a:gd name="connsiteY0" fmla="*/ 67205 h 111328"/>
                <a:gd name="connsiteX1" fmla="*/ 6720 w 46940"/>
                <a:gd name="connsiteY1" fmla="*/ 0 h 111328"/>
                <a:gd name="connsiteX2" fmla="*/ 822 w 46940"/>
                <a:gd name="connsiteY2" fmla="*/ 60077 h 111328"/>
                <a:gd name="connsiteX3" fmla="*/ 11980 w 46940"/>
                <a:gd name="connsiteY3" fmla="*/ 111329 h 111328"/>
                <a:gd name="connsiteX4" fmla="*/ 46559 w 46940"/>
                <a:gd name="connsiteY4" fmla="*/ 111329 h 11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40" h="111328">
                  <a:moveTo>
                    <a:pt x="46940" y="67205"/>
                  </a:moveTo>
                  <a:cubicBezTo>
                    <a:pt x="39049" y="25923"/>
                    <a:pt x="6720" y="0"/>
                    <a:pt x="6720" y="0"/>
                  </a:cubicBezTo>
                  <a:cubicBezTo>
                    <a:pt x="703" y="19419"/>
                    <a:pt x="-1303" y="39860"/>
                    <a:pt x="822" y="60077"/>
                  </a:cubicBezTo>
                  <a:cubicBezTo>
                    <a:pt x="2485" y="77544"/>
                    <a:pt x="6232" y="94753"/>
                    <a:pt x="11980" y="111329"/>
                  </a:cubicBezTo>
                  <a:lnTo>
                    <a:pt x="46559" y="111329"/>
                  </a:lnTo>
                </a:path>
              </a:pathLst>
            </a:custGeom>
            <a:solidFill>
              <a:srgbClr val="FFFFFF"/>
            </a:solidFill>
            <a:ln w="4239"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E63063B9-D464-4883-8F71-BC8CCBA6C546}"/>
                </a:ext>
              </a:extLst>
            </p:cNvPr>
            <p:cNvSpPr/>
            <p:nvPr/>
          </p:nvSpPr>
          <p:spPr>
            <a:xfrm>
              <a:off x="10322047" y="3223590"/>
              <a:ext cx="51204" cy="115348"/>
            </a:xfrm>
            <a:custGeom>
              <a:avLst/>
              <a:gdLst>
                <a:gd name="connsiteX0" fmla="*/ 48706 w 51204"/>
                <a:gd name="connsiteY0" fmla="*/ 115348 h 115348"/>
                <a:gd name="connsiteX1" fmla="*/ 14128 w 51204"/>
                <a:gd name="connsiteY1" fmla="*/ 115348 h 115348"/>
                <a:gd name="connsiteX2" fmla="*/ 12091 w 51204"/>
                <a:gd name="connsiteY2" fmla="*/ 113948 h 115348"/>
                <a:gd name="connsiteX3" fmla="*/ 848 w 51204"/>
                <a:gd name="connsiteY3" fmla="*/ 62399 h 115348"/>
                <a:gd name="connsiteX4" fmla="*/ 6830 w 51204"/>
                <a:gd name="connsiteY4" fmla="*/ 1473 h 115348"/>
                <a:gd name="connsiteX5" fmla="*/ 8273 w 51204"/>
                <a:gd name="connsiteY5" fmla="*/ 73 h 115348"/>
                <a:gd name="connsiteX6" fmla="*/ 10182 w 51204"/>
                <a:gd name="connsiteY6" fmla="*/ 455 h 115348"/>
                <a:gd name="connsiteX7" fmla="*/ 51167 w 51204"/>
                <a:gd name="connsiteY7" fmla="*/ 68890 h 115348"/>
                <a:gd name="connsiteX8" fmla="*/ 49448 w 51204"/>
                <a:gd name="connsiteY8" fmla="*/ 71414 h 115348"/>
                <a:gd name="connsiteX9" fmla="*/ 46924 w 51204"/>
                <a:gd name="connsiteY9" fmla="*/ 69696 h 115348"/>
                <a:gd name="connsiteX10" fmla="*/ 9843 w 51204"/>
                <a:gd name="connsiteY10" fmla="*/ 5843 h 115348"/>
                <a:gd name="connsiteX11" fmla="*/ 5006 w 51204"/>
                <a:gd name="connsiteY11" fmla="*/ 62017 h 115348"/>
                <a:gd name="connsiteX12" fmla="*/ 15570 w 51204"/>
                <a:gd name="connsiteY12" fmla="*/ 111232 h 115348"/>
                <a:gd name="connsiteX13" fmla="*/ 48621 w 51204"/>
                <a:gd name="connsiteY13" fmla="*/ 111232 h 115348"/>
                <a:gd name="connsiteX14" fmla="*/ 50742 w 51204"/>
                <a:gd name="connsiteY14" fmla="*/ 113354 h 115348"/>
                <a:gd name="connsiteX15" fmla="*/ 48706 w 51204"/>
                <a:gd name="connsiteY15" fmla="*/ 115348 h 115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204" h="115348">
                  <a:moveTo>
                    <a:pt x="48706" y="115348"/>
                  </a:moveTo>
                  <a:lnTo>
                    <a:pt x="14128" y="115348"/>
                  </a:lnTo>
                  <a:cubicBezTo>
                    <a:pt x="13220" y="115365"/>
                    <a:pt x="12401" y="114801"/>
                    <a:pt x="12091" y="113948"/>
                  </a:cubicBezTo>
                  <a:cubicBezTo>
                    <a:pt x="6355" y="97261"/>
                    <a:pt x="2579" y="79959"/>
                    <a:pt x="848" y="62399"/>
                  </a:cubicBezTo>
                  <a:cubicBezTo>
                    <a:pt x="-1333" y="41894"/>
                    <a:pt x="704" y="21164"/>
                    <a:pt x="6830" y="1473"/>
                  </a:cubicBezTo>
                  <a:cubicBezTo>
                    <a:pt x="7051" y="799"/>
                    <a:pt x="7590" y="273"/>
                    <a:pt x="8273" y="73"/>
                  </a:cubicBezTo>
                  <a:cubicBezTo>
                    <a:pt x="8935" y="-101"/>
                    <a:pt x="9639" y="39"/>
                    <a:pt x="10182" y="455"/>
                  </a:cubicBezTo>
                  <a:cubicBezTo>
                    <a:pt x="11540" y="1558"/>
                    <a:pt x="43190" y="27354"/>
                    <a:pt x="51167" y="68890"/>
                  </a:cubicBezTo>
                  <a:cubicBezTo>
                    <a:pt x="51387" y="70061"/>
                    <a:pt x="50619" y="71194"/>
                    <a:pt x="49448" y="71414"/>
                  </a:cubicBezTo>
                  <a:cubicBezTo>
                    <a:pt x="48277" y="71635"/>
                    <a:pt x="47145" y="70867"/>
                    <a:pt x="46924" y="69696"/>
                  </a:cubicBezTo>
                  <a:cubicBezTo>
                    <a:pt x="40517" y="36221"/>
                    <a:pt x="17225" y="12759"/>
                    <a:pt x="9843" y="5843"/>
                  </a:cubicBezTo>
                  <a:cubicBezTo>
                    <a:pt x="4679" y="24091"/>
                    <a:pt x="3037" y="43154"/>
                    <a:pt x="5006" y="62017"/>
                  </a:cubicBezTo>
                  <a:cubicBezTo>
                    <a:pt x="6610" y="78776"/>
                    <a:pt x="10152" y="95293"/>
                    <a:pt x="15570" y="111232"/>
                  </a:cubicBezTo>
                  <a:lnTo>
                    <a:pt x="48621" y="111232"/>
                  </a:lnTo>
                  <a:cubicBezTo>
                    <a:pt x="49792" y="111232"/>
                    <a:pt x="50742" y="112183"/>
                    <a:pt x="50742" y="113354"/>
                  </a:cubicBezTo>
                  <a:cubicBezTo>
                    <a:pt x="50679" y="114444"/>
                    <a:pt x="49796" y="115305"/>
                    <a:pt x="48706" y="115348"/>
                  </a:cubicBezTo>
                  <a:close/>
                </a:path>
              </a:pathLst>
            </a:custGeom>
            <a:solidFill>
              <a:srgbClr val="231F20"/>
            </a:solidFill>
            <a:ln w="4239"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3085013D-92D7-4FE4-8EEB-B821FEEB2040}"/>
                </a:ext>
              </a:extLst>
            </p:cNvPr>
            <p:cNvSpPr/>
            <p:nvPr/>
          </p:nvSpPr>
          <p:spPr>
            <a:xfrm>
              <a:off x="10357573" y="3263162"/>
              <a:ext cx="49310" cy="73738"/>
            </a:xfrm>
            <a:custGeom>
              <a:avLst/>
              <a:gdLst>
                <a:gd name="connsiteX0" fmla="*/ 30659 w 49310"/>
                <a:gd name="connsiteY0" fmla="*/ 73739 h 73738"/>
                <a:gd name="connsiteX1" fmla="*/ 27 w 49310"/>
                <a:gd name="connsiteY1" fmla="*/ 73739 h 73738"/>
                <a:gd name="connsiteX2" fmla="*/ 11610 w 49310"/>
                <a:gd name="connsiteY2" fmla="*/ 33136 h 73738"/>
                <a:gd name="connsiteX3" fmla="*/ 13561 w 49310"/>
                <a:gd name="connsiteY3" fmla="*/ 29699 h 73738"/>
                <a:gd name="connsiteX4" fmla="*/ 47503 w 49310"/>
                <a:gd name="connsiteY4" fmla="*/ 0 h 73738"/>
                <a:gd name="connsiteX5" fmla="*/ 30659 w 49310"/>
                <a:gd name="connsiteY5" fmla="*/ 73739 h 7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10" h="73738">
                  <a:moveTo>
                    <a:pt x="30659" y="73739"/>
                  </a:moveTo>
                  <a:lnTo>
                    <a:pt x="27" y="73739"/>
                  </a:lnTo>
                  <a:cubicBezTo>
                    <a:pt x="-270" y="64702"/>
                    <a:pt x="1767" y="50955"/>
                    <a:pt x="11610" y="33136"/>
                  </a:cubicBezTo>
                  <a:lnTo>
                    <a:pt x="13561" y="29699"/>
                  </a:lnTo>
                  <a:cubicBezTo>
                    <a:pt x="31338" y="-339"/>
                    <a:pt x="47503" y="0"/>
                    <a:pt x="47503" y="0"/>
                  </a:cubicBezTo>
                  <a:cubicBezTo>
                    <a:pt x="54419" y="31524"/>
                    <a:pt x="39909" y="59695"/>
                    <a:pt x="30659" y="73739"/>
                  </a:cubicBezTo>
                  <a:close/>
                </a:path>
              </a:pathLst>
            </a:custGeom>
            <a:solidFill>
              <a:srgbClr val="FFFFFF"/>
            </a:solidFill>
            <a:ln w="4239"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AF84A8BE-18E1-4D45-B3BC-D014AC0A5C74}"/>
                </a:ext>
              </a:extLst>
            </p:cNvPr>
            <p:cNvSpPr/>
            <p:nvPr/>
          </p:nvSpPr>
          <p:spPr>
            <a:xfrm>
              <a:off x="10355450" y="3260914"/>
              <a:ext cx="53586" cy="78023"/>
            </a:xfrm>
            <a:custGeom>
              <a:avLst/>
              <a:gdLst>
                <a:gd name="connsiteX0" fmla="*/ 32783 w 53586"/>
                <a:gd name="connsiteY0" fmla="*/ 78024 h 78023"/>
                <a:gd name="connsiteX1" fmla="*/ 2151 w 53586"/>
                <a:gd name="connsiteY1" fmla="*/ 78024 h 78023"/>
                <a:gd name="connsiteX2" fmla="*/ 29 w 53586"/>
                <a:gd name="connsiteY2" fmla="*/ 75987 h 78023"/>
                <a:gd name="connsiteX3" fmla="*/ 11866 w 53586"/>
                <a:gd name="connsiteY3" fmla="*/ 34281 h 78023"/>
                <a:gd name="connsiteX4" fmla="*/ 13861 w 53586"/>
                <a:gd name="connsiteY4" fmla="*/ 30802 h 78023"/>
                <a:gd name="connsiteX5" fmla="*/ 49712 w 53586"/>
                <a:gd name="connsiteY5" fmla="*/ 0 h 78023"/>
                <a:gd name="connsiteX6" fmla="*/ 51748 w 53586"/>
                <a:gd name="connsiteY6" fmla="*/ 1697 h 78023"/>
                <a:gd name="connsiteX7" fmla="*/ 34565 w 53586"/>
                <a:gd name="connsiteY7" fmla="*/ 77090 h 78023"/>
                <a:gd name="connsiteX8" fmla="*/ 32783 w 53586"/>
                <a:gd name="connsiteY8" fmla="*/ 78024 h 78023"/>
                <a:gd name="connsiteX9" fmla="*/ 4230 w 53586"/>
                <a:gd name="connsiteY9" fmla="*/ 73781 h 78023"/>
                <a:gd name="connsiteX10" fmla="*/ 31638 w 53586"/>
                <a:gd name="connsiteY10" fmla="*/ 73781 h 78023"/>
                <a:gd name="connsiteX11" fmla="*/ 48015 w 53586"/>
                <a:gd name="connsiteY11" fmla="*/ 4497 h 78023"/>
                <a:gd name="connsiteX12" fmla="*/ 17509 w 53586"/>
                <a:gd name="connsiteY12" fmla="*/ 32924 h 78023"/>
                <a:gd name="connsiteX13" fmla="*/ 15600 w 53586"/>
                <a:gd name="connsiteY13" fmla="*/ 36318 h 78023"/>
                <a:gd name="connsiteX14" fmla="*/ 4230 w 53586"/>
                <a:gd name="connsiteY14" fmla="*/ 73781 h 7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586" h="78023">
                  <a:moveTo>
                    <a:pt x="32783" y="78024"/>
                  </a:moveTo>
                  <a:lnTo>
                    <a:pt x="2151" y="78024"/>
                  </a:lnTo>
                  <a:cubicBezTo>
                    <a:pt x="1009" y="78024"/>
                    <a:pt x="76" y="77124"/>
                    <a:pt x="29" y="75987"/>
                  </a:cubicBezTo>
                  <a:cubicBezTo>
                    <a:pt x="-268" y="67290"/>
                    <a:pt x="1557" y="52949"/>
                    <a:pt x="11866" y="34281"/>
                  </a:cubicBezTo>
                  <a:lnTo>
                    <a:pt x="13861" y="30802"/>
                  </a:lnTo>
                  <a:cubicBezTo>
                    <a:pt x="32062" y="0"/>
                    <a:pt x="49118" y="42"/>
                    <a:pt x="49712" y="0"/>
                  </a:cubicBezTo>
                  <a:cubicBezTo>
                    <a:pt x="50700" y="34"/>
                    <a:pt x="51536" y="734"/>
                    <a:pt x="51748" y="1697"/>
                  </a:cubicBezTo>
                  <a:cubicBezTo>
                    <a:pt x="58791" y="34112"/>
                    <a:pt x="43984" y="62835"/>
                    <a:pt x="34565" y="77090"/>
                  </a:cubicBezTo>
                  <a:cubicBezTo>
                    <a:pt x="34162" y="77676"/>
                    <a:pt x="33496" y="78024"/>
                    <a:pt x="32783" y="78024"/>
                  </a:cubicBezTo>
                  <a:close/>
                  <a:moveTo>
                    <a:pt x="4230" y="73781"/>
                  </a:moveTo>
                  <a:lnTo>
                    <a:pt x="31638" y="73781"/>
                  </a:lnTo>
                  <a:cubicBezTo>
                    <a:pt x="40547" y="60119"/>
                    <a:pt x="53615" y="33899"/>
                    <a:pt x="48015" y="4497"/>
                  </a:cubicBezTo>
                  <a:cubicBezTo>
                    <a:pt x="43772" y="5388"/>
                    <a:pt x="31044" y="10013"/>
                    <a:pt x="17509" y="32924"/>
                  </a:cubicBezTo>
                  <a:lnTo>
                    <a:pt x="15600" y="36318"/>
                  </a:lnTo>
                  <a:cubicBezTo>
                    <a:pt x="8761" y="47667"/>
                    <a:pt x="4853" y="60544"/>
                    <a:pt x="4230" y="73781"/>
                  </a:cubicBezTo>
                  <a:close/>
                </a:path>
              </a:pathLst>
            </a:custGeom>
            <a:solidFill>
              <a:srgbClr val="231F20"/>
            </a:solidFill>
            <a:ln w="4239"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A2E104ED-B4FA-4CFF-A763-7262C6D58FE1}"/>
                </a:ext>
              </a:extLst>
            </p:cNvPr>
            <p:cNvSpPr/>
            <p:nvPr/>
          </p:nvSpPr>
          <p:spPr>
            <a:xfrm>
              <a:off x="10312882" y="3336859"/>
              <a:ext cx="79466" cy="48579"/>
            </a:xfrm>
            <a:custGeom>
              <a:avLst/>
              <a:gdLst>
                <a:gd name="connsiteX0" fmla="*/ 69750 w 79466"/>
                <a:gd name="connsiteY0" fmla="*/ 48579 h 48579"/>
                <a:gd name="connsiteX1" fmla="*/ 9673 w 79466"/>
                <a:gd name="connsiteY1" fmla="*/ 48579 h 48579"/>
                <a:gd name="connsiteX2" fmla="*/ 0 w 79466"/>
                <a:gd name="connsiteY2" fmla="*/ 0 h 48579"/>
                <a:gd name="connsiteX3" fmla="*/ 79466 w 79466"/>
                <a:gd name="connsiteY3" fmla="*/ 0 h 48579"/>
                <a:gd name="connsiteX4" fmla="*/ 69750 w 79466"/>
                <a:gd name="connsiteY4" fmla="*/ 48579 h 4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66" h="48579">
                  <a:moveTo>
                    <a:pt x="69750" y="48579"/>
                  </a:moveTo>
                  <a:lnTo>
                    <a:pt x="9673" y="48579"/>
                  </a:lnTo>
                  <a:lnTo>
                    <a:pt x="0" y="0"/>
                  </a:lnTo>
                  <a:lnTo>
                    <a:pt x="79466" y="0"/>
                  </a:lnTo>
                  <a:lnTo>
                    <a:pt x="69750" y="48579"/>
                  </a:lnTo>
                  <a:close/>
                </a:path>
              </a:pathLst>
            </a:custGeom>
            <a:solidFill>
              <a:srgbClr val="231F20"/>
            </a:solidFill>
            <a:ln w="4239" cap="flat">
              <a:noFill/>
              <a:prstDash val="solid"/>
              <a:miter/>
            </a:ln>
          </p:spPr>
          <p:txBody>
            <a:bodyPr rtlCol="0" anchor="ctr"/>
            <a:lstStyle/>
            <a:p>
              <a:endParaRPr lang="zh-CN" altLang="en-US"/>
            </a:p>
          </p:txBody>
        </p:sp>
      </p:grpSp>
      <p:grpSp>
        <p:nvGrpSpPr>
          <p:cNvPr id="242" name="图形 54">
            <a:extLst>
              <a:ext uri="{FF2B5EF4-FFF2-40B4-BE49-F238E27FC236}">
                <a16:creationId xmlns:a16="http://schemas.microsoft.com/office/drawing/2014/main" id="{DF8D1E90-0152-4446-872A-7AFDD4E02056}"/>
              </a:ext>
            </a:extLst>
          </p:cNvPr>
          <p:cNvGrpSpPr/>
          <p:nvPr/>
        </p:nvGrpSpPr>
        <p:grpSpPr>
          <a:xfrm>
            <a:off x="6647902" y="3015291"/>
            <a:ext cx="1436059" cy="686047"/>
            <a:chOff x="6647902" y="2773991"/>
            <a:chExt cx="1436059" cy="686047"/>
          </a:xfrm>
        </p:grpSpPr>
        <p:sp>
          <p:nvSpPr>
            <p:cNvPr id="243" name="任意多边形: 形状 242">
              <a:extLst>
                <a:ext uri="{FF2B5EF4-FFF2-40B4-BE49-F238E27FC236}">
                  <a16:creationId xmlns:a16="http://schemas.microsoft.com/office/drawing/2014/main" id="{AC99E8E6-24D2-4C97-9EB8-477FFEB50D73}"/>
                </a:ext>
              </a:extLst>
            </p:cNvPr>
            <p:cNvSpPr/>
            <p:nvPr/>
          </p:nvSpPr>
          <p:spPr>
            <a:xfrm>
              <a:off x="7818371" y="2791729"/>
              <a:ext cx="257702" cy="226021"/>
            </a:xfrm>
            <a:custGeom>
              <a:avLst/>
              <a:gdLst>
                <a:gd name="connsiteX0" fmla="*/ 4328 w 257702"/>
                <a:gd name="connsiteY0" fmla="*/ 182093 h 226021"/>
                <a:gd name="connsiteX1" fmla="*/ 13237 w 257702"/>
                <a:gd name="connsiteY1" fmla="*/ 132623 h 226021"/>
                <a:gd name="connsiteX2" fmla="*/ 93849 w 257702"/>
                <a:gd name="connsiteY2" fmla="*/ 3475 h 226021"/>
                <a:gd name="connsiteX3" fmla="*/ 140519 w 257702"/>
                <a:gd name="connsiteY3" fmla="*/ 12978 h 226021"/>
                <a:gd name="connsiteX4" fmla="*/ 182734 w 257702"/>
                <a:gd name="connsiteY4" fmla="*/ 14972 h 226021"/>
                <a:gd name="connsiteX5" fmla="*/ 220918 w 257702"/>
                <a:gd name="connsiteY5" fmla="*/ 64146 h 226021"/>
                <a:gd name="connsiteX6" fmla="*/ 257703 w 257702"/>
                <a:gd name="connsiteY6" fmla="*/ 169365 h 226021"/>
                <a:gd name="connsiteX7" fmla="*/ 0 w 257702"/>
                <a:gd name="connsiteY7" fmla="*/ 205258 h 22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702" h="226021">
                  <a:moveTo>
                    <a:pt x="4328" y="182093"/>
                  </a:moveTo>
                  <a:lnTo>
                    <a:pt x="13237" y="132623"/>
                  </a:lnTo>
                  <a:cubicBezTo>
                    <a:pt x="22911" y="79122"/>
                    <a:pt x="37463" y="23585"/>
                    <a:pt x="93849" y="3475"/>
                  </a:cubicBezTo>
                  <a:cubicBezTo>
                    <a:pt x="110608" y="-2465"/>
                    <a:pt x="128088" y="-1701"/>
                    <a:pt x="140519" y="12978"/>
                  </a:cubicBezTo>
                  <a:cubicBezTo>
                    <a:pt x="151550" y="2456"/>
                    <a:pt x="170218" y="6487"/>
                    <a:pt x="182734" y="14972"/>
                  </a:cubicBezTo>
                  <a:cubicBezTo>
                    <a:pt x="200256" y="26682"/>
                    <a:pt x="212433" y="44926"/>
                    <a:pt x="220918" y="64146"/>
                  </a:cubicBezTo>
                  <a:cubicBezTo>
                    <a:pt x="236022" y="98087"/>
                    <a:pt x="240817" y="135466"/>
                    <a:pt x="257703" y="169365"/>
                  </a:cubicBezTo>
                  <a:cubicBezTo>
                    <a:pt x="187825" y="228381"/>
                    <a:pt x="83369" y="242934"/>
                    <a:pt x="0" y="205258"/>
                  </a:cubicBezTo>
                  <a:close/>
                </a:path>
              </a:pathLst>
            </a:custGeom>
            <a:solidFill>
              <a:srgbClr val="FFFFFF"/>
            </a:solidFill>
            <a:ln w="4239"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28623CC7-881C-4F75-811A-7C573D036C04}"/>
                </a:ext>
              </a:extLst>
            </p:cNvPr>
            <p:cNvSpPr/>
            <p:nvPr/>
          </p:nvSpPr>
          <p:spPr>
            <a:xfrm>
              <a:off x="7816557" y="2789726"/>
              <a:ext cx="261601" cy="230173"/>
            </a:xfrm>
            <a:custGeom>
              <a:avLst/>
              <a:gdLst>
                <a:gd name="connsiteX0" fmla="*/ 100924 w 261601"/>
                <a:gd name="connsiteY0" fmla="*/ 230172 h 230173"/>
                <a:gd name="connsiteX1" fmla="*/ 1135 w 261601"/>
                <a:gd name="connsiteY1" fmla="*/ 208959 h 230173"/>
                <a:gd name="connsiteX2" fmla="*/ 32 w 261601"/>
                <a:gd name="connsiteY2" fmla="*/ 206837 h 230173"/>
                <a:gd name="connsiteX3" fmla="*/ 13142 w 261601"/>
                <a:gd name="connsiteY3" fmla="*/ 134202 h 230173"/>
                <a:gd name="connsiteX4" fmla="*/ 95154 w 261601"/>
                <a:gd name="connsiteY4" fmla="*/ 3568 h 230173"/>
                <a:gd name="connsiteX5" fmla="*/ 142503 w 261601"/>
                <a:gd name="connsiteY5" fmla="*/ 12054 h 230173"/>
                <a:gd name="connsiteX6" fmla="*/ 185651 w 261601"/>
                <a:gd name="connsiteY6" fmla="*/ 15151 h 230173"/>
                <a:gd name="connsiteX7" fmla="*/ 224642 w 261601"/>
                <a:gd name="connsiteY7" fmla="*/ 65173 h 230173"/>
                <a:gd name="connsiteX8" fmla="*/ 241316 w 261601"/>
                <a:gd name="connsiteY8" fmla="*/ 114049 h 230173"/>
                <a:gd name="connsiteX9" fmla="*/ 261384 w 261601"/>
                <a:gd name="connsiteY9" fmla="*/ 170307 h 230173"/>
                <a:gd name="connsiteX10" fmla="*/ 260917 w 261601"/>
                <a:gd name="connsiteY10" fmla="*/ 172683 h 230173"/>
                <a:gd name="connsiteX11" fmla="*/ 100924 w 261601"/>
                <a:gd name="connsiteY11" fmla="*/ 230172 h 230173"/>
                <a:gd name="connsiteX12" fmla="*/ 4105 w 261601"/>
                <a:gd name="connsiteY12" fmla="*/ 206116 h 230173"/>
                <a:gd name="connsiteX13" fmla="*/ 257268 w 261601"/>
                <a:gd name="connsiteY13" fmla="*/ 170859 h 230173"/>
                <a:gd name="connsiteX14" fmla="*/ 237582 w 261601"/>
                <a:gd name="connsiteY14" fmla="*/ 115364 h 230173"/>
                <a:gd name="connsiteX15" fmla="*/ 221120 w 261601"/>
                <a:gd name="connsiteY15" fmla="*/ 66955 h 230173"/>
                <a:gd name="connsiteX16" fmla="*/ 183487 w 261601"/>
                <a:gd name="connsiteY16" fmla="*/ 18588 h 230173"/>
                <a:gd name="connsiteX17" fmla="*/ 143648 w 261601"/>
                <a:gd name="connsiteY17" fmla="*/ 16382 h 230173"/>
                <a:gd name="connsiteX18" fmla="*/ 142206 w 261601"/>
                <a:gd name="connsiteY18" fmla="*/ 16933 h 230173"/>
                <a:gd name="connsiteX19" fmla="*/ 140848 w 261601"/>
                <a:gd name="connsiteY19" fmla="*/ 16254 h 230173"/>
                <a:gd name="connsiteX20" fmla="*/ 96427 w 261601"/>
                <a:gd name="connsiteY20" fmla="*/ 7302 h 230173"/>
                <a:gd name="connsiteX21" fmla="*/ 16961 w 261601"/>
                <a:gd name="connsiteY21" fmla="*/ 134966 h 230173"/>
                <a:gd name="connsiteX22" fmla="*/ 8051 w 261601"/>
                <a:gd name="connsiteY22" fmla="*/ 184436 h 230173"/>
                <a:gd name="connsiteX23" fmla="*/ 8051 w 261601"/>
                <a:gd name="connsiteY23" fmla="*/ 184436 h 230173"/>
                <a:gd name="connsiteX24" fmla="*/ 6142 w 261601"/>
                <a:gd name="connsiteY24" fmla="*/ 184096 h 230173"/>
                <a:gd name="connsiteX25" fmla="*/ 6142 w 261601"/>
                <a:gd name="connsiteY25" fmla="*/ 184096 h 230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1601" h="230173">
                  <a:moveTo>
                    <a:pt x="100924" y="230172"/>
                  </a:moveTo>
                  <a:cubicBezTo>
                    <a:pt x="66533" y="230257"/>
                    <a:pt x="32519" y="223027"/>
                    <a:pt x="1135" y="208959"/>
                  </a:cubicBezTo>
                  <a:cubicBezTo>
                    <a:pt x="325" y="208585"/>
                    <a:pt x="-129" y="207711"/>
                    <a:pt x="32" y="206837"/>
                  </a:cubicBezTo>
                  <a:lnTo>
                    <a:pt x="13142" y="134202"/>
                  </a:lnTo>
                  <a:cubicBezTo>
                    <a:pt x="22646" y="81719"/>
                    <a:pt x="37580" y="23891"/>
                    <a:pt x="95154" y="3568"/>
                  </a:cubicBezTo>
                  <a:cubicBezTo>
                    <a:pt x="114374" y="-3262"/>
                    <a:pt x="131090" y="-208"/>
                    <a:pt x="142503" y="12054"/>
                  </a:cubicBezTo>
                  <a:cubicBezTo>
                    <a:pt x="154467" y="2381"/>
                    <a:pt x="173008" y="6708"/>
                    <a:pt x="185651" y="15151"/>
                  </a:cubicBezTo>
                  <a:cubicBezTo>
                    <a:pt x="201434" y="25715"/>
                    <a:pt x="214544" y="42517"/>
                    <a:pt x="224642" y="65173"/>
                  </a:cubicBezTo>
                  <a:cubicBezTo>
                    <a:pt x="231286" y="81075"/>
                    <a:pt x="236857" y="97403"/>
                    <a:pt x="241316" y="114049"/>
                  </a:cubicBezTo>
                  <a:cubicBezTo>
                    <a:pt x="246288" y="133370"/>
                    <a:pt x="253004" y="152199"/>
                    <a:pt x="261384" y="170307"/>
                  </a:cubicBezTo>
                  <a:cubicBezTo>
                    <a:pt x="261800" y="171114"/>
                    <a:pt x="261605" y="172094"/>
                    <a:pt x="260917" y="172683"/>
                  </a:cubicBezTo>
                  <a:cubicBezTo>
                    <a:pt x="215978" y="210019"/>
                    <a:pt x="159346" y="230367"/>
                    <a:pt x="100924" y="230172"/>
                  </a:cubicBezTo>
                  <a:close/>
                  <a:moveTo>
                    <a:pt x="4105" y="206116"/>
                  </a:moveTo>
                  <a:cubicBezTo>
                    <a:pt x="88468" y="242480"/>
                    <a:pt x="186054" y="228891"/>
                    <a:pt x="257268" y="170859"/>
                  </a:cubicBezTo>
                  <a:cubicBezTo>
                    <a:pt x="249114" y="152967"/>
                    <a:pt x="242525" y="134397"/>
                    <a:pt x="237582" y="115364"/>
                  </a:cubicBezTo>
                  <a:cubicBezTo>
                    <a:pt x="233174" y="98881"/>
                    <a:pt x="227675" y="82708"/>
                    <a:pt x="221120" y="66955"/>
                  </a:cubicBezTo>
                  <a:cubicBezTo>
                    <a:pt x="211320" y="45020"/>
                    <a:pt x="198676" y="28770"/>
                    <a:pt x="183487" y="18588"/>
                  </a:cubicBezTo>
                  <a:cubicBezTo>
                    <a:pt x="171565" y="10611"/>
                    <a:pt x="154001" y="6538"/>
                    <a:pt x="143648" y="16382"/>
                  </a:cubicBezTo>
                  <a:cubicBezTo>
                    <a:pt x="143288" y="16792"/>
                    <a:pt x="142749" y="16999"/>
                    <a:pt x="142206" y="16933"/>
                  </a:cubicBezTo>
                  <a:cubicBezTo>
                    <a:pt x="141684" y="16886"/>
                    <a:pt x="141200" y="16644"/>
                    <a:pt x="140848" y="16254"/>
                  </a:cubicBezTo>
                  <a:cubicBezTo>
                    <a:pt x="127653" y="514"/>
                    <a:pt x="109410" y="2678"/>
                    <a:pt x="96427" y="7302"/>
                  </a:cubicBezTo>
                  <a:cubicBezTo>
                    <a:pt x="40847" y="27116"/>
                    <a:pt x="26677" y="81210"/>
                    <a:pt x="16961" y="134966"/>
                  </a:cubicBezTo>
                  <a:lnTo>
                    <a:pt x="8051" y="184436"/>
                  </a:lnTo>
                  <a:lnTo>
                    <a:pt x="8051" y="184436"/>
                  </a:lnTo>
                  <a:close/>
                  <a:moveTo>
                    <a:pt x="6142" y="184096"/>
                  </a:moveTo>
                  <a:lnTo>
                    <a:pt x="6142" y="184096"/>
                  </a:lnTo>
                  <a:close/>
                </a:path>
              </a:pathLst>
            </a:custGeom>
            <a:solidFill>
              <a:srgbClr val="231F20"/>
            </a:solidFill>
            <a:ln w="4239"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B5F02D22-1CA0-4B05-B9D9-F66B03C16013}"/>
                </a:ext>
              </a:extLst>
            </p:cNvPr>
            <p:cNvSpPr/>
            <p:nvPr/>
          </p:nvSpPr>
          <p:spPr>
            <a:xfrm>
              <a:off x="7646456" y="2993466"/>
              <a:ext cx="242134" cy="165361"/>
            </a:xfrm>
            <a:custGeom>
              <a:avLst/>
              <a:gdLst>
                <a:gd name="connsiteX0" fmla="*/ 230337 w 242134"/>
                <a:gd name="connsiteY0" fmla="*/ 0 h 165361"/>
                <a:gd name="connsiteX1" fmla="*/ 11286 w 242134"/>
                <a:gd name="connsiteY1" fmla="*/ 65889 h 165361"/>
                <a:gd name="connsiteX2" fmla="*/ 0 w 242134"/>
                <a:gd name="connsiteY2" fmla="*/ 136743 h 165361"/>
                <a:gd name="connsiteX3" fmla="*/ 207087 w 242134"/>
                <a:gd name="connsiteY3" fmla="*/ 147350 h 165361"/>
                <a:gd name="connsiteX4" fmla="*/ 230337 w 242134"/>
                <a:gd name="connsiteY4" fmla="*/ 0 h 16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134" h="165361">
                  <a:moveTo>
                    <a:pt x="230337" y="0"/>
                  </a:moveTo>
                  <a:cubicBezTo>
                    <a:pt x="230337" y="0"/>
                    <a:pt x="115784" y="96437"/>
                    <a:pt x="11286" y="65889"/>
                  </a:cubicBezTo>
                  <a:lnTo>
                    <a:pt x="0" y="136743"/>
                  </a:lnTo>
                  <a:cubicBezTo>
                    <a:pt x="0" y="136743"/>
                    <a:pt x="145483" y="193341"/>
                    <a:pt x="207087" y="147350"/>
                  </a:cubicBezTo>
                  <a:cubicBezTo>
                    <a:pt x="268692" y="101359"/>
                    <a:pt x="230337" y="0"/>
                    <a:pt x="230337" y="0"/>
                  </a:cubicBezTo>
                  <a:close/>
                </a:path>
              </a:pathLst>
            </a:custGeom>
            <a:solidFill>
              <a:schemeClr val="accent1"/>
            </a:solidFill>
            <a:ln w="4239"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89AC3693-168F-4E71-A6DB-DCBD953F0886}"/>
                </a:ext>
              </a:extLst>
            </p:cNvPr>
            <p:cNvSpPr/>
            <p:nvPr/>
          </p:nvSpPr>
          <p:spPr>
            <a:xfrm>
              <a:off x="7766780" y="3306876"/>
              <a:ext cx="301827" cy="105134"/>
            </a:xfrm>
            <a:custGeom>
              <a:avLst/>
              <a:gdLst>
                <a:gd name="connsiteX0" fmla="*/ 28808 w 301827"/>
                <a:gd name="connsiteY0" fmla="*/ 0 h 105134"/>
                <a:gd name="connsiteX1" fmla="*/ 0 w 301827"/>
                <a:gd name="connsiteY1" fmla="*/ 105135 h 105134"/>
                <a:gd name="connsiteX2" fmla="*/ 289947 w 301827"/>
                <a:gd name="connsiteY2" fmla="*/ 105135 h 105134"/>
                <a:gd name="connsiteX3" fmla="*/ 301827 w 301827"/>
                <a:gd name="connsiteY3" fmla="*/ 12389 h 105134"/>
                <a:gd name="connsiteX4" fmla="*/ 28808 w 301827"/>
                <a:gd name="connsiteY4" fmla="*/ 0 h 105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827" h="105134">
                  <a:moveTo>
                    <a:pt x="28808" y="0"/>
                  </a:moveTo>
                  <a:lnTo>
                    <a:pt x="0" y="105135"/>
                  </a:lnTo>
                  <a:lnTo>
                    <a:pt x="289947" y="105135"/>
                  </a:lnTo>
                  <a:lnTo>
                    <a:pt x="301827" y="12389"/>
                  </a:lnTo>
                  <a:lnTo>
                    <a:pt x="28808" y="0"/>
                  </a:lnTo>
                  <a:close/>
                </a:path>
              </a:pathLst>
            </a:custGeom>
            <a:solidFill>
              <a:srgbClr val="231F20"/>
            </a:solidFill>
            <a:ln w="4239"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4376A637-DAD5-4536-8363-1D212C7D0E93}"/>
                </a:ext>
              </a:extLst>
            </p:cNvPr>
            <p:cNvSpPr/>
            <p:nvPr/>
          </p:nvSpPr>
          <p:spPr>
            <a:xfrm>
              <a:off x="6647902" y="2970238"/>
              <a:ext cx="492988" cy="431038"/>
            </a:xfrm>
            <a:custGeom>
              <a:avLst/>
              <a:gdLst>
                <a:gd name="connsiteX0" fmla="*/ 338726 w 492988"/>
                <a:gd name="connsiteY0" fmla="*/ 784 h 431038"/>
                <a:gd name="connsiteX1" fmla="*/ 76781 w 492988"/>
                <a:gd name="connsiteY1" fmla="*/ 44272 h 431038"/>
                <a:gd name="connsiteX2" fmla="*/ 11061 w 492988"/>
                <a:gd name="connsiteY2" fmla="*/ 205496 h 431038"/>
                <a:gd name="connsiteX3" fmla="*/ 33335 w 492988"/>
                <a:gd name="connsiteY3" fmla="*/ 247202 h 431038"/>
                <a:gd name="connsiteX4" fmla="*/ 52937 w 492988"/>
                <a:gd name="connsiteY4" fmla="*/ 431039 h 431038"/>
                <a:gd name="connsiteX5" fmla="*/ 374365 w 492988"/>
                <a:gd name="connsiteY5" fmla="*/ 431039 h 431038"/>
                <a:gd name="connsiteX6" fmla="*/ 347467 w 492988"/>
                <a:gd name="connsiteY6" fmla="*/ 190264 h 431038"/>
                <a:gd name="connsiteX7" fmla="*/ 431939 w 492988"/>
                <a:gd name="connsiteY7" fmla="*/ 292090 h 431038"/>
                <a:gd name="connsiteX8" fmla="*/ 475851 w 492988"/>
                <a:gd name="connsiteY8" fmla="*/ 162644 h 431038"/>
                <a:gd name="connsiteX9" fmla="*/ 338726 w 492988"/>
                <a:gd name="connsiteY9" fmla="*/ 784 h 43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2988" h="431038">
                  <a:moveTo>
                    <a:pt x="338726" y="784"/>
                  </a:moveTo>
                  <a:cubicBezTo>
                    <a:pt x="338726" y="784"/>
                    <a:pt x="155696" y="-9483"/>
                    <a:pt x="76781" y="44272"/>
                  </a:cubicBezTo>
                  <a:cubicBezTo>
                    <a:pt x="-39851" y="123696"/>
                    <a:pt x="11061" y="205496"/>
                    <a:pt x="11061" y="205496"/>
                  </a:cubicBezTo>
                  <a:lnTo>
                    <a:pt x="33335" y="247202"/>
                  </a:lnTo>
                  <a:lnTo>
                    <a:pt x="52937" y="431039"/>
                  </a:lnTo>
                  <a:lnTo>
                    <a:pt x="374365" y="431039"/>
                  </a:lnTo>
                  <a:lnTo>
                    <a:pt x="347467" y="190264"/>
                  </a:lnTo>
                  <a:cubicBezTo>
                    <a:pt x="347467" y="190264"/>
                    <a:pt x="396300" y="292938"/>
                    <a:pt x="431939" y="292090"/>
                  </a:cubicBezTo>
                  <a:cubicBezTo>
                    <a:pt x="467578" y="291241"/>
                    <a:pt x="520612" y="234558"/>
                    <a:pt x="475851" y="162644"/>
                  </a:cubicBezTo>
                  <a:cubicBezTo>
                    <a:pt x="431090" y="90730"/>
                    <a:pt x="338726" y="784"/>
                    <a:pt x="338726" y="784"/>
                  </a:cubicBezTo>
                  <a:close/>
                </a:path>
              </a:pathLst>
            </a:custGeom>
            <a:solidFill>
              <a:schemeClr val="accent1"/>
            </a:solidFill>
            <a:ln w="4239"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D9A383A0-5810-44B8-99A4-580ADFA4B54B}"/>
                </a:ext>
              </a:extLst>
            </p:cNvPr>
            <p:cNvSpPr/>
            <p:nvPr/>
          </p:nvSpPr>
          <p:spPr>
            <a:xfrm>
              <a:off x="6802579" y="3029105"/>
              <a:ext cx="128681" cy="372309"/>
            </a:xfrm>
            <a:custGeom>
              <a:avLst/>
              <a:gdLst>
                <a:gd name="connsiteX0" fmla="*/ 0 w 128681"/>
                <a:gd name="connsiteY0" fmla="*/ 0 h 372309"/>
                <a:gd name="connsiteX1" fmla="*/ 18159 w 128681"/>
                <a:gd name="connsiteY1" fmla="*/ 372299 h 372309"/>
                <a:gd name="connsiteX2" fmla="*/ 128682 w 128681"/>
                <a:gd name="connsiteY2" fmla="*/ 372299 h 372309"/>
                <a:gd name="connsiteX3" fmla="*/ 100468 w 128681"/>
                <a:gd name="connsiteY3" fmla="*/ 3182 h 372309"/>
              </a:gdLst>
              <a:ahLst/>
              <a:cxnLst>
                <a:cxn ang="0">
                  <a:pos x="connsiteX0" y="connsiteY0"/>
                </a:cxn>
                <a:cxn ang="0">
                  <a:pos x="connsiteX1" y="connsiteY1"/>
                </a:cxn>
                <a:cxn ang="0">
                  <a:pos x="connsiteX2" y="connsiteY2"/>
                </a:cxn>
                <a:cxn ang="0">
                  <a:pos x="connsiteX3" y="connsiteY3"/>
                </a:cxn>
              </a:cxnLst>
              <a:rect l="l" t="t" r="r" b="b"/>
              <a:pathLst>
                <a:path w="128681" h="372309">
                  <a:moveTo>
                    <a:pt x="0" y="0"/>
                  </a:moveTo>
                  <a:cubicBezTo>
                    <a:pt x="4243" y="9970"/>
                    <a:pt x="14892" y="374590"/>
                    <a:pt x="18159" y="372299"/>
                  </a:cubicBezTo>
                  <a:lnTo>
                    <a:pt x="128682" y="372299"/>
                  </a:lnTo>
                  <a:lnTo>
                    <a:pt x="100468" y="3182"/>
                  </a:lnTo>
                  <a:close/>
                </a:path>
              </a:pathLst>
            </a:custGeom>
            <a:solidFill>
              <a:srgbClr val="231F20"/>
            </a:solidFill>
            <a:ln w="4239"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81DE7CD0-02C3-4F0F-864B-D64AC885215A}"/>
                </a:ext>
              </a:extLst>
            </p:cNvPr>
            <p:cNvSpPr/>
            <p:nvPr/>
          </p:nvSpPr>
          <p:spPr>
            <a:xfrm>
              <a:off x="6757631" y="2779710"/>
              <a:ext cx="188414" cy="160115"/>
            </a:xfrm>
            <a:custGeom>
              <a:avLst/>
              <a:gdLst>
                <a:gd name="connsiteX0" fmla="*/ 28444 w 188414"/>
                <a:gd name="connsiteY0" fmla="*/ 23895 h 160115"/>
                <a:gd name="connsiteX1" fmla="*/ 53900 w 188414"/>
                <a:gd name="connsiteY1" fmla="*/ 32380 h 160115"/>
                <a:gd name="connsiteX2" fmla="*/ 63404 w 188414"/>
                <a:gd name="connsiteY2" fmla="*/ 11930 h 160115"/>
                <a:gd name="connsiteX3" fmla="*/ 85212 w 188414"/>
                <a:gd name="connsiteY3" fmla="*/ 3190 h 160115"/>
                <a:gd name="connsiteX4" fmla="*/ 118008 w 188414"/>
                <a:gd name="connsiteY4" fmla="*/ 433 h 160115"/>
                <a:gd name="connsiteX5" fmla="*/ 179485 w 188414"/>
                <a:gd name="connsiteY5" fmla="*/ 55291 h 160115"/>
                <a:gd name="connsiteX6" fmla="*/ 185552 w 188414"/>
                <a:gd name="connsiteY6" fmla="*/ 103404 h 160115"/>
                <a:gd name="connsiteX7" fmla="*/ 144313 w 188414"/>
                <a:gd name="connsiteY7" fmla="*/ 137345 h 160115"/>
                <a:gd name="connsiteX8" fmla="*/ 85169 w 188414"/>
                <a:gd name="connsiteY8" fmla="*/ 159832 h 160115"/>
                <a:gd name="connsiteX9" fmla="*/ 1588 w 188414"/>
                <a:gd name="connsiteY9" fmla="*/ 58982 h 160115"/>
                <a:gd name="connsiteX10" fmla="*/ 20256 w 188414"/>
                <a:gd name="connsiteY10" fmla="*/ 27332 h 160115"/>
                <a:gd name="connsiteX11" fmla="*/ 28444 w 188414"/>
                <a:gd name="connsiteY11" fmla="*/ 23895 h 16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414" h="160115">
                  <a:moveTo>
                    <a:pt x="28444" y="23895"/>
                  </a:moveTo>
                  <a:cubicBezTo>
                    <a:pt x="37867" y="21228"/>
                    <a:pt x="47963" y="24592"/>
                    <a:pt x="53900" y="32380"/>
                  </a:cubicBezTo>
                  <a:cubicBezTo>
                    <a:pt x="53129" y="24345"/>
                    <a:pt x="56765" y="16522"/>
                    <a:pt x="63404" y="11930"/>
                  </a:cubicBezTo>
                  <a:cubicBezTo>
                    <a:pt x="69971" y="7504"/>
                    <a:pt x="77405" y="4524"/>
                    <a:pt x="85212" y="3190"/>
                  </a:cubicBezTo>
                  <a:cubicBezTo>
                    <a:pt x="95886" y="291"/>
                    <a:pt x="106999" y="-643"/>
                    <a:pt x="118008" y="433"/>
                  </a:cubicBezTo>
                  <a:cubicBezTo>
                    <a:pt x="146392" y="4336"/>
                    <a:pt x="167266" y="29411"/>
                    <a:pt x="179485" y="55291"/>
                  </a:cubicBezTo>
                  <a:cubicBezTo>
                    <a:pt x="186019" y="69080"/>
                    <a:pt x="192213" y="88512"/>
                    <a:pt x="185552" y="103404"/>
                  </a:cubicBezTo>
                  <a:cubicBezTo>
                    <a:pt x="179188" y="117192"/>
                    <a:pt x="156871" y="129369"/>
                    <a:pt x="144313" y="137345"/>
                  </a:cubicBezTo>
                  <a:cubicBezTo>
                    <a:pt x="126324" y="148758"/>
                    <a:pt x="106383" y="158050"/>
                    <a:pt x="85169" y="159832"/>
                  </a:cubicBezTo>
                  <a:cubicBezTo>
                    <a:pt x="28996" y="164456"/>
                    <a:pt x="-8298" y="111804"/>
                    <a:pt x="1588" y="58982"/>
                  </a:cubicBezTo>
                  <a:cubicBezTo>
                    <a:pt x="3879" y="46594"/>
                    <a:pt x="9606" y="34077"/>
                    <a:pt x="20256" y="27332"/>
                  </a:cubicBezTo>
                  <a:cubicBezTo>
                    <a:pt x="22771" y="25730"/>
                    <a:pt x="25540" y="24568"/>
                    <a:pt x="28444" y="23895"/>
                  </a:cubicBezTo>
                  <a:close/>
                </a:path>
              </a:pathLst>
            </a:custGeom>
            <a:solidFill>
              <a:srgbClr val="FFFFFF"/>
            </a:solidFill>
            <a:ln w="4239"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8E5F0541-F617-4BB8-A623-7C562B89362B}"/>
                </a:ext>
              </a:extLst>
            </p:cNvPr>
            <p:cNvSpPr/>
            <p:nvPr/>
          </p:nvSpPr>
          <p:spPr>
            <a:xfrm>
              <a:off x="6755309" y="2777583"/>
              <a:ext cx="192871" cy="164253"/>
            </a:xfrm>
            <a:custGeom>
              <a:avLst/>
              <a:gdLst>
                <a:gd name="connsiteX0" fmla="*/ 80533 w 192871"/>
                <a:gd name="connsiteY0" fmla="*/ 164250 h 164253"/>
                <a:gd name="connsiteX1" fmla="*/ 22875 w 192871"/>
                <a:gd name="connsiteY1" fmla="*/ 138793 h 164253"/>
                <a:gd name="connsiteX2" fmla="*/ 1661 w 192871"/>
                <a:gd name="connsiteY2" fmla="*/ 60855 h 164253"/>
                <a:gd name="connsiteX3" fmla="*/ 21262 w 192871"/>
                <a:gd name="connsiteY3" fmla="*/ 27804 h 164253"/>
                <a:gd name="connsiteX4" fmla="*/ 30215 w 192871"/>
                <a:gd name="connsiteY4" fmla="*/ 24070 h 164253"/>
                <a:gd name="connsiteX5" fmla="*/ 30215 w 192871"/>
                <a:gd name="connsiteY5" fmla="*/ 24070 h 164253"/>
                <a:gd name="connsiteX6" fmla="*/ 54059 w 192871"/>
                <a:gd name="connsiteY6" fmla="*/ 28992 h 164253"/>
                <a:gd name="connsiteX7" fmla="*/ 64369 w 192871"/>
                <a:gd name="connsiteY7" fmla="*/ 12360 h 164253"/>
                <a:gd name="connsiteX8" fmla="*/ 87025 w 192871"/>
                <a:gd name="connsiteY8" fmla="*/ 3238 h 164253"/>
                <a:gd name="connsiteX9" fmla="*/ 120585 w 192871"/>
                <a:gd name="connsiteY9" fmla="*/ 438 h 164253"/>
                <a:gd name="connsiteX10" fmla="*/ 183716 w 192871"/>
                <a:gd name="connsiteY10" fmla="*/ 56527 h 164253"/>
                <a:gd name="connsiteX11" fmla="*/ 189741 w 192871"/>
                <a:gd name="connsiteY11" fmla="*/ 106421 h 164253"/>
                <a:gd name="connsiteX12" fmla="*/ 153338 w 192871"/>
                <a:gd name="connsiteY12" fmla="*/ 137775 h 164253"/>
                <a:gd name="connsiteX13" fmla="*/ 147738 w 192871"/>
                <a:gd name="connsiteY13" fmla="*/ 141254 h 164253"/>
                <a:gd name="connsiteX14" fmla="*/ 87619 w 192871"/>
                <a:gd name="connsiteY14" fmla="*/ 164080 h 164253"/>
                <a:gd name="connsiteX15" fmla="*/ 80533 w 192871"/>
                <a:gd name="connsiteY15" fmla="*/ 164250 h 164253"/>
                <a:gd name="connsiteX16" fmla="*/ 31275 w 192871"/>
                <a:gd name="connsiteY16" fmla="*/ 28058 h 164253"/>
                <a:gd name="connsiteX17" fmla="*/ 23638 w 192871"/>
                <a:gd name="connsiteY17" fmla="*/ 31240 h 164253"/>
                <a:gd name="connsiteX18" fmla="*/ 5904 w 192871"/>
                <a:gd name="connsiteY18" fmla="*/ 61491 h 164253"/>
                <a:gd name="connsiteX19" fmla="*/ 26014 w 192871"/>
                <a:gd name="connsiteY19" fmla="*/ 135781 h 164253"/>
                <a:gd name="connsiteX20" fmla="*/ 87322 w 192871"/>
                <a:gd name="connsiteY20" fmla="*/ 159667 h 164253"/>
                <a:gd name="connsiteX21" fmla="*/ 145532 w 192871"/>
                <a:gd name="connsiteY21" fmla="*/ 137520 h 164253"/>
                <a:gd name="connsiteX22" fmla="*/ 151175 w 192871"/>
                <a:gd name="connsiteY22" fmla="*/ 133999 h 164253"/>
                <a:gd name="connsiteX23" fmla="*/ 185965 w 192871"/>
                <a:gd name="connsiteY23" fmla="*/ 104300 h 164253"/>
                <a:gd name="connsiteX24" fmla="*/ 179940 w 192871"/>
                <a:gd name="connsiteY24" fmla="*/ 57969 h 164253"/>
                <a:gd name="connsiteX25" fmla="*/ 120075 w 192871"/>
                <a:gd name="connsiteY25" fmla="*/ 4299 h 164253"/>
                <a:gd name="connsiteX26" fmla="*/ 88043 w 192871"/>
                <a:gd name="connsiteY26" fmla="*/ 7057 h 164253"/>
                <a:gd name="connsiteX27" fmla="*/ 66829 w 192871"/>
                <a:gd name="connsiteY27" fmla="*/ 15542 h 164253"/>
                <a:gd name="connsiteX28" fmla="*/ 58344 w 192871"/>
                <a:gd name="connsiteY28" fmla="*/ 33956 h 164253"/>
                <a:gd name="connsiteX29" fmla="*/ 57071 w 192871"/>
                <a:gd name="connsiteY29" fmla="*/ 36289 h 164253"/>
                <a:gd name="connsiteX30" fmla="*/ 54525 w 192871"/>
                <a:gd name="connsiteY30" fmla="*/ 35483 h 164253"/>
                <a:gd name="connsiteX31" fmla="*/ 31275 w 192871"/>
                <a:gd name="connsiteY31" fmla="*/ 27973 h 16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2871" h="164253">
                  <a:moveTo>
                    <a:pt x="80533" y="164250"/>
                  </a:moveTo>
                  <a:cubicBezTo>
                    <a:pt x="58545" y="164462"/>
                    <a:pt x="37533" y="155183"/>
                    <a:pt x="22875" y="138793"/>
                  </a:cubicBezTo>
                  <a:cubicBezTo>
                    <a:pt x="4118" y="117499"/>
                    <a:pt x="-3716" y="88717"/>
                    <a:pt x="1661" y="60855"/>
                  </a:cubicBezTo>
                  <a:cubicBezTo>
                    <a:pt x="4419" y="45793"/>
                    <a:pt x="11419" y="34041"/>
                    <a:pt x="21262" y="27804"/>
                  </a:cubicBezTo>
                  <a:cubicBezTo>
                    <a:pt x="24006" y="26047"/>
                    <a:pt x="27036" y="24784"/>
                    <a:pt x="30215" y="24070"/>
                  </a:cubicBezTo>
                  <a:lnTo>
                    <a:pt x="30215" y="24070"/>
                  </a:lnTo>
                  <a:cubicBezTo>
                    <a:pt x="38496" y="21910"/>
                    <a:pt x="47310" y="23729"/>
                    <a:pt x="54059" y="28992"/>
                  </a:cubicBezTo>
                  <a:cubicBezTo>
                    <a:pt x="55216" y="22323"/>
                    <a:pt x="58911" y="16363"/>
                    <a:pt x="64369" y="12360"/>
                  </a:cubicBezTo>
                  <a:cubicBezTo>
                    <a:pt x="71202" y="7774"/>
                    <a:pt x="78919" y="4667"/>
                    <a:pt x="87025" y="3238"/>
                  </a:cubicBezTo>
                  <a:cubicBezTo>
                    <a:pt x="97952" y="296"/>
                    <a:pt x="109321" y="-652"/>
                    <a:pt x="120585" y="438"/>
                  </a:cubicBezTo>
                  <a:cubicBezTo>
                    <a:pt x="145447" y="3875"/>
                    <a:pt x="168485" y="24325"/>
                    <a:pt x="183716" y="56527"/>
                  </a:cubicBezTo>
                  <a:cubicBezTo>
                    <a:pt x="190420" y="70698"/>
                    <a:pt x="196911" y="90893"/>
                    <a:pt x="189741" y="106421"/>
                  </a:cubicBezTo>
                  <a:cubicBezTo>
                    <a:pt x="183971" y="119150"/>
                    <a:pt x="166279" y="129841"/>
                    <a:pt x="153338" y="137775"/>
                  </a:cubicBezTo>
                  <a:lnTo>
                    <a:pt x="147738" y="141254"/>
                  </a:lnTo>
                  <a:cubicBezTo>
                    <a:pt x="126058" y="155043"/>
                    <a:pt x="106371" y="162468"/>
                    <a:pt x="87619" y="164080"/>
                  </a:cubicBezTo>
                  <a:cubicBezTo>
                    <a:pt x="85285" y="164165"/>
                    <a:pt x="82909" y="164250"/>
                    <a:pt x="80533" y="164250"/>
                  </a:cubicBezTo>
                  <a:close/>
                  <a:moveTo>
                    <a:pt x="31275" y="28058"/>
                  </a:moveTo>
                  <a:cubicBezTo>
                    <a:pt x="28573" y="28696"/>
                    <a:pt x="25994" y="29770"/>
                    <a:pt x="23638" y="31240"/>
                  </a:cubicBezTo>
                  <a:cubicBezTo>
                    <a:pt x="11674" y="38835"/>
                    <a:pt x="7389" y="53472"/>
                    <a:pt x="5904" y="61491"/>
                  </a:cubicBezTo>
                  <a:cubicBezTo>
                    <a:pt x="763" y="88032"/>
                    <a:pt x="8187" y="115458"/>
                    <a:pt x="26014" y="135781"/>
                  </a:cubicBezTo>
                  <a:cubicBezTo>
                    <a:pt x="41482" y="153049"/>
                    <a:pt x="64248" y="161920"/>
                    <a:pt x="87322" y="159667"/>
                  </a:cubicBezTo>
                  <a:cubicBezTo>
                    <a:pt x="105396" y="158140"/>
                    <a:pt x="124445" y="150927"/>
                    <a:pt x="145532" y="137520"/>
                  </a:cubicBezTo>
                  <a:lnTo>
                    <a:pt x="151175" y="133999"/>
                  </a:lnTo>
                  <a:cubicBezTo>
                    <a:pt x="163648" y="126320"/>
                    <a:pt x="180874" y="115798"/>
                    <a:pt x="185965" y="104300"/>
                  </a:cubicBezTo>
                  <a:cubicBezTo>
                    <a:pt x="192456" y="90257"/>
                    <a:pt x="186262" y="71376"/>
                    <a:pt x="179940" y="57969"/>
                  </a:cubicBezTo>
                  <a:cubicBezTo>
                    <a:pt x="173025" y="43375"/>
                    <a:pt x="153381" y="8924"/>
                    <a:pt x="120075" y="4299"/>
                  </a:cubicBezTo>
                  <a:cubicBezTo>
                    <a:pt x="109319" y="3293"/>
                    <a:pt x="98469" y="4227"/>
                    <a:pt x="88043" y="7057"/>
                  </a:cubicBezTo>
                  <a:cubicBezTo>
                    <a:pt x="80448" y="8343"/>
                    <a:pt x="73216" y="11236"/>
                    <a:pt x="66829" y="15542"/>
                  </a:cubicBezTo>
                  <a:cubicBezTo>
                    <a:pt x="60873" y="19689"/>
                    <a:pt x="57627" y="26734"/>
                    <a:pt x="58344" y="33956"/>
                  </a:cubicBezTo>
                  <a:cubicBezTo>
                    <a:pt x="58504" y="34933"/>
                    <a:pt x="57979" y="35894"/>
                    <a:pt x="57071" y="36289"/>
                  </a:cubicBezTo>
                  <a:cubicBezTo>
                    <a:pt x="56138" y="36655"/>
                    <a:pt x="55077" y="36319"/>
                    <a:pt x="54525" y="35483"/>
                  </a:cubicBezTo>
                  <a:cubicBezTo>
                    <a:pt x="49349" y="27761"/>
                    <a:pt x="39124" y="26149"/>
                    <a:pt x="31275" y="27973"/>
                  </a:cubicBezTo>
                  <a:close/>
                </a:path>
              </a:pathLst>
            </a:custGeom>
            <a:solidFill>
              <a:srgbClr val="231F20"/>
            </a:solidFill>
            <a:ln w="4239"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5ACB664F-55C3-49F4-82CE-36059C54A963}"/>
                </a:ext>
              </a:extLst>
            </p:cNvPr>
            <p:cNvSpPr/>
            <p:nvPr/>
          </p:nvSpPr>
          <p:spPr>
            <a:xfrm>
              <a:off x="6797106" y="2837419"/>
              <a:ext cx="134684" cy="232607"/>
            </a:xfrm>
            <a:custGeom>
              <a:avLst/>
              <a:gdLst>
                <a:gd name="connsiteX0" fmla="*/ 100637 w 134684"/>
                <a:gd name="connsiteY0" fmla="*/ 144931 h 232607"/>
                <a:gd name="connsiteX1" fmla="*/ 105941 w 134684"/>
                <a:gd name="connsiteY1" fmla="*/ 194995 h 232607"/>
                <a:gd name="connsiteX2" fmla="*/ 50361 w 134684"/>
                <a:gd name="connsiteY2" fmla="*/ 231228 h 232607"/>
                <a:gd name="connsiteX3" fmla="*/ 5473 w 134684"/>
                <a:gd name="connsiteY3" fmla="*/ 191686 h 232607"/>
                <a:gd name="connsiteX4" fmla="*/ 0 w 134684"/>
                <a:gd name="connsiteY4" fmla="*/ 77599 h 232607"/>
                <a:gd name="connsiteX5" fmla="*/ 21214 w 134684"/>
                <a:gd name="connsiteY5" fmla="*/ 0 h 232607"/>
                <a:gd name="connsiteX6" fmla="*/ 121936 w 134684"/>
                <a:gd name="connsiteY6" fmla="*/ 15231 h 232607"/>
                <a:gd name="connsiteX7" fmla="*/ 133688 w 134684"/>
                <a:gd name="connsiteY7" fmla="*/ 113238 h 232607"/>
                <a:gd name="connsiteX8" fmla="*/ 100637 w 134684"/>
                <a:gd name="connsiteY8" fmla="*/ 144931 h 23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684" h="232607">
                  <a:moveTo>
                    <a:pt x="100637" y="144931"/>
                  </a:moveTo>
                  <a:lnTo>
                    <a:pt x="105941" y="194995"/>
                  </a:lnTo>
                  <a:cubicBezTo>
                    <a:pt x="105941" y="194995"/>
                    <a:pt x="88970" y="241071"/>
                    <a:pt x="50361" y="231228"/>
                  </a:cubicBezTo>
                  <a:cubicBezTo>
                    <a:pt x="11752" y="221385"/>
                    <a:pt x="5473" y="191686"/>
                    <a:pt x="5473" y="191686"/>
                  </a:cubicBezTo>
                  <a:lnTo>
                    <a:pt x="0" y="77599"/>
                  </a:lnTo>
                  <a:cubicBezTo>
                    <a:pt x="0" y="77599"/>
                    <a:pt x="28978" y="62580"/>
                    <a:pt x="21214" y="0"/>
                  </a:cubicBezTo>
                  <a:cubicBezTo>
                    <a:pt x="52807" y="14042"/>
                    <a:pt x="87603" y="19304"/>
                    <a:pt x="121936" y="15231"/>
                  </a:cubicBezTo>
                  <a:cubicBezTo>
                    <a:pt x="121936" y="15231"/>
                    <a:pt x="138907" y="83115"/>
                    <a:pt x="133688" y="113238"/>
                  </a:cubicBezTo>
                  <a:cubicBezTo>
                    <a:pt x="131362" y="130192"/>
                    <a:pt x="117674" y="143319"/>
                    <a:pt x="100637" y="144931"/>
                  </a:cubicBezTo>
                  <a:close/>
                </a:path>
              </a:pathLst>
            </a:custGeom>
            <a:solidFill>
              <a:srgbClr val="FFFFFF"/>
            </a:solidFill>
            <a:ln w="4239"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C0DDCD86-80D2-42A0-AC6E-A25038E628B2}"/>
                </a:ext>
              </a:extLst>
            </p:cNvPr>
            <p:cNvSpPr/>
            <p:nvPr/>
          </p:nvSpPr>
          <p:spPr>
            <a:xfrm>
              <a:off x="6794771" y="2835249"/>
              <a:ext cx="138948" cy="236920"/>
            </a:xfrm>
            <a:custGeom>
              <a:avLst/>
              <a:gdLst>
                <a:gd name="connsiteX0" fmla="*/ 63261 w 138948"/>
                <a:gd name="connsiteY0" fmla="*/ 236920 h 236920"/>
                <a:gd name="connsiteX1" fmla="*/ 52187 w 138948"/>
                <a:gd name="connsiteY1" fmla="*/ 235478 h 236920"/>
                <a:gd name="connsiteX2" fmla="*/ 5517 w 138948"/>
                <a:gd name="connsiteY2" fmla="*/ 194281 h 236920"/>
                <a:gd name="connsiteX3" fmla="*/ 2 w 138948"/>
                <a:gd name="connsiteY3" fmla="*/ 79727 h 236920"/>
                <a:gd name="connsiteX4" fmla="*/ 1147 w 138948"/>
                <a:gd name="connsiteY4" fmla="*/ 77733 h 236920"/>
                <a:gd name="connsiteX5" fmla="*/ 21300 w 138948"/>
                <a:gd name="connsiteY5" fmla="*/ 2298 h 236920"/>
                <a:gd name="connsiteX6" fmla="*/ 22191 w 138948"/>
                <a:gd name="connsiteY6" fmla="*/ 304 h 236920"/>
                <a:gd name="connsiteX7" fmla="*/ 24355 w 138948"/>
                <a:gd name="connsiteY7" fmla="*/ 304 h 236920"/>
                <a:gd name="connsiteX8" fmla="*/ 123847 w 138948"/>
                <a:gd name="connsiteY8" fmla="*/ 15323 h 236920"/>
                <a:gd name="connsiteX9" fmla="*/ 126138 w 138948"/>
                <a:gd name="connsiteY9" fmla="*/ 16935 h 236920"/>
                <a:gd name="connsiteX10" fmla="*/ 137932 w 138948"/>
                <a:gd name="connsiteY10" fmla="*/ 115833 h 236920"/>
                <a:gd name="connsiteX11" fmla="*/ 105094 w 138948"/>
                <a:gd name="connsiteY11" fmla="*/ 148968 h 236920"/>
                <a:gd name="connsiteX12" fmla="*/ 110397 w 138948"/>
                <a:gd name="connsiteY12" fmla="*/ 196911 h 236920"/>
                <a:gd name="connsiteX13" fmla="*/ 110397 w 138948"/>
                <a:gd name="connsiteY13" fmla="*/ 197845 h 236920"/>
                <a:gd name="connsiteX14" fmla="*/ 63261 w 138948"/>
                <a:gd name="connsiteY14" fmla="*/ 236920 h 236920"/>
                <a:gd name="connsiteX15" fmla="*/ 4499 w 138948"/>
                <a:gd name="connsiteY15" fmla="*/ 80915 h 236920"/>
                <a:gd name="connsiteX16" fmla="*/ 9930 w 138948"/>
                <a:gd name="connsiteY16" fmla="*/ 193729 h 236920"/>
                <a:gd name="connsiteX17" fmla="*/ 53205 w 138948"/>
                <a:gd name="connsiteY17" fmla="*/ 231362 h 236920"/>
                <a:gd name="connsiteX18" fmla="*/ 106112 w 138948"/>
                <a:gd name="connsiteY18" fmla="*/ 196869 h 236920"/>
                <a:gd name="connsiteX19" fmla="*/ 100851 w 138948"/>
                <a:gd name="connsiteY19" fmla="*/ 147314 h 236920"/>
                <a:gd name="connsiteX20" fmla="*/ 101360 w 138948"/>
                <a:gd name="connsiteY20" fmla="*/ 145744 h 236920"/>
                <a:gd name="connsiteX21" fmla="*/ 102845 w 138948"/>
                <a:gd name="connsiteY21" fmla="*/ 144980 h 236920"/>
                <a:gd name="connsiteX22" fmla="*/ 134156 w 138948"/>
                <a:gd name="connsiteY22" fmla="*/ 115069 h 236920"/>
                <a:gd name="connsiteX23" fmla="*/ 122913 w 138948"/>
                <a:gd name="connsiteY23" fmla="*/ 19735 h 236920"/>
                <a:gd name="connsiteX24" fmla="*/ 26349 w 138948"/>
                <a:gd name="connsiteY24" fmla="*/ 5649 h 236920"/>
                <a:gd name="connsiteX25" fmla="*/ 4499 w 138948"/>
                <a:gd name="connsiteY25" fmla="*/ 80915 h 23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8948" h="236920">
                  <a:moveTo>
                    <a:pt x="63261" y="236920"/>
                  </a:moveTo>
                  <a:cubicBezTo>
                    <a:pt x="59524" y="236895"/>
                    <a:pt x="55805" y="236411"/>
                    <a:pt x="52187" y="235478"/>
                  </a:cubicBezTo>
                  <a:cubicBezTo>
                    <a:pt x="12645" y="225380"/>
                    <a:pt x="5984" y="195554"/>
                    <a:pt x="5517" y="194281"/>
                  </a:cubicBezTo>
                  <a:lnTo>
                    <a:pt x="2" y="79727"/>
                  </a:lnTo>
                  <a:cubicBezTo>
                    <a:pt x="-31" y="78900"/>
                    <a:pt x="414" y="78124"/>
                    <a:pt x="1147" y="77733"/>
                  </a:cubicBezTo>
                  <a:cubicBezTo>
                    <a:pt x="1402" y="77733"/>
                    <a:pt x="28682" y="62417"/>
                    <a:pt x="21300" y="2298"/>
                  </a:cubicBezTo>
                  <a:cubicBezTo>
                    <a:pt x="21163" y="1514"/>
                    <a:pt x="21515" y="724"/>
                    <a:pt x="22191" y="304"/>
                  </a:cubicBezTo>
                  <a:cubicBezTo>
                    <a:pt x="22855" y="-101"/>
                    <a:pt x="23690" y="-101"/>
                    <a:pt x="24355" y="304"/>
                  </a:cubicBezTo>
                  <a:cubicBezTo>
                    <a:pt x="55595" y="14062"/>
                    <a:pt x="89937" y="19246"/>
                    <a:pt x="123847" y="15323"/>
                  </a:cubicBezTo>
                  <a:cubicBezTo>
                    <a:pt x="124907" y="15208"/>
                    <a:pt x="125888" y="15898"/>
                    <a:pt x="126138" y="16935"/>
                  </a:cubicBezTo>
                  <a:cubicBezTo>
                    <a:pt x="126859" y="19735"/>
                    <a:pt x="143109" y="85710"/>
                    <a:pt x="137932" y="115833"/>
                  </a:cubicBezTo>
                  <a:cubicBezTo>
                    <a:pt x="135570" y="132952"/>
                    <a:pt x="122189" y="146453"/>
                    <a:pt x="105094" y="148968"/>
                  </a:cubicBezTo>
                  <a:lnTo>
                    <a:pt x="110397" y="196911"/>
                  </a:lnTo>
                  <a:cubicBezTo>
                    <a:pt x="110463" y="197221"/>
                    <a:pt x="110463" y="197535"/>
                    <a:pt x="110397" y="197845"/>
                  </a:cubicBezTo>
                  <a:cubicBezTo>
                    <a:pt x="110100" y="198354"/>
                    <a:pt x="95590" y="236920"/>
                    <a:pt x="63261" y="236920"/>
                  </a:cubicBezTo>
                  <a:close/>
                  <a:moveTo>
                    <a:pt x="4499" y="80915"/>
                  </a:moveTo>
                  <a:lnTo>
                    <a:pt x="9930" y="193729"/>
                  </a:lnTo>
                  <a:cubicBezTo>
                    <a:pt x="9930" y="194578"/>
                    <a:pt x="16336" y="221986"/>
                    <a:pt x="53205" y="231362"/>
                  </a:cubicBezTo>
                  <a:cubicBezTo>
                    <a:pt x="87656" y="240102"/>
                    <a:pt x="104118" y="201663"/>
                    <a:pt x="106112" y="196869"/>
                  </a:cubicBezTo>
                  <a:lnTo>
                    <a:pt x="100851" y="147314"/>
                  </a:lnTo>
                  <a:cubicBezTo>
                    <a:pt x="100802" y="146745"/>
                    <a:pt x="100986" y="146177"/>
                    <a:pt x="101360" y="145744"/>
                  </a:cubicBezTo>
                  <a:cubicBezTo>
                    <a:pt x="101723" y="145290"/>
                    <a:pt x="102264" y="145010"/>
                    <a:pt x="102845" y="144980"/>
                  </a:cubicBezTo>
                  <a:cubicBezTo>
                    <a:pt x="119027" y="143635"/>
                    <a:pt x="132072" y="131175"/>
                    <a:pt x="134156" y="115069"/>
                  </a:cubicBezTo>
                  <a:cubicBezTo>
                    <a:pt x="138654" y="88552"/>
                    <a:pt x="125671" y="30681"/>
                    <a:pt x="122913" y="19735"/>
                  </a:cubicBezTo>
                  <a:cubicBezTo>
                    <a:pt x="90056" y="23067"/>
                    <a:pt x="56885" y="18229"/>
                    <a:pt x="26349" y="5649"/>
                  </a:cubicBezTo>
                  <a:cubicBezTo>
                    <a:pt x="31695" y="59490"/>
                    <a:pt x="10014" y="77309"/>
                    <a:pt x="4499" y="80915"/>
                  </a:cubicBezTo>
                  <a:close/>
                </a:path>
              </a:pathLst>
            </a:custGeom>
            <a:solidFill>
              <a:srgbClr val="231F20"/>
            </a:solidFill>
            <a:ln w="4239"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790222E8-AA06-48F4-9BE1-DA12650E6740}"/>
                </a:ext>
              </a:extLst>
            </p:cNvPr>
            <p:cNvSpPr/>
            <p:nvPr/>
          </p:nvSpPr>
          <p:spPr>
            <a:xfrm>
              <a:off x="6773657" y="2892639"/>
              <a:ext cx="43813" cy="51956"/>
            </a:xfrm>
            <a:custGeom>
              <a:avLst/>
              <a:gdLst>
                <a:gd name="connsiteX0" fmla="*/ 43814 w 43813"/>
                <a:gd name="connsiteY0" fmla="*/ 49618 h 51956"/>
                <a:gd name="connsiteX1" fmla="*/ 20097 w 43813"/>
                <a:gd name="connsiteY1" fmla="*/ 49618 h 51956"/>
                <a:gd name="connsiteX2" fmla="*/ 623 w 43813"/>
                <a:gd name="connsiteY2" fmla="*/ 23483 h 51956"/>
                <a:gd name="connsiteX3" fmla="*/ 835 w 43813"/>
                <a:gd name="connsiteY3" fmla="*/ 10755 h 51956"/>
                <a:gd name="connsiteX4" fmla="*/ 8514 w 43813"/>
                <a:gd name="connsiteY4" fmla="*/ 1209 h 51956"/>
                <a:gd name="connsiteX5" fmla="*/ 23449 w 43813"/>
                <a:gd name="connsiteY5" fmla="*/ 1209 h 51956"/>
                <a:gd name="connsiteX6" fmla="*/ 36941 w 43813"/>
                <a:gd name="connsiteY6" fmla="*/ 11179 h 51956"/>
                <a:gd name="connsiteX7" fmla="*/ 35201 w 43813"/>
                <a:gd name="connsiteY7" fmla="*/ 9015 h 5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3" h="51956">
                  <a:moveTo>
                    <a:pt x="43814" y="49618"/>
                  </a:moveTo>
                  <a:cubicBezTo>
                    <a:pt x="36216" y="52736"/>
                    <a:pt x="27695" y="52736"/>
                    <a:pt x="20097" y="49618"/>
                  </a:cubicBezTo>
                  <a:cubicBezTo>
                    <a:pt x="9490" y="44900"/>
                    <a:pt x="2109" y="34998"/>
                    <a:pt x="623" y="23483"/>
                  </a:cubicBezTo>
                  <a:cubicBezTo>
                    <a:pt x="-274" y="19278"/>
                    <a:pt x="-201" y="14925"/>
                    <a:pt x="835" y="10755"/>
                  </a:cubicBezTo>
                  <a:cubicBezTo>
                    <a:pt x="1876" y="6603"/>
                    <a:pt x="4682" y="3115"/>
                    <a:pt x="8514" y="1209"/>
                  </a:cubicBezTo>
                  <a:cubicBezTo>
                    <a:pt x="13362" y="-403"/>
                    <a:pt x="18601" y="-403"/>
                    <a:pt x="23449" y="1209"/>
                  </a:cubicBezTo>
                  <a:cubicBezTo>
                    <a:pt x="30789" y="2906"/>
                    <a:pt x="31934" y="6597"/>
                    <a:pt x="36941" y="11179"/>
                  </a:cubicBezTo>
                  <a:cubicBezTo>
                    <a:pt x="36389" y="10755"/>
                    <a:pt x="35753" y="9397"/>
                    <a:pt x="35201" y="9015"/>
                  </a:cubicBezTo>
                </a:path>
              </a:pathLst>
            </a:custGeom>
            <a:solidFill>
              <a:srgbClr val="FFFFFF"/>
            </a:solidFill>
            <a:ln w="4239"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C915CEB2-BCBD-405C-9840-D2AC6E6E5FF0}"/>
                </a:ext>
              </a:extLst>
            </p:cNvPr>
            <p:cNvSpPr/>
            <p:nvPr/>
          </p:nvSpPr>
          <p:spPr>
            <a:xfrm>
              <a:off x="6771547" y="2890872"/>
              <a:ext cx="48222" cy="55969"/>
            </a:xfrm>
            <a:custGeom>
              <a:avLst/>
              <a:gdLst>
                <a:gd name="connsiteX0" fmla="*/ 33790 w 48222"/>
                <a:gd name="connsiteY0" fmla="*/ 55967 h 55969"/>
                <a:gd name="connsiteX1" fmla="*/ 21401 w 48222"/>
                <a:gd name="connsiteY1" fmla="*/ 53549 h 55969"/>
                <a:gd name="connsiteX2" fmla="*/ 654 w 48222"/>
                <a:gd name="connsiteY2" fmla="*/ 25844 h 55969"/>
                <a:gd name="connsiteX3" fmla="*/ 909 w 48222"/>
                <a:gd name="connsiteY3" fmla="*/ 12352 h 55969"/>
                <a:gd name="connsiteX4" fmla="*/ 9734 w 48222"/>
                <a:gd name="connsiteY4" fmla="*/ 1279 h 55969"/>
                <a:gd name="connsiteX5" fmla="*/ 25856 w 48222"/>
                <a:gd name="connsiteY5" fmla="*/ 1279 h 55969"/>
                <a:gd name="connsiteX6" fmla="*/ 36760 w 48222"/>
                <a:gd name="connsiteY6" fmla="*/ 8152 h 55969"/>
                <a:gd name="connsiteX7" fmla="*/ 37651 w 48222"/>
                <a:gd name="connsiteY7" fmla="*/ 9085 h 55969"/>
                <a:gd name="connsiteX8" fmla="*/ 38584 w 48222"/>
                <a:gd name="connsiteY8" fmla="*/ 9764 h 55969"/>
                <a:gd name="connsiteX9" fmla="*/ 39942 w 48222"/>
                <a:gd name="connsiteY9" fmla="*/ 11334 h 55969"/>
                <a:gd name="connsiteX10" fmla="*/ 40366 w 48222"/>
                <a:gd name="connsiteY10" fmla="*/ 11928 h 55969"/>
                <a:gd name="connsiteX11" fmla="*/ 40366 w 48222"/>
                <a:gd name="connsiteY11" fmla="*/ 11928 h 55969"/>
                <a:gd name="connsiteX12" fmla="*/ 40685 w 48222"/>
                <a:gd name="connsiteY12" fmla="*/ 14919 h 55969"/>
                <a:gd name="connsiteX13" fmla="*/ 37693 w 48222"/>
                <a:gd name="connsiteY13" fmla="*/ 15237 h 55969"/>
                <a:gd name="connsiteX14" fmla="*/ 37312 w 48222"/>
                <a:gd name="connsiteY14" fmla="*/ 14898 h 55969"/>
                <a:gd name="connsiteX15" fmla="*/ 33705 w 48222"/>
                <a:gd name="connsiteY15" fmla="*/ 11206 h 55969"/>
                <a:gd name="connsiteX16" fmla="*/ 25092 w 48222"/>
                <a:gd name="connsiteY16" fmla="*/ 5521 h 55969"/>
                <a:gd name="connsiteX17" fmla="*/ 11516 w 48222"/>
                <a:gd name="connsiteY17" fmla="*/ 5224 h 55969"/>
                <a:gd name="connsiteX18" fmla="*/ 4982 w 48222"/>
                <a:gd name="connsiteY18" fmla="*/ 13413 h 55969"/>
                <a:gd name="connsiteX19" fmla="*/ 4982 w 48222"/>
                <a:gd name="connsiteY19" fmla="*/ 25038 h 55969"/>
                <a:gd name="connsiteX20" fmla="*/ 23183 w 48222"/>
                <a:gd name="connsiteY20" fmla="*/ 49518 h 55969"/>
                <a:gd name="connsiteX21" fmla="*/ 45245 w 48222"/>
                <a:gd name="connsiteY21" fmla="*/ 49518 h 55969"/>
                <a:gd name="connsiteX22" fmla="*/ 48046 w 48222"/>
                <a:gd name="connsiteY22" fmla="*/ 50621 h 55969"/>
                <a:gd name="connsiteX23" fmla="*/ 46943 w 48222"/>
                <a:gd name="connsiteY23" fmla="*/ 53422 h 55969"/>
                <a:gd name="connsiteX24" fmla="*/ 33790 w 48222"/>
                <a:gd name="connsiteY24" fmla="*/ 55967 h 5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8222" h="55969">
                  <a:moveTo>
                    <a:pt x="33790" y="55967"/>
                  </a:moveTo>
                  <a:cubicBezTo>
                    <a:pt x="29543" y="55967"/>
                    <a:pt x="25336" y="55148"/>
                    <a:pt x="21401" y="53549"/>
                  </a:cubicBezTo>
                  <a:cubicBezTo>
                    <a:pt x="10111" y="48585"/>
                    <a:pt x="2241" y="38076"/>
                    <a:pt x="654" y="25844"/>
                  </a:cubicBezTo>
                  <a:cubicBezTo>
                    <a:pt x="-297" y="21385"/>
                    <a:pt x="-210" y="16769"/>
                    <a:pt x="909" y="12352"/>
                  </a:cubicBezTo>
                  <a:cubicBezTo>
                    <a:pt x="2097" y="7551"/>
                    <a:pt x="5319" y="3508"/>
                    <a:pt x="9734" y="1279"/>
                  </a:cubicBezTo>
                  <a:cubicBezTo>
                    <a:pt x="14973" y="-426"/>
                    <a:pt x="20617" y="-426"/>
                    <a:pt x="25856" y="1279"/>
                  </a:cubicBezTo>
                  <a:cubicBezTo>
                    <a:pt x="30193" y="2199"/>
                    <a:pt x="34059" y="4636"/>
                    <a:pt x="36760" y="8152"/>
                  </a:cubicBezTo>
                  <a:cubicBezTo>
                    <a:pt x="37034" y="8484"/>
                    <a:pt x="37332" y="8796"/>
                    <a:pt x="37651" y="9085"/>
                  </a:cubicBezTo>
                  <a:lnTo>
                    <a:pt x="38584" y="9764"/>
                  </a:lnTo>
                  <a:cubicBezTo>
                    <a:pt x="39103" y="10226"/>
                    <a:pt x="39559" y="10754"/>
                    <a:pt x="39942" y="11334"/>
                  </a:cubicBezTo>
                  <a:cubicBezTo>
                    <a:pt x="40059" y="11548"/>
                    <a:pt x="40201" y="11748"/>
                    <a:pt x="40366" y="11928"/>
                  </a:cubicBezTo>
                  <a:lnTo>
                    <a:pt x="40366" y="11928"/>
                  </a:lnTo>
                  <a:cubicBezTo>
                    <a:pt x="41280" y="12666"/>
                    <a:pt x="41423" y="14005"/>
                    <a:pt x="40685" y="14919"/>
                  </a:cubicBezTo>
                  <a:cubicBezTo>
                    <a:pt x="39946" y="15831"/>
                    <a:pt x="38607" y="15975"/>
                    <a:pt x="37693" y="15237"/>
                  </a:cubicBezTo>
                  <a:lnTo>
                    <a:pt x="37312" y="14898"/>
                  </a:lnTo>
                  <a:cubicBezTo>
                    <a:pt x="35869" y="13582"/>
                    <a:pt x="34723" y="12310"/>
                    <a:pt x="33705" y="11206"/>
                  </a:cubicBezTo>
                  <a:cubicBezTo>
                    <a:pt x="31639" y="8308"/>
                    <a:pt x="28569" y="6282"/>
                    <a:pt x="25092" y="5521"/>
                  </a:cubicBezTo>
                  <a:cubicBezTo>
                    <a:pt x="20716" y="3968"/>
                    <a:pt x="15956" y="3864"/>
                    <a:pt x="11516" y="5224"/>
                  </a:cubicBezTo>
                  <a:cubicBezTo>
                    <a:pt x="8263" y="6890"/>
                    <a:pt x="5884" y="9872"/>
                    <a:pt x="4982" y="13413"/>
                  </a:cubicBezTo>
                  <a:cubicBezTo>
                    <a:pt x="4116" y="17240"/>
                    <a:pt x="4116" y="21211"/>
                    <a:pt x="4982" y="25038"/>
                  </a:cubicBezTo>
                  <a:cubicBezTo>
                    <a:pt x="6355" y="35819"/>
                    <a:pt x="13256" y="45097"/>
                    <a:pt x="23183" y="49518"/>
                  </a:cubicBezTo>
                  <a:cubicBezTo>
                    <a:pt x="30254" y="52403"/>
                    <a:pt x="38174" y="52403"/>
                    <a:pt x="45245" y="49518"/>
                  </a:cubicBezTo>
                  <a:cubicBezTo>
                    <a:pt x="46323" y="49052"/>
                    <a:pt x="47577" y="49544"/>
                    <a:pt x="48046" y="50621"/>
                  </a:cubicBezTo>
                  <a:cubicBezTo>
                    <a:pt x="48514" y="51699"/>
                    <a:pt x="48020" y="52955"/>
                    <a:pt x="46943" y="53422"/>
                  </a:cubicBezTo>
                  <a:cubicBezTo>
                    <a:pt x="42776" y="55153"/>
                    <a:pt x="38301" y="56018"/>
                    <a:pt x="33790" y="55967"/>
                  </a:cubicBezTo>
                  <a:close/>
                </a:path>
              </a:pathLst>
            </a:custGeom>
            <a:solidFill>
              <a:srgbClr val="231F20"/>
            </a:solidFill>
            <a:ln w="4239"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F4D80A78-DCCB-4FEA-810E-05A9F743EB48}"/>
                </a:ext>
              </a:extLst>
            </p:cNvPr>
            <p:cNvSpPr/>
            <p:nvPr/>
          </p:nvSpPr>
          <p:spPr>
            <a:xfrm>
              <a:off x="6846538" y="2971574"/>
              <a:ext cx="52690" cy="42902"/>
            </a:xfrm>
            <a:custGeom>
              <a:avLst/>
              <a:gdLst>
                <a:gd name="connsiteX0" fmla="*/ 52690 w 52690"/>
                <a:gd name="connsiteY0" fmla="*/ 42215 h 42902"/>
                <a:gd name="connsiteX1" fmla="*/ 15439 w 52690"/>
                <a:gd name="connsiteY1" fmla="*/ 30548 h 42902"/>
                <a:gd name="connsiteX2" fmla="*/ 38 w 52690"/>
                <a:gd name="connsiteY2" fmla="*/ 0 h 42902"/>
                <a:gd name="connsiteX3" fmla="*/ 50951 w 52690"/>
                <a:gd name="connsiteY3" fmla="*/ 10777 h 42902"/>
              </a:gdLst>
              <a:ahLst/>
              <a:cxnLst>
                <a:cxn ang="0">
                  <a:pos x="connsiteX0" y="connsiteY0"/>
                </a:cxn>
                <a:cxn ang="0">
                  <a:pos x="connsiteX1" y="connsiteY1"/>
                </a:cxn>
                <a:cxn ang="0">
                  <a:pos x="connsiteX2" y="connsiteY2"/>
                </a:cxn>
                <a:cxn ang="0">
                  <a:pos x="connsiteX3" y="connsiteY3"/>
                </a:cxn>
              </a:cxnLst>
              <a:rect l="l" t="t" r="r" b="b"/>
              <a:pathLst>
                <a:path w="52690" h="42902">
                  <a:moveTo>
                    <a:pt x="52690" y="42215"/>
                  </a:moveTo>
                  <a:cubicBezTo>
                    <a:pt x="39109" y="44706"/>
                    <a:pt x="25173" y="40340"/>
                    <a:pt x="15439" y="30548"/>
                  </a:cubicBezTo>
                  <a:cubicBezTo>
                    <a:pt x="-1532" y="13831"/>
                    <a:pt x="38" y="0"/>
                    <a:pt x="38" y="0"/>
                  </a:cubicBezTo>
                  <a:cubicBezTo>
                    <a:pt x="38" y="0"/>
                    <a:pt x="25495" y="15571"/>
                    <a:pt x="50951" y="10777"/>
                  </a:cubicBezTo>
                  <a:close/>
                </a:path>
              </a:pathLst>
            </a:custGeom>
            <a:solidFill>
              <a:srgbClr val="231F20"/>
            </a:solidFill>
            <a:ln w="4239"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CBFE999A-8B06-460B-9938-877FED8B943A}"/>
                </a:ext>
              </a:extLst>
            </p:cNvPr>
            <p:cNvSpPr/>
            <p:nvPr/>
          </p:nvSpPr>
          <p:spPr>
            <a:xfrm>
              <a:off x="6844584" y="2969440"/>
              <a:ext cx="56936" cy="47191"/>
            </a:xfrm>
            <a:custGeom>
              <a:avLst/>
              <a:gdLst>
                <a:gd name="connsiteX0" fmla="*/ 47389 w 56936"/>
                <a:gd name="connsiteY0" fmla="*/ 47192 h 47191"/>
                <a:gd name="connsiteX1" fmla="*/ 16078 w 56936"/>
                <a:gd name="connsiteY1" fmla="*/ 34167 h 47191"/>
                <a:gd name="connsiteX2" fmla="*/ 40 w 56936"/>
                <a:gd name="connsiteY2" fmla="*/ 1922 h 47191"/>
                <a:gd name="connsiteX3" fmla="*/ 1228 w 56936"/>
                <a:gd name="connsiteY3" fmla="*/ 267 h 47191"/>
                <a:gd name="connsiteX4" fmla="*/ 3222 w 56936"/>
                <a:gd name="connsiteY4" fmla="*/ 267 h 47191"/>
                <a:gd name="connsiteX5" fmla="*/ 52777 w 56936"/>
                <a:gd name="connsiteY5" fmla="*/ 10747 h 47191"/>
                <a:gd name="connsiteX6" fmla="*/ 54474 w 56936"/>
                <a:gd name="connsiteY6" fmla="*/ 11171 h 47191"/>
                <a:gd name="connsiteX7" fmla="*/ 55280 w 56936"/>
                <a:gd name="connsiteY7" fmla="*/ 12698 h 47191"/>
                <a:gd name="connsiteX8" fmla="*/ 56935 w 56936"/>
                <a:gd name="connsiteY8" fmla="*/ 44179 h 47191"/>
                <a:gd name="connsiteX9" fmla="*/ 55323 w 56936"/>
                <a:gd name="connsiteY9" fmla="*/ 46343 h 47191"/>
                <a:gd name="connsiteX10" fmla="*/ 47389 w 56936"/>
                <a:gd name="connsiteY10" fmla="*/ 47192 h 47191"/>
                <a:gd name="connsiteX11" fmla="*/ 4453 w 56936"/>
                <a:gd name="connsiteY11" fmla="*/ 5825 h 47191"/>
                <a:gd name="connsiteX12" fmla="*/ 19047 w 56936"/>
                <a:gd name="connsiteY12" fmla="*/ 31282 h 47191"/>
                <a:gd name="connsiteX13" fmla="*/ 52607 w 56936"/>
                <a:gd name="connsiteY13" fmla="*/ 42737 h 47191"/>
                <a:gd name="connsiteX14" fmla="*/ 51165 w 56936"/>
                <a:gd name="connsiteY14" fmla="*/ 15499 h 47191"/>
                <a:gd name="connsiteX15" fmla="*/ 4453 w 56936"/>
                <a:gd name="connsiteY15" fmla="*/ 5825 h 47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936" h="47191">
                  <a:moveTo>
                    <a:pt x="47389" y="47192"/>
                  </a:moveTo>
                  <a:cubicBezTo>
                    <a:pt x="35628" y="47221"/>
                    <a:pt x="24347" y="42529"/>
                    <a:pt x="16078" y="34167"/>
                  </a:cubicBezTo>
                  <a:cubicBezTo>
                    <a:pt x="-1360" y="16941"/>
                    <a:pt x="-2" y="2516"/>
                    <a:pt x="40" y="1922"/>
                  </a:cubicBezTo>
                  <a:cubicBezTo>
                    <a:pt x="112" y="1196"/>
                    <a:pt x="565" y="569"/>
                    <a:pt x="1228" y="267"/>
                  </a:cubicBezTo>
                  <a:cubicBezTo>
                    <a:pt x="1845" y="-89"/>
                    <a:pt x="2605" y="-89"/>
                    <a:pt x="3222" y="267"/>
                  </a:cubicBezTo>
                  <a:cubicBezTo>
                    <a:pt x="3477" y="267"/>
                    <a:pt x="28381" y="15329"/>
                    <a:pt x="52777" y="10747"/>
                  </a:cubicBezTo>
                  <a:cubicBezTo>
                    <a:pt x="53377" y="10653"/>
                    <a:pt x="53989" y="10806"/>
                    <a:pt x="54474" y="11171"/>
                  </a:cubicBezTo>
                  <a:cubicBezTo>
                    <a:pt x="54939" y="11549"/>
                    <a:pt x="55230" y="12100"/>
                    <a:pt x="55280" y="12698"/>
                  </a:cubicBezTo>
                  <a:lnTo>
                    <a:pt x="56935" y="44179"/>
                  </a:lnTo>
                  <a:cubicBezTo>
                    <a:pt x="56968" y="45189"/>
                    <a:pt x="56299" y="46084"/>
                    <a:pt x="55323" y="46343"/>
                  </a:cubicBezTo>
                  <a:cubicBezTo>
                    <a:pt x="52717" y="46916"/>
                    <a:pt x="50057" y="47200"/>
                    <a:pt x="47389" y="47192"/>
                  </a:cubicBezTo>
                  <a:close/>
                  <a:moveTo>
                    <a:pt x="4453" y="5825"/>
                  </a:moveTo>
                  <a:cubicBezTo>
                    <a:pt x="6405" y="15677"/>
                    <a:pt x="11531" y="24620"/>
                    <a:pt x="19047" y="31282"/>
                  </a:cubicBezTo>
                  <a:cubicBezTo>
                    <a:pt x="27849" y="40102"/>
                    <a:pt x="40249" y="44336"/>
                    <a:pt x="52607" y="42737"/>
                  </a:cubicBezTo>
                  <a:lnTo>
                    <a:pt x="51165" y="15499"/>
                  </a:lnTo>
                  <a:cubicBezTo>
                    <a:pt x="31224" y="18172"/>
                    <a:pt x="12217" y="9771"/>
                    <a:pt x="4453" y="5825"/>
                  </a:cubicBezTo>
                  <a:close/>
                </a:path>
              </a:pathLst>
            </a:custGeom>
            <a:solidFill>
              <a:srgbClr val="231F20"/>
            </a:solidFill>
            <a:ln w="4239"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F6526921-0B88-46AE-91E8-1E3BCE69CC0B}"/>
                </a:ext>
              </a:extLst>
            </p:cNvPr>
            <p:cNvSpPr/>
            <p:nvPr/>
          </p:nvSpPr>
          <p:spPr>
            <a:xfrm>
              <a:off x="6872372" y="2890199"/>
              <a:ext cx="19057" cy="38524"/>
            </a:xfrm>
            <a:custGeom>
              <a:avLst/>
              <a:gdLst>
                <a:gd name="connsiteX0" fmla="*/ 1994 w 19057"/>
                <a:gd name="connsiteY0" fmla="*/ 0 h 38524"/>
                <a:gd name="connsiteX1" fmla="*/ 18329 w 19057"/>
                <a:gd name="connsiteY1" fmla="*/ 35299 h 38524"/>
                <a:gd name="connsiteX2" fmla="*/ 0 w 19057"/>
                <a:gd name="connsiteY2" fmla="*/ 37506 h 38524"/>
              </a:gdLst>
              <a:ahLst/>
              <a:cxnLst>
                <a:cxn ang="0">
                  <a:pos x="connsiteX0" y="connsiteY0"/>
                </a:cxn>
                <a:cxn ang="0">
                  <a:pos x="connsiteX1" y="connsiteY1"/>
                </a:cxn>
                <a:cxn ang="0">
                  <a:pos x="connsiteX2" y="connsiteY2"/>
                </a:cxn>
              </a:cxnLst>
              <a:rect l="l" t="t" r="r" b="b"/>
              <a:pathLst>
                <a:path w="19057" h="38524">
                  <a:moveTo>
                    <a:pt x="1994" y="0"/>
                  </a:moveTo>
                  <a:cubicBezTo>
                    <a:pt x="1994" y="0"/>
                    <a:pt x="23208" y="29699"/>
                    <a:pt x="18329" y="35299"/>
                  </a:cubicBezTo>
                  <a:cubicBezTo>
                    <a:pt x="13449" y="40900"/>
                    <a:pt x="0" y="37506"/>
                    <a:pt x="0" y="37506"/>
                  </a:cubicBezTo>
                </a:path>
              </a:pathLst>
            </a:custGeom>
            <a:solidFill>
              <a:srgbClr val="FFFFFF"/>
            </a:solidFill>
            <a:ln w="4239"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E08DF3DD-C211-4CF1-B2EF-2FB76215DE4C}"/>
                </a:ext>
              </a:extLst>
            </p:cNvPr>
            <p:cNvSpPr/>
            <p:nvPr/>
          </p:nvSpPr>
          <p:spPr>
            <a:xfrm>
              <a:off x="6870216" y="2888010"/>
              <a:ext cx="23122" cy="42802"/>
            </a:xfrm>
            <a:custGeom>
              <a:avLst/>
              <a:gdLst>
                <a:gd name="connsiteX0" fmla="*/ 10472 w 23122"/>
                <a:gd name="connsiteY0" fmla="*/ 42749 h 42802"/>
                <a:gd name="connsiteX1" fmla="*/ 1689 w 23122"/>
                <a:gd name="connsiteY1" fmla="*/ 41774 h 42802"/>
                <a:gd name="connsiteX2" fmla="*/ 56 w 23122"/>
                <a:gd name="connsiteY2" fmla="*/ 39164 h 42802"/>
                <a:gd name="connsiteX3" fmla="*/ 2665 w 23122"/>
                <a:gd name="connsiteY3" fmla="*/ 37531 h 42802"/>
                <a:gd name="connsiteX4" fmla="*/ 18872 w 23122"/>
                <a:gd name="connsiteY4" fmla="*/ 36004 h 42802"/>
                <a:gd name="connsiteX5" fmla="*/ 2411 w 23122"/>
                <a:gd name="connsiteY5" fmla="*/ 3335 h 42802"/>
                <a:gd name="connsiteX6" fmla="*/ 2904 w 23122"/>
                <a:gd name="connsiteY6" fmla="*/ 375 h 42802"/>
                <a:gd name="connsiteX7" fmla="*/ 2920 w 23122"/>
                <a:gd name="connsiteY7" fmla="*/ 365 h 42802"/>
                <a:gd name="connsiteX8" fmla="*/ 5890 w 23122"/>
                <a:gd name="connsiteY8" fmla="*/ 916 h 42802"/>
                <a:gd name="connsiteX9" fmla="*/ 22097 w 23122"/>
                <a:gd name="connsiteY9" fmla="*/ 38804 h 42802"/>
                <a:gd name="connsiteX10" fmla="*/ 10472 w 23122"/>
                <a:gd name="connsiteY10" fmla="*/ 42749 h 4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22" h="42802">
                  <a:moveTo>
                    <a:pt x="10472" y="42749"/>
                  </a:moveTo>
                  <a:cubicBezTo>
                    <a:pt x="7519" y="42724"/>
                    <a:pt x="4576" y="42397"/>
                    <a:pt x="1689" y="41774"/>
                  </a:cubicBezTo>
                  <a:cubicBezTo>
                    <a:pt x="518" y="41502"/>
                    <a:pt x="-214" y="40335"/>
                    <a:pt x="56" y="39164"/>
                  </a:cubicBezTo>
                  <a:cubicBezTo>
                    <a:pt x="325" y="37993"/>
                    <a:pt x="1494" y="37259"/>
                    <a:pt x="2665" y="37531"/>
                  </a:cubicBezTo>
                  <a:cubicBezTo>
                    <a:pt x="5847" y="38295"/>
                    <a:pt x="15733" y="39610"/>
                    <a:pt x="18872" y="36004"/>
                  </a:cubicBezTo>
                  <a:cubicBezTo>
                    <a:pt x="20782" y="33840"/>
                    <a:pt x="12932" y="18269"/>
                    <a:pt x="2411" y="3335"/>
                  </a:cubicBezTo>
                  <a:cubicBezTo>
                    <a:pt x="1730" y="2381"/>
                    <a:pt x="1951" y="1056"/>
                    <a:pt x="2904" y="375"/>
                  </a:cubicBezTo>
                  <a:cubicBezTo>
                    <a:pt x="2909" y="372"/>
                    <a:pt x="2915" y="368"/>
                    <a:pt x="2920" y="365"/>
                  </a:cubicBezTo>
                  <a:cubicBezTo>
                    <a:pt x="3895" y="-287"/>
                    <a:pt x="5213" y="-43"/>
                    <a:pt x="5890" y="916"/>
                  </a:cubicBezTo>
                  <a:cubicBezTo>
                    <a:pt x="12508" y="10293"/>
                    <a:pt x="27103" y="32779"/>
                    <a:pt x="22097" y="38804"/>
                  </a:cubicBezTo>
                  <a:cubicBezTo>
                    <a:pt x="18936" y="41672"/>
                    <a:pt x="14726" y="43102"/>
                    <a:pt x="10472" y="42749"/>
                  </a:cubicBezTo>
                  <a:close/>
                </a:path>
              </a:pathLst>
            </a:custGeom>
            <a:solidFill>
              <a:srgbClr val="231F20"/>
            </a:solidFill>
            <a:ln w="4239"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29C4D36B-EDF7-4432-BAF4-B8D54ABE4DB2}"/>
                </a:ext>
              </a:extLst>
            </p:cNvPr>
            <p:cNvSpPr/>
            <p:nvPr/>
          </p:nvSpPr>
          <p:spPr>
            <a:xfrm rot="-5187600">
              <a:off x="6842736" y="2883612"/>
              <a:ext cx="14170" cy="10012"/>
            </a:xfrm>
            <a:custGeom>
              <a:avLst/>
              <a:gdLst>
                <a:gd name="connsiteX0" fmla="*/ 14171 w 14170"/>
                <a:gd name="connsiteY0" fmla="*/ 5006 h 10012"/>
                <a:gd name="connsiteX1" fmla="*/ 7085 w 14170"/>
                <a:gd name="connsiteY1" fmla="*/ 10013 h 10012"/>
                <a:gd name="connsiteX2" fmla="*/ 0 w 14170"/>
                <a:gd name="connsiteY2" fmla="*/ 5006 h 10012"/>
                <a:gd name="connsiteX3" fmla="*/ 7085 w 14170"/>
                <a:gd name="connsiteY3" fmla="*/ 0 h 10012"/>
                <a:gd name="connsiteX4" fmla="*/ 14171 w 14170"/>
                <a:gd name="connsiteY4" fmla="*/ 5006 h 10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0" h="10012">
                  <a:moveTo>
                    <a:pt x="14171" y="5006"/>
                  </a:moveTo>
                  <a:cubicBezTo>
                    <a:pt x="14171" y="7771"/>
                    <a:pt x="10998" y="10013"/>
                    <a:pt x="7085" y="10013"/>
                  </a:cubicBezTo>
                  <a:cubicBezTo>
                    <a:pt x="3172" y="10013"/>
                    <a:pt x="0" y="7771"/>
                    <a:pt x="0" y="5006"/>
                  </a:cubicBezTo>
                  <a:cubicBezTo>
                    <a:pt x="0" y="2241"/>
                    <a:pt x="3172" y="0"/>
                    <a:pt x="7085" y="0"/>
                  </a:cubicBezTo>
                  <a:cubicBezTo>
                    <a:pt x="10998" y="0"/>
                    <a:pt x="14171" y="2241"/>
                    <a:pt x="14171" y="5006"/>
                  </a:cubicBezTo>
                  <a:close/>
                </a:path>
              </a:pathLst>
            </a:custGeom>
            <a:solidFill>
              <a:srgbClr val="231F20"/>
            </a:solidFill>
            <a:ln w="4239"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7836A189-6E3B-486A-9318-F993040F7702}"/>
                </a:ext>
              </a:extLst>
            </p:cNvPr>
            <p:cNvSpPr/>
            <p:nvPr/>
          </p:nvSpPr>
          <p:spPr>
            <a:xfrm rot="-815398">
              <a:off x="6892408" y="2880681"/>
              <a:ext cx="10012" cy="14170"/>
            </a:xfrm>
            <a:custGeom>
              <a:avLst/>
              <a:gdLst>
                <a:gd name="connsiteX0" fmla="*/ 10013 w 10012"/>
                <a:gd name="connsiteY0" fmla="*/ 7085 h 14170"/>
                <a:gd name="connsiteX1" fmla="*/ 5006 w 10012"/>
                <a:gd name="connsiteY1" fmla="*/ 14171 h 14170"/>
                <a:gd name="connsiteX2" fmla="*/ 0 w 10012"/>
                <a:gd name="connsiteY2" fmla="*/ 7085 h 14170"/>
                <a:gd name="connsiteX3" fmla="*/ 5006 w 10012"/>
                <a:gd name="connsiteY3" fmla="*/ 0 h 14170"/>
                <a:gd name="connsiteX4" fmla="*/ 10013 w 10012"/>
                <a:gd name="connsiteY4" fmla="*/ 7085 h 14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2" h="14170">
                  <a:moveTo>
                    <a:pt x="10013" y="7085"/>
                  </a:moveTo>
                  <a:cubicBezTo>
                    <a:pt x="10013" y="10998"/>
                    <a:pt x="7771" y="14171"/>
                    <a:pt x="5006" y="14171"/>
                  </a:cubicBezTo>
                  <a:cubicBezTo>
                    <a:pt x="2241" y="14171"/>
                    <a:pt x="0" y="10998"/>
                    <a:pt x="0" y="7085"/>
                  </a:cubicBezTo>
                  <a:cubicBezTo>
                    <a:pt x="0" y="3172"/>
                    <a:pt x="2241" y="0"/>
                    <a:pt x="5006" y="0"/>
                  </a:cubicBezTo>
                  <a:cubicBezTo>
                    <a:pt x="7771" y="0"/>
                    <a:pt x="10013" y="3172"/>
                    <a:pt x="10013" y="7085"/>
                  </a:cubicBezTo>
                  <a:close/>
                </a:path>
              </a:pathLst>
            </a:custGeom>
            <a:solidFill>
              <a:srgbClr val="231F20"/>
            </a:solidFill>
            <a:ln w="4239"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08D7E8F2-EFF0-4D8A-8853-C2A3FB31D9FD}"/>
                </a:ext>
              </a:extLst>
            </p:cNvPr>
            <p:cNvSpPr/>
            <p:nvPr/>
          </p:nvSpPr>
          <p:spPr>
            <a:xfrm>
              <a:off x="6854573" y="2935978"/>
              <a:ext cx="50543" cy="35918"/>
            </a:xfrm>
            <a:custGeom>
              <a:avLst/>
              <a:gdLst>
                <a:gd name="connsiteX0" fmla="*/ 30612 w 50543"/>
                <a:gd name="connsiteY0" fmla="*/ 35893 h 35918"/>
                <a:gd name="connsiteX1" fmla="*/ 29976 w 50543"/>
                <a:gd name="connsiteY1" fmla="*/ 35893 h 35918"/>
                <a:gd name="connsiteX2" fmla="*/ 7871 w 50543"/>
                <a:gd name="connsiteY2" fmla="*/ 24056 h 35918"/>
                <a:gd name="connsiteX3" fmla="*/ 22 w 50543"/>
                <a:gd name="connsiteY3" fmla="*/ 4667 h 35918"/>
                <a:gd name="connsiteX4" fmla="*/ 22 w 50543"/>
                <a:gd name="connsiteY4" fmla="*/ 4667 h 35918"/>
                <a:gd name="connsiteX5" fmla="*/ 489 w 50543"/>
                <a:gd name="connsiteY5" fmla="*/ 2970 h 35918"/>
                <a:gd name="connsiteX6" fmla="*/ 47583 w 50543"/>
                <a:gd name="connsiteY6" fmla="*/ 0 h 35918"/>
                <a:gd name="connsiteX7" fmla="*/ 49704 w 50543"/>
                <a:gd name="connsiteY7" fmla="*/ 1655 h 35918"/>
                <a:gd name="connsiteX8" fmla="*/ 44868 w 50543"/>
                <a:gd name="connsiteY8" fmla="*/ 30251 h 35918"/>
                <a:gd name="connsiteX9" fmla="*/ 30612 w 50543"/>
                <a:gd name="connsiteY9" fmla="*/ 35893 h 35918"/>
                <a:gd name="connsiteX10" fmla="*/ 4604 w 50543"/>
                <a:gd name="connsiteY10" fmla="*/ 5897 h 35918"/>
                <a:gd name="connsiteX11" fmla="*/ 11265 w 50543"/>
                <a:gd name="connsiteY11" fmla="*/ 21299 h 35918"/>
                <a:gd name="connsiteX12" fmla="*/ 30061 w 50543"/>
                <a:gd name="connsiteY12" fmla="*/ 31608 h 35918"/>
                <a:gd name="connsiteX13" fmla="*/ 41558 w 50543"/>
                <a:gd name="connsiteY13" fmla="*/ 27366 h 35918"/>
                <a:gd name="connsiteX14" fmla="*/ 45801 w 50543"/>
                <a:gd name="connsiteY14" fmla="*/ 4073 h 35918"/>
                <a:gd name="connsiteX15" fmla="*/ 4604 w 50543"/>
                <a:gd name="connsiteY15" fmla="*/ 5897 h 35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43" h="35918">
                  <a:moveTo>
                    <a:pt x="30612" y="35893"/>
                  </a:moveTo>
                  <a:lnTo>
                    <a:pt x="29976" y="35893"/>
                  </a:lnTo>
                  <a:cubicBezTo>
                    <a:pt x="21185" y="35537"/>
                    <a:pt x="13041" y="31176"/>
                    <a:pt x="7871" y="24056"/>
                  </a:cubicBezTo>
                  <a:cubicBezTo>
                    <a:pt x="3773" y="18299"/>
                    <a:pt x="1085" y="11655"/>
                    <a:pt x="22" y="4667"/>
                  </a:cubicBezTo>
                  <a:lnTo>
                    <a:pt x="22" y="4667"/>
                  </a:lnTo>
                  <a:cubicBezTo>
                    <a:pt x="-64" y="4060"/>
                    <a:pt x="104" y="3445"/>
                    <a:pt x="489" y="2970"/>
                  </a:cubicBezTo>
                  <a:cubicBezTo>
                    <a:pt x="1253" y="2037"/>
                    <a:pt x="1634" y="1612"/>
                    <a:pt x="47583" y="0"/>
                  </a:cubicBezTo>
                  <a:cubicBezTo>
                    <a:pt x="48589" y="-8"/>
                    <a:pt x="49468" y="679"/>
                    <a:pt x="49704" y="1655"/>
                  </a:cubicBezTo>
                  <a:cubicBezTo>
                    <a:pt x="49704" y="2418"/>
                    <a:pt x="53523" y="19814"/>
                    <a:pt x="44868" y="30251"/>
                  </a:cubicBezTo>
                  <a:cubicBezTo>
                    <a:pt x="41162" y="34116"/>
                    <a:pt x="35958" y="36174"/>
                    <a:pt x="30612" y="35893"/>
                  </a:cubicBezTo>
                  <a:close/>
                  <a:moveTo>
                    <a:pt x="4604" y="5897"/>
                  </a:moveTo>
                  <a:cubicBezTo>
                    <a:pt x="5715" y="11443"/>
                    <a:pt x="7985" y="16691"/>
                    <a:pt x="11265" y="21299"/>
                  </a:cubicBezTo>
                  <a:cubicBezTo>
                    <a:pt x="15621" y="27433"/>
                    <a:pt x="22548" y="31231"/>
                    <a:pt x="30061" y="31608"/>
                  </a:cubicBezTo>
                  <a:cubicBezTo>
                    <a:pt x="34333" y="31969"/>
                    <a:pt x="38544" y="30412"/>
                    <a:pt x="41558" y="27366"/>
                  </a:cubicBezTo>
                  <a:cubicBezTo>
                    <a:pt x="47498" y="20195"/>
                    <a:pt x="46480" y="8443"/>
                    <a:pt x="45801" y="4073"/>
                  </a:cubicBezTo>
                  <a:cubicBezTo>
                    <a:pt x="31630" y="4540"/>
                    <a:pt x="11096" y="5388"/>
                    <a:pt x="4604" y="5897"/>
                  </a:cubicBezTo>
                  <a:close/>
                </a:path>
              </a:pathLst>
            </a:custGeom>
            <a:solidFill>
              <a:srgbClr val="231F20"/>
            </a:solidFill>
            <a:ln w="4239"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2C712D73-E1DC-46A8-9B6E-A2F404DB01B9}"/>
                </a:ext>
              </a:extLst>
            </p:cNvPr>
            <p:cNvSpPr/>
            <p:nvPr/>
          </p:nvSpPr>
          <p:spPr>
            <a:xfrm>
              <a:off x="6864141" y="2952998"/>
              <a:ext cx="33602" cy="16731"/>
            </a:xfrm>
            <a:custGeom>
              <a:avLst/>
              <a:gdLst>
                <a:gd name="connsiteX0" fmla="*/ 0 w 33602"/>
                <a:gd name="connsiteY0" fmla="*/ 5551 h 16731"/>
                <a:gd name="connsiteX1" fmla="*/ 33602 w 33602"/>
                <a:gd name="connsiteY1" fmla="*/ 11703 h 16731"/>
                <a:gd name="connsiteX2" fmla="*/ 19347 w 33602"/>
                <a:gd name="connsiteY2" fmla="*/ 78 h 16731"/>
                <a:gd name="connsiteX3" fmla="*/ 0 w 33602"/>
                <a:gd name="connsiteY3" fmla="*/ 5551 h 16731"/>
              </a:gdLst>
              <a:ahLst/>
              <a:cxnLst>
                <a:cxn ang="0">
                  <a:pos x="connsiteX0" y="connsiteY0"/>
                </a:cxn>
                <a:cxn ang="0">
                  <a:pos x="connsiteX1" y="connsiteY1"/>
                </a:cxn>
                <a:cxn ang="0">
                  <a:pos x="connsiteX2" y="connsiteY2"/>
                </a:cxn>
                <a:cxn ang="0">
                  <a:pos x="connsiteX3" y="connsiteY3"/>
                </a:cxn>
              </a:cxnLst>
              <a:rect l="l" t="t" r="r" b="b"/>
              <a:pathLst>
                <a:path w="33602" h="16731">
                  <a:moveTo>
                    <a:pt x="0" y="5551"/>
                  </a:moveTo>
                  <a:cubicBezTo>
                    <a:pt x="10437" y="19424"/>
                    <a:pt x="27493" y="19043"/>
                    <a:pt x="33602" y="11703"/>
                  </a:cubicBezTo>
                  <a:cubicBezTo>
                    <a:pt x="30895" y="5839"/>
                    <a:pt x="25636" y="1550"/>
                    <a:pt x="19347" y="78"/>
                  </a:cubicBezTo>
                  <a:cubicBezTo>
                    <a:pt x="12455" y="-423"/>
                    <a:pt x="5607" y="1512"/>
                    <a:pt x="0" y="5551"/>
                  </a:cubicBezTo>
                  <a:close/>
                </a:path>
              </a:pathLst>
            </a:custGeom>
            <a:solidFill>
              <a:srgbClr val="231F20"/>
            </a:solidFill>
            <a:ln w="4239"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F23EA010-BFB3-4A68-8C17-994EA205A362}"/>
                </a:ext>
              </a:extLst>
            </p:cNvPr>
            <p:cNvSpPr/>
            <p:nvPr/>
          </p:nvSpPr>
          <p:spPr>
            <a:xfrm>
              <a:off x="6862034" y="2950917"/>
              <a:ext cx="37931" cy="20945"/>
            </a:xfrm>
            <a:custGeom>
              <a:avLst/>
              <a:gdLst>
                <a:gd name="connsiteX0" fmla="*/ 23151 w 37931"/>
                <a:gd name="connsiteY0" fmla="*/ 20912 h 20945"/>
                <a:gd name="connsiteX1" fmla="*/ 22515 w 37931"/>
                <a:gd name="connsiteY1" fmla="*/ 20912 h 20945"/>
                <a:gd name="connsiteX2" fmla="*/ 453 w 37931"/>
                <a:gd name="connsiteY2" fmla="*/ 8905 h 20945"/>
                <a:gd name="connsiteX3" fmla="*/ 28 w 37931"/>
                <a:gd name="connsiteY3" fmla="*/ 7250 h 20945"/>
                <a:gd name="connsiteX4" fmla="*/ 962 w 37931"/>
                <a:gd name="connsiteY4" fmla="*/ 5850 h 20945"/>
                <a:gd name="connsiteX5" fmla="*/ 21709 w 37931"/>
                <a:gd name="connsiteY5" fmla="*/ 80 h 20945"/>
                <a:gd name="connsiteX6" fmla="*/ 37534 w 37931"/>
                <a:gd name="connsiteY6" fmla="*/ 12808 h 20945"/>
                <a:gd name="connsiteX7" fmla="*/ 37534 w 37931"/>
                <a:gd name="connsiteY7" fmla="*/ 15227 h 20945"/>
                <a:gd name="connsiteX8" fmla="*/ 23151 w 37931"/>
                <a:gd name="connsiteY8" fmla="*/ 20912 h 20945"/>
                <a:gd name="connsiteX9" fmla="*/ 5289 w 37931"/>
                <a:gd name="connsiteY9" fmla="*/ 8184 h 20945"/>
                <a:gd name="connsiteX10" fmla="*/ 22600 w 37931"/>
                <a:gd name="connsiteY10" fmla="*/ 16669 h 20945"/>
                <a:gd name="connsiteX11" fmla="*/ 32952 w 37931"/>
                <a:gd name="connsiteY11" fmla="*/ 13360 h 20945"/>
                <a:gd name="connsiteX12" fmla="*/ 21115 w 37931"/>
                <a:gd name="connsiteY12" fmla="*/ 4153 h 20945"/>
                <a:gd name="connsiteX13" fmla="*/ 5289 w 37931"/>
                <a:gd name="connsiteY13" fmla="*/ 8141 h 2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931" h="20945">
                  <a:moveTo>
                    <a:pt x="23151" y="20912"/>
                  </a:moveTo>
                  <a:lnTo>
                    <a:pt x="22515" y="20912"/>
                  </a:lnTo>
                  <a:cubicBezTo>
                    <a:pt x="13704" y="20522"/>
                    <a:pt x="5565" y="16092"/>
                    <a:pt x="453" y="8905"/>
                  </a:cubicBezTo>
                  <a:cubicBezTo>
                    <a:pt x="86" y="8438"/>
                    <a:pt x="-68" y="7836"/>
                    <a:pt x="28" y="7250"/>
                  </a:cubicBezTo>
                  <a:cubicBezTo>
                    <a:pt x="147" y="6682"/>
                    <a:pt x="481" y="6177"/>
                    <a:pt x="962" y="5850"/>
                  </a:cubicBezTo>
                  <a:cubicBezTo>
                    <a:pt x="7007" y="1595"/>
                    <a:pt x="14335" y="-442"/>
                    <a:pt x="21709" y="80"/>
                  </a:cubicBezTo>
                  <a:cubicBezTo>
                    <a:pt x="27733" y="801"/>
                    <a:pt x="33079" y="5044"/>
                    <a:pt x="37534" y="12808"/>
                  </a:cubicBezTo>
                  <a:cubicBezTo>
                    <a:pt x="38064" y="13525"/>
                    <a:pt x="38064" y="14510"/>
                    <a:pt x="37534" y="15227"/>
                  </a:cubicBezTo>
                  <a:cubicBezTo>
                    <a:pt x="33816" y="19155"/>
                    <a:pt x="28550" y="21239"/>
                    <a:pt x="23151" y="20912"/>
                  </a:cubicBezTo>
                  <a:close/>
                  <a:moveTo>
                    <a:pt x="5289" y="8184"/>
                  </a:moveTo>
                  <a:cubicBezTo>
                    <a:pt x="9624" y="13301"/>
                    <a:pt x="15899" y="16376"/>
                    <a:pt x="22600" y="16669"/>
                  </a:cubicBezTo>
                  <a:cubicBezTo>
                    <a:pt x="26336" y="16847"/>
                    <a:pt x="30012" y="15672"/>
                    <a:pt x="32952" y="13360"/>
                  </a:cubicBezTo>
                  <a:cubicBezTo>
                    <a:pt x="30619" y="8646"/>
                    <a:pt x="26259" y="5252"/>
                    <a:pt x="21115" y="4153"/>
                  </a:cubicBezTo>
                  <a:cubicBezTo>
                    <a:pt x="15550" y="3767"/>
                    <a:pt x="10007" y="5163"/>
                    <a:pt x="5289" y="8141"/>
                  </a:cubicBezTo>
                  <a:close/>
                </a:path>
              </a:pathLst>
            </a:custGeom>
            <a:solidFill>
              <a:srgbClr val="231F20"/>
            </a:solidFill>
            <a:ln w="4239"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B9E7C7E3-0216-4FE5-8A01-2E0D286F5F9F}"/>
                </a:ext>
              </a:extLst>
            </p:cNvPr>
            <p:cNvSpPr/>
            <p:nvPr/>
          </p:nvSpPr>
          <p:spPr>
            <a:xfrm>
              <a:off x="6984760" y="3056422"/>
              <a:ext cx="18970" cy="225465"/>
            </a:xfrm>
            <a:custGeom>
              <a:avLst/>
              <a:gdLst>
                <a:gd name="connsiteX0" fmla="*/ 16761 w 18970"/>
                <a:gd name="connsiteY0" fmla="*/ 225465 h 225465"/>
                <a:gd name="connsiteX1" fmla="*/ 14597 w 18970"/>
                <a:gd name="connsiteY1" fmla="*/ 223429 h 225465"/>
                <a:gd name="connsiteX2" fmla="*/ 2 w 18970"/>
                <a:gd name="connsiteY2" fmla="*/ 2340 h 225465"/>
                <a:gd name="connsiteX3" fmla="*/ 2081 w 18970"/>
                <a:gd name="connsiteY3" fmla="*/ 7 h 225465"/>
                <a:gd name="connsiteX4" fmla="*/ 4368 w 18970"/>
                <a:gd name="connsiteY4" fmla="*/ 1950 h 225465"/>
                <a:gd name="connsiteX5" fmla="*/ 4372 w 18970"/>
                <a:gd name="connsiteY5" fmla="*/ 2043 h 225465"/>
                <a:gd name="connsiteX6" fmla="*/ 18967 w 18970"/>
                <a:gd name="connsiteY6" fmla="*/ 223132 h 225465"/>
                <a:gd name="connsiteX7" fmla="*/ 16930 w 18970"/>
                <a:gd name="connsiteY7" fmla="*/ 225465 h 22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70" h="225465">
                  <a:moveTo>
                    <a:pt x="16761" y="225465"/>
                  </a:moveTo>
                  <a:cubicBezTo>
                    <a:pt x="15615" y="225465"/>
                    <a:pt x="14665" y="224574"/>
                    <a:pt x="14597" y="223429"/>
                  </a:cubicBezTo>
                  <a:lnTo>
                    <a:pt x="2" y="2340"/>
                  </a:lnTo>
                  <a:cubicBezTo>
                    <a:pt x="-49" y="1131"/>
                    <a:pt x="872" y="96"/>
                    <a:pt x="2081" y="7"/>
                  </a:cubicBezTo>
                  <a:cubicBezTo>
                    <a:pt x="3248" y="-86"/>
                    <a:pt x="4270" y="783"/>
                    <a:pt x="4368" y="1950"/>
                  </a:cubicBezTo>
                  <a:cubicBezTo>
                    <a:pt x="4368" y="1980"/>
                    <a:pt x="4372" y="2014"/>
                    <a:pt x="4372" y="2043"/>
                  </a:cubicBezTo>
                  <a:lnTo>
                    <a:pt x="18967" y="223132"/>
                  </a:lnTo>
                  <a:cubicBezTo>
                    <a:pt x="19039" y="224336"/>
                    <a:pt x="18131" y="225376"/>
                    <a:pt x="16930" y="225465"/>
                  </a:cubicBezTo>
                  <a:close/>
                </a:path>
              </a:pathLst>
            </a:custGeom>
            <a:solidFill>
              <a:srgbClr val="231F20"/>
            </a:solidFill>
            <a:ln w="4239"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C97856DE-BE88-4D42-B940-87F45DCBF31C}"/>
                </a:ext>
              </a:extLst>
            </p:cNvPr>
            <p:cNvSpPr/>
            <p:nvPr/>
          </p:nvSpPr>
          <p:spPr>
            <a:xfrm>
              <a:off x="6950692" y="2775942"/>
              <a:ext cx="846634" cy="682144"/>
            </a:xfrm>
            <a:custGeom>
              <a:avLst/>
              <a:gdLst>
                <a:gd name="connsiteX0" fmla="*/ 0 w 846634"/>
                <a:gd name="connsiteY0" fmla="*/ 0 h 682144"/>
                <a:gd name="connsiteX1" fmla="*/ 846635 w 846634"/>
                <a:gd name="connsiteY1" fmla="*/ 0 h 682144"/>
                <a:gd name="connsiteX2" fmla="*/ 846635 w 846634"/>
                <a:gd name="connsiteY2" fmla="*/ 682145 h 682144"/>
                <a:gd name="connsiteX3" fmla="*/ 0 w 846634"/>
                <a:gd name="connsiteY3" fmla="*/ 682145 h 682144"/>
              </a:gdLst>
              <a:ahLst/>
              <a:cxnLst>
                <a:cxn ang="0">
                  <a:pos x="connsiteX0" y="connsiteY0"/>
                </a:cxn>
                <a:cxn ang="0">
                  <a:pos x="connsiteX1" y="connsiteY1"/>
                </a:cxn>
                <a:cxn ang="0">
                  <a:pos x="connsiteX2" y="connsiteY2"/>
                </a:cxn>
                <a:cxn ang="0">
                  <a:pos x="connsiteX3" y="connsiteY3"/>
                </a:cxn>
              </a:cxnLst>
              <a:rect l="l" t="t" r="r" b="b"/>
              <a:pathLst>
                <a:path w="846634" h="682144">
                  <a:moveTo>
                    <a:pt x="0" y="0"/>
                  </a:moveTo>
                  <a:lnTo>
                    <a:pt x="846635" y="0"/>
                  </a:lnTo>
                  <a:lnTo>
                    <a:pt x="846635" y="682145"/>
                  </a:lnTo>
                  <a:lnTo>
                    <a:pt x="0" y="682145"/>
                  </a:lnTo>
                  <a:close/>
                </a:path>
              </a:pathLst>
            </a:custGeom>
            <a:solidFill>
              <a:srgbClr val="FFFFFF"/>
            </a:solidFill>
            <a:ln w="4239"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9D30E17A-3588-469D-86E0-3C699A701286}"/>
                </a:ext>
              </a:extLst>
            </p:cNvPr>
            <p:cNvSpPr/>
            <p:nvPr/>
          </p:nvSpPr>
          <p:spPr>
            <a:xfrm>
              <a:off x="6948783" y="2773991"/>
              <a:ext cx="850495" cy="686047"/>
            </a:xfrm>
            <a:custGeom>
              <a:avLst/>
              <a:gdLst>
                <a:gd name="connsiteX0" fmla="*/ 848544 w 850495"/>
                <a:gd name="connsiteY0" fmla="*/ 686048 h 686047"/>
                <a:gd name="connsiteX1" fmla="*/ 1909 w 850495"/>
                <a:gd name="connsiteY1" fmla="*/ 686048 h 686047"/>
                <a:gd name="connsiteX2" fmla="*/ 0 w 850495"/>
                <a:gd name="connsiteY2" fmla="*/ 684096 h 686047"/>
                <a:gd name="connsiteX3" fmla="*/ 0 w 850495"/>
                <a:gd name="connsiteY3" fmla="*/ 1952 h 686047"/>
                <a:gd name="connsiteX4" fmla="*/ 1909 w 850495"/>
                <a:gd name="connsiteY4" fmla="*/ 0 h 686047"/>
                <a:gd name="connsiteX5" fmla="*/ 848544 w 850495"/>
                <a:gd name="connsiteY5" fmla="*/ 0 h 686047"/>
                <a:gd name="connsiteX6" fmla="*/ 850496 w 850495"/>
                <a:gd name="connsiteY6" fmla="*/ 1952 h 686047"/>
                <a:gd name="connsiteX7" fmla="*/ 850496 w 850495"/>
                <a:gd name="connsiteY7" fmla="*/ 684096 h 686047"/>
                <a:gd name="connsiteX8" fmla="*/ 848544 w 850495"/>
                <a:gd name="connsiteY8" fmla="*/ 686048 h 686047"/>
                <a:gd name="connsiteX9" fmla="*/ 3861 w 850495"/>
                <a:gd name="connsiteY9" fmla="*/ 682145 h 686047"/>
                <a:gd name="connsiteX10" fmla="*/ 846635 w 850495"/>
                <a:gd name="connsiteY10" fmla="*/ 682145 h 686047"/>
                <a:gd name="connsiteX11" fmla="*/ 846635 w 850495"/>
                <a:gd name="connsiteY11" fmla="*/ 3903 h 686047"/>
                <a:gd name="connsiteX12" fmla="*/ 3861 w 850495"/>
                <a:gd name="connsiteY12" fmla="*/ 3903 h 686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495" h="686047">
                  <a:moveTo>
                    <a:pt x="848544" y="686048"/>
                  </a:moveTo>
                  <a:lnTo>
                    <a:pt x="1909" y="686048"/>
                  </a:lnTo>
                  <a:cubicBezTo>
                    <a:pt x="849" y="686027"/>
                    <a:pt x="0" y="685157"/>
                    <a:pt x="0" y="684096"/>
                  </a:cubicBezTo>
                  <a:lnTo>
                    <a:pt x="0" y="1952"/>
                  </a:lnTo>
                  <a:cubicBezTo>
                    <a:pt x="0" y="890"/>
                    <a:pt x="849" y="23"/>
                    <a:pt x="1909" y="0"/>
                  </a:cubicBezTo>
                  <a:lnTo>
                    <a:pt x="848544" y="0"/>
                  </a:lnTo>
                  <a:cubicBezTo>
                    <a:pt x="849622" y="0"/>
                    <a:pt x="850496" y="874"/>
                    <a:pt x="850496" y="1952"/>
                  </a:cubicBezTo>
                  <a:lnTo>
                    <a:pt x="850496" y="684096"/>
                  </a:lnTo>
                  <a:cubicBezTo>
                    <a:pt x="850496" y="685174"/>
                    <a:pt x="849622" y="686048"/>
                    <a:pt x="848544" y="686048"/>
                  </a:cubicBezTo>
                  <a:close/>
                  <a:moveTo>
                    <a:pt x="3861" y="682145"/>
                  </a:moveTo>
                  <a:lnTo>
                    <a:pt x="846635" y="682145"/>
                  </a:lnTo>
                  <a:lnTo>
                    <a:pt x="846635" y="3903"/>
                  </a:lnTo>
                  <a:lnTo>
                    <a:pt x="3861" y="3903"/>
                  </a:lnTo>
                  <a:close/>
                </a:path>
              </a:pathLst>
            </a:custGeom>
            <a:solidFill>
              <a:srgbClr val="231F20"/>
            </a:solidFill>
            <a:ln w="4239"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D135BB1C-5053-4417-9778-FB411DA1B27D}"/>
                </a:ext>
              </a:extLst>
            </p:cNvPr>
            <p:cNvSpPr/>
            <p:nvPr/>
          </p:nvSpPr>
          <p:spPr>
            <a:xfrm>
              <a:off x="7072458" y="3007467"/>
              <a:ext cx="75563" cy="344891"/>
            </a:xfrm>
            <a:custGeom>
              <a:avLst/>
              <a:gdLst>
                <a:gd name="connsiteX0" fmla="*/ 73527 w 75563"/>
                <a:gd name="connsiteY0" fmla="*/ 344891 h 344891"/>
                <a:gd name="connsiteX1" fmla="*/ 2037 w 75563"/>
                <a:gd name="connsiteY1" fmla="*/ 344891 h 344891"/>
                <a:gd name="connsiteX2" fmla="*/ 1 w 75563"/>
                <a:gd name="connsiteY2" fmla="*/ 342939 h 344891"/>
                <a:gd name="connsiteX3" fmla="*/ 1 w 75563"/>
                <a:gd name="connsiteY3" fmla="*/ 342854 h 344891"/>
                <a:gd name="connsiteX4" fmla="*/ 1 w 75563"/>
                <a:gd name="connsiteY4" fmla="*/ 2037 h 344891"/>
                <a:gd name="connsiteX5" fmla="*/ 1952 w 75563"/>
                <a:gd name="connsiteY5" fmla="*/ 0 h 344891"/>
                <a:gd name="connsiteX6" fmla="*/ 2037 w 75563"/>
                <a:gd name="connsiteY6" fmla="*/ 0 h 344891"/>
                <a:gd name="connsiteX7" fmla="*/ 73527 w 75563"/>
                <a:gd name="connsiteY7" fmla="*/ 0 h 344891"/>
                <a:gd name="connsiteX8" fmla="*/ 75563 w 75563"/>
                <a:gd name="connsiteY8" fmla="*/ 2037 h 344891"/>
                <a:gd name="connsiteX9" fmla="*/ 75563 w 75563"/>
                <a:gd name="connsiteY9" fmla="*/ 342897 h 344891"/>
                <a:gd name="connsiteX10" fmla="*/ 73527 w 75563"/>
                <a:gd name="connsiteY10" fmla="*/ 344891 h 344891"/>
                <a:gd name="connsiteX11" fmla="*/ 4074 w 75563"/>
                <a:gd name="connsiteY11" fmla="*/ 340648 h 344891"/>
                <a:gd name="connsiteX12" fmla="*/ 71490 w 75563"/>
                <a:gd name="connsiteY12" fmla="*/ 340648 h 344891"/>
                <a:gd name="connsiteX13" fmla="*/ 71490 w 75563"/>
                <a:gd name="connsiteY13" fmla="*/ 4073 h 344891"/>
                <a:gd name="connsiteX14" fmla="*/ 4074 w 75563"/>
                <a:gd name="connsiteY14" fmla="*/ 4073 h 34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563" h="344891">
                  <a:moveTo>
                    <a:pt x="73527" y="344891"/>
                  </a:moveTo>
                  <a:lnTo>
                    <a:pt x="2037" y="344891"/>
                  </a:lnTo>
                  <a:cubicBezTo>
                    <a:pt x="934" y="344916"/>
                    <a:pt x="26" y="344042"/>
                    <a:pt x="1" y="342939"/>
                  </a:cubicBezTo>
                  <a:cubicBezTo>
                    <a:pt x="1" y="342909"/>
                    <a:pt x="1" y="342884"/>
                    <a:pt x="1" y="342854"/>
                  </a:cubicBezTo>
                  <a:lnTo>
                    <a:pt x="1" y="2037"/>
                  </a:lnTo>
                  <a:cubicBezTo>
                    <a:pt x="-25" y="933"/>
                    <a:pt x="849" y="25"/>
                    <a:pt x="1952" y="0"/>
                  </a:cubicBezTo>
                  <a:cubicBezTo>
                    <a:pt x="1982" y="0"/>
                    <a:pt x="2007" y="0"/>
                    <a:pt x="2037" y="0"/>
                  </a:cubicBezTo>
                  <a:lnTo>
                    <a:pt x="73527" y="0"/>
                  </a:lnTo>
                  <a:cubicBezTo>
                    <a:pt x="74651" y="0"/>
                    <a:pt x="75563" y="912"/>
                    <a:pt x="75563" y="2037"/>
                  </a:cubicBezTo>
                  <a:lnTo>
                    <a:pt x="75563" y="342897"/>
                  </a:lnTo>
                  <a:cubicBezTo>
                    <a:pt x="75542" y="344004"/>
                    <a:pt x="74634" y="344891"/>
                    <a:pt x="73527" y="344891"/>
                  </a:cubicBezTo>
                  <a:close/>
                  <a:moveTo>
                    <a:pt x="4074" y="340648"/>
                  </a:moveTo>
                  <a:lnTo>
                    <a:pt x="71490" y="340648"/>
                  </a:lnTo>
                  <a:lnTo>
                    <a:pt x="71490" y="4073"/>
                  </a:lnTo>
                  <a:lnTo>
                    <a:pt x="4074" y="4073"/>
                  </a:lnTo>
                  <a:close/>
                </a:path>
              </a:pathLst>
            </a:custGeom>
            <a:solidFill>
              <a:srgbClr val="D1D3D4"/>
            </a:solidFill>
            <a:ln w="4239"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13C42C4F-468A-44CE-8050-806CCAB94527}"/>
                </a:ext>
              </a:extLst>
            </p:cNvPr>
            <p:cNvSpPr/>
            <p:nvPr/>
          </p:nvSpPr>
          <p:spPr>
            <a:xfrm>
              <a:off x="7204365" y="3148411"/>
              <a:ext cx="75520" cy="203948"/>
            </a:xfrm>
            <a:custGeom>
              <a:avLst/>
              <a:gdLst>
                <a:gd name="connsiteX0" fmla="*/ 73526 w 75520"/>
                <a:gd name="connsiteY0" fmla="*/ 203948 h 203948"/>
                <a:gd name="connsiteX1" fmla="*/ 2036 w 75520"/>
                <a:gd name="connsiteY1" fmla="*/ 203948 h 203948"/>
                <a:gd name="connsiteX2" fmla="*/ 0 w 75520"/>
                <a:gd name="connsiteY2" fmla="*/ 201996 h 203948"/>
                <a:gd name="connsiteX3" fmla="*/ 0 w 75520"/>
                <a:gd name="connsiteY3" fmla="*/ 201911 h 203948"/>
                <a:gd name="connsiteX4" fmla="*/ 0 w 75520"/>
                <a:gd name="connsiteY4" fmla="*/ 2037 h 203948"/>
                <a:gd name="connsiteX5" fmla="*/ 2036 w 75520"/>
                <a:gd name="connsiteY5" fmla="*/ 0 h 203948"/>
                <a:gd name="connsiteX6" fmla="*/ 73526 w 75520"/>
                <a:gd name="connsiteY6" fmla="*/ 0 h 203948"/>
                <a:gd name="connsiteX7" fmla="*/ 75520 w 75520"/>
                <a:gd name="connsiteY7" fmla="*/ 2037 h 203948"/>
                <a:gd name="connsiteX8" fmla="*/ 75520 w 75520"/>
                <a:gd name="connsiteY8" fmla="*/ 201954 h 203948"/>
                <a:gd name="connsiteX9" fmla="*/ 73526 w 75520"/>
                <a:gd name="connsiteY9" fmla="*/ 203948 h 203948"/>
                <a:gd name="connsiteX10" fmla="*/ 4031 w 75520"/>
                <a:gd name="connsiteY10" fmla="*/ 199705 h 203948"/>
                <a:gd name="connsiteX11" fmla="*/ 71490 w 75520"/>
                <a:gd name="connsiteY11" fmla="*/ 199705 h 203948"/>
                <a:gd name="connsiteX12" fmla="*/ 71490 w 75520"/>
                <a:gd name="connsiteY12" fmla="*/ 4073 h 203948"/>
                <a:gd name="connsiteX13" fmla="*/ 4031 w 75520"/>
                <a:gd name="connsiteY13" fmla="*/ 4073 h 20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520" h="203948">
                  <a:moveTo>
                    <a:pt x="73526" y="203948"/>
                  </a:moveTo>
                  <a:lnTo>
                    <a:pt x="2036" y="203948"/>
                  </a:lnTo>
                  <a:cubicBezTo>
                    <a:pt x="933" y="203973"/>
                    <a:pt x="25" y="203099"/>
                    <a:pt x="0" y="201996"/>
                  </a:cubicBezTo>
                  <a:cubicBezTo>
                    <a:pt x="0" y="201966"/>
                    <a:pt x="0" y="201941"/>
                    <a:pt x="0" y="201911"/>
                  </a:cubicBezTo>
                  <a:lnTo>
                    <a:pt x="0" y="2037"/>
                  </a:lnTo>
                  <a:cubicBezTo>
                    <a:pt x="0" y="912"/>
                    <a:pt x="912" y="0"/>
                    <a:pt x="2036" y="0"/>
                  </a:cubicBezTo>
                  <a:lnTo>
                    <a:pt x="73526" y="0"/>
                  </a:lnTo>
                  <a:cubicBezTo>
                    <a:pt x="74634" y="21"/>
                    <a:pt x="75520" y="929"/>
                    <a:pt x="75520" y="2037"/>
                  </a:cubicBezTo>
                  <a:lnTo>
                    <a:pt x="75520" y="201954"/>
                  </a:lnTo>
                  <a:cubicBezTo>
                    <a:pt x="75520" y="203057"/>
                    <a:pt x="74629" y="203948"/>
                    <a:pt x="73526" y="203948"/>
                  </a:cubicBezTo>
                  <a:close/>
                  <a:moveTo>
                    <a:pt x="4031" y="199705"/>
                  </a:moveTo>
                  <a:lnTo>
                    <a:pt x="71490" y="199705"/>
                  </a:lnTo>
                  <a:lnTo>
                    <a:pt x="71490" y="4073"/>
                  </a:lnTo>
                  <a:lnTo>
                    <a:pt x="4031" y="4073"/>
                  </a:lnTo>
                  <a:close/>
                </a:path>
              </a:pathLst>
            </a:custGeom>
            <a:solidFill>
              <a:srgbClr val="D1D3D4"/>
            </a:solidFill>
            <a:ln w="4239"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071DBB4E-47A3-44CD-82FD-1D4C9617D9C6}"/>
                </a:ext>
              </a:extLst>
            </p:cNvPr>
            <p:cNvSpPr/>
            <p:nvPr/>
          </p:nvSpPr>
          <p:spPr>
            <a:xfrm>
              <a:off x="7336228" y="3056598"/>
              <a:ext cx="75562" cy="295760"/>
            </a:xfrm>
            <a:custGeom>
              <a:avLst/>
              <a:gdLst>
                <a:gd name="connsiteX0" fmla="*/ 73526 w 75562"/>
                <a:gd name="connsiteY0" fmla="*/ 295761 h 295760"/>
                <a:gd name="connsiteX1" fmla="*/ 2036 w 75562"/>
                <a:gd name="connsiteY1" fmla="*/ 295761 h 295760"/>
                <a:gd name="connsiteX2" fmla="*/ 0 w 75562"/>
                <a:gd name="connsiteY2" fmla="*/ 293767 h 295760"/>
                <a:gd name="connsiteX3" fmla="*/ 0 w 75562"/>
                <a:gd name="connsiteY3" fmla="*/ 2037 h 295760"/>
                <a:gd name="connsiteX4" fmla="*/ 2036 w 75562"/>
                <a:gd name="connsiteY4" fmla="*/ 1 h 295760"/>
                <a:gd name="connsiteX5" fmla="*/ 73526 w 75562"/>
                <a:gd name="connsiteY5" fmla="*/ 1 h 295760"/>
                <a:gd name="connsiteX6" fmla="*/ 75563 w 75562"/>
                <a:gd name="connsiteY6" fmla="*/ 1952 h 295760"/>
                <a:gd name="connsiteX7" fmla="*/ 75563 w 75562"/>
                <a:gd name="connsiteY7" fmla="*/ 2037 h 295760"/>
                <a:gd name="connsiteX8" fmla="*/ 75563 w 75562"/>
                <a:gd name="connsiteY8" fmla="*/ 293767 h 295760"/>
                <a:gd name="connsiteX9" fmla="*/ 73569 w 75562"/>
                <a:gd name="connsiteY9" fmla="*/ 295761 h 295760"/>
                <a:gd name="connsiteX10" fmla="*/ 73526 w 75562"/>
                <a:gd name="connsiteY10" fmla="*/ 295761 h 295760"/>
                <a:gd name="connsiteX11" fmla="*/ 4073 w 75562"/>
                <a:gd name="connsiteY11" fmla="*/ 291518 h 295760"/>
                <a:gd name="connsiteX12" fmla="*/ 71490 w 75562"/>
                <a:gd name="connsiteY12" fmla="*/ 291518 h 295760"/>
                <a:gd name="connsiteX13" fmla="*/ 71490 w 75562"/>
                <a:gd name="connsiteY13" fmla="*/ 3861 h 295760"/>
                <a:gd name="connsiteX14" fmla="*/ 4243 w 75562"/>
                <a:gd name="connsiteY14" fmla="*/ 3861 h 29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562" h="295760">
                  <a:moveTo>
                    <a:pt x="73526" y="295761"/>
                  </a:moveTo>
                  <a:lnTo>
                    <a:pt x="2036" y="295761"/>
                  </a:lnTo>
                  <a:cubicBezTo>
                    <a:pt x="929" y="295761"/>
                    <a:pt x="21" y="294874"/>
                    <a:pt x="0" y="293767"/>
                  </a:cubicBezTo>
                  <a:lnTo>
                    <a:pt x="0" y="2037"/>
                  </a:lnTo>
                  <a:cubicBezTo>
                    <a:pt x="0" y="913"/>
                    <a:pt x="912" y="1"/>
                    <a:pt x="2036" y="1"/>
                  </a:cubicBezTo>
                  <a:lnTo>
                    <a:pt x="73526" y="1"/>
                  </a:lnTo>
                  <a:cubicBezTo>
                    <a:pt x="74629" y="-25"/>
                    <a:pt x="75537" y="849"/>
                    <a:pt x="75563" y="1952"/>
                  </a:cubicBezTo>
                  <a:cubicBezTo>
                    <a:pt x="75563" y="1982"/>
                    <a:pt x="75563" y="2007"/>
                    <a:pt x="75563" y="2037"/>
                  </a:cubicBezTo>
                  <a:lnTo>
                    <a:pt x="75563" y="293767"/>
                  </a:lnTo>
                  <a:cubicBezTo>
                    <a:pt x="75563" y="294870"/>
                    <a:pt x="74672" y="295761"/>
                    <a:pt x="73569" y="295761"/>
                  </a:cubicBezTo>
                  <a:cubicBezTo>
                    <a:pt x="73556" y="295761"/>
                    <a:pt x="73539" y="295761"/>
                    <a:pt x="73526" y="295761"/>
                  </a:cubicBezTo>
                  <a:close/>
                  <a:moveTo>
                    <a:pt x="4073" y="291518"/>
                  </a:moveTo>
                  <a:lnTo>
                    <a:pt x="71490" y="291518"/>
                  </a:lnTo>
                  <a:lnTo>
                    <a:pt x="71490" y="3861"/>
                  </a:lnTo>
                  <a:lnTo>
                    <a:pt x="4243" y="3861"/>
                  </a:lnTo>
                  <a:close/>
                </a:path>
              </a:pathLst>
            </a:custGeom>
            <a:solidFill>
              <a:srgbClr val="D1D3D4"/>
            </a:solidFill>
            <a:ln w="4239"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C610508A-FFB6-4085-A74A-106120C6B85B}"/>
                </a:ext>
              </a:extLst>
            </p:cNvPr>
            <p:cNvSpPr/>
            <p:nvPr/>
          </p:nvSpPr>
          <p:spPr>
            <a:xfrm>
              <a:off x="7468135" y="3223167"/>
              <a:ext cx="75562" cy="129191"/>
            </a:xfrm>
            <a:custGeom>
              <a:avLst/>
              <a:gdLst>
                <a:gd name="connsiteX0" fmla="*/ 73526 w 75562"/>
                <a:gd name="connsiteY0" fmla="*/ 129191 h 129191"/>
                <a:gd name="connsiteX1" fmla="*/ 2037 w 75562"/>
                <a:gd name="connsiteY1" fmla="*/ 129191 h 129191"/>
                <a:gd name="connsiteX2" fmla="*/ 0 w 75562"/>
                <a:gd name="connsiteY2" fmla="*/ 127239 h 129191"/>
                <a:gd name="connsiteX3" fmla="*/ 0 w 75562"/>
                <a:gd name="connsiteY3" fmla="*/ 127154 h 129191"/>
                <a:gd name="connsiteX4" fmla="*/ 0 w 75562"/>
                <a:gd name="connsiteY4" fmla="*/ 2036 h 129191"/>
                <a:gd name="connsiteX5" fmla="*/ 2037 w 75562"/>
                <a:gd name="connsiteY5" fmla="*/ 0 h 129191"/>
                <a:gd name="connsiteX6" fmla="*/ 73526 w 75562"/>
                <a:gd name="connsiteY6" fmla="*/ 0 h 129191"/>
                <a:gd name="connsiteX7" fmla="*/ 75563 w 75562"/>
                <a:gd name="connsiteY7" fmla="*/ 2036 h 129191"/>
                <a:gd name="connsiteX8" fmla="*/ 75563 w 75562"/>
                <a:gd name="connsiteY8" fmla="*/ 127197 h 129191"/>
                <a:gd name="connsiteX9" fmla="*/ 73526 w 75562"/>
                <a:gd name="connsiteY9" fmla="*/ 129191 h 129191"/>
                <a:gd name="connsiteX10" fmla="*/ 4073 w 75562"/>
                <a:gd name="connsiteY10" fmla="*/ 124948 h 129191"/>
                <a:gd name="connsiteX11" fmla="*/ 71490 w 75562"/>
                <a:gd name="connsiteY11" fmla="*/ 124948 h 129191"/>
                <a:gd name="connsiteX12" fmla="*/ 71490 w 75562"/>
                <a:gd name="connsiteY12" fmla="*/ 4158 h 129191"/>
                <a:gd name="connsiteX13" fmla="*/ 4073 w 75562"/>
                <a:gd name="connsiteY13" fmla="*/ 4158 h 12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562" h="129191">
                  <a:moveTo>
                    <a:pt x="73526" y="129191"/>
                  </a:moveTo>
                  <a:lnTo>
                    <a:pt x="2037" y="129191"/>
                  </a:lnTo>
                  <a:cubicBezTo>
                    <a:pt x="938" y="129216"/>
                    <a:pt x="25" y="128342"/>
                    <a:pt x="0" y="127239"/>
                  </a:cubicBezTo>
                  <a:cubicBezTo>
                    <a:pt x="0" y="127209"/>
                    <a:pt x="0" y="127184"/>
                    <a:pt x="0" y="127154"/>
                  </a:cubicBezTo>
                  <a:lnTo>
                    <a:pt x="0" y="2036"/>
                  </a:lnTo>
                  <a:cubicBezTo>
                    <a:pt x="0" y="912"/>
                    <a:pt x="912" y="0"/>
                    <a:pt x="2037" y="0"/>
                  </a:cubicBezTo>
                  <a:lnTo>
                    <a:pt x="73526" y="0"/>
                  </a:lnTo>
                  <a:cubicBezTo>
                    <a:pt x="74642" y="21"/>
                    <a:pt x="75542" y="921"/>
                    <a:pt x="75563" y="2036"/>
                  </a:cubicBezTo>
                  <a:lnTo>
                    <a:pt x="75563" y="127197"/>
                  </a:lnTo>
                  <a:cubicBezTo>
                    <a:pt x="75542" y="128304"/>
                    <a:pt x="74634" y="129191"/>
                    <a:pt x="73526" y="129191"/>
                  </a:cubicBezTo>
                  <a:close/>
                  <a:moveTo>
                    <a:pt x="4073" y="124948"/>
                  </a:moveTo>
                  <a:lnTo>
                    <a:pt x="71490" y="124948"/>
                  </a:lnTo>
                  <a:lnTo>
                    <a:pt x="71490" y="4158"/>
                  </a:lnTo>
                  <a:lnTo>
                    <a:pt x="4073" y="4158"/>
                  </a:lnTo>
                  <a:close/>
                </a:path>
              </a:pathLst>
            </a:custGeom>
            <a:solidFill>
              <a:srgbClr val="D1D3D4"/>
            </a:solidFill>
            <a:ln w="4239"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F1CF2495-7868-4918-A57C-02F699550C51}"/>
                </a:ext>
              </a:extLst>
            </p:cNvPr>
            <p:cNvSpPr/>
            <p:nvPr/>
          </p:nvSpPr>
          <p:spPr>
            <a:xfrm>
              <a:off x="7600040" y="3056598"/>
              <a:ext cx="75563" cy="295760"/>
            </a:xfrm>
            <a:custGeom>
              <a:avLst/>
              <a:gdLst>
                <a:gd name="connsiteX0" fmla="*/ 73527 w 75563"/>
                <a:gd name="connsiteY0" fmla="*/ 295760 h 295760"/>
                <a:gd name="connsiteX1" fmla="*/ 2037 w 75563"/>
                <a:gd name="connsiteY1" fmla="*/ 295760 h 295760"/>
                <a:gd name="connsiteX2" fmla="*/ 1 w 75563"/>
                <a:gd name="connsiteY2" fmla="*/ 293808 h 295760"/>
                <a:gd name="connsiteX3" fmla="*/ 1 w 75563"/>
                <a:gd name="connsiteY3" fmla="*/ 293724 h 295760"/>
                <a:gd name="connsiteX4" fmla="*/ 1 w 75563"/>
                <a:gd name="connsiteY4" fmla="*/ 2037 h 295760"/>
                <a:gd name="connsiteX5" fmla="*/ 1952 w 75563"/>
                <a:gd name="connsiteY5" fmla="*/ 0 h 295760"/>
                <a:gd name="connsiteX6" fmla="*/ 2037 w 75563"/>
                <a:gd name="connsiteY6" fmla="*/ 0 h 295760"/>
                <a:gd name="connsiteX7" fmla="*/ 73527 w 75563"/>
                <a:gd name="connsiteY7" fmla="*/ 0 h 295760"/>
                <a:gd name="connsiteX8" fmla="*/ 75563 w 75563"/>
                <a:gd name="connsiteY8" fmla="*/ 2037 h 295760"/>
                <a:gd name="connsiteX9" fmla="*/ 75563 w 75563"/>
                <a:gd name="connsiteY9" fmla="*/ 293766 h 295760"/>
                <a:gd name="connsiteX10" fmla="*/ 73527 w 75563"/>
                <a:gd name="connsiteY10" fmla="*/ 295760 h 295760"/>
                <a:gd name="connsiteX11" fmla="*/ 4031 w 75563"/>
                <a:gd name="connsiteY11" fmla="*/ 291517 h 295760"/>
                <a:gd name="connsiteX12" fmla="*/ 71363 w 75563"/>
                <a:gd name="connsiteY12" fmla="*/ 291517 h 295760"/>
                <a:gd name="connsiteX13" fmla="*/ 71363 w 75563"/>
                <a:gd name="connsiteY13" fmla="*/ 3861 h 295760"/>
                <a:gd name="connsiteX14" fmla="*/ 3904 w 75563"/>
                <a:gd name="connsiteY14" fmla="*/ 3861 h 29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563" h="295760">
                  <a:moveTo>
                    <a:pt x="73527" y="295760"/>
                  </a:moveTo>
                  <a:lnTo>
                    <a:pt x="2037" y="295760"/>
                  </a:lnTo>
                  <a:cubicBezTo>
                    <a:pt x="934" y="295785"/>
                    <a:pt x="26" y="294912"/>
                    <a:pt x="1" y="293808"/>
                  </a:cubicBezTo>
                  <a:cubicBezTo>
                    <a:pt x="1" y="293779"/>
                    <a:pt x="1" y="293753"/>
                    <a:pt x="1" y="293724"/>
                  </a:cubicBezTo>
                  <a:lnTo>
                    <a:pt x="1" y="2037"/>
                  </a:lnTo>
                  <a:cubicBezTo>
                    <a:pt x="-25" y="933"/>
                    <a:pt x="849" y="26"/>
                    <a:pt x="1952" y="0"/>
                  </a:cubicBezTo>
                  <a:cubicBezTo>
                    <a:pt x="1982" y="0"/>
                    <a:pt x="2007" y="0"/>
                    <a:pt x="2037" y="0"/>
                  </a:cubicBezTo>
                  <a:lnTo>
                    <a:pt x="73527" y="0"/>
                  </a:lnTo>
                  <a:cubicBezTo>
                    <a:pt x="74651" y="0"/>
                    <a:pt x="75563" y="912"/>
                    <a:pt x="75563" y="2037"/>
                  </a:cubicBezTo>
                  <a:lnTo>
                    <a:pt x="75563" y="293766"/>
                  </a:lnTo>
                  <a:cubicBezTo>
                    <a:pt x="75542" y="294873"/>
                    <a:pt x="74634" y="295760"/>
                    <a:pt x="73527" y="295760"/>
                  </a:cubicBezTo>
                  <a:close/>
                  <a:moveTo>
                    <a:pt x="4031" y="291517"/>
                  </a:moveTo>
                  <a:lnTo>
                    <a:pt x="71363" y="291517"/>
                  </a:lnTo>
                  <a:lnTo>
                    <a:pt x="71363" y="3861"/>
                  </a:lnTo>
                  <a:lnTo>
                    <a:pt x="3904" y="3861"/>
                  </a:lnTo>
                  <a:close/>
                </a:path>
              </a:pathLst>
            </a:custGeom>
            <a:solidFill>
              <a:srgbClr val="D1D3D4"/>
            </a:solidFill>
            <a:ln w="4239"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E8A7EBFC-D896-4A44-A8CB-3C21AC7652BF}"/>
                </a:ext>
              </a:extLst>
            </p:cNvPr>
            <p:cNvSpPr/>
            <p:nvPr/>
          </p:nvSpPr>
          <p:spPr>
            <a:xfrm>
              <a:off x="6681237" y="3047375"/>
              <a:ext cx="449871" cy="302940"/>
            </a:xfrm>
            <a:custGeom>
              <a:avLst/>
              <a:gdLst>
                <a:gd name="connsiteX0" fmla="*/ 0 w 449871"/>
                <a:gd name="connsiteY0" fmla="*/ 170023 h 302940"/>
                <a:gd name="connsiteX1" fmla="*/ 236871 w 449871"/>
                <a:gd name="connsiteY1" fmla="*/ 296286 h 302940"/>
                <a:gd name="connsiteX2" fmla="*/ 243490 w 449871"/>
                <a:gd name="connsiteY2" fmla="*/ 293104 h 302940"/>
                <a:gd name="connsiteX3" fmla="*/ 407344 w 449871"/>
                <a:gd name="connsiteY3" fmla="*/ 142106 h 302940"/>
                <a:gd name="connsiteX4" fmla="*/ 446377 w 449871"/>
                <a:gd name="connsiteY4" fmla="*/ 82707 h 302940"/>
                <a:gd name="connsiteX5" fmla="*/ 425927 w 449871"/>
                <a:gd name="connsiteY5" fmla="*/ 45329 h 302940"/>
                <a:gd name="connsiteX6" fmla="*/ 449644 w 449871"/>
                <a:gd name="connsiteY6" fmla="*/ 6763 h 302940"/>
                <a:gd name="connsiteX7" fmla="*/ 440225 w 449871"/>
                <a:gd name="connsiteY7" fmla="*/ 484 h 302940"/>
                <a:gd name="connsiteX8" fmla="*/ 379002 w 449871"/>
                <a:gd name="connsiteY8" fmla="*/ 74731 h 302940"/>
                <a:gd name="connsiteX9" fmla="*/ 372468 w 449871"/>
                <a:gd name="connsiteY9" fmla="*/ 35613 h 302940"/>
                <a:gd name="connsiteX10" fmla="*/ 344085 w 449871"/>
                <a:gd name="connsiteY10" fmla="*/ 98278 h 302940"/>
                <a:gd name="connsiteX11" fmla="*/ 213748 w 449871"/>
                <a:gd name="connsiteY11" fmla="*/ 189327 h 302940"/>
                <a:gd name="connsiteX12" fmla="*/ 95292 w 449871"/>
                <a:gd name="connsiteY12" fmla="*/ 84192 h 30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871" h="302940">
                  <a:moveTo>
                    <a:pt x="0" y="170023"/>
                  </a:moveTo>
                  <a:cubicBezTo>
                    <a:pt x="0" y="170023"/>
                    <a:pt x="146247" y="337992"/>
                    <a:pt x="236871" y="296286"/>
                  </a:cubicBezTo>
                  <a:cubicBezTo>
                    <a:pt x="239120" y="295268"/>
                    <a:pt x="241114" y="294207"/>
                    <a:pt x="243490" y="293104"/>
                  </a:cubicBezTo>
                  <a:cubicBezTo>
                    <a:pt x="297500" y="265526"/>
                    <a:pt x="389864" y="162216"/>
                    <a:pt x="407344" y="142106"/>
                  </a:cubicBezTo>
                  <a:cubicBezTo>
                    <a:pt x="422745" y="124456"/>
                    <a:pt x="446758" y="108164"/>
                    <a:pt x="446377" y="82707"/>
                  </a:cubicBezTo>
                  <a:cubicBezTo>
                    <a:pt x="445978" y="67680"/>
                    <a:pt x="438366" y="53768"/>
                    <a:pt x="425927" y="45329"/>
                  </a:cubicBezTo>
                  <a:cubicBezTo>
                    <a:pt x="430763" y="38329"/>
                    <a:pt x="448540" y="11684"/>
                    <a:pt x="449644" y="6763"/>
                  </a:cubicBezTo>
                  <a:cubicBezTo>
                    <a:pt x="450959" y="738"/>
                    <a:pt x="446419" y="-959"/>
                    <a:pt x="440225" y="484"/>
                  </a:cubicBezTo>
                  <a:cubicBezTo>
                    <a:pt x="432673" y="2308"/>
                    <a:pt x="389694" y="62427"/>
                    <a:pt x="379002" y="74731"/>
                  </a:cubicBezTo>
                  <a:cubicBezTo>
                    <a:pt x="380911" y="70191"/>
                    <a:pt x="383796" y="34340"/>
                    <a:pt x="372468" y="35613"/>
                  </a:cubicBezTo>
                  <a:cubicBezTo>
                    <a:pt x="360462" y="36928"/>
                    <a:pt x="362159" y="81392"/>
                    <a:pt x="344085" y="98278"/>
                  </a:cubicBezTo>
                  <a:cubicBezTo>
                    <a:pt x="326011" y="115164"/>
                    <a:pt x="235683" y="190557"/>
                    <a:pt x="213748" y="189327"/>
                  </a:cubicBezTo>
                  <a:cubicBezTo>
                    <a:pt x="191813" y="188097"/>
                    <a:pt x="95292" y="84192"/>
                    <a:pt x="95292" y="84192"/>
                  </a:cubicBezTo>
                </a:path>
              </a:pathLst>
            </a:custGeom>
            <a:solidFill>
              <a:srgbClr val="FFFFFF"/>
            </a:solidFill>
            <a:ln w="4239"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AE8326D0-AE97-4957-9892-02B0940ACD74}"/>
                </a:ext>
              </a:extLst>
            </p:cNvPr>
            <p:cNvSpPr/>
            <p:nvPr/>
          </p:nvSpPr>
          <p:spPr>
            <a:xfrm>
              <a:off x="6678916" y="3045060"/>
              <a:ext cx="454234" cy="307470"/>
            </a:xfrm>
            <a:custGeom>
              <a:avLst/>
              <a:gdLst>
                <a:gd name="connsiteX0" fmla="*/ 207117 w 454234"/>
                <a:gd name="connsiteY0" fmla="*/ 307468 h 307470"/>
                <a:gd name="connsiteX1" fmla="*/ 85478 w 454234"/>
                <a:gd name="connsiteY1" fmla="*/ 252779 h 307470"/>
                <a:gd name="connsiteX2" fmla="*/ 624 w 454234"/>
                <a:gd name="connsiteY2" fmla="*/ 173695 h 307470"/>
                <a:gd name="connsiteX3" fmla="*/ 594 w 454234"/>
                <a:gd name="connsiteY3" fmla="*/ 170755 h 307470"/>
                <a:gd name="connsiteX4" fmla="*/ 624 w 454234"/>
                <a:gd name="connsiteY4" fmla="*/ 170725 h 307470"/>
                <a:gd name="connsiteX5" fmla="*/ 3636 w 454234"/>
                <a:gd name="connsiteY5" fmla="*/ 170937 h 307470"/>
                <a:gd name="connsiteX6" fmla="*/ 238004 w 454234"/>
                <a:gd name="connsiteY6" fmla="*/ 296692 h 307470"/>
                <a:gd name="connsiteX7" fmla="*/ 244538 w 454234"/>
                <a:gd name="connsiteY7" fmla="*/ 293510 h 307470"/>
                <a:gd name="connsiteX8" fmla="*/ 407798 w 454234"/>
                <a:gd name="connsiteY8" fmla="*/ 143020 h 307470"/>
                <a:gd name="connsiteX9" fmla="*/ 419465 w 454234"/>
                <a:gd name="connsiteY9" fmla="*/ 130801 h 307470"/>
                <a:gd name="connsiteX10" fmla="*/ 446279 w 454234"/>
                <a:gd name="connsiteY10" fmla="*/ 85065 h 307470"/>
                <a:gd name="connsiteX11" fmla="*/ 426763 w 454234"/>
                <a:gd name="connsiteY11" fmla="*/ 49426 h 307470"/>
                <a:gd name="connsiteX12" fmla="*/ 426194 w 454234"/>
                <a:gd name="connsiteY12" fmla="*/ 46481 h 307470"/>
                <a:gd name="connsiteX13" fmla="*/ 426211 w 454234"/>
                <a:gd name="connsiteY13" fmla="*/ 46456 h 307470"/>
                <a:gd name="connsiteX14" fmla="*/ 449589 w 454234"/>
                <a:gd name="connsiteY14" fmla="*/ 8611 h 307470"/>
                <a:gd name="connsiteX15" fmla="*/ 449164 w 454234"/>
                <a:gd name="connsiteY15" fmla="*/ 5302 h 307470"/>
                <a:gd name="connsiteX16" fmla="*/ 442758 w 454234"/>
                <a:gd name="connsiteY16" fmla="*/ 4877 h 307470"/>
                <a:gd name="connsiteX17" fmla="*/ 400331 w 454234"/>
                <a:gd name="connsiteY17" fmla="*/ 55790 h 307470"/>
                <a:gd name="connsiteX18" fmla="*/ 382639 w 454234"/>
                <a:gd name="connsiteY18" fmla="*/ 78488 h 307470"/>
                <a:gd name="connsiteX19" fmla="*/ 379647 w 454234"/>
                <a:gd name="connsiteY19" fmla="*/ 78713 h 307470"/>
                <a:gd name="connsiteX20" fmla="*/ 379075 w 454234"/>
                <a:gd name="connsiteY20" fmla="*/ 76282 h 307470"/>
                <a:gd name="connsiteX21" fmla="*/ 377420 w 454234"/>
                <a:gd name="connsiteY21" fmla="*/ 41450 h 307470"/>
                <a:gd name="connsiteX22" fmla="*/ 374747 w 454234"/>
                <a:gd name="connsiteY22" fmla="*/ 40049 h 307470"/>
                <a:gd name="connsiteX23" fmla="*/ 365074 w 454234"/>
                <a:gd name="connsiteY23" fmla="*/ 62239 h 307470"/>
                <a:gd name="connsiteX24" fmla="*/ 347551 w 454234"/>
                <a:gd name="connsiteY24" fmla="*/ 102205 h 307470"/>
                <a:gd name="connsiteX25" fmla="*/ 216409 w 454234"/>
                <a:gd name="connsiteY25" fmla="*/ 193848 h 307470"/>
                <a:gd name="connsiteX26" fmla="*/ 216069 w 454234"/>
                <a:gd name="connsiteY26" fmla="*/ 193848 h 307470"/>
                <a:gd name="connsiteX27" fmla="*/ 96213 w 454234"/>
                <a:gd name="connsiteY27" fmla="*/ 88035 h 307470"/>
                <a:gd name="connsiteX28" fmla="*/ 96182 w 454234"/>
                <a:gd name="connsiteY28" fmla="*/ 85094 h 307470"/>
                <a:gd name="connsiteX29" fmla="*/ 96213 w 454234"/>
                <a:gd name="connsiteY29" fmla="*/ 85065 h 307470"/>
                <a:gd name="connsiteX30" fmla="*/ 99213 w 454234"/>
                <a:gd name="connsiteY30" fmla="*/ 85052 h 307470"/>
                <a:gd name="connsiteX31" fmla="*/ 99225 w 454234"/>
                <a:gd name="connsiteY31" fmla="*/ 85065 h 307470"/>
                <a:gd name="connsiteX32" fmla="*/ 216239 w 454234"/>
                <a:gd name="connsiteY32" fmla="*/ 189563 h 307470"/>
                <a:gd name="connsiteX33" fmla="*/ 344836 w 454234"/>
                <a:gd name="connsiteY33" fmla="*/ 99023 h 307470"/>
                <a:gd name="connsiteX34" fmla="*/ 361128 w 454234"/>
                <a:gd name="connsiteY34" fmla="*/ 61178 h 307470"/>
                <a:gd name="connsiteX35" fmla="*/ 374450 w 454234"/>
                <a:gd name="connsiteY35" fmla="*/ 35722 h 307470"/>
                <a:gd name="connsiteX36" fmla="*/ 380984 w 454234"/>
                <a:gd name="connsiteY36" fmla="*/ 38777 h 307470"/>
                <a:gd name="connsiteX37" fmla="*/ 384675 w 454234"/>
                <a:gd name="connsiteY37" fmla="*/ 69324 h 307470"/>
                <a:gd name="connsiteX38" fmla="*/ 397149 w 454234"/>
                <a:gd name="connsiteY38" fmla="*/ 53117 h 307470"/>
                <a:gd name="connsiteX39" fmla="*/ 441952 w 454234"/>
                <a:gd name="connsiteY39" fmla="*/ 677 h 307470"/>
                <a:gd name="connsiteX40" fmla="*/ 452304 w 454234"/>
                <a:gd name="connsiteY40" fmla="*/ 2204 h 307470"/>
                <a:gd name="connsiteX41" fmla="*/ 453874 w 454234"/>
                <a:gd name="connsiteY41" fmla="*/ 9417 h 307470"/>
                <a:gd name="connsiteX42" fmla="*/ 431048 w 454234"/>
                <a:gd name="connsiteY42" fmla="*/ 47050 h 307470"/>
                <a:gd name="connsiteX43" fmla="*/ 450692 w 454234"/>
                <a:gd name="connsiteY43" fmla="*/ 84937 h 307470"/>
                <a:gd name="connsiteX44" fmla="*/ 422647 w 454234"/>
                <a:gd name="connsiteY44" fmla="*/ 133729 h 307470"/>
                <a:gd name="connsiteX45" fmla="*/ 411150 w 454234"/>
                <a:gd name="connsiteY45" fmla="*/ 145736 h 307470"/>
                <a:gd name="connsiteX46" fmla="*/ 246659 w 454234"/>
                <a:gd name="connsiteY46" fmla="*/ 297201 h 307470"/>
                <a:gd name="connsiteX47" fmla="*/ 239956 w 454234"/>
                <a:gd name="connsiteY47" fmla="*/ 300468 h 307470"/>
                <a:gd name="connsiteX48" fmla="*/ 207117 w 454234"/>
                <a:gd name="connsiteY48" fmla="*/ 307468 h 30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54234" h="307470">
                  <a:moveTo>
                    <a:pt x="207117" y="307468"/>
                  </a:moveTo>
                  <a:cubicBezTo>
                    <a:pt x="173600" y="307468"/>
                    <a:pt x="132870" y="289182"/>
                    <a:pt x="85478" y="252779"/>
                  </a:cubicBezTo>
                  <a:cubicBezTo>
                    <a:pt x="54937" y="228948"/>
                    <a:pt x="26543" y="202486"/>
                    <a:pt x="624" y="173695"/>
                  </a:cubicBezTo>
                  <a:cubicBezTo>
                    <a:pt x="-196" y="172893"/>
                    <a:pt x="-210" y="171574"/>
                    <a:pt x="594" y="170755"/>
                  </a:cubicBezTo>
                  <a:cubicBezTo>
                    <a:pt x="604" y="170746"/>
                    <a:pt x="614" y="170734"/>
                    <a:pt x="624" y="170725"/>
                  </a:cubicBezTo>
                  <a:cubicBezTo>
                    <a:pt x="1520" y="169966"/>
                    <a:pt x="2856" y="170063"/>
                    <a:pt x="3636" y="170937"/>
                  </a:cubicBezTo>
                  <a:cubicBezTo>
                    <a:pt x="5079" y="172592"/>
                    <a:pt x="149841" y="337252"/>
                    <a:pt x="238004" y="296692"/>
                  </a:cubicBezTo>
                  <a:cubicBezTo>
                    <a:pt x="240210" y="295673"/>
                    <a:pt x="242247" y="294613"/>
                    <a:pt x="244538" y="293510"/>
                  </a:cubicBezTo>
                  <a:cubicBezTo>
                    <a:pt x="302154" y="264107"/>
                    <a:pt x="403513" y="147984"/>
                    <a:pt x="407798" y="143020"/>
                  </a:cubicBezTo>
                  <a:cubicBezTo>
                    <a:pt x="411362" y="138778"/>
                    <a:pt x="415477" y="134789"/>
                    <a:pt x="419465" y="130801"/>
                  </a:cubicBezTo>
                  <a:cubicBezTo>
                    <a:pt x="432788" y="117522"/>
                    <a:pt x="446534" y="103733"/>
                    <a:pt x="446279" y="85065"/>
                  </a:cubicBezTo>
                  <a:cubicBezTo>
                    <a:pt x="445978" y="70712"/>
                    <a:pt x="438693" y="57411"/>
                    <a:pt x="426763" y="49426"/>
                  </a:cubicBezTo>
                  <a:cubicBezTo>
                    <a:pt x="425791" y="48768"/>
                    <a:pt x="425537" y="47449"/>
                    <a:pt x="426194" y="46481"/>
                  </a:cubicBezTo>
                  <a:cubicBezTo>
                    <a:pt x="426199" y="46473"/>
                    <a:pt x="426207" y="46464"/>
                    <a:pt x="426211" y="46456"/>
                  </a:cubicBezTo>
                  <a:cubicBezTo>
                    <a:pt x="433891" y="35298"/>
                    <a:pt x="448740" y="12514"/>
                    <a:pt x="449589" y="8611"/>
                  </a:cubicBezTo>
                  <a:cubicBezTo>
                    <a:pt x="449958" y="7499"/>
                    <a:pt x="449801" y="6282"/>
                    <a:pt x="449164" y="5302"/>
                  </a:cubicBezTo>
                  <a:cubicBezTo>
                    <a:pt x="447200" y="4215"/>
                    <a:pt x="444850" y="4058"/>
                    <a:pt x="442758" y="4877"/>
                  </a:cubicBezTo>
                  <a:cubicBezTo>
                    <a:pt x="438133" y="6193"/>
                    <a:pt x="414459" y="37207"/>
                    <a:pt x="400331" y="55790"/>
                  </a:cubicBezTo>
                  <a:cubicBezTo>
                    <a:pt x="392694" y="65845"/>
                    <a:pt x="386033" y="74543"/>
                    <a:pt x="382639" y="78488"/>
                  </a:cubicBezTo>
                  <a:cubicBezTo>
                    <a:pt x="381875" y="79375"/>
                    <a:pt x="380534" y="79477"/>
                    <a:pt x="379647" y="78713"/>
                  </a:cubicBezTo>
                  <a:cubicBezTo>
                    <a:pt x="378947" y="78115"/>
                    <a:pt x="378718" y="77131"/>
                    <a:pt x="379075" y="76282"/>
                  </a:cubicBezTo>
                  <a:cubicBezTo>
                    <a:pt x="380560" y="72761"/>
                    <a:pt x="382511" y="48280"/>
                    <a:pt x="377420" y="41450"/>
                  </a:cubicBezTo>
                  <a:cubicBezTo>
                    <a:pt x="376877" y="40503"/>
                    <a:pt x="375833" y="39956"/>
                    <a:pt x="374747" y="40049"/>
                  </a:cubicBezTo>
                  <a:cubicBezTo>
                    <a:pt x="370504" y="40516"/>
                    <a:pt x="367704" y="51547"/>
                    <a:pt x="365074" y="62239"/>
                  </a:cubicBezTo>
                  <a:cubicBezTo>
                    <a:pt x="361467" y="76622"/>
                    <a:pt x="357437" y="92956"/>
                    <a:pt x="347551" y="102205"/>
                  </a:cubicBezTo>
                  <a:cubicBezTo>
                    <a:pt x="330580" y="117903"/>
                    <a:pt x="240338" y="193848"/>
                    <a:pt x="216409" y="193848"/>
                  </a:cubicBezTo>
                  <a:lnTo>
                    <a:pt x="216069" y="193848"/>
                  </a:lnTo>
                  <a:cubicBezTo>
                    <a:pt x="193710" y="192618"/>
                    <a:pt x="100158" y="92320"/>
                    <a:pt x="96213" y="88035"/>
                  </a:cubicBezTo>
                  <a:cubicBezTo>
                    <a:pt x="95392" y="87233"/>
                    <a:pt x="95379" y="85913"/>
                    <a:pt x="96182" y="85094"/>
                  </a:cubicBezTo>
                  <a:cubicBezTo>
                    <a:pt x="96193" y="85086"/>
                    <a:pt x="96202" y="85073"/>
                    <a:pt x="96213" y="85065"/>
                  </a:cubicBezTo>
                  <a:cubicBezTo>
                    <a:pt x="97038" y="84233"/>
                    <a:pt x="98381" y="84229"/>
                    <a:pt x="99213" y="85052"/>
                  </a:cubicBezTo>
                  <a:cubicBezTo>
                    <a:pt x="99217" y="85056"/>
                    <a:pt x="99221" y="85060"/>
                    <a:pt x="99225" y="85065"/>
                  </a:cubicBezTo>
                  <a:cubicBezTo>
                    <a:pt x="125954" y="113788"/>
                    <a:pt x="199099" y="188587"/>
                    <a:pt x="216239" y="189563"/>
                  </a:cubicBezTo>
                  <a:cubicBezTo>
                    <a:pt x="236477" y="190666"/>
                    <a:pt x="325277" y="117437"/>
                    <a:pt x="344836" y="99023"/>
                  </a:cubicBezTo>
                  <a:cubicBezTo>
                    <a:pt x="353788" y="90538"/>
                    <a:pt x="357564" y="75009"/>
                    <a:pt x="361128" y="61178"/>
                  </a:cubicBezTo>
                  <a:cubicBezTo>
                    <a:pt x="364692" y="47347"/>
                    <a:pt x="367195" y="36570"/>
                    <a:pt x="374450" y="35722"/>
                  </a:cubicBezTo>
                  <a:cubicBezTo>
                    <a:pt x="377030" y="35425"/>
                    <a:pt x="379558" y="36604"/>
                    <a:pt x="380984" y="38777"/>
                  </a:cubicBezTo>
                  <a:cubicBezTo>
                    <a:pt x="385481" y="44844"/>
                    <a:pt x="385651" y="59608"/>
                    <a:pt x="384675" y="69324"/>
                  </a:cubicBezTo>
                  <a:cubicBezTo>
                    <a:pt x="388069" y="65082"/>
                    <a:pt x="392397" y="59311"/>
                    <a:pt x="397149" y="53117"/>
                  </a:cubicBezTo>
                  <a:cubicBezTo>
                    <a:pt x="423496" y="18539"/>
                    <a:pt x="436903" y="1865"/>
                    <a:pt x="441952" y="677"/>
                  </a:cubicBezTo>
                  <a:cubicBezTo>
                    <a:pt x="445439" y="-613"/>
                    <a:pt x="449338" y="-36"/>
                    <a:pt x="452304" y="2204"/>
                  </a:cubicBezTo>
                  <a:cubicBezTo>
                    <a:pt x="454094" y="4148"/>
                    <a:pt x="454693" y="6905"/>
                    <a:pt x="453874" y="9417"/>
                  </a:cubicBezTo>
                  <a:cubicBezTo>
                    <a:pt x="452728" y="14848"/>
                    <a:pt x="435715" y="40134"/>
                    <a:pt x="431048" y="47050"/>
                  </a:cubicBezTo>
                  <a:cubicBezTo>
                    <a:pt x="443106" y="55960"/>
                    <a:pt x="450357" y="69948"/>
                    <a:pt x="450692" y="84937"/>
                  </a:cubicBezTo>
                  <a:cubicBezTo>
                    <a:pt x="450989" y="105387"/>
                    <a:pt x="436564" y="119813"/>
                    <a:pt x="422647" y="133729"/>
                  </a:cubicBezTo>
                  <a:cubicBezTo>
                    <a:pt x="418405" y="137971"/>
                    <a:pt x="414629" y="141705"/>
                    <a:pt x="411150" y="145736"/>
                  </a:cubicBezTo>
                  <a:cubicBezTo>
                    <a:pt x="406907" y="150700"/>
                    <a:pt x="305082" y="267459"/>
                    <a:pt x="246659" y="297201"/>
                  </a:cubicBezTo>
                  <a:cubicBezTo>
                    <a:pt x="244453" y="298346"/>
                    <a:pt x="242417" y="299407"/>
                    <a:pt x="239956" y="300468"/>
                  </a:cubicBezTo>
                  <a:cubicBezTo>
                    <a:pt x="229648" y="305160"/>
                    <a:pt x="218442" y="307549"/>
                    <a:pt x="207117" y="307468"/>
                  </a:cubicBezTo>
                  <a:close/>
                </a:path>
              </a:pathLst>
            </a:custGeom>
            <a:solidFill>
              <a:srgbClr val="231F20"/>
            </a:solidFill>
            <a:ln w="4239"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1D43E717-68A2-427B-B280-5CC532CF0986}"/>
                </a:ext>
              </a:extLst>
            </p:cNvPr>
            <p:cNvSpPr/>
            <p:nvPr/>
          </p:nvSpPr>
          <p:spPr>
            <a:xfrm>
              <a:off x="7795588" y="2972754"/>
              <a:ext cx="288373" cy="346638"/>
            </a:xfrm>
            <a:custGeom>
              <a:avLst/>
              <a:gdLst>
                <a:gd name="connsiteX0" fmla="*/ 81206 w 288373"/>
                <a:gd name="connsiteY0" fmla="*/ 20713 h 346638"/>
                <a:gd name="connsiteX1" fmla="*/ 37845 w 288373"/>
                <a:gd name="connsiteY1" fmla="*/ 118295 h 346638"/>
                <a:gd name="connsiteX2" fmla="*/ 0 w 288373"/>
                <a:gd name="connsiteY2" fmla="*/ 334250 h 346638"/>
                <a:gd name="connsiteX3" fmla="*/ 272977 w 288373"/>
                <a:gd name="connsiteY3" fmla="*/ 346639 h 346638"/>
                <a:gd name="connsiteX4" fmla="*/ 283880 w 288373"/>
                <a:gd name="connsiteY4" fmla="*/ 118380 h 346638"/>
                <a:gd name="connsiteX5" fmla="*/ 81206 w 288373"/>
                <a:gd name="connsiteY5" fmla="*/ 20713 h 34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73" h="346638">
                  <a:moveTo>
                    <a:pt x="81206" y="20713"/>
                  </a:moveTo>
                  <a:cubicBezTo>
                    <a:pt x="81206" y="20713"/>
                    <a:pt x="50658" y="48503"/>
                    <a:pt x="37845" y="118295"/>
                  </a:cubicBezTo>
                  <a:cubicBezTo>
                    <a:pt x="29699" y="162547"/>
                    <a:pt x="0" y="334250"/>
                    <a:pt x="0" y="334250"/>
                  </a:cubicBezTo>
                  <a:lnTo>
                    <a:pt x="272977" y="346639"/>
                  </a:lnTo>
                  <a:cubicBezTo>
                    <a:pt x="272977" y="346639"/>
                    <a:pt x="298433" y="186858"/>
                    <a:pt x="283880" y="118380"/>
                  </a:cubicBezTo>
                  <a:cubicBezTo>
                    <a:pt x="269328" y="49903"/>
                    <a:pt x="232671" y="-41528"/>
                    <a:pt x="81206" y="20713"/>
                  </a:cubicBezTo>
                  <a:close/>
                </a:path>
              </a:pathLst>
            </a:custGeom>
            <a:solidFill>
              <a:schemeClr val="accent1"/>
            </a:solidFill>
            <a:ln w="4239"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F78B75A8-966E-41F5-8245-F47870AC9072}"/>
                </a:ext>
              </a:extLst>
            </p:cNvPr>
            <p:cNvSpPr/>
            <p:nvPr/>
          </p:nvSpPr>
          <p:spPr>
            <a:xfrm>
              <a:off x="7896777" y="2844038"/>
              <a:ext cx="109449" cy="201853"/>
            </a:xfrm>
            <a:custGeom>
              <a:avLst/>
              <a:gdLst>
                <a:gd name="connsiteX0" fmla="*/ 78490 w 109449"/>
                <a:gd name="connsiteY0" fmla="*/ 132585 h 201853"/>
                <a:gd name="connsiteX1" fmla="*/ 82224 w 109449"/>
                <a:gd name="connsiteY1" fmla="*/ 184473 h 201853"/>
                <a:gd name="connsiteX2" fmla="*/ 35978 w 109449"/>
                <a:gd name="connsiteY2" fmla="*/ 200596 h 201853"/>
                <a:gd name="connsiteX3" fmla="*/ 2334 w 109449"/>
                <a:gd name="connsiteY3" fmla="*/ 172594 h 201853"/>
                <a:gd name="connsiteX4" fmla="*/ 0 w 109449"/>
                <a:gd name="connsiteY4" fmla="*/ 82478 h 201853"/>
                <a:gd name="connsiteX5" fmla="*/ 2037 w 109449"/>
                <a:gd name="connsiteY5" fmla="*/ 33942 h 201853"/>
                <a:gd name="connsiteX6" fmla="*/ 68690 w 109449"/>
                <a:gd name="connsiteY6" fmla="*/ 0 h 201853"/>
                <a:gd name="connsiteX7" fmla="*/ 89309 w 109449"/>
                <a:gd name="connsiteY7" fmla="*/ 24820 h 201853"/>
                <a:gd name="connsiteX8" fmla="*/ 102037 w 109449"/>
                <a:gd name="connsiteY8" fmla="*/ 39712 h 201853"/>
                <a:gd name="connsiteX9" fmla="*/ 109080 w 109449"/>
                <a:gd name="connsiteY9" fmla="*/ 72890 h 201853"/>
                <a:gd name="connsiteX10" fmla="*/ 107765 w 109449"/>
                <a:gd name="connsiteY10" fmla="*/ 112220 h 201853"/>
                <a:gd name="connsiteX11" fmla="*/ 78490 w 109449"/>
                <a:gd name="connsiteY11" fmla="*/ 132585 h 20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449" h="201853">
                  <a:moveTo>
                    <a:pt x="78490" y="132585"/>
                  </a:moveTo>
                  <a:lnTo>
                    <a:pt x="82224" y="184473"/>
                  </a:lnTo>
                  <a:cubicBezTo>
                    <a:pt x="82224" y="184473"/>
                    <a:pt x="68138" y="207384"/>
                    <a:pt x="35978" y="200596"/>
                  </a:cubicBezTo>
                  <a:cubicBezTo>
                    <a:pt x="3818" y="193807"/>
                    <a:pt x="2334" y="172594"/>
                    <a:pt x="2334" y="172594"/>
                  </a:cubicBezTo>
                  <a:lnTo>
                    <a:pt x="0" y="82478"/>
                  </a:lnTo>
                  <a:cubicBezTo>
                    <a:pt x="3127" y="66496"/>
                    <a:pt x="3814" y="50131"/>
                    <a:pt x="2037" y="33942"/>
                  </a:cubicBezTo>
                  <a:cubicBezTo>
                    <a:pt x="40221" y="30802"/>
                    <a:pt x="68690" y="0"/>
                    <a:pt x="68690" y="0"/>
                  </a:cubicBezTo>
                  <a:cubicBezTo>
                    <a:pt x="68690" y="0"/>
                    <a:pt x="83157" y="18923"/>
                    <a:pt x="89309" y="24820"/>
                  </a:cubicBezTo>
                  <a:cubicBezTo>
                    <a:pt x="94150" y="29242"/>
                    <a:pt x="98423" y="34243"/>
                    <a:pt x="102037" y="39712"/>
                  </a:cubicBezTo>
                  <a:cubicBezTo>
                    <a:pt x="108020" y="49343"/>
                    <a:pt x="108614" y="61816"/>
                    <a:pt x="109080" y="72890"/>
                  </a:cubicBezTo>
                  <a:cubicBezTo>
                    <a:pt x="109853" y="86013"/>
                    <a:pt x="109411" y="99178"/>
                    <a:pt x="107765" y="112220"/>
                  </a:cubicBezTo>
                  <a:cubicBezTo>
                    <a:pt x="104456" y="136913"/>
                    <a:pt x="78490" y="132585"/>
                    <a:pt x="78490" y="132585"/>
                  </a:cubicBezTo>
                  <a:close/>
                </a:path>
              </a:pathLst>
            </a:custGeom>
            <a:solidFill>
              <a:srgbClr val="FFFFFF"/>
            </a:solidFill>
            <a:ln w="4239"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477A1135-0054-4703-A048-D388BFFDD4C6}"/>
                </a:ext>
              </a:extLst>
            </p:cNvPr>
            <p:cNvSpPr/>
            <p:nvPr/>
          </p:nvSpPr>
          <p:spPr>
            <a:xfrm>
              <a:off x="7894867" y="2842247"/>
              <a:ext cx="113475" cy="205578"/>
            </a:xfrm>
            <a:custGeom>
              <a:avLst/>
              <a:gdLst>
                <a:gd name="connsiteX0" fmla="*/ 49300 w 113475"/>
                <a:gd name="connsiteY0" fmla="*/ 205569 h 205578"/>
                <a:gd name="connsiteX1" fmla="*/ 37506 w 113475"/>
                <a:gd name="connsiteY1" fmla="*/ 204296 h 205578"/>
                <a:gd name="connsiteX2" fmla="*/ 2333 w 113475"/>
                <a:gd name="connsiteY2" fmla="*/ 174597 h 205578"/>
                <a:gd name="connsiteX3" fmla="*/ 0 w 113475"/>
                <a:gd name="connsiteY3" fmla="*/ 84354 h 205578"/>
                <a:gd name="connsiteX4" fmla="*/ 594 w 113475"/>
                <a:gd name="connsiteY4" fmla="*/ 80111 h 205578"/>
                <a:gd name="connsiteX5" fmla="*/ 2036 w 113475"/>
                <a:gd name="connsiteY5" fmla="*/ 36199 h 205578"/>
                <a:gd name="connsiteX6" fmla="*/ 2503 w 113475"/>
                <a:gd name="connsiteY6" fmla="*/ 34757 h 205578"/>
                <a:gd name="connsiteX7" fmla="*/ 3818 w 113475"/>
                <a:gd name="connsiteY7" fmla="*/ 34078 h 205578"/>
                <a:gd name="connsiteX8" fmla="*/ 69156 w 113475"/>
                <a:gd name="connsiteY8" fmla="*/ 645 h 205578"/>
                <a:gd name="connsiteX9" fmla="*/ 70684 w 113475"/>
                <a:gd name="connsiteY9" fmla="*/ 9 h 205578"/>
                <a:gd name="connsiteX10" fmla="*/ 72126 w 113475"/>
                <a:gd name="connsiteY10" fmla="*/ 773 h 205578"/>
                <a:gd name="connsiteX11" fmla="*/ 92534 w 113475"/>
                <a:gd name="connsiteY11" fmla="*/ 25380 h 205578"/>
                <a:gd name="connsiteX12" fmla="*/ 105771 w 113475"/>
                <a:gd name="connsiteY12" fmla="*/ 40654 h 205578"/>
                <a:gd name="connsiteX13" fmla="*/ 113111 w 113475"/>
                <a:gd name="connsiteY13" fmla="*/ 74596 h 205578"/>
                <a:gd name="connsiteX14" fmla="*/ 111753 w 113475"/>
                <a:gd name="connsiteY14" fmla="*/ 114308 h 205578"/>
                <a:gd name="connsiteX15" fmla="*/ 102249 w 113475"/>
                <a:gd name="connsiteY15" fmla="*/ 131618 h 205578"/>
                <a:gd name="connsiteX16" fmla="*/ 82521 w 113475"/>
                <a:gd name="connsiteY16" fmla="*/ 136667 h 205578"/>
                <a:gd name="connsiteX17" fmla="*/ 86254 w 113475"/>
                <a:gd name="connsiteY17" fmla="*/ 186095 h 205578"/>
                <a:gd name="connsiteX18" fmla="*/ 85957 w 113475"/>
                <a:gd name="connsiteY18" fmla="*/ 187283 h 205578"/>
                <a:gd name="connsiteX19" fmla="*/ 49300 w 113475"/>
                <a:gd name="connsiteY19" fmla="*/ 205569 h 205578"/>
                <a:gd name="connsiteX20" fmla="*/ 6067 w 113475"/>
                <a:gd name="connsiteY20" fmla="*/ 37472 h 205578"/>
                <a:gd name="connsiteX21" fmla="*/ 4412 w 113475"/>
                <a:gd name="connsiteY21" fmla="*/ 80536 h 205578"/>
                <a:gd name="connsiteX22" fmla="*/ 3861 w 113475"/>
                <a:gd name="connsiteY22" fmla="*/ 84227 h 205578"/>
                <a:gd name="connsiteX23" fmla="*/ 6194 w 113475"/>
                <a:gd name="connsiteY23" fmla="*/ 174342 h 205578"/>
                <a:gd name="connsiteX24" fmla="*/ 38312 w 113475"/>
                <a:gd name="connsiteY24" fmla="*/ 200477 h 205578"/>
                <a:gd name="connsiteX25" fmla="*/ 82181 w 113475"/>
                <a:gd name="connsiteY25" fmla="*/ 185713 h 205578"/>
                <a:gd name="connsiteX26" fmla="*/ 78490 w 113475"/>
                <a:gd name="connsiteY26" fmla="*/ 134503 h 205578"/>
                <a:gd name="connsiteX27" fmla="*/ 79127 w 113475"/>
                <a:gd name="connsiteY27" fmla="*/ 132933 h 205578"/>
                <a:gd name="connsiteX28" fmla="*/ 80739 w 113475"/>
                <a:gd name="connsiteY28" fmla="*/ 132467 h 205578"/>
                <a:gd name="connsiteX29" fmla="*/ 99958 w 113475"/>
                <a:gd name="connsiteY29" fmla="*/ 128224 h 205578"/>
                <a:gd name="connsiteX30" fmla="*/ 107892 w 113475"/>
                <a:gd name="connsiteY30" fmla="*/ 113544 h 205578"/>
                <a:gd name="connsiteX31" fmla="*/ 109250 w 113475"/>
                <a:gd name="connsiteY31" fmla="*/ 74553 h 205578"/>
                <a:gd name="connsiteX32" fmla="*/ 102462 w 113475"/>
                <a:gd name="connsiteY32" fmla="*/ 42309 h 205578"/>
                <a:gd name="connsiteX33" fmla="*/ 89734 w 113475"/>
                <a:gd name="connsiteY33" fmla="*/ 27799 h 205578"/>
                <a:gd name="connsiteX34" fmla="*/ 70302 w 113475"/>
                <a:gd name="connsiteY34" fmla="*/ 4549 h 205578"/>
                <a:gd name="connsiteX35" fmla="*/ 6067 w 113475"/>
                <a:gd name="connsiteY35" fmla="*/ 37472 h 20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3475" h="205578">
                  <a:moveTo>
                    <a:pt x="49300" y="205569"/>
                  </a:moveTo>
                  <a:cubicBezTo>
                    <a:pt x="45333" y="205556"/>
                    <a:pt x="41383" y="205127"/>
                    <a:pt x="37506" y="204296"/>
                  </a:cubicBezTo>
                  <a:cubicBezTo>
                    <a:pt x="4285" y="197295"/>
                    <a:pt x="2376" y="175445"/>
                    <a:pt x="2333" y="174597"/>
                  </a:cubicBezTo>
                  <a:cubicBezTo>
                    <a:pt x="0" y="84397"/>
                    <a:pt x="0" y="84397"/>
                    <a:pt x="0" y="84354"/>
                  </a:cubicBezTo>
                  <a:cubicBezTo>
                    <a:pt x="64" y="82924"/>
                    <a:pt x="263" y="81503"/>
                    <a:pt x="594" y="80111"/>
                  </a:cubicBezTo>
                  <a:cubicBezTo>
                    <a:pt x="3233" y="65627"/>
                    <a:pt x="3721" y="50828"/>
                    <a:pt x="2036" y="36199"/>
                  </a:cubicBezTo>
                  <a:cubicBezTo>
                    <a:pt x="2002" y="35676"/>
                    <a:pt x="2168" y="35160"/>
                    <a:pt x="2503" y="34757"/>
                  </a:cubicBezTo>
                  <a:cubicBezTo>
                    <a:pt x="2834" y="34363"/>
                    <a:pt x="3305" y="34118"/>
                    <a:pt x="3818" y="34078"/>
                  </a:cubicBezTo>
                  <a:cubicBezTo>
                    <a:pt x="40900" y="31066"/>
                    <a:pt x="68859" y="942"/>
                    <a:pt x="69156" y="645"/>
                  </a:cubicBezTo>
                  <a:cubicBezTo>
                    <a:pt x="69525" y="189"/>
                    <a:pt x="70098" y="-50"/>
                    <a:pt x="70684" y="9"/>
                  </a:cubicBezTo>
                  <a:cubicBezTo>
                    <a:pt x="71248" y="61"/>
                    <a:pt x="71766" y="336"/>
                    <a:pt x="72126" y="773"/>
                  </a:cubicBezTo>
                  <a:cubicBezTo>
                    <a:pt x="72126" y="985"/>
                    <a:pt x="86594" y="19653"/>
                    <a:pt x="92534" y="25380"/>
                  </a:cubicBezTo>
                  <a:cubicBezTo>
                    <a:pt x="97565" y="29901"/>
                    <a:pt x="102012" y="35032"/>
                    <a:pt x="105771" y="40654"/>
                  </a:cubicBezTo>
                  <a:cubicBezTo>
                    <a:pt x="112050" y="50837"/>
                    <a:pt x="112644" y="64116"/>
                    <a:pt x="113111" y="74596"/>
                  </a:cubicBezTo>
                  <a:cubicBezTo>
                    <a:pt x="113883" y="87846"/>
                    <a:pt x="113429" y="101138"/>
                    <a:pt x="111753" y="114308"/>
                  </a:cubicBezTo>
                  <a:cubicBezTo>
                    <a:pt x="111121" y="121147"/>
                    <a:pt x="107680" y="127413"/>
                    <a:pt x="102249" y="131618"/>
                  </a:cubicBezTo>
                  <a:cubicBezTo>
                    <a:pt x="96429" y="135470"/>
                    <a:pt x="89479" y="137248"/>
                    <a:pt x="82521" y="136667"/>
                  </a:cubicBezTo>
                  <a:lnTo>
                    <a:pt x="86254" y="186095"/>
                  </a:lnTo>
                  <a:cubicBezTo>
                    <a:pt x="86284" y="186510"/>
                    <a:pt x="86178" y="186926"/>
                    <a:pt x="85957" y="187283"/>
                  </a:cubicBezTo>
                  <a:cubicBezTo>
                    <a:pt x="77493" y="199043"/>
                    <a:pt x="63785" y="205883"/>
                    <a:pt x="49300" y="205569"/>
                  </a:cubicBezTo>
                  <a:close/>
                  <a:moveTo>
                    <a:pt x="6067" y="37472"/>
                  </a:moveTo>
                  <a:cubicBezTo>
                    <a:pt x="7573" y="51832"/>
                    <a:pt x="7013" y="66335"/>
                    <a:pt x="4412" y="80536"/>
                  </a:cubicBezTo>
                  <a:cubicBezTo>
                    <a:pt x="4149" y="81753"/>
                    <a:pt x="3967" y="82988"/>
                    <a:pt x="3861" y="84227"/>
                  </a:cubicBezTo>
                  <a:cubicBezTo>
                    <a:pt x="3861" y="84694"/>
                    <a:pt x="6194" y="174342"/>
                    <a:pt x="6194" y="174342"/>
                  </a:cubicBezTo>
                  <a:cubicBezTo>
                    <a:pt x="6194" y="175063"/>
                    <a:pt x="8103" y="194156"/>
                    <a:pt x="38312" y="200477"/>
                  </a:cubicBezTo>
                  <a:cubicBezTo>
                    <a:pt x="66144" y="206375"/>
                    <a:pt x="79933" y="188895"/>
                    <a:pt x="82181" y="185713"/>
                  </a:cubicBezTo>
                  <a:lnTo>
                    <a:pt x="78490" y="134503"/>
                  </a:lnTo>
                  <a:cubicBezTo>
                    <a:pt x="78431" y="133909"/>
                    <a:pt x="78668" y="133319"/>
                    <a:pt x="79127" y="132933"/>
                  </a:cubicBezTo>
                  <a:cubicBezTo>
                    <a:pt x="79547" y="132513"/>
                    <a:pt x="80158" y="132335"/>
                    <a:pt x="80739" y="132467"/>
                  </a:cubicBezTo>
                  <a:cubicBezTo>
                    <a:pt x="87447" y="133349"/>
                    <a:pt x="94248" y="131847"/>
                    <a:pt x="99958" y="128224"/>
                  </a:cubicBezTo>
                  <a:cubicBezTo>
                    <a:pt x="104532" y="124651"/>
                    <a:pt x="107409" y="119331"/>
                    <a:pt x="107892" y="113544"/>
                  </a:cubicBezTo>
                  <a:cubicBezTo>
                    <a:pt x="109526" y="100616"/>
                    <a:pt x="109980" y="87566"/>
                    <a:pt x="109250" y="74553"/>
                  </a:cubicBezTo>
                  <a:cubicBezTo>
                    <a:pt x="108783" y="63819"/>
                    <a:pt x="108232" y="51600"/>
                    <a:pt x="102462" y="42309"/>
                  </a:cubicBezTo>
                  <a:cubicBezTo>
                    <a:pt x="98834" y="36965"/>
                    <a:pt x="94557" y="32091"/>
                    <a:pt x="89734" y="27799"/>
                  </a:cubicBezTo>
                  <a:cubicBezTo>
                    <a:pt x="84642" y="22877"/>
                    <a:pt x="74078" y="9428"/>
                    <a:pt x="70302" y="4549"/>
                  </a:cubicBezTo>
                  <a:cubicBezTo>
                    <a:pt x="63980" y="11082"/>
                    <a:pt x="39033" y="33993"/>
                    <a:pt x="6067" y="37472"/>
                  </a:cubicBezTo>
                  <a:close/>
                </a:path>
              </a:pathLst>
            </a:custGeom>
            <a:solidFill>
              <a:srgbClr val="231F20"/>
            </a:solidFill>
            <a:ln w="4239"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11CB5BA2-11CE-4F48-B6AC-AF2B7969E813}"/>
                </a:ext>
              </a:extLst>
            </p:cNvPr>
            <p:cNvSpPr/>
            <p:nvPr/>
          </p:nvSpPr>
          <p:spPr>
            <a:xfrm>
              <a:off x="7928003" y="2963852"/>
              <a:ext cx="48876" cy="38422"/>
            </a:xfrm>
            <a:custGeom>
              <a:avLst/>
              <a:gdLst>
                <a:gd name="connsiteX0" fmla="*/ 48876 w 48876"/>
                <a:gd name="connsiteY0" fmla="*/ 38269 h 38422"/>
                <a:gd name="connsiteX1" fmla="*/ 13407 w 48876"/>
                <a:gd name="connsiteY1" fmla="*/ 27408 h 38422"/>
                <a:gd name="connsiteX2" fmla="*/ 0 w 48876"/>
                <a:gd name="connsiteY2" fmla="*/ 0 h 38422"/>
                <a:gd name="connsiteX3" fmla="*/ 47476 w 48876"/>
                <a:gd name="connsiteY3" fmla="*/ 12728 h 38422"/>
              </a:gdLst>
              <a:ahLst/>
              <a:cxnLst>
                <a:cxn ang="0">
                  <a:pos x="connsiteX0" y="connsiteY0"/>
                </a:cxn>
                <a:cxn ang="0">
                  <a:pos x="connsiteX1" y="connsiteY1"/>
                </a:cxn>
                <a:cxn ang="0">
                  <a:pos x="connsiteX2" y="connsiteY2"/>
                </a:cxn>
                <a:cxn ang="0">
                  <a:pos x="connsiteX3" y="connsiteY3"/>
                </a:cxn>
              </a:cxnLst>
              <a:rect l="l" t="t" r="r" b="b"/>
              <a:pathLst>
                <a:path w="48876" h="38422">
                  <a:moveTo>
                    <a:pt x="48876" y="38269"/>
                  </a:moveTo>
                  <a:cubicBezTo>
                    <a:pt x="48876" y="38269"/>
                    <a:pt x="27875" y="40560"/>
                    <a:pt x="13407" y="27408"/>
                  </a:cubicBezTo>
                  <a:cubicBezTo>
                    <a:pt x="5134" y="20679"/>
                    <a:pt x="233" y="10662"/>
                    <a:pt x="0" y="0"/>
                  </a:cubicBezTo>
                  <a:cubicBezTo>
                    <a:pt x="0" y="0"/>
                    <a:pt x="23802" y="13789"/>
                    <a:pt x="47476" y="12728"/>
                  </a:cubicBezTo>
                  <a:close/>
                </a:path>
              </a:pathLst>
            </a:custGeom>
            <a:solidFill>
              <a:srgbClr val="231F20"/>
            </a:solidFill>
            <a:ln w="4239"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93B62859-4248-4BDF-AA26-C0DE211161DC}"/>
                </a:ext>
              </a:extLst>
            </p:cNvPr>
            <p:cNvSpPr/>
            <p:nvPr/>
          </p:nvSpPr>
          <p:spPr>
            <a:xfrm>
              <a:off x="7925772" y="2961986"/>
              <a:ext cx="52805" cy="42184"/>
            </a:xfrm>
            <a:custGeom>
              <a:avLst/>
              <a:gdLst>
                <a:gd name="connsiteX0" fmla="*/ 46865 w 52805"/>
                <a:gd name="connsiteY0" fmla="*/ 42173 h 42184"/>
                <a:gd name="connsiteX1" fmla="*/ 14026 w 52805"/>
                <a:gd name="connsiteY1" fmla="*/ 30675 h 42184"/>
                <a:gd name="connsiteX2" fmla="*/ 25 w 52805"/>
                <a:gd name="connsiteY2" fmla="*/ 1739 h 42184"/>
                <a:gd name="connsiteX3" fmla="*/ 2015 w 52805"/>
                <a:gd name="connsiteY3" fmla="*/ 4 h 42184"/>
                <a:gd name="connsiteX4" fmla="*/ 2825 w 52805"/>
                <a:gd name="connsiteY4" fmla="*/ 254 h 42184"/>
                <a:gd name="connsiteX5" fmla="*/ 49495 w 52805"/>
                <a:gd name="connsiteY5" fmla="*/ 12728 h 42184"/>
                <a:gd name="connsiteX6" fmla="*/ 51404 w 52805"/>
                <a:gd name="connsiteY6" fmla="*/ 14510 h 42184"/>
                <a:gd name="connsiteX7" fmla="*/ 52804 w 52805"/>
                <a:gd name="connsiteY7" fmla="*/ 39966 h 42184"/>
                <a:gd name="connsiteX8" fmla="*/ 51150 w 52805"/>
                <a:gd name="connsiteY8" fmla="*/ 41918 h 42184"/>
                <a:gd name="connsiteX9" fmla="*/ 46865 w 52805"/>
                <a:gd name="connsiteY9" fmla="*/ 42173 h 42184"/>
                <a:gd name="connsiteX10" fmla="*/ 3928 w 52805"/>
                <a:gd name="connsiteY10" fmla="*/ 5091 h 42184"/>
                <a:gd name="connsiteX11" fmla="*/ 16656 w 52805"/>
                <a:gd name="connsiteY11" fmla="*/ 27917 h 42184"/>
                <a:gd name="connsiteX12" fmla="*/ 48943 w 52805"/>
                <a:gd name="connsiteY12" fmla="*/ 38397 h 42184"/>
                <a:gd name="connsiteX13" fmla="*/ 47755 w 52805"/>
                <a:gd name="connsiteY13" fmla="*/ 16547 h 42184"/>
                <a:gd name="connsiteX14" fmla="*/ 4055 w 52805"/>
                <a:gd name="connsiteY14" fmla="*/ 5091 h 4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05" h="42184">
                  <a:moveTo>
                    <a:pt x="46865" y="42173"/>
                  </a:moveTo>
                  <a:cubicBezTo>
                    <a:pt x="34887" y="42436"/>
                    <a:pt x="23224" y="38350"/>
                    <a:pt x="14026" y="30675"/>
                  </a:cubicBezTo>
                  <a:cubicBezTo>
                    <a:pt x="-951" y="17098"/>
                    <a:pt x="-18" y="2333"/>
                    <a:pt x="25" y="1739"/>
                  </a:cubicBezTo>
                  <a:cubicBezTo>
                    <a:pt x="97" y="713"/>
                    <a:pt x="988" y="-64"/>
                    <a:pt x="2015" y="4"/>
                  </a:cubicBezTo>
                  <a:cubicBezTo>
                    <a:pt x="2303" y="25"/>
                    <a:pt x="2579" y="110"/>
                    <a:pt x="2825" y="254"/>
                  </a:cubicBezTo>
                  <a:cubicBezTo>
                    <a:pt x="3080" y="254"/>
                    <a:pt x="26372" y="13789"/>
                    <a:pt x="49495" y="12728"/>
                  </a:cubicBezTo>
                  <a:cubicBezTo>
                    <a:pt x="50500" y="12724"/>
                    <a:pt x="51336" y="13504"/>
                    <a:pt x="51404" y="14510"/>
                  </a:cubicBezTo>
                  <a:lnTo>
                    <a:pt x="52804" y="39966"/>
                  </a:lnTo>
                  <a:cubicBezTo>
                    <a:pt x="52834" y="40946"/>
                    <a:pt x="52121" y="41786"/>
                    <a:pt x="51150" y="41918"/>
                  </a:cubicBezTo>
                  <a:cubicBezTo>
                    <a:pt x="50853" y="42003"/>
                    <a:pt x="49368" y="42173"/>
                    <a:pt x="46865" y="42173"/>
                  </a:cubicBezTo>
                  <a:close/>
                  <a:moveTo>
                    <a:pt x="3928" y="5091"/>
                  </a:moveTo>
                  <a:cubicBezTo>
                    <a:pt x="5273" y="13988"/>
                    <a:pt x="9796" y="22096"/>
                    <a:pt x="16656" y="27917"/>
                  </a:cubicBezTo>
                  <a:cubicBezTo>
                    <a:pt x="27942" y="38184"/>
                    <a:pt x="43682" y="38566"/>
                    <a:pt x="48943" y="38397"/>
                  </a:cubicBezTo>
                  <a:lnTo>
                    <a:pt x="47755" y="16547"/>
                  </a:lnTo>
                  <a:cubicBezTo>
                    <a:pt x="32507" y="16105"/>
                    <a:pt x="17560" y="12185"/>
                    <a:pt x="4055" y="5091"/>
                  </a:cubicBezTo>
                  <a:close/>
                </a:path>
              </a:pathLst>
            </a:custGeom>
            <a:solidFill>
              <a:srgbClr val="231F20"/>
            </a:solidFill>
            <a:ln w="4239"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F41DDAD7-AEA0-4999-B7A6-A20034E4F914}"/>
                </a:ext>
              </a:extLst>
            </p:cNvPr>
            <p:cNvSpPr/>
            <p:nvPr/>
          </p:nvSpPr>
          <p:spPr>
            <a:xfrm>
              <a:off x="7951677" y="2903224"/>
              <a:ext cx="15467" cy="31377"/>
            </a:xfrm>
            <a:custGeom>
              <a:avLst/>
              <a:gdLst>
                <a:gd name="connsiteX0" fmla="*/ 339 w 15467"/>
                <a:gd name="connsiteY0" fmla="*/ 0 h 31377"/>
                <a:gd name="connsiteX1" fmla="*/ 14977 w 15467"/>
                <a:gd name="connsiteY1" fmla="*/ 28426 h 31377"/>
                <a:gd name="connsiteX2" fmla="*/ 0 w 15467"/>
                <a:gd name="connsiteY2" fmla="*/ 30887 h 31377"/>
              </a:gdLst>
              <a:ahLst/>
              <a:cxnLst>
                <a:cxn ang="0">
                  <a:pos x="connsiteX0" y="connsiteY0"/>
                </a:cxn>
                <a:cxn ang="0">
                  <a:pos x="connsiteX1" y="connsiteY1"/>
                </a:cxn>
                <a:cxn ang="0">
                  <a:pos x="connsiteX2" y="connsiteY2"/>
                </a:cxn>
              </a:cxnLst>
              <a:rect l="l" t="t" r="r" b="b"/>
              <a:pathLst>
                <a:path w="15467" h="31377">
                  <a:moveTo>
                    <a:pt x="339" y="0"/>
                  </a:moveTo>
                  <a:cubicBezTo>
                    <a:pt x="339" y="0"/>
                    <a:pt x="18668" y="23844"/>
                    <a:pt x="14977" y="28426"/>
                  </a:cubicBezTo>
                  <a:cubicBezTo>
                    <a:pt x="11286" y="33008"/>
                    <a:pt x="0" y="30887"/>
                    <a:pt x="0" y="30887"/>
                  </a:cubicBezTo>
                </a:path>
              </a:pathLst>
            </a:custGeom>
            <a:solidFill>
              <a:srgbClr val="FFFFFF"/>
            </a:solidFill>
            <a:ln w="4239"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56B3BD2A-7B81-4EC2-BED3-760F81B0410E}"/>
                </a:ext>
              </a:extLst>
            </p:cNvPr>
            <p:cNvSpPr/>
            <p:nvPr/>
          </p:nvSpPr>
          <p:spPr>
            <a:xfrm>
              <a:off x="7949788" y="2901345"/>
              <a:ext cx="19156" cy="35245"/>
            </a:xfrm>
            <a:custGeom>
              <a:avLst/>
              <a:gdLst>
                <a:gd name="connsiteX0" fmla="*/ 7617 w 19156"/>
                <a:gd name="connsiteY0" fmla="*/ 35184 h 35245"/>
                <a:gd name="connsiteX1" fmla="*/ 1550 w 19156"/>
                <a:gd name="connsiteY1" fmla="*/ 34633 h 35245"/>
                <a:gd name="connsiteX2" fmla="*/ 23 w 19156"/>
                <a:gd name="connsiteY2" fmla="*/ 32427 h 35245"/>
                <a:gd name="connsiteX3" fmla="*/ 2229 w 19156"/>
                <a:gd name="connsiteY3" fmla="*/ 30942 h 35245"/>
                <a:gd name="connsiteX4" fmla="*/ 15424 w 19156"/>
                <a:gd name="connsiteY4" fmla="*/ 29160 h 35245"/>
                <a:gd name="connsiteX5" fmla="*/ 744 w 19156"/>
                <a:gd name="connsiteY5" fmla="*/ 3025 h 35245"/>
                <a:gd name="connsiteX6" fmla="*/ 1071 w 19156"/>
                <a:gd name="connsiteY6" fmla="*/ 405 h 35245"/>
                <a:gd name="connsiteX7" fmla="*/ 1083 w 19156"/>
                <a:gd name="connsiteY7" fmla="*/ 394 h 35245"/>
                <a:gd name="connsiteX8" fmla="*/ 3701 w 19156"/>
                <a:gd name="connsiteY8" fmla="*/ 720 h 35245"/>
                <a:gd name="connsiteX9" fmla="*/ 3714 w 19156"/>
                <a:gd name="connsiteY9" fmla="*/ 734 h 35245"/>
                <a:gd name="connsiteX10" fmla="*/ 18351 w 19156"/>
                <a:gd name="connsiteY10" fmla="*/ 31493 h 35245"/>
                <a:gd name="connsiteX11" fmla="*/ 7617 w 19156"/>
                <a:gd name="connsiteY11" fmla="*/ 35184 h 35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56" h="35245">
                  <a:moveTo>
                    <a:pt x="7617" y="35184"/>
                  </a:moveTo>
                  <a:cubicBezTo>
                    <a:pt x="5585" y="35167"/>
                    <a:pt x="3553" y="34985"/>
                    <a:pt x="1550" y="34633"/>
                  </a:cubicBezTo>
                  <a:cubicBezTo>
                    <a:pt x="536" y="34421"/>
                    <a:pt x="-134" y="33449"/>
                    <a:pt x="23" y="32427"/>
                  </a:cubicBezTo>
                  <a:cubicBezTo>
                    <a:pt x="235" y="31417"/>
                    <a:pt x="1215" y="30759"/>
                    <a:pt x="2229" y="30942"/>
                  </a:cubicBezTo>
                  <a:cubicBezTo>
                    <a:pt x="4902" y="31451"/>
                    <a:pt x="12963" y="32172"/>
                    <a:pt x="15424" y="29160"/>
                  </a:cubicBezTo>
                  <a:cubicBezTo>
                    <a:pt x="16697" y="27081"/>
                    <a:pt x="9866" y="14904"/>
                    <a:pt x="744" y="3025"/>
                  </a:cubicBezTo>
                  <a:cubicBezTo>
                    <a:pt x="112" y="2211"/>
                    <a:pt x="256" y="1038"/>
                    <a:pt x="1071" y="405"/>
                  </a:cubicBezTo>
                  <a:cubicBezTo>
                    <a:pt x="1075" y="401"/>
                    <a:pt x="1079" y="398"/>
                    <a:pt x="1083" y="394"/>
                  </a:cubicBezTo>
                  <a:cubicBezTo>
                    <a:pt x="1898" y="-239"/>
                    <a:pt x="3069" y="-94"/>
                    <a:pt x="3701" y="720"/>
                  </a:cubicBezTo>
                  <a:cubicBezTo>
                    <a:pt x="3705" y="724"/>
                    <a:pt x="3710" y="729"/>
                    <a:pt x="3714" y="734"/>
                  </a:cubicBezTo>
                  <a:cubicBezTo>
                    <a:pt x="9484" y="8243"/>
                    <a:pt x="22509" y="26190"/>
                    <a:pt x="18351" y="31493"/>
                  </a:cubicBezTo>
                  <a:cubicBezTo>
                    <a:pt x="15470" y="34213"/>
                    <a:pt x="11559" y="35558"/>
                    <a:pt x="7617" y="35184"/>
                  </a:cubicBezTo>
                  <a:close/>
                </a:path>
              </a:pathLst>
            </a:custGeom>
            <a:solidFill>
              <a:srgbClr val="231F20"/>
            </a:solidFill>
            <a:ln w="4239"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80651AA8-D0E6-4A12-9F08-CC724584D940}"/>
                </a:ext>
              </a:extLst>
            </p:cNvPr>
            <p:cNvSpPr/>
            <p:nvPr/>
          </p:nvSpPr>
          <p:spPr>
            <a:xfrm rot="-5194200">
              <a:off x="7966137" y="2894665"/>
              <a:ext cx="10776" cy="5770"/>
            </a:xfrm>
            <a:custGeom>
              <a:avLst/>
              <a:gdLst>
                <a:gd name="connsiteX0" fmla="*/ 10777 w 10776"/>
                <a:gd name="connsiteY0" fmla="*/ 2885 h 5770"/>
                <a:gd name="connsiteX1" fmla="*/ 5388 w 10776"/>
                <a:gd name="connsiteY1" fmla="*/ 5770 h 5770"/>
                <a:gd name="connsiteX2" fmla="*/ 0 w 10776"/>
                <a:gd name="connsiteY2" fmla="*/ 2885 h 5770"/>
                <a:gd name="connsiteX3" fmla="*/ 5388 w 10776"/>
                <a:gd name="connsiteY3" fmla="*/ 0 h 5770"/>
                <a:gd name="connsiteX4" fmla="*/ 10777 w 10776"/>
                <a:gd name="connsiteY4" fmla="*/ 2885 h 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6" h="5770">
                  <a:moveTo>
                    <a:pt x="10777" y="2885"/>
                  </a:moveTo>
                  <a:cubicBezTo>
                    <a:pt x="10777" y="4478"/>
                    <a:pt x="8364" y="5770"/>
                    <a:pt x="5388" y="5770"/>
                  </a:cubicBezTo>
                  <a:cubicBezTo>
                    <a:pt x="2412" y="5770"/>
                    <a:pt x="0" y="4478"/>
                    <a:pt x="0" y="2885"/>
                  </a:cubicBezTo>
                  <a:cubicBezTo>
                    <a:pt x="0" y="1292"/>
                    <a:pt x="2413" y="0"/>
                    <a:pt x="5388" y="0"/>
                  </a:cubicBezTo>
                  <a:cubicBezTo>
                    <a:pt x="8364" y="0"/>
                    <a:pt x="10777" y="1292"/>
                    <a:pt x="10777" y="2885"/>
                  </a:cubicBezTo>
                  <a:close/>
                </a:path>
              </a:pathLst>
            </a:custGeom>
            <a:solidFill>
              <a:srgbClr val="231F20"/>
            </a:solidFill>
            <a:ln w="4239"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618DC8B2-DFB1-4FEA-9867-D2178F8E62E3}"/>
                </a:ext>
              </a:extLst>
            </p:cNvPr>
            <p:cNvSpPr/>
            <p:nvPr/>
          </p:nvSpPr>
          <p:spPr>
            <a:xfrm rot="-5194200">
              <a:off x="7917357" y="2892721"/>
              <a:ext cx="10776" cy="5770"/>
            </a:xfrm>
            <a:custGeom>
              <a:avLst/>
              <a:gdLst>
                <a:gd name="connsiteX0" fmla="*/ 10777 w 10776"/>
                <a:gd name="connsiteY0" fmla="*/ 2885 h 5770"/>
                <a:gd name="connsiteX1" fmla="*/ 5388 w 10776"/>
                <a:gd name="connsiteY1" fmla="*/ 5770 h 5770"/>
                <a:gd name="connsiteX2" fmla="*/ 0 w 10776"/>
                <a:gd name="connsiteY2" fmla="*/ 2885 h 5770"/>
                <a:gd name="connsiteX3" fmla="*/ 5388 w 10776"/>
                <a:gd name="connsiteY3" fmla="*/ 0 h 5770"/>
                <a:gd name="connsiteX4" fmla="*/ 10777 w 10776"/>
                <a:gd name="connsiteY4" fmla="*/ 2885 h 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6" h="5770">
                  <a:moveTo>
                    <a:pt x="10777" y="2885"/>
                  </a:moveTo>
                  <a:cubicBezTo>
                    <a:pt x="10777" y="4478"/>
                    <a:pt x="8364" y="5770"/>
                    <a:pt x="5388" y="5770"/>
                  </a:cubicBezTo>
                  <a:cubicBezTo>
                    <a:pt x="2412" y="5770"/>
                    <a:pt x="0" y="4478"/>
                    <a:pt x="0" y="2885"/>
                  </a:cubicBezTo>
                  <a:cubicBezTo>
                    <a:pt x="0" y="1292"/>
                    <a:pt x="2413" y="0"/>
                    <a:pt x="5388" y="0"/>
                  </a:cubicBezTo>
                  <a:cubicBezTo>
                    <a:pt x="8364" y="0"/>
                    <a:pt x="10777" y="1292"/>
                    <a:pt x="10777" y="2885"/>
                  </a:cubicBezTo>
                  <a:close/>
                </a:path>
              </a:pathLst>
            </a:custGeom>
            <a:solidFill>
              <a:srgbClr val="231F20"/>
            </a:solidFill>
            <a:ln w="4239"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22491C30-4907-49A9-B302-E01CCB6D0EA9}"/>
                </a:ext>
              </a:extLst>
            </p:cNvPr>
            <p:cNvSpPr/>
            <p:nvPr/>
          </p:nvSpPr>
          <p:spPr>
            <a:xfrm>
              <a:off x="7952629" y="2943869"/>
              <a:ext cx="13644" cy="20841"/>
            </a:xfrm>
            <a:custGeom>
              <a:avLst/>
              <a:gdLst>
                <a:gd name="connsiteX0" fmla="*/ 13644 w 13644"/>
                <a:gd name="connsiteY0" fmla="*/ 2546 h 20841"/>
                <a:gd name="connsiteX1" fmla="*/ 109 w 13644"/>
                <a:gd name="connsiteY1" fmla="*/ 0 h 20841"/>
                <a:gd name="connsiteX2" fmla="*/ 6261 w 13644"/>
                <a:gd name="connsiteY2" fmla="*/ 20789 h 20841"/>
                <a:gd name="connsiteX3" fmla="*/ 13644 w 13644"/>
                <a:gd name="connsiteY3" fmla="*/ 2546 h 20841"/>
              </a:gdLst>
              <a:ahLst/>
              <a:cxnLst>
                <a:cxn ang="0">
                  <a:pos x="connsiteX0" y="connsiteY0"/>
                </a:cxn>
                <a:cxn ang="0">
                  <a:pos x="connsiteX1" y="connsiteY1"/>
                </a:cxn>
                <a:cxn ang="0">
                  <a:pos x="connsiteX2" y="connsiteY2"/>
                </a:cxn>
                <a:cxn ang="0">
                  <a:pos x="connsiteX3" y="connsiteY3"/>
                </a:cxn>
              </a:cxnLst>
              <a:rect l="l" t="t" r="r" b="b"/>
              <a:pathLst>
                <a:path w="13644" h="20841">
                  <a:moveTo>
                    <a:pt x="13644" y="2546"/>
                  </a:moveTo>
                  <a:lnTo>
                    <a:pt x="109" y="0"/>
                  </a:lnTo>
                  <a:cubicBezTo>
                    <a:pt x="109" y="0"/>
                    <a:pt x="-1333" y="19601"/>
                    <a:pt x="6261" y="20789"/>
                  </a:cubicBezTo>
                  <a:cubicBezTo>
                    <a:pt x="13856" y="21977"/>
                    <a:pt x="13644" y="2546"/>
                    <a:pt x="13644" y="2546"/>
                  </a:cubicBezTo>
                  <a:close/>
                </a:path>
              </a:pathLst>
            </a:custGeom>
            <a:solidFill>
              <a:srgbClr val="FFFFFF"/>
            </a:solidFill>
            <a:ln w="4239"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3351E8F9-8467-4870-8109-6D535E5848DE}"/>
                </a:ext>
              </a:extLst>
            </p:cNvPr>
            <p:cNvSpPr/>
            <p:nvPr/>
          </p:nvSpPr>
          <p:spPr>
            <a:xfrm>
              <a:off x="7950735" y="2942064"/>
              <a:ext cx="17404" cy="24545"/>
            </a:xfrm>
            <a:custGeom>
              <a:avLst/>
              <a:gdLst>
                <a:gd name="connsiteX0" fmla="*/ 8834 w 17404"/>
                <a:gd name="connsiteY0" fmla="*/ 24546 h 24545"/>
                <a:gd name="connsiteX1" fmla="*/ 7858 w 17404"/>
                <a:gd name="connsiteY1" fmla="*/ 24546 h 24545"/>
                <a:gd name="connsiteX2" fmla="*/ 137 w 17404"/>
                <a:gd name="connsiteY2" fmla="*/ 1762 h 24545"/>
                <a:gd name="connsiteX3" fmla="*/ 2186 w 17404"/>
                <a:gd name="connsiteY3" fmla="*/ 6 h 24545"/>
                <a:gd name="connsiteX4" fmla="*/ 2343 w 17404"/>
                <a:gd name="connsiteY4" fmla="*/ 23 h 24545"/>
                <a:gd name="connsiteX5" fmla="*/ 15877 w 17404"/>
                <a:gd name="connsiteY5" fmla="*/ 2568 h 24545"/>
                <a:gd name="connsiteX6" fmla="*/ 17404 w 17404"/>
                <a:gd name="connsiteY6" fmla="*/ 4393 h 24545"/>
                <a:gd name="connsiteX7" fmla="*/ 12568 w 17404"/>
                <a:gd name="connsiteY7" fmla="*/ 23188 h 24545"/>
                <a:gd name="connsiteX8" fmla="*/ 8834 w 17404"/>
                <a:gd name="connsiteY8" fmla="*/ 24546 h 24545"/>
                <a:gd name="connsiteX9" fmla="*/ 3785 w 17404"/>
                <a:gd name="connsiteY9" fmla="*/ 4053 h 24545"/>
                <a:gd name="connsiteX10" fmla="*/ 8452 w 17404"/>
                <a:gd name="connsiteY10" fmla="*/ 20770 h 24545"/>
                <a:gd name="connsiteX11" fmla="*/ 10107 w 17404"/>
                <a:gd name="connsiteY11" fmla="*/ 20260 h 24545"/>
                <a:gd name="connsiteX12" fmla="*/ 13628 w 17404"/>
                <a:gd name="connsiteY12" fmla="*/ 5878 h 2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04" h="24545">
                  <a:moveTo>
                    <a:pt x="8834" y="24546"/>
                  </a:moveTo>
                  <a:lnTo>
                    <a:pt x="7858" y="24546"/>
                  </a:lnTo>
                  <a:cubicBezTo>
                    <a:pt x="-1179" y="23103"/>
                    <a:pt x="-33" y="3926"/>
                    <a:pt x="137" y="1762"/>
                  </a:cubicBezTo>
                  <a:cubicBezTo>
                    <a:pt x="217" y="710"/>
                    <a:pt x="1134" y="-75"/>
                    <a:pt x="2186" y="6"/>
                  </a:cubicBezTo>
                  <a:cubicBezTo>
                    <a:pt x="2237" y="10"/>
                    <a:pt x="2292" y="14"/>
                    <a:pt x="2343" y="23"/>
                  </a:cubicBezTo>
                  <a:lnTo>
                    <a:pt x="15877" y="2568"/>
                  </a:lnTo>
                  <a:cubicBezTo>
                    <a:pt x="16760" y="2730"/>
                    <a:pt x="17400" y="3497"/>
                    <a:pt x="17404" y="4393"/>
                  </a:cubicBezTo>
                  <a:cubicBezTo>
                    <a:pt x="17404" y="5878"/>
                    <a:pt x="17404" y="18988"/>
                    <a:pt x="12568" y="23188"/>
                  </a:cubicBezTo>
                  <a:cubicBezTo>
                    <a:pt x="11524" y="24070"/>
                    <a:pt x="10200" y="24554"/>
                    <a:pt x="8834" y="24546"/>
                  </a:cubicBezTo>
                  <a:close/>
                  <a:moveTo>
                    <a:pt x="3785" y="4053"/>
                  </a:moveTo>
                  <a:cubicBezTo>
                    <a:pt x="3785" y="10290"/>
                    <a:pt x="4507" y="20133"/>
                    <a:pt x="8452" y="20770"/>
                  </a:cubicBezTo>
                  <a:cubicBezTo>
                    <a:pt x="9055" y="20867"/>
                    <a:pt x="9666" y="20680"/>
                    <a:pt x="10107" y="20260"/>
                  </a:cubicBezTo>
                  <a:cubicBezTo>
                    <a:pt x="12525" y="18182"/>
                    <a:pt x="13501" y="10884"/>
                    <a:pt x="13628" y="5878"/>
                  </a:cubicBezTo>
                  <a:close/>
                </a:path>
              </a:pathLst>
            </a:custGeom>
            <a:solidFill>
              <a:srgbClr val="231F20"/>
            </a:solidFill>
            <a:ln w="4239"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FC7B5BB0-77D0-4B2F-A852-9361B05C4E99}"/>
                </a:ext>
              </a:extLst>
            </p:cNvPr>
            <p:cNvSpPr/>
            <p:nvPr/>
          </p:nvSpPr>
          <p:spPr>
            <a:xfrm>
              <a:off x="7870462" y="2893799"/>
              <a:ext cx="36284" cy="50307"/>
            </a:xfrm>
            <a:custGeom>
              <a:avLst/>
              <a:gdLst>
                <a:gd name="connsiteX0" fmla="*/ 36285 w 36284"/>
                <a:gd name="connsiteY0" fmla="*/ 9934 h 50307"/>
                <a:gd name="connsiteX1" fmla="*/ 11677 w 36284"/>
                <a:gd name="connsiteY1" fmla="*/ 813 h 50307"/>
                <a:gd name="connsiteX2" fmla="*/ 349 w 36284"/>
                <a:gd name="connsiteY2" fmla="*/ 12862 h 50307"/>
                <a:gd name="connsiteX3" fmla="*/ 7562 w 36284"/>
                <a:gd name="connsiteY3" fmla="*/ 40397 h 50307"/>
                <a:gd name="connsiteX4" fmla="*/ 15750 w 36284"/>
                <a:gd name="connsiteY4" fmla="*/ 49137 h 50307"/>
                <a:gd name="connsiteX5" fmla="*/ 26866 w 36284"/>
                <a:gd name="connsiteY5" fmla="*/ 47525 h 5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84" h="50307">
                  <a:moveTo>
                    <a:pt x="36285" y="9934"/>
                  </a:moveTo>
                  <a:cubicBezTo>
                    <a:pt x="32042" y="1067"/>
                    <a:pt x="20417" y="-1521"/>
                    <a:pt x="11677" y="813"/>
                  </a:cubicBezTo>
                  <a:cubicBezTo>
                    <a:pt x="5801" y="2149"/>
                    <a:pt x="1321" y="6914"/>
                    <a:pt x="349" y="12862"/>
                  </a:cubicBezTo>
                  <a:cubicBezTo>
                    <a:pt x="-1263" y="22111"/>
                    <a:pt x="2979" y="32591"/>
                    <a:pt x="7562" y="40397"/>
                  </a:cubicBezTo>
                  <a:cubicBezTo>
                    <a:pt x="9420" y="44020"/>
                    <a:pt x="12254" y="47050"/>
                    <a:pt x="15750" y="49137"/>
                  </a:cubicBezTo>
                  <a:cubicBezTo>
                    <a:pt x="19395" y="51169"/>
                    <a:pt x="23947" y="50508"/>
                    <a:pt x="26866" y="47525"/>
                  </a:cubicBezTo>
                </a:path>
              </a:pathLst>
            </a:custGeom>
            <a:solidFill>
              <a:srgbClr val="FFFFFF"/>
            </a:solidFill>
            <a:ln w="4239"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7DC0040F-50A7-4F3F-89B2-FF3C38D7A368}"/>
                </a:ext>
              </a:extLst>
            </p:cNvPr>
            <p:cNvSpPr/>
            <p:nvPr/>
          </p:nvSpPr>
          <p:spPr>
            <a:xfrm>
              <a:off x="7868505" y="2891829"/>
              <a:ext cx="40189" cy="54164"/>
            </a:xfrm>
            <a:custGeom>
              <a:avLst/>
              <a:gdLst>
                <a:gd name="connsiteX0" fmla="*/ 22502 w 40189"/>
                <a:gd name="connsiteY0" fmla="*/ 54161 h 54164"/>
                <a:gd name="connsiteX1" fmla="*/ 16816 w 40189"/>
                <a:gd name="connsiteY1" fmla="*/ 52846 h 54164"/>
                <a:gd name="connsiteX2" fmla="*/ 7864 w 40189"/>
                <a:gd name="connsiteY2" fmla="*/ 43343 h 54164"/>
                <a:gd name="connsiteX3" fmla="*/ 355 w 40189"/>
                <a:gd name="connsiteY3" fmla="*/ 14492 h 54164"/>
                <a:gd name="connsiteX4" fmla="*/ 13083 w 40189"/>
                <a:gd name="connsiteY4" fmla="*/ 873 h 54164"/>
                <a:gd name="connsiteX5" fmla="*/ 39897 w 40189"/>
                <a:gd name="connsiteY5" fmla="*/ 11098 h 54164"/>
                <a:gd name="connsiteX6" fmla="*/ 39264 w 40189"/>
                <a:gd name="connsiteY6" fmla="*/ 13783 h 54164"/>
                <a:gd name="connsiteX7" fmla="*/ 36579 w 40189"/>
                <a:gd name="connsiteY7" fmla="*/ 13151 h 54164"/>
                <a:gd name="connsiteX8" fmla="*/ 36375 w 40189"/>
                <a:gd name="connsiteY8" fmla="*/ 12710 h 54164"/>
                <a:gd name="connsiteX9" fmla="*/ 14058 w 40189"/>
                <a:gd name="connsiteY9" fmla="*/ 4649 h 54164"/>
                <a:gd name="connsiteX10" fmla="*/ 4131 w 40189"/>
                <a:gd name="connsiteY10" fmla="*/ 15171 h 54164"/>
                <a:gd name="connsiteX11" fmla="*/ 11131 w 40189"/>
                <a:gd name="connsiteY11" fmla="*/ 41391 h 54164"/>
                <a:gd name="connsiteX12" fmla="*/ 18471 w 40189"/>
                <a:gd name="connsiteY12" fmla="*/ 49367 h 54164"/>
                <a:gd name="connsiteX13" fmla="*/ 27211 w 40189"/>
                <a:gd name="connsiteY13" fmla="*/ 48264 h 54164"/>
                <a:gd name="connsiteX14" fmla="*/ 29884 w 40189"/>
                <a:gd name="connsiteY14" fmla="*/ 47573 h 54164"/>
                <a:gd name="connsiteX15" fmla="*/ 30575 w 40189"/>
                <a:gd name="connsiteY15" fmla="*/ 50245 h 54164"/>
                <a:gd name="connsiteX16" fmla="*/ 30223 w 40189"/>
                <a:gd name="connsiteY16" fmla="*/ 50682 h 54164"/>
                <a:gd name="connsiteX17" fmla="*/ 22502 w 40189"/>
                <a:gd name="connsiteY17" fmla="*/ 54161 h 5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189" h="54164">
                  <a:moveTo>
                    <a:pt x="22502" y="54161"/>
                  </a:moveTo>
                  <a:cubicBezTo>
                    <a:pt x="20529" y="54170"/>
                    <a:pt x="18586" y="53720"/>
                    <a:pt x="16816" y="52846"/>
                  </a:cubicBezTo>
                  <a:cubicBezTo>
                    <a:pt x="12977" y="50606"/>
                    <a:pt x="9871" y="47309"/>
                    <a:pt x="7864" y="43343"/>
                  </a:cubicBezTo>
                  <a:cubicBezTo>
                    <a:pt x="3621" y="35875"/>
                    <a:pt x="-1385" y="24802"/>
                    <a:pt x="355" y="14492"/>
                  </a:cubicBezTo>
                  <a:cubicBezTo>
                    <a:pt x="1500" y="7820"/>
                    <a:pt x="6502" y="2468"/>
                    <a:pt x="13083" y="873"/>
                  </a:cubicBezTo>
                  <a:cubicBezTo>
                    <a:pt x="22756" y="-1715"/>
                    <a:pt x="35442" y="1382"/>
                    <a:pt x="39897" y="11098"/>
                  </a:cubicBezTo>
                  <a:cubicBezTo>
                    <a:pt x="40465" y="12014"/>
                    <a:pt x="40181" y="13219"/>
                    <a:pt x="39264" y="13783"/>
                  </a:cubicBezTo>
                  <a:cubicBezTo>
                    <a:pt x="38348" y="14352"/>
                    <a:pt x="37143" y="14068"/>
                    <a:pt x="36579" y="13151"/>
                  </a:cubicBezTo>
                  <a:cubicBezTo>
                    <a:pt x="36490" y="13013"/>
                    <a:pt x="36422" y="12865"/>
                    <a:pt x="36375" y="12710"/>
                  </a:cubicBezTo>
                  <a:cubicBezTo>
                    <a:pt x="32811" y="4904"/>
                    <a:pt x="22205" y="2443"/>
                    <a:pt x="14058" y="4649"/>
                  </a:cubicBezTo>
                  <a:cubicBezTo>
                    <a:pt x="8882" y="5752"/>
                    <a:pt x="4932" y="9941"/>
                    <a:pt x="4131" y="15171"/>
                  </a:cubicBezTo>
                  <a:cubicBezTo>
                    <a:pt x="2476" y="24759"/>
                    <a:pt x="7779" y="35706"/>
                    <a:pt x="11131" y="41391"/>
                  </a:cubicBezTo>
                  <a:cubicBezTo>
                    <a:pt x="12786" y="44683"/>
                    <a:pt x="15327" y="47445"/>
                    <a:pt x="18471" y="49367"/>
                  </a:cubicBezTo>
                  <a:cubicBezTo>
                    <a:pt x="21301" y="50996"/>
                    <a:pt x="24873" y="50547"/>
                    <a:pt x="27211" y="48264"/>
                  </a:cubicBezTo>
                  <a:cubicBezTo>
                    <a:pt x="27758" y="47335"/>
                    <a:pt x="28955" y="47025"/>
                    <a:pt x="29884" y="47573"/>
                  </a:cubicBezTo>
                  <a:cubicBezTo>
                    <a:pt x="30813" y="48120"/>
                    <a:pt x="31123" y="49316"/>
                    <a:pt x="30575" y="50245"/>
                  </a:cubicBezTo>
                  <a:cubicBezTo>
                    <a:pt x="30478" y="50407"/>
                    <a:pt x="30359" y="50555"/>
                    <a:pt x="30223" y="50682"/>
                  </a:cubicBezTo>
                  <a:cubicBezTo>
                    <a:pt x="28314" y="52957"/>
                    <a:pt x="25471" y="54238"/>
                    <a:pt x="22502" y="54161"/>
                  </a:cubicBezTo>
                  <a:close/>
                </a:path>
              </a:pathLst>
            </a:custGeom>
            <a:solidFill>
              <a:srgbClr val="231F20"/>
            </a:solidFill>
            <a:ln w="4239"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C67D9EB6-9B33-4B76-9B1D-08F533AB99F9}"/>
                </a:ext>
              </a:extLst>
            </p:cNvPr>
            <p:cNvSpPr/>
            <p:nvPr/>
          </p:nvSpPr>
          <p:spPr>
            <a:xfrm>
              <a:off x="7956493" y="2866583"/>
              <a:ext cx="60585" cy="60570"/>
            </a:xfrm>
            <a:custGeom>
              <a:avLst/>
              <a:gdLst>
                <a:gd name="connsiteX0" fmla="*/ 29296 w 60585"/>
                <a:gd name="connsiteY0" fmla="*/ 60570 h 60570"/>
                <a:gd name="connsiteX1" fmla="*/ 17 w 60585"/>
                <a:gd name="connsiteY1" fmla="*/ 29297 h 60570"/>
                <a:gd name="connsiteX2" fmla="*/ 31290 w 60585"/>
                <a:gd name="connsiteY2" fmla="*/ 17 h 60570"/>
                <a:gd name="connsiteX3" fmla="*/ 60569 w 60585"/>
                <a:gd name="connsiteY3" fmla="*/ 31291 h 60570"/>
                <a:gd name="connsiteX4" fmla="*/ 31290 w 60585"/>
                <a:gd name="connsiteY4" fmla="*/ 60570 h 60570"/>
                <a:gd name="connsiteX5" fmla="*/ 29296 w 60585"/>
                <a:gd name="connsiteY5" fmla="*/ 3293 h 60570"/>
                <a:gd name="connsiteX6" fmla="*/ 27514 w 60585"/>
                <a:gd name="connsiteY6" fmla="*/ 3293 h 60570"/>
                <a:gd name="connsiteX7" fmla="*/ 1476 w 60585"/>
                <a:gd name="connsiteY7" fmla="*/ 31111 h 60570"/>
                <a:gd name="connsiteX8" fmla="*/ 29296 w 60585"/>
                <a:gd name="connsiteY8" fmla="*/ 57146 h 60570"/>
                <a:gd name="connsiteX9" fmla="*/ 55333 w 60585"/>
                <a:gd name="connsiteY9" fmla="*/ 29329 h 60570"/>
                <a:gd name="connsiteX10" fmla="*/ 29296 w 60585"/>
                <a:gd name="connsiteY10" fmla="*/ 3293 h 6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585" h="60570">
                  <a:moveTo>
                    <a:pt x="29296" y="60570"/>
                  </a:moveTo>
                  <a:cubicBezTo>
                    <a:pt x="12575" y="60019"/>
                    <a:pt x="-535" y="46018"/>
                    <a:pt x="17" y="29297"/>
                  </a:cubicBezTo>
                  <a:cubicBezTo>
                    <a:pt x="568" y="12575"/>
                    <a:pt x="14569" y="-534"/>
                    <a:pt x="31290" y="17"/>
                  </a:cubicBezTo>
                  <a:cubicBezTo>
                    <a:pt x="48010" y="567"/>
                    <a:pt x="61120" y="14569"/>
                    <a:pt x="60569" y="31291"/>
                  </a:cubicBezTo>
                  <a:cubicBezTo>
                    <a:pt x="60043" y="47239"/>
                    <a:pt x="47238" y="60044"/>
                    <a:pt x="31290" y="60570"/>
                  </a:cubicBezTo>
                  <a:close/>
                  <a:moveTo>
                    <a:pt x="29296" y="3293"/>
                  </a:moveTo>
                  <a:lnTo>
                    <a:pt x="27514" y="3293"/>
                  </a:lnTo>
                  <a:cubicBezTo>
                    <a:pt x="12643" y="3786"/>
                    <a:pt x="984" y="16240"/>
                    <a:pt x="1476" y="31111"/>
                  </a:cubicBezTo>
                  <a:cubicBezTo>
                    <a:pt x="1968" y="45984"/>
                    <a:pt x="14425" y="57638"/>
                    <a:pt x="29296" y="57146"/>
                  </a:cubicBezTo>
                  <a:cubicBezTo>
                    <a:pt x="44167" y="56654"/>
                    <a:pt x="55821" y="44202"/>
                    <a:pt x="55333" y="29329"/>
                  </a:cubicBezTo>
                  <a:cubicBezTo>
                    <a:pt x="54862" y="15149"/>
                    <a:pt x="43475" y="3763"/>
                    <a:pt x="29296" y="3293"/>
                  </a:cubicBezTo>
                  <a:close/>
                </a:path>
              </a:pathLst>
            </a:custGeom>
            <a:solidFill>
              <a:srgbClr val="231F20"/>
            </a:solidFill>
            <a:ln w="4239"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BCB405A3-9DF9-45B1-83AE-17E63152097F}"/>
                </a:ext>
              </a:extLst>
            </p:cNvPr>
            <p:cNvSpPr/>
            <p:nvPr/>
          </p:nvSpPr>
          <p:spPr>
            <a:xfrm>
              <a:off x="7895821" y="2864932"/>
              <a:ext cx="61182" cy="61159"/>
            </a:xfrm>
            <a:custGeom>
              <a:avLst/>
              <a:gdLst>
                <a:gd name="connsiteX0" fmla="*/ 30570 w 61182"/>
                <a:gd name="connsiteY0" fmla="*/ 61160 h 61159"/>
                <a:gd name="connsiteX1" fmla="*/ 65 w 61182"/>
                <a:gd name="connsiteY1" fmla="*/ 32564 h 61159"/>
                <a:gd name="connsiteX2" fmla="*/ 65 w 61182"/>
                <a:gd name="connsiteY2" fmla="*/ 32564 h 61159"/>
                <a:gd name="connsiteX3" fmla="*/ 28618 w 61182"/>
                <a:gd name="connsiteY3" fmla="*/ 65 h 61159"/>
                <a:gd name="connsiteX4" fmla="*/ 61118 w 61182"/>
                <a:gd name="connsiteY4" fmla="*/ 28618 h 61159"/>
                <a:gd name="connsiteX5" fmla="*/ 32564 w 61182"/>
                <a:gd name="connsiteY5" fmla="*/ 61118 h 61159"/>
                <a:gd name="connsiteX6" fmla="*/ 3926 w 61182"/>
                <a:gd name="connsiteY6" fmla="*/ 32309 h 61159"/>
                <a:gd name="connsiteX7" fmla="*/ 32310 w 61182"/>
                <a:gd name="connsiteY7" fmla="*/ 57214 h 61159"/>
                <a:gd name="connsiteX8" fmla="*/ 57214 w 61182"/>
                <a:gd name="connsiteY8" fmla="*/ 28830 h 61159"/>
                <a:gd name="connsiteX9" fmla="*/ 28831 w 61182"/>
                <a:gd name="connsiteY9" fmla="*/ 3926 h 61159"/>
                <a:gd name="connsiteX10" fmla="*/ 3926 w 61182"/>
                <a:gd name="connsiteY10" fmla="*/ 32309 h 6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182" h="61159">
                  <a:moveTo>
                    <a:pt x="30570" y="61160"/>
                  </a:moveTo>
                  <a:cubicBezTo>
                    <a:pt x="14465" y="61130"/>
                    <a:pt x="1134" y="48631"/>
                    <a:pt x="65" y="32564"/>
                  </a:cubicBezTo>
                  <a:lnTo>
                    <a:pt x="65" y="32564"/>
                  </a:lnTo>
                  <a:cubicBezTo>
                    <a:pt x="-1025" y="15705"/>
                    <a:pt x="11758" y="1154"/>
                    <a:pt x="28618" y="65"/>
                  </a:cubicBezTo>
                  <a:cubicBezTo>
                    <a:pt x="45479" y="-1025"/>
                    <a:pt x="60027" y="11759"/>
                    <a:pt x="61118" y="28618"/>
                  </a:cubicBezTo>
                  <a:cubicBezTo>
                    <a:pt x="62208" y="45479"/>
                    <a:pt x="49425" y="60027"/>
                    <a:pt x="32564" y="61118"/>
                  </a:cubicBezTo>
                  <a:close/>
                  <a:moveTo>
                    <a:pt x="3926" y="32309"/>
                  </a:moveTo>
                  <a:cubicBezTo>
                    <a:pt x="4885" y="47023"/>
                    <a:pt x="17596" y="58173"/>
                    <a:pt x="32310" y="57214"/>
                  </a:cubicBezTo>
                  <a:cubicBezTo>
                    <a:pt x="47023" y="56255"/>
                    <a:pt x="58173" y="43544"/>
                    <a:pt x="57214" y="28830"/>
                  </a:cubicBezTo>
                  <a:cubicBezTo>
                    <a:pt x="56238" y="14123"/>
                    <a:pt x="43540" y="2981"/>
                    <a:pt x="28831" y="3926"/>
                  </a:cubicBezTo>
                  <a:cubicBezTo>
                    <a:pt x="14121" y="4901"/>
                    <a:pt x="2980" y="17600"/>
                    <a:pt x="3926" y="32309"/>
                  </a:cubicBezTo>
                  <a:close/>
                </a:path>
              </a:pathLst>
            </a:custGeom>
            <a:solidFill>
              <a:srgbClr val="231F20"/>
            </a:solidFill>
            <a:ln w="4239"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1B94DE6C-1F59-4260-B9DD-46B791D2AC48}"/>
                </a:ext>
              </a:extLst>
            </p:cNvPr>
            <p:cNvSpPr/>
            <p:nvPr/>
          </p:nvSpPr>
          <p:spPr>
            <a:xfrm>
              <a:off x="7614559" y="3150272"/>
              <a:ext cx="103090" cy="113413"/>
            </a:xfrm>
            <a:custGeom>
              <a:avLst/>
              <a:gdLst>
                <a:gd name="connsiteX0" fmla="*/ 103090 w 103090"/>
                <a:gd name="connsiteY0" fmla="*/ 61568 h 113413"/>
                <a:gd name="connsiteX1" fmla="*/ 57693 w 103090"/>
                <a:gd name="connsiteY1" fmla="*/ 6412 h 113413"/>
                <a:gd name="connsiteX2" fmla="*/ 66179 w 103090"/>
                <a:gd name="connsiteY2" fmla="*/ 39421 h 113413"/>
                <a:gd name="connsiteX3" fmla="*/ 14672 w 103090"/>
                <a:gd name="connsiteY3" fmla="*/ 770 h 113413"/>
                <a:gd name="connsiteX4" fmla="*/ 3811 w 103090"/>
                <a:gd name="connsiteY4" fmla="*/ 54016 h 113413"/>
                <a:gd name="connsiteX5" fmla="*/ 78228 w 103090"/>
                <a:gd name="connsiteY5" fmla="*/ 113414 h 11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090" h="113413">
                  <a:moveTo>
                    <a:pt x="103090" y="61568"/>
                  </a:moveTo>
                  <a:cubicBezTo>
                    <a:pt x="103090" y="61568"/>
                    <a:pt x="59772" y="-1479"/>
                    <a:pt x="57693" y="6412"/>
                  </a:cubicBezTo>
                  <a:cubicBezTo>
                    <a:pt x="55614" y="14304"/>
                    <a:pt x="66179" y="39421"/>
                    <a:pt x="66179" y="39421"/>
                  </a:cubicBezTo>
                  <a:cubicBezTo>
                    <a:pt x="66179" y="39421"/>
                    <a:pt x="22733" y="-6443"/>
                    <a:pt x="14672" y="770"/>
                  </a:cubicBezTo>
                  <a:cubicBezTo>
                    <a:pt x="6611" y="7982"/>
                    <a:pt x="-6541" y="30893"/>
                    <a:pt x="3811" y="54016"/>
                  </a:cubicBezTo>
                  <a:cubicBezTo>
                    <a:pt x="6144" y="59234"/>
                    <a:pt x="46874" y="103783"/>
                    <a:pt x="78228" y="113414"/>
                  </a:cubicBezTo>
                </a:path>
              </a:pathLst>
            </a:custGeom>
            <a:solidFill>
              <a:srgbClr val="FFFFFF"/>
            </a:solidFill>
            <a:ln w="4239"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FBDD0F4F-DFC0-4231-8615-0218E95E682E}"/>
                </a:ext>
              </a:extLst>
            </p:cNvPr>
            <p:cNvSpPr/>
            <p:nvPr/>
          </p:nvSpPr>
          <p:spPr>
            <a:xfrm>
              <a:off x="7612381" y="3148899"/>
              <a:ext cx="107090" cy="116907"/>
            </a:xfrm>
            <a:custGeom>
              <a:avLst/>
              <a:gdLst>
                <a:gd name="connsiteX0" fmla="*/ 80236 w 107090"/>
                <a:gd name="connsiteY0" fmla="*/ 116908 h 116907"/>
                <a:gd name="connsiteX1" fmla="*/ 79684 w 107090"/>
                <a:gd name="connsiteY1" fmla="*/ 116908 h 116907"/>
                <a:gd name="connsiteX2" fmla="*/ 4037 w 107090"/>
                <a:gd name="connsiteY2" fmla="*/ 56449 h 116907"/>
                <a:gd name="connsiteX3" fmla="*/ 15407 w 107090"/>
                <a:gd name="connsiteY3" fmla="*/ 954 h 116907"/>
                <a:gd name="connsiteX4" fmla="*/ 62926 w 107090"/>
                <a:gd name="connsiteY4" fmla="*/ 32817 h 116907"/>
                <a:gd name="connsiteX5" fmla="*/ 57919 w 107090"/>
                <a:gd name="connsiteY5" fmla="*/ 7573 h 116907"/>
                <a:gd name="connsiteX6" fmla="*/ 60083 w 107090"/>
                <a:gd name="connsiteY6" fmla="*/ 5452 h 116907"/>
                <a:gd name="connsiteX7" fmla="*/ 106753 w 107090"/>
                <a:gd name="connsiteY7" fmla="*/ 61922 h 116907"/>
                <a:gd name="connsiteX8" fmla="*/ 106269 w 107090"/>
                <a:gd name="connsiteY8" fmla="*/ 64578 h 116907"/>
                <a:gd name="connsiteX9" fmla="*/ 106244 w 107090"/>
                <a:gd name="connsiteY9" fmla="*/ 64595 h 116907"/>
                <a:gd name="connsiteX10" fmla="*/ 103533 w 107090"/>
                <a:gd name="connsiteY10" fmla="*/ 64090 h 116907"/>
                <a:gd name="connsiteX11" fmla="*/ 103528 w 107090"/>
                <a:gd name="connsiteY11" fmla="*/ 64086 h 116907"/>
                <a:gd name="connsiteX12" fmla="*/ 61441 w 107090"/>
                <a:gd name="connsiteY12" fmla="*/ 9779 h 116907"/>
                <a:gd name="connsiteX13" fmla="*/ 69926 w 107090"/>
                <a:gd name="connsiteY13" fmla="*/ 40284 h 116907"/>
                <a:gd name="connsiteX14" fmla="*/ 69205 w 107090"/>
                <a:gd name="connsiteY14" fmla="*/ 42660 h 116907"/>
                <a:gd name="connsiteX15" fmla="*/ 66744 w 107090"/>
                <a:gd name="connsiteY15" fmla="*/ 42363 h 116907"/>
                <a:gd name="connsiteX16" fmla="*/ 17953 w 107090"/>
                <a:gd name="connsiteY16" fmla="*/ 3839 h 116907"/>
                <a:gd name="connsiteX17" fmla="*/ 7516 w 107090"/>
                <a:gd name="connsiteY17" fmla="*/ 54752 h 116907"/>
                <a:gd name="connsiteX18" fmla="*/ 80787 w 107090"/>
                <a:gd name="connsiteY18" fmla="*/ 113047 h 116907"/>
                <a:gd name="connsiteX19" fmla="*/ 82060 w 107090"/>
                <a:gd name="connsiteY19" fmla="*/ 115508 h 116907"/>
                <a:gd name="connsiteX20" fmla="*/ 80236 w 107090"/>
                <a:gd name="connsiteY20" fmla="*/ 116908 h 116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090" h="116907">
                  <a:moveTo>
                    <a:pt x="80236" y="116908"/>
                  </a:moveTo>
                  <a:lnTo>
                    <a:pt x="79684" y="116908"/>
                  </a:lnTo>
                  <a:cubicBezTo>
                    <a:pt x="46973" y="106810"/>
                    <a:pt x="6370" y="61753"/>
                    <a:pt x="4037" y="56449"/>
                  </a:cubicBezTo>
                  <a:cubicBezTo>
                    <a:pt x="-6910" y="32096"/>
                    <a:pt x="6964" y="8549"/>
                    <a:pt x="15407" y="954"/>
                  </a:cubicBezTo>
                  <a:cubicBezTo>
                    <a:pt x="17486" y="-912"/>
                    <a:pt x="26947" y="-3755"/>
                    <a:pt x="62926" y="32817"/>
                  </a:cubicBezTo>
                  <a:cubicBezTo>
                    <a:pt x="59998" y="24586"/>
                    <a:pt x="56519" y="13004"/>
                    <a:pt x="57919" y="7573"/>
                  </a:cubicBezTo>
                  <a:cubicBezTo>
                    <a:pt x="58144" y="6491"/>
                    <a:pt x="58997" y="5655"/>
                    <a:pt x="60083" y="5452"/>
                  </a:cubicBezTo>
                  <a:cubicBezTo>
                    <a:pt x="65853" y="4348"/>
                    <a:pt x="88679" y="35575"/>
                    <a:pt x="106753" y="61922"/>
                  </a:cubicBezTo>
                  <a:cubicBezTo>
                    <a:pt x="107351" y="62788"/>
                    <a:pt x="107135" y="63980"/>
                    <a:pt x="106269" y="64578"/>
                  </a:cubicBezTo>
                  <a:cubicBezTo>
                    <a:pt x="106261" y="64582"/>
                    <a:pt x="106252" y="64591"/>
                    <a:pt x="106244" y="64595"/>
                  </a:cubicBezTo>
                  <a:cubicBezTo>
                    <a:pt x="105353" y="65206"/>
                    <a:pt x="104139" y="64977"/>
                    <a:pt x="103533" y="64090"/>
                  </a:cubicBezTo>
                  <a:cubicBezTo>
                    <a:pt x="103528" y="64086"/>
                    <a:pt x="103528" y="64086"/>
                    <a:pt x="103528" y="64086"/>
                  </a:cubicBezTo>
                  <a:cubicBezTo>
                    <a:pt x="86557" y="39648"/>
                    <a:pt x="67253" y="13852"/>
                    <a:pt x="61441" y="9779"/>
                  </a:cubicBezTo>
                  <a:cubicBezTo>
                    <a:pt x="60889" y="16907"/>
                    <a:pt x="67253" y="33920"/>
                    <a:pt x="69926" y="40284"/>
                  </a:cubicBezTo>
                  <a:cubicBezTo>
                    <a:pt x="70270" y="41146"/>
                    <a:pt x="69968" y="42134"/>
                    <a:pt x="69205" y="42660"/>
                  </a:cubicBezTo>
                  <a:cubicBezTo>
                    <a:pt x="68420" y="43161"/>
                    <a:pt x="67389" y="43038"/>
                    <a:pt x="66744" y="42363"/>
                  </a:cubicBezTo>
                  <a:cubicBezTo>
                    <a:pt x="46379" y="20895"/>
                    <a:pt x="21941" y="276"/>
                    <a:pt x="17953" y="3839"/>
                  </a:cubicBezTo>
                  <a:cubicBezTo>
                    <a:pt x="10485" y="10543"/>
                    <a:pt x="-2455" y="32690"/>
                    <a:pt x="7516" y="54752"/>
                  </a:cubicBezTo>
                  <a:cubicBezTo>
                    <a:pt x="9679" y="59546"/>
                    <a:pt x="49943" y="103501"/>
                    <a:pt x="80787" y="113047"/>
                  </a:cubicBezTo>
                  <a:cubicBezTo>
                    <a:pt x="81806" y="113391"/>
                    <a:pt x="82370" y="114477"/>
                    <a:pt x="82060" y="115508"/>
                  </a:cubicBezTo>
                  <a:cubicBezTo>
                    <a:pt x="81823" y="116322"/>
                    <a:pt x="81084" y="116887"/>
                    <a:pt x="80236" y="116908"/>
                  </a:cubicBezTo>
                  <a:close/>
                </a:path>
              </a:pathLst>
            </a:custGeom>
            <a:solidFill>
              <a:srgbClr val="231F20"/>
            </a:solidFill>
            <a:ln w="4239"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4C18070E-DCC2-4DDD-86E0-BF8C4FDDF256}"/>
                </a:ext>
              </a:extLst>
            </p:cNvPr>
            <p:cNvSpPr/>
            <p:nvPr/>
          </p:nvSpPr>
          <p:spPr>
            <a:xfrm>
              <a:off x="7662146" y="3075139"/>
              <a:ext cx="392120" cy="251575"/>
            </a:xfrm>
            <a:custGeom>
              <a:avLst/>
              <a:gdLst>
                <a:gd name="connsiteX0" fmla="*/ 330983 w 392120"/>
                <a:gd name="connsiteY0" fmla="*/ 0 h 251575"/>
                <a:gd name="connsiteX1" fmla="*/ 192585 w 392120"/>
                <a:gd name="connsiteY1" fmla="*/ 157744 h 251575"/>
                <a:gd name="connsiteX2" fmla="*/ 46169 w 392120"/>
                <a:gd name="connsiteY2" fmla="*/ 107850 h 251575"/>
                <a:gd name="connsiteX3" fmla="*/ 8 w 392120"/>
                <a:gd name="connsiteY3" fmla="*/ 182776 h 251575"/>
                <a:gd name="connsiteX4" fmla="*/ 247316 w 392120"/>
                <a:gd name="connsiteY4" fmla="*/ 244126 h 251575"/>
                <a:gd name="connsiteX5" fmla="*/ 392120 w 392120"/>
                <a:gd name="connsiteY5" fmla="*/ 56386 h 251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120" h="251575">
                  <a:moveTo>
                    <a:pt x="330983" y="0"/>
                  </a:moveTo>
                  <a:cubicBezTo>
                    <a:pt x="330983" y="0"/>
                    <a:pt x="215241" y="151889"/>
                    <a:pt x="192585" y="157744"/>
                  </a:cubicBezTo>
                  <a:cubicBezTo>
                    <a:pt x="142733" y="170472"/>
                    <a:pt x="46169" y="107850"/>
                    <a:pt x="46169" y="107850"/>
                  </a:cubicBezTo>
                  <a:cubicBezTo>
                    <a:pt x="46169" y="107850"/>
                    <a:pt x="-713" y="182352"/>
                    <a:pt x="8" y="182776"/>
                  </a:cubicBezTo>
                  <a:cubicBezTo>
                    <a:pt x="22070" y="195505"/>
                    <a:pt x="168614" y="276116"/>
                    <a:pt x="247316" y="244126"/>
                  </a:cubicBezTo>
                  <a:cubicBezTo>
                    <a:pt x="326019" y="212136"/>
                    <a:pt x="392120" y="56386"/>
                    <a:pt x="392120" y="56386"/>
                  </a:cubicBezTo>
                </a:path>
              </a:pathLst>
            </a:custGeom>
            <a:solidFill>
              <a:schemeClr val="accent1"/>
            </a:solidFill>
            <a:ln w="4239"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64CCAAE6-561D-4E6F-A38D-6D0A0E8C2745}"/>
                </a:ext>
              </a:extLst>
            </p:cNvPr>
            <p:cNvSpPr/>
            <p:nvPr/>
          </p:nvSpPr>
          <p:spPr>
            <a:xfrm>
              <a:off x="7750140" y="3094516"/>
              <a:ext cx="228447" cy="143330"/>
            </a:xfrm>
            <a:custGeom>
              <a:avLst/>
              <a:gdLst>
                <a:gd name="connsiteX0" fmla="*/ 110446 w 228447"/>
                <a:gd name="connsiteY0" fmla="*/ 143331 h 143330"/>
                <a:gd name="connsiteX1" fmla="*/ 1111 w 228447"/>
                <a:gd name="connsiteY1" fmla="*/ 114820 h 143330"/>
                <a:gd name="connsiteX2" fmla="*/ 178 w 228447"/>
                <a:gd name="connsiteY2" fmla="*/ 112274 h 143330"/>
                <a:gd name="connsiteX3" fmla="*/ 2724 w 228447"/>
                <a:gd name="connsiteY3" fmla="*/ 111341 h 143330"/>
                <a:gd name="connsiteX4" fmla="*/ 110446 w 228447"/>
                <a:gd name="connsiteY4" fmla="*/ 139427 h 143330"/>
                <a:gd name="connsiteX5" fmla="*/ 179772 w 228447"/>
                <a:gd name="connsiteY5" fmla="*/ 70568 h 143330"/>
                <a:gd name="connsiteX6" fmla="*/ 224872 w 228447"/>
                <a:gd name="connsiteY6" fmla="*/ 945 h 143330"/>
                <a:gd name="connsiteX7" fmla="*/ 227503 w 228447"/>
                <a:gd name="connsiteY7" fmla="*/ 266 h 143330"/>
                <a:gd name="connsiteX8" fmla="*/ 228182 w 228447"/>
                <a:gd name="connsiteY8" fmla="*/ 2897 h 143330"/>
                <a:gd name="connsiteX9" fmla="*/ 110446 w 228447"/>
                <a:gd name="connsiteY9" fmla="*/ 143331 h 14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447" h="143330">
                  <a:moveTo>
                    <a:pt x="110446" y="143331"/>
                  </a:moveTo>
                  <a:cubicBezTo>
                    <a:pt x="62291" y="143331"/>
                    <a:pt x="1705" y="115117"/>
                    <a:pt x="1111" y="114820"/>
                  </a:cubicBezTo>
                  <a:cubicBezTo>
                    <a:pt x="153" y="114374"/>
                    <a:pt x="-268" y="113233"/>
                    <a:pt x="178" y="112274"/>
                  </a:cubicBezTo>
                  <a:cubicBezTo>
                    <a:pt x="623" y="111315"/>
                    <a:pt x="1765" y="110895"/>
                    <a:pt x="2724" y="111341"/>
                  </a:cubicBezTo>
                  <a:cubicBezTo>
                    <a:pt x="3360" y="111595"/>
                    <a:pt x="63182" y="139427"/>
                    <a:pt x="110446" y="139427"/>
                  </a:cubicBezTo>
                  <a:cubicBezTo>
                    <a:pt x="119780" y="139427"/>
                    <a:pt x="139382" y="127505"/>
                    <a:pt x="179772" y="70568"/>
                  </a:cubicBezTo>
                  <a:cubicBezTo>
                    <a:pt x="204168" y="36160"/>
                    <a:pt x="224660" y="1284"/>
                    <a:pt x="224872" y="945"/>
                  </a:cubicBezTo>
                  <a:cubicBezTo>
                    <a:pt x="225411" y="33"/>
                    <a:pt x="226591" y="-273"/>
                    <a:pt x="227503" y="266"/>
                  </a:cubicBezTo>
                  <a:cubicBezTo>
                    <a:pt x="228415" y="805"/>
                    <a:pt x="228721" y="1984"/>
                    <a:pt x="228182" y="2897"/>
                  </a:cubicBezTo>
                  <a:cubicBezTo>
                    <a:pt x="224830" y="8624"/>
                    <a:pt x="145491" y="143331"/>
                    <a:pt x="110446" y="143331"/>
                  </a:cubicBezTo>
                  <a:close/>
                </a:path>
              </a:pathLst>
            </a:custGeom>
            <a:solidFill>
              <a:srgbClr val="231F20"/>
            </a:solidFill>
            <a:ln w="4239"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A2F34135-1CD0-4A8A-91EC-E50BB92BAE0C}"/>
                </a:ext>
              </a:extLst>
            </p:cNvPr>
            <p:cNvSpPr/>
            <p:nvPr/>
          </p:nvSpPr>
          <p:spPr>
            <a:xfrm>
              <a:off x="7812127" y="3042760"/>
              <a:ext cx="40158" cy="159618"/>
            </a:xfrm>
            <a:custGeom>
              <a:avLst/>
              <a:gdLst>
                <a:gd name="connsiteX0" fmla="*/ 1959 w 40158"/>
                <a:gd name="connsiteY0" fmla="*/ 159618 h 159618"/>
                <a:gd name="connsiteX1" fmla="*/ 1492 w 40158"/>
                <a:gd name="connsiteY1" fmla="*/ 159618 h 159618"/>
                <a:gd name="connsiteX2" fmla="*/ 49 w 40158"/>
                <a:gd name="connsiteY2" fmla="*/ 157285 h 159618"/>
                <a:gd name="connsiteX3" fmla="*/ 36325 w 40158"/>
                <a:gd name="connsiteY3" fmla="*/ 1492 h 159618"/>
                <a:gd name="connsiteX4" fmla="*/ 38658 w 40158"/>
                <a:gd name="connsiteY4" fmla="*/ 49 h 159618"/>
                <a:gd name="connsiteX5" fmla="*/ 40122 w 40158"/>
                <a:gd name="connsiteY5" fmla="*/ 2247 h 159618"/>
                <a:gd name="connsiteX6" fmla="*/ 40101 w 40158"/>
                <a:gd name="connsiteY6" fmla="*/ 2341 h 159618"/>
                <a:gd name="connsiteX7" fmla="*/ 3826 w 40158"/>
                <a:gd name="connsiteY7" fmla="*/ 158176 h 159618"/>
                <a:gd name="connsiteX8" fmla="*/ 1959 w 40158"/>
                <a:gd name="connsiteY8" fmla="*/ 159618 h 159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58" h="159618">
                  <a:moveTo>
                    <a:pt x="1959" y="159618"/>
                  </a:moveTo>
                  <a:lnTo>
                    <a:pt x="1492" y="159618"/>
                  </a:lnTo>
                  <a:cubicBezTo>
                    <a:pt x="453" y="159368"/>
                    <a:pt x="-188" y="158324"/>
                    <a:pt x="49" y="157285"/>
                  </a:cubicBezTo>
                  <a:lnTo>
                    <a:pt x="36325" y="1492"/>
                  </a:lnTo>
                  <a:cubicBezTo>
                    <a:pt x="36575" y="453"/>
                    <a:pt x="37619" y="-188"/>
                    <a:pt x="38658" y="49"/>
                  </a:cubicBezTo>
                  <a:cubicBezTo>
                    <a:pt x="39668" y="253"/>
                    <a:pt x="40326" y="1237"/>
                    <a:pt x="40122" y="2247"/>
                  </a:cubicBezTo>
                  <a:cubicBezTo>
                    <a:pt x="40118" y="2277"/>
                    <a:pt x="40109" y="2311"/>
                    <a:pt x="40101" y="2341"/>
                  </a:cubicBezTo>
                  <a:lnTo>
                    <a:pt x="3826" y="158176"/>
                  </a:lnTo>
                  <a:cubicBezTo>
                    <a:pt x="3596" y="159020"/>
                    <a:pt x="2833" y="159610"/>
                    <a:pt x="1959" y="159618"/>
                  </a:cubicBezTo>
                  <a:close/>
                </a:path>
              </a:pathLst>
            </a:custGeom>
            <a:solidFill>
              <a:srgbClr val="231F20"/>
            </a:solidFill>
            <a:ln w="4239"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17A827A3-B827-44D2-A02B-1696A1877D1F}"/>
                </a:ext>
              </a:extLst>
            </p:cNvPr>
            <p:cNvSpPr/>
            <p:nvPr/>
          </p:nvSpPr>
          <p:spPr>
            <a:xfrm>
              <a:off x="7548581" y="2888395"/>
              <a:ext cx="125618" cy="4073"/>
            </a:xfrm>
            <a:custGeom>
              <a:avLst/>
              <a:gdLst>
                <a:gd name="connsiteX0" fmla="*/ 123289 w 125618"/>
                <a:gd name="connsiteY0" fmla="*/ 4052 h 4073"/>
                <a:gd name="connsiteX1" fmla="*/ 2329 w 125618"/>
                <a:gd name="connsiteY1" fmla="*/ 4052 h 4073"/>
                <a:gd name="connsiteX2" fmla="*/ 21 w 125618"/>
                <a:gd name="connsiteY2" fmla="*/ 2330 h 4073"/>
                <a:gd name="connsiteX3" fmla="*/ 1744 w 125618"/>
                <a:gd name="connsiteY3" fmla="*/ 22 h 4073"/>
                <a:gd name="connsiteX4" fmla="*/ 2329 w 125618"/>
                <a:gd name="connsiteY4" fmla="*/ 22 h 4073"/>
                <a:gd name="connsiteX5" fmla="*/ 123289 w 125618"/>
                <a:gd name="connsiteY5" fmla="*/ 22 h 4073"/>
                <a:gd name="connsiteX6" fmla="*/ 125597 w 125618"/>
                <a:gd name="connsiteY6" fmla="*/ 1744 h 4073"/>
                <a:gd name="connsiteX7" fmla="*/ 123875 w 125618"/>
                <a:gd name="connsiteY7" fmla="*/ 4052 h 4073"/>
                <a:gd name="connsiteX8" fmla="*/ 123289 w 125618"/>
                <a:gd name="connsiteY8" fmla="*/ 4052 h 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18" h="4073">
                  <a:moveTo>
                    <a:pt x="123289" y="4052"/>
                  </a:moveTo>
                  <a:lnTo>
                    <a:pt x="2329" y="4052"/>
                  </a:lnTo>
                  <a:cubicBezTo>
                    <a:pt x="1218" y="4214"/>
                    <a:pt x="183" y="3443"/>
                    <a:pt x="21" y="2330"/>
                  </a:cubicBezTo>
                  <a:cubicBezTo>
                    <a:pt x="-140" y="1217"/>
                    <a:pt x="628" y="184"/>
                    <a:pt x="1744" y="22"/>
                  </a:cubicBezTo>
                  <a:cubicBezTo>
                    <a:pt x="1939" y="-7"/>
                    <a:pt x="2134" y="-7"/>
                    <a:pt x="2329" y="22"/>
                  </a:cubicBezTo>
                  <a:lnTo>
                    <a:pt x="123289" y="22"/>
                  </a:lnTo>
                  <a:cubicBezTo>
                    <a:pt x="124401" y="-141"/>
                    <a:pt x="125436" y="631"/>
                    <a:pt x="125597" y="1744"/>
                  </a:cubicBezTo>
                  <a:cubicBezTo>
                    <a:pt x="125759" y="2856"/>
                    <a:pt x="124991" y="3890"/>
                    <a:pt x="123875" y="4052"/>
                  </a:cubicBezTo>
                  <a:cubicBezTo>
                    <a:pt x="123680" y="4081"/>
                    <a:pt x="123485" y="4081"/>
                    <a:pt x="123289" y="4052"/>
                  </a:cubicBezTo>
                  <a:close/>
                </a:path>
              </a:pathLst>
            </a:custGeom>
            <a:solidFill>
              <a:srgbClr val="D1D3D4"/>
            </a:solidFill>
            <a:ln w="4239"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B9D2FA31-110C-4B1C-9791-8A76423C1B6C}"/>
                </a:ext>
              </a:extLst>
            </p:cNvPr>
            <p:cNvSpPr/>
            <p:nvPr/>
          </p:nvSpPr>
          <p:spPr>
            <a:xfrm>
              <a:off x="7548789" y="2914891"/>
              <a:ext cx="125202" cy="4242"/>
            </a:xfrm>
            <a:custGeom>
              <a:avLst/>
              <a:gdLst>
                <a:gd name="connsiteX0" fmla="*/ 123081 w 125202"/>
                <a:gd name="connsiteY0" fmla="*/ 4243 h 4242"/>
                <a:gd name="connsiteX1" fmla="*/ 2121 w 125202"/>
                <a:gd name="connsiteY1" fmla="*/ 4243 h 4242"/>
                <a:gd name="connsiteX2" fmla="*/ 0 w 125202"/>
                <a:gd name="connsiteY2" fmla="*/ 2121 h 4242"/>
                <a:gd name="connsiteX3" fmla="*/ 2121 w 125202"/>
                <a:gd name="connsiteY3" fmla="*/ 0 h 4242"/>
                <a:gd name="connsiteX4" fmla="*/ 123081 w 125202"/>
                <a:gd name="connsiteY4" fmla="*/ 0 h 4242"/>
                <a:gd name="connsiteX5" fmla="*/ 125203 w 125202"/>
                <a:gd name="connsiteY5" fmla="*/ 2121 h 4242"/>
                <a:gd name="connsiteX6" fmla="*/ 123081 w 125202"/>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02" h="4242">
                  <a:moveTo>
                    <a:pt x="123081" y="4243"/>
                  </a:moveTo>
                  <a:lnTo>
                    <a:pt x="2121" y="4243"/>
                  </a:lnTo>
                  <a:cubicBezTo>
                    <a:pt x="950" y="4243"/>
                    <a:pt x="0" y="3292"/>
                    <a:pt x="0" y="2121"/>
                  </a:cubicBezTo>
                  <a:cubicBezTo>
                    <a:pt x="0" y="950"/>
                    <a:pt x="950" y="0"/>
                    <a:pt x="2121" y="0"/>
                  </a:cubicBezTo>
                  <a:lnTo>
                    <a:pt x="123081" y="0"/>
                  </a:lnTo>
                  <a:cubicBezTo>
                    <a:pt x="124252" y="0"/>
                    <a:pt x="125203" y="950"/>
                    <a:pt x="125203" y="2121"/>
                  </a:cubicBezTo>
                  <a:cubicBezTo>
                    <a:pt x="125203" y="3292"/>
                    <a:pt x="124252" y="4243"/>
                    <a:pt x="123081" y="4243"/>
                  </a:cubicBezTo>
                  <a:close/>
                </a:path>
              </a:pathLst>
            </a:custGeom>
            <a:solidFill>
              <a:srgbClr val="D1D3D4"/>
            </a:solidFill>
            <a:ln w="4239"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933F3D61-C63B-4B87-969B-C535A425928D}"/>
                </a:ext>
              </a:extLst>
            </p:cNvPr>
            <p:cNvSpPr/>
            <p:nvPr/>
          </p:nvSpPr>
          <p:spPr>
            <a:xfrm>
              <a:off x="7548873" y="2941790"/>
              <a:ext cx="82945" cy="4073"/>
            </a:xfrm>
            <a:custGeom>
              <a:avLst/>
              <a:gdLst>
                <a:gd name="connsiteX0" fmla="*/ 80909 w 82945"/>
                <a:gd name="connsiteY0" fmla="*/ 4074 h 4073"/>
                <a:gd name="connsiteX1" fmla="*/ 2037 w 82945"/>
                <a:gd name="connsiteY1" fmla="*/ 4074 h 4073"/>
                <a:gd name="connsiteX2" fmla="*/ 1 w 82945"/>
                <a:gd name="connsiteY2" fmla="*/ 2037 h 4073"/>
                <a:gd name="connsiteX3" fmla="*/ 1952 w 82945"/>
                <a:gd name="connsiteY3" fmla="*/ 1 h 4073"/>
                <a:gd name="connsiteX4" fmla="*/ 2037 w 82945"/>
                <a:gd name="connsiteY4" fmla="*/ 1 h 4073"/>
                <a:gd name="connsiteX5" fmla="*/ 80909 w 82945"/>
                <a:gd name="connsiteY5" fmla="*/ 1 h 4073"/>
                <a:gd name="connsiteX6" fmla="*/ 82946 w 82945"/>
                <a:gd name="connsiteY6" fmla="*/ 1952 h 4073"/>
                <a:gd name="connsiteX7" fmla="*/ 82946 w 82945"/>
                <a:gd name="connsiteY7" fmla="*/ 2037 h 4073"/>
                <a:gd name="connsiteX8" fmla="*/ 80909 w 82945"/>
                <a:gd name="connsiteY8" fmla="*/ 4074 h 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945" h="4073">
                  <a:moveTo>
                    <a:pt x="80909" y="4074"/>
                  </a:moveTo>
                  <a:lnTo>
                    <a:pt x="2037" y="4074"/>
                  </a:lnTo>
                  <a:cubicBezTo>
                    <a:pt x="913" y="4074"/>
                    <a:pt x="1" y="3161"/>
                    <a:pt x="1" y="2037"/>
                  </a:cubicBezTo>
                  <a:cubicBezTo>
                    <a:pt x="-25" y="934"/>
                    <a:pt x="849" y="26"/>
                    <a:pt x="1952" y="1"/>
                  </a:cubicBezTo>
                  <a:cubicBezTo>
                    <a:pt x="1982" y="1"/>
                    <a:pt x="2007" y="1"/>
                    <a:pt x="2037" y="1"/>
                  </a:cubicBezTo>
                  <a:lnTo>
                    <a:pt x="80909" y="1"/>
                  </a:lnTo>
                  <a:cubicBezTo>
                    <a:pt x="82012" y="-25"/>
                    <a:pt x="82920" y="849"/>
                    <a:pt x="82946" y="1952"/>
                  </a:cubicBezTo>
                  <a:cubicBezTo>
                    <a:pt x="82946" y="1982"/>
                    <a:pt x="82946" y="2007"/>
                    <a:pt x="82946" y="2037"/>
                  </a:cubicBezTo>
                  <a:cubicBezTo>
                    <a:pt x="82946" y="3161"/>
                    <a:pt x="82034" y="4074"/>
                    <a:pt x="80909" y="4074"/>
                  </a:cubicBezTo>
                  <a:close/>
                </a:path>
              </a:pathLst>
            </a:custGeom>
            <a:solidFill>
              <a:srgbClr val="D1D3D4"/>
            </a:solidFill>
            <a:ln w="4239"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1AFB6613-BEC2-435D-A26F-944C74271856}"/>
                </a:ext>
              </a:extLst>
            </p:cNvPr>
            <p:cNvSpPr/>
            <p:nvPr/>
          </p:nvSpPr>
          <p:spPr>
            <a:xfrm>
              <a:off x="7078776" y="2828722"/>
              <a:ext cx="124490" cy="4030"/>
            </a:xfrm>
            <a:custGeom>
              <a:avLst/>
              <a:gdLst>
                <a:gd name="connsiteX0" fmla="*/ 122746 w 124490"/>
                <a:gd name="connsiteY0" fmla="*/ 4031 h 4030"/>
                <a:gd name="connsiteX1" fmla="*/ 1744 w 124490"/>
                <a:gd name="connsiteY1" fmla="*/ 4031 h 4030"/>
                <a:gd name="connsiteX2" fmla="*/ 21 w 124490"/>
                <a:gd name="connsiteY2" fmla="*/ 1722 h 4030"/>
                <a:gd name="connsiteX3" fmla="*/ 1744 w 124490"/>
                <a:gd name="connsiteY3" fmla="*/ 0 h 4030"/>
                <a:gd name="connsiteX4" fmla="*/ 122746 w 124490"/>
                <a:gd name="connsiteY4" fmla="*/ 0 h 4030"/>
                <a:gd name="connsiteX5" fmla="*/ 124469 w 124490"/>
                <a:gd name="connsiteY5" fmla="*/ 2308 h 4030"/>
                <a:gd name="connsiteX6" fmla="*/ 122746 w 124490"/>
                <a:gd name="connsiteY6" fmla="*/ 4031 h 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90" h="4030">
                  <a:moveTo>
                    <a:pt x="122746" y="4031"/>
                  </a:moveTo>
                  <a:lnTo>
                    <a:pt x="1744" y="4031"/>
                  </a:lnTo>
                  <a:cubicBezTo>
                    <a:pt x="632" y="3868"/>
                    <a:pt x="-140" y="2835"/>
                    <a:pt x="21" y="1722"/>
                  </a:cubicBezTo>
                  <a:cubicBezTo>
                    <a:pt x="153" y="830"/>
                    <a:pt x="853" y="130"/>
                    <a:pt x="1744" y="0"/>
                  </a:cubicBezTo>
                  <a:lnTo>
                    <a:pt x="122746" y="0"/>
                  </a:lnTo>
                  <a:cubicBezTo>
                    <a:pt x="123858" y="162"/>
                    <a:pt x="124630" y="1196"/>
                    <a:pt x="124469" y="2308"/>
                  </a:cubicBezTo>
                  <a:cubicBezTo>
                    <a:pt x="124337" y="3200"/>
                    <a:pt x="123637" y="3901"/>
                    <a:pt x="122746" y="4031"/>
                  </a:cubicBezTo>
                  <a:close/>
                </a:path>
              </a:pathLst>
            </a:custGeom>
            <a:solidFill>
              <a:srgbClr val="D1D3D4"/>
            </a:solidFill>
            <a:ln w="4239"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83E276ED-6C48-4A2F-9A4E-81EA7B0479E0}"/>
                </a:ext>
              </a:extLst>
            </p:cNvPr>
            <p:cNvSpPr/>
            <p:nvPr/>
          </p:nvSpPr>
          <p:spPr>
            <a:xfrm>
              <a:off x="7078398" y="2855027"/>
              <a:ext cx="83157" cy="4242"/>
            </a:xfrm>
            <a:custGeom>
              <a:avLst/>
              <a:gdLst>
                <a:gd name="connsiteX0" fmla="*/ 81036 w 83157"/>
                <a:gd name="connsiteY0" fmla="*/ 4243 h 4242"/>
                <a:gd name="connsiteX1" fmla="*/ 2121 w 83157"/>
                <a:gd name="connsiteY1" fmla="*/ 4243 h 4242"/>
                <a:gd name="connsiteX2" fmla="*/ 0 w 83157"/>
                <a:gd name="connsiteY2" fmla="*/ 2121 h 4242"/>
                <a:gd name="connsiteX3" fmla="*/ 2121 w 83157"/>
                <a:gd name="connsiteY3" fmla="*/ 0 h 4242"/>
                <a:gd name="connsiteX4" fmla="*/ 81036 w 83157"/>
                <a:gd name="connsiteY4" fmla="*/ 0 h 4242"/>
                <a:gd name="connsiteX5" fmla="*/ 83157 w 83157"/>
                <a:gd name="connsiteY5" fmla="*/ 2121 h 4242"/>
                <a:gd name="connsiteX6" fmla="*/ 81036 w 83157"/>
                <a:gd name="connsiteY6" fmla="*/ 4243 h 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157" h="4242">
                  <a:moveTo>
                    <a:pt x="81036" y="4243"/>
                  </a:moveTo>
                  <a:lnTo>
                    <a:pt x="2121" y="4243"/>
                  </a:lnTo>
                  <a:cubicBezTo>
                    <a:pt x="950" y="4243"/>
                    <a:pt x="0" y="3293"/>
                    <a:pt x="0" y="2121"/>
                  </a:cubicBezTo>
                  <a:cubicBezTo>
                    <a:pt x="0" y="950"/>
                    <a:pt x="950" y="0"/>
                    <a:pt x="2121" y="0"/>
                  </a:cubicBezTo>
                  <a:lnTo>
                    <a:pt x="81036" y="0"/>
                  </a:lnTo>
                  <a:cubicBezTo>
                    <a:pt x="82207" y="0"/>
                    <a:pt x="83157" y="950"/>
                    <a:pt x="83157" y="2121"/>
                  </a:cubicBezTo>
                  <a:cubicBezTo>
                    <a:pt x="83157" y="3293"/>
                    <a:pt x="82207" y="4243"/>
                    <a:pt x="81036" y="4243"/>
                  </a:cubicBezTo>
                  <a:close/>
                </a:path>
              </a:pathLst>
            </a:custGeom>
            <a:solidFill>
              <a:srgbClr val="D1D3D4"/>
            </a:solidFill>
            <a:ln w="4239"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6D59D74E-6FC9-44C5-94FC-5D7993C46CE4}"/>
                </a:ext>
              </a:extLst>
            </p:cNvPr>
            <p:cNvSpPr/>
            <p:nvPr/>
          </p:nvSpPr>
          <p:spPr>
            <a:xfrm>
              <a:off x="7100301" y="2915231"/>
              <a:ext cx="540397" cy="189139"/>
            </a:xfrm>
            <a:custGeom>
              <a:avLst/>
              <a:gdLst>
                <a:gd name="connsiteX0" fmla="*/ 414461 w 540397"/>
                <a:gd name="connsiteY0" fmla="*/ 188673 h 189139"/>
                <a:gd name="connsiteX1" fmla="*/ 317854 w 540397"/>
                <a:gd name="connsiteY1" fmla="*/ 112601 h 189139"/>
                <a:gd name="connsiteX2" fmla="*/ 270972 w 540397"/>
                <a:gd name="connsiteY2" fmla="*/ 68350 h 189139"/>
                <a:gd name="connsiteX3" fmla="*/ 222223 w 540397"/>
                <a:gd name="connsiteY3" fmla="*/ 89563 h 189139"/>
                <a:gd name="connsiteX4" fmla="*/ 144327 w 540397"/>
                <a:gd name="connsiteY4" fmla="*/ 118287 h 189139"/>
                <a:gd name="connsiteX5" fmla="*/ 499 w 540397"/>
                <a:gd name="connsiteY5" fmla="*/ 3309 h 189139"/>
                <a:gd name="connsiteX6" fmla="*/ 677 w 540397"/>
                <a:gd name="connsiteY6" fmla="*/ 496 h 189139"/>
                <a:gd name="connsiteX7" fmla="*/ 711 w 540397"/>
                <a:gd name="connsiteY7" fmla="*/ 466 h 189139"/>
                <a:gd name="connsiteX8" fmla="*/ 3596 w 540397"/>
                <a:gd name="connsiteY8" fmla="*/ 721 h 189139"/>
                <a:gd name="connsiteX9" fmla="*/ 144539 w 540397"/>
                <a:gd name="connsiteY9" fmla="*/ 114256 h 189139"/>
                <a:gd name="connsiteX10" fmla="*/ 220187 w 540397"/>
                <a:gd name="connsiteY10" fmla="*/ 86042 h 189139"/>
                <a:gd name="connsiteX11" fmla="*/ 270845 w 540397"/>
                <a:gd name="connsiteY11" fmla="*/ 64404 h 189139"/>
                <a:gd name="connsiteX12" fmla="*/ 321036 w 540397"/>
                <a:gd name="connsiteY12" fmla="*/ 110225 h 189139"/>
                <a:gd name="connsiteX13" fmla="*/ 416625 w 540397"/>
                <a:gd name="connsiteY13" fmla="*/ 184685 h 189139"/>
                <a:gd name="connsiteX14" fmla="*/ 478738 w 540397"/>
                <a:gd name="connsiteY14" fmla="*/ 127578 h 189139"/>
                <a:gd name="connsiteX15" fmla="*/ 538136 w 540397"/>
                <a:gd name="connsiteY15" fmla="*/ 68180 h 189139"/>
                <a:gd name="connsiteX16" fmla="*/ 540385 w 540397"/>
                <a:gd name="connsiteY16" fmla="*/ 69979 h 189139"/>
                <a:gd name="connsiteX17" fmla="*/ 538900 w 540397"/>
                <a:gd name="connsiteY17" fmla="*/ 72168 h 189139"/>
                <a:gd name="connsiteX18" fmla="*/ 482387 w 540397"/>
                <a:gd name="connsiteY18" fmla="*/ 129742 h 189139"/>
                <a:gd name="connsiteX19" fmla="*/ 416922 w 540397"/>
                <a:gd name="connsiteY19" fmla="*/ 189140 h 189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0397" h="189139">
                  <a:moveTo>
                    <a:pt x="414461" y="188673"/>
                  </a:moveTo>
                  <a:cubicBezTo>
                    <a:pt x="377252" y="188673"/>
                    <a:pt x="344371" y="146585"/>
                    <a:pt x="317854" y="112601"/>
                  </a:cubicBezTo>
                  <a:cubicBezTo>
                    <a:pt x="299144" y="88672"/>
                    <a:pt x="283022" y="67756"/>
                    <a:pt x="270972" y="68350"/>
                  </a:cubicBezTo>
                  <a:cubicBezTo>
                    <a:pt x="257990" y="68732"/>
                    <a:pt x="240594" y="78787"/>
                    <a:pt x="222223" y="89563"/>
                  </a:cubicBezTo>
                  <a:cubicBezTo>
                    <a:pt x="197785" y="103692"/>
                    <a:pt x="170123" y="119644"/>
                    <a:pt x="144327" y="118287"/>
                  </a:cubicBezTo>
                  <a:cubicBezTo>
                    <a:pt x="96045" y="115698"/>
                    <a:pt x="4317" y="7976"/>
                    <a:pt x="499" y="3309"/>
                  </a:cubicBezTo>
                  <a:cubicBezTo>
                    <a:pt x="-231" y="2481"/>
                    <a:pt x="-150" y="1221"/>
                    <a:pt x="677" y="496"/>
                  </a:cubicBezTo>
                  <a:cubicBezTo>
                    <a:pt x="690" y="483"/>
                    <a:pt x="698" y="475"/>
                    <a:pt x="711" y="466"/>
                  </a:cubicBezTo>
                  <a:cubicBezTo>
                    <a:pt x="1585" y="-242"/>
                    <a:pt x="2862" y="-132"/>
                    <a:pt x="3596" y="721"/>
                  </a:cubicBezTo>
                  <a:cubicBezTo>
                    <a:pt x="4529" y="1824"/>
                    <a:pt x="97997" y="111753"/>
                    <a:pt x="144539" y="114256"/>
                  </a:cubicBezTo>
                  <a:cubicBezTo>
                    <a:pt x="169189" y="115656"/>
                    <a:pt x="196258" y="99873"/>
                    <a:pt x="220187" y="86042"/>
                  </a:cubicBezTo>
                  <a:cubicBezTo>
                    <a:pt x="239025" y="75138"/>
                    <a:pt x="256844" y="64828"/>
                    <a:pt x="270845" y="64404"/>
                  </a:cubicBezTo>
                  <a:cubicBezTo>
                    <a:pt x="284846" y="63980"/>
                    <a:pt x="300883" y="84387"/>
                    <a:pt x="321036" y="110225"/>
                  </a:cubicBezTo>
                  <a:cubicBezTo>
                    <a:pt x="347553" y="144167"/>
                    <a:pt x="380434" y="186594"/>
                    <a:pt x="416625" y="184685"/>
                  </a:cubicBezTo>
                  <a:cubicBezTo>
                    <a:pt x="448233" y="183158"/>
                    <a:pt x="463083" y="156174"/>
                    <a:pt x="478738" y="127578"/>
                  </a:cubicBezTo>
                  <a:cubicBezTo>
                    <a:pt x="493291" y="101061"/>
                    <a:pt x="508437" y="73611"/>
                    <a:pt x="538136" y="68180"/>
                  </a:cubicBezTo>
                  <a:cubicBezTo>
                    <a:pt x="539252" y="68057"/>
                    <a:pt x="540262" y="68859"/>
                    <a:pt x="540385" y="69979"/>
                  </a:cubicBezTo>
                  <a:cubicBezTo>
                    <a:pt x="540495" y="70976"/>
                    <a:pt x="539867" y="71905"/>
                    <a:pt x="538900" y="72168"/>
                  </a:cubicBezTo>
                  <a:cubicBezTo>
                    <a:pt x="511068" y="77472"/>
                    <a:pt x="496473" y="104031"/>
                    <a:pt x="482387" y="129742"/>
                  </a:cubicBezTo>
                  <a:cubicBezTo>
                    <a:pt x="466859" y="158041"/>
                    <a:pt x="450779" y="187316"/>
                    <a:pt x="416922" y="189140"/>
                  </a:cubicBezTo>
                  <a:close/>
                </a:path>
              </a:pathLst>
            </a:custGeom>
            <a:solidFill>
              <a:srgbClr val="D1D3D4"/>
            </a:solidFill>
            <a:ln w="4239"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F948159E-DDFC-4842-9B91-A5255CFACE5C}"/>
                </a:ext>
              </a:extLst>
            </p:cNvPr>
            <p:cNvSpPr/>
            <p:nvPr/>
          </p:nvSpPr>
          <p:spPr>
            <a:xfrm>
              <a:off x="7014673" y="3348285"/>
              <a:ext cx="722069" cy="4073"/>
            </a:xfrm>
            <a:custGeom>
              <a:avLst/>
              <a:gdLst>
                <a:gd name="connsiteX0" fmla="*/ 720032 w 722069"/>
                <a:gd name="connsiteY0" fmla="*/ 4073 h 4073"/>
                <a:gd name="connsiteX1" fmla="*/ 2037 w 722069"/>
                <a:gd name="connsiteY1" fmla="*/ 4073 h 4073"/>
                <a:gd name="connsiteX2" fmla="*/ 0 w 722069"/>
                <a:gd name="connsiteY2" fmla="*/ 2121 h 4073"/>
                <a:gd name="connsiteX3" fmla="*/ 0 w 722069"/>
                <a:gd name="connsiteY3" fmla="*/ 2037 h 4073"/>
                <a:gd name="connsiteX4" fmla="*/ 2037 w 722069"/>
                <a:gd name="connsiteY4" fmla="*/ 0 h 4073"/>
                <a:gd name="connsiteX5" fmla="*/ 720032 w 722069"/>
                <a:gd name="connsiteY5" fmla="*/ 0 h 4073"/>
                <a:gd name="connsiteX6" fmla="*/ 722069 w 722069"/>
                <a:gd name="connsiteY6" fmla="*/ 2037 h 4073"/>
                <a:gd name="connsiteX7" fmla="*/ 720117 w 722069"/>
                <a:gd name="connsiteY7" fmla="*/ 4073 h 4073"/>
                <a:gd name="connsiteX8" fmla="*/ 720032 w 722069"/>
                <a:gd name="connsiteY8" fmla="*/ 4073 h 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069" h="4073">
                  <a:moveTo>
                    <a:pt x="720032" y="4073"/>
                  </a:moveTo>
                  <a:lnTo>
                    <a:pt x="2037" y="4073"/>
                  </a:lnTo>
                  <a:cubicBezTo>
                    <a:pt x="933" y="4098"/>
                    <a:pt x="25" y="3225"/>
                    <a:pt x="0" y="2121"/>
                  </a:cubicBezTo>
                  <a:cubicBezTo>
                    <a:pt x="0" y="2092"/>
                    <a:pt x="0" y="2066"/>
                    <a:pt x="0" y="2037"/>
                  </a:cubicBezTo>
                  <a:cubicBezTo>
                    <a:pt x="0" y="912"/>
                    <a:pt x="912" y="0"/>
                    <a:pt x="2037" y="0"/>
                  </a:cubicBezTo>
                  <a:lnTo>
                    <a:pt x="720032" y="0"/>
                  </a:lnTo>
                  <a:cubicBezTo>
                    <a:pt x="721156" y="0"/>
                    <a:pt x="722069" y="912"/>
                    <a:pt x="722069" y="2037"/>
                  </a:cubicBezTo>
                  <a:cubicBezTo>
                    <a:pt x="722094" y="3135"/>
                    <a:pt x="721220" y="4048"/>
                    <a:pt x="720117" y="4073"/>
                  </a:cubicBezTo>
                  <a:cubicBezTo>
                    <a:pt x="720091" y="4073"/>
                    <a:pt x="720062" y="4073"/>
                    <a:pt x="720032" y="4073"/>
                  </a:cubicBezTo>
                  <a:close/>
                </a:path>
              </a:pathLst>
            </a:custGeom>
            <a:solidFill>
              <a:srgbClr val="D1D3D4"/>
            </a:solidFill>
            <a:ln w="4239"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8A1A48BA-1976-4BE5-93CF-880B7CD0F0BE}"/>
                </a:ext>
              </a:extLst>
            </p:cNvPr>
            <p:cNvSpPr/>
            <p:nvPr/>
          </p:nvSpPr>
          <p:spPr>
            <a:xfrm>
              <a:off x="7090066" y="2902672"/>
              <a:ext cx="28002" cy="28002"/>
            </a:xfrm>
            <a:custGeom>
              <a:avLst/>
              <a:gdLst>
                <a:gd name="connsiteX0" fmla="*/ 14043 w 28002"/>
                <a:gd name="connsiteY0" fmla="*/ 28002 h 28002"/>
                <a:gd name="connsiteX1" fmla="*/ 0 w 28002"/>
                <a:gd name="connsiteY1" fmla="*/ 14043 h 28002"/>
                <a:gd name="connsiteX2" fmla="*/ 13959 w 28002"/>
                <a:gd name="connsiteY2" fmla="*/ 0 h 28002"/>
                <a:gd name="connsiteX3" fmla="*/ 28002 w 28002"/>
                <a:gd name="connsiteY3" fmla="*/ 13959 h 28002"/>
                <a:gd name="connsiteX4" fmla="*/ 28002 w 28002"/>
                <a:gd name="connsiteY4" fmla="*/ 14001 h 28002"/>
                <a:gd name="connsiteX5" fmla="*/ 14043 w 28002"/>
                <a:gd name="connsiteY5" fmla="*/ 28002 h 28002"/>
                <a:gd name="connsiteX6" fmla="*/ 14043 w 28002"/>
                <a:gd name="connsiteY6" fmla="*/ 4115 h 28002"/>
                <a:gd name="connsiteX7" fmla="*/ 4073 w 28002"/>
                <a:gd name="connsiteY7" fmla="*/ 14001 h 28002"/>
                <a:gd name="connsiteX8" fmla="*/ 13959 w 28002"/>
                <a:gd name="connsiteY8" fmla="*/ 23971 h 28002"/>
                <a:gd name="connsiteX9" fmla="*/ 23929 w 28002"/>
                <a:gd name="connsiteY9" fmla="*/ 14086 h 28002"/>
                <a:gd name="connsiteX10" fmla="*/ 23929 w 28002"/>
                <a:gd name="connsiteY10" fmla="*/ 14001 h 28002"/>
                <a:gd name="connsiteX11" fmla="*/ 14043 w 28002"/>
                <a:gd name="connsiteY11" fmla="*/ 4115 h 2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002" h="28002">
                  <a:moveTo>
                    <a:pt x="14043" y="28002"/>
                  </a:moveTo>
                  <a:cubicBezTo>
                    <a:pt x="6309" y="28027"/>
                    <a:pt x="26" y="21778"/>
                    <a:pt x="0" y="14043"/>
                  </a:cubicBezTo>
                  <a:cubicBezTo>
                    <a:pt x="-25" y="6309"/>
                    <a:pt x="6224" y="24"/>
                    <a:pt x="13959" y="0"/>
                  </a:cubicBezTo>
                  <a:cubicBezTo>
                    <a:pt x="21693" y="-23"/>
                    <a:pt x="27977" y="6224"/>
                    <a:pt x="28002" y="13959"/>
                  </a:cubicBezTo>
                  <a:cubicBezTo>
                    <a:pt x="28002" y="13971"/>
                    <a:pt x="28002" y="13988"/>
                    <a:pt x="28002" y="14001"/>
                  </a:cubicBezTo>
                  <a:cubicBezTo>
                    <a:pt x="28002" y="21719"/>
                    <a:pt x="21761" y="27977"/>
                    <a:pt x="14043" y="28002"/>
                  </a:cubicBezTo>
                  <a:close/>
                  <a:moveTo>
                    <a:pt x="14043" y="4115"/>
                  </a:moveTo>
                  <a:cubicBezTo>
                    <a:pt x="8562" y="4090"/>
                    <a:pt x="4099" y="8519"/>
                    <a:pt x="4073" y="14001"/>
                  </a:cubicBezTo>
                  <a:cubicBezTo>
                    <a:pt x="4052" y="19483"/>
                    <a:pt x="8477" y="23946"/>
                    <a:pt x="13959" y="23971"/>
                  </a:cubicBezTo>
                  <a:cubicBezTo>
                    <a:pt x="19440" y="23993"/>
                    <a:pt x="23904" y="19567"/>
                    <a:pt x="23929" y="14086"/>
                  </a:cubicBezTo>
                  <a:cubicBezTo>
                    <a:pt x="23929" y="14056"/>
                    <a:pt x="23929" y="14031"/>
                    <a:pt x="23929" y="14001"/>
                  </a:cubicBezTo>
                  <a:cubicBezTo>
                    <a:pt x="23908" y="8549"/>
                    <a:pt x="19495" y="4137"/>
                    <a:pt x="14043" y="4115"/>
                  </a:cubicBezTo>
                  <a:close/>
                </a:path>
              </a:pathLst>
            </a:custGeom>
            <a:solidFill>
              <a:srgbClr val="D1D3D4"/>
            </a:solidFill>
            <a:ln w="4239"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B24C1A74-04D9-48AE-A0AA-F2CB5EDF896D}"/>
                </a:ext>
              </a:extLst>
            </p:cNvPr>
            <p:cNvSpPr/>
            <p:nvPr/>
          </p:nvSpPr>
          <p:spPr>
            <a:xfrm>
              <a:off x="7624776" y="2971107"/>
              <a:ext cx="27917" cy="27917"/>
            </a:xfrm>
            <a:custGeom>
              <a:avLst/>
              <a:gdLst>
                <a:gd name="connsiteX0" fmla="*/ 13958 w 27917"/>
                <a:gd name="connsiteY0" fmla="*/ 27917 h 27917"/>
                <a:gd name="connsiteX1" fmla="*/ 0 w 27917"/>
                <a:gd name="connsiteY1" fmla="*/ 13959 h 27917"/>
                <a:gd name="connsiteX2" fmla="*/ 13958 w 27917"/>
                <a:gd name="connsiteY2" fmla="*/ 0 h 27917"/>
                <a:gd name="connsiteX3" fmla="*/ 27917 w 27917"/>
                <a:gd name="connsiteY3" fmla="*/ 13959 h 27917"/>
                <a:gd name="connsiteX4" fmla="*/ 13958 w 27917"/>
                <a:gd name="connsiteY4" fmla="*/ 27917 h 27917"/>
                <a:gd name="connsiteX5" fmla="*/ 13958 w 27917"/>
                <a:gd name="connsiteY5" fmla="*/ 4031 h 27917"/>
                <a:gd name="connsiteX6" fmla="*/ 4031 w 27917"/>
                <a:gd name="connsiteY6" fmla="*/ 13959 h 27917"/>
                <a:gd name="connsiteX7" fmla="*/ 13958 w 27917"/>
                <a:gd name="connsiteY7" fmla="*/ 23887 h 27917"/>
                <a:gd name="connsiteX8" fmla="*/ 23887 w 27917"/>
                <a:gd name="connsiteY8" fmla="*/ 13959 h 27917"/>
                <a:gd name="connsiteX9" fmla="*/ 13958 w 27917"/>
                <a:gd name="connsiteY9" fmla="*/ 4031 h 27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17" h="27917">
                  <a:moveTo>
                    <a:pt x="13958" y="27917"/>
                  </a:moveTo>
                  <a:cubicBezTo>
                    <a:pt x="6249" y="27917"/>
                    <a:pt x="0" y="21668"/>
                    <a:pt x="0" y="13959"/>
                  </a:cubicBezTo>
                  <a:cubicBezTo>
                    <a:pt x="0" y="6250"/>
                    <a:pt x="6249" y="0"/>
                    <a:pt x="13958" y="0"/>
                  </a:cubicBezTo>
                  <a:cubicBezTo>
                    <a:pt x="21668" y="0"/>
                    <a:pt x="27917" y="6250"/>
                    <a:pt x="27917" y="13959"/>
                  </a:cubicBezTo>
                  <a:cubicBezTo>
                    <a:pt x="27917" y="21668"/>
                    <a:pt x="21668" y="27917"/>
                    <a:pt x="13958" y="27917"/>
                  </a:cubicBezTo>
                  <a:close/>
                  <a:moveTo>
                    <a:pt x="13958" y="4031"/>
                  </a:moveTo>
                  <a:cubicBezTo>
                    <a:pt x="8477" y="4031"/>
                    <a:pt x="4031" y="8477"/>
                    <a:pt x="4031" y="13959"/>
                  </a:cubicBezTo>
                  <a:cubicBezTo>
                    <a:pt x="4031" y="19440"/>
                    <a:pt x="8477" y="23887"/>
                    <a:pt x="13958" y="23887"/>
                  </a:cubicBezTo>
                  <a:cubicBezTo>
                    <a:pt x="19440" y="23887"/>
                    <a:pt x="23887" y="19440"/>
                    <a:pt x="23887" y="13959"/>
                  </a:cubicBezTo>
                  <a:cubicBezTo>
                    <a:pt x="23887" y="8477"/>
                    <a:pt x="19440" y="4031"/>
                    <a:pt x="13958" y="4031"/>
                  </a:cubicBezTo>
                  <a:close/>
                </a:path>
              </a:pathLst>
            </a:custGeom>
            <a:solidFill>
              <a:srgbClr val="D1D3D4"/>
            </a:solidFill>
            <a:ln w="4239"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154C409C-268F-4E11-A066-4EFF573D2866}"/>
                </a:ext>
              </a:extLst>
            </p:cNvPr>
            <p:cNvSpPr/>
            <p:nvPr/>
          </p:nvSpPr>
          <p:spPr>
            <a:xfrm>
              <a:off x="7924473" y="3148524"/>
              <a:ext cx="123200" cy="160303"/>
            </a:xfrm>
            <a:custGeom>
              <a:avLst/>
              <a:gdLst>
                <a:gd name="connsiteX0" fmla="*/ 1918 w 123200"/>
                <a:gd name="connsiteY0" fmla="*/ 160304 h 160303"/>
                <a:gd name="connsiteX1" fmla="*/ 0 w 123200"/>
                <a:gd name="connsiteY1" fmla="*/ 158318 h 160303"/>
                <a:gd name="connsiteX2" fmla="*/ 688 w 123200"/>
                <a:gd name="connsiteY2" fmla="*/ 156867 h 160303"/>
                <a:gd name="connsiteX3" fmla="*/ 119484 w 123200"/>
                <a:gd name="connsiteY3" fmla="*/ 1117 h 160303"/>
                <a:gd name="connsiteX4" fmla="*/ 122072 w 123200"/>
                <a:gd name="connsiteY4" fmla="*/ 184 h 160303"/>
                <a:gd name="connsiteX5" fmla="*/ 123048 w 123200"/>
                <a:gd name="connsiteY5" fmla="*/ 2636 h 160303"/>
                <a:gd name="connsiteX6" fmla="*/ 123005 w 123200"/>
                <a:gd name="connsiteY6" fmla="*/ 2729 h 160303"/>
                <a:gd name="connsiteX7" fmla="*/ 3318 w 123200"/>
                <a:gd name="connsiteY7" fmla="*/ 159710 h 160303"/>
                <a:gd name="connsiteX8" fmla="*/ 1918 w 123200"/>
                <a:gd name="connsiteY8" fmla="*/ 160304 h 16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200" h="160303">
                  <a:moveTo>
                    <a:pt x="1918" y="160304"/>
                  </a:moveTo>
                  <a:cubicBezTo>
                    <a:pt x="840" y="160283"/>
                    <a:pt x="-17" y="159396"/>
                    <a:pt x="0" y="158318"/>
                  </a:cubicBezTo>
                  <a:cubicBezTo>
                    <a:pt x="13" y="157758"/>
                    <a:pt x="263" y="157232"/>
                    <a:pt x="688" y="156867"/>
                  </a:cubicBezTo>
                  <a:cubicBezTo>
                    <a:pt x="1451" y="156231"/>
                    <a:pt x="77056" y="93227"/>
                    <a:pt x="119484" y="1117"/>
                  </a:cubicBezTo>
                  <a:cubicBezTo>
                    <a:pt x="119942" y="146"/>
                    <a:pt x="121100" y="-270"/>
                    <a:pt x="122072" y="184"/>
                  </a:cubicBezTo>
                  <a:cubicBezTo>
                    <a:pt x="123018" y="591"/>
                    <a:pt x="123455" y="1690"/>
                    <a:pt x="123048" y="2636"/>
                  </a:cubicBezTo>
                  <a:cubicBezTo>
                    <a:pt x="123035" y="2670"/>
                    <a:pt x="123022" y="2700"/>
                    <a:pt x="123005" y="2729"/>
                  </a:cubicBezTo>
                  <a:cubicBezTo>
                    <a:pt x="80239" y="95730"/>
                    <a:pt x="4209" y="159201"/>
                    <a:pt x="3318" y="159710"/>
                  </a:cubicBezTo>
                  <a:cubicBezTo>
                    <a:pt x="2949" y="160088"/>
                    <a:pt x="2444" y="160304"/>
                    <a:pt x="1918" y="160304"/>
                  </a:cubicBezTo>
                  <a:close/>
                </a:path>
              </a:pathLst>
            </a:custGeom>
            <a:solidFill>
              <a:srgbClr val="231F20"/>
            </a:solidFill>
            <a:ln w="4239" cap="flat">
              <a:noFill/>
              <a:prstDash val="solid"/>
              <a:miter/>
            </a:ln>
          </p:spPr>
          <p:txBody>
            <a:bodyPr rtlCol="0" anchor="ctr"/>
            <a:lstStyle/>
            <a:p>
              <a:endParaRPr lang="zh-CN" altLang="en-US"/>
            </a:p>
          </p:txBody>
        </p:sp>
      </p:grpSp>
      <p:grpSp>
        <p:nvGrpSpPr>
          <p:cNvPr id="56" name="组合 55">
            <a:extLst>
              <a:ext uri="{FF2B5EF4-FFF2-40B4-BE49-F238E27FC236}">
                <a16:creationId xmlns:a16="http://schemas.microsoft.com/office/drawing/2014/main" id="{820FB77C-E38E-454C-9A92-4820C366B0E8}"/>
              </a:ext>
            </a:extLst>
          </p:cNvPr>
          <p:cNvGrpSpPr/>
          <p:nvPr/>
        </p:nvGrpSpPr>
        <p:grpSpPr>
          <a:xfrm>
            <a:off x="4873263" y="1588399"/>
            <a:ext cx="2445474" cy="475833"/>
            <a:chOff x="10383138" y="448126"/>
            <a:chExt cx="947862" cy="333369"/>
          </a:xfrm>
        </p:grpSpPr>
        <p:sp>
          <p:nvSpPr>
            <p:cNvPr id="57" name="矩形: 圆角 56">
              <a:extLst>
                <a:ext uri="{FF2B5EF4-FFF2-40B4-BE49-F238E27FC236}">
                  <a16:creationId xmlns:a16="http://schemas.microsoft.com/office/drawing/2014/main" id="{70BF12C4-C0D8-4118-8561-4E91583AEA31}"/>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Rounded Rectangle 5_1">
              <a:extLst>
                <a:ext uri="{FF2B5EF4-FFF2-40B4-BE49-F238E27FC236}">
                  <a16:creationId xmlns:a16="http://schemas.microsoft.com/office/drawing/2014/main" id="{703A04F7-C7D9-45F8-8384-C928E784A825}"/>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9" name="文本框 58">
            <a:extLst>
              <a:ext uri="{FF2B5EF4-FFF2-40B4-BE49-F238E27FC236}">
                <a16:creationId xmlns:a16="http://schemas.microsoft.com/office/drawing/2014/main" id="{170BBCEF-134B-43C5-A247-3730EC47A4C1}"/>
              </a:ext>
            </a:extLst>
          </p:cNvPr>
          <p:cNvSpPr txBox="1"/>
          <p:nvPr/>
        </p:nvSpPr>
        <p:spPr>
          <a:xfrm>
            <a:off x="5080503" y="1598685"/>
            <a:ext cx="2030994" cy="429861"/>
          </a:xfrm>
          <a:prstGeom prst="rect">
            <a:avLst/>
          </a:prstGeom>
          <a:noFill/>
        </p:spPr>
        <p:txBody>
          <a:bodyPr wrap="square" rtlCol="0">
            <a:spAutoFit/>
          </a:bodyPr>
          <a:lstStyle/>
          <a:p>
            <a:pPr algn="ctr">
              <a:lnSpc>
                <a:spcPct val="120000"/>
              </a:lnSpc>
            </a:pPr>
            <a:r>
              <a:rPr lang="zh-CN" altLang="en-US" sz="2000" b="1" dirty="0">
                <a:solidFill>
                  <a:schemeClr val="bg1"/>
                </a:solidFill>
              </a:rPr>
              <a:t>语言技巧</a:t>
            </a:r>
          </a:p>
        </p:txBody>
      </p:sp>
    </p:spTree>
    <p:extLst>
      <p:ext uri="{BB962C8B-B14F-4D97-AF65-F5344CB8AC3E}">
        <p14:creationId xmlns:p14="http://schemas.microsoft.com/office/powerpoint/2010/main" val="2269985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B7C439B-69D7-40E7-A76E-53E95BA98DED}"/>
              </a:ext>
            </a:extLst>
          </p:cNvPr>
          <p:cNvGrpSpPr/>
          <p:nvPr/>
        </p:nvGrpSpPr>
        <p:grpSpPr>
          <a:xfrm>
            <a:off x="6833956" y="2465539"/>
            <a:ext cx="2525939" cy="475833"/>
            <a:chOff x="10383138" y="448126"/>
            <a:chExt cx="947862" cy="333369"/>
          </a:xfrm>
        </p:grpSpPr>
        <p:sp>
          <p:nvSpPr>
            <p:cNvPr id="3" name="矩形: 圆角 2">
              <a:extLst>
                <a:ext uri="{FF2B5EF4-FFF2-40B4-BE49-F238E27FC236}">
                  <a16:creationId xmlns:a16="http://schemas.microsoft.com/office/drawing/2014/main" id="{826197E1-A9E3-4A7D-872D-C360811A0945}"/>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ounded Rectangle 5_1">
              <a:extLst>
                <a:ext uri="{FF2B5EF4-FFF2-40B4-BE49-F238E27FC236}">
                  <a16:creationId xmlns:a16="http://schemas.microsoft.com/office/drawing/2014/main" id="{1E2399EB-03FF-4254-8B45-B9FCBC997E41}"/>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文本框 4">
            <a:extLst>
              <a:ext uri="{FF2B5EF4-FFF2-40B4-BE49-F238E27FC236}">
                <a16:creationId xmlns:a16="http://schemas.microsoft.com/office/drawing/2014/main" id="{DAB3C016-AE0A-4220-827E-CE8737320985}"/>
              </a:ext>
            </a:extLst>
          </p:cNvPr>
          <p:cNvSpPr txBox="1"/>
          <p:nvPr/>
        </p:nvSpPr>
        <p:spPr>
          <a:xfrm>
            <a:off x="6996055" y="2532094"/>
            <a:ext cx="2201741" cy="369332"/>
          </a:xfrm>
          <a:prstGeom prst="rect">
            <a:avLst/>
          </a:prstGeom>
          <a:noFill/>
        </p:spPr>
        <p:txBody>
          <a:bodyPr wrap="square" lIns="0" tIns="0" rIns="0" bIns="0" rtlCol="0">
            <a:spAutoFit/>
          </a:bodyPr>
          <a:lstStyle/>
          <a:p>
            <a:pPr algn="ctr"/>
            <a:r>
              <a:rPr lang="en-US" altLang="zh-CN" sz="2400" dirty="0">
                <a:solidFill>
                  <a:schemeClr val="bg1"/>
                </a:solidFill>
                <a:latin typeface="+mj-ea"/>
                <a:ea typeface="+mj-ea"/>
              </a:rPr>
              <a:t>PART THREE</a:t>
            </a:r>
            <a:endParaRPr lang="zh-CN" altLang="en-US" sz="2400" dirty="0">
              <a:solidFill>
                <a:schemeClr val="bg1"/>
              </a:solidFill>
              <a:latin typeface="+mj-ea"/>
              <a:ea typeface="+mj-ea"/>
            </a:endParaRPr>
          </a:p>
        </p:txBody>
      </p:sp>
      <p:sp>
        <p:nvSpPr>
          <p:cNvPr id="6" name="文本框 5">
            <a:extLst>
              <a:ext uri="{FF2B5EF4-FFF2-40B4-BE49-F238E27FC236}">
                <a16:creationId xmlns:a16="http://schemas.microsoft.com/office/drawing/2014/main" id="{D0CF22A0-0524-4B15-99B6-68CFC3E5029A}"/>
              </a:ext>
            </a:extLst>
          </p:cNvPr>
          <p:cNvSpPr txBox="1"/>
          <p:nvPr/>
        </p:nvSpPr>
        <p:spPr>
          <a:xfrm>
            <a:off x="6833956" y="3067299"/>
            <a:ext cx="4020807" cy="1015663"/>
          </a:xfrm>
          <a:prstGeom prst="rect">
            <a:avLst/>
          </a:prstGeom>
          <a:noFill/>
        </p:spPr>
        <p:txBody>
          <a:bodyPr wrap="square" lIns="0" tIns="0" rIns="0" bIns="0" rtlCol="0">
            <a:spAutoFit/>
          </a:bodyPr>
          <a:lstStyle/>
          <a:p>
            <a:pPr algn="dist"/>
            <a:r>
              <a:rPr lang="zh-CN" altLang="en-US" sz="6600" dirty="0">
                <a:solidFill>
                  <a:schemeClr val="tx1">
                    <a:lumMod val="75000"/>
                    <a:lumOff val="25000"/>
                  </a:schemeClr>
                </a:solidFill>
                <a:latin typeface="+mj-ea"/>
                <a:ea typeface="+mj-ea"/>
              </a:rPr>
              <a:t>职场难沟通</a:t>
            </a:r>
          </a:p>
        </p:txBody>
      </p:sp>
      <p:sp>
        <p:nvSpPr>
          <p:cNvPr id="7" name="文本框 6">
            <a:extLst>
              <a:ext uri="{FF2B5EF4-FFF2-40B4-BE49-F238E27FC236}">
                <a16:creationId xmlns:a16="http://schemas.microsoft.com/office/drawing/2014/main" id="{B3A3D107-48A4-465C-B43A-911D09885ECC}"/>
              </a:ext>
            </a:extLst>
          </p:cNvPr>
          <p:cNvSpPr txBox="1"/>
          <p:nvPr/>
        </p:nvSpPr>
        <p:spPr>
          <a:xfrm>
            <a:off x="6833956" y="3969755"/>
            <a:ext cx="4020807" cy="322652"/>
          </a:xfrm>
          <a:prstGeom prst="rect">
            <a:avLst/>
          </a:prstGeom>
          <a:noFill/>
        </p:spPr>
        <p:txBody>
          <a:bodyPr wrap="square" lIns="0" tIns="0" rIns="0" bIns="0" rtlCol="0">
            <a:spAutoFit/>
          </a:bodyPr>
          <a:lstStyle/>
          <a:p>
            <a:pPr algn="dist">
              <a:lnSpc>
                <a:spcPct val="130000"/>
              </a:lnSpc>
            </a:pPr>
            <a:r>
              <a:rPr lang="en-US" altLang="zh-CN" dirty="0">
                <a:solidFill>
                  <a:schemeClr val="tx1">
                    <a:lumMod val="50000"/>
                    <a:lumOff val="50000"/>
                  </a:schemeClr>
                </a:solidFill>
              </a:rPr>
              <a:t>JOB TO COMMUNICATE</a:t>
            </a:r>
          </a:p>
        </p:txBody>
      </p:sp>
      <p:sp>
        <p:nvSpPr>
          <p:cNvPr id="8" name="文本框 7">
            <a:extLst>
              <a:ext uri="{FF2B5EF4-FFF2-40B4-BE49-F238E27FC236}">
                <a16:creationId xmlns:a16="http://schemas.microsoft.com/office/drawing/2014/main" id="{D93F1E1D-F0BD-4DAE-AF9C-D46EC3FB605B}"/>
              </a:ext>
            </a:extLst>
          </p:cNvPr>
          <p:cNvSpPr txBox="1"/>
          <p:nvPr/>
        </p:nvSpPr>
        <p:spPr>
          <a:xfrm>
            <a:off x="660400" y="628592"/>
            <a:ext cx="7957450" cy="430887"/>
          </a:xfrm>
          <a:prstGeom prst="rect">
            <a:avLst/>
          </a:prstGeom>
          <a:noFill/>
        </p:spPr>
        <p:txBody>
          <a:bodyPr wrap="square" lIns="0" tIns="0" rIns="0" bIns="0" rtlCol="0" anchor="ctr" anchorCtr="0">
            <a:spAutoFit/>
          </a:bodyPr>
          <a:lstStyle/>
          <a:p>
            <a:r>
              <a:rPr lang="en-US" altLang="zh-CN" sz="2800" b="1" dirty="0">
                <a:solidFill>
                  <a:schemeClr val="tx1">
                    <a:alpha val="15000"/>
                  </a:schemeClr>
                </a:solidFill>
                <a:latin typeface="+mj-lt"/>
              </a:rPr>
              <a:t>WORKPLACE COMMUNICATION</a:t>
            </a:r>
          </a:p>
        </p:txBody>
      </p:sp>
    </p:spTree>
    <p:extLst>
      <p:ext uri="{BB962C8B-B14F-4D97-AF65-F5344CB8AC3E}">
        <p14:creationId xmlns:p14="http://schemas.microsoft.com/office/powerpoint/2010/main" val="14916098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C8EDBB-9F05-49D8-B8AF-C28EBD69F10B}"/>
              </a:ext>
            </a:extLst>
          </p:cNvPr>
          <p:cNvSpPr>
            <a:spLocks noGrp="1"/>
          </p:cNvSpPr>
          <p:nvPr>
            <p:ph type="title"/>
          </p:nvPr>
        </p:nvSpPr>
        <p:spPr/>
        <p:txBody>
          <a:bodyPr/>
          <a:lstStyle/>
          <a:p>
            <a:r>
              <a:rPr lang="zh-CN" altLang="en-US" dirty="0"/>
              <a:t>造成沟通困难的因素</a:t>
            </a:r>
          </a:p>
        </p:txBody>
      </p:sp>
      <p:sp>
        <p:nvSpPr>
          <p:cNvPr id="62" name="矩形: 圆角 61">
            <a:extLst>
              <a:ext uri="{FF2B5EF4-FFF2-40B4-BE49-F238E27FC236}">
                <a16:creationId xmlns:a16="http://schemas.microsoft.com/office/drawing/2014/main" id="{2766CEAC-3325-49CA-B967-130B6F7C0046}"/>
              </a:ext>
            </a:extLst>
          </p:cNvPr>
          <p:cNvSpPr/>
          <p:nvPr/>
        </p:nvSpPr>
        <p:spPr>
          <a:xfrm>
            <a:off x="6384161" y="1773964"/>
            <a:ext cx="4834833" cy="95794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63" name="组合 62">
            <a:extLst>
              <a:ext uri="{FF2B5EF4-FFF2-40B4-BE49-F238E27FC236}">
                <a16:creationId xmlns:a16="http://schemas.microsoft.com/office/drawing/2014/main" id="{CD04063C-6C51-4A7E-BEC3-4B0EA17D1CAD}"/>
              </a:ext>
            </a:extLst>
          </p:cNvPr>
          <p:cNvGrpSpPr/>
          <p:nvPr/>
        </p:nvGrpSpPr>
        <p:grpSpPr>
          <a:xfrm>
            <a:off x="6384161" y="1520854"/>
            <a:ext cx="2759839" cy="475833"/>
            <a:chOff x="10383138" y="448126"/>
            <a:chExt cx="947862" cy="333369"/>
          </a:xfrm>
        </p:grpSpPr>
        <p:sp>
          <p:nvSpPr>
            <p:cNvPr id="64" name="矩形: 圆角 63">
              <a:extLst>
                <a:ext uri="{FF2B5EF4-FFF2-40B4-BE49-F238E27FC236}">
                  <a16:creationId xmlns:a16="http://schemas.microsoft.com/office/drawing/2014/main" id="{493FA33F-B1EC-49D5-914B-B750B55CE63D}"/>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Rounded Rectangle 5_1">
              <a:extLst>
                <a:ext uri="{FF2B5EF4-FFF2-40B4-BE49-F238E27FC236}">
                  <a16:creationId xmlns:a16="http://schemas.microsoft.com/office/drawing/2014/main" id="{C8937E51-396C-4EB0-A803-FCC9F89C5D18}"/>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6" name="文本框 65">
            <a:extLst>
              <a:ext uri="{FF2B5EF4-FFF2-40B4-BE49-F238E27FC236}">
                <a16:creationId xmlns:a16="http://schemas.microsoft.com/office/drawing/2014/main" id="{C0E8E707-DE94-4BCA-8CF6-F84CAE81260F}"/>
              </a:ext>
            </a:extLst>
          </p:cNvPr>
          <p:cNvSpPr txBox="1"/>
          <p:nvPr/>
        </p:nvSpPr>
        <p:spPr>
          <a:xfrm>
            <a:off x="6618041" y="1535512"/>
            <a:ext cx="2292078" cy="430374"/>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情绪反应过度</a:t>
            </a:r>
          </a:p>
        </p:txBody>
      </p:sp>
      <p:sp>
        <p:nvSpPr>
          <p:cNvPr id="5" name="文本框 7">
            <a:extLst>
              <a:ext uri="{FF2B5EF4-FFF2-40B4-BE49-F238E27FC236}">
                <a16:creationId xmlns:a16="http://schemas.microsoft.com/office/drawing/2014/main" id="{B5E60DC7-7999-4F2C-92C1-AAD97354F96F}"/>
              </a:ext>
            </a:extLst>
          </p:cNvPr>
          <p:cNvSpPr txBox="1"/>
          <p:nvPr/>
        </p:nvSpPr>
        <p:spPr>
          <a:xfrm>
            <a:off x="6836228" y="2136526"/>
            <a:ext cx="3916551" cy="288925"/>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暴怒、反击</a:t>
            </a:r>
          </a:p>
        </p:txBody>
      </p:sp>
      <p:sp>
        <p:nvSpPr>
          <p:cNvPr id="73" name="矩形: 圆角 72">
            <a:extLst>
              <a:ext uri="{FF2B5EF4-FFF2-40B4-BE49-F238E27FC236}">
                <a16:creationId xmlns:a16="http://schemas.microsoft.com/office/drawing/2014/main" id="{D6CBDEFA-C747-4E66-A405-1B949A3A9B9D}"/>
              </a:ext>
            </a:extLst>
          </p:cNvPr>
          <p:cNvSpPr/>
          <p:nvPr/>
        </p:nvSpPr>
        <p:spPr>
          <a:xfrm>
            <a:off x="6384161" y="3339896"/>
            <a:ext cx="4834833" cy="95794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74" name="组合 73">
            <a:extLst>
              <a:ext uri="{FF2B5EF4-FFF2-40B4-BE49-F238E27FC236}">
                <a16:creationId xmlns:a16="http://schemas.microsoft.com/office/drawing/2014/main" id="{CB36A737-6826-4DFC-AC44-BEC0A5200428}"/>
              </a:ext>
            </a:extLst>
          </p:cNvPr>
          <p:cNvGrpSpPr/>
          <p:nvPr/>
        </p:nvGrpSpPr>
        <p:grpSpPr>
          <a:xfrm>
            <a:off x="6384161" y="3086786"/>
            <a:ext cx="2759839" cy="475833"/>
            <a:chOff x="10383138" y="448126"/>
            <a:chExt cx="947862" cy="333369"/>
          </a:xfrm>
        </p:grpSpPr>
        <p:sp>
          <p:nvSpPr>
            <p:cNvPr id="75" name="矩形: 圆角 74">
              <a:extLst>
                <a:ext uri="{FF2B5EF4-FFF2-40B4-BE49-F238E27FC236}">
                  <a16:creationId xmlns:a16="http://schemas.microsoft.com/office/drawing/2014/main" id="{870D07C3-F468-4454-90F2-D3076CB5DD28}"/>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Rounded Rectangle 5_1">
              <a:extLst>
                <a:ext uri="{FF2B5EF4-FFF2-40B4-BE49-F238E27FC236}">
                  <a16:creationId xmlns:a16="http://schemas.microsoft.com/office/drawing/2014/main" id="{48F1FC8E-1063-49F6-B020-7056D2A475E1}"/>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7" name="文本框 76">
            <a:extLst>
              <a:ext uri="{FF2B5EF4-FFF2-40B4-BE49-F238E27FC236}">
                <a16:creationId xmlns:a16="http://schemas.microsoft.com/office/drawing/2014/main" id="{21747118-47DD-4639-9069-43D55E53D715}"/>
              </a:ext>
            </a:extLst>
          </p:cNvPr>
          <p:cNvSpPr txBox="1"/>
          <p:nvPr/>
        </p:nvSpPr>
        <p:spPr>
          <a:xfrm>
            <a:off x="6618041" y="3101444"/>
            <a:ext cx="2292078" cy="430374"/>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充满紧张气氛</a:t>
            </a:r>
          </a:p>
        </p:txBody>
      </p:sp>
      <p:sp>
        <p:nvSpPr>
          <p:cNvPr id="78" name="文本框 7">
            <a:extLst>
              <a:ext uri="{FF2B5EF4-FFF2-40B4-BE49-F238E27FC236}">
                <a16:creationId xmlns:a16="http://schemas.microsoft.com/office/drawing/2014/main" id="{CA24C628-47BB-4D1E-8F92-AA6BA32B8722}"/>
              </a:ext>
            </a:extLst>
          </p:cNvPr>
          <p:cNvSpPr txBox="1"/>
          <p:nvPr/>
        </p:nvSpPr>
        <p:spPr>
          <a:xfrm>
            <a:off x="6836228" y="3702458"/>
            <a:ext cx="3916551" cy="288925"/>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仓促的时间、不合宜的地点</a:t>
            </a:r>
          </a:p>
        </p:txBody>
      </p:sp>
      <p:sp>
        <p:nvSpPr>
          <p:cNvPr id="79" name="矩形: 圆角 78">
            <a:extLst>
              <a:ext uri="{FF2B5EF4-FFF2-40B4-BE49-F238E27FC236}">
                <a16:creationId xmlns:a16="http://schemas.microsoft.com/office/drawing/2014/main" id="{6C721556-44C2-43FD-A8D9-B6F715F26699}"/>
              </a:ext>
            </a:extLst>
          </p:cNvPr>
          <p:cNvSpPr/>
          <p:nvPr/>
        </p:nvSpPr>
        <p:spPr>
          <a:xfrm>
            <a:off x="6384161" y="4905828"/>
            <a:ext cx="4834833" cy="95794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80" name="组合 79">
            <a:extLst>
              <a:ext uri="{FF2B5EF4-FFF2-40B4-BE49-F238E27FC236}">
                <a16:creationId xmlns:a16="http://schemas.microsoft.com/office/drawing/2014/main" id="{942E9D59-DBD7-406A-BC58-5ED7CA99DF5B}"/>
              </a:ext>
            </a:extLst>
          </p:cNvPr>
          <p:cNvGrpSpPr/>
          <p:nvPr/>
        </p:nvGrpSpPr>
        <p:grpSpPr>
          <a:xfrm>
            <a:off x="6384161" y="4652718"/>
            <a:ext cx="2759839" cy="475833"/>
            <a:chOff x="10383138" y="448126"/>
            <a:chExt cx="947862" cy="333369"/>
          </a:xfrm>
        </p:grpSpPr>
        <p:sp>
          <p:nvSpPr>
            <p:cNvPr id="81" name="矩形: 圆角 80">
              <a:extLst>
                <a:ext uri="{FF2B5EF4-FFF2-40B4-BE49-F238E27FC236}">
                  <a16:creationId xmlns:a16="http://schemas.microsoft.com/office/drawing/2014/main" id="{DDE6F391-000A-4F6B-BE5A-0D512A30EBB0}"/>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Rounded Rectangle 5_1">
              <a:extLst>
                <a:ext uri="{FF2B5EF4-FFF2-40B4-BE49-F238E27FC236}">
                  <a16:creationId xmlns:a16="http://schemas.microsoft.com/office/drawing/2014/main" id="{D53A4CB5-84E3-4DCD-80F1-D62CC7A62412}"/>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3" name="文本框 82">
            <a:extLst>
              <a:ext uri="{FF2B5EF4-FFF2-40B4-BE49-F238E27FC236}">
                <a16:creationId xmlns:a16="http://schemas.microsoft.com/office/drawing/2014/main" id="{4517FA55-5265-48BB-841B-66C97C13133D}"/>
              </a:ext>
            </a:extLst>
          </p:cNvPr>
          <p:cNvSpPr txBox="1"/>
          <p:nvPr/>
        </p:nvSpPr>
        <p:spPr>
          <a:xfrm>
            <a:off x="6618041" y="4667376"/>
            <a:ext cx="2292078" cy="430374"/>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各种疲惫状态</a:t>
            </a:r>
          </a:p>
        </p:txBody>
      </p:sp>
      <p:sp>
        <p:nvSpPr>
          <p:cNvPr id="84" name="文本框 7">
            <a:extLst>
              <a:ext uri="{FF2B5EF4-FFF2-40B4-BE49-F238E27FC236}">
                <a16:creationId xmlns:a16="http://schemas.microsoft.com/office/drawing/2014/main" id="{9390C8B6-9847-4FA5-B89C-F9DF7931B4F4}"/>
              </a:ext>
            </a:extLst>
          </p:cNvPr>
          <p:cNvSpPr txBox="1"/>
          <p:nvPr/>
        </p:nvSpPr>
        <p:spPr>
          <a:xfrm>
            <a:off x="6836228" y="5268390"/>
            <a:ext cx="3916551" cy="288925"/>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rPr>
              <a:t>身体不适</a:t>
            </a:r>
            <a:r>
              <a:rPr lang="zh-CN" altLang="en-US" sz="1600" dirty="0">
                <a:solidFill>
                  <a:schemeClr val="tx1">
                    <a:lumMod val="75000"/>
                    <a:lumOff val="25000"/>
                  </a:schemeClr>
                </a:solidFill>
                <a:latin typeface="+mn-ea"/>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rPr>
              <a:t>情绪疲乏</a:t>
            </a:r>
          </a:p>
        </p:txBody>
      </p:sp>
      <p:sp>
        <p:nvSpPr>
          <p:cNvPr id="85" name="矩形: 圆角 84">
            <a:extLst>
              <a:ext uri="{FF2B5EF4-FFF2-40B4-BE49-F238E27FC236}">
                <a16:creationId xmlns:a16="http://schemas.microsoft.com/office/drawing/2014/main" id="{C2EF69DC-4D66-4EDD-8008-9595B077BF04}"/>
              </a:ext>
            </a:extLst>
          </p:cNvPr>
          <p:cNvSpPr/>
          <p:nvPr/>
        </p:nvSpPr>
        <p:spPr>
          <a:xfrm>
            <a:off x="973007" y="1773964"/>
            <a:ext cx="4834833" cy="95794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86" name="组合 85">
            <a:extLst>
              <a:ext uri="{FF2B5EF4-FFF2-40B4-BE49-F238E27FC236}">
                <a16:creationId xmlns:a16="http://schemas.microsoft.com/office/drawing/2014/main" id="{DB71A650-BD8A-43A6-9FA5-89F293CFFEC2}"/>
              </a:ext>
            </a:extLst>
          </p:cNvPr>
          <p:cNvGrpSpPr/>
          <p:nvPr/>
        </p:nvGrpSpPr>
        <p:grpSpPr>
          <a:xfrm>
            <a:off x="973007" y="1520854"/>
            <a:ext cx="2759839" cy="475833"/>
            <a:chOff x="10383138" y="448126"/>
            <a:chExt cx="947862" cy="333369"/>
          </a:xfrm>
        </p:grpSpPr>
        <p:sp>
          <p:nvSpPr>
            <p:cNvPr id="87" name="矩形: 圆角 86">
              <a:extLst>
                <a:ext uri="{FF2B5EF4-FFF2-40B4-BE49-F238E27FC236}">
                  <a16:creationId xmlns:a16="http://schemas.microsoft.com/office/drawing/2014/main" id="{5021A3E6-7F11-48E2-9320-75CADA0CB8EF}"/>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88" name="Rounded Rectangle 5_1">
              <a:extLst>
                <a:ext uri="{FF2B5EF4-FFF2-40B4-BE49-F238E27FC236}">
                  <a16:creationId xmlns:a16="http://schemas.microsoft.com/office/drawing/2014/main" id="{748474C1-A767-4FA2-804B-A51D8EB96C6D}"/>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89" name="文本框 88">
            <a:extLst>
              <a:ext uri="{FF2B5EF4-FFF2-40B4-BE49-F238E27FC236}">
                <a16:creationId xmlns:a16="http://schemas.microsoft.com/office/drawing/2014/main" id="{09BFBC06-E1F1-4502-B3D7-26F82F58FE65}"/>
              </a:ext>
            </a:extLst>
          </p:cNvPr>
          <p:cNvSpPr txBox="1"/>
          <p:nvPr/>
        </p:nvSpPr>
        <p:spPr>
          <a:xfrm>
            <a:off x="1206887" y="1535512"/>
            <a:ext cx="2292078" cy="430374"/>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攻击性的表达</a:t>
            </a:r>
          </a:p>
        </p:txBody>
      </p:sp>
      <p:sp>
        <p:nvSpPr>
          <p:cNvPr id="90" name="文本框 7">
            <a:extLst>
              <a:ext uri="{FF2B5EF4-FFF2-40B4-BE49-F238E27FC236}">
                <a16:creationId xmlns:a16="http://schemas.microsoft.com/office/drawing/2014/main" id="{5D50486A-A110-4E96-8E5F-331A33F34913}"/>
              </a:ext>
            </a:extLst>
          </p:cNvPr>
          <p:cNvSpPr txBox="1"/>
          <p:nvPr/>
        </p:nvSpPr>
        <p:spPr>
          <a:xfrm>
            <a:off x="1425074" y="2136526"/>
            <a:ext cx="3916551" cy="288925"/>
          </a:xfrm>
          <a:prstGeom prst="rect">
            <a:avLst/>
          </a:prstGeom>
          <a:noFill/>
          <a:ln>
            <a:noFill/>
            <a:prstDash val="sysDot"/>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批评、标签、命令、说教、威胁</a:t>
            </a:r>
          </a:p>
        </p:txBody>
      </p:sp>
      <p:sp>
        <p:nvSpPr>
          <p:cNvPr id="91" name="矩形: 圆角 90">
            <a:extLst>
              <a:ext uri="{FF2B5EF4-FFF2-40B4-BE49-F238E27FC236}">
                <a16:creationId xmlns:a16="http://schemas.microsoft.com/office/drawing/2014/main" id="{52365299-FB95-4B94-AA74-B88F0D0E52F0}"/>
              </a:ext>
            </a:extLst>
          </p:cNvPr>
          <p:cNvSpPr/>
          <p:nvPr/>
        </p:nvSpPr>
        <p:spPr>
          <a:xfrm>
            <a:off x="973007" y="3339896"/>
            <a:ext cx="4834833" cy="95794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92" name="组合 91">
            <a:extLst>
              <a:ext uri="{FF2B5EF4-FFF2-40B4-BE49-F238E27FC236}">
                <a16:creationId xmlns:a16="http://schemas.microsoft.com/office/drawing/2014/main" id="{694B69AC-98ED-44B8-B373-5747BFCC1094}"/>
              </a:ext>
            </a:extLst>
          </p:cNvPr>
          <p:cNvGrpSpPr/>
          <p:nvPr/>
        </p:nvGrpSpPr>
        <p:grpSpPr>
          <a:xfrm>
            <a:off x="973007" y="3086786"/>
            <a:ext cx="2759839" cy="475833"/>
            <a:chOff x="10383138" y="448126"/>
            <a:chExt cx="947862" cy="333369"/>
          </a:xfrm>
        </p:grpSpPr>
        <p:sp>
          <p:nvSpPr>
            <p:cNvPr id="93" name="矩形: 圆角 92">
              <a:extLst>
                <a:ext uri="{FF2B5EF4-FFF2-40B4-BE49-F238E27FC236}">
                  <a16:creationId xmlns:a16="http://schemas.microsoft.com/office/drawing/2014/main" id="{754CA4D8-E25E-4819-AC42-C704B25489EB}"/>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Rounded Rectangle 5_1">
              <a:extLst>
                <a:ext uri="{FF2B5EF4-FFF2-40B4-BE49-F238E27FC236}">
                  <a16:creationId xmlns:a16="http://schemas.microsoft.com/office/drawing/2014/main" id="{066DFEB1-F0F6-4DB9-BE27-1E7C9E695B69}"/>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5" name="文本框 94">
            <a:extLst>
              <a:ext uri="{FF2B5EF4-FFF2-40B4-BE49-F238E27FC236}">
                <a16:creationId xmlns:a16="http://schemas.microsoft.com/office/drawing/2014/main" id="{A9A15014-DA7D-4618-B7CD-54F772611CC7}"/>
              </a:ext>
            </a:extLst>
          </p:cNvPr>
          <p:cNvSpPr txBox="1"/>
          <p:nvPr/>
        </p:nvSpPr>
        <p:spPr>
          <a:xfrm>
            <a:off x="1206887" y="3101444"/>
            <a:ext cx="2292078" cy="430374"/>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聚焦自己身上</a:t>
            </a:r>
          </a:p>
        </p:txBody>
      </p:sp>
      <p:sp>
        <p:nvSpPr>
          <p:cNvPr id="96" name="文本框 7">
            <a:extLst>
              <a:ext uri="{FF2B5EF4-FFF2-40B4-BE49-F238E27FC236}">
                <a16:creationId xmlns:a16="http://schemas.microsoft.com/office/drawing/2014/main" id="{138B7FBB-B7D0-4AF6-8FE2-A6EF0F14D0B2}"/>
              </a:ext>
            </a:extLst>
          </p:cNvPr>
          <p:cNvSpPr txBox="1"/>
          <p:nvPr/>
        </p:nvSpPr>
        <p:spPr>
          <a:xfrm>
            <a:off x="1425074" y="3702458"/>
            <a:ext cx="3916551" cy="288925"/>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自己回应、问题、改变话题</a:t>
            </a:r>
          </a:p>
        </p:txBody>
      </p:sp>
      <p:sp>
        <p:nvSpPr>
          <p:cNvPr id="97" name="矩形: 圆角 96">
            <a:extLst>
              <a:ext uri="{FF2B5EF4-FFF2-40B4-BE49-F238E27FC236}">
                <a16:creationId xmlns:a16="http://schemas.microsoft.com/office/drawing/2014/main" id="{3344FB77-308D-4803-954F-6459766E0ADB}"/>
              </a:ext>
            </a:extLst>
          </p:cNvPr>
          <p:cNvSpPr/>
          <p:nvPr/>
        </p:nvSpPr>
        <p:spPr>
          <a:xfrm>
            <a:off x="973007" y="4905828"/>
            <a:ext cx="4834833" cy="95794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98" name="组合 97">
            <a:extLst>
              <a:ext uri="{FF2B5EF4-FFF2-40B4-BE49-F238E27FC236}">
                <a16:creationId xmlns:a16="http://schemas.microsoft.com/office/drawing/2014/main" id="{7DAFAC85-75E2-4800-8F43-16A5C2F213D4}"/>
              </a:ext>
            </a:extLst>
          </p:cNvPr>
          <p:cNvGrpSpPr/>
          <p:nvPr/>
        </p:nvGrpSpPr>
        <p:grpSpPr>
          <a:xfrm>
            <a:off x="973007" y="4652718"/>
            <a:ext cx="2759839" cy="475833"/>
            <a:chOff x="10383138" y="448126"/>
            <a:chExt cx="947862" cy="333369"/>
          </a:xfrm>
        </p:grpSpPr>
        <p:sp>
          <p:nvSpPr>
            <p:cNvPr id="99" name="矩形: 圆角 98">
              <a:extLst>
                <a:ext uri="{FF2B5EF4-FFF2-40B4-BE49-F238E27FC236}">
                  <a16:creationId xmlns:a16="http://schemas.microsoft.com/office/drawing/2014/main" id="{551EAA1F-77E3-4B87-837D-44DC9D1AC25F}"/>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Rounded Rectangle 5_1">
              <a:extLst>
                <a:ext uri="{FF2B5EF4-FFF2-40B4-BE49-F238E27FC236}">
                  <a16:creationId xmlns:a16="http://schemas.microsoft.com/office/drawing/2014/main" id="{D0F5BB4F-E8B3-4DCF-BD47-B4D91EA4C188}"/>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1" name="文本框 100">
            <a:extLst>
              <a:ext uri="{FF2B5EF4-FFF2-40B4-BE49-F238E27FC236}">
                <a16:creationId xmlns:a16="http://schemas.microsoft.com/office/drawing/2014/main" id="{A2BD696A-5005-4106-A37C-61CEC00C2F9D}"/>
              </a:ext>
            </a:extLst>
          </p:cNvPr>
          <p:cNvSpPr txBox="1"/>
          <p:nvPr/>
        </p:nvSpPr>
        <p:spPr>
          <a:xfrm>
            <a:off x="1206887" y="4667376"/>
            <a:ext cx="2292078" cy="430374"/>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不合理的期望</a:t>
            </a:r>
          </a:p>
        </p:txBody>
      </p:sp>
      <p:sp>
        <p:nvSpPr>
          <p:cNvPr id="102" name="文本框 7">
            <a:extLst>
              <a:ext uri="{FF2B5EF4-FFF2-40B4-BE49-F238E27FC236}">
                <a16:creationId xmlns:a16="http://schemas.microsoft.com/office/drawing/2014/main" id="{204F123D-8378-4E6F-9B06-108AD70EF90E}"/>
              </a:ext>
            </a:extLst>
          </p:cNvPr>
          <p:cNvSpPr txBox="1"/>
          <p:nvPr/>
        </p:nvSpPr>
        <p:spPr>
          <a:xfrm>
            <a:off x="1425074" y="5268390"/>
            <a:ext cx="3916551" cy="288925"/>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答应、听从</a:t>
            </a:r>
          </a:p>
        </p:txBody>
      </p:sp>
    </p:spTree>
    <p:extLst>
      <p:ext uri="{BB962C8B-B14F-4D97-AF65-F5344CB8AC3E}">
        <p14:creationId xmlns:p14="http://schemas.microsoft.com/office/powerpoint/2010/main" val="13702393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1E15CA-A859-436A-B151-D39B27D6A24D}"/>
              </a:ext>
            </a:extLst>
          </p:cNvPr>
          <p:cNvSpPr>
            <a:spLocks noGrp="1"/>
          </p:cNvSpPr>
          <p:nvPr>
            <p:ph type="title"/>
          </p:nvPr>
        </p:nvSpPr>
        <p:spPr/>
        <p:txBody>
          <a:bodyPr/>
          <a:lstStyle/>
          <a:p>
            <a:r>
              <a:rPr lang="zh-CN" altLang="en-US" dirty="0"/>
              <a:t>造成沟通困难的因素</a:t>
            </a:r>
          </a:p>
        </p:txBody>
      </p:sp>
      <p:sp>
        <p:nvSpPr>
          <p:cNvPr id="39" name="矩形: 圆角 11">
            <a:extLst>
              <a:ext uri="{FF2B5EF4-FFF2-40B4-BE49-F238E27FC236}">
                <a16:creationId xmlns:a16="http://schemas.microsoft.com/office/drawing/2014/main" id="{916ADE06-7B6B-4E10-AC8F-E723C8F3D512}"/>
              </a:ext>
            </a:extLst>
          </p:cNvPr>
          <p:cNvSpPr/>
          <p:nvPr/>
        </p:nvSpPr>
        <p:spPr>
          <a:xfrm>
            <a:off x="8850396" y="2732019"/>
            <a:ext cx="463546" cy="2084232"/>
          </a:xfrm>
          <a:prstGeom prst="roundRect">
            <a:avLst>
              <a:gd name="adj" fmla="val 50000"/>
            </a:avLst>
          </a:prstGeom>
          <a:noFill/>
          <a:ln w="1905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latin typeface="阿里巴巴普惠体 B" panose="00020600040101010101" pitchFamily="18" charset="-122"/>
            </a:endParaRPr>
          </a:p>
        </p:txBody>
      </p:sp>
      <p:sp>
        <p:nvSpPr>
          <p:cNvPr id="40" name="矩形: 圆角 10">
            <a:extLst>
              <a:ext uri="{FF2B5EF4-FFF2-40B4-BE49-F238E27FC236}">
                <a16:creationId xmlns:a16="http://schemas.microsoft.com/office/drawing/2014/main" id="{D3D3F41D-5536-4113-93EC-92B8C174AE6A}"/>
              </a:ext>
            </a:extLst>
          </p:cNvPr>
          <p:cNvSpPr/>
          <p:nvPr/>
        </p:nvSpPr>
        <p:spPr>
          <a:xfrm>
            <a:off x="6839343" y="2732019"/>
            <a:ext cx="463546" cy="2084232"/>
          </a:xfrm>
          <a:prstGeom prst="roundRect">
            <a:avLst>
              <a:gd name="adj" fmla="val 50000"/>
            </a:avLst>
          </a:prstGeom>
          <a:noFill/>
          <a:ln w="1905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latin typeface="阿里巴巴普惠体 B" panose="00020600040101010101" pitchFamily="18" charset="-122"/>
            </a:endParaRPr>
          </a:p>
        </p:txBody>
      </p:sp>
      <p:sp>
        <p:nvSpPr>
          <p:cNvPr id="41" name="矩形: 圆角 9">
            <a:extLst>
              <a:ext uri="{FF2B5EF4-FFF2-40B4-BE49-F238E27FC236}">
                <a16:creationId xmlns:a16="http://schemas.microsoft.com/office/drawing/2014/main" id="{25783E44-63AD-411C-9A46-19A3F7180587}"/>
              </a:ext>
            </a:extLst>
          </p:cNvPr>
          <p:cNvSpPr/>
          <p:nvPr/>
        </p:nvSpPr>
        <p:spPr>
          <a:xfrm>
            <a:off x="4828294" y="2732019"/>
            <a:ext cx="463546" cy="2084232"/>
          </a:xfrm>
          <a:prstGeom prst="roundRect">
            <a:avLst>
              <a:gd name="adj" fmla="val 50000"/>
            </a:avLst>
          </a:prstGeom>
          <a:noFill/>
          <a:ln w="1905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latin typeface="阿里巴巴普惠体 B" panose="00020600040101010101" pitchFamily="18" charset="-122"/>
            </a:endParaRPr>
          </a:p>
        </p:txBody>
      </p:sp>
      <p:sp>
        <p:nvSpPr>
          <p:cNvPr id="42" name="矩形: 圆角 8">
            <a:extLst>
              <a:ext uri="{FF2B5EF4-FFF2-40B4-BE49-F238E27FC236}">
                <a16:creationId xmlns:a16="http://schemas.microsoft.com/office/drawing/2014/main" id="{0D7182DC-A4ED-4573-AFEE-5A1A742AEF51}"/>
              </a:ext>
            </a:extLst>
          </p:cNvPr>
          <p:cNvSpPr/>
          <p:nvPr/>
        </p:nvSpPr>
        <p:spPr>
          <a:xfrm>
            <a:off x="2816640" y="2732019"/>
            <a:ext cx="463546" cy="2084232"/>
          </a:xfrm>
          <a:prstGeom prst="roundRect">
            <a:avLst>
              <a:gd name="adj" fmla="val 50000"/>
            </a:avLst>
          </a:prstGeom>
          <a:noFill/>
          <a:ln w="1905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latin typeface="阿里巴巴普惠体 B" panose="00020600040101010101" pitchFamily="18" charset="-122"/>
              <a:ea typeface="Lantinghei SC Demibold" charset="-122"/>
              <a:cs typeface="Lantinghei SC Demibold" charset="-122"/>
            </a:endParaRPr>
          </a:p>
        </p:txBody>
      </p:sp>
      <p:grpSp>
        <p:nvGrpSpPr>
          <p:cNvPr id="59" name="组合 58">
            <a:extLst>
              <a:ext uri="{FF2B5EF4-FFF2-40B4-BE49-F238E27FC236}">
                <a16:creationId xmlns:a16="http://schemas.microsoft.com/office/drawing/2014/main" id="{0D81788E-C0B9-473F-A65E-DFEAB23E1562}"/>
              </a:ext>
            </a:extLst>
          </p:cNvPr>
          <p:cNvGrpSpPr/>
          <p:nvPr/>
        </p:nvGrpSpPr>
        <p:grpSpPr>
          <a:xfrm>
            <a:off x="787400" y="2722192"/>
            <a:ext cx="2491201" cy="468000"/>
            <a:chOff x="10215033" y="448126"/>
            <a:chExt cx="1234820" cy="327881"/>
          </a:xfrm>
        </p:grpSpPr>
        <p:sp>
          <p:nvSpPr>
            <p:cNvPr id="61" name="矩形: 圆角 60">
              <a:extLst>
                <a:ext uri="{FF2B5EF4-FFF2-40B4-BE49-F238E27FC236}">
                  <a16:creationId xmlns:a16="http://schemas.microsoft.com/office/drawing/2014/main" id="{9EF170B8-A771-45EB-AAFB-D68058FF8D8E}"/>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Rounded Rectangle 5_1">
              <a:extLst>
                <a:ext uri="{FF2B5EF4-FFF2-40B4-BE49-F238E27FC236}">
                  <a16:creationId xmlns:a16="http://schemas.microsoft.com/office/drawing/2014/main" id="{7AE901B1-965F-4B0F-A8F5-FDF0DD9ADBAD}"/>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60" name="文本框 59">
            <a:extLst>
              <a:ext uri="{FF2B5EF4-FFF2-40B4-BE49-F238E27FC236}">
                <a16:creationId xmlns:a16="http://schemas.microsoft.com/office/drawing/2014/main" id="{DA8E98E8-FC33-4B47-816E-F673CCD37942}"/>
              </a:ext>
            </a:extLst>
          </p:cNvPr>
          <p:cNvSpPr txBox="1"/>
          <p:nvPr/>
        </p:nvSpPr>
        <p:spPr>
          <a:xfrm>
            <a:off x="1238912" y="273050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rPr>
              <a:t>信息储备</a:t>
            </a:r>
          </a:p>
        </p:txBody>
      </p:sp>
      <p:grpSp>
        <p:nvGrpSpPr>
          <p:cNvPr id="79" name="组合 78">
            <a:extLst>
              <a:ext uri="{FF2B5EF4-FFF2-40B4-BE49-F238E27FC236}">
                <a16:creationId xmlns:a16="http://schemas.microsoft.com/office/drawing/2014/main" id="{B048044E-316D-4284-86D6-86572EAC166D}"/>
              </a:ext>
            </a:extLst>
          </p:cNvPr>
          <p:cNvGrpSpPr/>
          <p:nvPr/>
        </p:nvGrpSpPr>
        <p:grpSpPr>
          <a:xfrm>
            <a:off x="8839200" y="2722192"/>
            <a:ext cx="2491201" cy="468000"/>
            <a:chOff x="10215033" y="448126"/>
            <a:chExt cx="1234820" cy="327881"/>
          </a:xfrm>
        </p:grpSpPr>
        <p:sp>
          <p:nvSpPr>
            <p:cNvPr id="81" name="矩形: 圆角 80">
              <a:extLst>
                <a:ext uri="{FF2B5EF4-FFF2-40B4-BE49-F238E27FC236}">
                  <a16:creationId xmlns:a16="http://schemas.microsoft.com/office/drawing/2014/main" id="{4E2A5FDE-91B5-4490-993E-CDC1B2574F97}"/>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2" name="Rounded Rectangle 5_1">
              <a:extLst>
                <a:ext uri="{FF2B5EF4-FFF2-40B4-BE49-F238E27FC236}">
                  <a16:creationId xmlns:a16="http://schemas.microsoft.com/office/drawing/2014/main" id="{385163C7-1399-461A-B513-D4EBC4EB3C73}"/>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80" name="文本框 79">
            <a:extLst>
              <a:ext uri="{FF2B5EF4-FFF2-40B4-BE49-F238E27FC236}">
                <a16:creationId xmlns:a16="http://schemas.microsoft.com/office/drawing/2014/main" id="{02FBCEC4-B504-4C73-A7EB-F07673844557}"/>
              </a:ext>
            </a:extLst>
          </p:cNvPr>
          <p:cNvSpPr txBox="1"/>
          <p:nvPr/>
        </p:nvSpPr>
        <p:spPr>
          <a:xfrm>
            <a:off x="9290712" y="273050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rPr>
              <a:t>拒绝沟通</a:t>
            </a:r>
          </a:p>
        </p:txBody>
      </p:sp>
      <p:grpSp>
        <p:nvGrpSpPr>
          <p:cNvPr id="69" name="组合 68">
            <a:extLst>
              <a:ext uri="{FF2B5EF4-FFF2-40B4-BE49-F238E27FC236}">
                <a16:creationId xmlns:a16="http://schemas.microsoft.com/office/drawing/2014/main" id="{884FB63B-A557-46FA-AFB0-6628D834E990}"/>
              </a:ext>
            </a:extLst>
          </p:cNvPr>
          <p:cNvGrpSpPr/>
          <p:nvPr/>
        </p:nvGrpSpPr>
        <p:grpSpPr>
          <a:xfrm>
            <a:off x="4813300" y="2722192"/>
            <a:ext cx="2491201" cy="468000"/>
            <a:chOff x="10215033" y="448126"/>
            <a:chExt cx="1234820" cy="327881"/>
          </a:xfrm>
        </p:grpSpPr>
        <p:sp>
          <p:nvSpPr>
            <p:cNvPr id="71" name="矩形: 圆角 70">
              <a:extLst>
                <a:ext uri="{FF2B5EF4-FFF2-40B4-BE49-F238E27FC236}">
                  <a16:creationId xmlns:a16="http://schemas.microsoft.com/office/drawing/2014/main" id="{F9C79F11-733C-43A0-A1C8-77D846986E29}"/>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2" name="Rounded Rectangle 5_1">
              <a:extLst>
                <a:ext uri="{FF2B5EF4-FFF2-40B4-BE49-F238E27FC236}">
                  <a16:creationId xmlns:a16="http://schemas.microsoft.com/office/drawing/2014/main" id="{4AF6F106-A519-4B4E-B13A-803E4D1B0B87}"/>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70" name="文本框 69">
            <a:extLst>
              <a:ext uri="{FF2B5EF4-FFF2-40B4-BE49-F238E27FC236}">
                <a16:creationId xmlns:a16="http://schemas.microsoft.com/office/drawing/2014/main" id="{CB99DDF6-FDF5-482E-B39B-FD9E06144FD8}"/>
              </a:ext>
            </a:extLst>
          </p:cNvPr>
          <p:cNvSpPr txBox="1"/>
          <p:nvPr/>
        </p:nvSpPr>
        <p:spPr>
          <a:xfrm>
            <a:off x="5264812" y="273050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rPr>
              <a:t>先入为主</a:t>
            </a:r>
          </a:p>
        </p:txBody>
      </p:sp>
      <p:grpSp>
        <p:nvGrpSpPr>
          <p:cNvPr id="64" name="组合 63">
            <a:extLst>
              <a:ext uri="{FF2B5EF4-FFF2-40B4-BE49-F238E27FC236}">
                <a16:creationId xmlns:a16="http://schemas.microsoft.com/office/drawing/2014/main" id="{1FB937E2-361D-4712-8FAC-5D422F2BD894}"/>
              </a:ext>
            </a:extLst>
          </p:cNvPr>
          <p:cNvGrpSpPr/>
          <p:nvPr/>
        </p:nvGrpSpPr>
        <p:grpSpPr>
          <a:xfrm>
            <a:off x="2806700" y="4373192"/>
            <a:ext cx="2491201" cy="468000"/>
            <a:chOff x="10215033" y="448126"/>
            <a:chExt cx="1234820" cy="327881"/>
          </a:xfrm>
        </p:grpSpPr>
        <p:sp>
          <p:nvSpPr>
            <p:cNvPr id="66" name="矩形: 圆角 65">
              <a:extLst>
                <a:ext uri="{FF2B5EF4-FFF2-40B4-BE49-F238E27FC236}">
                  <a16:creationId xmlns:a16="http://schemas.microsoft.com/office/drawing/2014/main" id="{E0B3C4C7-A5E3-4AF4-A982-976FE9E3135C}"/>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7" name="Rounded Rectangle 5_1">
              <a:extLst>
                <a:ext uri="{FF2B5EF4-FFF2-40B4-BE49-F238E27FC236}">
                  <a16:creationId xmlns:a16="http://schemas.microsoft.com/office/drawing/2014/main" id="{BAFEFEF9-A7C1-4EE4-8891-3A3F4208D86A}"/>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65" name="文本框 64">
            <a:extLst>
              <a:ext uri="{FF2B5EF4-FFF2-40B4-BE49-F238E27FC236}">
                <a16:creationId xmlns:a16="http://schemas.microsoft.com/office/drawing/2014/main" id="{97229C0E-2FCE-4758-AD21-33EAEEC090FB}"/>
              </a:ext>
            </a:extLst>
          </p:cNvPr>
          <p:cNvSpPr txBox="1"/>
          <p:nvPr/>
        </p:nvSpPr>
        <p:spPr>
          <a:xfrm>
            <a:off x="3258212" y="438150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rPr>
              <a:t>信息模糊</a:t>
            </a:r>
          </a:p>
        </p:txBody>
      </p:sp>
      <p:grpSp>
        <p:nvGrpSpPr>
          <p:cNvPr id="74" name="组合 73">
            <a:extLst>
              <a:ext uri="{FF2B5EF4-FFF2-40B4-BE49-F238E27FC236}">
                <a16:creationId xmlns:a16="http://schemas.microsoft.com/office/drawing/2014/main" id="{FC6896B2-ECD9-4E61-9FC9-7FD5ECD2AFEC}"/>
              </a:ext>
            </a:extLst>
          </p:cNvPr>
          <p:cNvGrpSpPr/>
          <p:nvPr/>
        </p:nvGrpSpPr>
        <p:grpSpPr>
          <a:xfrm>
            <a:off x="6819900" y="4373192"/>
            <a:ext cx="2491201" cy="468000"/>
            <a:chOff x="10215033" y="448126"/>
            <a:chExt cx="1234820" cy="327881"/>
          </a:xfrm>
        </p:grpSpPr>
        <p:sp>
          <p:nvSpPr>
            <p:cNvPr id="76" name="矩形: 圆角 75">
              <a:extLst>
                <a:ext uri="{FF2B5EF4-FFF2-40B4-BE49-F238E27FC236}">
                  <a16:creationId xmlns:a16="http://schemas.microsoft.com/office/drawing/2014/main" id="{2EDB1BDF-09A3-4FD3-9F52-8440911CB95A}"/>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7" name="Rounded Rectangle 5_1">
              <a:extLst>
                <a:ext uri="{FF2B5EF4-FFF2-40B4-BE49-F238E27FC236}">
                  <a16:creationId xmlns:a16="http://schemas.microsoft.com/office/drawing/2014/main" id="{9446A487-D741-48AF-85AF-28C022992250}"/>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75" name="文本框 74">
            <a:extLst>
              <a:ext uri="{FF2B5EF4-FFF2-40B4-BE49-F238E27FC236}">
                <a16:creationId xmlns:a16="http://schemas.microsoft.com/office/drawing/2014/main" id="{3C882929-1522-41A1-8570-5BD0183FDCB6}"/>
              </a:ext>
            </a:extLst>
          </p:cNvPr>
          <p:cNvSpPr txBox="1"/>
          <p:nvPr/>
        </p:nvSpPr>
        <p:spPr>
          <a:xfrm>
            <a:off x="7271412" y="438150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rPr>
              <a:t>自我中心</a:t>
            </a:r>
          </a:p>
        </p:txBody>
      </p:sp>
      <p:sp>
        <p:nvSpPr>
          <p:cNvPr id="48" name="Rectangle 3">
            <a:extLst>
              <a:ext uri="{FF2B5EF4-FFF2-40B4-BE49-F238E27FC236}">
                <a16:creationId xmlns:a16="http://schemas.microsoft.com/office/drawing/2014/main" id="{87D8946A-E46C-4CB2-B4D1-A096718DD167}"/>
              </a:ext>
            </a:extLst>
          </p:cNvPr>
          <p:cNvSpPr txBox="1">
            <a:spLocks noChangeArrowheads="1"/>
          </p:cNvSpPr>
          <p:nvPr/>
        </p:nvSpPr>
        <p:spPr bwMode="auto">
          <a:xfrm flipH="1">
            <a:off x="861418" y="1952082"/>
            <a:ext cx="2367253"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pPr algn="ctr"/>
            <a:r>
              <a:rPr lang="zh-CN" altLang="en-US" sz="1600" dirty="0">
                <a:solidFill>
                  <a:schemeClr val="tx1">
                    <a:lumMod val="75000"/>
                    <a:lumOff val="25000"/>
                  </a:schemeClr>
                </a:solidFill>
                <a:latin typeface="+mn-ea"/>
                <a:ea typeface="+mn-ea"/>
              </a:rPr>
              <a:t>缺乏自信，主要因为知识和信息掌握不够</a:t>
            </a:r>
          </a:p>
        </p:txBody>
      </p:sp>
      <p:grpSp>
        <p:nvGrpSpPr>
          <p:cNvPr id="17" name="组合 16">
            <a:extLst>
              <a:ext uri="{FF2B5EF4-FFF2-40B4-BE49-F238E27FC236}">
                <a16:creationId xmlns:a16="http://schemas.microsoft.com/office/drawing/2014/main" id="{25672632-557E-4139-B943-8AAF9E92E1DE}"/>
              </a:ext>
            </a:extLst>
          </p:cNvPr>
          <p:cNvGrpSpPr/>
          <p:nvPr/>
        </p:nvGrpSpPr>
        <p:grpSpPr>
          <a:xfrm>
            <a:off x="7810500" y="3563256"/>
            <a:ext cx="508584" cy="486107"/>
            <a:chOff x="7810500" y="3563256"/>
            <a:chExt cx="508584" cy="486107"/>
          </a:xfrm>
        </p:grpSpPr>
        <p:sp>
          <p:nvSpPr>
            <p:cNvPr id="4" name="任意多边形: 形状 3">
              <a:extLst>
                <a:ext uri="{FF2B5EF4-FFF2-40B4-BE49-F238E27FC236}">
                  <a16:creationId xmlns:a16="http://schemas.microsoft.com/office/drawing/2014/main" id="{9B9838E5-913A-4514-8B05-80D7817F8E22}"/>
                </a:ext>
              </a:extLst>
            </p:cNvPr>
            <p:cNvSpPr/>
            <p:nvPr/>
          </p:nvSpPr>
          <p:spPr>
            <a:xfrm>
              <a:off x="7810500" y="3563256"/>
              <a:ext cx="508584" cy="486107"/>
            </a:xfrm>
            <a:custGeom>
              <a:avLst/>
              <a:gdLst>
                <a:gd name="connsiteX0" fmla="*/ 445011 w 508584"/>
                <a:gd name="connsiteY0" fmla="*/ 31787 h 486107"/>
                <a:gd name="connsiteX1" fmla="*/ 476798 w 508584"/>
                <a:gd name="connsiteY1" fmla="*/ 63573 h 486107"/>
                <a:gd name="connsiteX2" fmla="*/ 476798 w 508584"/>
                <a:gd name="connsiteY2" fmla="*/ 317865 h 486107"/>
                <a:gd name="connsiteX3" fmla="*/ 445011 w 508584"/>
                <a:gd name="connsiteY3" fmla="*/ 349652 h 486107"/>
                <a:gd name="connsiteX4" fmla="*/ 140306 w 508584"/>
                <a:gd name="connsiteY4" fmla="*/ 349652 h 486107"/>
                <a:gd name="connsiteX5" fmla="*/ 95360 w 508584"/>
                <a:gd name="connsiteY5" fmla="*/ 368278 h 486107"/>
                <a:gd name="connsiteX6" fmla="*/ 31787 w 508584"/>
                <a:gd name="connsiteY6" fmla="*/ 431851 h 486107"/>
                <a:gd name="connsiteX7" fmla="*/ 31787 w 508584"/>
                <a:gd name="connsiteY7" fmla="*/ 63573 h 486107"/>
                <a:gd name="connsiteX8" fmla="*/ 63573 w 508584"/>
                <a:gd name="connsiteY8" fmla="*/ 31787 h 486107"/>
                <a:gd name="connsiteX9" fmla="*/ 445011 w 508584"/>
                <a:gd name="connsiteY9" fmla="*/ 31787 h 486107"/>
                <a:gd name="connsiteX10" fmla="*/ 63573 w 508584"/>
                <a:gd name="connsiteY10" fmla="*/ 0 h 486107"/>
                <a:gd name="connsiteX11" fmla="*/ 0 w 508584"/>
                <a:gd name="connsiteY11" fmla="*/ 63573 h 486107"/>
                <a:gd name="connsiteX12" fmla="*/ 0 w 508584"/>
                <a:gd name="connsiteY12" fmla="*/ 470218 h 486107"/>
                <a:gd name="connsiteX13" fmla="*/ 15897 w 508584"/>
                <a:gd name="connsiteY13" fmla="*/ 486108 h 486107"/>
                <a:gd name="connsiteX14" fmla="*/ 27146 w 508584"/>
                <a:gd name="connsiteY14" fmla="*/ 481438 h 486107"/>
                <a:gd name="connsiteX15" fmla="*/ 117833 w 508584"/>
                <a:gd name="connsiteY15" fmla="*/ 390751 h 486107"/>
                <a:gd name="connsiteX16" fmla="*/ 140306 w 508584"/>
                <a:gd name="connsiteY16" fmla="*/ 381438 h 486107"/>
                <a:gd name="connsiteX17" fmla="*/ 445011 w 508584"/>
                <a:gd name="connsiteY17" fmla="*/ 381438 h 486107"/>
                <a:gd name="connsiteX18" fmla="*/ 508584 w 508584"/>
                <a:gd name="connsiteY18" fmla="*/ 317865 h 486107"/>
                <a:gd name="connsiteX19" fmla="*/ 508584 w 508584"/>
                <a:gd name="connsiteY19" fmla="*/ 63573 h 486107"/>
                <a:gd name="connsiteX20" fmla="*/ 445011 w 508584"/>
                <a:gd name="connsiteY20" fmla="*/ 0 h 486107"/>
                <a:gd name="connsiteX21" fmla="*/ 63573 w 508584"/>
                <a:gd name="connsiteY21" fmla="*/ 0 h 48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8584" h="486107">
                  <a:moveTo>
                    <a:pt x="445011" y="31787"/>
                  </a:moveTo>
                  <a:cubicBezTo>
                    <a:pt x="462567" y="31787"/>
                    <a:pt x="476798" y="46018"/>
                    <a:pt x="476798" y="63573"/>
                  </a:cubicBezTo>
                  <a:lnTo>
                    <a:pt x="476798" y="317865"/>
                  </a:lnTo>
                  <a:cubicBezTo>
                    <a:pt x="476798" y="335421"/>
                    <a:pt x="462567" y="349652"/>
                    <a:pt x="445011" y="349652"/>
                  </a:cubicBezTo>
                  <a:lnTo>
                    <a:pt x="140306" y="349652"/>
                  </a:lnTo>
                  <a:cubicBezTo>
                    <a:pt x="123446" y="349655"/>
                    <a:pt x="107279" y="356355"/>
                    <a:pt x="95360" y="368278"/>
                  </a:cubicBezTo>
                  <a:lnTo>
                    <a:pt x="31787" y="431851"/>
                  </a:lnTo>
                  <a:lnTo>
                    <a:pt x="31787" y="63573"/>
                  </a:lnTo>
                  <a:cubicBezTo>
                    <a:pt x="31787" y="46018"/>
                    <a:pt x="46018" y="31787"/>
                    <a:pt x="63573" y="31787"/>
                  </a:cubicBezTo>
                  <a:lnTo>
                    <a:pt x="445011" y="31787"/>
                  </a:lnTo>
                  <a:close/>
                  <a:moveTo>
                    <a:pt x="63573" y="0"/>
                  </a:moveTo>
                  <a:cubicBezTo>
                    <a:pt x="28463" y="0"/>
                    <a:pt x="0" y="28463"/>
                    <a:pt x="0" y="63573"/>
                  </a:cubicBezTo>
                  <a:lnTo>
                    <a:pt x="0" y="470218"/>
                  </a:lnTo>
                  <a:cubicBezTo>
                    <a:pt x="2" y="478994"/>
                    <a:pt x="7119" y="486111"/>
                    <a:pt x="15897" y="486108"/>
                  </a:cubicBezTo>
                  <a:cubicBezTo>
                    <a:pt x="20118" y="486108"/>
                    <a:pt x="24165" y="484426"/>
                    <a:pt x="27146" y="481438"/>
                  </a:cubicBezTo>
                  <a:lnTo>
                    <a:pt x="117833" y="390751"/>
                  </a:lnTo>
                  <a:cubicBezTo>
                    <a:pt x="123792" y="384791"/>
                    <a:pt x="131876" y="381441"/>
                    <a:pt x="140306"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solidFill>
              <a:schemeClr val="tx1">
                <a:lumMod val="75000"/>
                <a:lumOff val="25000"/>
              </a:schemeClr>
            </a:solidFill>
            <a:ln w="31552"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8117AC7B-9764-49E2-B80D-EA7A0B16472A}"/>
                </a:ext>
              </a:extLst>
            </p:cNvPr>
            <p:cNvSpPr/>
            <p:nvPr/>
          </p:nvSpPr>
          <p:spPr>
            <a:xfrm>
              <a:off x="7905859" y="3722188"/>
              <a:ext cx="317865" cy="63573"/>
            </a:xfrm>
            <a:custGeom>
              <a:avLst/>
              <a:gdLst>
                <a:gd name="connsiteX0" fmla="*/ 63573 w 317865"/>
                <a:gd name="connsiteY0" fmla="*/ 31787 h 63573"/>
                <a:gd name="connsiteX1" fmla="*/ 31787 w 317865"/>
                <a:gd name="connsiteY1" fmla="*/ 63573 h 63573"/>
                <a:gd name="connsiteX2" fmla="*/ 0 w 317865"/>
                <a:gd name="connsiteY2" fmla="*/ 31787 h 63573"/>
                <a:gd name="connsiteX3" fmla="*/ 31787 w 317865"/>
                <a:gd name="connsiteY3" fmla="*/ 0 h 63573"/>
                <a:gd name="connsiteX4" fmla="*/ 63573 w 317865"/>
                <a:gd name="connsiteY4" fmla="*/ 31787 h 63573"/>
                <a:gd name="connsiteX5" fmla="*/ 190719 w 317865"/>
                <a:gd name="connsiteY5" fmla="*/ 31787 h 63573"/>
                <a:gd name="connsiteX6" fmla="*/ 158933 w 317865"/>
                <a:gd name="connsiteY6" fmla="*/ 63573 h 63573"/>
                <a:gd name="connsiteX7" fmla="*/ 127146 w 317865"/>
                <a:gd name="connsiteY7" fmla="*/ 31787 h 63573"/>
                <a:gd name="connsiteX8" fmla="*/ 158933 w 317865"/>
                <a:gd name="connsiteY8" fmla="*/ 0 h 63573"/>
                <a:gd name="connsiteX9" fmla="*/ 190719 w 317865"/>
                <a:gd name="connsiteY9" fmla="*/ 31787 h 63573"/>
                <a:gd name="connsiteX10" fmla="*/ 317865 w 317865"/>
                <a:gd name="connsiteY10" fmla="*/ 31787 h 63573"/>
                <a:gd name="connsiteX11" fmla="*/ 286079 w 317865"/>
                <a:gd name="connsiteY11" fmla="*/ 63573 h 63573"/>
                <a:gd name="connsiteX12" fmla="*/ 254292 w 317865"/>
                <a:gd name="connsiteY12" fmla="*/ 31787 h 63573"/>
                <a:gd name="connsiteX13" fmla="*/ 286079 w 317865"/>
                <a:gd name="connsiteY13" fmla="*/ 0 h 63573"/>
                <a:gd name="connsiteX14" fmla="*/ 317865 w 317865"/>
                <a:gd name="connsiteY14" fmla="*/ 31787 h 6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7865" h="63573">
                  <a:moveTo>
                    <a:pt x="63573" y="31787"/>
                  </a:moveTo>
                  <a:cubicBezTo>
                    <a:pt x="63573" y="49342"/>
                    <a:pt x="49342" y="63573"/>
                    <a:pt x="31787" y="63573"/>
                  </a:cubicBezTo>
                  <a:cubicBezTo>
                    <a:pt x="14231" y="63573"/>
                    <a:pt x="0" y="49342"/>
                    <a:pt x="0" y="31787"/>
                  </a:cubicBezTo>
                  <a:cubicBezTo>
                    <a:pt x="0" y="14231"/>
                    <a:pt x="14231" y="0"/>
                    <a:pt x="31787" y="0"/>
                  </a:cubicBezTo>
                  <a:cubicBezTo>
                    <a:pt x="49342" y="0"/>
                    <a:pt x="63573" y="14231"/>
                    <a:pt x="63573" y="31787"/>
                  </a:cubicBezTo>
                  <a:close/>
                  <a:moveTo>
                    <a:pt x="190719" y="31787"/>
                  </a:moveTo>
                  <a:cubicBezTo>
                    <a:pt x="190719" y="49342"/>
                    <a:pt x="176488" y="63573"/>
                    <a:pt x="158933" y="63573"/>
                  </a:cubicBezTo>
                  <a:cubicBezTo>
                    <a:pt x="141377" y="63573"/>
                    <a:pt x="127146" y="49342"/>
                    <a:pt x="127146" y="31787"/>
                  </a:cubicBezTo>
                  <a:cubicBezTo>
                    <a:pt x="127146" y="14231"/>
                    <a:pt x="141377" y="0"/>
                    <a:pt x="158933" y="0"/>
                  </a:cubicBezTo>
                  <a:cubicBezTo>
                    <a:pt x="176488" y="0"/>
                    <a:pt x="190719" y="14231"/>
                    <a:pt x="190719" y="31787"/>
                  </a:cubicBezTo>
                  <a:close/>
                  <a:moveTo>
                    <a:pt x="317865" y="31787"/>
                  </a:moveTo>
                  <a:cubicBezTo>
                    <a:pt x="317865" y="49342"/>
                    <a:pt x="303634" y="63573"/>
                    <a:pt x="286079" y="63573"/>
                  </a:cubicBezTo>
                  <a:cubicBezTo>
                    <a:pt x="268523" y="63573"/>
                    <a:pt x="254292" y="49342"/>
                    <a:pt x="254292" y="31787"/>
                  </a:cubicBezTo>
                  <a:cubicBezTo>
                    <a:pt x="254292" y="14231"/>
                    <a:pt x="268523" y="0"/>
                    <a:pt x="286079" y="0"/>
                  </a:cubicBezTo>
                  <a:cubicBezTo>
                    <a:pt x="303634" y="0"/>
                    <a:pt x="317865" y="14231"/>
                    <a:pt x="317865" y="31787"/>
                  </a:cubicBezTo>
                  <a:close/>
                </a:path>
              </a:pathLst>
            </a:custGeom>
            <a:solidFill>
              <a:schemeClr val="tx1">
                <a:lumMod val="75000"/>
                <a:lumOff val="25000"/>
              </a:schemeClr>
            </a:solidFill>
            <a:ln w="31552" cap="flat">
              <a:no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358451AD-DB8F-440F-BF67-8490967578A1}"/>
              </a:ext>
            </a:extLst>
          </p:cNvPr>
          <p:cNvGrpSpPr/>
          <p:nvPr/>
        </p:nvGrpSpPr>
        <p:grpSpPr>
          <a:xfrm>
            <a:off x="9817100" y="3563256"/>
            <a:ext cx="508584" cy="487384"/>
            <a:chOff x="9817100" y="3563256"/>
            <a:chExt cx="508584" cy="487384"/>
          </a:xfrm>
        </p:grpSpPr>
        <p:sp>
          <p:nvSpPr>
            <p:cNvPr id="7" name="任意多边形: 形状 6">
              <a:extLst>
                <a:ext uri="{FF2B5EF4-FFF2-40B4-BE49-F238E27FC236}">
                  <a16:creationId xmlns:a16="http://schemas.microsoft.com/office/drawing/2014/main" id="{6C3CC872-A8B6-4D88-A89E-1504CB71E876}"/>
                </a:ext>
              </a:extLst>
            </p:cNvPr>
            <p:cNvSpPr/>
            <p:nvPr/>
          </p:nvSpPr>
          <p:spPr>
            <a:xfrm>
              <a:off x="9817100" y="3563256"/>
              <a:ext cx="508584" cy="487384"/>
            </a:xfrm>
            <a:custGeom>
              <a:avLst/>
              <a:gdLst>
                <a:gd name="connsiteX0" fmla="*/ 445011 w 508584"/>
                <a:gd name="connsiteY0" fmla="*/ 31787 h 487384"/>
                <a:gd name="connsiteX1" fmla="*/ 476798 w 508584"/>
                <a:gd name="connsiteY1" fmla="*/ 63573 h 487384"/>
                <a:gd name="connsiteX2" fmla="*/ 476798 w 508584"/>
                <a:gd name="connsiteY2" fmla="*/ 317865 h 487384"/>
                <a:gd name="connsiteX3" fmla="*/ 445011 w 508584"/>
                <a:gd name="connsiteY3" fmla="*/ 349652 h 487384"/>
                <a:gd name="connsiteX4" fmla="*/ 365545 w 508584"/>
                <a:gd name="connsiteY4" fmla="*/ 349652 h 487384"/>
                <a:gd name="connsiteX5" fmla="*/ 314686 w 508584"/>
                <a:gd name="connsiteY5" fmla="*/ 375081 h 487384"/>
                <a:gd name="connsiteX6" fmla="*/ 254292 w 508584"/>
                <a:gd name="connsiteY6" fmla="*/ 455596 h 487384"/>
                <a:gd name="connsiteX7" fmla="*/ 193898 w 508584"/>
                <a:gd name="connsiteY7" fmla="*/ 375081 h 487384"/>
                <a:gd name="connsiteX8" fmla="*/ 143039 w 508584"/>
                <a:gd name="connsiteY8" fmla="*/ 349652 h 487384"/>
                <a:gd name="connsiteX9" fmla="*/ 63573 w 508584"/>
                <a:gd name="connsiteY9" fmla="*/ 349652 h 487384"/>
                <a:gd name="connsiteX10" fmla="*/ 31787 w 508584"/>
                <a:gd name="connsiteY10" fmla="*/ 317865 h 487384"/>
                <a:gd name="connsiteX11" fmla="*/ 31787 w 508584"/>
                <a:gd name="connsiteY11" fmla="*/ 63573 h 487384"/>
                <a:gd name="connsiteX12" fmla="*/ 63573 w 508584"/>
                <a:gd name="connsiteY12" fmla="*/ 31787 h 487384"/>
                <a:gd name="connsiteX13" fmla="*/ 445011 w 508584"/>
                <a:gd name="connsiteY13" fmla="*/ 31787 h 487384"/>
                <a:gd name="connsiteX14" fmla="*/ 63573 w 508584"/>
                <a:gd name="connsiteY14" fmla="*/ 0 h 487384"/>
                <a:gd name="connsiteX15" fmla="*/ 0 w 508584"/>
                <a:gd name="connsiteY15" fmla="*/ 63573 h 487384"/>
                <a:gd name="connsiteX16" fmla="*/ 0 w 508584"/>
                <a:gd name="connsiteY16" fmla="*/ 317865 h 487384"/>
                <a:gd name="connsiteX17" fmla="*/ 63573 w 508584"/>
                <a:gd name="connsiteY17" fmla="*/ 381438 h 487384"/>
                <a:gd name="connsiteX18" fmla="*/ 143039 w 508584"/>
                <a:gd name="connsiteY18" fmla="*/ 381438 h 487384"/>
                <a:gd name="connsiteX19" fmla="*/ 168468 w 508584"/>
                <a:gd name="connsiteY19" fmla="*/ 394153 h 487384"/>
                <a:gd name="connsiteX20" fmla="*/ 228863 w 508584"/>
                <a:gd name="connsiteY20" fmla="*/ 474668 h 487384"/>
                <a:gd name="connsiteX21" fmla="*/ 273364 w 508584"/>
                <a:gd name="connsiteY21" fmla="*/ 481025 h 487384"/>
                <a:gd name="connsiteX22" fmla="*/ 279721 w 508584"/>
                <a:gd name="connsiteY22" fmla="*/ 474668 h 487384"/>
                <a:gd name="connsiteX23" fmla="*/ 340116 w 508584"/>
                <a:gd name="connsiteY23" fmla="*/ 394153 h 487384"/>
                <a:gd name="connsiteX24" fmla="*/ 365545 w 508584"/>
                <a:gd name="connsiteY24" fmla="*/ 381438 h 487384"/>
                <a:gd name="connsiteX25" fmla="*/ 445011 w 508584"/>
                <a:gd name="connsiteY25" fmla="*/ 381438 h 487384"/>
                <a:gd name="connsiteX26" fmla="*/ 508584 w 508584"/>
                <a:gd name="connsiteY26" fmla="*/ 317865 h 487384"/>
                <a:gd name="connsiteX27" fmla="*/ 508584 w 508584"/>
                <a:gd name="connsiteY27" fmla="*/ 63573 h 487384"/>
                <a:gd name="connsiteX28" fmla="*/ 445011 w 508584"/>
                <a:gd name="connsiteY28" fmla="*/ 0 h 487384"/>
                <a:gd name="connsiteX29" fmla="*/ 63573 w 508584"/>
                <a:gd name="connsiteY29" fmla="*/ 0 h 48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584" h="487384">
                  <a:moveTo>
                    <a:pt x="445011" y="31787"/>
                  </a:moveTo>
                  <a:cubicBezTo>
                    <a:pt x="462567" y="31787"/>
                    <a:pt x="476798" y="46018"/>
                    <a:pt x="476798" y="63573"/>
                  </a:cubicBezTo>
                  <a:lnTo>
                    <a:pt x="476798" y="317865"/>
                  </a:lnTo>
                  <a:cubicBezTo>
                    <a:pt x="476798" y="335421"/>
                    <a:pt x="462567" y="349652"/>
                    <a:pt x="445011" y="349652"/>
                  </a:cubicBezTo>
                  <a:lnTo>
                    <a:pt x="365545" y="349652"/>
                  </a:lnTo>
                  <a:cubicBezTo>
                    <a:pt x="345535" y="349652"/>
                    <a:pt x="326692" y="359073"/>
                    <a:pt x="314686" y="375081"/>
                  </a:cubicBezTo>
                  <a:lnTo>
                    <a:pt x="254292" y="455596"/>
                  </a:lnTo>
                  <a:lnTo>
                    <a:pt x="193898" y="375081"/>
                  </a:lnTo>
                  <a:cubicBezTo>
                    <a:pt x="181892" y="359073"/>
                    <a:pt x="163049" y="349652"/>
                    <a:pt x="143039" y="349652"/>
                  </a:cubicBezTo>
                  <a:lnTo>
                    <a:pt x="63573" y="349652"/>
                  </a:lnTo>
                  <a:cubicBezTo>
                    <a:pt x="46018" y="349652"/>
                    <a:pt x="31787" y="335421"/>
                    <a:pt x="31787" y="317865"/>
                  </a:cubicBezTo>
                  <a:lnTo>
                    <a:pt x="31787" y="63573"/>
                  </a:lnTo>
                  <a:cubicBezTo>
                    <a:pt x="31787" y="46018"/>
                    <a:pt x="46018" y="31787"/>
                    <a:pt x="63573" y="31787"/>
                  </a:cubicBezTo>
                  <a:lnTo>
                    <a:pt x="445011" y="31787"/>
                  </a:lnTo>
                  <a:close/>
                  <a:moveTo>
                    <a:pt x="63573" y="0"/>
                  </a:moveTo>
                  <a:cubicBezTo>
                    <a:pt x="28463" y="0"/>
                    <a:pt x="0" y="28463"/>
                    <a:pt x="0" y="63573"/>
                  </a:cubicBezTo>
                  <a:lnTo>
                    <a:pt x="0" y="317865"/>
                  </a:lnTo>
                  <a:cubicBezTo>
                    <a:pt x="0" y="352976"/>
                    <a:pt x="28463" y="381438"/>
                    <a:pt x="63573" y="381438"/>
                  </a:cubicBezTo>
                  <a:lnTo>
                    <a:pt x="143039" y="381438"/>
                  </a:lnTo>
                  <a:cubicBezTo>
                    <a:pt x="153044" y="381438"/>
                    <a:pt x="162466" y="386149"/>
                    <a:pt x="168468" y="394153"/>
                  </a:cubicBezTo>
                  <a:lnTo>
                    <a:pt x="228863" y="474668"/>
                  </a:lnTo>
                  <a:cubicBezTo>
                    <a:pt x="239396" y="488711"/>
                    <a:pt x="259320" y="491559"/>
                    <a:pt x="273364" y="481025"/>
                  </a:cubicBezTo>
                  <a:cubicBezTo>
                    <a:pt x="275774" y="479216"/>
                    <a:pt x="277914" y="477077"/>
                    <a:pt x="279721" y="474668"/>
                  </a:cubicBezTo>
                  <a:lnTo>
                    <a:pt x="340116" y="394153"/>
                  </a:lnTo>
                  <a:cubicBezTo>
                    <a:pt x="346120" y="386149"/>
                    <a:pt x="355538" y="381438"/>
                    <a:pt x="365545"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solidFill>
              <a:schemeClr val="tx1">
                <a:lumMod val="75000"/>
                <a:lumOff val="25000"/>
              </a:schemeClr>
            </a:solidFill>
            <a:ln w="31552"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51F3E32-96DF-4C64-AD22-91FF76CEA09E}"/>
                </a:ext>
              </a:extLst>
            </p:cNvPr>
            <p:cNvSpPr/>
            <p:nvPr/>
          </p:nvSpPr>
          <p:spPr>
            <a:xfrm>
              <a:off x="9912459" y="3658615"/>
              <a:ext cx="317865" cy="190719"/>
            </a:xfrm>
            <a:custGeom>
              <a:avLst/>
              <a:gdLst>
                <a:gd name="connsiteX0" fmla="*/ 0 w 317865"/>
                <a:gd name="connsiteY0" fmla="*/ 15893 h 190719"/>
                <a:gd name="connsiteX1" fmla="*/ 15893 w 317865"/>
                <a:gd name="connsiteY1" fmla="*/ 0 h 190719"/>
                <a:gd name="connsiteX2" fmla="*/ 301972 w 317865"/>
                <a:gd name="connsiteY2" fmla="*/ 0 h 190719"/>
                <a:gd name="connsiteX3" fmla="*/ 317865 w 317865"/>
                <a:gd name="connsiteY3" fmla="*/ 15893 h 190719"/>
                <a:gd name="connsiteX4" fmla="*/ 301972 w 317865"/>
                <a:gd name="connsiteY4" fmla="*/ 31787 h 190719"/>
                <a:gd name="connsiteX5" fmla="*/ 15893 w 317865"/>
                <a:gd name="connsiteY5" fmla="*/ 31787 h 190719"/>
                <a:gd name="connsiteX6" fmla="*/ 0 w 317865"/>
                <a:gd name="connsiteY6" fmla="*/ 15893 h 190719"/>
                <a:gd name="connsiteX7" fmla="*/ 0 w 317865"/>
                <a:gd name="connsiteY7" fmla="*/ 95360 h 190719"/>
                <a:gd name="connsiteX8" fmla="*/ 15893 w 317865"/>
                <a:gd name="connsiteY8" fmla="*/ 79466 h 190719"/>
                <a:gd name="connsiteX9" fmla="*/ 301972 w 317865"/>
                <a:gd name="connsiteY9" fmla="*/ 79466 h 190719"/>
                <a:gd name="connsiteX10" fmla="*/ 317865 w 317865"/>
                <a:gd name="connsiteY10" fmla="*/ 95360 h 190719"/>
                <a:gd name="connsiteX11" fmla="*/ 301972 w 317865"/>
                <a:gd name="connsiteY11" fmla="*/ 111253 h 190719"/>
                <a:gd name="connsiteX12" fmla="*/ 15893 w 317865"/>
                <a:gd name="connsiteY12" fmla="*/ 111253 h 190719"/>
                <a:gd name="connsiteX13" fmla="*/ 0 w 317865"/>
                <a:gd name="connsiteY13" fmla="*/ 95360 h 190719"/>
                <a:gd name="connsiteX14" fmla="*/ 0 w 317865"/>
                <a:gd name="connsiteY14" fmla="*/ 174826 h 190719"/>
                <a:gd name="connsiteX15" fmla="*/ 15893 w 317865"/>
                <a:gd name="connsiteY15" fmla="*/ 158933 h 190719"/>
                <a:gd name="connsiteX16" fmla="*/ 174826 w 317865"/>
                <a:gd name="connsiteY16" fmla="*/ 158933 h 190719"/>
                <a:gd name="connsiteX17" fmla="*/ 190719 w 317865"/>
                <a:gd name="connsiteY17" fmla="*/ 174826 h 190719"/>
                <a:gd name="connsiteX18" fmla="*/ 174826 w 317865"/>
                <a:gd name="connsiteY18" fmla="*/ 190719 h 190719"/>
                <a:gd name="connsiteX19" fmla="*/ 15893 w 317865"/>
                <a:gd name="connsiteY19" fmla="*/ 190719 h 190719"/>
                <a:gd name="connsiteX20" fmla="*/ 0 w 317865"/>
                <a:gd name="connsiteY20" fmla="*/ 174826 h 190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7865" h="190719">
                  <a:moveTo>
                    <a:pt x="0" y="15893"/>
                  </a:moveTo>
                  <a:cubicBezTo>
                    <a:pt x="0" y="7116"/>
                    <a:pt x="7116" y="0"/>
                    <a:pt x="15893" y="0"/>
                  </a:cubicBezTo>
                  <a:lnTo>
                    <a:pt x="301972" y="0"/>
                  </a:lnTo>
                  <a:cubicBezTo>
                    <a:pt x="310748" y="0"/>
                    <a:pt x="317865" y="7116"/>
                    <a:pt x="317865" y="15893"/>
                  </a:cubicBezTo>
                  <a:cubicBezTo>
                    <a:pt x="317865" y="24671"/>
                    <a:pt x="310748" y="31787"/>
                    <a:pt x="301972" y="31787"/>
                  </a:cubicBezTo>
                  <a:lnTo>
                    <a:pt x="15893" y="31787"/>
                  </a:lnTo>
                  <a:cubicBezTo>
                    <a:pt x="7116" y="31787"/>
                    <a:pt x="0" y="24671"/>
                    <a:pt x="0" y="15893"/>
                  </a:cubicBezTo>
                  <a:close/>
                  <a:moveTo>
                    <a:pt x="0" y="95360"/>
                  </a:moveTo>
                  <a:cubicBezTo>
                    <a:pt x="0" y="86582"/>
                    <a:pt x="7116" y="79466"/>
                    <a:pt x="15893" y="79466"/>
                  </a:cubicBezTo>
                  <a:lnTo>
                    <a:pt x="301972" y="79466"/>
                  </a:lnTo>
                  <a:cubicBezTo>
                    <a:pt x="310748" y="79466"/>
                    <a:pt x="317865" y="86582"/>
                    <a:pt x="317865" y="95360"/>
                  </a:cubicBezTo>
                  <a:cubicBezTo>
                    <a:pt x="317865" y="104137"/>
                    <a:pt x="310748" y="111253"/>
                    <a:pt x="301972" y="111253"/>
                  </a:cubicBezTo>
                  <a:lnTo>
                    <a:pt x="15893" y="111253"/>
                  </a:lnTo>
                  <a:cubicBezTo>
                    <a:pt x="7116" y="111253"/>
                    <a:pt x="0" y="104137"/>
                    <a:pt x="0" y="95360"/>
                  </a:cubicBezTo>
                  <a:close/>
                  <a:moveTo>
                    <a:pt x="0" y="174826"/>
                  </a:moveTo>
                  <a:cubicBezTo>
                    <a:pt x="0" y="166048"/>
                    <a:pt x="7116" y="158933"/>
                    <a:pt x="15893" y="158933"/>
                  </a:cubicBezTo>
                  <a:lnTo>
                    <a:pt x="174826" y="158933"/>
                  </a:lnTo>
                  <a:cubicBezTo>
                    <a:pt x="183603" y="158933"/>
                    <a:pt x="190719" y="166048"/>
                    <a:pt x="190719" y="174826"/>
                  </a:cubicBezTo>
                  <a:cubicBezTo>
                    <a:pt x="190719" y="183603"/>
                    <a:pt x="183603" y="190719"/>
                    <a:pt x="174826" y="190719"/>
                  </a:cubicBezTo>
                  <a:lnTo>
                    <a:pt x="15893" y="190719"/>
                  </a:lnTo>
                  <a:cubicBezTo>
                    <a:pt x="7116" y="190719"/>
                    <a:pt x="0" y="183603"/>
                    <a:pt x="0" y="174826"/>
                  </a:cubicBezTo>
                  <a:close/>
                </a:path>
              </a:pathLst>
            </a:custGeom>
            <a:solidFill>
              <a:schemeClr val="tx1">
                <a:lumMod val="75000"/>
                <a:lumOff val="25000"/>
              </a:schemeClr>
            </a:solidFill>
            <a:ln w="31552" cap="flat">
              <a:noFill/>
              <a:prstDash val="solid"/>
              <a:miter/>
            </a:ln>
          </p:spPr>
          <p:txBody>
            <a:bodyPr rtlCol="0" anchor="ctr"/>
            <a:lstStyle/>
            <a:p>
              <a:endParaRPr lang="zh-CN" altLang="en-US"/>
            </a:p>
          </p:txBody>
        </p:sp>
      </p:grpSp>
      <p:sp>
        <p:nvSpPr>
          <p:cNvPr id="9" name="图形 87">
            <a:extLst>
              <a:ext uri="{FF2B5EF4-FFF2-40B4-BE49-F238E27FC236}">
                <a16:creationId xmlns:a16="http://schemas.microsoft.com/office/drawing/2014/main" id="{4F1DF08F-5FCD-4DD9-8C63-32B3929D8F3D}"/>
              </a:ext>
            </a:extLst>
          </p:cNvPr>
          <p:cNvSpPr/>
          <p:nvPr/>
        </p:nvSpPr>
        <p:spPr>
          <a:xfrm>
            <a:off x="5803900" y="3563256"/>
            <a:ext cx="508584" cy="487384"/>
          </a:xfrm>
          <a:custGeom>
            <a:avLst/>
            <a:gdLst>
              <a:gd name="connsiteX0" fmla="*/ 445011 w 508584"/>
              <a:gd name="connsiteY0" fmla="*/ 31787 h 487384"/>
              <a:gd name="connsiteX1" fmla="*/ 476798 w 508584"/>
              <a:gd name="connsiteY1" fmla="*/ 63573 h 487384"/>
              <a:gd name="connsiteX2" fmla="*/ 476798 w 508584"/>
              <a:gd name="connsiteY2" fmla="*/ 317865 h 487384"/>
              <a:gd name="connsiteX3" fmla="*/ 445011 w 508584"/>
              <a:gd name="connsiteY3" fmla="*/ 349652 h 487384"/>
              <a:gd name="connsiteX4" fmla="*/ 365545 w 508584"/>
              <a:gd name="connsiteY4" fmla="*/ 349652 h 487384"/>
              <a:gd name="connsiteX5" fmla="*/ 314686 w 508584"/>
              <a:gd name="connsiteY5" fmla="*/ 375081 h 487384"/>
              <a:gd name="connsiteX6" fmla="*/ 254292 w 508584"/>
              <a:gd name="connsiteY6" fmla="*/ 455596 h 487384"/>
              <a:gd name="connsiteX7" fmla="*/ 193898 w 508584"/>
              <a:gd name="connsiteY7" fmla="*/ 375081 h 487384"/>
              <a:gd name="connsiteX8" fmla="*/ 143039 w 508584"/>
              <a:gd name="connsiteY8" fmla="*/ 349652 h 487384"/>
              <a:gd name="connsiteX9" fmla="*/ 63573 w 508584"/>
              <a:gd name="connsiteY9" fmla="*/ 349652 h 487384"/>
              <a:gd name="connsiteX10" fmla="*/ 31787 w 508584"/>
              <a:gd name="connsiteY10" fmla="*/ 317865 h 487384"/>
              <a:gd name="connsiteX11" fmla="*/ 31787 w 508584"/>
              <a:gd name="connsiteY11" fmla="*/ 63573 h 487384"/>
              <a:gd name="connsiteX12" fmla="*/ 63573 w 508584"/>
              <a:gd name="connsiteY12" fmla="*/ 31787 h 487384"/>
              <a:gd name="connsiteX13" fmla="*/ 445011 w 508584"/>
              <a:gd name="connsiteY13" fmla="*/ 31787 h 487384"/>
              <a:gd name="connsiteX14" fmla="*/ 63573 w 508584"/>
              <a:gd name="connsiteY14" fmla="*/ 0 h 487384"/>
              <a:gd name="connsiteX15" fmla="*/ 0 w 508584"/>
              <a:gd name="connsiteY15" fmla="*/ 63573 h 487384"/>
              <a:gd name="connsiteX16" fmla="*/ 0 w 508584"/>
              <a:gd name="connsiteY16" fmla="*/ 317865 h 487384"/>
              <a:gd name="connsiteX17" fmla="*/ 63573 w 508584"/>
              <a:gd name="connsiteY17" fmla="*/ 381438 h 487384"/>
              <a:gd name="connsiteX18" fmla="*/ 143039 w 508584"/>
              <a:gd name="connsiteY18" fmla="*/ 381438 h 487384"/>
              <a:gd name="connsiteX19" fmla="*/ 168468 w 508584"/>
              <a:gd name="connsiteY19" fmla="*/ 394153 h 487384"/>
              <a:gd name="connsiteX20" fmla="*/ 228863 w 508584"/>
              <a:gd name="connsiteY20" fmla="*/ 474668 h 487384"/>
              <a:gd name="connsiteX21" fmla="*/ 273364 w 508584"/>
              <a:gd name="connsiteY21" fmla="*/ 481025 h 487384"/>
              <a:gd name="connsiteX22" fmla="*/ 279721 w 508584"/>
              <a:gd name="connsiteY22" fmla="*/ 474668 h 487384"/>
              <a:gd name="connsiteX23" fmla="*/ 340116 w 508584"/>
              <a:gd name="connsiteY23" fmla="*/ 394153 h 487384"/>
              <a:gd name="connsiteX24" fmla="*/ 365545 w 508584"/>
              <a:gd name="connsiteY24" fmla="*/ 381438 h 487384"/>
              <a:gd name="connsiteX25" fmla="*/ 445011 w 508584"/>
              <a:gd name="connsiteY25" fmla="*/ 381438 h 487384"/>
              <a:gd name="connsiteX26" fmla="*/ 508584 w 508584"/>
              <a:gd name="connsiteY26" fmla="*/ 317865 h 487384"/>
              <a:gd name="connsiteX27" fmla="*/ 508584 w 508584"/>
              <a:gd name="connsiteY27" fmla="*/ 63573 h 487384"/>
              <a:gd name="connsiteX28" fmla="*/ 445011 w 508584"/>
              <a:gd name="connsiteY28" fmla="*/ 0 h 487384"/>
              <a:gd name="connsiteX29" fmla="*/ 63573 w 508584"/>
              <a:gd name="connsiteY29" fmla="*/ 0 h 48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584" h="487384">
                <a:moveTo>
                  <a:pt x="445011" y="31787"/>
                </a:moveTo>
                <a:cubicBezTo>
                  <a:pt x="462567" y="31787"/>
                  <a:pt x="476798" y="46018"/>
                  <a:pt x="476798" y="63573"/>
                </a:cubicBezTo>
                <a:lnTo>
                  <a:pt x="476798" y="317865"/>
                </a:lnTo>
                <a:cubicBezTo>
                  <a:pt x="476798" y="335421"/>
                  <a:pt x="462567" y="349652"/>
                  <a:pt x="445011" y="349652"/>
                </a:cubicBezTo>
                <a:lnTo>
                  <a:pt x="365545" y="349652"/>
                </a:lnTo>
                <a:cubicBezTo>
                  <a:pt x="345535" y="349652"/>
                  <a:pt x="326692" y="359073"/>
                  <a:pt x="314686" y="375081"/>
                </a:cubicBezTo>
                <a:lnTo>
                  <a:pt x="254292" y="455596"/>
                </a:lnTo>
                <a:lnTo>
                  <a:pt x="193898" y="375081"/>
                </a:lnTo>
                <a:cubicBezTo>
                  <a:pt x="181892" y="359073"/>
                  <a:pt x="163049" y="349652"/>
                  <a:pt x="143039" y="349652"/>
                </a:cubicBezTo>
                <a:lnTo>
                  <a:pt x="63573" y="349652"/>
                </a:lnTo>
                <a:cubicBezTo>
                  <a:pt x="46018" y="349652"/>
                  <a:pt x="31787" y="335421"/>
                  <a:pt x="31787" y="317865"/>
                </a:cubicBezTo>
                <a:lnTo>
                  <a:pt x="31787" y="63573"/>
                </a:lnTo>
                <a:cubicBezTo>
                  <a:pt x="31787" y="46018"/>
                  <a:pt x="46018" y="31787"/>
                  <a:pt x="63573" y="31787"/>
                </a:cubicBezTo>
                <a:lnTo>
                  <a:pt x="445011" y="31787"/>
                </a:lnTo>
                <a:close/>
                <a:moveTo>
                  <a:pt x="63573" y="0"/>
                </a:moveTo>
                <a:cubicBezTo>
                  <a:pt x="28463" y="0"/>
                  <a:pt x="0" y="28463"/>
                  <a:pt x="0" y="63573"/>
                </a:cubicBezTo>
                <a:lnTo>
                  <a:pt x="0" y="317865"/>
                </a:lnTo>
                <a:cubicBezTo>
                  <a:pt x="0" y="352976"/>
                  <a:pt x="28463" y="381438"/>
                  <a:pt x="63573" y="381438"/>
                </a:cubicBezTo>
                <a:lnTo>
                  <a:pt x="143039" y="381438"/>
                </a:lnTo>
                <a:cubicBezTo>
                  <a:pt x="153044" y="381438"/>
                  <a:pt x="162466" y="386149"/>
                  <a:pt x="168468" y="394153"/>
                </a:cubicBezTo>
                <a:lnTo>
                  <a:pt x="228863" y="474668"/>
                </a:lnTo>
                <a:cubicBezTo>
                  <a:pt x="239396" y="488711"/>
                  <a:pt x="259320" y="491559"/>
                  <a:pt x="273364" y="481025"/>
                </a:cubicBezTo>
                <a:cubicBezTo>
                  <a:pt x="275774" y="479216"/>
                  <a:pt x="277914" y="477077"/>
                  <a:pt x="279721" y="474668"/>
                </a:cubicBezTo>
                <a:lnTo>
                  <a:pt x="340116" y="394153"/>
                </a:lnTo>
                <a:cubicBezTo>
                  <a:pt x="346120" y="386149"/>
                  <a:pt x="355538" y="381438"/>
                  <a:pt x="365545"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solidFill>
            <a:schemeClr val="tx1">
              <a:lumMod val="75000"/>
              <a:lumOff val="25000"/>
            </a:schemeClr>
          </a:solidFill>
          <a:ln w="31552" cap="flat">
            <a:noFill/>
            <a:prstDash val="solid"/>
            <a:miter/>
          </a:ln>
        </p:spPr>
        <p:txBody>
          <a:bodyPr rtlCol="0" anchor="ctr"/>
          <a:lstStyle/>
          <a:p>
            <a:endParaRPr lang="zh-CN" altLang="en-US"/>
          </a:p>
        </p:txBody>
      </p:sp>
      <p:grpSp>
        <p:nvGrpSpPr>
          <p:cNvPr id="19" name="组合 18">
            <a:extLst>
              <a:ext uri="{FF2B5EF4-FFF2-40B4-BE49-F238E27FC236}">
                <a16:creationId xmlns:a16="http://schemas.microsoft.com/office/drawing/2014/main" id="{4C5B2D9F-DEF8-4FCF-BD90-DF7382D5F907}"/>
              </a:ext>
            </a:extLst>
          </p:cNvPr>
          <p:cNvGrpSpPr/>
          <p:nvPr/>
        </p:nvGrpSpPr>
        <p:grpSpPr>
          <a:xfrm>
            <a:off x="1778000" y="3563256"/>
            <a:ext cx="508584" cy="487384"/>
            <a:chOff x="1778000" y="3563256"/>
            <a:chExt cx="508584" cy="487384"/>
          </a:xfrm>
        </p:grpSpPr>
        <p:sp>
          <p:nvSpPr>
            <p:cNvPr id="11" name="任意多边形: 形状 10">
              <a:extLst>
                <a:ext uri="{FF2B5EF4-FFF2-40B4-BE49-F238E27FC236}">
                  <a16:creationId xmlns:a16="http://schemas.microsoft.com/office/drawing/2014/main" id="{F1D52977-699B-4D1A-8D78-9069AB00E7BA}"/>
                </a:ext>
              </a:extLst>
            </p:cNvPr>
            <p:cNvSpPr/>
            <p:nvPr/>
          </p:nvSpPr>
          <p:spPr>
            <a:xfrm>
              <a:off x="1778000" y="3563256"/>
              <a:ext cx="508584" cy="487384"/>
            </a:xfrm>
            <a:custGeom>
              <a:avLst/>
              <a:gdLst>
                <a:gd name="connsiteX0" fmla="*/ 445011 w 508584"/>
                <a:gd name="connsiteY0" fmla="*/ 31787 h 487384"/>
                <a:gd name="connsiteX1" fmla="*/ 476798 w 508584"/>
                <a:gd name="connsiteY1" fmla="*/ 63573 h 487384"/>
                <a:gd name="connsiteX2" fmla="*/ 476798 w 508584"/>
                <a:gd name="connsiteY2" fmla="*/ 317865 h 487384"/>
                <a:gd name="connsiteX3" fmla="*/ 445011 w 508584"/>
                <a:gd name="connsiteY3" fmla="*/ 349652 h 487384"/>
                <a:gd name="connsiteX4" fmla="*/ 365545 w 508584"/>
                <a:gd name="connsiteY4" fmla="*/ 349652 h 487384"/>
                <a:gd name="connsiteX5" fmla="*/ 314686 w 508584"/>
                <a:gd name="connsiteY5" fmla="*/ 375081 h 487384"/>
                <a:gd name="connsiteX6" fmla="*/ 254292 w 508584"/>
                <a:gd name="connsiteY6" fmla="*/ 455596 h 487384"/>
                <a:gd name="connsiteX7" fmla="*/ 193898 w 508584"/>
                <a:gd name="connsiteY7" fmla="*/ 375081 h 487384"/>
                <a:gd name="connsiteX8" fmla="*/ 143039 w 508584"/>
                <a:gd name="connsiteY8" fmla="*/ 349652 h 487384"/>
                <a:gd name="connsiteX9" fmla="*/ 63573 w 508584"/>
                <a:gd name="connsiteY9" fmla="*/ 349652 h 487384"/>
                <a:gd name="connsiteX10" fmla="*/ 31787 w 508584"/>
                <a:gd name="connsiteY10" fmla="*/ 317865 h 487384"/>
                <a:gd name="connsiteX11" fmla="*/ 31787 w 508584"/>
                <a:gd name="connsiteY11" fmla="*/ 63573 h 487384"/>
                <a:gd name="connsiteX12" fmla="*/ 63573 w 508584"/>
                <a:gd name="connsiteY12" fmla="*/ 31787 h 487384"/>
                <a:gd name="connsiteX13" fmla="*/ 445011 w 508584"/>
                <a:gd name="connsiteY13" fmla="*/ 31787 h 487384"/>
                <a:gd name="connsiteX14" fmla="*/ 63573 w 508584"/>
                <a:gd name="connsiteY14" fmla="*/ 0 h 487384"/>
                <a:gd name="connsiteX15" fmla="*/ 0 w 508584"/>
                <a:gd name="connsiteY15" fmla="*/ 63573 h 487384"/>
                <a:gd name="connsiteX16" fmla="*/ 0 w 508584"/>
                <a:gd name="connsiteY16" fmla="*/ 317865 h 487384"/>
                <a:gd name="connsiteX17" fmla="*/ 63573 w 508584"/>
                <a:gd name="connsiteY17" fmla="*/ 381438 h 487384"/>
                <a:gd name="connsiteX18" fmla="*/ 143039 w 508584"/>
                <a:gd name="connsiteY18" fmla="*/ 381438 h 487384"/>
                <a:gd name="connsiteX19" fmla="*/ 168468 w 508584"/>
                <a:gd name="connsiteY19" fmla="*/ 394153 h 487384"/>
                <a:gd name="connsiteX20" fmla="*/ 228863 w 508584"/>
                <a:gd name="connsiteY20" fmla="*/ 474668 h 487384"/>
                <a:gd name="connsiteX21" fmla="*/ 273364 w 508584"/>
                <a:gd name="connsiteY21" fmla="*/ 481025 h 487384"/>
                <a:gd name="connsiteX22" fmla="*/ 279721 w 508584"/>
                <a:gd name="connsiteY22" fmla="*/ 474668 h 487384"/>
                <a:gd name="connsiteX23" fmla="*/ 340116 w 508584"/>
                <a:gd name="connsiteY23" fmla="*/ 394153 h 487384"/>
                <a:gd name="connsiteX24" fmla="*/ 365545 w 508584"/>
                <a:gd name="connsiteY24" fmla="*/ 381438 h 487384"/>
                <a:gd name="connsiteX25" fmla="*/ 445011 w 508584"/>
                <a:gd name="connsiteY25" fmla="*/ 381438 h 487384"/>
                <a:gd name="connsiteX26" fmla="*/ 508584 w 508584"/>
                <a:gd name="connsiteY26" fmla="*/ 317865 h 487384"/>
                <a:gd name="connsiteX27" fmla="*/ 508584 w 508584"/>
                <a:gd name="connsiteY27" fmla="*/ 63573 h 487384"/>
                <a:gd name="connsiteX28" fmla="*/ 445011 w 508584"/>
                <a:gd name="connsiteY28" fmla="*/ 0 h 487384"/>
                <a:gd name="connsiteX29" fmla="*/ 63573 w 508584"/>
                <a:gd name="connsiteY29" fmla="*/ 0 h 48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584" h="487384">
                  <a:moveTo>
                    <a:pt x="445011" y="31787"/>
                  </a:moveTo>
                  <a:cubicBezTo>
                    <a:pt x="462567" y="31787"/>
                    <a:pt x="476798" y="46018"/>
                    <a:pt x="476798" y="63573"/>
                  </a:cubicBezTo>
                  <a:lnTo>
                    <a:pt x="476798" y="317865"/>
                  </a:lnTo>
                  <a:cubicBezTo>
                    <a:pt x="476798" y="335421"/>
                    <a:pt x="462567" y="349652"/>
                    <a:pt x="445011" y="349652"/>
                  </a:cubicBezTo>
                  <a:lnTo>
                    <a:pt x="365545" y="349652"/>
                  </a:lnTo>
                  <a:cubicBezTo>
                    <a:pt x="345535" y="349652"/>
                    <a:pt x="326692" y="359073"/>
                    <a:pt x="314686" y="375081"/>
                  </a:cubicBezTo>
                  <a:lnTo>
                    <a:pt x="254292" y="455596"/>
                  </a:lnTo>
                  <a:lnTo>
                    <a:pt x="193898" y="375081"/>
                  </a:lnTo>
                  <a:cubicBezTo>
                    <a:pt x="181892" y="359073"/>
                    <a:pt x="163049" y="349652"/>
                    <a:pt x="143039" y="349652"/>
                  </a:cubicBezTo>
                  <a:lnTo>
                    <a:pt x="63573" y="349652"/>
                  </a:lnTo>
                  <a:cubicBezTo>
                    <a:pt x="46018" y="349652"/>
                    <a:pt x="31787" y="335421"/>
                    <a:pt x="31787" y="317865"/>
                  </a:cubicBezTo>
                  <a:lnTo>
                    <a:pt x="31787" y="63573"/>
                  </a:lnTo>
                  <a:cubicBezTo>
                    <a:pt x="31787" y="46018"/>
                    <a:pt x="46018" y="31787"/>
                    <a:pt x="63573" y="31787"/>
                  </a:cubicBezTo>
                  <a:lnTo>
                    <a:pt x="445011" y="31787"/>
                  </a:lnTo>
                  <a:close/>
                  <a:moveTo>
                    <a:pt x="63573" y="0"/>
                  </a:moveTo>
                  <a:cubicBezTo>
                    <a:pt x="28463" y="0"/>
                    <a:pt x="0" y="28463"/>
                    <a:pt x="0" y="63573"/>
                  </a:cubicBezTo>
                  <a:lnTo>
                    <a:pt x="0" y="317865"/>
                  </a:lnTo>
                  <a:cubicBezTo>
                    <a:pt x="0" y="352976"/>
                    <a:pt x="28463" y="381438"/>
                    <a:pt x="63573" y="381438"/>
                  </a:cubicBezTo>
                  <a:lnTo>
                    <a:pt x="143039" y="381438"/>
                  </a:lnTo>
                  <a:cubicBezTo>
                    <a:pt x="153044" y="381438"/>
                    <a:pt x="162466" y="386149"/>
                    <a:pt x="168468" y="394153"/>
                  </a:cubicBezTo>
                  <a:lnTo>
                    <a:pt x="228863" y="474668"/>
                  </a:lnTo>
                  <a:cubicBezTo>
                    <a:pt x="239396" y="488711"/>
                    <a:pt x="259320" y="491559"/>
                    <a:pt x="273364" y="481025"/>
                  </a:cubicBezTo>
                  <a:cubicBezTo>
                    <a:pt x="275774" y="479216"/>
                    <a:pt x="277914" y="477077"/>
                    <a:pt x="279721" y="474668"/>
                  </a:cubicBezTo>
                  <a:lnTo>
                    <a:pt x="340116" y="394153"/>
                  </a:lnTo>
                  <a:cubicBezTo>
                    <a:pt x="346120" y="386149"/>
                    <a:pt x="355538" y="381438"/>
                    <a:pt x="365545"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solidFill>
              <a:schemeClr val="tx1">
                <a:lumMod val="75000"/>
                <a:lumOff val="25000"/>
              </a:schemeClr>
            </a:solidFill>
            <a:ln w="31552"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B4C6B016-EC65-4E35-99D2-E9CCB3F8CD5B}"/>
                </a:ext>
              </a:extLst>
            </p:cNvPr>
            <p:cNvSpPr/>
            <p:nvPr/>
          </p:nvSpPr>
          <p:spPr>
            <a:xfrm>
              <a:off x="1873359" y="3722188"/>
              <a:ext cx="317865" cy="63573"/>
            </a:xfrm>
            <a:custGeom>
              <a:avLst/>
              <a:gdLst>
                <a:gd name="connsiteX0" fmla="*/ 63573 w 317865"/>
                <a:gd name="connsiteY0" fmla="*/ 31787 h 63573"/>
                <a:gd name="connsiteX1" fmla="*/ 31787 w 317865"/>
                <a:gd name="connsiteY1" fmla="*/ 63573 h 63573"/>
                <a:gd name="connsiteX2" fmla="*/ 0 w 317865"/>
                <a:gd name="connsiteY2" fmla="*/ 31787 h 63573"/>
                <a:gd name="connsiteX3" fmla="*/ 31787 w 317865"/>
                <a:gd name="connsiteY3" fmla="*/ 0 h 63573"/>
                <a:gd name="connsiteX4" fmla="*/ 63573 w 317865"/>
                <a:gd name="connsiteY4" fmla="*/ 31787 h 63573"/>
                <a:gd name="connsiteX5" fmla="*/ 190719 w 317865"/>
                <a:gd name="connsiteY5" fmla="*/ 31787 h 63573"/>
                <a:gd name="connsiteX6" fmla="*/ 158933 w 317865"/>
                <a:gd name="connsiteY6" fmla="*/ 63573 h 63573"/>
                <a:gd name="connsiteX7" fmla="*/ 127146 w 317865"/>
                <a:gd name="connsiteY7" fmla="*/ 31787 h 63573"/>
                <a:gd name="connsiteX8" fmla="*/ 158933 w 317865"/>
                <a:gd name="connsiteY8" fmla="*/ 0 h 63573"/>
                <a:gd name="connsiteX9" fmla="*/ 190719 w 317865"/>
                <a:gd name="connsiteY9" fmla="*/ 31787 h 63573"/>
                <a:gd name="connsiteX10" fmla="*/ 317865 w 317865"/>
                <a:gd name="connsiteY10" fmla="*/ 31787 h 63573"/>
                <a:gd name="connsiteX11" fmla="*/ 286079 w 317865"/>
                <a:gd name="connsiteY11" fmla="*/ 63573 h 63573"/>
                <a:gd name="connsiteX12" fmla="*/ 254292 w 317865"/>
                <a:gd name="connsiteY12" fmla="*/ 31787 h 63573"/>
                <a:gd name="connsiteX13" fmla="*/ 286079 w 317865"/>
                <a:gd name="connsiteY13" fmla="*/ 0 h 63573"/>
                <a:gd name="connsiteX14" fmla="*/ 317865 w 317865"/>
                <a:gd name="connsiteY14" fmla="*/ 31787 h 6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7865" h="63573">
                  <a:moveTo>
                    <a:pt x="63573" y="31787"/>
                  </a:moveTo>
                  <a:cubicBezTo>
                    <a:pt x="63573" y="49342"/>
                    <a:pt x="49342" y="63573"/>
                    <a:pt x="31787" y="63573"/>
                  </a:cubicBezTo>
                  <a:cubicBezTo>
                    <a:pt x="14231" y="63573"/>
                    <a:pt x="0" y="49342"/>
                    <a:pt x="0" y="31787"/>
                  </a:cubicBezTo>
                  <a:cubicBezTo>
                    <a:pt x="0" y="14231"/>
                    <a:pt x="14231" y="0"/>
                    <a:pt x="31787" y="0"/>
                  </a:cubicBezTo>
                  <a:cubicBezTo>
                    <a:pt x="49342" y="0"/>
                    <a:pt x="63573" y="14231"/>
                    <a:pt x="63573" y="31787"/>
                  </a:cubicBezTo>
                  <a:close/>
                  <a:moveTo>
                    <a:pt x="190719" y="31787"/>
                  </a:moveTo>
                  <a:cubicBezTo>
                    <a:pt x="190719" y="49342"/>
                    <a:pt x="176488" y="63573"/>
                    <a:pt x="158933" y="63573"/>
                  </a:cubicBezTo>
                  <a:cubicBezTo>
                    <a:pt x="141377" y="63573"/>
                    <a:pt x="127146" y="49342"/>
                    <a:pt x="127146" y="31787"/>
                  </a:cubicBezTo>
                  <a:cubicBezTo>
                    <a:pt x="127146" y="14231"/>
                    <a:pt x="141377" y="0"/>
                    <a:pt x="158933" y="0"/>
                  </a:cubicBezTo>
                  <a:cubicBezTo>
                    <a:pt x="176488" y="0"/>
                    <a:pt x="190719" y="14231"/>
                    <a:pt x="190719" y="31787"/>
                  </a:cubicBezTo>
                  <a:close/>
                  <a:moveTo>
                    <a:pt x="317865" y="31787"/>
                  </a:moveTo>
                  <a:cubicBezTo>
                    <a:pt x="317865" y="49342"/>
                    <a:pt x="303634" y="63573"/>
                    <a:pt x="286079" y="63573"/>
                  </a:cubicBezTo>
                  <a:cubicBezTo>
                    <a:pt x="268523" y="63573"/>
                    <a:pt x="254292" y="49342"/>
                    <a:pt x="254292" y="31787"/>
                  </a:cubicBezTo>
                  <a:cubicBezTo>
                    <a:pt x="254292" y="14231"/>
                    <a:pt x="268523" y="0"/>
                    <a:pt x="286079" y="0"/>
                  </a:cubicBezTo>
                  <a:cubicBezTo>
                    <a:pt x="303634" y="0"/>
                    <a:pt x="317865" y="14231"/>
                    <a:pt x="317865" y="31787"/>
                  </a:cubicBezTo>
                  <a:close/>
                </a:path>
              </a:pathLst>
            </a:custGeom>
            <a:solidFill>
              <a:schemeClr val="tx1">
                <a:lumMod val="75000"/>
                <a:lumOff val="25000"/>
              </a:schemeClr>
            </a:solidFill>
            <a:ln w="31552" cap="flat">
              <a:noFill/>
              <a:prstDash val="solid"/>
              <a:miter/>
            </a:ln>
          </p:spPr>
          <p:txBody>
            <a:bodyPr rtlCol="0" anchor="ctr"/>
            <a:lstStyle/>
            <a:p>
              <a:endParaRPr lang="zh-CN" altLang="en-US"/>
            </a:p>
          </p:txBody>
        </p:sp>
      </p:grpSp>
      <p:grpSp>
        <p:nvGrpSpPr>
          <p:cNvPr id="18" name="组合 17">
            <a:extLst>
              <a:ext uri="{FF2B5EF4-FFF2-40B4-BE49-F238E27FC236}">
                <a16:creationId xmlns:a16="http://schemas.microsoft.com/office/drawing/2014/main" id="{5B608337-3B98-48E1-B7C8-AA4D49BE7217}"/>
              </a:ext>
            </a:extLst>
          </p:cNvPr>
          <p:cNvGrpSpPr/>
          <p:nvPr/>
        </p:nvGrpSpPr>
        <p:grpSpPr>
          <a:xfrm>
            <a:off x="3784600" y="3563256"/>
            <a:ext cx="508584" cy="487384"/>
            <a:chOff x="3784600" y="3563256"/>
            <a:chExt cx="508584" cy="487384"/>
          </a:xfrm>
        </p:grpSpPr>
        <p:sp>
          <p:nvSpPr>
            <p:cNvPr id="14" name="任意多边形: 形状 13">
              <a:extLst>
                <a:ext uri="{FF2B5EF4-FFF2-40B4-BE49-F238E27FC236}">
                  <a16:creationId xmlns:a16="http://schemas.microsoft.com/office/drawing/2014/main" id="{B4669722-6476-44D7-91DE-21A86D326B90}"/>
                </a:ext>
              </a:extLst>
            </p:cNvPr>
            <p:cNvSpPr/>
            <p:nvPr/>
          </p:nvSpPr>
          <p:spPr>
            <a:xfrm>
              <a:off x="3784600" y="3563256"/>
              <a:ext cx="508584" cy="487384"/>
            </a:xfrm>
            <a:custGeom>
              <a:avLst/>
              <a:gdLst>
                <a:gd name="connsiteX0" fmla="*/ 445011 w 508584"/>
                <a:gd name="connsiteY0" fmla="*/ 31787 h 487384"/>
                <a:gd name="connsiteX1" fmla="*/ 476798 w 508584"/>
                <a:gd name="connsiteY1" fmla="*/ 63573 h 487384"/>
                <a:gd name="connsiteX2" fmla="*/ 476798 w 508584"/>
                <a:gd name="connsiteY2" fmla="*/ 317865 h 487384"/>
                <a:gd name="connsiteX3" fmla="*/ 445011 w 508584"/>
                <a:gd name="connsiteY3" fmla="*/ 349652 h 487384"/>
                <a:gd name="connsiteX4" fmla="*/ 365545 w 508584"/>
                <a:gd name="connsiteY4" fmla="*/ 349652 h 487384"/>
                <a:gd name="connsiteX5" fmla="*/ 314686 w 508584"/>
                <a:gd name="connsiteY5" fmla="*/ 375081 h 487384"/>
                <a:gd name="connsiteX6" fmla="*/ 254292 w 508584"/>
                <a:gd name="connsiteY6" fmla="*/ 455596 h 487384"/>
                <a:gd name="connsiteX7" fmla="*/ 193898 w 508584"/>
                <a:gd name="connsiteY7" fmla="*/ 375081 h 487384"/>
                <a:gd name="connsiteX8" fmla="*/ 143039 w 508584"/>
                <a:gd name="connsiteY8" fmla="*/ 349652 h 487384"/>
                <a:gd name="connsiteX9" fmla="*/ 63573 w 508584"/>
                <a:gd name="connsiteY9" fmla="*/ 349652 h 487384"/>
                <a:gd name="connsiteX10" fmla="*/ 31787 w 508584"/>
                <a:gd name="connsiteY10" fmla="*/ 317865 h 487384"/>
                <a:gd name="connsiteX11" fmla="*/ 31787 w 508584"/>
                <a:gd name="connsiteY11" fmla="*/ 63573 h 487384"/>
                <a:gd name="connsiteX12" fmla="*/ 63573 w 508584"/>
                <a:gd name="connsiteY12" fmla="*/ 31787 h 487384"/>
                <a:gd name="connsiteX13" fmla="*/ 445011 w 508584"/>
                <a:gd name="connsiteY13" fmla="*/ 31787 h 487384"/>
                <a:gd name="connsiteX14" fmla="*/ 63573 w 508584"/>
                <a:gd name="connsiteY14" fmla="*/ 0 h 487384"/>
                <a:gd name="connsiteX15" fmla="*/ 0 w 508584"/>
                <a:gd name="connsiteY15" fmla="*/ 63573 h 487384"/>
                <a:gd name="connsiteX16" fmla="*/ 0 w 508584"/>
                <a:gd name="connsiteY16" fmla="*/ 317865 h 487384"/>
                <a:gd name="connsiteX17" fmla="*/ 63573 w 508584"/>
                <a:gd name="connsiteY17" fmla="*/ 381438 h 487384"/>
                <a:gd name="connsiteX18" fmla="*/ 143039 w 508584"/>
                <a:gd name="connsiteY18" fmla="*/ 381438 h 487384"/>
                <a:gd name="connsiteX19" fmla="*/ 168468 w 508584"/>
                <a:gd name="connsiteY19" fmla="*/ 394153 h 487384"/>
                <a:gd name="connsiteX20" fmla="*/ 228863 w 508584"/>
                <a:gd name="connsiteY20" fmla="*/ 474668 h 487384"/>
                <a:gd name="connsiteX21" fmla="*/ 273364 w 508584"/>
                <a:gd name="connsiteY21" fmla="*/ 481025 h 487384"/>
                <a:gd name="connsiteX22" fmla="*/ 279721 w 508584"/>
                <a:gd name="connsiteY22" fmla="*/ 474668 h 487384"/>
                <a:gd name="connsiteX23" fmla="*/ 340116 w 508584"/>
                <a:gd name="connsiteY23" fmla="*/ 394153 h 487384"/>
                <a:gd name="connsiteX24" fmla="*/ 365545 w 508584"/>
                <a:gd name="connsiteY24" fmla="*/ 381438 h 487384"/>
                <a:gd name="connsiteX25" fmla="*/ 445011 w 508584"/>
                <a:gd name="connsiteY25" fmla="*/ 381438 h 487384"/>
                <a:gd name="connsiteX26" fmla="*/ 508584 w 508584"/>
                <a:gd name="connsiteY26" fmla="*/ 317865 h 487384"/>
                <a:gd name="connsiteX27" fmla="*/ 508584 w 508584"/>
                <a:gd name="connsiteY27" fmla="*/ 63573 h 487384"/>
                <a:gd name="connsiteX28" fmla="*/ 445011 w 508584"/>
                <a:gd name="connsiteY28" fmla="*/ 0 h 487384"/>
                <a:gd name="connsiteX29" fmla="*/ 63573 w 508584"/>
                <a:gd name="connsiteY29" fmla="*/ 0 h 48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584" h="487384">
                  <a:moveTo>
                    <a:pt x="445011" y="31787"/>
                  </a:moveTo>
                  <a:cubicBezTo>
                    <a:pt x="462567" y="31787"/>
                    <a:pt x="476798" y="46018"/>
                    <a:pt x="476798" y="63573"/>
                  </a:cubicBezTo>
                  <a:lnTo>
                    <a:pt x="476798" y="317865"/>
                  </a:lnTo>
                  <a:cubicBezTo>
                    <a:pt x="476798" y="335421"/>
                    <a:pt x="462567" y="349652"/>
                    <a:pt x="445011" y="349652"/>
                  </a:cubicBezTo>
                  <a:lnTo>
                    <a:pt x="365545" y="349652"/>
                  </a:lnTo>
                  <a:cubicBezTo>
                    <a:pt x="345535" y="349652"/>
                    <a:pt x="326692" y="359073"/>
                    <a:pt x="314686" y="375081"/>
                  </a:cubicBezTo>
                  <a:lnTo>
                    <a:pt x="254292" y="455596"/>
                  </a:lnTo>
                  <a:lnTo>
                    <a:pt x="193898" y="375081"/>
                  </a:lnTo>
                  <a:cubicBezTo>
                    <a:pt x="181892" y="359073"/>
                    <a:pt x="163049" y="349652"/>
                    <a:pt x="143039" y="349652"/>
                  </a:cubicBezTo>
                  <a:lnTo>
                    <a:pt x="63573" y="349652"/>
                  </a:lnTo>
                  <a:cubicBezTo>
                    <a:pt x="46018" y="349652"/>
                    <a:pt x="31787" y="335421"/>
                    <a:pt x="31787" y="317865"/>
                  </a:cubicBezTo>
                  <a:lnTo>
                    <a:pt x="31787" y="63573"/>
                  </a:lnTo>
                  <a:cubicBezTo>
                    <a:pt x="31787" y="46018"/>
                    <a:pt x="46018" y="31787"/>
                    <a:pt x="63573" y="31787"/>
                  </a:cubicBezTo>
                  <a:lnTo>
                    <a:pt x="445011" y="31787"/>
                  </a:lnTo>
                  <a:close/>
                  <a:moveTo>
                    <a:pt x="63573" y="0"/>
                  </a:moveTo>
                  <a:cubicBezTo>
                    <a:pt x="28463" y="0"/>
                    <a:pt x="0" y="28463"/>
                    <a:pt x="0" y="63573"/>
                  </a:cubicBezTo>
                  <a:lnTo>
                    <a:pt x="0" y="317865"/>
                  </a:lnTo>
                  <a:cubicBezTo>
                    <a:pt x="0" y="352976"/>
                    <a:pt x="28463" y="381438"/>
                    <a:pt x="63573" y="381438"/>
                  </a:cubicBezTo>
                  <a:lnTo>
                    <a:pt x="143039" y="381438"/>
                  </a:lnTo>
                  <a:cubicBezTo>
                    <a:pt x="153044" y="381438"/>
                    <a:pt x="162466" y="386149"/>
                    <a:pt x="168468" y="394153"/>
                  </a:cubicBezTo>
                  <a:lnTo>
                    <a:pt x="228863" y="474668"/>
                  </a:lnTo>
                  <a:cubicBezTo>
                    <a:pt x="239396" y="488711"/>
                    <a:pt x="259320" y="491559"/>
                    <a:pt x="273364" y="481025"/>
                  </a:cubicBezTo>
                  <a:cubicBezTo>
                    <a:pt x="275774" y="479216"/>
                    <a:pt x="277914" y="477077"/>
                    <a:pt x="279721" y="474668"/>
                  </a:cubicBezTo>
                  <a:lnTo>
                    <a:pt x="340116" y="394153"/>
                  </a:lnTo>
                  <a:cubicBezTo>
                    <a:pt x="346120" y="386149"/>
                    <a:pt x="355538" y="381438"/>
                    <a:pt x="365545"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solidFill>
              <a:schemeClr val="tx1">
                <a:lumMod val="75000"/>
                <a:lumOff val="25000"/>
              </a:schemeClr>
            </a:solidFill>
            <a:ln w="31552"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AA649B40-1CD6-4CF0-BB80-66062AEC9AA3}"/>
                </a:ext>
              </a:extLst>
            </p:cNvPr>
            <p:cNvSpPr/>
            <p:nvPr/>
          </p:nvSpPr>
          <p:spPr>
            <a:xfrm>
              <a:off x="3911745" y="3690225"/>
              <a:ext cx="239109" cy="159148"/>
            </a:xfrm>
            <a:custGeom>
              <a:avLst/>
              <a:gdLst>
                <a:gd name="connsiteX0" fmla="*/ 97458 w 239109"/>
                <a:gd name="connsiteY0" fmla="*/ 24334 h 159148"/>
                <a:gd name="connsiteX1" fmla="*/ 24328 w 239109"/>
                <a:gd name="connsiteY1" fmla="*/ 8397 h 159148"/>
                <a:gd name="connsiteX2" fmla="*/ 1 w 239109"/>
                <a:gd name="connsiteY2" fmla="*/ 53196 h 159148"/>
                <a:gd name="connsiteX3" fmla="*/ 53021 w 239109"/>
                <a:gd name="connsiteY3" fmla="*/ 106153 h 159148"/>
                <a:gd name="connsiteX4" fmla="*/ 81406 w 239109"/>
                <a:gd name="connsiteY4" fmla="*/ 97888 h 159148"/>
                <a:gd name="connsiteX5" fmla="*/ 56708 w 239109"/>
                <a:gd name="connsiteY5" fmla="*/ 136668 h 159148"/>
                <a:gd name="connsiteX6" fmla="*/ 57026 w 239109"/>
                <a:gd name="connsiteY6" fmla="*/ 155422 h 159148"/>
                <a:gd name="connsiteX7" fmla="*/ 75780 w 239109"/>
                <a:gd name="connsiteY7" fmla="*/ 155104 h 159148"/>
                <a:gd name="connsiteX8" fmla="*/ 97458 w 239109"/>
                <a:gd name="connsiteY8" fmla="*/ 24398 h 159148"/>
                <a:gd name="connsiteX9" fmla="*/ 224604 w 239109"/>
                <a:gd name="connsiteY9" fmla="*/ 24334 h 159148"/>
                <a:gd name="connsiteX10" fmla="*/ 151474 w 239109"/>
                <a:gd name="connsiteY10" fmla="*/ 8397 h 159148"/>
                <a:gd name="connsiteX11" fmla="*/ 127147 w 239109"/>
                <a:gd name="connsiteY11" fmla="*/ 53196 h 159148"/>
                <a:gd name="connsiteX12" fmla="*/ 180167 w 239109"/>
                <a:gd name="connsiteY12" fmla="*/ 106153 h 159148"/>
                <a:gd name="connsiteX13" fmla="*/ 208552 w 239109"/>
                <a:gd name="connsiteY13" fmla="*/ 97888 h 159148"/>
                <a:gd name="connsiteX14" fmla="*/ 183854 w 239109"/>
                <a:gd name="connsiteY14" fmla="*/ 136668 h 159148"/>
                <a:gd name="connsiteX15" fmla="*/ 184172 w 239109"/>
                <a:gd name="connsiteY15" fmla="*/ 155422 h 159148"/>
                <a:gd name="connsiteX16" fmla="*/ 202926 w 239109"/>
                <a:gd name="connsiteY16" fmla="*/ 155104 h 159148"/>
                <a:gd name="connsiteX17" fmla="*/ 224604 w 239109"/>
                <a:gd name="connsiteY17" fmla="*/ 24398 h 15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9109" h="159148">
                  <a:moveTo>
                    <a:pt x="97458" y="24334"/>
                  </a:moveTo>
                  <a:cubicBezTo>
                    <a:pt x="81665" y="-261"/>
                    <a:pt x="48923" y="-7396"/>
                    <a:pt x="24328" y="8397"/>
                  </a:cubicBezTo>
                  <a:cubicBezTo>
                    <a:pt x="9087" y="18184"/>
                    <a:pt x="-90" y="35084"/>
                    <a:pt x="1" y="53196"/>
                  </a:cubicBezTo>
                  <a:cubicBezTo>
                    <a:pt x="18" y="82461"/>
                    <a:pt x="23756" y="106170"/>
                    <a:pt x="53021" y="106153"/>
                  </a:cubicBezTo>
                  <a:cubicBezTo>
                    <a:pt x="63075" y="106147"/>
                    <a:pt x="72920" y="103280"/>
                    <a:pt x="81406" y="97888"/>
                  </a:cubicBezTo>
                  <a:cubicBezTo>
                    <a:pt x="77242" y="110253"/>
                    <a:pt x="69486" y="123445"/>
                    <a:pt x="56708" y="136668"/>
                  </a:cubicBezTo>
                  <a:cubicBezTo>
                    <a:pt x="51617" y="141934"/>
                    <a:pt x="51759" y="150331"/>
                    <a:pt x="57026" y="155422"/>
                  </a:cubicBezTo>
                  <a:cubicBezTo>
                    <a:pt x="62292" y="160513"/>
                    <a:pt x="70689" y="160371"/>
                    <a:pt x="75780" y="155104"/>
                  </a:cubicBezTo>
                  <a:cubicBezTo>
                    <a:pt x="123014" y="106153"/>
                    <a:pt x="116880" y="52942"/>
                    <a:pt x="97458" y="24398"/>
                  </a:cubicBezTo>
                  <a:close/>
                  <a:moveTo>
                    <a:pt x="224604" y="24334"/>
                  </a:moveTo>
                  <a:cubicBezTo>
                    <a:pt x="208809" y="-261"/>
                    <a:pt x="176069" y="-7396"/>
                    <a:pt x="151474" y="8397"/>
                  </a:cubicBezTo>
                  <a:cubicBezTo>
                    <a:pt x="136233" y="18184"/>
                    <a:pt x="127056" y="35084"/>
                    <a:pt x="127147" y="53196"/>
                  </a:cubicBezTo>
                  <a:cubicBezTo>
                    <a:pt x="127164" y="82461"/>
                    <a:pt x="150902" y="106170"/>
                    <a:pt x="180167" y="106153"/>
                  </a:cubicBezTo>
                  <a:cubicBezTo>
                    <a:pt x="190221" y="106147"/>
                    <a:pt x="200065" y="103280"/>
                    <a:pt x="208552" y="97888"/>
                  </a:cubicBezTo>
                  <a:cubicBezTo>
                    <a:pt x="204388" y="110253"/>
                    <a:pt x="196632" y="123445"/>
                    <a:pt x="183854" y="136668"/>
                  </a:cubicBezTo>
                  <a:cubicBezTo>
                    <a:pt x="178763" y="141934"/>
                    <a:pt x="178905" y="150331"/>
                    <a:pt x="184172" y="155422"/>
                  </a:cubicBezTo>
                  <a:cubicBezTo>
                    <a:pt x="189438" y="160513"/>
                    <a:pt x="197833" y="160371"/>
                    <a:pt x="202926" y="155104"/>
                  </a:cubicBezTo>
                  <a:cubicBezTo>
                    <a:pt x="250160" y="106153"/>
                    <a:pt x="244026" y="52942"/>
                    <a:pt x="224604" y="24398"/>
                  </a:cubicBezTo>
                  <a:close/>
                </a:path>
              </a:pathLst>
            </a:custGeom>
            <a:solidFill>
              <a:schemeClr val="tx1">
                <a:lumMod val="75000"/>
                <a:lumOff val="25000"/>
              </a:schemeClr>
            </a:solidFill>
            <a:ln w="31552" cap="flat">
              <a:noFill/>
              <a:prstDash val="solid"/>
              <a:miter/>
            </a:ln>
          </p:spPr>
          <p:txBody>
            <a:bodyPr rtlCol="0" anchor="ctr"/>
            <a:lstStyle/>
            <a:p>
              <a:endParaRPr lang="zh-CN" altLang="en-US"/>
            </a:p>
          </p:txBody>
        </p:sp>
      </p:grpSp>
      <p:sp>
        <p:nvSpPr>
          <p:cNvPr id="54" name="文本框 4">
            <a:extLst>
              <a:ext uri="{FF2B5EF4-FFF2-40B4-BE49-F238E27FC236}">
                <a16:creationId xmlns:a16="http://schemas.microsoft.com/office/drawing/2014/main" id="{78D34EA7-F496-403C-8626-DFB92889B376}"/>
              </a:ext>
            </a:extLst>
          </p:cNvPr>
          <p:cNvSpPr txBox="1">
            <a:spLocks noChangeArrowheads="1"/>
          </p:cNvSpPr>
          <p:nvPr/>
        </p:nvSpPr>
        <p:spPr bwMode="auto">
          <a:xfrm flipH="1">
            <a:off x="4881892" y="1952082"/>
            <a:ext cx="2367253"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pPr algn="ctr"/>
            <a:r>
              <a:rPr lang="zh-CN" altLang="en-US" sz="1600" dirty="0">
                <a:solidFill>
                  <a:schemeClr val="tx1">
                    <a:lumMod val="75000"/>
                    <a:lumOff val="25000"/>
                  </a:schemeClr>
                </a:solidFill>
                <a:latin typeface="+mn-ea"/>
                <a:ea typeface="+mn-ea"/>
              </a:rPr>
              <a:t>不能积极聆听，有偏见，判断错误</a:t>
            </a:r>
          </a:p>
        </p:txBody>
      </p:sp>
      <p:sp>
        <p:nvSpPr>
          <p:cNvPr id="55" name="文本框 2">
            <a:extLst>
              <a:ext uri="{FF2B5EF4-FFF2-40B4-BE49-F238E27FC236}">
                <a16:creationId xmlns:a16="http://schemas.microsoft.com/office/drawing/2014/main" id="{31F7031B-7288-4D12-B105-02D7EF6FA4D6}"/>
              </a:ext>
            </a:extLst>
          </p:cNvPr>
          <p:cNvSpPr txBox="1">
            <a:spLocks noChangeArrowheads="1"/>
          </p:cNvSpPr>
          <p:nvPr/>
        </p:nvSpPr>
        <p:spPr bwMode="auto">
          <a:xfrm flipH="1">
            <a:off x="8902366" y="1952082"/>
            <a:ext cx="2367253"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pPr algn="ctr"/>
            <a:r>
              <a:rPr lang="zh-CN" altLang="en-US" sz="1600" dirty="0">
                <a:solidFill>
                  <a:schemeClr val="tx1">
                    <a:lumMod val="75000"/>
                    <a:lumOff val="25000"/>
                  </a:schemeClr>
                </a:solidFill>
                <a:latin typeface="+mn-ea"/>
                <a:ea typeface="+mn-ea"/>
              </a:rPr>
              <a:t>失去耐心，造成争执，无法继续沟通</a:t>
            </a:r>
          </a:p>
        </p:txBody>
      </p:sp>
      <p:sp>
        <p:nvSpPr>
          <p:cNvPr id="56" name="文本框 3">
            <a:extLst>
              <a:ext uri="{FF2B5EF4-FFF2-40B4-BE49-F238E27FC236}">
                <a16:creationId xmlns:a16="http://schemas.microsoft.com/office/drawing/2014/main" id="{78962AE7-D8D8-499C-AEBB-245A1FEEBE33}"/>
              </a:ext>
            </a:extLst>
          </p:cNvPr>
          <p:cNvSpPr txBox="1">
            <a:spLocks noChangeArrowheads="1"/>
          </p:cNvSpPr>
          <p:nvPr/>
        </p:nvSpPr>
        <p:spPr bwMode="auto">
          <a:xfrm flipH="1">
            <a:off x="2870844" y="4974684"/>
            <a:ext cx="2367253"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pPr algn="ctr"/>
            <a:r>
              <a:rPr lang="zh-CN" altLang="en-US" sz="1600" dirty="0">
                <a:solidFill>
                  <a:schemeClr val="tx1">
                    <a:lumMod val="75000"/>
                    <a:lumOff val="25000"/>
                  </a:schemeClr>
                </a:solidFill>
                <a:latin typeface="+mn-ea"/>
                <a:ea typeface="+mn-ea"/>
              </a:rPr>
              <a:t>对于重点强调不足或内容条理不清</a:t>
            </a:r>
          </a:p>
        </p:txBody>
      </p:sp>
      <p:sp>
        <p:nvSpPr>
          <p:cNvPr id="57" name="文本框 1">
            <a:extLst>
              <a:ext uri="{FF2B5EF4-FFF2-40B4-BE49-F238E27FC236}">
                <a16:creationId xmlns:a16="http://schemas.microsoft.com/office/drawing/2014/main" id="{357AA892-F8A3-4B3F-88F9-5196B3D13258}"/>
              </a:ext>
            </a:extLst>
          </p:cNvPr>
          <p:cNvSpPr txBox="1">
            <a:spLocks noChangeArrowheads="1"/>
          </p:cNvSpPr>
          <p:nvPr/>
        </p:nvSpPr>
        <p:spPr bwMode="auto">
          <a:xfrm flipH="1">
            <a:off x="6892945" y="4984693"/>
            <a:ext cx="2367253"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pPr algn="ctr"/>
            <a:r>
              <a:rPr lang="zh-CN" altLang="en-US" sz="1600" dirty="0">
                <a:solidFill>
                  <a:schemeClr val="tx1">
                    <a:lumMod val="75000"/>
                    <a:lumOff val="25000"/>
                  </a:schemeClr>
                </a:solidFill>
                <a:latin typeface="+mn-ea"/>
                <a:ea typeface="+mn-ea"/>
              </a:rPr>
              <a:t>按自己的思路思考</a:t>
            </a:r>
          </a:p>
          <a:p>
            <a:pPr algn="ctr"/>
            <a:r>
              <a:rPr lang="zh-CN" altLang="en-US" sz="1600" dirty="0">
                <a:solidFill>
                  <a:schemeClr val="tx1">
                    <a:lumMod val="75000"/>
                    <a:lumOff val="25000"/>
                  </a:schemeClr>
                </a:solidFill>
                <a:latin typeface="+mn-ea"/>
                <a:ea typeface="+mn-ea"/>
              </a:rPr>
              <a:t>忽略他人的需求</a:t>
            </a:r>
          </a:p>
        </p:txBody>
      </p:sp>
    </p:spTree>
    <p:extLst>
      <p:ext uri="{BB962C8B-B14F-4D97-AF65-F5344CB8AC3E}">
        <p14:creationId xmlns:p14="http://schemas.microsoft.com/office/powerpoint/2010/main" val="875018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50FD68-0BC2-4E3A-BFC3-96A7D50D6175}"/>
              </a:ext>
            </a:extLst>
          </p:cNvPr>
          <p:cNvSpPr>
            <a:spLocks noGrp="1"/>
          </p:cNvSpPr>
          <p:nvPr>
            <p:ph type="title"/>
          </p:nvPr>
        </p:nvSpPr>
        <p:spPr/>
        <p:txBody>
          <a:bodyPr/>
          <a:lstStyle/>
          <a:p>
            <a:r>
              <a:rPr lang="zh-CN" altLang="en-US" dirty="0"/>
              <a:t>困难因素有解法</a:t>
            </a:r>
          </a:p>
        </p:txBody>
      </p:sp>
      <p:sp>
        <p:nvSpPr>
          <p:cNvPr id="3" name="íṡļíḍe">
            <a:extLst>
              <a:ext uri="{FF2B5EF4-FFF2-40B4-BE49-F238E27FC236}">
                <a16:creationId xmlns:a16="http://schemas.microsoft.com/office/drawing/2014/main" id="{A4B996E8-06F2-46EE-953A-67CE4764EAA1}"/>
              </a:ext>
            </a:extLst>
          </p:cNvPr>
          <p:cNvSpPr/>
          <p:nvPr/>
        </p:nvSpPr>
        <p:spPr>
          <a:xfrm>
            <a:off x="1021461" y="1727078"/>
            <a:ext cx="10340621" cy="118118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a:p>
        </p:txBody>
      </p:sp>
      <p:sp>
        <p:nvSpPr>
          <p:cNvPr id="4" name="圆角矩形 5">
            <a:extLst>
              <a:ext uri="{FF2B5EF4-FFF2-40B4-BE49-F238E27FC236}">
                <a16:creationId xmlns:a16="http://schemas.microsoft.com/office/drawing/2014/main" id="{511960B6-599E-44B0-970F-15DDE7525E2C}"/>
              </a:ext>
            </a:extLst>
          </p:cNvPr>
          <p:cNvSpPr/>
          <p:nvPr/>
        </p:nvSpPr>
        <p:spPr>
          <a:xfrm>
            <a:off x="829918" y="1727078"/>
            <a:ext cx="2697975" cy="1158486"/>
          </a:xfrm>
          <a:prstGeom prst="roundRect">
            <a:avLst>
              <a:gd name="adj" fmla="val 13379"/>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22" name="圆角矩形 5_1">
            <a:extLst>
              <a:ext uri="{FF2B5EF4-FFF2-40B4-BE49-F238E27FC236}">
                <a16:creationId xmlns:a16="http://schemas.microsoft.com/office/drawing/2014/main" id="{B0CD23C5-BDBB-45CF-8726-2DFC4805FF88}"/>
              </a:ext>
            </a:extLst>
          </p:cNvPr>
          <p:cNvSpPr/>
          <p:nvPr/>
        </p:nvSpPr>
        <p:spPr>
          <a:xfrm>
            <a:off x="829918" y="1727078"/>
            <a:ext cx="2697975" cy="1158486"/>
          </a:xfrm>
          <a:prstGeom prst="roundRect">
            <a:avLst>
              <a:gd name="adj" fmla="val 13379"/>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43" name="文本框 42">
            <a:extLst>
              <a:ext uri="{FF2B5EF4-FFF2-40B4-BE49-F238E27FC236}">
                <a16:creationId xmlns:a16="http://schemas.microsoft.com/office/drawing/2014/main" id="{A5746244-44BD-460B-B816-0234550AD683}"/>
              </a:ext>
            </a:extLst>
          </p:cNvPr>
          <p:cNvSpPr txBox="1"/>
          <p:nvPr/>
        </p:nvSpPr>
        <p:spPr>
          <a:xfrm>
            <a:off x="1026342" y="2286648"/>
            <a:ext cx="2305125"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不用心</a:t>
            </a:r>
          </a:p>
        </p:txBody>
      </p:sp>
      <p:sp>
        <p:nvSpPr>
          <p:cNvPr id="5" name="图形 43">
            <a:extLst>
              <a:ext uri="{FF2B5EF4-FFF2-40B4-BE49-F238E27FC236}">
                <a16:creationId xmlns:a16="http://schemas.microsoft.com/office/drawing/2014/main" id="{EE54ACDF-C591-4847-9997-CA2BBD28C37F}"/>
              </a:ext>
            </a:extLst>
          </p:cNvPr>
          <p:cNvSpPr/>
          <p:nvPr/>
        </p:nvSpPr>
        <p:spPr>
          <a:xfrm>
            <a:off x="2000539" y="1902733"/>
            <a:ext cx="364874" cy="364874"/>
          </a:xfrm>
          <a:custGeom>
            <a:avLst/>
            <a:gdLst>
              <a:gd name="connsiteX0" fmla="*/ 182437 w 364874"/>
              <a:gd name="connsiteY0" fmla="*/ 182437 h 364874"/>
              <a:gd name="connsiteX1" fmla="*/ 273656 w 364874"/>
              <a:gd name="connsiteY1" fmla="*/ 91219 h 364874"/>
              <a:gd name="connsiteX2" fmla="*/ 182437 w 364874"/>
              <a:gd name="connsiteY2" fmla="*/ 0 h 364874"/>
              <a:gd name="connsiteX3" fmla="*/ 91219 w 364874"/>
              <a:gd name="connsiteY3" fmla="*/ 91219 h 364874"/>
              <a:gd name="connsiteX4" fmla="*/ 182437 w 364874"/>
              <a:gd name="connsiteY4" fmla="*/ 182437 h 364874"/>
              <a:gd name="connsiteX5" fmla="*/ 243250 w 364874"/>
              <a:gd name="connsiteY5" fmla="*/ 91219 h 364874"/>
              <a:gd name="connsiteX6" fmla="*/ 182437 w 364874"/>
              <a:gd name="connsiteY6" fmla="*/ 152031 h 364874"/>
              <a:gd name="connsiteX7" fmla="*/ 121625 w 364874"/>
              <a:gd name="connsiteY7" fmla="*/ 91219 h 364874"/>
              <a:gd name="connsiteX8" fmla="*/ 182437 w 364874"/>
              <a:gd name="connsiteY8" fmla="*/ 30406 h 364874"/>
              <a:gd name="connsiteX9" fmla="*/ 243250 w 364874"/>
              <a:gd name="connsiteY9" fmla="*/ 91219 h 364874"/>
              <a:gd name="connsiteX10" fmla="*/ 364874 w 364874"/>
              <a:gd name="connsiteY10" fmla="*/ 334468 h 364874"/>
              <a:gd name="connsiteX11" fmla="*/ 334468 w 364874"/>
              <a:gd name="connsiteY11" fmla="*/ 364874 h 364874"/>
              <a:gd name="connsiteX12" fmla="*/ 30406 w 364874"/>
              <a:gd name="connsiteY12" fmla="*/ 364874 h 364874"/>
              <a:gd name="connsiteX13" fmla="*/ 0 w 364874"/>
              <a:gd name="connsiteY13" fmla="*/ 334468 h 364874"/>
              <a:gd name="connsiteX14" fmla="*/ 182437 w 364874"/>
              <a:gd name="connsiteY14" fmla="*/ 212843 h 364874"/>
              <a:gd name="connsiteX15" fmla="*/ 364874 w 364874"/>
              <a:gd name="connsiteY15" fmla="*/ 334468 h 364874"/>
              <a:gd name="connsiteX16" fmla="*/ 334468 w 364874"/>
              <a:gd name="connsiteY16" fmla="*/ 334346 h 364874"/>
              <a:gd name="connsiteX17" fmla="*/ 309170 w 364874"/>
              <a:gd name="connsiteY17" fmla="*/ 283751 h 364874"/>
              <a:gd name="connsiteX18" fmla="*/ 182437 w 364874"/>
              <a:gd name="connsiteY18" fmla="*/ 243250 h 364874"/>
              <a:gd name="connsiteX19" fmla="*/ 55704 w 364874"/>
              <a:gd name="connsiteY19" fmla="*/ 283751 h 364874"/>
              <a:gd name="connsiteX20" fmla="*/ 30406 w 364874"/>
              <a:gd name="connsiteY20" fmla="*/ 334346 h 364874"/>
              <a:gd name="connsiteX21" fmla="*/ 334468 w 364874"/>
              <a:gd name="connsiteY21" fmla="*/ 334346 h 36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4874" h="364874">
                <a:moveTo>
                  <a:pt x="182437" y="182437"/>
                </a:moveTo>
                <a:cubicBezTo>
                  <a:pt x="232816" y="182437"/>
                  <a:pt x="273656" y="141597"/>
                  <a:pt x="273656" y="91219"/>
                </a:cubicBezTo>
                <a:cubicBezTo>
                  <a:pt x="273656" y="40840"/>
                  <a:pt x="232816" y="0"/>
                  <a:pt x="182437" y="0"/>
                </a:cubicBezTo>
                <a:cubicBezTo>
                  <a:pt x="132059" y="0"/>
                  <a:pt x="91219" y="40840"/>
                  <a:pt x="91219" y="91219"/>
                </a:cubicBezTo>
                <a:cubicBezTo>
                  <a:pt x="91219" y="141597"/>
                  <a:pt x="132059" y="182437"/>
                  <a:pt x="182437" y="182437"/>
                </a:cubicBezTo>
                <a:close/>
                <a:moveTo>
                  <a:pt x="243250" y="91219"/>
                </a:moveTo>
                <a:cubicBezTo>
                  <a:pt x="243250" y="124804"/>
                  <a:pt x="216023" y="152031"/>
                  <a:pt x="182437" y="152031"/>
                </a:cubicBezTo>
                <a:cubicBezTo>
                  <a:pt x="148851" y="152031"/>
                  <a:pt x="121625" y="124804"/>
                  <a:pt x="121625" y="91219"/>
                </a:cubicBezTo>
                <a:cubicBezTo>
                  <a:pt x="121625" y="57633"/>
                  <a:pt x="148851" y="30406"/>
                  <a:pt x="182437" y="30406"/>
                </a:cubicBezTo>
                <a:cubicBezTo>
                  <a:pt x="216023" y="30406"/>
                  <a:pt x="243250" y="57633"/>
                  <a:pt x="243250" y="91219"/>
                </a:cubicBezTo>
                <a:close/>
                <a:moveTo>
                  <a:pt x="364874" y="334468"/>
                </a:moveTo>
                <a:cubicBezTo>
                  <a:pt x="364874" y="364874"/>
                  <a:pt x="334468" y="364874"/>
                  <a:pt x="334468" y="364874"/>
                </a:cubicBezTo>
                <a:lnTo>
                  <a:pt x="30406" y="364874"/>
                </a:lnTo>
                <a:cubicBezTo>
                  <a:pt x="30406" y="364874"/>
                  <a:pt x="0" y="364874"/>
                  <a:pt x="0" y="334468"/>
                </a:cubicBezTo>
                <a:cubicBezTo>
                  <a:pt x="0" y="304062"/>
                  <a:pt x="30406" y="212843"/>
                  <a:pt x="182437" y="212843"/>
                </a:cubicBezTo>
                <a:cubicBezTo>
                  <a:pt x="334468" y="212843"/>
                  <a:pt x="364874" y="304062"/>
                  <a:pt x="364874" y="334468"/>
                </a:cubicBezTo>
                <a:close/>
                <a:moveTo>
                  <a:pt x="334468" y="334346"/>
                </a:moveTo>
                <a:cubicBezTo>
                  <a:pt x="334438" y="326867"/>
                  <a:pt x="329786" y="304366"/>
                  <a:pt x="309170" y="283751"/>
                </a:cubicBezTo>
                <a:cubicBezTo>
                  <a:pt x="289345" y="263926"/>
                  <a:pt x="252037" y="243250"/>
                  <a:pt x="182437" y="243250"/>
                </a:cubicBezTo>
                <a:cubicBezTo>
                  <a:pt x="112807" y="243250"/>
                  <a:pt x="75529" y="263926"/>
                  <a:pt x="55704" y="283751"/>
                </a:cubicBezTo>
                <a:cubicBezTo>
                  <a:pt x="35089" y="304366"/>
                  <a:pt x="30467" y="326867"/>
                  <a:pt x="30406" y="334346"/>
                </a:cubicBezTo>
                <a:lnTo>
                  <a:pt x="334468" y="334346"/>
                </a:lnTo>
                <a:close/>
              </a:path>
            </a:pathLst>
          </a:custGeom>
          <a:solidFill>
            <a:schemeClr val="bg1"/>
          </a:solidFill>
          <a:ln w="30361" cap="flat">
            <a:noFill/>
            <a:prstDash val="solid"/>
            <a:miter/>
          </a:ln>
        </p:spPr>
        <p:txBody>
          <a:bodyPr rtlCol="0" anchor="ctr"/>
          <a:lstStyle/>
          <a:p>
            <a:endParaRPr lang="zh-CN" altLang="en-US">
              <a:latin typeface="+mn-ea"/>
            </a:endParaRPr>
          </a:p>
        </p:txBody>
      </p:sp>
      <p:grpSp>
        <p:nvGrpSpPr>
          <p:cNvPr id="39" name="组合 38">
            <a:extLst>
              <a:ext uri="{FF2B5EF4-FFF2-40B4-BE49-F238E27FC236}">
                <a16:creationId xmlns:a16="http://schemas.microsoft.com/office/drawing/2014/main" id="{AF359CC9-FFE6-46B2-9342-8A6E91A1BFAA}"/>
              </a:ext>
            </a:extLst>
          </p:cNvPr>
          <p:cNvGrpSpPr/>
          <p:nvPr/>
        </p:nvGrpSpPr>
        <p:grpSpPr>
          <a:xfrm>
            <a:off x="4096564" y="2093504"/>
            <a:ext cx="392290" cy="448331"/>
            <a:chOff x="4096564" y="2093504"/>
            <a:chExt cx="392290" cy="448331"/>
          </a:xfrm>
        </p:grpSpPr>
        <p:sp>
          <p:nvSpPr>
            <p:cNvPr id="11" name="任意多边形: 形状 10">
              <a:extLst>
                <a:ext uri="{FF2B5EF4-FFF2-40B4-BE49-F238E27FC236}">
                  <a16:creationId xmlns:a16="http://schemas.microsoft.com/office/drawing/2014/main" id="{8B26AEE8-E0F6-4CF0-B7F9-854499D474A2}"/>
                </a:ext>
              </a:extLst>
            </p:cNvPr>
            <p:cNvSpPr/>
            <p:nvPr/>
          </p:nvSpPr>
          <p:spPr>
            <a:xfrm>
              <a:off x="4222658" y="2289649"/>
              <a:ext cx="140103" cy="140103"/>
            </a:xfrm>
            <a:custGeom>
              <a:avLst/>
              <a:gdLst>
                <a:gd name="connsiteX0" fmla="*/ 70052 w 140103"/>
                <a:gd name="connsiteY0" fmla="*/ 0 h 140103"/>
                <a:gd name="connsiteX1" fmla="*/ 84062 w 140103"/>
                <a:gd name="connsiteY1" fmla="*/ 14010 h 140103"/>
                <a:gd name="connsiteX2" fmla="*/ 84062 w 140103"/>
                <a:gd name="connsiteY2" fmla="*/ 56042 h 140103"/>
                <a:gd name="connsiteX3" fmla="*/ 126093 w 140103"/>
                <a:gd name="connsiteY3" fmla="*/ 56042 h 140103"/>
                <a:gd name="connsiteX4" fmla="*/ 140104 w 140103"/>
                <a:gd name="connsiteY4" fmla="*/ 70052 h 140103"/>
                <a:gd name="connsiteX5" fmla="*/ 126093 w 140103"/>
                <a:gd name="connsiteY5" fmla="*/ 84062 h 140103"/>
                <a:gd name="connsiteX6" fmla="*/ 84062 w 140103"/>
                <a:gd name="connsiteY6" fmla="*/ 84062 h 140103"/>
                <a:gd name="connsiteX7" fmla="*/ 84062 w 140103"/>
                <a:gd name="connsiteY7" fmla="*/ 126093 h 140103"/>
                <a:gd name="connsiteX8" fmla="*/ 70052 w 140103"/>
                <a:gd name="connsiteY8" fmla="*/ 140104 h 140103"/>
                <a:gd name="connsiteX9" fmla="*/ 56042 w 140103"/>
                <a:gd name="connsiteY9" fmla="*/ 126093 h 140103"/>
                <a:gd name="connsiteX10" fmla="*/ 56042 w 140103"/>
                <a:gd name="connsiteY10" fmla="*/ 84062 h 140103"/>
                <a:gd name="connsiteX11" fmla="*/ 14010 w 140103"/>
                <a:gd name="connsiteY11" fmla="*/ 84062 h 140103"/>
                <a:gd name="connsiteX12" fmla="*/ 0 w 140103"/>
                <a:gd name="connsiteY12" fmla="*/ 70052 h 140103"/>
                <a:gd name="connsiteX13" fmla="*/ 14010 w 140103"/>
                <a:gd name="connsiteY13" fmla="*/ 56042 h 140103"/>
                <a:gd name="connsiteX14" fmla="*/ 56042 w 140103"/>
                <a:gd name="connsiteY14" fmla="*/ 56042 h 140103"/>
                <a:gd name="connsiteX15" fmla="*/ 56042 w 140103"/>
                <a:gd name="connsiteY15" fmla="*/ 14010 h 140103"/>
                <a:gd name="connsiteX16" fmla="*/ 70052 w 140103"/>
                <a:gd name="connsiteY16" fmla="*/ 0 h 14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103" h="140103">
                  <a:moveTo>
                    <a:pt x="70052" y="0"/>
                  </a:moveTo>
                  <a:cubicBezTo>
                    <a:pt x="77790" y="0"/>
                    <a:pt x="84062" y="6273"/>
                    <a:pt x="84062" y="14010"/>
                  </a:cubicBezTo>
                  <a:lnTo>
                    <a:pt x="84062" y="56042"/>
                  </a:lnTo>
                  <a:lnTo>
                    <a:pt x="126093" y="56042"/>
                  </a:lnTo>
                  <a:cubicBezTo>
                    <a:pt x="133830" y="56042"/>
                    <a:pt x="140104" y="62314"/>
                    <a:pt x="140104" y="70052"/>
                  </a:cubicBezTo>
                  <a:cubicBezTo>
                    <a:pt x="140104" y="77790"/>
                    <a:pt x="133830" y="84062"/>
                    <a:pt x="126093" y="84062"/>
                  </a:cubicBezTo>
                  <a:lnTo>
                    <a:pt x="84062" y="84062"/>
                  </a:lnTo>
                  <a:lnTo>
                    <a:pt x="84062" y="126093"/>
                  </a:lnTo>
                  <a:cubicBezTo>
                    <a:pt x="84062" y="133830"/>
                    <a:pt x="77790" y="140104"/>
                    <a:pt x="70052" y="140104"/>
                  </a:cubicBezTo>
                  <a:cubicBezTo>
                    <a:pt x="62314" y="140104"/>
                    <a:pt x="56042" y="133830"/>
                    <a:pt x="56042" y="126093"/>
                  </a:cubicBezTo>
                  <a:lnTo>
                    <a:pt x="56042" y="84062"/>
                  </a:lnTo>
                  <a:lnTo>
                    <a:pt x="14010" y="84062"/>
                  </a:lnTo>
                  <a:cubicBezTo>
                    <a:pt x="6273" y="84062"/>
                    <a:pt x="0" y="77790"/>
                    <a:pt x="0" y="70052"/>
                  </a:cubicBezTo>
                  <a:cubicBezTo>
                    <a:pt x="0" y="62314"/>
                    <a:pt x="6273" y="56042"/>
                    <a:pt x="14010" y="56042"/>
                  </a:cubicBezTo>
                  <a:lnTo>
                    <a:pt x="56042" y="56042"/>
                  </a:lnTo>
                  <a:lnTo>
                    <a:pt x="56042" y="14010"/>
                  </a:lnTo>
                  <a:cubicBezTo>
                    <a:pt x="56042" y="6273"/>
                    <a:pt x="62314" y="0"/>
                    <a:pt x="70052" y="0"/>
                  </a:cubicBez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12" name="任意多边形: 形状 11">
              <a:extLst>
                <a:ext uri="{FF2B5EF4-FFF2-40B4-BE49-F238E27FC236}">
                  <a16:creationId xmlns:a16="http://schemas.microsoft.com/office/drawing/2014/main" id="{CAF28842-A77B-4A0A-9129-05E336A90F83}"/>
                </a:ext>
              </a:extLst>
            </p:cNvPr>
            <p:cNvSpPr/>
            <p:nvPr/>
          </p:nvSpPr>
          <p:spPr>
            <a:xfrm>
              <a:off x="4096564" y="2135535"/>
              <a:ext cx="392290" cy="406300"/>
            </a:xfrm>
            <a:custGeom>
              <a:avLst/>
              <a:gdLst>
                <a:gd name="connsiteX0" fmla="*/ 84062 w 392290"/>
                <a:gd name="connsiteY0" fmla="*/ 0 h 406300"/>
                <a:gd name="connsiteX1" fmla="*/ 56042 w 392290"/>
                <a:gd name="connsiteY1" fmla="*/ 0 h 406300"/>
                <a:gd name="connsiteX2" fmla="*/ 0 w 392290"/>
                <a:gd name="connsiteY2" fmla="*/ 56042 h 406300"/>
                <a:gd name="connsiteX3" fmla="*/ 0 w 392290"/>
                <a:gd name="connsiteY3" fmla="*/ 350259 h 406300"/>
                <a:gd name="connsiteX4" fmla="*/ 56042 w 392290"/>
                <a:gd name="connsiteY4" fmla="*/ 406301 h 406300"/>
                <a:gd name="connsiteX5" fmla="*/ 336249 w 392290"/>
                <a:gd name="connsiteY5" fmla="*/ 406301 h 406300"/>
                <a:gd name="connsiteX6" fmla="*/ 392291 w 392290"/>
                <a:gd name="connsiteY6" fmla="*/ 350259 h 406300"/>
                <a:gd name="connsiteX7" fmla="*/ 392291 w 392290"/>
                <a:gd name="connsiteY7" fmla="*/ 56042 h 406300"/>
                <a:gd name="connsiteX8" fmla="*/ 336249 w 392290"/>
                <a:gd name="connsiteY8" fmla="*/ 0 h 406300"/>
                <a:gd name="connsiteX9" fmla="*/ 308228 w 392290"/>
                <a:gd name="connsiteY9" fmla="*/ 0 h 406300"/>
                <a:gd name="connsiteX10" fmla="*/ 308228 w 392290"/>
                <a:gd name="connsiteY10" fmla="*/ 28021 h 406300"/>
                <a:gd name="connsiteX11" fmla="*/ 336249 w 392290"/>
                <a:gd name="connsiteY11" fmla="*/ 28021 h 406300"/>
                <a:gd name="connsiteX12" fmla="*/ 364270 w 392290"/>
                <a:gd name="connsiteY12" fmla="*/ 56042 h 406300"/>
                <a:gd name="connsiteX13" fmla="*/ 364270 w 392290"/>
                <a:gd name="connsiteY13" fmla="*/ 350259 h 406300"/>
                <a:gd name="connsiteX14" fmla="*/ 336249 w 392290"/>
                <a:gd name="connsiteY14" fmla="*/ 378280 h 406300"/>
                <a:gd name="connsiteX15" fmla="*/ 56042 w 392290"/>
                <a:gd name="connsiteY15" fmla="*/ 378280 h 406300"/>
                <a:gd name="connsiteX16" fmla="*/ 28021 w 392290"/>
                <a:gd name="connsiteY16" fmla="*/ 350259 h 406300"/>
                <a:gd name="connsiteX17" fmla="*/ 28021 w 392290"/>
                <a:gd name="connsiteY17" fmla="*/ 56042 h 406300"/>
                <a:gd name="connsiteX18" fmla="*/ 56042 w 392290"/>
                <a:gd name="connsiteY18" fmla="*/ 28021 h 406300"/>
                <a:gd name="connsiteX19" fmla="*/ 84062 w 392290"/>
                <a:gd name="connsiteY19" fmla="*/ 28021 h 406300"/>
                <a:gd name="connsiteX20" fmla="*/ 84062 w 392290"/>
                <a:gd name="connsiteY20" fmla="*/ 0 h 4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2290" h="406300">
                  <a:moveTo>
                    <a:pt x="84062" y="0"/>
                  </a:moveTo>
                  <a:lnTo>
                    <a:pt x="56042" y="0"/>
                  </a:lnTo>
                  <a:cubicBezTo>
                    <a:pt x="25091" y="0"/>
                    <a:pt x="0" y="25091"/>
                    <a:pt x="0" y="56042"/>
                  </a:cubicBezTo>
                  <a:lnTo>
                    <a:pt x="0" y="350259"/>
                  </a:lnTo>
                  <a:cubicBezTo>
                    <a:pt x="0" y="381211"/>
                    <a:pt x="25091" y="406301"/>
                    <a:pt x="56042" y="406301"/>
                  </a:cubicBezTo>
                  <a:lnTo>
                    <a:pt x="336249" y="406301"/>
                  </a:lnTo>
                  <a:cubicBezTo>
                    <a:pt x="367201" y="406301"/>
                    <a:pt x="392291" y="381211"/>
                    <a:pt x="392291" y="350259"/>
                  </a:cubicBezTo>
                  <a:lnTo>
                    <a:pt x="392291" y="56042"/>
                  </a:lnTo>
                  <a:cubicBezTo>
                    <a:pt x="392291" y="25091"/>
                    <a:pt x="367201" y="0"/>
                    <a:pt x="336249" y="0"/>
                  </a:cubicBezTo>
                  <a:lnTo>
                    <a:pt x="308228" y="0"/>
                  </a:lnTo>
                  <a:lnTo>
                    <a:pt x="308228" y="28021"/>
                  </a:lnTo>
                  <a:lnTo>
                    <a:pt x="336249" y="28021"/>
                  </a:lnTo>
                  <a:cubicBezTo>
                    <a:pt x="351725" y="28021"/>
                    <a:pt x="364270" y="40566"/>
                    <a:pt x="364270" y="56042"/>
                  </a:cubicBezTo>
                  <a:lnTo>
                    <a:pt x="364270" y="350259"/>
                  </a:lnTo>
                  <a:cubicBezTo>
                    <a:pt x="364270" y="365735"/>
                    <a:pt x="351725" y="378280"/>
                    <a:pt x="336249" y="378280"/>
                  </a:cubicBezTo>
                  <a:lnTo>
                    <a:pt x="56042" y="378280"/>
                  </a:lnTo>
                  <a:cubicBezTo>
                    <a:pt x="40566" y="378280"/>
                    <a:pt x="28021" y="365735"/>
                    <a:pt x="28021" y="350259"/>
                  </a:cubicBezTo>
                  <a:lnTo>
                    <a:pt x="28021" y="56042"/>
                  </a:lnTo>
                  <a:cubicBezTo>
                    <a:pt x="28021" y="40566"/>
                    <a:pt x="40566" y="28021"/>
                    <a:pt x="56042" y="28021"/>
                  </a:cubicBezTo>
                  <a:lnTo>
                    <a:pt x="84062" y="28021"/>
                  </a:lnTo>
                  <a:lnTo>
                    <a:pt x="84062" y="0"/>
                  </a:ln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13" name="任意多边形: 形状 12">
              <a:extLst>
                <a:ext uri="{FF2B5EF4-FFF2-40B4-BE49-F238E27FC236}">
                  <a16:creationId xmlns:a16="http://schemas.microsoft.com/office/drawing/2014/main" id="{AFD50D6B-B67F-4877-AE92-DB72C9DE4300}"/>
                </a:ext>
              </a:extLst>
            </p:cNvPr>
            <p:cNvSpPr/>
            <p:nvPr/>
          </p:nvSpPr>
          <p:spPr>
            <a:xfrm>
              <a:off x="4208647" y="2093504"/>
              <a:ext cx="168124" cy="112083"/>
            </a:xfrm>
            <a:custGeom>
              <a:avLst/>
              <a:gdLst>
                <a:gd name="connsiteX0" fmla="*/ 126093 w 168124"/>
                <a:gd name="connsiteY0" fmla="*/ 28021 h 112083"/>
                <a:gd name="connsiteX1" fmla="*/ 140104 w 168124"/>
                <a:gd name="connsiteY1" fmla="*/ 42031 h 112083"/>
                <a:gd name="connsiteX2" fmla="*/ 140104 w 168124"/>
                <a:gd name="connsiteY2" fmla="*/ 70052 h 112083"/>
                <a:gd name="connsiteX3" fmla="*/ 126093 w 168124"/>
                <a:gd name="connsiteY3" fmla="*/ 84062 h 112083"/>
                <a:gd name="connsiteX4" fmla="*/ 42031 w 168124"/>
                <a:gd name="connsiteY4" fmla="*/ 84062 h 112083"/>
                <a:gd name="connsiteX5" fmla="*/ 28021 w 168124"/>
                <a:gd name="connsiteY5" fmla="*/ 70052 h 112083"/>
                <a:gd name="connsiteX6" fmla="*/ 28021 w 168124"/>
                <a:gd name="connsiteY6" fmla="*/ 42031 h 112083"/>
                <a:gd name="connsiteX7" fmla="*/ 42031 w 168124"/>
                <a:gd name="connsiteY7" fmla="*/ 28021 h 112083"/>
                <a:gd name="connsiteX8" fmla="*/ 126093 w 168124"/>
                <a:gd name="connsiteY8" fmla="*/ 28021 h 112083"/>
                <a:gd name="connsiteX9" fmla="*/ 42031 w 168124"/>
                <a:gd name="connsiteY9" fmla="*/ 0 h 112083"/>
                <a:gd name="connsiteX10" fmla="*/ 0 w 168124"/>
                <a:gd name="connsiteY10" fmla="*/ 42031 h 112083"/>
                <a:gd name="connsiteX11" fmla="*/ 0 w 168124"/>
                <a:gd name="connsiteY11" fmla="*/ 70052 h 112083"/>
                <a:gd name="connsiteX12" fmla="*/ 42031 w 168124"/>
                <a:gd name="connsiteY12" fmla="*/ 112083 h 112083"/>
                <a:gd name="connsiteX13" fmla="*/ 126093 w 168124"/>
                <a:gd name="connsiteY13" fmla="*/ 112083 h 112083"/>
                <a:gd name="connsiteX14" fmla="*/ 168125 w 168124"/>
                <a:gd name="connsiteY14" fmla="*/ 70052 h 112083"/>
                <a:gd name="connsiteX15" fmla="*/ 168125 w 168124"/>
                <a:gd name="connsiteY15" fmla="*/ 42031 h 112083"/>
                <a:gd name="connsiteX16" fmla="*/ 126093 w 168124"/>
                <a:gd name="connsiteY16" fmla="*/ 0 h 112083"/>
                <a:gd name="connsiteX17" fmla="*/ 42031 w 168124"/>
                <a:gd name="connsiteY17" fmla="*/ 0 h 11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8124" h="112083">
                  <a:moveTo>
                    <a:pt x="126093" y="28021"/>
                  </a:moveTo>
                  <a:cubicBezTo>
                    <a:pt x="133831" y="28021"/>
                    <a:pt x="140104" y="34293"/>
                    <a:pt x="140104" y="42031"/>
                  </a:cubicBezTo>
                  <a:lnTo>
                    <a:pt x="140104" y="70052"/>
                  </a:lnTo>
                  <a:cubicBezTo>
                    <a:pt x="140104" y="77790"/>
                    <a:pt x="133831" y="84062"/>
                    <a:pt x="126093" y="84062"/>
                  </a:cubicBezTo>
                  <a:lnTo>
                    <a:pt x="42031" y="84062"/>
                  </a:lnTo>
                  <a:cubicBezTo>
                    <a:pt x="34293" y="84062"/>
                    <a:pt x="28021" y="77790"/>
                    <a:pt x="28021" y="70052"/>
                  </a:cubicBezTo>
                  <a:lnTo>
                    <a:pt x="28021" y="42031"/>
                  </a:lnTo>
                  <a:cubicBezTo>
                    <a:pt x="28021" y="34293"/>
                    <a:pt x="34293" y="28021"/>
                    <a:pt x="42031" y="28021"/>
                  </a:cubicBezTo>
                  <a:lnTo>
                    <a:pt x="126093" y="28021"/>
                  </a:lnTo>
                  <a:close/>
                  <a:moveTo>
                    <a:pt x="42031" y="0"/>
                  </a:moveTo>
                  <a:cubicBezTo>
                    <a:pt x="18818" y="0"/>
                    <a:pt x="0" y="18818"/>
                    <a:pt x="0" y="42031"/>
                  </a:cubicBezTo>
                  <a:lnTo>
                    <a:pt x="0" y="70052"/>
                  </a:lnTo>
                  <a:cubicBezTo>
                    <a:pt x="0" y="93265"/>
                    <a:pt x="18818" y="112083"/>
                    <a:pt x="42031" y="112083"/>
                  </a:cubicBezTo>
                  <a:lnTo>
                    <a:pt x="126093" y="112083"/>
                  </a:lnTo>
                  <a:cubicBezTo>
                    <a:pt x="149306" y="112083"/>
                    <a:pt x="168125" y="93265"/>
                    <a:pt x="168125" y="70052"/>
                  </a:cubicBezTo>
                  <a:lnTo>
                    <a:pt x="168125" y="42031"/>
                  </a:lnTo>
                  <a:cubicBezTo>
                    <a:pt x="168125" y="18818"/>
                    <a:pt x="149306" y="0"/>
                    <a:pt x="126093" y="0"/>
                  </a:cubicBezTo>
                  <a:lnTo>
                    <a:pt x="42031" y="0"/>
                  </a:lnTo>
                  <a:close/>
                </a:path>
              </a:pathLst>
            </a:custGeom>
            <a:solidFill>
              <a:schemeClr val="accent1"/>
            </a:solidFill>
            <a:ln w="27980" cap="flat">
              <a:noFill/>
              <a:prstDash val="solid"/>
              <a:miter/>
            </a:ln>
          </p:spPr>
          <p:txBody>
            <a:bodyPr rtlCol="0" anchor="ctr"/>
            <a:lstStyle/>
            <a:p>
              <a:endParaRPr lang="zh-CN" altLang="en-US">
                <a:latin typeface="+mn-ea"/>
              </a:endParaRPr>
            </a:p>
          </p:txBody>
        </p:sp>
      </p:grpSp>
      <p:sp>
        <p:nvSpPr>
          <p:cNvPr id="72" name="iṡḻiḓè">
            <a:extLst>
              <a:ext uri="{FF2B5EF4-FFF2-40B4-BE49-F238E27FC236}">
                <a16:creationId xmlns:a16="http://schemas.microsoft.com/office/drawing/2014/main" id="{34751F25-FD58-4034-B336-1D95B587ED47}"/>
              </a:ext>
            </a:extLst>
          </p:cNvPr>
          <p:cNvSpPr txBox="1"/>
          <p:nvPr/>
        </p:nvSpPr>
        <p:spPr>
          <a:xfrm>
            <a:off x="8213619" y="1988033"/>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mn-ea"/>
                <a:ea typeface="+mn-ea"/>
              </a:rPr>
              <a:t>解药：</a:t>
            </a:r>
          </a:p>
        </p:txBody>
      </p:sp>
      <p:grpSp>
        <p:nvGrpSpPr>
          <p:cNvPr id="38" name="组合 37">
            <a:extLst>
              <a:ext uri="{FF2B5EF4-FFF2-40B4-BE49-F238E27FC236}">
                <a16:creationId xmlns:a16="http://schemas.microsoft.com/office/drawing/2014/main" id="{52A9ED86-C006-43C8-AFF9-A971E35829FC}"/>
              </a:ext>
            </a:extLst>
          </p:cNvPr>
          <p:cNvGrpSpPr/>
          <p:nvPr/>
        </p:nvGrpSpPr>
        <p:grpSpPr>
          <a:xfrm>
            <a:off x="7614464" y="2093504"/>
            <a:ext cx="392290" cy="448331"/>
            <a:chOff x="7614464" y="2093504"/>
            <a:chExt cx="392290" cy="448331"/>
          </a:xfrm>
        </p:grpSpPr>
        <p:sp>
          <p:nvSpPr>
            <p:cNvPr id="24" name="任意多边形: 形状 23">
              <a:extLst>
                <a:ext uri="{FF2B5EF4-FFF2-40B4-BE49-F238E27FC236}">
                  <a16:creationId xmlns:a16="http://schemas.microsoft.com/office/drawing/2014/main" id="{88DE0922-2C7A-4E15-BE3B-99AEE41CB7E9}"/>
                </a:ext>
              </a:extLst>
            </p:cNvPr>
            <p:cNvSpPr/>
            <p:nvPr/>
          </p:nvSpPr>
          <p:spPr>
            <a:xfrm>
              <a:off x="7740540" y="2289624"/>
              <a:ext cx="154156" cy="112132"/>
            </a:xfrm>
            <a:custGeom>
              <a:avLst/>
              <a:gdLst>
                <a:gd name="connsiteX0" fmla="*/ 150041 w 154156"/>
                <a:gd name="connsiteY0" fmla="*/ 4116 h 112132"/>
                <a:gd name="connsiteX1" fmla="*/ 150066 w 154156"/>
                <a:gd name="connsiteY1" fmla="*/ 23930 h 112132"/>
                <a:gd name="connsiteX2" fmla="*/ 150041 w 154156"/>
                <a:gd name="connsiteY2" fmla="*/ 23955 h 112132"/>
                <a:gd name="connsiteX3" fmla="*/ 65979 w 154156"/>
                <a:gd name="connsiteY3" fmla="*/ 108017 h 112132"/>
                <a:gd name="connsiteX4" fmla="*/ 46165 w 154156"/>
                <a:gd name="connsiteY4" fmla="*/ 108042 h 112132"/>
                <a:gd name="connsiteX5" fmla="*/ 46140 w 154156"/>
                <a:gd name="connsiteY5" fmla="*/ 108017 h 112132"/>
                <a:gd name="connsiteX6" fmla="*/ 4109 w 154156"/>
                <a:gd name="connsiteY6" fmla="*/ 65986 h 112132"/>
                <a:gd name="connsiteX7" fmla="*/ 4109 w 154156"/>
                <a:gd name="connsiteY7" fmla="*/ 46147 h 112132"/>
                <a:gd name="connsiteX8" fmla="*/ 23947 w 154156"/>
                <a:gd name="connsiteY8" fmla="*/ 46147 h 112132"/>
                <a:gd name="connsiteX9" fmla="*/ 56059 w 154156"/>
                <a:gd name="connsiteY9" fmla="*/ 78287 h 112132"/>
                <a:gd name="connsiteX10" fmla="*/ 130202 w 154156"/>
                <a:gd name="connsiteY10" fmla="*/ 4116 h 112132"/>
                <a:gd name="connsiteX11" fmla="*/ 150016 w 154156"/>
                <a:gd name="connsiteY11" fmla="*/ 4091 h 112132"/>
                <a:gd name="connsiteX12" fmla="*/ 150041 w 154156"/>
                <a:gd name="connsiteY12" fmla="*/ 4116 h 112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156" h="112132">
                  <a:moveTo>
                    <a:pt x="150041" y="4116"/>
                  </a:moveTo>
                  <a:cubicBezTo>
                    <a:pt x="155519" y="9580"/>
                    <a:pt x="155530" y="18451"/>
                    <a:pt x="150066" y="23930"/>
                  </a:cubicBezTo>
                  <a:cubicBezTo>
                    <a:pt x="150058" y="23938"/>
                    <a:pt x="150049" y="23946"/>
                    <a:pt x="150041" y="23955"/>
                  </a:cubicBezTo>
                  <a:lnTo>
                    <a:pt x="65979" y="108017"/>
                  </a:lnTo>
                  <a:cubicBezTo>
                    <a:pt x="60514" y="113495"/>
                    <a:pt x="51643" y="113506"/>
                    <a:pt x="46165" y="108042"/>
                  </a:cubicBezTo>
                  <a:cubicBezTo>
                    <a:pt x="46157" y="108034"/>
                    <a:pt x="46148" y="108025"/>
                    <a:pt x="46140" y="108017"/>
                  </a:cubicBezTo>
                  <a:lnTo>
                    <a:pt x="4109" y="65986"/>
                  </a:lnTo>
                  <a:cubicBezTo>
                    <a:pt x="-1370" y="60508"/>
                    <a:pt x="-1370" y="51626"/>
                    <a:pt x="4109" y="46147"/>
                  </a:cubicBezTo>
                  <a:cubicBezTo>
                    <a:pt x="9587" y="40669"/>
                    <a:pt x="18469" y="40669"/>
                    <a:pt x="23947" y="46147"/>
                  </a:cubicBezTo>
                  <a:lnTo>
                    <a:pt x="56059" y="78287"/>
                  </a:lnTo>
                  <a:lnTo>
                    <a:pt x="130202" y="4116"/>
                  </a:lnTo>
                  <a:cubicBezTo>
                    <a:pt x="135666" y="-1362"/>
                    <a:pt x="144538" y="-1373"/>
                    <a:pt x="150016" y="4091"/>
                  </a:cubicBezTo>
                  <a:cubicBezTo>
                    <a:pt x="150024" y="4099"/>
                    <a:pt x="150032" y="4108"/>
                    <a:pt x="150041" y="4116"/>
                  </a:cubicBez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25" name="任意多边形: 形状 24">
              <a:extLst>
                <a:ext uri="{FF2B5EF4-FFF2-40B4-BE49-F238E27FC236}">
                  <a16:creationId xmlns:a16="http://schemas.microsoft.com/office/drawing/2014/main" id="{86FEE5EC-379B-4803-9902-2E2827C0F475}"/>
                </a:ext>
              </a:extLst>
            </p:cNvPr>
            <p:cNvSpPr/>
            <p:nvPr/>
          </p:nvSpPr>
          <p:spPr>
            <a:xfrm>
              <a:off x="7614464" y="2135535"/>
              <a:ext cx="392290" cy="406300"/>
            </a:xfrm>
            <a:custGeom>
              <a:avLst/>
              <a:gdLst>
                <a:gd name="connsiteX0" fmla="*/ 84062 w 392290"/>
                <a:gd name="connsiteY0" fmla="*/ 0 h 406300"/>
                <a:gd name="connsiteX1" fmla="*/ 56042 w 392290"/>
                <a:gd name="connsiteY1" fmla="*/ 0 h 406300"/>
                <a:gd name="connsiteX2" fmla="*/ 0 w 392290"/>
                <a:gd name="connsiteY2" fmla="*/ 56042 h 406300"/>
                <a:gd name="connsiteX3" fmla="*/ 0 w 392290"/>
                <a:gd name="connsiteY3" fmla="*/ 350259 h 406300"/>
                <a:gd name="connsiteX4" fmla="*/ 56042 w 392290"/>
                <a:gd name="connsiteY4" fmla="*/ 406301 h 406300"/>
                <a:gd name="connsiteX5" fmla="*/ 336249 w 392290"/>
                <a:gd name="connsiteY5" fmla="*/ 406301 h 406300"/>
                <a:gd name="connsiteX6" fmla="*/ 392291 w 392290"/>
                <a:gd name="connsiteY6" fmla="*/ 350259 h 406300"/>
                <a:gd name="connsiteX7" fmla="*/ 392291 w 392290"/>
                <a:gd name="connsiteY7" fmla="*/ 56042 h 406300"/>
                <a:gd name="connsiteX8" fmla="*/ 336249 w 392290"/>
                <a:gd name="connsiteY8" fmla="*/ 0 h 406300"/>
                <a:gd name="connsiteX9" fmla="*/ 308228 w 392290"/>
                <a:gd name="connsiteY9" fmla="*/ 0 h 406300"/>
                <a:gd name="connsiteX10" fmla="*/ 308228 w 392290"/>
                <a:gd name="connsiteY10" fmla="*/ 28021 h 406300"/>
                <a:gd name="connsiteX11" fmla="*/ 336249 w 392290"/>
                <a:gd name="connsiteY11" fmla="*/ 28021 h 406300"/>
                <a:gd name="connsiteX12" fmla="*/ 364270 w 392290"/>
                <a:gd name="connsiteY12" fmla="*/ 56042 h 406300"/>
                <a:gd name="connsiteX13" fmla="*/ 364270 w 392290"/>
                <a:gd name="connsiteY13" fmla="*/ 350259 h 406300"/>
                <a:gd name="connsiteX14" fmla="*/ 336249 w 392290"/>
                <a:gd name="connsiteY14" fmla="*/ 378280 h 406300"/>
                <a:gd name="connsiteX15" fmla="*/ 56042 w 392290"/>
                <a:gd name="connsiteY15" fmla="*/ 378280 h 406300"/>
                <a:gd name="connsiteX16" fmla="*/ 28021 w 392290"/>
                <a:gd name="connsiteY16" fmla="*/ 350259 h 406300"/>
                <a:gd name="connsiteX17" fmla="*/ 28021 w 392290"/>
                <a:gd name="connsiteY17" fmla="*/ 56042 h 406300"/>
                <a:gd name="connsiteX18" fmla="*/ 56042 w 392290"/>
                <a:gd name="connsiteY18" fmla="*/ 28021 h 406300"/>
                <a:gd name="connsiteX19" fmla="*/ 84062 w 392290"/>
                <a:gd name="connsiteY19" fmla="*/ 28021 h 406300"/>
                <a:gd name="connsiteX20" fmla="*/ 84062 w 392290"/>
                <a:gd name="connsiteY20" fmla="*/ 0 h 4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2290" h="406300">
                  <a:moveTo>
                    <a:pt x="84062" y="0"/>
                  </a:moveTo>
                  <a:lnTo>
                    <a:pt x="56042" y="0"/>
                  </a:lnTo>
                  <a:cubicBezTo>
                    <a:pt x="25091" y="0"/>
                    <a:pt x="0" y="25091"/>
                    <a:pt x="0" y="56042"/>
                  </a:cubicBezTo>
                  <a:lnTo>
                    <a:pt x="0" y="350259"/>
                  </a:lnTo>
                  <a:cubicBezTo>
                    <a:pt x="0" y="381211"/>
                    <a:pt x="25091" y="406301"/>
                    <a:pt x="56042" y="406301"/>
                  </a:cubicBezTo>
                  <a:lnTo>
                    <a:pt x="336249" y="406301"/>
                  </a:lnTo>
                  <a:cubicBezTo>
                    <a:pt x="367201" y="406301"/>
                    <a:pt x="392291" y="381211"/>
                    <a:pt x="392291" y="350259"/>
                  </a:cubicBezTo>
                  <a:lnTo>
                    <a:pt x="392291" y="56042"/>
                  </a:lnTo>
                  <a:cubicBezTo>
                    <a:pt x="392291" y="25091"/>
                    <a:pt x="367201" y="0"/>
                    <a:pt x="336249" y="0"/>
                  </a:cubicBezTo>
                  <a:lnTo>
                    <a:pt x="308228" y="0"/>
                  </a:lnTo>
                  <a:lnTo>
                    <a:pt x="308228" y="28021"/>
                  </a:lnTo>
                  <a:lnTo>
                    <a:pt x="336249" y="28021"/>
                  </a:lnTo>
                  <a:cubicBezTo>
                    <a:pt x="351725" y="28021"/>
                    <a:pt x="364270" y="40566"/>
                    <a:pt x="364270" y="56042"/>
                  </a:cubicBezTo>
                  <a:lnTo>
                    <a:pt x="364270" y="350259"/>
                  </a:lnTo>
                  <a:cubicBezTo>
                    <a:pt x="364270" y="365735"/>
                    <a:pt x="351725" y="378280"/>
                    <a:pt x="336249" y="378280"/>
                  </a:cubicBezTo>
                  <a:lnTo>
                    <a:pt x="56042" y="378280"/>
                  </a:lnTo>
                  <a:cubicBezTo>
                    <a:pt x="40566" y="378280"/>
                    <a:pt x="28021" y="365735"/>
                    <a:pt x="28021" y="350259"/>
                  </a:cubicBezTo>
                  <a:lnTo>
                    <a:pt x="28021" y="56042"/>
                  </a:lnTo>
                  <a:cubicBezTo>
                    <a:pt x="28021" y="40566"/>
                    <a:pt x="40566" y="28021"/>
                    <a:pt x="56042" y="28021"/>
                  </a:cubicBezTo>
                  <a:lnTo>
                    <a:pt x="84062" y="28021"/>
                  </a:lnTo>
                  <a:lnTo>
                    <a:pt x="84062" y="0"/>
                  </a:ln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26" name="任意多边形: 形状 25">
              <a:extLst>
                <a:ext uri="{FF2B5EF4-FFF2-40B4-BE49-F238E27FC236}">
                  <a16:creationId xmlns:a16="http://schemas.microsoft.com/office/drawing/2014/main" id="{A0542237-5659-4F7B-BEDB-C12D56399D45}"/>
                </a:ext>
              </a:extLst>
            </p:cNvPr>
            <p:cNvSpPr/>
            <p:nvPr/>
          </p:nvSpPr>
          <p:spPr>
            <a:xfrm>
              <a:off x="7726547" y="2093504"/>
              <a:ext cx="168124" cy="112083"/>
            </a:xfrm>
            <a:custGeom>
              <a:avLst/>
              <a:gdLst>
                <a:gd name="connsiteX0" fmla="*/ 126093 w 168124"/>
                <a:gd name="connsiteY0" fmla="*/ 28021 h 112083"/>
                <a:gd name="connsiteX1" fmla="*/ 140104 w 168124"/>
                <a:gd name="connsiteY1" fmla="*/ 42031 h 112083"/>
                <a:gd name="connsiteX2" fmla="*/ 140104 w 168124"/>
                <a:gd name="connsiteY2" fmla="*/ 70052 h 112083"/>
                <a:gd name="connsiteX3" fmla="*/ 126093 w 168124"/>
                <a:gd name="connsiteY3" fmla="*/ 84062 h 112083"/>
                <a:gd name="connsiteX4" fmla="*/ 42031 w 168124"/>
                <a:gd name="connsiteY4" fmla="*/ 84062 h 112083"/>
                <a:gd name="connsiteX5" fmla="*/ 28021 w 168124"/>
                <a:gd name="connsiteY5" fmla="*/ 70052 h 112083"/>
                <a:gd name="connsiteX6" fmla="*/ 28021 w 168124"/>
                <a:gd name="connsiteY6" fmla="*/ 42031 h 112083"/>
                <a:gd name="connsiteX7" fmla="*/ 42031 w 168124"/>
                <a:gd name="connsiteY7" fmla="*/ 28021 h 112083"/>
                <a:gd name="connsiteX8" fmla="*/ 126093 w 168124"/>
                <a:gd name="connsiteY8" fmla="*/ 28021 h 112083"/>
                <a:gd name="connsiteX9" fmla="*/ 42031 w 168124"/>
                <a:gd name="connsiteY9" fmla="*/ 0 h 112083"/>
                <a:gd name="connsiteX10" fmla="*/ 0 w 168124"/>
                <a:gd name="connsiteY10" fmla="*/ 42031 h 112083"/>
                <a:gd name="connsiteX11" fmla="*/ 0 w 168124"/>
                <a:gd name="connsiteY11" fmla="*/ 70052 h 112083"/>
                <a:gd name="connsiteX12" fmla="*/ 42031 w 168124"/>
                <a:gd name="connsiteY12" fmla="*/ 112083 h 112083"/>
                <a:gd name="connsiteX13" fmla="*/ 126093 w 168124"/>
                <a:gd name="connsiteY13" fmla="*/ 112083 h 112083"/>
                <a:gd name="connsiteX14" fmla="*/ 168125 w 168124"/>
                <a:gd name="connsiteY14" fmla="*/ 70052 h 112083"/>
                <a:gd name="connsiteX15" fmla="*/ 168125 w 168124"/>
                <a:gd name="connsiteY15" fmla="*/ 42031 h 112083"/>
                <a:gd name="connsiteX16" fmla="*/ 126093 w 168124"/>
                <a:gd name="connsiteY16" fmla="*/ 0 h 112083"/>
                <a:gd name="connsiteX17" fmla="*/ 42031 w 168124"/>
                <a:gd name="connsiteY17" fmla="*/ 0 h 11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8124" h="112083">
                  <a:moveTo>
                    <a:pt x="126093" y="28021"/>
                  </a:moveTo>
                  <a:cubicBezTo>
                    <a:pt x="133831" y="28021"/>
                    <a:pt x="140104" y="34293"/>
                    <a:pt x="140104" y="42031"/>
                  </a:cubicBezTo>
                  <a:lnTo>
                    <a:pt x="140104" y="70052"/>
                  </a:lnTo>
                  <a:cubicBezTo>
                    <a:pt x="140104" y="77790"/>
                    <a:pt x="133831" y="84062"/>
                    <a:pt x="126093" y="84062"/>
                  </a:cubicBezTo>
                  <a:lnTo>
                    <a:pt x="42031" y="84062"/>
                  </a:lnTo>
                  <a:cubicBezTo>
                    <a:pt x="34293" y="84062"/>
                    <a:pt x="28021" y="77790"/>
                    <a:pt x="28021" y="70052"/>
                  </a:cubicBezTo>
                  <a:lnTo>
                    <a:pt x="28021" y="42031"/>
                  </a:lnTo>
                  <a:cubicBezTo>
                    <a:pt x="28021" y="34293"/>
                    <a:pt x="34293" y="28021"/>
                    <a:pt x="42031" y="28021"/>
                  </a:cubicBezTo>
                  <a:lnTo>
                    <a:pt x="126093" y="28021"/>
                  </a:lnTo>
                  <a:close/>
                  <a:moveTo>
                    <a:pt x="42031" y="0"/>
                  </a:moveTo>
                  <a:cubicBezTo>
                    <a:pt x="18818" y="0"/>
                    <a:pt x="0" y="18818"/>
                    <a:pt x="0" y="42031"/>
                  </a:cubicBezTo>
                  <a:lnTo>
                    <a:pt x="0" y="70052"/>
                  </a:lnTo>
                  <a:cubicBezTo>
                    <a:pt x="0" y="93265"/>
                    <a:pt x="18818" y="112083"/>
                    <a:pt x="42031" y="112083"/>
                  </a:cubicBezTo>
                  <a:lnTo>
                    <a:pt x="126093" y="112083"/>
                  </a:lnTo>
                  <a:cubicBezTo>
                    <a:pt x="149306" y="112083"/>
                    <a:pt x="168125" y="93265"/>
                    <a:pt x="168125" y="70052"/>
                  </a:cubicBezTo>
                  <a:lnTo>
                    <a:pt x="168125" y="42031"/>
                  </a:lnTo>
                  <a:cubicBezTo>
                    <a:pt x="168125" y="18818"/>
                    <a:pt x="149306" y="0"/>
                    <a:pt x="126093" y="0"/>
                  </a:cubicBezTo>
                  <a:lnTo>
                    <a:pt x="42031" y="0"/>
                  </a:lnTo>
                  <a:close/>
                </a:path>
              </a:pathLst>
            </a:custGeom>
            <a:solidFill>
              <a:schemeClr val="accent1"/>
            </a:solidFill>
            <a:ln w="27980" cap="flat">
              <a:noFill/>
              <a:prstDash val="solid"/>
              <a:miter/>
            </a:ln>
          </p:spPr>
          <p:txBody>
            <a:bodyPr rtlCol="0" anchor="ctr"/>
            <a:lstStyle/>
            <a:p>
              <a:endParaRPr lang="zh-CN" altLang="en-US">
                <a:latin typeface="+mn-ea"/>
              </a:endParaRPr>
            </a:p>
          </p:txBody>
        </p:sp>
      </p:grpSp>
      <p:sp>
        <p:nvSpPr>
          <p:cNvPr id="46" name="iṡḻiḓè">
            <a:extLst>
              <a:ext uri="{FF2B5EF4-FFF2-40B4-BE49-F238E27FC236}">
                <a16:creationId xmlns:a16="http://schemas.microsoft.com/office/drawing/2014/main" id="{EE85913B-50BE-4275-9A12-9968F0D59061}"/>
              </a:ext>
            </a:extLst>
          </p:cNvPr>
          <p:cNvSpPr txBox="1"/>
          <p:nvPr/>
        </p:nvSpPr>
        <p:spPr>
          <a:xfrm>
            <a:off x="4695719" y="1988033"/>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mn-ea"/>
                <a:ea typeface="+mn-ea"/>
              </a:rPr>
              <a:t>说明：</a:t>
            </a:r>
          </a:p>
        </p:txBody>
      </p:sp>
      <p:sp>
        <p:nvSpPr>
          <p:cNvPr id="42" name="iṡḻiḓè">
            <a:extLst>
              <a:ext uri="{FF2B5EF4-FFF2-40B4-BE49-F238E27FC236}">
                <a16:creationId xmlns:a16="http://schemas.microsoft.com/office/drawing/2014/main" id="{D209AD11-0BDE-4DB2-B70E-D34E53D3B4D7}"/>
              </a:ext>
            </a:extLst>
          </p:cNvPr>
          <p:cNvSpPr txBox="1"/>
          <p:nvPr/>
        </p:nvSpPr>
        <p:spPr>
          <a:xfrm>
            <a:off x="8213619" y="2322732"/>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mn-ea"/>
                <a:ea typeface="+mn-ea"/>
              </a:rPr>
              <a:t>设定主要目标时什么</a:t>
            </a:r>
          </a:p>
        </p:txBody>
      </p:sp>
      <p:sp>
        <p:nvSpPr>
          <p:cNvPr id="47" name="iṡḻiḓè">
            <a:extLst>
              <a:ext uri="{FF2B5EF4-FFF2-40B4-BE49-F238E27FC236}">
                <a16:creationId xmlns:a16="http://schemas.microsoft.com/office/drawing/2014/main" id="{232040B7-750C-45A4-B13D-AE2A82D8149A}"/>
              </a:ext>
            </a:extLst>
          </p:cNvPr>
          <p:cNvSpPr txBox="1"/>
          <p:nvPr/>
        </p:nvSpPr>
        <p:spPr>
          <a:xfrm>
            <a:off x="4695719" y="2322732"/>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mn-ea"/>
                <a:ea typeface="+mn-ea"/>
              </a:rPr>
              <a:t>设定主要目标时什么</a:t>
            </a:r>
          </a:p>
        </p:txBody>
      </p:sp>
      <p:sp>
        <p:nvSpPr>
          <p:cNvPr id="109" name="íṡļíḍe">
            <a:extLst>
              <a:ext uri="{FF2B5EF4-FFF2-40B4-BE49-F238E27FC236}">
                <a16:creationId xmlns:a16="http://schemas.microsoft.com/office/drawing/2014/main" id="{703674DD-F8F5-427E-90ED-1E1E7416779A}"/>
              </a:ext>
            </a:extLst>
          </p:cNvPr>
          <p:cNvSpPr/>
          <p:nvPr/>
        </p:nvSpPr>
        <p:spPr>
          <a:xfrm>
            <a:off x="1021461" y="3162178"/>
            <a:ext cx="10340621" cy="118118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a:p>
        </p:txBody>
      </p:sp>
      <p:sp>
        <p:nvSpPr>
          <p:cNvPr id="120" name="圆角矩形 5">
            <a:extLst>
              <a:ext uri="{FF2B5EF4-FFF2-40B4-BE49-F238E27FC236}">
                <a16:creationId xmlns:a16="http://schemas.microsoft.com/office/drawing/2014/main" id="{8344FFAB-65C2-41B0-80A8-664023B2E65F}"/>
              </a:ext>
            </a:extLst>
          </p:cNvPr>
          <p:cNvSpPr/>
          <p:nvPr/>
        </p:nvSpPr>
        <p:spPr>
          <a:xfrm>
            <a:off x="829918" y="3162178"/>
            <a:ext cx="2697975" cy="1158486"/>
          </a:xfrm>
          <a:prstGeom prst="roundRect">
            <a:avLst>
              <a:gd name="adj" fmla="val 13379"/>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121" name="圆角矩形 5_1">
            <a:extLst>
              <a:ext uri="{FF2B5EF4-FFF2-40B4-BE49-F238E27FC236}">
                <a16:creationId xmlns:a16="http://schemas.microsoft.com/office/drawing/2014/main" id="{6A0FDBB8-038E-4431-ACD7-515DA27DD1D5}"/>
              </a:ext>
            </a:extLst>
          </p:cNvPr>
          <p:cNvSpPr/>
          <p:nvPr/>
        </p:nvSpPr>
        <p:spPr>
          <a:xfrm>
            <a:off x="829918" y="3162178"/>
            <a:ext cx="2697975" cy="1158486"/>
          </a:xfrm>
          <a:prstGeom prst="roundRect">
            <a:avLst>
              <a:gd name="adj" fmla="val 13379"/>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111" name="文本框 110">
            <a:extLst>
              <a:ext uri="{FF2B5EF4-FFF2-40B4-BE49-F238E27FC236}">
                <a16:creationId xmlns:a16="http://schemas.microsoft.com/office/drawing/2014/main" id="{81046BAD-3151-4EBE-9672-DBC5D0A6E1B7}"/>
              </a:ext>
            </a:extLst>
          </p:cNvPr>
          <p:cNvSpPr txBox="1"/>
          <p:nvPr/>
        </p:nvSpPr>
        <p:spPr>
          <a:xfrm>
            <a:off x="1026342" y="3721748"/>
            <a:ext cx="2305125"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开始说错话</a:t>
            </a:r>
          </a:p>
        </p:txBody>
      </p:sp>
      <p:sp>
        <p:nvSpPr>
          <p:cNvPr id="8" name="图形 111">
            <a:extLst>
              <a:ext uri="{FF2B5EF4-FFF2-40B4-BE49-F238E27FC236}">
                <a16:creationId xmlns:a16="http://schemas.microsoft.com/office/drawing/2014/main" id="{2D98E771-FA5B-4CAA-836B-7EDAE4BFA5BA}"/>
              </a:ext>
            </a:extLst>
          </p:cNvPr>
          <p:cNvSpPr/>
          <p:nvPr/>
        </p:nvSpPr>
        <p:spPr>
          <a:xfrm>
            <a:off x="2000539" y="3337833"/>
            <a:ext cx="364874" cy="364874"/>
          </a:xfrm>
          <a:custGeom>
            <a:avLst/>
            <a:gdLst>
              <a:gd name="connsiteX0" fmla="*/ 182437 w 364874"/>
              <a:gd name="connsiteY0" fmla="*/ 182437 h 364874"/>
              <a:gd name="connsiteX1" fmla="*/ 273656 w 364874"/>
              <a:gd name="connsiteY1" fmla="*/ 91219 h 364874"/>
              <a:gd name="connsiteX2" fmla="*/ 182437 w 364874"/>
              <a:gd name="connsiteY2" fmla="*/ 0 h 364874"/>
              <a:gd name="connsiteX3" fmla="*/ 91219 w 364874"/>
              <a:gd name="connsiteY3" fmla="*/ 91219 h 364874"/>
              <a:gd name="connsiteX4" fmla="*/ 182437 w 364874"/>
              <a:gd name="connsiteY4" fmla="*/ 182437 h 364874"/>
              <a:gd name="connsiteX5" fmla="*/ 243250 w 364874"/>
              <a:gd name="connsiteY5" fmla="*/ 91219 h 364874"/>
              <a:gd name="connsiteX6" fmla="*/ 182437 w 364874"/>
              <a:gd name="connsiteY6" fmla="*/ 152031 h 364874"/>
              <a:gd name="connsiteX7" fmla="*/ 121625 w 364874"/>
              <a:gd name="connsiteY7" fmla="*/ 91219 h 364874"/>
              <a:gd name="connsiteX8" fmla="*/ 182437 w 364874"/>
              <a:gd name="connsiteY8" fmla="*/ 30406 h 364874"/>
              <a:gd name="connsiteX9" fmla="*/ 243250 w 364874"/>
              <a:gd name="connsiteY9" fmla="*/ 91219 h 364874"/>
              <a:gd name="connsiteX10" fmla="*/ 364874 w 364874"/>
              <a:gd name="connsiteY10" fmla="*/ 334468 h 364874"/>
              <a:gd name="connsiteX11" fmla="*/ 334468 w 364874"/>
              <a:gd name="connsiteY11" fmla="*/ 364874 h 364874"/>
              <a:gd name="connsiteX12" fmla="*/ 30406 w 364874"/>
              <a:gd name="connsiteY12" fmla="*/ 364874 h 364874"/>
              <a:gd name="connsiteX13" fmla="*/ 0 w 364874"/>
              <a:gd name="connsiteY13" fmla="*/ 334468 h 364874"/>
              <a:gd name="connsiteX14" fmla="*/ 182437 w 364874"/>
              <a:gd name="connsiteY14" fmla="*/ 212843 h 364874"/>
              <a:gd name="connsiteX15" fmla="*/ 364874 w 364874"/>
              <a:gd name="connsiteY15" fmla="*/ 334468 h 364874"/>
              <a:gd name="connsiteX16" fmla="*/ 334468 w 364874"/>
              <a:gd name="connsiteY16" fmla="*/ 334346 h 364874"/>
              <a:gd name="connsiteX17" fmla="*/ 309170 w 364874"/>
              <a:gd name="connsiteY17" fmla="*/ 283751 h 364874"/>
              <a:gd name="connsiteX18" fmla="*/ 182437 w 364874"/>
              <a:gd name="connsiteY18" fmla="*/ 243250 h 364874"/>
              <a:gd name="connsiteX19" fmla="*/ 55704 w 364874"/>
              <a:gd name="connsiteY19" fmla="*/ 283751 h 364874"/>
              <a:gd name="connsiteX20" fmla="*/ 30406 w 364874"/>
              <a:gd name="connsiteY20" fmla="*/ 334346 h 364874"/>
              <a:gd name="connsiteX21" fmla="*/ 334468 w 364874"/>
              <a:gd name="connsiteY21" fmla="*/ 334346 h 36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4874" h="364874">
                <a:moveTo>
                  <a:pt x="182437" y="182437"/>
                </a:moveTo>
                <a:cubicBezTo>
                  <a:pt x="232816" y="182437"/>
                  <a:pt x="273656" y="141597"/>
                  <a:pt x="273656" y="91219"/>
                </a:cubicBezTo>
                <a:cubicBezTo>
                  <a:pt x="273656" y="40840"/>
                  <a:pt x="232816" y="0"/>
                  <a:pt x="182437" y="0"/>
                </a:cubicBezTo>
                <a:cubicBezTo>
                  <a:pt x="132059" y="0"/>
                  <a:pt x="91219" y="40840"/>
                  <a:pt x="91219" y="91219"/>
                </a:cubicBezTo>
                <a:cubicBezTo>
                  <a:pt x="91219" y="141597"/>
                  <a:pt x="132059" y="182437"/>
                  <a:pt x="182437" y="182437"/>
                </a:cubicBezTo>
                <a:close/>
                <a:moveTo>
                  <a:pt x="243250" y="91219"/>
                </a:moveTo>
                <a:cubicBezTo>
                  <a:pt x="243250" y="124804"/>
                  <a:pt x="216023" y="152031"/>
                  <a:pt x="182437" y="152031"/>
                </a:cubicBezTo>
                <a:cubicBezTo>
                  <a:pt x="148851" y="152031"/>
                  <a:pt x="121625" y="124804"/>
                  <a:pt x="121625" y="91219"/>
                </a:cubicBezTo>
                <a:cubicBezTo>
                  <a:pt x="121625" y="57633"/>
                  <a:pt x="148851" y="30406"/>
                  <a:pt x="182437" y="30406"/>
                </a:cubicBezTo>
                <a:cubicBezTo>
                  <a:pt x="216023" y="30406"/>
                  <a:pt x="243250" y="57633"/>
                  <a:pt x="243250" y="91219"/>
                </a:cubicBezTo>
                <a:close/>
                <a:moveTo>
                  <a:pt x="364874" y="334468"/>
                </a:moveTo>
                <a:cubicBezTo>
                  <a:pt x="364874" y="364874"/>
                  <a:pt x="334468" y="364874"/>
                  <a:pt x="334468" y="364874"/>
                </a:cubicBezTo>
                <a:lnTo>
                  <a:pt x="30406" y="364874"/>
                </a:lnTo>
                <a:cubicBezTo>
                  <a:pt x="30406" y="364874"/>
                  <a:pt x="0" y="364874"/>
                  <a:pt x="0" y="334468"/>
                </a:cubicBezTo>
                <a:cubicBezTo>
                  <a:pt x="0" y="304062"/>
                  <a:pt x="30406" y="212843"/>
                  <a:pt x="182437" y="212843"/>
                </a:cubicBezTo>
                <a:cubicBezTo>
                  <a:pt x="334468" y="212843"/>
                  <a:pt x="364874" y="304062"/>
                  <a:pt x="364874" y="334468"/>
                </a:cubicBezTo>
                <a:close/>
                <a:moveTo>
                  <a:pt x="334468" y="334346"/>
                </a:moveTo>
                <a:cubicBezTo>
                  <a:pt x="334438" y="326867"/>
                  <a:pt x="329786" y="304366"/>
                  <a:pt x="309170" y="283751"/>
                </a:cubicBezTo>
                <a:cubicBezTo>
                  <a:pt x="289345" y="263926"/>
                  <a:pt x="252037" y="243250"/>
                  <a:pt x="182437" y="243250"/>
                </a:cubicBezTo>
                <a:cubicBezTo>
                  <a:pt x="112807" y="243250"/>
                  <a:pt x="75529" y="263926"/>
                  <a:pt x="55704" y="283751"/>
                </a:cubicBezTo>
                <a:cubicBezTo>
                  <a:pt x="35089" y="304366"/>
                  <a:pt x="30467" y="326867"/>
                  <a:pt x="30406" y="334346"/>
                </a:cubicBezTo>
                <a:lnTo>
                  <a:pt x="334468" y="334346"/>
                </a:lnTo>
                <a:close/>
              </a:path>
            </a:pathLst>
          </a:custGeom>
          <a:solidFill>
            <a:schemeClr val="bg1"/>
          </a:solidFill>
          <a:ln w="30361" cap="flat">
            <a:noFill/>
            <a:prstDash val="solid"/>
            <a:miter/>
          </a:ln>
        </p:spPr>
        <p:txBody>
          <a:bodyPr rtlCol="0" anchor="ctr"/>
          <a:lstStyle/>
          <a:p>
            <a:endParaRPr lang="zh-CN" altLang="en-US">
              <a:latin typeface="+mn-ea"/>
            </a:endParaRPr>
          </a:p>
        </p:txBody>
      </p:sp>
      <p:grpSp>
        <p:nvGrpSpPr>
          <p:cNvPr id="40" name="组合 39">
            <a:extLst>
              <a:ext uri="{FF2B5EF4-FFF2-40B4-BE49-F238E27FC236}">
                <a16:creationId xmlns:a16="http://schemas.microsoft.com/office/drawing/2014/main" id="{6D9F2D6C-B781-4EA8-A5A9-F27AED1E65CC}"/>
              </a:ext>
            </a:extLst>
          </p:cNvPr>
          <p:cNvGrpSpPr/>
          <p:nvPr/>
        </p:nvGrpSpPr>
        <p:grpSpPr>
          <a:xfrm>
            <a:off x="4096564" y="3528604"/>
            <a:ext cx="392290" cy="448331"/>
            <a:chOff x="4096564" y="3528604"/>
            <a:chExt cx="392290" cy="448331"/>
          </a:xfrm>
        </p:grpSpPr>
        <p:sp>
          <p:nvSpPr>
            <p:cNvPr id="15" name="任意多边形: 形状 14">
              <a:extLst>
                <a:ext uri="{FF2B5EF4-FFF2-40B4-BE49-F238E27FC236}">
                  <a16:creationId xmlns:a16="http://schemas.microsoft.com/office/drawing/2014/main" id="{5C5F99B9-4859-4BD0-BDB3-0B095C7E1090}"/>
                </a:ext>
              </a:extLst>
            </p:cNvPr>
            <p:cNvSpPr/>
            <p:nvPr/>
          </p:nvSpPr>
          <p:spPr>
            <a:xfrm>
              <a:off x="4222658" y="3724749"/>
              <a:ext cx="140103" cy="140103"/>
            </a:xfrm>
            <a:custGeom>
              <a:avLst/>
              <a:gdLst>
                <a:gd name="connsiteX0" fmla="*/ 70052 w 140103"/>
                <a:gd name="connsiteY0" fmla="*/ 0 h 140103"/>
                <a:gd name="connsiteX1" fmla="*/ 84062 w 140103"/>
                <a:gd name="connsiteY1" fmla="*/ 14010 h 140103"/>
                <a:gd name="connsiteX2" fmla="*/ 84062 w 140103"/>
                <a:gd name="connsiteY2" fmla="*/ 56042 h 140103"/>
                <a:gd name="connsiteX3" fmla="*/ 126093 w 140103"/>
                <a:gd name="connsiteY3" fmla="*/ 56042 h 140103"/>
                <a:gd name="connsiteX4" fmla="*/ 140104 w 140103"/>
                <a:gd name="connsiteY4" fmla="*/ 70052 h 140103"/>
                <a:gd name="connsiteX5" fmla="*/ 126093 w 140103"/>
                <a:gd name="connsiteY5" fmla="*/ 84062 h 140103"/>
                <a:gd name="connsiteX6" fmla="*/ 84062 w 140103"/>
                <a:gd name="connsiteY6" fmla="*/ 84062 h 140103"/>
                <a:gd name="connsiteX7" fmla="*/ 84062 w 140103"/>
                <a:gd name="connsiteY7" fmla="*/ 126093 h 140103"/>
                <a:gd name="connsiteX8" fmla="*/ 70052 w 140103"/>
                <a:gd name="connsiteY8" fmla="*/ 140104 h 140103"/>
                <a:gd name="connsiteX9" fmla="*/ 56042 w 140103"/>
                <a:gd name="connsiteY9" fmla="*/ 126093 h 140103"/>
                <a:gd name="connsiteX10" fmla="*/ 56042 w 140103"/>
                <a:gd name="connsiteY10" fmla="*/ 84062 h 140103"/>
                <a:gd name="connsiteX11" fmla="*/ 14010 w 140103"/>
                <a:gd name="connsiteY11" fmla="*/ 84062 h 140103"/>
                <a:gd name="connsiteX12" fmla="*/ 0 w 140103"/>
                <a:gd name="connsiteY12" fmla="*/ 70052 h 140103"/>
                <a:gd name="connsiteX13" fmla="*/ 14010 w 140103"/>
                <a:gd name="connsiteY13" fmla="*/ 56042 h 140103"/>
                <a:gd name="connsiteX14" fmla="*/ 56042 w 140103"/>
                <a:gd name="connsiteY14" fmla="*/ 56042 h 140103"/>
                <a:gd name="connsiteX15" fmla="*/ 56042 w 140103"/>
                <a:gd name="connsiteY15" fmla="*/ 14010 h 140103"/>
                <a:gd name="connsiteX16" fmla="*/ 70052 w 140103"/>
                <a:gd name="connsiteY16" fmla="*/ 0 h 14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103" h="140103">
                  <a:moveTo>
                    <a:pt x="70052" y="0"/>
                  </a:moveTo>
                  <a:cubicBezTo>
                    <a:pt x="77790" y="0"/>
                    <a:pt x="84062" y="6273"/>
                    <a:pt x="84062" y="14010"/>
                  </a:cubicBezTo>
                  <a:lnTo>
                    <a:pt x="84062" y="56042"/>
                  </a:lnTo>
                  <a:lnTo>
                    <a:pt x="126093" y="56042"/>
                  </a:lnTo>
                  <a:cubicBezTo>
                    <a:pt x="133830" y="56042"/>
                    <a:pt x="140104" y="62314"/>
                    <a:pt x="140104" y="70052"/>
                  </a:cubicBezTo>
                  <a:cubicBezTo>
                    <a:pt x="140104" y="77790"/>
                    <a:pt x="133830" y="84062"/>
                    <a:pt x="126093" y="84062"/>
                  </a:cubicBezTo>
                  <a:lnTo>
                    <a:pt x="84062" y="84062"/>
                  </a:lnTo>
                  <a:lnTo>
                    <a:pt x="84062" y="126093"/>
                  </a:lnTo>
                  <a:cubicBezTo>
                    <a:pt x="84062" y="133830"/>
                    <a:pt x="77790" y="140104"/>
                    <a:pt x="70052" y="140104"/>
                  </a:cubicBezTo>
                  <a:cubicBezTo>
                    <a:pt x="62314" y="140104"/>
                    <a:pt x="56042" y="133830"/>
                    <a:pt x="56042" y="126093"/>
                  </a:cubicBezTo>
                  <a:lnTo>
                    <a:pt x="56042" y="84062"/>
                  </a:lnTo>
                  <a:lnTo>
                    <a:pt x="14010" y="84062"/>
                  </a:lnTo>
                  <a:cubicBezTo>
                    <a:pt x="6273" y="84062"/>
                    <a:pt x="0" y="77790"/>
                    <a:pt x="0" y="70052"/>
                  </a:cubicBezTo>
                  <a:cubicBezTo>
                    <a:pt x="0" y="62314"/>
                    <a:pt x="6273" y="56042"/>
                    <a:pt x="14010" y="56042"/>
                  </a:cubicBezTo>
                  <a:lnTo>
                    <a:pt x="56042" y="56042"/>
                  </a:lnTo>
                  <a:lnTo>
                    <a:pt x="56042" y="14010"/>
                  </a:lnTo>
                  <a:cubicBezTo>
                    <a:pt x="56042" y="6273"/>
                    <a:pt x="62314" y="0"/>
                    <a:pt x="70052" y="0"/>
                  </a:cubicBez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16" name="任意多边形: 形状 15">
              <a:extLst>
                <a:ext uri="{FF2B5EF4-FFF2-40B4-BE49-F238E27FC236}">
                  <a16:creationId xmlns:a16="http://schemas.microsoft.com/office/drawing/2014/main" id="{00AC2C1F-19C2-4B87-BB26-37DF4556DE31}"/>
                </a:ext>
              </a:extLst>
            </p:cNvPr>
            <p:cNvSpPr/>
            <p:nvPr/>
          </p:nvSpPr>
          <p:spPr>
            <a:xfrm>
              <a:off x="4096564" y="3570635"/>
              <a:ext cx="392290" cy="406300"/>
            </a:xfrm>
            <a:custGeom>
              <a:avLst/>
              <a:gdLst>
                <a:gd name="connsiteX0" fmla="*/ 84062 w 392290"/>
                <a:gd name="connsiteY0" fmla="*/ 0 h 406300"/>
                <a:gd name="connsiteX1" fmla="*/ 56042 w 392290"/>
                <a:gd name="connsiteY1" fmla="*/ 0 h 406300"/>
                <a:gd name="connsiteX2" fmla="*/ 0 w 392290"/>
                <a:gd name="connsiteY2" fmla="*/ 56042 h 406300"/>
                <a:gd name="connsiteX3" fmla="*/ 0 w 392290"/>
                <a:gd name="connsiteY3" fmla="*/ 350259 h 406300"/>
                <a:gd name="connsiteX4" fmla="*/ 56042 w 392290"/>
                <a:gd name="connsiteY4" fmla="*/ 406301 h 406300"/>
                <a:gd name="connsiteX5" fmla="*/ 336249 w 392290"/>
                <a:gd name="connsiteY5" fmla="*/ 406301 h 406300"/>
                <a:gd name="connsiteX6" fmla="*/ 392291 w 392290"/>
                <a:gd name="connsiteY6" fmla="*/ 350259 h 406300"/>
                <a:gd name="connsiteX7" fmla="*/ 392291 w 392290"/>
                <a:gd name="connsiteY7" fmla="*/ 56042 h 406300"/>
                <a:gd name="connsiteX8" fmla="*/ 336249 w 392290"/>
                <a:gd name="connsiteY8" fmla="*/ 0 h 406300"/>
                <a:gd name="connsiteX9" fmla="*/ 308228 w 392290"/>
                <a:gd name="connsiteY9" fmla="*/ 0 h 406300"/>
                <a:gd name="connsiteX10" fmla="*/ 308228 w 392290"/>
                <a:gd name="connsiteY10" fmla="*/ 28021 h 406300"/>
                <a:gd name="connsiteX11" fmla="*/ 336249 w 392290"/>
                <a:gd name="connsiteY11" fmla="*/ 28021 h 406300"/>
                <a:gd name="connsiteX12" fmla="*/ 364270 w 392290"/>
                <a:gd name="connsiteY12" fmla="*/ 56042 h 406300"/>
                <a:gd name="connsiteX13" fmla="*/ 364270 w 392290"/>
                <a:gd name="connsiteY13" fmla="*/ 350259 h 406300"/>
                <a:gd name="connsiteX14" fmla="*/ 336249 w 392290"/>
                <a:gd name="connsiteY14" fmla="*/ 378280 h 406300"/>
                <a:gd name="connsiteX15" fmla="*/ 56042 w 392290"/>
                <a:gd name="connsiteY15" fmla="*/ 378280 h 406300"/>
                <a:gd name="connsiteX16" fmla="*/ 28021 w 392290"/>
                <a:gd name="connsiteY16" fmla="*/ 350259 h 406300"/>
                <a:gd name="connsiteX17" fmla="*/ 28021 w 392290"/>
                <a:gd name="connsiteY17" fmla="*/ 56042 h 406300"/>
                <a:gd name="connsiteX18" fmla="*/ 56042 w 392290"/>
                <a:gd name="connsiteY18" fmla="*/ 28021 h 406300"/>
                <a:gd name="connsiteX19" fmla="*/ 84062 w 392290"/>
                <a:gd name="connsiteY19" fmla="*/ 28021 h 406300"/>
                <a:gd name="connsiteX20" fmla="*/ 84062 w 392290"/>
                <a:gd name="connsiteY20" fmla="*/ 0 h 4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2290" h="406300">
                  <a:moveTo>
                    <a:pt x="84062" y="0"/>
                  </a:moveTo>
                  <a:lnTo>
                    <a:pt x="56042" y="0"/>
                  </a:lnTo>
                  <a:cubicBezTo>
                    <a:pt x="25091" y="0"/>
                    <a:pt x="0" y="25091"/>
                    <a:pt x="0" y="56042"/>
                  </a:cubicBezTo>
                  <a:lnTo>
                    <a:pt x="0" y="350259"/>
                  </a:lnTo>
                  <a:cubicBezTo>
                    <a:pt x="0" y="381211"/>
                    <a:pt x="25091" y="406301"/>
                    <a:pt x="56042" y="406301"/>
                  </a:cubicBezTo>
                  <a:lnTo>
                    <a:pt x="336249" y="406301"/>
                  </a:lnTo>
                  <a:cubicBezTo>
                    <a:pt x="367201" y="406301"/>
                    <a:pt x="392291" y="381211"/>
                    <a:pt x="392291" y="350259"/>
                  </a:cubicBezTo>
                  <a:lnTo>
                    <a:pt x="392291" y="56042"/>
                  </a:lnTo>
                  <a:cubicBezTo>
                    <a:pt x="392291" y="25091"/>
                    <a:pt x="367201" y="0"/>
                    <a:pt x="336249" y="0"/>
                  </a:cubicBezTo>
                  <a:lnTo>
                    <a:pt x="308228" y="0"/>
                  </a:lnTo>
                  <a:lnTo>
                    <a:pt x="308228" y="28021"/>
                  </a:lnTo>
                  <a:lnTo>
                    <a:pt x="336249" y="28021"/>
                  </a:lnTo>
                  <a:cubicBezTo>
                    <a:pt x="351725" y="28021"/>
                    <a:pt x="364270" y="40566"/>
                    <a:pt x="364270" y="56042"/>
                  </a:cubicBezTo>
                  <a:lnTo>
                    <a:pt x="364270" y="350259"/>
                  </a:lnTo>
                  <a:cubicBezTo>
                    <a:pt x="364270" y="365735"/>
                    <a:pt x="351725" y="378280"/>
                    <a:pt x="336249" y="378280"/>
                  </a:cubicBezTo>
                  <a:lnTo>
                    <a:pt x="56042" y="378280"/>
                  </a:lnTo>
                  <a:cubicBezTo>
                    <a:pt x="40566" y="378280"/>
                    <a:pt x="28021" y="365735"/>
                    <a:pt x="28021" y="350259"/>
                  </a:cubicBezTo>
                  <a:lnTo>
                    <a:pt x="28021" y="56042"/>
                  </a:lnTo>
                  <a:cubicBezTo>
                    <a:pt x="28021" y="40566"/>
                    <a:pt x="40566" y="28021"/>
                    <a:pt x="56042" y="28021"/>
                  </a:cubicBezTo>
                  <a:lnTo>
                    <a:pt x="84062" y="28021"/>
                  </a:lnTo>
                  <a:lnTo>
                    <a:pt x="84062" y="0"/>
                  </a:ln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17" name="任意多边形: 形状 16">
              <a:extLst>
                <a:ext uri="{FF2B5EF4-FFF2-40B4-BE49-F238E27FC236}">
                  <a16:creationId xmlns:a16="http://schemas.microsoft.com/office/drawing/2014/main" id="{63ED341B-8641-4197-8C65-CE43E8FBC727}"/>
                </a:ext>
              </a:extLst>
            </p:cNvPr>
            <p:cNvSpPr/>
            <p:nvPr/>
          </p:nvSpPr>
          <p:spPr>
            <a:xfrm>
              <a:off x="4208647" y="3528604"/>
              <a:ext cx="168124" cy="112083"/>
            </a:xfrm>
            <a:custGeom>
              <a:avLst/>
              <a:gdLst>
                <a:gd name="connsiteX0" fmla="*/ 126093 w 168124"/>
                <a:gd name="connsiteY0" fmla="*/ 28021 h 112083"/>
                <a:gd name="connsiteX1" fmla="*/ 140104 w 168124"/>
                <a:gd name="connsiteY1" fmla="*/ 42031 h 112083"/>
                <a:gd name="connsiteX2" fmla="*/ 140104 w 168124"/>
                <a:gd name="connsiteY2" fmla="*/ 70052 h 112083"/>
                <a:gd name="connsiteX3" fmla="*/ 126093 w 168124"/>
                <a:gd name="connsiteY3" fmla="*/ 84062 h 112083"/>
                <a:gd name="connsiteX4" fmla="*/ 42031 w 168124"/>
                <a:gd name="connsiteY4" fmla="*/ 84062 h 112083"/>
                <a:gd name="connsiteX5" fmla="*/ 28021 w 168124"/>
                <a:gd name="connsiteY5" fmla="*/ 70052 h 112083"/>
                <a:gd name="connsiteX6" fmla="*/ 28021 w 168124"/>
                <a:gd name="connsiteY6" fmla="*/ 42031 h 112083"/>
                <a:gd name="connsiteX7" fmla="*/ 42031 w 168124"/>
                <a:gd name="connsiteY7" fmla="*/ 28021 h 112083"/>
                <a:gd name="connsiteX8" fmla="*/ 126093 w 168124"/>
                <a:gd name="connsiteY8" fmla="*/ 28021 h 112083"/>
                <a:gd name="connsiteX9" fmla="*/ 42031 w 168124"/>
                <a:gd name="connsiteY9" fmla="*/ 0 h 112083"/>
                <a:gd name="connsiteX10" fmla="*/ 0 w 168124"/>
                <a:gd name="connsiteY10" fmla="*/ 42031 h 112083"/>
                <a:gd name="connsiteX11" fmla="*/ 0 w 168124"/>
                <a:gd name="connsiteY11" fmla="*/ 70052 h 112083"/>
                <a:gd name="connsiteX12" fmla="*/ 42031 w 168124"/>
                <a:gd name="connsiteY12" fmla="*/ 112083 h 112083"/>
                <a:gd name="connsiteX13" fmla="*/ 126093 w 168124"/>
                <a:gd name="connsiteY13" fmla="*/ 112083 h 112083"/>
                <a:gd name="connsiteX14" fmla="*/ 168125 w 168124"/>
                <a:gd name="connsiteY14" fmla="*/ 70052 h 112083"/>
                <a:gd name="connsiteX15" fmla="*/ 168125 w 168124"/>
                <a:gd name="connsiteY15" fmla="*/ 42031 h 112083"/>
                <a:gd name="connsiteX16" fmla="*/ 126093 w 168124"/>
                <a:gd name="connsiteY16" fmla="*/ 0 h 112083"/>
                <a:gd name="connsiteX17" fmla="*/ 42031 w 168124"/>
                <a:gd name="connsiteY17" fmla="*/ 0 h 11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8124" h="112083">
                  <a:moveTo>
                    <a:pt x="126093" y="28021"/>
                  </a:moveTo>
                  <a:cubicBezTo>
                    <a:pt x="133831" y="28021"/>
                    <a:pt x="140104" y="34293"/>
                    <a:pt x="140104" y="42031"/>
                  </a:cubicBezTo>
                  <a:lnTo>
                    <a:pt x="140104" y="70052"/>
                  </a:lnTo>
                  <a:cubicBezTo>
                    <a:pt x="140104" y="77790"/>
                    <a:pt x="133831" y="84062"/>
                    <a:pt x="126093" y="84062"/>
                  </a:cubicBezTo>
                  <a:lnTo>
                    <a:pt x="42031" y="84062"/>
                  </a:lnTo>
                  <a:cubicBezTo>
                    <a:pt x="34293" y="84062"/>
                    <a:pt x="28021" y="77790"/>
                    <a:pt x="28021" y="70052"/>
                  </a:cubicBezTo>
                  <a:lnTo>
                    <a:pt x="28021" y="42031"/>
                  </a:lnTo>
                  <a:cubicBezTo>
                    <a:pt x="28021" y="34293"/>
                    <a:pt x="34293" y="28021"/>
                    <a:pt x="42031" y="28021"/>
                  </a:cubicBezTo>
                  <a:lnTo>
                    <a:pt x="126093" y="28021"/>
                  </a:lnTo>
                  <a:close/>
                  <a:moveTo>
                    <a:pt x="42031" y="0"/>
                  </a:moveTo>
                  <a:cubicBezTo>
                    <a:pt x="18818" y="0"/>
                    <a:pt x="0" y="18818"/>
                    <a:pt x="0" y="42031"/>
                  </a:cubicBezTo>
                  <a:lnTo>
                    <a:pt x="0" y="70052"/>
                  </a:lnTo>
                  <a:cubicBezTo>
                    <a:pt x="0" y="93265"/>
                    <a:pt x="18818" y="112083"/>
                    <a:pt x="42031" y="112083"/>
                  </a:cubicBezTo>
                  <a:lnTo>
                    <a:pt x="126093" y="112083"/>
                  </a:lnTo>
                  <a:cubicBezTo>
                    <a:pt x="149306" y="112083"/>
                    <a:pt x="168125" y="93265"/>
                    <a:pt x="168125" y="70052"/>
                  </a:cubicBezTo>
                  <a:lnTo>
                    <a:pt x="168125" y="42031"/>
                  </a:lnTo>
                  <a:cubicBezTo>
                    <a:pt x="168125" y="18818"/>
                    <a:pt x="149306" y="0"/>
                    <a:pt x="126093" y="0"/>
                  </a:cubicBezTo>
                  <a:lnTo>
                    <a:pt x="42031" y="0"/>
                  </a:lnTo>
                  <a:close/>
                </a:path>
              </a:pathLst>
            </a:custGeom>
            <a:solidFill>
              <a:schemeClr val="accent1"/>
            </a:solidFill>
            <a:ln w="27980" cap="flat">
              <a:noFill/>
              <a:prstDash val="solid"/>
              <a:miter/>
            </a:ln>
          </p:spPr>
          <p:txBody>
            <a:bodyPr rtlCol="0" anchor="ctr"/>
            <a:lstStyle/>
            <a:p>
              <a:endParaRPr lang="zh-CN" altLang="en-US">
                <a:latin typeface="+mn-ea"/>
              </a:endParaRPr>
            </a:p>
          </p:txBody>
        </p:sp>
      </p:grpSp>
      <p:sp>
        <p:nvSpPr>
          <p:cNvPr id="115" name="iṡḻiḓè">
            <a:extLst>
              <a:ext uri="{FF2B5EF4-FFF2-40B4-BE49-F238E27FC236}">
                <a16:creationId xmlns:a16="http://schemas.microsoft.com/office/drawing/2014/main" id="{F598DF28-063F-489B-9928-596D05EBF898}"/>
              </a:ext>
            </a:extLst>
          </p:cNvPr>
          <p:cNvSpPr txBox="1"/>
          <p:nvPr/>
        </p:nvSpPr>
        <p:spPr>
          <a:xfrm>
            <a:off x="8213619" y="3423133"/>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mn-ea"/>
                <a:ea typeface="+mn-ea"/>
              </a:rPr>
              <a:t>解药：</a:t>
            </a:r>
          </a:p>
        </p:txBody>
      </p:sp>
      <p:grpSp>
        <p:nvGrpSpPr>
          <p:cNvPr id="36" name="组合 35">
            <a:extLst>
              <a:ext uri="{FF2B5EF4-FFF2-40B4-BE49-F238E27FC236}">
                <a16:creationId xmlns:a16="http://schemas.microsoft.com/office/drawing/2014/main" id="{4BAD6B79-E29C-4F5F-B70D-6A273FC48B11}"/>
              </a:ext>
            </a:extLst>
          </p:cNvPr>
          <p:cNvGrpSpPr/>
          <p:nvPr/>
        </p:nvGrpSpPr>
        <p:grpSpPr>
          <a:xfrm>
            <a:off x="7614464" y="3528604"/>
            <a:ext cx="392290" cy="448331"/>
            <a:chOff x="7614464" y="3528604"/>
            <a:chExt cx="392290" cy="448331"/>
          </a:xfrm>
        </p:grpSpPr>
        <p:sp>
          <p:nvSpPr>
            <p:cNvPr id="28" name="任意多边形: 形状 27">
              <a:extLst>
                <a:ext uri="{FF2B5EF4-FFF2-40B4-BE49-F238E27FC236}">
                  <a16:creationId xmlns:a16="http://schemas.microsoft.com/office/drawing/2014/main" id="{D8ED208F-0296-4954-84E9-D3B142F68915}"/>
                </a:ext>
              </a:extLst>
            </p:cNvPr>
            <p:cNvSpPr/>
            <p:nvPr/>
          </p:nvSpPr>
          <p:spPr>
            <a:xfrm>
              <a:off x="7740540" y="3724724"/>
              <a:ext cx="154156" cy="112132"/>
            </a:xfrm>
            <a:custGeom>
              <a:avLst/>
              <a:gdLst>
                <a:gd name="connsiteX0" fmla="*/ 150041 w 154156"/>
                <a:gd name="connsiteY0" fmla="*/ 4116 h 112132"/>
                <a:gd name="connsiteX1" fmla="*/ 150066 w 154156"/>
                <a:gd name="connsiteY1" fmla="*/ 23930 h 112132"/>
                <a:gd name="connsiteX2" fmla="*/ 150041 w 154156"/>
                <a:gd name="connsiteY2" fmla="*/ 23955 h 112132"/>
                <a:gd name="connsiteX3" fmla="*/ 65979 w 154156"/>
                <a:gd name="connsiteY3" fmla="*/ 108017 h 112132"/>
                <a:gd name="connsiteX4" fmla="*/ 46165 w 154156"/>
                <a:gd name="connsiteY4" fmla="*/ 108042 h 112132"/>
                <a:gd name="connsiteX5" fmla="*/ 46140 w 154156"/>
                <a:gd name="connsiteY5" fmla="*/ 108017 h 112132"/>
                <a:gd name="connsiteX6" fmla="*/ 4109 w 154156"/>
                <a:gd name="connsiteY6" fmla="*/ 65986 h 112132"/>
                <a:gd name="connsiteX7" fmla="*/ 4109 w 154156"/>
                <a:gd name="connsiteY7" fmla="*/ 46147 h 112132"/>
                <a:gd name="connsiteX8" fmla="*/ 23947 w 154156"/>
                <a:gd name="connsiteY8" fmla="*/ 46147 h 112132"/>
                <a:gd name="connsiteX9" fmla="*/ 56059 w 154156"/>
                <a:gd name="connsiteY9" fmla="*/ 78287 h 112132"/>
                <a:gd name="connsiteX10" fmla="*/ 130202 w 154156"/>
                <a:gd name="connsiteY10" fmla="*/ 4116 h 112132"/>
                <a:gd name="connsiteX11" fmla="*/ 150016 w 154156"/>
                <a:gd name="connsiteY11" fmla="*/ 4091 h 112132"/>
                <a:gd name="connsiteX12" fmla="*/ 150041 w 154156"/>
                <a:gd name="connsiteY12" fmla="*/ 4116 h 112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156" h="112132">
                  <a:moveTo>
                    <a:pt x="150041" y="4116"/>
                  </a:moveTo>
                  <a:cubicBezTo>
                    <a:pt x="155519" y="9580"/>
                    <a:pt x="155530" y="18451"/>
                    <a:pt x="150066" y="23930"/>
                  </a:cubicBezTo>
                  <a:cubicBezTo>
                    <a:pt x="150058" y="23938"/>
                    <a:pt x="150049" y="23946"/>
                    <a:pt x="150041" y="23955"/>
                  </a:cubicBezTo>
                  <a:lnTo>
                    <a:pt x="65979" y="108017"/>
                  </a:lnTo>
                  <a:cubicBezTo>
                    <a:pt x="60514" y="113495"/>
                    <a:pt x="51643" y="113506"/>
                    <a:pt x="46165" y="108042"/>
                  </a:cubicBezTo>
                  <a:cubicBezTo>
                    <a:pt x="46157" y="108034"/>
                    <a:pt x="46148" y="108025"/>
                    <a:pt x="46140" y="108017"/>
                  </a:cubicBezTo>
                  <a:lnTo>
                    <a:pt x="4109" y="65986"/>
                  </a:lnTo>
                  <a:cubicBezTo>
                    <a:pt x="-1370" y="60508"/>
                    <a:pt x="-1370" y="51626"/>
                    <a:pt x="4109" y="46147"/>
                  </a:cubicBezTo>
                  <a:cubicBezTo>
                    <a:pt x="9587" y="40669"/>
                    <a:pt x="18469" y="40669"/>
                    <a:pt x="23947" y="46147"/>
                  </a:cubicBezTo>
                  <a:lnTo>
                    <a:pt x="56059" y="78287"/>
                  </a:lnTo>
                  <a:lnTo>
                    <a:pt x="130202" y="4116"/>
                  </a:lnTo>
                  <a:cubicBezTo>
                    <a:pt x="135666" y="-1362"/>
                    <a:pt x="144538" y="-1373"/>
                    <a:pt x="150016" y="4091"/>
                  </a:cubicBezTo>
                  <a:cubicBezTo>
                    <a:pt x="150024" y="4099"/>
                    <a:pt x="150032" y="4108"/>
                    <a:pt x="150041" y="4116"/>
                  </a:cubicBez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29" name="任意多边形: 形状 28">
              <a:extLst>
                <a:ext uri="{FF2B5EF4-FFF2-40B4-BE49-F238E27FC236}">
                  <a16:creationId xmlns:a16="http://schemas.microsoft.com/office/drawing/2014/main" id="{70B34A58-5233-4DC1-8BFD-21C9EAF95674}"/>
                </a:ext>
              </a:extLst>
            </p:cNvPr>
            <p:cNvSpPr/>
            <p:nvPr/>
          </p:nvSpPr>
          <p:spPr>
            <a:xfrm>
              <a:off x="7614464" y="3570635"/>
              <a:ext cx="392290" cy="406300"/>
            </a:xfrm>
            <a:custGeom>
              <a:avLst/>
              <a:gdLst>
                <a:gd name="connsiteX0" fmla="*/ 84062 w 392290"/>
                <a:gd name="connsiteY0" fmla="*/ 0 h 406300"/>
                <a:gd name="connsiteX1" fmla="*/ 56042 w 392290"/>
                <a:gd name="connsiteY1" fmla="*/ 0 h 406300"/>
                <a:gd name="connsiteX2" fmla="*/ 0 w 392290"/>
                <a:gd name="connsiteY2" fmla="*/ 56042 h 406300"/>
                <a:gd name="connsiteX3" fmla="*/ 0 w 392290"/>
                <a:gd name="connsiteY3" fmla="*/ 350259 h 406300"/>
                <a:gd name="connsiteX4" fmla="*/ 56042 w 392290"/>
                <a:gd name="connsiteY4" fmla="*/ 406301 h 406300"/>
                <a:gd name="connsiteX5" fmla="*/ 336249 w 392290"/>
                <a:gd name="connsiteY5" fmla="*/ 406301 h 406300"/>
                <a:gd name="connsiteX6" fmla="*/ 392291 w 392290"/>
                <a:gd name="connsiteY6" fmla="*/ 350259 h 406300"/>
                <a:gd name="connsiteX7" fmla="*/ 392291 w 392290"/>
                <a:gd name="connsiteY7" fmla="*/ 56042 h 406300"/>
                <a:gd name="connsiteX8" fmla="*/ 336249 w 392290"/>
                <a:gd name="connsiteY8" fmla="*/ 0 h 406300"/>
                <a:gd name="connsiteX9" fmla="*/ 308228 w 392290"/>
                <a:gd name="connsiteY9" fmla="*/ 0 h 406300"/>
                <a:gd name="connsiteX10" fmla="*/ 308228 w 392290"/>
                <a:gd name="connsiteY10" fmla="*/ 28021 h 406300"/>
                <a:gd name="connsiteX11" fmla="*/ 336249 w 392290"/>
                <a:gd name="connsiteY11" fmla="*/ 28021 h 406300"/>
                <a:gd name="connsiteX12" fmla="*/ 364270 w 392290"/>
                <a:gd name="connsiteY12" fmla="*/ 56042 h 406300"/>
                <a:gd name="connsiteX13" fmla="*/ 364270 w 392290"/>
                <a:gd name="connsiteY13" fmla="*/ 350259 h 406300"/>
                <a:gd name="connsiteX14" fmla="*/ 336249 w 392290"/>
                <a:gd name="connsiteY14" fmla="*/ 378280 h 406300"/>
                <a:gd name="connsiteX15" fmla="*/ 56042 w 392290"/>
                <a:gd name="connsiteY15" fmla="*/ 378280 h 406300"/>
                <a:gd name="connsiteX16" fmla="*/ 28021 w 392290"/>
                <a:gd name="connsiteY16" fmla="*/ 350259 h 406300"/>
                <a:gd name="connsiteX17" fmla="*/ 28021 w 392290"/>
                <a:gd name="connsiteY17" fmla="*/ 56042 h 406300"/>
                <a:gd name="connsiteX18" fmla="*/ 56042 w 392290"/>
                <a:gd name="connsiteY18" fmla="*/ 28021 h 406300"/>
                <a:gd name="connsiteX19" fmla="*/ 84062 w 392290"/>
                <a:gd name="connsiteY19" fmla="*/ 28021 h 406300"/>
                <a:gd name="connsiteX20" fmla="*/ 84062 w 392290"/>
                <a:gd name="connsiteY20" fmla="*/ 0 h 4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2290" h="406300">
                  <a:moveTo>
                    <a:pt x="84062" y="0"/>
                  </a:moveTo>
                  <a:lnTo>
                    <a:pt x="56042" y="0"/>
                  </a:lnTo>
                  <a:cubicBezTo>
                    <a:pt x="25091" y="0"/>
                    <a:pt x="0" y="25091"/>
                    <a:pt x="0" y="56042"/>
                  </a:cubicBezTo>
                  <a:lnTo>
                    <a:pt x="0" y="350259"/>
                  </a:lnTo>
                  <a:cubicBezTo>
                    <a:pt x="0" y="381211"/>
                    <a:pt x="25091" y="406301"/>
                    <a:pt x="56042" y="406301"/>
                  </a:cubicBezTo>
                  <a:lnTo>
                    <a:pt x="336249" y="406301"/>
                  </a:lnTo>
                  <a:cubicBezTo>
                    <a:pt x="367201" y="406301"/>
                    <a:pt x="392291" y="381211"/>
                    <a:pt x="392291" y="350259"/>
                  </a:cubicBezTo>
                  <a:lnTo>
                    <a:pt x="392291" y="56042"/>
                  </a:lnTo>
                  <a:cubicBezTo>
                    <a:pt x="392291" y="25091"/>
                    <a:pt x="367201" y="0"/>
                    <a:pt x="336249" y="0"/>
                  </a:cubicBezTo>
                  <a:lnTo>
                    <a:pt x="308228" y="0"/>
                  </a:lnTo>
                  <a:lnTo>
                    <a:pt x="308228" y="28021"/>
                  </a:lnTo>
                  <a:lnTo>
                    <a:pt x="336249" y="28021"/>
                  </a:lnTo>
                  <a:cubicBezTo>
                    <a:pt x="351725" y="28021"/>
                    <a:pt x="364270" y="40566"/>
                    <a:pt x="364270" y="56042"/>
                  </a:cubicBezTo>
                  <a:lnTo>
                    <a:pt x="364270" y="350259"/>
                  </a:lnTo>
                  <a:cubicBezTo>
                    <a:pt x="364270" y="365735"/>
                    <a:pt x="351725" y="378280"/>
                    <a:pt x="336249" y="378280"/>
                  </a:cubicBezTo>
                  <a:lnTo>
                    <a:pt x="56042" y="378280"/>
                  </a:lnTo>
                  <a:cubicBezTo>
                    <a:pt x="40566" y="378280"/>
                    <a:pt x="28021" y="365735"/>
                    <a:pt x="28021" y="350259"/>
                  </a:cubicBezTo>
                  <a:lnTo>
                    <a:pt x="28021" y="56042"/>
                  </a:lnTo>
                  <a:cubicBezTo>
                    <a:pt x="28021" y="40566"/>
                    <a:pt x="40566" y="28021"/>
                    <a:pt x="56042" y="28021"/>
                  </a:cubicBezTo>
                  <a:lnTo>
                    <a:pt x="84062" y="28021"/>
                  </a:lnTo>
                  <a:lnTo>
                    <a:pt x="84062" y="0"/>
                  </a:ln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30" name="任意多边形: 形状 29">
              <a:extLst>
                <a:ext uri="{FF2B5EF4-FFF2-40B4-BE49-F238E27FC236}">
                  <a16:creationId xmlns:a16="http://schemas.microsoft.com/office/drawing/2014/main" id="{49A13E6A-6904-41FE-9AC2-51F4A7AA37A4}"/>
                </a:ext>
              </a:extLst>
            </p:cNvPr>
            <p:cNvSpPr/>
            <p:nvPr/>
          </p:nvSpPr>
          <p:spPr>
            <a:xfrm>
              <a:off x="7726547" y="3528604"/>
              <a:ext cx="168124" cy="112083"/>
            </a:xfrm>
            <a:custGeom>
              <a:avLst/>
              <a:gdLst>
                <a:gd name="connsiteX0" fmla="*/ 126093 w 168124"/>
                <a:gd name="connsiteY0" fmla="*/ 28021 h 112083"/>
                <a:gd name="connsiteX1" fmla="*/ 140104 w 168124"/>
                <a:gd name="connsiteY1" fmla="*/ 42031 h 112083"/>
                <a:gd name="connsiteX2" fmla="*/ 140104 w 168124"/>
                <a:gd name="connsiteY2" fmla="*/ 70052 h 112083"/>
                <a:gd name="connsiteX3" fmla="*/ 126093 w 168124"/>
                <a:gd name="connsiteY3" fmla="*/ 84062 h 112083"/>
                <a:gd name="connsiteX4" fmla="*/ 42031 w 168124"/>
                <a:gd name="connsiteY4" fmla="*/ 84062 h 112083"/>
                <a:gd name="connsiteX5" fmla="*/ 28021 w 168124"/>
                <a:gd name="connsiteY5" fmla="*/ 70052 h 112083"/>
                <a:gd name="connsiteX6" fmla="*/ 28021 w 168124"/>
                <a:gd name="connsiteY6" fmla="*/ 42031 h 112083"/>
                <a:gd name="connsiteX7" fmla="*/ 42031 w 168124"/>
                <a:gd name="connsiteY7" fmla="*/ 28021 h 112083"/>
                <a:gd name="connsiteX8" fmla="*/ 126093 w 168124"/>
                <a:gd name="connsiteY8" fmla="*/ 28021 h 112083"/>
                <a:gd name="connsiteX9" fmla="*/ 42031 w 168124"/>
                <a:gd name="connsiteY9" fmla="*/ 0 h 112083"/>
                <a:gd name="connsiteX10" fmla="*/ 0 w 168124"/>
                <a:gd name="connsiteY10" fmla="*/ 42031 h 112083"/>
                <a:gd name="connsiteX11" fmla="*/ 0 w 168124"/>
                <a:gd name="connsiteY11" fmla="*/ 70052 h 112083"/>
                <a:gd name="connsiteX12" fmla="*/ 42031 w 168124"/>
                <a:gd name="connsiteY12" fmla="*/ 112083 h 112083"/>
                <a:gd name="connsiteX13" fmla="*/ 126093 w 168124"/>
                <a:gd name="connsiteY13" fmla="*/ 112083 h 112083"/>
                <a:gd name="connsiteX14" fmla="*/ 168125 w 168124"/>
                <a:gd name="connsiteY14" fmla="*/ 70052 h 112083"/>
                <a:gd name="connsiteX15" fmla="*/ 168125 w 168124"/>
                <a:gd name="connsiteY15" fmla="*/ 42031 h 112083"/>
                <a:gd name="connsiteX16" fmla="*/ 126093 w 168124"/>
                <a:gd name="connsiteY16" fmla="*/ 0 h 112083"/>
                <a:gd name="connsiteX17" fmla="*/ 42031 w 168124"/>
                <a:gd name="connsiteY17" fmla="*/ 0 h 11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8124" h="112083">
                  <a:moveTo>
                    <a:pt x="126093" y="28021"/>
                  </a:moveTo>
                  <a:cubicBezTo>
                    <a:pt x="133831" y="28021"/>
                    <a:pt x="140104" y="34293"/>
                    <a:pt x="140104" y="42031"/>
                  </a:cubicBezTo>
                  <a:lnTo>
                    <a:pt x="140104" y="70052"/>
                  </a:lnTo>
                  <a:cubicBezTo>
                    <a:pt x="140104" y="77790"/>
                    <a:pt x="133831" y="84062"/>
                    <a:pt x="126093" y="84062"/>
                  </a:cubicBezTo>
                  <a:lnTo>
                    <a:pt x="42031" y="84062"/>
                  </a:lnTo>
                  <a:cubicBezTo>
                    <a:pt x="34293" y="84062"/>
                    <a:pt x="28021" y="77790"/>
                    <a:pt x="28021" y="70052"/>
                  </a:cubicBezTo>
                  <a:lnTo>
                    <a:pt x="28021" y="42031"/>
                  </a:lnTo>
                  <a:cubicBezTo>
                    <a:pt x="28021" y="34293"/>
                    <a:pt x="34293" y="28021"/>
                    <a:pt x="42031" y="28021"/>
                  </a:cubicBezTo>
                  <a:lnTo>
                    <a:pt x="126093" y="28021"/>
                  </a:lnTo>
                  <a:close/>
                  <a:moveTo>
                    <a:pt x="42031" y="0"/>
                  </a:moveTo>
                  <a:cubicBezTo>
                    <a:pt x="18818" y="0"/>
                    <a:pt x="0" y="18818"/>
                    <a:pt x="0" y="42031"/>
                  </a:cubicBezTo>
                  <a:lnTo>
                    <a:pt x="0" y="70052"/>
                  </a:lnTo>
                  <a:cubicBezTo>
                    <a:pt x="0" y="93265"/>
                    <a:pt x="18818" y="112083"/>
                    <a:pt x="42031" y="112083"/>
                  </a:cubicBezTo>
                  <a:lnTo>
                    <a:pt x="126093" y="112083"/>
                  </a:lnTo>
                  <a:cubicBezTo>
                    <a:pt x="149306" y="112083"/>
                    <a:pt x="168125" y="93265"/>
                    <a:pt x="168125" y="70052"/>
                  </a:cubicBezTo>
                  <a:lnTo>
                    <a:pt x="168125" y="42031"/>
                  </a:lnTo>
                  <a:cubicBezTo>
                    <a:pt x="168125" y="18818"/>
                    <a:pt x="149306" y="0"/>
                    <a:pt x="126093" y="0"/>
                  </a:cubicBezTo>
                  <a:lnTo>
                    <a:pt x="42031" y="0"/>
                  </a:lnTo>
                  <a:close/>
                </a:path>
              </a:pathLst>
            </a:custGeom>
            <a:solidFill>
              <a:schemeClr val="accent1"/>
            </a:solidFill>
            <a:ln w="27980" cap="flat">
              <a:noFill/>
              <a:prstDash val="solid"/>
              <a:miter/>
            </a:ln>
          </p:spPr>
          <p:txBody>
            <a:bodyPr rtlCol="0" anchor="ctr"/>
            <a:lstStyle/>
            <a:p>
              <a:endParaRPr lang="zh-CN" altLang="en-US">
                <a:latin typeface="+mn-ea"/>
              </a:endParaRPr>
            </a:p>
          </p:txBody>
        </p:sp>
      </p:grpSp>
      <p:sp>
        <p:nvSpPr>
          <p:cNvPr id="117" name="iṡḻiḓè">
            <a:extLst>
              <a:ext uri="{FF2B5EF4-FFF2-40B4-BE49-F238E27FC236}">
                <a16:creationId xmlns:a16="http://schemas.microsoft.com/office/drawing/2014/main" id="{17FB926E-92AF-45E8-A566-ADD0F8B51A90}"/>
              </a:ext>
            </a:extLst>
          </p:cNvPr>
          <p:cNvSpPr txBox="1"/>
          <p:nvPr/>
        </p:nvSpPr>
        <p:spPr>
          <a:xfrm>
            <a:off x="4695719" y="3423133"/>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mn-ea"/>
                <a:ea typeface="+mn-ea"/>
              </a:rPr>
              <a:t>说明：</a:t>
            </a:r>
          </a:p>
        </p:txBody>
      </p:sp>
      <p:sp>
        <p:nvSpPr>
          <p:cNvPr id="118" name="iṡḻiḓè">
            <a:extLst>
              <a:ext uri="{FF2B5EF4-FFF2-40B4-BE49-F238E27FC236}">
                <a16:creationId xmlns:a16="http://schemas.microsoft.com/office/drawing/2014/main" id="{13DB46E9-9AC9-45D8-8D3A-6FE1864AB1ED}"/>
              </a:ext>
            </a:extLst>
          </p:cNvPr>
          <p:cNvSpPr txBox="1"/>
          <p:nvPr/>
        </p:nvSpPr>
        <p:spPr>
          <a:xfrm>
            <a:off x="8213619" y="3757832"/>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mn-ea"/>
                <a:ea typeface="+mn-ea"/>
              </a:rPr>
              <a:t>从正面事物开始表达</a:t>
            </a:r>
          </a:p>
        </p:txBody>
      </p:sp>
      <p:sp>
        <p:nvSpPr>
          <p:cNvPr id="119" name="iṡḻiḓè">
            <a:extLst>
              <a:ext uri="{FF2B5EF4-FFF2-40B4-BE49-F238E27FC236}">
                <a16:creationId xmlns:a16="http://schemas.microsoft.com/office/drawing/2014/main" id="{9980A862-8BAE-4D8A-9844-A2FA39DA8257}"/>
              </a:ext>
            </a:extLst>
          </p:cNvPr>
          <p:cNvSpPr txBox="1"/>
          <p:nvPr/>
        </p:nvSpPr>
        <p:spPr>
          <a:xfrm>
            <a:off x="4695719" y="3757832"/>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mn-ea"/>
                <a:ea typeface="+mn-ea"/>
              </a:rPr>
              <a:t>用负面的态度展开对话</a:t>
            </a:r>
          </a:p>
        </p:txBody>
      </p:sp>
      <p:sp>
        <p:nvSpPr>
          <p:cNvPr id="123" name="íṡļíḍe">
            <a:extLst>
              <a:ext uri="{FF2B5EF4-FFF2-40B4-BE49-F238E27FC236}">
                <a16:creationId xmlns:a16="http://schemas.microsoft.com/office/drawing/2014/main" id="{751DFF5B-1FFA-44C4-959A-15236B1003D2}"/>
              </a:ext>
            </a:extLst>
          </p:cNvPr>
          <p:cNvSpPr/>
          <p:nvPr/>
        </p:nvSpPr>
        <p:spPr>
          <a:xfrm>
            <a:off x="1021461" y="4597278"/>
            <a:ext cx="10340621" cy="118118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a:p>
        </p:txBody>
      </p:sp>
      <p:sp>
        <p:nvSpPr>
          <p:cNvPr id="134" name="圆角矩形 5">
            <a:extLst>
              <a:ext uri="{FF2B5EF4-FFF2-40B4-BE49-F238E27FC236}">
                <a16:creationId xmlns:a16="http://schemas.microsoft.com/office/drawing/2014/main" id="{6CB6711C-76AF-4539-A7F8-243BD2CC7179}"/>
              </a:ext>
            </a:extLst>
          </p:cNvPr>
          <p:cNvSpPr/>
          <p:nvPr/>
        </p:nvSpPr>
        <p:spPr>
          <a:xfrm>
            <a:off x="829918" y="4597278"/>
            <a:ext cx="2697975" cy="1158486"/>
          </a:xfrm>
          <a:prstGeom prst="roundRect">
            <a:avLst>
              <a:gd name="adj" fmla="val 13379"/>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135" name="圆角矩形 5_1">
            <a:extLst>
              <a:ext uri="{FF2B5EF4-FFF2-40B4-BE49-F238E27FC236}">
                <a16:creationId xmlns:a16="http://schemas.microsoft.com/office/drawing/2014/main" id="{0844A7B6-5021-49CE-B444-4E86C989F276}"/>
              </a:ext>
            </a:extLst>
          </p:cNvPr>
          <p:cNvSpPr/>
          <p:nvPr/>
        </p:nvSpPr>
        <p:spPr>
          <a:xfrm>
            <a:off x="829918" y="4597278"/>
            <a:ext cx="2697975" cy="1158486"/>
          </a:xfrm>
          <a:prstGeom prst="roundRect">
            <a:avLst>
              <a:gd name="adj" fmla="val 13379"/>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125" name="文本框 124">
            <a:extLst>
              <a:ext uri="{FF2B5EF4-FFF2-40B4-BE49-F238E27FC236}">
                <a16:creationId xmlns:a16="http://schemas.microsoft.com/office/drawing/2014/main" id="{377CB58A-2718-4716-A582-D5F23DCA774E}"/>
              </a:ext>
            </a:extLst>
          </p:cNvPr>
          <p:cNvSpPr txBox="1"/>
          <p:nvPr/>
        </p:nvSpPr>
        <p:spPr>
          <a:xfrm>
            <a:off x="1026342" y="5156848"/>
            <a:ext cx="2305125"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情绪崩溃</a:t>
            </a:r>
          </a:p>
        </p:txBody>
      </p:sp>
      <p:sp>
        <p:nvSpPr>
          <p:cNvPr id="9" name="图形 125">
            <a:extLst>
              <a:ext uri="{FF2B5EF4-FFF2-40B4-BE49-F238E27FC236}">
                <a16:creationId xmlns:a16="http://schemas.microsoft.com/office/drawing/2014/main" id="{54797143-FFAC-4513-BD41-FBBBF82C5744}"/>
              </a:ext>
            </a:extLst>
          </p:cNvPr>
          <p:cNvSpPr/>
          <p:nvPr/>
        </p:nvSpPr>
        <p:spPr>
          <a:xfrm>
            <a:off x="2000539" y="4772933"/>
            <a:ext cx="364874" cy="364874"/>
          </a:xfrm>
          <a:custGeom>
            <a:avLst/>
            <a:gdLst>
              <a:gd name="connsiteX0" fmla="*/ 182437 w 364874"/>
              <a:gd name="connsiteY0" fmla="*/ 182437 h 364874"/>
              <a:gd name="connsiteX1" fmla="*/ 273656 w 364874"/>
              <a:gd name="connsiteY1" fmla="*/ 91219 h 364874"/>
              <a:gd name="connsiteX2" fmla="*/ 182437 w 364874"/>
              <a:gd name="connsiteY2" fmla="*/ 0 h 364874"/>
              <a:gd name="connsiteX3" fmla="*/ 91219 w 364874"/>
              <a:gd name="connsiteY3" fmla="*/ 91219 h 364874"/>
              <a:gd name="connsiteX4" fmla="*/ 182437 w 364874"/>
              <a:gd name="connsiteY4" fmla="*/ 182437 h 364874"/>
              <a:gd name="connsiteX5" fmla="*/ 243250 w 364874"/>
              <a:gd name="connsiteY5" fmla="*/ 91219 h 364874"/>
              <a:gd name="connsiteX6" fmla="*/ 182437 w 364874"/>
              <a:gd name="connsiteY6" fmla="*/ 152031 h 364874"/>
              <a:gd name="connsiteX7" fmla="*/ 121625 w 364874"/>
              <a:gd name="connsiteY7" fmla="*/ 91219 h 364874"/>
              <a:gd name="connsiteX8" fmla="*/ 182437 w 364874"/>
              <a:gd name="connsiteY8" fmla="*/ 30406 h 364874"/>
              <a:gd name="connsiteX9" fmla="*/ 243250 w 364874"/>
              <a:gd name="connsiteY9" fmla="*/ 91219 h 364874"/>
              <a:gd name="connsiteX10" fmla="*/ 364874 w 364874"/>
              <a:gd name="connsiteY10" fmla="*/ 334468 h 364874"/>
              <a:gd name="connsiteX11" fmla="*/ 334468 w 364874"/>
              <a:gd name="connsiteY11" fmla="*/ 364874 h 364874"/>
              <a:gd name="connsiteX12" fmla="*/ 30406 w 364874"/>
              <a:gd name="connsiteY12" fmla="*/ 364874 h 364874"/>
              <a:gd name="connsiteX13" fmla="*/ 0 w 364874"/>
              <a:gd name="connsiteY13" fmla="*/ 334468 h 364874"/>
              <a:gd name="connsiteX14" fmla="*/ 182437 w 364874"/>
              <a:gd name="connsiteY14" fmla="*/ 212843 h 364874"/>
              <a:gd name="connsiteX15" fmla="*/ 364874 w 364874"/>
              <a:gd name="connsiteY15" fmla="*/ 334468 h 364874"/>
              <a:gd name="connsiteX16" fmla="*/ 334468 w 364874"/>
              <a:gd name="connsiteY16" fmla="*/ 334346 h 364874"/>
              <a:gd name="connsiteX17" fmla="*/ 309170 w 364874"/>
              <a:gd name="connsiteY17" fmla="*/ 283751 h 364874"/>
              <a:gd name="connsiteX18" fmla="*/ 182437 w 364874"/>
              <a:gd name="connsiteY18" fmla="*/ 243250 h 364874"/>
              <a:gd name="connsiteX19" fmla="*/ 55704 w 364874"/>
              <a:gd name="connsiteY19" fmla="*/ 283751 h 364874"/>
              <a:gd name="connsiteX20" fmla="*/ 30406 w 364874"/>
              <a:gd name="connsiteY20" fmla="*/ 334346 h 364874"/>
              <a:gd name="connsiteX21" fmla="*/ 334468 w 364874"/>
              <a:gd name="connsiteY21" fmla="*/ 334346 h 36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4874" h="364874">
                <a:moveTo>
                  <a:pt x="182437" y="182437"/>
                </a:moveTo>
                <a:cubicBezTo>
                  <a:pt x="232816" y="182437"/>
                  <a:pt x="273656" y="141597"/>
                  <a:pt x="273656" y="91219"/>
                </a:cubicBezTo>
                <a:cubicBezTo>
                  <a:pt x="273656" y="40840"/>
                  <a:pt x="232816" y="0"/>
                  <a:pt x="182437" y="0"/>
                </a:cubicBezTo>
                <a:cubicBezTo>
                  <a:pt x="132059" y="0"/>
                  <a:pt x="91219" y="40840"/>
                  <a:pt x="91219" y="91219"/>
                </a:cubicBezTo>
                <a:cubicBezTo>
                  <a:pt x="91219" y="141597"/>
                  <a:pt x="132059" y="182437"/>
                  <a:pt x="182437" y="182437"/>
                </a:cubicBezTo>
                <a:close/>
                <a:moveTo>
                  <a:pt x="243250" y="91219"/>
                </a:moveTo>
                <a:cubicBezTo>
                  <a:pt x="243250" y="124804"/>
                  <a:pt x="216023" y="152031"/>
                  <a:pt x="182437" y="152031"/>
                </a:cubicBezTo>
                <a:cubicBezTo>
                  <a:pt x="148851" y="152031"/>
                  <a:pt x="121625" y="124804"/>
                  <a:pt x="121625" y="91219"/>
                </a:cubicBezTo>
                <a:cubicBezTo>
                  <a:pt x="121625" y="57633"/>
                  <a:pt x="148851" y="30406"/>
                  <a:pt x="182437" y="30406"/>
                </a:cubicBezTo>
                <a:cubicBezTo>
                  <a:pt x="216023" y="30406"/>
                  <a:pt x="243250" y="57633"/>
                  <a:pt x="243250" y="91219"/>
                </a:cubicBezTo>
                <a:close/>
                <a:moveTo>
                  <a:pt x="364874" y="334468"/>
                </a:moveTo>
                <a:cubicBezTo>
                  <a:pt x="364874" y="364874"/>
                  <a:pt x="334468" y="364874"/>
                  <a:pt x="334468" y="364874"/>
                </a:cubicBezTo>
                <a:lnTo>
                  <a:pt x="30406" y="364874"/>
                </a:lnTo>
                <a:cubicBezTo>
                  <a:pt x="30406" y="364874"/>
                  <a:pt x="0" y="364874"/>
                  <a:pt x="0" y="334468"/>
                </a:cubicBezTo>
                <a:cubicBezTo>
                  <a:pt x="0" y="304062"/>
                  <a:pt x="30406" y="212843"/>
                  <a:pt x="182437" y="212843"/>
                </a:cubicBezTo>
                <a:cubicBezTo>
                  <a:pt x="334468" y="212843"/>
                  <a:pt x="364874" y="304062"/>
                  <a:pt x="364874" y="334468"/>
                </a:cubicBezTo>
                <a:close/>
                <a:moveTo>
                  <a:pt x="334468" y="334346"/>
                </a:moveTo>
                <a:cubicBezTo>
                  <a:pt x="334438" y="326867"/>
                  <a:pt x="329786" y="304366"/>
                  <a:pt x="309170" y="283751"/>
                </a:cubicBezTo>
                <a:cubicBezTo>
                  <a:pt x="289345" y="263926"/>
                  <a:pt x="252037" y="243250"/>
                  <a:pt x="182437" y="243250"/>
                </a:cubicBezTo>
                <a:cubicBezTo>
                  <a:pt x="112807" y="243250"/>
                  <a:pt x="75529" y="263926"/>
                  <a:pt x="55704" y="283751"/>
                </a:cubicBezTo>
                <a:cubicBezTo>
                  <a:pt x="35089" y="304366"/>
                  <a:pt x="30467" y="326867"/>
                  <a:pt x="30406" y="334346"/>
                </a:cubicBezTo>
                <a:lnTo>
                  <a:pt x="334468" y="334346"/>
                </a:lnTo>
                <a:close/>
              </a:path>
            </a:pathLst>
          </a:custGeom>
          <a:solidFill>
            <a:schemeClr val="bg1"/>
          </a:solidFill>
          <a:ln w="30361" cap="flat">
            <a:noFill/>
            <a:prstDash val="solid"/>
            <a:miter/>
          </a:ln>
        </p:spPr>
        <p:txBody>
          <a:bodyPr rtlCol="0" anchor="ctr"/>
          <a:lstStyle/>
          <a:p>
            <a:endParaRPr lang="zh-CN" altLang="en-US">
              <a:latin typeface="+mn-ea"/>
            </a:endParaRPr>
          </a:p>
        </p:txBody>
      </p:sp>
      <p:grpSp>
        <p:nvGrpSpPr>
          <p:cNvPr id="41" name="组合 40">
            <a:extLst>
              <a:ext uri="{FF2B5EF4-FFF2-40B4-BE49-F238E27FC236}">
                <a16:creationId xmlns:a16="http://schemas.microsoft.com/office/drawing/2014/main" id="{5F824E19-17D5-41ED-AAA3-2E6F2AB43EA8}"/>
              </a:ext>
            </a:extLst>
          </p:cNvPr>
          <p:cNvGrpSpPr/>
          <p:nvPr/>
        </p:nvGrpSpPr>
        <p:grpSpPr>
          <a:xfrm>
            <a:off x="4096564" y="4963704"/>
            <a:ext cx="392290" cy="448331"/>
            <a:chOff x="4096564" y="4963704"/>
            <a:chExt cx="392290" cy="448331"/>
          </a:xfrm>
        </p:grpSpPr>
        <p:sp>
          <p:nvSpPr>
            <p:cNvPr id="19" name="任意多边形: 形状 18">
              <a:extLst>
                <a:ext uri="{FF2B5EF4-FFF2-40B4-BE49-F238E27FC236}">
                  <a16:creationId xmlns:a16="http://schemas.microsoft.com/office/drawing/2014/main" id="{151EFAED-2C65-4ECF-B52C-2A05DC9101BD}"/>
                </a:ext>
              </a:extLst>
            </p:cNvPr>
            <p:cNvSpPr/>
            <p:nvPr/>
          </p:nvSpPr>
          <p:spPr>
            <a:xfrm>
              <a:off x="4222658" y="5159849"/>
              <a:ext cx="140103" cy="140103"/>
            </a:xfrm>
            <a:custGeom>
              <a:avLst/>
              <a:gdLst>
                <a:gd name="connsiteX0" fmla="*/ 70052 w 140103"/>
                <a:gd name="connsiteY0" fmla="*/ 0 h 140103"/>
                <a:gd name="connsiteX1" fmla="*/ 84062 w 140103"/>
                <a:gd name="connsiteY1" fmla="*/ 14010 h 140103"/>
                <a:gd name="connsiteX2" fmla="*/ 84062 w 140103"/>
                <a:gd name="connsiteY2" fmla="*/ 56042 h 140103"/>
                <a:gd name="connsiteX3" fmla="*/ 126093 w 140103"/>
                <a:gd name="connsiteY3" fmla="*/ 56042 h 140103"/>
                <a:gd name="connsiteX4" fmla="*/ 140104 w 140103"/>
                <a:gd name="connsiteY4" fmla="*/ 70052 h 140103"/>
                <a:gd name="connsiteX5" fmla="*/ 126093 w 140103"/>
                <a:gd name="connsiteY5" fmla="*/ 84062 h 140103"/>
                <a:gd name="connsiteX6" fmla="*/ 84062 w 140103"/>
                <a:gd name="connsiteY6" fmla="*/ 84062 h 140103"/>
                <a:gd name="connsiteX7" fmla="*/ 84062 w 140103"/>
                <a:gd name="connsiteY7" fmla="*/ 126093 h 140103"/>
                <a:gd name="connsiteX8" fmla="*/ 70052 w 140103"/>
                <a:gd name="connsiteY8" fmla="*/ 140104 h 140103"/>
                <a:gd name="connsiteX9" fmla="*/ 56042 w 140103"/>
                <a:gd name="connsiteY9" fmla="*/ 126093 h 140103"/>
                <a:gd name="connsiteX10" fmla="*/ 56042 w 140103"/>
                <a:gd name="connsiteY10" fmla="*/ 84062 h 140103"/>
                <a:gd name="connsiteX11" fmla="*/ 14010 w 140103"/>
                <a:gd name="connsiteY11" fmla="*/ 84062 h 140103"/>
                <a:gd name="connsiteX12" fmla="*/ 0 w 140103"/>
                <a:gd name="connsiteY12" fmla="*/ 70052 h 140103"/>
                <a:gd name="connsiteX13" fmla="*/ 14010 w 140103"/>
                <a:gd name="connsiteY13" fmla="*/ 56042 h 140103"/>
                <a:gd name="connsiteX14" fmla="*/ 56042 w 140103"/>
                <a:gd name="connsiteY14" fmla="*/ 56042 h 140103"/>
                <a:gd name="connsiteX15" fmla="*/ 56042 w 140103"/>
                <a:gd name="connsiteY15" fmla="*/ 14010 h 140103"/>
                <a:gd name="connsiteX16" fmla="*/ 70052 w 140103"/>
                <a:gd name="connsiteY16" fmla="*/ 0 h 14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103" h="140103">
                  <a:moveTo>
                    <a:pt x="70052" y="0"/>
                  </a:moveTo>
                  <a:cubicBezTo>
                    <a:pt x="77790" y="0"/>
                    <a:pt x="84062" y="6273"/>
                    <a:pt x="84062" y="14010"/>
                  </a:cubicBezTo>
                  <a:lnTo>
                    <a:pt x="84062" y="56042"/>
                  </a:lnTo>
                  <a:lnTo>
                    <a:pt x="126093" y="56042"/>
                  </a:lnTo>
                  <a:cubicBezTo>
                    <a:pt x="133830" y="56042"/>
                    <a:pt x="140104" y="62314"/>
                    <a:pt x="140104" y="70052"/>
                  </a:cubicBezTo>
                  <a:cubicBezTo>
                    <a:pt x="140104" y="77790"/>
                    <a:pt x="133830" y="84062"/>
                    <a:pt x="126093" y="84062"/>
                  </a:cubicBezTo>
                  <a:lnTo>
                    <a:pt x="84062" y="84062"/>
                  </a:lnTo>
                  <a:lnTo>
                    <a:pt x="84062" y="126093"/>
                  </a:lnTo>
                  <a:cubicBezTo>
                    <a:pt x="84062" y="133830"/>
                    <a:pt x="77790" y="140104"/>
                    <a:pt x="70052" y="140104"/>
                  </a:cubicBezTo>
                  <a:cubicBezTo>
                    <a:pt x="62314" y="140104"/>
                    <a:pt x="56042" y="133830"/>
                    <a:pt x="56042" y="126093"/>
                  </a:cubicBezTo>
                  <a:lnTo>
                    <a:pt x="56042" y="84062"/>
                  </a:lnTo>
                  <a:lnTo>
                    <a:pt x="14010" y="84062"/>
                  </a:lnTo>
                  <a:cubicBezTo>
                    <a:pt x="6273" y="84062"/>
                    <a:pt x="0" y="77790"/>
                    <a:pt x="0" y="70052"/>
                  </a:cubicBezTo>
                  <a:cubicBezTo>
                    <a:pt x="0" y="62314"/>
                    <a:pt x="6273" y="56042"/>
                    <a:pt x="14010" y="56042"/>
                  </a:cubicBezTo>
                  <a:lnTo>
                    <a:pt x="56042" y="56042"/>
                  </a:lnTo>
                  <a:lnTo>
                    <a:pt x="56042" y="14010"/>
                  </a:lnTo>
                  <a:cubicBezTo>
                    <a:pt x="56042" y="6273"/>
                    <a:pt x="62314" y="0"/>
                    <a:pt x="70052" y="0"/>
                  </a:cubicBez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20" name="任意多边形: 形状 19">
              <a:extLst>
                <a:ext uri="{FF2B5EF4-FFF2-40B4-BE49-F238E27FC236}">
                  <a16:creationId xmlns:a16="http://schemas.microsoft.com/office/drawing/2014/main" id="{D9D8202F-D445-4F48-856B-1C031124C5D4}"/>
                </a:ext>
              </a:extLst>
            </p:cNvPr>
            <p:cNvSpPr/>
            <p:nvPr/>
          </p:nvSpPr>
          <p:spPr>
            <a:xfrm>
              <a:off x="4096564" y="5005735"/>
              <a:ext cx="392290" cy="406300"/>
            </a:xfrm>
            <a:custGeom>
              <a:avLst/>
              <a:gdLst>
                <a:gd name="connsiteX0" fmla="*/ 84062 w 392290"/>
                <a:gd name="connsiteY0" fmla="*/ 0 h 406300"/>
                <a:gd name="connsiteX1" fmla="*/ 56042 w 392290"/>
                <a:gd name="connsiteY1" fmla="*/ 0 h 406300"/>
                <a:gd name="connsiteX2" fmla="*/ 0 w 392290"/>
                <a:gd name="connsiteY2" fmla="*/ 56042 h 406300"/>
                <a:gd name="connsiteX3" fmla="*/ 0 w 392290"/>
                <a:gd name="connsiteY3" fmla="*/ 350259 h 406300"/>
                <a:gd name="connsiteX4" fmla="*/ 56042 w 392290"/>
                <a:gd name="connsiteY4" fmla="*/ 406301 h 406300"/>
                <a:gd name="connsiteX5" fmla="*/ 336249 w 392290"/>
                <a:gd name="connsiteY5" fmla="*/ 406301 h 406300"/>
                <a:gd name="connsiteX6" fmla="*/ 392291 w 392290"/>
                <a:gd name="connsiteY6" fmla="*/ 350259 h 406300"/>
                <a:gd name="connsiteX7" fmla="*/ 392291 w 392290"/>
                <a:gd name="connsiteY7" fmla="*/ 56042 h 406300"/>
                <a:gd name="connsiteX8" fmla="*/ 336249 w 392290"/>
                <a:gd name="connsiteY8" fmla="*/ 0 h 406300"/>
                <a:gd name="connsiteX9" fmla="*/ 308228 w 392290"/>
                <a:gd name="connsiteY9" fmla="*/ 0 h 406300"/>
                <a:gd name="connsiteX10" fmla="*/ 308228 w 392290"/>
                <a:gd name="connsiteY10" fmla="*/ 28021 h 406300"/>
                <a:gd name="connsiteX11" fmla="*/ 336249 w 392290"/>
                <a:gd name="connsiteY11" fmla="*/ 28021 h 406300"/>
                <a:gd name="connsiteX12" fmla="*/ 364270 w 392290"/>
                <a:gd name="connsiteY12" fmla="*/ 56042 h 406300"/>
                <a:gd name="connsiteX13" fmla="*/ 364270 w 392290"/>
                <a:gd name="connsiteY13" fmla="*/ 350259 h 406300"/>
                <a:gd name="connsiteX14" fmla="*/ 336249 w 392290"/>
                <a:gd name="connsiteY14" fmla="*/ 378280 h 406300"/>
                <a:gd name="connsiteX15" fmla="*/ 56042 w 392290"/>
                <a:gd name="connsiteY15" fmla="*/ 378280 h 406300"/>
                <a:gd name="connsiteX16" fmla="*/ 28021 w 392290"/>
                <a:gd name="connsiteY16" fmla="*/ 350259 h 406300"/>
                <a:gd name="connsiteX17" fmla="*/ 28021 w 392290"/>
                <a:gd name="connsiteY17" fmla="*/ 56042 h 406300"/>
                <a:gd name="connsiteX18" fmla="*/ 56042 w 392290"/>
                <a:gd name="connsiteY18" fmla="*/ 28021 h 406300"/>
                <a:gd name="connsiteX19" fmla="*/ 84062 w 392290"/>
                <a:gd name="connsiteY19" fmla="*/ 28021 h 406300"/>
                <a:gd name="connsiteX20" fmla="*/ 84062 w 392290"/>
                <a:gd name="connsiteY20" fmla="*/ 0 h 4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2290" h="406300">
                  <a:moveTo>
                    <a:pt x="84062" y="0"/>
                  </a:moveTo>
                  <a:lnTo>
                    <a:pt x="56042" y="0"/>
                  </a:lnTo>
                  <a:cubicBezTo>
                    <a:pt x="25091" y="0"/>
                    <a:pt x="0" y="25091"/>
                    <a:pt x="0" y="56042"/>
                  </a:cubicBezTo>
                  <a:lnTo>
                    <a:pt x="0" y="350259"/>
                  </a:lnTo>
                  <a:cubicBezTo>
                    <a:pt x="0" y="381211"/>
                    <a:pt x="25091" y="406301"/>
                    <a:pt x="56042" y="406301"/>
                  </a:cubicBezTo>
                  <a:lnTo>
                    <a:pt x="336249" y="406301"/>
                  </a:lnTo>
                  <a:cubicBezTo>
                    <a:pt x="367201" y="406301"/>
                    <a:pt x="392291" y="381211"/>
                    <a:pt x="392291" y="350259"/>
                  </a:cubicBezTo>
                  <a:lnTo>
                    <a:pt x="392291" y="56042"/>
                  </a:lnTo>
                  <a:cubicBezTo>
                    <a:pt x="392291" y="25091"/>
                    <a:pt x="367201" y="0"/>
                    <a:pt x="336249" y="0"/>
                  </a:cubicBezTo>
                  <a:lnTo>
                    <a:pt x="308228" y="0"/>
                  </a:lnTo>
                  <a:lnTo>
                    <a:pt x="308228" y="28021"/>
                  </a:lnTo>
                  <a:lnTo>
                    <a:pt x="336249" y="28021"/>
                  </a:lnTo>
                  <a:cubicBezTo>
                    <a:pt x="351725" y="28021"/>
                    <a:pt x="364270" y="40566"/>
                    <a:pt x="364270" y="56042"/>
                  </a:cubicBezTo>
                  <a:lnTo>
                    <a:pt x="364270" y="350259"/>
                  </a:lnTo>
                  <a:cubicBezTo>
                    <a:pt x="364270" y="365735"/>
                    <a:pt x="351725" y="378280"/>
                    <a:pt x="336249" y="378280"/>
                  </a:cubicBezTo>
                  <a:lnTo>
                    <a:pt x="56042" y="378280"/>
                  </a:lnTo>
                  <a:cubicBezTo>
                    <a:pt x="40566" y="378280"/>
                    <a:pt x="28021" y="365735"/>
                    <a:pt x="28021" y="350259"/>
                  </a:cubicBezTo>
                  <a:lnTo>
                    <a:pt x="28021" y="56042"/>
                  </a:lnTo>
                  <a:cubicBezTo>
                    <a:pt x="28021" y="40566"/>
                    <a:pt x="40566" y="28021"/>
                    <a:pt x="56042" y="28021"/>
                  </a:cubicBezTo>
                  <a:lnTo>
                    <a:pt x="84062" y="28021"/>
                  </a:lnTo>
                  <a:lnTo>
                    <a:pt x="84062" y="0"/>
                  </a:ln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21" name="任意多边形: 形状 20">
              <a:extLst>
                <a:ext uri="{FF2B5EF4-FFF2-40B4-BE49-F238E27FC236}">
                  <a16:creationId xmlns:a16="http://schemas.microsoft.com/office/drawing/2014/main" id="{82A172A5-3B7D-4EED-BEC4-1CE8FBA97CAF}"/>
                </a:ext>
              </a:extLst>
            </p:cNvPr>
            <p:cNvSpPr/>
            <p:nvPr/>
          </p:nvSpPr>
          <p:spPr>
            <a:xfrm>
              <a:off x="4208647" y="4963704"/>
              <a:ext cx="168124" cy="112083"/>
            </a:xfrm>
            <a:custGeom>
              <a:avLst/>
              <a:gdLst>
                <a:gd name="connsiteX0" fmla="*/ 126093 w 168124"/>
                <a:gd name="connsiteY0" fmla="*/ 28021 h 112083"/>
                <a:gd name="connsiteX1" fmla="*/ 140104 w 168124"/>
                <a:gd name="connsiteY1" fmla="*/ 42031 h 112083"/>
                <a:gd name="connsiteX2" fmla="*/ 140104 w 168124"/>
                <a:gd name="connsiteY2" fmla="*/ 70052 h 112083"/>
                <a:gd name="connsiteX3" fmla="*/ 126093 w 168124"/>
                <a:gd name="connsiteY3" fmla="*/ 84062 h 112083"/>
                <a:gd name="connsiteX4" fmla="*/ 42031 w 168124"/>
                <a:gd name="connsiteY4" fmla="*/ 84062 h 112083"/>
                <a:gd name="connsiteX5" fmla="*/ 28021 w 168124"/>
                <a:gd name="connsiteY5" fmla="*/ 70052 h 112083"/>
                <a:gd name="connsiteX6" fmla="*/ 28021 w 168124"/>
                <a:gd name="connsiteY6" fmla="*/ 42031 h 112083"/>
                <a:gd name="connsiteX7" fmla="*/ 42031 w 168124"/>
                <a:gd name="connsiteY7" fmla="*/ 28021 h 112083"/>
                <a:gd name="connsiteX8" fmla="*/ 126093 w 168124"/>
                <a:gd name="connsiteY8" fmla="*/ 28021 h 112083"/>
                <a:gd name="connsiteX9" fmla="*/ 42031 w 168124"/>
                <a:gd name="connsiteY9" fmla="*/ 0 h 112083"/>
                <a:gd name="connsiteX10" fmla="*/ 0 w 168124"/>
                <a:gd name="connsiteY10" fmla="*/ 42031 h 112083"/>
                <a:gd name="connsiteX11" fmla="*/ 0 w 168124"/>
                <a:gd name="connsiteY11" fmla="*/ 70052 h 112083"/>
                <a:gd name="connsiteX12" fmla="*/ 42031 w 168124"/>
                <a:gd name="connsiteY12" fmla="*/ 112083 h 112083"/>
                <a:gd name="connsiteX13" fmla="*/ 126093 w 168124"/>
                <a:gd name="connsiteY13" fmla="*/ 112083 h 112083"/>
                <a:gd name="connsiteX14" fmla="*/ 168125 w 168124"/>
                <a:gd name="connsiteY14" fmla="*/ 70052 h 112083"/>
                <a:gd name="connsiteX15" fmla="*/ 168125 w 168124"/>
                <a:gd name="connsiteY15" fmla="*/ 42031 h 112083"/>
                <a:gd name="connsiteX16" fmla="*/ 126093 w 168124"/>
                <a:gd name="connsiteY16" fmla="*/ 0 h 112083"/>
                <a:gd name="connsiteX17" fmla="*/ 42031 w 168124"/>
                <a:gd name="connsiteY17" fmla="*/ 0 h 11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8124" h="112083">
                  <a:moveTo>
                    <a:pt x="126093" y="28021"/>
                  </a:moveTo>
                  <a:cubicBezTo>
                    <a:pt x="133831" y="28021"/>
                    <a:pt x="140104" y="34293"/>
                    <a:pt x="140104" y="42031"/>
                  </a:cubicBezTo>
                  <a:lnTo>
                    <a:pt x="140104" y="70052"/>
                  </a:lnTo>
                  <a:cubicBezTo>
                    <a:pt x="140104" y="77790"/>
                    <a:pt x="133831" y="84062"/>
                    <a:pt x="126093" y="84062"/>
                  </a:cubicBezTo>
                  <a:lnTo>
                    <a:pt x="42031" y="84062"/>
                  </a:lnTo>
                  <a:cubicBezTo>
                    <a:pt x="34293" y="84062"/>
                    <a:pt x="28021" y="77790"/>
                    <a:pt x="28021" y="70052"/>
                  </a:cubicBezTo>
                  <a:lnTo>
                    <a:pt x="28021" y="42031"/>
                  </a:lnTo>
                  <a:cubicBezTo>
                    <a:pt x="28021" y="34293"/>
                    <a:pt x="34293" y="28021"/>
                    <a:pt x="42031" y="28021"/>
                  </a:cubicBezTo>
                  <a:lnTo>
                    <a:pt x="126093" y="28021"/>
                  </a:lnTo>
                  <a:close/>
                  <a:moveTo>
                    <a:pt x="42031" y="0"/>
                  </a:moveTo>
                  <a:cubicBezTo>
                    <a:pt x="18818" y="0"/>
                    <a:pt x="0" y="18818"/>
                    <a:pt x="0" y="42031"/>
                  </a:cubicBezTo>
                  <a:lnTo>
                    <a:pt x="0" y="70052"/>
                  </a:lnTo>
                  <a:cubicBezTo>
                    <a:pt x="0" y="93265"/>
                    <a:pt x="18818" y="112083"/>
                    <a:pt x="42031" y="112083"/>
                  </a:cubicBezTo>
                  <a:lnTo>
                    <a:pt x="126093" y="112083"/>
                  </a:lnTo>
                  <a:cubicBezTo>
                    <a:pt x="149306" y="112083"/>
                    <a:pt x="168125" y="93265"/>
                    <a:pt x="168125" y="70052"/>
                  </a:cubicBezTo>
                  <a:lnTo>
                    <a:pt x="168125" y="42031"/>
                  </a:lnTo>
                  <a:cubicBezTo>
                    <a:pt x="168125" y="18818"/>
                    <a:pt x="149306" y="0"/>
                    <a:pt x="126093" y="0"/>
                  </a:cubicBezTo>
                  <a:lnTo>
                    <a:pt x="42031" y="0"/>
                  </a:lnTo>
                  <a:close/>
                </a:path>
              </a:pathLst>
            </a:custGeom>
            <a:solidFill>
              <a:schemeClr val="accent1"/>
            </a:solidFill>
            <a:ln w="27980" cap="flat">
              <a:noFill/>
              <a:prstDash val="solid"/>
              <a:miter/>
            </a:ln>
          </p:spPr>
          <p:txBody>
            <a:bodyPr rtlCol="0" anchor="ctr"/>
            <a:lstStyle/>
            <a:p>
              <a:endParaRPr lang="zh-CN" altLang="en-US">
                <a:latin typeface="+mn-ea"/>
              </a:endParaRPr>
            </a:p>
          </p:txBody>
        </p:sp>
      </p:grpSp>
      <p:sp>
        <p:nvSpPr>
          <p:cNvPr id="129" name="iṡḻiḓè">
            <a:extLst>
              <a:ext uri="{FF2B5EF4-FFF2-40B4-BE49-F238E27FC236}">
                <a16:creationId xmlns:a16="http://schemas.microsoft.com/office/drawing/2014/main" id="{1620AC49-6230-4988-B33F-7CE5FB1C7376}"/>
              </a:ext>
            </a:extLst>
          </p:cNvPr>
          <p:cNvSpPr txBox="1"/>
          <p:nvPr/>
        </p:nvSpPr>
        <p:spPr>
          <a:xfrm>
            <a:off x="8213619" y="4858233"/>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mn-ea"/>
                <a:ea typeface="+mn-ea"/>
              </a:rPr>
              <a:t>解药：</a:t>
            </a:r>
          </a:p>
        </p:txBody>
      </p:sp>
      <p:grpSp>
        <p:nvGrpSpPr>
          <p:cNvPr id="35" name="组合 34">
            <a:extLst>
              <a:ext uri="{FF2B5EF4-FFF2-40B4-BE49-F238E27FC236}">
                <a16:creationId xmlns:a16="http://schemas.microsoft.com/office/drawing/2014/main" id="{9B1259BD-E33D-4E0C-95CD-88999A7C9695}"/>
              </a:ext>
            </a:extLst>
          </p:cNvPr>
          <p:cNvGrpSpPr/>
          <p:nvPr/>
        </p:nvGrpSpPr>
        <p:grpSpPr>
          <a:xfrm>
            <a:off x="7614464" y="4963704"/>
            <a:ext cx="392290" cy="448331"/>
            <a:chOff x="7614464" y="4963704"/>
            <a:chExt cx="392290" cy="448331"/>
          </a:xfrm>
        </p:grpSpPr>
        <p:sp>
          <p:nvSpPr>
            <p:cNvPr id="32" name="任意多边形: 形状 31">
              <a:extLst>
                <a:ext uri="{FF2B5EF4-FFF2-40B4-BE49-F238E27FC236}">
                  <a16:creationId xmlns:a16="http://schemas.microsoft.com/office/drawing/2014/main" id="{049AD1B0-8632-4BD1-B68D-0409358DEA25}"/>
                </a:ext>
              </a:extLst>
            </p:cNvPr>
            <p:cNvSpPr/>
            <p:nvPr/>
          </p:nvSpPr>
          <p:spPr>
            <a:xfrm>
              <a:off x="7740540" y="5159824"/>
              <a:ext cx="154156" cy="112132"/>
            </a:xfrm>
            <a:custGeom>
              <a:avLst/>
              <a:gdLst>
                <a:gd name="connsiteX0" fmla="*/ 150041 w 154156"/>
                <a:gd name="connsiteY0" fmla="*/ 4116 h 112132"/>
                <a:gd name="connsiteX1" fmla="*/ 150066 w 154156"/>
                <a:gd name="connsiteY1" fmla="*/ 23930 h 112132"/>
                <a:gd name="connsiteX2" fmla="*/ 150041 w 154156"/>
                <a:gd name="connsiteY2" fmla="*/ 23955 h 112132"/>
                <a:gd name="connsiteX3" fmla="*/ 65979 w 154156"/>
                <a:gd name="connsiteY3" fmla="*/ 108017 h 112132"/>
                <a:gd name="connsiteX4" fmla="*/ 46165 w 154156"/>
                <a:gd name="connsiteY4" fmla="*/ 108042 h 112132"/>
                <a:gd name="connsiteX5" fmla="*/ 46140 w 154156"/>
                <a:gd name="connsiteY5" fmla="*/ 108017 h 112132"/>
                <a:gd name="connsiteX6" fmla="*/ 4109 w 154156"/>
                <a:gd name="connsiteY6" fmla="*/ 65986 h 112132"/>
                <a:gd name="connsiteX7" fmla="*/ 4109 w 154156"/>
                <a:gd name="connsiteY7" fmla="*/ 46147 h 112132"/>
                <a:gd name="connsiteX8" fmla="*/ 23947 w 154156"/>
                <a:gd name="connsiteY8" fmla="*/ 46147 h 112132"/>
                <a:gd name="connsiteX9" fmla="*/ 56059 w 154156"/>
                <a:gd name="connsiteY9" fmla="*/ 78287 h 112132"/>
                <a:gd name="connsiteX10" fmla="*/ 130202 w 154156"/>
                <a:gd name="connsiteY10" fmla="*/ 4116 h 112132"/>
                <a:gd name="connsiteX11" fmla="*/ 150016 w 154156"/>
                <a:gd name="connsiteY11" fmla="*/ 4091 h 112132"/>
                <a:gd name="connsiteX12" fmla="*/ 150041 w 154156"/>
                <a:gd name="connsiteY12" fmla="*/ 4116 h 112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156" h="112132">
                  <a:moveTo>
                    <a:pt x="150041" y="4116"/>
                  </a:moveTo>
                  <a:cubicBezTo>
                    <a:pt x="155519" y="9580"/>
                    <a:pt x="155530" y="18451"/>
                    <a:pt x="150066" y="23930"/>
                  </a:cubicBezTo>
                  <a:cubicBezTo>
                    <a:pt x="150058" y="23938"/>
                    <a:pt x="150049" y="23946"/>
                    <a:pt x="150041" y="23955"/>
                  </a:cubicBezTo>
                  <a:lnTo>
                    <a:pt x="65979" y="108017"/>
                  </a:lnTo>
                  <a:cubicBezTo>
                    <a:pt x="60514" y="113495"/>
                    <a:pt x="51643" y="113506"/>
                    <a:pt x="46165" y="108042"/>
                  </a:cubicBezTo>
                  <a:cubicBezTo>
                    <a:pt x="46157" y="108034"/>
                    <a:pt x="46148" y="108025"/>
                    <a:pt x="46140" y="108017"/>
                  </a:cubicBezTo>
                  <a:lnTo>
                    <a:pt x="4109" y="65986"/>
                  </a:lnTo>
                  <a:cubicBezTo>
                    <a:pt x="-1370" y="60508"/>
                    <a:pt x="-1370" y="51626"/>
                    <a:pt x="4109" y="46147"/>
                  </a:cubicBezTo>
                  <a:cubicBezTo>
                    <a:pt x="9587" y="40669"/>
                    <a:pt x="18469" y="40669"/>
                    <a:pt x="23947" y="46147"/>
                  </a:cubicBezTo>
                  <a:lnTo>
                    <a:pt x="56059" y="78287"/>
                  </a:lnTo>
                  <a:lnTo>
                    <a:pt x="130202" y="4116"/>
                  </a:lnTo>
                  <a:cubicBezTo>
                    <a:pt x="135666" y="-1362"/>
                    <a:pt x="144538" y="-1373"/>
                    <a:pt x="150016" y="4091"/>
                  </a:cubicBezTo>
                  <a:cubicBezTo>
                    <a:pt x="150024" y="4099"/>
                    <a:pt x="150032" y="4108"/>
                    <a:pt x="150041" y="4116"/>
                  </a:cubicBez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33" name="任意多边形: 形状 32">
              <a:extLst>
                <a:ext uri="{FF2B5EF4-FFF2-40B4-BE49-F238E27FC236}">
                  <a16:creationId xmlns:a16="http://schemas.microsoft.com/office/drawing/2014/main" id="{B5B0FB39-B795-4BF6-A153-4AE5B5B37F20}"/>
                </a:ext>
              </a:extLst>
            </p:cNvPr>
            <p:cNvSpPr/>
            <p:nvPr/>
          </p:nvSpPr>
          <p:spPr>
            <a:xfrm>
              <a:off x="7614464" y="5005735"/>
              <a:ext cx="392290" cy="406300"/>
            </a:xfrm>
            <a:custGeom>
              <a:avLst/>
              <a:gdLst>
                <a:gd name="connsiteX0" fmla="*/ 84062 w 392290"/>
                <a:gd name="connsiteY0" fmla="*/ 0 h 406300"/>
                <a:gd name="connsiteX1" fmla="*/ 56042 w 392290"/>
                <a:gd name="connsiteY1" fmla="*/ 0 h 406300"/>
                <a:gd name="connsiteX2" fmla="*/ 0 w 392290"/>
                <a:gd name="connsiteY2" fmla="*/ 56042 h 406300"/>
                <a:gd name="connsiteX3" fmla="*/ 0 w 392290"/>
                <a:gd name="connsiteY3" fmla="*/ 350259 h 406300"/>
                <a:gd name="connsiteX4" fmla="*/ 56042 w 392290"/>
                <a:gd name="connsiteY4" fmla="*/ 406301 h 406300"/>
                <a:gd name="connsiteX5" fmla="*/ 336249 w 392290"/>
                <a:gd name="connsiteY5" fmla="*/ 406301 h 406300"/>
                <a:gd name="connsiteX6" fmla="*/ 392291 w 392290"/>
                <a:gd name="connsiteY6" fmla="*/ 350259 h 406300"/>
                <a:gd name="connsiteX7" fmla="*/ 392291 w 392290"/>
                <a:gd name="connsiteY7" fmla="*/ 56042 h 406300"/>
                <a:gd name="connsiteX8" fmla="*/ 336249 w 392290"/>
                <a:gd name="connsiteY8" fmla="*/ 0 h 406300"/>
                <a:gd name="connsiteX9" fmla="*/ 308228 w 392290"/>
                <a:gd name="connsiteY9" fmla="*/ 0 h 406300"/>
                <a:gd name="connsiteX10" fmla="*/ 308228 w 392290"/>
                <a:gd name="connsiteY10" fmla="*/ 28021 h 406300"/>
                <a:gd name="connsiteX11" fmla="*/ 336249 w 392290"/>
                <a:gd name="connsiteY11" fmla="*/ 28021 h 406300"/>
                <a:gd name="connsiteX12" fmla="*/ 364270 w 392290"/>
                <a:gd name="connsiteY12" fmla="*/ 56042 h 406300"/>
                <a:gd name="connsiteX13" fmla="*/ 364270 w 392290"/>
                <a:gd name="connsiteY13" fmla="*/ 350259 h 406300"/>
                <a:gd name="connsiteX14" fmla="*/ 336249 w 392290"/>
                <a:gd name="connsiteY14" fmla="*/ 378280 h 406300"/>
                <a:gd name="connsiteX15" fmla="*/ 56042 w 392290"/>
                <a:gd name="connsiteY15" fmla="*/ 378280 h 406300"/>
                <a:gd name="connsiteX16" fmla="*/ 28021 w 392290"/>
                <a:gd name="connsiteY16" fmla="*/ 350259 h 406300"/>
                <a:gd name="connsiteX17" fmla="*/ 28021 w 392290"/>
                <a:gd name="connsiteY17" fmla="*/ 56042 h 406300"/>
                <a:gd name="connsiteX18" fmla="*/ 56042 w 392290"/>
                <a:gd name="connsiteY18" fmla="*/ 28021 h 406300"/>
                <a:gd name="connsiteX19" fmla="*/ 84062 w 392290"/>
                <a:gd name="connsiteY19" fmla="*/ 28021 h 406300"/>
                <a:gd name="connsiteX20" fmla="*/ 84062 w 392290"/>
                <a:gd name="connsiteY20" fmla="*/ 0 h 4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2290" h="406300">
                  <a:moveTo>
                    <a:pt x="84062" y="0"/>
                  </a:moveTo>
                  <a:lnTo>
                    <a:pt x="56042" y="0"/>
                  </a:lnTo>
                  <a:cubicBezTo>
                    <a:pt x="25091" y="0"/>
                    <a:pt x="0" y="25091"/>
                    <a:pt x="0" y="56042"/>
                  </a:cubicBezTo>
                  <a:lnTo>
                    <a:pt x="0" y="350259"/>
                  </a:lnTo>
                  <a:cubicBezTo>
                    <a:pt x="0" y="381211"/>
                    <a:pt x="25091" y="406301"/>
                    <a:pt x="56042" y="406301"/>
                  </a:cubicBezTo>
                  <a:lnTo>
                    <a:pt x="336249" y="406301"/>
                  </a:lnTo>
                  <a:cubicBezTo>
                    <a:pt x="367201" y="406301"/>
                    <a:pt x="392291" y="381211"/>
                    <a:pt x="392291" y="350259"/>
                  </a:cubicBezTo>
                  <a:lnTo>
                    <a:pt x="392291" y="56042"/>
                  </a:lnTo>
                  <a:cubicBezTo>
                    <a:pt x="392291" y="25091"/>
                    <a:pt x="367201" y="0"/>
                    <a:pt x="336249" y="0"/>
                  </a:cubicBezTo>
                  <a:lnTo>
                    <a:pt x="308228" y="0"/>
                  </a:lnTo>
                  <a:lnTo>
                    <a:pt x="308228" y="28021"/>
                  </a:lnTo>
                  <a:lnTo>
                    <a:pt x="336249" y="28021"/>
                  </a:lnTo>
                  <a:cubicBezTo>
                    <a:pt x="351725" y="28021"/>
                    <a:pt x="364270" y="40566"/>
                    <a:pt x="364270" y="56042"/>
                  </a:cubicBezTo>
                  <a:lnTo>
                    <a:pt x="364270" y="350259"/>
                  </a:lnTo>
                  <a:cubicBezTo>
                    <a:pt x="364270" y="365735"/>
                    <a:pt x="351725" y="378280"/>
                    <a:pt x="336249" y="378280"/>
                  </a:cubicBezTo>
                  <a:lnTo>
                    <a:pt x="56042" y="378280"/>
                  </a:lnTo>
                  <a:cubicBezTo>
                    <a:pt x="40566" y="378280"/>
                    <a:pt x="28021" y="365735"/>
                    <a:pt x="28021" y="350259"/>
                  </a:cubicBezTo>
                  <a:lnTo>
                    <a:pt x="28021" y="56042"/>
                  </a:lnTo>
                  <a:cubicBezTo>
                    <a:pt x="28021" y="40566"/>
                    <a:pt x="40566" y="28021"/>
                    <a:pt x="56042" y="28021"/>
                  </a:cubicBezTo>
                  <a:lnTo>
                    <a:pt x="84062" y="28021"/>
                  </a:lnTo>
                  <a:lnTo>
                    <a:pt x="84062" y="0"/>
                  </a:lnTo>
                  <a:close/>
                </a:path>
              </a:pathLst>
            </a:custGeom>
            <a:solidFill>
              <a:schemeClr val="accent1"/>
            </a:solidFill>
            <a:ln w="27980" cap="flat">
              <a:noFill/>
              <a:prstDash val="solid"/>
              <a:miter/>
            </a:ln>
          </p:spPr>
          <p:txBody>
            <a:bodyPr rtlCol="0" anchor="ctr"/>
            <a:lstStyle/>
            <a:p>
              <a:endParaRPr lang="zh-CN" altLang="en-US">
                <a:latin typeface="+mn-ea"/>
              </a:endParaRPr>
            </a:p>
          </p:txBody>
        </p:sp>
        <p:sp>
          <p:nvSpPr>
            <p:cNvPr id="34" name="任意多边形: 形状 33">
              <a:extLst>
                <a:ext uri="{FF2B5EF4-FFF2-40B4-BE49-F238E27FC236}">
                  <a16:creationId xmlns:a16="http://schemas.microsoft.com/office/drawing/2014/main" id="{E5985B27-668F-4001-90E4-C18FBCE6C82F}"/>
                </a:ext>
              </a:extLst>
            </p:cNvPr>
            <p:cNvSpPr/>
            <p:nvPr/>
          </p:nvSpPr>
          <p:spPr>
            <a:xfrm>
              <a:off x="7726547" y="4963704"/>
              <a:ext cx="168124" cy="112083"/>
            </a:xfrm>
            <a:custGeom>
              <a:avLst/>
              <a:gdLst>
                <a:gd name="connsiteX0" fmla="*/ 126093 w 168124"/>
                <a:gd name="connsiteY0" fmla="*/ 28021 h 112083"/>
                <a:gd name="connsiteX1" fmla="*/ 140104 w 168124"/>
                <a:gd name="connsiteY1" fmla="*/ 42031 h 112083"/>
                <a:gd name="connsiteX2" fmla="*/ 140104 w 168124"/>
                <a:gd name="connsiteY2" fmla="*/ 70052 h 112083"/>
                <a:gd name="connsiteX3" fmla="*/ 126093 w 168124"/>
                <a:gd name="connsiteY3" fmla="*/ 84062 h 112083"/>
                <a:gd name="connsiteX4" fmla="*/ 42031 w 168124"/>
                <a:gd name="connsiteY4" fmla="*/ 84062 h 112083"/>
                <a:gd name="connsiteX5" fmla="*/ 28021 w 168124"/>
                <a:gd name="connsiteY5" fmla="*/ 70052 h 112083"/>
                <a:gd name="connsiteX6" fmla="*/ 28021 w 168124"/>
                <a:gd name="connsiteY6" fmla="*/ 42031 h 112083"/>
                <a:gd name="connsiteX7" fmla="*/ 42031 w 168124"/>
                <a:gd name="connsiteY7" fmla="*/ 28021 h 112083"/>
                <a:gd name="connsiteX8" fmla="*/ 126093 w 168124"/>
                <a:gd name="connsiteY8" fmla="*/ 28021 h 112083"/>
                <a:gd name="connsiteX9" fmla="*/ 42031 w 168124"/>
                <a:gd name="connsiteY9" fmla="*/ 0 h 112083"/>
                <a:gd name="connsiteX10" fmla="*/ 0 w 168124"/>
                <a:gd name="connsiteY10" fmla="*/ 42031 h 112083"/>
                <a:gd name="connsiteX11" fmla="*/ 0 w 168124"/>
                <a:gd name="connsiteY11" fmla="*/ 70052 h 112083"/>
                <a:gd name="connsiteX12" fmla="*/ 42031 w 168124"/>
                <a:gd name="connsiteY12" fmla="*/ 112083 h 112083"/>
                <a:gd name="connsiteX13" fmla="*/ 126093 w 168124"/>
                <a:gd name="connsiteY13" fmla="*/ 112083 h 112083"/>
                <a:gd name="connsiteX14" fmla="*/ 168125 w 168124"/>
                <a:gd name="connsiteY14" fmla="*/ 70052 h 112083"/>
                <a:gd name="connsiteX15" fmla="*/ 168125 w 168124"/>
                <a:gd name="connsiteY15" fmla="*/ 42031 h 112083"/>
                <a:gd name="connsiteX16" fmla="*/ 126093 w 168124"/>
                <a:gd name="connsiteY16" fmla="*/ 0 h 112083"/>
                <a:gd name="connsiteX17" fmla="*/ 42031 w 168124"/>
                <a:gd name="connsiteY17" fmla="*/ 0 h 11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8124" h="112083">
                  <a:moveTo>
                    <a:pt x="126093" y="28021"/>
                  </a:moveTo>
                  <a:cubicBezTo>
                    <a:pt x="133831" y="28021"/>
                    <a:pt x="140104" y="34293"/>
                    <a:pt x="140104" y="42031"/>
                  </a:cubicBezTo>
                  <a:lnTo>
                    <a:pt x="140104" y="70052"/>
                  </a:lnTo>
                  <a:cubicBezTo>
                    <a:pt x="140104" y="77790"/>
                    <a:pt x="133831" y="84062"/>
                    <a:pt x="126093" y="84062"/>
                  </a:cubicBezTo>
                  <a:lnTo>
                    <a:pt x="42031" y="84062"/>
                  </a:lnTo>
                  <a:cubicBezTo>
                    <a:pt x="34293" y="84062"/>
                    <a:pt x="28021" y="77790"/>
                    <a:pt x="28021" y="70052"/>
                  </a:cubicBezTo>
                  <a:lnTo>
                    <a:pt x="28021" y="42031"/>
                  </a:lnTo>
                  <a:cubicBezTo>
                    <a:pt x="28021" y="34293"/>
                    <a:pt x="34293" y="28021"/>
                    <a:pt x="42031" y="28021"/>
                  </a:cubicBezTo>
                  <a:lnTo>
                    <a:pt x="126093" y="28021"/>
                  </a:lnTo>
                  <a:close/>
                  <a:moveTo>
                    <a:pt x="42031" y="0"/>
                  </a:moveTo>
                  <a:cubicBezTo>
                    <a:pt x="18818" y="0"/>
                    <a:pt x="0" y="18818"/>
                    <a:pt x="0" y="42031"/>
                  </a:cubicBezTo>
                  <a:lnTo>
                    <a:pt x="0" y="70052"/>
                  </a:lnTo>
                  <a:cubicBezTo>
                    <a:pt x="0" y="93265"/>
                    <a:pt x="18818" y="112083"/>
                    <a:pt x="42031" y="112083"/>
                  </a:cubicBezTo>
                  <a:lnTo>
                    <a:pt x="126093" y="112083"/>
                  </a:lnTo>
                  <a:cubicBezTo>
                    <a:pt x="149306" y="112083"/>
                    <a:pt x="168125" y="93265"/>
                    <a:pt x="168125" y="70052"/>
                  </a:cubicBezTo>
                  <a:lnTo>
                    <a:pt x="168125" y="42031"/>
                  </a:lnTo>
                  <a:cubicBezTo>
                    <a:pt x="168125" y="18818"/>
                    <a:pt x="149306" y="0"/>
                    <a:pt x="126093" y="0"/>
                  </a:cubicBezTo>
                  <a:lnTo>
                    <a:pt x="42031" y="0"/>
                  </a:lnTo>
                  <a:close/>
                </a:path>
              </a:pathLst>
            </a:custGeom>
            <a:solidFill>
              <a:schemeClr val="accent1"/>
            </a:solidFill>
            <a:ln w="27980" cap="flat">
              <a:noFill/>
              <a:prstDash val="solid"/>
              <a:miter/>
            </a:ln>
          </p:spPr>
          <p:txBody>
            <a:bodyPr rtlCol="0" anchor="ctr"/>
            <a:lstStyle/>
            <a:p>
              <a:endParaRPr lang="zh-CN" altLang="en-US">
                <a:latin typeface="+mn-ea"/>
              </a:endParaRPr>
            </a:p>
          </p:txBody>
        </p:sp>
      </p:grpSp>
      <p:sp>
        <p:nvSpPr>
          <p:cNvPr id="131" name="iṡḻiḓè">
            <a:extLst>
              <a:ext uri="{FF2B5EF4-FFF2-40B4-BE49-F238E27FC236}">
                <a16:creationId xmlns:a16="http://schemas.microsoft.com/office/drawing/2014/main" id="{EE0A768C-B74C-40CC-8D6B-9C05B946C140}"/>
              </a:ext>
            </a:extLst>
          </p:cNvPr>
          <p:cNvSpPr txBox="1"/>
          <p:nvPr/>
        </p:nvSpPr>
        <p:spPr>
          <a:xfrm>
            <a:off x="4695719" y="4858233"/>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mn-ea"/>
                <a:ea typeface="+mn-ea"/>
              </a:rPr>
              <a:t>说明：</a:t>
            </a:r>
          </a:p>
        </p:txBody>
      </p:sp>
      <p:sp>
        <p:nvSpPr>
          <p:cNvPr id="132" name="iṡḻiḓè">
            <a:extLst>
              <a:ext uri="{FF2B5EF4-FFF2-40B4-BE49-F238E27FC236}">
                <a16:creationId xmlns:a16="http://schemas.microsoft.com/office/drawing/2014/main" id="{FF0F0F9B-B8D3-4D0F-B25A-82E00CF47094}"/>
              </a:ext>
            </a:extLst>
          </p:cNvPr>
          <p:cNvSpPr txBox="1"/>
          <p:nvPr/>
        </p:nvSpPr>
        <p:spPr>
          <a:xfrm>
            <a:off x="8213619" y="5192932"/>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mn-ea"/>
                <a:ea typeface="+mn-ea"/>
              </a:rPr>
              <a:t>暂时停止谈话先冷静下来</a:t>
            </a:r>
          </a:p>
        </p:txBody>
      </p:sp>
      <p:sp>
        <p:nvSpPr>
          <p:cNvPr id="133" name="iṡḻiḓè">
            <a:extLst>
              <a:ext uri="{FF2B5EF4-FFF2-40B4-BE49-F238E27FC236}">
                <a16:creationId xmlns:a16="http://schemas.microsoft.com/office/drawing/2014/main" id="{A6CF5154-70B3-4438-8E53-968C1E45869F}"/>
              </a:ext>
            </a:extLst>
          </p:cNvPr>
          <p:cNvSpPr txBox="1"/>
          <p:nvPr/>
        </p:nvSpPr>
        <p:spPr>
          <a:xfrm>
            <a:off x="4695719" y="5192932"/>
            <a:ext cx="2559358"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mn-ea"/>
                <a:ea typeface="+mn-ea"/>
              </a:rPr>
              <a:t>身体或情绪上有极大压力</a:t>
            </a:r>
          </a:p>
        </p:txBody>
      </p:sp>
    </p:spTree>
    <p:extLst>
      <p:ext uri="{BB962C8B-B14F-4D97-AF65-F5344CB8AC3E}">
        <p14:creationId xmlns:p14="http://schemas.microsoft.com/office/powerpoint/2010/main" val="4233670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0AF2D4-DC07-4E7F-BEAD-9F356C3A48F7}"/>
              </a:ext>
            </a:extLst>
          </p:cNvPr>
          <p:cNvSpPr txBox="1"/>
          <p:nvPr/>
        </p:nvSpPr>
        <p:spPr>
          <a:xfrm>
            <a:off x="660400" y="723283"/>
            <a:ext cx="5058748" cy="830997"/>
          </a:xfrm>
          <a:prstGeom prst="rect">
            <a:avLst/>
          </a:prstGeom>
          <a:noFill/>
        </p:spPr>
        <p:txBody>
          <a:bodyPr wrap="square" lIns="0" tIns="0" rIns="0" bIns="0" rtlCol="0">
            <a:spAutoFit/>
          </a:bodyPr>
          <a:lstStyle/>
          <a:p>
            <a:r>
              <a:rPr lang="zh-CN" altLang="en-US" sz="5400" dirty="0">
                <a:solidFill>
                  <a:schemeClr val="tx1">
                    <a:lumMod val="75000"/>
                    <a:lumOff val="25000"/>
                  </a:schemeClr>
                </a:solidFill>
                <a:latin typeface="+mj-ea"/>
                <a:ea typeface="+mj-ea"/>
              </a:rPr>
              <a:t>课程目录</a:t>
            </a:r>
          </a:p>
        </p:txBody>
      </p:sp>
      <p:sp>
        <p:nvSpPr>
          <p:cNvPr id="3" name="文本框 2">
            <a:extLst>
              <a:ext uri="{FF2B5EF4-FFF2-40B4-BE49-F238E27FC236}">
                <a16:creationId xmlns:a16="http://schemas.microsoft.com/office/drawing/2014/main" id="{2FB95112-C4FF-4116-A441-2D9233B6EDB7}"/>
              </a:ext>
            </a:extLst>
          </p:cNvPr>
          <p:cNvSpPr txBox="1"/>
          <p:nvPr/>
        </p:nvSpPr>
        <p:spPr>
          <a:xfrm>
            <a:off x="3610909" y="756749"/>
            <a:ext cx="3141725" cy="738664"/>
          </a:xfrm>
          <a:prstGeom prst="rect">
            <a:avLst/>
          </a:prstGeom>
          <a:noFill/>
        </p:spPr>
        <p:txBody>
          <a:bodyPr wrap="square" lIns="0" tIns="0" rIns="0" bIns="0" rtlCol="0" anchor="ctr" anchorCtr="0">
            <a:spAutoFit/>
          </a:bodyPr>
          <a:lstStyle>
            <a:defPPr>
              <a:defRPr lang="zh-CN"/>
            </a:defPPr>
            <a:lvl1pPr>
              <a:defRPr sz="2000" b="1">
                <a:solidFill>
                  <a:schemeClr val="tx1">
                    <a:lumMod val="75000"/>
                    <a:lumOff val="25000"/>
                    <a:alpha val="20000"/>
                  </a:schemeClr>
                </a:solidFill>
                <a:latin typeface="+mj-lt"/>
              </a:defRPr>
            </a:lvl1pPr>
          </a:lstStyle>
          <a:p>
            <a:r>
              <a:rPr lang="en-US" altLang="zh-CN" dirty="0"/>
              <a:t>THE COURSE CATALOG</a:t>
            </a:r>
          </a:p>
        </p:txBody>
      </p:sp>
      <p:grpSp>
        <p:nvGrpSpPr>
          <p:cNvPr id="4" name="组合 3">
            <a:extLst>
              <a:ext uri="{FF2B5EF4-FFF2-40B4-BE49-F238E27FC236}">
                <a16:creationId xmlns:a16="http://schemas.microsoft.com/office/drawing/2014/main" id="{F6425C04-08C4-4E10-B03D-0D8441F1D75D}"/>
              </a:ext>
            </a:extLst>
          </p:cNvPr>
          <p:cNvGrpSpPr/>
          <p:nvPr/>
        </p:nvGrpSpPr>
        <p:grpSpPr>
          <a:xfrm>
            <a:off x="3316173" y="804022"/>
            <a:ext cx="141677" cy="644119"/>
            <a:chOff x="10383138" y="448126"/>
            <a:chExt cx="947862" cy="333369"/>
          </a:xfrm>
        </p:grpSpPr>
        <p:sp>
          <p:nvSpPr>
            <p:cNvPr id="5" name="矩形: 圆角 4">
              <a:extLst>
                <a:ext uri="{FF2B5EF4-FFF2-40B4-BE49-F238E27FC236}">
                  <a16:creationId xmlns:a16="http://schemas.microsoft.com/office/drawing/2014/main" id="{FD9FDF03-39DF-4026-A7F9-3FC4E7A7E564}"/>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ounded Rectangle 5_1">
              <a:extLst>
                <a:ext uri="{FF2B5EF4-FFF2-40B4-BE49-F238E27FC236}">
                  <a16:creationId xmlns:a16="http://schemas.microsoft.com/office/drawing/2014/main" id="{C7F6E978-B341-489D-B2F1-CC203DE323D9}"/>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圆角 26">
            <a:extLst>
              <a:ext uri="{FF2B5EF4-FFF2-40B4-BE49-F238E27FC236}">
                <a16:creationId xmlns:a16="http://schemas.microsoft.com/office/drawing/2014/main" id="{DC475C38-63C1-420C-8024-0BC16935F6D2}"/>
              </a:ext>
            </a:extLst>
          </p:cNvPr>
          <p:cNvSpPr/>
          <p:nvPr/>
        </p:nvSpPr>
        <p:spPr>
          <a:xfrm>
            <a:off x="1030349" y="1972097"/>
            <a:ext cx="2378438" cy="298501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28" name="文本框 27">
            <a:extLst>
              <a:ext uri="{FF2B5EF4-FFF2-40B4-BE49-F238E27FC236}">
                <a16:creationId xmlns:a16="http://schemas.microsoft.com/office/drawing/2014/main" id="{F90E653F-F0B4-4D76-BB1E-1A6E68B68043}"/>
              </a:ext>
            </a:extLst>
          </p:cNvPr>
          <p:cNvSpPr txBox="1"/>
          <p:nvPr/>
        </p:nvSpPr>
        <p:spPr>
          <a:xfrm>
            <a:off x="1695302" y="4136422"/>
            <a:ext cx="1048532" cy="677108"/>
          </a:xfrm>
          <a:prstGeom prst="rect">
            <a:avLst/>
          </a:prstGeom>
          <a:noFill/>
        </p:spPr>
        <p:txBody>
          <a:bodyPr wrap="square" lIns="0" tIns="0" rIns="0" bIns="0" rtlCol="0">
            <a:spAutoFit/>
          </a:bodyPr>
          <a:lstStyle/>
          <a:p>
            <a:pPr algn="ctr"/>
            <a:r>
              <a:rPr lang="en-US" altLang="zh-CN" sz="4400" b="1" dirty="0">
                <a:solidFill>
                  <a:schemeClr val="bg1">
                    <a:lumMod val="85000"/>
                  </a:schemeClr>
                </a:solidFill>
                <a:ea typeface="+mj-ea"/>
              </a:rPr>
              <a:t>01</a:t>
            </a:r>
            <a:endParaRPr lang="zh-CN" altLang="en-US" sz="4400" b="1" dirty="0">
              <a:solidFill>
                <a:schemeClr val="bg1">
                  <a:lumMod val="85000"/>
                </a:schemeClr>
              </a:solidFill>
              <a:ea typeface="+mj-ea"/>
            </a:endParaRPr>
          </a:p>
        </p:txBody>
      </p:sp>
      <p:sp>
        <p:nvSpPr>
          <p:cNvPr id="29" name="文本框 28">
            <a:extLst>
              <a:ext uri="{FF2B5EF4-FFF2-40B4-BE49-F238E27FC236}">
                <a16:creationId xmlns:a16="http://schemas.microsoft.com/office/drawing/2014/main" id="{0FFE9EEB-8628-4CCE-87C6-A859FFDAB1E3}"/>
              </a:ext>
            </a:extLst>
          </p:cNvPr>
          <p:cNvSpPr txBox="1"/>
          <p:nvPr/>
        </p:nvSpPr>
        <p:spPr>
          <a:xfrm>
            <a:off x="1345180" y="2797519"/>
            <a:ext cx="1748776" cy="1081963"/>
          </a:xfrm>
          <a:prstGeom prst="rect">
            <a:avLst/>
          </a:prstGeom>
          <a:noFill/>
        </p:spPr>
        <p:txBody>
          <a:bodyPr wrap="square" rtlCol="0">
            <a:spAutoFit/>
          </a:bodyPr>
          <a:lstStyle/>
          <a:p>
            <a:pPr algn="ctr">
              <a:lnSpc>
                <a:spcPct val="120000"/>
              </a:lnSpc>
            </a:pPr>
            <a:r>
              <a:rPr lang="zh-CN" altLang="en-US" sz="2800" b="1" dirty="0">
                <a:solidFill>
                  <a:schemeClr val="tx1">
                    <a:lumMod val="75000"/>
                    <a:lumOff val="25000"/>
                  </a:schemeClr>
                </a:solidFill>
              </a:rPr>
              <a:t>沟通</a:t>
            </a:r>
            <a:endParaRPr lang="en-US" altLang="zh-CN" sz="2800" b="1" dirty="0">
              <a:solidFill>
                <a:schemeClr val="tx1">
                  <a:lumMod val="75000"/>
                  <a:lumOff val="25000"/>
                </a:schemeClr>
              </a:solidFill>
            </a:endParaRPr>
          </a:p>
          <a:p>
            <a:pPr algn="ctr">
              <a:lnSpc>
                <a:spcPct val="120000"/>
              </a:lnSpc>
            </a:pPr>
            <a:r>
              <a:rPr lang="zh-CN" altLang="en-US" sz="2800" b="1" dirty="0">
                <a:solidFill>
                  <a:schemeClr val="accent1"/>
                </a:solidFill>
              </a:rPr>
              <a:t>为何物</a:t>
            </a:r>
          </a:p>
        </p:txBody>
      </p:sp>
      <p:sp>
        <p:nvSpPr>
          <p:cNvPr id="89" name="图形 29">
            <a:extLst>
              <a:ext uri="{FF2B5EF4-FFF2-40B4-BE49-F238E27FC236}">
                <a16:creationId xmlns:a16="http://schemas.microsoft.com/office/drawing/2014/main" id="{7EE63356-B6F0-4C98-8918-D9E2CA00AF59}"/>
              </a:ext>
            </a:extLst>
          </p:cNvPr>
          <p:cNvSpPr/>
          <p:nvPr/>
        </p:nvSpPr>
        <p:spPr>
          <a:xfrm>
            <a:off x="1949282" y="2233086"/>
            <a:ext cx="540514" cy="540438"/>
          </a:xfrm>
          <a:custGeom>
            <a:avLst/>
            <a:gdLst>
              <a:gd name="connsiteX0" fmla="*/ 396690 w 540514"/>
              <a:gd name="connsiteY0" fmla="*/ 349372 h 540438"/>
              <a:gd name="connsiteX1" fmla="*/ 349371 w 540514"/>
              <a:gd name="connsiteY1" fmla="*/ 42480 h 540438"/>
              <a:gd name="connsiteX2" fmla="*/ 42480 w 540514"/>
              <a:gd name="connsiteY2" fmla="*/ 89797 h 540438"/>
              <a:gd name="connsiteX3" fmla="*/ 89797 w 540514"/>
              <a:gd name="connsiteY3" fmla="*/ 396691 h 540438"/>
              <a:gd name="connsiteX4" fmla="*/ 349499 w 540514"/>
              <a:gd name="connsiteY4" fmla="*/ 396597 h 540438"/>
              <a:gd name="connsiteX5" fmla="*/ 349465 w 540514"/>
              <a:gd name="connsiteY5" fmla="*/ 396597 h 540438"/>
              <a:gd name="connsiteX6" fmla="*/ 352776 w 540514"/>
              <a:gd name="connsiteY6" fmla="*/ 400482 h 540438"/>
              <a:gd name="connsiteX7" fmla="*/ 482829 w 540514"/>
              <a:gd name="connsiteY7" fmla="*/ 530535 h 540438"/>
              <a:gd name="connsiteX8" fmla="*/ 530611 w 540514"/>
              <a:gd name="connsiteY8" fmla="*/ 530552 h 540438"/>
              <a:gd name="connsiteX9" fmla="*/ 530628 w 540514"/>
              <a:gd name="connsiteY9" fmla="*/ 482770 h 540438"/>
              <a:gd name="connsiteX10" fmla="*/ 400575 w 540514"/>
              <a:gd name="connsiteY10" fmla="*/ 352717 h 540438"/>
              <a:gd name="connsiteX11" fmla="*/ 396690 w 540514"/>
              <a:gd name="connsiteY11" fmla="*/ 349339 h 540438"/>
              <a:gd name="connsiteX12" fmla="*/ 405405 w 540514"/>
              <a:gd name="connsiteY12" fmla="*/ 219522 h 540438"/>
              <a:gd name="connsiteX13" fmla="*/ 219615 w 540514"/>
              <a:gd name="connsiteY13" fmla="*/ 405312 h 540438"/>
              <a:gd name="connsiteX14" fmla="*/ 33825 w 540514"/>
              <a:gd name="connsiteY14" fmla="*/ 219522 h 540438"/>
              <a:gd name="connsiteX15" fmla="*/ 219615 w 540514"/>
              <a:gd name="connsiteY15" fmla="*/ 33732 h 540438"/>
              <a:gd name="connsiteX16" fmla="*/ 405405 w 540514"/>
              <a:gd name="connsiteY16" fmla="*/ 219522 h 54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0514" h="540438">
                <a:moveTo>
                  <a:pt x="396690" y="349372"/>
                </a:moveTo>
                <a:cubicBezTo>
                  <a:pt x="468371" y="251560"/>
                  <a:pt x="447184" y="114160"/>
                  <a:pt x="349371" y="42480"/>
                </a:cubicBezTo>
                <a:cubicBezTo>
                  <a:pt x="251560" y="-29200"/>
                  <a:pt x="114160" y="-8015"/>
                  <a:pt x="42480" y="89797"/>
                </a:cubicBezTo>
                <a:cubicBezTo>
                  <a:pt x="-29200" y="187610"/>
                  <a:pt x="-8015" y="325010"/>
                  <a:pt x="89797" y="396691"/>
                </a:cubicBezTo>
                <a:cubicBezTo>
                  <a:pt x="167106" y="453344"/>
                  <a:pt x="272230" y="453307"/>
                  <a:pt x="349499" y="396597"/>
                </a:cubicBezTo>
                <a:lnTo>
                  <a:pt x="349465" y="396597"/>
                </a:lnTo>
                <a:cubicBezTo>
                  <a:pt x="350479" y="397948"/>
                  <a:pt x="351560" y="399232"/>
                  <a:pt x="352776" y="400482"/>
                </a:cubicBezTo>
                <a:lnTo>
                  <a:pt x="482829" y="530535"/>
                </a:lnTo>
                <a:cubicBezTo>
                  <a:pt x="496020" y="543732"/>
                  <a:pt x="517413" y="543743"/>
                  <a:pt x="530611" y="530552"/>
                </a:cubicBezTo>
                <a:cubicBezTo>
                  <a:pt x="543809" y="517360"/>
                  <a:pt x="543819" y="495968"/>
                  <a:pt x="530628" y="482770"/>
                </a:cubicBezTo>
                <a:lnTo>
                  <a:pt x="400575" y="352717"/>
                </a:lnTo>
                <a:cubicBezTo>
                  <a:pt x="399365" y="351494"/>
                  <a:pt x="398068" y="350366"/>
                  <a:pt x="396690" y="349339"/>
                </a:cubicBezTo>
                <a:close/>
                <a:moveTo>
                  <a:pt x="405405" y="219522"/>
                </a:moveTo>
                <a:cubicBezTo>
                  <a:pt x="405405" y="322131"/>
                  <a:pt x="322224" y="405312"/>
                  <a:pt x="219615" y="405312"/>
                </a:cubicBezTo>
                <a:cubicBezTo>
                  <a:pt x="117006" y="405312"/>
                  <a:pt x="33825" y="322131"/>
                  <a:pt x="33825" y="219522"/>
                </a:cubicBezTo>
                <a:cubicBezTo>
                  <a:pt x="33825" y="116913"/>
                  <a:pt x="117006" y="33732"/>
                  <a:pt x="219615" y="33732"/>
                </a:cubicBezTo>
                <a:cubicBezTo>
                  <a:pt x="322224" y="33732"/>
                  <a:pt x="405405" y="116913"/>
                  <a:pt x="405405" y="219522"/>
                </a:cubicBezTo>
                <a:close/>
              </a:path>
            </a:pathLst>
          </a:custGeom>
          <a:solidFill>
            <a:schemeClr val="tx1">
              <a:lumMod val="75000"/>
              <a:lumOff val="25000"/>
            </a:schemeClr>
          </a:solidFill>
          <a:ln w="33338" cap="flat">
            <a:noFill/>
            <a:prstDash val="solid"/>
            <a:miter/>
          </a:ln>
        </p:spPr>
        <p:txBody>
          <a:bodyPr rtlCol="0" anchor="ctr"/>
          <a:lstStyle/>
          <a:p>
            <a:endParaRPr lang="zh-CN" altLang="en-US"/>
          </a:p>
        </p:txBody>
      </p:sp>
      <p:sp>
        <p:nvSpPr>
          <p:cNvPr id="31" name="文本框 30">
            <a:extLst>
              <a:ext uri="{FF2B5EF4-FFF2-40B4-BE49-F238E27FC236}">
                <a16:creationId xmlns:a16="http://schemas.microsoft.com/office/drawing/2014/main" id="{FDE9FEAA-22BF-46C7-8120-54671CD9D5EB}"/>
              </a:ext>
            </a:extLst>
          </p:cNvPr>
          <p:cNvSpPr txBox="1"/>
          <p:nvPr/>
        </p:nvSpPr>
        <p:spPr>
          <a:xfrm>
            <a:off x="1030349" y="3867662"/>
            <a:ext cx="2395247" cy="307456"/>
          </a:xfrm>
          <a:prstGeom prst="rect">
            <a:avLst/>
          </a:prstGeom>
          <a:noFill/>
        </p:spPr>
        <p:txBody>
          <a:bodyPr wrap="square" rtlCol="0">
            <a:spAutoFit/>
          </a:bodyPr>
          <a:lstStyle/>
          <a:p>
            <a:pPr algn="ctr">
              <a:lnSpc>
                <a:spcPct val="130000"/>
              </a:lnSpc>
            </a:pPr>
            <a:r>
              <a:rPr lang="en-US" altLang="zh-CN" sz="1200" dirty="0">
                <a:solidFill>
                  <a:schemeClr val="tx1">
                    <a:lumMod val="50000"/>
                    <a:lumOff val="50000"/>
                  </a:schemeClr>
                </a:solidFill>
              </a:rPr>
              <a:t>WHAT IS A COMMUNICATION</a:t>
            </a:r>
            <a:endParaRPr lang="zh-CN" altLang="en-US" sz="1200" dirty="0">
              <a:solidFill>
                <a:schemeClr val="tx1">
                  <a:lumMod val="50000"/>
                  <a:lumOff val="50000"/>
                </a:schemeClr>
              </a:solidFill>
            </a:endParaRPr>
          </a:p>
        </p:txBody>
      </p:sp>
      <p:sp>
        <p:nvSpPr>
          <p:cNvPr id="22" name="矩形: 圆角 21">
            <a:extLst>
              <a:ext uri="{FF2B5EF4-FFF2-40B4-BE49-F238E27FC236}">
                <a16:creationId xmlns:a16="http://schemas.microsoft.com/office/drawing/2014/main" id="{1517FDC6-9052-4E52-8C0E-BB75CE9A0335}"/>
              </a:ext>
            </a:extLst>
          </p:cNvPr>
          <p:cNvSpPr/>
          <p:nvPr/>
        </p:nvSpPr>
        <p:spPr>
          <a:xfrm>
            <a:off x="3609034" y="2908300"/>
            <a:ext cx="2378438" cy="298501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23" name="文本框 22">
            <a:extLst>
              <a:ext uri="{FF2B5EF4-FFF2-40B4-BE49-F238E27FC236}">
                <a16:creationId xmlns:a16="http://schemas.microsoft.com/office/drawing/2014/main" id="{912EEDA0-7ED0-4F23-8330-DC70E8BE80BB}"/>
              </a:ext>
            </a:extLst>
          </p:cNvPr>
          <p:cNvSpPr txBox="1"/>
          <p:nvPr/>
        </p:nvSpPr>
        <p:spPr>
          <a:xfrm>
            <a:off x="4273987" y="5072625"/>
            <a:ext cx="1048532" cy="677108"/>
          </a:xfrm>
          <a:prstGeom prst="rect">
            <a:avLst/>
          </a:prstGeom>
          <a:noFill/>
        </p:spPr>
        <p:txBody>
          <a:bodyPr wrap="square" lIns="0" tIns="0" rIns="0" bIns="0" rtlCol="0">
            <a:spAutoFit/>
          </a:bodyPr>
          <a:lstStyle/>
          <a:p>
            <a:pPr algn="ctr"/>
            <a:r>
              <a:rPr lang="en-US" altLang="zh-CN" sz="4400" b="1" dirty="0">
                <a:solidFill>
                  <a:schemeClr val="bg1">
                    <a:lumMod val="85000"/>
                  </a:schemeClr>
                </a:solidFill>
                <a:ea typeface="+mj-ea"/>
              </a:rPr>
              <a:t>02</a:t>
            </a:r>
            <a:endParaRPr lang="zh-CN" altLang="en-US" sz="4400" b="1" dirty="0">
              <a:solidFill>
                <a:schemeClr val="bg1">
                  <a:lumMod val="85000"/>
                </a:schemeClr>
              </a:solidFill>
              <a:ea typeface="+mj-ea"/>
            </a:endParaRPr>
          </a:p>
        </p:txBody>
      </p:sp>
      <p:sp>
        <p:nvSpPr>
          <p:cNvPr id="24" name="文本框 23">
            <a:extLst>
              <a:ext uri="{FF2B5EF4-FFF2-40B4-BE49-F238E27FC236}">
                <a16:creationId xmlns:a16="http://schemas.microsoft.com/office/drawing/2014/main" id="{333FAEA5-DFE3-4A96-8D6A-45E759E92814}"/>
              </a:ext>
            </a:extLst>
          </p:cNvPr>
          <p:cNvSpPr txBox="1"/>
          <p:nvPr/>
        </p:nvSpPr>
        <p:spPr>
          <a:xfrm>
            <a:off x="3923865" y="3733722"/>
            <a:ext cx="1748776" cy="1081963"/>
          </a:xfrm>
          <a:prstGeom prst="rect">
            <a:avLst/>
          </a:prstGeom>
          <a:noFill/>
        </p:spPr>
        <p:txBody>
          <a:bodyPr wrap="square" rtlCol="0">
            <a:spAutoFit/>
          </a:bodyPr>
          <a:lstStyle/>
          <a:p>
            <a:pPr algn="ctr">
              <a:lnSpc>
                <a:spcPct val="120000"/>
              </a:lnSpc>
            </a:pPr>
            <a:r>
              <a:rPr lang="zh-CN" altLang="en-US" sz="2800" b="1" dirty="0">
                <a:solidFill>
                  <a:schemeClr val="tx1">
                    <a:lumMod val="75000"/>
                    <a:lumOff val="25000"/>
                  </a:schemeClr>
                </a:solidFill>
              </a:rPr>
              <a:t>沟通</a:t>
            </a:r>
            <a:endParaRPr lang="en-US" altLang="zh-CN" sz="2800" b="1" dirty="0">
              <a:solidFill>
                <a:schemeClr val="tx1">
                  <a:lumMod val="75000"/>
                  <a:lumOff val="25000"/>
                </a:schemeClr>
              </a:solidFill>
            </a:endParaRPr>
          </a:p>
          <a:p>
            <a:pPr algn="ctr">
              <a:lnSpc>
                <a:spcPct val="120000"/>
              </a:lnSpc>
            </a:pPr>
            <a:r>
              <a:rPr lang="zh-CN" altLang="en-US" sz="2800" b="1" dirty="0">
                <a:solidFill>
                  <a:schemeClr val="accent1"/>
                </a:solidFill>
              </a:rPr>
              <a:t>在职场</a:t>
            </a:r>
          </a:p>
        </p:txBody>
      </p:sp>
      <p:sp>
        <p:nvSpPr>
          <p:cNvPr id="91" name="任意多边形: 形状 90">
            <a:extLst>
              <a:ext uri="{FF2B5EF4-FFF2-40B4-BE49-F238E27FC236}">
                <a16:creationId xmlns:a16="http://schemas.microsoft.com/office/drawing/2014/main" id="{38B59F7A-1093-41DD-BA8E-EC8D5064EE48}"/>
              </a:ext>
            </a:extLst>
          </p:cNvPr>
          <p:cNvSpPr/>
          <p:nvPr/>
        </p:nvSpPr>
        <p:spPr>
          <a:xfrm>
            <a:off x="4528013" y="3169242"/>
            <a:ext cx="540479" cy="540480"/>
          </a:xfrm>
          <a:custGeom>
            <a:avLst/>
            <a:gdLst>
              <a:gd name="connsiteX0" fmla="*/ 270240 w 540479"/>
              <a:gd name="connsiteY0" fmla="*/ 506700 h 540480"/>
              <a:gd name="connsiteX1" fmla="*/ 33780 w 540479"/>
              <a:gd name="connsiteY1" fmla="*/ 270240 h 540480"/>
              <a:gd name="connsiteX2" fmla="*/ 270240 w 540479"/>
              <a:gd name="connsiteY2" fmla="*/ 33780 h 540480"/>
              <a:gd name="connsiteX3" fmla="*/ 506700 w 540479"/>
              <a:gd name="connsiteY3" fmla="*/ 270240 h 540480"/>
              <a:gd name="connsiteX4" fmla="*/ 270240 w 540479"/>
              <a:gd name="connsiteY4" fmla="*/ 506700 h 540480"/>
              <a:gd name="connsiteX5" fmla="*/ 270240 w 540479"/>
              <a:gd name="connsiteY5" fmla="*/ 540480 h 540480"/>
              <a:gd name="connsiteX6" fmla="*/ 540480 w 540479"/>
              <a:gd name="connsiteY6" fmla="*/ 270240 h 540480"/>
              <a:gd name="connsiteX7" fmla="*/ 270240 w 540479"/>
              <a:gd name="connsiteY7" fmla="*/ 0 h 540480"/>
              <a:gd name="connsiteX8" fmla="*/ 0 w 540479"/>
              <a:gd name="connsiteY8" fmla="*/ 270240 h 540480"/>
              <a:gd name="connsiteX9" fmla="*/ 270240 w 540479"/>
              <a:gd name="connsiteY9" fmla="*/ 540480 h 540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479" h="540480">
                <a:moveTo>
                  <a:pt x="270240" y="506700"/>
                </a:moveTo>
                <a:cubicBezTo>
                  <a:pt x="139647" y="506700"/>
                  <a:pt x="33780" y="400834"/>
                  <a:pt x="33780" y="270240"/>
                </a:cubicBezTo>
                <a:cubicBezTo>
                  <a:pt x="33780" y="139647"/>
                  <a:pt x="139647" y="33780"/>
                  <a:pt x="270240" y="33780"/>
                </a:cubicBezTo>
                <a:cubicBezTo>
                  <a:pt x="400834" y="33780"/>
                  <a:pt x="506700" y="139647"/>
                  <a:pt x="506700" y="270240"/>
                </a:cubicBezTo>
                <a:cubicBezTo>
                  <a:pt x="506700" y="400834"/>
                  <a:pt x="400834" y="506700"/>
                  <a:pt x="270240" y="506700"/>
                </a:cubicBezTo>
                <a:close/>
                <a:moveTo>
                  <a:pt x="270240" y="540480"/>
                </a:moveTo>
                <a:cubicBezTo>
                  <a:pt x="419490" y="540480"/>
                  <a:pt x="540480" y="419490"/>
                  <a:pt x="540480" y="270240"/>
                </a:cubicBezTo>
                <a:cubicBezTo>
                  <a:pt x="540480" y="120991"/>
                  <a:pt x="419490" y="0"/>
                  <a:pt x="270240" y="0"/>
                </a:cubicBezTo>
                <a:cubicBezTo>
                  <a:pt x="120991" y="0"/>
                  <a:pt x="0" y="120991"/>
                  <a:pt x="0" y="270240"/>
                </a:cubicBezTo>
                <a:cubicBezTo>
                  <a:pt x="0" y="419490"/>
                  <a:pt x="120991" y="540480"/>
                  <a:pt x="270240" y="540480"/>
                </a:cubicBezTo>
                <a:close/>
              </a:path>
            </a:pathLst>
          </a:custGeom>
          <a:solidFill>
            <a:schemeClr val="tx1">
              <a:lumMod val="75000"/>
              <a:lumOff val="25000"/>
            </a:schemeClr>
          </a:solidFill>
          <a:ln w="33338"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5192BF93-9121-4719-88A4-B9D856279DE9}"/>
              </a:ext>
            </a:extLst>
          </p:cNvPr>
          <p:cNvSpPr/>
          <p:nvPr/>
        </p:nvSpPr>
        <p:spPr>
          <a:xfrm>
            <a:off x="4667278" y="3329786"/>
            <a:ext cx="274471" cy="219452"/>
          </a:xfrm>
          <a:custGeom>
            <a:avLst/>
            <a:gdLst>
              <a:gd name="connsiteX0" fmla="*/ 231302 w 274471"/>
              <a:gd name="connsiteY0" fmla="*/ 7342 h 219452"/>
              <a:gd name="connsiteX1" fmla="*/ 230626 w 274471"/>
              <a:gd name="connsiteY1" fmla="*/ 8085 h 219452"/>
              <a:gd name="connsiteX2" fmla="*/ 113308 w 274471"/>
              <a:gd name="connsiteY2" fmla="*/ 157562 h 219452"/>
              <a:gd name="connsiteX3" fmla="*/ 42606 w 274471"/>
              <a:gd name="connsiteY3" fmla="*/ 86826 h 219452"/>
              <a:gd name="connsiteX4" fmla="*/ 6800 w 274471"/>
              <a:gd name="connsiteY4" fmla="*/ 88090 h 219452"/>
              <a:gd name="connsiteX5" fmla="*/ 6800 w 274471"/>
              <a:gd name="connsiteY5" fmla="*/ 122633 h 219452"/>
              <a:gd name="connsiteX6" fmla="*/ 96182 w 274471"/>
              <a:gd name="connsiteY6" fmla="*/ 212049 h 219452"/>
              <a:gd name="connsiteX7" fmla="*/ 132011 w 274471"/>
              <a:gd name="connsiteY7" fmla="*/ 212015 h 219452"/>
              <a:gd name="connsiteX8" fmla="*/ 132630 w 274471"/>
              <a:gd name="connsiteY8" fmla="*/ 211373 h 219452"/>
              <a:gd name="connsiteX9" fmla="*/ 267480 w 274471"/>
              <a:gd name="connsiteY9" fmla="*/ 42811 h 219452"/>
              <a:gd name="connsiteX10" fmla="*/ 266615 w 274471"/>
              <a:gd name="connsiteY10" fmla="*/ 6992 h 219452"/>
              <a:gd name="connsiteX11" fmla="*/ 231302 w 274471"/>
              <a:gd name="connsiteY11" fmla="*/ 7342 h 21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471" h="219452">
                <a:moveTo>
                  <a:pt x="231302" y="7342"/>
                </a:moveTo>
                <a:cubicBezTo>
                  <a:pt x="231062" y="7575"/>
                  <a:pt x="230835" y="7823"/>
                  <a:pt x="230626" y="8085"/>
                </a:cubicBezTo>
                <a:lnTo>
                  <a:pt x="113308" y="157562"/>
                </a:lnTo>
                <a:lnTo>
                  <a:pt x="42606" y="86826"/>
                </a:lnTo>
                <a:cubicBezTo>
                  <a:pt x="32370" y="77288"/>
                  <a:pt x="16338" y="77853"/>
                  <a:pt x="6800" y="88090"/>
                </a:cubicBezTo>
                <a:cubicBezTo>
                  <a:pt x="-2267" y="97820"/>
                  <a:pt x="-2267" y="112904"/>
                  <a:pt x="6800" y="122633"/>
                </a:cubicBezTo>
                <a:lnTo>
                  <a:pt x="96182" y="212049"/>
                </a:lnTo>
                <a:cubicBezTo>
                  <a:pt x="106084" y="221933"/>
                  <a:pt x="122126" y="221919"/>
                  <a:pt x="132011" y="212015"/>
                </a:cubicBezTo>
                <a:cubicBezTo>
                  <a:pt x="132221" y="211806"/>
                  <a:pt x="132427" y="211593"/>
                  <a:pt x="132630" y="211373"/>
                </a:cubicBezTo>
                <a:lnTo>
                  <a:pt x="267480" y="42811"/>
                </a:lnTo>
                <a:cubicBezTo>
                  <a:pt x="277131" y="32681"/>
                  <a:pt x="276742" y="16644"/>
                  <a:pt x="266615" y="6992"/>
                </a:cubicBezTo>
                <a:cubicBezTo>
                  <a:pt x="256687" y="-2465"/>
                  <a:pt x="241040" y="-2310"/>
                  <a:pt x="231302" y="7342"/>
                </a:cubicBezTo>
                <a:close/>
              </a:path>
            </a:pathLst>
          </a:custGeom>
          <a:solidFill>
            <a:schemeClr val="tx1">
              <a:lumMod val="75000"/>
              <a:lumOff val="25000"/>
            </a:schemeClr>
          </a:solidFill>
          <a:ln w="33338" cap="flat">
            <a:noFill/>
            <a:prstDash val="solid"/>
            <a:miter/>
          </a:ln>
        </p:spPr>
        <p:txBody>
          <a:bodyPr rtlCol="0" anchor="ctr"/>
          <a:lstStyle/>
          <a:p>
            <a:endParaRPr lang="zh-CN" altLang="en-US"/>
          </a:p>
        </p:txBody>
      </p:sp>
      <p:sp>
        <p:nvSpPr>
          <p:cNvPr id="26" name="文本框 25">
            <a:extLst>
              <a:ext uri="{FF2B5EF4-FFF2-40B4-BE49-F238E27FC236}">
                <a16:creationId xmlns:a16="http://schemas.microsoft.com/office/drawing/2014/main" id="{CDBC6CC9-494C-4C37-80A6-F57348C8D38D}"/>
              </a:ext>
            </a:extLst>
          </p:cNvPr>
          <p:cNvSpPr txBox="1"/>
          <p:nvPr/>
        </p:nvSpPr>
        <p:spPr>
          <a:xfrm>
            <a:off x="3609034" y="4803865"/>
            <a:ext cx="2395247" cy="307456"/>
          </a:xfrm>
          <a:prstGeom prst="rect">
            <a:avLst/>
          </a:prstGeom>
          <a:noFill/>
        </p:spPr>
        <p:txBody>
          <a:bodyPr wrap="square" rtlCol="0">
            <a:spAutoFit/>
          </a:bodyPr>
          <a:lstStyle/>
          <a:p>
            <a:pPr algn="ctr">
              <a:lnSpc>
                <a:spcPct val="130000"/>
              </a:lnSpc>
            </a:pPr>
            <a:r>
              <a:rPr lang="en-US" altLang="zh-CN" sz="1200" dirty="0">
                <a:solidFill>
                  <a:schemeClr val="tx1">
                    <a:lumMod val="50000"/>
                    <a:lumOff val="50000"/>
                  </a:schemeClr>
                </a:solidFill>
              </a:rPr>
              <a:t>IN THE WORKPLACE</a:t>
            </a:r>
          </a:p>
        </p:txBody>
      </p:sp>
      <p:sp>
        <p:nvSpPr>
          <p:cNvPr id="17" name="矩形: 圆角 16">
            <a:extLst>
              <a:ext uri="{FF2B5EF4-FFF2-40B4-BE49-F238E27FC236}">
                <a16:creationId xmlns:a16="http://schemas.microsoft.com/office/drawing/2014/main" id="{D14A30E4-186B-429C-A023-B0470675709E}"/>
              </a:ext>
            </a:extLst>
          </p:cNvPr>
          <p:cNvSpPr/>
          <p:nvPr/>
        </p:nvSpPr>
        <p:spPr>
          <a:xfrm>
            <a:off x="6187719" y="1972097"/>
            <a:ext cx="2378438" cy="298501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18" name="文本框 17">
            <a:extLst>
              <a:ext uri="{FF2B5EF4-FFF2-40B4-BE49-F238E27FC236}">
                <a16:creationId xmlns:a16="http://schemas.microsoft.com/office/drawing/2014/main" id="{82D44784-223F-40E1-9828-0D0EB139139C}"/>
              </a:ext>
            </a:extLst>
          </p:cNvPr>
          <p:cNvSpPr txBox="1"/>
          <p:nvPr/>
        </p:nvSpPr>
        <p:spPr>
          <a:xfrm>
            <a:off x="6852672" y="4136422"/>
            <a:ext cx="1048532" cy="677108"/>
          </a:xfrm>
          <a:prstGeom prst="rect">
            <a:avLst/>
          </a:prstGeom>
          <a:noFill/>
        </p:spPr>
        <p:txBody>
          <a:bodyPr wrap="square" lIns="0" tIns="0" rIns="0" bIns="0" rtlCol="0">
            <a:spAutoFit/>
          </a:bodyPr>
          <a:lstStyle/>
          <a:p>
            <a:pPr algn="ctr"/>
            <a:r>
              <a:rPr lang="en-US" altLang="zh-CN" sz="4400" b="1" dirty="0">
                <a:solidFill>
                  <a:schemeClr val="bg1">
                    <a:lumMod val="85000"/>
                  </a:schemeClr>
                </a:solidFill>
                <a:ea typeface="+mj-ea"/>
              </a:rPr>
              <a:t>03</a:t>
            </a:r>
            <a:endParaRPr lang="zh-CN" altLang="en-US" sz="4400" b="1" dirty="0">
              <a:solidFill>
                <a:schemeClr val="bg1">
                  <a:lumMod val="85000"/>
                </a:schemeClr>
              </a:solidFill>
              <a:ea typeface="+mj-ea"/>
            </a:endParaRPr>
          </a:p>
        </p:txBody>
      </p:sp>
      <p:sp>
        <p:nvSpPr>
          <p:cNvPr id="19" name="文本框 18">
            <a:extLst>
              <a:ext uri="{FF2B5EF4-FFF2-40B4-BE49-F238E27FC236}">
                <a16:creationId xmlns:a16="http://schemas.microsoft.com/office/drawing/2014/main" id="{D214D295-706E-4E01-9DC2-E500C9911DB4}"/>
              </a:ext>
            </a:extLst>
          </p:cNvPr>
          <p:cNvSpPr txBox="1"/>
          <p:nvPr/>
        </p:nvSpPr>
        <p:spPr>
          <a:xfrm>
            <a:off x="6502550" y="2797519"/>
            <a:ext cx="1748776" cy="1081963"/>
          </a:xfrm>
          <a:prstGeom prst="rect">
            <a:avLst/>
          </a:prstGeom>
          <a:noFill/>
        </p:spPr>
        <p:txBody>
          <a:bodyPr wrap="square" rtlCol="0">
            <a:spAutoFit/>
          </a:bodyPr>
          <a:lstStyle/>
          <a:p>
            <a:pPr algn="ctr">
              <a:lnSpc>
                <a:spcPct val="120000"/>
              </a:lnSpc>
            </a:pPr>
            <a:r>
              <a:rPr lang="zh-CN" altLang="en-US" sz="2800" b="1" dirty="0">
                <a:solidFill>
                  <a:schemeClr val="tx1">
                    <a:lumMod val="75000"/>
                    <a:lumOff val="25000"/>
                  </a:schemeClr>
                </a:solidFill>
              </a:rPr>
              <a:t>职场</a:t>
            </a:r>
            <a:endParaRPr lang="en-US" altLang="zh-CN" sz="2800" b="1" dirty="0">
              <a:solidFill>
                <a:schemeClr val="tx1">
                  <a:lumMod val="75000"/>
                  <a:lumOff val="25000"/>
                </a:schemeClr>
              </a:solidFill>
            </a:endParaRPr>
          </a:p>
          <a:p>
            <a:pPr algn="ctr">
              <a:lnSpc>
                <a:spcPct val="120000"/>
              </a:lnSpc>
            </a:pPr>
            <a:r>
              <a:rPr lang="zh-CN" altLang="en-US" sz="2800" b="1" dirty="0">
                <a:solidFill>
                  <a:schemeClr val="accent1"/>
                </a:solidFill>
              </a:rPr>
              <a:t>难沟通</a:t>
            </a:r>
          </a:p>
        </p:txBody>
      </p:sp>
      <p:sp>
        <p:nvSpPr>
          <p:cNvPr id="94" name="任意多边形: 形状 93">
            <a:extLst>
              <a:ext uri="{FF2B5EF4-FFF2-40B4-BE49-F238E27FC236}">
                <a16:creationId xmlns:a16="http://schemas.microsoft.com/office/drawing/2014/main" id="{9DDA8970-8F2A-4542-B17F-00A3F56083DA}"/>
              </a:ext>
            </a:extLst>
          </p:cNvPr>
          <p:cNvSpPr/>
          <p:nvPr/>
        </p:nvSpPr>
        <p:spPr>
          <a:xfrm>
            <a:off x="7106708" y="2266765"/>
            <a:ext cx="540575" cy="472974"/>
          </a:xfrm>
          <a:custGeom>
            <a:avLst/>
            <a:gdLst>
              <a:gd name="connsiteX0" fmla="*/ 268136 w 540575"/>
              <a:gd name="connsiteY0" fmla="*/ 34375 h 472974"/>
              <a:gd name="connsiteX1" fmla="*/ 270297 w 540575"/>
              <a:gd name="connsiteY1" fmla="*/ 33834 h 472974"/>
              <a:gd name="connsiteX2" fmla="*/ 272426 w 540575"/>
              <a:gd name="connsiteY2" fmla="*/ 34375 h 472974"/>
              <a:gd name="connsiteX3" fmla="*/ 274250 w 540575"/>
              <a:gd name="connsiteY3" fmla="*/ 36300 h 472974"/>
              <a:gd name="connsiteX4" fmla="*/ 505879 w 540575"/>
              <a:gd name="connsiteY4" fmla="*/ 430412 h 472974"/>
              <a:gd name="connsiteX5" fmla="*/ 505947 w 540575"/>
              <a:gd name="connsiteY5" fmla="*/ 436593 h 472974"/>
              <a:gd name="connsiteX6" fmla="*/ 504123 w 540575"/>
              <a:gd name="connsiteY6" fmla="*/ 438620 h 472974"/>
              <a:gd name="connsiteX7" fmla="*/ 501893 w 540575"/>
              <a:gd name="connsiteY7" fmla="*/ 439194 h 472974"/>
              <a:gd name="connsiteX8" fmla="*/ 38702 w 540575"/>
              <a:gd name="connsiteY8" fmla="*/ 439194 h 472974"/>
              <a:gd name="connsiteX9" fmla="*/ 36472 w 540575"/>
              <a:gd name="connsiteY9" fmla="*/ 438620 h 472974"/>
              <a:gd name="connsiteX10" fmla="*/ 34648 w 540575"/>
              <a:gd name="connsiteY10" fmla="*/ 436593 h 472974"/>
              <a:gd name="connsiteX11" fmla="*/ 34716 w 540575"/>
              <a:gd name="connsiteY11" fmla="*/ 430412 h 472974"/>
              <a:gd name="connsiteX12" fmla="*/ 266311 w 540575"/>
              <a:gd name="connsiteY12" fmla="*/ 36300 h 472974"/>
              <a:gd name="connsiteX13" fmla="*/ 268136 w 540575"/>
              <a:gd name="connsiteY13" fmla="*/ 34375 h 472974"/>
              <a:gd name="connsiteX14" fmla="*/ 303402 w 540575"/>
              <a:gd name="connsiteY14" fmla="*/ 19174 h 472974"/>
              <a:gd name="connsiteX15" fmla="*/ 251294 w 540575"/>
              <a:gd name="connsiteY15" fmla="*/ 5073 h 472974"/>
              <a:gd name="connsiteX16" fmla="*/ 237193 w 540575"/>
              <a:gd name="connsiteY16" fmla="*/ 19174 h 472974"/>
              <a:gd name="connsiteX17" fmla="*/ 5564 w 540575"/>
              <a:gd name="connsiteY17" fmla="*/ 413285 h 472974"/>
              <a:gd name="connsiteX18" fmla="*/ 38668 w 540575"/>
              <a:gd name="connsiteY18" fmla="*/ 472974 h 472974"/>
              <a:gd name="connsiteX19" fmla="*/ 501893 w 540575"/>
              <a:gd name="connsiteY19" fmla="*/ 472974 h 472974"/>
              <a:gd name="connsiteX20" fmla="*/ 534998 w 540575"/>
              <a:gd name="connsiteY20" fmla="*/ 413285 h 472974"/>
              <a:gd name="connsiteX21" fmla="*/ 303402 w 540575"/>
              <a:gd name="connsiteY21" fmla="*/ 19174 h 47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0575" h="472974">
                <a:moveTo>
                  <a:pt x="268136" y="34375"/>
                </a:moveTo>
                <a:cubicBezTo>
                  <a:pt x="268798" y="34012"/>
                  <a:pt x="269543" y="33826"/>
                  <a:pt x="270297" y="33834"/>
                </a:cubicBezTo>
                <a:cubicBezTo>
                  <a:pt x="271041" y="33831"/>
                  <a:pt x="271773" y="34017"/>
                  <a:pt x="272426" y="34375"/>
                </a:cubicBezTo>
                <a:cubicBezTo>
                  <a:pt x="273198" y="34838"/>
                  <a:pt x="273829" y="35504"/>
                  <a:pt x="274250" y="36300"/>
                </a:cubicBezTo>
                <a:lnTo>
                  <a:pt x="505879" y="430412"/>
                </a:lnTo>
                <a:cubicBezTo>
                  <a:pt x="507095" y="432438"/>
                  <a:pt x="507062" y="434600"/>
                  <a:pt x="505947" y="436593"/>
                </a:cubicBezTo>
                <a:cubicBezTo>
                  <a:pt x="505518" y="437411"/>
                  <a:pt x="504889" y="438107"/>
                  <a:pt x="504123" y="438620"/>
                </a:cubicBezTo>
                <a:cubicBezTo>
                  <a:pt x="503454" y="439029"/>
                  <a:pt x="502677" y="439232"/>
                  <a:pt x="501893" y="439194"/>
                </a:cubicBezTo>
                <a:lnTo>
                  <a:pt x="38702" y="439194"/>
                </a:lnTo>
                <a:cubicBezTo>
                  <a:pt x="37918" y="439232"/>
                  <a:pt x="37140" y="439032"/>
                  <a:pt x="36472" y="438620"/>
                </a:cubicBezTo>
                <a:cubicBezTo>
                  <a:pt x="35704" y="438107"/>
                  <a:pt x="35077" y="437411"/>
                  <a:pt x="34648" y="436593"/>
                </a:cubicBezTo>
                <a:cubicBezTo>
                  <a:pt x="33513" y="434681"/>
                  <a:pt x="33539" y="432297"/>
                  <a:pt x="34716" y="430412"/>
                </a:cubicBezTo>
                <a:lnTo>
                  <a:pt x="266311" y="36300"/>
                </a:lnTo>
                <a:cubicBezTo>
                  <a:pt x="266734" y="35505"/>
                  <a:pt x="267364" y="34839"/>
                  <a:pt x="268136" y="34375"/>
                </a:cubicBezTo>
                <a:close/>
                <a:moveTo>
                  <a:pt x="303402" y="19174"/>
                </a:moveTo>
                <a:cubicBezTo>
                  <a:pt x="292906" y="891"/>
                  <a:pt x="269577" y="-5422"/>
                  <a:pt x="251294" y="5073"/>
                </a:cubicBezTo>
                <a:cubicBezTo>
                  <a:pt x="245427" y="8441"/>
                  <a:pt x="240561" y="13307"/>
                  <a:pt x="237193" y="19174"/>
                </a:cubicBezTo>
                <a:lnTo>
                  <a:pt x="5564" y="413285"/>
                </a:lnTo>
                <a:cubicBezTo>
                  <a:pt x="-9874" y="439566"/>
                  <a:pt x="8638" y="472974"/>
                  <a:pt x="38668" y="472974"/>
                </a:cubicBezTo>
                <a:lnTo>
                  <a:pt x="501893" y="472974"/>
                </a:lnTo>
                <a:cubicBezTo>
                  <a:pt x="531924" y="472974"/>
                  <a:pt x="550469" y="439532"/>
                  <a:pt x="534998" y="413285"/>
                </a:cubicBezTo>
                <a:lnTo>
                  <a:pt x="303402" y="19174"/>
                </a:lnTo>
                <a:close/>
              </a:path>
            </a:pathLst>
          </a:custGeom>
          <a:solidFill>
            <a:schemeClr val="tx1">
              <a:lumMod val="75000"/>
              <a:lumOff val="25000"/>
            </a:schemeClr>
          </a:solidFill>
          <a:ln w="33338"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E5F60F5C-FBF1-418E-A36B-F24B6F61D8F8}"/>
              </a:ext>
            </a:extLst>
          </p:cNvPr>
          <p:cNvSpPr/>
          <p:nvPr/>
        </p:nvSpPr>
        <p:spPr>
          <a:xfrm>
            <a:off x="7343225" y="2401768"/>
            <a:ext cx="67560" cy="270411"/>
          </a:xfrm>
          <a:custGeom>
            <a:avLst/>
            <a:gdLst>
              <a:gd name="connsiteX0" fmla="*/ 0 w 67560"/>
              <a:gd name="connsiteY0" fmla="*/ 236631 h 270411"/>
              <a:gd name="connsiteX1" fmla="*/ 33780 w 67560"/>
              <a:gd name="connsiteY1" fmla="*/ 202851 h 270411"/>
              <a:gd name="connsiteX2" fmla="*/ 67560 w 67560"/>
              <a:gd name="connsiteY2" fmla="*/ 236631 h 270411"/>
              <a:gd name="connsiteX3" fmla="*/ 33780 w 67560"/>
              <a:gd name="connsiteY3" fmla="*/ 270411 h 270411"/>
              <a:gd name="connsiteX4" fmla="*/ 0 w 67560"/>
              <a:gd name="connsiteY4" fmla="*/ 236631 h 270411"/>
              <a:gd name="connsiteX5" fmla="*/ 3310 w 67560"/>
              <a:gd name="connsiteY5" fmla="*/ 33783 h 270411"/>
              <a:gd name="connsiteX6" fmla="*/ 30503 w 67560"/>
              <a:gd name="connsiteY6" fmla="*/ 171 h 270411"/>
              <a:gd name="connsiteX7" fmla="*/ 64114 w 67560"/>
              <a:gd name="connsiteY7" fmla="*/ 27364 h 270411"/>
              <a:gd name="connsiteX8" fmla="*/ 64114 w 67560"/>
              <a:gd name="connsiteY8" fmla="*/ 33783 h 270411"/>
              <a:gd name="connsiteX9" fmla="*/ 52291 w 67560"/>
              <a:gd name="connsiteY9" fmla="*/ 152249 h 270411"/>
              <a:gd name="connsiteX10" fmla="*/ 32126 w 67560"/>
              <a:gd name="connsiteY10" fmla="*/ 169244 h 270411"/>
              <a:gd name="connsiteX11" fmla="*/ 15133 w 67560"/>
              <a:gd name="connsiteY11" fmla="*/ 152249 h 270411"/>
              <a:gd name="connsiteX12" fmla="*/ 3310 w 67560"/>
              <a:gd name="connsiteY12" fmla="*/ 33783 h 270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60" h="270411">
                <a:moveTo>
                  <a:pt x="0" y="236631"/>
                </a:moveTo>
                <a:cubicBezTo>
                  <a:pt x="0" y="217975"/>
                  <a:pt x="15124" y="202851"/>
                  <a:pt x="33780" y="202851"/>
                </a:cubicBezTo>
                <a:cubicBezTo>
                  <a:pt x="52436" y="202851"/>
                  <a:pt x="67560" y="217975"/>
                  <a:pt x="67560" y="236631"/>
                </a:cubicBezTo>
                <a:cubicBezTo>
                  <a:pt x="67560" y="255288"/>
                  <a:pt x="52436" y="270411"/>
                  <a:pt x="33780" y="270411"/>
                </a:cubicBezTo>
                <a:cubicBezTo>
                  <a:pt x="15124" y="270411"/>
                  <a:pt x="0" y="255288"/>
                  <a:pt x="0" y="236631"/>
                </a:cubicBezTo>
                <a:close/>
                <a:moveTo>
                  <a:pt x="3310" y="33783"/>
                </a:moveTo>
                <a:cubicBezTo>
                  <a:pt x="1538" y="16992"/>
                  <a:pt x="13713" y="1944"/>
                  <a:pt x="30503" y="171"/>
                </a:cubicBezTo>
                <a:cubicBezTo>
                  <a:pt x="47294" y="-1601"/>
                  <a:pt x="62342" y="10574"/>
                  <a:pt x="64114" y="27364"/>
                </a:cubicBezTo>
                <a:cubicBezTo>
                  <a:pt x="64340" y="29498"/>
                  <a:pt x="64340" y="31649"/>
                  <a:pt x="64114" y="33783"/>
                </a:cubicBezTo>
                <a:lnTo>
                  <a:pt x="52291" y="152249"/>
                </a:lnTo>
                <a:cubicBezTo>
                  <a:pt x="51416" y="162510"/>
                  <a:pt x="42387" y="170119"/>
                  <a:pt x="32126" y="169244"/>
                </a:cubicBezTo>
                <a:cubicBezTo>
                  <a:pt x="23081" y="168470"/>
                  <a:pt x="15906" y="161295"/>
                  <a:pt x="15133" y="152249"/>
                </a:cubicBezTo>
                <a:lnTo>
                  <a:pt x="3310" y="33783"/>
                </a:lnTo>
                <a:close/>
              </a:path>
            </a:pathLst>
          </a:custGeom>
          <a:solidFill>
            <a:schemeClr val="tx1">
              <a:lumMod val="75000"/>
              <a:lumOff val="25000"/>
            </a:schemeClr>
          </a:solidFill>
          <a:ln w="33338" cap="flat">
            <a:noFill/>
            <a:prstDash val="solid"/>
            <a:miter/>
          </a:ln>
        </p:spPr>
        <p:txBody>
          <a:bodyPr rtlCol="0" anchor="ctr"/>
          <a:lstStyle/>
          <a:p>
            <a:endParaRPr lang="zh-CN" altLang="en-US"/>
          </a:p>
        </p:txBody>
      </p:sp>
      <p:sp>
        <p:nvSpPr>
          <p:cNvPr id="21" name="文本框 20">
            <a:extLst>
              <a:ext uri="{FF2B5EF4-FFF2-40B4-BE49-F238E27FC236}">
                <a16:creationId xmlns:a16="http://schemas.microsoft.com/office/drawing/2014/main" id="{C2C2B378-C7ED-482A-8701-5D22C89DF88F}"/>
              </a:ext>
            </a:extLst>
          </p:cNvPr>
          <p:cNvSpPr txBox="1"/>
          <p:nvPr/>
        </p:nvSpPr>
        <p:spPr>
          <a:xfrm>
            <a:off x="6187719" y="3867662"/>
            <a:ext cx="2395247" cy="307456"/>
          </a:xfrm>
          <a:prstGeom prst="rect">
            <a:avLst/>
          </a:prstGeom>
          <a:noFill/>
        </p:spPr>
        <p:txBody>
          <a:bodyPr wrap="square" rtlCol="0">
            <a:spAutoFit/>
          </a:bodyPr>
          <a:lstStyle/>
          <a:p>
            <a:pPr algn="ctr">
              <a:lnSpc>
                <a:spcPct val="130000"/>
              </a:lnSpc>
            </a:pPr>
            <a:r>
              <a:rPr lang="en-US" altLang="zh-CN" sz="1200" dirty="0">
                <a:solidFill>
                  <a:schemeClr val="tx1">
                    <a:lumMod val="50000"/>
                    <a:lumOff val="50000"/>
                  </a:schemeClr>
                </a:solidFill>
              </a:rPr>
              <a:t>JOB TO COMMUNICATE</a:t>
            </a:r>
          </a:p>
        </p:txBody>
      </p:sp>
      <p:sp>
        <p:nvSpPr>
          <p:cNvPr id="12" name="矩形: 圆角 11">
            <a:extLst>
              <a:ext uri="{FF2B5EF4-FFF2-40B4-BE49-F238E27FC236}">
                <a16:creationId xmlns:a16="http://schemas.microsoft.com/office/drawing/2014/main" id="{EAC1D074-773D-47F1-8D71-69E79A0711A4}"/>
              </a:ext>
            </a:extLst>
          </p:cNvPr>
          <p:cNvSpPr/>
          <p:nvPr/>
        </p:nvSpPr>
        <p:spPr>
          <a:xfrm>
            <a:off x="8766405" y="2908300"/>
            <a:ext cx="2378438" cy="2985018"/>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13" name="文本框 12">
            <a:extLst>
              <a:ext uri="{FF2B5EF4-FFF2-40B4-BE49-F238E27FC236}">
                <a16:creationId xmlns:a16="http://schemas.microsoft.com/office/drawing/2014/main" id="{5E1D8082-EB60-460A-962D-E67D6C5C6F78}"/>
              </a:ext>
            </a:extLst>
          </p:cNvPr>
          <p:cNvSpPr txBox="1"/>
          <p:nvPr/>
        </p:nvSpPr>
        <p:spPr>
          <a:xfrm>
            <a:off x="9431358" y="5072625"/>
            <a:ext cx="1048532" cy="677108"/>
          </a:xfrm>
          <a:prstGeom prst="rect">
            <a:avLst/>
          </a:prstGeom>
          <a:noFill/>
        </p:spPr>
        <p:txBody>
          <a:bodyPr wrap="square" lIns="0" tIns="0" rIns="0" bIns="0" rtlCol="0">
            <a:spAutoFit/>
          </a:bodyPr>
          <a:lstStyle/>
          <a:p>
            <a:pPr algn="ctr"/>
            <a:r>
              <a:rPr lang="en-US" altLang="zh-CN" sz="4400" b="1" dirty="0">
                <a:solidFill>
                  <a:schemeClr val="bg1">
                    <a:lumMod val="85000"/>
                  </a:schemeClr>
                </a:solidFill>
                <a:ea typeface="+mj-ea"/>
              </a:rPr>
              <a:t>04</a:t>
            </a:r>
            <a:endParaRPr lang="zh-CN" altLang="en-US" sz="4400" b="1" dirty="0">
              <a:solidFill>
                <a:schemeClr val="bg1">
                  <a:lumMod val="85000"/>
                </a:schemeClr>
              </a:solidFill>
              <a:ea typeface="+mj-ea"/>
            </a:endParaRPr>
          </a:p>
        </p:txBody>
      </p:sp>
      <p:sp>
        <p:nvSpPr>
          <p:cNvPr id="14" name="文本框 13">
            <a:extLst>
              <a:ext uri="{FF2B5EF4-FFF2-40B4-BE49-F238E27FC236}">
                <a16:creationId xmlns:a16="http://schemas.microsoft.com/office/drawing/2014/main" id="{5FC9CFF8-EEF3-43EA-97BA-F00B1A2F9FA5}"/>
              </a:ext>
            </a:extLst>
          </p:cNvPr>
          <p:cNvSpPr txBox="1"/>
          <p:nvPr/>
        </p:nvSpPr>
        <p:spPr>
          <a:xfrm>
            <a:off x="9081236" y="3733722"/>
            <a:ext cx="1748776" cy="1081963"/>
          </a:xfrm>
          <a:prstGeom prst="rect">
            <a:avLst/>
          </a:prstGeom>
          <a:noFill/>
        </p:spPr>
        <p:txBody>
          <a:bodyPr wrap="square" rtlCol="0">
            <a:spAutoFit/>
          </a:bodyPr>
          <a:lstStyle/>
          <a:p>
            <a:pPr algn="ctr">
              <a:lnSpc>
                <a:spcPct val="120000"/>
              </a:lnSpc>
            </a:pPr>
            <a:r>
              <a:rPr lang="zh-CN" altLang="en-US" sz="2800" b="1" dirty="0">
                <a:solidFill>
                  <a:schemeClr val="tx1">
                    <a:lumMod val="75000"/>
                    <a:lumOff val="25000"/>
                  </a:schemeClr>
                </a:solidFill>
              </a:rPr>
              <a:t>沟通</a:t>
            </a:r>
            <a:endParaRPr lang="en-US" altLang="zh-CN" sz="2800" b="1" dirty="0">
              <a:solidFill>
                <a:schemeClr val="tx1">
                  <a:lumMod val="75000"/>
                  <a:lumOff val="25000"/>
                </a:schemeClr>
              </a:solidFill>
            </a:endParaRPr>
          </a:p>
          <a:p>
            <a:pPr algn="ctr">
              <a:lnSpc>
                <a:spcPct val="120000"/>
              </a:lnSpc>
            </a:pPr>
            <a:r>
              <a:rPr lang="zh-CN" altLang="en-US" sz="2800" b="1" dirty="0">
                <a:solidFill>
                  <a:schemeClr val="accent1"/>
                </a:solidFill>
              </a:rPr>
              <a:t>小秘籍</a:t>
            </a:r>
          </a:p>
        </p:txBody>
      </p:sp>
      <p:sp>
        <p:nvSpPr>
          <p:cNvPr id="97" name="任意多边形: 形状 96">
            <a:extLst>
              <a:ext uri="{FF2B5EF4-FFF2-40B4-BE49-F238E27FC236}">
                <a16:creationId xmlns:a16="http://schemas.microsoft.com/office/drawing/2014/main" id="{3B742A89-46E9-4792-AE98-491D64E579E7}"/>
              </a:ext>
            </a:extLst>
          </p:cNvPr>
          <p:cNvSpPr/>
          <p:nvPr/>
        </p:nvSpPr>
        <p:spPr>
          <a:xfrm>
            <a:off x="9888063" y="3203022"/>
            <a:ext cx="202680" cy="253389"/>
          </a:xfrm>
          <a:custGeom>
            <a:avLst/>
            <a:gdLst>
              <a:gd name="connsiteX0" fmla="*/ 0 w 202680"/>
              <a:gd name="connsiteY0" fmla="*/ 236460 h 253389"/>
              <a:gd name="connsiteX1" fmla="*/ 0 w 202680"/>
              <a:gd name="connsiteY1" fmla="*/ 0 h 253389"/>
              <a:gd name="connsiteX2" fmla="*/ 33780 w 202680"/>
              <a:gd name="connsiteY2" fmla="*/ 0 h 253389"/>
              <a:gd name="connsiteX3" fmla="*/ 33780 w 202680"/>
              <a:gd name="connsiteY3" fmla="*/ 206632 h 253389"/>
              <a:gd name="connsiteX4" fmla="*/ 92659 w 202680"/>
              <a:gd name="connsiteY4" fmla="*/ 171265 h 253389"/>
              <a:gd name="connsiteX5" fmla="*/ 110022 w 202680"/>
              <a:gd name="connsiteY5" fmla="*/ 171265 h 253389"/>
              <a:gd name="connsiteX6" fmla="*/ 168900 w 202680"/>
              <a:gd name="connsiteY6" fmla="*/ 206632 h 253389"/>
              <a:gd name="connsiteX7" fmla="*/ 168900 w 202680"/>
              <a:gd name="connsiteY7" fmla="*/ 0 h 253389"/>
              <a:gd name="connsiteX8" fmla="*/ 202680 w 202680"/>
              <a:gd name="connsiteY8" fmla="*/ 0 h 253389"/>
              <a:gd name="connsiteX9" fmla="*/ 202680 w 202680"/>
              <a:gd name="connsiteY9" fmla="*/ 236460 h 253389"/>
              <a:gd name="connsiteX10" fmla="*/ 185793 w 202680"/>
              <a:gd name="connsiteY10" fmla="*/ 253353 h 253389"/>
              <a:gd name="connsiteX11" fmla="*/ 177109 w 202680"/>
              <a:gd name="connsiteY11" fmla="*/ 250952 h 253389"/>
              <a:gd name="connsiteX12" fmla="*/ 101340 w 202680"/>
              <a:gd name="connsiteY12" fmla="*/ 205484 h 253389"/>
              <a:gd name="connsiteX13" fmla="*/ 25572 w 202680"/>
              <a:gd name="connsiteY13" fmla="*/ 250985 h 253389"/>
              <a:gd name="connsiteX14" fmla="*/ 2402 w 202680"/>
              <a:gd name="connsiteY14" fmla="*/ 245179 h 253389"/>
              <a:gd name="connsiteX15" fmla="*/ 0 w 202680"/>
              <a:gd name="connsiteY15" fmla="*/ 236460 h 253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2680" h="253389">
                <a:moveTo>
                  <a:pt x="0" y="236460"/>
                </a:moveTo>
                <a:lnTo>
                  <a:pt x="0" y="0"/>
                </a:lnTo>
                <a:lnTo>
                  <a:pt x="33780" y="0"/>
                </a:lnTo>
                <a:lnTo>
                  <a:pt x="33780" y="206632"/>
                </a:lnTo>
                <a:lnTo>
                  <a:pt x="92659" y="171265"/>
                </a:lnTo>
                <a:cubicBezTo>
                  <a:pt x="98003" y="168062"/>
                  <a:pt x="104677" y="168062"/>
                  <a:pt x="110022" y="171265"/>
                </a:cubicBezTo>
                <a:lnTo>
                  <a:pt x="168900" y="206632"/>
                </a:lnTo>
                <a:lnTo>
                  <a:pt x="168900" y="0"/>
                </a:lnTo>
                <a:lnTo>
                  <a:pt x="202680" y="0"/>
                </a:lnTo>
                <a:lnTo>
                  <a:pt x="202680" y="236460"/>
                </a:lnTo>
                <a:cubicBezTo>
                  <a:pt x="202683" y="245788"/>
                  <a:pt x="195120" y="253352"/>
                  <a:pt x="185793" y="253353"/>
                </a:cubicBezTo>
                <a:cubicBezTo>
                  <a:pt x="182733" y="253354"/>
                  <a:pt x="179733" y="252524"/>
                  <a:pt x="177109" y="250952"/>
                </a:cubicBezTo>
                <a:lnTo>
                  <a:pt x="101340" y="205484"/>
                </a:lnTo>
                <a:lnTo>
                  <a:pt x="25572" y="250985"/>
                </a:lnTo>
                <a:cubicBezTo>
                  <a:pt x="17570" y="255780"/>
                  <a:pt x="7197" y="253180"/>
                  <a:pt x="2402" y="245179"/>
                </a:cubicBezTo>
                <a:cubicBezTo>
                  <a:pt x="824" y="242545"/>
                  <a:pt x="-7" y="239531"/>
                  <a:pt x="0" y="236460"/>
                </a:cubicBezTo>
                <a:close/>
              </a:path>
            </a:pathLst>
          </a:custGeom>
          <a:solidFill>
            <a:schemeClr val="tx1">
              <a:lumMod val="75000"/>
              <a:lumOff val="25000"/>
            </a:schemeClr>
          </a:solidFill>
          <a:ln w="33338"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4D011286-FD9B-40F4-967E-AADE93050CAF}"/>
              </a:ext>
            </a:extLst>
          </p:cNvPr>
          <p:cNvSpPr/>
          <p:nvPr/>
        </p:nvSpPr>
        <p:spPr>
          <a:xfrm>
            <a:off x="9719164" y="3169242"/>
            <a:ext cx="472920" cy="540480"/>
          </a:xfrm>
          <a:custGeom>
            <a:avLst/>
            <a:gdLst>
              <a:gd name="connsiteX0" fmla="*/ 67560 w 472920"/>
              <a:gd name="connsiteY0" fmla="*/ 0 h 540480"/>
              <a:gd name="connsiteX1" fmla="*/ 405360 w 472920"/>
              <a:gd name="connsiteY1" fmla="*/ 0 h 540480"/>
              <a:gd name="connsiteX2" fmla="*/ 472920 w 472920"/>
              <a:gd name="connsiteY2" fmla="*/ 67560 h 540480"/>
              <a:gd name="connsiteX3" fmla="*/ 472920 w 472920"/>
              <a:gd name="connsiteY3" fmla="*/ 472920 h 540480"/>
              <a:gd name="connsiteX4" fmla="*/ 405360 w 472920"/>
              <a:gd name="connsiteY4" fmla="*/ 540480 h 540480"/>
              <a:gd name="connsiteX5" fmla="*/ 67560 w 472920"/>
              <a:gd name="connsiteY5" fmla="*/ 540480 h 540480"/>
              <a:gd name="connsiteX6" fmla="*/ 0 w 472920"/>
              <a:gd name="connsiteY6" fmla="*/ 472920 h 540480"/>
              <a:gd name="connsiteX7" fmla="*/ 0 w 472920"/>
              <a:gd name="connsiteY7" fmla="*/ 439140 h 540480"/>
              <a:gd name="connsiteX8" fmla="*/ 33780 w 472920"/>
              <a:gd name="connsiteY8" fmla="*/ 439140 h 540480"/>
              <a:gd name="connsiteX9" fmla="*/ 33780 w 472920"/>
              <a:gd name="connsiteY9" fmla="*/ 472920 h 540480"/>
              <a:gd name="connsiteX10" fmla="*/ 67560 w 472920"/>
              <a:gd name="connsiteY10" fmla="*/ 506700 h 540480"/>
              <a:gd name="connsiteX11" fmla="*/ 405360 w 472920"/>
              <a:gd name="connsiteY11" fmla="*/ 506700 h 540480"/>
              <a:gd name="connsiteX12" fmla="*/ 439140 w 472920"/>
              <a:gd name="connsiteY12" fmla="*/ 472920 h 540480"/>
              <a:gd name="connsiteX13" fmla="*/ 439140 w 472920"/>
              <a:gd name="connsiteY13" fmla="*/ 67560 h 540480"/>
              <a:gd name="connsiteX14" fmla="*/ 405360 w 472920"/>
              <a:gd name="connsiteY14" fmla="*/ 33780 h 540480"/>
              <a:gd name="connsiteX15" fmla="*/ 67560 w 472920"/>
              <a:gd name="connsiteY15" fmla="*/ 33780 h 540480"/>
              <a:gd name="connsiteX16" fmla="*/ 33780 w 472920"/>
              <a:gd name="connsiteY16" fmla="*/ 67560 h 540480"/>
              <a:gd name="connsiteX17" fmla="*/ 33780 w 472920"/>
              <a:gd name="connsiteY17" fmla="*/ 101340 h 540480"/>
              <a:gd name="connsiteX18" fmla="*/ 0 w 472920"/>
              <a:gd name="connsiteY18" fmla="*/ 101340 h 540480"/>
              <a:gd name="connsiteX19" fmla="*/ 0 w 472920"/>
              <a:gd name="connsiteY19" fmla="*/ 67560 h 540480"/>
              <a:gd name="connsiteX20" fmla="*/ 67560 w 472920"/>
              <a:gd name="connsiteY20" fmla="*/ 0 h 540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2920" h="540480">
                <a:moveTo>
                  <a:pt x="67560" y="0"/>
                </a:moveTo>
                <a:lnTo>
                  <a:pt x="405360" y="0"/>
                </a:lnTo>
                <a:cubicBezTo>
                  <a:pt x="442673" y="0"/>
                  <a:pt x="472920" y="30248"/>
                  <a:pt x="472920" y="67560"/>
                </a:cubicBezTo>
                <a:lnTo>
                  <a:pt x="472920" y="472920"/>
                </a:lnTo>
                <a:cubicBezTo>
                  <a:pt x="472920" y="510233"/>
                  <a:pt x="442673" y="540480"/>
                  <a:pt x="405360" y="540480"/>
                </a:cubicBezTo>
                <a:lnTo>
                  <a:pt x="67560" y="540480"/>
                </a:lnTo>
                <a:cubicBezTo>
                  <a:pt x="30248" y="540480"/>
                  <a:pt x="0" y="510233"/>
                  <a:pt x="0" y="472920"/>
                </a:cubicBezTo>
                <a:lnTo>
                  <a:pt x="0" y="439140"/>
                </a:lnTo>
                <a:lnTo>
                  <a:pt x="33780" y="439140"/>
                </a:lnTo>
                <a:lnTo>
                  <a:pt x="33780" y="472920"/>
                </a:lnTo>
                <a:cubicBezTo>
                  <a:pt x="33780" y="491577"/>
                  <a:pt x="48904" y="506700"/>
                  <a:pt x="67560" y="506700"/>
                </a:cubicBezTo>
                <a:lnTo>
                  <a:pt x="405360" y="506700"/>
                </a:lnTo>
                <a:cubicBezTo>
                  <a:pt x="424017" y="506700"/>
                  <a:pt x="439140" y="491577"/>
                  <a:pt x="439140" y="472920"/>
                </a:cubicBezTo>
                <a:lnTo>
                  <a:pt x="439140" y="67560"/>
                </a:lnTo>
                <a:cubicBezTo>
                  <a:pt x="439140" y="48904"/>
                  <a:pt x="424017" y="33780"/>
                  <a:pt x="405360" y="33780"/>
                </a:cubicBezTo>
                <a:lnTo>
                  <a:pt x="67560" y="33780"/>
                </a:lnTo>
                <a:cubicBezTo>
                  <a:pt x="48904" y="33780"/>
                  <a:pt x="33780" y="48904"/>
                  <a:pt x="33780" y="67560"/>
                </a:cubicBezTo>
                <a:lnTo>
                  <a:pt x="33780" y="101340"/>
                </a:lnTo>
                <a:lnTo>
                  <a:pt x="0" y="101340"/>
                </a:lnTo>
                <a:lnTo>
                  <a:pt x="0" y="67560"/>
                </a:lnTo>
                <a:cubicBezTo>
                  <a:pt x="0" y="30248"/>
                  <a:pt x="30248" y="0"/>
                  <a:pt x="67560" y="0"/>
                </a:cubicBezTo>
                <a:close/>
              </a:path>
            </a:pathLst>
          </a:custGeom>
          <a:solidFill>
            <a:schemeClr val="tx1">
              <a:lumMod val="75000"/>
              <a:lumOff val="25000"/>
            </a:schemeClr>
          </a:solidFill>
          <a:ln w="33338"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A84CF792-BBAB-4169-8D74-664A53FA03FB}"/>
              </a:ext>
            </a:extLst>
          </p:cNvPr>
          <p:cNvSpPr/>
          <p:nvPr/>
        </p:nvSpPr>
        <p:spPr>
          <a:xfrm>
            <a:off x="9685384" y="3304362"/>
            <a:ext cx="101340" cy="270240"/>
          </a:xfrm>
          <a:custGeom>
            <a:avLst/>
            <a:gdLst>
              <a:gd name="connsiteX0" fmla="*/ 33780 w 101340"/>
              <a:gd name="connsiteY0" fmla="*/ 33780 h 270240"/>
              <a:gd name="connsiteX1" fmla="*/ 33780 w 101340"/>
              <a:gd name="connsiteY1" fmla="*/ 16890 h 270240"/>
              <a:gd name="connsiteX2" fmla="*/ 50670 w 101340"/>
              <a:gd name="connsiteY2" fmla="*/ 0 h 270240"/>
              <a:gd name="connsiteX3" fmla="*/ 67560 w 101340"/>
              <a:gd name="connsiteY3" fmla="*/ 16890 h 270240"/>
              <a:gd name="connsiteX4" fmla="*/ 67560 w 101340"/>
              <a:gd name="connsiteY4" fmla="*/ 33780 h 270240"/>
              <a:gd name="connsiteX5" fmla="*/ 84450 w 101340"/>
              <a:gd name="connsiteY5" fmla="*/ 33780 h 270240"/>
              <a:gd name="connsiteX6" fmla="*/ 101340 w 101340"/>
              <a:gd name="connsiteY6" fmla="*/ 50670 h 270240"/>
              <a:gd name="connsiteX7" fmla="*/ 84450 w 101340"/>
              <a:gd name="connsiteY7" fmla="*/ 67560 h 270240"/>
              <a:gd name="connsiteX8" fmla="*/ 16890 w 101340"/>
              <a:gd name="connsiteY8" fmla="*/ 67560 h 270240"/>
              <a:gd name="connsiteX9" fmla="*/ 0 w 101340"/>
              <a:gd name="connsiteY9" fmla="*/ 50670 h 270240"/>
              <a:gd name="connsiteX10" fmla="*/ 16890 w 101340"/>
              <a:gd name="connsiteY10" fmla="*/ 33780 h 270240"/>
              <a:gd name="connsiteX11" fmla="*/ 33780 w 101340"/>
              <a:gd name="connsiteY11" fmla="*/ 33780 h 270240"/>
              <a:gd name="connsiteX12" fmla="*/ 33780 w 101340"/>
              <a:gd name="connsiteY12" fmla="*/ 135120 h 270240"/>
              <a:gd name="connsiteX13" fmla="*/ 33780 w 101340"/>
              <a:gd name="connsiteY13" fmla="*/ 118230 h 270240"/>
              <a:gd name="connsiteX14" fmla="*/ 50670 w 101340"/>
              <a:gd name="connsiteY14" fmla="*/ 101340 h 270240"/>
              <a:gd name="connsiteX15" fmla="*/ 67560 w 101340"/>
              <a:gd name="connsiteY15" fmla="*/ 118230 h 270240"/>
              <a:gd name="connsiteX16" fmla="*/ 67560 w 101340"/>
              <a:gd name="connsiteY16" fmla="*/ 135120 h 270240"/>
              <a:gd name="connsiteX17" fmla="*/ 84450 w 101340"/>
              <a:gd name="connsiteY17" fmla="*/ 135120 h 270240"/>
              <a:gd name="connsiteX18" fmla="*/ 101340 w 101340"/>
              <a:gd name="connsiteY18" fmla="*/ 152010 h 270240"/>
              <a:gd name="connsiteX19" fmla="*/ 84450 w 101340"/>
              <a:gd name="connsiteY19" fmla="*/ 168900 h 270240"/>
              <a:gd name="connsiteX20" fmla="*/ 16890 w 101340"/>
              <a:gd name="connsiteY20" fmla="*/ 168900 h 270240"/>
              <a:gd name="connsiteX21" fmla="*/ 0 w 101340"/>
              <a:gd name="connsiteY21" fmla="*/ 152010 h 270240"/>
              <a:gd name="connsiteX22" fmla="*/ 16890 w 101340"/>
              <a:gd name="connsiteY22" fmla="*/ 135120 h 270240"/>
              <a:gd name="connsiteX23" fmla="*/ 33780 w 101340"/>
              <a:gd name="connsiteY23" fmla="*/ 135120 h 270240"/>
              <a:gd name="connsiteX24" fmla="*/ 33780 w 101340"/>
              <a:gd name="connsiteY24" fmla="*/ 236460 h 270240"/>
              <a:gd name="connsiteX25" fmla="*/ 33780 w 101340"/>
              <a:gd name="connsiteY25" fmla="*/ 219570 h 270240"/>
              <a:gd name="connsiteX26" fmla="*/ 50670 w 101340"/>
              <a:gd name="connsiteY26" fmla="*/ 202680 h 270240"/>
              <a:gd name="connsiteX27" fmla="*/ 67560 w 101340"/>
              <a:gd name="connsiteY27" fmla="*/ 219570 h 270240"/>
              <a:gd name="connsiteX28" fmla="*/ 67560 w 101340"/>
              <a:gd name="connsiteY28" fmla="*/ 236460 h 270240"/>
              <a:gd name="connsiteX29" fmla="*/ 84450 w 101340"/>
              <a:gd name="connsiteY29" fmla="*/ 236460 h 270240"/>
              <a:gd name="connsiteX30" fmla="*/ 101340 w 101340"/>
              <a:gd name="connsiteY30" fmla="*/ 253350 h 270240"/>
              <a:gd name="connsiteX31" fmla="*/ 84450 w 101340"/>
              <a:gd name="connsiteY31" fmla="*/ 270240 h 270240"/>
              <a:gd name="connsiteX32" fmla="*/ 16890 w 101340"/>
              <a:gd name="connsiteY32" fmla="*/ 270240 h 270240"/>
              <a:gd name="connsiteX33" fmla="*/ 0 w 101340"/>
              <a:gd name="connsiteY33" fmla="*/ 253350 h 270240"/>
              <a:gd name="connsiteX34" fmla="*/ 16890 w 101340"/>
              <a:gd name="connsiteY34" fmla="*/ 236460 h 270240"/>
              <a:gd name="connsiteX35" fmla="*/ 33780 w 101340"/>
              <a:gd name="connsiteY35" fmla="*/ 236460 h 27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1340" h="270240">
                <a:moveTo>
                  <a:pt x="33780" y="33780"/>
                </a:moveTo>
                <a:lnTo>
                  <a:pt x="33780" y="16890"/>
                </a:lnTo>
                <a:cubicBezTo>
                  <a:pt x="33780" y="7562"/>
                  <a:pt x="41342" y="0"/>
                  <a:pt x="50670" y="0"/>
                </a:cubicBezTo>
                <a:cubicBezTo>
                  <a:pt x="59998" y="0"/>
                  <a:pt x="67560" y="7562"/>
                  <a:pt x="67560" y="16890"/>
                </a:cubicBezTo>
                <a:lnTo>
                  <a:pt x="67560" y="33780"/>
                </a:lnTo>
                <a:lnTo>
                  <a:pt x="84450" y="33780"/>
                </a:lnTo>
                <a:cubicBezTo>
                  <a:pt x="93778" y="33780"/>
                  <a:pt x="101340" y="41342"/>
                  <a:pt x="101340" y="50670"/>
                </a:cubicBezTo>
                <a:cubicBezTo>
                  <a:pt x="101340" y="59998"/>
                  <a:pt x="93778" y="67560"/>
                  <a:pt x="84450" y="67560"/>
                </a:cubicBezTo>
                <a:lnTo>
                  <a:pt x="16890" y="67560"/>
                </a:lnTo>
                <a:cubicBezTo>
                  <a:pt x="7562" y="67560"/>
                  <a:pt x="0" y="59998"/>
                  <a:pt x="0" y="50670"/>
                </a:cubicBezTo>
                <a:cubicBezTo>
                  <a:pt x="0" y="41342"/>
                  <a:pt x="7562" y="33780"/>
                  <a:pt x="16890" y="33780"/>
                </a:cubicBezTo>
                <a:lnTo>
                  <a:pt x="33780" y="33780"/>
                </a:lnTo>
                <a:close/>
                <a:moveTo>
                  <a:pt x="33780" y="135120"/>
                </a:moveTo>
                <a:lnTo>
                  <a:pt x="33780" y="118230"/>
                </a:lnTo>
                <a:cubicBezTo>
                  <a:pt x="33780" y="108902"/>
                  <a:pt x="41342" y="101340"/>
                  <a:pt x="50670" y="101340"/>
                </a:cubicBezTo>
                <a:cubicBezTo>
                  <a:pt x="59998" y="101340"/>
                  <a:pt x="67560" y="108902"/>
                  <a:pt x="67560" y="118230"/>
                </a:cubicBezTo>
                <a:lnTo>
                  <a:pt x="67560" y="135120"/>
                </a:lnTo>
                <a:lnTo>
                  <a:pt x="84450" y="135120"/>
                </a:lnTo>
                <a:cubicBezTo>
                  <a:pt x="93778" y="135120"/>
                  <a:pt x="101340" y="142682"/>
                  <a:pt x="101340" y="152010"/>
                </a:cubicBezTo>
                <a:cubicBezTo>
                  <a:pt x="101340" y="161338"/>
                  <a:pt x="93778" y="168900"/>
                  <a:pt x="84450" y="168900"/>
                </a:cubicBezTo>
                <a:lnTo>
                  <a:pt x="16890" y="168900"/>
                </a:lnTo>
                <a:cubicBezTo>
                  <a:pt x="7562" y="168900"/>
                  <a:pt x="0" y="161338"/>
                  <a:pt x="0" y="152010"/>
                </a:cubicBezTo>
                <a:cubicBezTo>
                  <a:pt x="0" y="142682"/>
                  <a:pt x="7562" y="135120"/>
                  <a:pt x="16890" y="135120"/>
                </a:cubicBezTo>
                <a:lnTo>
                  <a:pt x="33780" y="135120"/>
                </a:lnTo>
                <a:close/>
                <a:moveTo>
                  <a:pt x="33780" y="236460"/>
                </a:moveTo>
                <a:lnTo>
                  <a:pt x="33780" y="219570"/>
                </a:lnTo>
                <a:cubicBezTo>
                  <a:pt x="33780" y="210243"/>
                  <a:pt x="41342" y="202680"/>
                  <a:pt x="50670" y="202680"/>
                </a:cubicBezTo>
                <a:cubicBezTo>
                  <a:pt x="59998" y="202680"/>
                  <a:pt x="67560" y="210243"/>
                  <a:pt x="67560" y="219570"/>
                </a:cubicBezTo>
                <a:lnTo>
                  <a:pt x="67560" y="236460"/>
                </a:lnTo>
                <a:lnTo>
                  <a:pt x="84450" y="236460"/>
                </a:lnTo>
                <a:cubicBezTo>
                  <a:pt x="93778" y="236460"/>
                  <a:pt x="101340" y="244023"/>
                  <a:pt x="101340" y="253350"/>
                </a:cubicBezTo>
                <a:cubicBezTo>
                  <a:pt x="101340" y="262677"/>
                  <a:pt x="93778" y="270240"/>
                  <a:pt x="84450" y="270240"/>
                </a:cubicBezTo>
                <a:lnTo>
                  <a:pt x="16890" y="270240"/>
                </a:lnTo>
                <a:cubicBezTo>
                  <a:pt x="7562" y="270240"/>
                  <a:pt x="0" y="262677"/>
                  <a:pt x="0" y="253350"/>
                </a:cubicBezTo>
                <a:cubicBezTo>
                  <a:pt x="0" y="244023"/>
                  <a:pt x="7562" y="236460"/>
                  <a:pt x="16890" y="236460"/>
                </a:cubicBezTo>
                <a:lnTo>
                  <a:pt x="33780" y="236460"/>
                </a:lnTo>
                <a:close/>
              </a:path>
            </a:pathLst>
          </a:custGeom>
          <a:solidFill>
            <a:schemeClr val="tx1">
              <a:lumMod val="75000"/>
              <a:lumOff val="25000"/>
            </a:schemeClr>
          </a:solidFill>
          <a:ln w="33338" cap="flat">
            <a:noFill/>
            <a:prstDash val="solid"/>
            <a:miter/>
          </a:ln>
        </p:spPr>
        <p:txBody>
          <a:bodyPr rtlCol="0" anchor="ctr"/>
          <a:lstStyle/>
          <a:p>
            <a:endParaRPr lang="zh-CN" altLang="en-US"/>
          </a:p>
        </p:txBody>
      </p:sp>
      <p:sp>
        <p:nvSpPr>
          <p:cNvPr id="16" name="文本框 15">
            <a:extLst>
              <a:ext uri="{FF2B5EF4-FFF2-40B4-BE49-F238E27FC236}">
                <a16:creationId xmlns:a16="http://schemas.microsoft.com/office/drawing/2014/main" id="{88933487-D94F-4D3E-93C7-8DD10F88CD20}"/>
              </a:ext>
            </a:extLst>
          </p:cNvPr>
          <p:cNvSpPr txBox="1"/>
          <p:nvPr/>
        </p:nvSpPr>
        <p:spPr>
          <a:xfrm>
            <a:off x="8766405" y="4803865"/>
            <a:ext cx="2395247" cy="307456"/>
          </a:xfrm>
          <a:prstGeom prst="rect">
            <a:avLst/>
          </a:prstGeom>
          <a:noFill/>
        </p:spPr>
        <p:txBody>
          <a:bodyPr wrap="square" rtlCol="0">
            <a:spAutoFit/>
          </a:bodyPr>
          <a:lstStyle/>
          <a:p>
            <a:pPr algn="ctr">
              <a:lnSpc>
                <a:spcPct val="130000"/>
              </a:lnSpc>
            </a:pPr>
            <a:r>
              <a:rPr lang="en-US" altLang="zh-CN" sz="1200" dirty="0">
                <a:solidFill>
                  <a:schemeClr val="tx1">
                    <a:lumMod val="50000"/>
                    <a:lumOff val="50000"/>
                  </a:schemeClr>
                </a:solidFill>
              </a:rPr>
              <a:t>COMMUNICATION TIPS</a:t>
            </a:r>
          </a:p>
        </p:txBody>
      </p:sp>
      <p:grpSp>
        <p:nvGrpSpPr>
          <p:cNvPr id="32" name="组合 31">
            <a:extLst>
              <a:ext uri="{FF2B5EF4-FFF2-40B4-BE49-F238E27FC236}">
                <a16:creationId xmlns:a16="http://schemas.microsoft.com/office/drawing/2014/main" id="{CAC09D31-ABD4-4F93-88C7-92B0FE72A76B}"/>
              </a:ext>
            </a:extLst>
          </p:cNvPr>
          <p:cNvGrpSpPr/>
          <p:nvPr/>
        </p:nvGrpSpPr>
        <p:grpSpPr>
          <a:xfrm>
            <a:off x="383169" y="3384172"/>
            <a:ext cx="1131629" cy="1302127"/>
            <a:chOff x="-665248" y="7113035"/>
            <a:chExt cx="1376194" cy="1583540"/>
          </a:xfrm>
        </p:grpSpPr>
        <p:sp>
          <p:nvSpPr>
            <p:cNvPr id="33" name="任意多边形: 形状 32">
              <a:extLst>
                <a:ext uri="{FF2B5EF4-FFF2-40B4-BE49-F238E27FC236}">
                  <a16:creationId xmlns:a16="http://schemas.microsoft.com/office/drawing/2014/main" id="{D15EDCB9-3566-44AD-9AC2-253A0550B53E}"/>
                </a:ext>
              </a:extLst>
            </p:cNvPr>
            <p:cNvSpPr/>
            <p:nvPr/>
          </p:nvSpPr>
          <p:spPr>
            <a:xfrm>
              <a:off x="-181992" y="7117926"/>
              <a:ext cx="351097" cy="411452"/>
            </a:xfrm>
            <a:custGeom>
              <a:avLst/>
              <a:gdLst>
                <a:gd name="connsiteX0" fmla="*/ 351098 w 351097"/>
                <a:gd name="connsiteY0" fmla="*/ 109258 h 411452"/>
                <a:gd name="connsiteX1" fmla="*/ 274671 w 351097"/>
                <a:gd name="connsiteY1" fmla="*/ 8819 h 411452"/>
                <a:gd name="connsiteX2" fmla="*/ 3418 w 351097"/>
                <a:gd name="connsiteY2" fmla="*/ 135710 h 411452"/>
                <a:gd name="connsiteX3" fmla="*/ 112544 w 351097"/>
                <a:gd name="connsiteY3" fmla="*/ 411452 h 411452"/>
                <a:gd name="connsiteX4" fmla="*/ 255735 w 351097"/>
                <a:gd name="connsiteY4" fmla="*/ 396714 h 4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097" h="411452">
                  <a:moveTo>
                    <a:pt x="351098" y="109258"/>
                  </a:moveTo>
                  <a:cubicBezTo>
                    <a:pt x="351098" y="109258"/>
                    <a:pt x="339483" y="28926"/>
                    <a:pt x="274671" y="8819"/>
                  </a:cubicBezTo>
                  <a:cubicBezTo>
                    <a:pt x="209859" y="-11288"/>
                    <a:pt x="23233" y="-7579"/>
                    <a:pt x="3418" y="135710"/>
                  </a:cubicBezTo>
                  <a:cubicBezTo>
                    <a:pt x="-16396" y="278998"/>
                    <a:pt x="53881" y="381291"/>
                    <a:pt x="112544" y="411452"/>
                  </a:cubicBezTo>
                  <a:lnTo>
                    <a:pt x="255735" y="396714"/>
                  </a:lnTo>
                  <a:close/>
                </a:path>
              </a:pathLst>
            </a:custGeom>
            <a:solidFill>
              <a:srgbClr val="FFFFFF"/>
            </a:solidFill>
            <a:ln w="973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989372EA-5426-4AB8-A892-2CA36990CB85}"/>
                </a:ext>
              </a:extLst>
            </p:cNvPr>
            <p:cNvSpPr/>
            <p:nvPr/>
          </p:nvSpPr>
          <p:spPr>
            <a:xfrm>
              <a:off x="-186843" y="7113035"/>
              <a:ext cx="361260" cy="421626"/>
            </a:xfrm>
            <a:custGeom>
              <a:avLst/>
              <a:gdLst>
                <a:gd name="connsiteX0" fmla="*/ 117395 w 361260"/>
                <a:gd name="connsiteY0" fmla="*/ 421517 h 421626"/>
                <a:gd name="connsiteX1" fmla="*/ 115150 w 361260"/>
                <a:gd name="connsiteY1" fmla="*/ 421517 h 421626"/>
                <a:gd name="connsiteX2" fmla="*/ 3486 w 361260"/>
                <a:gd name="connsiteY2" fmla="*/ 140699 h 421626"/>
                <a:gd name="connsiteX3" fmla="*/ 71128 w 361260"/>
                <a:gd name="connsiteY3" fmla="*/ 35282 h 421626"/>
                <a:gd name="connsiteX4" fmla="*/ 281376 w 361260"/>
                <a:gd name="connsiteY4" fmla="*/ 9025 h 421626"/>
                <a:gd name="connsiteX5" fmla="*/ 361122 w 361260"/>
                <a:gd name="connsiteY5" fmla="*/ 113466 h 421626"/>
                <a:gd name="connsiteX6" fmla="*/ 361122 w 361260"/>
                <a:gd name="connsiteY6" fmla="*/ 115711 h 421626"/>
                <a:gd name="connsiteX7" fmla="*/ 265759 w 361260"/>
                <a:gd name="connsiteY7" fmla="*/ 403459 h 421626"/>
                <a:gd name="connsiteX8" fmla="*/ 261659 w 361260"/>
                <a:gd name="connsiteY8" fmla="*/ 406778 h 421626"/>
                <a:gd name="connsiteX9" fmla="*/ 118468 w 361260"/>
                <a:gd name="connsiteY9" fmla="*/ 421517 h 421626"/>
                <a:gd name="connsiteX10" fmla="*/ 209829 w 361260"/>
                <a:gd name="connsiteY10" fmla="*/ 9611 h 421626"/>
                <a:gd name="connsiteX11" fmla="*/ 76009 w 361260"/>
                <a:gd name="connsiteY11" fmla="*/ 43481 h 421626"/>
                <a:gd name="connsiteX12" fmla="*/ 13149 w 361260"/>
                <a:gd name="connsiteY12" fmla="*/ 141089 h 421626"/>
                <a:gd name="connsiteX13" fmla="*/ 118371 w 361260"/>
                <a:gd name="connsiteY13" fmla="*/ 411170 h 421626"/>
                <a:gd name="connsiteX14" fmla="*/ 256584 w 361260"/>
                <a:gd name="connsiteY14" fmla="*/ 397408 h 421626"/>
                <a:gd name="connsiteX15" fmla="*/ 350580 w 361260"/>
                <a:gd name="connsiteY15" fmla="*/ 113759 h 421626"/>
                <a:gd name="connsiteX16" fmla="*/ 277862 w 361260"/>
                <a:gd name="connsiteY16" fmla="*/ 18396 h 421626"/>
                <a:gd name="connsiteX17" fmla="*/ 209829 w 361260"/>
                <a:gd name="connsiteY17" fmla="*/ 9611 h 421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1260" h="421626">
                  <a:moveTo>
                    <a:pt x="117395" y="421517"/>
                  </a:moveTo>
                  <a:cubicBezTo>
                    <a:pt x="116653" y="421663"/>
                    <a:pt x="115891" y="421663"/>
                    <a:pt x="115150" y="421517"/>
                  </a:cubicBezTo>
                  <a:cubicBezTo>
                    <a:pt x="60880" y="393601"/>
                    <a:pt x="-17500" y="292674"/>
                    <a:pt x="3486" y="140699"/>
                  </a:cubicBezTo>
                  <a:cubicBezTo>
                    <a:pt x="8470" y="96970"/>
                    <a:pt x="33456" y="58034"/>
                    <a:pt x="71128" y="35282"/>
                  </a:cubicBezTo>
                  <a:cubicBezTo>
                    <a:pt x="137209" y="-6690"/>
                    <a:pt x="235696" y="-5225"/>
                    <a:pt x="281376" y="9025"/>
                  </a:cubicBezTo>
                  <a:cubicBezTo>
                    <a:pt x="348335" y="29913"/>
                    <a:pt x="360634" y="110050"/>
                    <a:pt x="361122" y="113466"/>
                  </a:cubicBezTo>
                  <a:cubicBezTo>
                    <a:pt x="361307" y="114198"/>
                    <a:pt x="361307" y="114979"/>
                    <a:pt x="361122" y="115711"/>
                  </a:cubicBezTo>
                  <a:lnTo>
                    <a:pt x="265759" y="403459"/>
                  </a:lnTo>
                  <a:cubicBezTo>
                    <a:pt x="265163" y="405275"/>
                    <a:pt x="263553" y="406573"/>
                    <a:pt x="261659" y="406778"/>
                  </a:cubicBezTo>
                  <a:lnTo>
                    <a:pt x="118468" y="421517"/>
                  </a:lnTo>
                  <a:close/>
                  <a:moveTo>
                    <a:pt x="209829" y="9611"/>
                  </a:moveTo>
                  <a:cubicBezTo>
                    <a:pt x="166199" y="9611"/>
                    <a:pt x="115150" y="18591"/>
                    <a:pt x="76009" y="43481"/>
                  </a:cubicBezTo>
                  <a:cubicBezTo>
                    <a:pt x="41195" y="64652"/>
                    <a:pt x="18024" y="100630"/>
                    <a:pt x="13149" y="141089"/>
                  </a:cubicBezTo>
                  <a:cubicBezTo>
                    <a:pt x="-6958" y="286818"/>
                    <a:pt x="66541" y="383547"/>
                    <a:pt x="118371" y="411170"/>
                  </a:cubicBezTo>
                  <a:lnTo>
                    <a:pt x="256584" y="397408"/>
                  </a:lnTo>
                  <a:lnTo>
                    <a:pt x="350580" y="113759"/>
                  </a:lnTo>
                  <a:cubicBezTo>
                    <a:pt x="348921" y="103998"/>
                    <a:pt x="334768" y="35672"/>
                    <a:pt x="277862" y="18396"/>
                  </a:cubicBezTo>
                  <a:cubicBezTo>
                    <a:pt x="255725" y="12235"/>
                    <a:pt x="232806" y="9276"/>
                    <a:pt x="209829" y="9611"/>
                  </a:cubicBezTo>
                  <a:close/>
                </a:path>
              </a:pathLst>
            </a:custGeom>
            <a:solidFill>
              <a:srgbClr val="231F20"/>
            </a:solidFill>
            <a:ln w="9739"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75E8D44D-6BD1-48AC-A1A0-087F515E22A0}"/>
                </a:ext>
              </a:extLst>
            </p:cNvPr>
            <p:cNvSpPr/>
            <p:nvPr/>
          </p:nvSpPr>
          <p:spPr>
            <a:xfrm>
              <a:off x="-100390" y="7226794"/>
              <a:ext cx="298712" cy="469657"/>
            </a:xfrm>
            <a:custGeom>
              <a:avLst/>
              <a:gdLst>
                <a:gd name="connsiteX0" fmla="*/ 175109 w 298712"/>
                <a:gd name="connsiteY0" fmla="*/ 31820 h 469657"/>
                <a:gd name="connsiteX1" fmla="*/ 187700 w 298712"/>
                <a:gd name="connsiteY1" fmla="*/ 106881 h 469657"/>
                <a:gd name="connsiteX2" fmla="*/ 131673 w 298712"/>
                <a:gd name="connsiteY2" fmla="*/ 98779 h 469657"/>
                <a:gd name="connsiteX3" fmla="*/ 183796 w 298712"/>
                <a:gd name="connsiteY3" fmla="*/ 212005 h 469657"/>
                <a:gd name="connsiteX4" fmla="*/ 167105 w 298712"/>
                <a:gd name="connsiteY4" fmla="*/ 281502 h 469657"/>
                <a:gd name="connsiteX5" fmla="*/ 19522 w 298712"/>
                <a:gd name="connsiteY5" fmla="*/ 296240 h 469657"/>
                <a:gd name="connsiteX6" fmla="*/ 0 w 298712"/>
                <a:gd name="connsiteY6" fmla="*/ 442652 h 469657"/>
                <a:gd name="connsiteX7" fmla="*/ 215421 w 298712"/>
                <a:gd name="connsiteY7" fmla="*/ 469007 h 469657"/>
                <a:gd name="connsiteX8" fmla="*/ 230257 w 298712"/>
                <a:gd name="connsiteY8" fmla="*/ 324449 h 469657"/>
                <a:gd name="connsiteX9" fmla="*/ 292531 w 298712"/>
                <a:gd name="connsiteY9" fmla="*/ 276914 h 469657"/>
                <a:gd name="connsiteX10" fmla="*/ 269789 w 298712"/>
                <a:gd name="connsiteY10" fmla="*/ 0 h 469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8712" h="469657">
                  <a:moveTo>
                    <a:pt x="175109" y="31820"/>
                  </a:moveTo>
                  <a:lnTo>
                    <a:pt x="187700" y="106881"/>
                  </a:lnTo>
                  <a:cubicBezTo>
                    <a:pt x="187700" y="106881"/>
                    <a:pt x="159492" y="49780"/>
                    <a:pt x="131673" y="98779"/>
                  </a:cubicBezTo>
                  <a:cubicBezTo>
                    <a:pt x="103855" y="147779"/>
                    <a:pt x="183796" y="212005"/>
                    <a:pt x="183796" y="212005"/>
                  </a:cubicBezTo>
                  <a:lnTo>
                    <a:pt x="167105" y="281502"/>
                  </a:lnTo>
                  <a:lnTo>
                    <a:pt x="19522" y="296240"/>
                  </a:lnTo>
                  <a:lnTo>
                    <a:pt x="0" y="442652"/>
                  </a:lnTo>
                  <a:cubicBezTo>
                    <a:pt x="0" y="442652"/>
                    <a:pt x="219032" y="474570"/>
                    <a:pt x="215421" y="469007"/>
                  </a:cubicBezTo>
                  <a:cubicBezTo>
                    <a:pt x="214152" y="467152"/>
                    <a:pt x="230257" y="324449"/>
                    <a:pt x="230257" y="324449"/>
                  </a:cubicBezTo>
                  <a:cubicBezTo>
                    <a:pt x="230257" y="324449"/>
                    <a:pt x="270277" y="340555"/>
                    <a:pt x="292531" y="276914"/>
                  </a:cubicBezTo>
                  <a:cubicBezTo>
                    <a:pt x="314786" y="213274"/>
                    <a:pt x="269789" y="0"/>
                    <a:pt x="269789" y="0"/>
                  </a:cubicBezTo>
                  <a:close/>
                </a:path>
              </a:pathLst>
            </a:custGeom>
            <a:solidFill>
              <a:srgbClr val="FFFFFF"/>
            </a:solidFill>
            <a:ln w="973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8FC7CE51-D410-45E9-9C47-B68F91AE6943}"/>
                </a:ext>
              </a:extLst>
            </p:cNvPr>
            <p:cNvSpPr/>
            <p:nvPr/>
          </p:nvSpPr>
          <p:spPr>
            <a:xfrm>
              <a:off x="-105509" y="7222909"/>
              <a:ext cx="308012" cy="478357"/>
            </a:xfrm>
            <a:custGeom>
              <a:avLst/>
              <a:gdLst>
                <a:gd name="connsiteX0" fmla="*/ 215464 w 308012"/>
                <a:gd name="connsiteY0" fmla="*/ 478357 h 478357"/>
                <a:gd name="connsiteX1" fmla="*/ 4142 w 308012"/>
                <a:gd name="connsiteY1" fmla="*/ 451710 h 478357"/>
                <a:gd name="connsiteX2" fmla="*/ 43 w 308012"/>
                <a:gd name="connsiteY2" fmla="*/ 446244 h 478357"/>
                <a:gd name="connsiteX3" fmla="*/ 19565 w 308012"/>
                <a:gd name="connsiteY3" fmla="*/ 299832 h 478357"/>
                <a:gd name="connsiteX4" fmla="*/ 23859 w 308012"/>
                <a:gd name="connsiteY4" fmla="*/ 295635 h 478357"/>
                <a:gd name="connsiteX5" fmla="*/ 168026 w 308012"/>
                <a:gd name="connsiteY5" fmla="*/ 281287 h 478357"/>
                <a:gd name="connsiteX6" fmla="*/ 183253 w 308012"/>
                <a:gd name="connsiteY6" fmla="*/ 218134 h 478357"/>
                <a:gd name="connsiteX7" fmla="*/ 132204 w 308012"/>
                <a:gd name="connsiteY7" fmla="*/ 101005 h 478357"/>
                <a:gd name="connsiteX8" fmla="*/ 161487 w 308012"/>
                <a:gd name="connsiteY8" fmla="*/ 78750 h 478357"/>
                <a:gd name="connsiteX9" fmla="*/ 184034 w 308012"/>
                <a:gd name="connsiteY9" fmla="*/ 91049 h 478357"/>
                <a:gd name="connsiteX10" fmla="*/ 175054 w 308012"/>
                <a:gd name="connsiteY10" fmla="*/ 37364 h 478357"/>
                <a:gd name="connsiteX11" fmla="*/ 178275 w 308012"/>
                <a:gd name="connsiteY11" fmla="*/ 31898 h 478357"/>
                <a:gd name="connsiteX12" fmla="*/ 272662 w 308012"/>
                <a:gd name="connsiteY12" fmla="*/ 469 h 478357"/>
                <a:gd name="connsiteX13" fmla="*/ 276664 w 308012"/>
                <a:gd name="connsiteY13" fmla="*/ 469 h 478357"/>
                <a:gd name="connsiteX14" fmla="*/ 279007 w 308012"/>
                <a:gd name="connsiteY14" fmla="*/ 3690 h 478357"/>
                <a:gd name="connsiteX15" fmla="*/ 301554 w 308012"/>
                <a:gd name="connsiteY15" fmla="*/ 283141 h 478357"/>
                <a:gd name="connsiteX16" fmla="*/ 264365 w 308012"/>
                <a:gd name="connsiteY16" fmla="*/ 331945 h 478357"/>
                <a:gd name="connsiteX17" fmla="*/ 238890 w 308012"/>
                <a:gd name="connsiteY17" fmla="*/ 335362 h 478357"/>
                <a:gd name="connsiteX18" fmla="*/ 224639 w 308012"/>
                <a:gd name="connsiteY18" fmla="*/ 473087 h 478357"/>
                <a:gd name="connsiteX19" fmla="*/ 223956 w 308012"/>
                <a:gd name="connsiteY19" fmla="*/ 476698 h 478357"/>
                <a:gd name="connsiteX20" fmla="*/ 215464 w 308012"/>
                <a:gd name="connsiteY20" fmla="*/ 478357 h 478357"/>
                <a:gd name="connsiteX21" fmla="*/ 10487 w 308012"/>
                <a:gd name="connsiteY21" fmla="*/ 442828 h 478357"/>
                <a:gd name="connsiteX22" fmla="*/ 215464 w 308012"/>
                <a:gd name="connsiteY22" fmla="*/ 469085 h 478357"/>
                <a:gd name="connsiteX23" fmla="*/ 230007 w 308012"/>
                <a:gd name="connsiteY23" fmla="*/ 328139 h 478357"/>
                <a:gd name="connsiteX24" fmla="*/ 232350 w 308012"/>
                <a:gd name="connsiteY24" fmla="*/ 324527 h 478357"/>
                <a:gd name="connsiteX25" fmla="*/ 236645 w 308012"/>
                <a:gd name="connsiteY25" fmla="*/ 324527 h 478357"/>
                <a:gd name="connsiteX26" fmla="*/ 260656 w 308012"/>
                <a:gd name="connsiteY26" fmla="*/ 322770 h 478357"/>
                <a:gd name="connsiteX27" fmla="*/ 292574 w 308012"/>
                <a:gd name="connsiteY27" fmla="*/ 279920 h 478357"/>
                <a:gd name="connsiteX28" fmla="*/ 270710 w 308012"/>
                <a:gd name="connsiteY28" fmla="*/ 11010 h 478357"/>
                <a:gd name="connsiteX29" fmla="*/ 185498 w 308012"/>
                <a:gd name="connsiteY29" fmla="*/ 39414 h 478357"/>
                <a:gd name="connsiteX30" fmla="*/ 197504 w 308012"/>
                <a:gd name="connsiteY30" fmla="*/ 110375 h 478357"/>
                <a:gd name="connsiteX31" fmla="*/ 193385 w 308012"/>
                <a:gd name="connsiteY31" fmla="*/ 115910 h 478357"/>
                <a:gd name="connsiteX32" fmla="*/ 188329 w 308012"/>
                <a:gd name="connsiteY32" fmla="*/ 113303 h 478357"/>
                <a:gd name="connsiteX33" fmla="*/ 161389 w 308012"/>
                <a:gd name="connsiteY33" fmla="*/ 88121 h 478357"/>
                <a:gd name="connsiteX34" fmla="*/ 140794 w 308012"/>
                <a:gd name="connsiteY34" fmla="*/ 105495 h 478357"/>
                <a:gd name="connsiteX35" fmla="*/ 191843 w 308012"/>
                <a:gd name="connsiteY35" fmla="*/ 212864 h 478357"/>
                <a:gd name="connsiteX36" fmla="*/ 193502 w 308012"/>
                <a:gd name="connsiteY36" fmla="*/ 217842 h 478357"/>
                <a:gd name="connsiteX37" fmla="*/ 176811 w 308012"/>
                <a:gd name="connsiteY37" fmla="*/ 287339 h 478357"/>
                <a:gd name="connsiteX38" fmla="*/ 172516 w 308012"/>
                <a:gd name="connsiteY38" fmla="*/ 291048 h 478357"/>
                <a:gd name="connsiteX39" fmla="*/ 28837 w 308012"/>
                <a:gd name="connsiteY39" fmla="*/ 304615 h 47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08012" h="478357">
                  <a:moveTo>
                    <a:pt x="215464" y="478357"/>
                  </a:moveTo>
                  <a:cubicBezTo>
                    <a:pt x="199261" y="478357"/>
                    <a:pt x="151531" y="473184"/>
                    <a:pt x="4142" y="451710"/>
                  </a:cubicBezTo>
                  <a:cubicBezTo>
                    <a:pt x="1516" y="451310"/>
                    <a:pt x="-307" y="448880"/>
                    <a:pt x="43" y="446244"/>
                  </a:cubicBezTo>
                  <a:lnTo>
                    <a:pt x="19565" y="299832"/>
                  </a:lnTo>
                  <a:cubicBezTo>
                    <a:pt x="19830" y="297597"/>
                    <a:pt x="21618" y="295850"/>
                    <a:pt x="23859" y="295635"/>
                  </a:cubicBezTo>
                  <a:lnTo>
                    <a:pt x="168026" y="281287"/>
                  </a:lnTo>
                  <a:lnTo>
                    <a:pt x="183253" y="218134"/>
                  </a:lnTo>
                  <a:cubicBezTo>
                    <a:pt x="169490" y="206519"/>
                    <a:pt x="105167" y="148247"/>
                    <a:pt x="132204" y="101005"/>
                  </a:cubicBezTo>
                  <a:cubicBezTo>
                    <a:pt x="140794" y="85876"/>
                    <a:pt x="151042" y="78457"/>
                    <a:pt x="161487" y="78750"/>
                  </a:cubicBezTo>
                  <a:cubicBezTo>
                    <a:pt x="170349" y="79658"/>
                    <a:pt x="178470" y="84089"/>
                    <a:pt x="184034" y="91049"/>
                  </a:cubicBezTo>
                  <a:lnTo>
                    <a:pt x="175054" y="37364"/>
                  </a:lnTo>
                  <a:cubicBezTo>
                    <a:pt x="174634" y="35002"/>
                    <a:pt x="176001" y="32679"/>
                    <a:pt x="178275" y="31898"/>
                  </a:cubicBezTo>
                  <a:lnTo>
                    <a:pt x="272662" y="469"/>
                  </a:lnTo>
                  <a:cubicBezTo>
                    <a:pt x="273921" y="-156"/>
                    <a:pt x="275405" y="-156"/>
                    <a:pt x="276664" y="469"/>
                  </a:cubicBezTo>
                  <a:cubicBezTo>
                    <a:pt x="277855" y="1171"/>
                    <a:pt x="278704" y="2333"/>
                    <a:pt x="279007" y="3690"/>
                  </a:cubicBezTo>
                  <a:cubicBezTo>
                    <a:pt x="280861" y="12377"/>
                    <a:pt x="324004" y="218427"/>
                    <a:pt x="301554" y="283141"/>
                  </a:cubicBezTo>
                  <a:cubicBezTo>
                    <a:pt x="292867" y="308129"/>
                    <a:pt x="280276" y="324527"/>
                    <a:pt x="264365" y="331945"/>
                  </a:cubicBezTo>
                  <a:cubicBezTo>
                    <a:pt x="256401" y="335596"/>
                    <a:pt x="247528" y="336787"/>
                    <a:pt x="238890" y="335362"/>
                  </a:cubicBezTo>
                  <a:cubicBezTo>
                    <a:pt x="232838" y="389144"/>
                    <a:pt x="224541" y="466059"/>
                    <a:pt x="224639" y="473087"/>
                  </a:cubicBezTo>
                  <a:cubicBezTo>
                    <a:pt x="224863" y="474336"/>
                    <a:pt x="224619" y="475615"/>
                    <a:pt x="223956" y="476698"/>
                  </a:cubicBezTo>
                  <a:cubicBezTo>
                    <a:pt x="224053" y="477186"/>
                    <a:pt x="222980" y="478357"/>
                    <a:pt x="215464" y="478357"/>
                  </a:cubicBezTo>
                  <a:close/>
                  <a:moveTo>
                    <a:pt x="10487" y="442828"/>
                  </a:moveTo>
                  <a:cubicBezTo>
                    <a:pt x="83205" y="453370"/>
                    <a:pt x="194283" y="468499"/>
                    <a:pt x="215464" y="469085"/>
                  </a:cubicBezTo>
                  <a:cubicBezTo>
                    <a:pt x="215464" y="457469"/>
                    <a:pt x="219075" y="424868"/>
                    <a:pt x="230007" y="328139"/>
                  </a:cubicBezTo>
                  <a:cubicBezTo>
                    <a:pt x="230212" y="326645"/>
                    <a:pt x="231071" y="325328"/>
                    <a:pt x="232350" y="324527"/>
                  </a:cubicBezTo>
                  <a:cubicBezTo>
                    <a:pt x="233697" y="323844"/>
                    <a:pt x="235298" y="323844"/>
                    <a:pt x="236645" y="324527"/>
                  </a:cubicBezTo>
                  <a:cubicBezTo>
                    <a:pt x="244580" y="327045"/>
                    <a:pt x="253180" y="326421"/>
                    <a:pt x="260656" y="322770"/>
                  </a:cubicBezTo>
                  <a:cubicBezTo>
                    <a:pt x="274029" y="316621"/>
                    <a:pt x="284766" y="302175"/>
                    <a:pt x="292574" y="279920"/>
                  </a:cubicBezTo>
                  <a:cubicBezTo>
                    <a:pt x="312096" y="223796"/>
                    <a:pt x="277445" y="44392"/>
                    <a:pt x="270710" y="11010"/>
                  </a:cubicBezTo>
                  <a:lnTo>
                    <a:pt x="185498" y="39414"/>
                  </a:lnTo>
                  <a:lnTo>
                    <a:pt x="197504" y="110375"/>
                  </a:lnTo>
                  <a:cubicBezTo>
                    <a:pt x="197894" y="113040"/>
                    <a:pt x="196050" y="115519"/>
                    <a:pt x="193385" y="115910"/>
                  </a:cubicBezTo>
                  <a:cubicBezTo>
                    <a:pt x="191316" y="116212"/>
                    <a:pt x="189276" y="115168"/>
                    <a:pt x="188329" y="113303"/>
                  </a:cubicBezTo>
                  <a:cubicBezTo>
                    <a:pt x="184912" y="106373"/>
                    <a:pt x="173395" y="88413"/>
                    <a:pt x="161389" y="88121"/>
                  </a:cubicBezTo>
                  <a:cubicBezTo>
                    <a:pt x="154361" y="88121"/>
                    <a:pt x="147431" y="93684"/>
                    <a:pt x="140794" y="105495"/>
                  </a:cubicBezTo>
                  <a:cubicBezTo>
                    <a:pt x="115318" y="150297"/>
                    <a:pt x="191062" y="211888"/>
                    <a:pt x="191843" y="212864"/>
                  </a:cubicBezTo>
                  <a:cubicBezTo>
                    <a:pt x="193336" y="214045"/>
                    <a:pt x="193990" y="215997"/>
                    <a:pt x="193502" y="217842"/>
                  </a:cubicBezTo>
                  <a:lnTo>
                    <a:pt x="176811" y="287339"/>
                  </a:lnTo>
                  <a:cubicBezTo>
                    <a:pt x="176294" y="289349"/>
                    <a:pt x="174586" y="290833"/>
                    <a:pt x="172516" y="291048"/>
                  </a:cubicBezTo>
                  <a:lnTo>
                    <a:pt x="28837" y="304615"/>
                  </a:lnTo>
                  <a:close/>
                </a:path>
              </a:pathLst>
            </a:custGeom>
            <a:solidFill>
              <a:srgbClr val="231F20"/>
            </a:solidFill>
            <a:ln w="973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5239ED29-3F36-491C-A024-A3A93909416C}"/>
                </a:ext>
              </a:extLst>
            </p:cNvPr>
            <p:cNvSpPr/>
            <p:nvPr/>
          </p:nvSpPr>
          <p:spPr>
            <a:xfrm>
              <a:off x="175841" y="7338750"/>
              <a:ext cx="48489" cy="95363"/>
            </a:xfrm>
            <a:custGeom>
              <a:avLst/>
              <a:gdLst>
                <a:gd name="connsiteX0" fmla="*/ 0 w 48489"/>
                <a:gd name="connsiteY0" fmla="*/ 0 h 95363"/>
                <a:gd name="connsiteX1" fmla="*/ 47633 w 48489"/>
                <a:gd name="connsiteY1" fmla="*/ 83943 h 95363"/>
                <a:gd name="connsiteX2" fmla="*/ 10346 w 48489"/>
                <a:gd name="connsiteY2" fmla="*/ 95363 h 95363"/>
              </a:gdLst>
              <a:ahLst/>
              <a:cxnLst>
                <a:cxn ang="0">
                  <a:pos x="connsiteX0" y="connsiteY0"/>
                </a:cxn>
                <a:cxn ang="0">
                  <a:pos x="connsiteX1" y="connsiteY1"/>
                </a:cxn>
                <a:cxn ang="0">
                  <a:pos x="connsiteX2" y="connsiteY2"/>
                </a:cxn>
              </a:cxnLst>
              <a:rect l="l" t="t" r="r" b="b"/>
              <a:pathLst>
                <a:path w="48489" h="95363">
                  <a:moveTo>
                    <a:pt x="0" y="0"/>
                  </a:moveTo>
                  <a:cubicBezTo>
                    <a:pt x="0" y="0"/>
                    <a:pt x="56027" y="72913"/>
                    <a:pt x="47633" y="83943"/>
                  </a:cubicBezTo>
                  <a:cubicBezTo>
                    <a:pt x="39238" y="94973"/>
                    <a:pt x="10346" y="95363"/>
                    <a:pt x="10346" y="95363"/>
                  </a:cubicBezTo>
                </a:path>
              </a:pathLst>
            </a:custGeom>
            <a:solidFill>
              <a:srgbClr val="FFFFFF"/>
            </a:solidFill>
            <a:ln w="973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1C8E8084-1562-4A4C-8EDF-02AEFF1FCC04}"/>
                </a:ext>
              </a:extLst>
            </p:cNvPr>
            <p:cNvSpPr/>
            <p:nvPr/>
          </p:nvSpPr>
          <p:spPr>
            <a:xfrm>
              <a:off x="170998" y="7333615"/>
              <a:ext cx="57879" cy="105378"/>
            </a:xfrm>
            <a:custGeom>
              <a:avLst/>
              <a:gdLst>
                <a:gd name="connsiteX0" fmla="*/ 15189 w 57879"/>
                <a:gd name="connsiteY0" fmla="*/ 105379 h 105378"/>
                <a:gd name="connsiteX1" fmla="*/ 10309 w 57879"/>
                <a:gd name="connsiteY1" fmla="*/ 100596 h 105378"/>
                <a:gd name="connsiteX2" fmla="*/ 15092 w 57879"/>
                <a:gd name="connsiteY2" fmla="*/ 95618 h 105378"/>
                <a:gd name="connsiteX3" fmla="*/ 48571 w 57879"/>
                <a:gd name="connsiteY3" fmla="*/ 85857 h 105378"/>
                <a:gd name="connsiteX4" fmla="*/ 938 w 57879"/>
                <a:gd name="connsiteY4" fmla="*/ 7771 h 105378"/>
                <a:gd name="connsiteX5" fmla="*/ 1915 w 57879"/>
                <a:gd name="connsiteY5" fmla="*/ 938 h 105378"/>
                <a:gd name="connsiteX6" fmla="*/ 8747 w 57879"/>
                <a:gd name="connsiteY6" fmla="*/ 1817 h 105378"/>
                <a:gd name="connsiteX7" fmla="*/ 56282 w 57879"/>
                <a:gd name="connsiteY7" fmla="*/ 91714 h 105378"/>
                <a:gd name="connsiteX8" fmla="*/ 15287 w 57879"/>
                <a:gd name="connsiteY8" fmla="*/ 105086 h 105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879" h="105378">
                  <a:moveTo>
                    <a:pt x="15189" y="105379"/>
                  </a:moveTo>
                  <a:cubicBezTo>
                    <a:pt x="12534" y="105379"/>
                    <a:pt x="10358" y="103251"/>
                    <a:pt x="10309" y="100596"/>
                  </a:cubicBezTo>
                  <a:cubicBezTo>
                    <a:pt x="10358" y="97941"/>
                    <a:pt x="12437" y="95774"/>
                    <a:pt x="15092" y="95618"/>
                  </a:cubicBezTo>
                  <a:cubicBezTo>
                    <a:pt x="24852" y="95618"/>
                    <a:pt x="43496" y="92690"/>
                    <a:pt x="48571" y="85857"/>
                  </a:cubicBezTo>
                  <a:cubicBezTo>
                    <a:pt x="50426" y="79025"/>
                    <a:pt x="25536" y="39884"/>
                    <a:pt x="938" y="7771"/>
                  </a:cubicBezTo>
                  <a:cubicBezTo>
                    <a:pt x="-623" y="5604"/>
                    <a:pt x="-194" y="2588"/>
                    <a:pt x="1915" y="938"/>
                  </a:cubicBezTo>
                  <a:cubicBezTo>
                    <a:pt x="4072" y="-594"/>
                    <a:pt x="7049" y="-213"/>
                    <a:pt x="8747" y="1817"/>
                  </a:cubicBezTo>
                  <a:cubicBezTo>
                    <a:pt x="35297" y="36468"/>
                    <a:pt x="65165" y="79903"/>
                    <a:pt x="56282" y="91714"/>
                  </a:cubicBezTo>
                  <a:cubicBezTo>
                    <a:pt x="47400" y="103524"/>
                    <a:pt x="18508" y="105086"/>
                    <a:pt x="15287" y="105086"/>
                  </a:cubicBezTo>
                  <a:close/>
                </a:path>
              </a:pathLst>
            </a:custGeom>
            <a:solidFill>
              <a:srgbClr val="231F20"/>
            </a:solidFill>
            <a:ln w="973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2E210B79-8085-4724-AF3B-586C9DE0CCCC}"/>
                </a:ext>
              </a:extLst>
            </p:cNvPr>
            <p:cNvSpPr/>
            <p:nvPr/>
          </p:nvSpPr>
          <p:spPr>
            <a:xfrm rot="20762401">
              <a:off x="131942" y="7290694"/>
              <a:ext cx="14641" cy="42166"/>
            </a:xfrm>
            <a:custGeom>
              <a:avLst/>
              <a:gdLst>
                <a:gd name="connsiteX0" fmla="*/ 14641 w 14641"/>
                <a:gd name="connsiteY0" fmla="*/ 21083 h 42166"/>
                <a:gd name="connsiteX1" fmla="*/ 7321 w 14641"/>
                <a:gd name="connsiteY1" fmla="*/ 42167 h 42166"/>
                <a:gd name="connsiteX2" fmla="*/ 0 w 14641"/>
                <a:gd name="connsiteY2" fmla="*/ 21083 h 42166"/>
                <a:gd name="connsiteX3" fmla="*/ 7321 w 14641"/>
                <a:gd name="connsiteY3" fmla="*/ 0 h 42166"/>
                <a:gd name="connsiteX4" fmla="*/ 14641 w 14641"/>
                <a:gd name="connsiteY4" fmla="*/ 21083 h 42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1" h="42166">
                  <a:moveTo>
                    <a:pt x="14641" y="21083"/>
                  </a:moveTo>
                  <a:cubicBezTo>
                    <a:pt x="14641" y="32727"/>
                    <a:pt x="11364" y="42167"/>
                    <a:pt x="7321" y="42167"/>
                  </a:cubicBezTo>
                  <a:cubicBezTo>
                    <a:pt x="3277" y="42167"/>
                    <a:pt x="0" y="32727"/>
                    <a:pt x="0" y="21083"/>
                  </a:cubicBezTo>
                  <a:cubicBezTo>
                    <a:pt x="0" y="9439"/>
                    <a:pt x="3277" y="0"/>
                    <a:pt x="7321" y="0"/>
                  </a:cubicBezTo>
                  <a:cubicBezTo>
                    <a:pt x="11364" y="0"/>
                    <a:pt x="14641" y="9439"/>
                    <a:pt x="14641" y="21083"/>
                  </a:cubicBezTo>
                  <a:close/>
                </a:path>
              </a:pathLst>
            </a:custGeom>
            <a:solidFill>
              <a:srgbClr val="231F20"/>
            </a:solidFill>
            <a:ln w="973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154D37A8-DC86-4163-890A-C8F3883E8D68}"/>
                </a:ext>
              </a:extLst>
            </p:cNvPr>
            <p:cNvSpPr/>
            <p:nvPr/>
          </p:nvSpPr>
          <p:spPr>
            <a:xfrm>
              <a:off x="158898" y="7457273"/>
              <a:ext cx="43233" cy="49658"/>
            </a:xfrm>
            <a:custGeom>
              <a:avLst/>
              <a:gdLst>
                <a:gd name="connsiteX0" fmla="*/ 19481 w 43233"/>
                <a:gd name="connsiteY0" fmla="*/ 49656 h 49658"/>
                <a:gd name="connsiteX1" fmla="*/ 14991 w 43233"/>
                <a:gd name="connsiteY1" fmla="*/ 49167 h 49658"/>
                <a:gd name="connsiteX2" fmla="*/ 57 w 43233"/>
                <a:gd name="connsiteY2" fmla="*/ 4756 h 49658"/>
                <a:gd name="connsiteX3" fmla="*/ 2009 w 43233"/>
                <a:gd name="connsiteY3" fmla="*/ 1047 h 49658"/>
                <a:gd name="connsiteX4" fmla="*/ 6108 w 43233"/>
                <a:gd name="connsiteY4" fmla="*/ 168 h 49658"/>
                <a:gd name="connsiteX5" fmla="*/ 39490 w 43233"/>
                <a:gd name="connsiteY5" fmla="*/ 8172 h 49658"/>
                <a:gd name="connsiteX6" fmla="*/ 43102 w 43233"/>
                <a:gd name="connsiteY6" fmla="*/ 14126 h 49658"/>
                <a:gd name="connsiteX7" fmla="*/ 37236 w 43233"/>
                <a:gd name="connsiteY7" fmla="*/ 17757 h 49658"/>
                <a:gd name="connsiteX8" fmla="*/ 37148 w 43233"/>
                <a:gd name="connsiteY8" fmla="*/ 17738 h 49658"/>
                <a:gd name="connsiteX9" fmla="*/ 9817 w 43233"/>
                <a:gd name="connsiteY9" fmla="*/ 11100 h 49658"/>
                <a:gd name="connsiteX10" fmla="*/ 17333 w 43233"/>
                <a:gd name="connsiteY10" fmla="*/ 39699 h 49658"/>
                <a:gd name="connsiteX11" fmla="*/ 23483 w 43233"/>
                <a:gd name="connsiteY11" fmla="*/ 38821 h 49658"/>
                <a:gd name="connsiteX12" fmla="*/ 31486 w 43233"/>
                <a:gd name="connsiteY12" fmla="*/ 25351 h 49658"/>
                <a:gd name="connsiteX13" fmla="*/ 37304 w 43233"/>
                <a:gd name="connsiteY13" fmla="*/ 21632 h 49658"/>
                <a:gd name="connsiteX14" fmla="*/ 37343 w 43233"/>
                <a:gd name="connsiteY14" fmla="*/ 21642 h 49658"/>
                <a:gd name="connsiteX15" fmla="*/ 40954 w 43233"/>
                <a:gd name="connsiteY15" fmla="*/ 27498 h 49658"/>
                <a:gd name="connsiteX16" fmla="*/ 28656 w 43233"/>
                <a:gd name="connsiteY16" fmla="*/ 47020 h 49658"/>
                <a:gd name="connsiteX17" fmla="*/ 19481 w 43233"/>
                <a:gd name="connsiteY17" fmla="*/ 49656 h 49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233" h="49658">
                  <a:moveTo>
                    <a:pt x="19481" y="49656"/>
                  </a:moveTo>
                  <a:cubicBezTo>
                    <a:pt x="17968" y="49685"/>
                    <a:pt x="16465" y="49519"/>
                    <a:pt x="14991" y="49167"/>
                  </a:cubicBezTo>
                  <a:cubicBezTo>
                    <a:pt x="57" y="45556"/>
                    <a:pt x="-236" y="14224"/>
                    <a:pt x="57" y="4756"/>
                  </a:cubicBezTo>
                  <a:cubicBezTo>
                    <a:pt x="86" y="3282"/>
                    <a:pt x="808" y="1906"/>
                    <a:pt x="2009" y="1047"/>
                  </a:cubicBezTo>
                  <a:cubicBezTo>
                    <a:pt x="3151" y="90"/>
                    <a:pt x="4683" y="-232"/>
                    <a:pt x="6108" y="168"/>
                  </a:cubicBezTo>
                  <a:lnTo>
                    <a:pt x="39490" y="8172"/>
                  </a:lnTo>
                  <a:cubicBezTo>
                    <a:pt x="42116" y="8846"/>
                    <a:pt x="43717" y="11491"/>
                    <a:pt x="43102" y="14126"/>
                  </a:cubicBezTo>
                  <a:cubicBezTo>
                    <a:pt x="42487" y="16752"/>
                    <a:pt x="39861" y="18372"/>
                    <a:pt x="37236" y="17757"/>
                  </a:cubicBezTo>
                  <a:cubicBezTo>
                    <a:pt x="37206" y="17748"/>
                    <a:pt x="37177" y="17748"/>
                    <a:pt x="37148" y="17738"/>
                  </a:cubicBezTo>
                  <a:lnTo>
                    <a:pt x="9817" y="11100"/>
                  </a:lnTo>
                  <a:cubicBezTo>
                    <a:pt x="9817" y="24863"/>
                    <a:pt x="13136" y="38626"/>
                    <a:pt x="17333" y="39699"/>
                  </a:cubicBezTo>
                  <a:cubicBezTo>
                    <a:pt x="19412" y="40266"/>
                    <a:pt x="21638" y="39953"/>
                    <a:pt x="23483" y="38821"/>
                  </a:cubicBezTo>
                  <a:cubicBezTo>
                    <a:pt x="27533" y="35307"/>
                    <a:pt x="30335" y="30583"/>
                    <a:pt x="31486" y="25351"/>
                  </a:cubicBezTo>
                  <a:cubicBezTo>
                    <a:pt x="32062" y="22716"/>
                    <a:pt x="34668" y="21056"/>
                    <a:pt x="37304" y="21632"/>
                  </a:cubicBezTo>
                  <a:cubicBezTo>
                    <a:pt x="37314" y="21632"/>
                    <a:pt x="37333" y="21642"/>
                    <a:pt x="37343" y="21642"/>
                  </a:cubicBezTo>
                  <a:cubicBezTo>
                    <a:pt x="39920" y="22315"/>
                    <a:pt x="41511" y="24892"/>
                    <a:pt x="40954" y="27498"/>
                  </a:cubicBezTo>
                  <a:cubicBezTo>
                    <a:pt x="39295" y="35258"/>
                    <a:pt x="34942" y="42179"/>
                    <a:pt x="28656" y="47020"/>
                  </a:cubicBezTo>
                  <a:cubicBezTo>
                    <a:pt x="25913" y="48767"/>
                    <a:pt x="22731" y="49675"/>
                    <a:pt x="19481" y="49656"/>
                  </a:cubicBezTo>
                  <a:close/>
                </a:path>
              </a:pathLst>
            </a:custGeom>
            <a:solidFill>
              <a:srgbClr val="231F20"/>
            </a:solidFill>
            <a:ln w="973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8CF2B3F5-E455-44F4-BA63-6A7014CA6FBF}"/>
                </a:ext>
              </a:extLst>
            </p:cNvPr>
            <p:cNvSpPr/>
            <p:nvPr/>
          </p:nvSpPr>
          <p:spPr>
            <a:xfrm>
              <a:off x="412931" y="8115125"/>
              <a:ext cx="293150" cy="130373"/>
            </a:xfrm>
            <a:custGeom>
              <a:avLst/>
              <a:gdLst>
                <a:gd name="connsiteX0" fmla="*/ 20790 w 293150"/>
                <a:gd name="connsiteY0" fmla="*/ 99853 h 130373"/>
                <a:gd name="connsiteX1" fmla="*/ 116739 w 293150"/>
                <a:gd name="connsiteY1" fmla="*/ 124450 h 130373"/>
                <a:gd name="connsiteX2" fmla="*/ 169838 w 293150"/>
                <a:gd name="connsiteY2" fmla="*/ 79062 h 130373"/>
                <a:gd name="connsiteX3" fmla="*/ 199706 w 293150"/>
                <a:gd name="connsiteY3" fmla="*/ 123181 h 130373"/>
                <a:gd name="connsiteX4" fmla="*/ 199062 w 293150"/>
                <a:gd name="connsiteY4" fmla="*/ 91439 h 130373"/>
                <a:gd name="connsiteX5" fmla="*/ 198339 w 293150"/>
                <a:gd name="connsiteY5" fmla="*/ 90776 h 130373"/>
                <a:gd name="connsiteX6" fmla="*/ 229476 w 293150"/>
                <a:gd name="connsiteY6" fmla="*/ 111468 h 130373"/>
                <a:gd name="connsiteX7" fmla="*/ 212590 w 293150"/>
                <a:gd name="connsiteY7" fmla="*/ 60907 h 130373"/>
                <a:gd name="connsiteX8" fmla="*/ 293019 w 293150"/>
                <a:gd name="connsiteY8" fmla="*/ 85602 h 130373"/>
                <a:gd name="connsiteX9" fmla="*/ 159491 w 293150"/>
                <a:gd name="connsiteY9" fmla="*/ 0 h 130373"/>
                <a:gd name="connsiteX10" fmla="*/ 0 w 293150"/>
                <a:gd name="connsiteY10" fmla="*/ 29868 h 130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150" h="130373">
                  <a:moveTo>
                    <a:pt x="20790" y="99853"/>
                  </a:moveTo>
                  <a:cubicBezTo>
                    <a:pt x="20790" y="99853"/>
                    <a:pt x="75256" y="146510"/>
                    <a:pt x="116739" y="124450"/>
                  </a:cubicBezTo>
                  <a:cubicBezTo>
                    <a:pt x="158223" y="102391"/>
                    <a:pt x="169838" y="79062"/>
                    <a:pt x="169838" y="79062"/>
                  </a:cubicBezTo>
                  <a:cubicBezTo>
                    <a:pt x="169838" y="79062"/>
                    <a:pt x="184089" y="140067"/>
                    <a:pt x="199706" y="123181"/>
                  </a:cubicBezTo>
                  <a:cubicBezTo>
                    <a:pt x="208295" y="114240"/>
                    <a:pt x="208003" y="100029"/>
                    <a:pt x="199062" y="91439"/>
                  </a:cubicBezTo>
                  <a:cubicBezTo>
                    <a:pt x="198828" y="91215"/>
                    <a:pt x="198584" y="90990"/>
                    <a:pt x="198339" y="90776"/>
                  </a:cubicBezTo>
                  <a:cubicBezTo>
                    <a:pt x="198339" y="90776"/>
                    <a:pt x="226841" y="136163"/>
                    <a:pt x="229476" y="111468"/>
                  </a:cubicBezTo>
                  <a:cubicBezTo>
                    <a:pt x="232112" y="86774"/>
                    <a:pt x="212590" y="60907"/>
                    <a:pt x="212590" y="60907"/>
                  </a:cubicBezTo>
                  <a:cubicBezTo>
                    <a:pt x="212590" y="60907"/>
                    <a:pt x="296924" y="123181"/>
                    <a:pt x="293019" y="85602"/>
                  </a:cubicBezTo>
                  <a:cubicBezTo>
                    <a:pt x="289115" y="48023"/>
                    <a:pt x="214933" y="0"/>
                    <a:pt x="159491" y="0"/>
                  </a:cubicBezTo>
                  <a:cubicBezTo>
                    <a:pt x="104050" y="0"/>
                    <a:pt x="0" y="29868"/>
                    <a:pt x="0" y="29868"/>
                  </a:cubicBezTo>
                </a:path>
              </a:pathLst>
            </a:custGeom>
            <a:solidFill>
              <a:srgbClr val="FFFFFF"/>
            </a:solidFill>
            <a:ln w="973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2D3B2DB-9FBB-4E0B-B550-85E01634994D}"/>
                </a:ext>
              </a:extLst>
            </p:cNvPr>
            <p:cNvSpPr/>
            <p:nvPr/>
          </p:nvSpPr>
          <p:spPr>
            <a:xfrm>
              <a:off x="407879" y="8109854"/>
              <a:ext cx="303067" cy="140555"/>
            </a:xfrm>
            <a:custGeom>
              <a:avLst/>
              <a:gdLst>
                <a:gd name="connsiteX0" fmla="*/ 96901 w 303067"/>
                <a:gd name="connsiteY0" fmla="*/ 140556 h 140555"/>
                <a:gd name="connsiteX1" fmla="*/ 22621 w 303067"/>
                <a:gd name="connsiteY1" fmla="*/ 108833 h 140555"/>
                <a:gd name="connsiteX2" fmla="*/ 22133 w 303067"/>
                <a:gd name="connsiteY2" fmla="*/ 101903 h 140555"/>
                <a:gd name="connsiteX3" fmla="*/ 28897 w 303067"/>
                <a:gd name="connsiteY3" fmla="*/ 101835 h 140555"/>
                <a:gd name="connsiteX4" fmla="*/ 28965 w 303067"/>
                <a:gd name="connsiteY4" fmla="*/ 101903 h 140555"/>
                <a:gd name="connsiteX5" fmla="*/ 119448 w 303067"/>
                <a:gd name="connsiteY5" fmla="*/ 125914 h 140555"/>
                <a:gd name="connsiteX6" fmla="*/ 170497 w 303067"/>
                <a:gd name="connsiteY6" fmla="*/ 82674 h 140555"/>
                <a:gd name="connsiteX7" fmla="*/ 175475 w 303067"/>
                <a:gd name="connsiteY7" fmla="*/ 80039 h 140555"/>
                <a:gd name="connsiteX8" fmla="*/ 179672 w 303067"/>
                <a:gd name="connsiteY8" fmla="*/ 83748 h 140555"/>
                <a:gd name="connsiteX9" fmla="*/ 199194 w 303067"/>
                <a:gd name="connsiteY9" fmla="*/ 126988 h 140555"/>
                <a:gd name="connsiteX10" fmla="*/ 201439 w 303067"/>
                <a:gd name="connsiteY10" fmla="*/ 125622 h 140555"/>
                <a:gd name="connsiteX11" fmla="*/ 205734 w 303067"/>
                <a:gd name="connsiteY11" fmla="*/ 108345 h 140555"/>
                <a:gd name="connsiteX12" fmla="*/ 199584 w 303067"/>
                <a:gd name="connsiteY12" fmla="*/ 98584 h 140555"/>
                <a:gd name="connsiteX13" fmla="*/ 201312 w 303067"/>
                <a:gd name="connsiteY13" fmla="*/ 91908 h 140555"/>
                <a:gd name="connsiteX14" fmla="*/ 207002 w 303067"/>
                <a:gd name="connsiteY14" fmla="*/ 92435 h 140555"/>
                <a:gd name="connsiteX15" fmla="*/ 214323 w 303067"/>
                <a:gd name="connsiteY15" fmla="*/ 102977 h 140555"/>
                <a:gd name="connsiteX16" fmla="*/ 229452 w 303067"/>
                <a:gd name="connsiteY16" fmla="*/ 118984 h 140555"/>
                <a:gd name="connsiteX17" fmla="*/ 229452 w 303067"/>
                <a:gd name="connsiteY17" fmla="*/ 116251 h 140555"/>
                <a:gd name="connsiteX18" fmla="*/ 213542 w 303067"/>
                <a:gd name="connsiteY18" fmla="*/ 69107 h 140555"/>
                <a:gd name="connsiteX19" fmla="*/ 214030 w 303067"/>
                <a:gd name="connsiteY19" fmla="*/ 62762 h 140555"/>
                <a:gd name="connsiteX20" fmla="*/ 220375 w 303067"/>
                <a:gd name="connsiteY20" fmla="*/ 62274 h 140555"/>
                <a:gd name="connsiteX21" fmla="*/ 291629 w 303067"/>
                <a:gd name="connsiteY21" fmla="*/ 97413 h 140555"/>
                <a:gd name="connsiteX22" fmla="*/ 292995 w 303067"/>
                <a:gd name="connsiteY22" fmla="*/ 91361 h 140555"/>
                <a:gd name="connsiteX23" fmla="*/ 164348 w 303067"/>
                <a:gd name="connsiteY23" fmla="*/ 10151 h 140555"/>
                <a:gd name="connsiteX24" fmla="*/ 6223 w 303067"/>
                <a:gd name="connsiteY24" fmla="*/ 39434 h 140555"/>
                <a:gd name="connsiteX25" fmla="*/ 171 w 303067"/>
                <a:gd name="connsiteY25" fmla="*/ 36017 h 140555"/>
                <a:gd name="connsiteX26" fmla="*/ 3490 w 303067"/>
                <a:gd name="connsiteY26" fmla="*/ 30063 h 140555"/>
                <a:gd name="connsiteX27" fmla="*/ 164348 w 303067"/>
                <a:gd name="connsiteY27" fmla="*/ 0 h 140555"/>
                <a:gd name="connsiteX28" fmla="*/ 302658 w 303067"/>
                <a:gd name="connsiteY28" fmla="*/ 89995 h 140555"/>
                <a:gd name="connsiteX29" fmla="*/ 296509 w 303067"/>
                <a:gd name="connsiteY29" fmla="*/ 105514 h 140555"/>
                <a:gd name="connsiteX30" fmla="*/ 232380 w 303067"/>
                <a:gd name="connsiteY30" fmla="*/ 82186 h 140555"/>
                <a:gd name="connsiteX31" fmla="*/ 239213 w 303067"/>
                <a:gd name="connsiteY31" fmla="*/ 116935 h 140555"/>
                <a:gd name="connsiteX32" fmla="*/ 231600 w 303067"/>
                <a:gd name="connsiteY32" fmla="*/ 128355 h 140555"/>
                <a:gd name="connsiteX33" fmla="*/ 215104 w 303067"/>
                <a:gd name="connsiteY33" fmla="*/ 119570 h 140555"/>
                <a:gd name="connsiteX34" fmla="*/ 208076 w 303067"/>
                <a:gd name="connsiteY34" fmla="*/ 131380 h 140555"/>
                <a:gd name="connsiteX35" fmla="*/ 196168 w 303067"/>
                <a:gd name="connsiteY35" fmla="*/ 135480 h 140555"/>
                <a:gd name="connsiteX36" fmla="*/ 172644 w 303067"/>
                <a:gd name="connsiteY36" fmla="*/ 95558 h 140555"/>
                <a:gd name="connsiteX37" fmla="*/ 123840 w 303067"/>
                <a:gd name="connsiteY37" fmla="*/ 133625 h 140555"/>
                <a:gd name="connsiteX38" fmla="*/ 96901 w 303067"/>
                <a:gd name="connsiteY38" fmla="*/ 140556 h 14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3067" h="140555">
                  <a:moveTo>
                    <a:pt x="96901" y="140556"/>
                  </a:moveTo>
                  <a:cubicBezTo>
                    <a:pt x="60200" y="140556"/>
                    <a:pt x="24475" y="110395"/>
                    <a:pt x="22621" y="108833"/>
                  </a:cubicBezTo>
                  <a:cubicBezTo>
                    <a:pt x="20610" y="107037"/>
                    <a:pt x="20386" y="103962"/>
                    <a:pt x="22133" y="101903"/>
                  </a:cubicBezTo>
                  <a:cubicBezTo>
                    <a:pt x="23978" y="100019"/>
                    <a:pt x="27013" y="99990"/>
                    <a:pt x="28897" y="101835"/>
                  </a:cubicBezTo>
                  <a:cubicBezTo>
                    <a:pt x="28917" y="101854"/>
                    <a:pt x="28946" y="101883"/>
                    <a:pt x="28965" y="101903"/>
                  </a:cubicBezTo>
                  <a:cubicBezTo>
                    <a:pt x="29551" y="101903"/>
                    <a:pt x="81381" y="146119"/>
                    <a:pt x="119448" y="125914"/>
                  </a:cubicBezTo>
                  <a:cubicBezTo>
                    <a:pt x="157515" y="105710"/>
                    <a:pt x="170399" y="82869"/>
                    <a:pt x="170497" y="82674"/>
                  </a:cubicBezTo>
                  <a:cubicBezTo>
                    <a:pt x="171453" y="80849"/>
                    <a:pt x="173435" y="79804"/>
                    <a:pt x="175475" y="80039"/>
                  </a:cubicBezTo>
                  <a:cubicBezTo>
                    <a:pt x="177525" y="80244"/>
                    <a:pt x="179223" y="81737"/>
                    <a:pt x="179672" y="83748"/>
                  </a:cubicBezTo>
                  <a:cubicBezTo>
                    <a:pt x="184260" y="103269"/>
                    <a:pt x="193044" y="125426"/>
                    <a:pt x="199194" y="126988"/>
                  </a:cubicBezTo>
                  <a:cubicBezTo>
                    <a:pt x="199194" y="126988"/>
                    <a:pt x="200463" y="126988"/>
                    <a:pt x="201439" y="125622"/>
                  </a:cubicBezTo>
                  <a:cubicBezTo>
                    <a:pt x="206192" y="121239"/>
                    <a:pt x="207881" y="114445"/>
                    <a:pt x="205734" y="108345"/>
                  </a:cubicBezTo>
                  <a:cubicBezTo>
                    <a:pt x="203489" y="105124"/>
                    <a:pt x="201341" y="101903"/>
                    <a:pt x="199584" y="98584"/>
                  </a:cubicBezTo>
                  <a:cubicBezTo>
                    <a:pt x="198218" y="96261"/>
                    <a:pt x="198989" y="93274"/>
                    <a:pt x="201312" y="91908"/>
                  </a:cubicBezTo>
                  <a:cubicBezTo>
                    <a:pt x="203127" y="90834"/>
                    <a:pt x="205421" y="91049"/>
                    <a:pt x="207002" y="92435"/>
                  </a:cubicBezTo>
                  <a:cubicBezTo>
                    <a:pt x="210155" y="95392"/>
                    <a:pt x="212644" y="98984"/>
                    <a:pt x="214323" y="102977"/>
                  </a:cubicBezTo>
                  <a:cubicBezTo>
                    <a:pt x="218335" y="109204"/>
                    <a:pt x="223459" y="114631"/>
                    <a:pt x="229452" y="118984"/>
                  </a:cubicBezTo>
                  <a:cubicBezTo>
                    <a:pt x="229579" y="118076"/>
                    <a:pt x="229579" y="117159"/>
                    <a:pt x="229452" y="116251"/>
                  </a:cubicBezTo>
                  <a:cubicBezTo>
                    <a:pt x="231795" y="93899"/>
                    <a:pt x="213737" y="69399"/>
                    <a:pt x="213542" y="69107"/>
                  </a:cubicBezTo>
                  <a:cubicBezTo>
                    <a:pt x="212068" y="67174"/>
                    <a:pt x="212283" y="64451"/>
                    <a:pt x="214030" y="62762"/>
                  </a:cubicBezTo>
                  <a:cubicBezTo>
                    <a:pt x="215748" y="61093"/>
                    <a:pt x="218423" y="60888"/>
                    <a:pt x="220375" y="62274"/>
                  </a:cubicBezTo>
                  <a:cubicBezTo>
                    <a:pt x="248193" y="82869"/>
                    <a:pt x="283332" y="102196"/>
                    <a:pt x="291629" y="97413"/>
                  </a:cubicBezTo>
                  <a:cubicBezTo>
                    <a:pt x="293190" y="96534"/>
                    <a:pt x="293288" y="93606"/>
                    <a:pt x="292995" y="91361"/>
                  </a:cubicBezTo>
                  <a:cubicBezTo>
                    <a:pt x="289286" y="55734"/>
                    <a:pt x="217154" y="10151"/>
                    <a:pt x="164348" y="10151"/>
                  </a:cubicBezTo>
                  <a:cubicBezTo>
                    <a:pt x="109882" y="10151"/>
                    <a:pt x="7296" y="39434"/>
                    <a:pt x="6223" y="39434"/>
                  </a:cubicBezTo>
                  <a:cubicBezTo>
                    <a:pt x="3617" y="40127"/>
                    <a:pt x="932" y="38604"/>
                    <a:pt x="171" y="36017"/>
                  </a:cubicBezTo>
                  <a:cubicBezTo>
                    <a:pt x="-522" y="33460"/>
                    <a:pt x="952" y="30815"/>
                    <a:pt x="3490" y="30063"/>
                  </a:cubicBezTo>
                  <a:cubicBezTo>
                    <a:pt x="7784" y="28794"/>
                    <a:pt x="108516" y="0"/>
                    <a:pt x="164348" y="0"/>
                  </a:cubicBezTo>
                  <a:cubicBezTo>
                    <a:pt x="222229" y="0"/>
                    <a:pt x="298559" y="49585"/>
                    <a:pt x="302658" y="89995"/>
                  </a:cubicBezTo>
                  <a:cubicBezTo>
                    <a:pt x="304103" y="95949"/>
                    <a:pt x="301643" y="102166"/>
                    <a:pt x="296509" y="105514"/>
                  </a:cubicBezTo>
                  <a:cubicBezTo>
                    <a:pt x="283625" y="112835"/>
                    <a:pt x="253366" y="95754"/>
                    <a:pt x="232380" y="82186"/>
                  </a:cubicBezTo>
                  <a:cubicBezTo>
                    <a:pt x="237583" y="92991"/>
                    <a:pt x="239935" y="104958"/>
                    <a:pt x="239213" y="116935"/>
                  </a:cubicBezTo>
                  <a:cubicBezTo>
                    <a:pt x="238530" y="123474"/>
                    <a:pt x="235894" y="127379"/>
                    <a:pt x="231600" y="128355"/>
                  </a:cubicBezTo>
                  <a:cubicBezTo>
                    <a:pt x="227305" y="129331"/>
                    <a:pt x="220765" y="125426"/>
                    <a:pt x="215104" y="119570"/>
                  </a:cubicBezTo>
                  <a:cubicBezTo>
                    <a:pt x="213689" y="123992"/>
                    <a:pt x="211287" y="128033"/>
                    <a:pt x="208076" y="131380"/>
                  </a:cubicBezTo>
                  <a:cubicBezTo>
                    <a:pt x="205275" y="134992"/>
                    <a:pt x="200599" y="136593"/>
                    <a:pt x="196168" y="135480"/>
                  </a:cubicBezTo>
                  <a:cubicBezTo>
                    <a:pt x="185138" y="132552"/>
                    <a:pt x="176646" y="110395"/>
                    <a:pt x="172644" y="95558"/>
                  </a:cubicBezTo>
                  <a:cubicBezTo>
                    <a:pt x="159096" y="111390"/>
                    <a:pt x="142493" y="124333"/>
                    <a:pt x="123840" y="133625"/>
                  </a:cubicBezTo>
                  <a:cubicBezTo>
                    <a:pt x="115573" y="138135"/>
                    <a:pt x="106320" y="140517"/>
                    <a:pt x="96901" y="140556"/>
                  </a:cubicBezTo>
                  <a:close/>
                </a:path>
              </a:pathLst>
            </a:custGeom>
            <a:solidFill>
              <a:srgbClr val="231F20"/>
            </a:solidFill>
            <a:ln w="973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A61D1C59-2987-414E-9E28-C9299E1DA8D5}"/>
                </a:ext>
              </a:extLst>
            </p:cNvPr>
            <p:cNvSpPr/>
            <p:nvPr/>
          </p:nvSpPr>
          <p:spPr>
            <a:xfrm>
              <a:off x="-513242" y="7554865"/>
              <a:ext cx="677725" cy="1090431"/>
            </a:xfrm>
            <a:custGeom>
              <a:avLst/>
              <a:gdLst>
                <a:gd name="connsiteX0" fmla="*/ 616853 w 677725"/>
                <a:gd name="connsiteY0" fmla="*/ 1040199 h 1090431"/>
                <a:gd name="connsiteX1" fmla="*/ 628273 w 677725"/>
                <a:gd name="connsiteY1" fmla="*/ 647229 h 1090431"/>
                <a:gd name="connsiteX2" fmla="*/ 651406 w 677725"/>
                <a:gd name="connsiteY2" fmla="*/ 156260 h 1090431"/>
                <a:gd name="connsiteX3" fmla="*/ 299237 w 677725"/>
                <a:gd name="connsiteY3" fmla="*/ 58067 h 1090431"/>
                <a:gd name="connsiteX4" fmla="*/ 29155 w 677725"/>
                <a:gd name="connsiteY4" fmla="*/ 1052790 h 1090431"/>
                <a:gd name="connsiteX5" fmla="*/ 616853 w 677725"/>
                <a:gd name="connsiteY5" fmla="*/ 1040199 h 109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7725" h="1090431">
                  <a:moveTo>
                    <a:pt x="616853" y="1040199"/>
                  </a:moveTo>
                  <a:cubicBezTo>
                    <a:pt x="616853" y="1040199"/>
                    <a:pt x="616853" y="853377"/>
                    <a:pt x="628273" y="647229"/>
                  </a:cubicBezTo>
                  <a:cubicBezTo>
                    <a:pt x="639693" y="441081"/>
                    <a:pt x="717487" y="358504"/>
                    <a:pt x="651406" y="156260"/>
                  </a:cubicBezTo>
                  <a:cubicBezTo>
                    <a:pt x="585326" y="-45984"/>
                    <a:pt x="394112" y="-20605"/>
                    <a:pt x="299237" y="58067"/>
                  </a:cubicBezTo>
                  <a:cubicBezTo>
                    <a:pt x="106266" y="218046"/>
                    <a:pt x="-71674" y="706574"/>
                    <a:pt x="29155" y="1052790"/>
                  </a:cubicBezTo>
                  <a:cubicBezTo>
                    <a:pt x="29155" y="1052302"/>
                    <a:pt x="249652" y="1145615"/>
                    <a:pt x="616853" y="1040199"/>
                  </a:cubicBezTo>
                  <a:close/>
                </a:path>
              </a:pathLst>
            </a:custGeom>
            <a:solidFill>
              <a:schemeClr val="accent1"/>
            </a:solidFill>
            <a:ln w="973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2319226F-C59C-4E91-9179-C3E485282905}"/>
                </a:ext>
              </a:extLst>
            </p:cNvPr>
            <p:cNvSpPr/>
            <p:nvPr/>
          </p:nvSpPr>
          <p:spPr>
            <a:xfrm>
              <a:off x="-156356" y="7584736"/>
              <a:ext cx="607158" cy="750922"/>
            </a:xfrm>
            <a:custGeom>
              <a:avLst/>
              <a:gdLst>
                <a:gd name="connsiteX0" fmla="*/ 60163 w 607158"/>
                <a:gd name="connsiteY0" fmla="*/ 179097 h 750922"/>
                <a:gd name="connsiteX1" fmla="*/ 23853 w 607158"/>
                <a:gd name="connsiteY1" fmla="*/ 739075 h 750922"/>
                <a:gd name="connsiteX2" fmla="*/ 607159 w 607158"/>
                <a:gd name="connsiteY2" fmla="*/ 679534 h 750922"/>
                <a:gd name="connsiteX3" fmla="*/ 601985 w 607158"/>
                <a:gd name="connsiteY3" fmla="*/ 539466 h 750922"/>
                <a:gd name="connsiteX4" fmla="*/ 298620 w 607158"/>
                <a:gd name="connsiteY4" fmla="*/ 505791 h 750922"/>
                <a:gd name="connsiteX5" fmla="*/ 233906 w 607158"/>
                <a:gd name="connsiteY5" fmla="*/ 23705 h 750922"/>
                <a:gd name="connsiteX6" fmla="*/ 60163 w 607158"/>
                <a:gd name="connsiteY6" fmla="*/ 179097 h 75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158" h="750922">
                  <a:moveTo>
                    <a:pt x="60163" y="179097"/>
                  </a:moveTo>
                  <a:cubicBezTo>
                    <a:pt x="60163" y="189444"/>
                    <a:pt x="-46132" y="692418"/>
                    <a:pt x="23853" y="739075"/>
                  </a:cubicBezTo>
                  <a:cubicBezTo>
                    <a:pt x="93838" y="785731"/>
                    <a:pt x="607159" y="679534"/>
                    <a:pt x="607159" y="679534"/>
                  </a:cubicBezTo>
                  <a:lnTo>
                    <a:pt x="601985" y="539466"/>
                  </a:lnTo>
                  <a:lnTo>
                    <a:pt x="298620" y="505791"/>
                  </a:lnTo>
                  <a:cubicBezTo>
                    <a:pt x="298620" y="505791"/>
                    <a:pt x="384222" y="125120"/>
                    <a:pt x="233906" y="23705"/>
                  </a:cubicBezTo>
                  <a:cubicBezTo>
                    <a:pt x="83589" y="-77709"/>
                    <a:pt x="60163" y="179097"/>
                    <a:pt x="60163" y="179097"/>
                  </a:cubicBezTo>
                  <a:close/>
                </a:path>
              </a:pathLst>
            </a:custGeom>
            <a:solidFill>
              <a:schemeClr val="accent1"/>
            </a:solidFill>
            <a:ln w="973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961B5288-22E6-42F0-88EC-67D913B72025}"/>
                </a:ext>
              </a:extLst>
            </p:cNvPr>
            <p:cNvSpPr/>
            <p:nvPr/>
          </p:nvSpPr>
          <p:spPr>
            <a:xfrm>
              <a:off x="-194785" y="7665440"/>
              <a:ext cx="298095" cy="687458"/>
            </a:xfrm>
            <a:custGeom>
              <a:avLst/>
              <a:gdLst>
                <a:gd name="connsiteX0" fmla="*/ 144175 w 298095"/>
                <a:gd name="connsiteY0" fmla="*/ 687458 h 687458"/>
                <a:gd name="connsiteX1" fmla="*/ 10940 w 298095"/>
                <a:gd name="connsiteY1" fmla="*/ 632115 h 687458"/>
                <a:gd name="connsiteX2" fmla="*/ 101325 w 298095"/>
                <a:gd name="connsiteY2" fmla="*/ 3811 h 687458"/>
                <a:gd name="connsiteX3" fmla="*/ 107426 w 298095"/>
                <a:gd name="connsiteY3" fmla="*/ 151 h 687458"/>
                <a:gd name="connsiteX4" fmla="*/ 111086 w 298095"/>
                <a:gd name="connsiteY4" fmla="*/ 6252 h 687458"/>
                <a:gd name="connsiteX5" fmla="*/ 19920 w 298095"/>
                <a:gd name="connsiteY5" fmla="*/ 627625 h 687458"/>
                <a:gd name="connsiteX6" fmla="*/ 291661 w 298095"/>
                <a:gd name="connsiteY6" fmla="*/ 656321 h 687458"/>
                <a:gd name="connsiteX7" fmla="*/ 297908 w 298095"/>
                <a:gd name="connsiteY7" fmla="*/ 659835 h 687458"/>
                <a:gd name="connsiteX8" fmla="*/ 294394 w 298095"/>
                <a:gd name="connsiteY8" fmla="*/ 666082 h 687458"/>
                <a:gd name="connsiteX9" fmla="*/ 144175 w 298095"/>
                <a:gd name="connsiteY9" fmla="*/ 687458 h 68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8095" h="687458">
                  <a:moveTo>
                    <a:pt x="144175" y="687458"/>
                  </a:moveTo>
                  <a:cubicBezTo>
                    <a:pt x="88246" y="687458"/>
                    <a:pt x="33097" y="675160"/>
                    <a:pt x="10940" y="632115"/>
                  </a:cubicBezTo>
                  <a:cubicBezTo>
                    <a:pt x="-38547" y="535678"/>
                    <a:pt x="95566" y="25480"/>
                    <a:pt x="101325" y="3811"/>
                  </a:cubicBezTo>
                  <a:cubicBezTo>
                    <a:pt x="101999" y="1118"/>
                    <a:pt x="104731" y="-522"/>
                    <a:pt x="107426" y="151"/>
                  </a:cubicBezTo>
                  <a:cubicBezTo>
                    <a:pt x="110121" y="825"/>
                    <a:pt x="111760" y="3558"/>
                    <a:pt x="111086" y="6252"/>
                  </a:cubicBezTo>
                  <a:cubicBezTo>
                    <a:pt x="109622" y="11523"/>
                    <a:pt x="-27908" y="534507"/>
                    <a:pt x="19920" y="627625"/>
                  </a:cubicBezTo>
                  <a:cubicBezTo>
                    <a:pt x="66772" y="718986"/>
                    <a:pt x="289416" y="656907"/>
                    <a:pt x="291661" y="656321"/>
                  </a:cubicBezTo>
                  <a:cubicBezTo>
                    <a:pt x="294355" y="655570"/>
                    <a:pt x="297156" y="657141"/>
                    <a:pt x="297908" y="659835"/>
                  </a:cubicBezTo>
                  <a:cubicBezTo>
                    <a:pt x="298660" y="662529"/>
                    <a:pt x="297088" y="665331"/>
                    <a:pt x="294394" y="666082"/>
                  </a:cubicBezTo>
                  <a:cubicBezTo>
                    <a:pt x="245385" y="679327"/>
                    <a:pt x="194931" y="686502"/>
                    <a:pt x="144175" y="687458"/>
                  </a:cubicBezTo>
                  <a:close/>
                </a:path>
              </a:pathLst>
            </a:custGeom>
            <a:solidFill>
              <a:srgbClr val="231F20"/>
            </a:solidFill>
            <a:ln w="973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37EC3AE9-7E15-43CE-B06C-869D3A5C2D7D}"/>
                </a:ext>
              </a:extLst>
            </p:cNvPr>
            <p:cNvSpPr/>
            <p:nvPr/>
          </p:nvSpPr>
          <p:spPr>
            <a:xfrm>
              <a:off x="59304" y="7800425"/>
              <a:ext cx="87900" cy="294983"/>
            </a:xfrm>
            <a:custGeom>
              <a:avLst/>
              <a:gdLst>
                <a:gd name="connsiteX0" fmla="*/ 82667 w 87900"/>
                <a:gd name="connsiteY0" fmla="*/ 294983 h 294983"/>
                <a:gd name="connsiteX1" fmla="*/ 82667 w 87900"/>
                <a:gd name="connsiteY1" fmla="*/ 294983 h 294983"/>
                <a:gd name="connsiteX2" fmla="*/ 286 w 87900"/>
                <a:gd name="connsiteY2" fmla="*/ 267946 h 294983"/>
                <a:gd name="connsiteX3" fmla="*/ 78372 w 87900"/>
                <a:gd name="connsiteY3" fmla="*/ 3330 h 294983"/>
                <a:gd name="connsiteX4" fmla="*/ 84570 w 87900"/>
                <a:gd name="connsiteY4" fmla="*/ 256 h 294983"/>
                <a:gd name="connsiteX5" fmla="*/ 87645 w 87900"/>
                <a:gd name="connsiteY5" fmla="*/ 6454 h 294983"/>
                <a:gd name="connsiteX6" fmla="*/ 9559 w 87900"/>
                <a:gd name="connsiteY6" fmla="*/ 265603 h 294983"/>
                <a:gd name="connsiteX7" fmla="*/ 82765 w 87900"/>
                <a:gd name="connsiteY7" fmla="*/ 285125 h 294983"/>
                <a:gd name="connsiteX8" fmla="*/ 87645 w 87900"/>
                <a:gd name="connsiteY8" fmla="*/ 290005 h 294983"/>
                <a:gd name="connsiteX9" fmla="*/ 82765 w 87900"/>
                <a:gd name="connsiteY9" fmla="*/ 294885 h 294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900" h="294983">
                  <a:moveTo>
                    <a:pt x="82667" y="294983"/>
                  </a:moveTo>
                  <a:lnTo>
                    <a:pt x="82667" y="294983"/>
                  </a:lnTo>
                  <a:cubicBezTo>
                    <a:pt x="69880" y="294495"/>
                    <a:pt x="6045" y="291079"/>
                    <a:pt x="286" y="267946"/>
                  </a:cubicBezTo>
                  <a:cubicBezTo>
                    <a:pt x="-4985" y="246862"/>
                    <a:pt x="64219" y="43447"/>
                    <a:pt x="78372" y="3330"/>
                  </a:cubicBezTo>
                  <a:cubicBezTo>
                    <a:pt x="79231" y="773"/>
                    <a:pt x="82013" y="-603"/>
                    <a:pt x="84570" y="256"/>
                  </a:cubicBezTo>
                  <a:cubicBezTo>
                    <a:pt x="87128" y="1115"/>
                    <a:pt x="88504" y="3896"/>
                    <a:pt x="87645" y="6454"/>
                  </a:cubicBezTo>
                  <a:cubicBezTo>
                    <a:pt x="55727" y="99181"/>
                    <a:pt x="6435" y="251450"/>
                    <a:pt x="9559" y="265603"/>
                  </a:cubicBezTo>
                  <a:cubicBezTo>
                    <a:pt x="12487" y="277414"/>
                    <a:pt x="54165" y="284149"/>
                    <a:pt x="82765" y="285125"/>
                  </a:cubicBezTo>
                  <a:cubicBezTo>
                    <a:pt x="85459" y="285125"/>
                    <a:pt x="87645" y="287311"/>
                    <a:pt x="87645" y="290005"/>
                  </a:cubicBezTo>
                  <a:cubicBezTo>
                    <a:pt x="87645" y="292699"/>
                    <a:pt x="85459" y="294885"/>
                    <a:pt x="82765" y="294885"/>
                  </a:cubicBezTo>
                  <a:close/>
                </a:path>
              </a:pathLst>
            </a:custGeom>
            <a:solidFill>
              <a:srgbClr val="231F20"/>
            </a:solidFill>
            <a:ln w="973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32B2F346-EDCA-4A59-9AD0-DA31EEBFF17C}"/>
                </a:ext>
              </a:extLst>
            </p:cNvPr>
            <p:cNvSpPr/>
            <p:nvPr/>
          </p:nvSpPr>
          <p:spPr>
            <a:xfrm>
              <a:off x="-660574" y="7798884"/>
              <a:ext cx="764185" cy="892810"/>
            </a:xfrm>
            <a:custGeom>
              <a:avLst/>
              <a:gdLst>
                <a:gd name="connsiteX0" fmla="*/ 114018 w 764185"/>
                <a:gd name="connsiteY0" fmla="*/ 88 h 892810"/>
                <a:gd name="connsiteX1" fmla="*/ 341640 w 764185"/>
                <a:gd name="connsiteY1" fmla="*/ 10532 h 892810"/>
                <a:gd name="connsiteX2" fmla="*/ 445300 w 764185"/>
                <a:gd name="connsiteY2" fmla="*/ 109409 h 892810"/>
                <a:gd name="connsiteX3" fmla="*/ 499863 w 764185"/>
                <a:gd name="connsiteY3" fmla="*/ 671143 h 892810"/>
                <a:gd name="connsiteX4" fmla="*/ 764185 w 764185"/>
                <a:gd name="connsiteY4" fmla="*/ 671143 h 892810"/>
                <a:gd name="connsiteX5" fmla="*/ 764185 w 764185"/>
                <a:gd name="connsiteY5" fmla="*/ 892811 h 892810"/>
                <a:gd name="connsiteX6" fmla="*/ 91764 w 764185"/>
                <a:gd name="connsiteY6" fmla="*/ 872704 h 892810"/>
                <a:gd name="connsiteX7" fmla="*/ 793 w 764185"/>
                <a:gd name="connsiteY7" fmla="*/ 122684 h 892810"/>
                <a:gd name="connsiteX8" fmla="*/ 96555 w 764185"/>
                <a:gd name="connsiteY8" fmla="*/ 781 h 892810"/>
                <a:gd name="connsiteX9" fmla="*/ 114018 w 764185"/>
                <a:gd name="connsiteY9" fmla="*/ 88 h 89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4185" h="892810">
                  <a:moveTo>
                    <a:pt x="114018" y="88"/>
                  </a:moveTo>
                  <a:cubicBezTo>
                    <a:pt x="186639" y="3114"/>
                    <a:pt x="275559" y="7311"/>
                    <a:pt x="341640" y="10532"/>
                  </a:cubicBezTo>
                  <a:cubicBezTo>
                    <a:pt x="395966" y="13148"/>
                    <a:pt x="440123" y="55266"/>
                    <a:pt x="445300" y="109409"/>
                  </a:cubicBezTo>
                  <a:lnTo>
                    <a:pt x="499863" y="671143"/>
                  </a:lnTo>
                  <a:lnTo>
                    <a:pt x="764185" y="671143"/>
                  </a:lnTo>
                  <a:lnTo>
                    <a:pt x="764185" y="892811"/>
                  </a:lnTo>
                  <a:lnTo>
                    <a:pt x="91764" y="872704"/>
                  </a:lnTo>
                  <a:lnTo>
                    <a:pt x="793" y="122684"/>
                  </a:lnTo>
                  <a:cubicBezTo>
                    <a:pt x="-6425" y="62577"/>
                    <a:pt x="36448" y="8004"/>
                    <a:pt x="96555" y="781"/>
                  </a:cubicBezTo>
                  <a:cubicBezTo>
                    <a:pt x="102348" y="88"/>
                    <a:pt x="108188" y="-146"/>
                    <a:pt x="114018" y="88"/>
                  </a:cubicBezTo>
                  <a:close/>
                </a:path>
              </a:pathLst>
            </a:custGeom>
            <a:solidFill>
              <a:srgbClr val="231F20"/>
            </a:solidFill>
            <a:ln w="973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3B17E71D-3335-4019-B30A-250416A8988D}"/>
                </a:ext>
              </a:extLst>
            </p:cNvPr>
            <p:cNvSpPr/>
            <p:nvPr/>
          </p:nvSpPr>
          <p:spPr>
            <a:xfrm>
              <a:off x="-665248" y="7794593"/>
              <a:ext cx="773642" cy="901982"/>
            </a:xfrm>
            <a:custGeom>
              <a:avLst/>
              <a:gdLst>
                <a:gd name="connsiteX0" fmla="*/ 768859 w 773642"/>
                <a:gd name="connsiteY0" fmla="*/ 901982 h 901982"/>
                <a:gd name="connsiteX1" fmla="*/ 768859 w 773642"/>
                <a:gd name="connsiteY1" fmla="*/ 901982 h 901982"/>
                <a:gd name="connsiteX2" fmla="*/ 96437 w 773642"/>
                <a:gd name="connsiteY2" fmla="*/ 881777 h 901982"/>
                <a:gd name="connsiteX3" fmla="*/ 91752 w 773642"/>
                <a:gd name="connsiteY3" fmla="*/ 877580 h 901982"/>
                <a:gd name="connsiteX4" fmla="*/ 781 w 773642"/>
                <a:gd name="connsiteY4" fmla="*/ 127755 h 901982"/>
                <a:gd name="connsiteX5" fmla="*/ 101244 w 773642"/>
                <a:gd name="connsiteY5" fmla="*/ 767 h 901982"/>
                <a:gd name="connsiteX6" fmla="*/ 118887 w 773642"/>
                <a:gd name="connsiteY6" fmla="*/ 84 h 901982"/>
                <a:gd name="connsiteX7" fmla="*/ 346509 w 773642"/>
                <a:gd name="connsiteY7" fmla="*/ 10430 h 901982"/>
                <a:gd name="connsiteX8" fmla="*/ 454854 w 773642"/>
                <a:gd name="connsiteY8" fmla="*/ 113700 h 901982"/>
                <a:gd name="connsiteX9" fmla="*/ 508929 w 773642"/>
                <a:gd name="connsiteY9" fmla="*/ 671042 h 901982"/>
                <a:gd name="connsiteX10" fmla="*/ 768859 w 773642"/>
                <a:gd name="connsiteY10" fmla="*/ 671042 h 901982"/>
                <a:gd name="connsiteX11" fmla="*/ 773642 w 773642"/>
                <a:gd name="connsiteY11" fmla="*/ 675824 h 901982"/>
                <a:gd name="connsiteX12" fmla="*/ 773642 w 773642"/>
                <a:gd name="connsiteY12" fmla="*/ 675922 h 901982"/>
                <a:gd name="connsiteX13" fmla="*/ 773642 w 773642"/>
                <a:gd name="connsiteY13" fmla="*/ 897102 h 901982"/>
                <a:gd name="connsiteX14" fmla="*/ 772178 w 773642"/>
                <a:gd name="connsiteY14" fmla="*/ 900616 h 901982"/>
                <a:gd name="connsiteX15" fmla="*/ 768859 w 773642"/>
                <a:gd name="connsiteY15" fmla="*/ 901982 h 901982"/>
                <a:gd name="connsiteX16" fmla="*/ 100732 w 773642"/>
                <a:gd name="connsiteY16" fmla="*/ 872700 h 901982"/>
                <a:gd name="connsiteX17" fmla="*/ 763979 w 773642"/>
                <a:gd name="connsiteY17" fmla="*/ 892221 h 901982"/>
                <a:gd name="connsiteX18" fmla="*/ 763979 w 773642"/>
                <a:gd name="connsiteY18" fmla="*/ 680412 h 901982"/>
                <a:gd name="connsiteX19" fmla="*/ 504536 w 773642"/>
                <a:gd name="connsiteY19" fmla="*/ 680412 h 901982"/>
                <a:gd name="connsiteX20" fmla="*/ 499754 w 773642"/>
                <a:gd name="connsiteY20" fmla="*/ 676020 h 901982"/>
                <a:gd name="connsiteX21" fmla="*/ 445191 w 773642"/>
                <a:gd name="connsiteY21" fmla="*/ 114285 h 901982"/>
                <a:gd name="connsiteX22" fmla="*/ 346119 w 773642"/>
                <a:gd name="connsiteY22" fmla="*/ 19606 h 901982"/>
                <a:gd name="connsiteX23" fmla="*/ 118497 w 773642"/>
                <a:gd name="connsiteY23" fmla="*/ 9161 h 901982"/>
                <a:gd name="connsiteX24" fmla="*/ 118497 w 773642"/>
                <a:gd name="connsiteY24" fmla="*/ 9161 h 901982"/>
                <a:gd name="connsiteX25" fmla="*/ 9590 w 773642"/>
                <a:gd name="connsiteY25" fmla="*/ 109551 h 901982"/>
                <a:gd name="connsiteX26" fmla="*/ 10249 w 773642"/>
                <a:gd name="connsiteY26" fmla="*/ 126291 h 901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73642" h="901982">
                  <a:moveTo>
                    <a:pt x="768859" y="901982"/>
                  </a:moveTo>
                  <a:lnTo>
                    <a:pt x="768859" y="901982"/>
                  </a:lnTo>
                  <a:lnTo>
                    <a:pt x="96437" y="881777"/>
                  </a:lnTo>
                  <a:cubicBezTo>
                    <a:pt x="94046" y="881748"/>
                    <a:pt x="92045" y="879952"/>
                    <a:pt x="91752" y="877580"/>
                  </a:cubicBezTo>
                  <a:lnTo>
                    <a:pt x="781" y="127755"/>
                  </a:lnTo>
                  <a:cubicBezTo>
                    <a:pt x="-6542" y="64945"/>
                    <a:pt x="38437" y="8098"/>
                    <a:pt x="101244" y="767"/>
                  </a:cubicBezTo>
                  <a:cubicBezTo>
                    <a:pt x="107099" y="84"/>
                    <a:pt x="112997" y="-140"/>
                    <a:pt x="118887" y="84"/>
                  </a:cubicBezTo>
                  <a:cubicBezTo>
                    <a:pt x="192679" y="3110"/>
                    <a:pt x="283454" y="7405"/>
                    <a:pt x="346509" y="10430"/>
                  </a:cubicBezTo>
                  <a:cubicBezTo>
                    <a:pt x="403134" y="13456"/>
                    <a:pt x="449115" y="57282"/>
                    <a:pt x="454854" y="113700"/>
                  </a:cubicBezTo>
                  <a:lnTo>
                    <a:pt x="508929" y="671042"/>
                  </a:lnTo>
                  <a:lnTo>
                    <a:pt x="768859" y="671042"/>
                  </a:lnTo>
                  <a:cubicBezTo>
                    <a:pt x="771504" y="671042"/>
                    <a:pt x="773642" y="673179"/>
                    <a:pt x="773642" y="675824"/>
                  </a:cubicBezTo>
                  <a:cubicBezTo>
                    <a:pt x="773642" y="675854"/>
                    <a:pt x="773642" y="675893"/>
                    <a:pt x="773642" y="675922"/>
                  </a:cubicBezTo>
                  <a:lnTo>
                    <a:pt x="773642" y="897102"/>
                  </a:lnTo>
                  <a:cubicBezTo>
                    <a:pt x="773671" y="898429"/>
                    <a:pt x="773144" y="899708"/>
                    <a:pt x="772178" y="900616"/>
                  </a:cubicBezTo>
                  <a:cubicBezTo>
                    <a:pt x="771289" y="901484"/>
                    <a:pt x="770099" y="901972"/>
                    <a:pt x="768859" y="901982"/>
                  </a:cubicBezTo>
                  <a:close/>
                  <a:moveTo>
                    <a:pt x="100732" y="872700"/>
                  </a:moveTo>
                  <a:lnTo>
                    <a:pt x="763979" y="892221"/>
                  </a:lnTo>
                  <a:lnTo>
                    <a:pt x="763979" y="680412"/>
                  </a:lnTo>
                  <a:lnTo>
                    <a:pt x="504536" y="680412"/>
                  </a:lnTo>
                  <a:cubicBezTo>
                    <a:pt x="502058" y="680373"/>
                    <a:pt x="500002" y="678489"/>
                    <a:pt x="499754" y="676020"/>
                  </a:cubicBezTo>
                  <a:lnTo>
                    <a:pt x="445191" y="114285"/>
                  </a:lnTo>
                  <a:cubicBezTo>
                    <a:pt x="440061" y="62602"/>
                    <a:pt x="397985" y="22387"/>
                    <a:pt x="346119" y="19606"/>
                  </a:cubicBezTo>
                  <a:cubicBezTo>
                    <a:pt x="282966" y="16482"/>
                    <a:pt x="192288" y="12187"/>
                    <a:pt x="118497" y="9161"/>
                  </a:cubicBezTo>
                  <a:lnTo>
                    <a:pt x="118497" y="9161"/>
                  </a:lnTo>
                  <a:cubicBezTo>
                    <a:pt x="60702" y="6809"/>
                    <a:pt x="11943" y="51758"/>
                    <a:pt x="9590" y="109551"/>
                  </a:cubicBezTo>
                  <a:cubicBezTo>
                    <a:pt x="9362" y="115135"/>
                    <a:pt x="9583" y="120737"/>
                    <a:pt x="10249" y="126291"/>
                  </a:cubicBezTo>
                  <a:close/>
                </a:path>
              </a:pathLst>
            </a:custGeom>
            <a:solidFill>
              <a:srgbClr val="231F20"/>
            </a:solidFill>
            <a:ln w="9739" cap="flat">
              <a:noFill/>
              <a:prstDash val="solid"/>
              <a:miter/>
            </a:ln>
          </p:spPr>
          <p:txBody>
            <a:bodyPr rtlCol="0" anchor="ctr"/>
            <a:lstStyle/>
            <a:p>
              <a:endParaRPr lang="zh-CN" altLang="en-US"/>
            </a:p>
          </p:txBody>
        </p:sp>
      </p:grpSp>
      <p:grpSp>
        <p:nvGrpSpPr>
          <p:cNvPr id="49" name="组合 48">
            <a:extLst>
              <a:ext uri="{FF2B5EF4-FFF2-40B4-BE49-F238E27FC236}">
                <a16:creationId xmlns:a16="http://schemas.microsoft.com/office/drawing/2014/main" id="{B51ADE46-A5C7-4089-81B9-F5910E72FF63}"/>
              </a:ext>
            </a:extLst>
          </p:cNvPr>
          <p:cNvGrpSpPr/>
          <p:nvPr/>
        </p:nvGrpSpPr>
        <p:grpSpPr>
          <a:xfrm>
            <a:off x="10940015" y="4381321"/>
            <a:ext cx="753554" cy="1189068"/>
            <a:chOff x="3717276" y="7482034"/>
            <a:chExt cx="1075821" cy="1697588"/>
          </a:xfrm>
        </p:grpSpPr>
        <p:sp>
          <p:nvSpPr>
            <p:cNvPr id="50" name="任意多边形: 形状 49">
              <a:extLst>
                <a:ext uri="{FF2B5EF4-FFF2-40B4-BE49-F238E27FC236}">
                  <a16:creationId xmlns:a16="http://schemas.microsoft.com/office/drawing/2014/main" id="{137A19E9-98DC-4AF5-BEE6-51939D1025D5}"/>
                </a:ext>
              </a:extLst>
            </p:cNvPr>
            <p:cNvSpPr/>
            <p:nvPr/>
          </p:nvSpPr>
          <p:spPr>
            <a:xfrm>
              <a:off x="4180825" y="7650983"/>
              <a:ext cx="304481" cy="478572"/>
            </a:xfrm>
            <a:custGeom>
              <a:avLst/>
              <a:gdLst>
                <a:gd name="connsiteX0" fmla="*/ 83511 w 304481"/>
                <a:gd name="connsiteY0" fmla="*/ 1 h 478572"/>
                <a:gd name="connsiteX1" fmla="*/ 251 w 304481"/>
                <a:gd name="connsiteY1" fmla="*/ 151098 h 478572"/>
                <a:gd name="connsiteX2" fmla="*/ 77361 w 304481"/>
                <a:gd name="connsiteY2" fmla="*/ 386431 h 478572"/>
                <a:gd name="connsiteX3" fmla="*/ 83511 w 304481"/>
                <a:gd name="connsiteY3" fmla="*/ 455733 h 478572"/>
                <a:gd name="connsiteX4" fmla="*/ 298248 w 304481"/>
                <a:gd name="connsiteY4" fmla="*/ 478573 h 478572"/>
                <a:gd name="connsiteX5" fmla="*/ 280386 w 304481"/>
                <a:gd name="connsiteY5" fmla="*/ 58858 h 478572"/>
                <a:gd name="connsiteX6" fmla="*/ 83511 w 304481"/>
                <a:gd name="connsiteY6" fmla="*/ 1 h 47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481" h="478572">
                  <a:moveTo>
                    <a:pt x="83511" y="1"/>
                  </a:moveTo>
                  <a:cubicBezTo>
                    <a:pt x="83511" y="1"/>
                    <a:pt x="-5313" y="33383"/>
                    <a:pt x="251" y="151098"/>
                  </a:cubicBezTo>
                  <a:cubicBezTo>
                    <a:pt x="5815" y="268813"/>
                    <a:pt x="-24346" y="396094"/>
                    <a:pt x="77361" y="386431"/>
                  </a:cubicBezTo>
                  <a:lnTo>
                    <a:pt x="83511" y="455733"/>
                  </a:lnTo>
                  <a:lnTo>
                    <a:pt x="298248" y="478573"/>
                  </a:lnTo>
                  <a:cubicBezTo>
                    <a:pt x="298248" y="478573"/>
                    <a:pt x="320698" y="118594"/>
                    <a:pt x="280386" y="58858"/>
                  </a:cubicBezTo>
                  <a:cubicBezTo>
                    <a:pt x="240074" y="-878"/>
                    <a:pt x="83511" y="1"/>
                    <a:pt x="83511" y="1"/>
                  </a:cubicBezTo>
                  <a:close/>
                </a:path>
              </a:pathLst>
            </a:custGeom>
            <a:solidFill>
              <a:srgbClr val="FFFFFF"/>
            </a:solidFill>
            <a:ln w="973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5748B520-2A4C-48D7-849E-ACEA7D86FF14}"/>
                </a:ext>
              </a:extLst>
            </p:cNvPr>
            <p:cNvSpPr/>
            <p:nvPr/>
          </p:nvSpPr>
          <p:spPr>
            <a:xfrm>
              <a:off x="4176214" y="7646322"/>
              <a:ext cx="314848" cy="488080"/>
            </a:xfrm>
            <a:custGeom>
              <a:avLst/>
              <a:gdLst>
                <a:gd name="connsiteX0" fmla="*/ 303054 w 314848"/>
                <a:gd name="connsiteY0" fmla="*/ 488016 h 488080"/>
                <a:gd name="connsiteX1" fmla="*/ 302566 w 314848"/>
                <a:gd name="connsiteY1" fmla="*/ 488016 h 488080"/>
                <a:gd name="connsiteX2" fmla="*/ 87828 w 314848"/>
                <a:gd name="connsiteY2" fmla="*/ 465176 h 488080"/>
                <a:gd name="connsiteX3" fmla="*/ 83436 w 314848"/>
                <a:gd name="connsiteY3" fmla="*/ 460783 h 488080"/>
                <a:gd name="connsiteX4" fmla="*/ 77775 w 314848"/>
                <a:gd name="connsiteY4" fmla="*/ 396362 h 488080"/>
                <a:gd name="connsiteX5" fmla="*/ 27312 w 314848"/>
                <a:gd name="connsiteY5" fmla="*/ 381135 h 488080"/>
                <a:gd name="connsiteX6" fmla="*/ 469 w 314848"/>
                <a:gd name="connsiteY6" fmla="*/ 231404 h 488080"/>
                <a:gd name="connsiteX7" fmla="*/ 469 w 314848"/>
                <a:gd name="connsiteY7" fmla="*/ 156051 h 488080"/>
                <a:gd name="connsiteX8" fmla="*/ 41367 w 314848"/>
                <a:gd name="connsiteY8" fmla="*/ 32772 h 488080"/>
                <a:gd name="connsiteX9" fmla="*/ 86852 w 314848"/>
                <a:gd name="connsiteY9" fmla="*/ 73 h 488080"/>
                <a:gd name="connsiteX10" fmla="*/ 88609 w 314848"/>
                <a:gd name="connsiteY10" fmla="*/ 73 h 488080"/>
                <a:gd name="connsiteX11" fmla="*/ 289682 w 314848"/>
                <a:gd name="connsiteY11" fmla="*/ 61469 h 488080"/>
                <a:gd name="connsiteX12" fmla="*/ 308423 w 314848"/>
                <a:gd name="connsiteY12" fmla="*/ 483819 h 488080"/>
                <a:gd name="connsiteX13" fmla="*/ 306666 w 314848"/>
                <a:gd name="connsiteY13" fmla="*/ 487235 h 488080"/>
                <a:gd name="connsiteX14" fmla="*/ 303054 w 314848"/>
                <a:gd name="connsiteY14" fmla="*/ 488016 h 488080"/>
                <a:gd name="connsiteX15" fmla="*/ 92611 w 314848"/>
                <a:gd name="connsiteY15" fmla="*/ 455708 h 488080"/>
                <a:gd name="connsiteX16" fmla="*/ 298564 w 314848"/>
                <a:gd name="connsiteY16" fmla="*/ 477572 h 488080"/>
                <a:gd name="connsiteX17" fmla="*/ 281093 w 314848"/>
                <a:gd name="connsiteY17" fmla="*/ 66349 h 488080"/>
                <a:gd name="connsiteX18" fmla="*/ 89000 w 314848"/>
                <a:gd name="connsiteY18" fmla="*/ 9248 h 488080"/>
                <a:gd name="connsiteX19" fmla="*/ 9644 w 314848"/>
                <a:gd name="connsiteY19" fmla="*/ 155660 h 488080"/>
                <a:gd name="connsiteX20" fmla="*/ 9644 w 314848"/>
                <a:gd name="connsiteY20" fmla="*/ 231697 h 488080"/>
                <a:gd name="connsiteX21" fmla="*/ 33461 w 314848"/>
                <a:gd name="connsiteY21" fmla="*/ 374107 h 488080"/>
                <a:gd name="connsiteX22" fmla="*/ 81191 w 314848"/>
                <a:gd name="connsiteY22" fmla="*/ 386406 h 488080"/>
                <a:gd name="connsiteX23" fmla="*/ 84803 w 314848"/>
                <a:gd name="connsiteY23" fmla="*/ 387479 h 488080"/>
                <a:gd name="connsiteX24" fmla="*/ 86559 w 314848"/>
                <a:gd name="connsiteY24" fmla="*/ 390798 h 48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4848" h="488080">
                  <a:moveTo>
                    <a:pt x="303054" y="488016"/>
                  </a:moveTo>
                  <a:lnTo>
                    <a:pt x="302566" y="488016"/>
                  </a:lnTo>
                  <a:lnTo>
                    <a:pt x="87828" y="465176"/>
                  </a:lnTo>
                  <a:cubicBezTo>
                    <a:pt x="85505" y="464951"/>
                    <a:pt x="83661" y="463106"/>
                    <a:pt x="83436" y="460783"/>
                  </a:cubicBezTo>
                  <a:lnTo>
                    <a:pt x="77775" y="396362"/>
                  </a:lnTo>
                  <a:cubicBezTo>
                    <a:pt x="59561" y="398587"/>
                    <a:pt x="41250" y="393063"/>
                    <a:pt x="27312" y="381135"/>
                  </a:cubicBezTo>
                  <a:cubicBezTo>
                    <a:pt x="-1971" y="354195"/>
                    <a:pt x="-702" y="297290"/>
                    <a:pt x="469" y="231404"/>
                  </a:cubicBezTo>
                  <a:cubicBezTo>
                    <a:pt x="469" y="206709"/>
                    <a:pt x="1348" y="181136"/>
                    <a:pt x="469" y="156051"/>
                  </a:cubicBezTo>
                  <a:cubicBezTo>
                    <a:pt x="-2459" y="93484"/>
                    <a:pt x="21065" y="54539"/>
                    <a:pt x="41367" y="32772"/>
                  </a:cubicBezTo>
                  <a:cubicBezTo>
                    <a:pt x="54085" y="18824"/>
                    <a:pt x="69576" y="7687"/>
                    <a:pt x="86852" y="73"/>
                  </a:cubicBezTo>
                  <a:cubicBezTo>
                    <a:pt x="87438" y="-24"/>
                    <a:pt x="88024" y="-24"/>
                    <a:pt x="88609" y="73"/>
                  </a:cubicBezTo>
                  <a:cubicBezTo>
                    <a:pt x="95149" y="73"/>
                    <a:pt x="248394" y="756"/>
                    <a:pt x="289682" y="61469"/>
                  </a:cubicBezTo>
                  <a:cubicBezTo>
                    <a:pt x="330970" y="122181"/>
                    <a:pt x="309203" y="468982"/>
                    <a:pt x="308423" y="483819"/>
                  </a:cubicBezTo>
                  <a:cubicBezTo>
                    <a:pt x="308325" y="485146"/>
                    <a:pt x="307690" y="486386"/>
                    <a:pt x="306666" y="487235"/>
                  </a:cubicBezTo>
                  <a:cubicBezTo>
                    <a:pt x="305602" y="487938"/>
                    <a:pt x="304313" y="488221"/>
                    <a:pt x="303054" y="488016"/>
                  </a:cubicBezTo>
                  <a:close/>
                  <a:moveTo>
                    <a:pt x="92611" y="455708"/>
                  </a:moveTo>
                  <a:lnTo>
                    <a:pt x="298564" y="477572"/>
                  </a:lnTo>
                  <a:cubicBezTo>
                    <a:pt x="301004" y="433648"/>
                    <a:pt x="317500" y="119936"/>
                    <a:pt x="281093" y="66349"/>
                  </a:cubicBezTo>
                  <a:cubicBezTo>
                    <a:pt x="244685" y="12762"/>
                    <a:pt x="101884" y="9346"/>
                    <a:pt x="89000" y="9248"/>
                  </a:cubicBezTo>
                  <a:cubicBezTo>
                    <a:pt x="79825" y="12957"/>
                    <a:pt x="4666" y="47316"/>
                    <a:pt x="9644" y="155660"/>
                  </a:cubicBezTo>
                  <a:cubicBezTo>
                    <a:pt x="10913" y="181136"/>
                    <a:pt x="10425" y="206807"/>
                    <a:pt x="9644" y="231697"/>
                  </a:cubicBezTo>
                  <a:cubicBezTo>
                    <a:pt x="8571" y="292604"/>
                    <a:pt x="7595" y="350193"/>
                    <a:pt x="33461" y="374107"/>
                  </a:cubicBezTo>
                  <a:cubicBezTo>
                    <a:pt x="44490" y="384356"/>
                    <a:pt x="60108" y="388358"/>
                    <a:pt x="81191" y="386406"/>
                  </a:cubicBezTo>
                  <a:cubicBezTo>
                    <a:pt x="82489" y="386299"/>
                    <a:pt x="83778" y="386679"/>
                    <a:pt x="84803" y="387479"/>
                  </a:cubicBezTo>
                  <a:cubicBezTo>
                    <a:pt x="85789" y="388319"/>
                    <a:pt x="86423" y="389510"/>
                    <a:pt x="86559" y="390798"/>
                  </a:cubicBezTo>
                  <a:close/>
                </a:path>
              </a:pathLst>
            </a:custGeom>
            <a:solidFill>
              <a:srgbClr val="231F20"/>
            </a:solidFill>
            <a:ln w="973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221C86ED-ECDA-4EB4-8978-F2D89B1F67B7}"/>
                </a:ext>
              </a:extLst>
            </p:cNvPr>
            <p:cNvSpPr/>
            <p:nvPr/>
          </p:nvSpPr>
          <p:spPr>
            <a:xfrm>
              <a:off x="4204404" y="7573971"/>
              <a:ext cx="415224" cy="456219"/>
            </a:xfrm>
            <a:custGeom>
              <a:avLst/>
              <a:gdLst>
                <a:gd name="connsiteX0" fmla="*/ 415224 w 415224"/>
                <a:gd name="connsiteY0" fmla="*/ 228110 h 456219"/>
                <a:gd name="connsiteX1" fmla="*/ 207612 w 415224"/>
                <a:gd name="connsiteY1" fmla="*/ 456220 h 456219"/>
                <a:gd name="connsiteX2" fmla="*/ 0 w 415224"/>
                <a:gd name="connsiteY2" fmla="*/ 228110 h 456219"/>
                <a:gd name="connsiteX3" fmla="*/ 207612 w 415224"/>
                <a:gd name="connsiteY3" fmla="*/ 0 h 456219"/>
                <a:gd name="connsiteX4" fmla="*/ 415224 w 415224"/>
                <a:gd name="connsiteY4" fmla="*/ 228110 h 456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224" h="456219">
                  <a:moveTo>
                    <a:pt x="415224" y="228110"/>
                  </a:moveTo>
                  <a:cubicBezTo>
                    <a:pt x="415224" y="354092"/>
                    <a:pt x="322273" y="456220"/>
                    <a:pt x="207612" y="456220"/>
                  </a:cubicBezTo>
                  <a:cubicBezTo>
                    <a:pt x="92951" y="456220"/>
                    <a:pt x="0" y="354092"/>
                    <a:pt x="0" y="228110"/>
                  </a:cubicBezTo>
                  <a:cubicBezTo>
                    <a:pt x="0" y="102128"/>
                    <a:pt x="92951" y="0"/>
                    <a:pt x="207612" y="0"/>
                  </a:cubicBezTo>
                  <a:cubicBezTo>
                    <a:pt x="322273" y="0"/>
                    <a:pt x="415224" y="102128"/>
                    <a:pt x="415224" y="228110"/>
                  </a:cubicBezTo>
                  <a:close/>
                </a:path>
              </a:pathLst>
            </a:custGeom>
            <a:solidFill>
              <a:srgbClr val="FFFFFF"/>
            </a:solidFill>
            <a:ln w="973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543F2C84-31D4-4324-85A9-703CE26A3BD6}"/>
                </a:ext>
              </a:extLst>
            </p:cNvPr>
            <p:cNvSpPr/>
            <p:nvPr/>
          </p:nvSpPr>
          <p:spPr>
            <a:xfrm>
              <a:off x="4199524" y="7569188"/>
              <a:ext cx="424497" cy="465883"/>
            </a:xfrm>
            <a:custGeom>
              <a:avLst/>
              <a:gdLst>
                <a:gd name="connsiteX0" fmla="*/ 212493 w 424497"/>
                <a:gd name="connsiteY0" fmla="*/ 465883 h 465883"/>
                <a:gd name="connsiteX1" fmla="*/ 0 w 424497"/>
                <a:gd name="connsiteY1" fmla="*/ 232893 h 465883"/>
                <a:gd name="connsiteX2" fmla="*/ 212493 w 424497"/>
                <a:gd name="connsiteY2" fmla="*/ 0 h 465883"/>
                <a:gd name="connsiteX3" fmla="*/ 424497 w 424497"/>
                <a:gd name="connsiteY3" fmla="*/ 232893 h 465883"/>
                <a:gd name="connsiteX4" fmla="*/ 212493 w 424497"/>
                <a:gd name="connsiteY4" fmla="*/ 465883 h 465883"/>
                <a:gd name="connsiteX5" fmla="*/ 212493 w 424497"/>
                <a:gd name="connsiteY5" fmla="*/ 9663 h 465883"/>
                <a:gd name="connsiteX6" fmla="*/ 9761 w 424497"/>
                <a:gd name="connsiteY6" fmla="*/ 232893 h 465883"/>
                <a:gd name="connsiteX7" fmla="*/ 212493 w 424497"/>
                <a:gd name="connsiteY7" fmla="*/ 456220 h 465883"/>
                <a:gd name="connsiteX8" fmla="*/ 415224 w 424497"/>
                <a:gd name="connsiteY8" fmla="*/ 232893 h 465883"/>
                <a:gd name="connsiteX9" fmla="*/ 212493 w 424497"/>
                <a:gd name="connsiteY9" fmla="*/ 9663 h 465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497" h="465883">
                  <a:moveTo>
                    <a:pt x="212493" y="465883"/>
                  </a:moveTo>
                  <a:cubicBezTo>
                    <a:pt x="95363" y="465883"/>
                    <a:pt x="0" y="361345"/>
                    <a:pt x="0" y="232893"/>
                  </a:cubicBezTo>
                  <a:cubicBezTo>
                    <a:pt x="0" y="104441"/>
                    <a:pt x="95363" y="0"/>
                    <a:pt x="212493" y="0"/>
                  </a:cubicBezTo>
                  <a:cubicBezTo>
                    <a:pt x="329622" y="0"/>
                    <a:pt x="424497" y="104441"/>
                    <a:pt x="424497" y="232893"/>
                  </a:cubicBezTo>
                  <a:cubicBezTo>
                    <a:pt x="424497" y="361345"/>
                    <a:pt x="329622" y="465883"/>
                    <a:pt x="212493" y="465883"/>
                  </a:cubicBezTo>
                  <a:close/>
                  <a:moveTo>
                    <a:pt x="212493" y="9663"/>
                  </a:moveTo>
                  <a:cubicBezTo>
                    <a:pt x="100731" y="9663"/>
                    <a:pt x="9761" y="109809"/>
                    <a:pt x="9761" y="232893"/>
                  </a:cubicBezTo>
                  <a:cubicBezTo>
                    <a:pt x="9761" y="355977"/>
                    <a:pt x="100731" y="456220"/>
                    <a:pt x="212493" y="456220"/>
                  </a:cubicBezTo>
                  <a:cubicBezTo>
                    <a:pt x="324254" y="456220"/>
                    <a:pt x="415224" y="356074"/>
                    <a:pt x="415224" y="232893"/>
                  </a:cubicBezTo>
                  <a:cubicBezTo>
                    <a:pt x="415224" y="109711"/>
                    <a:pt x="324254" y="9663"/>
                    <a:pt x="212493" y="9663"/>
                  </a:cubicBezTo>
                  <a:close/>
                </a:path>
              </a:pathLst>
            </a:custGeom>
            <a:solidFill>
              <a:srgbClr val="231F20"/>
            </a:solidFill>
            <a:ln w="973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0CD79AF1-CBDB-46BE-86E7-C990D6969805}"/>
                </a:ext>
              </a:extLst>
            </p:cNvPr>
            <p:cNvSpPr/>
            <p:nvPr/>
          </p:nvSpPr>
          <p:spPr>
            <a:xfrm>
              <a:off x="3717276" y="8098629"/>
              <a:ext cx="1022036" cy="910277"/>
            </a:xfrm>
            <a:custGeom>
              <a:avLst/>
              <a:gdLst>
                <a:gd name="connsiteX0" fmla="*/ 387470 w 1022036"/>
                <a:gd name="connsiteY0" fmla="*/ 33659 h 910277"/>
                <a:gd name="connsiteX1" fmla="*/ 6799 w 1022036"/>
                <a:gd name="connsiteY1" fmla="*/ 698468 h 910277"/>
                <a:gd name="connsiteX2" fmla="*/ 311336 w 1022036"/>
                <a:gd name="connsiteY2" fmla="*/ 738780 h 910277"/>
                <a:gd name="connsiteX3" fmla="*/ 306748 w 1022036"/>
                <a:gd name="connsiteY3" fmla="*/ 910277 h 910277"/>
                <a:gd name="connsiteX4" fmla="*/ 941201 w 1022036"/>
                <a:gd name="connsiteY4" fmla="*/ 899833 h 910277"/>
                <a:gd name="connsiteX5" fmla="*/ 990005 w 1022036"/>
                <a:gd name="connsiteY5" fmla="*/ 113308 h 910277"/>
                <a:gd name="connsiteX6" fmla="*/ 387470 w 1022036"/>
                <a:gd name="connsiteY6" fmla="*/ 33659 h 910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2036" h="910277">
                  <a:moveTo>
                    <a:pt x="387470" y="33659"/>
                  </a:moveTo>
                  <a:cubicBezTo>
                    <a:pt x="284396" y="70262"/>
                    <a:pt x="-51766" y="603398"/>
                    <a:pt x="6799" y="698468"/>
                  </a:cubicBezTo>
                  <a:cubicBezTo>
                    <a:pt x="65364" y="793538"/>
                    <a:pt x="311336" y="738780"/>
                    <a:pt x="311336" y="738780"/>
                  </a:cubicBezTo>
                  <a:lnTo>
                    <a:pt x="306748" y="910277"/>
                  </a:lnTo>
                  <a:lnTo>
                    <a:pt x="941201" y="899833"/>
                  </a:lnTo>
                  <a:cubicBezTo>
                    <a:pt x="941201" y="899833"/>
                    <a:pt x="1084001" y="272409"/>
                    <a:pt x="990005" y="113308"/>
                  </a:cubicBezTo>
                  <a:cubicBezTo>
                    <a:pt x="895617" y="-43939"/>
                    <a:pt x="490447" y="-3041"/>
                    <a:pt x="387470" y="33659"/>
                  </a:cubicBezTo>
                  <a:close/>
                </a:path>
              </a:pathLst>
            </a:custGeom>
            <a:solidFill>
              <a:schemeClr val="accent1"/>
            </a:solidFill>
            <a:ln w="973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98F201E3-E0D7-4728-B727-3EC46757DCC2}"/>
                </a:ext>
              </a:extLst>
            </p:cNvPr>
            <p:cNvSpPr/>
            <p:nvPr/>
          </p:nvSpPr>
          <p:spPr>
            <a:xfrm>
              <a:off x="4023634" y="8281834"/>
              <a:ext cx="764572" cy="892908"/>
            </a:xfrm>
            <a:custGeom>
              <a:avLst/>
              <a:gdLst>
                <a:gd name="connsiteX0" fmla="*/ 653584 w 764572"/>
                <a:gd name="connsiteY0" fmla="*/ 88 h 892908"/>
                <a:gd name="connsiteX1" fmla="*/ 420007 w 764572"/>
                <a:gd name="connsiteY1" fmla="*/ 10727 h 892908"/>
                <a:gd name="connsiteX2" fmla="*/ 319081 w 764572"/>
                <a:gd name="connsiteY2" fmla="*/ 106969 h 892908"/>
                <a:gd name="connsiteX3" fmla="*/ 264323 w 764572"/>
                <a:gd name="connsiteY3" fmla="*/ 671241 h 892908"/>
                <a:gd name="connsiteX4" fmla="*/ 0 w 764572"/>
                <a:gd name="connsiteY4" fmla="*/ 671241 h 892908"/>
                <a:gd name="connsiteX5" fmla="*/ 0 w 764572"/>
                <a:gd name="connsiteY5" fmla="*/ 892909 h 892908"/>
                <a:gd name="connsiteX6" fmla="*/ 672422 w 764572"/>
                <a:gd name="connsiteY6" fmla="*/ 872801 h 892908"/>
                <a:gd name="connsiteX7" fmla="*/ 763783 w 764572"/>
                <a:gd name="connsiteY7" fmla="*/ 119560 h 892908"/>
                <a:gd name="connsiteX8" fmla="*/ 670753 w 764572"/>
                <a:gd name="connsiteY8" fmla="*/ 781 h 892908"/>
                <a:gd name="connsiteX9" fmla="*/ 653584 w 764572"/>
                <a:gd name="connsiteY9" fmla="*/ 88 h 892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4572" h="892908">
                  <a:moveTo>
                    <a:pt x="653584" y="88"/>
                  </a:moveTo>
                  <a:cubicBezTo>
                    <a:pt x="579499" y="3114"/>
                    <a:pt x="487650" y="7409"/>
                    <a:pt x="420007" y="10727"/>
                  </a:cubicBezTo>
                  <a:cubicBezTo>
                    <a:pt x="367133" y="13294"/>
                    <a:pt x="324156" y="54280"/>
                    <a:pt x="319081" y="106969"/>
                  </a:cubicBezTo>
                  <a:lnTo>
                    <a:pt x="264323" y="671241"/>
                  </a:lnTo>
                  <a:lnTo>
                    <a:pt x="0" y="671241"/>
                  </a:lnTo>
                  <a:lnTo>
                    <a:pt x="0" y="892909"/>
                  </a:lnTo>
                  <a:lnTo>
                    <a:pt x="672422" y="872801"/>
                  </a:lnTo>
                  <a:lnTo>
                    <a:pt x="763783" y="119560"/>
                  </a:lnTo>
                  <a:cubicBezTo>
                    <a:pt x="770889" y="61073"/>
                    <a:pt x="729239" y="7887"/>
                    <a:pt x="670753" y="781"/>
                  </a:cubicBezTo>
                  <a:cubicBezTo>
                    <a:pt x="665052" y="88"/>
                    <a:pt x="659313" y="-146"/>
                    <a:pt x="653584" y="88"/>
                  </a:cubicBezTo>
                  <a:close/>
                </a:path>
              </a:pathLst>
            </a:custGeom>
            <a:solidFill>
              <a:srgbClr val="231F20"/>
            </a:solidFill>
            <a:ln w="973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D6C3C017-7A1C-490E-AC15-B8906D20BA74}"/>
                </a:ext>
              </a:extLst>
            </p:cNvPr>
            <p:cNvSpPr/>
            <p:nvPr/>
          </p:nvSpPr>
          <p:spPr>
            <a:xfrm>
              <a:off x="4018850" y="8276757"/>
              <a:ext cx="774247" cy="902865"/>
            </a:xfrm>
            <a:custGeom>
              <a:avLst/>
              <a:gdLst>
                <a:gd name="connsiteX0" fmla="*/ 4784 w 774247"/>
                <a:gd name="connsiteY0" fmla="*/ 902866 h 902865"/>
                <a:gd name="connsiteX1" fmla="*/ 1465 w 774247"/>
                <a:gd name="connsiteY1" fmla="*/ 901499 h 902865"/>
                <a:gd name="connsiteX2" fmla="*/ 1 w 774247"/>
                <a:gd name="connsiteY2" fmla="*/ 897985 h 902865"/>
                <a:gd name="connsiteX3" fmla="*/ 1 w 774247"/>
                <a:gd name="connsiteY3" fmla="*/ 676318 h 902865"/>
                <a:gd name="connsiteX4" fmla="*/ 4686 w 774247"/>
                <a:gd name="connsiteY4" fmla="*/ 671437 h 902865"/>
                <a:gd name="connsiteX5" fmla="*/ 4784 w 774247"/>
                <a:gd name="connsiteY5" fmla="*/ 671437 h 902865"/>
                <a:gd name="connsiteX6" fmla="*/ 264714 w 774247"/>
                <a:gd name="connsiteY6" fmla="*/ 671437 h 902865"/>
                <a:gd name="connsiteX7" fmla="*/ 318984 w 774247"/>
                <a:gd name="connsiteY7" fmla="*/ 111655 h 902865"/>
                <a:gd name="connsiteX8" fmla="*/ 424596 w 774247"/>
                <a:gd name="connsiteY8" fmla="*/ 10728 h 902865"/>
                <a:gd name="connsiteX9" fmla="*/ 658172 w 774247"/>
                <a:gd name="connsiteY9" fmla="*/ 89 h 902865"/>
                <a:gd name="connsiteX10" fmla="*/ 658172 w 774247"/>
                <a:gd name="connsiteY10" fmla="*/ 89 h 902865"/>
                <a:gd name="connsiteX11" fmla="*/ 774160 w 774247"/>
                <a:gd name="connsiteY11" fmla="*/ 107253 h 902865"/>
                <a:gd name="connsiteX12" fmla="*/ 773447 w 774247"/>
                <a:gd name="connsiteY12" fmla="*/ 125027 h 902865"/>
                <a:gd name="connsiteX13" fmla="*/ 682086 w 774247"/>
                <a:gd name="connsiteY13" fmla="*/ 878269 h 902865"/>
                <a:gd name="connsiteX14" fmla="*/ 677401 w 774247"/>
                <a:gd name="connsiteY14" fmla="*/ 882466 h 902865"/>
                <a:gd name="connsiteX15" fmla="*/ 4979 w 774247"/>
                <a:gd name="connsiteY15" fmla="*/ 902671 h 902865"/>
                <a:gd name="connsiteX16" fmla="*/ 9664 w 774247"/>
                <a:gd name="connsiteY16" fmla="*/ 681198 h 902865"/>
                <a:gd name="connsiteX17" fmla="*/ 9664 w 774247"/>
                <a:gd name="connsiteY17" fmla="*/ 893008 h 902865"/>
                <a:gd name="connsiteX18" fmla="*/ 672911 w 774247"/>
                <a:gd name="connsiteY18" fmla="*/ 873486 h 902865"/>
                <a:gd name="connsiteX19" fmla="*/ 763784 w 774247"/>
                <a:gd name="connsiteY19" fmla="*/ 124442 h 902865"/>
                <a:gd name="connsiteX20" fmla="*/ 675224 w 774247"/>
                <a:gd name="connsiteY20" fmla="*/ 11099 h 902865"/>
                <a:gd name="connsiteX21" fmla="*/ 658563 w 774247"/>
                <a:gd name="connsiteY21" fmla="*/ 10436 h 902865"/>
                <a:gd name="connsiteX22" fmla="*/ 658563 w 774247"/>
                <a:gd name="connsiteY22" fmla="*/ 10436 h 902865"/>
                <a:gd name="connsiteX23" fmla="*/ 425084 w 774247"/>
                <a:gd name="connsiteY23" fmla="*/ 21075 h 902865"/>
                <a:gd name="connsiteX24" fmla="*/ 328648 w 774247"/>
                <a:gd name="connsiteY24" fmla="*/ 112924 h 902865"/>
                <a:gd name="connsiteX25" fmla="*/ 273889 w 774247"/>
                <a:gd name="connsiteY25" fmla="*/ 677196 h 902865"/>
                <a:gd name="connsiteX26" fmla="*/ 269107 w 774247"/>
                <a:gd name="connsiteY26" fmla="*/ 681588 h 902865"/>
                <a:gd name="connsiteX27" fmla="*/ 658367 w 774247"/>
                <a:gd name="connsiteY27" fmla="*/ 5165 h 902865"/>
                <a:gd name="connsiteX28" fmla="*/ 658367 w 774247"/>
                <a:gd name="connsiteY28" fmla="*/ 5165 h 90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74247" h="902865">
                  <a:moveTo>
                    <a:pt x="4784" y="902866"/>
                  </a:moveTo>
                  <a:cubicBezTo>
                    <a:pt x="3544" y="902856"/>
                    <a:pt x="2354" y="902368"/>
                    <a:pt x="1465" y="901499"/>
                  </a:cubicBezTo>
                  <a:cubicBezTo>
                    <a:pt x="499" y="900591"/>
                    <a:pt x="-28" y="899313"/>
                    <a:pt x="1" y="897985"/>
                  </a:cubicBezTo>
                  <a:lnTo>
                    <a:pt x="1" y="676318"/>
                  </a:lnTo>
                  <a:cubicBezTo>
                    <a:pt x="-57" y="673672"/>
                    <a:pt x="2041" y="671496"/>
                    <a:pt x="4686" y="671437"/>
                  </a:cubicBezTo>
                  <a:cubicBezTo>
                    <a:pt x="4716" y="671437"/>
                    <a:pt x="4755" y="671437"/>
                    <a:pt x="4784" y="671437"/>
                  </a:cubicBezTo>
                  <a:lnTo>
                    <a:pt x="264714" y="671437"/>
                  </a:lnTo>
                  <a:lnTo>
                    <a:pt x="318984" y="111655"/>
                  </a:lnTo>
                  <a:cubicBezTo>
                    <a:pt x="324528" y="56594"/>
                    <a:pt x="369340" y="13764"/>
                    <a:pt x="424596" y="10728"/>
                  </a:cubicBezTo>
                  <a:cubicBezTo>
                    <a:pt x="489994" y="7605"/>
                    <a:pt x="583600" y="3115"/>
                    <a:pt x="658172" y="89"/>
                  </a:cubicBezTo>
                  <a:lnTo>
                    <a:pt x="658172" y="89"/>
                  </a:lnTo>
                  <a:cubicBezTo>
                    <a:pt x="719792" y="-2351"/>
                    <a:pt x="771729" y="45633"/>
                    <a:pt x="774160" y="107253"/>
                  </a:cubicBezTo>
                  <a:cubicBezTo>
                    <a:pt x="774394" y="113187"/>
                    <a:pt x="774160" y="119132"/>
                    <a:pt x="773447" y="125027"/>
                  </a:cubicBezTo>
                  <a:lnTo>
                    <a:pt x="682086" y="878269"/>
                  </a:lnTo>
                  <a:cubicBezTo>
                    <a:pt x="681793" y="880640"/>
                    <a:pt x="679792" y="882436"/>
                    <a:pt x="677401" y="882466"/>
                  </a:cubicBezTo>
                  <a:lnTo>
                    <a:pt x="4979" y="902671"/>
                  </a:lnTo>
                  <a:close/>
                  <a:moveTo>
                    <a:pt x="9664" y="681198"/>
                  </a:moveTo>
                  <a:lnTo>
                    <a:pt x="9664" y="893008"/>
                  </a:lnTo>
                  <a:lnTo>
                    <a:pt x="672911" y="873486"/>
                  </a:lnTo>
                  <a:lnTo>
                    <a:pt x="763784" y="124442"/>
                  </a:lnTo>
                  <a:cubicBezTo>
                    <a:pt x="770626" y="68688"/>
                    <a:pt x="730978" y="17942"/>
                    <a:pt x="675224" y="11099"/>
                  </a:cubicBezTo>
                  <a:cubicBezTo>
                    <a:pt x="669700" y="10426"/>
                    <a:pt x="664126" y="10201"/>
                    <a:pt x="658563" y="10436"/>
                  </a:cubicBezTo>
                  <a:lnTo>
                    <a:pt x="658563" y="10436"/>
                  </a:lnTo>
                  <a:cubicBezTo>
                    <a:pt x="584088" y="13461"/>
                    <a:pt x="490482" y="17854"/>
                    <a:pt x="425084" y="21075"/>
                  </a:cubicBezTo>
                  <a:cubicBezTo>
                    <a:pt x="374719" y="23788"/>
                    <a:pt x="333811" y="62744"/>
                    <a:pt x="328648" y="112924"/>
                  </a:cubicBezTo>
                  <a:lnTo>
                    <a:pt x="273889" y="677196"/>
                  </a:lnTo>
                  <a:cubicBezTo>
                    <a:pt x="273645" y="679666"/>
                    <a:pt x="271586" y="681549"/>
                    <a:pt x="269107" y="681588"/>
                  </a:cubicBezTo>
                  <a:close/>
                  <a:moveTo>
                    <a:pt x="658367" y="5165"/>
                  </a:moveTo>
                  <a:lnTo>
                    <a:pt x="658367" y="5165"/>
                  </a:lnTo>
                  <a:close/>
                </a:path>
              </a:pathLst>
            </a:custGeom>
            <a:solidFill>
              <a:srgbClr val="231F20"/>
            </a:solidFill>
            <a:ln w="973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DA2CA69D-9E7F-4EA7-AC44-6B3DE6088D35}"/>
                </a:ext>
              </a:extLst>
            </p:cNvPr>
            <p:cNvSpPr/>
            <p:nvPr/>
          </p:nvSpPr>
          <p:spPr>
            <a:xfrm>
              <a:off x="4024276" y="8402194"/>
              <a:ext cx="56487" cy="440114"/>
            </a:xfrm>
            <a:custGeom>
              <a:avLst/>
              <a:gdLst>
                <a:gd name="connsiteX0" fmla="*/ 4336 w 56487"/>
                <a:gd name="connsiteY0" fmla="*/ 440095 h 440114"/>
                <a:gd name="connsiteX1" fmla="*/ 4336 w 56487"/>
                <a:gd name="connsiteY1" fmla="*/ 440095 h 440114"/>
                <a:gd name="connsiteX2" fmla="*/ 31 w 56487"/>
                <a:gd name="connsiteY2" fmla="*/ 434697 h 440114"/>
                <a:gd name="connsiteX3" fmla="*/ 41 w 56487"/>
                <a:gd name="connsiteY3" fmla="*/ 434629 h 440114"/>
                <a:gd name="connsiteX4" fmla="*/ 46698 w 56487"/>
                <a:gd name="connsiteY4" fmla="*/ 4373 h 440114"/>
                <a:gd name="connsiteX5" fmla="*/ 52115 w 56487"/>
                <a:gd name="connsiteY5" fmla="*/ 29 h 440114"/>
                <a:gd name="connsiteX6" fmla="*/ 56458 w 56487"/>
                <a:gd name="connsiteY6" fmla="*/ 5446 h 440114"/>
                <a:gd name="connsiteX7" fmla="*/ 9704 w 56487"/>
                <a:gd name="connsiteY7" fmla="*/ 435800 h 440114"/>
                <a:gd name="connsiteX8" fmla="*/ 4336 w 56487"/>
                <a:gd name="connsiteY8" fmla="*/ 440095 h 44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87" h="440114">
                  <a:moveTo>
                    <a:pt x="4336" y="440095"/>
                  </a:moveTo>
                  <a:lnTo>
                    <a:pt x="4336" y="440095"/>
                  </a:lnTo>
                  <a:cubicBezTo>
                    <a:pt x="1661" y="439792"/>
                    <a:pt x="-271" y="437381"/>
                    <a:pt x="31" y="434697"/>
                  </a:cubicBezTo>
                  <a:cubicBezTo>
                    <a:pt x="31" y="434678"/>
                    <a:pt x="41" y="434648"/>
                    <a:pt x="41" y="434629"/>
                  </a:cubicBezTo>
                  <a:cubicBezTo>
                    <a:pt x="4043" y="399295"/>
                    <a:pt x="46307" y="8277"/>
                    <a:pt x="46698" y="4373"/>
                  </a:cubicBezTo>
                  <a:cubicBezTo>
                    <a:pt x="46990" y="1679"/>
                    <a:pt x="49421" y="-264"/>
                    <a:pt x="52115" y="29"/>
                  </a:cubicBezTo>
                  <a:cubicBezTo>
                    <a:pt x="54809" y="322"/>
                    <a:pt x="56751" y="2752"/>
                    <a:pt x="56458" y="5446"/>
                  </a:cubicBezTo>
                  <a:cubicBezTo>
                    <a:pt x="55970" y="9351"/>
                    <a:pt x="13804" y="400369"/>
                    <a:pt x="9704" y="435800"/>
                  </a:cubicBezTo>
                  <a:cubicBezTo>
                    <a:pt x="9353" y="438436"/>
                    <a:pt x="6981" y="440329"/>
                    <a:pt x="4336" y="440095"/>
                  </a:cubicBezTo>
                  <a:close/>
                </a:path>
              </a:pathLst>
            </a:custGeom>
            <a:solidFill>
              <a:srgbClr val="231F20"/>
            </a:solidFill>
            <a:ln w="973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DF980790-FA50-4646-BBF5-795C9DB0D7EB}"/>
                </a:ext>
              </a:extLst>
            </p:cNvPr>
            <p:cNvSpPr/>
            <p:nvPr/>
          </p:nvSpPr>
          <p:spPr>
            <a:xfrm>
              <a:off x="4204609" y="7825506"/>
              <a:ext cx="54008" cy="115665"/>
            </a:xfrm>
            <a:custGeom>
              <a:avLst/>
              <a:gdLst>
                <a:gd name="connsiteX0" fmla="*/ 1259 w 54008"/>
                <a:gd name="connsiteY0" fmla="*/ 56906 h 115665"/>
                <a:gd name="connsiteX1" fmla="*/ 16193 w 54008"/>
                <a:gd name="connsiteY1" fmla="*/ 6833 h 115665"/>
                <a:gd name="connsiteX2" fmla="*/ 29370 w 54008"/>
                <a:gd name="connsiteY2" fmla="*/ 0 h 115665"/>
                <a:gd name="connsiteX3" fmla="*/ 44402 w 54008"/>
                <a:gd name="connsiteY3" fmla="*/ 8199 h 115665"/>
                <a:gd name="connsiteX4" fmla="*/ 50649 w 54008"/>
                <a:gd name="connsiteY4" fmla="*/ 24792 h 115665"/>
                <a:gd name="connsiteX5" fmla="*/ 52210 w 54008"/>
                <a:gd name="connsiteY5" fmla="*/ 73597 h 115665"/>
                <a:gd name="connsiteX6" fmla="*/ 28004 w 54008"/>
                <a:gd name="connsiteY6" fmla="*/ 115666 h 11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08" h="115665">
                  <a:moveTo>
                    <a:pt x="1259" y="56906"/>
                  </a:moveTo>
                  <a:cubicBezTo>
                    <a:pt x="-2733" y="38760"/>
                    <a:pt x="2909" y="19834"/>
                    <a:pt x="16193" y="6833"/>
                  </a:cubicBezTo>
                  <a:cubicBezTo>
                    <a:pt x="19648" y="3075"/>
                    <a:pt x="24314" y="654"/>
                    <a:pt x="29370" y="0"/>
                  </a:cubicBezTo>
                  <a:cubicBezTo>
                    <a:pt x="35451" y="0"/>
                    <a:pt x="41112" y="3084"/>
                    <a:pt x="44402" y="8199"/>
                  </a:cubicBezTo>
                  <a:cubicBezTo>
                    <a:pt x="47564" y="13265"/>
                    <a:pt x="49692" y="18897"/>
                    <a:pt x="50649" y="24792"/>
                  </a:cubicBezTo>
                  <a:cubicBezTo>
                    <a:pt x="54524" y="40781"/>
                    <a:pt x="55051" y="57394"/>
                    <a:pt x="52210" y="73597"/>
                  </a:cubicBezTo>
                  <a:cubicBezTo>
                    <a:pt x="49302" y="90014"/>
                    <a:pt x="40741" y="104899"/>
                    <a:pt x="28004" y="115666"/>
                  </a:cubicBezTo>
                </a:path>
              </a:pathLst>
            </a:custGeom>
            <a:solidFill>
              <a:srgbClr val="FFFFFF"/>
            </a:solidFill>
            <a:ln w="973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5A5D0CB2-D8A7-4CE7-B630-6E96E755B878}"/>
                </a:ext>
              </a:extLst>
            </p:cNvPr>
            <p:cNvSpPr/>
            <p:nvPr/>
          </p:nvSpPr>
          <p:spPr>
            <a:xfrm>
              <a:off x="4199997" y="7820804"/>
              <a:ext cx="64138" cy="125645"/>
            </a:xfrm>
            <a:custGeom>
              <a:avLst/>
              <a:gdLst>
                <a:gd name="connsiteX0" fmla="*/ 32615 w 64138"/>
                <a:gd name="connsiteY0" fmla="*/ 125639 h 125645"/>
                <a:gd name="connsiteX1" fmla="*/ 28808 w 64138"/>
                <a:gd name="connsiteY1" fmla="*/ 123784 h 125645"/>
                <a:gd name="connsiteX2" fmla="*/ 29492 w 64138"/>
                <a:gd name="connsiteY2" fmla="*/ 116952 h 125645"/>
                <a:gd name="connsiteX3" fmla="*/ 52039 w 64138"/>
                <a:gd name="connsiteY3" fmla="*/ 77908 h 125645"/>
                <a:gd name="connsiteX4" fmla="*/ 50575 w 64138"/>
                <a:gd name="connsiteY4" fmla="*/ 30666 h 125645"/>
                <a:gd name="connsiteX5" fmla="*/ 45011 w 64138"/>
                <a:gd name="connsiteY5" fmla="*/ 15927 h 125645"/>
                <a:gd name="connsiteX6" fmla="*/ 34275 w 64138"/>
                <a:gd name="connsiteY6" fmla="*/ 9778 h 125645"/>
                <a:gd name="connsiteX7" fmla="*/ 24514 w 64138"/>
                <a:gd name="connsiteY7" fmla="*/ 15244 h 125645"/>
                <a:gd name="connsiteX8" fmla="*/ 10849 w 64138"/>
                <a:gd name="connsiteY8" fmla="*/ 60730 h 125645"/>
                <a:gd name="connsiteX9" fmla="*/ 7481 w 64138"/>
                <a:gd name="connsiteY9" fmla="*/ 66430 h 125645"/>
                <a:gd name="connsiteX10" fmla="*/ 7237 w 64138"/>
                <a:gd name="connsiteY10" fmla="*/ 66488 h 125645"/>
                <a:gd name="connsiteX11" fmla="*/ 1381 w 64138"/>
                <a:gd name="connsiteY11" fmla="*/ 62877 h 125645"/>
                <a:gd name="connsiteX12" fmla="*/ 17779 w 64138"/>
                <a:gd name="connsiteY12" fmla="*/ 8216 h 125645"/>
                <a:gd name="connsiteX13" fmla="*/ 33982 w 64138"/>
                <a:gd name="connsiteY13" fmla="*/ 17 h 125645"/>
                <a:gd name="connsiteX14" fmla="*/ 53503 w 64138"/>
                <a:gd name="connsiteY14" fmla="*/ 9778 h 125645"/>
                <a:gd name="connsiteX15" fmla="*/ 60628 w 64138"/>
                <a:gd name="connsiteY15" fmla="*/ 28128 h 125645"/>
                <a:gd name="connsiteX16" fmla="*/ 62190 w 64138"/>
                <a:gd name="connsiteY16" fmla="*/ 79373 h 125645"/>
                <a:gd name="connsiteX17" fmla="*/ 36226 w 64138"/>
                <a:gd name="connsiteY17" fmla="*/ 124272 h 125645"/>
                <a:gd name="connsiteX18" fmla="*/ 32615 w 64138"/>
                <a:gd name="connsiteY18" fmla="*/ 125639 h 12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138" h="125645">
                  <a:moveTo>
                    <a:pt x="32615" y="125639"/>
                  </a:moveTo>
                  <a:cubicBezTo>
                    <a:pt x="31122" y="125678"/>
                    <a:pt x="29697" y="124985"/>
                    <a:pt x="28808" y="123784"/>
                  </a:cubicBezTo>
                  <a:cubicBezTo>
                    <a:pt x="27120" y="121705"/>
                    <a:pt x="27432" y="118660"/>
                    <a:pt x="29492" y="116952"/>
                  </a:cubicBezTo>
                  <a:cubicBezTo>
                    <a:pt x="41380" y="107015"/>
                    <a:pt x="49374" y="93174"/>
                    <a:pt x="52039" y="77908"/>
                  </a:cubicBezTo>
                  <a:cubicBezTo>
                    <a:pt x="54821" y="62233"/>
                    <a:pt x="54323" y="46147"/>
                    <a:pt x="50575" y="30666"/>
                  </a:cubicBezTo>
                  <a:cubicBezTo>
                    <a:pt x="49687" y="25444"/>
                    <a:pt x="47793" y="20437"/>
                    <a:pt x="45011" y="15927"/>
                  </a:cubicBezTo>
                  <a:cubicBezTo>
                    <a:pt x="42688" y="12209"/>
                    <a:pt x="38657" y="9895"/>
                    <a:pt x="34275" y="9778"/>
                  </a:cubicBezTo>
                  <a:cubicBezTo>
                    <a:pt x="30477" y="10383"/>
                    <a:pt x="27012" y="12326"/>
                    <a:pt x="24514" y="15244"/>
                  </a:cubicBezTo>
                  <a:cubicBezTo>
                    <a:pt x="12391" y="27016"/>
                    <a:pt x="7218" y="44224"/>
                    <a:pt x="10849" y="60730"/>
                  </a:cubicBezTo>
                  <a:cubicBezTo>
                    <a:pt x="11493" y="63238"/>
                    <a:pt x="9980" y="65786"/>
                    <a:pt x="7481" y="66430"/>
                  </a:cubicBezTo>
                  <a:cubicBezTo>
                    <a:pt x="7393" y="66449"/>
                    <a:pt x="7315" y="66469"/>
                    <a:pt x="7237" y="66488"/>
                  </a:cubicBezTo>
                  <a:cubicBezTo>
                    <a:pt x="4621" y="67103"/>
                    <a:pt x="2005" y="65483"/>
                    <a:pt x="1381" y="62877"/>
                  </a:cubicBezTo>
                  <a:cubicBezTo>
                    <a:pt x="-3002" y="43043"/>
                    <a:pt x="3206" y="22360"/>
                    <a:pt x="17779" y="8216"/>
                  </a:cubicBezTo>
                  <a:cubicBezTo>
                    <a:pt x="22034" y="3648"/>
                    <a:pt x="27783" y="749"/>
                    <a:pt x="33982" y="17"/>
                  </a:cubicBezTo>
                  <a:cubicBezTo>
                    <a:pt x="41732" y="-285"/>
                    <a:pt x="49101" y="3395"/>
                    <a:pt x="53503" y="9778"/>
                  </a:cubicBezTo>
                  <a:cubicBezTo>
                    <a:pt x="57095" y="15352"/>
                    <a:pt x="59526" y="21589"/>
                    <a:pt x="60628" y="28128"/>
                  </a:cubicBezTo>
                  <a:cubicBezTo>
                    <a:pt x="64709" y="44917"/>
                    <a:pt x="65236" y="62369"/>
                    <a:pt x="62190" y="79373"/>
                  </a:cubicBezTo>
                  <a:cubicBezTo>
                    <a:pt x="59057" y="96913"/>
                    <a:pt x="49872" y="112803"/>
                    <a:pt x="36226" y="124272"/>
                  </a:cubicBezTo>
                  <a:cubicBezTo>
                    <a:pt x="35270" y="125219"/>
                    <a:pt x="33962" y="125707"/>
                    <a:pt x="32615" y="125639"/>
                  </a:cubicBezTo>
                  <a:close/>
                </a:path>
              </a:pathLst>
            </a:custGeom>
            <a:solidFill>
              <a:srgbClr val="231F20"/>
            </a:solidFill>
            <a:ln w="973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913AD235-B118-41D3-BE04-E374595CCDDC}"/>
                </a:ext>
              </a:extLst>
            </p:cNvPr>
            <p:cNvSpPr/>
            <p:nvPr/>
          </p:nvSpPr>
          <p:spPr>
            <a:xfrm>
              <a:off x="4371994" y="7591076"/>
              <a:ext cx="207577" cy="185626"/>
            </a:xfrm>
            <a:custGeom>
              <a:avLst/>
              <a:gdLst>
                <a:gd name="connsiteX0" fmla="*/ 6445 w 207577"/>
                <a:gd name="connsiteY0" fmla="*/ 78649 h 185626"/>
                <a:gd name="connsiteX1" fmla="*/ 55249 w 207577"/>
                <a:gd name="connsiteY1" fmla="*/ 149610 h 185626"/>
                <a:gd name="connsiteX2" fmla="*/ 146610 w 207577"/>
                <a:gd name="connsiteY2" fmla="*/ 185627 h 185626"/>
                <a:gd name="connsiteX3" fmla="*/ 207029 w 207577"/>
                <a:gd name="connsiteY3" fmla="*/ 144827 h 185626"/>
                <a:gd name="connsiteX4" fmla="*/ 190241 w 207577"/>
                <a:gd name="connsiteY4" fmla="*/ 96023 h 185626"/>
                <a:gd name="connsiteX5" fmla="*/ 61105 w 207577"/>
                <a:gd name="connsiteY5" fmla="*/ 4076 h 185626"/>
                <a:gd name="connsiteX6" fmla="*/ 10154 w 207577"/>
                <a:gd name="connsiteY6" fmla="*/ 8664 h 185626"/>
                <a:gd name="connsiteX7" fmla="*/ 6445 w 207577"/>
                <a:gd name="connsiteY7" fmla="*/ 78649 h 18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77" h="185626">
                  <a:moveTo>
                    <a:pt x="6445" y="78649"/>
                  </a:moveTo>
                  <a:cubicBezTo>
                    <a:pt x="15659" y="106447"/>
                    <a:pt x="32584" y="131054"/>
                    <a:pt x="55249" y="149610"/>
                  </a:cubicBezTo>
                  <a:cubicBezTo>
                    <a:pt x="80451" y="172089"/>
                    <a:pt x="112847" y="184856"/>
                    <a:pt x="146610" y="185627"/>
                  </a:cubicBezTo>
                  <a:cubicBezTo>
                    <a:pt x="172964" y="185627"/>
                    <a:pt x="202735" y="170888"/>
                    <a:pt x="207029" y="144827"/>
                  </a:cubicBezTo>
                  <a:cubicBezTo>
                    <a:pt x="209957" y="127453"/>
                    <a:pt x="200685" y="110371"/>
                    <a:pt x="190241" y="96023"/>
                  </a:cubicBezTo>
                  <a:cubicBezTo>
                    <a:pt x="158742" y="51748"/>
                    <a:pt x="113257" y="19355"/>
                    <a:pt x="61105" y="4076"/>
                  </a:cubicBezTo>
                  <a:cubicBezTo>
                    <a:pt x="45293" y="-24"/>
                    <a:pt x="23135" y="-4221"/>
                    <a:pt x="10154" y="8664"/>
                  </a:cubicBezTo>
                  <a:cubicBezTo>
                    <a:pt x="-5854" y="25159"/>
                    <a:pt x="393" y="59322"/>
                    <a:pt x="6445" y="78649"/>
                  </a:cubicBezTo>
                  <a:close/>
                </a:path>
              </a:pathLst>
            </a:custGeom>
            <a:solidFill>
              <a:srgbClr val="231F20"/>
            </a:solidFill>
            <a:ln w="973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5B67FF56-B8B6-48CE-BE78-137340883AC7}"/>
                </a:ext>
              </a:extLst>
            </p:cNvPr>
            <p:cNvSpPr/>
            <p:nvPr/>
          </p:nvSpPr>
          <p:spPr>
            <a:xfrm>
              <a:off x="4367203" y="7586329"/>
              <a:ext cx="217624" cy="195253"/>
            </a:xfrm>
            <a:custGeom>
              <a:avLst/>
              <a:gdLst>
                <a:gd name="connsiteX0" fmla="*/ 150230 w 217624"/>
                <a:gd name="connsiteY0" fmla="*/ 195254 h 195253"/>
                <a:gd name="connsiteX1" fmla="*/ 57307 w 217624"/>
                <a:gd name="connsiteY1" fmla="*/ 158065 h 195253"/>
                <a:gd name="connsiteX2" fmla="*/ 6551 w 217624"/>
                <a:gd name="connsiteY2" fmla="*/ 84859 h 195253"/>
                <a:gd name="connsiteX3" fmla="*/ 6551 w 217624"/>
                <a:gd name="connsiteY3" fmla="*/ 84859 h 195253"/>
                <a:gd name="connsiteX4" fmla="*/ 11919 w 217624"/>
                <a:gd name="connsiteY4" fmla="*/ 10091 h 195253"/>
                <a:gd name="connsiteX5" fmla="*/ 67556 w 217624"/>
                <a:gd name="connsiteY5" fmla="*/ 4235 h 195253"/>
                <a:gd name="connsiteX6" fmla="*/ 199424 w 217624"/>
                <a:gd name="connsiteY6" fmla="*/ 97938 h 195253"/>
                <a:gd name="connsiteX7" fmla="*/ 216994 w 217624"/>
                <a:gd name="connsiteY7" fmla="*/ 150451 h 195253"/>
                <a:gd name="connsiteX8" fmla="*/ 151791 w 217624"/>
                <a:gd name="connsiteY8" fmla="*/ 195254 h 195253"/>
                <a:gd name="connsiteX9" fmla="*/ 40030 w 217624"/>
                <a:gd name="connsiteY9" fmla="*/ 9798 h 195253"/>
                <a:gd name="connsiteX10" fmla="*/ 18752 w 217624"/>
                <a:gd name="connsiteY10" fmla="*/ 17119 h 195253"/>
                <a:gd name="connsiteX11" fmla="*/ 15824 w 217624"/>
                <a:gd name="connsiteY11" fmla="*/ 82028 h 195253"/>
                <a:gd name="connsiteX12" fmla="*/ 15824 w 217624"/>
                <a:gd name="connsiteY12" fmla="*/ 82028 h 195253"/>
                <a:gd name="connsiteX13" fmla="*/ 63554 w 217624"/>
                <a:gd name="connsiteY13" fmla="*/ 150354 h 195253"/>
                <a:gd name="connsiteX14" fmla="*/ 151401 w 217624"/>
                <a:gd name="connsiteY14" fmla="*/ 185200 h 195253"/>
                <a:gd name="connsiteX15" fmla="*/ 207135 w 217624"/>
                <a:gd name="connsiteY15" fmla="*/ 148499 h 195253"/>
                <a:gd name="connsiteX16" fmla="*/ 191225 w 217624"/>
                <a:gd name="connsiteY16" fmla="*/ 103404 h 195253"/>
                <a:gd name="connsiteX17" fmla="*/ 64823 w 217624"/>
                <a:gd name="connsiteY17" fmla="*/ 13312 h 195253"/>
                <a:gd name="connsiteX18" fmla="*/ 40030 w 217624"/>
                <a:gd name="connsiteY18" fmla="*/ 9701 h 1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7624" h="195253">
                  <a:moveTo>
                    <a:pt x="150230" y="195254"/>
                  </a:moveTo>
                  <a:cubicBezTo>
                    <a:pt x="115862" y="194121"/>
                    <a:pt x="82978" y="180954"/>
                    <a:pt x="57307" y="158065"/>
                  </a:cubicBezTo>
                  <a:cubicBezTo>
                    <a:pt x="33744" y="139012"/>
                    <a:pt x="16136" y="113604"/>
                    <a:pt x="6551" y="84859"/>
                  </a:cubicBezTo>
                  <a:lnTo>
                    <a:pt x="6551" y="84859"/>
                  </a:lnTo>
                  <a:cubicBezTo>
                    <a:pt x="2646" y="72463"/>
                    <a:pt x="-8481" y="30394"/>
                    <a:pt x="11919" y="10091"/>
                  </a:cubicBezTo>
                  <a:cubicBezTo>
                    <a:pt x="26268" y="-4160"/>
                    <a:pt x="49108" y="-548"/>
                    <a:pt x="67556" y="4235"/>
                  </a:cubicBezTo>
                  <a:cubicBezTo>
                    <a:pt x="120733" y="19881"/>
                    <a:pt x="167155" y="52863"/>
                    <a:pt x="199424" y="97938"/>
                  </a:cubicBezTo>
                  <a:cubicBezTo>
                    <a:pt x="208599" y="110627"/>
                    <a:pt x="220508" y="129759"/>
                    <a:pt x="216994" y="150451"/>
                  </a:cubicBezTo>
                  <a:cubicBezTo>
                    <a:pt x="212211" y="179734"/>
                    <a:pt x="180586" y="194863"/>
                    <a:pt x="151791" y="195254"/>
                  </a:cubicBezTo>
                  <a:close/>
                  <a:moveTo>
                    <a:pt x="40030" y="9798"/>
                  </a:moveTo>
                  <a:cubicBezTo>
                    <a:pt x="32241" y="9307"/>
                    <a:pt x="24589" y="11942"/>
                    <a:pt x="18752" y="17119"/>
                  </a:cubicBezTo>
                  <a:cubicBezTo>
                    <a:pt x="5672" y="30198"/>
                    <a:pt x="8991" y="59188"/>
                    <a:pt x="15824" y="82028"/>
                  </a:cubicBezTo>
                  <a:lnTo>
                    <a:pt x="15824" y="82028"/>
                  </a:lnTo>
                  <a:cubicBezTo>
                    <a:pt x="24960" y="108851"/>
                    <a:pt x="41514" y="132540"/>
                    <a:pt x="63554" y="150354"/>
                  </a:cubicBezTo>
                  <a:cubicBezTo>
                    <a:pt x="87800" y="171984"/>
                    <a:pt x="118917" y="184321"/>
                    <a:pt x="151401" y="185200"/>
                  </a:cubicBezTo>
                  <a:cubicBezTo>
                    <a:pt x="175510" y="185200"/>
                    <a:pt x="203231" y="171925"/>
                    <a:pt x="207135" y="148499"/>
                  </a:cubicBezTo>
                  <a:cubicBezTo>
                    <a:pt x="209283" y="135615"/>
                    <a:pt x="204305" y="121267"/>
                    <a:pt x="191225" y="103404"/>
                  </a:cubicBezTo>
                  <a:cubicBezTo>
                    <a:pt x="160293" y="60145"/>
                    <a:pt x="115813" y="28441"/>
                    <a:pt x="64823" y="13312"/>
                  </a:cubicBezTo>
                  <a:cubicBezTo>
                    <a:pt x="56731" y="11107"/>
                    <a:pt x="48415" y="9895"/>
                    <a:pt x="40030" y="9701"/>
                  </a:cubicBezTo>
                  <a:close/>
                </a:path>
              </a:pathLst>
            </a:custGeom>
            <a:solidFill>
              <a:srgbClr val="231F20"/>
            </a:solidFill>
            <a:ln w="973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39E04B43-0057-4857-BAB4-AC9F00D621E3}"/>
                </a:ext>
              </a:extLst>
            </p:cNvPr>
            <p:cNvSpPr/>
            <p:nvPr/>
          </p:nvSpPr>
          <p:spPr>
            <a:xfrm rot="18000001">
              <a:off x="4395448" y="7474581"/>
              <a:ext cx="264712" cy="297704"/>
            </a:xfrm>
            <a:custGeom>
              <a:avLst/>
              <a:gdLst>
                <a:gd name="connsiteX0" fmla="*/ 264713 w 264712"/>
                <a:gd name="connsiteY0" fmla="*/ 148852 h 297704"/>
                <a:gd name="connsiteX1" fmla="*/ 132357 w 264712"/>
                <a:gd name="connsiteY1" fmla="*/ 297704 h 297704"/>
                <a:gd name="connsiteX2" fmla="*/ 0 w 264712"/>
                <a:gd name="connsiteY2" fmla="*/ 148852 h 297704"/>
                <a:gd name="connsiteX3" fmla="*/ 132357 w 264712"/>
                <a:gd name="connsiteY3" fmla="*/ 0 h 297704"/>
                <a:gd name="connsiteX4" fmla="*/ 264713 w 264712"/>
                <a:gd name="connsiteY4" fmla="*/ 148852 h 297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712" h="297704">
                  <a:moveTo>
                    <a:pt x="264713" y="148852"/>
                  </a:moveTo>
                  <a:cubicBezTo>
                    <a:pt x="264713" y="231061"/>
                    <a:pt x="205455" y="297704"/>
                    <a:pt x="132357" y="297704"/>
                  </a:cubicBezTo>
                  <a:cubicBezTo>
                    <a:pt x="59258" y="297704"/>
                    <a:pt x="0" y="231061"/>
                    <a:pt x="0" y="148852"/>
                  </a:cubicBezTo>
                  <a:cubicBezTo>
                    <a:pt x="0" y="66643"/>
                    <a:pt x="59258" y="0"/>
                    <a:pt x="132357" y="0"/>
                  </a:cubicBezTo>
                  <a:cubicBezTo>
                    <a:pt x="205455" y="0"/>
                    <a:pt x="264713" y="66643"/>
                    <a:pt x="264713" y="148852"/>
                  </a:cubicBezTo>
                  <a:close/>
                </a:path>
              </a:pathLst>
            </a:custGeom>
            <a:solidFill>
              <a:srgbClr val="FFFFFF"/>
            </a:solidFill>
            <a:ln w="973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9D9A279F-BA3D-449F-AA35-3B2F36F28363}"/>
                </a:ext>
              </a:extLst>
            </p:cNvPr>
            <p:cNvSpPr/>
            <p:nvPr/>
          </p:nvSpPr>
          <p:spPr>
            <a:xfrm>
              <a:off x="4377974" y="7482034"/>
              <a:ext cx="299831" cy="283053"/>
            </a:xfrm>
            <a:custGeom>
              <a:avLst/>
              <a:gdLst>
                <a:gd name="connsiteX0" fmla="*/ 164154 w 299831"/>
                <a:gd name="connsiteY0" fmla="*/ 283053 h 283053"/>
                <a:gd name="connsiteX1" fmla="*/ 81187 w 299831"/>
                <a:gd name="connsiteY1" fmla="*/ 260311 h 283053"/>
                <a:gd name="connsiteX2" fmla="*/ 7200 w 299831"/>
                <a:gd name="connsiteY2" fmla="*/ 171390 h 283053"/>
                <a:gd name="connsiteX3" fmla="*/ 16961 w 299831"/>
                <a:gd name="connsiteY3" fmla="*/ 64607 h 283053"/>
                <a:gd name="connsiteX4" fmla="*/ 218717 w 299831"/>
                <a:gd name="connsiteY4" fmla="*/ 22635 h 283053"/>
                <a:gd name="connsiteX5" fmla="*/ 283236 w 299831"/>
                <a:gd name="connsiteY5" fmla="*/ 217851 h 283053"/>
                <a:gd name="connsiteX6" fmla="*/ 195388 w 299831"/>
                <a:gd name="connsiteY6" fmla="*/ 279442 h 283053"/>
                <a:gd name="connsiteX7" fmla="*/ 164154 w 299831"/>
                <a:gd name="connsiteY7" fmla="*/ 283053 h 283053"/>
                <a:gd name="connsiteX8" fmla="*/ 135360 w 299831"/>
                <a:gd name="connsiteY8" fmla="*/ 9751 h 283053"/>
                <a:gd name="connsiteX9" fmla="*/ 25062 w 299831"/>
                <a:gd name="connsiteY9" fmla="*/ 69585 h 283053"/>
                <a:gd name="connsiteX10" fmla="*/ 16473 w 299831"/>
                <a:gd name="connsiteY10" fmla="*/ 168462 h 283053"/>
                <a:gd name="connsiteX11" fmla="*/ 193143 w 299831"/>
                <a:gd name="connsiteY11" fmla="*/ 270462 h 283053"/>
                <a:gd name="connsiteX12" fmla="*/ 274451 w 299831"/>
                <a:gd name="connsiteY12" fmla="*/ 213557 h 283053"/>
                <a:gd name="connsiteX13" fmla="*/ 213544 w 299831"/>
                <a:gd name="connsiteY13" fmla="*/ 31127 h 283053"/>
                <a:gd name="connsiteX14" fmla="*/ 135360 w 299831"/>
                <a:gd name="connsiteY14" fmla="*/ 9653 h 2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31" h="283053">
                  <a:moveTo>
                    <a:pt x="164154" y="283053"/>
                  </a:moveTo>
                  <a:cubicBezTo>
                    <a:pt x="134989" y="282858"/>
                    <a:pt x="106380" y="275020"/>
                    <a:pt x="81187" y="260311"/>
                  </a:cubicBezTo>
                  <a:cubicBezTo>
                    <a:pt x="46487" y="240711"/>
                    <a:pt x="20163" y="209076"/>
                    <a:pt x="7200" y="171390"/>
                  </a:cubicBezTo>
                  <a:cubicBezTo>
                    <a:pt x="-5089" y="136056"/>
                    <a:pt x="-1526" y="97132"/>
                    <a:pt x="16961" y="64607"/>
                  </a:cubicBezTo>
                  <a:cubicBezTo>
                    <a:pt x="54833" y="-888"/>
                    <a:pt x="145315" y="-19727"/>
                    <a:pt x="218717" y="22635"/>
                  </a:cubicBezTo>
                  <a:cubicBezTo>
                    <a:pt x="292118" y="64997"/>
                    <a:pt x="321010" y="152747"/>
                    <a:pt x="283236" y="217851"/>
                  </a:cubicBezTo>
                  <a:cubicBezTo>
                    <a:pt x="264212" y="250101"/>
                    <a:pt x="232187" y="272551"/>
                    <a:pt x="195388" y="279442"/>
                  </a:cubicBezTo>
                  <a:cubicBezTo>
                    <a:pt x="185120" y="281697"/>
                    <a:pt x="174657" y="282907"/>
                    <a:pt x="164154" y="283053"/>
                  </a:cubicBezTo>
                  <a:close/>
                  <a:moveTo>
                    <a:pt x="135360" y="9751"/>
                  </a:moveTo>
                  <a:cubicBezTo>
                    <a:pt x="90509" y="8427"/>
                    <a:pt x="48401" y="31270"/>
                    <a:pt x="25062" y="69585"/>
                  </a:cubicBezTo>
                  <a:cubicBezTo>
                    <a:pt x="8020" y="99747"/>
                    <a:pt x="4887" y="135812"/>
                    <a:pt x="16473" y="168462"/>
                  </a:cubicBezTo>
                  <a:cubicBezTo>
                    <a:pt x="42329" y="241228"/>
                    <a:pt x="117195" y="284459"/>
                    <a:pt x="193143" y="270462"/>
                  </a:cubicBezTo>
                  <a:cubicBezTo>
                    <a:pt x="227189" y="264117"/>
                    <a:pt x="256833" y="243376"/>
                    <a:pt x="274451" y="213557"/>
                  </a:cubicBezTo>
                  <a:cubicBezTo>
                    <a:pt x="309687" y="152649"/>
                    <a:pt x="282357" y="70756"/>
                    <a:pt x="213544" y="31127"/>
                  </a:cubicBezTo>
                  <a:cubicBezTo>
                    <a:pt x="189825" y="17211"/>
                    <a:pt x="162856" y="9804"/>
                    <a:pt x="135360" y="9653"/>
                  </a:cubicBezTo>
                  <a:close/>
                </a:path>
              </a:pathLst>
            </a:custGeom>
            <a:solidFill>
              <a:srgbClr val="231F20"/>
            </a:solidFill>
            <a:ln w="9739" cap="flat">
              <a:noFill/>
              <a:prstDash val="solid"/>
              <a:miter/>
            </a:ln>
          </p:spPr>
          <p:txBody>
            <a:bodyPr rtlCol="0" anchor="ctr"/>
            <a:lstStyle/>
            <a:p>
              <a:endParaRPr lang="zh-CN" altLang="en-US"/>
            </a:p>
          </p:txBody>
        </p:sp>
      </p:grpSp>
      <p:grpSp>
        <p:nvGrpSpPr>
          <p:cNvPr id="64" name="组合 63">
            <a:extLst>
              <a:ext uri="{FF2B5EF4-FFF2-40B4-BE49-F238E27FC236}">
                <a16:creationId xmlns:a16="http://schemas.microsoft.com/office/drawing/2014/main" id="{2F35B003-5FAE-4709-80C0-FADA1C35F2AD}"/>
              </a:ext>
            </a:extLst>
          </p:cNvPr>
          <p:cNvGrpSpPr/>
          <p:nvPr/>
        </p:nvGrpSpPr>
        <p:grpSpPr>
          <a:xfrm>
            <a:off x="4260162" y="1893739"/>
            <a:ext cx="1244482" cy="1203194"/>
            <a:chOff x="3195748" y="6951185"/>
            <a:chExt cx="1513437" cy="1463226"/>
          </a:xfrm>
        </p:grpSpPr>
        <p:sp>
          <p:nvSpPr>
            <p:cNvPr id="65" name="任意多边形: 形状 64">
              <a:extLst>
                <a:ext uri="{FF2B5EF4-FFF2-40B4-BE49-F238E27FC236}">
                  <a16:creationId xmlns:a16="http://schemas.microsoft.com/office/drawing/2014/main" id="{FAAE5386-767B-40D6-B1E9-768A9DD0B033}"/>
                </a:ext>
              </a:extLst>
            </p:cNvPr>
            <p:cNvSpPr/>
            <p:nvPr/>
          </p:nvSpPr>
          <p:spPr>
            <a:xfrm>
              <a:off x="3343854" y="7290946"/>
              <a:ext cx="833466" cy="862620"/>
            </a:xfrm>
            <a:custGeom>
              <a:avLst/>
              <a:gdLst>
                <a:gd name="connsiteX0" fmla="*/ 833467 w 833466"/>
                <a:gd name="connsiteY0" fmla="*/ 807667 h 862620"/>
                <a:gd name="connsiteX1" fmla="*/ 833467 w 833466"/>
                <a:gd name="connsiteY1" fmla="*/ 111527 h 862620"/>
                <a:gd name="connsiteX2" fmla="*/ 722057 w 833466"/>
                <a:gd name="connsiteY2" fmla="*/ 0 h 862620"/>
                <a:gd name="connsiteX3" fmla="*/ 718387 w 833466"/>
                <a:gd name="connsiteY3" fmla="*/ 59 h 862620"/>
                <a:gd name="connsiteX4" fmla="*/ 108239 w 833466"/>
                <a:gd name="connsiteY4" fmla="*/ 18409 h 862620"/>
                <a:gd name="connsiteX5" fmla="*/ 50 w 833466"/>
                <a:gd name="connsiteY5" fmla="*/ 133253 h 862620"/>
                <a:gd name="connsiteX6" fmla="*/ 382 w 833466"/>
                <a:gd name="connsiteY6" fmla="*/ 139150 h 862620"/>
                <a:gd name="connsiteX7" fmla="*/ 60802 w 833466"/>
                <a:gd name="connsiteY7" fmla="*/ 862621 h 86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3466" h="862620">
                  <a:moveTo>
                    <a:pt x="833467" y="807667"/>
                  </a:moveTo>
                  <a:lnTo>
                    <a:pt x="833467" y="111527"/>
                  </a:lnTo>
                  <a:cubicBezTo>
                    <a:pt x="833496" y="49965"/>
                    <a:pt x="783618" y="32"/>
                    <a:pt x="722057" y="0"/>
                  </a:cubicBezTo>
                  <a:cubicBezTo>
                    <a:pt x="720837" y="-1"/>
                    <a:pt x="719607" y="19"/>
                    <a:pt x="718387" y="59"/>
                  </a:cubicBezTo>
                  <a:lnTo>
                    <a:pt x="108239" y="18409"/>
                  </a:lnTo>
                  <a:cubicBezTo>
                    <a:pt x="46648" y="20247"/>
                    <a:pt x="-1785" y="71664"/>
                    <a:pt x="50" y="133253"/>
                  </a:cubicBezTo>
                  <a:cubicBezTo>
                    <a:pt x="109" y="135221"/>
                    <a:pt x="216" y="137187"/>
                    <a:pt x="382" y="139150"/>
                  </a:cubicBezTo>
                  <a:lnTo>
                    <a:pt x="60802" y="862621"/>
                  </a:lnTo>
                  <a:close/>
                </a:path>
              </a:pathLst>
            </a:custGeom>
            <a:solidFill>
              <a:srgbClr val="231F20"/>
            </a:solidFill>
            <a:ln w="973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7B5EA1DF-D6BA-43DA-A30C-854482CDBB05}"/>
                </a:ext>
              </a:extLst>
            </p:cNvPr>
            <p:cNvSpPr/>
            <p:nvPr/>
          </p:nvSpPr>
          <p:spPr>
            <a:xfrm>
              <a:off x="3339536" y="7286168"/>
              <a:ext cx="842567" cy="872183"/>
            </a:xfrm>
            <a:custGeom>
              <a:avLst/>
              <a:gdLst>
                <a:gd name="connsiteX0" fmla="*/ 65412 w 842567"/>
                <a:gd name="connsiteY0" fmla="*/ 872182 h 872183"/>
                <a:gd name="connsiteX1" fmla="*/ 60532 w 842567"/>
                <a:gd name="connsiteY1" fmla="*/ 867790 h 872183"/>
                <a:gd name="connsiteX2" fmla="*/ 405 w 842567"/>
                <a:gd name="connsiteY2" fmla="*/ 144319 h 872183"/>
                <a:gd name="connsiteX3" fmla="*/ 106827 w 842567"/>
                <a:gd name="connsiteY3" fmla="*/ 18644 h 872183"/>
                <a:gd name="connsiteX4" fmla="*/ 112655 w 842567"/>
                <a:gd name="connsiteY4" fmla="*/ 18307 h 872183"/>
                <a:gd name="connsiteX5" fmla="*/ 722705 w 842567"/>
                <a:gd name="connsiteY5" fmla="*/ 54 h 872183"/>
                <a:gd name="connsiteX6" fmla="*/ 842519 w 842567"/>
                <a:gd name="connsiteY6" fmla="*/ 112836 h 872183"/>
                <a:gd name="connsiteX7" fmla="*/ 842567 w 842567"/>
                <a:gd name="connsiteY7" fmla="*/ 116305 h 872183"/>
                <a:gd name="connsiteX8" fmla="*/ 842567 w 842567"/>
                <a:gd name="connsiteY8" fmla="*/ 812446 h 872183"/>
                <a:gd name="connsiteX9" fmla="*/ 838078 w 842567"/>
                <a:gd name="connsiteY9" fmla="*/ 817326 h 872183"/>
                <a:gd name="connsiteX10" fmla="*/ 65608 w 842567"/>
                <a:gd name="connsiteY10" fmla="*/ 872182 h 872183"/>
                <a:gd name="connsiteX11" fmla="*/ 726414 w 842567"/>
                <a:gd name="connsiteY11" fmla="*/ 9717 h 872183"/>
                <a:gd name="connsiteX12" fmla="*/ 722705 w 842567"/>
                <a:gd name="connsiteY12" fmla="*/ 9717 h 872183"/>
                <a:gd name="connsiteX13" fmla="*/ 112557 w 842567"/>
                <a:gd name="connsiteY13" fmla="*/ 28068 h 872183"/>
                <a:gd name="connsiteX14" fmla="*/ 9854 w 842567"/>
                <a:gd name="connsiteY14" fmla="*/ 138408 h 872183"/>
                <a:gd name="connsiteX15" fmla="*/ 10166 w 842567"/>
                <a:gd name="connsiteY15" fmla="*/ 143538 h 872183"/>
                <a:gd name="connsiteX16" fmla="*/ 70098 w 842567"/>
                <a:gd name="connsiteY16" fmla="*/ 862226 h 872183"/>
                <a:gd name="connsiteX17" fmla="*/ 833295 w 842567"/>
                <a:gd name="connsiteY17" fmla="*/ 807956 h 872183"/>
                <a:gd name="connsiteX18" fmla="*/ 833295 w 842567"/>
                <a:gd name="connsiteY18" fmla="*/ 116305 h 872183"/>
                <a:gd name="connsiteX19" fmla="*/ 726707 w 842567"/>
                <a:gd name="connsiteY19" fmla="*/ 9717 h 872183"/>
                <a:gd name="connsiteX20" fmla="*/ 837785 w 842567"/>
                <a:gd name="connsiteY20" fmla="*/ 812446 h 872183"/>
                <a:gd name="connsiteX21" fmla="*/ 837785 w 842567"/>
                <a:gd name="connsiteY21" fmla="*/ 812446 h 872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42567" h="872183">
                  <a:moveTo>
                    <a:pt x="65412" y="872182"/>
                  </a:moveTo>
                  <a:cubicBezTo>
                    <a:pt x="62874" y="872241"/>
                    <a:pt x="60737" y="870318"/>
                    <a:pt x="60532" y="867790"/>
                  </a:cubicBezTo>
                  <a:lnTo>
                    <a:pt x="405" y="144319"/>
                  </a:lnTo>
                  <a:cubicBezTo>
                    <a:pt x="-4914" y="80227"/>
                    <a:pt x="42738" y="23960"/>
                    <a:pt x="106827" y="18644"/>
                  </a:cubicBezTo>
                  <a:cubicBezTo>
                    <a:pt x="108770" y="18483"/>
                    <a:pt x="110712" y="18370"/>
                    <a:pt x="112655" y="18307"/>
                  </a:cubicBezTo>
                  <a:lnTo>
                    <a:pt x="722705" y="54"/>
                  </a:lnTo>
                  <a:cubicBezTo>
                    <a:pt x="786931" y="-1886"/>
                    <a:pt x="840576" y="48607"/>
                    <a:pt x="842519" y="112836"/>
                  </a:cubicBezTo>
                  <a:cubicBezTo>
                    <a:pt x="842548" y="113992"/>
                    <a:pt x="842567" y="115149"/>
                    <a:pt x="842567" y="116305"/>
                  </a:cubicBezTo>
                  <a:lnTo>
                    <a:pt x="842567" y="812446"/>
                  </a:lnTo>
                  <a:cubicBezTo>
                    <a:pt x="842577" y="814993"/>
                    <a:pt x="840615" y="817121"/>
                    <a:pt x="838078" y="817326"/>
                  </a:cubicBezTo>
                  <a:lnTo>
                    <a:pt x="65608" y="872182"/>
                  </a:lnTo>
                  <a:close/>
                  <a:moveTo>
                    <a:pt x="726414" y="9717"/>
                  </a:moveTo>
                  <a:lnTo>
                    <a:pt x="722705" y="9717"/>
                  </a:lnTo>
                  <a:lnTo>
                    <a:pt x="112557" y="28068"/>
                  </a:lnTo>
                  <a:cubicBezTo>
                    <a:pt x="53729" y="30178"/>
                    <a:pt x="7746" y="79578"/>
                    <a:pt x="9854" y="138408"/>
                  </a:cubicBezTo>
                  <a:cubicBezTo>
                    <a:pt x="9922" y="140120"/>
                    <a:pt x="10020" y="141831"/>
                    <a:pt x="10166" y="143538"/>
                  </a:cubicBezTo>
                  <a:lnTo>
                    <a:pt x="70098" y="862226"/>
                  </a:lnTo>
                  <a:lnTo>
                    <a:pt x="833295" y="807956"/>
                  </a:lnTo>
                  <a:lnTo>
                    <a:pt x="833295" y="116305"/>
                  </a:lnTo>
                  <a:cubicBezTo>
                    <a:pt x="833295" y="57438"/>
                    <a:pt x="785574" y="9717"/>
                    <a:pt x="726707" y="9717"/>
                  </a:cubicBezTo>
                  <a:close/>
                  <a:moveTo>
                    <a:pt x="837785" y="812446"/>
                  </a:moveTo>
                  <a:lnTo>
                    <a:pt x="837785" y="812446"/>
                  </a:lnTo>
                  <a:close/>
                </a:path>
              </a:pathLst>
            </a:custGeom>
            <a:solidFill>
              <a:srgbClr val="231F20"/>
            </a:solidFill>
            <a:ln w="973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A6EFDE87-8E39-41A1-8EE7-26012F36882E}"/>
                </a:ext>
              </a:extLst>
            </p:cNvPr>
            <p:cNvSpPr/>
            <p:nvPr/>
          </p:nvSpPr>
          <p:spPr>
            <a:xfrm>
              <a:off x="3233947" y="6956014"/>
              <a:ext cx="773994" cy="746586"/>
            </a:xfrm>
            <a:custGeom>
              <a:avLst/>
              <a:gdLst>
                <a:gd name="connsiteX0" fmla="*/ 710578 w 773994"/>
                <a:gd name="connsiteY0" fmla="*/ 84138 h 746586"/>
                <a:gd name="connsiteX1" fmla="*/ 333323 w 773994"/>
                <a:gd name="connsiteY1" fmla="*/ 99951 h 746586"/>
                <a:gd name="connsiteX2" fmla="*/ 206433 w 773994"/>
                <a:gd name="connsiteY2" fmla="*/ 293214 h 746586"/>
                <a:gd name="connsiteX3" fmla="*/ 100626 w 773994"/>
                <a:gd name="connsiteY3" fmla="*/ 356855 h 746586"/>
                <a:gd name="connsiteX4" fmla="*/ 10143 w 773994"/>
                <a:gd name="connsiteY4" fmla="*/ 438358 h 746586"/>
                <a:gd name="connsiteX5" fmla="*/ 32495 w 773994"/>
                <a:gd name="connsiteY5" fmla="*/ 549143 h 746586"/>
                <a:gd name="connsiteX6" fmla="*/ 136350 w 773994"/>
                <a:gd name="connsiteY6" fmla="*/ 579596 h 746586"/>
                <a:gd name="connsiteX7" fmla="*/ 89206 w 773994"/>
                <a:gd name="connsiteY7" fmla="*/ 669298 h 746586"/>
                <a:gd name="connsiteX8" fmla="*/ 172758 w 773994"/>
                <a:gd name="connsiteY8" fmla="*/ 719664 h 746586"/>
                <a:gd name="connsiteX9" fmla="*/ 524147 w 773994"/>
                <a:gd name="connsiteY9" fmla="*/ 725325 h 746586"/>
                <a:gd name="connsiteX10" fmla="*/ 743375 w 773994"/>
                <a:gd name="connsiteY10" fmla="*/ 567200 h 746586"/>
                <a:gd name="connsiteX11" fmla="*/ 765825 w 773994"/>
                <a:gd name="connsiteY11" fmla="*/ 274376 h 746586"/>
                <a:gd name="connsiteX12" fmla="*/ 720730 w 773994"/>
                <a:gd name="connsiteY12" fmla="*/ 99560 h 746586"/>
                <a:gd name="connsiteX13" fmla="*/ 710578 w 773994"/>
                <a:gd name="connsiteY13" fmla="*/ 84138 h 746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3994" h="746586">
                  <a:moveTo>
                    <a:pt x="710578" y="84138"/>
                  </a:moveTo>
                  <a:cubicBezTo>
                    <a:pt x="619217" y="-44021"/>
                    <a:pt x="424489" y="-15325"/>
                    <a:pt x="333323" y="99951"/>
                  </a:cubicBezTo>
                  <a:cubicBezTo>
                    <a:pt x="285300" y="160663"/>
                    <a:pt x="264412" y="241775"/>
                    <a:pt x="206433" y="293214"/>
                  </a:cubicBezTo>
                  <a:cubicBezTo>
                    <a:pt x="175686" y="320642"/>
                    <a:pt x="136936" y="337236"/>
                    <a:pt x="100626" y="356855"/>
                  </a:cubicBezTo>
                  <a:cubicBezTo>
                    <a:pt x="64316" y="376474"/>
                    <a:pt x="28396" y="401364"/>
                    <a:pt x="10143" y="438358"/>
                  </a:cubicBezTo>
                  <a:cubicBezTo>
                    <a:pt x="-8110" y="475351"/>
                    <a:pt x="-2351" y="526986"/>
                    <a:pt x="32495" y="549143"/>
                  </a:cubicBezTo>
                  <a:cubicBezTo>
                    <a:pt x="63144" y="568664"/>
                    <a:pt x="105311" y="560563"/>
                    <a:pt x="136350" y="579596"/>
                  </a:cubicBezTo>
                  <a:cubicBezTo>
                    <a:pt x="97307" y="584770"/>
                    <a:pt x="71246" y="634062"/>
                    <a:pt x="89206" y="669298"/>
                  </a:cubicBezTo>
                  <a:cubicBezTo>
                    <a:pt x="104432" y="699264"/>
                    <a:pt x="140157" y="711562"/>
                    <a:pt x="172758" y="719664"/>
                  </a:cubicBezTo>
                  <a:cubicBezTo>
                    <a:pt x="287740" y="748946"/>
                    <a:pt x="410434" y="759293"/>
                    <a:pt x="524147" y="725325"/>
                  </a:cubicBezTo>
                  <a:cubicBezTo>
                    <a:pt x="609066" y="700045"/>
                    <a:pt x="695742" y="643725"/>
                    <a:pt x="743375" y="567200"/>
                  </a:cubicBezTo>
                  <a:cubicBezTo>
                    <a:pt x="788567" y="494580"/>
                    <a:pt x="772169" y="357636"/>
                    <a:pt x="765825" y="274376"/>
                  </a:cubicBezTo>
                  <a:cubicBezTo>
                    <a:pt x="761237" y="213762"/>
                    <a:pt x="751574" y="151878"/>
                    <a:pt x="720730" y="99560"/>
                  </a:cubicBezTo>
                  <a:cubicBezTo>
                    <a:pt x="717606" y="94387"/>
                    <a:pt x="714190" y="89116"/>
                    <a:pt x="710578" y="84138"/>
                  </a:cubicBezTo>
                  <a:close/>
                </a:path>
              </a:pathLst>
            </a:custGeom>
            <a:solidFill>
              <a:srgbClr val="FFFFFF"/>
            </a:solidFill>
            <a:ln w="973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EFFF6643-71A8-46B4-BC51-51C0F1719ABF}"/>
                </a:ext>
              </a:extLst>
            </p:cNvPr>
            <p:cNvSpPr/>
            <p:nvPr/>
          </p:nvSpPr>
          <p:spPr>
            <a:xfrm>
              <a:off x="3229316" y="6951185"/>
              <a:ext cx="783441" cy="755955"/>
            </a:xfrm>
            <a:custGeom>
              <a:avLst/>
              <a:gdLst>
                <a:gd name="connsiteX0" fmla="*/ 376606 w 783441"/>
                <a:gd name="connsiteY0" fmla="*/ 755923 h 755955"/>
                <a:gd name="connsiteX1" fmla="*/ 176412 w 783441"/>
                <a:gd name="connsiteY1" fmla="*/ 729178 h 755955"/>
                <a:gd name="connsiteX2" fmla="*/ 89736 w 783441"/>
                <a:gd name="connsiteY2" fmla="*/ 676372 h 755955"/>
                <a:gd name="connsiteX3" fmla="*/ 91884 w 783441"/>
                <a:gd name="connsiteY3" fmla="*/ 615758 h 755955"/>
                <a:gd name="connsiteX4" fmla="*/ 127413 w 783441"/>
                <a:gd name="connsiteY4" fmla="*/ 582961 h 755955"/>
                <a:gd name="connsiteX5" fmla="*/ 88956 w 783441"/>
                <a:gd name="connsiteY5" fmla="*/ 574372 h 755955"/>
                <a:gd name="connsiteX6" fmla="*/ 34686 w 783441"/>
                <a:gd name="connsiteY6" fmla="*/ 558071 h 755955"/>
                <a:gd name="connsiteX7" fmla="*/ 10576 w 783441"/>
                <a:gd name="connsiteY7" fmla="*/ 440941 h 755955"/>
                <a:gd name="connsiteX8" fmla="*/ 103206 w 783441"/>
                <a:gd name="connsiteY8" fmla="*/ 357389 h 755955"/>
                <a:gd name="connsiteX9" fmla="*/ 128096 w 783441"/>
                <a:gd name="connsiteY9" fmla="*/ 344310 h 755955"/>
                <a:gd name="connsiteX10" fmla="*/ 208233 w 783441"/>
                <a:gd name="connsiteY10" fmla="*/ 294432 h 755955"/>
                <a:gd name="connsiteX11" fmla="*/ 283000 w 783441"/>
                <a:gd name="connsiteY11" fmla="*/ 185892 h 755955"/>
                <a:gd name="connsiteX12" fmla="*/ 334342 w 783441"/>
                <a:gd name="connsiteY12" fmla="*/ 101754 h 755955"/>
                <a:gd name="connsiteX13" fmla="*/ 552106 w 783441"/>
                <a:gd name="connsiteY13" fmla="*/ 46 h 755955"/>
                <a:gd name="connsiteX14" fmla="*/ 719211 w 783441"/>
                <a:gd name="connsiteY14" fmla="*/ 86136 h 755955"/>
                <a:gd name="connsiteX15" fmla="*/ 729655 w 783441"/>
                <a:gd name="connsiteY15" fmla="*/ 102242 h 755955"/>
                <a:gd name="connsiteX16" fmla="*/ 775433 w 783441"/>
                <a:gd name="connsiteY16" fmla="*/ 279107 h 755955"/>
                <a:gd name="connsiteX17" fmla="*/ 777385 w 783441"/>
                <a:gd name="connsiteY17" fmla="*/ 303314 h 755955"/>
                <a:gd name="connsiteX18" fmla="*/ 752202 w 783441"/>
                <a:gd name="connsiteY18" fmla="*/ 574957 h 755955"/>
                <a:gd name="connsiteX19" fmla="*/ 530242 w 783441"/>
                <a:gd name="connsiteY19" fmla="*/ 735230 h 755955"/>
                <a:gd name="connsiteX20" fmla="*/ 376606 w 783441"/>
                <a:gd name="connsiteY20" fmla="*/ 755923 h 755955"/>
                <a:gd name="connsiteX21" fmla="*/ 545761 w 783441"/>
                <a:gd name="connsiteY21" fmla="*/ 9709 h 755955"/>
                <a:gd name="connsiteX22" fmla="*/ 341760 w 783441"/>
                <a:gd name="connsiteY22" fmla="*/ 107317 h 755955"/>
                <a:gd name="connsiteX23" fmla="*/ 291395 w 783441"/>
                <a:gd name="connsiteY23" fmla="*/ 189991 h 755955"/>
                <a:gd name="connsiteX24" fmla="*/ 214480 w 783441"/>
                <a:gd name="connsiteY24" fmla="*/ 301167 h 755955"/>
                <a:gd name="connsiteX25" fmla="*/ 132489 w 783441"/>
                <a:gd name="connsiteY25" fmla="*/ 352509 h 755955"/>
                <a:gd name="connsiteX26" fmla="*/ 107794 w 783441"/>
                <a:gd name="connsiteY26" fmla="*/ 365491 h 755955"/>
                <a:gd name="connsiteX27" fmla="*/ 19361 w 783441"/>
                <a:gd name="connsiteY27" fmla="*/ 444846 h 755955"/>
                <a:gd name="connsiteX28" fmla="*/ 39859 w 783441"/>
                <a:gd name="connsiteY28" fmla="*/ 549482 h 755955"/>
                <a:gd name="connsiteX29" fmla="*/ 90420 w 783441"/>
                <a:gd name="connsiteY29" fmla="*/ 565197 h 755955"/>
                <a:gd name="connsiteX30" fmla="*/ 143714 w 783441"/>
                <a:gd name="connsiteY30" fmla="*/ 580716 h 755955"/>
                <a:gd name="connsiteX31" fmla="*/ 145295 w 783441"/>
                <a:gd name="connsiteY31" fmla="*/ 587434 h 755955"/>
                <a:gd name="connsiteX32" fmla="*/ 141859 w 783441"/>
                <a:gd name="connsiteY32" fmla="*/ 589696 h 755955"/>
                <a:gd name="connsiteX33" fmla="*/ 94783 w 783441"/>
                <a:gd name="connsiteY33" fmla="*/ 660674 h 755955"/>
                <a:gd name="connsiteX34" fmla="*/ 98424 w 783441"/>
                <a:gd name="connsiteY34" fmla="*/ 672370 h 755955"/>
                <a:gd name="connsiteX35" fmla="*/ 178755 w 783441"/>
                <a:gd name="connsiteY35" fmla="*/ 720296 h 755955"/>
                <a:gd name="connsiteX36" fmla="*/ 527509 w 783441"/>
                <a:gd name="connsiteY36" fmla="*/ 726055 h 755955"/>
                <a:gd name="connsiteX37" fmla="*/ 744003 w 783441"/>
                <a:gd name="connsiteY37" fmla="*/ 569882 h 755955"/>
                <a:gd name="connsiteX38" fmla="*/ 767722 w 783441"/>
                <a:gd name="connsiteY38" fmla="*/ 304486 h 755955"/>
                <a:gd name="connsiteX39" fmla="*/ 765770 w 783441"/>
                <a:gd name="connsiteY39" fmla="*/ 280279 h 755955"/>
                <a:gd name="connsiteX40" fmla="*/ 721260 w 783441"/>
                <a:gd name="connsiteY40" fmla="*/ 107512 h 755955"/>
                <a:gd name="connsiteX41" fmla="*/ 711500 w 783441"/>
                <a:gd name="connsiteY41" fmla="*/ 92188 h 755955"/>
                <a:gd name="connsiteX42" fmla="*/ 711500 w 783441"/>
                <a:gd name="connsiteY42" fmla="*/ 92188 h 755955"/>
                <a:gd name="connsiteX43" fmla="*/ 552008 w 783441"/>
                <a:gd name="connsiteY43" fmla="*/ 10197 h 75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83441" h="755955">
                  <a:moveTo>
                    <a:pt x="376606" y="755923"/>
                  </a:moveTo>
                  <a:cubicBezTo>
                    <a:pt x="309032" y="755230"/>
                    <a:pt x="241800" y="746250"/>
                    <a:pt x="176412" y="729178"/>
                  </a:cubicBezTo>
                  <a:cubicBezTo>
                    <a:pt x="142542" y="720784"/>
                    <a:pt x="105744" y="707802"/>
                    <a:pt x="89736" y="676372"/>
                  </a:cubicBezTo>
                  <a:cubicBezTo>
                    <a:pt x="80639" y="657003"/>
                    <a:pt x="81440" y="634435"/>
                    <a:pt x="91884" y="615758"/>
                  </a:cubicBezTo>
                  <a:cubicBezTo>
                    <a:pt x="99400" y="600909"/>
                    <a:pt x="112011" y="589266"/>
                    <a:pt x="127413" y="582961"/>
                  </a:cubicBezTo>
                  <a:cubicBezTo>
                    <a:pt x="114949" y="578710"/>
                    <a:pt x="102045" y="575830"/>
                    <a:pt x="88956" y="574372"/>
                  </a:cubicBezTo>
                  <a:cubicBezTo>
                    <a:pt x="69922" y="572813"/>
                    <a:pt x="51425" y="567259"/>
                    <a:pt x="34686" y="558071"/>
                  </a:cubicBezTo>
                  <a:cubicBezTo>
                    <a:pt x="-3772" y="533572"/>
                    <a:pt x="-7774" y="478228"/>
                    <a:pt x="10576" y="440941"/>
                  </a:cubicBezTo>
                  <a:cubicBezTo>
                    <a:pt x="30684" y="400434"/>
                    <a:pt x="70605" y="374959"/>
                    <a:pt x="103206" y="357389"/>
                  </a:cubicBezTo>
                  <a:cubicBezTo>
                    <a:pt x="111405" y="352899"/>
                    <a:pt x="119702" y="348604"/>
                    <a:pt x="128096" y="344310"/>
                  </a:cubicBezTo>
                  <a:cubicBezTo>
                    <a:pt x="156793" y="331099"/>
                    <a:pt x="183714" y="314343"/>
                    <a:pt x="208233" y="294432"/>
                  </a:cubicBezTo>
                  <a:cubicBezTo>
                    <a:pt x="241126" y="265149"/>
                    <a:pt x="262405" y="224837"/>
                    <a:pt x="283000" y="185892"/>
                  </a:cubicBezTo>
                  <a:cubicBezTo>
                    <a:pt x="297593" y="156380"/>
                    <a:pt x="314772" y="128224"/>
                    <a:pt x="334342" y="101754"/>
                  </a:cubicBezTo>
                  <a:cubicBezTo>
                    <a:pt x="387324" y="36041"/>
                    <a:pt x="467704" y="-1501"/>
                    <a:pt x="552106" y="46"/>
                  </a:cubicBezTo>
                  <a:cubicBezTo>
                    <a:pt x="618411" y="199"/>
                    <a:pt x="680597" y="32236"/>
                    <a:pt x="719211" y="86136"/>
                  </a:cubicBezTo>
                  <a:cubicBezTo>
                    <a:pt x="722822" y="91212"/>
                    <a:pt x="726336" y="96678"/>
                    <a:pt x="729655" y="102242"/>
                  </a:cubicBezTo>
                  <a:cubicBezTo>
                    <a:pt x="762353" y="157683"/>
                    <a:pt x="771138" y="222788"/>
                    <a:pt x="775433" y="279107"/>
                  </a:cubicBezTo>
                  <a:cubicBezTo>
                    <a:pt x="776019" y="286721"/>
                    <a:pt x="776702" y="294822"/>
                    <a:pt x="777385" y="303314"/>
                  </a:cubicBezTo>
                  <a:cubicBezTo>
                    <a:pt x="784120" y="389502"/>
                    <a:pt x="793881" y="507315"/>
                    <a:pt x="752202" y="574957"/>
                  </a:cubicBezTo>
                  <a:cubicBezTo>
                    <a:pt x="707303" y="647285"/>
                    <a:pt x="624336" y="707119"/>
                    <a:pt x="530242" y="735230"/>
                  </a:cubicBezTo>
                  <a:cubicBezTo>
                    <a:pt x="480305" y="749529"/>
                    <a:pt x="428554" y="756499"/>
                    <a:pt x="376606" y="755923"/>
                  </a:cubicBezTo>
                  <a:close/>
                  <a:moveTo>
                    <a:pt x="545761" y="9709"/>
                  </a:moveTo>
                  <a:cubicBezTo>
                    <a:pt x="466572" y="10030"/>
                    <a:pt x="391697" y="45854"/>
                    <a:pt x="341760" y="107317"/>
                  </a:cubicBezTo>
                  <a:cubicBezTo>
                    <a:pt x="322512" y="133299"/>
                    <a:pt x="305655" y="160969"/>
                    <a:pt x="291395" y="189991"/>
                  </a:cubicBezTo>
                  <a:cubicBezTo>
                    <a:pt x="270409" y="229718"/>
                    <a:pt x="248642" y="270713"/>
                    <a:pt x="214480" y="301167"/>
                  </a:cubicBezTo>
                  <a:cubicBezTo>
                    <a:pt x="189443" y="321693"/>
                    <a:pt x="161888" y="338945"/>
                    <a:pt x="132489" y="352509"/>
                  </a:cubicBezTo>
                  <a:cubicBezTo>
                    <a:pt x="124192" y="356803"/>
                    <a:pt x="115895" y="361098"/>
                    <a:pt x="107794" y="365491"/>
                  </a:cubicBezTo>
                  <a:cubicBezTo>
                    <a:pt x="76462" y="382474"/>
                    <a:pt x="38102" y="406779"/>
                    <a:pt x="19361" y="444846"/>
                  </a:cubicBezTo>
                  <a:cubicBezTo>
                    <a:pt x="2768" y="478325"/>
                    <a:pt x="5989" y="527813"/>
                    <a:pt x="39859" y="549482"/>
                  </a:cubicBezTo>
                  <a:cubicBezTo>
                    <a:pt x="55447" y="558164"/>
                    <a:pt x="72655" y="563515"/>
                    <a:pt x="90420" y="565197"/>
                  </a:cubicBezTo>
                  <a:cubicBezTo>
                    <a:pt x="109034" y="566804"/>
                    <a:pt x="127150" y="572078"/>
                    <a:pt x="143714" y="580716"/>
                  </a:cubicBezTo>
                  <a:cubicBezTo>
                    <a:pt x="146008" y="582134"/>
                    <a:pt x="146720" y="585141"/>
                    <a:pt x="145295" y="587434"/>
                  </a:cubicBezTo>
                  <a:cubicBezTo>
                    <a:pt x="144543" y="588659"/>
                    <a:pt x="143284" y="589486"/>
                    <a:pt x="141859" y="589696"/>
                  </a:cubicBezTo>
                  <a:cubicBezTo>
                    <a:pt x="109258" y="596296"/>
                    <a:pt x="88185" y="628075"/>
                    <a:pt x="94783" y="660674"/>
                  </a:cubicBezTo>
                  <a:cubicBezTo>
                    <a:pt x="95593" y="664688"/>
                    <a:pt x="96813" y="668603"/>
                    <a:pt x="98424" y="672370"/>
                  </a:cubicBezTo>
                  <a:cubicBezTo>
                    <a:pt x="112674" y="700481"/>
                    <a:pt x="147228" y="712389"/>
                    <a:pt x="178755" y="720296"/>
                  </a:cubicBezTo>
                  <a:cubicBezTo>
                    <a:pt x="311600" y="753482"/>
                    <a:pt x="428924" y="755435"/>
                    <a:pt x="527509" y="726055"/>
                  </a:cubicBezTo>
                  <a:cubicBezTo>
                    <a:pt x="619358" y="698627"/>
                    <a:pt x="700275" y="640257"/>
                    <a:pt x="744003" y="569882"/>
                  </a:cubicBezTo>
                  <a:cubicBezTo>
                    <a:pt x="784120" y="505265"/>
                    <a:pt x="774652" y="389209"/>
                    <a:pt x="767722" y="304486"/>
                  </a:cubicBezTo>
                  <a:cubicBezTo>
                    <a:pt x="767039" y="295994"/>
                    <a:pt x="766355" y="287892"/>
                    <a:pt x="765770" y="280279"/>
                  </a:cubicBezTo>
                  <a:cubicBezTo>
                    <a:pt x="761573" y="225033"/>
                    <a:pt x="752983" y="161294"/>
                    <a:pt x="721260" y="107512"/>
                  </a:cubicBezTo>
                  <a:cubicBezTo>
                    <a:pt x="718137" y="102242"/>
                    <a:pt x="714721" y="97068"/>
                    <a:pt x="711500" y="92188"/>
                  </a:cubicBezTo>
                  <a:lnTo>
                    <a:pt x="711500" y="92188"/>
                  </a:lnTo>
                  <a:cubicBezTo>
                    <a:pt x="674614" y="40800"/>
                    <a:pt x="615268" y="10290"/>
                    <a:pt x="552008" y="10197"/>
                  </a:cubicBezTo>
                  <a:close/>
                </a:path>
              </a:pathLst>
            </a:custGeom>
            <a:solidFill>
              <a:srgbClr val="231F20"/>
            </a:solidFill>
            <a:ln w="973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AC2A1CD4-422F-4A23-874E-ED785E8EDF02}"/>
                </a:ext>
              </a:extLst>
            </p:cNvPr>
            <p:cNvSpPr/>
            <p:nvPr/>
          </p:nvSpPr>
          <p:spPr>
            <a:xfrm>
              <a:off x="3464276" y="7378498"/>
              <a:ext cx="673233" cy="801618"/>
            </a:xfrm>
            <a:custGeom>
              <a:avLst/>
              <a:gdLst>
                <a:gd name="connsiteX0" fmla="*/ 599917 w 673233"/>
                <a:gd name="connsiteY0" fmla="*/ 35883 h 801618"/>
                <a:gd name="connsiteX1" fmla="*/ 40037 w 673233"/>
                <a:gd name="connsiteY1" fmla="*/ 45644 h 801618"/>
                <a:gd name="connsiteX2" fmla="*/ 10169 w 673233"/>
                <a:gd name="connsiteY2" fmla="*/ 801618 h 801618"/>
                <a:gd name="connsiteX3" fmla="*/ 673123 w 673233"/>
                <a:gd name="connsiteY3" fmla="*/ 796543 h 801618"/>
                <a:gd name="connsiteX4" fmla="*/ 599917 w 673233"/>
                <a:gd name="connsiteY4" fmla="*/ 35883 h 801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33" h="801618">
                  <a:moveTo>
                    <a:pt x="599917" y="35883"/>
                  </a:moveTo>
                  <a:cubicBezTo>
                    <a:pt x="597575" y="21145"/>
                    <a:pt x="226469" y="-42203"/>
                    <a:pt x="40037" y="45644"/>
                  </a:cubicBezTo>
                  <a:cubicBezTo>
                    <a:pt x="-26726" y="301280"/>
                    <a:pt x="10169" y="801618"/>
                    <a:pt x="10169" y="801618"/>
                  </a:cubicBezTo>
                  <a:lnTo>
                    <a:pt x="673123" y="796543"/>
                  </a:lnTo>
                  <a:cubicBezTo>
                    <a:pt x="673123" y="796543"/>
                    <a:pt x="679272" y="520898"/>
                    <a:pt x="599917" y="35883"/>
                  </a:cubicBezTo>
                  <a:close/>
                </a:path>
              </a:pathLst>
            </a:custGeom>
            <a:solidFill>
              <a:schemeClr val="accent1"/>
            </a:solidFill>
            <a:ln w="973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E99F3149-B15C-46A2-AEDF-57A72AB0E824}"/>
                </a:ext>
              </a:extLst>
            </p:cNvPr>
            <p:cNvSpPr/>
            <p:nvPr/>
          </p:nvSpPr>
          <p:spPr>
            <a:xfrm>
              <a:off x="3643014" y="7430682"/>
              <a:ext cx="207362" cy="744664"/>
            </a:xfrm>
            <a:custGeom>
              <a:avLst/>
              <a:gdLst>
                <a:gd name="connsiteX0" fmla="*/ 11713 w 207362"/>
                <a:gd name="connsiteY0" fmla="*/ 0 h 744664"/>
                <a:gd name="connsiteX1" fmla="*/ 0 w 207362"/>
                <a:gd name="connsiteY1" fmla="*/ 742602 h 744664"/>
                <a:gd name="connsiteX2" fmla="*/ 204977 w 207362"/>
                <a:gd name="connsiteY2" fmla="*/ 733915 h 744664"/>
                <a:gd name="connsiteX3" fmla="*/ 204977 w 207362"/>
                <a:gd name="connsiteY3" fmla="*/ 91556 h 744664"/>
                <a:gd name="connsiteX4" fmla="*/ 40117 w 207362"/>
                <a:gd name="connsiteY4" fmla="*/ 56417 h 744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362" h="744664">
                  <a:moveTo>
                    <a:pt x="11713" y="0"/>
                  </a:moveTo>
                  <a:cubicBezTo>
                    <a:pt x="11713" y="0"/>
                    <a:pt x="98" y="737429"/>
                    <a:pt x="0" y="742602"/>
                  </a:cubicBezTo>
                  <a:cubicBezTo>
                    <a:pt x="-98" y="747775"/>
                    <a:pt x="199608" y="742602"/>
                    <a:pt x="204977" y="733915"/>
                  </a:cubicBezTo>
                  <a:cubicBezTo>
                    <a:pt x="210345" y="725228"/>
                    <a:pt x="204977" y="91556"/>
                    <a:pt x="204977" y="91556"/>
                  </a:cubicBezTo>
                  <a:lnTo>
                    <a:pt x="40117" y="56417"/>
                  </a:lnTo>
                </a:path>
              </a:pathLst>
            </a:custGeom>
            <a:solidFill>
              <a:srgbClr val="231F20"/>
            </a:solidFill>
            <a:ln w="973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97880C3B-3A78-4611-B795-B11F90A90295}"/>
                </a:ext>
              </a:extLst>
            </p:cNvPr>
            <p:cNvSpPr/>
            <p:nvPr/>
          </p:nvSpPr>
          <p:spPr>
            <a:xfrm>
              <a:off x="3638133" y="7425703"/>
              <a:ext cx="216127" cy="754563"/>
            </a:xfrm>
            <a:custGeom>
              <a:avLst/>
              <a:gdLst>
                <a:gd name="connsiteX0" fmla="*/ 42655 w 216127"/>
                <a:gd name="connsiteY0" fmla="*/ 754413 h 754563"/>
                <a:gd name="connsiteX1" fmla="*/ 4490 w 216127"/>
                <a:gd name="connsiteY1" fmla="*/ 752754 h 754563"/>
                <a:gd name="connsiteX2" fmla="*/ 1 w 216127"/>
                <a:gd name="connsiteY2" fmla="*/ 747386 h 754563"/>
                <a:gd name="connsiteX3" fmla="*/ 11714 w 216127"/>
                <a:gd name="connsiteY3" fmla="*/ 4784 h 754563"/>
                <a:gd name="connsiteX4" fmla="*/ 16496 w 216127"/>
                <a:gd name="connsiteY4" fmla="*/ 0 h 754563"/>
                <a:gd name="connsiteX5" fmla="*/ 16594 w 216127"/>
                <a:gd name="connsiteY5" fmla="*/ 1 h 754563"/>
                <a:gd name="connsiteX6" fmla="*/ 21377 w 216127"/>
                <a:gd name="connsiteY6" fmla="*/ 4977 h 754563"/>
                <a:gd name="connsiteX7" fmla="*/ 21377 w 216127"/>
                <a:gd name="connsiteY7" fmla="*/ 4979 h 754563"/>
                <a:gd name="connsiteX8" fmla="*/ 9761 w 216127"/>
                <a:gd name="connsiteY8" fmla="*/ 743872 h 754563"/>
                <a:gd name="connsiteX9" fmla="*/ 204977 w 216127"/>
                <a:gd name="connsiteY9" fmla="*/ 735673 h 754563"/>
                <a:gd name="connsiteX10" fmla="*/ 204197 w 216127"/>
                <a:gd name="connsiteY10" fmla="*/ 100440 h 754563"/>
                <a:gd name="connsiteX11" fmla="*/ 43436 w 216127"/>
                <a:gd name="connsiteY11" fmla="*/ 65496 h 754563"/>
                <a:gd name="connsiteX12" fmla="*/ 39581 w 216127"/>
                <a:gd name="connsiteY12" fmla="*/ 59591 h 754563"/>
                <a:gd name="connsiteX13" fmla="*/ 45486 w 216127"/>
                <a:gd name="connsiteY13" fmla="*/ 55735 h 754563"/>
                <a:gd name="connsiteX14" fmla="*/ 210053 w 216127"/>
                <a:gd name="connsiteY14" fmla="*/ 91460 h 754563"/>
                <a:gd name="connsiteX15" fmla="*/ 213860 w 216127"/>
                <a:gd name="connsiteY15" fmla="*/ 96145 h 754563"/>
                <a:gd name="connsiteX16" fmla="*/ 213274 w 216127"/>
                <a:gd name="connsiteY16" fmla="*/ 740944 h 754563"/>
                <a:gd name="connsiteX17" fmla="*/ 111176 w 216127"/>
                <a:gd name="connsiteY17" fmla="*/ 752754 h 754563"/>
                <a:gd name="connsiteX18" fmla="*/ 42655 w 216127"/>
                <a:gd name="connsiteY18" fmla="*/ 754413 h 75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6127" h="754563">
                  <a:moveTo>
                    <a:pt x="42655" y="754413"/>
                  </a:moveTo>
                  <a:cubicBezTo>
                    <a:pt x="29908" y="754863"/>
                    <a:pt x="17150" y="754306"/>
                    <a:pt x="4490" y="752754"/>
                  </a:cubicBezTo>
                  <a:cubicBezTo>
                    <a:pt x="1875" y="752325"/>
                    <a:pt x="-38" y="750041"/>
                    <a:pt x="1" y="747386"/>
                  </a:cubicBezTo>
                  <a:cubicBezTo>
                    <a:pt x="1" y="742310"/>
                    <a:pt x="11616" y="12202"/>
                    <a:pt x="11714" y="4784"/>
                  </a:cubicBezTo>
                  <a:cubicBezTo>
                    <a:pt x="11714" y="2142"/>
                    <a:pt x="13851" y="1"/>
                    <a:pt x="16496" y="0"/>
                  </a:cubicBezTo>
                  <a:cubicBezTo>
                    <a:pt x="16526" y="0"/>
                    <a:pt x="16565" y="0"/>
                    <a:pt x="16594" y="1"/>
                  </a:cubicBezTo>
                  <a:cubicBezTo>
                    <a:pt x="19288" y="55"/>
                    <a:pt x="21425" y="2282"/>
                    <a:pt x="21377" y="4977"/>
                  </a:cubicBezTo>
                  <a:cubicBezTo>
                    <a:pt x="21377" y="4978"/>
                    <a:pt x="21377" y="4978"/>
                    <a:pt x="21377" y="4979"/>
                  </a:cubicBezTo>
                  <a:cubicBezTo>
                    <a:pt x="21377" y="12007"/>
                    <a:pt x="10640" y="687357"/>
                    <a:pt x="9761" y="743872"/>
                  </a:cubicBezTo>
                  <a:cubicBezTo>
                    <a:pt x="34359" y="746703"/>
                    <a:pt x="187798" y="742310"/>
                    <a:pt x="204977" y="735673"/>
                  </a:cubicBezTo>
                  <a:cubicBezTo>
                    <a:pt x="208199" y="710490"/>
                    <a:pt x="205563" y="273694"/>
                    <a:pt x="204197" y="100440"/>
                  </a:cubicBezTo>
                  <a:lnTo>
                    <a:pt x="43436" y="65496"/>
                  </a:lnTo>
                  <a:cubicBezTo>
                    <a:pt x="40742" y="64930"/>
                    <a:pt x="39014" y="62286"/>
                    <a:pt x="39581" y="59591"/>
                  </a:cubicBezTo>
                  <a:cubicBezTo>
                    <a:pt x="40147" y="56895"/>
                    <a:pt x="42792" y="55169"/>
                    <a:pt x="45486" y="55735"/>
                  </a:cubicBezTo>
                  <a:lnTo>
                    <a:pt x="210053" y="91460"/>
                  </a:lnTo>
                  <a:cubicBezTo>
                    <a:pt x="212269" y="91922"/>
                    <a:pt x="213860" y="93878"/>
                    <a:pt x="213860" y="96145"/>
                  </a:cubicBezTo>
                  <a:cubicBezTo>
                    <a:pt x="215421" y="287066"/>
                    <a:pt x="218350" y="732061"/>
                    <a:pt x="213274" y="740944"/>
                  </a:cubicBezTo>
                  <a:cubicBezTo>
                    <a:pt x="211615" y="743774"/>
                    <a:pt x="208491" y="749143"/>
                    <a:pt x="111176" y="752754"/>
                  </a:cubicBezTo>
                  <a:cubicBezTo>
                    <a:pt x="88336" y="754413"/>
                    <a:pt x="62958" y="754413"/>
                    <a:pt x="42655" y="754413"/>
                  </a:cubicBezTo>
                  <a:close/>
                </a:path>
              </a:pathLst>
            </a:custGeom>
            <a:solidFill>
              <a:srgbClr val="231F20"/>
            </a:solidFill>
            <a:ln w="973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4E5C1835-9C8F-4A30-AC69-2CD4C2F9B09A}"/>
                </a:ext>
              </a:extLst>
            </p:cNvPr>
            <p:cNvSpPr/>
            <p:nvPr/>
          </p:nvSpPr>
          <p:spPr>
            <a:xfrm>
              <a:off x="3654141" y="7080660"/>
              <a:ext cx="276736" cy="503087"/>
            </a:xfrm>
            <a:custGeom>
              <a:avLst/>
              <a:gdLst>
                <a:gd name="connsiteX0" fmla="*/ 187993 w 276736"/>
                <a:gd name="connsiteY0" fmla="*/ 338700 h 503087"/>
                <a:gd name="connsiteX1" fmla="*/ 192873 w 276736"/>
                <a:gd name="connsiteY1" fmla="*/ 459929 h 503087"/>
                <a:gd name="connsiteX2" fmla="*/ 97413 w 276736"/>
                <a:gd name="connsiteY2" fmla="*/ 500339 h 503087"/>
                <a:gd name="connsiteX3" fmla="*/ 878 w 276736"/>
                <a:gd name="connsiteY3" fmla="*/ 429475 h 503087"/>
                <a:gd name="connsiteX4" fmla="*/ 0 w 276736"/>
                <a:gd name="connsiteY4" fmla="*/ 203025 h 503087"/>
                <a:gd name="connsiteX5" fmla="*/ 99658 w 276736"/>
                <a:gd name="connsiteY5" fmla="*/ 0 h 503087"/>
                <a:gd name="connsiteX6" fmla="*/ 273302 w 276736"/>
                <a:gd name="connsiteY6" fmla="*/ 78965 h 503087"/>
                <a:gd name="connsiteX7" fmla="*/ 273888 w 276736"/>
                <a:gd name="connsiteY7" fmla="*/ 258368 h 503087"/>
                <a:gd name="connsiteX8" fmla="*/ 187993 w 276736"/>
                <a:gd name="connsiteY8" fmla="*/ 338700 h 503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736" h="503087">
                  <a:moveTo>
                    <a:pt x="187993" y="338700"/>
                  </a:moveTo>
                  <a:lnTo>
                    <a:pt x="192873" y="459929"/>
                  </a:lnTo>
                  <a:cubicBezTo>
                    <a:pt x="192873" y="459929"/>
                    <a:pt x="179306" y="515956"/>
                    <a:pt x="97413" y="500339"/>
                  </a:cubicBezTo>
                  <a:cubicBezTo>
                    <a:pt x="15520" y="484721"/>
                    <a:pt x="878" y="429475"/>
                    <a:pt x="878" y="429475"/>
                  </a:cubicBezTo>
                  <a:lnTo>
                    <a:pt x="0" y="203025"/>
                  </a:lnTo>
                  <a:cubicBezTo>
                    <a:pt x="0" y="203025"/>
                    <a:pt x="123669" y="129428"/>
                    <a:pt x="99658" y="0"/>
                  </a:cubicBezTo>
                  <a:cubicBezTo>
                    <a:pt x="99658" y="0"/>
                    <a:pt x="153733" y="100146"/>
                    <a:pt x="273302" y="78965"/>
                  </a:cubicBezTo>
                  <a:cubicBezTo>
                    <a:pt x="273302" y="78965"/>
                    <a:pt x="280623" y="195216"/>
                    <a:pt x="273888" y="258368"/>
                  </a:cubicBezTo>
                  <a:cubicBezTo>
                    <a:pt x="267153" y="321521"/>
                    <a:pt x="187993" y="338700"/>
                    <a:pt x="187993" y="338700"/>
                  </a:cubicBezTo>
                  <a:close/>
                </a:path>
              </a:pathLst>
            </a:custGeom>
            <a:solidFill>
              <a:srgbClr val="FFFFFF"/>
            </a:solidFill>
            <a:ln w="973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4CDB3077-DC6C-4CE7-BA31-DF2A0229E564}"/>
                </a:ext>
              </a:extLst>
            </p:cNvPr>
            <p:cNvSpPr/>
            <p:nvPr/>
          </p:nvSpPr>
          <p:spPr>
            <a:xfrm>
              <a:off x="3649359" y="7075791"/>
              <a:ext cx="286356" cy="512820"/>
            </a:xfrm>
            <a:custGeom>
              <a:avLst/>
              <a:gdLst>
                <a:gd name="connsiteX0" fmla="*/ 129135 w 286356"/>
                <a:gd name="connsiteY0" fmla="*/ 512821 h 512820"/>
                <a:gd name="connsiteX1" fmla="*/ 101317 w 286356"/>
                <a:gd name="connsiteY1" fmla="*/ 509990 h 512820"/>
                <a:gd name="connsiteX2" fmla="*/ 878 w 286356"/>
                <a:gd name="connsiteY2" fmla="*/ 435613 h 512820"/>
                <a:gd name="connsiteX3" fmla="*/ 878 w 286356"/>
                <a:gd name="connsiteY3" fmla="*/ 434344 h 512820"/>
                <a:gd name="connsiteX4" fmla="*/ 0 w 286356"/>
                <a:gd name="connsiteY4" fmla="*/ 207893 h 512820"/>
                <a:gd name="connsiteX5" fmla="*/ 2343 w 286356"/>
                <a:gd name="connsiteY5" fmla="*/ 203696 h 512820"/>
                <a:gd name="connsiteX6" fmla="*/ 99951 w 286356"/>
                <a:gd name="connsiteY6" fmla="*/ 5747 h 512820"/>
                <a:gd name="connsiteX7" fmla="*/ 103884 w 286356"/>
                <a:gd name="connsiteY7" fmla="*/ 78 h 512820"/>
                <a:gd name="connsiteX8" fmla="*/ 109028 w 286356"/>
                <a:gd name="connsiteY8" fmla="*/ 2526 h 512820"/>
                <a:gd name="connsiteX9" fmla="*/ 277304 w 286356"/>
                <a:gd name="connsiteY9" fmla="*/ 79441 h 512820"/>
                <a:gd name="connsiteX10" fmla="*/ 281111 w 286356"/>
                <a:gd name="connsiteY10" fmla="*/ 80417 h 512820"/>
                <a:gd name="connsiteX11" fmla="*/ 282966 w 286356"/>
                <a:gd name="connsiteY11" fmla="*/ 83931 h 512820"/>
                <a:gd name="connsiteX12" fmla="*/ 283551 w 286356"/>
                <a:gd name="connsiteY12" fmla="*/ 264213 h 512820"/>
                <a:gd name="connsiteX13" fmla="*/ 197852 w 286356"/>
                <a:gd name="connsiteY13" fmla="*/ 347668 h 512820"/>
                <a:gd name="connsiteX14" fmla="*/ 202537 w 286356"/>
                <a:gd name="connsiteY14" fmla="*/ 464798 h 512820"/>
                <a:gd name="connsiteX15" fmla="*/ 202537 w 286356"/>
                <a:gd name="connsiteY15" fmla="*/ 466066 h 512820"/>
                <a:gd name="connsiteX16" fmla="*/ 129135 w 286356"/>
                <a:gd name="connsiteY16" fmla="*/ 512821 h 512820"/>
                <a:gd name="connsiteX17" fmla="*/ 10542 w 286356"/>
                <a:gd name="connsiteY17" fmla="*/ 433661 h 512820"/>
                <a:gd name="connsiteX18" fmla="*/ 103074 w 286356"/>
                <a:gd name="connsiteY18" fmla="*/ 500327 h 512820"/>
                <a:gd name="connsiteX19" fmla="*/ 192678 w 286356"/>
                <a:gd name="connsiteY19" fmla="*/ 464212 h 512820"/>
                <a:gd name="connsiteX20" fmla="*/ 188384 w 286356"/>
                <a:gd name="connsiteY20" fmla="*/ 343764 h 512820"/>
                <a:gd name="connsiteX21" fmla="*/ 192288 w 286356"/>
                <a:gd name="connsiteY21" fmla="*/ 338785 h 512820"/>
                <a:gd name="connsiteX22" fmla="*/ 274279 w 286356"/>
                <a:gd name="connsiteY22" fmla="*/ 262749 h 512820"/>
                <a:gd name="connsiteX23" fmla="*/ 274279 w 286356"/>
                <a:gd name="connsiteY23" fmla="*/ 89495 h 512820"/>
                <a:gd name="connsiteX24" fmla="*/ 112542 w 286356"/>
                <a:gd name="connsiteY24" fmla="*/ 24195 h 512820"/>
                <a:gd name="connsiteX25" fmla="*/ 10346 w 286356"/>
                <a:gd name="connsiteY25" fmla="*/ 210626 h 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6356" h="512820">
                  <a:moveTo>
                    <a:pt x="129135" y="512821"/>
                  </a:moveTo>
                  <a:cubicBezTo>
                    <a:pt x="119794" y="512749"/>
                    <a:pt x="110483" y="511802"/>
                    <a:pt x="101317" y="509990"/>
                  </a:cubicBezTo>
                  <a:cubicBezTo>
                    <a:pt x="17277" y="493982"/>
                    <a:pt x="1562" y="437955"/>
                    <a:pt x="878" y="435613"/>
                  </a:cubicBezTo>
                  <a:cubicBezTo>
                    <a:pt x="830" y="435191"/>
                    <a:pt x="830" y="434765"/>
                    <a:pt x="878" y="434344"/>
                  </a:cubicBezTo>
                  <a:lnTo>
                    <a:pt x="0" y="207893"/>
                  </a:lnTo>
                  <a:cubicBezTo>
                    <a:pt x="10" y="206185"/>
                    <a:pt x="898" y="204601"/>
                    <a:pt x="2343" y="203696"/>
                  </a:cubicBezTo>
                  <a:cubicBezTo>
                    <a:pt x="3514" y="203013"/>
                    <a:pt x="122791" y="130295"/>
                    <a:pt x="99951" y="5747"/>
                  </a:cubicBezTo>
                  <a:cubicBezTo>
                    <a:pt x="99472" y="3094"/>
                    <a:pt x="101239" y="556"/>
                    <a:pt x="103884" y="78"/>
                  </a:cubicBezTo>
                  <a:cubicBezTo>
                    <a:pt x="105953" y="-294"/>
                    <a:pt x="108013" y="691"/>
                    <a:pt x="109028" y="2526"/>
                  </a:cubicBezTo>
                  <a:cubicBezTo>
                    <a:pt x="143103" y="61290"/>
                    <a:pt x="210570" y="92128"/>
                    <a:pt x="277304" y="79441"/>
                  </a:cubicBezTo>
                  <a:cubicBezTo>
                    <a:pt x="278651" y="79165"/>
                    <a:pt x="280057" y="79524"/>
                    <a:pt x="281111" y="80417"/>
                  </a:cubicBezTo>
                  <a:cubicBezTo>
                    <a:pt x="282224" y="81255"/>
                    <a:pt x="282897" y="82543"/>
                    <a:pt x="282966" y="83931"/>
                  </a:cubicBezTo>
                  <a:cubicBezTo>
                    <a:pt x="282966" y="85102"/>
                    <a:pt x="290189" y="201061"/>
                    <a:pt x="283551" y="264213"/>
                  </a:cubicBezTo>
                  <a:cubicBezTo>
                    <a:pt x="277304" y="322778"/>
                    <a:pt x="214640" y="343178"/>
                    <a:pt x="197852" y="347668"/>
                  </a:cubicBezTo>
                  <a:lnTo>
                    <a:pt x="202537" y="464798"/>
                  </a:lnTo>
                  <a:cubicBezTo>
                    <a:pt x="202586" y="465219"/>
                    <a:pt x="202586" y="465645"/>
                    <a:pt x="202537" y="466066"/>
                  </a:cubicBezTo>
                  <a:cubicBezTo>
                    <a:pt x="202244" y="466457"/>
                    <a:pt x="190238" y="512821"/>
                    <a:pt x="129135" y="512821"/>
                  </a:cubicBezTo>
                  <a:close/>
                  <a:moveTo>
                    <a:pt x="10542" y="433661"/>
                  </a:moveTo>
                  <a:cubicBezTo>
                    <a:pt x="12299" y="439615"/>
                    <a:pt x="28892" y="486174"/>
                    <a:pt x="103074" y="500327"/>
                  </a:cubicBezTo>
                  <a:cubicBezTo>
                    <a:pt x="175206" y="514187"/>
                    <a:pt x="190921" y="469775"/>
                    <a:pt x="192678" y="464212"/>
                  </a:cubicBezTo>
                  <a:lnTo>
                    <a:pt x="188384" y="343764"/>
                  </a:lnTo>
                  <a:cubicBezTo>
                    <a:pt x="188286" y="341371"/>
                    <a:pt x="189945" y="339263"/>
                    <a:pt x="192288" y="338785"/>
                  </a:cubicBezTo>
                  <a:cubicBezTo>
                    <a:pt x="192971" y="338785"/>
                    <a:pt x="268032" y="321606"/>
                    <a:pt x="274279" y="262749"/>
                  </a:cubicBezTo>
                  <a:cubicBezTo>
                    <a:pt x="280037" y="208381"/>
                    <a:pt x="275352" y="113116"/>
                    <a:pt x="274279" y="89495"/>
                  </a:cubicBezTo>
                  <a:cubicBezTo>
                    <a:pt x="212434" y="99322"/>
                    <a:pt x="150229" y="74203"/>
                    <a:pt x="112542" y="24195"/>
                  </a:cubicBezTo>
                  <a:cubicBezTo>
                    <a:pt x="120741" y="133321"/>
                    <a:pt x="26647" y="199889"/>
                    <a:pt x="10346" y="210626"/>
                  </a:cubicBezTo>
                  <a:close/>
                </a:path>
              </a:pathLst>
            </a:custGeom>
            <a:solidFill>
              <a:srgbClr val="231F20"/>
            </a:solidFill>
            <a:ln w="973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207CFAA-B77A-415B-878C-983BD0E3052E}"/>
                </a:ext>
              </a:extLst>
            </p:cNvPr>
            <p:cNvSpPr/>
            <p:nvPr/>
          </p:nvSpPr>
          <p:spPr>
            <a:xfrm>
              <a:off x="3594832" y="7232649"/>
              <a:ext cx="97278" cy="110041"/>
            </a:xfrm>
            <a:custGeom>
              <a:avLst/>
              <a:gdLst>
                <a:gd name="connsiteX0" fmla="*/ 97279 w 97278"/>
                <a:gd name="connsiteY0" fmla="*/ 42739 h 110041"/>
                <a:gd name="connsiteX1" fmla="*/ 77757 w 97278"/>
                <a:gd name="connsiteY1" fmla="*/ 15311 h 110041"/>
                <a:gd name="connsiteX2" fmla="*/ 48475 w 97278"/>
                <a:gd name="connsiteY2" fmla="*/ 2427 h 110041"/>
                <a:gd name="connsiteX3" fmla="*/ 31296 w 97278"/>
                <a:gd name="connsiteY3" fmla="*/ 182 h 110041"/>
                <a:gd name="connsiteX4" fmla="*/ 19973 w 97278"/>
                <a:gd name="connsiteY4" fmla="*/ 4964 h 110041"/>
                <a:gd name="connsiteX5" fmla="*/ 1427 w 97278"/>
                <a:gd name="connsiteY5" fmla="*/ 26341 h 110041"/>
                <a:gd name="connsiteX6" fmla="*/ 1427 w 97278"/>
                <a:gd name="connsiteY6" fmla="*/ 49571 h 110041"/>
                <a:gd name="connsiteX7" fmla="*/ 8846 w 97278"/>
                <a:gd name="connsiteY7" fmla="*/ 73876 h 110041"/>
                <a:gd name="connsiteX8" fmla="*/ 94526 w 97278"/>
                <a:gd name="connsiteY8" fmla="*/ 103601 h 110041"/>
                <a:gd name="connsiteX9" fmla="*/ 95424 w 97278"/>
                <a:gd name="connsiteY9" fmla="*/ 103158 h 11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278" h="110041">
                  <a:moveTo>
                    <a:pt x="97279" y="42739"/>
                  </a:moveTo>
                  <a:cubicBezTo>
                    <a:pt x="93931" y="31714"/>
                    <a:pt x="87079" y="22084"/>
                    <a:pt x="77757" y="15311"/>
                  </a:cubicBezTo>
                  <a:cubicBezTo>
                    <a:pt x="68806" y="9372"/>
                    <a:pt x="58899" y="5015"/>
                    <a:pt x="48475" y="2427"/>
                  </a:cubicBezTo>
                  <a:cubicBezTo>
                    <a:pt x="42989" y="382"/>
                    <a:pt x="37123" y="-386"/>
                    <a:pt x="31296" y="182"/>
                  </a:cubicBezTo>
                  <a:cubicBezTo>
                    <a:pt x="27245" y="1035"/>
                    <a:pt x="23409" y="2658"/>
                    <a:pt x="19973" y="4964"/>
                  </a:cubicBezTo>
                  <a:cubicBezTo>
                    <a:pt x="11442" y="9656"/>
                    <a:pt x="4873" y="17236"/>
                    <a:pt x="1427" y="26341"/>
                  </a:cubicBezTo>
                  <a:cubicBezTo>
                    <a:pt x="-476" y="33968"/>
                    <a:pt x="-476" y="41944"/>
                    <a:pt x="1427" y="49571"/>
                  </a:cubicBezTo>
                  <a:cubicBezTo>
                    <a:pt x="2813" y="57966"/>
                    <a:pt x="5303" y="66139"/>
                    <a:pt x="8846" y="73876"/>
                  </a:cubicBezTo>
                  <a:cubicBezTo>
                    <a:pt x="24297" y="105745"/>
                    <a:pt x="62657" y="119054"/>
                    <a:pt x="94526" y="103601"/>
                  </a:cubicBezTo>
                  <a:cubicBezTo>
                    <a:pt x="94829" y="103456"/>
                    <a:pt x="95121" y="103309"/>
                    <a:pt x="95424" y="103158"/>
                  </a:cubicBezTo>
                </a:path>
              </a:pathLst>
            </a:custGeom>
            <a:solidFill>
              <a:srgbClr val="FFFFFF"/>
            </a:solidFill>
            <a:ln w="973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B06C74CF-63A6-4C4B-BD2A-3CC02ADAAE56}"/>
                </a:ext>
              </a:extLst>
            </p:cNvPr>
            <p:cNvSpPr/>
            <p:nvPr/>
          </p:nvSpPr>
          <p:spPr>
            <a:xfrm>
              <a:off x="3590623" y="7227683"/>
              <a:ext cx="106556" cy="119837"/>
            </a:xfrm>
            <a:custGeom>
              <a:avLst/>
              <a:gdLst>
                <a:gd name="connsiteX0" fmla="*/ 71425 w 106556"/>
                <a:gd name="connsiteY0" fmla="*/ 119837 h 119837"/>
                <a:gd name="connsiteX1" fmla="*/ 9346 w 106556"/>
                <a:gd name="connsiteY1" fmla="*/ 80793 h 119837"/>
                <a:gd name="connsiteX2" fmla="*/ 1537 w 106556"/>
                <a:gd name="connsiteY2" fmla="*/ 55220 h 119837"/>
                <a:gd name="connsiteX3" fmla="*/ 1537 w 106556"/>
                <a:gd name="connsiteY3" fmla="*/ 29744 h 119837"/>
                <a:gd name="connsiteX4" fmla="*/ 22035 w 106556"/>
                <a:gd name="connsiteY4" fmla="*/ 5635 h 119837"/>
                <a:gd name="connsiteX5" fmla="*/ 35114 w 106556"/>
                <a:gd name="connsiteY5" fmla="*/ 267 h 119837"/>
                <a:gd name="connsiteX6" fmla="*/ 54636 w 106556"/>
                <a:gd name="connsiteY6" fmla="*/ 2609 h 119837"/>
                <a:gd name="connsiteX7" fmla="*/ 85285 w 106556"/>
                <a:gd name="connsiteY7" fmla="*/ 16274 h 119837"/>
                <a:gd name="connsiteX8" fmla="*/ 106368 w 106556"/>
                <a:gd name="connsiteY8" fmla="*/ 46240 h 119837"/>
                <a:gd name="connsiteX9" fmla="*/ 102854 w 106556"/>
                <a:gd name="connsiteY9" fmla="*/ 52487 h 119837"/>
                <a:gd name="connsiteX10" fmla="*/ 96608 w 106556"/>
                <a:gd name="connsiteY10" fmla="*/ 48973 h 119837"/>
                <a:gd name="connsiteX11" fmla="*/ 79038 w 106556"/>
                <a:gd name="connsiteY11" fmla="*/ 24083 h 119837"/>
                <a:gd name="connsiteX12" fmla="*/ 51903 w 106556"/>
                <a:gd name="connsiteY12" fmla="*/ 12077 h 119837"/>
                <a:gd name="connsiteX13" fmla="*/ 36871 w 106556"/>
                <a:gd name="connsiteY13" fmla="*/ 9930 h 119837"/>
                <a:gd name="connsiteX14" fmla="*/ 27111 w 106556"/>
                <a:gd name="connsiteY14" fmla="*/ 14029 h 119837"/>
                <a:gd name="connsiteX15" fmla="*/ 10712 w 106556"/>
                <a:gd name="connsiteY15" fmla="*/ 32770 h 119837"/>
                <a:gd name="connsiteX16" fmla="*/ 10712 w 106556"/>
                <a:gd name="connsiteY16" fmla="*/ 53658 h 119837"/>
                <a:gd name="connsiteX17" fmla="*/ 17740 w 106556"/>
                <a:gd name="connsiteY17" fmla="*/ 76694 h 119837"/>
                <a:gd name="connsiteX18" fmla="*/ 97232 w 106556"/>
                <a:gd name="connsiteY18" fmla="*/ 104051 h 119837"/>
                <a:gd name="connsiteX19" fmla="*/ 97681 w 106556"/>
                <a:gd name="connsiteY19" fmla="*/ 103829 h 119837"/>
                <a:gd name="connsiteX20" fmla="*/ 104065 w 106556"/>
                <a:gd name="connsiteY20" fmla="*/ 106458 h 119837"/>
                <a:gd name="connsiteX21" fmla="*/ 102074 w 106556"/>
                <a:gd name="connsiteY21" fmla="*/ 112516 h 119837"/>
                <a:gd name="connsiteX22" fmla="*/ 71425 w 106556"/>
                <a:gd name="connsiteY22" fmla="*/ 119837 h 119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6556" h="119837">
                  <a:moveTo>
                    <a:pt x="71425" y="119837"/>
                  </a:moveTo>
                  <a:cubicBezTo>
                    <a:pt x="44905" y="119970"/>
                    <a:pt x="20708" y="104751"/>
                    <a:pt x="9346" y="80793"/>
                  </a:cubicBezTo>
                  <a:cubicBezTo>
                    <a:pt x="5598" y="72661"/>
                    <a:pt x="2972" y="64057"/>
                    <a:pt x="1537" y="55220"/>
                  </a:cubicBezTo>
                  <a:cubicBezTo>
                    <a:pt x="-512" y="46852"/>
                    <a:pt x="-512" y="38112"/>
                    <a:pt x="1537" y="29744"/>
                  </a:cubicBezTo>
                  <a:cubicBezTo>
                    <a:pt x="5256" y="19509"/>
                    <a:pt x="12528" y="10952"/>
                    <a:pt x="22035" y="5635"/>
                  </a:cubicBezTo>
                  <a:cubicBezTo>
                    <a:pt x="26008" y="3014"/>
                    <a:pt x="30449" y="1191"/>
                    <a:pt x="35114" y="267"/>
                  </a:cubicBezTo>
                  <a:cubicBezTo>
                    <a:pt x="41713" y="-472"/>
                    <a:pt x="48399" y="329"/>
                    <a:pt x="54636" y="2609"/>
                  </a:cubicBezTo>
                  <a:cubicBezTo>
                    <a:pt x="65558" y="5383"/>
                    <a:pt x="75924" y="10005"/>
                    <a:pt x="85285" y="16274"/>
                  </a:cubicBezTo>
                  <a:cubicBezTo>
                    <a:pt x="95378" y="23706"/>
                    <a:pt x="102786" y="34226"/>
                    <a:pt x="106368" y="46240"/>
                  </a:cubicBezTo>
                  <a:cubicBezTo>
                    <a:pt x="107120" y="48935"/>
                    <a:pt x="105548" y="51733"/>
                    <a:pt x="102854" y="52487"/>
                  </a:cubicBezTo>
                  <a:cubicBezTo>
                    <a:pt x="100160" y="53241"/>
                    <a:pt x="97359" y="51668"/>
                    <a:pt x="96608" y="48973"/>
                  </a:cubicBezTo>
                  <a:cubicBezTo>
                    <a:pt x="93601" y="38993"/>
                    <a:pt x="87432" y="30258"/>
                    <a:pt x="79038" y="24083"/>
                  </a:cubicBezTo>
                  <a:cubicBezTo>
                    <a:pt x="70702" y="18633"/>
                    <a:pt x="61537" y="14577"/>
                    <a:pt x="51903" y="12077"/>
                  </a:cubicBezTo>
                  <a:cubicBezTo>
                    <a:pt x="47111" y="10262"/>
                    <a:pt x="41976" y="9529"/>
                    <a:pt x="36871" y="9930"/>
                  </a:cubicBezTo>
                  <a:cubicBezTo>
                    <a:pt x="33377" y="10644"/>
                    <a:pt x="30068" y="12037"/>
                    <a:pt x="27111" y="14029"/>
                  </a:cubicBezTo>
                  <a:cubicBezTo>
                    <a:pt x="19653" y="18206"/>
                    <a:pt x="13865" y="24824"/>
                    <a:pt x="10712" y="32770"/>
                  </a:cubicBezTo>
                  <a:cubicBezTo>
                    <a:pt x="9053" y="39634"/>
                    <a:pt x="9053" y="46794"/>
                    <a:pt x="10712" y="53658"/>
                  </a:cubicBezTo>
                  <a:cubicBezTo>
                    <a:pt x="11991" y="61621"/>
                    <a:pt x="14353" y="69372"/>
                    <a:pt x="17740" y="76694"/>
                  </a:cubicBezTo>
                  <a:cubicBezTo>
                    <a:pt x="32137" y="106199"/>
                    <a:pt x="67725" y="118448"/>
                    <a:pt x="97232" y="104051"/>
                  </a:cubicBezTo>
                  <a:cubicBezTo>
                    <a:pt x="97379" y="103978"/>
                    <a:pt x="97535" y="103904"/>
                    <a:pt x="97681" y="103829"/>
                  </a:cubicBezTo>
                  <a:cubicBezTo>
                    <a:pt x="100170" y="102792"/>
                    <a:pt x="103030" y="103969"/>
                    <a:pt x="104065" y="106458"/>
                  </a:cubicBezTo>
                  <a:cubicBezTo>
                    <a:pt x="104992" y="108692"/>
                    <a:pt x="104143" y="111268"/>
                    <a:pt x="102074" y="112516"/>
                  </a:cubicBezTo>
                  <a:cubicBezTo>
                    <a:pt x="92557" y="117284"/>
                    <a:pt x="82064" y="119789"/>
                    <a:pt x="71425" y="119837"/>
                  </a:cubicBezTo>
                  <a:close/>
                </a:path>
              </a:pathLst>
            </a:custGeom>
            <a:solidFill>
              <a:srgbClr val="231F20"/>
            </a:solidFill>
            <a:ln w="973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32485361-01F1-482F-B1D3-858468089E93}"/>
                </a:ext>
              </a:extLst>
            </p:cNvPr>
            <p:cNvSpPr/>
            <p:nvPr/>
          </p:nvSpPr>
          <p:spPr>
            <a:xfrm>
              <a:off x="3846527" y="7229317"/>
              <a:ext cx="39631" cy="79378"/>
            </a:xfrm>
            <a:custGeom>
              <a:avLst/>
              <a:gdLst>
                <a:gd name="connsiteX0" fmla="*/ 0 w 39631"/>
                <a:gd name="connsiteY0" fmla="*/ 0 h 79378"/>
                <a:gd name="connsiteX1" fmla="*/ 38458 w 39631"/>
                <a:gd name="connsiteY1" fmla="*/ 71449 h 79378"/>
                <a:gd name="connsiteX2" fmla="*/ 586 w 39631"/>
                <a:gd name="connsiteY2" fmla="*/ 78379 h 79378"/>
              </a:gdLst>
              <a:ahLst/>
              <a:cxnLst>
                <a:cxn ang="0">
                  <a:pos x="connsiteX0" y="connsiteY0"/>
                </a:cxn>
                <a:cxn ang="0">
                  <a:pos x="connsiteX1" y="connsiteY1"/>
                </a:cxn>
                <a:cxn ang="0">
                  <a:pos x="connsiteX2" y="connsiteY2"/>
                </a:cxn>
              </a:cxnLst>
              <a:rect l="l" t="t" r="r" b="b"/>
              <a:pathLst>
                <a:path w="39631" h="79378">
                  <a:moveTo>
                    <a:pt x="0" y="0"/>
                  </a:moveTo>
                  <a:cubicBezTo>
                    <a:pt x="0" y="0"/>
                    <a:pt x="47633" y="59638"/>
                    <a:pt x="38458" y="71449"/>
                  </a:cubicBezTo>
                  <a:cubicBezTo>
                    <a:pt x="29282" y="83260"/>
                    <a:pt x="586" y="78379"/>
                    <a:pt x="586" y="78379"/>
                  </a:cubicBezTo>
                </a:path>
              </a:pathLst>
            </a:custGeom>
            <a:solidFill>
              <a:srgbClr val="FFFFFF"/>
            </a:solidFill>
            <a:ln w="9739"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0E4C5696-B6C5-4E9D-8DB7-263F097E04FD}"/>
                </a:ext>
              </a:extLst>
            </p:cNvPr>
            <p:cNvSpPr/>
            <p:nvPr/>
          </p:nvSpPr>
          <p:spPr>
            <a:xfrm>
              <a:off x="3841626" y="7224460"/>
              <a:ext cx="49492" cy="89413"/>
            </a:xfrm>
            <a:custGeom>
              <a:avLst/>
              <a:gdLst>
                <a:gd name="connsiteX0" fmla="*/ 18664 w 49492"/>
                <a:gd name="connsiteY0" fmla="*/ 89190 h 89413"/>
                <a:gd name="connsiteX1" fmla="*/ 4706 w 49492"/>
                <a:gd name="connsiteY1" fmla="*/ 88116 h 89413"/>
                <a:gd name="connsiteX2" fmla="*/ 704 w 49492"/>
                <a:gd name="connsiteY2" fmla="*/ 82455 h 89413"/>
                <a:gd name="connsiteX3" fmla="*/ 6141 w 49492"/>
                <a:gd name="connsiteY3" fmla="*/ 78432 h 89413"/>
                <a:gd name="connsiteX4" fmla="*/ 6267 w 49492"/>
                <a:gd name="connsiteY4" fmla="*/ 78453 h 89413"/>
                <a:gd name="connsiteX5" fmla="*/ 39552 w 49492"/>
                <a:gd name="connsiteY5" fmla="*/ 73377 h 89413"/>
                <a:gd name="connsiteX6" fmla="*/ 1094 w 49492"/>
                <a:gd name="connsiteY6" fmla="*/ 7980 h 89413"/>
                <a:gd name="connsiteX7" fmla="*/ 1797 w 49492"/>
                <a:gd name="connsiteY7" fmla="*/ 1113 h 89413"/>
                <a:gd name="connsiteX8" fmla="*/ 1875 w 49492"/>
                <a:gd name="connsiteY8" fmla="*/ 1049 h 89413"/>
                <a:gd name="connsiteX9" fmla="*/ 8708 w 49492"/>
                <a:gd name="connsiteY9" fmla="*/ 1830 h 89413"/>
                <a:gd name="connsiteX10" fmla="*/ 47751 w 49492"/>
                <a:gd name="connsiteY10" fmla="*/ 79331 h 89413"/>
                <a:gd name="connsiteX11" fmla="*/ 18664 w 49492"/>
                <a:gd name="connsiteY11" fmla="*/ 89190 h 8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92" h="89413">
                  <a:moveTo>
                    <a:pt x="18664" y="89190"/>
                  </a:moveTo>
                  <a:cubicBezTo>
                    <a:pt x="13988" y="89177"/>
                    <a:pt x="9323" y="88818"/>
                    <a:pt x="4706" y="88116"/>
                  </a:cubicBezTo>
                  <a:cubicBezTo>
                    <a:pt x="2061" y="87621"/>
                    <a:pt x="284" y="85113"/>
                    <a:pt x="704" y="82455"/>
                  </a:cubicBezTo>
                  <a:cubicBezTo>
                    <a:pt x="1094" y="79843"/>
                    <a:pt x="3525" y="78042"/>
                    <a:pt x="6141" y="78432"/>
                  </a:cubicBezTo>
                  <a:cubicBezTo>
                    <a:pt x="6180" y="78438"/>
                    <a:pt x="6228" y="78445"/>
                    <a:pt x="6267" y="78453"/>
                  </a:cubicBezTo>
                  <a:cubicBezTo>
                    <a:pt x="13002" y="79624"/>
                    <a:pt x="33598" y="81088"/>
                    <a:pt x="39552" y="73377"/>
                  </a:cubicBezTo>
                  <a:cubicBezTo>
                    <a:pt x="42578" y="68009"/>
                    <a:pt x="24618" y="37360"/>
                    <a:pt x="1094" y="7980"/>
                  </a:cubicBezTo>
                  <a:cubicBezTo>
                    <a:pt x="-604" y="5890"/>
                    <a:pt x="-292" y="2816"/>
                    <a:pt x="1797" y="1113"/>
                  </a:cubicBezTo>
                  <a:cubicBezTo>
                    <a:pt x="1826" y="1091"/>
                    <a:pt x="1846" y="1071"/>
                    <a:pt x="1875" y="1049"/>
                  </a:cubicBezTo>
                  <a:cubicBezTo>
                    <a:pt x="3983" y="-612"/>
                    <a:pt x="7029" y="-263"/>
                    <a:pt x="8708" y="1830"/>
                  </a:cubicBezTo>
                  <a:cubicBezTo>
                    <a:pt x="23739" y="20669"/>
                    <a:pt x="57512" y="65861"/>
                    <a:pt x="47751" y="79331"/>
                  </a:cubicBezTo>
                  <a:cubicBezTo>
                    <a:pt x="40001" y="86770"/>
                    <a:pt x="29342" y="90381"/>
                    <a:pt x="18664" y="89190"/>
                  </a:cubicBezTo>
                  <a:close/>
                </a:path>
              </a:pathLst>
            </a:custGeom>
            <a:solidFill>
              <a:srgbClr val="231F20"/>
            </a:solidFill>
            <a:ln w="973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179FC04-6557-4F15-9A10-EA44EAD7AD27}"/>
                </a:ext>
              </a:extLst>
            </p:cNvPr>
            <p:cNvSpPr/>
            <p:nvPr/>
          </p:nvSpPr>
          <p:spPr>
            <a:xfrm rot="16341600">
              <a:off x="3785631" y="7195156"/>
              <a:ext cx="29477" cy="20888"/>
            </a:xfrm>
            <a:custGeom>
              <a:avLst/>
              <a:gdLst>
                <a:gd name="connsiteX0" fmla="*/ 29478 w 29477"/>
                <a:gd name="connsiteY0" fmla="*/ 10444 h 20888"/>
                <a:gd name="connsiteX1" fmla="*/ 14739 w 29477"/>
                <a:gd name="connsiteY1" fmla="*/ 20888 h 20888"/>
                <a:gd name="connsiteX2" fmla="*/ 0 w 29477"/>
                <a:gd name="connsiteY2" fmla="*/ 10444 h 20888"/>
                <a:gd name="connsiteX3" fmla="*/ 14739 w 29477"/>
                <a:gd name="connsiteY3" fmla="*/ 0 h 20888"/>
                <a:gd name="connsiteX4" fmla="*/ 29478 w 29477"/>
                <a:gd name="connsiteY4" fmla="*/ 10444 h 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77" h="20888">
                  <a:moveTo>
                    <a:pt x="29478" y="10444"/>
                  </a:moveTo>
                  <a:cubicBezTo>
                    <a:pt x="29478" y="16212"/>
                    <a:pt x="22879" y="20888"/>
                    <a:pt x="14739" y="20888"/>
                  </a:cubicBezTo>
                  <a:cubicBezTo>
                    <a:pt x="6599" y="20888"/>
                    <a:pt x="0" y="16212"/>
                    <a:pt x="0" y="10444"/>
                  </a:cubicBezTo>
                  <a:cubicBezTo>
                    <a:pt x="0" y="4676"/>
                    <a:pt x="6599" y="0"/>
                    <a:pt x="14739" y="0"/>
                  </a:cubicBezTo>
                  <a:cubicBezTo>
                    <a:pt x="22879" y="0"/>
                    <a:pt x="29478" y="4676"/>
                    <a:pt x="29478" y="10444"/>
                  </a:cubicBezTo>
                  <a:close/>
                </a:path>
              </a:pathLst>
            </a:custGeom>
            <a:solidFill>
              <a:srgbClr val="231F20"/>
            </a:solidFill>
            <a:ln w="973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F6A3A9A-7FC1-4A10-9A61-57A1D233181D}"/>
                </a:ext>
              </a:extLst>
            </p:cNvPr>
            <p:cNvSpPr/>
            <p:nvPr/>
          </p:nvSpPr>
          <p:spPr>
            <a:xfrm rot="16722001">
              <a:off x="3862190" y="7192972"/>
              <a:ext cx="29477" cy="20888"/>
            </a:xfrm>
            <a:custGeom>
              <a:avLst/>
              <a:gdLst>
                <a:gd name="connsiteX0" fmla="*/ 29478 w 29477"/>
                <a:gd name="connsiteY0" fmla="*/ 10444 h 20888"/>
                <a:gd name="connsiteX1" fmla="*/ 14739 w 29477"/>
                <a:gd name="connsiteY1" fmla="*/ 20888 h 20888"/>
                <a:gd name="connsiteX2" fmla="*/ 0 w 29477"/>
                <a:gd name="connsiteY2" fmla="*/ 10444 h 20888"/>
                <a:gd name="connsiteX3" fmla="*/ 14739 w 29477"/>
                <a:gd name="connsiteY3" fmla="*/ 0 h 20888"/>
                <a:gd name="connsiteX4" fmla="*/ 29478 w 29477"/>
                <a:gd name="connsiteY4" fmla="*/ 10444 h 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77" h="20888">
                  <a:moveTo>
                    <a:pt x="29478" y="10444"/>
                  </a:moveTo>
                  <a:cubicBezTo>
                    <a:pt x="29478" y="16212"/>
                    <a:pt x="22879" y="20888"/>
                    <a:pt x="14739" y="20888"/>
                  </a:cubicBezTo>
                  <a:cubicBezTo>
                    <a:pt x="6599" y="20888"/>
                    <a:pt x="0" y="16212"/>
                    <a:pt x="0" y="10444"/>
                  </a:cubicBezTo>
                  <a:cubicBezTo>
                    <a:pt x="0" y="4676"/>
                    <a:pt x="6599" y="0"/>
                    <a:pt x="14739" y="0"/>
                  </a:cubicBezTo>
                  <a:cubicBezTo>
                    <a:pt x="22879" y="0"/>
                    <a:pt x="29478" y="4676"/>
                    <a:pt x="29478" y="10444"/>
                  </a:cubicBezTo>
                  <a:close/>
                </a:path>
              </a:pathLst>
            </a:custGeom>
            <a:solidFill>
              <a:srgbClr val="231F20"/>
            </a:solidFill>
            <a:ln w="973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78A8EE77-778C-42B5-9592-BF194A3A85BD}"/>
                </a:ext>
              </a:extLst>
            </p:cNvPr>
            <p:cNvSpPr/>
            <p:nvPr/>
          </p:nvSpPr>
          <p:spPr>
            <a:xfrm>
              <a:off x="3763169" y="7300473"/>
              <a:ext cx="121619" cy="53505"/>
            </a:xfrm>
            <a:custGeom>
              <a:avLst/>
              <a:gdLst>
                <a:gd name="connsiteX0" fmla="*/ 121620 w 121619"/>
                <a:gd name="connsiteY0" fmla="*/ 33480 h 53505"/>
                <a:gd name="connsiteX1" fmla="*/ 0 w 121619"/>
                <a:gd name="connsiteY1" fmla="*/ 0 h 53505"/>
              </a:gdLst>
              <a:ahLst/>
              <a:cxnLst>
                <a:cxn ang="0">
                  <a:pos x="connsiteX0" y="connsiteY0"/>
                </a:cxn>
                <a:cxn ang="0">
                  <a:pos x="connsiteX1" y="connsiteY1"/>
                </a:cxn>
              </a:cxnLst>
              <a:rect l="l" t="t" r="r" b="b"/>
              <a:pathLst>
                <a:path w="121619" h="53505">
                  <a:moveTo>
                    <a:pt x="121620" y="33480"/>
                  </a:moveTo>
                  <a:cubicBezTo>
                    <a:pt x="121620" y="33480"/>
                    <a:pt x="18350" y="96046"/>
                    <a:pt x="0" y="0"/>
                  </a:cubicBezTo>
                </a:path>
              </a:pathLst>
            </a:custGeom>
            <a:solidFill>
              <a:srgbClr val="FFFFFF"/>
            </a:solidFill>
            <a:ln w="973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276BE150-03C5-4837-83D9-EC5DF426E53D}"/>
                </a:ext>
              </a:extLst>
            </p:cNvPr>
            <p:cNvSpPr/>
            <p:nvPr/>
          </p:nvSpPr>
          <p:spPr>
            <a:xfrm>
              <a:off x="3758293" y="7295609"/>
              <a:ext cx="131402" cy="63239"/>
            </a:xfrm>
            <a:custGeom>
              <a:avLst/>
              <a:gdLst>
                <a:gd name="connsiteX0" fmla="*/ 61490 w 131402"/>
                <a:gd name="connsiteY0" fmla="*/ 63234 h 63239"/>
                <a:gd name="connsiteX1" fmla="*/ 35428 w 131402"/>
                <a:gd name="connsiteY1" fmla="*/ 58158 h 63239"/>
                <a:gd name="connsiteX2" fmla="*/ 94 w 131402"/>
                <a:gd name="connsiteY2" fmla="*/ 5743 h 63239"/>
                <a:gd name="connsiteX3" fmla="*/ 3842 w 131402"/>
                <a:gd name="connsiteY3" fmla="*/ 110 h 63239"/>
                <a:gd name="connsiteX4" fmla="*/ 3998 w 131402"/>
                <a:gd name="connsiteY4" fmla="*/ 81 h 63239"/>
                <a:gd name="connsiteX5" fmla="*/ 9660 w 131402"/>
                <a:gd name="connsiteY5" fmla="*/ 3888 h 63239"/>
                <a:gd name="connsiteX6" fmla="*/ 39430 w 131402"/>
                <a:gd name="connsiteY6" fmla="*/ 49178 h 63239"/>
                <a:gd name="connsiteX7" fmla="*/ 123959 w 131402"/>
                <a:gd name="connsiteY7" fmla="*/ 34146 h 63239"/>
                <a:gd name="connsiteX8" fmla="*/ 130694 w 131402"/>
                <a:gd name="connsiteY8" fmla="*/ 35806 h 63239"/>
                <a:gd name="connsiteX9" fmla="*/ 129034 w 131402"/>
                <a:gd name="connsiteY9" fmla="*/ 42541 h 63239"/>
                <a:gd name="connsiteX10" fmla="*/ 61490 w 131402"/>
                <a:gd name="connsiteY10" fmla="*/ 63234 h 6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02" h="63239">
                  <a:moveTo>
                    <a:pt x="61490" y="63234"/>
                  </a:moveTo>
                  <a:cubicBezTo>
                    <a:pt x="52549" y="63356"/>
                    <a:pt x="43676" y="61627"/>
                    <a:pt x="35428" y="58158"/>
                  </a:cubicBezTo>
                  <a:cubicBezTo>
                    <a:pt x="17078" y="49959"/>
                    <a:pt x="5170" y="32389"/>
                    <a:pt x="94" y="5743"/>
                  </a:cubicBezTo>
                  <a:cubicBezTo>
                    <a:pt x="-423" y="3153"/>
                    <a:pt x="1246" y="632"/>
                    <a:pt x="3842" y="110"/>
                  </a:cubicBezTo>
                  <a:cubicBezTo>
                    <a:pt x="3891" y="100"/>
                    <a:pt x="3950" y="90"/>
                    <a:pt x="3998" y="81"/>
                  </a:cubicBezTo>
                  <a:cubicBezTo>
                    <a:pt x="6605" y="-398"/>
                    <a:pt x="9123" y="1292"/>
                    <a:pt x="9660" y="3888"/>
                  </a:cubicBezTo>
                  <a:cubicBezTo>
                    <a:pt x="14150" y="27216"/>
                    <a:pt x="24106" y="42931"/>
                    <a:pt x="39430" y="49178"/>
                  </a:cubicBezTo>
                  <a:cubicBezTo>
                    <a:pt x="73495" y="64405"/>
                    <a:pt x="123471" y="34537"/>
                    <a:pt x="123959" y="34146"/>
                  </a:cubicBezTo>
                  <a:cubicBezTo>
                    <a:pt x="126272" y="32745"/>
                    <a:pt x="129288" y="33488"/>
                    <a:pt x="130694" y="35806"/>
                  </a:cubicBezTo>
                  <a:cubicBezTo>
                    <a:pt x="132099" y="38124"/>
                    <a:pt x="131348" y="41139"/>
                    <a:pt x="129034" y="42541"/>
                  </a:cubicBezTo>
                  <a:cubicBezTo>
                    <a:pt x="108478" y="54692"/>
                    <a:pt x="85325" y="61785"/>
                    <a:pt x="61490" y="63234"/>
                  </a:cubicBezTo>
                  <a:close/>
                </a:path>
              </a:pathLst>
            </a:custGeom>
            <a:solidFill>
              <a:srgbClr val="231F20"/>
            </a:solidFill>
            <a:ln w="973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BFB15F29-22E1-4389-81E8-D11576D5BC54}"/>
                </a:ext>
              </a:extLst>
            </p:cNvPr>
            <p:cNvSpPr/>
            <p:nvPr/>
          </p:nvSpPr>
          <p:spPr>
            <a:xfrm>
              <a:off x="3749504" y="7403742"/>
              <a:ext cx="94386" cy="88530"/>
            </a:xfrm>
            <a:custGeom>
              <a:avLst/>
              <a:gdLst>
                <a:gd name="connsiteX0" fmla="*/ 92630 w 94386"/>
                <a:gd name="connsiteY0" fmla="*/ 15617 h 88530"/>
                <a:gd name="connsiteX1" fmla="*/ 0 w 94386"/>
                <a:gd name="connsiteY1" fmla="*/ 0 h 88530"/>
                <a:gd name="connsiteX2" fmla="*/ 94387 w 94386"/>
                <a:gd name="connsiteY2" fmla="*/ 88530 h 88530"/>
              </a:gdLst>
              <a:ahLst/>
              <a:cxnLst>
                <a:cxn ang="0">
                  <a:pos x="connsiteX0" y="connsiteY0"/>
                </a:cxn>
                <a:cxn ang="0">
                  <a:pos x="connsiteX1" y="connsiteY1"/>
                </a:cxn>
                <a:cxn ang="0">
                  <a:pos x="connsiteX2" y="connsiteY2"/>
                </a:cxn>
              </a:cxnLst>
              <a:rect l="l" t="t" r="r" b="b"/>
              <a:pathLst>
                <a:path w="94386" h="88530">
                  <a:moveTo>
                    <a:pt x="92630" y="15617"/>
                  </a:moveTo>
                  <a:cubicBezTo>
                    <a:pt x="92630" y="15617"/>
                    <a:pt x="29673" y="16691"/>
                    <a:pt x="0" y="0"/>
                  </a:cubicBezTo>
                  <a:cubicBezTo>
                    <a:pt x="0" y="0"/>
                    <a:pt x="25573" y="71547"/>
                    <a:pt x="94387" y="88530"/>
                  </a:cubicBezTo>
                  <a:close/>
                </a:path>
              </a:pathLst>
            </a:custGeom>
            <a:solidFill>
              <a:srgbClr val="231F20"/>
            </a:solidFill>
            <a:ln w="973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F4B0538D-0F15-407B-8FF0-94B8D78211A1}"/>
                </a:ext>
              </a:extLst>
            </p:cNvPr>
            <p:cNvSpPr/>
            <p:nvPr/>
          </p:nvSpPr>
          <p:spPr>
            <a:xfrm>
              <a:off x="3744771" y="7398652"/>
              <a:ext cx="104489" cy="98208"/>
            </a:xfrm>
            <a:custGeom>
              <a:avLst/>
              <a:gdLst>
                <a:gd name="connsiteX0" fmla="*/ 99120 w 104489"/>
                <a:gd name="connsiteY0" fmla="*/ 98208 h 98208"/>
                <a:gd name="connsiteX1" fmla="*/ 97949 w 104489"/>
                <a:gd name="connsiteY1" fmla="*/ 98208 h 98208"/>
                <a:gd name="connsiteX2" fmla="*/ 341 w 104489"/>
                <a:gd name="connsiteY2" fmla="*/ 6554 h 98208"/>
                <a:gd name="connsiteX3" fmla="*/ 3015 w 104489"/>
                <a:gd name="connsiteY3" fmla="*/ 340 h 98208"/>
                <a:gd name="connsiteX4" fmla="*/ 7271 w 104489"/>
                <a:gd name="connsiteY4" fmla="*/ 698 h 98208"/>
                <a:gd name="connsiteX5" fmla="*/ 97363 w 104489"/>
                <a:gd name="connsiteY5" fmla="*/ 15632 h 98208"/>
                <a:gd name="connsiteX6" fmla="*/ 102732 w 104489"/>
                <a:gd name="connsiteY6" fmla="*/ 20122 h 98208"/>
                <a:gd name="connsiteX7" fmla="*/ 104489 w 104489"/>
                <a:gd name="connsiteY7" fmla="*/ 93132 h 98208"/>
                <a:gd name="connsiteX8" fmla="*/ 99706 w 104489"/>
                <a:gd name="connsiteY8" fmla="*/ 98109 h 98208"/>
                <a:gd name="connsiteX9" fmla="*/ 99608 w 104489"/>
                <a:gd name="connsiteY9" fmla="*/ 98110 h 98208"/>
                <a:gd name="connsiteX10" fmla="*/ 14884 w 104489"/>
                <a:gd name="connsiteY10" fmla="*/ 14753 h 98208"/>
                <a:gd name="connsiteX11" fmla="*/ 94630 w 104489"/>
                <a:gd name="connsiteY11" fmla="*/ 87178 h 98208"/>
                <a:gd name="connsiteX12" fmla="*/ 92971 w 104489"/>
                <a:gd name="connsiteY12" fmla="*/ 25490 h 98208"/>
                <a:gd name="connsiteX13" fmla="*/ 14884 w 104489"/>
                <a:gd name="connsiteY13" fmla="*/ 14753 h 9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489" h="98208">
                  <a:moveTo>
                    <a:pt x="99120" y="98208"/>
                  </a:moveTo>
                  <a:lnTo>
                    <a:pt x="97949" y="98208"/>
                  </a:lnTo>
                  <a:cubicBezTo>
                    <a:pt x="27476" y="80736"/>
                    <a:pt x="1317" y="9580"/>
                    <a:pt x="341" y="6554"/>
                  </a:cubicBezTo>
                  <a:cubicBezTo>
                    <a:pt x="-635" y="4100"/>
                    <a:pt x="556" y="1318"/>
                    <a:pt x="3015" y="340"/>
                  </a:cubicBezTo>
                  <a:cubicBezTo>
                    <a:pt x="4411" y="-217"/>
                    <a:pt x="5983" y="-84"/>
                    <a:pt x="7271" y="698"/>
                  </a:cubicBezTo>
                  <a:cubicBezTo>
                    <a:pt x="35382" y="16510"/>
                    <a:pt x="96778" y="15632"/>
                    <a:pt x="97363" y="15632"/>
                  </a:cubicBezTo>
                  <a:cubicBezTo>
                    <a:pt x="100047" y="15507"/>
                    <a:pt x="102380" y="17458"/>
                    <a:pt x="102732" y="20122"/>
                  </a:cubicBezTo>
                  <a:lnTo>
                    <a:pt x="104489" y="93132"/>
                  </a:lnTo>
                  <a:cubicBezTo>
                    <a:pt x="104547" y="95827"/>
                    <a:pt x="102400" y="98056"/>
                    <a:pt x="99706" y="98109"/>
                  </a:cubicBezTo>
                  <a:cubicBezTo>
                    <a:pt x="99676" y="98110"/>
                    <a:pt x="99637" y="98110"/>
                    <a:pt x="99608" y="98110"/>
                  </a:cubicBezTo>
                  <a:close/>
                  <a:moveTo>
                    <a:pt x="14884" y="14753"/>
                  </a:moveTo>
                  <a:cubicBezTo>
                    <a:pt x="24645" y="34275"/>
                    <a:pt x="49438" y="73318"/>
                    <a:pt x="94630" y="87178"/>
                  </a:cubicBezTo>
                  <a:lnTo>
                    <a:pt x="92971" y="25490"/>
                  </a:lnTo>
                  <a:cubicBezTo>
                    <a:pt x="66558" y="25779"/>
                    <a:pt x="40243" y="22161"/>
                    <a:pt x="14884" y="14753"/>
                  </a:cubicBezTo>
                  <a:close/>
                </a:path>
              </a:pathLst>
            </a:custGeom>
            <a:solidFill>
              <a:srgbClr val="231F20"/>
            </a:solidFill>
            <a:ln w="9739"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330127AD-AB6E-4C36-9453-70673BCFF79A}"/>
                </a:ext>
              </a:extLst>
            </p:cNvPr>
            <p:cNvSpPr/>
            <p:nvPr/>
          </p:nvSpPr>
          <p:spPr>
            <a:xfrm>
              <a:off x="3994808" y="7414381"/>
              <a:ext cx="709851" cy="657802"/>
            </a:xfrm>
            <a:custGeom>
              <a:avLst/>
              <a:gdLst>
                <a:gd name="connsiteX0" fmla="*/ 673285 w 709851"/>
                <a:gd name="connsiteY0" fmla="*/ 61005 h 657802"/>
                <a:gd name="connsiteX1" fmla="*/ 536634 w 709851"/>
                <a:gd name="connsiteY1" fmla="*/ 119570 h 657802"/>
                <a:gd name="connsiteX2" fmla="*/ 536634 w 709851"/>
                <a:gd name="connsiteY2" fmla="*/ 36213 h 657802"/>
                <a:gd name="connsiteX3" fmla="*/ 479729 w 709851"/>
                <a:gd name="connsiteY3" fmla="*/ 160956 h 657802"/>
                <a:gd name="connsiteX4" fmla="*/ 316040 w 709851"/>
                <a:gd name="connsiteY4" fmla="*/ 388285 h 657802"/>
                <a:gd name="connsiteX5" fmla="*/ 69385 w 709851"/>
                <a:gd name="connsiteY5" fmla="*/ 0 h 657802"/>
                <a:gd name="connsiteX6" fmla="*/ 35905 w 709851"/>
                <a:gd name="connsiteY6" fmla="*/ 349730 h 657802"/>
                <a:gd name="connsiteX7" fmla="*/ 334781 w 709851"/>
                <a:gd name="connsiteY7" fmla="*/ 657781 h 657802"/>
                <a:gd name="connsiteX8" fmla="*/ 568161 w 709851"/>
                <a:gd name="connsiteY8" fmla="*/ 310003 h 657802"/>
                <a:gd name="connsiteX9" fmla="*/ 568161 w 709851"/>
                <a:gd name="connsiteY9" fmla="*/ 310003 h 657802"/>
                <a:gd name="connsiteX10" fmla="*/ 618820 w 709851"/>
                <a:gd name="connsiteY10" fmla="*/ 229769 h 657802"/>
                <a:gd name="connsiteX11" fmla="*/ 702763 w 709851"/>
                <a:gd name="connsiteY11" fmla="*/ 137237 h 657802"/>
                <a:gd name="connsiteX12" fmla="*/ 673285 w 709851"/>
                <a:gd name="connsiteY12" fmla="*/ 61005 h 65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9851" h="657802">
                  <a:moveTo>
                    <a:pt x="673285" y="61005"/>
                  </a:moveTo>
                  <a:cubicBezTo>
                    <a:pt x="655033" y="44704"/>
                    <a:pt x="536634" y="119570"/>
                    <a:pt x="536634" y="119570"/>
                  </a:cubicBezTo>
                  <a:cubicBezTo>
                    <a:pt x="541710" y="72816"/>
                    <a:pt x="547859" y="37286"/>
                    <a:pt x="536634" y="36213"/>
                  </a:cubicBezTo>
                  <a:cubicBezTo>
                    <a:pt x="525409" y="35139"/>
                    <a:pt x="479729" y="160956"/>
                    <a:pt x="479729" y="160956"/>
                  </a:cubicBezTo>
                  <a:cubicBezTo>
                    <a:pt x="479729" y="160956"/>
                    <a:pt x="328241" y="382135"/>
                    <a:pt x="316040" y="388285"/>
                  </a:cubicBezTo>
                  <a:cubicBezTo>
                    <a:pt x="303839" y="394434"/>
                    <a:pt x="69385" y="0"/>
                    <a:pt x="69385" y="0"/>
                  </a:cubicBezTo>
                  <a:cubicBezTo>
                    <a:pt x="-63948" y="145436"/>
                    <a:pt x="35905" y="349730"/>
                    <a:pt x="35905" y="349730"/>
                  </a:cubicBezTo>
                  <a:cubicBezTo>
                    <a:pt x="35905" y="349730"/>
                    <a:pt x="282951" y="660806"/>
                    <a:pt x="334781" y="657781"/>
                  </a:cubicBezTo>
                  <a:cubicBezTo>
                    <a:pt x="376655" y="655340"/>
                    <a:pt x="516234" y="405561"/>
                    <a:pt x="568161" y="310003"/>
                  </a:cubicBezTo>
                  <a:lnTo>
                    <a:pt x="568161" y="310003"/>
                  </a:lnTo>
                  <a:cubicBezTo>
                    <a:pt x="568161" y="310003"/>
                    <a:pt x="604179" y="251438"/>
                    <a:pt x="618820" y="229769"/>
                  </a:cubicBezTo>
                  <a:cubicBezTo>
                    <a:pt x="633461" y="208100"/>
                    <a:pt x="681387" y="162713"/>
                    <a:pt x="702763" y="137237"/>
                  </a:cubicBezTo>
                  <a:cubicBezTo>
                    <a:pt x="724139" y="111761"/>
                    <a:pt x="692124" y="77306"/>
                    <a:pt x="673285" y="61005"/>
                  </a:cubicBezTo>
                  <a:close/>
                </a:path>
              </a:pathLst>
            </a:custGeom>
            <a:solidFill>
              <a:srgbClr val="FFFFFF"/>
            </a:solidFill>
            <a:ln w="9739"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1C55E78-0C82-4F12-8EAA-FF45CA5413FE}"/>
                </a:ext>
              </a:extLst>
            </p:cNvPr>
            <p:cNvSpPr/>
            <p:nvPr/>
          </p:nvSpPr>
          <p:spPr>
            <a:xfrm>
              <a:off x="3990778" y="7409961"/>
              <a:ext cx="718407" cy="666691"/>
            </a:xfrm>
            <a:custGeom>
              <a:avLst/>
              <a:gdLst>
                <a:gd name="connsiteX0" fmla="*/ 338128 w 718407"/>
                <a:gd name="connsiteY0" fmla="*/ 666691 h 666691"/>
                <a:gd name="connsiteX1" fmla="*/ 36421 w 718407"/>
                <a:gd name="connsiteY1" fmla="*/ 356981 h 666691"/>
                <a:gd name="connsiteX2" fmla="*/ 70193 w 718407"/>
                <a:gd name="connsiteY2" fmla="*/ 1395 h 666691"/>
                <a:gd name="connsiteX3" fmla="*/ 73903 w 718407"/>
                <a:gd name="connsiteY3" fmla="*/ 28 h 666691"/>
                <a:gd name="connsiteX4" fmla="*/ 77221 w 718407"/>
                <a:gd name="connsiteY4" fmla="*/ 2176 h 666691"/>
                <a:gd name="connsiteX5" fmla="*/ 319972 w 718407"/>
                <a:gd name="connsiteY5" fmla="*/ 387825 h 666691"/>
                <a:gd name="connsiteX6" fmla="*/ 480147 w 718407"/>
                <a:gd name="connsiteY6" fmla="*/ 163327 h 666691"/>
                <a:gd name="connsiteX7" fmla="*/ 541543 w 718407"/>
                <a:gd name="connsiteY7" fmla="*/ 36436 h 666691"/>
                <a:gd name="connsiteX8" fmla="*/ 547887 w 718407"/>
                <a:gd name="connsiteY8" fmla="*/ 39853 h 666691"/>
                <a:gd name="connsiteX9" fmla="*/ 547887 w 718407"/>
                <a:gd name="connsiteY9" fmla="*/ 104664 h 666691"/>
                <a:gd name="connsiteX10" fmla="*/ 546618 w 718407"/>
                <a:gd name="connsiteY10" fmla="*/ 115499 h 666691"/>
                <a:gd name="connsiteX11" fmla="*/ 680439 w 718407"/>
                <a:gd name="connsiteY11" fmla="*/ 61912 h 666691"/>
                <a:gd name="connsiteX12" fmla="*/ 680439 w 718407"/>
                <a:gd name="connsiteY12" fmla="*/ 61912 h 666691"/>
                <a:gd name="connsiteX13" fmla="*/ 710307 w 718407"/>
                <a:gd name="connsiteY13" fmla="*/ 144391 h 666691"/>
                <a:gd name="connsiteX14" fmla="*/ 673801 w 718407"/>
                <a:gd name="connsiteY14" fmla="*/ 183434 h 666691"/>
                <a:gd name="connsiteX15" fmla="*/ 626657 w 718407"/>
                <a:gd name="connsiteY15" fmla="*/ 236142 h 666691"/>
                <a:gd name="connsiteX16" fmla="*/ 576096 w 718407"/>
                <a:gd name="connsiteY16" fmla="*/ 316181 h 666691"/>
                <a:gd name="connsiteX17" fmla="*/ 339104 w 718407"/>
                <a:gd name="connsiteY17" fmla="*/ 666106 h 666691"/>
                <a:gd name="connsiteX18" fmla="*/ 72731 w 718407"/>
                <a:gd name="connsiteY18" fmla="*/ 11937 h 666691"/>
                <a:gd name="connsiteX19" fmla="*/ 43937 w 718407"/>
                <a:gd name="connsiteY19" fmla="*/ 352198 h 666691"/>
                <a:gd name="connsiteX20" fmla="*/ 337835 w 718407"/>
                <a:gd name="connsiteY20" fmla="*/ 657809 h 666691"/>
                <a:gd name="connsiteX21" fmla="*/ 338518 w 718407"/>
                <a:gd name="connsiteY21" fmla="*/ 657809 h 666691"/>
                <a:gd name="connsiteX22" fmla="*/ 568287 w 718407"/>
                <a:gd name="connsiteY22" fmla="*/ 312277 h 666691"/>
                <a:gd name="connsiteX23" fmla="*/ 619239 w 718407"/>
                <a:gd name="connsiteY23" fmla="*/ 231652 h 666691"/>
                <a:gd name="connsiteX24" fmla="*/ 666871 w 718407"/>
                <a:gd name="connsiteY24" fmla="*/ 177870 h 666691"/>
                <a:gd name="connsiteX25" fmla="*/ 702986 w 718407"/>
                <a:gd name="connsiteY25" fmla="*/ 138827 h 666691"/>
                <a:gd name="connsiteX26" fmla="*/ 673704 w 718407"/>
                <a:gd name="connsiteY26" fmla="*/ 68745 h 666691"/>
                <a:gd name="connsiteX27" fmla="*/ 542812 w 718407"/>
                <a:gd name="connsiteY27" fmla="*/ 128188 h 666691"/>
                <a:gd name="connsiteX28" fmla="*/ 538029 w 718407"/>
                <a:gd name="connsiteY28" fmla="*/ 128188 h 666691"/>
                <a:gd name="connsiteX29" fmla="*/ 535979 w 718407"/>
                <a:gd name="connsiteY29" fmla="*/ 123893 h 666691"/>
                <a:gd name="connsiteX30" fmla="*/ 538224 w 718407"/>
                <a:gd name="connsiteY30" fmla="*/ 103883 h 666691"/>
                <a:gd name="connsiteX31" fmla="*/ 540566 w 718407"/>
                <a:gd name="connsiteY31" fmla="*/ 45904 h 666691"/>
                <a:gd name="connsiteX32" fmla="*/ 487663 w 718407"/>
                <a:gd name="connsiteY32" fmla="*/ 167231 h 666691"/>
                <a:gd name="connsiteX33" fmla="*/ 487663 w 718407"/>
                <a:gd name="connsiteY33" fmla="*/ 168305 h 666691"/>
                <a:gd name="connsiteX34" fmla="*/ 322315 w 718407"/>
                <a:gd name="connsiteY34" fmla="*/ 397000 h 666691"/>
                <a:gd name="connsiteX35" fmla="*/ 188397 w 718407"/>
                <a:gd name="connsiteY35" fmla="*/ 203346 h 666691"/>
                <a:gd name="connsiteX36" fmla="*/ 72731 w 718407"/>
                <a:gd name="connsiteY36" fmla="*/ 11937 h 66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18407" h="666691">
                  <a:moveTo>
                    <a:pt x="338128" y="666691"/>
                  </a:moveTo>
                  <a:cubicBezTo>
                    <a:pt x="283955" y="666691"/>
                    <a:pt x="61702" y="388801"/>
                    <a:pt x="36421" y="356981"/>
                  </a:cubicBezTo>
                  <a:cubicBezTo>
                    <a:pt x="34859" y="354053"/>
                    <a:pt x="-63725" y="147319"/>
                    <a:pt x="70193" y="1395"/>
                  </a:cubicBezTo>
                  <a:cubicBezTo>
                    <a:pt x="71140" y="377"/>
                    <a:pt x="72517" y="-130"/>
                    <a:pt x="73903" y="28"/>
                  </a:cubicBezTo>
                  <a:cubicBezTo>
                    <a:pt x="75308" y="128"/>
                    <a:pt x="76557" y="939"/>
                    <a:pt x="77221" y="2176"/>
                  </a:cubicBezTo>
                  <a:cubicBezTo>
                    <a:pt x="164580" y="148588"/>
                    <a:pt x="298694" y="368401"/>
                    <a:pt x="319972" y="387825"/>
                  </a:cubicBezTo>
                  <a:cubicBezTo>
                    <a:pt x="335199" y="372696"/>
                    <a:pt x="422656" y="247562"/>
                    <a:pt x="480147" y="163327"/>
                  </a:cubicBezTo>
                  <a:cubicBezTo>
                    <a:pt x="526901" y="34972"/>
                    <a:pt x="537736" y="35851"/>
                    <a:pt x="541543" y="36436"/>
                  </a:cubicBezTo>
                  <a:cubicBezTo>
                    <a:pt x="544041" y="36639"/>
                    <a:pt x="546345" y="37878"/>
                    <a:pt x="547887" y="39853"/>
                  </a:cubicBezTo>
                  <a:cubicBezTo>
                    <a:pt x="554134" y="47564"/>
                    <a:pt x="552280" y="66304"/>
                    <a:pt x="547887" y="104664"/>
                  </a:cubicBezTo>
                  <a:cubicBezTo>
                    <a:pt x="547887" y="108178"/>
                    <a:pt x="547106" y="111790"/>
                    <a:pt x="546618" y="115499"/>
                  </a:cubicBezTo>
                  <a:cubicBezTo>
                    <a:pt x="581464" y="93732"/>
                    <a:pt x="662577" y="46099"/>
                    <a:pt x="680439" y="61912"/>
                  </a:cubicBezTo>
                  <a:lnTo>
                    <a:pt x="680439" y="61912"/>
                  </a:lnTo>
                  <a:cubicBezTo>
                    <a:pt x="717042" y="94513"/>
                    <a:pt x="727584" y="123795"/>
                    <a:pt x="710307" y="144391"/>
                  </a:cubicBezTo>
                  <a:cubicBezTo>
                    <a:pt x="701327" y="155128"/>
                    <a:pt x="687955" y="169086"/>
                    <a:pt x="673801" y="183434"/>
                  </a:cubicBezTo>
                  <a:cubicBezTo>
                    <a:pt x="657032" y="200034"/>
                    <a:pt x="641288" y="217636"/>
                    <a:pt x="626657" y="236142"/>
                  </a:cubicBezTo>
                  <a:cubicBezTo>
                    <a:pt x="612211" y="257128"/>
                    <a:pt x="576486" y="315595"/>
                    <a:pt x="576096" y="316181"/>
                  </a:cubicBezTo>
                  <a:cubicBezTo>
                    <a:pt x="505720" y="445609"/>
                    <a:pt x="380880" y="663568"/>
                    <a:pt x="339104" y="666106"/>
                  </a:cubicBezTo>
                  <a:close/>
                  <a:moveTo>
                    <a:pt x="72731" y="11937"/>
                  </a:moveTo>
                  <a:cubicBezTo>
                    <a:pt x="-50938" y="153078"/>
                    <a:pt x="43449" y="350246"/>
                    <a:pt x="43937" y="352198"/>
                  </a:cubicBezTo>
                  <a:cubicBezTo>
                    <a:pt x="141545" y="474989"/>
                    <a:pt x="300353" y="657809"/>
                    <a:pt x="337835" y="657809"/>
                  </a:cubicBezTo>
                  <a:lnTo>
                    <a:pt x="338518" y="657809"/>
                  </a:lnTo>
                  <a:cubicBezTo>
                    <a:pt x="365360" y="656150"/>
                    <a:pt x="453403" y="523793"/>
                    <a:pt x="568287" y="312277"/>
                  </a:cubicBezTo>
                  <a:cubicBezTo>
                    <a:pt x="568775" y="311496"/>
                    <a:pt x="604597" y="252931"/>
                    <a:pt x="619239" y="231652"/>
                  </a:cubicBezTo>
                  <a:cubicBezTo>
                    <a:pt x="633997" y="212765"/>
                    <a:pt x="649897" y="194799"/>
                    <a:pt x="666871" y="177870"/>
                  </a:cubicBezTo>
                  <a:cubicBezTo>
                    <a:pt x="680927" y="163229"/>
                    <a:pt x="694201" y="149369"/>
                    <a:pt x="702986" y="138827"/>
                  </a:cubicBezTo>
                  <a:cubicBezTo>
                    <a:pt x="721532" y="116768"/>
                    <a:pt x="692737" y="85436"/>
                    <a:pt x="673704" y="68745"/>
                  </a:cubicBezTo>
                  <a:cubicBezTo>
                    <a:pt x="663943" y="60057"/>
                    <a:pt x="598155" y="92854"/>
                    <a:pt x="542812" y="128188"/>
                  </a:cubicBezTo>
                  <a:cubicBezTo>
                    <a:pt x="541338" y="129062"/>
                    <a:pt x="539502" y="129062"/>
                    <a:pt x="538029" y="128188"/>
                  </a:cubicBezTo>
                  <a:cubicBezTo>
                    <a:pt x="536565" y="127282"/>
                    <a:pt x="535764" y="125603"/>
                    <a:pt x="535979" y="123893"/>
                  </a:cubicBezTo>
                  <a:cubicBezTo>
                    <a:pt x="536760" y="116963"/>
                    <a:pt x="537541" y="110228"/>
                    <a:pt x="538224" y="103883"/>
                  </a:cubicBezTo>
                  <a:cubicBezTo>
                    <a:pt x="540859" y="81141"/>
                    <a:pt x="544471" y="50199"/>
                    <a:pt x="540566" y="45904"/>
                  </a:cubicBezTo>
                  <a:cubicBezTo>
                    <a:pt x="532270" y="53518"/>
                    <a:pt x="507575" y="112571"/>
                    <a:pt x="487663" y="167231"/>
                  </a:cubicBezTo>
                  <a:cubicBezTo>
                    <a:pt x="487682" y="167588"/>
                    <a:pt x="487682" y="167947"/>
                    <a:pt x="487663" y="168305"/>
                  </a:cubicBezTo>
                  <a:cubicBezTo>
                    <a:pt x="462187" y="205396"/>
                    <a:pt x="334906" y="390753"/>
                    <a:pt x="322315" y="397000"/>
                  </a:cubicBezTo>
                  <a:cubicBezTo>
                    <a:pt x="316849" y="399831"/>
                    <a:pt x="311090" y="402759"/>
                    <a:pt x="188397" y="203346"/>
                  </a:cubicBezTo>
                  <a:cubicBezTo>
                    <a:pt x="136860" y="119208"/>
                    <a:pt x="85615" y="33606"/>
                    <a:pt x="72731" y="11937"/>
                  </a:cubicBezTo>
                  <a:close/>
                </a:path>
              </a:pathLst>
            </a:custGeom>
            <a:solidFill>
              <a:srgbClr val="231F20"/>
            </a:solidFill>
            <a:ln w="973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10DE025F-8D8B-4C75-9A71-5ACC84AB9A72}"/>
                </a:ext>
              </a:extLst>
            </p:cNvPr>
            <p:cNvSpPr/>
            <p:nvPr/>
          </p:nvSpPr>
          <p:spPr>
            <a:xfrm>
              <a:off x="4526914" y="7529987"/>
              <a:ext cx="42438" cy="79118"/>
            </a:xfrm>
            <a:custGeom>
              <a:avLst/>
              <a:gdLst>
                <a:gd name="connsiteX0" fmla="*/ 34396 w 42438"/>
                <a:gd name="connsiteY0" fmla="*/ 79025 h 79118"/>
                <a:gd name="connsiteX1" fmla="*/ 32737 w 42438"/>
                <a:gd name="connsiteY1" fmla="*/ 79025 h 79118"/>
                <a:gd name="connsiteX2" fmla="*/ 30297 w 42438"/>
                <a:gd name="connsiteY2" fmla="*/ 73266 h 79118"/>
                <a:gd name="connsiteX3" fmla="*/ 2576 w 42438"/>
                <a:gd name="connsiteY3" fmla="*/ 8552 h 79118"/>
                <a:gd name="connsiteX4" fmla="*/ 429 w 42438"/>
                <a:gd name="connsiteY4" fmla="*/ 2576 h 79118"/>
                <a:gd name="connsiteX5" fmla="*/ 6402 w 42438"/>
                <a:gd name="connsiteY5" fmla="*/ 430 h 79118"/>
                <a:gd name="connsiteX6" fmla="*/ 7359 w 42438"/>
                <a:gd name="connsiteY6" fmla="*/ 1036 h 79118"/>
                <a:gd name="connsiteX7" fmla="*/ 38593 w 42438"/>
                <a:gd name="connsiteY7" fmla="*/ 76585 h 79118"/>
                <a:gd name="connsiteX8" fmla="*/ 34396 w 42438"/>
                <a:gd name="connsiteY8" fmla="*/ 79025 h 7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38" h="79118">
                  <a:moveTo>
                    <a:pt x="34396" y="79025"/>
                  </a:moveTo>
                  <a:cubicBezTo>
                    <a:pt x="33850" y="79150"/>
                    <a:pt x="33283" y="79150"/>
                    <a:pt x="32737" y="79025"/>
                  </a:cubicBezTo>
                  <a:cubicBezTo>
                    <a:pt x="30501" y="78081"/>
                    <a:pt x="29418" y="75530"/>
                    <a:pt x="30297" y="73266"/>
                  </a:cubicBezTo>
                  <a:cubicBezTo>
                    <a:pt x="44938" y="36566"/>
                    <a:pt x="4235" y="9626"/>
                    <a:pt x="2576" y="8552"/>
                  </a:cubicBezTo>
                  <a:cubicBezTo>
                    <a:pt x="331" y="7495"/>
                    <a:pt x="-626" y="4819"/>
                    <a:pt x="429" y="2576"/>
                  </a:cubicBezTo>
                  <a:cubicBezTo>
                    <a:pt x="1483" y="333"/>
                    <a:pt x="4167" y="-628"/>
                    <a:pt x="6402" y="430"/>
                  </a:cubicBezTo>
                  <a:cubicBezTo>
                    <a:pt x="6744" y="591"/>
                    <a:pt x="7066" y="795"/>
                    <a:pt x="7359" y="1036"/>
                  </a:cubicBezTo>
                  <a:cubicBezTo>
                    <a:pt x="7847" y="1036"/>
                    <a:pt x="56163" y="33052"/>
                    <a:pt x="38593" y="76585"/>
                  </a:cubicBezTo>
                  <a:cubicBezTo>
                    <a:pt x="37793" y="78150"/>
                    <a:pt x="36153" y="79103"/>
                    <a:pt x="34396" y="79025"/>
                  </a:cubicBezTo>
                  <a:close/>
                </a:path>
              </a:pathLst>
            </a:custGeom>
            <a:solidFill>
              <a:srgbClr val="231F20"/>
            </a:solidFill>
            <a:ln w="973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5DB709D6-0791-4AF4-BC50-5F5060F97DB1}"/>
                </a:ext>
              </a:extLst>
            </p:cNvPr>
            <p:cNvSpPr/>
            <p:nvPr/>
          </p:nvSpPr>
          <p:spPr>
            <a:xfrm>
              <a:off x="3200025" y="7428535"/>
              <a:ext cx="409236" cy="981775"/>
            </a:xfrm>
            <a:custGeom>
              <a:avLst/>
              <a:gdLst>
                <a:gd name="connsiteX0" fmla="*/ 311121 w 409236"/>
                <a:gd name="connsiteY0" fmla="*/ 0 h 981775"/>
                <a:gd name="connsiteX1" fmla="*/ 3265 w 409236"/>
                <a:gd name="connsiteY1" fmla="*/ 437186 h 981775"/>
                <a:gd name="connsiteX2" fmla="*/ 226787 w 409236"/>
                <a:gd name="connsiteY2" fmla="*/ 892137 h 981775"/>
                <a:gd name="connsiteX3" fmla="*/ 351433 w 409236"/>
                <a:gd name="connsiteY3" fmla="*/ 978521 h 981775"/>
                <a:gd name="connsiteX4" fmla="*/ 351433 w 409236"/>
                <a:gd name="connsiteY4" fmla="*/ 834158 h 981775"/>
                <a:gd name="connsiteX5" fmla="*/ 407069 w 409236"/>
                <a:gd name="connsiteY5" fmla="*/ 841479 h 981775"/>
                <a:gd name="connsiteX6" fmla="*/ 298237 w 409236"/>
                <a:gd name="connsiteY6" fmla="*/ 781450 h 981775"/>
                <a:gd name="connsiteX7" fmla="*/ 182766 w 409236"/>
                <a:gd name="connsiteY7" fmla="*/ 436210 h 981775"/>
                <a:gd name="connsiteX8" fmla="*/ 276568 w 409236"/>
                <a:gd name="connsiteY8" fmla="*/ 319959 h 98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9236" h="981775">
                  <a:moveTo>
                    <a:pt x="311121" y="0"/>
                  </a:moveTo>
                  <a:cubicBezTo>
                    <a:pt x="311121" y="0"/>
                    <a:pt x="38306" y="327182"/>
                    <a:pt x="3265" y="437186"/>
                  </a:cubicBezTo>
                  <a:cubicBezTo>
                    <a:pt x="-31776" y="547191"/>
                    <a:pt x="226787" y="892137"/>
                    <a:pt x="226787" y="892137"/>
                  </a:cubicBezTo>
                  <a:cubicBezTo>
                    <a:pt x="226787" y="892137"/>
                    <a:pt x="311121" y="1001849"/>
                    <a:pt x="351433" y="978521"/>
                  </a:cubicBezTo>
                  <a:cubicBezTo>
                    <a:pt x="391745" y="955192"/>
                    <a:pt x="351433" y="834158"/>
                    <a:pt x="351433" y="834158"/>
                  </a:cubicBezTo>
                  <a:cubicBezTo>
                    <a:pt x="351433" y="834158"/>
                    <a:pt x="422394" y="874470"/>
                    <a:pt x="407069" y="841479"/>
                  </a:cubicBezTo>
                  <a:cubicBezTo>
                    <a:pt x="391745" y="808487"/>
                    <a:pt x="298237" y="781450"/>
                    <a:pt x="298237" y="781450"/>
                  </a:cubicBezTo>
                  <a:lnTo>
                    <a:pt x="182766" y="436210"/>
                  </a:lnTo>
                  <a:lnTo>
                    <a:pt x="276568" y="319959"/>
                  </a:lnTo>
                </a:path>
              </a:pathLst>
            </a:custGeom>
            <a:solidFill>
              <a:srgbClr val="FFFFFF"/>
            </a:solidFill>
            <a:ln w="973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56E417F7-DC6E-4084-9FAE-BBF8F1BB73D0}"/>
                </a:ext>
              </a:extLst>
            </p:cNvPr>
            <p:cNvSpPr/>
            <p:nvPr/>
          </p:nvSpPr>
          <p:spPr>
            <a:xfrm>
              <a:off x="3195748" y="7423851"/>
              <a:ext cx="418337" cy="990560"/>
            </a:xfrm>
            <a:custGeom>
              <a:avLst/>
              <a:gdLst>
                <a:gd name="connsiteX0" fmla="*/ 343215 w 418337"/>
                <a:gd name="connsiteY0" fmla="*/ 990525 h 990560"/>
                <a:gd name="connsiteX1" fmla="*/ 227843 w 418337"/>
                <a:gd name="connsiteY1" fmla="*/ 899067 h 990560"/>
                <a:gd name="connsiteX2" fmla="*/ 3344 w 418337"/>
                <a:gd name="connsiteY2" fmla="*/ 440309 h 990560"/>
                <a:gd name="connsiteX3" fmla="*/ 311786 w 418337"/>
                <a:gd name="connsiteY3" fmla="*/ 1951 h 990560"/>
                <a:gd name="connsiteX4" fmla="*/ 318033 w 418337"/>
                <a:gd name="connsiteY4" fmla="*/ 788 h 990560"/>
                <a:gd name="connsiteX5" fmla="*/ 319194 w 418337"/>
                <a:gd name="connsiteY5" fmla="*/ 7030 h 990560"/>
                <a:gd name="connsiteX6" fmla="*/ 318618 w 418337"/>
                <a:gd name="connsiteY6" fmla="*/ 7710 h 990560"/>
                <a:gd name="connsiteX7" fmla="*/ 11836 w 418337"/>
                <a:gd name="connsiteY7" fmla="*/ 442944 h 990560"/>
                <a:gd name="connsiteX8" fmla="*/ 234773 w 418337"/>
                <a:gd name="connsiteY8" fmla="*/ 893893 h 990560"/>
                <a:gd name="connsiteX9" fmla="*/ 353562 w 418337"/>
                <a:gd name="connsiteY9" fmla="*/ 979105 h 990560"/>
                <a:gd name="connsiteX10" fmla="*/ 351512 w 418337"/>
                <a:gd name="connsiteY10" fmla="*/ 840111 h 990560"/>
                <a:gd name="connsiteX11" fmla="*/ 352976 w 418337"/>
                <a:gd name="connsiteY11" fmla="*/ 835231 h 990560"/>
                <a:gd name="connsiteX12" fmla="*/ 357954 w 418337"/>
                <a:gd name="connsiteY12" fmla="*/ 834743 h 990560"/>
                <a:gd name="connsiteX13" fmla="*/ 409101 w 418337"/>
                <a:gd name="connsiteY13" fmla="*/ 854264 h 990560"/>
                <a:gd name="connsiteX14" fmla="*/ 409101 w 418337"/>
                <a:gd name="connsiteY14" fmla="*/ 854264 h 990560"/>
                <a:gd name="connsiteX15" fmla="*/ 407344 w 418337"/>
                <a:gd name="connsiteY15" fmla="*/ 848017 h 990560"/>
                <a:gd name="connsiteX16" fmla="*/ 301342 w 418337"/>
                <a:gd name="connsiteY16" fmla="*/ 790331 h 990560"/>
                <a:gd name="connsiteX17" fmla="*/ 298413 w 418337"/>
                <a:gd name="connsiteY17" fmla="*/ 787500 h 990560"/>
                <a:gd name="connsiteX18" fmla="*/ 183236 w 418337"/>
                <a:gd name="connsiteY18" fmla="*/ 442358 h 990560"/>
                <a:gd name="connsiteX19" fmla="*/ 184017 w 418337"/>
                <a:gd name="connsiteY19" fmla="*/ 438161 h 990560"/>
                <a:gd name="connsiteX20" fmla="*/ 277135 w 418337"/>
                <a:gd name="connsiteY20" fmla="*/ 321910 h 990560"/>
                <a:gd name="connsiteX21" fmla="*/ 283304 w 418337"/>
                <a:gd name="connsiteY21" fmla="*/ 321159 h 990560"/>
                <a:gd name="connsiteX22" fmla="*/ 283382 w 418337"/>
                <a:gd name="connsiteY22" fmla="*/ 321227 h 990560"/>
                <a:gd name="connsiteX23" fmla="*/ 284065 w 418337"/>
                <a:gd name="connsiteY23" fmla="*/ 327474 h 990560"/>
                <a:gd name="connsiteX24" fmla="*/ 192509 w 418337"/>
                <a:gd name="connsiteY24" fmla="*/ 441773 h 990560"/>
                <a:gd name="connsiteX25" fmla="*/ 306417 w 418337"/>
                <a:gd name="connsiteY25" fmla="*/ 782523 h 990560"/>
                <a:gd name="connsiteX26" fmla="*/ 415738 w 418337"/>
                <a:gd name="connsiteY26" fmla="*/ 844308 h 990560"/>
                <a:gd name="connsiteX27" fmla="*/ 415738 w 418337"/>
                <a:gd name="connsiteY27" fmla="*/ 860902 h 990560"/>
                <a:gd name="connsiteX28" fmla="*/ 363908 w 418337"/>
                <a:gd name="connsiteY28" fmla="*/ 848017 h 990560"/>
                <a:gd name="connsiteX29" fmla="*/ 358638 w 418337"/>
                <a:gd name="connsiteY29" fmla="*/ 987011 h 990560"/>
                <a:gd name="connsiteX30" fmla="*/ 343215 w 418337"/>
                <a:gd name="connsiteY30" fmla="*/ 990525 h 99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18337" h="990560">
                  <a:moveTo>
                    <a:pt x="343215" y="990525"/>
                  </a:moveTo>
                  <a:cubicBezTo>
                    <a:pt x="299487" y="990525"/>
                    <a:pt x="235847" y="909413"/>
                    <a:pt x="227843" y="899067"/>
                  </a:cubicBezTo>
                  <a:cubicBezTo>
                    <a:pt x="217203" y="884913"/>
                    <a:pt x="-31502" y="550899"/>
                    <a:pt x="3344" y="440309"/>
                  </a:cubicBezTo>
                  <a:cubicBezTo>
                    <a:pt x="38190" y="329719"/>
                    <a:pt x="300658" y="15323"/>
                    <a:pt x="311786" y="1951"/>
                  </a:cubicBezTo>
                  <a:cubicBezTo>
                    <a:pt x="313191" y="-94"/>
                    <a:pt x="315983" y="-615"/>
                    <a:pt x="318033" y="788"/>
                  </a:cubicBezTo>
                  <a:cubicBezTo>
                    <a:pt x="320073" y="2190"/>
                    <a:pt x="320590" y="4985"/>
                    <a:pt x="319194" y="7030"/>
                  </a:cubicBezTo>
                  <a:cubicBezTo>
                    <a:pt x="319018" y="7275"/>
                    <a:pt x="318833" y="7503"/>
                    <a:pt x="318618" y="7710"/>
                  </a:cubicBezTo>
                  <a:cubicBezTo>
                    <a:pt x="315885" y="10931"/>
                    <a:pt x="45999" y="335185"/>
                    <a:pt x="11836" y="442944"/>
                  </a:cubicBezTo>
                  <a:cubicBezTo>
                    <a:pt x="-22327" y="550703"/>
                    <a:pt x="232235" y="890477"/>
                    <a:pt x="234773" y="893893"/>
                  </a:cubicBezTo>
                  <a:cubicBezTo>
                    <a:pt x="257516" y="923176"/>
                    <a:pt x="323303" y="996772"/>
                    <a:pt x="353562" y="979105"/>
                  </a:cubicBezTo>
                  <a:cubicBezTo>
                    <a:pt x="383820" y="961438"/>
                    <a:pt x="362444" y="872712"/>
                    <a:pt x="351512" y="840111"/>
                  </a:cubicBezTo>
                  <a:cubicBezTo>
                    <a:pt x="350966" y="838335"/>
                    <a:pt x="351551" y="836412"/>
                    <a:pt x="352976" y="835231"/>
                  </a:cubicBezTo>
                  <a:cubicBezTo>
                    <a:pt x="354382" y="834069"/>
                    <a:pt x="356353" y="833884"/>
                    <a:pt x="357954" y="834743"/>
                  </a:cubicBezTo>
                  <a:cubicBezTo>
                    <a:pt x="380990" y="847822"/>
                    <a:pt x="405392" y="857095"/>
                    <a:pt x="409101" y="854264"/>
                  </a:cubicBezTo>
                  <a:lnTo>
                    <a:pt x="409101" y="854264"/>
                  </a:lnTo>
                  <a:cubicBezTo>
                    <a:pt x="409101" y="854264"/>
                    <a:pt x="409589" y="852703"/>
                    <a:pt x="407344" y="848017"/>
                  </a:cubicBezTo>
                  <a:cubicBezTo>
                    <a:pt x="395533" y="822444"/>
                    <a:pt x="326817" y="797749"/>
                    <a:pt x="301342" y="790331"/>
                  </a:cubicBezTo>
                  <a:cubicBezTo>
                    <a:pt x="299955" y="789941"/>
                    <a:pt x="298853" y="788877"/>
                    <a:pt x="298413" y="787500"/>
                  </a:cubicBezTo>
                  <a:lnTo>
                    <a:pt x="183236" y="442358"/>
                  </a:lnTo>
                  <a:cubicBezTo>
                    <a:pt x="182758" y="440914"/>
                    <a:pt x="183050" y="439333"/>
                    <a:pt x="184017" y="438161"/>
                  </a:cubicBezTo>
                  <a:lnTo>
                    <a:pt x="277135" y="321910"/>
                  </a:lnTo>
                  <a:cubicBezTo>
                    <a:pt x="278628" y="319997"/>
                    <a:pt x="281391" y="319665"/>
                    <a:pt x="283304" y="321159"/>
                  </a:cubicBezTo>
                  <a:cubicBezTo>
                    <a:pt x="283333" y="321188"/>
                    <a:pt x="283352" y="321207"/>
                    <a:pt x="283382" y="321227"/>
                  </a:cubicBezTo>
                  <a:cubicBezTo>
                    <a:pt x="285275" y="322779"/>
                    <a:pt x="285578" y="325551"/>
                    <a:pt x="284065" y="327474"/>
                  </a:cubicBezTo>
                  <a:lnTo>
                    <a:pt x="192509" y="441773"/>
                  </a:lnTo>
                  <a:lnTo>
                    <a:pt x="306417" y="782523"/>
                  </a:lnTo>
                  <a:cubicBezTo>
                    <a:pt x="321254" y="787012"/>
                    <a:pt x="400902" y="812488"/>
                    <a:pt x="415738" y="844308"/>
                  </a:cubicBezTo>
                  <a:cubicBezTo>
                    <a:pt x="419252" y="851922"/>
                    <a:pt x="419154" y="857485"/>
                    <a:pt x="415738" y="860902"/>
                  </a:cubicBezTo>
                  <a:cubicBezTo>
                    <a:pt x="407344" y="868613"/>
                    <a:pt x="381282" y="857095"/>
                    <a:pt x="363908" y="848017"/>
                  </a:cubicBezTo>
                  <a:cubicBezTo>
                    <a:pt x="372888" y="878764"/>
                    <a:pt x="394655" y="966123"/>
                    <a:pt x="358638" y="987011"/>
                  </a:cubicBezTo>
                  <a:cubicBezTo>
                    <a:pt x="353913" y="989578"/>
                    <a:pt x="348584" y="990789"/>
                    <a:pt x="343215" y="990525"/>
                  </a:cubicBezTo>
                  <a:close/>
                </a:path>
              </a:pathLst>
            </a:custGeom>
            <a:solidFill>
              <a:srgbClr val="231F20"/>
            </a:solidFill>
            <a:ln w="9739"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058344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圆角 59">
            <a:extLst>
              <a:ext uri="{FF2B5EF4-FFF2-40B4-BE49-F238E27FC236}">
                <a16:creationId xmlns:a16="http://schemas.microsoft.com/office/drawing/2014/main" id="{337E8C4A-F307-416E-85EC-0911F7558F0C}"/>
              </a:ext>
            </a:extLst>
          </p:cNvPr>
          <p:cNvSpPr/>
          <p:nvPr/>
        </p:nvSpPr>
        <p:spPr>
          <a:xfrm>
            <a:off x="660400" y="1473382"/>
            <a:ext cx="10858500" cy="1546432"/>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2" name="标题 1">
            <a:extLst>
              <a:ext uri="{FF2B5EF4-FFF2-40B4-BE49-F238E27FC236}">
                <a16:creationId xmlns:a16="http://schemas.microsoft.com/office/drawing/2014/main" id="{8A8C79D7-313F-4ECF-820F-7F3B2FD04E3A}"/>
              </a:ext>
            </a:extLst>
          </p:cNvPr>
          <p:cNvSpPr>
            <a:spLocks noGrp="1"/>
          </p:cNvSpPr>
          <p:nvPr>
            <p:ph type="title"/>
          </p:nvPr>
        </p:nvSpPr>
        <p:spPr/>
        <p:txBody>
          <a:bodyPr/>
          <a:lstStyle/>
          <a:p>
            <a:r>
              <a:rPr lang="zh-CN" altLang="en-US" dirty="0"/>
              <a:t>冲突发生的过程</a:t>
            </a:r>
          </a:p>
        </p:txBody>
      </p:sp>
      <p:sp>
        <p:nvSpPr>
          <p:cNvPr id="3" name="文本框 2">
            <a:extLst>
              <a:ext uri="{FF2B5EF4-FFF2-40B4-BE49-F238E27FC236}">
                <a16:creationId xmlns:a16="http://schemas.microsoft.com/office/drawing/2014/main" id="{A3C0216A-9170-4ABE-BFC6-D2E3F412552A}"/>
              </a:ext>
            </a:extLst>
          </p:cNvPr>
          <p:cNvSpPr txBox="1"/>
          <p:nvPr/>
        </p:nvSpPr>
        <p:spPr>
          <a:xfrm>
            <a:off x="1572578" y="3143560"/>
            <a:ext cx="1228725" cy="769441"/>
          </a:xfrm>
          <a:prstGeom prst="rect">
            <a:avLst/>
          </a:prstGeom>
          <a:noFill/>
        </p:spPr>
        <p:txBody>
          <a:bodyPr wrap="square" rtlCol="0">
            <a:noAutofit/>
          </a:bodyPr>
          <a:lstStyle/>
          <a:p>
            <a:pPr algn="ctr"/>
            <a:r>
              <a:rPr lang="en-US" altLang="zh-CN" sz="4400" b="1" dirty="0">
                <a:solidFill>
                  <a:schemeClr val="bg1">
                    <a:lumMod val="85000"/>
                  </a:schemeClr>
                </a:solidFill>
              </a:rPr>
              <a:t>01</a:t>
            </a:r>
            <a:endParaRPr lang="zh-CN" altLang="en-US" sz="4400" b="1" dirty="0">
              <a:solidFill>
                <a:schemeClr val="bg1">
                  <a:lumMod val="85000"/>
                </a:schemeClr>
              </a:solidFill>
            </a:endParaRPr>
          </a:p>
        </p:txBody>
      </p:sp>
      <p:sp>
        <p:nvSpPr>
          <p:cNvPr id="4" name="文本框 3">
            <a:extLst>
              <a:ext uri="{FF2B5EF4-FFF2-40B4-BE49-F238E27FC236}">
                <a16:creationId xmlns:a16="http://schemas.microsoft.com/office/drawing/2014/main" id="{E91C4B0E-F716-4FC3-8ED5-ED30D249EC6B}"/>
              </a:ext>
            </a:extLst>
          </p:cNvPr>
          <p:cNvSpPr txBox="1"/>
          <p:nvPr/>
        </p:nvSpPr>
        <p:spPr>
          <a:xfrm>
            <a:off x="4178618" y="3143560"/>
            <a:ext cx="1228725" cy="769441"/>
          </a:xfrm>
          <a:prstGeom prst="rect">
            <a:avLst/>
          </a:prstGeom>
          <a:noFill/>
        </p:spPr>
        <p:txBody>
          <a:bodyPr wrap="square" rtlCol="0">
            <a:noAutofit/>
          </a:bodyPr>
          <a:lstStyle/>
          <a:p>
            <a:pPr algn="ctr"/>
            <a:r>
              <a:rPr lang="en-US" altLang="zh-CN" sz="4400" b="1" dirty="0">
                <a:solidFill>
                  <a:schemeClr val="bg1">
                    <a:lumMod val="85000"/>
                  </a:schemeClr>
                </a:solidFill>
              </a:rPr>
              <a:t>02</a:t>
            </a:r>
            <a:endParaRPr lang="zh-CN" altLang="en-US" sz="4400" b="1" dirty="0">
              <a:solidFill>
                <a:schemeClr val="bg1">
                  <a:lumMod val="85000"/>
                </a:schemeClr>
              </a:solidFill>
            </a:endParaRPr>
          </a:p>
        </p:txBody>
      </p:sp>
      <p:sp>
        <p:nvSpPr>
          <p:cNvPr id="5" name="文本框 4">
            <a:extLst>
              <a:ext uri="{FF2B5EF4-FFF2-40B4-BE49-F238E27FC236}">
                <a16:creationId xmlns:a16="http://schemas.microsoft.com/office/drawing/2014/main" id="{469D568F-C9D2-4AA9-810F-70984352DB7F}"/>
              </a:ext>
            </a:extLst>
          </p:cNvPr>
          <p:cNvSpPr txBox="1"/>
          <p:nvPr/>
        </p:nvSpPr>
        <p:spPr>
          <a:xfrm>
            <a:off x="6784658" y="3143560"/>
            <a:ext cx="1228725" cy="769441"/>
          </a:xfrm>
          <a:prstGeom prst="rect">
            <a:avLst/>
          </a:prstGeom>
          <a:noFill/>
        </p:spPr>
        <p:txBody>
          <a:bodyPr wrap="square" rtlCol="0">
            <a:noAutofit/>
          </a:bodyPr>
          <a:lstStyle/>
          <a:p>
            <a:pPr algn="ctr"/>
            <a:r>
              <a:rPr lang="en-US" altLang="zh-CN" sz="4400" b="1" dirty="0">
                <a:solidFill>
                  <a:schemeClr val="bg1">
                    <a:lumMod val="85000"/>
                  </a:schemeClr>
                </a:solidFill>
              </a:rPr>
              <a:t>03</a:t>
            </a:r>
            <a:endParaRPr lang="zh-CN" altLang="en-US" sz="4400" b="1" dirty="0">
              <a:solidFill>
                <a:schemeClr val="bg1">
                  <a:lumMod val="85000"/>
                </a:schemeClr>
              </a:solidFill>
            </a:endParaRPr>
          </a:p>
        </p:txBody>
      </p:sp>
      <p:sp>
        <p:nvSpPr>
          <p:cNvPr id="6" name="文本框 5">
            <a:extLst>
              <a:ext uri="{FF2B5EF4-FFF2-40B4-BE49-F238E27FC236}">
                <a16:creationId xmlns:a16="http://schemas.microsoft.com/office/drawing/2014/main" id="{8C4FF80E-0E60-4C4A-8868-BD9F0E3760A2}"/>
              </a:ext>
            </a:extLst>
          </p:cNvPr>
          <p:cNvSpPr txBox="1"/>
          <p:nvPr/>
        </p:nvSpPr>
        <p:spPr>
          <a:xfrm>
            <a:off x="9390698" y="3143560"/>
            <a:ext cx="1228725" cy="769441"/>
          </a:xfrm>
          <a:prstGeom prst="rect">
            <a:avLst/>
          </a:prstGeom>
          <a:noFill/>
        </p:spPr>
        <p:txBody>
          <a:bodyPr wrap="square" rtlCol="0">
            <a:noAutofit/>
          </a:bodyPr>
          <a:lstStyle/>
          <a:p>
            <a:pPr algn="ctr"/>
            <a:r>
              <a:rPr lang="en-US" altLang="zh-CN" sz="4400" b="1" dirty="0">
                <a:solidFill>
                  <a:schemeClr val="bg1">
                    <a:lumMod val="85000"/>
                  </a:schemeClr>
                </a:solidFill>
              </a:rPr>
              <a:t>04</a:t>
            </a:r>
            <a:endParaRPr lang="zh-CN" altLang="en-US" sz="4400" b="1" dirty="0">
              <a:solidFill>
                <a:schemeClr val="bg1">
                  <a:lumMod val="85000"/>
                </a:schemeClr>
              </a:solidFill>
            </a:endParaRPr>
          </a:p>
        </p:txBody>
      </p:sp>
      <p:sp>
        <p:nvSpPr>
          <p:cNvPr id="7" name="文本框 5">
            <a:extLst>
              <a:ext uri="{FF2B5EF4-FFF2-40B4-BE49-F238E27FC236}">
                <a16:creationId xmlns:a16="http://schemas.microsoft.com/office/drawing/2014/main" id="{633D8EA5-D7F6-47BC-8EDE-DDC0CF7505F4}"/>
              </a:ext>
            </a:extLst>
          </p:cNvPr>
          <p:cNvSpPr txBox="1"/>
          <p:nvPr/>
        </p:nvSpPr>
        <p:spPr>
          <a:xfrm>
            <a:off x="1128465" y="1737470"/>
            <a:ext cx="6506854" cy="36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30000"/>
              </a:lnSpc>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zh-CN" altLang="en-US" sz="2000" dirty="0">
                <a:latin typeface="+mn-ea"/>
                <a:ea typeface="+mn-ea"/>
              </a:rPr>
              <a:t>冲突的发生是一个互动累积的过程</a:t>
            </a:r>
            <a:endParaRPr lang="en-US" sz="2000" dirty="0">
              <a:latin typeface="+mn-ea"/>
              <a:ea typeface="+mn-ea"/>
            </a:endParaRPr>
          </a:p>
        </p:txBody>
      </p:sp>
      <p:sp>
        <p:nvSpPr>
          <p:cNvPr id="8" name="文本框 7">
            <a:extLst>
              <a:ext uri="{FF2B5EF4-FFF2-40B4-BE49-F238E27FC236}">
                <a16:creationId xmlns:a16="http://schemas.microsoft.com/office/drawing/2014/main" id="{0830BD1E-AB7D-4112-AC84-EAA6C6FFE418}"/>
              </a:ext>
            </a:extLst>
          </p:cNvPr>
          <p:cNvSpPr txBox="1"/>
          <p:nvPr/>
        </p:nvSpPr>
        <p:spPr>
          <a:xfrm>
            <a:off x="1128466" y="2109553"/>
            <a:ext cx="6416188"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pPr algn="l"/>
            <a:r>
              <a:rPr lang="zh-CN" altLang="en-US" sz="1600" dirty="0">
                <a:solidFill>
                  <a:schemeClr val="tx1">
                    <a:lumMod val="75000"/>
                    <a:lumOff val="25000"/>
                  </a:schemeClr>
                </a:solidFill>
                <a:latin typeface="+mn-ea"/>
                <a:ea typeface="+mn-ea"/>
              </a:rPr>
              <a:t>客观原因无法避免，虽然是冲突的起始原因，但是如果没有认知和行为的加入，冲突并不会爆发。</a:t>
            </a:r>
          </a:p>
        </p:txBody>
      </p:sp>
      <p:grpSp>
        <p:nvGrpSpPr>
          <p:cNvPr id="41" name="组合 40">
            <a:extLst>
              <a:ext uri="{FF2B5EF4-FFF2-40B4-BE49-F238E27FC236}">
                <a16:creationId xmlns:a16="http://schemas.microsoft.com/office/drawing/2014/main" id="{C2AF4F93-8BA5-45D8-AF9C-776793ABE837}"/>
              </a:ext>
            </a:extLst>
          </p:cNvPr>
          <p:cNvGrpSpPr/>
          <p:nvPr/>
        </p:nvGrpSpPr>
        <p:grpSpPr>
          <a:xfrm>
            <a:off x="1244600" y="3708588"/>
            <a:ext cx="1871681" cy="449027"/>
            <a:chOff x="10215033" y="448126"/>
            <a:chExt cx="1234820" cy="327881"/>
          </a:xfrm>
        </p:grpSpPr>
        <p:sp>
          <p:nvSpPr>
            <p:cNvPr id="43" name="矩形: 圆角 42">
              <a:extLst>
                <a:ext uri="{FF2B5EF4-FFF2-40B4-BE49-F238E27FC236}">
                  <a16:creationId xmlns:a16="http://schemas.microsoft.com/office/drawing/2014/main" id="{0F67B1A9-B633-4C4F-9F2E-2D1EE43F1F45}"/>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4" name="Rounded Rectangle 5_1">
              <a:extLst>
                <a:ext uri="{FF2B5EF4-FFF2-40B4-BE49-F238E27FC236}">
                  <a16:creationId xmlns:a16="http://schemas.microsoft.com/office/drawing/2014/main" id="{0E274E26-44D9-4D29-8F0F-425DE20935DC}"/>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42" name="文本框 41">
            <a:extLst>
              <a:ext uri="{FF2B5EF4-FFF2-40B4-BE49-F238E27FC236}">
                <a16:creationId xmlns:a16="http://schemas.microsoft.com/office/drawing/2014/main" id="{1C00953E-FF8C-477A-A880-07668E6BA784}"/>
              </a:ext>
            </a:extLst>
          </p:cNvPr>
          <p:cNvSpPr txBox="1"/>
          <p:nvPr/>
        </p:nvSpPr>
        <p:spPr>
          <a:xfrm>
            <a:off x="1438939" y="3705404"/>
            <a:ext cx="1483003" cy="429862"/>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潜在对立</a:t>
            </a:r>
          </a:p>
        </p:txBody>
      </p:sp>
      <p:sp>
        <p:nvSpPr>
          <p:cNvPr id="10" name="文本框 54">
            <a:extLst>
              <a:ext uri="{FF2B5EF4-FFF2-40B4-BE49-F238E27FC236}">
                <a16:creationId xmlns:a16="http://schemas.microsoft.com/office/drawing/2014/main" id="{57A94402-AB40-488E-9AD0-1E87BCB679D6}"/>
              </a:ext>
            </a:extLst>
          </p:cNvPr>
          <p:cNvSpPr>
            <a:spLocks noChangeArrowheads="1"/>
          </p:cNvSpPr>
          <p:nvPr/>
        </p:nvSpPr>
        <p:spPr bwMode="auto">
          <a:xfrm>
            <a:off x="1241088" y="4284621"/>
            <a:ext cx="1995170" cy="929100"/>
          </a:xfrm>
          <a:prstGeom prst="rect">
            <a:avLst/>
          </a:prstGeom>
          <a:noFill/>
          <a:ln>
            <a:noFill/>
            <a:prstDash val="sysDot"/>
          </a:ln>
        </p:spPr>
        <p:txBody>
          <a:bodyPr wrap="square" lIns="0" tIns="0" rIns="0" bIns="0" rtlCol="0">
            <a:spAutoFit/>
          </a:bodyPr>
          <a:lstStyle/>
          <a:p>
            <a:pPr algn="just">
              <a:lnSpc>
                <a:spcPct val="130000"/>
              </a:lnSpc>
            </a:pPr>
            <a:r>
              <a:rPr lang="zh-CN" altLang="en-US" sz="1600" dirty="0">
                <a:solidFill>
                  <a:schemeClr val="tx1">
                    <a:lumMod val="75000"/>
                    <a:lumOff val="25000"/>
                  </a:schemeClr>
                </a:solidFill>
                <a:latin typeface="+mn-ea"/>
              </a:rPr>
              <a:t>冲突的来源包括沟通 、结构、个人变项等等，属于客观存在情况</a:t>
            </a:r>
          </a:p>
        </p:txBody>
      </p:sp>
      <p:grpSp>
        <p:nvGrpSpPr>
          <p:cNvPr id="46" name="组合 45">
            <a:extLst>
              <a:ext uri="{FF2B5EF4-FFF2-40B4-BE49-F238E27FC236}">
                <a16:creationId xmlns:a16="http://schemas.microsoft.com/office/drawing/2014/main" id="{12CA3CDF-348A-4D19-890E-417DCD099D0A}"/>
              </a:ext>
            </a:extLst>
          </p:cNvPr>
          <p:cNvGrpSpPr/>
          <p:nvPr/>
        </p:nvGrpSpPr>
        <p:grpSpPr>
          <a:xfrm>
            <a:off x="3848100" y="3708590"/>
            <a:ext cx="1871681" cy="449028"/>
            <a:chOff x="10215033" y="448126"/>
            <a:chExt cx="1234820" cy="327881"/>
          </a:xfrm>
        </p:grpSpPr>
        <p:sp>
          <p:nvSpPr>
            <p:cNvPr id="48" name="矩形: 圆角 47">
              <a:extLst>
                <a:ext uri="{FF2B5EF4-FFF2-40B4-BE49-F238E27FC236}">
                  <a16:creationId xmlns:a16="http://schemas.microsoft.com/office/drawing/2014/main" id="{C24324D4-8575-4D4F-AFC9-621C53FE2E60}"/>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9" name="Rounded Rectangle 5_1">
              <a:extLst>
                <a:ext uri="{FF2B5EF4-FFF2-40B4-BE49-F238E27FC236}">
                  <a16:creationId xmlns:a16="http://schemas.microsoft.com/office/drawing/2014/main" id="{02888ABC-529D-43BB-8211-1D88708F0A8A}"/>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47" name="文本框 46">
            <a:extLst>
              <a:ext uri="{FF2B5EF4-FFF2-40B4-BE49-F238E27FC236}">
                <a16:creationId xmlns:a16="http://schemas.microsoft.com/office/drawing/2014/main" id="{1B579506-57D4-4B07-95D3-3105339E2D48}"/>
              </a:ext>
            </a:extLst>
          </p:cNvPr>
          <p:cNvSpPr txBox="1"/>
          <p:nvPr/>
        </p:nvSpPr>
        <p:spPr>
          <a:xfrm>
            <a:off x="4024064" y="3705406"/>
            <a:ext cx="1519752" cy="429862"/>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认知介入</a:t>
            </a:r>
          </a:p>
        </p:txBody>
      </p:sp>
      <p:sp>
        <p:nvSpPr>
          <p:cNvPr id="12" name="文本框 53">
            <a:extLst>
              <a:ext uri="{FF2B5EF4-FFF2-40B4-BE49-F238E27FC236}">
                <a16:creationId xmlns:a16="http://schemas.microsoft.com/office/drawing/2014/main" id="{3FE82451-AFC7-4451-B401-07556C6F4604}"/>
              </a:ext>
            </a:extLst>
          </p:cNvPr>
          <p:cNvSpPr>
            <a:spLocks noChangeArrowheads="1"/>
          </p:cNvSpPr>
          <p:nvPr/>
        </p:nvSpPr>
        <p:spPr bwMode="auto">
          <a:xfrm>
            <a:off x="3811351" y="4284621"/>
            <a:ext cx="1995170" cy="928652"/>
          </a:xfrm>
          <a:prstGeom prst="rect">
            <a:avLst/>
          </a:prstGeom>
          <a:noFill/>
          <a:ln>
            <a:noFill/>
            <a:prstDash val="sysDot"/>
          </a:ln>
        </p:spPr>
        <p:txBody>
          <a:bodyPr wrap="square" lIns="0" tIns="0" rIns="0" bIns="0" rtlCol="0">
            <a:spAutoFit/>
          </a:bodyPr>
          <a:lstStyle/>
          <a:p>
            <a:pPr algn="just">
              <a:lnSpc>
                <a:spcPct val="130000"/>
              </a:lnSpc>
            </a:pPr>
            <a:r>
              <a:rPr lang="zh-CN" altLang="en-US" sz="1600" dirty="0">
                <a:solidFill>
                  <a:schemeClr val="tx1">
                    <a:lumMod val="75000"/>
                    <a:lumOff val="25000"/>
                  </a:schemeClr>
                </a:solidFill>
                <a:latin typeface="+mn-ea"/>
              </a:rPr>
              <a:t>当事的一方或双方感受到、知觉到冲突要件的存在</a:t>
            </a:r>
          </a:p>
        </p:txBody>
      </p:sp>
      <p:grpSp>
        <p:nvGrpSpPr>
          <p:cNvPr id="51" name="组合 50">
            <a:extLst>
              <a:ext uri="{FF2B5EF4-FFF2-40B4-BE49-F238E27FC236}">
                <a16:creationId xmlns:a16="http://schemas.microsoft.com/office/drawing/2014/main" id="{CC589B7A-303E-45BA-BB94-A2C7A8E39579}"/>
              </a:ext>
            </a:extLst>
          </p:cNvPr>
          <p:cNvGrpSpPr/>
          <p:nvPr/>
        </p:nvGrpSpPr>
        <p:grpSpPr>
          <a:xfrm>
            <a:off x="6451600" y="3708588"/>
            <a:ext cx="1871681" cy="449027"/>
            <a:chOff x="10215033" y="448126"/>
            <a:chExt cx="1234820" cy="327881"/>
          </a:xfrm>
        </p:grpSpPr>
        <p:sp>
          <p:nvSpPr>
            <p:cNvPr id="53" name="矩形: 圆角 52">
              <a:extLst>
                <a:ext uri="{FF2B5EF4-FFF2-40B4-BE49-F238E27FC236}">
                  <a16:creationId xmlns:a16="http://schemas.microsoft.com/office/drawing/2014/main" id="{390206AE-7916-4F2B-BF05-BAED69AF11D0}"/>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54" name="Rounded Rectangle 5_1">
              <a:extLst>
                <a:ext uri="{FF2B5EF4-FFF2-40B4-BE49-F238E27FC236}">
                  <a16:creationId xmlns:a16="http://schemas.microsoft.com/office/drawing/2014/main" id="{A8054161-4012-4F26-B2C0-476BB65C2158}"/>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52" name="文本框 51">
            <a:extLst>
              <a:ext uri="{FF2B5EF4-FFF2-40B4-BE49-F238E27FC236}">
                <a16:creationId xmlns:a16="http://schemas.microsoft.com/office/drawing/2014/main" id="{3CE06293-9D64-4A7D-9A50-7B1DD39DDD70}"/>
              </a:ext>
            </a:extLst>
          </p:cNvPr>
          <p:cNvSpPr txBox="1"/>
          <p:nvPr/>
        </p:nvSpPr>
        <p:spPr>
          <a:xfrm>
            <a:off x="6790829" y="3705404"/>
            <a:ext cx="1193216" cy="429862"/>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行为</a:t>
            </a:r>
          </a:p>
        </p:txBody>
      </p:sp>
      <p:sp>
        <p:nvSpPr>
          <p:cNvPr id="14" name="文本框 52">
            <a:extLst>
              <a:ext uri="{FF2B5EF4-FFF2-40B4-BE49-F238E27FC236}">
                <a16:creationId xmlns:a16="http://schemas.microsoft.com/office/drawing/2014/main" id="{162E34A3-D1A2-4524-83E2-DE789DC3B481}"/>
              </a:ext>
            </a:extLst>
          </p:cNvPr>
          <p:cNvSpPr>
            <a:spLocks noChangeArrowheads="1"/>
          </p:cNvSpPr>
          <p:nvPr/>
        </p:nvSpPr>
        <p:spPr bwMode="auto">
          <a:xfrm>
            <a:off x="6417392" y="4284621"/>
            <a:ext cx="1995170" cy="928652"/>
          </a:xfrm>
          <a:prstGeom prst="rect">
            <a:avLst/>
          </a:prstGeom>
          <a:noFill/>
          <a:ln>
            <a:noFill/>
            <a:prstDash val="sysDot"/>
          </a:ln>
        </p:spPr>
        <p:txBody>
          <a:bodyPr wrap="square" lIns="0" tIns="0" rIns="0" bIns="0" rtlCol="0">
            <a:spAutoFit/>
          </a:bodyPr>
          <a:lstStyle/>
          <a:p>
            <a:pPr algn="just">
              <a:lnSpc>
                <a:spcPct val="130000"/>
              </a:lnSpc>
            </a:pPr>
            <a:r>
              <a:rPr lang="zh-CN" altLang="en-US" sz="1600" dirty="0">
                <a:solidFill>
                  <a:schemeClr val="tx1">
                    <a:lumMod val="75000"/>
                    <a:lumOff val="25000"/>
                  </a:schemeClr>
                </a:solidFill>
                <a:latin typeface="+mn-ea"/>
              </a:rPr>
              <a:t>有明显的冲突出现。包含了冲突两方的言论陈述、行动、反抗</a:t>
            </a:r>
          </a:p>
        </p:txBody>
      </p:sp>
      <p:grpSp>
        <p:nvGrpSpPr>
          <p:cNvPr id="56" name="组合 55">
            <a:extLst>
              <a:ext uri="{FF2B5EF4-FFF2-40B4-BE49-F238E27FC236}">
                <a16:creationId xmlns:a16="http://schemas.microsoft.com/office/drawing/2014/main" id="{129FA7AA-FA5D-42A5-96F9-E74F8F1B7517}"/>
              </a:ext>
            </a:extLst>
          </p:cNvPr>
          <p:cNvGrpSpPr/>
          <p:nvPr/>
        </p:nvGrpSpPr>
        <p:grpSpPr>
          <a:xfrm>
            <a:off x="9067800" y="3708588"/>
            <a:ext cx="1871681" cy="449027"/>
            <a:chOff x="10215033" y="448126"/>
            <a:chExt cx="1234820" cy="327881"/>
          </a:xfrm>
        </p:grpSpPr>
        <p:sp>
          <p:nvSpPr>
            <p:cNvPr id="58" name="矩形: 圆角 57">
              <a:extLst>
                <a:ext uri="{FF2B5EF4-FFF2-40B4-BE49-F238E27FC236}">
                  <a16:creationId xmlns:a16="http://schemas.microsoft.com/office/drawing/2014/main" id="{8BAB53F6-BC0E-4C20-AFED-36C46B9E9E9B}"/>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59" name="Rounded Rectangle 5_1">
              <a:extLst>
                <a:ext uri="{FF2B5EF4-FFF2-40B4-BE49-F238E27FC236}">
                  <a16:creationId xmlns:a16="http://schemas.microsoft.com/office/drawing/2014/main" id="{7820E1AF-C1BC-4289-8EA8-E3688430DC57}"/>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57" name="文本框 56">
            <a:extLst>
              <a:ext uri="{FF2B5EF4-FFF2-40B4-BE49-F238E27FC236}">
                <a16:creationId xmlns:a16="http://schemas.microsoft.com/office/drawing/2014/main" id="{5AD6725F-DB3D-4B13-BB8D-C518FB7E0111}"/>
              </a:ext>
            </a:extLst>
          </p:cNvPr>
          <p:cNvSpPr txBox="1"/>
          <p:nvPr/>
        </p:nvSpPr>
        <p:spPr>
          <a:xfrm>
            <a:off x="9407029" y="3705404"/>
            <a:ext cx="1193216" cy="429862"/>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结果</a:t>
            </a:r>
          </a:p>
        </p:txBody>
      </p:sp>
      <p:sp>
        <p:nvSpPr>
          <p:cNvPr id="16" name="文本框 51">
            <a:extLst>
              <a:ext uri="{FF2B5EF4-FFF2-40B4-BE49-F238E27FC236}">
                <a16:creationId xmlns:a16="http://schemas.microsoft.com/office/drawing/2014/main" id="{4D68E81C-64A8-48C2-AA0F-47CA30574200}"/>
              </a:ext>
            </a:extLst>
          </p:cNvPr>
          <p:cNvSpPr>
            <a:spLocks noChangeArrowheads="1"/>
          </p:cNvSpPr>
          <p:nvPr/>
        </p:nvSpPr>
        <p:spPr bwMode="auto">
          <a:xfrm>
            <a:off x="9023430" y="4284621"/>
            <a:ext cx="1995170" cy="929100"/>
          </a:xfrm>
          <a:prstGeom prst="rect">
            <a:avLst/>
          </a:prstGeom>
          <a:noFill/>
          <a:ln>
            <a:noFill/>
            <a:prstDash val="sysDot"/>
          </a:ln>
        </p:spPr>
        <p:txBody>
          <a:bodyPr wrap="square" lIns="0" tIns="0" rIns="0" bIns="0" rtlCol="0">
            <a:spAutoFit/>
          </a:bodyPr>
          <a:lstStyle/>
          <a:p>
            <a:pPr algn="just">
              <a:lnSpc>
                <a:spcPct val="130000"/>
              </a:lnSpc>
            </a:pPr>
            <a:r>
              <a:rPr lang="zh-CN" altLang="en-US" sz="1600" dirty="0">
                <a:solidFill>
                  <a:schemeClr val="tx1">
                    <a:lumMod val="75000"/>
                    <a:lumOff val="25000"/>
                  </a:schemeClr>
                </a:solidFill>
                <a:latin typeface="+mn-ea"/>
              </a:rPr>
              <a:t>外显冲突行为和冲突处理方式交互作用之后，会产生某些结果</a:t>
            </a:r>
          </a:p>
        </p:txBody>
      </p:sp>
      <p:cxnSp>
        <p:nvCxnSpPr>
          <p:cNvPr id="17" name="直接箭头连接符 16">
            <a:extLst>
              <a:ext uri="{FF2B5EF4-FFF2-40B4-BE49-F238E27FC236}">
                <a16:creationId xmlns:a16="http://schemas.microsoft.com/office/drawing/2014/main" id="{BA622C4A-A55A-49D6-8678-D5C7E00B23A4}"/>
              </a:ext>
            </a:extLst>
          </p:cNvPr>
          <p:cNvCxnSpPr/>
          <p:nvPr/>
        </p:nvCxnSpPr>
        <p:spPr>
          <a:xfrm>
            <a:off x="3206670" y="3973496"/>
            <a:ext cx="566581" cy="0"/>
          </a:xfrm>
          <a:prstGeom prst="straightConnector1">
            <a:avLst/>
          </a:prstGeom>
          <a:ln w="25400" cap="sq">
            <a:solidFill>
              <a:schemeClr val="tx1">
                <a:lumMod val="50000"/>
                <a:lumOff val="50000"/>
                <a:alpha val="40000"/>
              </a:schemeClr>
            </a:solidFill>
            <a:prstDash val="dash"/>
            <a:bevel/>
            <a:headEnd type="none" w="lg" len="lg"/>
            <a:tailEnd type="triangle" w="lg" len="med"/>
          </a:ln>
        </p:spPr>
        <p:style>
          <a:lnRef idx="1">
            <a:schemeClr val="accent1"/>
          </a:lnRef>
          <a:fillRef idx="0">
            <a:schemeClr val="accent1"/>
          </a:fillRef>
          <a:effectRef idx="0">
            <a:schemeClr val="accent1"/>
          </a:effectRef>
          <a:fontRef idx="minor">
            <a:schemeClr val="tx1"/>
          </a:fontRef>
        </p:style>
      </p:cxnSp>
      <p:cxnSp>
        <p:nvCxnSpPr>
          <p:cNvPr id="18" name="直接箭头连接符 17">
            <a:extLst>
              <a:ext uri="{FF2B5EF4-FFF2-40B4-BE49-F238E27FC236}">
                <a16:creationId xmlns:a16="http://schemas.microsoft.com/office/drawing/2014/main" id="{C2B3F923-B08B-4062-B2C3-27DB7835F58B}"/>
              </a:ext>
            </a:extLst>
          </p:cNvPr>
          <p:cNvCxnSpPr/>
          <p:nvPr/>
        </p:nvCxnSpPr>
        <p:spPr>
          <a:xfrm>
            <a:off x="5812711" y="3973496"/>
            <a:ext cx="566581" cy="0"/>
          </a:xfrm>
          <a:prstGeom prst="straightConnector1">
            <a:avLst/>
          </a:prstGeom>
          <a:ln w="25400" cap="sq">
            <a:solidFill>
              <a:schemeClr val="tx1">
                <a:lumMod val="50000"/>
                <a:lumOff val="50000"/>
                <a:alpha val="40000"/>
              </a:schemeClr>
            </a:solidFill>
            <a:prstDash val="dash"/>
            <a:bevel/>
            <a:headEnd type="none" w="lg" len="lg"/>
            <a:tailEnd type="triangle" w="lg" len="med"/>
          </a:ln>
        </p:spPr>
        <p:style>
          <a:lnRef idx="1">
            <a:schemeClr val="accent1"/>
          </a:lnRef>
          <a:fillRef idx="0">
            <a:schemeClr val="accent1"/>
          </a:fillRef>
          <a:effectRef idx="0">
            <a:schemeClr val="accent1"/>
          </a:effectRef>
          <a:fontRef idx="minor">
            <a:schemeClr val="tx1"/>
          </a:fontRef>
        </p:style>
      </p:cxnSp>
      <p:cxnSp>
        <p:nvCxnSpPr>
          <p:cNvPr id="19" name="直接箭头连接符 18">
            <a:extLst>
              <a:ext uri="{FF2B5EF4-FFF2-40B4-BE49-F238E27FC236}">
                <a16:creationId xmlns:a16="http://schemas.microsoft.com/office/drawing/2014/main" id="{A6B12035-B204-47F6-A9CF-B4ABA96D2BBD}"/>
              </a:ext>
            </a:extLst>
          </p:cNvPr>
          <p:cNvCxnSpPr/>
          <p:nvPr/>
        </p:nvCxnSpPr>
        <p:spPr>
          <a:xfrm>
            <a:off x="8418751" y="3973496"/>
            <a:ext cx="566581" cy="0"/>
          </a:xfrm>
          <a:prstGeom prst="straightConnector1">
            <a:avLst/>
          </a:prstGeom>
          <a:ln w="25400" cap="sq">
            <a:solidFill>
              <a:schemeClr val="tx1">
                <a:lumMod val="50000"/>
                <a:lumOff val="50000"/>
                <a:alpha val="40000"/>
              </a:schemeClr>
            </a:solidFill>
            <a:prstDash val="dash"/>
            <a:bevel/>
            <a:headEnd type="none" w="lg" len="lg"/>
            <a:tailEnd type="triangle" w="lg" len="med"/>
          </a:ln>
        </p:spPr>
        <p:style>
          <a:lnRef idx="1">
            <a:schemeClr val="accent1"/>
          </a:lnRef>
          <a:fillRef idx="0">
            <a:schemeClr val="accent1"/>
          </a:fillRef>
          <a:effectRef idx="0">
            <a:schemeClr val="accent1"/>
          </a:effectRef>
          <a:fontRef idx="minor">
            <a:schemeClr val="tx1"/>
          </a:fontRef>
        </p:style>
      </p:cxnSp>
      <p:grpSp>
        <p:nvGrpSpPr>
          <p:cNvPr id="102" name="组合 101">
            <a:extLst>
              <a:ext uri="{FF2B5EF4-FFF2-40B4-BE49-F238E27FC236}">
                <a16:creationId xmlns:a16="http://schemas.microsoft.com/office/drawing/2014/main" id="{2BDE689C-B119-4920-BB53-F796AD70268D}"/>
              </a:ext>
            </a:extLst>
          </p:cNvPr>
          <p:cNvGrpSpPr/>
          <p:nvPr/>
        </p:nvGrpSpPr>
        <p:grpSpPr>
          <a:xfrm>
            <a:off x="8086824" y="1840777"/>
            <a:ext cx="2937740" cy="867454"/>
            <a:chOff x="8067774" y="1840777"/>
            <a:chExt cx="2937740" cy="867454"/>
          </a:xfrm>
        </p:grpSpPr>
        <p:sp>
          <p:nvSpPr>
            <p:cNvPr id="11" name="任意多边形: 形状 10">
              <a:extLst>
                <a:ext uri="{FF2B5EF4-FFF2-40B4-BE49-F238E27FC236}">
                  <a16:creationId xmlns:a16="http://schemas.microsoft.com/office/drawing/2014/main" id="{C47CEF93-3092-4113-8E64-010FF820696C}"/>
                </a:ext>
              </a:extLst>
            </p:cNvPr>
            <p:cNvSpPr/>
            <p:nvPr/>
          </p:nvSpPr>
          <p:spPr>
            <a:xfrm>
              <a:off x="8067774" y="2289019"/>
              <a:ext cx="853487" cy="401005"/>
            </a:xfrm>
            <a:custGeom>
              <a:avLst/>
              <a:gdLst>
                <a:gd name="connsiteX0" fmla="*/ 767433 w 853487"/>
                <a:gd name="connsiteY0" fmla="*/ 106202 h 401005"/>
                <a:gd name="connsiteX1" fmla="*/ 427114 w 853487"/>
                <a:gd name="connsiteY1" fmla="*/ 0 h 401005"/>
                <a:gd name="connsiteX2" fmla="*/ 86794 w 853487"/>
                <a:gd name="connsiteY2" fmla="*/ 106202 h 401005"/>
                <a:gd name="connsiteX3" fmla="*/ 31 w 853487"/>
                <a:gd name="connsiteY3" fmla="*/ 346862 h 401005"/>
                <a:gd name="connsiteX4" fmla="*/ 426734 w 853487"/>
                <a:gd name="connsiteY4" fmla="*/ 401006 h 401005"/>
                <a:gd name="connsiteX5" fmla="*/ 853437 w 853487"/>
                <a:gd name="connsiteY5" fmla="*/ 346862 h 401005"/>
                <a:gd name="connsiteX6" fmla="*/ 767433 w 853487"/>
                <a:gd name="connsiteY6" fmla="*/ 106202 h 40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3487" h="401005">
                  <a:moveTo>
                    <a:pt x="767433" y="106202"/>
                  </a:moveTo>
                  <a:cubicBezTo>
                    <a:pt x="676403" y="8724"/>
                    <a:pt x="520419" y="0"/>
                    <a:pt x="427114" y="0"/>
                  </a:cubicBezTo>
                  <a:cubicBezTo>
                    <a:pt x="333808" y="0"/>
                    <a:pt x="177824" y="8724"/>
                    <a:pt x="86794" y="106202"/>
                  </a:cubicBezTo>
                  <a:cubicBezTo>
                    <a:pt x="-4236" y="203680"/>
                    <a:pt x="31" y="346862"/>
                    <a:pt x="31" y="346862"/>
                  </a:cubicBezTo>
                  <a:cubicBezTo>
                    <a:pt x="31" y="346862"/>
                    <a:pt x="216797" y="401006"/>
                    <a:pt x="426734" y="401006"/>
                  </a:cubicBezTo>
                  <a:cubicBezTo>
                    <a:pt x="636672" y="401006"/>
                    <a:pt x="853437" y="346862"/>
                    <a:pt x="853437" y="346862"/>
                  </a:cubicBezTo>
                  <a:cubicBezTo>
                    <a:pt x="853437" y="346862"/>
                    <a:pt x="858463" y="203585"/>
                    <a:pt x="767433" y="106202"/>
                  </a:cubicBezTo>
                  <a:close/>
                </a:path>
              </a:pathLst>
            </a:custGeom>
            <a:solidFill>
              <a:schemeClr val="accent1"/>
            </a:solidFill>
            <a:ln w="9477"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EAE14BE5-DF7A-407D-A9E6-0305E719F651}"/>
                </a:ext>
              </a:extLst>
            </p:cNvPr>
            <p:cNvSpPr/>
            <p:nvPr/>
          </p:nvSpPr>
          <p:spPr>
            <a:xfrm>
              <a:off x="8407082" y="2327043"/>
              <a:ext cx="175517" cy="312725"/>
            </a:xfrm>
            <a:custGeom>
              <a:avLst/>
              <a:gdLst>
                <a:gd name="connsiteX0" fmla="*/ 175517 w 175517"/>
                <a:gd name="connsiteY0" fmla="*/ 9388 h 312725"/>
                <a:gd name="connsiteX1" fmla="*/ 113313 w 175517"/>
                <a:gd name="connsiteY1" fmla="*/ 224161 h 312725"/>
                <a:gd name="connsiteX2" fmla="*/ 87806 w 175517"/>
                <a:gd name="connsiteY2" fmla="*/ 312726 h 312725"/>
                <a:gd name="connsiteX3" fmla="*/ 62109 w 175517"/>
                <a:gd name="connsiteY3" fmla="*/ 224067 h 312725"/>
                <a:gd name="connsiteX4" fmla="*/ 0 w 175517"/>
                <a:gd name="connsiteY4" fmla="*/ 9388 h 312725"/>
                <a:gd name="connsiteX5" fmla="*/ 175517 w 175517"/>
                <a:gd name="connsiteY5" fmla="*/ 9388 h 312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517" h="312725">
                  <a:moveTo>
                    <a:pt x="175517" y="9388"/>
                  </a:moveTo>
                  <a:lnTo>
                    <a:pt x="113313" y="224161"/>
                  </a:lnTo>
                  <a:lnTo>
                    <a:pt x="87806" y="312726"/>
                  </a:lnTo>
                  <a:lnTo>
                    <a:pt x="62109" y="224067"/>
                  </a:lnTo>
                  <a:lnTo>
                    <a:pt x="0" y="9388"/>
                  </a:lnTo>
                  <a:cubicBezTo>
                    <a:pt x="42101" y="-3129"/>
                    <a:pt x="133416" y="-3129"/>
                    <a:pt x="175517" y="9388"/>
                  </a:cubicBezTo>
                  <a:close/>
                </a:path>
              </a:pathLst>
            </a:custGeom>
            <a:solidFill>
              <a:srgbClr val="231F20"/>
            </a:solidFill>
            <a:ln w="9477"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E9A6DA9E-3D75-4EBC-B4AD-C0746195BC92}"/>
                </a:ext>
              </a:extLst>
            </p:cNvPr>
            <p:cNvSpPr/>
            <p:nvPr/>
          </p:nvSpPr>
          <p:spPr>
            <a:xfrm>
              <a:off x="8597961" y="2051139"/>
              <a:ext cx="84819" cy="108234"/>
            </a:xfrm>
            <a:custGeom>
              <a:avLst/>
              <a:gdLst>
                <a:gd name="connsiteX0" fmla="*/ 0 w 84819"/>
                <a:gd name="connsiteY0" fmla="*/ 41692 h 108234"/>
                <a:gd name="connsiteX1" fmla="*/ 84677 w 84819"/>
                <a:gd name="connsiteY1" fmla="*/ 38373 h 108234"/>
                <a:gd name="connsiteX2" fmla="*/ 63152 w 84819"/>
                <a:gd name="connsiteY2" fmla="*/ 92327 h 108234"/>
                <a:gd name="connsiteX3" fmla="*/ 8819 w 84819"/>
                <a:gd name="connsiteY3" fmla="*/ 105033 h 108234"/>
              </a:gdLst>
              <a:ahLst/>
              <a:cxnLst>
                <a:cxn ang="0">
                  <a:pos x="connsiteX0" y="connsiteY0"/>
                </a:cxn>
                <a:cxn ang="0">
                  <a:pos x="connsiteX1" y="connsiteY1"/>
                </a:cxn>
                <a:cxn ang="0">
                  <a:pos x="connsiteX2" y="connsiteY2"/>
                </a:cxn>
                <a:cxn ang="0">
                  <a:pos x="connsiteX3" y="connsiteY3"/>
                </a:cxn>
              </a:cxnLst>
              <a:rect l="l" t="t" r="r" b="b"/>
              <a:pathLst>
                <a:path w="84819" h="108234">
                  <a:moveTo>
                    <a:pt x="0" y="41692"/>
                  </a:moveTo>
                  <a:cubicBezTo>
                    <a:pt x="7775" y="-7047"/>
                    <a:pt x="88659" y="-19090"/>
                    <a:pt x="84677" y="38373"/>
                  </a:cubicBezTo>
                  <a:cubicBezTo>
                    <a:pt x="84089" y="58333"/>
                    <a:pt x="76465" y="77440"/>
                    <a:pt x="63152" y="92327"/>
                  </a:cubicBezTo>
                  <a:cubicBezTo>
                    <a:pt x="49270" y="107148"/>
                    <a:pt x="27831" y="112164"/>
                    <a:pt x="8819" y="105033"/>
                  </a:cubicBezTo>
                </a:path>
              </a:pathLst>
            </a:custGeom>
            <a:solidFill>
              <a:srgbClr val="FFFFFF"/>
            </a:solidFill>
            <a:ln w="9477"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5779FC50-8C1E-4455-876C-0650CE588FD5}"/>
                </a:ext>
              </a:extLst>
            </p:cNvPr>
            <p:cNvSpPr/>
            <p:nvPr/>
          </p:nvSpPr>
          <p:spPr>
            <a:xfrm>
              <a:off x="8592941" y="2046263"/>
              <a:ext cx="94700" cy="118255"/>
            </a:xfrm>
            <a:custGeom>
              <a:avLst/>
              <a:gdLst>
                <a:gd name="connsiteX0" fmla="*/ 30717 w 94700"/>
                <a:gd name="connsiteY0" fmla="*/ 118253 h 118255"/>
                <a:gd name="connsiteX1" fmla="*/ 11752 w 94700"/>
                <a:gd name="connsiteY1" fmla="*/ 114365 h 118255"/>
                <a:gd name="connsiteX2" fmla="*/ 9287 w 94700"/>
                <a:gd name="connsiteY2" fmla="*/ 107918 h 118255"/>
                <a:gd name="connsiteX3" fmla="*/ 15735 w 94700"/>
                <a:gd name="connsiteY3" fmla="*/ 105452 h 118255"/>
                <a:gd name="connsiteX4" fmla="*/ 64569 w 94700"/>
                <a:gd name="connsiteY4" fmla="*/ 93789 h 118255"/>
                <a:gd name="connsiteX5" fmla="*/ 84766 w 94700"/>
                <a:gd name="connsiteY5" fmla="*/ 42964 h 118255"/>
                <a:gd name="connsiteX6" fmla="*/ 60491 w 94700"/>
                <a:gd name="connsiteY6" fmla="*/ 10060 h 118255"/>
                <a:gd name="connsiteX7" fmla="*/ 9666 w 94700"/>
                <a:gd name="connsiteY7" fmla="*/ 47326 h 118255"/>
                <a:gd name="connsiteX8" fmla="*/ 4641 w 94700"/>
                <a:gd name="connsiteY8" fmla="*/ 51972 h 118255"/>
                <a:gd name="connsiteX9" fmla="*/ 4 w 94700"/>
                <a:gd name="connsiteY9" fmla="*/ 46946 h 118255"/>
                <a:gd name="connsiteX10" fmla="*/ 184 w 94700"/>
                <a:gd name="connsiteY10" fmla="*/ 45809 h 118255"/>
                <a:gd name="connsiteX11" fmla="*/ 61724 w 94700"/>
                <a:gd name="connsiteY11" fmla="*/ 294 h 118255"/>
                <a:gd name="connsiteX12" fmla="*/ 94533 w 94700"/>
                <a:gd name="connsiteY12" fmla="*/ 43628 h 118255"/>
                <a:gd name="connsiteX13" fmla="*/ 71586 w 94700"/>
                <a:gd name="connsiteY13" fmla="*/ 100521 h 118255"/>
                <a:gd name="connsiteX14" fmla="*/ 30717 w 94700"/>
                <a:gd name="connsiteY14" fmla="*/ 118253 h 11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700" h="118255">
                  <a:moveTo>
                    <a:pt x="30717" y="118253"/>
                  </a:moveTo>
                  <a:cubicBezTo>
                    <a:pt x="24193" y="118320"/>
                    <a:pt x="17726" y="117002"/>
                    <a:pt x="11752" y="114365"/>
                  </a:cubicBezTo>
                  <a:cubicBezTo>
                    <a:pt x="9287" y="113266"/>
                    <a:pt x="8187" y="110383"/>
                    <a:pt x="9287" y="107918"/>
                  </a:cubicBezTo>
                  <a:cubicBezTo>
                    <a:pt x="10387" y="105452"/>
                    <a:pt x="13270" y="104352"/>
                    <a:pt x="15735" y="105452"/>
                  </a:cubicBezTo>
                  <a:cubicBezTo>
                    <a:pt x="32879" y="111682"/>
                    <a:pt x="52090" y="107093"/>
                    <a:pt x="64569" y="93789"/>
                  </a:cubicBezTo>
                  <a:cubicBezTo>
                    <a:pt x="77028" y="79727"/>
                    <a:pt x="84169" y="61739"/>
                    <a:pt x="84766" y="42964"/>
                  </a:cubicBezTo>
                  <a:cubicBezTo>
                    <a:pt x="86093" y="23999"/>
                    <a:pt x="77180" y="11957"/>
                    <a:pt x="60491" y="10060"/>
                  </a:cubicBezTo>
                  <a:cubicBezTo>
                    <a:pt x="36549" y="7794"/>
                    <a:pt x="14701" y="23810"/>
                    <a:pt x="9666" y="47326"/>
                  </a:cubicBezTo>
                  <a:cubicBezTo>
                    <a:pt x="9562" y="49990"/>
                    <a:pt x="7315" y="52076"/>
                    <a:pt x="4641" y="51972"/>
                  </a:cubicBezTo>
                  <a:cubicBezTo>
                    <a:pt x="1976" y="51868"/>
                    <a:pt x="-100" y="49620"/>
                    <a:pt x="4" y="46946"/>
                  </a:cubicBezTo>
                  <a:cubicBezTo>
                    <a:pt x="13" y="46558"/>
                    <a:pt x="80" y="46178"/>
                    <a:pt x="184" y="45809"/>
                  </a:cubicBezTo>
                  <a:cubicBezTo>
                    <a:pt x="5902" y="17039"/>
                    <a:pt x="32547" y="-2665"/>
                    <a:pt x="61724" y="294"/>
                  </a:cubicBezTo>
                  <a:cubicBezTo>
                    <a:pt x="78887" y="2285"/>
                    <a:pt x="96619" y="14707"/>
                    <a:pt x="94533" y="43628"/>
                  </a:cubicBezTo>
                  <a:cubicBezTo>
                    <a:pt x="93803" y="64697"/>
                    <a:pt x="85676" y="84838"/>
                    <a:pt x="71586" y="100521"/>
                  </a:cubicBezTo>
                  <a:cubicBezTo>
                    <a:pt x="60871" y="111644"/>
                    <a:pt x="46154" y="118026"/>
                    <a:pt x="30717" y="118253"/>
                  </a:cubicBezTo>
                  <a:close/>
                </a:path>
              </a:pathLst>
            </a:custGeom>
            <a:solidFill>
              <a:srgbClr val="231F20"/>
            </a:solidFill>
            <a:ln w="9477"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9643305C-4708-4D8F-AFE0-2560E2398E56}"/>
                </a:ext>
              </a:extLst>
            </p:cNvPr>
            <p:cNvSpPr/>
            <p:nvPr/>
          </p:nvSpPr>
          <p:spPr>
            <a:xfrm>
              <a:off x="8311453" y="2051139"/>
              <a:ext cx="84819" cy="108234"/>
            </a:xfrm>
            <a:custGeom>
              <a:avLst/>
              <a:gdLst>
                <a:gd name="connsiteX0" fmla="*/ 84819 w 84819"/>
                <a:gd name="connsiteY0" fmla="*/ 41692 h 108234"/>
                <a:gd name="connsiteX1" fmla="*/ 142 w 84819"/>
                <a:gd name="connsiteY1" fmla="*/ 38373 h 108234"/>
                <a:gd name="connsiteX2" fmla="*/ 21667 w 84819"/>
                <a:gd name="connsiteY2" fmla="*/ 92327 h 108234"/>
                <a:gd name="connsiteX3" fmla="*/ 76001 w 84819"/>
                <a:gd name="connsiteY3" fmla="*/ 105033 h 108234"/>
              </a:gdLst>
              <a:ahLst/>
              <a:cxnLst>
                <a:cxn ang="0">
                  <a:pos x="connsiteX0" y="connsiteY0"/>
                </a:cxn>
                <a:cxn ang="0">
                  <a:pos x="connsiteX1" y="connsiteY1"/>
                </a:cxn>
                <a:cxn ang="0">
                  <a:pos x="connsiteX2" y="connsiteY2"/>
                </a:cxn>
                <a:cxn ang="0">
                  <a:pos x="connsiteX3" y="connsiteY3"/>
                </a:cxn>
              </a:cxnLst>
              <a:rect l="l" t="t" r="r" b="b"/>
              <a:pathLst>
                <a:path w="84819" h="108234">
                  <a:moveTo>
                    <a:pt x="84819" y="41692"/>
                  </a:moveTo>
                  <a:cubicBezTo>
                    <a:pt x="77044" y="-7047"/>
                    <a:pt x="-3840" y="-19090"/>
                    <a:pt x="142" y="38373"/>
                  </a:cubicBezTo>
                  <a:cubicBezTo>
                    <a:pt x="731" y="58333"/>
                    <a:pt x="8355" y="77440"/>
                    <a:pt x="21667" y="92327"/>
                  </a:cubicBezTo>
                  <a:cubicBezTo>
                    <a:pt x="35547" y="107148"/>
                    <a:pt x="56986" y="112164"/>
                    <a:pt x="76001" y="105033"/>
                  </a:cubicBezTo>
                </a:path>
              </a:pathLst>
            </a:custGeom>
            <a:solidFill>
              <a:srgbClr val="FFFFFF"/>
            </a:solidFill>
            <a:ln w="9477"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1D8BFE7-E120-40C3-9D1D-D27B0056B0E6}"/>
                </a:ext>
              </a:extLst>
            </p:cNvPr>
            <p:cNvSpPr/>
            <p:nvPr/>
          </p:nvSpPr>
          <p:spPr>
            <a:xfrm>
              <a:off x="8306511" y="2046358"/>
              <a:ext cx="94668" cy="118165"/>
            </a:xfrm>
            <a:custGeom>
              <a:avLst/>
              <a:gdLst>
                <a:gd name="connsiteX0" fmla="*/ 64064 w 94668"/>
                <a:gd name="connsiteY0" fmla="*/ 118158 h 118165"/>
                <a:gd name="connsiteX1" fmla="*/ 23195 w 94668"/>
                <a:gd name="connsiteY1" fmla="*/ 100521 h 118165"/>
                <a:gd name="connsiteX2" fmla="*/ 154 w 94668"/>
                <a:gd name="connsiteY2" fmla="*/ 43628 h 118165"/>
                <a:gd name="connsiteX3" fmla="*/ 33057 w 94668"/>
                <a:gd name="connsiteY3" fmla="*/ 294 h 118165"/>
                <a:gd name="connsiteX4" fmla="*/ 94597 w 94668"/>
                <a:gd name="connsiteY4" fmla="*/ 45808 h 118165"/>
                <a:gd name="connsiteX5" fmla="*/ 90654 w 94668"/>
                <a:gd name="connsiteY5" fmla="*/ 51394 h 118165"/>
                <a:gd name="connsiteX6" fmla="*/ 90614 w 94668"/>
                <a:gd name="connsiteY6" fmla="*/ 51403 h 118165"/>
                <a:gd name="connsiteX7" fmla="*/ 84931 w 94668"/>
                <a:gd name="connsiteY7" fmla="*/ 47364 h 118165"/>
                <a:gd name="connsiteX8" fmla="*/ 84925 w 94668"/>
                <a:gd name="connsiteY8" fmla="*/ 47326 h 118165"/>
                <a:gd name="connsiteX9" fmla="*/ 34195 w 94668"/>
                <a:gd name="connsiteY9" fmla="*/ 10060 h 118165"/>
                <a:gd name="connsiteX10" fmla="*/ 9920 w 94668"/>
                <a:gd name="connsiteY10" fmla="*/ 42964 h 118165"/>
                <a:gd name="connsiteX11" fmla="*/ 30497 w 94668"/>
                <a:gd name="connsiteY11" fmla="*/ 93694 h 118165"/>
                <a:gd name="connsiteX12" fmla="*/ 79331 w 94668"/>
                <a:gd name="connsiteY12" fmla="*/ 105357 h 118165"/>
                <a:gd name="connsiteX13" fmla="*/ 85742 w 94668"/>
                <a:gd name="connsiteY13" fmla="*/ 107737 h 118165"/>
                <a:gd name="connsiteX14" fmla="*/ 85779 w 94668"/>
                <a:gd name="connsiteY14" fmla="*/ 107823 h 118165"/>
                <a:gd name="connsiteX15" fmla="*/ 83313 w 94668"/>
                <a:gd name="connsiteY15" fmla="*/ 114271 h 118165"/>
                <a:gd name="connsiteX16" fmla="*/ 64064 w 94668"/>
                <a:gd name="connsiteY16" fmla="*/ 118158 h 11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668" h="118165">
                  <a:moveTo>
                    <a:pt x="64064" y="118158"/>
                  </a:moveTo>
                  <a:cubicBezTo>
                    <a:pt x="48636" y="117959"/>
                    <a:pt x="33927" y="111606"/>
                    <a:pt x="23195" y="100521"/>
                  </a:cubicBezTo>
                  <a:cubicBezTo>
                    <a:pt x="9084" y="84847"/>
                    <a:pt x="929" y="64707"/>
                    <a:pt x="154" y="43628"/>
                  </a:cubicBezTo>
                  <a:cubicBezTo>
                    <a:pt x="-1838" y="14707"/>
                    <a:pt x="15894" y="2285"/>
                    <a:pt x="33057" y="294"/>
                  </a:cubicBezTo>
                  <a:cubicBezTo>
                    <a:pt x="62235" y="-2665"/>
                    <a:pt x="88881" y="17039"/>
                    <a:pt x="94597" y="45808"/>
                  </a:cubicBezTo>
                  <a:cubicBezTo>
                    <a:pt x="95051" y="48445"/>
                    <a:pt x="93286" y="50938"/>
                    <a:pt x="90654" y="51394"/>
                  </a:cubicBezTo>
                  <a:cubicBezTo>
                    <a:pt x="90641" y="51403"/>
                    <a:pt x="90628" y="51403"/>
                    <a:pt x="90614" y="51403"/>
                  </a:cubicBezTo>
                  <a:cubicBezTo>
                    <a:pt x="87929" y="51858"/>
                    <a:pt x="85385" y="50047"/>
                    <a:pt x="84931" y="47364"/>
                  </a:cubicBezTo>
                  <a:cubicBezTo>
                    <a:pt x="84929" y="47354"/>
                    <a:pt x="84927" y="47335"/>
                    <a:pt x="84925" y="47326"/>
                  </a:cubicBezTo>
                  <a:cubicBezTo>
                    <a:pt x="79890" y="23848"/>
                    <a:pt x="58102" y="7842"/>
                    <a:pt x="34195" y="10060"/>
                  </a:cubicBezTo>
                  <a:cubicBezTo>
                    <a:pt x="17506" y="11957"/>
                    <a:pt x="8593" y="23904"/>
                    <a:pt x="9920" y="42964"/>
                  </a:cubicBezTo>
                  <a:cubicBezTo>
                    <a:pt x="10643" y="61758"/>
                    <a:pt x="17922" y="79708"/>
                    <a:pt x="30497" y="93694"/>
                  </a:cubicBezTo>
                  <a:cubicBezTo>
                    <a:pt x="42977" y="106998"/>
                    <a:pt x="62185" y="111587"/>
                    <a:pt x="79331" y="105357"/>
                  </a:cubicBezTo>
                  <a:cubicBezTo>
                    <a:pt x="81759" y="104248"/>
                    <a:pt x="84629" y="105310"/>
                    <a:pt x="85742" y="107737"/>
                  </a:cubicBezTo>
                  <a:cubicBezTo>
                    <a:pt x="85754" y="107766"/>
                    <a:pt x="85766" y="107794"/>
                    <a:pt x="85779" y="107823"/>
                  </a:cubicBezTo>
                  <a:cubicBezTo>
                    <a:pt x="86849" y="110288"/>
                    <a:pt x="85753" y="113152"/>
                    <a:pt x="83313" y="114271"/>
                  </a:cubicBezTo>
                  <a:cubicBezTo>
                    <a:pt x="77253" y="116945"/>
                    <a:pt x="70686" y="118272"/>
                    <a:pt x="64064" y="118158"/>
                  </a:cubicBezTo>
                  <a:close/>
                </a:path>
              </a:pathLst>
            </a:custGeom>
            <a:solidFill>
              <a:srgbClr val="231F20"/>
            </a:solidFill>
            <a:ln w="9477"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3387F3EF-12F4-4D42-939E-F6CA164C3FCB}"/>
                </a:ext>
              </a:extLst>
            </p:cNvPr>
            <p:cNvSpPr/>
            <p:nvPr/>
          </p:nvSpPr>
          <p:spPr>
            <a:xfrm>
              <a:off x="8407082" y="2148681"/>
              <a:ext cx="175043" cy="235203"/>
            </a:xfrm>
            <a:custGeom>
              <a:avLst/>
              <a:gdLst>
                <a:gd name="connsiteX0" fmla="*/ 0 w 175043"/>
                <a:gd name="connsiteY0" fmla="*/ 187749 h 235203"/>
                <a:gd name="connsiteX1" fmla="*/ 85341 w 175043"/>
                <a:gd name="connsiteY1" fmla="*/ 235161 h 235203"/>
                <a:gd name="connsiteX2" fmla="*/ 175043 w 175043"/>
                <a:gd name="connsiteY2" fmla="*/ 187749 h 235203"/>
                <a:gd name="connsiteX3" fmla="*/ 166983 w 175043"/>
                <a:gd name="connsiteY3" fmla="*/ 0 h 235203"/>
                <a:gd name="connsiteX4" fmla="*/ 8534 w 175043"/>
                <a:gd name="connsiteY4" fmla="*/ 0 h 235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43" h="235203">
                  <a:moveTo>
                    <a:pt x="0" y="187749"/>
                  </a:moveTo>
                  <a:cubicBezTo>
                    <a:pt x="0" y="187749"/>
                    <a:pt x="21904" y="235161"/>
                    <a:pt x="85341" y="235161"/>
                  </a:cubicBezTo>
                  <a:cubicBezTo>
                    <a:pt x="121493" y="236204"/>
                    <a:pt x="155543" y="218206"/>
                    <a:pt x="175043" y="187749"/>
                  </a:cubicBezTo>
                  <a:lnTo>
                    <a:pt x="166983" y="0"/>
                  </a:lnTo>
                  <a:lnTo>
                    <a:pt x="8534" y="0"/>
                  </a:lnTo>
                  <a:close/>
                </a:path>
              </a:pathLst>
            </a:custGeom>
            <a:solidFill>
              <a:srgbClr val="FFFFFF"/>
            </a:solidFill>
            <a:ln w="9477"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D5793898-5D60-4310-89A2-0C698AFFB150}"/>
                </a:ext>
              </a:extLst>
            </p:cNvPr>
            <p:cNvSpPr/>
            <p:nvPr/>
          </p:nvSpPr>
          <p:spPr>
            <a:xfrm>
              <a:off x="8402510" y="2144225"/>
              <a:ext cx="185020" cy="244788"/>
            </a:xfrm>
            <a:custGeom>
              <a:avLst/>
              <a:gdLst>
                <a:gd name="connsiteX0" fmla="*/ 90387 w 185020"/>
                <a:gd name="connsiteY0" fmla="*/ 244738 h 244788"/>
                <a:gd name="connsiteX1" fmla="*/ 115 w 185020"/>
                <a:gd name="connsiteY1" fmla="*/ 194197 h 244788"/>
                <a:gd name="connsiteX2" fmla="*/ 115 w 185020"/>
                <a:gd name="connsiteY2" fmla="*/ 191922 h 244788"/>
                <a:gd name="connsiteX3" fmla="*/ 8649 w 185020"/>
                <a:gd name="connsiteY3" fmla="*/ 4646 h 244788"/>
                <a:gd name="connsiteX4" fmla="*/ 13580 w 185020"/>
                <a:gd name="connsiteY4" fmla="*/ 0 h 244788"/>
                <a:gd name="connsiteX5" fmla="*/ 171555 w 185020"/>
                <a:gd name="connsiteY5" fmla="*/ 0 h 244788"/>
                <a:gd name="connsiteX6" fmla="*/ 176486 w 185020"/>
                <a:gd name="connsiteY6" fmla="*/ 4646 h 244788"/>
                <a:gd name="connsiteX7" fmla="*/ 185020 w 185020"/>
                <a:gd name="connsiteY7" fmla="*/ 191922 h 244788"/>
                <a:gd name="connsiteX8" fmla="*/ 184451 w 185020"/>
                <a:gd name="connsiteY8" fmla="*/ 194482 h 244788"/>
                <a:gd name="connsiteX9" fmla="*/ 90387 w 185020"/>
                <a:gd name="connsiteY9" fmla="*/ 244738 h 244788"/>
                <a:gd name="connsiteX10" fmla="*/ 9503 w 185020"/>
                <a:gd name="connsiteY10" fmla="*/ 191163 h 244788"/>
                <a:gd name="connsiteX11" fmla="*/ 90387 w 185020"/>
                <a:gd name="connsiteY11" fmla="*/ 234971 h 244788"/>
                <a:gd name="connsiteX12" fmla="*/ 175158 w 185020"/>
                <a:gd name="connsiteY12" fmla="*/ 190973 h 244788"/>
                <a:gd name="connsiteX13" fmla="*/ 166909 w 185020"/>
                <a:gd name="connsiteY13" fmla="*/ 9767 h 244788"/>
                <a:gd name="connsiteX14" fmla="*/ 17752 w 185020"/>
                <a:gd name="connsiteY14" fmla="*/ 9767 h 24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5020" h="244788">
                  <a:moveTo>
                    <a:pt x="90387" y="244738"/>
                  </a:moveTo>
                  <a:cubicBezTo>
                    <a:pt x="24011" y="244738"/>
                    <a:pt x="1063" y="196283"/>
                    <a:pt x="115" y="194197"/>
                  </a:cubicBezTo>
                  <a:cubicBezTo>
                    <a:pt x="-38" y="193448"/>
                    <a:pt x="-38" y="192671"/>
                    <a:pt x="115" y="191922"/>
                  </a:cubicBezTo>
                  <a:lnTo>
                    <a:pt x="8649" y="4646"/>
                  </a:lnTo>
                  <a:cubicBezTo>
                    <a:pt x="8800" y="2039"/>
                    <a:pt x="10964" y="0"/>
                    <a:pt x="13580" y="0"/>
                  </a:cubicBezTo>
                  <a:lnTo>
                    <a:pt x="171555" y="0"/>
                  </a:lnTo>
                  <a:cubicBezTo>
                    <a:pt x="174171" y="0"/>
                    <a:pt x="176335" y="2039"/>
                    <a:pt x="176486" y="4646"/>
                  </a:cubicBezTo>
                  <a:lnTo>
                    <a:pt x="185020" y="191922"/>
                  </a:lnTo>
                  <a:cubicBezTo>
                    <a:pt x="185029" y="192803"/>
                    <a:pt x="184840" y="193685"/>
                    <a:pt x="184451" y="194482"/>
                  </a:cubicBezTo>
                  <a:cubicBezTo>
                    <a:pt x="164266" y="226769"/>
                    <a:pt x="128448" y="245904"/>
                    <a:pt x="90387" y="244738"/>
                  </a:cubicBezTo>
                  <a:close/>
                  <a:moveTo>
                    <a:pt x="9503" y="191163"/>
                  </a:moveTo>
                  <a:cubicBezTo>
                    <a:pt x="26094" y="219800"/>
                    <a:pt x="57336" y="236725"/>
                    <a:pt x="90387" y="234971"/>
                  </a:cubicBezTo>
                  <a:cubicBezTo>
                    <a:pt x="124365" y="236005"/>
                    <a:pt x="156450" y="219354"/>
                    <a:pt x="175158" y="190973"/>
                  </a:cubicBezTo>
                  <a:lnTo>
                    <a:pt x="166909" y="9767"/>
                  </a:lnTo>
                  <a:lnTo>
                    <a:pt x="17752" y="9767"/>
                  </a:lnTo>
                  <a:close/>
                </a:path>
              </a:pathLst>
            </a:custGeom>
            <a:solidFill>
              <a:srgbClr val="231F20"/>
            </a:solidFill>
            <a:ln w="9477"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AB92F2FB-2C01-4656-8CA5-78C3EE84DE42}"/>
                </a:ext>
              </a:extLst>
            </p:cNvPr>
            <p:cNvSpPr/>
            <p:nvPr/>
          </p:nvSpPr>
          <p:spPr>
            <a:xfrm>
              <a:off x="8412856" y="2209506"/>
              <a:ext cx="166613" cy="93855"/>
            </a:xfrm>
            <a:custGeom>
              <a:avLst/>
              <a:gdLst>
                <a:gd name="connsiteX0" fmla="*/ 2760 w 166613"/>
                <a:gd name="connsiteY0" fmla="*/ 19775 h 93855"/>
                <a:gd name="connsiteX1" fmla="*/ 50171 w 166613"/>
                <a:gd name="connsiteY1" fmla="*/ 61686 h 93855"/>
                <a:gd name="connsiteX2" fmla="*/ 166614 w 166613"/>
                <a:gd name="connsiteY2" fmla="*/ 92788 h 93855"/>
                <a:gd name="connsiteX3" fmla="*/ 161209 w 166613"/>
                <a:gd name="connsiteY3" fmla="*/ 13611 h 93855"/>
                <a:gd name="connsiteX4" fmla="*/ 77101 w 166613"/>
                <a:gd name="connsiteY4" fmla="*/ 14180 h 93855"/>
                <a:gd name="connsiteX5" fmla="*/ 4656 w 166613"/>
                <a:gd name="connsiteY5" fmla="*/ 146 h 93855"/>
                <a:gd name="connsiteX6" fmla="*/ 2760 w 166613"/>
                <a:gd name="connsiteY6" fmla="*/ 19775 h 93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13" h="93855">
                  <a:moveTo>
                    <a:pt x="2760" y="19775"/>
                  </a:moveTo>
                  <a:cubicBezTo>
                    <a:pt x="14868" y="37440"/>
                    <a:pt x="31154" y="51834"/>
                    <a:pt x="50171" y="61686"/>
                  </a:cubicBezTo>
                  <a:cubicBezTo>
                    <a:pt x="81558" y="79134"/>
                    <a:pt x="128495" y="98667"/>
                    <a:pt x="166614" y="92788"/>
                  </a:cubicBezTo>
                  <a:lnTo>
                    <a:pt x="161209" y="13611"/>
                  </a:lnTo>
                  <a:cubicBezTo>
                    <a:pt x="133291" y="17082"/>
                    <a:pt x="105063" y="17271"/>
                    <a:pt x="77101" y="14180"/>
                  </a:cubicBezTo>
                  <a:cubicBezTo>
                    <a:pt x="52377" y="13232"/>
                    <a:pt x="27945" y="8500"/>
                    <a:pt x="4656" y="146"/>
                  </a:cubicBezTo>
                  <a:cubicBezTo>
                    <a:pt x="10" y="-1561"/>
                    <a:pt x="-2076" y="12094"/>
                    <a:pt x="2760" y="19775"/>
                  </a:cubicBezTo>
                  <a:close/>
                </a:path>
              </a:pathLst>
            </a:custGeom>
            <a:solidFill>
              <a:srgbClr val="231F20"/>
            </a:solidFill>
            <a:ln w="9477"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E854A4A1-E336-4D16-83D0-BA9EEFE9E898}"/>
                </a:ext>
              </a:extLst>
            </p:cNvPr>
            <p:cNvSpPr/>
            <p:nvPr/>
          </p:nvSpPr>
          <p:spPr>
            <a:xfrm>
              <a:off x="8408174" y="2204743"/>
              <a:ext cx="176531" cy="103390"/>
            </a:xfrm>
            <a:custGeom>
              <a:avLst/>
              <a:gdLst>
                <a:gd name="connsiteX0" fmla="*/ 157263 w 176531"/>
                <a:gd name="connsiteY0" fmla="*/ 103336 h 103390"/>
                <a:gd name="connsiteX1" fmla="*/ 52958 w 176531"/>
                <a:gd name="connsiteY1" fmla="*/ 70622 h 103390"/>
                <a:gd name="connsiteX2" fmla="*/ 3365 w 176531"/>
                <a:gd name="connsiteY2" fmla="*/ 27003 h 103390"/>
                <a:gd name="connsiteX3" fmla="*/ 3365 w 176531"/>
                <a:gd name="connsiteY3" fmla="*/ 2444 h 103390"/>
                <a:gd name="connsiteX4" fmla="*/ 10951 w 176531"/>
                <a:gd name="connsiteY4" fmla="*/ 548 h 103390"/>
                <a:gd name="connsiteX5" fmla="*/ 81973 w 176531"/>
                <a:gd name="connsiteY5" fmla="*/ 14202 h 103390"/>
                <a:gd name="connsiteX6" fmla="*/ 164943 w 176531"/>
                <a:gd name="connsiteY6" fmla="*/ 14202 h 103390"/>
                <a:gd name="connsiteX7" fmla="*/ 168547 w 176531"/>
                <a:gd name="connsiteY7" fmla="*/ 15150 h 103390"/>
                <a:gd name="connsiteX8" fmla="*/ 170254 w 176531"/>
                <a:gd name="connsiteY8" fmla="*/ 18469 h 103390"/>
                <a:gd name="connsiteX9" fmla="*/ 176512 w 176531"/>
                <a:gd name="connsiteY9" fmla="*/ 97646 h 103390"/>
                <a:gd name="connsiteX10" fmla="*/ 172529 w 176531"/>
                <a:gd name="connsiteY10" fmla="*/ 102672 h 103390"/>
                <a:gd name="connsiteX11" fmla="*/ 157263 w 176531"/>
                <a:gd name="connsiteY11" fmla="*/ 103336 h 103390"/>
                <a:gd name="connsiteX12" fmla="*/ 9813 w 176531"/>
                <a:gd name="connsiteY12" fmla="*/ 10314 h 103390"/>
                <a:gd name="connsiteX13" fmla="*/ 11425 w 176531"/>
                <a:gd name="connsiteY13" fmla="*/ 21977 h 103390"/>
                <a:gd name="connsiteX14" fmla="*/ 11425 w 176531"/>
                <a:gd name="connsiteY14" fmla="*/ 21977 h 103390"/>
                <a:gd name="connsiteX15" fmla="*/ 57604 w 176531"/>
                <a:gd name="connsiteY15" fmla="*/ 62277 h 103390"/>
                <a:gd name="connsiteX16" fmla="*/ 166650 w 176531"/>
                <a:gd name="connsiteY16" fmla="*/ 93379 h 103390"/>
                <a:gd name="connsiteX17" fmla="*/ 161151 w 176531"/>
                <a:gd name="connsiteY17" fmla="*/ 23589 h 103390"/>
                <a:gd name="connsiteX18" fmla="*/ 81025 w 176531"/>
                <a:gd name="connsiteY18" fmla="*/ 23589 h 103390"/>
                <a:gd name="connsiteX19" fmla="*/ 9813 w 176531"/>
                <a:gd name="connsiteY19" fmla="*/ 10314 h 103390"/>
                <a:gd name="connsiteX20" fmla="*/ 7063 w 176531"/>
                <a:gd name="connsiteY20" fmla="*/ 9271 h 103390"/>
                <a:gd name="connsiteX21" fmla="*/ 7063 w 176531"/>
                <a:gd name="connsiteY21" fmla="*/ 9271 h 10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6531" h="103390">
                  <a:moveTo>
                    <a:pt x="157263" y="103336"/>
                  </a:moveTo>
                  <a:cubicBezTo>
                    <a:pt x="118480" y="103336"/>
                    <a:pt x="76379" y="83518"/>
                    <a:pt x="52958" y="70622"/>
                  </a:cubicBezTo>
                  <a:cubicBezTo>
                    <a:pt x="33002" y="60514"/>
                    <a:pt x="15939" y="45503"/>
                    <a:pt x="3365" y="27003"/>
                  </a:cubicBezTo>
                  <a:cubicBezTo>
                    <a:pt x="-1122" y="19436"/>
                    <a:pt x="-1122" y="10011"/>
                    <a:pt x="3365" y="2444"/>
                  </a:cubicBezTo>
                  <a:cubicBezTo>
                    <a:pt x="5159" y="149"/>
                    <a:pt x="8287" y="-638"/>
                    <a:pt x="10951" y="548"/>
                  </a:cubicBezTo>
                  <a:cubicBezTo>
                    <a:pt x="33787" y="8702"/>
                    <a:pt x="57740" y="13311"/>
                    <a:pt x="81973" y="14202"/>
                  </a:cubicBezTo>
                  <a:cubicBezTo>
                    <a:pt x="109533" y="17473"/>
                    <a:pt x="137383" y="17473"/>
                    <a:pt x="164943" y="14202"/>
                  </a:cubicBezTo>
                  <a:cubicBezTo>
                    <a:pt x="166223" y="14022"/>
                    <a:pt x="167521" y="14363"/>
                    <a:pt x="168547" y="15150"/>
                  </a:cubicBezTo>
                  <a:cubicBezTo>
                    <a:pt x="169564" y="15966"/>
                    <a:pt x="170185" y="17170"/>
                    <a:pt x="170254" y="18469"/>
                  </a:cubicBezTo>
                  <a:lnTo>
                    <a:pt x="176512" y="97646"/>
                  </a:lnTo>
                  <a:cubicBezTo>
                    <a:pt x="176739" y="100112"/>
                    <a:pt x="174985" y="102330"/>
                    <a:pt x="172529" y="102672"/>
                  </a:cubicBezTo>
                  <a:cubicBezTo>
                    <a:pt x="167465" y="103279"/>
                    <a:pt x="162361" y="103506"/>
                    <a:pt x="157263" y="103336"/>
                  </a:cubicBezTo>
                  <a:close/>
                  <a:moveTo>
                    <a:pt x="9813" y="10314"/>
                  </a:moveTo>
                  <a:cubicBezTo>
                    <a:pt x="9014" y="14269"/>
                    <a:pt x="9583" y="18384"/>
                    <a:pt x="11425" y="21977"/>
                  </a:cubicBezTo>
                  <a:lnTo>
                    <a:pt x="11425" y="21977"/>
                  </a:lnTo>
                  <a:cubicBezTo>
                    <a:pt x="23179" y="39084"/>
                    <a:pt x="39063" y="52947"/>
                    <a:pt x="57604" y="62277"/>
                  </a:cubicBezTo>
                  <a:cubicBezTo>
                    <a:pt x="82068" y="75742"/>
                    <a:pt x="127868" y="97267"/>
                    <a:pt x="166650" y="93379"/>
                  </a:cubicBezTo>
                  <a:lnTo>
                    <a:pt x="161151" y="23589"/>
                  </a:lnTo>
                  <a:cubicBezTo>
                    <a:pt x="134520" y="26491"/>
                    <a:pt x="107655" y="26491"/>
                    <a:pt x="81025" y="23589"/>
                  </a:cubicBezTo>
                  <a:cubicBezTo>
                    <a:pt x="56774" y="22603"/>
                    <a:pt x="32792" y="18128"/>
                    <a:pt x="9813" y="10314"/>
                  </a:cubicBezTo>
                  <a:close/>
                  <a:moveTo>
                    <a:pt x="7063" y="9271"/>
                  </a:moveTo>
                  <a:lnTo>
                    <a:pt x="7063" y="9271"/>
                  </a:lnTo>
                  <a:close/>
                </a:path>
              </a:pathLst>
            </a:custGeom>
            <a:solidFill>
              <a:srgbClr val="231F20"/>
            </a:solidFill>
            <a:ln w="9477"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FFDC7EB4-B415-4C2B-BEC3-5E726E360EBD}"/>
                </a:ext>
              </a:extLst>
            </p:cNvPr>
            <p:cNvSpPr/>
            <p:nvPr/>
          </p:nvSpPr>
          <p:spPr>
            <a:xfrm>
              <a:off x="8378919" y="1905745"/>
              <a:ext cx="236394" cy="336052"/>
            </a:xfrm>
            <a:custGeom>
              <a:avLst/>
              <a:gdLst>
                <a:gd name="connsiteX0" fmla="*/ 111702 w 236394"/>
                <a:gd name="connsiteY0" fmla="*/ 336052 h 336052"/>
                <a:gd name="connsiteX1" fmla="*/ 124693 w 236394"/>
                <a:gd name="connsiteY1" fmla="*/ 336052 h 336052"/>
                <a:gd name="connsiteX2" fmla="*/ 236394 w 236394"/>
                <a:gd name="connsiteY2" fmla="*/ 224351 h 336052"/>
                <a:gd name="connsiteX3" fmla="*/ 236394 w 236394"/>
                <a:gd name="connsiteY3" fmla="*/ 223972 h 336052"/>
                <a:gd name="connsiteX4" fmla="*/ 236394 w 236394"/>
                <a:gd name="connsiteY4" fmla="*/ 47411 h 336052"/>
                <a:gd name="connsiteX5" fmla="*/ 118150 w 236394"/>
                <a:gd name="connsiteY5" fmla="*/ 0 h 336052"/>
                <a:gd name="connsiteX6" fmla="*/ 1 w 236394"/>
                <a:gd name="connsiteY6" fmla="*/ 47411 h 336052"/>
                <a:gd name="connsiteX7" fmla="*/ 1 w 236394"/>
                <a:gd name="connsiteY7" fmla="*/ 223972 h 336052"/>
                <a:gd name="connsiteX8" fmla="*/ 111322 w 236394"/>
                <a:gd name="connsiteY8" fmla="*/ 336052 h 336052"/>
                <a:gd name="connsiteX9" fmla="*/ 111702 w 236394"/>
                <a:gd name="connsiteY9" fmla="*/ 336052 h 33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394" h="336052">
                  <a:moveTo>
                    <a:pt x="111702" y="336052"/>
                  </a:moveTo>
                  <a:lnTo>
                    <a:pt x="124693" y="336052"/>
                  </a:lnTo>
                  <a:cubicBezTo>
                    <a:pt x="186384" y="336052"/>
                    <a:pt x="236394" y="286043"/>
                    <a:pt x="236394" y="224351"/>
                  </a:cubicBezTo>
                  <a:cubicBezTo>
                    <a:pt x="236394" y="224228"/>
                    <a:pt x="236394" y="224095"/>
                    <a:pt x="236394" y="223972"/>
                  </a:cubicBezTo>
                  <a:lnTo>
                    <a:pt x="236394" y="47411"/>
                  </a:lnTo>
                  <a:cubicBezTo>
                    <a:pt x="236394" y="47411"/>
                    <a:pt x="197612" y="0"/>
                    <a:pt x="118150" y="0"/>
                  </a:cubicBezTo>
                  <a:cubicBezTo>
                    <a:pt x="38688" y="0"/>
                    <a:pt x="1" y="47411"/>
                    <a:pt x="1" y="47411"/>
                  </a:cubicBezTo>
                  <a:lnTo>
                    <a:pt x="1" y="223972"/>
                  </a:lnTo>
                  <a:cubicBezTo>
                    <a:pt x="-209" y="285663"/>
                    <a:pt x="49632" y="335844"/>
                    <a:pt x="111322" y="336052"/>
                  </a:cubicBezTo>
                  <a:cubicBezTo>
                    <a:pt x="111449" y="336052"/>
                    <a:pt x="111575" y="336052"/>
                    <a:pt x="111702" y="336052"/>
                  </a:cubicBezTo>
                  <a:close/>
                </a:path>
              </a:pathLst>
            </a:custGeom>
            <a:solidFill>
              <a:srgbClr val="FFFFFF"/>
            </a:solidFill>
            <a:ln w="9477"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27F640CF-D368-4CF7-9E03-CF0BE1649814}"/>
                </a:ext>
              </a:extLst>
            </p:cNvPr>
            <p:cNvSpPr/>
            <p:nvPr/>
          </p:nvSpPr>
          <p:spPr>
            <a:xfrm>
              <a:off x="8369058" y="1895599"/>
              <a:ext cx="256116" cy="355965"/>
            </a:xfrm>
            <a:custGeom>
              <a:avLst/>
              <a:gdLst>
                <a:gd name="connsiteX0" fmla="*/ 128011 w 256116"/>
                <a:gd name="connsiteY0" fmla="*/ 9767 h 355965"/>
                <a:gd name="connsiteX1" fmla="*/ 246255 w 256116"/>
                <a:gd name="connsiteY1" fmla="*/ 57178 h 355965"/>
                <a:gd name="connsiteX2" fmla="*/ 246255 w 256116"/>
                <a:gd name="connsiteY2" fmla="*/ 234118 h 355965"/>
                <a:gd name="connsiteX3" fmla="*/ 134554 w 256116"/>
                <a:gd name="connsiteY3" fmla="*/ 345819 h 355965"/>
                <a:gd name="connsiteX4" fmla="*/ 121563 w 256116"/>
                <a:gd name="connsiteY4" fmla="*/ 345819 h 355965"/>
                <a:gd name="connsiteX5" fmla="*/ 9862 w 256116"/>
                <a:gd name="connsiteY5" fmla="*/ 234118 h 355965"/>
                <a:gd name="connsiteX6" fmla="*/ 9862 w 256116"/>
                <a:gd name="connsiteY6" fmla="*/ 57557 h 355965"/>
                <a:gd name="connsiteX7" fmla="*/ 128011 w 256116"/>
                <a:gd name="connsiteY7" fmla="*/ 10146 h 355965"/>
                <a:gd name="connsiteX8" fmla="*/ 128011 w 256116"/>
                <a:gd name="connsiteY8" fmla="*/ 664 h 355965"/>
                <a:gd name="connsiteX9" fmla="*/ 2276 w 256116"/>
                <a:gd name="connsiteY9" fmla="*/ 52058 h 355965"/>
                <a:gd name="connsiteX10" fmla="*/ 0 w 256116"/>
                <a:gd name="connsiteY10" fmla="*/ 58221 h 355965"/>
                <a:gd name="connsiteX11" fmla="*/ 0 w 256116"/>
                <a:gd name="connsiteY11" fmla="*/ 234118 h 355965"/>
                <a:gd name="connsiteX12" fmla="*/ 121468 w 256116"/>
                <a:gd name="connsiteY12" fmla="*/ 355965 h 355965"/>
                <a:gd name="connsiteX13" fmla="*/ 121563 w 256116"/>
                <a:gd name="connsiteY13" fmla="*/ 355965 h 355965"/>
                <a:gd name="connsiteX14" fmla="*/ 134554 w 256116"/>
                <a:gd name="connsiteY14" fmla="*/ 355965 h 355965"/>
                <a:gd name="connsiteX15" fmla="*/ 256117 w 256116"/>
                <a:gd name="connsiteY15" fmla="*/ 234213 h 355965"/>
                <a:gd name="connsiteX16" fmla="*/ 256117 w 256116"/>
                <a:gd name="connsiteY16" fmla="*/ 234118 h 355965"/>
                <a:gd name="connsiteX17" fmla="*/ 256117 w 256116"/>
                <a:gd name="connsiteY17" fmla="*/ 57557 h 355965"/>
                <a:gd name="connsiteX18" fmla="*/ 253841 w 256116"/>
                <a:gd name="connsiteY18" fmla="*/ 51394 h 355965"/>
                <a:gd name="connsiteX19" fmla="*/ 128011 w 256116"/>
                <a:gd name="connsiteY19" fmla="*/ 0 h 355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6116" h="355965">
                  <a:moveTo>
                    <a:pt x="128011" y="9767"/>
                  </a:moveTo>
                  <a:cubicBezTo>
                    <a:pt x="207473" y="9767"/>
                    <a:pt x="246255" y="57178"/>
                    <a:pt x="246255" y="57178"/>
                  </a:cubicBezTo>
                  <a:lnTo>
                    <a:pt x="246255" y="234118"/>
                  </a:lnTo>
                  <a:cubicBezTo>
                    <a:pt x="246255" y="295810"/>
                    <a:pt x="196245" y="345819"/>
                    <a:pt x="134554" y="345819"/>
                  </a:cubicBezTo>
                  <a:lnTo>
                    <a:pt x="121563" y="345819"/>
                  </a:lnTo>
                  <a:cubicBezTo>
                    <a:pt x="59872" y="345819"/>
                    <a:pt x="9862" y="295810"/>
                    <a:pt x="9862" y="234118"/>
                  </a:cubicBezTo>
                  <a:lnTo>
                    <a:pt x="9862" y="57557"/>
                  </a:lnTo>
                  <a:cubicBezTo>
                    <a:pt x="9862" y="57557"/>
                    <a:pt x="48644" y="10146"/>
                    <a:pt x="128011" y="10146"/>
                  </a:cubicBezTo>
                  <a:moveTo>
                    <a:pt x="128011" y="664"/>
                  </a:moveTo>
                  <a:cubicBezTo>
                    <a:pt x="44946" y="664"/>
                    <a:pt x="3983" y="49972"/>
                    <a:pt x="2276" y="52058"/>
                  </a:cubicBezTo>
                  <a:cubicBezTo>
                    <a:pt x="807" y="53774"/>
                    <a:pt x="0" y="55964"/>
                    <a:pt x="0" y="58221"/>
                  </a:cubicBezTo>
                  <a:lnTo>
                    <a:pt x="0" y="234118"/>
                  </a:lnTo>
                  <a:cubicBezTo>
                    <a:pt x="-105" y="301309"/>
                    <a:pt x="54279" y="355861"/>
                    <a:pt x="121468" y="355965"/>
                  </a:cubicBezTo>
                  <a:cubicBezTo>
                    <a:pt x="121500" y="355965"/>
                    <a:pt x="121532" y="355965"/>
                    <a:pt x="121563" y="355965"/>
                  </a:cubicBezTo>
                  <a:lnTo>
                    <a:pt x="134554" y="355965"/>
                  </a:lnTo>
                  <a:cubicBezTo>
                    <a:pt x="201743" y="355908"/>
                    <a:pt x="256174" y="301404"/>
                    <a:pt x="256117" y="234213"/>
                  </a:cubicBezTo>
                  <a:cubicBezTo>
                    <a:pt x="256117" y="234184"/>
                    <a:pt x="256117" y="234146"/>
                    <a:pt x="256117" y="234118"/>
                  </a:cubicBezTo>
                  <a:lnTo>
                    <a:pt x="256117" y="57557"/>
                  </a:lnTo>
                  <a:cubicBezTo>
                    <a:pt x="256117" y="55301"/>
                    <a:pt x="255311" y="53110"/>
                    <a:pt x="253841" y="51394"/>
                  </a:cubicBezTo>
                  <a:cubicBezTo>
                    <a:pt x="252134" y="49308"/>
                    <a:pt x="211171" y="0"/>
                    <a:pt x="128011" y="0"/>
                  </a:cubicBezTo>
                  <a:close/>
                </a:path>
              </a:pathLst>
            </a:custGeom>
            <a:solidFill>
              <a:srgbClr val="231F20"/>
            </a:solidFill>
            <a:ln w="9477"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68745101-0185-464C-B0E5-E74B220FC63F}"/>
                </a:ext>
              </a:extLst>
            </p:cNvPr>
            <p:cNvSpPr/>
            <p:nvPr/>
          </p:nvSpPr>
          <p:spPr>
            <a:xfrm>
              <a:off x="8464734" y="2387066"/>
              <a:ext cx="60212" cy="46463"/>
            </a:xfrm>
            <a:custGeom>
              <a:avLst/>
              <a:gdLst>
                <a:gd name="connsiteX0" fmla="*/ 30154 w 60212"/>
                <a:gd name="connsiteY0" fmla="*/ 46463 h 46463"/>
                <a:gd name="connsiteX1" fmla="*/ 0 w 60212"/>
                <a:gd name="connsiteY1" fmla="*/ 23232 h 46463"/>
                <a:gd name="connsiteX2" fmla="*/ 30154 w 60212"/>
                <a:gd name="connsiteY2" fmla="*/ 0 h 46463"/>
                <a:gd name="connsiteX3" fmla="*/ 60213 w 60212"/>
                <a:gd name="connsiteY3" fmla="*/ 23232 h 46463"/>
                <a:gd name="connsiteX4" fmla="*/ 30154 w 60212"/>
                <a:gd name="connsiteY4" fmla="*/ 46463 h 46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12" h="46463">
                  <a:moveTo>
                    <a:pt x="30154" y="46463"/>
                  </a:moveTo>
                  <a:lnTo>
                    <a:pt x="0" y="23232"/>
                  </a:lnTo>
                  <a:lnTo>
                    <a:pt x="30154" y="0"/>
                  </a:lnTo>
                  <a:lnTo>
                    <a:pt x="60213" y="23232"/>
                  </a:lnTo>
                  <a:lnTo>
                    <a:pt x="30154" y="46463"/>
                  </a:lnTo>
                  <a:close/>
                </a:path>
              </a:pathLst>
            </a:custGeom>
            <a:solidFill>
              <a:srgbClr val="FFFFFF"/>
            </a:solidFill>
            <a:ln w="9477"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F2EBA7B5-356F-4950-8549-D3A497DE9A57}"/>
                </a:ext>
              </a:extLst>
            </p:cNvPr>
            <p:cNvSpPr/>
            <p:nvPr/>
          </p:nvSpPr>
          <p:spPr>
            <a:xfrm>
              <a:off x="8469191" y="2418168"/>
              <a:ext cx="51204" cy="221601"/>
            </a:xfrm>
            <a:custGeom>
              <a:avLst/>
              <a:gdLst>
                <a:gd name="connsiteX0" fmla="*/ 51204 w 51204"/>
                <a:gd name="connsiteY0" fmla="*/ 133037 h 221601"/>
                <a:gd name="connsiteX1" fmla="*/ 25697 w 51204"/>
                <a:gd name="connsiteY1" fmla="*/ 221601 h 221601"/>
                <a:gd name="connsiteX2" fmla="*/ 0 w 51204"/>
                <a:gd name="connsiteY2" fmla="*/ 132942 h 221601"/>
                <a:gd name="connsiteX3" fmla="*/ 15551 w 51204"/>
                <a:gd name="connsiteY3" fmla="*/ 2750 h 221601"/>
                <a:gd name="connsiteX4" fmla="*/ 15835 w 51204"/>
                <a:gd name="connsiteY4" fmla="*/ 0 h 221601"/>
                <a:gd name="connsiteX5" fmla="*/ 35464 w 51204"/>
                <a:gd name="connsiteY5" fmla="*/ 0 h 221601"/>
                <a:gd name="connsiteX6" fmla="*/ 35748 w 51204"/>
                <a:gd name="connsiteY6" fmla="*/ 2845 h 221601"/>
                <a:gd name="connsiteX7" fmla="*/ 51204 w 51204"/>
                <a:gd name="connsiteY7" fmla="*/ 133037 h 22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204" h="221601">
                  <a:moveTo>
                    <a:pt x="51204" y="133037"/>
                  </a:moveTo>
                  <a:lnTo>
                    <a:pt x="25697" y="221601"/>
                  </a:lnTo>
                  <a:lnTo>
                    <a:pt x="0" y="132942"/>
                  </a:lnTo>
                  <a:lnTo>
                    <a:pt x="15551" y="2750"/>
                  </a:lnTo>
                  <a:lnTo>
                    <a:pt x="15835" y="0"/>
                  </a:lnTo>
                  <a:lnTo>
                    <a:pt x="35464" y="0"/>
                  </a:lnTo>
                  <a:lnTo>
                    <a:pt x="35748" y="2845"/>
                  </a:lnTo>
                  <a:lnTo>
                    <a:pt x="51204" y="133037"/>
                  </a:lnTo>
                  <a:close/>
                </a:path>
              </a:pathLst>
            </a:custGeom>
            <a:solidFill>
              <a:srgbClr val="FFFFFF"/>
            </a:solidFill>
            <a:ln w="9477"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2EC329F4-3BB6-470C-A0DB-E814A764C731}"/>
                </a:ext>
              </a:extLst>
            </p:cNvPr>
            <p:cNvSpPr/>
            <p:nvPr/>
          </p:nvSpPr>
          <p:spPr>
            <a:xfrm>
              <a:off x="8222462" y="2416966"/>
              <a:ext cx="33793" cy="245655"/>
            </a:xfrm>
            <a:custGeom>
              <a:avLst/>
              <a:gdLst>
                <a:gd name="connsiteX0" fmla="*/ 29205 w 33793"/>
                <a:gd name="connsiteY0" fmla="*/ 245561 h 245655"/>
                <a:gd name="connsiteX1" fmla="*/ 24369 w 33793"/>
                <a:gd name="connsiteY1" fmla="*/ 241199 h 245655"/>
                <a:gd name="connsiteX2" fmla="*/ 0 w 33793"/>
                <a:gd name="connsiteY2" fmla="*/ 4142 h 245655"/>
                <a:gd name="connsiteX3" fmla="*/ 5655 w 33793"/>
                <a:gd name="connsiteY3" fmla="*/ 64 h 245655"/>
                <a:gd name="connsiteX4" fmla="*/ 9482 w 33793"/>
                <a:gd name="connsiteY4" fmla="*/ 3193 h 245655"/>
                <a:gd name="connsiteX5" fmla="*/ 33757 w 33793"/>
                <a:gd name="connsiteY5" fmla="*/ 240251 h 245655"/>
                <a:gd name="connsiteX6" fmla="*/ 29546 w 33793"/>
                <a:gd name="connsiteY6" fmla="*/ 245637 h 245655"/>
                <a:gd name="connsiteX7" fmla="*/ 29395 w 33793"/>
                <a:gd name="connsiteY7" fmla="*/ 245656 h 24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93" h="245655">
                  <a:moveTo>
                    <a:pt x="29205" y="245561"/>
                  </a:moveTo>
                  <a:cubicBezTo>
                    <a:pt x="26710" y="245570"/>
                    <a:pt x="24614" y="243683"/>
                    <a:pt x="24369" y="241199"/>
                  </a:cubicBezTo>
                  <a:lnTo>
                    <a:pt x="0" y="4142"/>
                  </a:lnTo>
                  <a:cubicBezTo>
                    <a:pt x="435" y="1458"/>
                    <a:pt x="2967" y="-372"/>
                    <a:pt x="5655" y="64"/>
                  </a:cubicBezTo>
                  <a:cubicBezTo>
                    <a:pt x="7400" y="349"/>
                    <a:pt x="8860" y="1543"/>
                    <a:pt x="9482" y="3193"/>
                  </a:cubicBezTo>
                  <a:lnTo>
                    <a:pt x="33757" y="240251"/>
                  </a:lnTo>
                  <a:cubicBezTo>
                    <a:pt x="34082" y="242906"/>
                    <a:pt x="32197" y="245314"/>
                    <a:pt x="29546" y="245637"/>
                  </a:cubicBezTo>
                  <a:cubicBezTo>
                    <a:pt x="29496" y="245646"/>
                    <a:pt x="29445" y="245656"/>
                    <a:pt x="29395" y="245656"/>
                  </a:cubicBezTo>
                  <a:close/>
                </a:path>
              </a:pathLst>
            </a:custGeom>
            <a:solidFill>
              <a:srgbClr val="231F20"/>
            </a:solidFill>
            <a:ln w="9477"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D5AA1B9F-8822-42CA-8BC0-6239283921C8}"/>
                </a:ext>
              </a:extLst>
            </p:cNvPr>
            <p:cNvSpPr/>
            <p:nvPr/>
          </p:nvSpPr>
          <p:spPr>
            <a:xfrm>
              <a:off x="8732868" y="2416865"/>
              <a:ext cx="33782" cy="245661"/>
            </a:xfrm>
            <a:custGeom>
              <a:avLst/>
              <a:gdLst>
                <a:gd name="connsiteX0" fmla="*/ 4862 w 33782"/>
                <a:gd name="connsiteY0" fmla="*/ 245661 h 245661"/>
                <a:gd name="connsiteX1" fmla="*/ 4388 w 33782"/>
                <a:gd name="connsiteY1" fmla="*/ 245661 h 245661"/>
                <a:gd name="connsiteX2" fmla="*/ 26 w 33782"/>
                <a:gd name="connsiteY2" fmla="*/ 240256 h 245661"/>
                <a:gd name="connsiteX3" fmla="*/ 24301 w 33782"/>
                <a:gd name="connsiteY3" fmla="*/ 3199 h 245661"/>
                <a:gd name="connsiteX4" fmla="*/ 30654 w 33782"/>
                <a:gd name="connsiteY4" fmla="*/ 316 h 245661"/>
                <a:gd name="connsiteX5" fmla="*/ 33783 w 33782"/>
                <a:gd name="connsiteY5" fmla="*/ 4147 h 245661"/>
                <a:gd name="connsiteX6" fmla="*/ 9508 w 33782"/>
                <a:gd name="connsiteY6" fmla="*/ 241205 h 245661"/>
                <a:gd name="connsiteX7" fmla="*/ 4862 w 33782"/>
                <a:gd name="connsiteY7" fmla="*/ 245661 h 245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82" h="245661">
                  <a:moveTo>
                    <a:pt x="4862" y="245661"/>
                  </a:moveTo>
                  <a:lnTo>
                    <a:pt x="4388" y="245661"/>
                  </a:lnTo>
                  <a:cubicBezTo>
                    <a:pt x="1695" y="245367"/>
                    <a:pt x="-249" y="242949"/>
                    <a:pt x="26" y="240256"/>
                  </a:cubicBezTo>
                  <a:lnTo>
                    <a:pt x="24301" y="3199"/>
                  </a:lnTo>
                  <a:cubicBezTo>
                    <a:pt x="25258" y="648"/>
                    <a:pt x="28103" y="-641"/>
                    <a:pt x="30654" y="316"/>
                  </a:cubicBezTo>
                  <a:cubicBezTo>
                    <a:pt x="32304" y="942"/>
                    <a:pt x="33498" y="2402"/>
                    <a:pt x="33783" y="4147"/>
                  </a:cubicBezTo>
                  <a:lnTo>
                    <a:pt x="9508" y="241205"/>
                  </a:lnTo>
                  <a:cubicBezTo>
                    <a:pt x="9281" y="243632"/>
                    <a:pt x="7299" y="245528"/>
                    <a:pt x="4862" y="245661"/>
                  </a:cubicBezTo>
                  <a:close/>
                </a:path>
              </a:pathLst>
            </a:custGeom>
            <a:solidFill>
              <a:srgbClr val="231F20"/>
            </a:solidFill>
            <a:ln w="9477"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54B4C70-7EB3-420D-942F-DEB47C1448FC}"/>
                </a:ext>
              </a:extLst>
            </p:cNvPr>
            <p:cNvSpPr/>
            <p:nvPr/>
          </p:nvSpPr>
          <p:spPr>
            <a:xfrm>
              <a:off x="8335797" y="1845453"/>
              <a:ext cx="322463" cy="259989"/>
            </a:xfrm>
            <a:custGeom>
              <a:avLst/>
              <a:gdLst>
                <a:gd name="connsiteX0" fmla="*/ 40278 w 322463"/>
                <a:gd name="connsiteY0" fmla="*/ 259989 h 259989"/>
                <a:gd name="connsiteX1" fmla="*/ 52036 w 322463"/>
                <a:gd name="connsiteY1" fmla="*/ 127237 h 259989"/>
                <a:gd name="connsiteX2" fmla="*/ 83138 w 322463"/>
                <a:gd name="connsiteY2" fmla="*/ 122117 h 259989"/>
                <a:gd name="connsiteX3" fmla="*/ 90344 w 322463"/>
                <a:gd name="connsiteY3" fmla="*/ 106281 h 259989"/>
                <a:gd name="connsiteX4" fmla="*/ 155203 w 322463"/>
                <a:gd name="connsiteY4" fmla="*/ 95471 h 259989"/>
                <a:gd name="connsiteX5" fmla="*/ 245569 w 322463"/>
                <a:gd name="connsiteY5" fmla="*/ 94902 h 259989"/>
                <a:gd name="connsiteX6" fmla="*/ 279895 w 322463"/>
                <a:gd name="connsiteY6" fmla="*/ 159382 h 259989"/>
                <a:gd name="connsiteX7" fmla="*/ 279895 w 322463"/>
                <a:gd name="connsiteY7" fmla="*/ 245766 h 259989"/>
                <a:gd name="connsiteX8" fmla="*/ 318962 w 322463"/>
                <a:gd name="connsiteY8" fmla="*/ 169907 h 259989"/>
                <a:gd name="connsiteX9" fmla="*/ 268611 w 322463"/>
                <a:gd name="connsiteY9" fmla="*/ 50905 h 259989"/>
                <a:gd name="connsiteX10" fmla="*/ 205459 w 322463"/>
                <a:gd name="connsiteY10" fmla="*/ 5958 h 259989"/>
                <a:gd name="connsiteX11" fmla="*/ 47484 w 322463"/>
                <a:gd name="connsiteY11" fmla="*/ 32699 h 259989"/>
                <a:gd name="connsiteX12" fmla="*/ 73 w 322463"/>
                <a:gd name="connsiteY12" fmla="*/ 143641 h 259989"/>
                <a:gd name="connsiteX13" fmla="*/ 9555 w 322463"/>
                <a:gd name="connsiteY13" fmla="*/ 178726 h 259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2463" h="259989">
                  <a:moveTo>
                    <a:pt x="40278" y="259989"/>
                  </a:moveTo>
                  <a:cubicBezTo>
                    <a:pt x="43122" y="205750"/>
                    <a:pt x="39424" y="136719"/>
                    <a:pt x="52036" y="127237"/>
                  </a:cubicBezTo>
                  <a:cubicBezTo>
                    <a:pt x="64647" y="117755"/>
                    <a:pt x="69862" y="133875"/>
                    <a:pt x="83138" y="122117"/>
                  </a:cubicBezTo>
                  <a:cubicBezTo>
                    <a:pt x="96413" y="110359"/>
                    <a:pt x="90344" y="106281"/>
                    <a:pt x="90344" y="106281"/>
                  </a:cubicBezTo>
                  <a:cubicBezTo>
                    <a:pt x="90344" y="106281"/>
                    <a:pt x="135385" y="91868"/>
                    <a:pt x="155203" y="95471"/>
                  </a:cubicBezTo>
                  <a:cubicBezTo>
                    <a:pt x="175021" y="99075"/>
                    <a:pt x="219777" y="112350"/>
                    <a:pt x="245569" y="94902"/>
                  </a:cubicBezTo>
                  <a:cubicBezTo>
                    <a:pt x="245569" y="94902"/>
                    <a:pt x="278662" y="135961"/>
                    <a:pt x="279895" y="159382"/>
                  </a:cubicBezTo>
                  <a:cubicBezTo>
                    <a:pt x="281128" y="182803"/>
                    <a:pt x="275059" y="246714"/>
                    <a:pt x="279895" y="245766"/>
                  </a:cubicBezTo>
                  <a:cubicBezTo>
                    <a:pt x="284731" y="244817"/>
                    <a:pt x="311756" y="194846"/>
                    <a:pt x="318962" y="169907"/>
                  </a:cubicBezTo>
                  <a:cubicBezTo>
                    <a:pt x="331223" y="123406"/>
                    <a:pt x="310532" y="74487"/>
                    <a:pt x="268611" y="50905"/>
                  </a:cubicBezTo>
                  <a:cubicBezTo>
                    <a:pt x="268611" y="50905"/>
                    <a:pt x="271835" y="23027"/>
                    <a:pt x="205459" y="5958"/>
                  </a:cubicBezTo>
                  <a:cubicBezTo>
                    <a:pt x="139083" y="-11110"/>
                    <a:pt x="68725" y="11837"/>
                    <a:pt x="47484" y="32699"/>
                  </a:cubicBezTo>
                  <a:cubicBezTo>
                    <a:pt x="23684" y="56120"/>
                    <a:pt x="1116" y="112160"/>
                    <a:pt x="73" y="143641"/>
                  </a:cubicBezTo>
                  <a:cubicBezTo>
                    <a:pt x="-970" y="175123"/>
                    <a:pt x="9555" y="178726"/>
                    <a:pt x="9555" y="178726"/>
                  </a:cubicBezTo>
                  <a:close/>
                </a:path>
              </a:pathLst>
            </a:custGeom>
            <a:solidFill>
              <a:srgbClr val="FFFFFF"/>
            </a:solidFill>
            <a:ln w="9477"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B0267AC5-B95D-495D-967C-A5A4944FE384}"/>
                </a:ext>
              </a:extLst>
            </p:cNvPr>
            <p:cNvSpPr/>
            <p:nvPr/>
          </p:nvSpPr>
          <p:spPr>
            <a:xfrm>
              <a:off x="8331169" y="1841251"/>
              <a:ext cx="331739" cy="269500"/>
            </a:xfrm>
            <a:custGeom>
              <a:avLst/>
              <a:gdLst>
                <a:gd name="connsiteX0" fmla="*/ 44906 w 331739"/>
                <a:gd name="connsiteY0" fmla="*/ 269501 h 269500"/>
                <a:gd name="connsiteX1" fmla="*/ 40355 w 331739"/>
                <a:gd name="connsiteY1" fmla="*/ 266371 h 269500"/>
                <a:gd name="connsiteX2" fmla="*/ 10770 w 331739"/>
                <a:gd name="connsiteY2" fmla="*/ 187100 h 269500"/>
                <a:gd name="connsiteX3" fmla="*/ 55 w 331739"/>
                <a:gd name="connsiteY3" fmla="*/ 148601 h 269500"/>
                <a:gd name="connsiteX4" fmla="*/ 48699 w 331739"/>
                <a:gd name="connsiteY4" fmla="*/ 34245 h 269500"/>
                <a:gd name="connsiteX5" fmla="*/ 211225 w 331739"/>
                <a:gd name="connsiteY5" fmla="*/ 5798 h 269500"/>
                <a:gd name="connsiteX6" fmla="*/ 277601 w 331739"/>
                <a:gd name="connsiteY6" fmla="*/ 52641 h 269500"/>
                <a:gd name="connsiteX7" fmla="*/ 327952 w 331739"/>
                <a:gd name="connsiteY7" fmla="*/ 175910 h 269500"/>
                <a:gd name="connsiteX8" fmla="*/ 285092 w 331739"/>
                <a:gd name="connsiteY8" fmla="*/ 254803 h 269500"/>
                <a:gd name="connsiteX9" fmla="*/ 280446 w 331739"/>
                <a:gd name="connsiteY9" fmla="*/ 253570 h 269500"/>
                <a:gd name="connsiteX10" fmla="*/ 278360 w 331739"/>
                <a:gd name="connsiteY10" fmla="*/ 205116 h 269500"/>
                <a:gd name="connsiteX11" fmla="*/ 279308 w 331739"/>
                <a:gd name="connsiteY11" fmla="*/ 163868 h 269500"/>
                <a:gd name="connsiteX12" fmla="*/ 248586 w 331739"/>
                <a:gd name="connsiteY12" fmla="*/ 105552 h 269500"/>
                <a:gd name="connsiteX13" fmla="*/ 168081 w 331739"/>
                <a:gd name="connsiteY13" fmla="*/ 106405 h 269500"/>
                <a:gd name="connsiteX14" fmla="*/ 158599 w 331739"/>
                <a:gd name="connsiteY14" fmla="*/ 104509 h 269500"/>
                <a:gd name="connsiteX15" fmla="*/ 100851 w 331739"/>
                <a:gd name="connsiteY15" fmla="*/ 113991 h 269500"/>
                <a:gd name="connsiteX16" fmla="*/ 91180 w 331739"/>
                <a:gd name="connsiteY16" fmla="*/ 129921 h 269500"/>
                <a:gd name="connsiteX17" fmla="*/ 70224 w 331739"/>
                <a:gd name="connsiteY17" fmla="*/ 133999 h 269500"/>
                <a:gd name="connsiteX18" fmla="*/ 59888 w 331739"/>
                <a:gd name="connsiteY18" fmla="*/ 135137 h 269500"/>
                <a:gd name="connsiteX19" fmla="*/ 51354 w 331739"/>
                <a:gd name="connsiteY19" fmla="*/ 216874 h 269500"/>
                <a:gd name="connsiteX20" fmla="*/ 49932 w 331739"/>
                <a:gd name="connsiteY20" fmla="*/ 264285 h 269500"/>
                <a:gd name="connsiteX21" fmla="*/ 45854 w 331739"/>
                <a:gd name="connsiteY21" fmla="*/ 268932 h 269500"/>
                <a:gd name="connsiteX22" fmla="*/ 160969 w 331739"/>
                <a:gd name="connsiteY22" fmla="*/ 9781 h 269500"/>
                <a:gd name="connsiteX23" fmla="*/ 55621 w 331739"/>
                <a:gd name="connsiteY23" fmla="*/ 41262 h 269500"/>
                <a:gd name="connsiteX24" fmla="*/ 9822 w 331739"/>
                <a:gd name="connsiteY24" fmla="*/ 148791 h 269500"/>
                <a:gd name="connsiteX25" fmla="*/ 16649 w 331739"/>
                <a:gd name="connsiteY25" fmla="*/ 179324 h 269500"/>
                <a:gd name="connsiteX26" fmla="*/ 19304 w 331739"/>
                <a:gd name="connsiteY26" fmla="*/ 182074 h 269500"/>
                <a:gd name="connsiteX27" fmla="*/ 40923 w 331739"/>
                <a:gd name="connsiteY27" fmla="*/ 239916 h 269500"/>
                <a:gd name="connsiteX28" fmla="*/ 40923 w 331739"/>
                <a:gd name="connsiteY28" fmla="*/ 217253 h 269500"/>
                <a:gd name="connsiteX29" fmla="*/ 53156 w 331739"/>
                <a:gd name="connsiteY29" fmla="*/ 127930 h 269500"/>
                <a:gd name="connsiteX30" fmla="*/ 72120 w 331739"/>
                <a:gd name="connsiteY30" fmla="*/ 125180 h 269500"/>
                <a:gd name="connsiteX31" fmla="*/ 83689 w 331739"/>
                <a:gd name="connsiteY31" fmla="*/ 123094 h 269500"/>
                <a:gd name="connsiteX32" fmla="*/ 90611 w 331739"/>
                <a:gd name="connsiteY32" fmla="*/ 114276 h 269500"/>
                <a:gd name="connsiteX33" fmla="*/ 89283 w 331739"/>
                <a:gd name="connsiteY33" fmla="*/ 110198 h 269500"/>
                <a:gd name="connsiteX34" fmla="*/ 92697 w 331739"/>
                <a:gd name="connsiteY34" fmla="*/ 106216 h 269500"/>
                <a:gd name="connsiteX35" fmla="*/ 159831 w 331739"/>
                <a:gd name="connsiteY35" fmla="*/ 95311 h 269500"/>
                <a:gd name="connsiteX36" fmla="*/ 169314 w 331739"/>
                <a:gd name="connsiteY36" fmla="*/ 97302 h 269500"/>
                <a:gd name="connsiteX37" fmla="*/ 246310 w 331739"/>
                <a:gd name="connsiteY37" fmla="*/ 95406 h 269500"/>
                <a:gd name="connsiteX38" fmla="*/ 252853 w 331739"/>
                <a:gd name="connsiteY38" fmla="*/ 96449 h 269500"/>
                <a:gd name="connsiteX39" fmla="*/ 288316 w 331739"/>
                <a:gd name="connsiteY39" fmla="*/ 163678 h 269500"/>
                <a:gd name="connsiteX40" fmla="*/ 287368 w 331739"/>
                <a:gd name="connsiteY40" fmla="*/ 205874 h 269500"/>
                <a:gd name="connsiteX41" fmla="*/ 286420 w 331739"/>
                <a:gd name="connsiteY41" fmla="*/ 239157 h 269500"/>
                <a:gd name="connsiteX42" fmla="*/ 317806 w 331739"/>
                <a:gd name="connsiteY42" fmla="*/ 173540 h 269500"/>
                <a:gd name="connsiteX43" fmla="*/ 269636 w 331739"/>
                <a:gd name="connsiteY43" fmla="*/ 59752 h 269500"/>
                <a:gd name="connsiteX44" fmla="*/ 267266 w 331739"/>
                <a:gd name="connsiteY44" fmla="*/ 54916 h 269500"/>
                <a:gd name="connsiteX45" fmla="*/ 207717 w 331739"/>
                <a:gd name="connsiteY45" fmla="*/ 15280 h 269500"/>
                <a:gd name="connsiteX46" fmla="*/ 160969 w 331739"/>
                <a:gd name="connsiteY46" fmla="*/ 9307 h 26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31739" h="269500">
                  <a:moveTo>
                    <a:pt x="44906" y="269501"/>
                  </a:moveTo>
                  <a:cubicBezTo>
                    <a:pt x="42883" y="269510"/>
                    <a:pt x="41069" y="268268"/>
                    <a:pt x="40355" y="266371"/>
                  </a:cubicBezTo>
                  <a:lnTo>
                    <a:pt x="10770" y="187100"/>
                  </a:lnTo>
                  <a:cubicBezTo>
                    <a:pt x="6598" y="184160"/>
                    <a:pt x="-704" y="175152"/>
                    <a:pt x="55" y="148601"/>
                  </a:cubicBezTo>
                  <a:cubicBezTo>
                    <a:pt x="908" y="114181"/>
                    <a:pt x="24993" y="57571"/>
                    <a:pt x="48699" y="34245"/>
                  </a:cubicBezTo>
                  <a:cubicBezTo>
                    <a:pt x="72405" y="10919"/>
                    <a:pt x="145418" y="-10701"/>
                    <a:pt x="211225" y="5798"/>
                  </a:cubicBezTo>
                  <a:cubicBezTo>
                    <a:pt x="268119" y="20401"/>
                    <a:pt x="276843" y="43727"/>
                    <a:pt x="277601" y="52641"/>
                  </a:cubicBezTo>
                  <a:cubicBezTo>
                    <a:pt x="320205" y="77731"/>
                    <a:pt x="340801" y="128177"/>
                    <a:pt x="327952" y="175910"/>
                  </a:cubicBezTo>
                  <a:cubicBezTo>
                    <a:pt x="322547" y="194211"/>
                    <a:pt x="294764" y="253001"/>
                    <a:pt x="285092" y="254803"/>
                  </a:cubicBezTo>
                  <a:cubicBezTo>
                    <a:pt x="283443" y="255031"/>
                    <a:pt x="281774" y="254585"/>
                    <a:pt x="280446" y="253570"/>
                  </a:cubicBezTo>
                  <a:cubicBezTo>
                    <a:pt x="277032" y="250536"/>
                    <a:pt x="276653" y="244088"/>
                    <a:pt x="278360" y="205116"/>
                  </a:cubicBezTo>
                  <a:cubicBezTo>
                    <a:pt x="279119" y="189375"/>
                    <a:pt x="279782" y="173161"/>
                    <a:pt x="279308" y="163868"/>
                  </a:cubicBezTo>
                  <a:cubicBezTo>
                    <a:pt x="278455" y="147558"/>
                    <a:pt x="258826" y="118827"/>
                    <a:pt x="248586" y="105552"/>
                  </a:cubicBezTo>
                  <a:cubicBezTo>
                    <a:pt x="224690" y="118448"/>
                    <a:pt x="189511" y="111052"/>
                    <a:pt x="168081" y="106405"/>
                  </a:cubicBezTo>
                  <a:lnTo>
                    <a:pt x="158599" y="104509"/>
                  </a:lnTo>
                  <a:cubicBezTo>
                    <a:pt x="144944" y="102043"/>
                    <a:pt x="115739" y="109345"/>
                    <a:pt x="100851" y="113991"/>
                  </a:cubicBezTo>
                  <a:cubicBezTo>
                    <a:pt x="99927" y="120392"/>
                    <a:pt x="96435" y="126147"/>
                    <a:pt x="91180" y="129921"/>
                  </a:cubicBezTo>
                  <a:cubicBezTo>
                    <a:pt x="85695" y="135459"/>
                    <a:pt x="77384" y="137071"/>
                    <a:pt x="70224" y="133999"/>
                  </a:cubicBezTo>
                  <a:cubicBezTo>
                    <a:pt x="66892" y="132121"/>
                    <a:pt x="62732" y="132576"/>
                    <a:pt x="59888" y="135137"/>
                  </a:cubicBezTo>
                  <a:cubicBezTo>
                    <a:pt x="52682" y="140826"/>
                    <a:pt x="51923" y="182548"/>
                    <a:pt x="51354" y="216874"/>
                  </a:cubicBezTo>
                  <a:cubicBezTo>
                    <a:pt x="51354" y="232804"/>
                    <a:pt x="50785" y="249114"/>
                    <a:pt x="49932" y="264285"/>
                  </a:cubicBezTo>
                  <a:cubicBezTo>
                    <a:pt x="49869" y="266618"/>
                    <a:pt x="48155" y="268571"/>
                    <a:pt x="45854" y="268932"/>
                  </a:cubicBezTo>
                  <a:close/>
                  <a:moveTo>
                    <a:pt x="160969" y="9781"/>
                  </a:moveTo>
                  <a:cubicBezTo>
                    <a:pt x="112041" y="9781"/>
                    <a:pt x="69844" y="27228"/>
                    <a:pt x="55621" y="41262"/>
                  </a:cubicBezTo>
                  <a:cubicBezTo>
                    <a:pt x="31820" y="64683"/>
                    <a:pt x="10580" y="119965"/>
                    <a:pt x="9822" y="148791"/>
                  </a:cubicBezTo>
                  <a:cubicBezTo>
                    <a:pt x="9158" y="174962"/>
                    <a:pt x="16554" y="179229"/>
                    <a:pt x="16649" y="179324"/>
                  </a:cubicBezTo>
                  <a:cubicBezTo>
                    <a:pt x="17955" y="179713"/>
                    <a:pt x="18962" y="180756"/>
                    <a:pt x="19304" y="182074"/>
                  </a:cubicBezTo>
                  <a:lnTo>
                    <a:pt x="40923" y="239916"/>
                  </a:lnTo>
                  <a:cubicBezTo>
                    <a:pt x="40923" y="232330"/>
                    <a:pt x="40923" y="224744"/>
                    <a:pt x="40923" y="217253"/>
                  </a:cubicBezTo>
                  <a:cubicBezTo>
                    <a:pt x="41777" y="167187"/>
                    <a:pt x="42820" y="136085"/>
                    <a:pt x="53156" y="127930"/>
                  </a:cubicBezTo>
                  <a:cubicBezTo>
                    <a:pt x="58453" y="123511"/>
                    <a:pt x="65786" y="122449"/>
                    <a:pt x="72120" y="125180"/>
                  </a:cubicBezTo>
                  <a:cubicBezTo>
                    <a:pt x="75995" y="127247"/>
                    <a:pt x="80780" y="126384"/>
                    <a:pt x="83689" y="123094"/>
                  </a:cubicBezTo>
                  <a:cubicBezTo>
                    <a:pt x="89568" y="117784"/>
                    <a:pt x="90516" y="115034"/>
                    <a:pt x="90611" y="114276"/>
                  </a:cubicBezTo>
                  <a:cubicBezTo>
                    <a:pt x="89593" y="113176"/>
                    <a:pt x="89108" y="111687"/>
                    <a:pt x="89283" y="110198"/>
                  </a:cubicBezTo>
                  <a:cubicBezTo>
                    <a:pt x="89562" y="108321"/>
                    <a:pt x="90888" y="106775"/>
                    <a:pt x="92697" y="106216"/>
                  </a:cubicBezTo>
                  <a:cubicBezTo>
                    <a:pt x="94498" y="105647"/>
                    <a:pt x="139065" y="91518"/>
                    <a:pt x="159831" y="95311"/>
                  </a:cubicBezTo>
                  <a:cubicBezTo>
                    <a:pt x="162676" y="95311"/>
                    <a:pt x="165900" y="96449"/>
                    <a:pt x="169314" y="97302"/>
                  </a:cubicBezTo>
                  <a:cubicBezTo>
                    <a:pt x="190459" y="101759"/>
                    <a:pt x="226207" y="109250"/>
                    <a:pt x="246310" y="95406"/>
                  </a:cubicBezTo>
                  <a:cubicBezTo>
                    <a:pt x="248443" y="94059"/>
                    <a:pt x="251242" y="94505"/>
                    <a:pt x="252853" y="96449"/>
                  </a:cubicBezTo>
                  <a:cubicBezTo>
                    <a:pt x="254275" y="98156"/>
                    <a:pt x="286989" y="139024"/>
                    <a:pt x="288316" y="163678"/>
                  </a:cubicBezTo>
                  <a:cubicBezTo>
                    <a:pt x="288316" y="173161"/>
                    <a:pt x="288316" y="189944"/>
                    <a:pt x="287368" y="205874"/>
                  </a:cubicBezTo>
                  <a:cubicBezTo>
                    <a:pt x="287368" y="216779"/>
                    <a:pt x="286325" y="230339"/>
                    <a:pt x="286420" y="239157"/>
                  </a:cubicBezTo>
                  <a:cubicBezTo>
                    <a:pt x="299155" y="218448"/>
                    <a:pt x="309671" y="196449"/>
                    <a:pt x="317806" y="173540"/>
                  </a:cubicBezTo>
                  <a:cubicBezTo>
                    <a:pt x="329896" y="129039"/>
                    <a:pt x="310002" y="82045"/>
                    <a:pt x="269636" y="59752"/>
                  </a:cubicBezTo>
                  <a:cubicBezTo>
                    <a:pt x="267939" y="58766"/>
                    <a:pt x="267000" y="56860"/>
                    <a:pt x="267266" y="54916"/>
                  </a:cubicBezTo>
                  <a:cubicBezTo>
                    <a:pt x="267266" y="54916"/>
                    <a:pt x="268119" y="30831"/>
                    <a:pt x="207717" y="15280"/>
                  </a:cubicBezTo>
                  <a:cubicBezTo>
                    <a:pt x="192438" y="11383"/>
                    <a:pt x="176737" y="9373"/>
                    <a:pt x="160969" y="9307"/>
                  </a:cubicBezTo>
                  <a:close/>
                </a:path>
              </a:pathLst>
            </a:custGeom>
            <a:solidFill>
              <a:srgbClr val="231F20"/>
            </a:solidFill>
            <a:ln w="9477"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67114CDE-450F-484C-A112-0CE0E1A1A02B}"/>
                </a:ext>
              </a:extLst>
            </p:cNvPr>
            <p:cNvSpPr/>
            <p:nvPr/>
          </p:nvSpPr>
          <p:spPr>
            <a:xfrm>
              <a:off x="8655708" y="2401764"/>
              <a:ext cx="296416" cy="296416"/>
            </a:xfrm>
            <a:custGeom>
              <a:avLst/>
              <a:gdLst>
                <a:gd name="connsiteX0" fmla="*/ 296416 w 296416"/>
                <a:gd name="connsiteY0" fmla="*/ 148208 h 296416"/>
                <a:gd name="connsiteX1" fmla="*/ 148208 w 296416"/>
                <a:gd name="connsiteY1" fmla="*/ 296417 h 296416"/>
                <a:gd name="connsiteX2" fmla="*/ 0 w 296416"/>
                <a:gd name="connsiteY2" fmla="*/ 148208 h 296416"/>
                <a:gd name="connsiteX3" fmla="*/ 148208 w 296416"/>
                <a:gd name="connsiteY3" fmla="*/ 0 h 296416"/>
                <a:gd name="connsiteX4" fmla="*/ 296416 w 296416"/>
                <a:gd name="connsiteY4" fmla="*/ 148208 h 296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16" h="296416">
                  <a:moveTo>
                    <a:pt x="296416" y="148208"/>
                  </a:moveTo>
                  <a:cubicBezTo>
                    <a:pt x="296416" y="230061"/>
                    <a:pt x="230061" y="296417"/>
                    <a:pt x="148208" y="296417"/>
                  </a:cubicBezTo>
                  <a:cubicBezTo>
                    <a:pt x="66355" y="296417"/>
                    <a:pt x="0" y="230061"/>
                    <a:pt x="0" y="148208"/>
                  </a:cubicBezTo>
                  <a:cubicBezTo>
                    <a:pt x="0" y="66355"/>
                    <a:pt x="66355" y="0"/>
                    <a:pt x="148208" y="0"/>
                  </a:cubicBezTo>
                  <a:cubicBezTo>
                    <a:pt x="230061" y="0"/>
                    <a:pt x="296416" y="66355"/>
                    <a:pt x="296416" y="148208"/>
                  </a:cubicBezTo>
                  <a:close/>
                </a:path>
              </a:pathLst>
            </a:custGeom>
            <a:solidFill>
              <a:srgbClr val="FFFFFF"/>
            </a:solidFill>
            <a:ln w="9477"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E00153E7-990A-48C2-B742-5F29D6208A64}"/>
                </a:ext>
              </a:extLst>
            </p:cNvPr>
            <p:cNvSpPr/>
            <p:nvPr/>
          </p:nvSpPr>
          <p:spPr>
            <a:xfrm>
              <a:off x="8645941" y="2392281"/>
              <a:ext cx="315949" cy="315949"/>
            </a:xfrm>
            <a:custGeom>
              <a:avLst/>
              <a:gdLst>
                <a:gd name="connsiteX0" fmla="*/ 157975 w 315949"/>
                <a:gd name="connsiteY0" fmla="*/ 9482 h 315949"/>
                <a:gd name="connsiteX1" fmla="*/ 306278 w 315949"/>
                <a:gd name="connsiteY1" fmla="*/ 157596 h 315949"/>
                <a:gd name="connsiteX2" fmla="*/ 158165 w 315949"/>
                <a:gd name="connsiteY2" fmla="*/ 305899 h 315949"/>
                <a:gd name="connsiteX3" fmla="*/ 9862 w 315949"/>
                <a:gd name="connsiteY3" fmla="*/ 157785 h 315949"/>
                <a:gd name="connsiteX4" fmla="*/ 9862 w 315949"/>
                <a:gd name="connsiteY4" fmla="*/ 157691 h 315949"/>
                <a:gd name="connsiteX5" fmla="*/ 157975 w 315949"/>
                <a:gd name="connsiteY5" fmla="*/ 9482 h 315949"/>
                <a:gd name="connsiteX6" fmla="*/ 157975 w 315949"/>
                <a:gd name="connsiteY6" fmla="*/ 0 h 315949"/>
                <a:gd name="connsiteX7" fmla="*/ 0 w 315949"/>
                <a:gd name="connsiteY7" fmla="*/ 157975 h 315949"/>
                <a:gd name="connsiteX8" fmla="*/ 157975 w 315949"/>
                <a:gd name="connsiteY8" fmla="*/ 315950 h 315949"/>
                <a:gd name="connsiteX9" fmla="*/ 315950 w 315949"/>
                <a:gd name="connsiteY9" fmla="*/ 157975 h 315949"/>
                <a:gd name="connsiteX10" fmla="*/ 157975 w 315949"/>
                <a:gd name="connsiteY10" fmla="*/ 0 h 31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949" h="315949">
                  <a:moveTo>
                    <a:pt x="157975" y="9482"/>
                  </a:moveTo>
                  <a:cubicBezTo>
                    <a:pt x="239826" y="9425"/>
                    <a:pt x="306221" y="75744"/>
                    <a:pt x="306278" y="157596"/>
                  </a:cubicBezTo>
                  <a:cubicBezTo>
                    <a:pt x="306335" y="239447"/>
                    <a:pt x="240016" y="305842"/>
                    <a:pt x="158165" y="305899"/>
                  </a:cubicBezTo>
                  <a:cubicBezTo>
                    <a:pt x="76313" y="305956"/>
                    <a:pt x="9918" y="239636"/>
                    <a:pt x="9862" y="157785"/>
                  </a:cubicBezTo>
                  <a:cubicBezTo>
                    <a:pt x="9862" y="157757"/>
                    <a:pt x="9862" y="157719"/>
                    <a:pt x="9862" y="157691"/>
                  </a:cubicBezTo>
                  <a:cubicBezTo>
                    <a:pt x="9862" y="75877"/>
                    <a:pt x="76162" y="9539"/>
                    <a:pt x="157975" y="9482"/>
                  </a:cubicBezTo>
                  <a:moveTo>
                    <a:pt x="157975" y="0"/>
                  </a:moveTo>
                  <a:cubicBezTo>
                    <a:pt x="70728" y="0"/>
                    <a:pt x="0" y="70728"/>
                    <a:pt x="0" y="157975"/>
                  </a:cubicBezTo>
                  <a:cubicBezTo>
                    <a:pt x="0" y="245221"/>
                    <a:pt x="70728" y="315950"/>
                    <a:pt x="157975" y="315950"/>
                  </a:cubicBezTo>
                  <a:cubicBezTo>
                    <a:pt x="245221" y="315950"/>
                    <a:pt x="315950" y="245221"/>
                    <a:pt x="315950" y="157975"/>
                  </a:cubicBezTo>
                  <a:cubicBezTo>
                    <a:pt x="315893" y="70747"/>
                    <a:pt x="245202" y="57"/>
                    <a:pt x="157975" y="0"/>
                  </a:cubicBezTo>
                  <a:close/>
                </a:path>
              </a:pathLst>
            </a:custGeom>
            <a:solidFill>
              <a:srgbClr val="231F20"/>
            </a:solidFill>
            <a:ln w="9477"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E665C27B-E935-4C10-830F-7D9E07C07DB9}"/>
                </a:ext>
              </a:extLst>
            </p:cNvPr>
            <p:cNvSpPr/>
            <p:nvPr/>
          </p:nvSpPr>
          <p:spPr>
            <a:xfrm>
              <a:off x="8698188" y="2483037"/>
              <a:ext cx="211362" cy="158505"/>
            </a:xfrm>
            <a:custGeom>
              <a:avLst/>
              <a:gdLst>
                <a:gd name="connsiteX0" fmla="*/ 95 w 211362"/>
                <a:gd name="connsiteY0" fmla="*/ 76417 h 158505"/>
                <a:gd name="connsiteX1" fmla="*/ 4362 w 211362"/>
                <a:gd name="connsiteY1" fmla="*/ 71581 h 158505"/>
                <a:gd name="connsiteX2" fmla="*/ 20482 w 211362"/>
                <a:gd name="connsiteY2" fmla="*/ 57073 h 158505"/>
                <a:gd name="connsiteX3" fmla="*/ 29888 w 211362"/>
                <a:gd name="connsiteY3" fmla="*/ 55575 h 158505"/>
                <a:gd name="connsiteX4" fmla="*/ 31386 w 211362"/>
                <a:gd name="connsiteY4" fmla="*/ 57073 h 158505"/>
                <a:gd name="connsiteX5" fmla="*/ 72445 w 211362"/>
                <a:gd name="connsiteY5" fmla="*/ 98890 h 158505"/>
                <a:gd name="connsiteX6" fmla="*/ 82031 w 211362"/>
                <a:gd name="connsiteY6" fmla="*/ 100872 h 158505"/>
                <a:gd name="connsiteX7" fmla="*/ 84013 w 211362"/>
                <a:gd name="connsiteY7" fmla="*/ 98890 h 158505"/>
                <a:gd name="connsiteX8" fmla="*/ 180258 w 211362"/>
                <a:gd name="connsiteY8" fmla="*/ 3119 h 158505"/>
                <a:gd name="connsiteX9" fmla="*/ 189845 w 211362"/>
                <a:gd name="connsiteY9" fmla="*/ 1137 h 158505"/>
                <a:gd name="connsiteX10" fmla="*/ 191827 w 211362"/>
                <a:gd name="connsiteY10" fmla="*/ 3119 h 158505"/>
                <a:gd name="connsiteX11" fmla="*/ 208705 w 211362"/>
                <a:gd name="connsiteY11" fmla="*/ 20187 h 158505"/>
                <a:gd name="connsiteX12" fmla="*/ 209985 w 211362"/>
                <a:gd name="connsiteY12" fmla="*/ 29622 h 158505"/>
                <a:gd name="connsiteX13" fmla="*/ 208705 w 211362"/>
                <a:gd name="connsiteY13" fmla="*/ 30902 h 158505"/>
                <a:gd name="connsiteX14" fmla="*/ 83349 w 211362"/>
                <a:gd name="connsiteY14" fmla="*/ 155973 h 158505"/>
                <a:gd name="connsiteX15" fmla="*/ 74028 w 211362"/>
                <a:gd name="connsiteY15" fmla="*/ 157083 h 158505"/>
                <a:gd name="connsiteX16" fmla="*/ 72919 w 211362"/>
                <a:gd name="connsiteY16" fmla="*/ 155973 h 158505"/>
                <a:gd name="connsiteX17" fmla="*/ 2465 w 211362"/>
                <a:gd name="connsiteY17" fmla="*/ 83149 h 158505"/>
                <a:gd name="connsiteX18" fmla="*/ 0 w 211362"/>
                <a:gd name="connsiteY18" fmla="*/ 79451 h 15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1362" h="158505">
                  <a:moveTo>
                    <a:pt x="95" y="76417"/>
                  </a:moveTo>
                  <a:cubicBezTo>
                    <a:pt x="1517" y="74805"/>
                    <a:pt x="2845" y="73003"/>
                    <a:pt x="4362" y="71581"/>
                  </a:cubicBezTo>
                  <a:cubicBezTo>
                    <a:pt x="9672" y="66650"/>
                    <a:pt x="15077" y="62099"/>
                    <a:pt x="20482" y="57073"/>
                  </a:cubicBezTo>
                  <a:cubicBezTo>
                    <a:pt x="22663" y="54058"/>
                    <a:pt x="26873" y="53384"/>
                    <a:pt x="29888" y="55575"/>
                  </a:cubicBezTo>
                  <a:cubicBezTo>
                    <a:pt x="30457" y="55992"/>
                    <a:pt x="30969" y="56495"/>
                    <a:pt x="31386" y="57073"/>
                  </a:cubicBezTo>
                  <a:lnTo>
                    <a:pt x="72445" y="98890"/>
                  </a:lnTo>
                  <a:cubicBezTo>
                    <a:pt x="74540" y="102085"/>
                    <a:pt x="78836" y="102967"/>
                    <a:pt x="82031" y="100872"/>
                  </a:cubicBezTo>
                  <a:cubicBezTo>
                    <a:pt x="82818" y="100350"/>
                    <a:pt x="83492" y="99677"/>
                    <a:pt x="84013" y="98890"/>
                  </a:cubicBezTo>
                  <a:lnTo>
                    <a:pt x="180258" y="3119"/>
                  </a:lnTo>
                  <a:cubicBezTo>
                    <a:pt x="182354" y="-77"/>
                    <a:pt x="186649" y="-959"/>
                    <a:pt x="189845" y="1137"/>
                  </a:cubicBezTo>
                  <a:cubicBezTo>
                    <a:pt x="190632" y="1659"/>
                    <a:pt x="191305" y="2332"/>
                    <a:pt x="191827" y="3119"/>
                  </a:cubicBezTo>
                  <a:lnTo>
                    <a:pt x="208705" y="20187"/>
                  </a:lnTo>
                  <a:cubicBezTo>
                    <a:pt x="211664" y="22434"/>
                    <a:pt x="212242" y="26663"/>
                    <a:pt x="209985" y="29622"/>
                  </a:cubicBezTo>
                  <a:cubicBezTo>
                    <a:pt x="209616" y="30105"/>
                    <a:pt x="209189" y="30532"/>
                    <a:pt x="208705" y="30902"/>
                  </a:cubicBezTo>
                  <a:lnTo>
                    <a:pt x="83349" y="155973"/>
                  </a:lnTo>
                  <a:cubicBezTo>
                    <a:pt x="81083" y="158856"/>
                    <a:pt x="76911" y="159349"/>
                    <a:pt x="74028" y="157083"/>
                  </a:cubicBezTo>
                  <a:cubicBezTo>
                    <a:pt x="73621" y="156760"/>
                    <a:pt x="73241" y="156381"/>
                    <a:pt x="72919" y="155973"/>
                  </a:cubicBezTo>
                  <a:lnTo>
                    <a:pt x="2465" y="83149"/>
                  </a:lnTo>
                  <a:cubicBezTo>
                    <a:pt x="1565" y="81974"/>
                    <a:pt x="740" y="80731"/>
                    <a:pt x="0" y="79451"/>
                  </a:cubicBezTo>
                  <a:close/>
                </a:path>
              </a:pathLst>
            </a:custGeom>
            <a:solidFill>
              <a:srgbClr val="D1D3D4"/>
            </a:solidFill>
            <a:ln w="9477"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A7E99F93-D640-499C-A46A-F61A93408B4B}"/>
                </a:ext>
              </a:extLst>
            </p:cNvPr>
            <p:cNvSpPr/>
            <p:nvPr/>
          </p:nvSpPr>
          <p:spPr>
            <a:xfrm>
              <a:off x="9089586" y="2289019"/>
              <a:ext cx="853487" cy="401005"/>
            </a:xfrm>
            <a:custGeom>
              <a:avLst/>
              <a:gdLst>
                <a:gd name="connsiteX0" fmla="*/ 767433 w 853487"/>
                <a:gd name="connsiteY0" fmla="*/ 106202 h 401005"/>
                <a:gd name="connsiteX1" fmla="*/ 427114 w 853487"/>
                <a:gd name="connsiteY1" fmla="*/ 0 h 401005"/>
                <a:gd name="connsiteX2" fmla="*/ 86794 w 853487"/>
                <a:gd name="connsiteY2" fmla="*/ 106202 h 401005"/>
                <a:gd name="connsiteX3" fmla="*/ 31 w 853487"/>
                <a:gd name="connsiteY3" fmla="*/ 346862 h 401005"/>
                <a:gd name="connsiteX4" fmla="*/ 426734 w 853487"/>
                <a:gd name="connsiteY4" fmla="*/ 401006 h 401005"/>
                <a:gd name="connsiteX5" fmla="*/ 853437 w 853487"/>
                <a:gd name="connsiteY5" fmla="*/ 346862 h 401005"/>
                <a:gd name="connsiteX6" fmla="*/ 767433 w 853487"/>
                <a:gd name="connsiteY6" fmla="*/ 106202 h 40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3487" h="401005">
                  <a:moveTo>
                    <a:pt x="767433" y="106202"/>
                  </a:moveTo>
                  <a:cubicBezTo>
                    <a:pt x="676403" y="8724"/>
                    <a:pt x="520419" y="0"/>
                    <a:pt x="427114" y="0"/>
                  </a:cubicBezTo>
                  <a:cubicBezTo>
                    <a:pt x="333808" y="0"/>
                    <a:pt x="177824" y="8724"/>
                    <a:pt x="86794" y="106202"/>
                  </a:cubicBezTo>
                  <a:cubicBezTo>
                    <a:pt x="-4236" y="203680"/>
                    <a:pt x="31" y="346862"/>
                    <a:pt x="31" y="346862"/>
                  </a:cubicBezTo>
                  <a:cubicBezTo>
                    <a:pt x="31" y="346862"/>
                    <a:pt x="216797" y="401006"/>
                    <a:pt x="426734" y="401006"/>
                  </a:cubicBezTo>
                  <a:cubicBezTo>
                    <a:pt x="636672" y="401006"/>
                    <a:pt x="853437" y="346862"/>
                    <a:pt x="853437" y="346862"/>
                  </a:cubicBezTo>
                  <a:cubicBezTo>
                    <a:pt x="853437" y="346862"/>
                    <a:pt x="858463" y="203585"/>
                    <a:pt x="767433" y="106202"/>
                  </a:cubicBezTo>
                  <a:close/>
                </a:path>
              </a:pathLst>
            </a:custGeom>
            <a:solidFill>
              <a:schemeClr val="accent1"/>
            </a:solidFill>
            <a:ln w="947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8E16114C-1BBD-4347-BD1D-B62D34B54E4B}"/>
                </a:ext>
              </a:extLst>
            </p:cNvPr>
            <p:cNvSpPr/>
            <p:nvPr/>
          </p:nvSpPr>
          <p:spPr>
            <a:xfrm>
              <a:off x="9428894" y="2327043"/>
              <a:ext cx="175517" cy="312725"/>
            </a:xfrm>
            <a:custGeom>
              <a:avLst/>
              <a:gdLst>
                <a:gd name="connsiteX0" fmla="*/ 175517 w 175517"/>
                <a:gd name="connsiteY0" fmla="*/ 9388 h 312725"/>
                <a:gd name="connsiteX1" fmla="*/ 113408 w 175517"/>
                <a:gd name="connsiteY1" fmla="*/ 224161 h 312725"/>
                <a:gd name="connsiteX2" fmla="*/ 87806 w 175517"/>
                <a:gd name="connsiteY2" fmla="*/ 312726 h 312725"/>
                <a:gd name="connsiteX3" fmla="*/ 62109 w 175517"/>
                <a:gd name="connsiteY3" fmla="*/ 224067 h 312725"/>
                <a:gd name="connsiteX4" fmla="*/ 0 w 175517"/>
                <a:gd name="connsiteY4" fmla="*/ 9388 h 312725"/>
                <a:gd name="connsiteX5" fmla="*/ 175517 w 175517"/>
                <a:gd name="connsiteY5" fmla="*/ 9388 h 312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517" h="312725">
                  <a:moveTo>
                    <a:pt x="175517" y="9388"/>
                  </a:moveTo>
                  <a:lnTo>
                    <a:pt x="113408" y="224161"/>
                  </a:lnTo>
                  <a:lnTo>
                    <a:pt x="87806" y="312726"/>
                  </a:lnTo>
                  <a:lnTo>
                    <a:pt x="62109" y="224067"/>
                  </a:lnTo>
                  <a:lnTo>
                    <a:pt x="0" y="9388"/>
                  </a:lnTo>
                  <a:cubicBezTo>
                    <a:pt x="42101" y="-3129"/>
                    <a:pt x="133416" y="-3129"/>
                    <a:pt x="175517" y="9388"/>
                  </a:cubicBezTo>
                  <a:close/>
                </a:path>
              </a:pathLst>
            </a:custGeom>
            <a:solidFill>
              <a:srgbClr val="231F20"/>
            </a:solidFill>
            <a:ln w="9477"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7A5DDDCD-398B-4914-88C2-D72A9DDAEA22}"/>
                </a:ext>
              </a:extLst>
            </p:cNvPr>
            <p:cNvSpPr/>
            <p:nvPr/>
          </p:nvSpPr>
          <p:spPr>
            <a:xfrm>
              <a:off x="9619772" y="2051139"/>
              <a:ext cx="84819" cy="108252"/>
            </a:xfrm>
            <a:custGeom>
              <a:avLst/>
              <a:gdLst>
                <a:gd name="connsiteX0" fmla="*/ 0 w 84819"/>
                <a:gd name="connsiteY0" fmla="*/ 41692 h 108252"/>
                <a:gd name="connsiteX1" fmla="*/ 84677 w 84819"/>
                <a:gd name="connsiteY1" fmla="*/ 38373 h 108252"/>
                <a:gd name="connsiteX2" fmla="*/ 63152 w 84819"/>
                <a:gd name="connsiteY2" fmla="*/ 92327 h 108252"/>
                <a:gd name="connsiteX3" fmla="*/ 8819 w 84819"/>
                <a:gd name="connsiteY3" fmla="*/ 105033 h 108252"/>
              </a:gdLst>
              <a:ahLst/>
              <a:cxnLst>
                <a:cxn ang="0">
                  <a:pos x="connsiteX0" y="connsiteY0"/>
                </a:cxn>
                <a:cxn ang="0">
                  <a:pos x="connsiteX1" y="connsiteY1"/>
                </a:cxn>
                <a:cxn ang="0">
                  <a:pos x="connsiteX2" y="connsiteY2"/>
                </a:cxn>
                <a:cxn ang="0">
                  <a:pos x="connsiteX3" y="connsiteY3"/>
                </a:cxn>
              </a:cxnLst>
              <a:rect l="l" t="t" r="r" b="b"/>
              <a:pathLst>
                <a:path w="84819" h="108252">
                  <a:moveTo>
                    <a:pt x="0" y="41692"/>
                  </a:moveTo>
                  <a:cubicBezTo>
                    <a:pt x="7776" y="-7047"/>
                    <a:pt x="88659" y="-19090"/>
                    <a:pt x="84677" y="38373"/>
                  </a:cubicBezTo>
                  <a:cubicBezTo>
                    <a:pt x="84089" y="58333"/>
                    <a:pt x="76465" y="77440"/>
                    <a:pt x="63152" y="92327"/>
                  </a:cubicBezTo>
                  <a:cubicBezTo>
                    <a:pt x="49289" y="107177"/>
                    <a:pt x="27830" y="112193"/>
                    <a:pt x="8819" y="105033"/>
                  </a:cubicBezTo>
                </a:path>
              </a:pathLst>
            </a:custGeom>
            <a:solidFill>
              <a:srgbClr val="FFFFFF"/>
            </a:solidFill>
            <a:ln w="9477"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7D7B05F0-D8F0-49E3-BCC5-E1DF1D53C9CC}"/>
                </a:ext>
              </a:extLst>
            </p:cNvPr>
            <p:cNvSpPr/>
            <p:nvPr/>
          </p:nvSpPr>
          <p:spPr>
            <a:xfrm>
              <a:off x="9614867" y="2046263"/>
              <a:ext cx="94666" cy="118255"/>
            </a:xfrm>
            <a:custGeom>
              <a:avLst/>
              <a:gdLst>
                <a:gd name="connsiteX0" fmla="*/ 30696 w 94666"/>
                <a:gd name="connsiteY0" fmla="*/ 118253 h 118255"/>
                <a:gd name="connsiteX1" fmla="*/ 11732 w 94666"/>
                <a:gd name="connsiteY1" fmla="*/ 114365 h 118255"/>
                <a:gd name="connsiteX2" fmla="*/ 9267 w 94666"/>
                <a:gd name="connsiteY2" fmla="*/ 107918 h 118255"/>
                <a:gd name="connsiteX3" fmla="*/ 15714 w 94666"/>
                <a:gd name="connsiteY3" fmla="*/ 105452 h 118255"/>
                <a:gd name="connsiteX4" fmla="*/ 64548 w 94666"/>
                <a:gd name="connsiteY4" fmla="*/ 93789 h 118255"/>
                <a:gd name="connsiteX5" fmla="*/ 84746 w 94666"/>
                <a:gd name="connsiteY5" fmla="*/ 42964 h 118255"/>
                <a:gd name="connsiteX6" fmla="*/ 60471 w 94666"/>
                <a:gd name="connsiteY6" fmla="*/ 10060 h 118255"/>
                <a:gd name="connsiteX7" fmla="*/ 9741 w 94666"/>
                <a:gd name="connsiteY7" fmla="*/ 47326 h 118255"/>
                <a:gd name="connsiteX8" fmla="*/ 4146 w 94666"/>
                <a:gd name="connsiteY8" fmla="*/ 51403 h 118255"/>
                <a:gd name="connsiteX9" fmla="*/ 50 w 94666"/>
                <a:gd name="connsiteY9" fmla="*/ 45922 h 118255"/>
                <a:gd name="connsiteX10" fmla="*/ 69 w 94666"/>
                <a:gd name="connsiteY10" fmla="*/ 45809 h 118255"/>
                <a:gd name="connsiteX11" fmla="*/ 61609 w 94666"/>
                <a:gd name="connsiteY11" fmla="*/ 294 h 118255"/>
                <a:gd name="connsiteX12" fmla="*/ 94512 w 94666"/>
                <a:gd name="connsiteY12" fmla="*/ 43628 h 118255"/>
                <a:gd name="connsiteX13" fmla="*/ 71565 w 94666"/>
                <a:gd name="connsiteY13" fmla="*/ 100521 h 118255"/>
                <a:gd name="connsiteX14" fmla="*/ 30696 w 94666"/>
                <a:gd name="connsiteY14" fmla="*/ 118253 h 11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666" h="118255">
                  <a:moveTo>
                    <a:pt x="30696" y="118253"/>
                  </a:moveTo>
                  <a:cubicBezTo>
                    <a:pt x="24173" y="118320"/>
                    <a:pt x="17706" y="117002"/>
                    <a:pt x="11732" y="114365"/>
                  </a:cubicBezTo>
                  <a:cubicBezTo>
                    <a:pt x="9267" y="113266"/>
                    <a:pt x="8166" y="110383"/>
                    <a:pt x="9267" y="107918"/>
                  </a:cubicBezTo>
                  <a:cubicBezTo>
                    <a:pt x="10366" y="105452"/>
                    <a:pt x="13249" y="104352"/>
                    <a:pt x="15714" y="105452"/>
                  </a:cubicBezTo>
                  <a:cubicBezTo>
                    <a:pt x="32858" y="111682"/>
                    <a:pt x="52070" y="107093"/>
                    <a:pt x="64548" y="93789"/>
                  </a:cubicBezTo>
                  <a:cubicBezTo>
                    <a:pt x="77008" y="79727"/>
                    <a:pt x="84148" y="61739"/>
                    <a:pt x="84746" y="42964"/>
                  </a:cubicBezTo>
                  <a:cubicBezTo>
                    <a:pt x="86073" y="23999"/>
                    <a:pt x="77255" y="11957"/>
                    <a:pt x="60471" y="10060"/>
                  </a:cubicBezTo>
                  <a:cubicBezTo>
                    <a:pt x="36566" y="7841"/>
                    <a:pt x="14776" y="23848"/>
                    <a:pt x="9741" y="47326"/>
                  </a:cubicBezTo>
                  <a:cubicBezTo>
                    <a:pt x="9304" y="49990"/>
                    <a:pt x="6811" y="51801"/>
                    <a:pt x="4146" y="51403"/>
                  </a:cubicBezTo>
                  <a:cubicBezTo>
                    <a:pt x="1501" y="51024"/>
                    <a:pt x="-330" y="48568"/>
                    <a:pt x="50" y="45922"/>
                  </a:cubicBezTo>
                  <a:cubicBezTo>
                    <a:pt x="59" y="45884"/>
                    <a:pt x="59" y="45846"/>
                    <a:pt x="69" y="45809"/>
                  </a:cubicBezTo>
                  <a:cubicBezTo>
                    <a:pt x="5787" y="17039"/>
                    <a:pt x="32432" y="-2665"/>
                    <a:pt x="61609" y="294"/>
                  </a:cubicBezTo>
                  <a:cubicBezTo>
                    <a:pt x="78867" y="2285"/>
                    <a:pt x="96504" y="14707"/>
                    <a:pt x="94512" y="43628"/>
                  </a:cubicBezTo>
                  <a:cubicBezTo>
                    <a:pt x="93735" y="64688"/>
                    <a:pt x="85618" y="84809"/>
                    <a:pt x="71565" y="100521"/>
                  </a:cubicBezTo>
                  <a:cubicBezTo>
                    <a:pt x="60822" y="111606"/>
                    <a:pt x="46134" y="117988"/>
                    <a:pt x="30696" y="118253"/>
                  </a:cubicBezTo>
                  <a:close/>
                </a:path>
              </a:pathLst>
            </a:custGeom>
            <a:solidFill>
              <a:srgbClr val="231F20"/>
            </a:solidFill>
            <a:ln w="9477"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8364950-C5A4-4B4D-962C-94280F722C1E}"/>
                </a:ext>
              </a:extLst>
            </p:cNvPr>
            <p:cNvSpPr/>
            <p:nvPr/>
          </p:nvSpPr>
          <p:spPr>
            <a:xfrm>
              <a:off x="9333170" y="2051139"/>
              <a:ext cx="84819" cy="108234"/>
            </a:xfrm>
            <a:custGeom>
              <a:avLst/>
              <a:gdLst>
                <a:gd name="connsiteX0" fmla="*/ 84819 w 84819"/>
                <a:gd name="connsiteY0" fmla="*/ 41692 h 108234"/>
                <a:gd name="connsiteX1" fmla="*/ 142 w 84819"/>
                <a:gd name="connsiteY1" fmla="*/ 38373 h 108234"/>
                <a:gd name="connsiteX2" fmla="*/ 21667 w 84819"/>
                <a:gd name="connsiteY2" fmla="*/ 92327 h 108234"/>
                <a:gd name="connsiteX3" fmla="*/ 76001 w 84819"/>
                <a:gd name="connsiteY3" fmla="*/ 105033 h 108234"/>
              </a:gdLst>
              <a:ahLst/>
              <a:cxnLst>
                <a:cxn ang="0">
                  <a:pos x="connsiteX0" y="connsiteY0"/>
                </a:cxn>
                <a:cxn ang="0">
                  <a:pos x="connsiteX1" y="connsiteY1"/>
                </a:cxn>
                <a:cxn ang="0">
                  <a:pos x="connsiteX2" y="connsiteY2"/>
                </a:cxn>
                <a:cxn ang="0">
                  <a:pos x="connsiteX3" y="connsiteY3"/>
                </a:cxn>
              </a:cxnLst>
              <a:rect l="l" t="t" r="r" b="b"/>
              <a:pathLst>
                <a:path w="84819" h="108234">
                  <a:moveTo>
                    <a:pt x="84819" y="41692"/>
                  </a:moveTo>
                  <a:cubicBezTo>
                    <a:pt x="77044" y="-7047"/>
                    <a:pt x="-3840" y="-19090"/>
                    <a:pt x="142" y="38373"/>
                  </a:cubicBezTo>
                  <a:cubicBezTo>
                    <a:pt x="787" y="58324"/>
                    <a:pt x="8401" y="77412"/>
                    <a:pt x="21667" y="92327"/>
                  </a:cubicBezTo>
                  <a:cubicBezTo>
                    <a:pt x="35549" y="107148"/>
                    <a:pt x="56989" y="112164"/>
                    <a:pt x="76001" y="105033"/>
                  </a:cubicBezTo>
                </a:path>
              </a:pathLst>
            </a:custGeom>
            <a:solidFill>
              <a:srgbClr val="FFFFFF"/>
            </a:solidFill>
            <a:ln w="9477"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E2C3B39C-91E4-4963-9DFA-BBE301C88123}"/>
                </a:ext>
              </a:extLst>
            </p:cNvPr>
            <p:cNvSpPr/>
            <p:nvPr/>
          </p:nvSpPr>
          <p:spPr>
            <a:xfrm>
              <a:off x="9328403" y="2046358"/>
              <a:ext cx="94702" cy="118164"/>
            </a:xfrm>
            <a:custGeom>
              <a:avLst/>
              <a:gdLst>
                <a:gd name="connsiteX0" fmla="*/ 63984 w 94702"/>
                <a:gd name="connsiteY0" fmla="*/ 118158 h 118164"/>
                <a:gd name="connsiteX1" fmla="*/ 23115 w 94702"/>
                <a:gd name="connsiteY1" fmla="*/ 100521 h 118164"/>
                <a:gd name="connsiteX2" fmla="*/ 168 w 94702"/>
                <a:gd name="connsiteY2" fmla="*/ 43628 h 118164"/>
                <a:gd name="connsiteX3" fmla="*/ 32976 w 94702"/>
                <a:gd name="connsiteY3" fmla="*/ 294 h 118164"/>
                <a:gd name="connsiteX4" fmla="*/ 94517 w 94702"/>
                <a:gd name="connsiteY4" fmla="*/ 45808 h 118164"/>
                <a:gd name="connsiteX5" fmla="*/ 91198 w 94702"/>
                <a:gd name="connsiteY5" fmla="*/ 51782 h 118164"/>
                <a:gd name="connsiteX6" fmla="*/ 85214 w 94702"/>
                <a:gd name="connsiteY6" fmla="*/ 48464 h 118164"/>
                <a:gd name="connsiteX7" fmla="*/ 85034 w 94702"/>
                <a:gd name="connsiteY7" fmla="*/ 47326 h 118164"/>
                <a:gd name="connsiteX8" fmla="*/ 34209 w 94702"/>
                <a:gd name="connsiteY8" fmla="*/ 10060 h 118164"/>
                <a:gd name="connsiteX9" fmla="*/ 9935 w 94702"/>
                <a:gd name="connsiteY9" fmla="*/ 42964 h 118164"/>
                <a:gd name="connsiteX10" fmla="*/ 30132 w 94702"/>
                <a:gd name="connsiteY10" fmla="*/ 93789 h 118164"/>
                <a:gd name="connsiteX11" fmla="*/ 78966 w 94702"/>
                <a:gd name="connsiteY11" fmla="*/ 105452 h 118164"/>
                <a:gd name="connsiteX12" fmla="*/ 85413 w 94702"/>
                <a:gd name="connsiteY12" fmla="*/ 107918 h 118164"/>
                <a:gd name="connsiteX13" fmla="*/ 82948 w 94702"/>
                <a:gd name="connsiteY13" fmla="*/ 114366 h 118164"/>
                <a:gd name="connsiteX14" fmla="*/ 63984 w 94702"/>
                <a:gd name="connsiteY14" fmla="*/ 118158 h 11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702" h="118164">
                  <a:moveTo>
                    <a:pt x="63984" y="118158"/>
                  </a:moveTo>
                  <a:cubicBezTo>
                    <a:pt x="48556" y="117959"/>
                    <a:pt x="33849" y="111606"/>
                    <a:pt x="23115" y="100521"/>
                  </a:cubicBezTo>
                  <a:cubicBezTo>
                    <a:pt x="9024" y="84838"/>
                    <a:pt x="898" y="64697"/>
                    <a:pt x="168" y="43628"/>
                  </a:cubicBezTo>
                  <a:cubicBezTo>
                    <a:pt x="-1918" y="14707"/>
                    <a:pt x="15814" y="2285"/>
                    <a:pt x="32976" y="294"/>
                  </a:cubicBezTo>
                  <a:cubicBezTo>
                    <a:pt x="62153" y="-2665"/>
                    <a:pt x="88799" y="17039"/>
                    <a:pt x="94517" y="45808"/>
                  </a:cubicBezTo>
                  <a:cubicBezTo>
                    <a:pt x="95247" y="48378"/>
                    <a:pt x="93767" y="51052"/>
                    <a:pt x="91198" y="51782"/>
                  </a:cubicBezTo>
                  <a:cubicBezTo>
                    <a:pt x="88628" y="52522"/>
                    <a:pt x="85954" y="51033"/>
                    <a:pt x="85214" y="48464"/>
                  </a:cubicBezTo>
                  <a:cubicBezTo>
                    <a:pt x="85110" y="48094"/>
                    <a:pt x="85053" y="47714"/>
                    <a:pt x="85034" y="47326"/>
                  </a:cubicBezTo>
                  <a:cubicBezTo>
                    <a:pt x="79999" y="23810"/>
                    <a:pt x="58152" y="7794"/>
                    <a:pt x="34209" y="10060"/>
                  </a:cubicBezTo>
                  <a:cubicBezTo>
                    <a:pt x="17520" y="11957"/>
                    <a:pt x="8702" y="23904"/>
                    <a:pt x="9935" y="42964"/>
                  </a:cubicBezTo>
                  <a:cubicBezTo>
                    <a:pt x="10532" y="61739"/>
                    <a:pt x="17672" y="79727"/>
                    <a:pt x="30132" y="93789"/>
                  </a:cubicBezTo>
                  <a:cubicBezTo>
                    <a:pt x="42611" y="107093"/>
                    <a:pt x="61822" y="111682"/>
                    <a:pt x="78966" y="105452"/>
                  </a:cubicBezTo>
                  <a:cubicBezTo>
                    <a:pt x="81431" y="104352"/>
                    <a:pt x="84314" y="105452"/>
                    <a:pt x="85413" y="107918"/>
                  </a:cubicBezTo>
                  <a:cubicBezTo>
                    <a:pt x="86513" y="110383"/>
                    <a:pt x="85413" y="113266"/>
                    <a:pt x="82948" y="114366"/>
                  </a:cubicBezTo>
                  <a:cubicBezTo>
                    <a:pt x="76965" y="116964"/>
                    <a:pt x="70507" y="118263"/>
                    <a:pt x="63984" y="118158"/>
                  </a:cubicBezTo>
                  <a:close/>
                </a:path>
              </a:pathLst>
            </a:custGeom>
            <a:solidFill>
              <a:srgbClr val="231F20"/>
            </a:solidFill>
            <a:ln w="9477"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A12856F3-20C6-4700-A041-869C95D106B5}"/>
                </a:ext>
              </a:extLst>
            </p:cNvPr>
            <p:cNvSpPr/>
            <p:nvPr/>
          </p:nvSpPr>
          <p:spPr>
            <a:xfrm>
              <a:off x="9428894" y="2149060"/>
              <a:ext cx="175043" cy="234824"/>
            </a:xfrm>
            <a:custGeom>
              <a:avLst/>
              <a:gdLst>
                <a:gd name="connsiteX0" fmla="*/ 0 w 175043"/>
                <a:gd name="connsiteY0" fmla="*/ 187370 h 234824"/>
                <a:gd name="connsiteX1" fmla="*/ 85341 w 175043"/>
                <a:gd name="connsiteY1" fmla="*/ 234782 h 234824"/>
                <a:gd name="connsiteX2" fmla="*/ 175043 w 175043"/>
                <a:gd name="connsiteY2" fmla="*/ 187370 h 234824"/>
                <a:gd name="connsiteX3" fmla="*/ 166509 w 175043"/>
                <a:gd name="connsiteY3" fmla="*/ 0 h 234824"/>
                <a:gd name="connsiteX4" fmla="*/ 8534 w 175043"/>
                <a:gd name="connsiteY4" fmla="*/ 0 h 234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43" h="234824">
                  <a:moveTo>
                    <a:pt x="0" y="187370"/>
                  </a:moveTo>
                  <a:cubicBezTo>
                    <a:pt x="0" y="187370"/>
                    <a:pt x="21904" y="234782"/>
                    <a:pt x="85341" y="234782"/>
                  </a:cubicBezTo>
                  <a:cubicBezTo>
                    <a:pt x="121497" y="235825"/>
                    <a:pt x="155538" y="217827"/>
                    <a:pt x="175043" y="187370"/>
                  </a:cubicBezTo>
                  <a:lnTo>
                    <a:pt x="166509" y="0"/>
                  </a:lnTo>
                  <a:lnTo>
                    <a:pt x="8534" y="0"/>
                  </a:lnTo>
                  <a:close/>
                </a:path>
              </a:pathLst>
            </a:custGeom>
            <a:solidFill>
              <a:srgbClr val="FFFFFF"/>
            </a:solidFill>
            <a:ln w="9477"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35472C7C-E156-46E6-8CFA-A6C4F94427CA}"/>
                </a:ext>
              </a:extLst>
            </p:cNvPr>
            <p:cNvSpPr/>
            <p:nvPr/>
          </p:nvSpPr>
          <p:spPr>
            <a:xfrm>
              <a:off x="9424288" y="2144225"/>
              <a:ext cx="185433" cy="244800"/>
            </a:xfrm>
            <a:custGeom>
              <a:avLst/>
              <a:gdLst>
                <a:gd name="connsiteX0" fmla="*/ 90421 w 185433"/>
                <a:gd name="connsiteY0" fmla="*/ 244738 h 244800"/>
                <a:gd name="connsiteX1" fmla="*/ 149 w 185433"/>
                <a:gd name="connsiteY1" fmla="*/ 194197 h 244800"/>
                <a:gd name="connsiteX2" fmla="*/ 149 w 185433"/>
                <a:gd name="connsiteY2" fmla="*/ 191922 h 244800"/>
                <a:gd name="connsiteX3" fmla="*/ 8683 w 185433"/>
                <a:gd name="connsiteY3" fmla="*/ 4646 h 244800"/>
                <a:gd name="connsiteX4" fmla="*/ 13519 w 185433"/>
                <a:gd name="connsiteY4" fmla="*/ 0 h 244800"/>
                <a:gd name="connsiteX5" fmla="*/ 171969 w 185433"/>
                <a:gd name="connsiteY5" fmla="*/ 0 h 244800"/>
                <a:gd name="connsiteX6" fmla="*/ 176899 w 185433"/>
                <a:gd name="connsiteY6" fmla="*/ 4646 h 244800"/>
                <a:gd name="connsiteX7" fmla="*/ 185433 w 185433"/>
                <a:gd name="connsiteY7" fmla="*/ 191922 h 244800"/>
                <a:gd name="connsiteX8" fmla="*/ 184864 w 185433"/>
                <a:gd name="connsiteY8" fmla="*/ 194482 h 244800"/>
                <a:gd name="connsiteX9" fmla="*/ 90421 w 185433"/>
                <a:gd name="connsiteY9" fmla="*/ 244738 h 244800"/>
                <a:gd name="connsiteX10" fmla="*/ 9537 w 185433"/>
                <a:gd name="connsiteY10" fmla="*/ 191163 h 244800"/>
                <a:gd name="connsiteX11" fmla="*/ 90421 w 185433"/>
                <a:gd name="connsiteY11" fmla="*/ 234971 h 244800"/>
                <a:gd name="connsiteX12" fmla="*/ 175192 w 185433"/>
                <a:gd name="connsiteY12" fmla="*/ 190973 h 244800"/>
                <a:gd name="connsiteX13" fmla="*/ 166943 w 185433"/>
                <a:gd name="connsiteY13" fmla="*/ 9767 h 244800"/>
                <a:gd name="connsiteX14" fmla="*/ 17786 w 185433"/>
                <a:gd name="connsiteY14" fmla="*/ 9767 h 2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5433" h="244800">
                  <a:moveTo>
                    <a:pt x="90421" y="244738"/>
                  </a:moveTo>
                  <a:cubicBezTo>
                    <a:pt x="24045" y="244738"/>
                    <a:pt x="1098" y="196283"/>
                    <a:pt x="149" y="194197"/>
                  </a:cubicBezTo>
                  <a:cubicBezTo>
                    <a:pt x="-50" y="193448"/>
                    <a:pt x="-50" y="192671"/>
                    <a:pt x="149" y="191922"/>
                  </a:cubicBezTo>
                  <a:lnTo>
                    <a:pt x="8683" y="4646"/>
                  </a:lnTo>
                  <a:cubicBezTo>
                    <a:pt x="8835" y="2067"/>
                    <a:pt x="10940" y="47"/>
                    <a:pt x="13519" y="0"/>
                  </a:cubicBezTo>
                  <a:lnTo>
                    <a:pt x="171969" y="0"/>
                  </a:lnTo>
                  <a:cubicBezTo>
                    <a:pt x="174586" y="0"/>
                    <a:pt x="176748" y="2039"/>
                    <a:pt x="176899" y="4646"/>
                  </a:cubicBezTo>
                  <a:lnTo>
                    <a:pt x="185433" y="191922"/>
                  </a:lnTo>
                  <a:cubicBezTo>
                    <a:pt x="185443" y="192803"/>
                    <a:pt x="185253" y="193685"/>
                    <a:pt x="184864" y="194482"/>
                  </a:cubicBezTo>
                  <a:cubicBezTo>
                    <a:pt x="164610" y="226892"/>
                    <a:pt x="128615" y="246046"/>
                    <a:pt x="90421" y="244738"/>
                  </a:cubicBezTo>
                  <a:close/>
                  <a:moveTo>
                    <a:pt x="9537" y="191163"/>
                  </a:moveTo>
                  <a:cubicBezTo>
                    <a:pt x="26131" y="219800"/>
                    <a:pt x="57375" y="236725"/>
                    <a:pt x="90421" y="234971"/>
                  </a:cubicBezTo>
                  <a:cubicBezTo>
                    <a:pt x="124396" y="236005"/>
                    <a:pt x="156484" y="219354"/>
                    <a:pt x="175192" y="190973"/>
                  </a:cubicBezTo>
                  <a:lnTo>
                    <a:pt x="166943" y="9767"/>
                  </a:lnTo>
                  <a:lnTo>
                    <a:pt x="17786" y="9767"/>
                  </a:lnTo>
                  <a:close/>
                </a:path>
              </a:pathLst>
            </a:custGeom>
            <a:solidFill>
              <a:srgbClr val="231F20"/>
            </a:solidFill>
            <a:ln w="9477"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E8EF3CB0-E1F0-4060-9705-99E9845CCC36}"/>
                </a:ext>
              </a:extLst>
            </p:cNvPr>
            <p:cNvSpPr/>
            <p:nvPr/>
          </p:nvSpPr>
          <p:spPr>
            <a:xfrm>
              <a:off x="9434723" y="2209506"/>
              <a:ext cx="166559" cy="93855"/>
            </a:xfrm>
            <a:custGeom>
              <a:avLst/>
              <a:gdLst>
                <a:gd name="connsiteX0" fmla="*/ 2705 w 166559"/>
                <a:gd name="connsiteY0" fmla="*/ 19775 h 93855"/>
                <a:gd name="connsiteX1" fmla="*/ 50117 w 166559"/>
                <a:gd name="connsiteY1" fmla="*/ 61686 h 93855"/>
                <a:gd name="connsiteX2" fmla="*/ 166559 w 166559"/>
                <a:gd name="connsiteY2" fmla="*/ 92788 h 93855"/>
                <a:gd name="connsiteX3" fmla="*/ 160301 w 166559"/>
                <a:gd name="connsiteY3" fmla="*/ 13611 h 93855"/>
                <a:gd name="connsiteX4" fmla="*/ 76288 w 166559"/>
                <a:gd name="connsiteY4" fmla="*/ 14180 h 93855"/>
                <a:gd name="connsiteX5" fmla="*/ 3748 w 166559"/>
                <a:gd name="connsiteY5" fmla="*/ 146 h 93855"/>
                <a:gd name="connsiteX6" fmla="*/ 2705 w 166559"/>
                <a:gd name="connsiteY6" fmla="*/ 19775 h 93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559" h="93855">
                  <a:moveTo>
                    <a:pt x="2705" y="19775"/>
                  </a:moveTo>
                  <a:cubicBezTo>
                    <a:pt x="14814" y="37440"/>
                    <a:pt x="31095" y="51834"/>
                    <a:pt x="50117" y="61686"/>
                  </a:cubicBezTo>
                  <a:cubicBezTo>
                    <a:pt x="81503" y="79134"/>
                    <a:pt x="128440" y="98667"/>
                    <a:pt x="166559" y="92788"/>
                  </a:cubicBezTo>
                  <a:lnTo>
                    <a:pt x="160301" y="13611"/>
                  </a:lnTo>
                  <a:cubicBezTo>
                    <a:pt x="132413" y="17072"/>
                    <a:pt x="104223" y="17271"/>
                    <a:pt x="76288" y="14180"/>
                  </a:cubicBezTo>
                  <a:cubicBezTo>
                    <a:pt x="51530" y="13241"/>
                    <a:pt x="27065" y="8510"/>
                    <a:pt x="3748" y="146"/>
                  </a:cubicBezTo>
                  <a:cubicBezTo>
                    <a:pt x="335" y="-1561"/>
                    <a:pt x="-2131" y="12094"/>
                    <a:pt x="2705" y="19775"/>
                  </a:cubicBezTo>
                  <a:close/>
                </a:path>
              </a:pathLst>
            </a:custGeom>
            <a:solidFill>
              <a:srgbClr val="231F20"/>
            </a:solidFill>
            <a:ln w="9477"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528D0C63-1E57-45FF-A36E-58C33DC3EA87}"/>
                </a:ext>
              </a:extLst>
            </p:cNvPr>
            <p:cNvSpPr/>
            <p:nvPr/>
          </p:nvSpPr>
          <p:spPr>
            <a:xfrm>
              <a:off x="9429986" y="2204743"/>
              <a:ext cx="176618" cy="103386"/>
            </a:xfrm>
            <a:custGeom>
              <a:avLst/>
              <a:gdLst>
                <a:gd name="connsiteX0" fmla="*/ 157261 w 176618"/>
                <a:gd name="connsiteY0" fmla="*/ 103336 h 103386"/>
                <a:gd name="connsiteX1" fmla="*/ 52956 w 176618"/>
                <a:gd name="connsiteY1" fmla="*/ 70622 h 103386"/>
                <a:gd name="connsiteX2" fmla="*/ 3364 w 176618"/>
                <a:gd name="connsiteY2" fmla="*/ 27003 h 103386"/>
                <a:gd name="connsiteX3" fmla="*/ 3364 w 176618"/>
                <a:gd name="connsiteY3" fmla="*/ 2444 h 103386"/>
                <a:gd name="connsiteX4" fmla="*/ 10950 w 176618"/>
                <a:gd name="connsiteY4" fmla="*/ 548 h 103386"/>
                <a:gd name="connsiteX5" fmla="*/ 81972 w 176618"/>
                <a:gd name="connsiteY5" fmla="*/ 14202 h 103386"/>
                <a:gd name="connsiteX6" fmla="*/ 164942 w 176618"/>
                <a:gd name="connsiteY6" fmla="*/ 14202 h 103386"/>
                <a:gd name="connsiteX7" fmla="*/ 168545 w 176618"/>
                <a:gd name="connsiteY7" fmla="*/ 15150 h 103386"/>
                <a:gd name="connsiteX8" fmla="*/ 170347 w 176618"/>
                <a:gd name="connsiteY8" fmla="*/ 18469 h 103386"/>
                <a:gd name="connsiteX9" fmla="*/ 176605 w 176618"/>
                <a:gd name="connsiteY9" fmla="*/ 97646 h 103386"/>
                <a:gd name="connsiteX10" fmla="*/ 172623 w 176618"/>
                <a:gd name="connsiteY10" fmla="*/ 102672 h 103386"/>
                <a:gd name="connsiteX11" fmla="*/ 157261 w 176618"/>
                <a:gd name="connsiteY11" fmla="*/ 103336 h 103386"/>
                <a:gd name="connsiteX12" fmla="*/ 9812 w 176618"/>
                <a:gd name="connsiteY12" fmla="*/ 10314 h 103386"/>
                <a:gd name="connsiteX13" fmla="*/ 11424 w 176618"/>
                <a:gd name="connsiteY13" fmla="*/ 21977 h 103386"/>
                <a:gd name="connsiteX14" fmla="*/ 11424 w 176618"/>
                <a:gd name="connsiteY14" fmla="*/ 21977 h 103386"/>
                <a:gd name="connsiteX15" fmla="*/ 57602 w 176618"/>
                <a:gd name="connsiteY15" fmla="*/ 62277 h 103386"/>
                <a:gd name="connsiteX16" fmla="*/ 166744 w 176618"/>
                <a:gd name="connsiteY16" fmla="*/ 93379 h 103386"/>
                <a:gd name="connsiteX17" fmla="*/ 161149 w 176618"/>
                <a:gd name="connsiteY17" fmla="*/ 23589 h 103386"/>
                <a:gd name="connsiteX18" fmla="*/ 81024 w 176618"/>
                <a:gd name="connsiteY18" fmla="*/ 23589 h 103386"/>
                <a:gd name="connsiteX19" fmla="*/ 9812 w 176618"/>
                <a:gd name="connsiteY19" fmla="*/ 10314 h 103386"/>
                <a:gd name="connsiteX20" fmla="*/ 7157 w 176618"/>
                <a:gd name="connsiteY20" fmla="*/ 9271 h 103386"/>
                <a:gd name="connsiteX21" fmla="*/ 7157 w 176618"/>
                <a:gd name="connsiteY21" fmla="*/ 9271 h 10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6618" h="103386">
                  <a:moveTo>
                    <a:pt x="157261" y="103336"/>
                  </a:moveTo>
                  <a:cubicBezTo>
                    <a:pt x="118479" y="103336"/>
                    <a:pt x="76378" y="83518"/>
                    <a:pt x="52956" y="70622"/>
                  </a:cubicBezTo>
                  <a:cubicBezTo>
                    <a:pt x="33005" y="60514"/>
                    <a:pt x="15937" y="45503"/>
                    <a:pt x="3364" y="27003"/>
                  </a:cubicBezTo>
                  <a:cubicBezTo>
                    <a:pt x="-1121" y="19436"/>
                    <a:pt x="-1121" y="10011"/>
                    <a:pt x="3364" y="2444"/>
                  </a:cubicBezTo>
                  <a:cubicBezTo>
                    <a:pt x="5156" y="149"/>
                    <a:pt x="8285" y="-638"/>
                    <a:pt x="10950" y="548"/>
                  </a:cubicBezTo>
                  <a:cubicBezTo>
                    <a:pt x="33783" y="8702"/>
                    <a:pt x="57735" y="13311"/>
                    <a:pt x="81972" y="14202"/>
                  </a:cubicBezTo>
                  <a:cubicBezTo>
                    <a:pt x="109527" y="17473"/>
                    <a:pt x="137387" y="17473"/>
                    <a:pt x="164942" y="14202"/>
                  </a:cubicBezTo>
                  <a:cubicBezTo>
                    <a:pt x="166222" y="14022"/>
                    <a:pt x="167521" y="14363"/>
                    <a:pt x="168545" y="15150"/>
                  </a:cubicBezTo>
                  <a:cubicBezTo>
                    <a:pt x="169588" y="15956"/>
                    <a:pt x="170243" y="17161"/>
                    <a:pt x="170347" y="18469"/>
                  </a:cubicBezTo>
                  <a:lnTo>
                    <a:pt x="176605" y="97646"/>
                  </a:lnTo>
                  <a:cubicBezTo>
                    <a:pt x="176785" y="100102"/>
                    <a:pt x="175050" y="102283"/>
                    <a:pt x="172623" y="102672"/>
                  </a:cubicBezTo>
                  <a:cubicBezTo>
                    <a:pt x="167531" y="103279"/>
                    <a:pt x="162391" y="103497"/>
                    <a:pt x="157261" y="103336"/>
                  </a:cubicBezTo>
                  <a:close/>
                  <a:moveTo>
                    <a:pt x="9812" y="10314"/>
                  </a:moveTo>
                  <a:cubicBezTo>
                    <a:pt x="9015" y="14269"/>
                    <a:pt x="9584" y="18384"/>
                    <a:pt x="11424" y="21977"/>
                  </a:cubicBezTo>
                  <a:lnTo>
                    <a:pt x="11424" y="21977"/>
                  </a:lnTo>
                  <a:cubicBezTo>
                    <a:pt x="23182" y="39084"/>
                    <a:pt x="39065" y="52947"/>
                    <a:pt x="57602" y="62277"/>
                  </a:cubicBezTo>
                  <a:cubicBezTo>
                    <a:pt x="82067" y="75742"/>
                    <a:pt x="127866" y="97172"/>
                    <a:pt x="166744" y="93379"/>
                  </a:cubicBezTo>
                  <a:lnTo>
                    <a:pt x="161149" y="23589"/>
                  </a:lnTo>
                  <a:cubicBezTo>
                    <a:pt x="134523" y="26491"/>
                    <a:pt x="107650" y="26491"/>
                    <a:pt x="81024" y="23589"/>
                  </a:cubicBezTo>
                  <a:cubicBezTo>
                    <a:pt x="56778" y="22594"/>
                    <a:pt x="32797" y="18118"/>
                    <a:pt x="9812" y="10314"/>
                  </a:cubicBezTo>
                  <a:close/>
                  <a:moveTo>
                    <a:pt x="7157" y="9271"/>
                  </a:moveTo>
                  <a:lnTo>
                    <a:pt x="7157" y="9271"/>
                  </a:lnTo>
                  <a:close/>
                </a:path>
              </a:pathLst>
            </a:custGeom>
            <a:solidFill>
              <a:srgbClr val="231F20"/>
            </a:solidFill>
            <a:ln w="9477"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29BE369-FFCD-4EFE-B5A9-F6A1EE9435DB}"/>
                </a:ext>
              </a:extLst>
            </p:cNvPr>
            <p:cNvSpPr/>
            <p:nvPr/>
          </p:nvSpPr>
          <p:spPr>
            <a:xfrm>
              <a:off x="9400731" y="1905745"/>
              <a:ext cx="236394" cy="336052"/>
            </a:xfrm>
            <a:custGeom>
              <a:avLst/>
              <a:gdLst>
                <a:gd name="connsiteX0" fmla="*/ 112081 w 236394"/>
                <a:gd name="connsiteY0" fmla="*/ 336052 h 336052"/>
                <a:gd name="connsiteX1" fmla="*/ 125072 w 236394"/>
                <a:gd name="connsiteY1" fmla="*/ 336052 h 336052"/>
                <a:gd name="connsiteX2" fmla="*/ 236394 w 236394"/>
                <a:gd name="connsiteY2" fmla="*/ 223972 h 336052"/>
                <a:gd name="connsiteX3" fmla="*/ 236394 w 236394"/>
                <a:gd name="connsiteY3" fmla="*/ 223972 h 336052"/>
                <a:gd name="connsiteX4" fmla="*/ 236394 w 236394"/>
                <a:gd name="connsiteY4" fmla="*/ 47411 h 336052"/>
                <a:gd name="connsiteX5" fmla="*/ 118245 w 236394"/>
                <a:gd name="connsiteY5" fmla="*/ 0 h 336052"/>
                <a:gd name="connsiteX6" fmla="*/ 1 w 236394"/>
                <a:gd name="connsiteY6" fmla="*/ 47411 h 336052"/>
                <a:gd name="connsiteX7" fmla="*/ 1 w 236394"/>
                <a:gd name="connsiteY7" fmla="*/ 223972 h 336052"/>
                <a:gd name="connsiteX8" fmla="*/ 111323 w 236394"/>
                <a:gd name="connsiteY8" fmla="*/ 336052 h 336052"/>
                <a:gd name="connsiteX9" fmla="*/ 112081 w 236394"/>
                <a:gd name="connsiteY9" fmla="*/ 336052 h 33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394" h="336052">
                  <a:moveTo>
                    <a:pt x="112081" y="336052"/>
                  </a:moveTo>
                  <a:lnTo>
                    <a:pt x="125072" y="336052"/>
                  </a:lnTo>
                  <a:cubicBezTo>
                    <a:pt x="186764" y="335844"/>
                    <a:pt x="236603" y="285663"/>
                    <a:pt x="236394" y="223972"/>
                  </a:cubicBezTo>
                  <a:cubicBezTo>
                    <a:pt x="236394" y="223972"/>
                    <a:pt x="236394" y="223972"/>
                    <a:pt x="236394" y="223972"/>
                  </a:cubicBezTo>
                  <a:lnTo>
                    <a:pt x="236394" y="47411"/>
                  </a:lnTo>
                  <a:cubicBezTo>
                    <a:pt x="236394" y="47411"/>
                    <a:pt x="197612" y="0"/>
                    <a:pt x="118245" y="0"/>
                  </a:cubicBezTo>
                  <a:cubicBezTo>
                    <a:pt x="38878" y="0"/>
                    <a:pt x="1" y="47411"/>
                    <a:pt x="1" y="47411"/>
                  </a:cubicBezTo>
                  <a:lnTo>
                    <a:pt x="1" y="223972"/>
                  </a:lnTo>
                  <a:cubicBezTo>
                    <a:pt x="-208" y="285663"/>
                    <a:pt x="49631" y="335844"/>
                    <a:pt x="111323" y="336052"/>
                  </a:cubicBezTo>
                  <a:cubicBezTo>
                    <a:pt x="111579" y="336052"/>
                    <a:pt x="111825" y="336052"/>
                    <a:pt x="112081" y="336052"/>
                  </a:cubicBezTo>
                  <a:close/>
                </a:path>
              </a:pathLst>
            </a:custGeom>
            <a:solidFill>
              <a:srgbClr val="FFFFFF"/>
            </a:solidFill>
            <a:ln w="9477"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8BC38F23-8180-4B6C-A7CA-D6CE5941E201}"/>
                </a:ext>
              </a:extLst>
            </p:cNvPr>
            <p:cNvSpPr/>
            <p:nvPr/>
          </p:nvSpPr>
          <p:spPr>
            <a:xfrm>
              <a:off x="9390964" y="1895599"/>
              <a:ext cx="256022" cy="355965"/>
            </a:xfrm>
            <a:custGeom>
              <a:avLst/>
              <a:gdLst>
                <a:gd name="connsiteX0" fmla="*/ 128012 w 256022"/>
                <a:gd name="connsiteY0" fmla="*/ 9767 h 355965"/>
                <a:gd name="connsiteX1" fmla="*/ 246161 w 256022"/>
                <a:gd name="connsiteY1" fmla="*/ 57178 h 355965"/>
                <a:gd name="connsiteX2" fmla="*/ 246161 w 256022"/>
                <a:gd name="connsiteY2" fmla="*/ 234118 h 355965"/>
                <a:gd name="connsiteX3" fmla="*/ 134460 w 256022"/>
                <a:gd name="connsiteY3" fmla="*/ 345819 h 355965"/>
                <a:gd name="connsiteX4" fmla="*/ 121848 w 256022"/>
                <a:gd name="connsiteY4" fmla="*/ 345819 h 355965"/>
                <a:gd name="connsiteX5" fmla="*/ 9767 w 256022"/>
                <a:gd name="connsiteY5" fmla="*/ 234497 h 355965"/>
                <a:gd name="connsiteX6" fmla="*/ 9767 w 256022"/>
                <a:gd name="connsiteY6" fmla="*/ 234118 h 355965"/>
                <a:gd name="connsiteX7" fmla="*/ 9767 w 256022"/>
                <a:gd name="connsiteY7" fmla="*/ 57557 h 355965"/>
                <a:gd name="connsiteX8" fmla="*/ 128012 w 256022"/>
                <a:gd name="connsiteY8" fmla="*/ 10146 h 355965"/>
                <a:gd name="connsiteX9" fmla="*/ 128012 w 256022"/>
                <a:gd name="connsiteY9" fmla="*/ 664 h 355965"/>
                <a:gd name="connsiteX10" fmla="*/ 2182 w 256022"/>
                <a:gd name="connsiteY10" fmla="*/ 52058 h 355965"/>
                <a:gd name="connsiteX11" fmla="*/ 1 w 256022"/>
                <a:gd name="connsiteY11" fmla="*/ 58221 h 355965"/>
                <a:gd name="connsiteX12" fmla="*/ 1 w 256022"/>
                <a:gd name="connsiteY12" fmla="*/ 234118 h 355965"/>
                <a:gd name="connsiteX13" fmla="*/ 121279 w 256022"/>
                <a:gd name="connsiteY13" fmla="*/ 355965 h 355965"/>
                <a:gd name="connsiteX14" fmla="*/ 121848 w 256022"/>
                <a:gd name="connsiteY14" fmla="*/ 355965 h 355965"/>
                <a:gd name="connsiteX15" fmla="*/ 134839 w 256022"/>
                <a:gd name="connsiteY15" fmla="*/ 355965 h 355965"/>
                <a:gd name="connsiteX16" fmla="*/ 256023 w 256022"/>
                <a:gd name="connsiteY16" fmla="*/ 234118 h 355965"/>
                <a:gd name="connsiteX17" fmla="*/ 256023 w 256022"/>
                <a:gd name="connsiteY17" fmla="*/ 57557 h 355965"/>
                <a:gd name="connsiteX18" fmla="*/ 253842 w 256022"/>
                <a:gd name="connsiteY18" fmla="*/ 51394 h 355965"/>
                <a:gd name="connsiteX19" fmla="*/ 128012 w 256022"/>
                <a:gd name="connsiteY19" fmla="*/ 0 h 355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6022" h="355965">
                  <a:moveTo>
                    <a:pt x="128012" y="9767"/>
                  </a:moveTo>
                  <a:cubicBezTo>
                    <a:pt x="207379" y="9767"/>
                    <a:pt x="246161" y="57178"/>
                    <a:pt x="246161" y="57178"/>
                  </a:cubicBezTo>
                  <a:lnTo>
                    <a:pt x="246161" y="234118"/>
                  </a:lnTo>
                  <a:cubicBezTo>
                    <a:pt x="246161" y="295810"/>
                    <a:pt x="196151" y="345819"/>
                    <a:pt x="134460" y="345819"/>
                  </a:cubicBezTo>
                  <a:lnTo>
                    <a:pt x="121848" y="345819"/>
                  </a:lnTo>
                  <a:cubicBezTo>
                    <a:pt x="60156" y="346028"/>
                    <a:pt x="9976" y="296189"/>
                    <a:pt x="9767" y="234497"/>
                  </a:cubicBezTo>
                  <a:cubicBezTo>
                    <a:pt x="9767" y="234374"/>
                    <a:pt x="9767" y="234241"/>
                    <a:pt x="9767" y="234118"/>
                  </a:cubicBezTo>
                  <a:lnTo>
                    <a:pt x="9767" y="57557"/>
                  </a:lnTo>
                  <a:cubicBezTo>
                    <a:pt x="9767" y="57557"/>
                    <a:pt x="48550" y="10146"/>
                    <a:pt x="128012" y="10146"/>
                  </a:cubicBezTo>
                  <a:moveTo>
                    <a:pt x="128012" y="664"/>
                  </a:moveTo>
                  <a:cubicBezTo>
                    <a:pt x="44852" y="664"/>
                    <a:pt x="3889" y="49972"/>
                    <a:pt x="2182" y="52058"/>
                  </a:cubicBezTo>
                  <a:cubicBezTo>
                    <a:pt x="750" y="53793"/>
                    <a:pt x="-28" y="55974"/>
                    <a:pt x="1" y="58221"/>
                  </a:cubicBezTo>
                  <a:lnTo>
                    <a:pt x="1" y="234118"/>
                  </a:lnTo>
                  <a:cubicBezTo>
                    <a:pt x="-160" y="301252"/>
                    <a:pt x="54145" y="355804"/>
                    <a:pt x="121279" y="355965"/>
                  </a:cubicBezTo>
                  <a:cubicBezTo>
                    <a:pt x="121469" y="355965"/>
                    <a:pt x="121659" y="355965"/>
                    <a:pt x="121848" y="355965"/>
                  </a:cubicBezTo>
                  <a:lnTo>
                    <a:pt x="134839" y="355965"/>
                  </a:lnTo>
                  <a:cubicBezTo>
                    <a:pt x="201917" y="355700"/>
                    <a:pt x="256127" y="301196"/>
                    <a:pt x="256023" y="234118"/>
                  </a:cubicBezTo>
                  <a:lnTo>
                    <a:pt x="256023" y="57557"/>
                  </a:lnTo>
                  <a:cubicBezTo>
                    <a:pt x="255994" y="55320"/>
                    <a:pt x="255226" y="53148"/>
                    <a:pt x="253842" y="51394"/>
                  </a:cubicBezTo>
                  <a:cubicBezTo>
                    <a:pt x="252135" y="49308"/>
                    <a:pt x="211077" y="0"/>
                    <a:pt x="128012" y="0"/>
                  </a:cubicBezTo>
                  <a:close/>
                </a:path>
              </a:pathLst>
            </a:custGeom>
            <a:solidFill>
              <a:srgbClr val="231F20"/>
            </a:solidFill>
            <a:ln w="9477"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FC2157F-22F5-4FC0-92D3-993A99F77C8C}"/>
                </a:ext>
              </a:extLst>
            </p:cNvPr>
            <p:cNvSpPr/>
            <p:nvPr/>
          </p:nvSpPr>
          <p:spPr>
            <a:xfrm>
              <a:off x="9486546" y="2387066"/>
              <a:ext cx="60212" cy="46463"/>
            </a:xfrm>
            <a:custGeom>
              <a:avLst/>
              <a:gdLst>
                <a:gd name="connsiteX0" fmla="*/ 30154 w 60212"/>
                <a:gd name="connsiteY0" fmla="*/ 46463 h 46463"/>
                <a:gd name="connsiteX1" fmla="*/ 0 w 60212"/>
                <a:gd name="connsiteY1" fmla="*/ 23232 h 46463"/>
                <a:gd name="connsiteX2" fmla="*/ 30154 w 60212"/>
                <a:gd name="connsiteY2" fmla="*/ 0 h 46463"/>
                <a:gd name="connsiteX3" fmla="*/ 60213 w 60212"/>
                <a:gd name="connsiteY3" fmla="*/ 23232 h 46463"/>
                <a:gd name="connsiteX4" fmla="*/ 30154 w 60212"/>
                <a:gd name="connsiteY4" fmla="*/ 46463 h 46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12" h="46463">
                  <a:moveTo>
                    <a:pt x="30154" y="46463"/>
                  </a:moveTo>
                  <a:lnTo>
                    <a:pt x="0" y="23232"/>
                  </a:lnTo>
                  <a:lnTo>
                    <a:pt x="30154" y="0"/>
                  </a:lnTo>
                  <a:lnTo>
                    <a:pt x="60213" y="23232"/>
                  </a:lnTo>
                  <a:lnTo>
                    <a:pt x="30154" y="46463"/>
                  </a:lnTo>
                  <a:close/>
                </a:path>
              </a:pathLst>
            </a:custGeom>
            <a:solidFill>
              <a:srgbClr val="FFFFFF"/>
            </a:solidFill>
            <a:ln w="9477"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66C24E4D-D0E4-4DC7-A6E1-7A82320B6853}"/>
                </a:ext>
              </a:extLst>
            </p:cNvPr>
            <p:cNvSpPr/>
            <p:nvPr/>
          </p:nvSpPr>
          <p:spPr>
            <a:xfrm>
              <a:off x="9491098" y="2418168"/>
              <a:ext cx="51204" cy="221601"/>
            </a:xfrm>
            <a:custGeom>
              <a:avLst/>
              <a:gdLst>
                <a:gd name="connsiteX0" fmla="*/ 51204 w 51204"/>
                <a:gd name="connsiteY0" fmla="*/ 133037 h 221601"/>
                <a:gd name="connsiteX1" fmla="*/ 25602 w 51204"/>
                <a:gd name="connsiteY1" fmla="*/ 221601 h 221601"/>
                <a:gd name="connsiteX2" fmla="*/ 0 w 51204"/>
                <a:gd name="connsiteY2" fmla="*/ 132942 h 221601"/>
                <a:gd name="connsiteX3" fmla="*/ 15456 w 51204"/>
                <a:gd name="connsiteY3" fmla="*/ 2750 h 221601"/>
                <a:gd name="connsiteX4" fmla="*/ 15740 w 51204"/>
                <a:gd name="connsiteY4" fmla="*/ 0 h 221601"/>
                <a:gd name="connsiteX5" fmla="*/ 35369 w 51204"/>
                <a:gd name="connsiteY5" fmla="*/ 0 h 221601"/>
                <a:gd name="connsiteX6" fmla="*/ 35653 w 51204"/>
                <a:gd name="connsiteY6" fmla="*/ 2845 h 221601"/>
                <a:gd name="connsiteX7" fmla="*/ 51204 w 51204"/>
                <a:gd name="connsiteY7" fmla="*/ 133037 h 22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204" h="221601">
                  <a:moveTo>
                    <a:pt x="51204" y="133037"/>
                  </a:moveTo>
                  <a:lnTo>
                    <a:pt x="25602" y="221601"/>
                  </a:lnTo>
                  <a:lnTo>
                    <a:pt x="0" y="132942"/>
                  </a:lnTo>
                  <a:lnTo>
                    <a:pt x="15456" y="2750"/>
                  </a:lnTo>
                  <a:lnTo>
                    <a:pt x="15740" y="0"/>
                  </a:lnTo>
                  <a:lnTo>
                    <a:pt x="35369" y="0"/>
                  </a:lnTo>
                  <a:lnTo>
                    <a:pt x="35653" y="2845"/>
                  </a:lnTo>
                  <a:lnTo>
                    <a:pt x="51204" y="133037"/>
                  </a:lnTo>
                  <a:close/>
                </a:path>
              </a:pathLst>
            </a:custGeom>
            <a:solidFill>
              <a:srgbClr val="FFFFFF"/>
            </a:solidFill>
            <a:ln w="9477"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4893068-22B3-46F8-9EE3-16C199817BD4}"/>
                </a:ext>
              </a:extLst>
            </p:cNvPr>
            <p:cNvSpPr/>
            <p:nvPr/>
          </p:nvSpPr>
          <p:spPr>
            <a:xfrm>
              <a:off x="9244541" y="2415761"/>
              <a:ext cx="34094" cy="246859"/>
            </a:xfrm>
            <a:custGeom>
              <a:avLst/>
              <a:gdLst>
                <a:gd name="connsiteX0" fmla="*/ 29222 w 34094"/>
                <a:gd name="connsiteY0" fmla="*/ 246765 h 246859"/>
                <a:gd name="connsiteX1" fmla="*/ 24386 w 34094"/>
                <a:gd name="connsiteY1" fmla="*/ 242403 h 246859"/>
                <a:gd name="connsiteX2" fmla="*/ 17 w 34094"/>
                <a:gd name="connsiteY2" fmla="*/ 5346 h 246859"/>
                <a:gd name="connsiteX3" fmla="*/ 4379 w 34094"/>
                <a:gd name="connsiteY3" fmla="*/ 36 h 246859"/>
                <a:gd name="connsiteX4" fmla="*/ 9765 w 34094"/>
                <a:gd name="connsiteY4" fmla="*/ 4246 h 246859"/>
                <a:gd name="connsiteX5" fmla="*/ 9784 w 34094"/>
                <a:gd name="connsiteY5" fmla="*/ 4398 h 246859"/>
                <a:gd name="connsiteX6" fmla="*/ 34058 w 34094"/>
                <a:gd name="connsiteY6" fmla="*/ 241455 h 246859"/>
                <a:gd name="connsiteX7" fmla="*/ 29848 w 34094"/>
                <a:gd name="connsiteY7" fmla="*/ 246841 h 246859"/>
                <a:gd name="connsiteX8" fmla="*/ 29696 w 34094"/>
                <a:gd name="connsiteY8" fmla="*/ 246860 h 24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94" h="246859">
                  <a:moveTo>
                    <a:pt x="29222" y="246765"/>
                  </a:moveTo>
                  <a:cubicBezTo>
                    <a:pt x="26728" y="246775"/>
                    <a:pt x="24633" y="244888"/>
                    <a:pt x="24386" y="242403"/>
                  </a:cubicBezTo>
                  <a:lnTo>
                    <a:pt x="17" y="5346"/>
                  </a:lnTo>
                  <a:cubicBezTo>
                    <a:pt x="-201" y="2691"/>
                    <a:pt x="1724" y="330"/>
                    <a:pt x="4379" y="36"/>
                  </a:cubicBezTo>
                  <a:cubicBezTo>
                    <a:pt x="7034" y="-287"/>
                    <a:pt x="9442" y="1601"/>
                    <a:pt x="9765" y="4246"/>
                  </a:cubicBezTo>
                  <a:cubicBezTo>
                    <a:pt x="9774" y="4293"/>
                    <a:pt x="9784" y="4350"/>
                    <a:pt x="9784" y="4398"/>
                  </a:cubicBezTo>
                  <a:lnTo>
                    <a:pt x="34058" y="241455"/>
                  </a:lnTo>
                  <a:cubicBezTo>
                    <a:pt x="34381" y="244110"/>
                    <a:pt x="32494" y="246519"/>
                    <a:pt x="29848" y="246841"/>
                  </a:cubicBezTo>
                  <a:cubicBezTo>
                    <a:pt x="29801" y="246850"/>
                    <a:pt x="29744" y="246860"/>
                    <a:pt x="29696" y="246860"/>
                  </a:cubicBezTo>
                  <a:close/>
                </a:path>
              </a:pathLst>
            </a:custGeom>
            <a:solidFill>
              <a:srgbClr val="231F20"/>
            </a:solidFill>
            <a:ln w="9477"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8C854D32-22A9-4514-9554-C7ADF5C61CFA}"/>
                </a:ext>
              </a:extLst>
            </p:cNvPr>
            <p:cNvSpPr/>
            <p:nvPr/>
          </p:nvSpPr>
          <p:spPr>
            <a:xfrm>
              <a:off x="9754964" y="2416865"/>
              <a:ext cx="33782" cy="245665"/>
            </a:xfrm>
            <a:custGeom>
              <a:avLst/>
              <a:gdLst>
                <a:gd name="connsiteX0" fmla="*/ 4388 w 33782"/>
                <a:gd name="connsiteY0" fmla="*/ 245661 h 245665"/>
                <a:gd name="connsiteX1" fmla="*/ 4388 w 33782"/>
                <a:gd name="connsiteY1" fmla="*/ 245661 h 245665"/>
                <a:gd name="connsiteX2" fmla="*/ 26 w 33782"/>
                <a:gd name="connsiteY2" fmla="*/ 240256 h 245665"/>
                <a:gd name="connsiteX3" fmla="*/ 24301 w 33782"/>
                <a:gd name="connsiteY3" fmla="*/ 3199 h 245665"/>
                <a:gd name="connsiteX4" fmla="*/ 30654 w 33782"/>
                <a:gd name="connsiteY4" fmla="*/ 316 h 245665"/>
                <a:gd name="connsiteX5" fmla="*/ 33783 w 33782"/>
                <a:gd name="connsiteY5" fmla="*/ 4147 h 245665"/>
                <a:gd name="connsiteX6" fmla="*/ 9508 w 33782"/>
                <a:gd name="connsiteY6" fmla="*/ 241205 h 245665"/>
                <a:gd name="connsiteX7" fmla="*/ 4388 w 33782"/>
                <a:gd name="connsiteY7" fmla="*/ 245661 h 24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82" h="245665">
                  <a:moveTo>
                    <a:pt x="4388" y="245661"/>
                  </a:moveTo>
                  <a:lnTo>
                    <a:pt x="4388" y="245661"/>
                  </a:lnTo>
                  <a:cubicBezTo>
                    <a:pt x="1695" y="245367"/>
                    <a:pt x="-249" y="242949"/>
                    <a:pt x="26" y="240256"/>
                  </a:cubicBezTo>
                  <a:lnTo>
                    <a:pt x="24301" y="3199"/>
                  </a:lnTo>
                  <a:cubicBezTo>
                    <a:pt x="25258" y="648"/>
                    <a:pt x="28103" y="-641"/>
                    <a:pt x="30654" y="316"/>
                  </a:cubicBezTo>
                  <a:cubicBezTo>
                    <a:pt x="32304" y="942"/>
                    <a:pt x="33499" y="2402"/>
                    <a:pt x="33783" y="4147"/>
                  </a:cubicBezTo>
                  <a:lnTo>
                    <a:pt x="9508" y="241205"/>
                  </a:lnTo>
                  <a:cubicBezTo>
                    <a:pt x="9262" y="243812"/>
                    <a:pt x="7005" y="245775"/>
                    <a:pt x="4388" y="245661"/>
                  </a:cubicBezTo>
                  <a:close/>
                </a:path>
              </a:pathLst>
            </a:custGeom>
            <a:solidFill>
              <a:srgbClr val="231F20"/>
            </a:solidFill>
            <a:ln w="947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3A0B54D9-CD1A-4F1C-9FD3-85106A148C7D}"/>
                </a:ext>
              </a:extLst>
            </p:cNvPr>
            <p:cNvSpPr/>
            <p:nvPr/>
          </p:nvSpPr>
          <p:spPr>
            <a:xfrm>
              <a:off x="9357988" y="1845832"/>
              <a:ext cx="322046" cy="259609"/>
            </a:xfrm>
            <a:custGeom>
              <a:avLst/>
              <a:gdLst>
                <a:gd name="connsiteX0" fmla="*/ 39898 w 322046"/>
                <a:gd name="connsiteY0" fmla="*/ 259610 h 259609"/>
                <a:gd name="connsiteX1" fmla="*/ 51656 w 322046"/>
                <a:gd name="connsiteY1" fmla="*/ 126858 h 259609"/>
                <a:gd name="connsiteX2" fmla="*/ 82758 w 322046"/>
                <a:gd name="connsiteY2" fmla="*/ 121737 h 259609"/>
                <a:gd name="connsiteX3" fmla="*/ 89965 w 322046"/>
                <a:gd name="connsiteY3" fmla="*/ 105902 h 259609"/>
                <a:gd name="connsiteX4" fmla="*/ 154824 w 322046"/>
                <a:gd name="connsiteY4" fmla="*/ 95092 h 259609"/>
                <a:gd name="connsiteX5" fmla="*/ 245190 w 322046"/>
                <a:gd name="connsiteY5" fmla="*/ 94523 h 259609"/>
                <a:gd name="connsiteX6" fmla="*/ 279516 w 322046"/>
                <a:gd name="connsiteY6" fmla="*/ 159003 h 259609"/>
                <a:gd name="connsiteX7" fmla="*/ 279516 w 322046"/>
                <a:gd name="connsiteY7" fmla="*/ 245386 h 259609"/>
                <a:gd name="connsiteX8" fmla="*/ 318583 w 322046"/>
                <a:gd name="connsiteY8" fmla="*/ 169528 h 259609"/>
                <a:gd name="connsiteX9" fmla="*/ 268611 w 322046"/>
                <a:gd name="connsiteY9" fmla="*/ 50905 h 259609"/>
                <a:gd name="connsiteX10" fmla="*/ 205459 w 322046"/>
                <a:gd name="connsiteY10" fmla="*/ 5958 h 259609"/>
                <a:gd name="connsiteX11" fmla="*/ 47484 w 322046"/>
                <a:gd name="connsiteY11" fmla="*/ 32699 h 259609"/>
                <a:gd name="connsiteX12" fmla="*/ 73 w 322046"/>
                <a:gd name="connsiteY12" fmla="*/ 143641 h 259609"/>
                <a:gd name="connsiteX13" fmla="*/ 9555 w 322046"/>
                <a:gd name="connsiteY13" fmla="*/ 178726 h 25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2046" h="259609">
                  <a:moveTo>
                    <a:pt x="39898" y="259610"/>
                  </a:moveTo>
                  <a:cubicBezTo>
                    <a:pt x="42743" y="205371"/>
                    <a:pt x="39045" y="136340"/>
                    <a:pt x="51656" y="126858"/>
                  </a:cubicBezTo>
                  <a:cubicBezTo>
                    <a:pt x="64268" y="117375"/>
                    <a:pt x="69483" y="133495"/>
                    <a:pt x="82758" y="121737"/>
                  </a:cubicBezTo>
                  <a:cubicBezTo>
                    <a:pt x="96034" y="109979"/>
                    <a:pt x="89965" y="105902"/>
                    <a:pt x="89965" y="105902"/>
                  </a:cubicBezTo>
                  <a:cubicBezTo>
                    <a:pt x="89965" y="105902"/>
                    <a:pt x="135006" y="91489"/>
                    <a:pt x="154824" y="95092"/>
                  </a:cubicBezTo>
                  <a:cubicBezTo>
                    <a:pt x="174642" y="98695"/>
                    <a:pt x="219398" y="111971"/>
                    <a:pt x="245190" y="94523"/>
                  </a:cubicBezTo>
                  <a:cubicBezTo>
                    <a:pt x="245190" y="94523"/>
                    <a:pt x="278283" y="135581"/>
                    <a:pt x="279516" y="159003"/>
                  </a:cubicBezTo>
                  <a:cubicBezTo>
                    <a:pt x="280749" y="182424"/>
                    <a:pt x="274680" y="246334"/>
                    <a:pt x="279516" y="245386"/>
                  </a:cubicBezTo>
                  <a:cubicBezTo>
                    <a:pt x="284352" y="244438"/>
                    <a:pt x="311376" y="194466"/>
                    <a:pt x="318583" y="169528"/>
                  </a:cubicBezTo>
                  <a:cubicBezTo>
                    <a:pt x="330720" y="123235"/>
                    <a:pt x="310220" y="74563"/>
                    <a:pt x="268611" y="50905"/>
                  </a:cubicBezTo>
                  <a:cubicBezTo>
                    <a:pt x="268611" y="50905"/>
                    <a:pt x="271835" y="23027"/>
                    <a:pt x="205459" y="5958"/>
                  </a:cubicBezTo>
                  <a:cubicBezTo>
                    <a:pt x="139083" y="-11110"/>
                    <a:pt x="68725" y="11837"/>
                    <a:pt x="47484" y="32699"/>
                  </a:cubicBezTo>
                  <a:cubicBezTo>
                    <a:pt x="23778" y="56120"/>
                    <a:pt x="1116" y="112160"/>
                    <a:pt x="73" y="143641"/>
                  </a:cubicBezTo>
                  <a:cubicBezTo>
                    <a:pt x="-970" y="175123"/>
                    <a:pt x="9555" y="178726"/>
                    <a:pt x="9555" y="178726"/>
                  </a:cubicBezTo>
                  <a:close/>
                </a:path>
              </a:pathLst>
            </a:custGeom>
            <a:solidFill>
              <a:srgbClr val="FFFFFF"/>
            </a:solidFill>
            <a:ln w="947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121AB234-A30A-4B60-B0D9-D9999A6C8F32}"/>
                </a:ext>
              </a:extLst>
            </p:cNvPr>
            <p:cNvSpPr/>
            <p:nvPr/>
          </p:nvSpPr>
          <p:spPr>
            <a:xfrm>
              <a:off x="9352992" y="1841251"/>
              <a:ext cx="331761" cy="269500"/>
            </a:xfrm>
            <a:custGeom>
              <a:avLst/>
              <a:gdLst>
                <a:gd name="connsiteX0" fmla="*/ 44894 w 331761"/>
                <a:gd name="connsiteY0" fmla="*/ 269501 h 269500"/>
                <a:gd name="connsiteX1" fmla="*/ 40343 w 331761"/>
                <a:gd name="connsiteY1" fmla="*/ 266371 h 269500"/>
                <a:gd name="connsiteX2" fmla="*/ 10758 w 331761"/>
                <a:gd name="connsiteY2" fmla="*/ 187100 h 269500"/>
                <a:gd name="connsiteX3" fmla="*/ 43 w 331761"/>
                <a:gd name="connsiteY3" fmla="*/ 148601 h 269500"/>
                <a:gd name="connsiteX4" fmla="*/ 48687 w 331761"/>
                <a:gd name="connsiteY4" fmla="*/ 34245 h 269500"/>
                <a:gd name="connsiteX5" fmla="*/ 211213 w 331761"/>
                <a:gd name="connsiteY5" fmla="*/ 5798 h 269500"/>
                <a:gd name="connsiteX6" fmla="*/ 277590 w 331761"/>
                <a:gd name="connsiteY6" fmla="*/ 52641 h 269500"/>
                <a:gd name="connsiteX7" fmla="*/ 327940 w 331761"/>
                <a:gd name="connsiteY7" fmla="*/ 175910 h 269500"/>
                <a:gd name="connsiteX8" fmla="*/ 285081 w 331761"/>
                <a:gd name="connsiteY8" fmla="*/ 254803 h 269500"/>
                <a:gd name="connsiteX9" fmla="*/ 280529 w 331761"/>
                <a:gd name="connsiteY9" fmla="*/ 253570 h 269500"/>
                <a:gd name="connsiteX10" fmla="*/ 278348 w 331761"/>
                <a:gd name="connsiteY10" fmla="*/ 205116 h 269500"/>
                <a:gd name="connsiteX11" fmla="*/ 279296 w 331761"/>
                <a:gd name="connsiteY11" fmla="*/ 163868 h 269500"/>
                <a:gd name="connsiteX12" fmla="*/ 248574 w 331761"/>
                <a:gd name="connsiteY12" fmla="*/ 105552 h 269500"/>
                <a:gd name="connsiteX13" fmla="*/ 168069 w 331761"/>
                <a:gd name="connsiteY13" fmla="*/ 106405 h 269500"/>
                <a:gd name="connsiteX14" fmla="*/ 158587 w 331761"/>
                <a:gd name="connsiteY14" fmla="*/ 104509 h 269500"/>
                <a:gd name="connsiteX15" fmla="*/ 100840 w 331761"/>
                <a:gd name="connsiteY15" fmla="*/ 113991 h 269500"/>
                <a:gd name="connsiteX16" fmla="*/ 90599 w 331761"/>
                <a:gd name="connsiteY16" fmla="*/ 130301 h 269500"/>
                <a:gd name="connsiteX17" fmla="*/ 69643 w 331761"/>
                <a:gd name="connsiteY17" fmla="*/ 134378 h 269500"/>
                <a:gd name="connsiteX18" fmla="*/ 59307 w 331761"/>
                <a:gd name="connsiteY18" fmla="*/ 135516 h 269500"/>
                <a:gd name="connsiteX19" fmla="*/ 50773 w 331761"/>
                <a:gd name="connsiteY19" fmla="*/ 217348 h 269500"/>
                <a:gd name="connsiteX20" fmla="*/ 49446 w 331761"/>
                <a:gd name="connsiteY20" fmla="*/ 264759 h 269500"/>
                <a:gd name="connsiteX21" fmla="*/ 45273 w 331761"/>
                <a:gd name="connsiteY21" fmla="*/ 269406 h 269500"/>
                <a:gd name="connsiteX22" fmla="*/ 160578 w 331761"/>
                <a:gd name="connsiteY22" fmla="*/ 9781 h 269500"/>
                <a:gd name="connsiteX23" fmla="*/ 55230 w 331761"/>
                <a:gd name="connsiteY23" fmla="*/ 41262 h 269500"/>
                <a:gd name="connsiteX24" fmla="*/ 9430 w 331761"/>
                <a:gd name="connsiteY24" fmla="*/ 148791 h 269500"/>
                <a:gd name="connsiteX25" fmla="*/ 16258 w 331761"/>
                <a:gd name="connsiteY25" fmla="*/ 179324 h 269500"/>
                <a:gd name="connsiteX26" fmla="*/ 18913 w 331761"/>
                <a:gd name="connsiteY26" fmla="*/ 182074 h 269500"/>
                <a:gd name="connsiteX27" fmla="*/ 40532 w 331761"/>
                <a:gd name="connsiteY27" fmla="*/ 239916 h 269500"/>
                <a:gd name="connsiteX28" fmla="*/ 40532 w 331761"/>
                <a:gd name="connsiteY28" fmla="*/ 217253 h 269500"/>
                <a:gd name="connsiteX29" fmla="*/ 52764 w 331761"/>
                <a:gd name="connsiteY29" fmla="*/ 127930 h 269500"/>
                <a:gd name="connsiteX30" fmla="*/ 71729 w 331761"/>
                <a:gd name="connsiteY30" fmla="*/ 125180 h 269500"/>
                <a:gd name="connsiteX31" fmla="*/ 83297 w 331761"/>
                <a:gd name="connsiteY31" fmla="*/ 123094 h 269500"/>
                <a:gd name="connsiteX32" fmla="*/ 90220 w 331761"/>
                <a:gd name="connsiteY32" fmla="*/ 114276 h 269500"/>
                <a:gd name="connsiteX33" fmla="*/ 88892 w 331761"/>
                <a:gd name="connsiteY33" fmla="*/ 110198 h 269500"/>
                <a:gd name="connsiteX34" fmla="*/ 92306 w 331761"/>
                <a:gd name="connsiteY34" fmla="*/ 106216 h 269500"/>
                <a:gd name="connsiteX35" fmla="*/ 159440 w 331761"/>
                <a:gd name="connsiteY35" fmla="*/ 95311 h 269500"/>
                <a:gd name="connsiteX36" fmla="*/ 168923 w 331761"/>
                <a:gd name="connsiteY36" fmla="*/ 97302 h 269500"/>
                <a:gd name="connsiteX37" fmla="*/ 245919 w 331761"/>
                <a:gd name="connsiteY37" fmla="*/ 95406 h 269500"/>
                <a:gd name="connsiteX38" fmla="*/ 252461 w 331761"/>
                <a:gd name="connsiteY38" fmla="*/ 96449 h 269500"/>
                <a:gd name="connsiteX39" fmla="*/ 287925 w 331761"/>
                <a:gd name="connsiteY39" fmla="*/ 163678 h 269500"/>
                <a:gd name="connsiteX40" fmla="*/ 287072 w 331761"/>
                <a:gd name="connsiteY40" fmla="*/ 205874 h 269500"/>
                <a:gd name="connsiteX41" fmla="*/ 286029 w 331761"/>
                <a:gd name="connsiteY41" fmla="*/ 239157 h 269500"/>
                <a:gd name="connsiteX42" fmla="*/ 317415 w 331761"/>
                <a:gd name="connsiteY42" fmla="*/ 173540 h 269500"/>
                <a:gd name="connsiteX43" fmla="*/ 269245 w 331761"/>
                <a:gd name="connsiteY43" fmla="*/ 59752 h 269500"/>
                <a:gd name="connsiteX44" fmla="*/ 266874 w 331761"/>
                <a:gd name="connsiteY44" fmla="*/ 54916 h 269500"/>
                <a:gd name="connsiteX45" fmla="*/ 207326 w 331761"/>
                <a:gd name="connsiteY45" fmla="*/ 15280 h 269500"/>
                <a:gd name="connsiteX46" fmla="*/ 160957 w 331761"/>
                <a:gd name="connsiteY46" fmla="*/ 9307 h 26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31761" h="269500">
                  <a:moveTo>
                    <a:pt x="44894" y="269501"/>
                  </a:moveTo>
                  <a:cubicBezTo>
                    <a:pt x="42874" y="269510"/>
                    <a:pt x="41054" y="268268"/>
                    <a:pt x="40343" y="266371"/>
                  </a:cubicBezTo>
                  <a:lnTo>
                    <a:pt x="10758" y="187100"/>
                  </a:lnTo>
                  <a:cubicBezTo>
                    <a:pt x="6586" y="184160"/>
                    <a:pt x="-621" y="175152"/>
                    <a:pt x="43" y="148601"/>
                  </a:cubicBezTo>
                  <a:cubicBezTo>
                    <a:pt x="896" y="114181"/>
                    <a:pt x="24981" y="57571"/>
                    <a:pt x="48687" y="34245"/>
                  </a:cubicBezTo>
                  <a:cubicBezTo>
                    <a:pt x="72393" y="10919"/>
                    <a:pt x="145406" y="-10701"/>
                    <a:pt x="211213" y="5798"/>
                  </a:cubicBezTo>
                  <a:cubicBezTo>
                    <a:pt x="268107" y="20401"/>
                    <a:pt x="276831" y="43727"/>
                    <a:pt x="277590" y="52641"/>
                  </a:cubicBezTo>
                  <a:cubicBezTo>
                    <a:pt x="320241" y="77683"/>
                    <a:pt x="340865" y="128167"/>
                    <a:pt x="327940" y="175910"/>
                  </a:cubicBezTo>
                  <a:cubicBezTo>
                    <a:pt x="322536" y="194211"/>
                    <a:pt x="294847" y="253001"/>
                    <a:pt x="285081" y="254803"/>
                  </a:cubicBezTo>
                  <a:cubicBezTo>
                    <a:pt x="283459" y="255031"/>
                    <a:pt x="281809" y="254585"/>
                    <a:pt x="280529" y="253570"/>
                  </a:cubicBezTo>
                  <a:cubicBezTo>
                    <a:pt x="277021" y="250536"/>
                    <a:pt x="276736" y="244088"/>
                    <a:pt x="278348" y="205116"/>
                  </a:cubicBezTo>
                  <a:cubicBezTo>
                    <a:pt x="279107" y="189375"/>
                    <a:pt x="279770" y="173161"/>
                    <a:pt x="279296" y="163868"/>
                  </a:cubicBezTo>
                  <a:cubicBezTo>
                    <a:pt x="278443" y="147558"/>
                    <a:pt x="258815" y="118827"/>
                    <a:pt x="248574" y="105552"/>
                  </a:cubicBezTo>
                  <a:cubicBezTo>
                    <a:pt x="224678" y="118448"/>
                    <a:pt x="189499" y="111052"/>
                    <a:pt x="168069" y="106405"/>
                  </a:cubicBezTo>
                  <a:lnTo>
                    <a:pt x="158587" y="104509"/>
                  </a:lnTo>
                  <a:cubicBezTo>
                    <a:pt x="144932" y="102043"/>
                    <a:pt x="115727" y="109345"/>
                    <a:pt x="100840" y="113991"/>
                  </a:cubicBezTo>
                  <a:cubicBezTo>
                    <a:pt x="99872" y="120629"/>
                    <a:pt x="96155" y="126546"/>
                    <a:pt x="90599" y="130301"/>
                  </a:cubicBezTo>
                  <a:cubicBezTo>
                    <a:pt x="85118" y="135838"/>
                    <a:pt x="76802" y="137450"/>
                    <a:pt x="69643" y="134378"/>
                  </a:cubicBezTo>
                  <a:cubicBezTo>
                    <a:pt x="66315" y="132501"/>
                    <a:pt x="62152" y="132956"/>
                    <a:pt x="59307" y="135516"/>
                  </a:cubicBezTo>
                  <a:cubicBezTo>
                    <a:pt x="52101" y="141205"/>
                    <a:pt x="51342" y="182927"/>
                    <a:pt x="50773" y="217348"/>
                  </a:cubicBezTo>
                  <a:cubicBezTo>
                    <a:pt x="50773" y="233183"/>
                    <a:pt x="50204" y="249493"/>
                    <a:pt x="49446" y="264759"/>
                  </a:cubicBezTo>
                  <a:cubicBezTo>
                    <a:pt x="49303" y="267092"/>
                    <a:pt x="47578" y="269017"/>
                    <a:pt x="45273" y="269406"/>
                  </a:cubicBezTo>
                  <a:close/>
                  <a:moveTo>
                    <a:pt x="160578" y="9781"/>
                  </a:moveTo>
                  <a:cubicBezTo>
                    <a:pt x="111649" y="9781"/>
                    <a:pt x="69453" y="27228"/>
                    <a:pt x="55230" y="41262"/>
                  </a:cubicBezTo>
                  <a:cubicBezTo>
                    <a:pt x="31429" y="64683"/>
                    <a:pt x="10189" y="119965"/>
                    <a:pt x="9430" y="148791"/>
                  </a:cubicBezTo>
                  <a:cubicBezTo>
                    <a:pt x="8767" y="174962"/>
                    <a:pt x="16258" y="179229"/>
                    <a:pt x="16258" y="179324"/>
                  </a:cubicBezTo>
                  <a:cubicBezTo>
                    <a:pt x="17566" y="179713"/>
                    <a:pt x="18571" y="180756"/>
                    <a:pt x="18913" y="182074"/>
                  </a:cubicBezTo>
                  <a:lnTo>
                    <a:pt x="40532" y="239916"/>
                  </a:lnTo>
                  <a:cubicBezTo>
                    <a:pt x="40532" y="232330"/>
                    <a:pt x="40532" y="224744"/>
                    <a:pt x="40532" y="217253"/>
                  </a:cubicBezTo>
                  <a:cubicBezTo>
                    <a:pt x="41386" y="167187"/>
                    <a:pt x="42429" y="136085"/>
                    <a:pt x="52764" y="127930"/>
                  </a:cubicBezTo>
                  <a:cubicBezTo>
                    <a:pt x="58065" y="123511"/>
                    <a:pt x="65395" y="122449"/>
                    <a:pt x="71729" y="125180"/>
                  </a:cubicBezTo>
                  <a:cubicBezTo>
                    <a:pt x="75607" y="127247"/>
                    <a:pt x="80386" y="126384"/>
                    <a:pt x="83297" y="123094"/>
                  </a:cubicBezTo>
                  <a:cubicBezTo>
                    <a:pt x="89271" y="117784"/>
                    <a:pt x="90125" y="115034"/>
                    <a:pt x="90220" y="114276"/>
                  </a:cubicBezTo>
                  <a:cubicBezTo>
                    <a:pt x="89205" y="113176"/>
                    <a:pt x="88721" y="111687"/>
                    <a:pt x="88892" y="110198"/>
                  </a:cubicBezTo>
                  <a:cubicBezTo>
                    <a:pt x="89167" y="108321"/>
                    <a:pt x="90494" y="106775"/>
                    <a:pt x="92306" y="106216"/>
                  </a:cubicBezTo>
                  <a:cubicBezTo>
                    <a:pt x="94202" y="105647"/>
                    <a:pt x="138674" y="91518"/>
                    <a:pt x="159440" y="95311"/>
                  </a:cubicBezTo>
                  <a:cubicBezTo>
                    <a:pt x="162285" y="95311"/>
                    <a:pt x="165604" y="96449"/>
                    <a:pt x="168923" y="97302"/>
                  </a:cubicBezTo>
                  <a:cubicBezTo>
                    <a:pt x="190068" y="101759"/>
                    <a:pt x="225816" y="109250"/>
                    <a:pt x="245919" y="95406"/>
                  </a:cubicBezTo>
                  <a:cubicBezTo>
                    <a:pt x="248052" y="94059"/>
                    <a:pt x="250850" y="94505"/>
                    <a:pt x="252461" y="96449"/>
                  </a:cubicBezTo>
                  <a:cubicBezTo>
                    <a:pt x="253884" y="98156"/>
                    <a:pt x="286598" y="139024"/>
                    <a:pt x="287925" y="163678"/>
                  </a:cubicBezTo>
                  <a:cubicBezTo>
                    <a:pt x="288494" y="173161"/>
                    <a:pt x="287925" y="189944"/>
                    <a:pt x="287072" y="205874"/>
                  </a:cubicBezTo>
                  <a:cubicBezTo>
                    <a:pt x="286598" y="216779"/>
                    <a:pt x="285934" y="230339"/>
                    <a:pt x="286029" y="239157"/>
                  </a:cubicBezTo>
                  <a:cubicBezTo>
                    <a:pt x="298745" y="218438"/>
                    <a:pt x="309260" y="196440"/>
                    <a:pt x="317415" y="173540"/>
                  </a:cubicBezTo>
                  <a:cubicBezTo>
                    <a:pt x="329505" y="129039"/>
                    <a:pt x="309611" y="82045"/>
                    <a:pt x="269245" y="59752"/>
                  </a:cubicBezTo>
                  <a:cubicBezTo>
                    <a:pt x="267548" y="58766"/>
                    <a:pt x="266609" y="56860"/>
                    <a:pt x="266874" y="54916"/>
                  </a:cubicBezTo>
                  <a:cubicBezTo>
                    <a:pt x="266874" y="54916"/>
                    <a:pt x="267728" y="30831"/>
                    <a:pt x="207326" y="15280"/>
                  </a:cubicBezTo>
                  <a:cubicBezTo>
                    <a:pt x="192173" y="11412"/>
                    <a:pt x="176603" y="9411"/>
                    <a:pt x="160957" y="9307"/>
                  </a:cubicBezTo>
                  <a:close/>
                </a:path>
              </a:pathLst>
            </a:custGeom>
            <a:solidFill>
              <a:srgbClr val="231F20"/>
            </a:solidFill>
            <a:ln w="9477"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31BDB6C0-9221-4EDD-9C61-C9A02EB46EE6}"/>
                </a:ext>
              </a:extLst>
            </p:cNvPr>
            <p:cNvSpPr/>
            <p:nvPr/>
          </p:nvSpPr>
          <p:spPr>
            <a:xfrm>
              <a:off x="9677519" y="2401764"/>
              <a:ext cx="296416" cy="296416"/>
            </a:xfrm>
            <a:custGeom>
              <a:avLst/>
              <a:gdLst>
                <a:gd name="connsiteX0" fmla="*/ 296416 w 296416"/>
                <a:gd name="connsiteY0" fmla="*/ 148208 h 296416"/>
                <a:gd name="connsiteX1" fmla="*/ 148208 w 296416"/>
                <a:gd name="connsiteY1" fmla="*/ 296417 h 296416"/>
                <a:gd name="connsiteX2" fmla="*/ 0 w 296416"/>
                <a:gd name="connsiteY2" fmla="*/ 148208 h 296416"/>
                <a:gd name="connsiteX3" fmla="*/ 148208 w 296416"/>
                <a:gd name="connsiteY3" fmla="*/ 0 h 296416"/>
                <a:gd name="connsiteX4" fmla="*/ 296416 w 296416"/>
                <a:gd name="connsiteY4" fmla="*/ 148208 h 296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16" h="296416">
                  <a:moveTo>
                    <a:pt x="296416" y="148208"/>
                  </a:moveTo>
                  <a:cubicBezTo>
                    <a:pt x="296416" y="230061"/>
                    <a:pt x="230061" y="296417"/>
                    <a:pt x="148208" y="296417"/>
                  </a:cubicBezTo>
                  <a:cubicBezTo>
                    <a:pt x="66355" y="296417"/>
                    <a:pt x="0" y="230061"/>
                    <a:pt x="0" y="148208"/>
                  </a:cubicBezTo>
                  <a:cubicBezTo>
                    <a:pt x="0" y="66355"/>
                    <a:pt x="66355" y="0"/>
                    <a:pt x="148208" y="0"/>
                  </a:cubicBezTo>
                  <a:cubicBezTo>
                    <a:pt x="230061" y="0"/>
                    <a:pt x="296416" y="66355"/>
                    <a:pt x="296416" y="148208"/>
                  </a:cubicBezTo>
                  <a:close/>
                </a:path>
              </a:pathLst>
            </a:custGeom>
            <a:solidFill>
              <a:srgbClr val="FFFFFF"/>
            </a:solidFill>
            <a:ln w="947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55294FC2-7F20-4E58-AE0A-F9F0AFA38AAF}"/>
                </a:ext>
              </a:extLst>
            </p:cNvPr>
            <p:cNvSpPr/>
            <p:nvPr/>
          </p:nvSpPr>
          <p:spPr>
            <a:xfrm>
              <a:off x="9667753" y="2391997"/>
              <a:ext cx="315950" cy="316234"/>
            </a:xfrm>
            <a:custGeom>
              <a:avLst/>
              <a:gdLst>
                <a:gd name="connsiteX0" fmla="*/ 157975 w 315950"/>
                <a:gd name="connsiteY0" fmla="*/ 9767 h 316234"/>
                <a:gd name="connsiteX1" fmla="*/ 306278 w 315950"/>
                <a:gd name="connsiteY1" fmla="*/ 157880 h 316234"/>
                <a:gd name="connsiteX2" fmla="*/ 158165 w 315950"/>
                <a:gd name="connsiteY2" fmla="*/ 306183 h 316234"/>
                <a:gd name="connsiteX3" fmla="*/ 9862 w 315950"/>
                <a:gd name="connsiteY3" fmla="*/ 158070 h 316234"/>
                <a:gd name="connsiteX4" fmla="*/ 9862 w 315950"/>
                <a:gd name="connsiteY4" fmla="*/ 157975 h 316234"/>
                <a:gd name="connsiteX5" fmla="*/ 157975 w 315950"/>
                <a:gd name="connsiteY5" fmla="*/ 9767 h 316234"/>
                <a:gd name="connsiteX6" fmla="*/ 157975 w 315950"/>
                <a:gd name="connsiteY6" fmla="*/ 284 h 316234"/>
                <a:gd name="connsiteX7" fmla="*/ 0 w 315950"/>
                <a:gd name="connsiteY7" fmla="*/ 158259 h 316234"/>
                <a:gd name="connsiteX8" fmla="*/ 157975 w 315950"/>
                <a:gd name="connsiteY8" fmla="*/ 316234 h 316234"/>
                <a:gd name="connsiteX9" fmla="*/ 315950 w 315950"/>
                <a:gd name="connsiteY9" fmla="*/ 158259 h 316234"/>
                <a:gd name="connsiteX10" fmla="*/ 158070 w 315950"/>
                <a:gd name="connsiteY10" fmla="*/ 0 h 316234"/>
                <a:gd name="connsiteX11" fmla="*/ 157975 w 315950"/>
                <a:gd name="connsiteY11" fmla="*/ 0 h 31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5950" h="316234">
                  <a:moveTo>
                    <a:pt x="157975" y="9767"/>
                  </a:moveTo>
                  <a:cubicBezTo>
                    <a:pt x="239826" y="9710"/>
                    <a:pt x="306221" y="76029"/>
                    <a:pt x="306278" y="157880"/>
                  </a:cubicBezTo>
                  <a:cubicBezTo>
                    <a:pt x="306335" y="239731"/>
                    <a:pt x="240016" y="306126"/>
                    <a:pt x="158165" y="306183"/>
                  </a:cubicBezTo>
                  <a:cubicBezTo>
                    <a:pt x="76314" y="306240"/>
                    <a:pt x="9919" y="239921"/>
                    <a:pt x="9862" y="158070"/>
                  </a:cubicBezTo>
                  <a:cubicBezTo>
                    <a:pt x="9862" y="158041"/>
                    <a:pt x="9862" y="158003"/>
                    <a:pt x="9862" y="157975"/>
                  </a:cubicBezTo>
                  <a:cubicBezTo>
                    <a:pt x="9862" y="76162"/>
                    <a:pt x="76162" y="9824"/>
                    <a:pt x="157975" y="9767"/>
                  </a:cubicBezTo>
                  <a:moveTo>
                    <a:pt x="157975" y="284"/>
                  </a:moveTo>
                  <a:cubicBezTo>
                    <a:pt x="70728" y="284"/>
                    <a:pt x="0" y="71013"/>
                    <a:pt x="0" y="158259"/>
                  </a:cubicBezTo>
                  <a:cubicBezTo>
                    <a:pt x="0" y="245506"/>
                    <a:pt x="70728" y="316234"/>
                    <a:pt x="157975" y="316234"/>
                  </a:cubicBezTo>
                  <a:cubicBezTo>
                    <a:pt x="245222" y="316234"/>
                    <a:pt x="315950" y="245506"/>
                    <a:pt x="315950" y="158259"/>
                  </a:cubicBezTo>
                  <a:cubicBezTo>
                    <a:pt x="316054" y="70956"/>
                    <a:pt x="245373" y="104"/>
                    <a:pt x="158070" y="0"/>
                  </a:cubicBezTo>
                  <a:cubicBezTo>
                    <a:pt x="158041" y="0"/>
                    <a:pt x="158003" y="0"/>
                    <a:pt x="157975" y="0"/>
                  </a:cubicBezTo>
                  <a:close/>
                </a:path>
              </a:pathLst>
            </a:custGeom>
            <a:solidFill>
              <a:srgbClr val="231F20"/>
            </a:solidFill>
            <a:ln w="9477"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812BD9E8-D1EA-41E0-8019-74D11554E884}"/>
                </a:ext>
              </a:extLst>
            </p:cNvPr>
            <p:cNvSpPr/>
            <p:nvPr/>
          </p:nvSpPr>
          <p:spPr>
            <a:xfrm>
              <a:off x="10111398" y="2289019"/>
              <a:ext cx="853487" cy="401005"/>
            </a:xfrm>
            <a:custGeom>
              <a:avLst/>
              <a:gdLst>
                <a:gd name="connsiteX0" fmla="*/ 767433 w 853487"/>
                <a:gd name="connsiteY0" fmla="*/ 106202 h 401005"/>
                <a:gd name="connsiteX1" fmla="*/ 427114 w 853487"/>
                <a:gd name="connsiteY1" fmla="*/ 0 h 401005"/>
                <a:gd name="connsiteX2" fmla="*/ 86794 w 853487"/>
                <a:gd name="connsiteY2" fmla="*/ 106202 h 401005"/>
                <a:gd name="connsiteX3" fmla="*/ 31 w 853487"/>
                <a:gd name="connsiteY3" fmla="*/ 346862 h 401005"/>
                <a:gd name="connsiteX4" fmla="*/ 426734 w 853487"/>
                <a:gd name="connsiteY4" fmla="*/ 401006 h 401005"/>
                <a:gd name="connsiteX5" fmla="*/ 853437 w 853487"/>
                <a:gd name="connsiteY5" fmla="*/ 346862 h 401005"/>
                <a:gd name="connsiteX6" fmla="*/ 767433 w 853487"/>
                <a:gd name="connsiteY6" fmla="*/ 106202 h 40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3487" h="401005">
                  <a:moveTo>
                    <a:pt x="767433" y="106202"/>
                  </a:moveTo>
                  <a:cubicBezTo>
                    <a:pt x="676403" y="8724"/>
                    <a:pt x="520419" y="0"/>
                    <a:pt x="427114" y="0"/>
                  </a:cubicBezTo>
                  <a:cubicBezTo>
                    <a:pt x="333808" y="0"/>
                    <a:pt x="177824" y="8724"/>
                    <a:pt x="86794" y="106202"/>
                  </a:cubicBezTo>
                  <a:cubicBezTo>
                    <a:pt x="-4236" y="203680"/>
                    <a:pt x="31" y="346862"/>
                    <a:pt x="31" y="346862"/>
                  </a:cubicBezTo>
                  <a:cubicBezTo>
                    <a:pt x="31" y="346862"/>
                    <a:pt x="216796" y="401006"/>
                    <a:pt x="426734" y="401006"/>
                  </a:cubicBezTo>
                  <a:cubicBezTo>
                    <a:pt x="636672" y="401006"/>
                    <a:pt x="853437" y="346862"/>
                    <a:pt x="853437" y="346862"/>
                  </a:cubicBezTo>
                  <a:cubicBezTo>
                    <a:pt x="853437" y="346862"/>
                    <a:pt x="858463" y="203585"/>
                    <a:pt x="767433" y="106202"/>
                  </a:cubicBezTo>
                  <a:close/>
                </a:path>
              </a:pathLst>
            </a:custGeom>
            <a:solidFill>
              <a:schemeClr val="accent1"/>
            </a:solidFill>
            <a:ln w="9477"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7B131D01-DC8B-41B5-BCDA-1067948E5070}"/>
                </a:ext>
              </a:extLst>
            </p:cNvPr>
            <p:cNvSpPr/>
            <p:nvPr/>
          </p:nvSpPr>
          <p:spPr>
            <a:xfrm>
              <a:off x="10450705" y="2327043"/>
              <a:ext cx="175517" cy="312725"/>
            </a:xfrm>
            <a:custGeom>
              <a:avLst/>
              <a:gdLst>
                <a:gd name="connsiteX0" fmla="*/ 175517 w 175517"/>
                <a:gd name="connsiteY0" fmla="*/ 9388 h 312725"/>
                <a:gd name="connsiteX1" fmla="*/ 113408 w 175517"/>
                <a:gd name="connsiteY1" fmla="*/ 224161 h 312725"/>
                <a:gd name="connsiteX2" fmla="*/ 87806 w 175517"/>
                <a:gd name="connsiteY2" fmla="*/ 312726 h 312725"/>
                <a:gd name="connsiteX3" fmla="*/ 62204 w 175517"/>
                <a:gd name="connsiteY3" fmla="*/ 224067 h 312725"/>
                <a:gd name="connsiteX4" fmla="*/ 0 w 175517"/>
                <a:gd name="connsiteY4" fmla="*/ 9388 h 312725"/>
                <a:gd name="connsiteX5" fmla="*/ 175517 w 175517"/>
                <a:gd name="connsiteY5" fmla="*/ 9388 h 312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517" h="312725">
                  <a:moveTo>
                    <a:pt x="175517" y="9388"/>
                  </a:moveTo>
                  <a:lnTo>
                    <a:pt x="113408" y="224161"/>
                  </a:lnTo>
                  <a:lnTo>
                    <a:pt x="87806" y="312726"/>
                  </a:lnTo>
                  <a:lnTo>
                    <a:pt x="62204" y="224067"/>
                  </a:lnTo>
                  <a:lnTo>
                    <a:pt x="0" y="9388"/>
                  </a:lnTo>
                  <a:cubicBezTo>
                    <a:pt x="42101" y="-3129"/>
                    <a:pt x="133605" y="-3129"/>
                    <a:pt x="175517" y="9388"/>
                  </a:cubicBezTo>
                  <a:close/>
                </a:path>
              </a:pathLst>
            </a:custGeom>
            <a:solidFill>
              <a:srgbClr val="231F20"/>
            </a:solidFill>
            <a:ln w="9477"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F2FD2A81-4A50-443C-A094-085225B53F65}"/>
                </a:ext>
              </a:extLst>
            </p:cNvPr>
            <p:cNvSpPr/>
            <p:nvPr/>
          </p:nvSpPr>
          <p:spPr>
            <a:xfrm>
              <a:off x="10641204" y="2051139"/>
              <a:ext cx="84825" cy="108252"/>
            </a:xfrm>
            <a:custGeom>
              <a:avLst/>
              <a:gdLst>
                <a:gd name="connsiteX0" fmla="*/ 0 w 84825"/>
                <a:gd name="connsiteY0" fmla="*/ 41692 h 108252"/>
                <a:gd name="connsiteX1" fmla="*/ 84677 w 84825"/>
                <a:gd name="connsiteY1" fmla="*/ 38373 h 108252"/>
                <a:gd name="connsiteX2" fmla="*/ 63152 w 84825"/>
                <a:gd name="connsiteY2" fmla="*/ 92327 h 108252"/>
                <a:gd name="connsiteX3" fmla="*/ 8818 w 84825"/>
                <a:gd name="connsiteY3" fmla="*/ 105033 h 108252"/>
              </a:gdLst>
              <a:ahLst/>
              <a:cxnLst>
                <a:cxn ang="0">
                  <a:pos x="connsiteX0" y="connsiteY0"/>
                </a:cxn>
                <a:cxn ang="0">
                  <a:pos x="connsiteX1" y="connsiteY1"/>
                </a:cxn>
                <a:cxn ang="0">
                  <a:pos x="connsiteX2" y="connsiteY2"/>
                </a:cxn>
                <a:cxn ang="0">
                  <a:pos x="connsiteX3" y="connsiteY3"/>
                </a:cxn>
              </a:cxnLst>
              <a:rect l="l" t="t" r="r" b="b"/>
              <a:pathLst>
                <a:path w="84825" h="108252">
                  <a:moveTo>
                    <a:pt x="0" y="41692"/>
                  </a:moveTo>
                  <a:cubicBezTo>
                    <a:pt x="7776" y="-7047"/>
                    <a:pt x="88754" y="-19090"/>
                    <a:pt x="84677" y="38373"/>
                  </a:cubicBezTo>
                  <a:cubicBezTo>
                    <a:pt x="84089" y="58333"/>
                    <a:pt x="76465" y="77440"/>
                    <a:pt x="63152" y="92327"/>
                  </a:cubicBezTo>
                  <a:cubicBezTo>
                    <a:pt x="49289" y="107177"/>
                    <a:pt x="27830" y="112193"/>
                    <a:pt x="8818" y="105033"/>
                  </a:cubicBezTo>
                </a:path>
              </a:pathLst>
            </a:custGeom>
            <a:solidFill>
              <a:srgbClr val="FFFFFF"/>
            </a:solidFill>
            <a:ln w="9477"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A4CF6554-E24B-4569-AA8F-B1BF99875C59}"/>
                </a:ext>
              </a:extLst>
            </p:cNvPr>
            <p:cNvSpPr/>
            <p:nvPr/>
          </p:nvSpPr>
          <p:spPr>
            <a:xfrm>
              <a:off x="10636584" y="2046263"/>
              <a:ext cx="94666" cy="118255"/>
            </a:xfrm>
            <a:custGeom>
              <a:avLst/>
              <a:gdLst>
                <a:gd name="connsiteX0" fmla="*/ 30696 w 94666"/>
                <a:gd name="connsiteY0" fmla="*/ 118253 h 118255"/>
                <a:gd name="connsiteX1" fmla="*/ 11732 w 94666"/>
                <a:gd name="connsiteY1" fmla="*/ 114365 h 118255"/>
                <a:gd name="connsiteX2" fmla="*/ 9266 w 94666"/>
                <a:gd name="connsiteY2" fmla="*/ 107918 h 118255"/>
                <a:gd name="connsiteX3" fmla="*/ 15781 w 94666"/>
                <a:gd name="connsiteY3" fmla="*/ 105443 h 118255"/>
                <a:gd name="connsiteX4" fmla="*/ 15809 w 94666"/>
                <a:gd name="connsiteY4" fmla="*/ 105452 h 118255"/>
                <a:gd name="connsiteX5" fmla="*/ 64548 w 94666"/>
                <a:gd name="connsiteY5" fmla="*/ 93789 h 118255"/>
                <a:gd name="connsiteX6" fmla="*/ 84746 w 94666"/>
                <a:gd name="connsiteY6" fmla="*/ 42964 h 118255"/>
                <a:gd name="connsiteX7" fmla="*/ 60471 w 94666"/>
                <a:gd name="connsiteY7" fmla="*/ 10060 h 118255"/>
                <a:gd name="connsiteX8" fmla="*/ 9741 w 94666"/>
                <a:gd name="connsiteY8" fmla="*/ 47326 h 118255"/>
                <a:gd name="connsiteX9" fmla="*/ 4146 w 94666"/>
                <a:gd name="connsiteY9" fmla="*/ 51403 h 118255"/>
                <a:gd name="connsiteX10" fmla="*/ 50 w 94666"/>
                <a:gd name="connsiteY10" fmla="*/ 45922 h 118255"/>
                <a:gd name="connsiteX11" fmla="*/ 69 w 94666"/>
                <a:gd name="connsiteY11" fmla="*/ 45809 h 118255"/>
                <a:gd name="connsiteX12" fmla="*/ 61609 w 94666"/>
                <a:gd name="connsiteY12" fmla="*/ 294 h 118255"/>
                <a:gd name="connsiteX13" fmla="*/ 94512 w 94666"/>
                <a:gd name="connsiteY13" fmla="*/ 43628 h 118255"/>
                <a:gd name="connsiteX14" fmla="*/ 71565 w 94666"/>
                <a:gd name="connsiteY14" fmla="*/ 100521 h 118255"/>
                <a:gd name="connsiteX15" fmla="*/ 30696 w 94666"/>
                <a:gd name="connsiteY15" fmla="*/ 118253 h 11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666" h="118255">
                  <a:moveTo>
                    <a:pt x="30696" y="118253"/>
                  </a:moveTo>
                  <a:cubicBezTo>
                    <a:pt x="24173" y="118320"/>
                    <a:pt x="17706" y="117002"/>
                    <a:pt x="11732" y="114365"/>
                  </a:cubicBezTo>
                  <a:cubicBezTo>
                    <a:pt x="9295" y="113247"/>
                    <a:pt x="8195" y="110383"/>
                    <a:pt x="9266" y="107918"/>
                  </a:cubicBezTo>
                  <a:cubicBezTo>
                    <a:pt x="10385" y="105433"/>
                    <a:pt x="13297" y="104324"/>
                    <a:pt x="15781" y="105443"/>
                  </a:cubicBezTo>
                  <a:cubicBezTo>
                    <a:pt x="15790" y="105443"/>
                    <a:pt x="15800" y="105452"/>
                    <a:pt x="15809" y="105452"/>
                  </a:cubicBezTo>
                  <a:cubicBezTo>
                    <a:pt x="32925" y="111691"/>
                    <a:pt x="52107" y="107102"/>
                    <a:pt x="64548" y="93789"/>
                  </a:cubicBezTo>
                  <a:cubicBezTo>
                    <a:pt x="77008" y="79727"/>
                    <a:pt x="84148" y="61739"/>
                    <a:pt x="84746" y="42964"/>
                  </a:cubicBezTo>
                  <a:cubicBezTo>
                    <a:pt x="86073" y="23999"/>
                    <a:pt x="77255" y="11957"/>
                    <a:pt x="60471" y="10060"/>
                  </a:cubicBezTo>
                  <a:cubicBezTo>
                    <a:pt x="36566" y="7841"/>
                    <a:pt x="14776" y="23848"/>
                    <a:pt x="9741" y="47326"/>
                  </a:cubicBezTo>
                  <a:cubicBezTo>
                    <a:pt x="9304" y="49990"/>
                    <a:pt x="6810" y="51801"/>
                    <a:pt x="4146" y="51403"/>
                  </a:cubicBezTo>
                  <a:cubicBezTo>
                    <a:pt x="1500" y="51024"/>
                    <a:pt x="-330" y="48568"/>
                    <a:pt x="50" y="45922"/>
                  </a:cubicBezTo>
                  <a:cubicBezTo>
                    <a:pt x="59" y="45884"/>
                    <a:pt x="59" y="45846"/>
                    <a:pt x="69" y="45809"/>
                  </a:cubicBezTo>
                  <a:cubicBezTo>
                    <a:pt x="5786" y="17039"/>
                    <a:pt x="32432" y="-2665"/>
                    <a:pt x="61609" y="294"/>
                  </a:cubicBezTo>
                  <a:cubicBezTo>
                    <a:pt x="78866" y="2285"/>
                    <a:pt x="96504" y="14707"/>
                    <a:pt x="94512" y="43628"/>
                  </a:cubicBezTo>
                  <a:cubicBezTo>
                    <a:pt x="93782" y="64697"/>
                    <a:pt x="85656" y="84838"/>
                    <a:pt x="71565" y="100521"/>
                  </a:cubicBezTo>
                  <a:cubicBezTo>
                    <a:pt x="60841" y="111625"/>
                    <a:pt x="46134" y="118007"/>
                    <a:pt x="30696" y="118253"/>
                  </a:cubicBezTo>
                  <a:close/>
                </a:path>
              </a:pathLst>
            </a:custGeom>
            <a:solidFill>
              <a:srgbClr val="231F20"/>
            </a:solidFill>
            <a:ln w="9477"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0203447F-4DB0-431B-A714-E122F615E756}"/>
                </a:ext>
              </a:extLst>
            </p:cNvPr>
            <p:cNvSpPr/>
            <p:nvPr/>
          </p:nvSpPr>
          <p:spPr>
            <a:xfrm>
              <a:off x="10355076" y="2051139"/>
              <a:ext cx="84913" cy="108240"/>
            </a:xfrm>
            <a:custGeom>
              <a:avLst/>
              <a:gdLst>
                <a:gd name="connsiteX0" fmla="*/ 84914 w 84913"/>
                <a:gd name="connsiteY0" fmla="*/ 41692 h 108240"/>
                <a:gd name="connsiteX1" fmla="*/ 142 w 84913"/>
                <a:gd name="connsiteY1" fmla="*/ 38373 h 108240"/>
                <a:gd name="connsiteX2" fmla="*/ 21762 w 84913"/>
                <a:gd name="connsiteY2" fmla="*/ 92327 h 108240"/>
                <a:gd name="connsiteX3" fmla="*/ 76001 w 84913"/>
                <a:gd name="connsiteY3" fmla="*/ 105033 h 108240"/>
              </a:gdLst>
              <a:ahLst/>
              <a:cxnLst>
                <a:cxn ang="0">
                  <a:pos x="connsiteX0" y="connsiteY0"/>
                </a:cxn>
                <a:cxn ang="0">
                  <a:pos x="connsiteX1" y="connsiteY1"/>
                </a:cxn>
                <a:cxn ang="0">
                  <a:pos x="connsiteX2" y="connsiteY2"/>
                </a:cxn>
                <a:cxn ang="0">
                  <a:pos x="connsiteX3" y="connsiteY3"/>
                </a:cxn>
              </a:cxnLst>
              <a:rect l="l" t="t" r="r" b="b"/>
              <a:pathLst>
                <a:path w="84913" h="108240">
                  <a:moveTo>
                    <a:pt x="84914" y="41692"/>
                  </a:moveTo>
                  <a:cubicBezTo>
                    <a:pt x="77044" y="-7047"/>
                    <a:pt x="-3840" y="-19090"/>
                    <a:pt x="142" y="38373"/>
                  </a:cubicBezTo>
                  <a:cubicBezTo>
                    <a:pt x="768" y="58343"/>
                    <a:pt x="8420" y="77449"/>
                    <a:pt x="21762" y="92327"/>
                  </a:cubicBezTo>
                  <a:cubicBezTo>
                    <a:pt x="35597" y="107158"/>
                    <a:pt x="57017" y="112174"/>
                    <a:pt x="76001" y="105033"/>
                  </a:cubicBezTo>
                </a:path>
              </a:pathLst>
            </a:custGeom>
            <a:solidFill>
              <a:srgbClr val="FFFFFF"/>
            </a:solidFill>
            <a:ln w="9477"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20345F8A-DB1A-4FCB-BC48-0B4406377260}"/>
                </a:ext>
              </a:extLst>
            </p:cNvPr>
            <p:cNvSpPr/>
            <p:nvPr/>
          </p:nvSpPr>
          <p:spPr>
            <a:xfrm>
              <a:off x="10350215" y="2046349"/>
              <a:ext cx="94666" cy="118171"/>
            </a:xfrm>
            <a:custGeom>
              <a:avLst/>
              <a:gdLst>
                <a:gd name="connsiteX0" fmla="*/ 63984 w 94666"/>
                <a:gd name="connsiteY0" fmla="*/ 118167 h 118171"/>
                <a:gd name="connsiteX1" fmla="*/ 23115 w 94666"/>
                <a:gd name="connsiteY1" fmla="*/ 100530 h 118171"/>
                <a:gd name="connsiteX2" fmla="*/ 168 w 94666"/>
                <a:gd name="connsiteY2" fmla="*/ 43636 h 118171"/>
                <a:gd name="connsiteX3" fmla="*/ 32977 w 94666"/>
                <a:gd name="connsiteY3" fmla="*/ 302 h 118171"/>
                <a:gd name="connsiteX4" fmla="*/ 94612 w 94666"/>
                <a:gd name="connsiteY4" fmla="*/ 45817 h 118171"/>
                <a:gd name="connsiteX5" fmla="*/ 90534 w 94666"/>
                <a:gd name="connsiteY5" fmla="*/ 51412 h 118171"/>
                <a:gd name="connsiteX6" fmla="*/ 84959 w 94666"/>
                <a:gd name="connsiteY6" fmla="*/ 47448 h 118171"/>
                <a:gd name="connsiteX7" fmla="*/ 84939 w 94666"/>
                <a:gd name="connsiteY7" fmla="*/ 47334 h 118171"/>
                <a:gd name="connsiteX8" fmla="*/ 34115 w 94666"/>
                <a:gd name="connsiteY8" fmla="*/ 10069 h 118171"/>
                <a:gd name="connsiteX9" fmla="*/ 9935 w 94666"/>
                <a:gd name="connsiteY9" fmla="*/ 42973 h 118171"/>
                <a:gd name="connsiteX10" fmla="*/ 30037 w 94666"/>
                <a:gd name="connsiteY10" fmla="*/ 93798 h 118171"/>
                <a:gd name="connsiteX11" fmla="*/ 78871 w 94666"/>
                <a:gd name="connsiteY11" fmla="*/ 105461 h 118171"/>
                <a:gd name="connsiteX12" fmla="*/ 85319 w 94666"/>
                <a:gd name="connsiteY12" fmla="*/ 107926 h 118171"/>
                <a:gd name="connsiteX13" fmla="*/ 82853 w 94666"/>
                <a:gd name="connsiteY13" fmla="*/ 114374 h 118171"/>
                <a:gd name="connsiteX14" fmla="*/ 63984 w 94666"/>
                <a:gd name="connsiteY14" fmla="*/ 118167 h 11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666" h="118171">
                  <a:moveTo>
                    <a:pt x="63984" y="118167"/>
                  </a:moveTo>
                  <a:cubicBezTo>
                    <a:pt x="48556" y="117968"/>
                    <a:pt x="33849" y="111615"/>
                    <a:pt x="23115" y="100530"/>
                  </a:cubicBezTo>
                  <a:cubicBezTo>
                    <a:pt x="9024" y="84847"/>
                    <a:pt x="898" y="64706"/>
                    <a:pt x="168" y="43636"/>
                  </a:cubicBezTo>
                  <a:cubicBezTo>
                    <a:pt x="-1918" y="14715"/>
                    <a:pt x="15814" y="2294"/>
                    <a:pt x="32977" y="302"/>
                  </a:cubicBezTo>
                  <a:cubicBezTo>
                    <a:pt x="62192" y="-2704"/>
                    <a:pt x="88894" y="17010"/>
                    <a:pt x="94612" y="45817"/>
                  </a:cubicBezTo>
                  <a:cubicBezTo>
                    <a:pt x="95010" y="48482"/>
                    <a:pt x="93199" y="50976"/>
                    <a:pt x="90534" y="51412"/>
                  </a:cubicBezTo>
                  <a:cubicBezTo>
                    <a:pt x="87898" y="51858"/>
                    <a:pt x="85404" y="50084"/>
                    <a:pt x="84959" y="47448"/>
                  </a:cubicBezTo>
                  <a:cubicBezTo>
                    <a:pt x="84949" y="47410"/>
                    <a:pt x="84949" y="47372"/>
                    <a:pt x="84939" y="47334"/>
                  </a:cubicBezTo>
                  <a:cubicBezTo>
                    <a:pt x="79905" y="23818"/>
                    <a:pt x="58057" y="7803"/>
                    <a:pt x="34115" y="10069"/>
                  </a:cubicBezTo>
                  <a:cubicBezTo>
                    <a:pt x="17426" y="11966"/>
                    <a:pt x="8607" y="23913"/>
                    <a:pt x="9935" y="42973"/>
                  </a:cubicBezTo>
                  <a:cubicBezTo>
                    <a:pt x="10485" y="61748"/>
                    <a:pt x="17596" y="79726"/>
                    <a:pt x="30037" y="93798"/>
                  </a:cubicBezTo>
                  <a:cubicBezTo>
                    <a:pt x="42516" y="107101"/>
                    <a:pt x="61727" y="111691"/>
                    <a:pt x="78871" y="105461"/>
                  </a:cubicBezTo>
                  <a:cubicBezTo>
                    <a:pt x="81336" y="104361"/>
                    <a:pt x="84219" y="105461"/>
                    <a:pt x="85319" y="107926"/>
                  </a:cubicBezTo>
                  <a:cubicBezTo>
                    <a:pt x="86419" y="110392"/>
                    <a:pt x="85319" y="113274"/>
                    <a:pt x="82853" y="114374"/>
                  </a:cubicBezTo>
                  <a:cubicBezTo>
                    <a:pt x="76899" y="116963"/>
                    <a:pt x="70470" y="118253"/>
                    <a:pt x="63984" y="118167"/>
                  </a:cubicBezTo>
                  <a:close/>
                </a:path>
              </a:pathLst>
            </a:custGeom>
            <a:solidFill>
              <a:srgbClr val="231F20"/>
            </a:solidFill>
            <a:ln w="9477"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A51AD358-7B04-4F00-A118-03B46F378255}"/>
                </a:ext>
              </a:extLst>
            </p:cNvPr>
            <p:cNvSpPr/>
            <p:nvPr/>
          </p:nvSpPr>
          <p:spPr>
            <a:xfrm>
              <a:off x="10450705" y="2148681"/>
              <a:ext cx="175137" cy="235203"/>
            </a:xfrm>
            <a:custGeom>
              <a:avLst/>
              <a:gdLst>
                <a:gd name="connsiteX0" fmla="*/ 0 w 175137"/>
                <a:gd name="connsiteY0" fmla="*/ 187749 h 235203"/>
                <a:gd name="connsiteX1" fmla="*/ 85341 w 175137"/>
                <a:gd name="connsiteY1" fmla="*/ 235161 h 235203"/>
                <a:gd name="connsiteX2" fmla="*/ 175138 w 175137"/>
                <a:gd name="connsiteY2" fmla="*/ 187749 h 235203"/>
                <a:gd name="connsiteX3" fmla="*/ 166983 w 175137"/>
                <a:gd name="connsiteY3" fmla="*/ 0 h 235203"/>
                <a:gd name="connsiteX4" fmla="*/ 8534 w 175137"/>
                <a:gd name="connsiteY4" fmla="*/ 0 h 235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37" h="235203">
                  <a:moveTo>
                    <a:pt x="0" y="187749"/>
                  </a:moveTo>
                  <a:cubicBezTo>
                    <a:pt x="0" y="187749"/>
                    <a:pt x="21904" y="235161"/>
                    <a:pt x="85341" y="235161"/>
                  </a:cubicBezTo>
                  <a:cubicBezTo>
                    <a:pt x="121516" y="236204"/>
                    <a:pt x="155595" y="218206"/>
                    <a:pt x="175138" y="187749"/>
                  </a:cubicBezTo>
                  <a:lnTo>
                    <a:pt x="166983" y="0"/>
                  </a:lnTo>
                  <a:lnTo>
                    <a:pt x="8534" y="0"/>
                  </a:lnTo>
                  <a:close/>
                </a:path>
              </a:pathLst>
            </a:custGeom>
            <a:solidFill>
              <a:srgbClr val="FFFFFF"/>
            </a:solidFill>
            <a:ln w="9477"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C6462FD8-A89F-48BA-88AC-B7B6B52D8F28}"/>
                </a:ext>
              </a:extLst>
            </p:cNvPr>
            <p:cNvSpPr/>
            <p:nvPr/>
          </p:nvSpPr>
          <p:spPr>
            <a:xfrm>
              <a:off x="10446479" y="2144225"/>
              <a:ext cx="185433" cy="244800"/>
            </a:xfrm>
            <a:custGeom>
              <a:avLst/>
              <a:gdLst>
                <a:gd name="connsiteX0" fmla="*/ 90421 w 185433"/>
                <a:gd name="connsiteY0" fmla="*/ 244738 h 244800"/>
                <a:gd name="connsiteX1" fmla="*/ 149 w 185433"/>
                <a:gd name="connsiteY1" fmla="*/ 194197 h 244800"/>
                <a:gd name="connsiteX2" fmla="*/ 149 w 185433"/>
                <a:gd name="connsiteY2" fmla="*/ 191922 h 244800"/>
                <a:gd name="connsiteX3" fmla="*/ 8683 w 185433"/>
                <a:gd name="connsiteY3" fmla="*/ 4646 h 244800"/>
                <a:gd name="connsiteX4" fmla="*/ 13519 w 185433"/>
                <a:gd name="connsiteY4" fmla="*/ 0 h 244800"/>
                <a:gd name="connsiteX5" fmla="*/ 171968 w 185433"/>
                <a:gd name="connsiteY5" fmla="*/ 0 h 244800"/>
                <a:gd name="connsiteX6" fmla="*/ 176899 w 185433"/>
                <a:gd name="connsiteY6" fmla="*/ 4646 h 244800"/>
                <a:gd name="connsiteX7" fmla="*/ 185433 w 185433"/>
                <a:gd name="connsiteY7" fmla="*/ 191922 h 244800"/>
                <a:gd name="connsiteX8" fmla="*/ 184864 w 185433"/>
                <a:gd name="connsiteY8" fmla="*/ 194482 h 244800"/>
                <a:gd name="connsiteX9" fmla="*/ 90421 w 185433"/>
                <a:gd name="connsiteY9" fmla="*/ 244738 h 244800"/>
                <a:gd name="connsiteX10" fmla="*/ 9537 w 185433"/>
                <a:gd name="connsiteY10" fmla="*/ 191163 h 244800"/>
                <a:gd name="connsiteX11" fmla="*/ 90421 w 185433"/>
                <a:gd name="connsiteY11" fmla="*/ 234971 h 244800"/>
                <a:gd name="connsiteX12" fmla="*/ 175192 w 185433"/>
                <a:gd name="connsiteY12" fmla="*/ 190973 h 244800"/>
                <a:gd name="connsiteX13" fmla="*/ 166279 w 185433"/>
                <a:gd name="connsiteY13" fmla="*/ 9767 h 244800"/>
                <a:gd name="connsiteX14" fmla="*/ 17502 w 185433"/>
                <a:gd name="connsiteY14" fmla="*/ 9767 h 2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5433" h="244800">
                  <a:moveTo>
                    <a:pt x="90421" y="244738"/>
                  </a:moveTo>
                  <a:cubicBezTo>
                    <a:pt x="24045" y="244738"/>
                    <a:pt x="1097" y="196283"/>
                    <a:pt x="149" y="194197"/>
                  </a:cubicBezTo>
                  <a:cubicBezTo>
                    <a:pt x="-50" y="193448"/>
                    <a:pt x="-50" y="192671"/>
                    <a:pt x="149" y="191922"/>
                  </a:cubicBezTo>
                  <a:lnTo>
                    <a:pt x="8683" y="4646"/>
                  </a:lnTo>
                  <a:cubicBezTo>
                    <a:pt x="8835" y="2067"/>
                    <a:pt x="10940" y="47"/>
                    <a:pt x="13519" y="0"/>
                  </a:cubicBezTo>
                  <a:lnTo>
                    <a:pt x="171968" y="0"/>
                  </a:lnTo>
                  <a:cubicBezTo>
                    <a:pt x="174585" y="0"/>
                    <a:pt x="176747" y="2039"/>
                    <a:pt x="176899" y="4646"/>
                  </a:cubicBezTo>
                  <a:lnTo>
                    <a:pt x="185433" y="191922"/>
                  </a:lnTo>
                  <a:cubicBezTo>
                    <a:pt x="185443" y="192803"/>
                    <a:pt x="185253" y="193685"/>
                    <a:pt x="184864" y="194482"/>
                  </a:cubicBezTo>
                  <a:cubicBezTo>
                    <a:pt x="164610" y="226892"/>
                    <a:pt x="128615" y="246046"/>
                    <a:pt x="90421" y="244738"/>
                  </a:cubicBezTo>
                  <a:close/>
                  <a:moveTo>
                    <a:pt x="9537" y="191163"/>
                  </a:moveTo>
                  <a:cubicBezTo>
                    <a:pt x="26131" y="219800"/>
                    <a:pt x="57375" y="236725"/>
                    <a:pt x="90421" y="234971"/>
                  </a:cubicBezTo>
                  <a:cubicBezTo>
                    <a:pt x="124396" y="236005"/>
                    <a:pt x="156484" y="219354"/>
                    <a:pt x="175192" y="190973"/>
                  </a:cubicBezTo>
                  <a:lnTo>
                    <a:pt x="166279" y="9767"/>
                  </a:lnTo>
                  <a:lnTo>
                    <a:pt x="17502" y="9767"/>
                  </a:lnTo>
                  <a:close/>
                </a:path>
              </a:pathLst>
            </a:custGeom>
            <a:solidFill>
              <a:srgbClr val="231F20"/>
            </a:solidFill>
            <a:ln w="9477"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EAFE1D5A-9635-4FAA-B564-78CDBD682D6C}"/>
                </a:ext>
              </a:extLst>
            </p:cNvPr>
            <p:cNvSpPr/>
            <p:nvPr/>
          </p:nvSpPr>
          <p:spPr>
            <a:xfrm>
              <a:off x="10456564" y="2209506"/>
              <a:ext cx="167003" cy="93855"/>
            </a:xfrm>
            <a:custGeom>
              <a:avLst/>
              <a:gdLst>
                <a:gd name="connsiteX0" fmla="*/ 2675 w 167003"/>
                <a:gd name="connsiteY0" fmla="*/ 19775 h 93855"/>
                <a:gd name="connsiteX1" fmla="*/ 50561 w 167003"/>
                <a:gd name="connsiteY1" fmla="*/ 61686 h 93855"/>
                <a:gd name="connsiteX2" fmla="*/ 167004 w 167003"/>
                <a:gd name="connsiteY2" fmla="*/ 92788 h 93855"/>
                <a:gd name="connsiteX3" fmla="*/ 160745 w 167003"/>
                <a:gd name="connsiteY3" fmla="*/ 13611 h 93855"/>
                <a:gd name="connsiteX4" fmla="*/ 76732 w 167003"/>
                <a:gd name="connsiteY4" fmla="*/ 14180 h 93855"/>
                <a:gd name="connsiteX5" fmla="*/ 4193 w 167003"/>
                <a:gd name="connsiteY5" fmla="*/ 146 h 93855"/>
                <a:gd name="connsiteX6" fmla="*/ 2675 w 167003"/>
                <a:gd name="connsiteY6" fmla="*/ 19775 h 93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003" h="93855">
                  <a:moveTo>
                    <a:pt x="2675" y="19775"/>
                  </a:moveTo>
                  <a:cubicBezTo>
                    <a:pt x="14917" y="37497"/>
                    <a:pt x="31369" y="51901"/>
                    <a:pt x="50561" y="61686"/>
                  </a:cubicBezTo>
                  <a:cubicBezTo>
                    <a:pt x="81948" y="79134"/>
                    <a:pt x="128885" y="98667"/>
                    <a:pt x="167004" y="92788"/>
                  </a:cubicBezTo>
                  <a:lnTo>
                    <a:pt x="160745" y="13611"/>
                  </a:lnTo>
                  <a:cubicBezTo>
                    <a:pt x="132858" y="17072"/>
                    <a:pt x="104667" y="17271"/>
                    <a:pt x="76732" y="14180"/>
                  </a:cubicBezTo>
                  <a:cubicBezTo>
                    <a:pt x="51974" y="13241"/>
                    <a:pt x="27509" y="8510"/>
                    <a:pt x="4193" y="146"/>
                  </a:cubicBezTo>
                  <a:cubicBezTo>
                    <a:pt x="305" y="-1561"/>
                    <a:pt x="-2161" y="12094"/>
                    <a:pt x="2675" y="19775"/>
                  </a:cubicBezTo>
                  <a:close/>
                </a:path>
              </a:pathLst>
            </a:custGeom>
            <a:solidFill>
              <a:srgbClr val="231F20"/>
            </a:solidFill>
            <a:ln w="9477"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7A4D77FA-4398-4776-9966-BC45976E990A}"/>
                </a:ext>
              </a:extLst>
            </p:cNvPr>
            <p:cNvSpPr/>
            <p:nvPr/>
          </p:nvSpPr>
          <p:spPr>
            <a:xfrm>
              <a:off x="10451841" y="2204743"/>
              <a:ext cx="176575" cy="103390"/>
            </a:xfrm>
            <a:custGeom>
              <a:avLst/>
              <a:gdLst>
                <a:gd name="connsiteX0" fmla="*/ 157219 w 176575"/>
                <a:gd name="connsiteY0" fmla="*/ 103336 h 103390"/>
                <a:gd name="connsiteX1" fmla="*/ 52913 w 176575"/>
                <a:gd name="connsiteY1" fmla="*/ 70622 h 103390"/>
                <a:gd name="connsiteX2" fmla="*/ 3321 w 176575"/>
                <a:gd name="connsiteY2" fmla="*/ 27003 h 103390"/>
                <a:gd name="connsiteX3" fmla="*/ 3321 w 176575"/>
                <a:gd name="connsiteY3" fmla="*/ 2444 h 103390"/>
                <a:gd name="connsiteX4" fmla="*/ 10907 w 176575"/>
                <a:gd name="connsiteY4" fmla="*/ 548 h 103390"/>
                <a:gd name="connsiteX5" fmla="*/ 81930 w 176575"/>
                <a:gd name="connsiteY5" fmla="*/ 14202 h 103390"/>
                <a:gd name="connsiteX6" fmla="*/ 164900 w 176575"/>
                <a:gd name="connsiteY6" fmla="*/ 14202 h 103390"/>
                <a:gd name="connsiteX7" fmla="*/ 168503 w 176575"/>
                <a:gd name="connsiteY7" fmla="*/ 15150 h 103390"/>
                <a:gd name="connsiteX8" fmla="*/ 170304 w 176575"/>
                <a:gd name="connsiteY8" fmla="*/ 18469 h 103390"/>
                <a:gd name="connsiteX9" fmla="*/ 176563 w 176575"/>
                <a:gd name="connsiteY9" fmla="*/ 97646 h 103390"/>
                <a:gd name="connsiteX10" fmla="*/ 172580 w 176575"/>
                <a:gd name="connsiteY10" fmla="*/ 102672 h 103390"/>
                <a:gd name="connsiteX11" fmla="*/ 157219 w 176575"/>
                <a:gd name="connsiteY11" fmla="*/ 103336 h 103390"/>
                <a:gd name="connsiteX12" fmla="*/ 9769 w 176575"/>
                <a:gd name="connsiteY12" fmla="*/ 10314 h 103390"/>
                <a:gd name="connsiteX13" fmla="*/ 11381 w 176575"/>
                <a:gd name="connsiteY13" fmla="*/ 21977 h 103390"/>
                <a:gd name="connsiteX14" fmla="*/ 11381 w 176575"/>
                <a:gd name="connsiteY14" fmla="*/ 21977 h 103390"/>
                <a:gd name="connsiteX15" fmla="*/ 57560 w 176575"/>
                <a:gd name="connsiteY15" fmla="*/ 62277 h 103390"/>
                <a:gd name="connsiteX16" fmla="*/ 166701 w 176575"/>
                <a:gd name="connsiteY16" fmla="*/ 93379 h 103390"/>
                <a:gd name="connsiteX17" fmla="*/ 161201 w 176575"/>
                <a:gd name="connsiteY17" fmla="*/ 23589 h 103390"/>
                <a:gd name="connsiteX18" fmla="*/ 80981 w 176575"/>
                <a:gd name="connsiteY18" fmla="*/ 23589 h 103390"/>
                <a:gd name="connsiteX19" fmla="*/ 9769 w 176575"/>
                <a:gd name="connsiteY19" fmla="*/ 10314 h 103390"/>
                <a:gd name="connsiteX20" fmla="*/ 7114 w 176575"/>
                <a:gd name="connsiteY20" fmla="*/ 9271 h 103390"/>
                <a:gd name="connsiteX21" fmla="*/ 7114 w 176575"/>
                <a:gd name="connsiteY21" fmla="*/ 9271 h 10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6575" h="103390">
                  <a:moveTo>
                    <a:pt x="157219" y="103336"/>
                  </a:moveTo>
                  <a:cubicBezTo>
                    <a:pt x="118436" y="103336"/>
                    <a:pt x="76335" y="83518"/>
                    <a:pt x="52913" y="70622"/>
                  </a:cubicBezTo>
                  <a:cubicBezTo>
                    <a:pt x="32953" y="60514"/>
                    <a:pt x="15895" y="45503"/>
                    <a:pt x="3321" y="27003"/>
                  </a:cubicBezTo>
                  <a:cubicBezTo>
                    <a:pt x="-1107" y="19417"/>
                    <a:pt x="-1107" y="10030"/>
                    <a:pt x="3321" y="2444"/>
                  </a:cubicBezTo>
                  <a:cubicBezTo>
                    <a:pt x="5113" y="149"/>
                    <a:pt x="8242" y="-638"/>
                    <a:pt x="10907" y="548"/>
                  </a:cubicBezTo>
                  <a:cubicBezTo>
                    <a:pt x="33750" y="8693"/>
                    <a:pt x="57702" y="13301"/>
                    <a:pt x="81930" y="14202"/>
                  </a:cubicBezTo>
                  <a:cubicBezTo>
                    <a:pt x="109485" y="17473"/>
                    <a:pt x="137334" y="17473"/>
                    <a:pt x="164900" y="14202"/>
                  </a:cubicBezTo>
                  <a:cubicBezTo>
                    <a:pt x="166179" y="14012"/>
                    <a:pt x="167478" y="14354"/>
                    <a:pt x="168503" y="15150"/>
                  </a:cubicBezTo>
                  <a:cubicBezTo>
                    <a:pt x="169546" y="15956"/>
                    <a:pt x="170200" y="17161"/>
                    <a:pt x="170304" y="18469"/>
                  </a:cubicBezTo>
                  <a:lnTo>
                    <a:pt x="176563" y="97646"/>
                  </a:lnTo>
                  <a:cubicBezTo>
                    <a:pt x="176743" y="100102"/>
                    <a:pt x="175007" y="102283"/>
                    <a:pt x="172580" y="102672"/>
                  </a:cubicBezTo>
                  <a:cubicBezTo>
                    <a:pt x="167488" y="103279"/>
                    <a:pt x="162349" y="103506"/>
                    <a:pt x="157219" y="103336"/>
                  </a:cubicBezTo>
                  <a:close/>
                  <a:moveTo>
                    <a:pt x="9769" y="10314"/>
                  </a:moveTo>
                  <a:cubicBezTo>
                    <a:pt x="8973" y="14269"/>
                    <a:pt x="9542" y="18384"/>
                    <a:pt x="11381" y="21977"/>
                  </a:cubicBezTo>
                  <a:lnTo>
                    <a:pt x="11381" y="21977"/>
                  </a:lnTo>
                  <a:cubicBezTo>
                    <a:pt x="23139" y="39084"/>
                    <a:pt x="39022" y="52947"/>
                    <a:pt x="57560" y="62277"/>
                  </a:cubicBezTo>
                  <a:cubicBezTo>
                    <a:pt x="82024" y="75742"/>
                    <a:pt x="127824" y="97267"/>
                    <a:pt x="166701" y="93379"/>
                  </a:cubicBezTo>
                  <a:lnTo>
                    <a:pt x="161201" y="23589"/>
                  </a:lnTo>
                  <a:cubicBezTo>
                    <a:pt x="134537" y="26501"/>
                    <a:pt x="107645" y="26501"/>
                    <a:pt x="80981" y="23589"/>
                  </a:cubicBezTo>
                  <a:cubicBezTo>
                    <a:pt x="56735" y="22594"/>
                    <a:pt x="32754" y="18118"/>
                    <a:pt x="9769" y="10314"/>
                  </a:cubicBezTo>
                  <a:close/>
                  <a:moveTo>
                    <a:pt x="7114" y="9271"/>
                  </a:moveTo>
                  <a:lnTo>
                    <a:pt x="7114" y="9271"/>
                  </a:lnTo>
                  <a:close/>
                </a:path>
              </a:pathLst>
            </a:custGeom>
            <a:solidFill>
              <a:srgbClr val="231F20"/>
            </a:solidFill>
            <a:ln w="9477"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D6FFC483-D1F2-4BE2-9CE1-10033AFD8A34}"/>
                </a:ext>
              </a:extLst>
            </p:cNvPr>
            <p:cNvSpPr/>
            <p:nvPr/>
          </p:nvSpPr>
          <p:spPr>
            <a:xfrm>
              <a:off x="10422542" y="1905745"/>
              <a:ext cx="236488" cy="336052"/>
            </a:xfrm>
            <a:custGeom>
              <a:avLst/>
              <a:gdLst>
                <a:gd name="connsiteX0" fmla="*/ 111702 w 236488"/>
                <a:gd name="connsiteY0" fmla="*/ 336052 h 336052"/>
                <a:gd name="connsiteX1" fmla="*/ 124693 w 236488"/>
                <a:gd name="connsiteY1" fmla="*/ 336052 h 336052"/>
                <a:gd name="connsiteX2" fmla="*/ 236489 w 236488"/>
                <a:gd name="connsiteY2" fmla="*/ 224256 h 336052"/>
                <a:gd name="connsiteX3" fmla="*/ 236489 w 236488"/>
                <a:gd name="connsiteY3" fmla="*/ 223972 h 336052"/>
                <a:gd name="connsiteX4" fmla="*/ 236489 w 236488"/>
                <a:gd name="connsiteY4" fmla="*/ 47411 h 336052"/>
                <a:gd name="connsiteX5" fmla="*/ 118245 w 236488"/>
                <a:gd name="connsiteY5" fmla="*/ 0 h 336052"/>
                <a:gd name="connsiteX6" fmla="*/ 1 w 236488"/>
                <a:gd name="connsiteY6" fmla="*/ 47411 h 336052"/>
                <a:gd name="connsiteX7" fmla="*/ 1 w 236488"/>
                <a:gd name="connsiteY7" fmla="*/ 223972 h 336052"/>
                <a:gd name="connsiteX8" fmla="*/ 111323 w 236488"/>
                <a:gd name="connsiteY8" fmla="*/ 336052 h 336052"/>
                <a:gd name="connsiteX9" fmla="*/ 111702 w 236488"/>
                <a:gd name="connsiteY9" fmla="*/ 336052 h 33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88" h="336052">
                  <a:moveTo>
                    <a:pt x="111702" y="336052"/>
                  </a:moveTo>
                  <a:lnTo>
                    <a:pt x="124693" y="336052"/>
                  </a:lnTo>
                  <a:cubicBezTo>
                    <a:pt x="186432" y="336052"/>
                    <a:pt x="236489" y="285995"/>
                    <a:pt x="236489" y="224256"/>
                  </a:cubicBezTo>
                  <a:cubicBezTo>
                    <a:pt x="236489" y="224161"/>
                    <a:pt x="236489" y="224066"/>
                    <a:pt x="236489" y="223972"/>
                  </a:cubicBezTo>
                  <a:lnTo>
                    <a:pt x="236489" y="47411"/>
                  </a:lnTo>
                  <a:cubicBezTo>
                    <a:pt x="236489" y="47411"/>
                    <a:pt x="197612" y="0"/>
                    <a:pt x="118245" y="0"/>
                  </a:cubicBezTo>
                  <a:cubicBezTo>
                    <a:pt x="38878" y="0"/>
                    <a:pt x="1" y="47411"/>
                    <a:pt x="1" y="47411"/>
                  </a:cubicBezTo>
                  <a:lnTo>
                    <a:pt x="1" y="223972"/>
                  </a:lnTo>
                  <a:cubicBezTo>
                    <a:pt x="-208" y="285663"/>
                    <a:pt x="49631" y="335844"/>
                    <a:pt x="111323" y="336052"/>
                  </a:cubicBezTo>
                  <a:cubicBezTo>
                    <a:pt x="111446" y="336052"/>
                    <a:pt x="111579" y="336052"/>
                    <a:pt x="111702" y="336052"/>
                  </a:cubicBezTo>
                  <a:close/>
                </a:path>
              </a:pathLst>
            </a:custGeom>
            <a:solidFill>
              <a:srgbClr val="FFFFFF"/>
            </a:solidFill>
            <a:ln w="9477"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697787FC-7E5B-478B-BF74-B19B3E93DDBA}"/>
                </a:ext>
              </a:extLst>
            </p:cNvPr>
            <p:cNvSpPr/>
            <p:nvPr/>
          </p:nvSpPr>
          <p:spPr>
            <a:xfrm>
              <a:off x="10412775" y="1895599"/>
              <a:ext cx="256023" cy="355585"/>
            </a:xfrm>
            <a:custGeom>
              <a:avLst/>
              <a:gdLst>
                <a:gd name="connsiteX0" fmla="*/ 128012 w 256023"/>
                <a:gd name="connsiteY0" fmla="*/ 9767 h 355585"/>
                <a:gd name="connsiteX1" fmla="*/ 246256 w 256023"/>
                <a:gd name="connsiteY1" fmla="*/ 57178 h 355585"/>
                <a:gd name="connsiteX2" fmla="*/ 246256 w 256023"/>
                <a:gd name="connsiteY2" fmla="*/ 234118 h 355585"/>
                <a:gd name="connsiteX3" fmla="*/ 134460 w 256023"/>
                <a:gd name="connsiteY3" fmla="*/ 345819 h 355585"/>
                <a:gd name="connsiteX4" fmla="*/ 121469 w 256023"/>
                <a:gd name="connsiteY4" fmla="*/ 345819 h 355585"/>
                <a:gd name="connsiteX5" fmla="*/ 9767 w 256023"/>
                <a:gd name="connsiteY5" fmla="*/ 234118 h 355585"/>
                <a:gd name="connsiteX6" fmla="*/ 9767 w 256023"/>
                <a:gd name="connsiteY6" fmla="*/ 57557 h 355585"/>
                <a:gd name="connsiteX7" fmla="*/ 128012 w 256023"/>
                <a:gd name="connsiteY7" fmla="*/ 10146 h 355585"/>
                <a:gd name="connsiteX8" fmla="*/ 128012 w 256023"/>
                <a:gd name="connsiteY8" fmla="*/ 664 h 355585"/>
                <a:gd name="connsiteX9" fmla="*/ 2182 w 256023"/>
                <a:gd name="connsiteY9" fmla="*/ 52058 h 355585"/>
                <a:gd name="connsiteX10" fmla="*/ 1 w 256023"/>
                <a:gd name="connsiteY10" fmla="*/ 58221 h 355585"/>
                <a:gd name="connsiteX11" fmla="*/ 1 w 256023"/>
                <a:gd name="connsiteY11" fmla="*/ 234118 h 355585"/>
                <a:gd name="connsiteX12" fmla="*/ 121469 w 256023"/>
                <a:gd name="connsiteY12" fmla="*/ 355586 h 355585"/>
                <a:gd name="connsiteX13" fmla="*/ 134460 w 256023"/>
                <a:gd name="connsiteY13" fmla="*/ 355586 h 355585"/>
                <a:gd name="connsiteX14" fmla="*/ 256023 w 256023"/>
                <a:gd name="connsiteY14" fmla="*/ 234118 h 355585"/>
                <a:gd name="connsiteX15" fmla="*/ 256023 w 256023"/>
                <a:gd name="connsiteY15" fmla="*/ 57557 h 355585"/>
                <a:gd name="connsiteX16" fmla="*/ 253842 w 256023"/>
                <a:gd name="connsiteY16" fmla="*/ 51394 h 355585"/>
                <a:gd name="connsiteX17" fmla="*/ 128012 w 256023"/>
                <a:gd name="connsiteY17" fmla="*/ 0 h 35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6023" h="355585">
                  <a:moveTo>
                    <a:pt x="128012" y="9767"/>
                  </a:moveTo>
                  <a:cubicBezTo>
                    <a:pt x="207378" y="9767"/>
                    <a:pt x="246256" y="57178"/>
                    <a:pt x="246256" y="57178"/>
                  </a:cubicBezTo>
                  <a:lnTo>
                    <a:pt x="246256" y="234118"/>
                  </a:lnTo>
                  <a:cubicBezTo>
                    <a:pt x="246199" y="295828"/>
                    <a:pt x="196170" y="345819"/>
                    <a:pt x="134460" y="345819"/>
                  </a:cubicBezTo>
                  <a:lnTo>
                    <a:pt x="121469" y="345819"/>
                  </a:lnTo>
                  <a:cubicBezTo>
                    <a:pt x="59777" y="345819"/>
                    <a:pt x="9767" y="295810"/>
                    <a:pt x="9767" y="234118"/>
                  </a:cubicBezTo>
                  <a:lnTo>
                    <a:pt x="9767" y="57557"/>
                  </a:lnTo>
                  <a:cubicBezTo>
                    <a:pt x="9767" y="57557"/>
                    <a:pt x="48645" y="10146"/>
                    <a:pt x="128012" y="10146"/>
                  </a:cubicBezTo>
                  <a:moveTo>
                    <a:pt x="128012" y="664"/>
                  </a:moveTo>
                  <a:cubicBezTo>
                    <a:pt x="44852" y="664"/>
                    <a:pt x="3889" y="49972"/>
                    <a:pt x="2182" y="52058"/>
                  </a:cubicBezTo>
                  <a:cubicBezTo>
                    <a:pt x="750" y="53793"/>
                    <a:pt x="-28" y="55974"/>
                    <a:pt x="1" y="58221"/>
                  </a:cubicBezTo>
                  <a:lnTo>
                    <a:pt x="1" y="234118"/>
                  </a:lnTo>
                  <a:cubicBezTo>
                    <a:pt x="57" y="301177"/>
                    <a:pt x="54410" y="355529"/>
                    <a:pt x="121469" y="355586"/>
                  </a:cubicBezTo>
                  <a:lnTo>
                    <a:pt x="134460" y="355586"/>
                  </a:lnTo>
                  <a:cubicBezTo>
                    <a:pt x="201537" y="355529"/>
                    <a:pt x="255918" y="301196"/>
                    <a:pt x="256023" y="234118"/>
                  </a:cubicBezTo>
                  <a:lnTo>
                    <a:pt x="256023" y="57557"/>
                  </a:lnTo>
                  <a:cubicBezTo>
                    <a:pt x="256051" y="55310"/>
                    <a:pt x="255273" y="53129"/>
                    <a:pt x="253842" y="51394"/>
                  </a:cubicBezTo>
                  <a:cubicBezTo>
                    <a:pt x="252135" y="49308"/>
                    <a:pt x="211077" y="0"/>
                    <a:pt x="128012" y="0"/>
                  </a:cubicBezTo>
                  <a:close/>
                </a:path>
              </a:pathLst>
            </a:custGeom>
            <a:solidFill>
              <a:srgbClr val="231F20"/>
            </a:solidFill>
            <a:ln w="9477"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3ADA09D1-5C9A-402D-9305-95B4FCCF9960}"/>
                </a:ext>
              </a:extLst>
            </p:cNvPr>
            <p:cNvSpPr/>
            <p:nvPr/>
          </p:nvSpPr>
          <p:spPr>
            <a:xfrm>
              <a:off x="10508357" y="2387066"/>
              <a:ext cx="60307" cy="46463"/>
            </a:xfrm>
            <a:custGeom>
              <a:avLst/>
              <a:gdLst>
                <a:gd name="connsiteX0" fmla="*/ 30154 w 60307"/>
                <a:gd name="connsiteY0" fmla="*/ 46463 h 46463"/>
                <a:gd name="connsiteX1" fmla="*/ 0 w 60307"/>
                <a:gd name="connsiteY1" fmla="*/ 23232 h 46463"/>
                <a:gd name="connsiteX2" fmla="*/ 30154 w 60307"/>
                <a:gd name="connsiteY2" fmla="*/ 0 h 46463"/>
                <a:gd name="connsiteX3" fmla="*/ 60308 w 60307"/>
                <a:gd name="connsiteY3" fmla="*/ 23232 h 46463"/>
                <a:gd name="connsiteX4" fmla="*/ 30154 w 60307"/>
                <a:gd name="connsiteY4" fmla="*/ 46463 h 46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07" h="46463">
                  <a:moveTo>
                    <a:pt x="30154" y="46463"/>
                  </a:moveTo>
                  <a:lnTo>
                    <a:pt x="0" y="23232"/>
                  </a:lnTo>
                  <a:lnTo>
                    <a:pt x="30154" y="0"/>
                  </a:lnTo>
                  <a:lnTo>
                    <a:pt x="60308" y="23232"/>
                  </a:lnTo>
                  <a:lnTo>
                    <a:pt x="30154" y="46463"/>
                  </a:lnTo>
                  <a:close/>
                </a:path>
              </a:pathLst>
            </a:custGeom>
            <a:solidFill>
              <a:srgbClr val="FFFFFF"/>
            </a:solidFill>
            <a:ln w="9477"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38579CCD-C9E9-4D6A-8DB3-6EF228186610}"/>
                </a:ext>
              </a:extLst>
            </p:cNvPr>
            <p:cNvSpPr/>
            <p:nvPr/>
          </p:nvSpPr>
          <p:spPr>
            <a:xfrm>
              <a:off x="10512909" y="2418168"/>
              <a:ext cx="51204" cy="221601"/>
            </a:xfrm>
            <a:custGeom>
              <a:avLst/>
              <a:gdLst>
                <a:gd name="connsiteX0" fmla="*/ 51204 w 51204"/>
                <a:gd name="connsiteY0" fmla="*/ 133037 h 221601"/>
                <a:gd name="connsiteX1" fmla="*/ 25602 w 51204"/>
                <a:gd name="connsiteY1" fmla="*/ 221601 h 221601"/>
                <a:gd name="connsiteX2" fmla="*/ 0 w 51204"/>
                <a:gd name="connsiteY2" fmla="*/ 132942 h 221601"/>
                <a:gd name="connsiteX3" fmla="*/ 15456 w 51204"/>
                <a:gd name="connsiteY3" fmla="*/ 2750 h 221601"/>
                <a:gd name="connsiteX4" fmla="*/ 15741 w 51204"/>
                <a:gd name="connsiteY4" fmla="*/ 0 h 221601"/>
                <a:gd name="connsiteX5" fmla="*/ 35369 w 51204"/>
                <a:gd name="connsiteY5" fmla="*/ 0 h 221601"/>
                <a:gd name="connsiteX6" fmla="*/ 35748 w 51204"/>
                <a:gd name="connsiteY6" fmla="*/ 2845 h 221601"/>
                <a:gd name="connsiteX7" fmla="*/ 51204 w 51204"/>
                <a:gd name="connsiteY7" fmla="*/ 133037 h 22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204" h="221601">
                  <a:moveTo>
                    <a:pt x="51204" y="133037"/>
                  </a:moveTo>
                  <a:lnTo>
                    <a:pt x="25602" y="221601"/>
                  </a:lnTo>
                  <a:lnTo>
                    <a:pt x="0" y="132942"/>
                  </a:lnTo>
                  <a:lnTo>
                    <a:pt x="15456" y="2750"/>
                  </a:lnTo>
                  <a:lnTo>
                    <a:pt x="15741" y="0"/>
                  </a:lnTo>
                  <a:lnTo>
                    <a:pt x="35369" y="0"/>
                  </a:lnTo>
                  <a:lnTo>
                    <a:pt x="35748" y="2845"/>
                  </a:lnTo>
                  <a:lnTo>
                    <a:pt x="51204" y="133037"/>
                  </a:lnTo>
                  <a:close/>
                </a:path>
              </a:pathLst>
            </a:custGeom>
            <a:solidFill>
              <a:srgbClr val="FFFFFF"/>
            </a:solidFill>
            <a:ln w="9477"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F95337B3-1897-4AFB-B27B-6AA52432F507}"/>
                </a:ext>
              </a:extLst>
            </p:cNvPr>
            <p:cNvSpPr/>
            <p:nvPr/>
          </p:nvSpPr>
          <p:spPr>
            <a:xfrm>
              <a:off x="10266284" y="2414973"/>
              <a:ext cx="33972" cy="247648"/>
            </a:xfrm>
            <a:custGeom>
              <a:avLst/>
              <a:gdLst>
                <a:gd name="connsiteX0" fmla="*/ 29291 w 33972"/>
                <a:gd name="connsiteY0" fmla="*/ 247554 h 247648"/>
                <a:gd name="connsiteX1" fmla="*/ 24455 w 33972"/>
                <a:gd name="connsiteY1" fmla="*/ 243192 h 247648"/>
                <a:gd name="connsiteX2" fmla="*/ 180 w 33972"/>
                <a:gd name="connsiteY2" fmla="*/ 6135 h 247648"/>
                <a:gd name="connsiteX3" fmla="*/ 3546 w 33972"/>
                <a:gd name="connsiteY3" fmla="*/ 180 h 247648"/>
                <a:gd name="connsiteX4" fmla="*/ 9501 w 33972"/>
                <a:gd name="connsiteY4" fmla="*/ 3546 h 247648"/>
                <a:gd name="connsiteX5" fmla="*/ 9662 w 33972"/>
                <a:gd name="connsiteY5" fmla="*/ 5187 h 247648"/>
                <a:gd name="connsiteX6" fmla="*/ 33937 w 33972"/>
                <a:gd name="connsiteY6" fmla="*/ 242244 h 247648"/>
                <a:gd name="connsiteX7" fmla="*/ 29727 w 33972"/>
                <a:gd name="connsiteY7" fmla="*/ 247630 h 247648"/>
                <a:gd name="connsiteX8" fmla="*/ 29575 w 33972"/>
                <a:gd name="connsiteY8" fmla="*/ 247649 h 24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72" h="247648">
                  <a:moveTo>
                    <a:pt x="29291" y="247554"/>
                  </a:moveTo>
                  <a:cubicBezTo>
                    <a:pt x="26816" y="247526"/>
                    <a:pt x="24739" y="245658"/>
                    <a:pt x="24455" y="243192"/>
                  </a:cubicBezTo>
                  <a:lnTo>
                    <a:pt x="180" y="6135"/>
                  </a:lnTo>
                  <a:cubicBezTo>
                    <a:pt x="-541" y="3565"/>
                    <a:pt x="967" y="891"/>
                    <a:pt x="3546" y="180"/>
                  </a:cubicBezTo>
                  <a:cubicBezTo>
                    <a:pt x="6116" y="-541"/>
                    <a:pt x="8780" y="967"/>
                    <a:pt x="9501" y="3546"/>
                  </a:cubicBezTo>
                  <a:cubicBezTo>
                    <a:pt x="9643" y="4077"/>
                    <a:pt x="9700" y="4637"/>
                    <a:pt x="9662" y="5187"/>
                  </a:cubicBezTo>
                  <a:lnTo>
                    <a:pt x="33937" y="242244"/>
                  </a:lnTo>
                  <a:cubicBezTo>
                    <a:pt x="34259" y="244899"/>
                    <a:pt x="32372" y="247307"/>
                    <a:pt x="29727" y="247630"/>
                  </a:cubicBezTo>
                  <a:cubicBezTo>
                    <a:pt x="29679" y="247639"/>
                    <a:pt x="29622" y="247649"/>
                    <a:pt x="29575" y="247649"/>
                  </a:cubicBezTo>
                  <a:close/>
                </a:path>
              </a:pathLst>
            </a:custGeom>
            <a:solidFill>
              <a:srgbClr val="231F20"/>
            </a:solidFill>
            <a:ln w="9477"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814D41B5-9C6E-4A18-A9BB-9E5755AC5C19}"/>
                </a:ext>
              </a:extLst>
            </p:cNvPr>
            <p:cNvSpPr/>
            <p:nvPr/>
          </p:nvSpPr>
          <p:spPr>
            <a:xfrm>
              <a:off x="10379527" y="1845453"/>
              <a:ext cx="322408" cy="259989"/>
            </a:xfrm>
            <a:custGeom>
              <a:avLst/>
              <a:gdLst>
                <a:gd name="connsiteX0" fmla="*/ 40171 w 322408"/>
                <a:gd name="connsiteY0" fmla="*/ 259989 h 259989"/>
                <a:gd name="connsiteX1" fmla="*/ 51929 w 322408"/>
                <a:gd name="connsiteY1" fmla="*/ 127237 h 259989"/>
                <a:gd name="connsiteX2" fmla="*/ 83031 w 322408"/>
                <a:gd name="connsiteY2" fmla="*/ 122117 h 259989"/>
                <a:gd name="connsiteX3" fmla="*/ 90332 w 322408"/>
                <a:gd name="connsiteY3" fmla="*/ 106281 h 259989"/>
                <a:gd name="connsiteX4" fmla="*/ 155096 w 322408"/>
                <a:gd name="connsiteY4" fmla="*/ 95471 h 259989"/>
                <a:gd name="connsiteX5" fmla="*/ 245463 w 322408"/>
                <a:gd name="connsiteY5" fmla="*/ 94902 h 259989"/>
                <a:gd name="connsiteX6" fmla="*/ 279883 w 322408"/>
                <a:gd name="connsiteY6" fmla="*/ 159382 h 259989"/>
                <a:gd name="connsiteX7" fmla="*/ 279883 w 322408"/>
                <a:gd name="connsiteY7" fmla="*/ 245766 h 259989"/>
                <a:gd name="connsiteX8" fmla="*/ 318950 w 322408"/>
                <a:gd name="connsiteY8" fmla="*/ 169907 h 259989"/>
                <a:gd name="connsiteX9" fmla="*/ 268505 w 322408"/>
                <a:gd name="connsiteY9" fmla="*/ 50905 h 259989"/>
                <a:gd name="connsiteX10" fmla="*/ 205352 w 322408"/>
                <a:gd name="connsiteY10" fmla="*/ 5958 h 259989"/>
                <a:gd name="connsiteX11" fmla="*/ 47472 w 322408"/>
                <a:gd name="connsiteY11" fmla="*/ 32699 h 259989"/>
                <a:gd name="connsiteX12" fmla="*/ 61 w 322408"/>
                <a:gd name="connsiteY12" fmla="*/ 143641 h 259989"/>
                <a:gd name="connsiteX13" fmla="*/ 9543 w 322408"/>
                <a:gd name="connsiteY13" fmla="*/ 178726 h 259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2408" h="259989">
                  <a:moveTo>
                    <a:pt x="40171" y="259989"/>
                  </a:moveTo>
                  <a:cubicBezTo>
                    <a:pt x="43016" y="205750"/>
                    <a:pt x="39412" y="136719"/>
                    <a:pt x="51929" y="127237"/>
                  </a:cubicBezTo>
                  <a:cubicBezTo>
                    <a:pt x="64446" y="117755"/>
                    <a:pt x="69756" y="133875"/>
                    <a:pt x="83031" y="122117"/>
                  </a:cubicBezTo>
                  <a:cubicBezTo>
                    <a:pt x="96306" y="110359"/>
                    <a:pt x="90332" y="106281"/>
                    <a:pt x="90332" y="106281"/>
                  </a:cubicBezTo>
                  <a:cubicBezTo>
                    <a:pt x="90332" y="106281"/>
                    <a:pt x="135279" y="91868"/>
                    <a:pt x="155096" y="95471"/>
                  </a:cubicBezTo>
                  <a:cubicBezTo>
                    <a:pt x="174914" y="99075"/>
                    <a:pt x="219765" y="112350"/>
                    <a:pt x="245463" y="94902"/>
                  </a:cubicBezTo>
                  <a:cubicBezTo>
                    <a:pt x="245463" y="94902"/>
                    <a:pt x="278556" y="135961"/>
                    <a:pt x="279883" y="159382"/>
                  </a:cubicBezTo>
                  <a:cubicBezTo>
                    <a:pt x="281211" y="182803"/>
                    <a:pt x="274952" y="246714"/>
                    <a:pt x="279883" y="245766"/>
                  </a:cubicBezTo>
                  <a:cubicBezTo>
                    <a:pt x="284814" y="244817"/>
                    <a:pt x="311744" y="194846"/>
                    <a:pt x="318950" y="169907"/>
                  </a:cubicBezTo>
                  <a:cubicBezTo>
                    <a:pt x="331126" y="123387"/>
                    <a:pt x="310407" y="74506"/>
                    <a:pt x="268505" y="50905"/>
                  </a:cubicBezTo>
                  <a:cubicBezTo>
                    <a:pt x="268505" y="50905"/>
                    <a:pt x="271729" y="23027"/>
                    <a:pt x="205352" y="5958"/>
                  </a:cubicBezTo>
                  <a:cubicBezTo>
                    <a:pt x="138976" y="-11110"/>
                    <a:pt x="68618" y="11837"/>
                    <a:pt x="47472" y="32699"/>
                  </a:cubicBezTo>
                  <a:cubicBezTo>
                    <a:pt x="23672" y="56120"/>
                    <a:pt x="1009" y="112160"/>
                    <a:pt x="61" y="143641"/>
                  </a:cubicBezTo>
                  <a:cubicBezTo>
                    <a:pt x="-887" y="175123"/>
                    <a:pt x="9543" y="178726"/>
                    <a:pt x="9543" y="178726"/>
                  </a:cubicBezTo>
                  <a:close/>
                </a:path>
              </a:pathLst>
            </a:custGeom>
            <a:solidFill>
              <a:srgbClr val="FFFFFF"/>
            </a:solidFill>
            <a:ln w="9477"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063C8601-51C9-4A69-BF8B-8BF2019901BF}"/>
                </a:ext>
              </a:extLst>
            </p:cNvPr>
            <p:cNvSpPr/>
            <p:nvPr/>
          </p:nvSpPr>
          <p:spPr>
            <a:xfrm>
              <a:off x="10374425" y="1840777"/>
              <a:ext cx="331856" cy="269974"/>
            </a:xfrm>
            <a:custGeom>
              <a:avLst/>
              <a:gdLst>
                <a:gd name="connsiteX0" fmla="*/ 45274 w 331856"/>
                <a:gd name="connsiteY0" fmla="*/ 269975 h 269974"/>
                <a:gd name="connsiteX1" fmla="*/ 40722 w 331856"/>
                <a:gd name="connsiteY1" fmla="*/ 266846 h 269974"/>
                <a:gd name="connsiteX2" fmla="*/ 10758 w 331856"/>
                <a:gd name="connsiteY2" fmla="*/ 187100 h 269974"/>
                <a:gd name="connsiteX3" fmla="*/ 43 w 331856"/>
                <a:gd name="connsiteY3" fmla="*/ 148601 h 269974"/>
                <a:gd name="connsiteX4" fmla="*/ 48687 w 331856"/>
                <a:gd name="connsiteY4" fmla="*/ 34245 h 269974"/>
                <a:gd name="connsiteX5" fmla="*/ 211308 w 331856"/>
                <a:gd name="connsiteY5" fmla="*/ 5798 h 269974"/>
                <a:gd name="connsiteX6" fmla="*/ 277684 w 331856"/>
                <a:gd name="connsiteY6" fmla="*/ 52641 h 269974"/>
                <a:gd name="connsiteX7" fmla="*/ 328035 w 331856"/>
                <a:gd name="connsiteY7" fmla="*/ 175910 h 269974"/>
                <a:gd name="connsiteX8" fmla="*/ 285175 w 331856"/>
                <a:gd name="connsiteY8" fmla="*/ 254803 h 269974"/>
                <a:gd name="connsiteX9" fmla="*/ 280624 w 331856"/>
                <a:gd name="connsiteY9" fmla="*/ 253570 h 269974"/>
                <a:gd name="connsiteX10" fmla="*/ 278538 w 331856"/>
                <a:gd name="connsiteY10" fmla="*/ 205116 h 269974"/>
                <a:gd name="connsiteX11" fmla="*/ 279391 w 331856"/>
                <a:gd name="connsiteY11" fmla="*/ 163868 h 269974"/>
                <a:gd name="connsiteX12" fmla="*/ 248763 w 331856"/>
                <a:gd name="connsiteY12" fmla="*/ 105552 h 269974"/>
                <a:gd name="connsiteX13" fmla="*/ 168164 w 331856"/>
                <a:gd name="connsiteY13" fmla="*/ 106405 h 269974"/>
                <a:gd name="connsiteX14" fmla="*/ 158682 w 331856"/>
                <a:gd name="connsiteY14" fmla="*/ 104509 h 269974"/>
                <a:gd name="connsiteX15" fmla="*/ 100935 w 331856"/>
                <a:gd name="connsiteY15" fmla="*/ 113991 h 269974"/>
                <a:gd name="connsiteX16" fmla="*/ 90694 w 331856"/>
                <a:gd name="connsiteY16" fmla="*/ 130301 h 269974"/>
                <a:gd name="connsiteX17" fmla="*/ 69738 w 331856"/>
                <a:gd name="connsiteY17" fmla="*/ 134378 h 269974"/>
                <a:gd name="connsiteX18" fmla="*/ 59402 w 331856"/>
                <a:gd name="connsiteY18" fmla="*/ 135516 h 269974"/>
                <a:gd name="connsiteX19" fmla="*/ 50868 w 331856"/>
                <a:gd name="connsiteY19" fmla="*/ 217348 h 269974"/>
                <a:gd name="connsiteX20" fmla="*/ 49540 w 331856"/>
                <a:gd name="connsiteY20" fmla="*/ 264759 h 269974"/>
                <a:gd name="connsiteX21" fmla="*/ 45368 w 331856"/>
                <a:gd name="connsiteY21" fmla="*/ 269406 h 269974"/>
                <a:gd name="connsiteX22" fmla="*/ 161337 w 331856"/>
                <a:gd name="connsiteY22" fmla="*/ 10255 h 269974"/>
                <a:gd name="connsiteX23" fmla="*/ 55988 w 331856"/>
                <a:gd name="connsiteY23" fmla="*/ 41736 h 269974"/>
                <a:gd name="connsiteX24" fmla="*/ 10189 w 331856"/>
                <a:gd name="connsiteY24" fmla="*/ 149265 h 269974"/>
                <a:gd name="connsiteX25" fmla="*/ 17016 w 331856"/>
                <a:gd name="connsiteY25" fmla="*/ 179798 h 269974"/>
                <a:gd name="connsiteX26" fmla="*/ 19766 w 331856"/>
                <a:gd name="connsiteY26" fmla="*/ 182548 h 269974"/>
                <a:gd name="connsiteX27" fmla="*/ 41291 w 331856"/>
                <a:gd name="connsiteY27" fmla="*/ 240390 h 269974"/>
                <a:gd name="connsiteX28" fmla="*/ 41291 w 331856"/>
                <a:gd name="connsiteY28" fmla="*/ 217727 h 269974"/>
                <a:gd name="connsiteX29" fmla="*/ 53618 w 331856"/>
                <a:gd name="connsiteY29" fmla="*/ 128404 h 269974"/>
                <a:gd name="connsiteX30" fmla="*/ 72582 w 331856"/>
                <a:gd name="connsiteY30" fmla="*/ 125654 h 269974"/>
                <a:gd name="connsiteX31" fmla="*/ 84151 w 331856"/>
                <a:gd name="connsiteY31" fmla="*/ 123568 h 269974"/>
                <a:gd name="connsiteX32" fmla="*/ 91073 w 331856"/>
                <a:gd name="connsiteY32" fmla="*/ 114750 h 269974"/>
                <a:gd name="connsiteX33" fmla="*/ 91519 w 331856"/>
                <a:gd name="connsiteY33" fmla="*/ 107657 h 269974"/>
                <a:gd name="connsiteX34" fmla="*/ 93159 w 331856"/>
                <a:gd name="connsiteY34" fmla="*/ 106690 h 269974"/>
                <a:gd name="connsiteX35" fmla="*/ 160293 w 331856"/>
                <a:gd name="connsiteY35" fmla="*/ 95785 h 269974"/>
                <a:gd name="connsiteX36" fmla="*/ 169776 w 331856"/>
                <a:gd name="connsiteY36" fmla="*/ 97776 h 269974"/>
                <a:gd name="connsiteX37" fmla="*/ 246677 w 331856"/>
                <a:gd name="connsiteY37" fmla="*/ 95880 h 269974"/>
                <a:gd name="connsiteX38" fmla="*/ 253220 w 331856"/>
                <a:gd name="connsiteY38" fmla="*/ 96923 h 269974"/>
                <a:gd name="connsiteX39" fmla="*/ 288684 w 331856"/>
                <a:gd name="connsiteY39" fmla="*/ 164152 h 269974"/>
                <a:gd name="connsiteX40" fmla="*/ 287830 w 331856"/>
                <a:gd name="connsiteY40" fmla="*/ 206349 h 269974"/>
                <a:gd name="connsiteX41" fmla="*/ 286787 w 331856"/>
                <a:gd name="connsiteY41" fmla="*/ 239631 h 269974"/>
                <a:gd name="connsiteX42" fmla="*/ 318174 w 331856"/>
                <a:gd name="connsiteY42" fmla="*/ 174014 h 269974"/>
                <a:gd name="connsiteX43" fmla="*/ 270004 w 331856"/>
                <a:gd name="connsiteY43" fmla="*/ 60226 h 269974"/>
                <a:gd name="connsiteX44" fmla="*/ 267633 w 331856"/>
                <a:gd name="connsiteY44" fmla="*/ 55391 h 269974"/>
                <a:gd name="connsiteX45" fmla="*/ 208084 w 331856"/>
                <a:gd name="connsiteY45" fmla="*/ 15755 h 269974"/>
                <a:gd name="connsiteX46" fmla="*/ 161337 w 331856"/>
                <a:gd name="connsiteY46" fmla="*/ 9781 h 269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31856" h="269974">
                  <a:moveTo>
                    <a:pt x="45274" y="269975"/>
                  </a:moveTo>
                  <a:cubicBezTo>
                    <a:pt x="43254" y="269984"/>
                    <a:pt x="41433" y="268742"/>
                    <a:pt x="40722" y="266846"/>
                  </a:cubicBezTo>
                  <a:lnTo>
                    <a:pt x="10758" y="187100"/>
                  </a:lnTo>
                  <a:cubicBezTo>
                    <a:pt x="6586" y="184160"/>
                    <a:pt x="-621" y="175152"/>
                    <a:pt x="43" y="148601"/>
                  </a:cubicBezTo>
                  <a:cubicBezTo>
                    <a:pt x="896" y="114181"/>
                    <a:pt x="24981" y="57571"/>
                    <a:pt x="48687" y="34245"/>
                  </a:cubicBezTo>
                  <a:cubicBezTo>
                    <a:pt x="72393" y="10919"/>
                    <a:pt x="145407" y="-10701"/>
                    <a:pt x="211308" y="5798"/>
                  </a:cubicBezTo>
                  <a:cubicBezTo>
                    <a:pt x="268202" y="20401"/>
                    <a:pt x="276831" y="43727"/>
                    <a:pt x="277684" y="52641"/>
                  </a:cubicBezTo>
                  <a:cubicBezTo>
                    <a:pt x="320336" y="77683"/>
                    <a:pt x="340960" y="128167"/>
                    <a:pt x="328035" y="175910"/>
                  </a:cubicBezTo>
                  <a:cubicBezTo>
                    <a:pt x="322631" y="194211"/>
                    <a:pt x="294942" y="253002"/>
                    <a:pt x="285175" y="254803"/>
                  </a:cubicBezTo>
                  <a:cubicBezTo>
                    <a:pt x="283554" y="255021"/>
                    <a:pt x="281914" y="254576"/>
                    <a:pt x="280624" y="253570"/>
                  </a:cubicBezTo>
                  <a:cubicBezTo>
                    <a:pt x="277115" y="250536"/>
                    <a:pt x="276831" y="244088"/>
                    <a:pt x="278538" y="205116"/>
                  </a:cubicBezTo>
                  <a:cubicBezTo>
                    <a:pt x="279202" y="189375"/>
                    <a:pt x="279865" y="173161"/>
                    <a:pt x="279391" y="163868"/>
                  </a:cubicBezTo>
                  <a:cubicBezTo>
                    <a:pt x="278538" y="147558"/>
                    <a:pt x="258910" y="118827"/>
                    <a:pt x="248763" y="105552"/>
                  </a:cubicBezTo>
                  <a:cubicBezTo>
                    <a:pt x="224773" y="118448"/>
                    <a:pt x="189594" y="111052"/>
                    <a:pt x="168164" y="106405"/>
                  </a:cubicBezTo>
                  <a:lnTo>
                    <a:pt x="158682" y="104509"/>
                  </a:lnTo>
                  <a:cubicBezTo>
                    <a:pt x="145027" y="102043"/>
                    <a:pt x="115822" y="109345"/>
                    <a:pt x="100935" y="113991"/>
                  </a:cubicBezTo>
                  <a:cubicBezTo>
                    <a:pt x="99967" y="120629"/>
                    <a:pt x="96250" y="126546"/>
                    <a:pt x="90694" y="130301"/>
                  </a:cubicBezTo>
                  <a:cubicBezTo>
                    <a:pt x="85213" y="135838"/>
                    <a:pt x="76897" y="137450"/>
                    <a:pt x="69738" y="134378"/>
                  </a:cubicBezTo>
                  <a:cubicBezTo>
                    <a:pt x="66409" y="132500"/>
                    <a:pt x="62247" y="132956"/>
                    <a:pt x="59402" y="135516"/>
                  </a:cubicBezTo>
                  <a:cubicBezTo>
                    <a:pt x="52195" y="141205"/>
                    <a:pt x="51437" y="182927"/>
                    <a:pt x="50868" y="217348"/>
                  </a:cubicBezTo>
                  <a:cubicBezTo>
                    <a:pt x="50868" y="233183"/>
                    <a:pt x="50299" y="249493"/>
                    <a:pt x="49540" y="264759"/>
                  </a:cubicBezTo>
                  <a:cubicBezTo>
                    <a:pt x="49398" y="267092"/>
                    <a:pt x="47672" y="269017"/>
                    <a:pt x="45368" y="269406"/>
                  </a:cubicBezTo>
                  <a:close/>
                  <a:moveTo>
                    <a:pt x="161337" y="10255"/>
                  </a:moveTo>
                  <a:cubicBezTo>
                    <a:pt x="112408" y="10255"/>
                    <a:pt x="70212" y="27702"/>
                    <a:pt x="55988" y="41736"/>
                  </a:cubicBezTo>
                  <a:cubicBezTo>
                    <a:pt x="32188" y="65157"/>
                    <a:pt x="10947" y="120439"/>
                    <a:pt x="10189" y="149265"/>
                  </a:cubicBezTo>
                  <a:cubicBezTo>
                    <a:pt x="9525" y="175436"/>
                    <a:pt x="17016" y="179703"/>
                    <a:pt x="17016" y="179798"/>
                  </a:cubicBezTo>
                  <a:cubicBezTo>
                    <a:pt x="18334" y="180206"/>
                    <a:pt x="19358" y="181230"/>
                    <a:pt x="19766" y="182548"/>
                  </a:cubicBezTo>
                  <a:lnTo>
                    <a:pt x="41291" y="240390"/>
                  </a:lnTo>
                  <a:cubicBezTo>
                    <a:pt x="41291" y="232804"/>
                    <a:pt x="41291" y="225218"/>
                    <a:pt x="41291" y="217727"/>
                  </a:cubicBezTo>
                  <a:cubicBezTo>
                    <a:pt x="42144" y="167661"/>
                    <a:pt x="43187" y="136559"/>
                    <a:pt x="53618" y="128404"/>
                  </a:cubicBezTo>
                  <a:cubicBezTo>
                    <a:pt x="58909" y="123966"/>
                    <a:pt x="66248" y="122904"/>
                    <a:pt x="72582" y="125654"/>
                  </a:cubicBezTo>
                  <a:cubicBezTo>
                    <a:pt x="76461" y="127721"/>
                    <a:pt x="81240" y="126859"/>
                    <a:pt x="84151" y="123568"/>
                  </a:cubicBezTo>
                  <a:cubicBezTo>
                    <a:pt x="90125" y="118258"/>
                    <a:pt x="90978" y="115508"/>
                    <a:pt x="91073" y="114750"/>
                  </a:cubicBezTo>
                  <a:cubicBezTo>
                    <a:pt x="89233" y="112664"/>
                    <a:pt x="89432" y="109496"/>
                    <a:pt x="91519" y="107657"/>
                  </a:cubicBezTo>
                  <a:cubicBezTo>
                    <a:pt x="92002" y="107230"/>
                    <a:pt x="92552" y="106908"/>
                    <a:pt x="93159" y="106690"/>
                  </a:cubicBezTo>
                  <a:cubicBezTo>
                    <a:pt x="95056" y="106121"/>
                    <a:pt x="139527" y="91992"/>
                    <a:pt x="160293" y="95785"/>
                  </a:cubicBezTo>
                  <a:cubicBezTo>
                    <a:pt x="163138" y="95785"/>
                    <a:pt x="166457" y="96923"/>
                    <a:pt x="169776" y="97776"/>
                  </a:cubicBezTo>
                  <a:cubicBezTo>
                    <a:pt x="190921" y="102233"/>
                    <a:pt x="226670" y="109724"/>
                    <a:pt x="246677" y="95880"/>
                  </a:cubicBezTo>
                  <a:cubicBezTo>
                    <a:pt x="248811" y="94533"/>
                    <a:pt x="251608" y="94979"/>
                    <a:pt x="253220" y="96923"/>
                  </a:cubicBezTo>
                  <a:cubicBezTo>
                    <a:pt x="254642" y="98630"/>
                    <a:pt x="287356" y="139498"/>
                    <a:pt x="288684" y="164152"/>
                  </a:cubicBezTo>
                  <a:cubicBezTo>
                    <a:pt x="289253" y="173635"/>
                    <a:pt x="288684" y="190418"/>
                    <a:pt x="287830" y="206349"/>
                  </a:cubicBezTo>
                  <a:cubicBezTo>
                    <a:pt x="287830" y="217253"/>
                    <a:pt x="286693" y="230813"/>
                    <a:pt x="286787" y="239631"/>
                  </a:cubicBezTo>
                  <a:cubicBezTo>
                    <a:pt x="299503" y="218913"/>
                    <a:pt x="310019" y="196914"/>
                    <a:pt x="318174" y="174014"/>
                  </a:cubicBezTo>
                  <a:cubicBezTo>
                    <a:pt x="330264" y="129514"/>
                    <a:pt x="310360" y="82519"/>
                    <a:pt x="270004" y="60226"/>
                  </a:cubicBezTo>
                  <a:cubicBezTo>
                    <a:pt x="268306" y="59240"/>
                    <a:pt x="267368" y="57334"/>
                    <a:pt x="267633" y="55391"/>
                  </a:cubicBezTo>
                  <a:cubicBezTo>
                    <a:pt x="267633" y="55391"/>
                    <a:pt x="268581" y="31306"/>
                    <a:pt x="208084" y="15755"/>
                  </a:cubicBezTo>
                  <a:cubicBezTo>
                    <a:pt x="192808" y="11848"/>
                    <a:pt x="177106" y="9847"/>
                    <a:pt x="161337" y="9781"/>
                  </a:cubicBezTo>
                  <a:close/>
                </a:path>
              </a:pathLst>
            </a:custGeom>
            <a:solidFill>
              <a:srgbClr val="231F20"/>
            </a:solidFill>
            <a:ln w="9477"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645B290A-4FA2-4AF1-89BB-DC83502D0605}"/>
                </a:ext>
              </a:extLst>
            </p:cNvPr>
            <p:cNvSpPr>
              <a:spLocks/>
            </p:cNvSpPr>
            <p:nvPr/>
          </p:nvSpPr>
          <p:spPr>
            <a:xfrm>
              <a:off x="9753600" y="2438400"/>
              <a:ext cx="142139" cy="202826"/>
            </a:xfrm>
            <a:custGeom>
              <a:avLst/>
              <a:gdLst>
                <a:gd name="connsiteX0" fmla="*/ 48834 w 142139"/>
                <a:gd name="connsiteY0" fmla="*/ 123839 h 202826"/>
                <a:gd name="connsiteX1" fmla="*/ 76617 w 142139"/>
                <a:gd name="connsiteY1" fmla="*/ 83539 h 202826"/>
                <a:gd name="connsiteX2" fmla="*/ 100133 w 142139"/>
                <a:gd name="connsiteY2" fmla="*/ 57178 h 202826"/>
                <a:gd name="connsiteX3" fmla="*/ 74626 w 142139"/>
                <a:gd name="connsiteY3" fmla="*/ 38214 h 202826"/>
                <a:gd name="connsiteX4" fmla="*/ 42007 w 142139"/>
                <a:gd name="connsiteY4" fmla="*/ 72824 h 202826"/>
                <a:gd name="connsiteX5" fmla="*/ 0 w 142139"/>
                <a:gd name="connsiteY5" fmla="*/ 69695 h 202826"/>
                <a:gd name="connsiteX6" fmla="*/ 74910 w 142139"/>
                <a:gd name="connsiteY6" fmla="*/ 0 h 202826"/>
                <a:gd name="connsiteX7" fmla="*/ 142140 w 142139"/>
                <a:gd name="connsiteY7" fmla="*/ 55566 h 202826"/>
                <a:gd name="connsiteX8" fmla="*/ 109805 w 142139"/>
                <a:gd name="connsiteY8" fmla="*/ 102978 h 202826"/>
                <a:gd name="connsiteX9" fmla="*/ 87142 w 142139"/>
                <a:gd name="connsiteY9" fmla="*/ 129338 h 202826"/>
                <a:gd name="connsiteX10" fmla="*/ 87142 w 142139"/>
                <a:gd name="connsiteY10" fmla="*/ 139295 h 202826"/>
                <a:gd name="connsiteX11" fmla="*/ 49213 w 142139"/>
                <a:gd name="connsiteY11" fmla="*/ 139295 h 202826"/>
                <a:gd name="connsiteX12" fmla="*/ 45989 w 142139"/>
                <a:gd name="connsiteY12" fmla="*/ 158923 h 202826"/>
                <a:gd name="connsiteX13" fmla="*/ 91315 w 142139"/>
                <a:gd name="connsiteY13" fmla="*/ 158923 h 202826"/>
                <a:gd name="connsiteX14" fmla="*/ 91315 w 142139"/>
                <a:gd name="connsiteY14" fmla="*/ 202826 h 202826"/>
                <a:gd name="connsiteX15" fmla="*/ 45989 w 142139"/>
                <a:gd name="connsiteY15" fmla="*/ 202826 h 20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2139" h="202826">
                  <a:moveTo>
                    <a:pt x="48834" y="123839"/>
                  </a:moveTo>
                  <a:cubicBezTo>
                    <a:pt x="48834" y="106486"/>
                    <a:pt x="56515" y="95392"/>
                    <a:pt x="76617" y="83539"/>
                  </a:cubicBezTo>
                  <a:cubicBezTo>
                    <a:pt x="94728" y="72729"/>
                    <a:pt x="100133" y="66755"/>
                    <a:pt x="100133" y="57178"/>
                  </a:cubicBezTo>
                  <a:cubicBezTo>
                    <a:pt x="100133" y="45515"/>
                    <a:pt x="90177" y="38214"/>
                    <a:pt x="74626" y="38214"/>
                  </a:cubicBezTo>
                  <a:cubicBezTo>
                    <a:pt x="55661" y="38214"/>
                    <a:pt x="43429" y="50730"/>
                    <a:pt x="42007" y="72824"/>
                  </a:cubicBezTo>
                  <a:lnTo>
                    <a:pt x="0" y="69695"/>
                  </a:lnTo>
                  <a:cubicBezTo>
                    <a:pt x="1423" y="27499"/>
                    <a:pt x="31197" y="0"/>
                    <a:pt x="74910" y="0"/>
                  </a:cubicBezTo>
                  <a:cubicBezTo>
                    <a:pt x="113787" y="0"/>
                    <a:pt x="142140" y="23516"/>
                    <a:pt x="142140" y="55566"/>
                  </a:cubicBezTo>
                  <a:cubicBezTo>
                    <a:pt x="142140" y="75100"/>
                    <a:pt x="132657" y="89039"/>
                    <a:pt x="109805" y="102978"/>
                  </a:cubicBezTo>
                  <a:cubicBezTo>
                    <a:pt x="90841" y="114641"/>
                    <a:pt x="87142" y="119477"/>
                    <a:pt x="87142" y="129338"/>
                  </a:cubicBezTo>
                  <a:lnTo>
                    <a:pt x="87142" y="139295"/>
                  </a:lnTo>
                  <a:lnTo>
                    <a:pt x="49213" y="139295"/>
                  </a:lnTo>
                  <a:close/>
                  <a:moveTo>
                    <a:pt x="45989" y="158923"/>
                  </a:moveTo>
                  <a:lnTo>
                    <a:pt x="91315" y="158923"/>
                  </a:lnTo>
                  <a:lnTo>
                    <a:pt x="91315" y="202826"/>
                  </a:lnTo>
                  <a:lnTo>
                    <a:pt x="45989" y="202826"/>
                  </a:lnTo>
                  <a:close/>
                </a:path>
              </a:pathLst>
            </a:custGeom>
            <a:solidFill>
              <a:srgbClr val="D1D3D4"/>
            </a:solidFill>
            <a:ln w="9477"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45E3DCFA-6957-446B-8DC2-373964A5DB8A}"/>
                </a:ext>
              </a:extLst>
            </p:cNvPr>
            <p:cNvSpPr/>
            <p:nvPr/>
          </p:nvSpPr>
          <p:spPr>
            <a:xfrm>
              <a:off x="10776491" y="2415671"/>
              <a:ext cx="34089" cy="246855"/>
            </a:xfrm>
            <a:custGeom>
              <a:avLst/>
              <a:gdLst>
                <a:gd name="connsiteX0" fmla="*/ 4957 w 34089"/>
                <a:gd name="connsiteY0" fmla="*/ 246856 h 246855"/>
                <a:gd name="connsiteX1" fmla="*/ 4388 w 34089"/>
                <a:gd name="connsiteY1" fmla="*/ 246856 h 246855"/>
                <a:gd name="connsiteX2" fmla="*/ 26 w 34089"/>
                <a:gd name="connsiteY2" fmla="*/ 241451 h 246855"/>
                <a:gd name="connsiteX3" fmla="*/ 24395 w 34089"/>
                <a:gd name="connsiteY3" fmla="*/ 4393 h 246855"/>
                <a:gd name="connsiteX4" fmla="*/ 29469 w 34089"/>
                <a:gd name="connsiteY4" fmla="*/ 13 h 246855"/>
                <a:gd name="connsiteX5" fmla="*/ 29706 w 34089"/>
                <a:gd name="connsiteY5" fmla="*/ 32 h 246855"/>
                <a:gd name="connsiteX6" fmla="*/ 34067 w 34089"/>
                <a:gd name="connsiteY6" fmla="*/ 5294 h 246855"/>
                <a:gd name="connsiteX7" fmla="*/ 34067 w 34089"/>
                <a:gd name="connsiteY7" fmla="*/ 5342 h 246855"/>
                <a:gd name="connsiteX8" fmla="*/ 9793 w 34089"/>
                <a:gd name="connsiteY8" fmla="*/ 242399 h 246855"/>
                <a:gd name="connsiteX9" fmla="*/ 4957 w 34089"/>
                <a:gd name="connsiteY9" fmla="*/ 246856 h 24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89" h="246855">
                  <a:moveTo>
                    <a:pt x="4957" y="246856"/>
                  </a:moveTo>
                  <a:lnTo>
                    <a:pt x="4388" y="246856"/>
                  </a:lnTo>
                  <a:cubicBezTo>
                    <a:pt x="1695" y="246562"/>
                    <a:pt x="-249" y="244144"/>
                    <a:pt x="26" y="241451"/>
                  </a:cubicBezTo>
                  <a:lnTo>
                    <a:pt x="24395" y="4393"/>
                  </a:lnTo>
                  <a:cubicBezTo>
                    <a:pt x="24585" y="1786"/>
                    <a:pt x="26851" y="-177"/>
                    <a:pt x="29469" y="13"/>
                  </a:cubicBezTo>
                  <a:cubicBezTo>
                    <a:pt x="29544" y="13"/>
                    <a:pt x="29630" y="22"/>
                    <a:pt x="29706" y="32"/>
                  </a:cubicBezTo>
                  <a:cubicBezTo>
                    <a:pt x="32361" y="278"/>
                    <a:pt x="34323" y="2639"/>
                    <a:pt x="34067" y="5294"/>
                  </a:cubicBezTo>
                  <a:cubicBezTo>
                    <a:pt x="34067" y="5313"/>
                    <a:pt x="34067" y="5323"/>
                    <a:pt x="34067" y="5342"/>
                  </a:cubicBezTo>
                  <a:lnTo>
                    <a:pt x="9793" y="242399"/>
                  </a:lnTo>
                  <a:cubicBezTo>
                    <a:pt x="9556" y="244902"/>
                    <a:pt x="7470" y="246818"/>
                    <a:pt x="4957" y="246856"/>
                  </a:cubicBezTo>
                  <a:close/>
                </a:path>
              </a:pathLst>
            </a:custGeom>
            <a:solidFill>
              <a:srgbClr val="231F20"/>
            </a:solidFill>
            <a:ln w="9477"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90E2060C-85C1-4378-8204-D7B7BAB8B577}"/>
                </a:ext>
              </a:extLst>
            </p:cNvPr>
            <p:cNvSpPr/>
            <p:nvPr/>
          </p:nvSpPr>
          <p:spPr>
            <a:xfrm>
              <a:off x="10699426" y="2401764"/>
              <a:ext cx="296416" cy="296416"/>
            </a:xfrm>
            <a:custGeom>
              <a:avLst/>
              <a:gdLst>
                <a:gd name="connsiteX0" fmla="*/ 296416 w 296416"/>
                <a:gd name="connsiteY0" fmla="*/ 148208 h 296416"/>
                <a:gd name="connsiteX1" fmla="*/ 148208 w 296416"/>
                <a:gd name="connsiteY1" fmla="*/ 296417 h 296416"/>
                <a:gd name="connsiteX2" fmla="*/ 0 w 296416"/>
                <a:gd name="connsiteY2" fmla="*/ 148208 h 296416"/>
                <a:gd name="connsiteX3" fmla="*/ 148208 w 296416"/>
                <a:gd name="connsiteY3" fmla="*/ 0 h 296416"/>
                <a:gd name="connsiteX4" fmla="*/ 296416 w 296416"/>
                <a:gd name="connsiteY4" fmla="*/ 148208 h 296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16" h="296416">
                  <a:moveTo>
                    <a:pt x="296416" y="148208"/>
                  </a:moveTo>
                  <a:cubicBezTo>
                    <a:pt x="296416" y="230061"/>
                    <a:pt x="230061" y="296417"/>
                    <a:pt x="148208" y="296417"/>
                  </a:cubicBezTo>
                  <a:cubicBezTo>
                    <a:pt x="66355" y="296417"/>
                    <a:pt x="0" y="230061"/>
                    <a:pt x="0" y="148208"/>
                  </a:cubicBezTo>
                  <a:cubicBezTo>
                    <a:pt x="0" y="66355"/>
                    <a:pt x="66355" y="0"/>
                    <a:pt x="148208" y="0"/>
                  </a:cubicBezTo>
                  <a:cubicBezTo>
                    <a:pt x="230061" y="0"/>
                    <a:pt x="296416" y="66355"/>
                    <a:pt x="296416" y="148208"/>
                  </a:cubicBezTo>
                  <a:close/>
                </a:path>
              </a:pathLst>
            </a:custGeom>
            <a:solidFill>
              <a:srgbClr val="FFFFFF"/>
            </a:solidFill>
            <a:ln w="9477"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AB35D843-6501-4F15-ABDD-883A1D6F41D6}"/>
                </a:ext>
              </a:extLst>
            </p:cNvPr>
            <p:cNvSpPr>
              <a:spLocks/>
            </p:cNvSpPr>
            <p:nvPr/>
          </p:nvSpPr>
          <p:spPr>
            <a:xfrm>
              <a:off x="10756900" y="2463800"/>
              <a:ext cx="166034" cy="165655"/>
            </a:xfrm>
            <a:custGeom>
              <a:avLst/>
              <a:gdLst>
                <a:gd name="connsiteX0" fmla="*/ 83160 w 166034"/>
                <a:gd name="connsiteY0" fmla="*/ 115399 h 165655"/>
                <a:gd name="connsiteX1" fmla="*/ 33093 w 166034"/>
                <a:gd name="connsiteY1" fmla="*/ 165656 h 165655"/>
                <a:gd name="connsiteX2" fmla="*/ 284 w 166034"/>
                <a:gd name="connsiteY2" fmla="*/ 132752 h 165655"/>
                <a:gd name="connsiteX3" fmla="*/ 49782 w 166034"/>
                <a:gd name="connsiteY3" fmla="*/ 83349 h 165655"/>
                <a:gd name="connsiteX4" fmla="*/ 0 w 166034"/>
                <a:gd name="connsiteY4" fmla="*/ 33662 h 165655"/>
                <a:gd name="connsiteX5" fmla="*/ 33472 w 166034"/>
                <a:gd name="connsiteY5" fmla="*/ 190 h 165655"/>
                <a:gd name="connsiteX6" fmla="*/ 82875 w 166034"/>
                <a:gd name="connsiteY6" fmla="*/ 49687 h 165655"/>
                <a:gd name="connsiteX7" fmla="*/ 132373 w 166034"/>
                <a:gd name="connsiteY7" fmla="*/ 0 h 165655"/>
                <a:gd name="connsiteX8" fmla="*/ 165087 w 166034"/>
                <a:gd name="connsiteY8" fmla="*/ 32809 h 165655"/>
                <a:gd name="connsiteX9" fmla="*/ 115969 w 166034"/>
                <a:gd name="connsiteY9" fmla="*/ 82022 h 165655"/>
                <a:gd name="connsiteX10" fmla="*/ 166035 w 166034"/>
                <a:gd name="connsiteY10" fmla="*/ 132183 h 165655"/>
                <a:gd name="connsiteX11" fmla="*/ 133131 w 166034"/>
                <a:gd name="connsiteY11" fmla="*/ 165181 h 16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034" h="165655">
                  <a:moveTo>
                    <a:pt x="83160" y="115399"/>
                  </a:moveTo>
                  <a:lnTo>
                    <a:pt x="33093" y="165656"/>
                  </a:lnTo>
                  <a:lnTo>
                    <a:pt x="284" y="132752"/>
                  </a:lnTo>
                  <a:lnTo>
                    <a:pt x="49782" y="83349"/>
                  </a:lnTo>
                  <a:lnTo>
                    <a:pt x="0" y="33662"/>
                  </a:lnTo>
                  <a:lnTo>
                    <a:pt x="33472" y="190"/>
                  </a:lnTo>
                  <a:lnTo>
                    <a:pt x="82875" y="49687"/>
                  </a:lnTo>
                  <a:lnTo>
                    <a:pt x="132373" y="0"/>
                  </a:lnTo>
                  <a:lnTo>
                    <a:pt x="165087" y="32809"/>
                  </a:lnTo>
                  <a:lnTo>
                    <a:pt x="115969" y="82022"/>
                  </a:lnTo>
                  <a:lnTo>
                    <a:pt x="166035" y="132183"/>
                  </a:lnTo>
                  <a:lnTo>
                    <a:pt x="133131" y="165181"/>
                  </a:lnTo>
                  <a:close/>
                </a:path>
              </a:pathLst>
            </a:custGeom>
            <a:solidFill>
              <a:srgbClr val="D1D3D4"/>
            </a:solidFill>
            <a:ln w="9477"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F0E59AB8-82CE-4404-AB74-2BF27DE2C3C2}"/>
                </a:ext>
              </a:extLst>
            </p:cNvPr>
            <p:cNvSpPr/>
            <p:nvPr/>
          </p:nvSpPr>
          <p:spPr>
            <a:xfrm>
              <a:off x="10689564" y="2392281"/>
              <a:ext cx="315950" cy="315949"/>
            </a:xfrm>
            <a:custGeom>
              <a:avLst/>
              <a:gdLst>
                <a:gd name="connsiteX0" fmla="*/ 158070 w 315950"/>
                <a:gd name="connsiteY0" fmla="*/ 9482 h 315949"/>
                <a:gd name="connsiteX1" fmla="*/ 306278 w 315950"/>
                <a:gd name="connsiteY1" fmla="*/ 157691 h 315949"/>
                <a:gd name="connsiteX2" fmla="*/ 158070 w 315950"/>
                <a:gd name="connsiteY2" fmla="*/ 305899 h 315949"/>
                <a:gd name="connsiteX3" fmla="*/ 9862 w 315950"/>
                <a:gd name="connsiteY3" fmla="*/ 157691 h 315949"/>
                <a:gd name="connsiteX4" fmla="*/ 157880 w 315950"/>
                <a:gd name="connsiteY4" fmla="*/ 9482 h 315949"/>
                <a:gd name="connsiteX5" fmla="*/ 158070 w 315950"/>
                <a:gd name="connsiteY5" fmla="*/ 9482 h 315949"/>
                <a:gd name="connsiteX6" fmla="*/ 158070 w 315950"/>
                <a:gd name="connsiteY6" fmla="*/ 0 h 315949"/>
                <a:gd name="connsiteX7" fmla="*/ 0 w 315950"/>
                <a:gd name="connsiteY7" fmla="*/ 157880 h 315949"/>
                <a:gd name="connsiteX8" fmla="*/ 157880 w 315950"/>
                <a:gd name="connsiteY8" fmla="*/ 315950 h 315949"/>
                <a:gd name="connsiteX9" fmla="*/ 315950 w 315950"/>
                <a:gd name="connsiteY9" fmla="*/ 158070 h 315949"/>
                <a:gd name="connsiteX10" fmla="*/ 315950 w 315950"/>
                <a:gd name="connsiteY10" fmla="*/ 157975 h 315949"/>
                <a:gd name="connsiteX11" fmla="*/ 158070 w 315950"/>
                <a:gd name="connsiteY11" fmla="*/ 0 h 31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5950" h="315949">
                  <a:moveTo>
                    <a:pt x="158070" y="9482"/>
                  </a:moveTo>
                  <a:cubicBezTo>
                    <a:pt x="239921" y="9482"/>
                    <a:pt x="306278" y="75839"/>
                    <a:pt x="306278" y="157691"/>
                  </a:cubicBezTo>
                  <a:cubicBezTo>
                    <a:pt x="306278" y="239542"/>
                    <a:pt x="239921" y="305899"/>
                    <a:pt x="158070" y="305899"/>
                  </a:cubicBezTo>
                  <a:cubicBezTo>
                    <a:pt x="76219" y="305899"/>
                    <a:pt x="9862" y="239542"/>
                    <a:pt x="9862" y="157691"/>
                  </a:cubicBezTo>
                  <a:cubicBezTo>
                    <a:pt x="9805" y="75887"/>
                    <a:pt x="76076" y="9539"/>
                    <a:pt x="157880" y="9482"/>
                  </a:cubicBezTo>
                  <a:cubicBezTo>
                    <a:pt x="157946" y="9482"/>
                    <a:pt x="158003" y="9482"/>
                    <a:pt x="158070" y="9482"/>
                  </a:cubicBezTo>
                  <a:moveTo>
                    <a:pt x="158070" y="0"/>
                  </a:moveTo>
                  <a:cubicBezTo>
                    <a:pt x="70823" y="-57"/>
                    <a:pt x="57" y="70634"/>
                    <a:pt x="0" y="157880"/>
                  </a:cubicBezTo>
                  <a:cubicBezTo>
                    <a:pt x="-57" y="245127"/>
                    <a:pt x="70634" y="315893"/>
                    <a:pt x="157880" y="315950"/>
                  </a:cubicBezTo>
                  <a:cubicBezTo>
                    <a:pt x="245127" y="316007"/>
                    <a:pt x="315893" y="245316"/>
                    <a:pt x="315950" y="158070"/>
                  </a:cubicBezTo>
                  <a:cubicBezTo>
                    <a:pt x="315950" y="158041"/>
                    <a:pt x="315950" y="158003"/>
                    <a:pt x="315950" y="157975"/>
                  </a:cubicBezTo>
                  <a:cubicBezTo>
                    <a:pt x="315893" y="70785"/>
                    <a:pt x="245259" y="104"/>
                    <a:pt x="158070" y="0"/>
                  </a:cubicBezTo>
                  <a:close/>
                </a:path>
              </a:pathLst>
            </a:custGeom>
            <a:solidFill>
              <a:srgbClr val="231F20"/>
            </a:solidFill>
            <a:ln w="947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464013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íṡļíḍe">
            <a:extLst>
              <a:ext uri="{FF2B5EF4-FFF2-40B4-BE49-F238E27FC236}">
                <a16:creationId xmlns:a16="http://schemas.microsoft.com/office/drawing/2014/main" id="{92777F33-E5E0-4EE7-8E93-9D50B65085F6}"/>
              </a:ext>
            </a:extLst>
          </p:cNvPr>
          <p:cNvSpPr/>
          <p:nvPr/>
        </p:nvSpPr>
        <p:spPr>
          <a:xfrm flipV="1">
            <a:off x="908051" y="1660966"/>
            <a:ext cx="10375899" cy="443503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a:p>
        </p:txBody>
      </p:sp>
      <p:sp>
        <p:nvSpPr>
          <p:cNvPr id="2" name="标题 1">
            <a:extLst>
              <a:ext uri="{FF2B5EF4-FFF2-40B4-BE49-F238E27FC236}">
                <a16:creationId xmlns:a16="http://schemas.microsoft.com/office/drawing/2014/main" id="{F5ED943D-0D5F-4779-BDD3-EB8B184AF8F0}"/>
              </a:ext>
            </a:extLst>
          </p:cNvPr>
          <p:cNvSpPr>
            <a:spLocks noGrp="1"/>
          </p:cNvSpPr>
          <p:nvPr>
            <p:ph type="title"/>
          </p:nvPr>
        </p:nvSpPr>
        <p:spPr/>
        <p:txBody>
          <a:bodyPr/>
          <a:lstStyle/>
          <a:p>
            <a:r>
              <a:rPr lang="zh-CN" altLang="en-US" dirty="0"/>
              <a:t>冲突处理模式</a:t>
            </a:r>
          </a:p>
        </p:txBody>
      </p:sp>
      <p:grpSp>
        <p:nvGrpSpPr>
          <p:cNvPr id="6" name="组合 5">
            <a:extLst>
              <a:ext uri="{FF2B5EF4-FFF2-40B4-BE49-F238E27FC236}">
                <a16:creationId xmlns:a16="http://schemas.microsoft.com/office/drawing/2014/main" id="{48336F59-52DF-42E4-BE50-92C14289E0AF}"/>
              </a:ext>
            </a:extLst>
          </p:cNvPr>
          <p:cNvGrpSpPr>
            <a:grpSpLocks/>
          </p:cNvGrpSpPr>
          <p:nvPr/>
        </p:nvGrpSpPr>
        <p:grpSpPr>
          <a:xfrm>
            <a:off x="666750" y="1562100"/>
            <a:ext cx="10858500" cy="454076"/>
            <a:chOff x="10383138" y="448126"/>
            <a:chExt cx="947862" cy="333369"/>
          </a:xfrm>
        </p:grpSpPr>
        <p:sp>
          <p:nvSpPr>
            <p:cNvPr id="8" name="矩形: 圆角 7">
              <a:extLst>
                <a:ext uri="{FF2B5EF4-FFF2-40B4-BE49-F238E27FC236}">
                  <a16:creationId xmlns:a16="http://schemas.microsoft.com/office/drawing/2014/main" id="{296CB874-E727-4148-A2BE-5F26EC3C39D9}"/>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ounded Rectangle 5_1">
              <a:extLst>
                <a:ext uri="{FF2B5EF4-FFF2-40B4-BE49-F238E27FC236}">
                  <a16:creationId xmlns:a16="http://schemas.microsoft.com/office/drawing/2014/main" id="{A70491F7-1E46-4AA6-91E2-F5314EBF3812}"/>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aphicFrame>
        <p:nvGraphicFramePr>
          <p:cNvPr id="4" name="表格 3">
            <a:extLst>
              <a:ext uri="{FF2B5EF4-FFF2-40B4-BE49-F238E27FC236}">
                <a16:creationId xmlns:a16="http://schemas.microsoft.com/office/drawing/2014/main" id="{F65379B9-C37A-449E-9962-E6E2D2B3006D}"/>
              </a:ext>
            </a:extLst>
          </p:cNvPr>
          <p:cNvGraphicFramePr>
            <a:graphicFrameLocks noGrp="1"/>
          </p:cNvGraphicFramePr>
          <p:nvPr>
            <p:extLst>
              <p:ext uri="{D42A27DB-BD31-4B8C-83A1-F6EECF244321}">
                <p14:modId xmlns:p14="http://schemas.microsoft.com/office/powerpoint/2010/main" val="3890093005"/>
              </p:ext>
            </p:extLst>
          </p:nvPr>
        </p:nvGraphicFramePr>
        <p:xfrm>
          <a:off x="1371600" y="1423204"/>
          <a:ext cx="9448800" cy="4371993"/>
        </p:xfrm>
        <a:graphic>
          <a:graphicData uri="http://schemas.openxmlformats.org/drawingml/2006/table">
            <a:tbl>
              <a:tblPr firstRow="1" bandRow="1">
                <a:tableStyleId>{3B4B98B0-60AC-42C2-AFA5-B58CD77FA1E5}</a:tableStyleId>
              </a:tblPr>
              <a:tblGrid>
                <a:gridCol w="15494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1714500">
                  <a:extLst>
                    <a:ext uri="{9D8B030D-6E8A-4147-A177-3AD203B41FA5}">
                      <a16:colId xmlns:a16="http://schemas.microsoft.com/office/drawing/2014/main" val="20002"/>
                    </a:ext>
                  </a:extLst>
                </a:gridCol>
                <a:gridCol w="3898900">
                  <a:extLst>
                    <a:ext uri="{9D8B030D-6E8A-4147-A177-3AD203B41FA5}">
                      <a16:colId xmlns:a16="http://schemas.microsoft.com/office/drawing/2014/main" val="20003"/>
                    </a:ext>
                  </a:extLst>
                </a:gridCol>
              </a:tblGrid>
              <a:tr h="717463">
                <a:tc>
                  <a:txBody>
                    <a:bodyPr/>
                    <a:lstStyle/>
                    <a:p>
                      <a:pPr algn="ctr"/>
                      <a:r>
                        <a:rPr lang="zh-TW" altLang="en-US" sz="2000" dirty="0">
                          <a:solidFill>
                            <a:schemeClr val="bg1"/>
                          </a:solidFill>
                        </a:rPr>
                        <a:t>冲突处理</a:t>
                      </a:r>
                      <a:endParaRPr lang="zh-CN" altLang="en-US" sz="2000" dirty="0">
                        <a:solidFill>
                          <a:schemeClr val="bg1"/>
                        </a:solidFill>
                        <a:latin typeface="微软雅黑" pitchFamily="34" charset="-122"/>
                        <a:ea typeface="微软雅黑" pitchFamily="34" charset="-122"/>
                      </a:endParaRPr>
                    </a:p>
                  </a:txBody>
                  <a:tcPr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TW" altLang="en-US" sz="2000" dirty="0">
                          <a:solidFill>
                            <a:schemeClr val="bg1"/>
                          </a:solidFill>
                        </a:rPr>
                        <a:t>效果</a:t>
                      </a:r>
                      <a:endParaRPr lang="zh-CN" altLang="en-US" sz="2000" dirty="0">
                        <a:solidFill>
                          <a:schemeClr val="bg1"/>
                        </a:solidFill>
                        <a:latin typeface="微软雅黑" pitchFamily="34" charset="-122"/>
                        <a:ea typeface="微软雅黑" pitchFamily="34" charset="-122"/>
                      </a:endParaRPr>
                    </a:p>
                  </a:txBody>
                  <a:tcPr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TW" altLang="en-US" sz="2000" dirty="0">
                          <a:solidFill>
                            <a:schemeClr val="bg1"/>
                          </a:solidFill>
                        </a:rPr>
                        <a:t>协商情势</a:t>
                      </a:r>
                      <a:endParaRPr lang="zh-CN" altLang="en-US" sz="2000" dirty="0">
                        <a:solidFill>
                          <a:schemeClr val="bg1"/>
                        </a:solidFill>
                        <a:latin typeface="微软雅黑" pitchFamily="34" charset="-122"/>
                        <a:ea typeface="微软雅黑" pitchFamily="34" charset="-122"/>
                      </a:endParaRPr>
                    </a:p>
                  </a:txBody>
                  <a:tcPr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TW" altLang="en-US" sz="2000" dirty="0">
                          <a:solidFill>
                            <a:schemeClr val="bg1"/>
                          </a:solidFill>
                        </a:rPr>
                        <a:t>注意事项</a:t>
                      </a:r>
                      <a:endParaRPr lang="zh-CN" altLang="en-US" sz="2000" dirty="0">
                        <a:solidFill>
                          <a:schemeClr val="bg1"/>
                        </a:solidFill>
                        <a:latin typeface="微软雅黑" pitchFamily="34" charset="-122"/>
                        <a:ea typeface="微软雅黑" pitchFamily="34" charset="-122"/>
                      </a:endParaRPr>
                    </a:p>
                  </a:txBody>
                  <a:tcPr anchor="ctr">
                    <a:lnL>
                      <a:noFill/>
                    </a:lnL>
                    <a:lnR>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30906">
                <a:tc>
                  <a:txBody>
                    <a:bodyPr/>
                    <a:lstStyle/>
                    <a:p>
                      <a:pPr algn="ctr"/>
                      <a:r>
                        <a:rPr lang="zh-TW" altLang="en-US" sz="1600" b="1" dirty="0">
                          <a:solidFill>
                            <a:schemeClr val="tx1">
                              <a:lumMod val="75000"/>
                              <a:lumOff val="25000"/>
                            </a:schemeClr>
                          </a:solidFill>
                          <a:latin typeface="+mn-ea"/>
                          <a:ea typeface="+mn-ea"/>
                        </a:rPr>
                        <a:t>逃避</a:t>
                      </a:r>
                      <a:endParaRPr lang="zh-CN" altLang="en-US" sz="1600" b="1" dirty="0">
                        <a:solidFill>
                          <a:schemeClr val="tx1">
                            <a:lumMod val="75000"/>
                            <a:lumOff val="25000"/>
                          </a:schemeClr>
                        </a:solidFill>
                        <a:latin typeface="+mn-ea"/>
                        <a:ea typeface="+mn-ea"/>
                      </a:endParaRPr>
                    </a:p>
                  </a:txBody>
                  <a:tcPr anchor="ctr">
                    <a:lnT w="12700" cmpd="sng">
                      <a:noFill/>
                    </a:lnT>
                    <a:lnB w="12700" cap="flat" cmpd="sng" algn="ctr">
                      <a:solidFill>
                        <a:schemeClr val="bg1">
                          <a:lumMod val="85000"/>
                        </a:schemeClr>
                      </a:solidFill>
                      <a:prstDash val="solid"/>
                      <a:round/>
                      <a:headEnd type="none" w="med" len="med"/>
                      <a:tailEnd type="none" w="med" len="med"/>
                    </a:lnB>
                    <a:noFill/>
                  </a:tcPr>
                </a:tc>
                <a:tc>
                  <a:txBody>
                    <a:bodyPr/>
                    <a:lstStyle/>
                    <a:p>
                      <a:r>
                        <a:rPr lang="zh-TW" altLang="en-US" sz="1600" dirty="0">
                          <a:solidFill>
                            <a:schemeClr val="tx1">
                              <a:lumMod val="75000"/>
                              <a:lumOff val="25000"/>
                            </a:schemeClr>
                          </a:solidFill>
                          <a:latin typeface="+mn-ea"/>
                          <a:ea typeface="+mn-ea"/>
                        </a:rPr>
                        <a:t>       问题没解决</a:t>
                      </a:r>
                      <a:endParaRPr lang="zh-CN" altLang="en-US" sz="1600" dirty="0">
                        <a:solidFill>
                          <a:schemeClr val="tx1">
                            <a:lumMod val="75000"/>
                            <a:lumOff val="25000"/>
                          </a:schemeClr>
                        </a:solidFill>
                        <a:latin typeface="+mn-ea"/>
                        <a:ea typeface="+mn-ea"/>
                      </a:endParaRPr>
                    </a:p>
                  </a:txBody>
                  <a:tcPr anchor="ctr">
                    <a:lnT w="12700" cmpd="sng">
                      <a:noFill/>
                    </a:lnT>
                    <a:lnB w="12700" cap="flat" cmpd="sng" algn="ctr">
                      <a:solidFill>
                        <a:schemeClr val="bg1">
                          <a:lumMod val="85000"/>
                        </a:schemeClr>
                      </a:solidFill>
                      <a:prstDash val="solid"/>
                      <a:round/>
                      <a:headEnd type="none" w="med" len="med"/>
                      <a:tailEnd type="none" w="med" len="med"/>
                    </a:lnB>
                    <a:noFill/>
                  </a:tcPr>
                </a:tc>
                <a:tc>
                  <a:txBody>
                    <a:bodyPr/>
                    <a:lstStyle/>
                    <a:p>
                      <a:pPr algn="ctr"/>
                      <a:r>
                        <a:rPr lang="zh-TW" altLang="en-US" sz="1600" dirty="0">
                          <a:solidFill>
                            <a:schemeClr val="tx1">
                              <a:lumMod val="75000"/>
                              <a:lumOff val="25000"/>
                            </a:schemeClr>
                          </a:solidFill>
                          <a:latin typeface="+mn-ea"/>
                          <a:ea typeface="+mn-ea"/>
                        </a:rPr>
                        <a:t>暂时搁置</a:t>
                      </a:r>
                      <a:endParaRPr lang="zh-CN" altLang="en-US" sz="1600" dirty="0">
                        <a:solidFill>
                          <a:schemeClr val="tx1">
                            <a:lumMod val="75000"/>
                            <a:lumOff val="25000"/>
                          </a:schemeClr>
                        </a:solidFill>
                        <a:latin typeface="+mn-ea"/>
                        <a:ea typeface="+mn-ea"/>
                      </a:endParaRPr>
                    </a:p>
                  </a:txBody>
                  <a:tcPr anchor="ctr">
                    <a:lnT w="12700" cmpd="sng">
                      <a:noFill/>
                    </a:lnT>
                    <a:lnB w="12700" cap="flat" cmpd="sng" algn="ctr">
                      <a:solidFill>
                        <a:schemeClr val="bg1">
                          <a:lumMod val="85000"/>
                        </a:schemeClr>
                      </a:solidFill>
                      <a:prstDash val="solid"/>
                      <a:round/>
                      <a:headEnd type="none" w="med" len="med"/>
                      <a:tailEnd type="none" w="med" len="med"/>
                    </a:lnB>
                    <a:noFill/>
                  </a:tcPr>
                </a:tc>
                <a:tc>
                  <a:txBody>
                    <a:bodyPr/>
                    <a:lstStyle/>
                    <a:p>
                      <a:pPr marL="173038" marR="0" indent="-173038" algn="l" defTabSz="914400" rtl="0" eaLnBrk="1" fontAlgn="auto" latinLnBrk="0" hangingPunct="1">
                        <a:lnSpc>
                          <a:spcPct val="100000"/>
                        </a:lnSpc>
                        <a:spcBef>
                          <a:spcPts val="600"/>
                        </a:spcBef>
                        <a:spcAft>
                          <a:spcPts val="0"/>
                        </a:spcAft>
                        <a:buClr>
                          <a:schemeClr val="accent1"/>
                        </a:buClr>
                        <a:buSzTx/>
                        <a:buFont typeface="Arial" pitchFamily="34" charset="0"/>
                        <a:buChar char="•"/>
                        <a:tabLst/>
                        <a:defRPr/>
                      </a:pPr>
                      <a:r>
                        <a:rPr lang="zh-TW" altLang="en-US" sz="1600" dirty="0">
                          <a:solidFill>
                            <a:schemeClr val="tx1">
                              <a:lumMod val="75000"/>
                              <a:lumOff val="25000"/>
                            </a:schemeClr>
                          </a:solidFill>
                          <a:latin typeface="+mn-ea"/>
                          <a:ea typeface="+mn-ea"/>
                        </a:rPr>
                        <a:t>延后战术</a:t>
                      </a:r>
                      <a:r>
                        <a:rPr lang="zh-CN" altLang="en-US" sz="1600" dirty="0">
                          <a:solidFill>
                            <a:schemeClr val="tx1">
                              <a:lumMod val="75000"/>
                              <a:lumOff val="25000"/>
                            </a:schemeClr>
                          </a:solidFill>
                          <a:latin typeface="+mn-ea"/>
                          <a:ea typeface="+mn-ea"/>
                        </a:rPr>
                        <a:t>，</a:t>
                      </a:r>
                      <a:r>
                        <a:rPr lang="zh-TW" altLang="en-US" sz="1600" dirty="0">
                          <a:solidFill>
                            <a:schemeClr val="tx1">
                              <a:lumMod val="75000"/>
                              <a:lumOff val="25000"/>
                            </a:schemeClr>
                          </a:solidFill>
                          <a:latin typeface="+mn-ea"/>
                          <a:ea typeface="+mn-ea"/>
                        </a:rPr>
                        <a:t>冲突未解决</a:t>
                      </a:r>
                      <a:endParaRPr lang="en-US" altLang="zh-TW" sz="1600" dirty="0">
                        <a:solidFill>
                          <a:schemeClr val="tx1">
                            <a:lumMod val="75000"/>
                            <a:lumOff val="25000"/>
                          </a:schemeClr>
                        </a:solidFill>
                        <a:latin typeface="+mn-ea"/>
                        <a:ea typeface="+mn-ea"/>
                      </a:endParaRPr>
                    </a:p>
                    <a:p>
                      <a:pPr marL="173038" indent="-173038">
                        <a:lnSpc>
                          <a:spcPct val="100000"/>
                        </a:lnSpc>
                        <a:spcBef>
                          <a:spcPts val="600"/>
                        </a:spcBef>
                        <a:spcAft>
                          <a:spcPts val="0"/>
                        </a:spcAft>
                        <a:buClr>
                          <a:schemeClr val="accent1"/>
                        </a:buClr>
                        <a:buFont typeface="Arial" pitchFamily="34" charset="0"/>
                        <a:buChar char="•"/>
                      </a:pPr>
                      <a:r>
                        <a:rPr lang="zh-TW" altLang="en-US" sz="1600" dirty="0">
                          <a:solidFill>
                            <a:schemeClr val="tx1">
                              <a:lumMod val="75000"/>
                              <a:lumOff val="25000"/>
                            </a:schemeClr>
                          </a:solidFill>
                          <a:latin typeface="+mn-ea"/>
                          <a:ea typeface="+mn-ea"/>
                        </a:rPr>
                        <a:t>暂时性地延缓冲突状况</a:t>
                      </a:r>
                      <a:endParaRPr lang="zh-CN" altLang="en-US" sz="1600" dirty="0">
                        <a:solidFill>
                          <a:schemeClr val="tx1">
                            <a:lumMod val="75000"/>
                            <a:lumOff val="25000"/>
                          </a:schemeClr>
                        </a:solidFill>
                        <a:latin typeface="+mn-ea"/>
                        <a:ea typeface="+mn-ea"/>
                      </a:endParaRPr>
                    </a:p>
                  </a:txBody>
                  <a:tcPr anchor="ctr">
                    <a:lnT w="12700" cmpd="sng">
                      <a:noFill/>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0001"/>
                  </a:ext>
                </a:extLst>
              </a:tr>
              <a:tr h="730906">
                <a:tc>
                  <a:txBody>
                    <a:bodyPr/>
                    <a:lstStyle/>
                    <a:p>
                      <a:pPr algn="ctr"/>
                      <a:r>
                        <a:rPr lang="zh-TW" altLang="en-US" sz="1600" b="1" dirty="0">
                          <a:solidFill>
                            <a:schemeClr val="tx1">
                              <a:lumMod val="75000"/>
                              <a:lumOff val="25000"/>
                            </a:schemeClr>
                          </a:solidFill>
                          <a:latin typeface="+mn-ea"/>
                          <a:ea typeface="+mn-ea"/>
                        </a:rPr>
                        <a:t>迁就</a:t>
                      </a:r>
                      <a:endParaRPr lang="zh-CN" altLang="en-US" sz="1600" b="1"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r>
                        <a:rPr lang="zh-TW" altLang="en-US" sz="1600" dirty="0">
                          <a:solidFill>
                            <a:schemeClr val="tx1">
                              <a:lumMod val="75000"/>
                              <a:lumOff val="25000"/>
                            </a:schemeClr>
                          </a:solidFill>
                          <a:latin typeface="+mn-ea"/>
                          <a:ea typeface="+mn-ea"/>
                        </a:rPr>
                        <a:t>       短期的解决办法</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zh-TW" altLang="en-US" sz="1600" dirty="0">
                          <a:solidFill>
                            <a:schemeClr val="tx1">
                              <a:lumMod val="75000"/>
                              <a:lumOff val="25000"/>
                            </a:schemeClr>
                          </a:solidFill>
                          <a:latin typeface="+mn-ea"/>
                          <a:ea typeface="+mn-ea"/>
                        </a:rPr>
                        <a:t>双输</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173038" marR="0" indent="-173038" algn="l" defTabSz="914400" rtl="0" eaLnBrk="1" fontAlgn="auto" latinLnBrk="0" hangingPunct="1">
                        <a:lnSpc>
                          <a:spcPct val="100000"/>
                        </a:lnSpc>
                        <a:spcBef>
                          <a:spcPts val="600"/>
                        </a:spcBef>
                        <a:spcAft>
                          <a:spcPts val="0"/>
                        </a:spcAft>
                        <a:buClr>
                          <a:schemeClr val="accent1"/>
                        </a:buClr>
                        <a:buSzTx/>
                        <a:buFont typeface="Arial" pitchFamily="34" charset="0"/>
                        <a:buChar char="•"/>
                        <a:tabLst/>
                        <a:defRPr/>
                      </a:pPr>
                      <a:r>
                        <a:rPr lang="zh-TW" altLang="en-US" sz="1600" dirty="0">
                          <a:solidFill>
                            <a:schemeClr val="tx1">
                              <a:lumMod val="75000"/>
                              <a:lumOff val="25000"/>
                            </a:schemeClr>
                          </a:solidFill>
                          <a:latin typeface="+mn-ea"/>
                          <a:ea typeface="+mn-ea"/>
                        </a:rPr>
                        <a:t>延后战术</a:t>
                      </a:r>
                      <a:r>
                        <a:rPr lang="zh-CN" altLang="en-US" sz="1600" dirty="0">
                          <a:solidFill>
                            <a:schemeClr val="tx1">
                              <a:lumMod val="75000"/>
                              <a:lumOff val="25000"/>
                            </a:schemeClr>
                          </a:solidFill>
                          <a:latin typeface="+mn-ea"/>
                          <a:ea typeface="+mn-ea"/>
                        </a:rPr>
                        <a:t>，</a:t>
                      </a:r>
                      <a:r>
                        <a:rPr lang="zh-TW" altLang="en-US" sz="1600" dirty="0">
                          <a:solidFill>
                            <a:schemeClr val="tx1">
                              <a:lumMod val="75000"/>
                              <a:lumOff val="25000"/>
                            </a:schemeClr>
                          </a:solidFill>
                          <a:latin typeface="+mn-ea"/>
                          <a:ea typeface="+mn-ea"/>
                        </a:rPr>
                        <a:t>冲突未解决</a:t>
                      </a:r>
                      <a:endParaRPr lang="en-US" altLang="zh-TW"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0002"/>
                  </a:ext>
                </a:extLst>
              </a:tr>
              <a:tr h="730906">
                <a:tc>
                  <a:txBody>
                    <a:bodyPr/>
                    <a:lstStyle/>
                    <a:p>
                      <a:pPr algn="ctr"/>
                      <a:r>
                        <a:rPr lang="zh-TW" altLang="en-US" sz="1600" b="1" dirty="0">
                          <a:solidFill>
                            <a:schemeClr val="tx1">
                              <a:lumMod val="75000"/>
                              <a:lumOff val="25000"/>
                            </a:schemeClr>
                          </a:solidFill>
                          <a:latin typeface="+mn-ea"/>
                          <a:ea typeface="+mn-ea"/>
                        </a:rPr>
                        <a:t>妥协</a:t>
                      </a:r>
                      <a:endParaRPr lang="zh-CN" altLang="en-US" sz="1600" b="1"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r>
                        <a:rPr lang="zh-CN" altLang="en-US" sz="1600" dirty="0">
                          <a:solidFill>
                            <a:schemeClr val="tx1">
                              <a:lumMod val="75000"/>
                              <a:lumOff val="25000"/>
                            </a:schemeClr>
                          </a:solidFill>
                          <a:latin typeface="+mn-ea"/>
                          <a:ea typeface="+mn-ea"/>
                        </a:rPr>
                        <a:t>       无</a:t>
                      </a:r>
                      <a:r>
                        <a:rPr lang="zh-TW" altLang="en-US" sz="1600" dirty="0">
                          <a:solidFill>
                            <a:schemeClr val="tx1">
                              <a:lumMod val="75000"/>
                              <a:lumOff val="25000"/>
                            </a:schemeClr>
                          </a:solidFill>
                          <a:latin typeface="+mn-ea"/>
                          <a:ea typeface="+mn-ea"/>
                        </a:rPr>
                        <a:t>明确解决办法</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zh-TW" altLang="en-US" sz="1600" dirty="0">
                          <a:solidFill>
                            <a:schemeClr val="tx1">
                              <a:lumMod val="75000"/>
                              <a:lumOff val="25000"/>
                            </a:schemeClr>
                          </a:solidFill>
                          <a:latin typeface="+mn-ea"/>
                          <a:ea typeface="+mn-ea"/>
                        </a:rPr>
                        <a:t>双输</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173038" indent="-173038">
                        <a:lnSpc>
                          <a:spcPct val="100000"/>
                        </a:lnSpc>
                        <a:spcBef>
                          <a:spcPts val="600"/>
                        </a:spcBef>
                        <a:spcAft>
                          <a:spcPts val="0"/>
                        </a:spcAft>
                        <a:buClr>
                          <a:schemeClr val="accent1"/>
                        </a:buClr>
                        <a:buFont typeface="Arial" pitchFamily="34" charset="0"/>
                        <a:buChar char="•"/>
                      </a:pPr>
                      <a:r>
                        <a:rPr lang="zh-TW" altLang="en-US" sz="1600" dirty="0">
                          <a:solidFill>
                            <a:schemeClr val="tx1">
                              <a:lumMod val="75000"/>
                              <a:lumOff val="25000"/>
                            </a:schemeClr>
                          </a:solidFill>
                          <a:latin typeface="+mn-ea"/>
                          <a:ea typeface="+mn-ea"/>
                        </a:rPr>
                        <a:t>没有人赢</a:t>
                      </a:r>
                      <a:r>
                        <a:rPr lang="zh-CN" altLang="en-US" sz="1600" dirty="0">
                          <a:solidFill>
                            <a:schemeClr val="tx1">
                              <a:lumMod val="75000"/>
                              <a:lumOff val="25000"/>
                            </a:schemeClr>
                          </a:solidFill>
                          <a:latin typeface="+mn-ea"/>
                          <a:ea typeface="+mn-ea"/>
                        </a:rPr>
                        <a:t>，</a:t>
                      </a:r>
                      <a:r>
                        <a:rPr lang="zh-TW" altLang="en-US" sz="1600" dirty="0">
                          <a:solidFill>
                            <a:schemeClr val="tx1">
                              <a:lumMod val="75000"/>
                              <a:lumOff val="25000"/>
                            </a:schemeClr>
                          </a:solidFill>
                          <a:latin typeface="+mn-ea"/>
                          <a:ea typeface="+mn-ea"/>
                        </a:rPr>
                        <a:t>因为必须放弃一些事情</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0003"/>
                  </a:ext>
                </a:extLst>
              </a:tr>
              <a:tr h="730906">
                <a:tc>
                  <a:txBody>
                    <a:bodyPr/>
                    <a:lstStyle/>
                    <a:p>
                      <a:pPr algn="ctr"/>
                      <a:r>
                        <a:rPr lang="zh-TW" altLang="en-US" sz="1600" b="1" dirty="0">
                          <a:solidFill>
                            <a:schemeClr val="tx1">
                              <a:lumMod val="75000"/>
                              <a:lumOff val="25000"/>
                            </a:schemeClr>
                          </a:solidFill>
                          <a:latin typeface="+mn-ea"/>
                          <a:ea typeface="+mn-ea"/>
                        </a:rPr>
                        <a:t>强迫</a:t>
                      </a:r>
                      <a:endParaRPr lang="zh-CN" altLang="en-US" sz="1600" b="1"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r>
                        <a:rPr lang="zh-TW" altLang="en-US" sz="1600" dirty="0">
                          <a:solidFill>
                            <a:schemeClr val="tx1">
                              <a:lumMod val="75000"/>
                              <a:lumOff val="25000"/>
                            </a:schemeClr>
                          </a:solidFill>
                          <a:latin typeface="+mn-ea"/>
                          <a:ea typeface="+mn-ea"/>
                        </a:rPr>
                        <a:t>       短期问题解决</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r>
                        <a:rPr lang="zh-TW" altLang="en-US" sz="1600" dirty="0">
                          <a:solidFill>
                            <a:schemeClr val="tx1">
                              <a:lumMod val="75000"/>
                              <a:lumOff val="25000"/>
                            </a:schemeClr>
                          </a:solidFill>
                          <a:latin typeface="+mn-ea"/>
                          <a:ea typeface="+mn-ea"/>
                        </a:rPr>
                        <a:t>一赢一输</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173038" indent="-173038">
                        <a:lnSpc>
                          <a:spcPct val="100000"/>
                        </a:lnSpc>
                        <a:spcBef>
                          <a:spcPts val="600"/>
                        </a:spcBef>
                        <a:spcAft>
                          <a:spcPts val="0"/>
                        </a:spcAft>
                        <a:buClr>
                          <a:schemeClr val="accent1"/>
                        </a:buClr>
                        <a:buFont typeface="Arial" pitchFamily="34" charset="0"/>
                        <a:buChar char="•"/>
                      </a:pPr>
                      <a:r>
                        <a:rPr lang="zh-TW" altLang="en-US" sz="1600" dirty="0">
                          <a:solidFill>
                            <a:schemeClr val="tx1">
                              <a:lumMod val="75000"/>
                              <a:lumOff val="25000"/>
                            </a:schemeClr>
                          </a:solidFill>
                          <a:latin typeface="+mn-ea"/>
                          <a:ea typeface="+mn-ea"/>
                        </a:rPr>
                        <a:t>不好的感受</a:t>
                      </a:r>
                      <a:r>
                        <a:rPr lang="zh-CN" altLang="en-US" sz="1600" dirty="0">
                          <a:solidFill>
                            <a:schemeClr val="tx1">
                              <a:lumMod val="75000"/>
                              <a:lumOff val="25000"/>
                            </a:schemeClr>
                          </a:solidFill>
                          <a:latin typeface="+mn-ea"/>
                          <a:ea typeface="+mn-ea"/>
                        </a:rPr>
                        <a:t>，</a:t>
                      </a:r>
                      <a:r>
                        <a:rPr lang="zh-TW" altLang="en-US" sz="1600" dirty="0">
                          <a:solidFill>
                            <a:schemeClr val="tx1">
                              <a:lumMod val="75000"/>
                              <a:lumOff val="25000"/>
                            </a:schemeClr>
                          </a:solidFill>
                          <a:latin typeface="+mn-ea"/>
                          <a:ea typeface="+mn-ea"/>
                        </a:rPr>
                        <a:t>冲突可能再次发生</a:t>
                      </a:r>
                      <a:endParaRPr lang="en-US" altLang="zh-TW" sz="1600" dirty="0">
                        <a:solidFill>
                          <a:schemeClr val="tx1">
                            <a:lumMod val="75000"/>
                            <a:lumOff val="25000"/>
                          </a:schemeClr>
                        </a:solidFill>
                        <a:latin typeface="+mn-ea"/>
                        <a:ea typeface="+mn-ea"/>
                      </a:endParaRPr>
                    </a:p>
                    <a:p>
                      <a:pPr marL="173038" indent="-173038">
                        <a:lnSpc>
                          <a:spcPct val="100000"/>
                        </a:lnSpc>
                        <a:spcBef>
                          <a:spcPts val="600"/>
                        </a:spcBef>
                        <a:spcAft>
                          <a:spcPts val="0"/>
                        </a:spcAft>
                        <a:buClr>
                          <a:schemeClr val="accent1"/>
                        </a:buClr>
                        <a:buFont typeface="Arial" pitchFamily="34" charset="0"/>
                        <a:buChar char="•"/>
                      </a:pPr>
                      <a:r>
                        <a:rPr lang="zh-TW" altLang="en-US" sz="1600" dirty="0">
                          <a:solidFill>
                            <a:schemeClr val="tx1">
                              <a:lumMod val="75000"/>
                              <a:lumOff val="25000"/>
                            </a:schemeClr>
                          </a:solidFill>
                          <a:latin typeface="+mn-ea"/>
                          <a:ea typeface="+mn-ea"/>
                        </a:rPr>
                        <a:t>应该放在不得不采取的最后一步</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0004"/>
                  </a:ext>
                </a:extLst>
              </a:tr>
              <a:tr h="730906">
                <a:tc>
                  <a:txBody>
                    <a:bodyPr/>
                    <a:lstStyle/>
                    <a:p>
                      <a:pPr algn="ctr"/>
                      <a:r>
                        <a:rPr lang="zh-TW" altLang="en-US" sz="1600" b="1" dirty="0">
                          <a:solidFill>
                            <a:schemeClr val="tx1">
                              <a:lumMod val="75000"/>
                              <a:lumOff val="25000"/>
                            </a:schemeClr>
                          </a:solidFill>
                          <a:latin typeface="+mn-ea"/>
                          <a:ea typeface="+mn-ea"/>
                        </a:rPr>
                        <a:t>合作</a:t>
                      </a:r>
                      <a:endParaRPr lang="zh-CN" altLang="en-US" sz="1600" b="1"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noFill/>
                  </a:tcPr>
                </a:tc>
                <a:tc>
                  <a:txBody>
                    <a:bodyPr/>
                    <a:lstStyle/>
                    <a:p>
                      <a:r>
                        <a:rPr lang="zh-TW" altLang="en-US" sz="1600" dirty="0">
                          <a:solidFill>
                            <a:schemeClr val="tx1">
                              <a:lumMod val="75000"/>
                              <a:lumOff val="25000"/>
                            </a:schemeClr>
                          </a:solidFill>
                          <a:latin typeface="+mn-ea"/>
                          <a:ea typeface="+mn-ea"/>
                        </a:rPr>
                        <a:t>       长期的解决办法</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noFill/>
                  </a:tcPr>
                </a:tc>
                <a:tc>
                  <a:txBody>
                    <a:bodyPr/>
                    <a:lstStyle/>
                    <a:p>
                      <a:pPr algn="ctr"/>
                      <a:r>
                        <a:rPr lang="zh-TW" altLang="en-US" sz="1600" dirty="0">
                          <a:solidFill>
                            <a:schemeClr val="tx1">
                              <a:lumMod val="75000"/>
                              <a:lumOff val="25000"/>
                            </a:schemeClr>
                          </a:solidFill>
                          <a:latin typeface="+mn-ea"/>
                          <a:ea typeface="+mn-ea"/>
                        </a:rPr>
                        <a:t>双赢</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noFill/>
                  </a:tcPr>
                </a:tc>
                <a:tc>
                  <a:txBody>
                    <a:bodyPr/>
                    <a:lstStyle/>
                    <a:p>
                      <a:pPr marL="173038" indent="-173038">
                        <a:lnSpc>
                          <a:spcPct val="110000"/>
                        </a:lnSpc>
                        <a:spcBef>
                          <a:spcPts val="600"/>
                        </a:spcBef>
                        <a:spcAft>
                          <a:spcPts val="0"/>
                        </a:spcAft>
                        <a:buClr>
                          <a:schemeClr val="accent1"/>
                        </a:buClr>
                        <a:buFont typeface="Arial" pitchFamily="34" charset="0"/>
                        <a:buChar char="•"/>
                      </a:pPr>
                      <a:r>
                        <a:rPr lang="zh-TW" altLang="en-US" sz="1600" dirty="0">
                          <a:solidFill>
                            <a:schemeClr val="tx1">
                              <a:lumMod val="75000"/>
                              <a:lumOff val="25000"/>
                            </a:schemeClr>
                          </a:solidFill>
                          <a:latin typeface="+mn-ea"/>
                          <a:ea typeface="+mn-ea"/>
                        </a:rPr>
                        <a:t>当涉及多人，且每人都坚持自己的观点时，可能不是非常有效。</a:t>
                      </a:r>
                      <a:endParaRPr lang="zh-CN" altLang="en-US" sz="1600" dirty="0">
                        <a:solidFill>
                          <a:schemeClr val="tx1">
                            <a:lumMod val="75000"/>
                            <a:lumOff val="25000"/>
                          </a:schemeClr>
                        </a:solidFill>
                        <a:latin typeface="+mn-ea"/>
                        <a:ea typeface="+mn-ea"/>
                      </a:endParaRPr>
                    </a:p>
                  </a:txBody>
                  <a:tcPr anchor="ctr">
                    <a:lnT w="12700" cap="flat" cmpd="sng" algn="ctr">
                      <a:solidFill>
                        <a:schemeClr val="bg1">
                          <a:lumMod val="8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grpSp>
        <p:nvGrpSpPr>
          <p:cNvPr id="3" name="图形 12">
            <a:extLst>
              <a:ext uri="{FF2B5EF4-FFF2-40B4-BE49-F238E27FC236}">
                <a16:creationId xmlns:a16="http://schemas.microsoft.com/office/drawing/2014/main" id="{A59E8713-3F70-4B65-8FFF-B161E3878F16}"/>
              </a:ext>
            </a:extLst>
          </p:cNvPr>
          <p:cNvGrpSpPr/>
          <p:nvPr/>
        </p:nvGrpSpPr>
        <p:grpSpPr>
          <a:xfrm>
            <a:off x="9780007" y="1080357"/>
            <a:ext cx="1299223" cy="946093"/>
            <a:chOff x="9673791" y="1180443"/>
            <a:chExt cx="1299223" cy="946093"/>
          </a:xfrm>
        </p:grpSpPr>
        <p:sp>
          <p:nvSpPr>
            <p:cNvPr id="5" name="任意多边形: 形状 4">
              <a:extLst>
                <a:ext uri="{FF2B5EF4-FFF2-40B4-BE49-F238E27FC236}">
                  <a16:creationId xmlns:a16="http://schemas.microsoft.com/office/drawing/2014/main" id="{10298CBE-181C-4473-B01A-8E08D8086558}"/>
                </a:ext>
              </a:extLst>
            </p:cNvPr>
            <p:cNvSpPr/>
            <p:nvPr/>
          </p:nvSpPr>
          <p:spPr>
            <a:xfrm>
              <a:off x="9673791" y="2090872"/>
              <a:ext cx="1299223" cy="4503"/>
            </a:xfrm>
            <a:custGeom>
              <a:avLst/>
              <a:gdLst>
                <a:gd name="connsiteX0" fmla="*/ 1296972 w 1299223"/>
                <a:gd name="connsiteY0" fmla="*/ 4503 h 4503"/>
                <a:gd name="connsiteX1" fmla="*/ 2252 w 1299223"/>
                <a:gd name="connsiteY1" fmla="*/ 4503 h 4503"/>
                <a:gd name="connsiteX2" fmla="*/ 0 w 1299223"/>
                <a:gd name="connsiteY2" fmla="*/ 2252 h 4503"/>
                <a:gd name="connsiteX3" fmla="*/ 2252 w 1299223"/>
                <a:gd name="connsiteY3" fmla="*/ 0 h 4503"/>
                <a:gd name="connsiteX4" fmla="*/ 1296972 w 1299223"/>
                <a:gd name="connsiteY4" fmla="*/ 0 h 4503"/>
                <a:gd name="connsiteX5" fmla="*/ 1299224 w 1299223"/>
                <a:gd name="connsiteY5" fmla="*/ 2252 h 4503"/>
                <a:gd name="connsiteX6" fmla="*/ 1296972 w 1299223"/>
                <a:gd name="connsiteY6" fmla="*/ 4503 h 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9223" h="4503">
                  <a:moveTo>
                    <a:pt x="1296972" y="4503"/>
                  </a:moveTo>
                  <a:lnTo>
                    <a:pt x="2252" y="4503"/>
                  </a:lnTo>
                  <a:cubicBezTo>
                    <a:pt x="1008" y="4503"/>
                    <a:pt x="0" y="3494"/>
                    <a:pt x="0" y="2252"/>
                  </a:cubicBezTo>
                  <a:cubicBezTo>
                    <a:pt x="0" y="1009"/>
                    <a:pt x="1008" y="0"/>
                    <a:pt x="2252" y="0"/>
                  </a:cubicBezTo>
                  <a:lnTo>
                    <a:pt x="1296972" y="0"/>
                  </a:lnTo>
                  <a:cubicBezTo>
                    <a:pt x="1298215" y="0"/>
                    <a:pt x="1299224" y="1009"/>
                    <a:pt x="1299224" y="2252"/>
                  </a:cubicBezTo>
                  <a:cubicBezTo>
                    <a:pt x="1299224" y="3494"/>
                    <a:pt x="1298215" y="4503"/>
                    <a:pt x="1296972" y="4503"/>
                  </a:cubicBezTo>
                  <a:close/>
                </a:path>
              </a:pathLst>
            </a:custGeom>
            <a:solidFill>
              <a:srgbClr val="D1D3D4"/>
            </a:solidFill>
            <a:ln w="4501"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4489B5BA-4280-4858-AED4-0A6939E1267B}"/>
                </a:ext>
              </a:extLst>
            </p:cNvPr>
            <p:cNvSpPr/>
            <p:nvPr/>
          </p:nvSpPr>
          <p:spPr>
            <a:xfrm>
              <a:off x="10042637" y="1394789"/>
              <a:ext cx="729496" cy="729496"/>
            </a:xfrm>
            <a:custGeom>
              <a:avLst/>
              <a:gdLst>
                <a:gd name="connsiteX0" fmla="*/ 729496 w 729496"/>
                <a:gd name="connsiteY0" fmla="*/ 364748 h 729496"/>
                <a:gd name="connsiteX1" fmla="*/ 364748 w 729496"/>
                <a:gd name="connsiteY1" fmla="*/ 729496 h 729496"/>
                <a:gd name="connsiteX2" fmla="*/ 0 w 729496"/>
                <a:gd name="connsiteY2" fmla="*/ 364748 h 729496"/>
                <a:gd name="connsiteX3" fmla="*/ 364748 w 729496"/>
                <a:gd name="connsiteY3" fmla="*/ 0 h 729496"/>
                <a:gd name="connsiteX4" fmla="*/ 729496 w 729496"/>
                <a:gd name="connsiteY4" fmla="*/ 364748 h 729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496" h="729496">
                  <a:moveTo>
                    <a:pt x="729496" y="364748"/>
                  </a:moveTo>
                  <a:cubicBezTo>
                    <a:pt x="729496" y="566193"/>
                    <a:pt x="566193" y="729496"/>
                    <a:pt x="364748" y="729496"/>
                  </a:cubicBezTo>
                  <a:cubicBezTo>
                    <a:pt x="163303" y="729496"/>
                    <a:pt x="0" y="566193"/>
                    <a:pt x="0" y="364748"/>
                  </a:cubicBezTo>
                  <a:cubicBezTo>
                    <a:pt x="0" y="163303"/>
                    <a:pt x="163303" y="0"/>
                    <a:pt x="364748" y="0"/>
                  </a:cubicBezTo>
                  <a:cubicBezTo>
                    <a:pt x="566193" y="0"/>
                    <a:pt x="729496" y="163303"/>
                    <a:pt x="729496" y="364748"/>
                  </a:cubicBezTo>
                  <a:close/>
                </a:path>
              </a:pathLst>
            </a:custGeom>
            <a:solidFill>
              <a:srgbClr val="FFFFFF"/>
            </a:solidFill>
            <a:ln w="4501"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3E0996B6-FC0E-4B2D-8EBF-FA96A66659B7}"/>
                </a:ext>
              </a:extLst>
            </p:cNvPr>
            <p:cNvSpPr/>
            <p:nvPr/>
          </p:nvSpPr>
          <p:spPr>
            <a:xfrm>
              <a:off x="10040340" y="1392447"/>
              <a:ext cx="734089" cy="734089"/>
            </a:xfrm>
            <a:custGeom>
              <a:avLst/>
              <a:gdLst>
                <a:gd name="connsiteX0" fmla="*/ 367045 w 734089"/>
                <a:gd name="connsiteY0" fmla="*/ 734089 h 734089"/>
                <a:gd name="connsiteX1" fmla="*/ 0 w 734089"/>
                <a:gd name="connsiteY1" fmla="*/ 367045 h 734089"/>
                <a:gd name="connsiteX2" fmla="*/ 367045 w 734089"/>
                <a:gd name="connsiteY2" fmla="*/ 0 h 734089"/>
                <a:gd name="connsiteX3" fmla="*/ 734089 w 734089"/>
                <a:gd name="connsiteY3" fmla="*/ 367045 h 734089"/>
                <a:gd name="connsiteX4" fmla="*/ 734089 w 734089"/>
                <a:gd name="connsiteY4" fmla="*/ 367090 h 734089"/>
                <a:gd name="connsiteX5" fmla="*/ 367045 w 734089"/>
                <a:gd name="connsiteY5" fmla="*/ 734089 h 734089"/>
                <a:gd name="connsiteX6" fmla="*/ 367045 w 734089"/>
                <a:gd name="connsiteY6" fmla="*/ 4593 h 734089"/>
                <a:gd name="connsiteX7" fmla="*/ 4503 w 734089"/>
                <a:gd name="connsiteY7" fmla="*/ 367135 h 734089"/>
                <a:gd name="connsiteX8" fmla="*/ 367045 w 734089"/>
                <a:gd name="connsiteY8" fmla="*/ 729676 h 734089"/>
                <a:gd name="connsiteX9" fmla="*/ 729586 w 734089"/>
                <a:gd name="connsiteY9" fmla="*/ 367135 h 734089"/>
                <a:gd name="connsiteX10" fmla="*/ 367045 w 734089"/>
                <a:gd name="connsiteY10" fmla="*/ 4548 h 734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4089" h="734089">
                  <a:moveTo>
                    <a:pt x="367045" y="734089"/>
                  </a:moveTo>
                  <a:cubicBezTo>
                    <a:pt x="164330" y="734089"/>
                    <a:pt x="0" y="569759"/>
                    <a:pt x="0" y="367045"/>
                  </a:cubicBezTo>
                  <a:cubicBezTo>
                    <a:pt x="0" y="164330"/>
                    <a:pt x="164330" y="0"/>
                    <a:pt x="367045" y="0"/>
                  </a:cubicBezTo>
                  <a:cubicBezTo>
                    <a:pt x="569759" y="0"/>
                    <a:pt x="734089" y="164330"/>
                    <a:pt x="734089" y="367045"/>
                  </a:cubicBezTo>
                  <a:cubicBezTo>
                    <a:pt x="734089" y="367058"/>
                    <a:pt x="734089" y="367076"/>
                    <a:pt x="734089" y="367090"/>
                  </a:cubicBezTo>
                  <a:cubicBezTo>
                    <a:pt x="733864" y="569705"/>
                    <a:pt x="569660" y="733891"/>
                    <a:pt x="367045" y="734089"/>
                  </a:cubicBezTo>
                  <a:close/>
                  <a:moveTo>
                    <a:pt x="367045" y="4593"/>
                  </a:moveTo>
                  <a:cubicBezTo>
                    <a:pt x="166820" y="4593"/>
                    <a:pt x="4503" y="166911"/>
                    <a:pt x="4503" y="367135"/>
                  </a:cubicBezTo>
                  <a:cubicBezTo>
                    <a:pt x="4503" y="567359"/>
                    <a:pt x="166820" y="729676"/>
                    <a:pt x="367045" y="729676"/>
                  </a:cubicBezTo>
                  <a:cubicBezTo>
                    <a:pt x="567269" y="729676"/>
                    <a:pt x="729586" y="567359"/>
                    <a:pt x="729586" y="367135"/>
                  </a:cubicBezTo>
                  <a:cubicBezTo>
                    <a:pt x="729388" y="166983"/>
                    <a:pt x="567197" y="4771"/>
                    <a:pt x="367045" y="4548"/>
                  </a:cubicBezTo>
                  <a:close/>
                </a:path>
              </a:pathLst>
            </a:custGeom>
            <a:solidFill>
              <a:srgbClr val="231F20"/>
            </a:solidFill>
            <a:ln w="4501"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7561234E-5A1C-40A5-A8F3-C6A5F3AD55FE}"/>
                </a:ext>
              </a:extLst>
            </p:cNvPr>
            <p:cNvSpPr/>
            <p:nvPr/>
          </p:nvSpPr>
          <p:spPr>
            <a:xfrm>
              <a:off x="10167325" y="1535999"/>
              <a:ext cx="449082" cy="453695"/>
            </a:xfrm>
            <a:custGeom>
              <a:avLst/>
              <a:gdLst>
                <a:gd name="connsiteX0" fmla="*/ 423920 w 449082"/>
                <a:gd name="connsiteY0" fmla="*/ 361692 h 453695"/>
                <a:gd name="connsiteX1" fmla="*/ 341875 w 449082"/>
                <a:gd name="connsiteY1" fmla="*/ 430319 h 453695"/>
                <a:gd name="connsiteX2" fmla="*/ 236638 w 449082"/>
                <a:gd name="connsiteY2" fmla="*/ 453690 h 453695"/>
                <a:gd name="connsiteX3" fmla="*/ 144866 w 449082"/>
                <a:gd name="connsiteY3" fmla="*/ 436938 h 453695"/>
                <a:gd name="connsiteX4" fmla="*/ 69529 w 449082"/>
                <a:gd name="connsiteY4" fmla="*/ 390287 h 453695"/>
                <a:gd name="connsiteX5" fmla="*/ 18600 w 449082"/>
                <a:gd name="connsiteY5" fmla="*/ 318598 h 453695"/>
                <a:gd name="connsiteX6" fmla="*/ 18284 w 449082"/>
                <a:gd name="connsiteY6" fmla="*/ 137124 h 453695"/>
                <a:gd name="connsiteX7" fmla="*/ 68313 w 449082"/>
                <a:gd name="connsiteY7" fmla="*/ 65075 h 453695"/>
                <a:gd name="connsiteX8" fmla="*/ 142569 w 449082"/>
                <a:gd name="connsiteY8" fmla="*/ 17388 h 453695"/>
                <a:gd name="connsiteX9" fmla="*/ 233126 w 449082"/>
                <a:gd name="connsiteY9" fmla="*/ 6 h 453695"/>
                <a:gd name="connsiteX10" fmla="*/ 312109 w 449082"/>
                <a:gd name="connsiteY10" fmla="*/ 13110 h 453695"/>
                <a:gd name="connsiteX11" fmla="*/ 381366 w 449082"/>
                <a:gd name="connsiteY11" fmla="*/ 51836 h 453695"/>
                <a:gd name="connsiteX12" fmla="*/ 430450 w 449082"/>
                <a:gd name="connsiteY12" fmla="*/ 114879 h 453695"/>
                <a:gd name="connsiteX13" fmla="*/ 449047 w 449082"/>
                <a:gd name="connsiteY13" fmla="*/ 200438 h 453695"/>
                <a:gd name="connsiteX14" fmla="*/ 441437 w 449082"/>
                <a:gd name="connsiteY14" fmla="*/ 256546 h 453695"/>
                <a:gd name="connsiteX15" fmla="*/ 421894 w 449082"/>
                <a:gd name="connsiteY15" fmla="*/ 296803 h 453695"/>
                <a:gd name="connsiteX16" fmla="*/ 394876 w 449082"/>
                <a:gd name="connsiteY16" fmla="*/ 323822 h 453695"/>
                <a:gd name="connsiteX17" fmla="*/ 365020 w 449082"/>
                <a:gd name="connsiteY17" fmla="*/ 339672 h 453695"/>
                <a:gd name="connsiteX18" fmla="*/ 336336 w 449082"/>
                <a:gd name="connsiteY18" fmla="*/ 347328 h 453695"/>
                <a:gd name="connsiteX19" fmla="*/ 313460 w 449082"/>
                <a:gd name="connsiteY19" fmla="*/ 349444 h 453695"/>
                <a:gd name="connsiteX20" fmla="*/ 276850 w 449082"/>
                <a:gd name="connsiteY20" fmla="*/ 339087 h 453695"/>
                <a:gd name="connsiteX21" fmla="*/ 265277 w 449082"/>
                <a:gd name="connsiteY21" fmla="*/ 316572 h 453695"/>
                <a:gd name="connsiteX22" fmla="*/ 264152 w 449082"/>
                <a:gd name="connsiteY22" fmla="*/ 316572 h 453695"/>
                <a:gd name="connsiteX23" fmla="*/ 233666 w 449082"/>
                <a:gd name="connsiteY23" fmla="*/ 339087 h 453695"/>
                <a:gd name="connsiteX24" fmla="*/ 186069 w 449082"/>
                <a:gd name="connsiteY24" fmla="*/ 349444 h 453695"/>
                <a:gd name="connsiteX25" fmla="*/ 122620 w 449082"/>
                <a:gd name="connsiteY25" fmla="*/ 320759 h 453695"/>
                <a:gd name="connsiteX26" fmla="*/ 104608 w 449082"/>
                <a:gd name="connsiteY26" fmla="*/ 288472 h 453695"/>
                <a:gd name="connsiteX27" fmla="*/ 98214 w 449082"/>
                <a:gd name="connsiteY27" fmla="*/ 246999 h 453695"/>
                <a:gd name="connsiteX28" fmla="*/ 106544 w 449082"/>
                <a:gd name="connsiteY28" fmla="*/ 195484 h 453695"/>
                <a:gd name="connsiteX29" fmla="*/ 130636 w 449082"/>
                <a:gd name="connsiteY29" fmla="*/ 151579 h 453695"/>
                <a:gd name="connsiteX30" fmla="*/ 168777 w 449082"/>
                <a:gd name="connsiteY30" fmla="*/ 121049 h 453695"/>
                <a:gd name="connsiteX31" fmla="*/ 220022 w 449082"/>
                <a:gd name="connsiteY31" fmla="*/ 109791 h 453695"/>
                <a:gd name="connsiteX32" fmla="*/ 260549 w 449082"/>
                <a:gd name="connsiteY32" fmla="*/ 117716 h 453695"/>
                <a:gd name="connsiteX33" fmla="*/ 285856 w 449082"/>
                <a:gd name="connsiteY33" fmla="*/ 144735 h 453695"/>
                <a:gd name="connsiteX34" fmla="*/ 287117 w 449082"/>
                <a:gd name="connsiteY34" fmla="*/ 144735 h 453695"/>
                <a:gd name="connsiteX35" fmla="*/ 291981 w 449082"/>
                <a:gd name="connsiteY35" fmla="*/ 117266 h 453695"/>
                <a:gd name="connsiteX36" fmla="*/ 349710 w 449082"/>
                <a:gd name="connsiteY36" fmla="*/ 117266 h 453695"/>
                <a:gd name="connsiteX37" fmla="*/ 327195 w 449082"/>
                <a:gd name="connsiteY37" fmla="*/ 237453 h 453695"/>
                <a:gd name="connsiteX38" fmla="*/ 323547 w 449082"/>
                <a:gd name="connsiteY38" fmla="*/ 254519 h 453695"/>
                <a:gd name="connsiteX39" fmla="*/ 321701 w 449082"/>
                <a:gd name="connsiteY39" fmla="*/ 272216 h 453695"/>
                <a:gd name="connsiteX40" fmla="*/ 325078 w 449082"/>
                <a:gd name="connsiteY40" fmla="*/ 288968 h 453695"/>
                <a:gd name="connsiteX41" fmla="*/ 338182 w 449082"/>
                <a:gd name="connsiteY41" fmla="*/ 294777 h 453695"/>
                <a:gd name="connsiteX42" fmla="*/ 357365 w 449082"/>
                <a:gd name="connsiteY42" fmla="*/ 289598 h 453695"/>
                <a:gd name="connsiteX43" fmla="*/ 374161 w 449082"/>
                <a:gd name="connsiteY43" fmla="*/ 273117 h 453695"/>
                <a:gd name="connsiteX44" fmla="*/ 386050 w 449082"/>
                <a:gd name="connsiteY44" fmla="*/ 244748 h 453695"/>
                <a:gd name="connsiteX45" fmla="*/ 390553 w 449082"/>
                <a:gd name="connsiteY45" fmla="*/ 203905 h 453695"/>
                <a:gd name="connsiteX46" fmla="*/ 378665 w 449082"/>
                <a:gd name="connsiteY46" fmla="*/ 139556 h 453695"/>
                <a:gd name="connsiteX47" fmla="*/ 345702 w 449082"/>
                <a:gd name="connsiteY47" fmla="*/ 92904 h 453695"/>
                <a:gd name="connsiteX48" fmla="*/ 295403 w 449082"/>
                <a:gd name="connsiteY48" fmla="*/ 64535 h 453695"/>
                <a:gd name="connsiteX49" fmla="*/ 231324 w 449082"/>
                <a:gd name="connsiteY49" fmla="*/ 55079 h 453695"/>
                <a:gd name="connsiteX50" fmla="*/ 162428 w 449082"/>
                <a:gd name="connsiteY50" fmla="*/ 67867 h 453695"/>
                <a:gd name="connsiteX51" fmla="*/ 109066 w 449082"/>
                <a:gd name="connsiteY51" fmla="*/ 103892 h 453695"/>
                <a:gd name="connsiteX52" fmla="*/ 74573 w 449082"/>
                <a:gd name="connsiteY52" fmla="*/ 158784 h 453695"/>
                <a:gd name="connsiteX53" fmla="*/ 62369 w 449082"/>
                <a:gd name="connsiteY53" fmla="*/ 227726 h 453695"/>
                <a:gd name="connsiteX54" fmla="*/ 75879 w 449082"/>
                <a:gd name="connsiteY54" fmla="*/ 299775 h 453695"/>
                <a:gd name="connsiteX55" fmla="*/ 113389 w 449082"/>
                <a:gd name="connsiteY55" fmla="*/ 353452 h 453695"/>
                <a:gd name="connsiteX56" fmla="*/ 170443 w 449082"/>
                <a:gd name="connsiteY56" fmla="*/ 387315 h 453695"/>
                <a:gd name="connsiteX57" fmla="*/ 241636 w 449082"/>
                <a:gd name="connsiteY57" fmla="*/ 398888 h 453695"/>
                <a:gd name="connsiteX58" fmla="*/ 305355 w 449082"/>
                <a:gd name="connsiteY58" fmla="*/ 389116 h 453695"/>
                <a:gd name="connsiteX59" fmla="*/ 356915 w 449082"/>
                <a:gd name="connsiteY59" fmla="*/ 361692 h 453695"/>
                <a:gd name="connsiteX60" fmla="*/ 225065 w 449082"/>
                <a:gd name="connsiteY60" fmla="*/ 164683 h 453695"/>
                <a:gd name="connsiteX61" fmla="*/ 197596 w 449082"/>
                <a:gd name="connsiteY61" fmla="*/ 170492 h 453695"/>
                <a:gd name="connsiteX62" fmla="*/ 177198 w 449082"/>
                <a:gd name="connsiteY62" fmla="*/ 186343 h 453695"/>
                <a:gd name="connsiteX63" fmla="*/ 164679 w 449082"/>
                <a:gd name="connsiteY63" fmla="*/ 209804 h 453695"/>
                <a:gd name="connsiteX64" fmla="*/ 160401 w 449082"/>
                <a:gd name="connsiteY64" fmla="*/ 238488 h 453695"/>
                <a:gd name="connsiteX65" fmla="*/ 161347 w 449082"/>
                <a:gd name="connsiteY65" fmla="*/ 252808 h 453695"/>
                <a:gd name="connsiteX66" fmla="*/ 166795 w 449082"/>
                <a:gd name="connsiteY66" fmla="*/ 271406 h 453695"/>
                <a:gd name="connsiteX67" fmla="*/ 181746 w 449082"/>
                <a:gd name="connsiteY67" fmla="*/ 287572 h 453695"/>
                <a:gd name="connsiteX68" fmla="*/ 211016 w 449082"/>
                <a:gd name="connsiteY68" fmla="*/ 294597 h 453695"/>
                <a:gd name="connsiteX69" fmla="*/ 239700 w 449082"/>
                <a:gd name="connsiteY69" fmla="*/ 287887 h 453695"/>
                <a:gd name="connsiteX70" fmla="*/ 257983 w 449082"/>
                <a:gd name="connsiteY70" fmla="*/ 270505 h 453695"/>
                <a:gd name="connsiteX71" fmla="*/ 267439 w 449082"/>
                <a:gd name="connsiteY71" fmla="*/ 246729 h 453695"/>
                <a:gd name="connsiteX72" fmla="*/ 270186 w 449082"/>
                <a:gd name="connsiteY72" fmla="*/ 220791 h 453695"/>
                <a:gd name="connsiteX73" fmla="*/ 259243 w 449082"/>
                <a:gd name="connsiteY73" fmla="*/ 180534 h 453695"/>
                <a:gd name="connsiteX74" fmla="*/ 225065 w 449082"/>
                <a:gd name="connsiteY74" fmla="*/ 164683 h 45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49082" h="453695">
                  <a:moveTo>
                    <a:pt x="423920" y="361692"/>
                  </a:moveTo>
                  <a:cubicBezTo>
                    <a:pt x="402765" y="391093"/>
                    <a:pt x="374549" y="414693"/>
                    <a:pt x="341875" y="430319"/>
                  </a:cubicBezTo>
                  <a:cubicBezTo>
                    <a:pt x="309007" y="445949"/>
                    <a:pt x="273032" y="453937"/>
                    <a:pt x="236638" y="453690"/>
                  </a:cubicBezTo>
                  <a:cubicBezTo>
                    <a:pt x="205270" y="453901"/>
                    <a:pt x="174135" y="448219"/>
                    <a:pt x="144866" y="436938"/>
                  </a:cubicBezTo>
                  <a:cubicBezTo>
                    <a:pt x="117037" y="426275"/>
                    <a:pt x="91477" y="410447"/>
                    <a:pt x="69529" y="390287"/>
                  </a:cubicBezTo>
                  <a:cubicBezTo>
                    <a:pt x="47811" y="370145"/>
                    <a:pt x="30474" y="345738"/>
                    <a:pt x="18600" y="318598"/>
                  </a:cubicBezTo>
                  <a:cubicBezTo>
                    <a:pt x="-6091" y="260648"/>
                    <a:pt x="-6203" y="195160"/>
                    <a:pt x="18284" y="137124"/>
                  </a:cubicBezTo>
                  <a:cubicBezTo>
                    <a:pt x="30056" y="110052"/>
                    <a:pt x="47059" y="85564"/>
                    <a:pt x="68313" y="65075"/>
                  </a:cubicBezTo>
                  <a:cubicBezTo>
                    <a:pt x="89807" y="44600"/>
                    <a:pt x="115010" y="28416"/>
                    <a:pt x="142569" y="17388"/>
                  </a:cubicBezTo>
                  <a:cubicBezTo>
                    <a:pt x="171317" y="5689"/>
                    <a:pt x="202090" y="-219"/>
                    <a:pt x="233126" y="6"/>
                  </a:cubicBezTo>
                  <a:cubicBezTo>
                    <a:pt x="259995" y="11"/>
                    <a:pt x="286681" y="4437"/>
                    <a:pt x="312109" y="13110"/>
                  </a:cubicBezTo>
                  <a:cubicBezTo>
                    <a:pt x="337417" y="21571"/>
                    <a:pt x="360909" y="34707"/>
                    <a:pt x="381366" y="51836"/>
                  </a:cubicBezTo>
                  <a:cubicBezTo>
                    <a:pt x="401918" y="69223"/>
                    <a:pt x="418629" y="90693"/>
                    <a:pt x="430450" y="114879"/>
                  </a:cubicBezTo>
                  <a:cubicBezTo>
                    <a:pt x="443202" y="141569"/>
                    <a:pt x="449570" y="170861"/>
                    <a:pt x="449047" y="200438"/>
                  </a:cubicBezTo>
                  <a:cubicBezTo>
                    <a:pt x="449417" y="219422"/>
                    <a:pt x="446850" y="238349"/>
                    <a:pt x="441437" y="256546"/>
                  </a:cubicBezTo>
                  <a:cubicBezTo>
                    <a:pt x="437074" y="270906"/>
                    <a:pt x="430477" y="284492"/>
                    <a:pt x="421894" y="296803"/>
                  </a:cubicBezTo>
                  <a:cubicBezTo>
                    <a:pt x="414509" y="307295"/>
                    <a:pt x="405368" y="316436"/>
                    <a:pt x="394876" y="323822"/>
                  </a:cubicBezTo>
                  <a:cubicBezTo>
                    <a:pt x="385649" y="330369"/>
                    <a:pt x="375611" y="335696"/>
                    <a:pt x="365020" y="339672"/>
                  </a:cubicBezTo>
                  <a:cubicBezTo>
                    <a:pt x="355735" y="343162"/>
                    <a:pt x="346125" y="345729"/>
                    <a:pt x="336336" y="347328"/>
                  </a:cubicBezTo>
                  <a:cubicBezTo>
                    <a:pt x="328771" y="348588"/>
                    <a:pt x="321129" y="349295"/>
                    <a:pt x="313460" y="349444"/>
                  </a:cubicBezTo>
                  <a:cubicBezTo>
                    <a:pt x="296380" y="349444"/>
                    <a:pt x="284177" y="345990"/>
                    <a:pt x="276850" y="339087"/>
                  </a:cubicBezTo>
                  <a:cubicBezTo>
                    <a:pt x="270177" y="333400"/>
                    <a:pt x="266020" y="325308"/>
                    <a:pt x="265277" y="316572"/>
                  </a:cubicBezTo>
                  <a:lnTo>
                    <a:pt x="264152" y="316572"/>
                  </a:lnTo>
                  <a:cubicBezTo>
                    <a:pt x="255024" y="325384"/>
                    <a:pt x="244771" y="332954"/>
                    <a:pt x="233666" y="339087"/>
                  </a:cubicBezTo>
                  <a:cubicBezTo>
                    <a:pt x="218950" y="346562"/>
                    <a:pt x="202559" y="350133"/>
                    <a:pt x="186069" y="349444"/>
                  </a:cubicBezTo>
                  <a:cubicBezTo>
                    <a:pt x="161707" y="349791"/>
                    <a:pt x="138453" y="339276"/>
                    <a:pt x="122620" y="320759"/>
                  </a:cubicBezTo>
                  <a:cubicBezTo>
                    <a:pt x="114578" y="311267"/>
                    <a:pt x="108458" y="300302"/>
                    <a:pt x="104608" y="288472"/>
                  </a:cubicBezTo>
                  <a:cubicBezTo>
                    <a:pt x="100218" y="275094"/>
                    <a:pt x="98056" y="261080"/>
                    <a:pt x="98214" y="246999"/>
                  </a:cubicBezTo>
                  <a:cubicBezTo>
                    <a:pt x="98101" y="229482"/>
                    <a:pt x="100916" y="212073"/>
                    <a:pt x="106544" y="195484"/>
                  </a:cubicBezTo>
                  <a:cubicBezTo>
                    <a:pt x="111953" y="179557"/>
                    <a:pt x="120103" y="164697"/>
                    <a:pt x="130636" y="151579"/>
                  </a:cubicBezTo>
                  <a:cubicBezTo>
                    <a:pt x="141002" y="138773"/>
                    <a:pt x="154011" y="128357"/>
                    <a:pt x="168777" y="121049"/>
                  </a:cubicBezTo>
                  <a:cubicBezTo>
                    <a:pt x="184740" y="113326"/>
                    <a:pt x="202293" y="109471"/>
                    <a:pt x="220022" y="109791"/>
                  </a:cubicBezTo>
                  <a:cubicBezTo>
                    <a:pt x="233959" y="109323"/>
                    <a:pt x="247815" y="112033"/>
                    <a:pt x="260549" y="117716"/>
                  </a:cubicBezTo>
                  <a:cubicBezTo>
                    <a:pt x="271852" y="123530"/>
                    <a:pt x="280795" y="133076"/>
                    <a:pt x="285856" y="144735"/>
                  </a:cubicBezTo>
                  <a:lnTo>
                    <a:pt x="287117" y="144735"/>
                  </a:lnTo>
                  <a:lnTo>
                    <a:pt x="291981" y="117266"/>
                  </a:lnTo>
                  <a:lnTo>
                    <a:pt x="349710" y="117266"/>
                  </a:lnTo>
                  <a:lnTo>
                    <a:pt x="327195" y="237453"/>
                  </a:lnTo>
                  <a:lnTo>
                    <a:pt x="323547" y="254519"/>
                  </a:lnTo>
                  <a:cubicBezTo>
                    <a:pt x="322313" y="260337"/>
                    <a:pt x="321692" y="266268"/>
                    <a:pt x="321701" y="272216"/>
                  </a:cubicBezTo>
                  <a:cubicBezTo>
                    <a:pt x="321368" y="277998"/>
                    <a:pt x="322529" y="283767"/>
                    <a:pt x="325078" y="288968"/>
                  </a:cubicBezTo>
                  <a:cubicBezTo>
                    <a:pt x="328014" y="293201"/>
                    <a:pt x="333071" y="295443"/>
                    <a:pt x="338182" y="294777"/>
                  </a:cubicBezTo>
                  <a:cubicBezTo>
                    <a:pt x="344914" y="294718"/>
                    <a:pt x="351520" y="292935"/>
                    <a:pt x="357365" y="289598"/>
                  </a:cubicBezTo>
                  <a:cubicBezTo>
                    <a:pt x="364250" y="285586"/>
                    <a:pt x="370023" y="279921"/>
                    <a:pt x="374161" y="273117"/>
                  </a:cubicBezTo>
                  <a:cubicBezTo>
                    <a:pt x="379565" y="264332"/>
                    <a:pt x="383573" y="254763"/>
                    <a:pt x="386050" y="244748"/>
                  </a:cubicBezTo>
                  <a:cubicBezTo>
                    <a:pt x="389314" y="231387"/>
                    <a:pt x="390827" y="217657"/>
                    <a:pt x="390553" y="203905"/>
                  </a:cubicBezTo>
                  <a:cubicBezTo>
                    <a:pt x="391007" y="181871"/>
                    <a:pt x="386959" y="159973"/>
                    <a:pt x="378665" y="139556"/>
                  </a:cubicBezTo>
                  <a:cubicBezTo>
                    <a:pt x="371244" y="121769"/>
                    <a:pt x="359990" y="105842"/>
                    <a:pt x="345702" y="92904"/>
                  </a:cubicBezTo>
                  <a:cubicBezTo>
                    <a:pt x="331139" y="79985"/>
                    <a:pt x="313992" y="70317"/>
                    <a:pt x="295403" y="64535"/>
                  </a:cubicBezTo>
                  <a:cubicBezTo>
                    <a:pt x="274671" y="58051"/>
                    <a:pt x="253047" y="54858"/>
                    <a:pt x="231324" y="55079"/>
                  </a:cubicBezTo>
                  <a:cubicBezTo>
                    <a:pt x="207742" y="54777"/>
                    <a:pt x="184330" y="59122"/>
                    <a:pt x="162428" y="67867"/>
                  </a:cubicBezTo>
                  <a:cubicBezTo>
                    <a:pt x="142308" y="75995"/>
                    <a:pt x="124124" y="88271"/>
                    <a:pt x="109066" y="103892"/>
                  </a:cubicBezTo>
                  <a:cubicBezTo>
                    <a:pt x="94008" y="119698"/>
                    <a:pt x="82282" y="138363"/>
                    <a:pt x="74573" y="158784"/>
                  </a:cubicBezTo>
                  <a:cubicBezTo>
                    <a:pt x="66296" y="180818"/>
                    <a:pt x="62158" y="204189"/>
                    <a:pt x="62369" y="227726"/>
                  </a:cubicBezTo>
                  <a:cubicBezTo>
                    <a:pt x="61982" y="252407"/>
                    <a:pt x="66575" y="276913"/>
                    <a:pt x="75879" y="299775"/>
                  </a:cubicBezTo>
                  <a:cubicBezTo>
                    <a:pt x="84322" y="320188"/>
                    <a:pt x="97124" y="338506"/>
                    <a:pt x="113389" y="353452"/>
                  </a:cubicBezTo>
                  <a:cubicBezTo>
                    <a:pt x="129978" y="368406"/>
                    <a:pt x="149369" y="379916"/>
                    <a:pt x="170443" y="387315"/>
                  </a:cubicBezTo>
                  <a:cubicBezTo>
                    <a:pt x="193323" y="395272"/>
                    <a:pt x="217414" y="399189"/>
                    <a:pt x="241636" y="398888"/>
                  </a:cubicBezTo>
                  <a:cubicBezTo>
                    <a:pt x="263265" y="399131"/>
                    <a:pt x="284789" y="395830"/>
                    <a:pt x="305355" y="389116"/>
                  </a:cubicBezTo>
                  <a:cubicBezTo>
                    <a:pt x="323984" y="382996"/>
                    <a:pt x="341424" y="373720"/>
                    <a:pt x="356915" y="361692"/>
                  </a:cubicBezTo>
                  <a:close/>
                  <a:moveTo>
                    <a:pt x="225065" y="164683"/>
                  </a:moveTo>
                  <a:cubicBezTo>
                    <a:pt x="215591" y="164530"/>
                    <a:pt x="206202" y="166516"/>
                    <a:pt x="197596" y="170492"/>
                  </a:cubicBezTo>
                  <a:cubicBezTo>
                    <a:pt x="189703" y="174189"/>
                    <a:pt x="182732" y="179606"/>
                    <a:pt x="177198" y="186343"/>
                  </a:cubicBezTo>
                  <a:cubicBezTo>
                    <a:pt x="171569" y="193296"/>
                    <a:pt x="167322" y="201257"/>
                    <a:pt x="164679" y="209804"/>
                  </a:cubicBezTo>
                  <a:cubicBezTo>
                    <a:pt x="161788" y="219089"/>
                    <a:pt x="160343" y="228762"/>
                    <a:pt x="160401" y="238488"/>
                  </a:cubicBezTo>
                  <a:cubicBezTo>
                    <a:pt x="160401" y="241731"/>
                    <a:pt x="160716" y="246504"/>
                    <a:pt x="161347" y="252808"/>
                  </a:cubicBezTo>
                  <a:cubicBezTo>
                    <a:pt x="161995" y="259293"/>
                    <a:pt x="163846" y="265597"/>
                    <a:pt x="166795" y="271406"/>
                  </a:cubicBezTo>
                  <a:cubicBezTo>
                    <a:pt x="170290" y="278003"/>
                    <a:pt x="175441" y="283573"/>
                    <a:pt x="181746" y="287572"/>
                  </a:cubicBezTo>
                  <a:cubicBezTo>
                    <a:pt x="190594" y="292755"/>
                    <a:pt x="200780" y="295200"/>
                    <a:pt x="211016" y="294597"/>
                  </a:cubicBezTo>
                  <a:cubicBezTo>
                    <a:pt x="221003" y="294948"/>
                    <a:pt x="230906" y="292633"/>
                    <a:pt x="239700" y="287887"/>
                  </a:cubicBezTo>
                  <a:cubicBezTo>
                    <a:pt x="247144" y="283704"/>
                    <a:pt x="253425" y="277728"/>
                    <a:pt x="257983" y="270505"/>
                  </a:cubicBezTo>
                  <a:cubicBezTo>
                    <a:pt x="262553" y="263219"/>
                    <a:pt x="265759" y="255163"/>
                    <a:pt x="267439" y="246729"/>
                  </a:cubicBezTo>
                  <a:cubicBezTo>
                    <a:pt x="269254" y="238200"/>
                    <a:pt x="270177" y="229509"/>
                    <a:pt x="270186" y="220791"/>
                  </a:cubicBezTo>
                  <a:cubicBezTo>
                    <a:pt x="270758" y="206566"/>
                    <a:pt x="266935" y="192512"/>
                    <a:pt x="259243" y="180534"/>
                  </a:cubicBezTo>
                  <a:cubicBezTo>
                    <a:pt x="251917" y="169965"/>
                    <a:pt x="240524" y="164683"/>
                    <a:pt x="225065" y="164683"/>
                  </a:cubicBezTo>
                  <a:close/>
                </a:path>
              </a:pathLst>
            </a:custGeom>
            <a:solidFill>
              <a:schemeClr val="accent1"/>
            </a:solidFill>
            <a:ln w="4501"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639D2BC9-4B1C-4ECC-AD07-4065A6F2E88E}"/>
                </a:ext>
              </a:extLst>
            </p:cNvPr>
            <p:cNvSpPr/>
            <p:nvPr/>
          </p:nvSpPr>
          <p:spPr>
            <a:xfrm rot="-1601399">
              <a:off x="9879919" y="1286155"/>
              <a:ext cx="11798" cy="110099"/>
            </a:xfrm>
            <a:custGeom>
              <a:avLst/>
              <a:gdLst>
                <a:gd name="connsiteX0" fmla="*/ 0 w 11798"/>
                <a:gd name="connsiteY0" fmla="*/ 0 h 110099"/>
                <a:gd name="connsiteX1" fmla="*/ 11798 w 11798"/>
                <a:gd name="connsiteY1" fmla="*/ 0 h 110099"/>
                <a:gd name="connsiteX2" fmla="*/ 11798 w 11798"/>
                <a:gd name="connsiteY2" fmla="*/ 110100 h 110099"/>
                <a:gd name="connsiteX3" fmla="*/ 0 w 11798"/>
                <a:gd name="connsiteY3" fmla="*/ 110100 h 110099"/>
              </a:gdLst>
              <a:ahLst/>
              <a:cxnLst>
                <a:cxn ang="0">
                  <a:pos x="connsiteX0" y="connsiteY0"/>
                </a:cxn>
                <a:cxn ang="0">
                  <a:pos x="connsiteX1" y="connsiteY1"/>
                </a:cxn>
                <a:cxn ang="0">
                  <a:pos x="connsiteX2" y="connsiteY2"/>
                </a:cxn>
                <a:cxn ang="0">
                  <a:pos x="connsiteX3" y="connsiteY3"/>
                </a:cxn>
              </a:cxnLst>
              <a:rect l="l" t="t" r="r" b="b"/>
              <a:pathLst>
                <a:path w="11798" h="110099">
                  <a:moveTo>
                    <a:pt x="0" y="0"/>
                  </a:moveTo>
                  <a:lnTo>
                    <a:pt x="11798" y="0"/>
                  </a:lnTo>
                  <a:lnTo>
                    <a:pt x="11798" y="110100"/>
                  </a:lnTo>
                  <a:lnTo>
                    <a:pt x="0" y="110100"/>
                  </a:lnTo>
                  <a:close/>
                </a:path>
              </a:pathLst>
            </a:custGeom>
            <a:solidFill>
              <a:srgbClr val="231F20"/>
            </a:solidFill>
            <a:ln w="4501"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B059ED8D-6DC5-46D5-A983-0910D18FE5FD}"/>
                </a:ext>
              </a:extLst>
            </p:cNvPr>
            <p:cNvSpPr/>
            <p:nvPr/>
          </p:nvSpPr>
          <p:spPr>
            <a:xfrm>
              <a:off x="9853549" y="1286988"/>
              <a:ext cx="64522" cy="108342"/>
            </a:xfrm>
            <a:custGeom>
              <a:avLst/>
              <a:gdLst>
                <a:gd name="connsiteX0" fmla="*/ 51745 w 64522"/>
                <a:gd name="connsiteY0" fmla="*/ 108296 h 108342"/>
                <a:gd name="connsiteX1" fmla="*/ 49719 w 64522"/>
                <a:gd name="connsiteY1" fmla="*/ 107035 h 108342"/>
                <a:gd name="connsiteX2" fmla="*/ 185 w 64522"/>
                <a:gd name="connsiteY2" fmla="*/ 8688 h 108342"/>
                <a:gd name="connsiteX3" fmla="*/ 185 w 64522"/>
                <a:gd name="connsiteY3" fmla="*/ 6977 h 108342"/>
                <a:gd name="connsiteX4" fmla="*/ 1266 w 64522"/>
                <a:gd name="connsiteY4" fmla="*/ 5671 h 108342"/>
                <a:gd name="connsiteX5" fmla="*/ 11848 w 64522"/>
                <a:gd name="connsiteY5" fmla="*/ 222 h 108342"/>
                <a:gd name="connsiteX6" fmla="*/ 14820 w 64522"/>
                <a:gd name="connsiteY6" fmla="*/ 1213 h 108342"/>
                <a:gd name="connsiteX7" fmla="*/ 64354 w 64522"/>
                <a:gd name="connsiteY7" fmla="*/ 99605 h 108342"/>
                <a:gd name="connsiteX8" fmla="*/ 64354 w 64522"/>
                <a:gd name="connsiteY8" fmla="*/ 101316 h 108342"/>
                <a:gd name="connsiteX9" fmla="*/ 63228 w 64522"/>
                <a:gd name="connsiteY9" fmla="*/ 102622 h 108342"/>
                <a:gd name="connsiteX10" fmla="*/ 52736 w 64522"/>
                <a:gd name="connsiteY10" fmla="*/ 108296 h 108342"/>
                <a:gd name="connsiteX11" fmla="*/ 51745 w 64522"/>
                <a:gd name="connsiteY11" fmla="*/ 108296 h 108342"/>
                <a:gd name="connsiteX12" fmla="*/ 5319 w 64522"/>
                <a:gd name="connsiteY12" fmla="*/ 8733 h 108342"/>
                <a:gd name="connsiteX13" fmla="*/ 52736 w 64522"/>
                <a:gd name="connsiteY13" fmla="*/ 103297 h 108342"/>
                <a:gd name="connsiteX14" fmla="*/ 59265 w 64522"/>
                <a:gd name="connsiteY14" fmla="*/ 100010 h 108342"/>
                <a:gd name="connsiteX15" fmla="*/ 11848 w 64522"/>
                <a:gd name="connsiteY15" fmla="*/ 5446 h 10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522" h="108342">
                  <a:moveTo>
                    <a:pt x="51745" y="108296"/>
                  </a:moveTo>
                  <a:cubicBezTo>
                    <a:pt x="50885" y="108298"/>
                    <a:pt x="50097" y="107808"/>
                    <a:pt x="49719" y="107035"/>
                  </a:cubicBezTo>
                  <a:lnTo>
                    <a:pt x="185" y="8688"/>
                  </a:lnTo>
                  <a:cubicBezTo>
                    <a:pt x="-62" y="8144"/>
                    <a:pt x="-62" y="7520"/>
                    <a:pt x="185" y="6977"/>
                  </a:cubicBezTo>
                  <a:cubicBezTo>
                    <a:pt x="362" y="6418"/>
                    <a:pt x="749" y="5949"/>
                    <a:pt x="1266" y="5671"/>
                  </a:cubicBezTo>
                  <a:lnTo>
                    <a:pt x="11848" y="222"/>
                  </a:lnTo>
                  <a:cubicBezTo>
                    <a:pt x="12944" y="-304"/>
                    <a:pt x="14259" y="134"/>
                    <a:pt x="14820" y="1213"/>
                  </a:cubicBezTo>
                  <a:lnTo>
                    <a:pt x="64354" y="99605"/>
                  </a:lnTo>
                  <a:cubicBezTo>
                    <a:pt x="64579" y="100153"/>
                    <a:pt x="64579" y="100768"/>
                    <a:pt x="64354" y="101316"/>
                  </a:cubicBezTo>
                  <a:cubicBezTo>
                    <a:pt x="64174" y="101889"/>
                    <a:pt x="63768" y="102362"/>
                    <a:pt x="63228" y="102622"/>
                  </a:cubicBezTo>
                  <a:lnTo>
                    <a:pt x="52736" y="108296"/>
                  </a:lnTo>
                  <a:cubicBezTo>
                    <a:pt x="52407" y="108358"/>
                    <a:pt x="52074" y="108358"/>
                    <a:pt x="51745" y="108296"/>
                  </a:cubicBezTo>
                  <a:close/>
                  <a:moveTo>
                    <a:pt x="5319" y="8733"/>
                  </a:moveTo>
                  <a:lnTo>
                    <a:pt x="52736" y="103297"/>
                  </a:lnTo>
                  <a:lnTo>
                    <a:pt x="59265" y="100010"/>
                  </a:lnTo>
                  <a:lnTo>
                    <a:pt x="11848" y="5446"/>
                  </a:lnTo>
                  <a:close/>
                </a:path>
              </a:pathLst>
            </a:custGeom>
            <a:solidFill>
              <a:srgbClr val="231F20"/>
            </a:solidFill>
            <a:ln w="4501"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8E17EA37-C890-4493-A1DF-C0E55762A827}"/>
                </a:ext>
              </a:extLst>
            </p:cNvPr>
            <p:cNvSpPr/>
            <p:nvPr/>
          </p:nvSpPr>
          <p:spPr>
            <a:xfrm>
              <a:off x="9867435" y="1334625"/>
              <a:ext cx="77170" cy="119198"/>
            </a:xfrm>
            <a:custGeom>
              <a:avLst/>
              <a:gdLst>
                <a:gd name="connsiteX0" fmla="*/ 77171 w 77170"/>
                <a:gd name="connsiteY0" fmla="*/ 95378 h 119198"/>
                <a:gd name="connsiteX1" fmla="*/ 49567 w 77170"/>
                <a:gd name="connsiteY1" fmla="*/ 53995 h 119198"/>
                <a:gd name="connsiteX2" fmla="*/ 48666 w 77170"/>
                <a:gd name="connsiteY2" fmla="*/ 15899 h 119198"/>
                <a:gd name="connsiteX3" fmla="*/ 32680 w 77170"/>
                <a:gd name="connsiteY3" fmla="*/ 37874 h 119198"/>
                <a:gd name="connsiteX4" fmla="*/ 4176 w 77170"/>
                <a:gd name="connsiteY4" fmla="*/ 138 h 119198"/>
                <a:gd name="connsiteX5" fmla="*/ 3411 w 77170"/>
                <a:gd name="connsiteY5" fmla="*/ 38639 h 119198"/>
                <a:gd name="connsiteX6" fmla="*/ 47090 w 77170"/>
                <a:gd name="connsiteY6" fmla="*/ 119199 h 11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170" h="119198">
                  <a:moveTo>
                    <a:pt x="77171" y="95378"/>
                  </a:moveTo>
                  <a:cubicBezTo>
                    <a:pt x="75910" y="91505"/>
                    <a:pt x="50513" y="60704"/>
                    <a:pt x="49567" y="53995"/>
                  </a:cubicBezTo>
                  <a:cubicBezTo>
                    <a:pt x="48621" y="47285"/>
                    <a:pt x="54340" y="19771"/>
                    <a:pt x="48666" y="15899"/>
                  </a:cubicBezTo>
                  <a:cubicBezTo>
                    <a:pt x="42992" y="12026"/>
                    <a:pt x="32680" y="37874"/>
                    <a:pt x="32680" y="37874"/>
                  </a:cubicBezTo>
                  <a:cubicBezTo>
                    <a:pt x="32680" y="37874"/>
                    <a:pt x="10525" y="-2654"/>
                    <a:pt x="4176" y="138"/>
                  </a:cubicBezTo>
                  <a:cubicBezTo>
                    <a:pt x="-2173" y="2930"/>
                    <a:pt x="-327" y="25085"/>
                    <a:pt x="3411" y="38639"/>
                  </a:cubicBezTo>
                  <a:cubicBezTo>
                    <a:pt x="7148" y="52193"/>
                    <a:pt x="47090" y="119199"/>
                    <a:pt x="47090" y="119199"/>
                  </a:cubicBezTo>
                  <a:close/>
                </a:path>
              </a:pathLst>
            </a:custGeom>
            <a:solidFill>
              <a:srgbClr val="FFFFFF"/>
            </a:solidFill>
            <a:ln w="4501"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0E781120-A1A8-43E5-A99A-4D160F5BE56A}"/>
                </a:ext>
              </a:extLst>
            </p:cNvPr>
            <p:cNvSpPr/>
            <p:nvPr/>
          </p:nvSpPr>
          <p:spPr>
            <a:xfrm>
              <a:off x="9865136" y="1332632"/>
              <a:ext cx="81479" cy="123580"/>
            </a:xfrm>
            <a:custGeom>
              <a:avLst/>
              <a:gdLst>
                <a:gd name="connsiteX0" fmla="*/ 49389 w 81479"/>
                <a:gd name="connsiteY0" fmla="*/ 123579 h 123580"/>
                <a:gd name="connsiteX1" fmla="*/ 48984 w 81479"/>
                <a:gd name="connsiteY1" fmla="*/ 123579 h 123580"/>
                <a:gd name="connsiteX2" fmla="*/ 47453 w 81479"/>
                <a:gd name="connsiteY2" fmla="*/ 122498 h 123580"/>
                <a:gd name="connsiteX3" fmla="*/ 3368 w 81479"/>
                <a:gd name="connsiteY3" fmla="*/ 41443 h 123580"/>
                <a:gd name="connsiteX4" fmla="*/ 5484 w 81479"/>
                <a:gd name="connsiteY4" fmla="*/ 240 h 123580"/>
                <a:gd name="connsiteX5" fmla="*/ 34574 w 81479"/>
                <a:gd name="connsiteY5" fmla="*/ 34959 h 123580"/>
                <a:gd name="connsiteX6" fmla="*/ 48083 w 81479"/>
                <a:gd name="connsiteY6" fmla="*/ 15640 h 123580"/>
                <a:gd name="connsiteX7" fmla="*/ 52001 w 81479"/>
                <a:gd name="connsiteY7" fmla="*/ 16226 h 123580"/>
                <a:gd name="connsiteX8" fmla="*/ 54523 w 81479"/>
                <a:gd name="connsiteY8" fmla="*/ 44190 h 123580"/>
                <a:gd name="connsiteX9" fmla="*/ 53892 w 81479"/>
                <a:gd name="connsiteY9" fmla="*/ 55898 h 123580"/>
                <a:gd name="connsiteX10" fmla="*/ 71544 w 81479"/>
                <a:gd name="connsiteY10" fmla="*/ 82601 h 123580"/>
                <a:gd name="connsiteX11" fmla="*/ 81361 w 81479"/>
                <a:gd name="connsiteY11" fmla="*/ 96876 h 123580"/>
                <a:gd name="connsiteX12" fmla="*/ 80640 w 81479"/>
                <a:gd name="connsiteY12" fmla="*/ 99352 h 123580"/>
                <a:gd name="connsiteX13" fmla="*/ 50560 w 81479"/>
                <a:gd name="connsiteY13" fmla="*/ 123309 h 123580"/>
                <a:gd name="connsiteX14" fmla="*/ 49389 w 81479"/>
                <a:gd name="connsiteY14" fmla="*/ 123579 h 123580"/>
                <a:gd name="connsiteX15" fmla="*/ 6970 w 81479"/>
                <a:gd name="connsiteY15" fmla="*/ 4113 h 123580"/>
                <a:gd name="connsiteX16" fmla="*/ 7736 w 81479"/>
                <a:gd name="connsiteY16" fmla="*/ 40137 h 123580"/>
                <a:gd name="connsiteX17" fmla="*/ 49975 w 81479"/>
                <a:gd name="connsiteY17" fmla="*/ 117995 h 123580"/>
                <a:gd name="connsiteX18" fmla="*/ 76588 w 81479"/>
                <a:gd name="connsiteY18" fmla="*/ 96831 h 123580"/>
                <a:gd name="connsiteX19" fmla="*/ 68167 w 81479"/>
                <a:gd name="connsiteY19" fmla="*/ 85123 h 123580"/>
                <a:gd name="connsiteX20" fmla="*/ 49659 w 81479"/>
                <a:gd name="connsiteY20" fmla="*/ 56348 h 123580"/>
                <a:gd name="connsiteX21" fmla="*/ 50290 w 81479"/>
                <a:gd name="connsiteY21" fmla="*/ 43604 h 123580"/>
                <a:gd name="connsiteX22" fmla="*/ 49704 w 81479"/>
                <a:gd name="connsiteY22" fmla="*/ 19783 h 123580"/>
                <a:gd name="connsiteX23" fmla="*/ 49704 w 81479"/>
                <a:gd name="connsiteY23" fmla="*/ 19783 h 123580"/>
                <a:gd name="connsiteX24" fmla="*/ 36961 w 81479"/>
                <a:gd name="connsiteY24" fmla="*/ 40767 h 123580"/>
                <a:gd name="connsiteX25" fmla="*/ 34979 w 81479"/>
                <a:gd name="connsiteY25" fmla="*/ 42163 h 123580"/>
                <a:gd name="connsiteX26" fmla="*/ 32908 w 81479"/>
                <a:gd name="connsiteY26" fmla="*/ 40993 h 123580"/>
                <a:gd name="connsiteX27" fmla="*/ 6970 w 81479"/>
                <a:gd name="connsiteY27" fmla="*/ 4113 h 12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1479" h="123580">
                  <a:moveTo>
                    <a:pt x="49389" y="123579"/>
                  </a:moveTo>
                  <a:lnTo>
                    <a:pt x="48984" y="123579"/>
                  </a:lnTo>
                  <a:cubicBezTo>
                    <a:pt x="48335" y="123471"/>
                    <a:pt x="47773" y="123074"/>
                    <a:pt x="47453" y="122498"/>
                  </a:cubicBezTo>
                  <a:cubicBezTo>
                    <a:pt x="45787" y="119751"/>
                    <a:pt x="6925" y="54952"/>
                    <a:pt x="3368" y="41443"/>
                  </a:cubicBezTo>
                  <a:cubicBezTo>
                    <a:pt x="1386" y="33743"/>
                    <a:pt x="-4107" y="4248"/>
                    <a:pt x="5484" y="240"/>
                  </a:cubicBezTo>
                  <a:cubicBezTo>
                    <a:pt x="11743" y="-2372"/>
                    <a:pt x="24352" y="16811"/>
                    <a:pt x="34574" y="34959"/>
                  </a:cubicBezTo>
                  <a:cubicBezTo>
                    <a:pt x="37681" y="28069"/>
                    <a:pt x="43265" y="16946"/>
                    <a:pt x="48083" y="15640"/>
                  </a:cubicBezTo>
                  <a:cubicBezTo>
                    <a:pt x="49412" y="15220"/>
                    <a:pt x="50857" y="15436"/>
                    <a:pt x="52001" y="16226"/>
                  </a:cubicBezTo>
                  <a:cubicBezTo>
                    <a:pt x="56504" y="19333"/>
                    <a:pt x="55874" y="29735"/>
                    <a:pt x="54523" y="44190"/>
                  </a:cubicBezTo>
                  <a:cubicBezTo>
                    <a:pt x="54023" y="48071"/>
                    <a:pt x="53811" y="51985"/>
                    <a:pt x="53892" y="55898"/>
                  </a:cubicBezTo>
                  <a:cubicBezTo>
                    <a:pt x="54388" y="59455"/>
                    <a:pt x="65150" y="73910"/>
                    <a:pt x="71544" y="82601"/>
                  </a:cubicBezTo>
                  <a:cubicBezTo>
                    <a:pt x="75255" y="87041"/>
                    <a:pt x="78542" y="91821"/>
                    <a:pt x="81361" y="96876"/>
                  </a:cubicBezTo>
                  <a:cubicBezTo>
                    <a:pt x="81663" y="97770"/>
                    <a:pt x="81374" y="98760"/>
                    <a:pt x="80640" y="99352"/>
                  </a:cubicBezTo>
                  <a:lnTo>
                    <a:pt x="50560" y="123309"/>
                  </a:lnTo>
                  <a:cubicBezTo>
                    <a:pt x="50200" y="123502"/>
                    <a:pt x="49794" y="123592"/>
                    <a:pt x="49389" y="123579"/>
                  </a:cubicBezTo>
                  <a:close/>
                  <a:moveTo>
                    <a:pt x="6970" y="4113"/>
                  </a:moveTo>
                  <a:cubicBezTo>
                    <a:pt x="3368" y="5644"/>
                    <a:pt x="3638" y="24106"/>
                    <a:pt x="7736" y="40137"/>
                  </a:cubicBezTo>
                  <a:cubicBezTo>
                    <a:pt x="10798" y="51845"/>
                    <a:pt x="43040" y="106287"/>
                    <a:pt x="49975" y="117995"/>
                  </a:cubicBezTo>
                  <a:lnTo>
                    <a:pt x="76588" y="96831"/>
                  </a:lnTo>
                  <a:cubicBezTo>
                    <a:pt x="75057" y="94399"/>
                    <a:pt x="71409" y="89491"/>
                    <a:pt x="68167" y="85123"/>
                  </a:cubicBezTo>
                  <a:cubicBezTo>
                    <a:pt x="57720" y="71028"/>
                    <a:pt x="50155" y="60716"/>
                    <a:pt x="49659" y="56348"/>
                  </a:cubicBezTo>
                  <a:cubicBezTo>
                    <a:pt x="49484" y="52090"/>
                    <a:pt x="49695" y="47825"/>
                    <a:pt x="50290" y="43604"/>
                  </a:cubicBezTo>
                  <a:cubicBezTo>
                    <a:pt x="50920" y="36445"/>
                    <a:pt x="52361" y="21584"/>
                    <a:pt x="49704" y="19783"/>
                  </a:cubicBezTo>
                  <a:lnTo>
                    <a:pt x="49704" y="19783"/>
                  </a:lnTo>
                  <a:cubicBezTo>
                    <a:pt x="47453" y="19783"/>
                    <a:pt x="41374" y="29780"/>
                    <a:pt x="36961" y="40767"/>
                  </a:cubicBezTo>
                  <a:cubicBezTo>
                    <a:pt x="36618" y="41572"/>
                    <a:pt x="35853" y="42113"/>
                    <a:pt x="34979" y="42163"/>
                  </a:cubicBezTo>
                  <a:cubicBezTo>
                    <a:pt x="34119" y="42211"/>
                    <a:pt x="33309" y="41754"/>
                    <a:pt x="32908" y="40993"/>
                  </a:cubicBezTo>
                  <a:cubicBezTo>
                    <a:pt x="23316" y="23476"/>
                    <a:pt x="10618" y="4563"/>
                    <a:pt x="6970" y="4113"/>
                  </a:cubicBezTo>
                  <a:close/>
                </a:path>
              </a:pathLst>
            </a:custGeom>
            <a:solidFill>
              <a:srgbClr val="231F20"/>
            </a:solidFill>
            <a:ln w="4501"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A15C8396-4D81-4B68-AF9B-6F240600DDF4}"/>
                </a:ext>
              </a:extLst>
            </p:cNvPr>
            <p:cNvSpPr/>
            <p:nvPr/>
          </p:nvSpPr>
          <p:spPr>
            <a:xfrm>
              <a:off x="9804778" y="1989689"/>
              <a:ext cx="82372" cy="71463"/>
            </a:xfrm>
            <a:custGeom>
              <a:avLst/>
              <a:gdLst>
                <a:gd name="connsiteX0" fmla="*/ 29548 w 82372"/>
                <a:gd name="connsiteY0" fmla="*/ 0 h 71463"/>
                <a:gd name="connsiteX1" fmla="*/ 98 w 82372"/>
                <a:gd name="connsiteY1" fmla="*/ 56288 h 71463"/>
                <a:gd name="connsiteX2" fmla="*/ 52919 w 82372"/>
                <a:gd name="connsiteY2" fmla="*/ 71464 h 71463"/>
                <a:gd name="connsiteX3" fmla="*/ 82369 w 82372"/>
                <a:gd name="connsiteY3" fmla="*/ 24857 h 71463"/>
                <a:gd name="connsiteX4" fmla="*/ 29548 w 82372"/>
                <a:gd name="connsiteY4" fmla="*/ 0 h 71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72" h="71463">
                  <a:moveTo>
                    <a:pt x="29548" y="0"/>
                  </a:moveTo>
                  <a:cubicBezTo>
                    <a:pt x="29548" y="0"/>
                    <a:pt x="-1974" y="56063"/>
                    <a:pt x="98" y="56288"/>
                  </a:cubicBezTo>
                  <a:cubicBezTo>
                    <a:pt x="2169" y="56513"/>
                    <a:pt x="52919" y="71464"/>
                    <a:pt x="52919" y="71464"/>
                  </a:cubicBezTo>
                  <a:cubicBezTo>
                    <a:pt x="52919" y="71464"/>
                    <a:pt x="82774" y="26028"/>
                    <a:pt x="82369" y="24857"/>
                  </a:cubicBezTo>
                  <a:cubicBezTo>
                    <a:pt x="81963" y="23686"/>
                    <a:pt x="29548" y="0"/>
                    <a:pt x="29548" y="0"/>
                  </a:cubicBezTo>
                  <a:close/>
                </a:path>
              </a:pathLst>
            </a:custGeom>
            <a:solidFill>
              <a:srgbClr val="FFFFFF"/>
            </a:solidFill>
            <a:ln w="4501"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50FF34C6-D3F6-4B02-B7BF-CEE206845CB4}"/>
                </a:ext>
              </a:extLst>
            </p:cNvPr>
            <p:cNvSpPr/>
            <p:nvPr/>
          </p:nvSpPr>
          <p:spPr>
            <a:xfrm>
              <a:off x="9802549" y="1987621"/>
              <a:ext cx="86878" cy="76038"/>
            </a:xfrm>
            <a:custGeom>
              <a:avLst/>
              <a:gdLst>
                <a:gd name="connsiteX0" fmla="*/ 55147 w 86878"/>
                <a:gd name="connsiteY0" fmla="*/ 76008 h 76038"/>
                <a:gd name="connsiteX1" fmla="*/ 54517 w 86878"/>
                <a:gd name="connsiteY1" fmla="*/ 76008 h 76038"/>
                <a:gd name="connsiteX2" fmla="*/ 2011 w 86878"/>
                <a:gd name="connsiteY2" fmla="*/ 60923 h 76038"/>
                <a:gd name="connsiteX3" fmla="*/ 210 w 86878"/>
                <a:gd name="connsiteY3" fmla="*/ 59662 h 76038"/>
                <a:gd name="connsiteX4" fmla="*/ 29840 w 86878"/>
                <a:gd name="connsiteY4" fmla="*/ 1122 h 76038"/>
                <a:gd name="connsiteX5" fmla="*/ 32722 w 86878"/>
                <a:gd name="connsiteY5" fmla="*/ 221 h 76038"/>
                <a:gd name="connsiteX6" fmla="*/ 86759 w 86878"/>
                <a:gd name="connsiteY6" fmla="*/ 26339 h 76038"/>
                <a:gd name="connsiteX7" fmla="*/ 57129 w 86878"/>
                <a:gd name="connsiteY7" fmla="*/ 74972 h 76038"/>
                <a:gd name="connsiteX8" fmla="*/ 55147 w 86878"/>
                <a:gd name="connsiteY8" fmla="*/ 76008 h 76038"/>
                <a:gd name="connsiteX9" fmla="*/ 5028 w 86878"/>
                <a:gd name="connsiteY9" fmla="*/ 56915 h 76038"/>
                <a:gd name="connsiteX10" fmla="*/ 54202 w 86878"/>
                <a:gd name="connsiteY10" fmla="*/ 71100 h 76038"/>
                <a:gd name="connsiteX11" fmla="*/ 81670 w 86878"/>
                <a:gd name="connsiteY11" fmla="*/ 28005 h 76038"/>
                <a:gd name="connsiteX12" fmla="*/ 32722 w 86878"/>
                <a:gd name="connsiteY12" fmla="*/ 5175 h 76038"/>
                <a:gd name="connsiteX13" fmla="*/ 5028 w 86878"/>
                <a:gd name="connsiteY13" fmla="*/ 56915 h 7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878" h="76038">
                  <a:moveTo>
                    <a:pt x="55147" y="76008"/>
                  </a:moveTo>
                  <a:cubicBezTo>
                    <a:pt x="54939" y="76049"/>
                    <a:pt x="54725" y="76049"/>
                    <a:pt x="54517" y="76008"/>
                  </a:cubicBezTo>
                  <a:cubicBezTo>
                    <a:pt x="34568" y="70154"/>
                    <a:pt x="4173" y="61283"/>
                    <a:pt x="2011" y="60923"/>
                  </a:cubicBezTo>
                  <a:cubicBezTo>
                    <a:pt x="1262" y="60770"/>
                    <a:pt x="609" y="60315"/>
                    <a:pt x="210" y="59662"/>
                  </a:cubicBezTo>
                  <a:cubicBezTo>
                    <a:pt x="-465" y="58356"/>
                    <a:pt x="-1366" y="56555"/>
                    <a:pt x="29840" y="1122"/>
                  </a:cubicBezTo>
                  <a:cubicBezTo>
                    <a:pt x="30413" y="109"/>
                    <a:pt x="31674" y="-287"/>
                    <a:pt x="32722" y="221"/>
                  </a:cubicBezTo>
                  <a:cubicBezTo>
                    <a:pt x="85948" y="24313"/>
                    <a:pt x="86264" y="25213"/>
                    <a:pt x="86759" y="26339"/>
                  </a:cubicBezTo>
                  <a:cubicBezTo>
                    <a:pt x="87254" y="27465"/>
                    <a:pt x="87615" y="28546"/>
                    <a:pt x="57129" y="74972"/>
                  </a:cubicBezTo>
                  <a:cubicBezTo>
                    <a:pt x="56698" y="75643"/>
                    <a:pt x="55945" y="76040"/>
                    <a:pt x="55147" y="76008"/>
                  </a:cubicBezTo>
                  <a:close/>
                  <a:moveTo>
                    <a:pt x="5028" y="56915"/>
                  </a:moveTo>
                  <a:cubicBezTo>
                    <a:pt x="13764" y="59212"/>
                    <a:pt x="42494" y="67632"/>
                    <a:pt x="54202" y="71100"/>
                  </a:cubicBezTo>
                  <a:cubicBezTo>
                    <a:pt x="63883" y="56285"/>
                    <a:pt x="78248" y="34129"/>
                    <a:pt x="81670" y="28005"/>
                  </a:cubicBezTo>
                  <a:cubicBezTo>
                    <a:pt x="75231" y="24628"/>
                    <a:pt x="50149" y="12965"/>
                    <a:pt x="32722" y="5175"/>
                  </a:cubicBezTo>
                  <a:cubicBezTo>
                    <a:pt x="22725" y="22917"/>
                    <a:pt x="8135" y="49530"/>
                    <a:pt x="5028" y="56915"/>
                  </a:cubicBezTo>
                  <a:close/>
                </a:path>
              </a:pathLst>
            </a:custGeom>
            <a:solidFill>
              <a:srgbClr val="231F20"/>
            </a:solidFill>
            <a:ln w="4501"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3D84AF58-314A-4426-ADF9-975771644A33}"/>
                </a:ext>
              </a:extLst>
            </p:cNvPr>
            <p:cNvSpPr/>
            <p:nvPr/>
          </p:nvSpPr>
          <p:spPr>
            <a:xfrm>
              <a:off x="9714715" y="2045530"/>
              <a:ext cx="143116" cy="65290"/>
            </a:xfrm>
            <a:custGeom>
              <a:avLst/>
              <a:gdLst>
                <a:gd name="connsiteX0" fmla="*/ 90161 w 143116"/>
                <a:gd name="connsiteY0" fmla="*/ 627 h 65290"/>
                <a:gd name="connsiteX1" fmla="*/ 100 w 143116"/>
                <a:gd name="connsiteY1" fmla="*/ 11254 h 65290"/>
                <a:gd name="connsiteX2" fmla="*/ 122538 w 143116"/>
                <a:gd name="connsiteY2" fmla="*/ 65291 h 65290"/>
                <a:gd name="connsiteX3" fmla="*/ 143117 w 143116"/>
                <a:gd name="connsiteY3" fmla="*/ 15757 h 65290"/>
              </a:gdLst>
              <a:ahLst/>
              <a:cxnLst>
                <a:cxn ang="0">
                  <a:pos x="connsiteX0" y="connsiteY0"/>
                </a:cxn>
                <a:cxn ang="0">
                  <a:pos x="connsiteX1" y="connsiteY1"/>
                </a:cxn>
                <a:cxn ang="0">
                  <a:pos x="connsiteX2" y="connsiteY2"/>
                </a:cxn>
                <a:cxn ang="0">
                  <a:pos x="connsiteX3" y="connsiteY3"/>
                </a:cxn>
              </a:cxnLst>
              <a:rect l="l" t="t" r="r" b="b"/>
              <a:pathLst>
                <a:path w="143116" h="65290">
                  <a:moveTo>
                    <a:pt x="90161" y="627"/>
                  </a:moveTo>
                  <a:cubicBezTo>
                    <a:pt x="90161" y="627"/>
                    <a:pt x="4242" y="-3876"/>
                    <a:pt x="100" y="11254"/>
                  </a:cubicBezTo>
                  <a:cubicBezTo>
                    <a:pt x="-4043" y="26384"/>
                    <a:pt x="122538" y="65291"/>
                    <a:pt x="122538" y="65291"/>
                  </a:cubicBezTo>
                  <a:lnTo>
                    <a:pt x="143117" y="15757"/>
                  </a:lnTo>
                  <a:close/>
                </a:path>
              </a:pathLst>
            </a:custGeom>
            <a:solidFill>
              <a:srgbClr val="231F20"/>
            </a:solidFill>
            <a:ln w="4501"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D26B5A8-01ED-4A5D-99E9-BEC291FE3F93}"/>
                </a:ext>
              </a:extLst>
            </p:cNvPr>
            <p:cNvSpPr/>
            <p:nvPr/>
          </p:nvSpPr>
          <p:spPr>
            <a:xfrm>
              <a:off x="9712323" y="2043248"/>
              <a:ext cx="147540" cy="70005"/>
            </a:xfrm>
            <a:custGeom>
              <a:avLst/>
              <a:gdLst>
                <a:gd name="connsiteX0" fmla="*/ 124750 w 147540"/>
                <a:gd name="connsiteY0" fmla="*/ 70005 h 70005"/>
                <a:gd name="connsiteX1" fmla="*/ 124074 w 147540"/>
                <a:gd name="connsiteY1" fmla="*/ 70005 h 70005"/>
                <a:gd name="connsiteX2" fmla="*/ 150 w 147540"/>
                <a:gd name="connsiteY2" fmla="*/ 12996 h 70005"/>
                <a:gd name="connsiteX3" fmla="*/ 92598 w 147540"/>
                <a:gd name="connsiteY3" fmla="*/ 748 h 70005"/>
                <a:gd name="connsiteX4" fmla="*/ 93093 w 147540"/>
                <a:gd name="connsiteY4" fmla="*/ 748 h 70005"/>
                <a:gd name="connsiteX5" fmla="*/ 145959 w 147540"/>
                <a:gd name="connsiteY5" fmla="*/ 15968 h 70005"/>
                <a:gd name="connsiteX6" fmla="*/ 147355 w 147540"/>
                <a:gd name="connsiteY6" fmla="*/ 17139 h 70005"/>
                <a:gd name="connsiteX7" fmla="*/ 147355 w 147540"/>
                <a:gd name="connsiteY7" fmla="*/ 18985 h 70005"/>
                <a:gd name="connsiteX8" fmla="*/ 126776 w 147540"/>
                <a:gd name="connsiteY8" fmla="*/ 68519 h 70005"/>
                <a:gd name="connsiteX9" fmla="*/ 124750 w 147540"/>
                <a:gd name="connsiteY9" fmla="*/ 70005 h 70005"/>
                <a:gd name="connsiteX10" fmla="*/ 65489 w 147540"/>
                <a:gd name="connsiteY10" fmla="*/ 4440 h 70005"/>
                <a:gd name="connsiteX11" fmla="*/ 4518 w 147540"/>
                <a:gd name="connsiteY11" fmla="*/ 14122 h 70005"/>
                <a:gd name="connsiteX12" fmla="*/ 123489 w 147540"/>
                <a:gd name="connsiteY12" fmla="*/ 65007 h 70005"/>
                <a:gd name="connsiteX13" fmla="*/ 142357 w 147540"/>
                <a:gd name="connsiteY13" fmla="*/ 19571 h 70005"/>
                <a:gd name="connsiteX14" fmla="*/ 92147 w 147540"/>
                <a:gd name="connsiteY14" fmla="*/ 4981 h 70005"/>
                <a:gd name="connsiteX15" fmla="*/ 65489 w 147540"/>
                <a:gd name="connsiteY15" fmla="*/ 4440 h 7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7540" h="70005">
                  <a:moveTo>
                    <a:pt x="124750" y="70005"/>
                  </a:moveTo>
                  <a:lnTo>
                    <a:pt x="124074" y="70005"/>
                  </a:lnTo>
                  <a:cubicBezTo>
                    <a:pt x="93859" y="60684"/>
                    <a:pt x="-4353" y="29117"/>
                    <a:pt x="150" y="12996"/>
                  </a:cubicBezTo>
                  <a:cubicBezTo>
                    <a:pt x="4653" y="-3125"/>
                    <a:pt x="77963" y="-18"/>
                    <a:pt x="92598" y="748"/>
                  </a:cubicBezTo>
                  <a:lnTo>
                    <a:pt x="93093" y="748"/>
                  </a:lnTo>
                  <a:lnTo>
                    <a:pt x="145959" y="15968"/>
                  </a:lnTo>
                  <a:cubicBezTo>
                    <a:pt x="146569" y="16144"/>
                    <a:pt x="147075" y="16572"/>
                    <a:pt x="147355" y="17139"/>
                  </a:cubicBezTo>
                  <a:cubicBezTo>
                    <a:pt x="147603" y="17729"/>
                    <a:pt x="147603" y="18395"/>
                    <a:pt x="147355" y="18985"/>
                  </a:cubicBezTo>
                  <a:lnTo>
                    <a:pt x="126776" y="68519"/>
                  </a:lnTo>
                  <a:cubicBezTo>
                    <a:pt x="126465" y="69379"/>
                    <a:pt x="125664" y="69969"/>
                    <a:pt x="124750" y="70005"/>
                  </a:cubicBezTo>
                  <a:close/>
                  <a:moveTo>
                    <a:pt x="65489" y="4440"/>
                  </a:moveTo>
                  <a:cubicBezTo>
                    <a:pt x="36084" y="4440"/>
                    <a:pt x="6499" y="7052"/>
                    <a:pt x="4518" y="14122"/>
                  </a:cubicBezTo>
                  <a:cubicBezTo>
                    <a:pt x="2266" y="22137"/>
                    <a:pt x="64138" y="46634"/>
                    <a:pt x="123489" y="65007"/>
                  </a:cubicBezTo>
                  <a:lnTo>
                    <a:pt x="142357" y="19571"/>
                  </a:lnTo>
                  <a:lnTo>
                    <a:pt x="92147" y="4981"/>
                  </a:lnTo>
                  <a:cubicBezTo>
                    <a:pt x="83862" y="4711"/>
                    <a:pt x="74676" y="4440"/>
                    <a:pt x="65489" y="4440"/>
                  </a:cubicBezTo>
                  <a:close/>
                </a:path>
              </a:pathLst>
            </a:custGeom>
            <a:solidFill>
              <a:srgbClr val="231F20"/>
            </a:solidFill>
            <a:ln w="4501"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57044FF-6B4A-4EC5-962F-3C353B331253}"/>
                </a:ext>
              </a:extLst>
            </p:cNvPr>
            <p:cNvSpPr/>
            <p:nvPr/>
          </p:nvSpPr>
          <p:spPr>
            <a:xfrm>
              <a:off x="10014178" y="1949341"/>
              <a:ext cx="61511" cy="75066"/>
            </a:xfrm>
            <a:custGeom>
              <a:avLst/>
              <a:gdLst>
                <a:gd name="connsiteX0" fmla="*/ 0 w 61511"/>
                <a:gd name="connsiteY0" fmla="*/ 50840 h 75066"/>
                <a:gd name="connsiteX1" fmla="*/ 21885 w 61511"/>
                <a:gd name="connsiteY1" fmla="*/ 75066 h 75066"/>
                <a:gd name="connsiteX2" fmla="*/ 61512 w 61511"/>
                <a:gd name="connsiteY2" fmla="*/ 33323 h 75066"/>
                <a:gd name="connsiteX3" fmla="*/ 29675 w 61511"/>
                <a:gd name="connsiteY3" fmla="*/ 0 h 75066"/>
                <a:gd name="connsiteX4" fmla="*/ 0 w 61511"/>
                <a:gd name="connsiteY4" fmla="*/ 50840 h 75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11" h="75066">
                  <a:moveTo>
                    <a:pt x="0" y="50840"/>
                  </a:moveTo>
                  <a:lnTo>
                    <a:pt x="21885" y="75066"/>
                  </a:lnTo>
                  <a:lnTo>
                    <a:pt x="61512" y="33323"/>
                  </a:lnTo>
                  <a:lnTo>
                    <a:pt x="29675" y="0"/>
                  </a:lnTo>
                  <a:lnTo>
                    <a:pt x="0" y="50840"/>
                  </a:lnTo>
                  <a:close/>
                </a:path>
              </a:pathLst>
            </a:custGeom>
            <a:solidFill>
              <a:srgbClr val="FFFFFF"/>
            </a:solidFill>
            <a:ln w="4501"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F9D2D880-5406-4EE0-8794-00D1A1EE10AC}"/>
                </a:ext>
              </a:extLst>
            </p:cNvPr>
            <p:cNvSpPr/>
            <p:nvPr/>
          </p:nvSpPr>
          <p:spPr>
            <a:xfrm>
              <a:off x="10012119" y="1947076"/>
              <a:ext cx="66009" cy="79590"/>
            </a:xfrm>
            <a:custGeom>
              <a:avLst/>
              <a:gdLst>
                <a:gd name="connsiteX0" fmla="*/ 23943 w 66009"/>
                <a:gd name="connsiteY0" fmla="*/ 79583 h 79590"/>
                <a:gd name="connsiteX1" fmla="*/ 23943 w 66009"/>
                <a:gd name="connsiteY1" fmla="*/ 79583 h 79590"/>
                <a:gd name="connsiteX2" fmla="*/ 22322 w 66009"/>
                <a:gd name="connsiteY2" fmla="*/ 78817 h 79590"/>
                <a:gd name="connsiteX3" fmla="*/ 572 w 66009"/>
                <a:gd name="connsiteY3" fmla="*/ 54636 h 79590"/>
                <a:gd name="connsiteX4" fmla="*/ 302 w 66009"/>
                <a:gd name="connsiteY4" fmla="*/ 51979 h 79590"/>
                <a:gd name="connsiteX5" fmla="*/ 29932 w 66009"/>
                <a:gd name="connsiteY5" fmla="*/ 1139 h 79590"/>
                <a:gd name="connsiteX6" fmla="*/ 31644 w 66009"/>
                <a:gd name="connsiteY6" fmla="*/ 14 h 79590"/>
                <a:gd name="connsiteX7" fmla="*/ 33535 w 66009"/>
                <a:gd name="connsiteY7" fmla="*/ 689 h 79590"/>
                <a:gd name="connsiteX8" fmla="*/ 65371 w 66009"/>
                <a:gd name="connsiteY8" fmla="*/ 34057 h 79590"/>
                <a:gd name="connsiteX9" fmla="*/ 65371 w 66009"/>
                <a:gd name="connsiteY9" fmla="*/ 37164 h 79590"/>
                <a:gd name="connsiteX10" fmla="*/ 25745 w 66009"/>
                <a:gd name="connsiteY10" fmla="*/ 78862 h 79590"/>
                <a:gd name="connsiteX11" fmla="*/ 23943 w 66009"/>
                <a:gd name="connsiteY11" fmla="*/ 79583 h 79590"/>
                <a:gd name="connsiteX12" fmla="*/ 5075 w 66009"/>
                <a:gd name="connsiteY12" fmla="*/ 52835 h 79590"/>
                <a:gd name="connsiteX13" fmla="*/ 24213 w 66009"/>
                <a:gd name="connsiteY13" fmla="*/ 73999 h 79590"/>
                <a:gd name="connsiteX14" fmla="*/ 60688 w 66009"/>
                <a:gd name="connsiteY14" fmla="*/ 35633 h 79590"/>
                <a:gd name="connsiteX15" fmla="*/ 32094 w 66009"/>
                <a:gd name="connsiteY15" fmla="*/ 5958 h 7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009" h="79590">
                  <a:moveTo>
                    <a:pt x="23943" y="79583"/>
                  </a:moveTo>
                  <a:lnTo>
                    <a:pt x="23943" y="79583"/>
                  </a:lnTo>
                  <a:cubicBezTo>
                    <a:pt x="23313" y="79587"/>
                    <a:pt x="22718" y="79304"/>
                    <a:pt x="22322" y="78817"/>
                  </a:cubicBezTo>
                  <a:lnTo>
                    <a:pt x="572" y="54636"/>
                  </a:lnTo>
                  <a:cubicBezTo>
                    <a:pt x="-76" y="53897"/>
                    <a:pt x="-184" y="52830"/>
                    <a:pt x="302" y="51979"/>
                  </a:cubicBezTo>
                  <a:lnTo>
                    <a:pt x="29932" y="1139"/>
                  </a:lnTo>
                  <a:cubicBezTo>
                    <a:pt x="30293" y="518"/>
                    <a:pt x="30928" y="99"/>
                    <a:pt x="31644" y="14"/>
                  </a:cubicBezTo>
                  <a:cubicBezTo>
                    <a:pt x="32346" y="-63"/>
                    <a:pt x="33040" y="185"/>
                    <a:pt x="33535" y="689"/>
                  </a:cubicBezTo>
                  <a:lnTo>
                    <a:pt x="65371" y="34057"/>
                  </a:lnTo>
                  <a:cubicBezTo>
                    <a:pt x="66223" y="34917"/>
                    <a:pt x="66223" y="36304"/>
                    <a:pt x="65371" y="37164"/>
                  </a:cubicBezTo>
                  <a:lnTo>
                    <a:pt x="25745" y="78862"/>
                  </a:lnTo>
                  <a:cubicBezTo>
                    <a:pt x="25290" y="79376"/>
                    <a:pt x="24623" y="79641"/>
                    <a:pt x="23943" y="79583"/>
                  </a:cubicBezTo>
                  <a:close/>
                  <a:moveTo>
                    <a:pt x="5075" y="52835"/>
                  </a:moveTo>
                  <a:lnTo>
                    <a:pt x="24213" y="73999"/>
                  </a:lnTo>
                  <a:lnTo>
                    <a:pt x="60688" y="35633"/>
                  </a:lnTo>
                  <a:lnTo>
                    <a:pt x="32094" y="5958"/>
                  </a:lnTo>
                  <a:close/>
                </a:path>
              </a:pathLst>
            </a:custGeom>
            <a:solidFill>
              <a:srgbClr val="231F20"/>
            </a:solidFill>
            <a:ln w="4501"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72BBAD42-7B57-42F4-9AB3-03EA66334748}"/>
                </a:ext>
              </a:extLst>
            </p:cNvPr>
            <p:cNvSpPr/>
            <p:nvPr/>
          </p:nvSpPr>
          <p:spPr>
            <a:xfrm>
              <a:off x="10018141" y="1982664"/>
              <a:ext cx="90690" cy="126998"/>
            </a:xfrm>
            <a:custGeom>
              <a:avLst/>
              <a:gdLst>
                <a:gd name="connsiteX0" fmla="*/ 17921 w 90690"/>
                <a:gd name="connsiteY0" fmla="*/ 41743 h 126998"/>
                <a:gd name="connsiteX1" fmla="*/ 4412 w 90690"/>
                <a:gd name="connsiteY1" fmla="*/ 126986 h 126998"/>
                <a:gd name="connsiteX2" fmla="*/ 90691 w 90690"/>
                <a:gd name="connsiteY2" fmla="*/ 35799 h 126998"/>
                <a:gd name="connsiteX3" fmla="*/ 57593 w 90690"/>
                <a:gd name="connsiteY3" fmla="*/ 0 h 126998"/>
              </a:gdLst>
              <a:ahLst/>
              <a:cxnLst>
                <a:cxn ang="0">
                  <a:pos x="connsiteX0" y="connsiteY0"/>
                </a:cxn>
                <a:cxn ang="0">
                  <a:pos x="connsiteX1" y="connsiteY1"/>
                </a:cxn>
                <a:cxn ang="0">
                  <a:pos x="connsiteX2" y="connsiteY2"/>
                </a:cxn>
                <a:cxn ang="0">
                  <a:pos x="connsiteX3" y="connsiteY3"/>
                </a:cxn>
              </a:cxnLst>
              <a:rect l="l" t="t" r="r" b="b"/>
              <a:pathLst>
                <a:path w="90690" h="126998">
                  <a:moveTo>
                    <a:pt x="17921" y="41743"/>
                  </a:moveTo>
                  <a:cubicBezTo>
                    <a:pt x="17921" y="41743"/>
                    <a:pt x="-10718" y="128157"/>
                    <a:pt x="4412" y="126986"/>
                  </a:cubicBezTo>
                  <a:cubicBezTo>
                    <a:pt x="19542" y="125816"/>
                    <a:pt x="90691" y="35799"/>
                    <a:pt x="90691" y="35799"/>
                  </a:cubicBezTo>
                  <a:lnTo>
                    <a:pt x="57593" y="0"/>
                  </a:lnTo>
                  <a:close/>
                </a:path>
              </a:pathLst>
            </a:custGeom>
            <a:solidFill>
              <a:srgbClr val="231F20"/>
            </a:solidFill>
            <a:ln w="450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9660AA5C-551E-49C8-BB7B-B2906E4C9E54}"/>
                </a:ext>
              </a:extLst>
            </p:cNvPr>
            <p:cNvSpPr/>
            <p:nvPr/>
          </p:nvSpPr>
          <p:spPr>
            <a:xfrm>
              <a:off x="10015932" y="1980660"/>
              <a:ext cx="94995" cy="131421"/>
            </a:xfrm>
            <a:custGeom>
              <a:avLst/>
              <a:gdLst>
                <a:gd name="connsiteX0" fmla="*/ 6216 w 94995"/>
                <a:gd name="connsiteY0" fmla="*/ 131242 h 131421"/>
                <a:gd name="connsiteX1" fmla="*/ 2028 w 94995"/>
                <a:gd name="connsiteY1" fmla="*/ 129170 h 131421"/>
                <a:gd name="connsiteX2" fmla="*/ 18014 w 94995"/>
                <a:gd name="connsiteY2" fmla="*/ 43027 h 131421"/>
                <a:gd name="connsiteX3" fmla="*/ 18509 w 94995"/>
                <a:gd name="connsiteY3" fmla="*/ 42171 h 131421"/>
                <a:gd name="connsiteX4" fmla="*/ 58136 w 94995"/>
                <a:gd name="connsiteY4" fmla="*/ 473 h 131421"/>
                <a:gd name="connsiteX5" fmla="*/ 59802 w 94995"/>
                <a:gd name="connsiteY5" fmla="*/ 22 h 131421"/>
                <a:gd name="connsiteX6" fmla="*/ 59802 w 94995"/>
                <a:gd name="connsiteY6" fmla="*/ 22 h 131421"/>
                <a:gd name="connsiteX7" fmla="*/ 61468 w 94995"/>
                <a:gd name="connsiteY7" fmla="*/ 743 h 131421"/>
                <a:gd name="connsiteX8" fmla="*/ 94476 w 94995"/>
                <a:gd name="connsiteY8" fmla="*/ 36542 h 131421"/>
                <a:gd name="connsiteX9" fmla="*/ 94476 w 94995"/>
                <a:gd name="connsiteY9" fmla="*/ 39424 h 131421"/>
                <a:gd name="connsiteX10" fmla="*/ 6621 w 94995"/>
                <a:gd name="connsiteY10" fmla="*/ 131422 h 131421"/>
                <a:gd name="connsiteX11" fmla="*/ 22111 w 94995"/>
                <a:gd name="connsiteY11" fmla="*/ 45053 h 131421"/>
                <a:gd name="connsiteX12" fmla="*/ 5540 w 94995"/>
                <a:gd name="connsiteY12" fmla="*/ 126558 h 131421"/>
                <a:gd name="connsiteX13" fmla="*/ 6306 w 94995"/>
                <a:gd name="connsiteY13" fmla="*/ 126874 h 131421"/>
                <a:gd name="connsiteX14" fmla="*/ 89838 w 94995"/>
                <a:gd name="connsiteY14" fmla="*/ 38073 h 131421"/>
                <a:gd name="connsiteX15" fmla="*/ 59802 w 94995"/>
                <a:gd name="connsiteY15" fmla="*/ 5291 h 13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995" h="131421">
                  <a:moveTo>
                    <a:pt x="6216" y="131242"/>
                  </a:moveTo>
                  <a:cubicBezTo>
                    <a:pt x="4572" y="131255"/>
                    <a:pt x="3014" y="130485"/>
                    <a:pt x="2028" y="129170"/>
                  </a:cubicBezTo>
                  <a:cubicBezTo>
                    <a:pt x="-6393" y="118408"/>
                    <a:pt x="13871" y="55545"/>
                    <a:pt x="18014" y="43027"/>
                  </a:cubicBezTo>
                  <a:cubicBezTo>
                    <a:pt x="18117" y="42711"/>
                    <a:pt x="18284" y="42419"/>
                    <a:pt x="18509" y="42171"/>
                  </a:cubicBezTo>
                  <a:lnTo>
                    <a:pt x="58136" y="473"/>
                  </a:lnTo>
                  <a:cubicBezTo>
                    <a:pt x="58604" y="99"/>
                    <a:pt x="59208" y="-63"/>
                    <a:pt x="59802" y="22"/>
                  </a:cubicBezTo>
                  <a:lnTo>
                    <a:pt x="59802" y="22"/>
                  </a:lnTo>
                  <a:cubicBezTo>
                    <a:pt x="60433" y="27"/>
                    <a:pt x="61031" y="288"/>
                    <a:pt x="61468" y="743"/>
                  </a:cubicBezTo>
                  <a:lnTo>
                    <a:pt x="94476" y="36542"/>
                  </a:lnTo>
                  <a:cubicBezTo>
                    <a:pt x="95169" y="37375"/>
                    <a:pt x="95169" y="38591"/>
                    <a:pt x="94476" y="39424"/>
                  </a:cubicBezTo>
                  <a:cubicBezTo>
                    <a:pt x="87136" y="48746"/>
                    <a:pt x="22156" y="130251"/>
                    <a:pt x="6621" y="131422"/>
                  </a:cubicBezTo>
                  <a:close/>
                  <a:moveTo>
                    <a:pt x="22111" y="45053"/>
                  </a:moveTo>
                  <a:cubicBezTo>
                    <a:pt x="12790" y="73152"/>
                    <a:pt x="227" y="119759"/>
                    <a:pt x="5540" y="126558"/>
                  </a:cubicBezTo>
                  <a:cubicBezTo>
                    <a:pt x="5702" y="126815"/>
                    <a:pt x="6009" y="126941"/>
                    <a:pt x="6306" y="126874"/>
                  </a:cubicBezTo>
                  <a:cubicBezTo>
                    <a:pt x="16393" y="126108"/>
                    <a:pt x="62324" y="72837"/>
                    <a:pt x="89838" y="38073"/>
                  </a:cubicBezTo>
                  <a:lnTo>
                    <a:pt x="59802" y="5291"/>
                  </a:lnTo>
                  <a:close/>
                </a:path>
              </a:pathLst>
            </a:custGeom>
            <a:solidFill>
              <a:srgbClr val="231F20"/>
            </a:solidFill>
            <a:ln w="4501"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AC2A02D7-2E16-4179-8764-1D58775F947E}"/>
                </a:ext>
              </a:extLst>
            </p:cNvPr>
            <p:cNvSpPr/>
            <p:nvPr/>
          </p:nvSpPr>
          <p:spPr>
            <a:xfrm>
              <a:off x="9813375" y="1589186"/>
              <a:ext cx="281947" cy="425539"/>
            </a:xfrm>
            <a:custGeom>
              <a:avLst/>
              <a:gdLst>
                <a:gd name="connsiteX0" fmla="*/ 176081 w 281947"/>
                <a:gd name="connsiteY0" fmla="*/ 0 h 425539"/>
                <a:gd name="connsiteX1" fmla="*/ 101 w 281947"/>
                <a:gd name="connsiteY1" fmla="*/ 205970 h 425539"/>
                <a:gd name="connsiteX2" fmla="*/ 197605 w 281947"/>
                <a:gd name="connsiteY2" fmla="*/ 425540 h 425539"/>
                <a:gd name="connsiteX3" fmla="*/ 244032 w 281947"/>
                <a:gd name="connsiteY3" fmla="*/ 362136 h 425539"/>
                <a:gd name="connsiteX4" fmla="*/ 123350 w 281947"/>
                <a:gd name="connsiteY4" fmla="*/ 221461 h 425539"/>
                <a:gd name="connsiteX5" fmla="*/ 281948 w 281947"/>
                <a:gd name="connsiteY5" fmla="*/ 4638 h 42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947" h="425539">
                  <a:moveTo>
                    <a:pt x="176081" y="0"/>
                  </a:moveTo>
                  <a:cubicBezTo>
                    <a:pt x="176081" y="0"/>
                    <a:pt x="2848" y="187508"/>
                    <a:pt x="101" y="205970"/>
                  </a:cubicBezTo>
                  <a:cubicBezTo>
                    <a:pt x="-5168" y="241769"/>
                    <a:pt x="197605" y="425540"/>
                    <a:pt x="197605" y="425540"/>
                  </a:cubicBezTo>
                  <a:lnTo>
                    <a:pt x="244032" y="362136"/>
                  </a:lnTo>
                  <a:lnTo>
                    <a:pt x="123350" y="221461"/>
                  </a:lnTo>
                  <a:lnTo>
                    <a:pt x="281948" y="4638"/>
                  </a:lnTo>
                  <a:close/>
                </a:path>
              </a:pathLst>
            </a:custGeom>
            <a:solidFill>
              <a:srgbClr val="231F20"/>
            </a:solidFill>
            <a:ln w="4501"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23E2BE3-625E-4548-A150-F52E6A0455A9}"/>
                </a:ext>
              </a:extLst>
            </p:cNvPr>
            <p:cNvSpPr/>
            <p:nvPr/>
          </p:nvSpPr>
          <p:spPr>
            <a:xfrm>
              <a:off x="9811246" y="1586972"/>
              <a:ext cx="286415" cy="430004"/>
            </a:xfrm>
            <a:custGeom>
              <a:avLst/>
              <a:gdLst>
                <a:gd name="connsiteX0" fmla="*/ 199734 w 286415"/>
                <a:gd name="connsiteY0" fmla="*/ 430005 h 430004"/>
                <a:gd name="connsiteX1" fmla="*/ 198248 w 286415"/>
                <a:gd name="connsiteY1" fmla="*/ 429419 h 430004"/>
                <a:gd name="connsiteX2" fmla="*/ 114 w 286415"/>
                <a:gd name="connsiteY2" fmla="*/ 207824 h 430004"/>
                <a:gd name="connsiteX3" fmla="*/ 176634 w 286415"/>
                <a:gd name="connsiteY3" fmla="*/ 683 h 430004"/>
                <a:gd name="connsiteX4" fmla="*/ 178390 w 286415"/>
                <a:gd name="connsiteY4" fmla="*/ 7 h 430004"/>
                <a:gd name="connsiteX5" fmla="*/ 284257 w 286415"/>
                <a:gd name="connsiteY5" fmla="*/ 4510 h 430004"/>
                <a:gd name="connsiteX6" fmla="*/ 286193 w 286415"/>
                <a:gd name="connsiteY6" fmla="*/ 5771 h 430004"/>
                <a:gd name="connsiteX7" fmla="*/ 285968 w 286415"/>
                <a:gd name="connsiteY7" fmla="*/ 8068 h 430004"/>
                <a:gd name="connsiteX8" fmla="*/ 128361 w 286415"/>
                <a:gd name="connsiteY8" fmla="*/ 223494 h 430004"/>
                <a:gd name="connsiteX9" fmla="*/ 247872 w 286415"/>
                <a:gd name="connsiteY9" fmla="*/ 362819 h 430004"/>
                <a:gd name="connsiteX10" fmla="*/ 247872 w 286415"/>
                <a:gd name="connsiteY10" fmla="*/ 365566 h 430004"/>
                <a:gd name="connsiteX11" fmla="*/ 201446 w 286415"/>
                <a:gd name="connsiteY11" fmla="*/ 429104 h 430004"/>
                <a:gd name="connsiteX12" fmla="*/ 199870 w 286415"/>
                <a:gd name="connsiteY12" fmla="*/ 430005 h 430004"/>
                <a:gd name="connsiteX13" fmla="*/ 179156 w 286415"/>
                <a:gd name="connsiteY13" fmla="*/ 4510 h 430004"/>
                <a:gd name="connsiteX14" fmla="*/ 4482 w 286415"/>
                <a:gd name="connsiteY14" fmla="*/ 208499 h 430004"/>
                <a:gd name="connsiteX15" fmla="*/ 199419 w 286415"/>
                <a:gd name="connsiteY15" fmla="*/ 424421 h 430004"/>
                <a:gd name="connsiteX16" fmla="*/ 243279 w 286415"/>
                <a:gd name="connsiteY16" fmla="*/ 364440 h 430004"/>
                <a:gd name="connsiteX17" fmla="*/ 123813 w 286415"/>
                <a:gd name="connsiteY17" fmla="*/ 225160 h 430004"/>
                <a:gd name="connsiteX18" fmla="*/ 123813 w 286415"/>
                <a:gd name="connsiteY18" fmla="*/ 222369 h 430004"/>
                <a:gd name="connsiteX19" fmla="*/ 279934 w 286415"/>
                <a:gd name="connsiteY19" fmla="*/ 8878 h 43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6415" h="430004">
                  <a:moveTo>
                    <a:pt x="199734" y="430005"/>
                  </a:moveTo>
                  <a:cubicBezTo>
                    <a:pt x="199185" y="429996"/>
                    <a:pt x="198658" y="429784"/>
                    <a:pt x="198248" y="429419"/>
                  </a:cubicBezTo>
                  <a:cubicBezTo>
                    <a:pt x="189918" y="421899"/>
                    <a:pt x="-5380" y="244434"/>
                    <a:pt x="114" y="207824"/>
                  </a:cubicBezTo>
                  <a:cubicBezTo>
                    <a:pt x="2861" y="189271"/>
                    <a:pt x="158847" y="19956"/>
                    <a:pt x="176634" y="683"/>
                  </a:cubicBezTo>
                  <a:cubicBezTo>
                    <a:pt x="177084" y="201"/>
                    <a:pt x="177733" y="-47"/>
                    <a:pt x="178390" y="7"/>
                  </a:cubicBezTo>
                  <a:lnTo>
                    <a:pt x="284257" y="4510"/>
                  </a:lnTo>
                  <a:cubicBezTo>
                    <a:pt x="285081" y="4560"/>
                    <a:pt x="285815" y="5042"/>
                    <a:pt x="286193" y="5771"/>
                  </a:cubicBezTo>
                  <a:cubicBezTo>
                    <a:pt x="286558" y="6519"/>
                    <a:pt x="286468" y="7406"/>
                    <a:pt x="285968" y="8068"/>
                  </a:cubicBezTo>
                  <a:lnTo>
                    <a:pt x="128361" y="223494"/>
                  </a:lnTo>
                  <a:lnTo>
                    <a:pt x="247872" y="362819"/>
                  </a:lnTo>
                  <a:cubicBezTo>
                    <a:pt x="248530" y="363616"/>
                    <a:pt x="248530" y="364769"/>
                    <a:pt x="247872" y="365566"/>
                  </a:cubicBezTo>
                  <a:lnTo>
                    <a:pt x="201446" y="429104"/>
                  </a:lnTo>
                  <a:cubicBezTo>
                    <a:pt x="201063" y="429604"/>
                    <a:pt x="200496" y="429928"/>
                    <a:pt x="199870" y="430005"/>
                  </a:cubicBezTo>
                  <a:close/>
                  <a:moveTo>
                    <a:pt x="179156" y="4510"/>
                  </a:moveTo>
                  <a:cubicBezTo>
                    <a:pt x="109718" y="79712"/>
                    <a:pt x="6373" y="195530"/>
                    <a:pt x="4482" y="208499"/>
                  </a:cubicBezTo>
                  <a:cubicBezTo>
                    <a:pt x="294" y="236598"/>
                    <a:pt x="142005" y="372230"/>
                    <a:pt x="199419" y="424421"/>
                  </a:cubicBezTo>
                  <a:lnTo>
                    <a:pt x="243279" y="364440"/>
                  </a:lnTo>
                  <a:lnTo>
                    <a:pt x="123813" y="225160"/>
                  </a:lnTo>
                  <a:cubicBezTo>
                    <a:pt x="123182" y="224336"/>
                    <a:pt x="123182" y="223193"/>
                    <a:pt x="123813" y="222369"/>
                  </a:cubicBezTo>
                  <a:lnTo>
                    <a:pt x="279934" y="8878"/>
                  </a:lnTo>
                  <a:close/>
                </a:path>
              </a:pathLst>
            </a:custGeom>
            <a:solidFill>
              <a:srgbClr val="231F20"/>
            </a:solidFill>
            <a:ln w="4501"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5C12CDA5-0387-43A9-995B-542F9EC4FB22}"/>
                </a:ext>
              </a:extLst>
            </p:cNvPr>
            <p:cNvSpPr/>
            <p:nvPr/>
          </p:nvSpPr>
          <p:spPr>
            <a:xfrm>
              <a:off x="9807487" y="1592158"/>
              <a:ext cx="324670" cy="452557"/>
            </a:xfrm>
            <a:custGeom>
              <a:avLst/>
              <a:gdLst>
                <a:gd name="connsiteX0" fmla="*/ 324671 w 324670"/>
                <a:gd name="connsiteY0" fmla="*/ 38636 h 452557"/>
                <a:gd name="connsiteX1" fmla="*/ 71193 w 324670"/>
                <a:gd name="connsiteY1" fmla="*/ 452558 h 452557"/>
                <a:gd name="connsiteX2" fmla="*/ 0 w 324670"/>
                <a:gd name="connsiteY2" fmla="*/ 411580 h 452557"/>
                <a:gd name="connsiteX3" fmla="*/ 209843 w 324670"/>
                <a:gd name="connsiteY3" fmla="*/ 0 h 452557"/>
                <a:gd name="connsiteX4" fmla="*/ 324671 w 324670"/>
                <a:gd name="connsiteY4" fmla="*/ 38636 h 452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670" h="452557">
                  <a:moveTo>
                    <a:pt x="324671" y="38636"/>
                  </a:moveTo>
                  <a:lnTo>
                    <a:pt x="71193" y="452558"/>
                  </a:lnTo>
                  <a:lnTo>
                    <a:pt x="0" y="411580"/>
                  </a:lnTo>
                  <a:lnTo>
                    <a:pt x="209843" y="0"/>
                  </a:lnTo>
                  <a:lnTo>
                    <a:pt x="324671" y="38636"/>
                  </a:lnTo>
                  <a:close/>
                </a:path>
              </a:pathLst>
            </a:custGeom>
            <a:solidFill>
              <a:srgbClr val="231F20"/>
            </a:solidFill>
            <a:ln w="4501"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A822FA66-DF94-40B8-8900-E075434B76A9}"/>
                </a:ext>
              </a:extLst>
            </p:cNvPr>
            <p:cNvSpPr/>
            <p:nvPr/>
          </p:nvSpPr>
          <p:spPr>
            <a:xfrm>
              <a:off x="9805254" y="1589915"/>
              <a:ext cx="329239" cy="457064"/>
            </a:xfrm>
            <a:custGeom>
              <a:avLst/>
              <a:gdLst>
                <a:gd name="connsiteX0" fmla="*/ 73426 w 329239"/>
                <a:gd name="connsiteY0" fmla="*/ 457052 h 457064"/>
                <a:gd name="connsiteX1" fmla="*/ 72300 w 329239"/>
                <a:gd name="connsiteY1" fmla="*/ 456737 h 457064"/>
                <a:gd name="connsiteX2" fmla="*/ 1107 w 329239"/>
                <a:gd name="connsiteY2" fmla="*/ 415804 h 457064"/>
                <a:gd name="connsiteX3" fmla="*/ 251 w 329239"/>
                <a:gd name="connsiteY3" fmla="*/ 412832 h 457064"/>
                <a:gd name="connsiteX4" fmla="*/ 210094 w 329239"/>
                <a:gd name="connsiteY4" fmla="*/ 1207 h 457064"/>
                <a:gd name="connsiteX5" fmla="*/ 212796 w 329239"/>
                <a:gd name="connsiteY5" fmla="*/ 126 h 457064"/>
                <a:gd name="connsiteX6" fmla="*/ 327624 w 329239"/>
                <a:gd name="connsiteY6" fmla="*/ 38763 h 457064"/>
                <a:gd name="connsiteX7" fmla="*/ 329020 w 329239"/>
                <a:gd name="connsiteY7" fmla="*/ 40114 h 457064"/>
                <a:gd name="connsiteX8" fmla="*/ 329020 w 329239"/>
                <a:gd name="connsiteY8" fmla="*/ 42050 h 457064"/>
                <a:gd name="connsiteX9" fmla="*/ 75498 w 329239"/>
                <a:gd name="connsiteY9" fmla="*/ 455971 h 457064"/>
                <a:gd name="connsiteX10" fmla="*/ 73426 w 329239"/>
                <a:gd name="connsiteY10" fmla="*/ 457052 h 457064"/>
                <a:gd name="connsiteX11" fmla="*/ 5205 w 329239"/>
                <a:gd name="connsiteY11" fmla="*/ 412967 h 457064"/>
                <a:gd name="connsiteX12" fmla="*/ 72751 w 329239"/>
                <a:gd name="connsiteY12" fmla="*/ 451784 h 457064"/>
                <a:gd name="connsiteX13" fmla="*/ 323616 w 329239"/>
                <a:gd name="connsiteY13" fmla="*/ 42005 h 457064"/>
                <a:gd name="connsiteX14" fmla="*/ 213291 w 329239"/>
                <a:gd name="connsiteY14" fmla="*/ 4900 h 457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9239" h="457064">
                  <a:moveTo>
                    <a:pt x="73426" y="457052"/>
                  </a:moveTo>
                  <a:cubicBezTo>
                    <a:pt x="73030" y="457061"/>
                    <a:pt x="72638" y="456949"/>
                    <a:pt x="72300" y="456737"/>
                  </a:cubicBezTo>
                  <a:lnTo>
                    <a:pt x="1107" y="415804"/>
                  </a:lnTo>
                  <a:cubicBezTo>
                    <a:pt x="79" y="415196"/>
                    <a:pt x="-297" y="413895"/>
                    <a:pt x="251" y="412832"/>
                  </a:cubicBezTo>
                  <a:lnTo>
                    <a:pt x="210094" y="1207"/>
                  </a:lnTo>
                  <a:cubicBezTo>
                    <a:pt x="210594" y="221"/>
                    <a:pt x="211751" y="-243"/>
                    <a:pt x="212796" y="126"/>
                  </a:cubicBezTo>
                  <a:lnTo>
                    <a:pt x="327624" y="38763"/>
                  </a:lnTo>
                  <a:cubicBezTo>
                    <a:pt x="328282" y="38961"/>
                    <a:pt x="328799" y="39465"/>
                    <a:pt x="329020" y="40114"/>
                  </a:cubicBezTo>
                  <a:cubicBezTo>
                    <a:pt x="329313" y="40726"/>
                    <a:pt x="329313" y="41437"/>
                    <a:pt x="329020" y="42050"/>
                  </a:cubicBezTo>
                  <a:lnTo>
                    <a:pt x="75498" y="455971"/>
                  </a:lnTo>
                  <a:cubicBezTo>
                    <a:pt x="75088" y="456715"/>
                    <a:pt x="74273" y="457142"/>
                    <a:pt x="73426" y="457052"/>
                  </a:cubicBezTo>
                  <a:close/>
                  <a:moveTo>
                    <a:pt x="5205" y="412967"/>
                  </a:moveTo>
                  <a:lnTo>
                    <a:pt x="72751" y="451784"/>
                  </a:lnTo>
                  <a:lnTo>
                    <a:pt x="323616" y="42005"/>
                  </a:lnTo>
                  <a:lnTo>
                    <a:pt x="213291" y="4900"/>
                  </a:lnTo>
                  <a:close/>
                </a:path>
              </a:pathLst>
            </a:custGeom>
            <a:solidFill>
              <a:srgbClr val="231F20"/>
            </a:solidFill>
            <a:ln w="4501"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4B6AC022-ED72-441A-B467-3D1F99A68031}"/>
                </a:ext>
              </a:extLst>
            </p:cNvPr>
            <p:cNvSpPr/>
            <p:nvPr/>
          </p:nvSpPr>
          <p:spPr>
            <a:xfrm>
              <a:off x="9871523" y="1615736"/>
              <a:ext cx="123454" cy="254595"/>
            </a:xfrm>
            <a:custGeom>
              <a:avLst/>
              <a:gdLst>
                <a:gd name="connsiteX0" fmla="*/ 2249 w 123454"/>
                <a:gd name="connsiteY0" fmla="*/ 254532 h 254595"/>
                <a:gd name="connsiteX1" fmla="*/ 1213 w 123454"/>
                <a:gd name="connsiteY1" fmla="*/ 254532 h 254595"/>
                <a:gd name="connsiteX2" fmla="*/ 254 w 123454"/>
                <a:gd name="connsiteY2" fmla="*/ 251497 h 254595"/>
                <a:gd name="connsiteX3" fmla="*/ 268 w 123454"/>
                <a:gd name="connsiteY3" fmla="*/ 251470 h 254595"/>
                <a:gd name="connsiteX4" fmla="*/ 118653 w 123454"/>
                <a:gd name="connsiteY4" fmla="*/ 24831 h 254595"/>
                <a:gd name="connsiteX5" fmla="*/ 106720 w 123454"/>
                <a:gd name="connsiteY5" fmla="*/ 3351 h 254595"/>
                <a:gd name="connsiteX6" fmla="*/ 107504 w 123454"/>
                <a:gd name="connsiteY6" fmla="*/ 329 h 254595"/>
                <a:gd name="connsiteX7" fmla="*/ 107576 w 123454"/>
                <a:gd name="connsiteY7" fmla="*/ 289 h 254595"/>
                <a:gd name="connsiteX8" fmla="*/ 110638 w 123454"/>
                <a:gd name="connsiteY8" fmla="*/ 1144 h 254595"/>
                <a:gd name="connsiteX9" fmla="*/ 123201 w 123454"/>
                <a:gd name="connsiteY9" fmla="*/ 23660 h 254595"/>
                <a:gd name="connsiteX10" fmla="*/ 123201 w 123454"/>
                <a:gd name="connsiteY10" fmla="*/ 25821 h 254595"/>
                <a:gd name="connsiteX11" fmla="*/ 4050 w 123454"/>
                <a:gd name="connsiteY11" fmla="*/ 253316 h 254595"/>
                <a:gd name="connsiteX12" fmla="*/ 2249 w 123454"/>
                <a:gd name="connsiteY12" fmla="*/ 254532 h 254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54" h="254595">
                  <a:moveTo>
                    <a:pt x="2249" y="254532"/>
                  </a:moveTo>
                  <a:cubicBezTo>
                    <a:pt x="1911" y="254617"/>
                    <a:pt x="1553" y="254617"/>
                    <a:pt x="1213" y="254532"/>
                  </a:cubicBezTo>
                  <a:cubicBezTo>
                    <a:pt x="110" y="253960"/>
                    <a:pt x="-319" y="252600"/>
                    <a:pt x="254" y="251497"/>
                  </a:cubicBezTo>
                  <a:cubicBezTo>
                    <a:pt x="259" y="251488"/>
                    <a:pt x="263" y="251479"/>
                    <a:pt x="268" y="251470"/>
                  </a:cubicBezTo>
                  <a:lnTo>
                    <a:pt x="118653" y="24831"/>
                  </a:lnTo>
                  <a:lnTo>
                    <a:pt x="106720" y="3351"/>
                  </a:lnTo>
                  <a:cubicBezTo>
                    <a:pt x="106103" y="2302"/>
                    <a:pt x="106455" y="946"/>
                    <a:pt x="107504" y="329"/>
                  </a:cubicBezTo>
                  <a:cubicBezTo>
                    <a:pt x="107526" y="316"/>
                    <a:pt x="107553" y="302"/>
                    <a:pt x="107576" y="289"/>
                  </a:cubicBezTo>
                  <a:cubicBezTo>
                    <a:pt x="108657" y="-319"/>
                    <a:pt x="110025" y="64"/>
                    <a:pt x="110638" y="1144"/>
                  </a:cubicBezTo>
                  <a:lnTo>
                    <a:pt x="123201" y="23660"/>
                  </a:lnTo>
                  <a:cubicBezTo>
                    <a:pt x="123539" y="24340"/>
                    <a:pt x="123539" y="25141"/>
                    <a:pt x="123201" y="25821"/>
                  </a:cubicBezTo>
                  <a:lnTo>
                    <a:pt x="4050" y="253316"/>
                  </a:lnTo>
                  <a:cubicBezTo>
                    <a:pt x="3704" y="254009"/>
                    <a:pt x="3019" y="254469"/>
                    <a:pt x="2249" y="254532"/>
                  </a:cubicBezTo>
                  <a:close/>
                </a:path>
              </a:pathLst>
            </a:custGeom>
            <a:solidFill>
              <a:srgbClr val="FFFFFF"/>
            </a:solidFill>
            <a:ln w="4501"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70D24171-0024-4369-A526-561DE557C31E}"/>
                </a:ext>
              </a:extLst>
            </p:cNvPr>
            <p:cNvSpPr/>
            <p:nvPr/>
          </p:nvSpPr>
          <p:spPr>
            <a:xfrm>
              <a:off x="9991190" y="1192810"/>
              <a:ext cx="145386" cy="126016"/>
            </a:xfrm>
            <a:custGeom>
              <a:avLst/>
              <a:gdLst>
                <a:gd name="connsiteX0" fmla="*/ 120885 w 145386"/>
                <a:gd name="connsiteY0" fmla="*/ 125652 h 126016"/>
                <a:gd name="connsiteX1" fmla="*/ 133899 w 145386"/>
                <a:gd name="connsiteY1" fmla="*/ 124346 h 126016"/>
                <a:gd name="connsiteX2" fmla="*/ 137546 w 145386"/>
                <a:gd name="connsiteY2" fmla="*/ 121825 h 126016"/>
                <a:gd name="connsiteX3" fmla="*/ 137546 w 145386"/>
                <a:gd name="connsiteY3" fmla="*/ 117682 h 126016"/>
                <a:gd name="connsiteX4" fmla="*/ 130836 w 145386"/>
                <a:gd name="connsiteY4" fmla="*/ 115070 h 126016"/>
                <a:gd name="connsiteX5" fmla="*/ 145381 w 145386"/>
                <a:gd name="connsiteY5" fmla="*/ 69769 h 126016"/>
                <a:gd name="connsiteX6" fmla="*/ 131287 w 145386"/>
                <a:gd name="connsiteY6" fmla="*/ 19515 h 126016"/>
                <a:gd name="connsiteX7" fmla="*/ 119894 w 145386"/>
                <a:gd name="connsiteY7" fmla="*/ 7267 h 126016"/>
                <a:gd name="connsiteX8" fmla="*/ 104539 w 145386"/>
                <a:gd name="connsiteY8" fmla="*/ 9968 h 126016"/>
                <a:gd name="connsiteX9" fmla="*/ 67794 w 145386"/>
                <a:gd name="connsiteY9" fmla="*/ 962 h 126016"/>
                <a:gd name="connsiteX10" fmla="*/ 35327 w 145386"/>
                <a:gd name="connsiteY10" fmla="*/ 14246 h 126016"/>
                <a:gd name="connsiteX11" fmla="*/ 3130 w 145386"/>
                <a:gd name="connsiteY11" fmla="*/ 22847 h 126016"/>
                <a:gd name="connsiteX12" fmla="*/ 203 w 145386"/>
                <a:gd name="connsiteY12" fmla="*/ 24243 h 126016"/>
                <a:gd name="connsiteX13" fmla="*/ 203 w 145386"/>
                <a:gd name="connsiteY13" fmla="*/ 26585 h 126016"/>
                <a:gd name="connsiteX14" fmla="*/ 17675 w 145386"/>
                <a:gd name="connsiteY14" fmla="*/ 53603 h 126016"/>
                <a:gd name="connsiteX15" fmla="*/ 10154 w 145386"/>
                <a:gd name="connsiteY15" fmla="*/ 52973 h 126016"/>
                <a:gd name="connsiteX16" fmla="*/ 32670 w 145386"/>
                <a:gd name="connsiteY16" fmla="*/ 69634 h 126016"/>
                <a:gd name="connsiteX17" fmla="*/ 54059 w 145386"/>
                <a:gd name="connsiteY17" fmla="*/ 77109 h 126016"/>
                <a:gd name="connsiteX18" fmla="*/ 71171 w 145386"/>
                <a:gd name="connsiteY18" fmla="*/ 96788 h 126016"/>
                <a:gd name="connsiteX19" fmla="*/ 104854 w 145386"/>
                <a:gd name="connsiteY19" fmla="*/ 117997 h 126016"/>
                <a:gd name="connsiteX20" fmla="*/ 115076 w 145386"/>
                <a:gd name="connsiteY20" fmla="*/ 123806 h 126016"/>
                <a:gd name="connsiteX21" fmla="*/ 120885 w 145386"/>
                <a:gd name="connsiteY21" fmla="*/ 125652 h 12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386" h="126016">
                  <a:moveTo>
                    <a:pt x="120885" y="125652"/>
                  </a:moveTo>
                  <a:cubicBezTo>
                    <a:pt x="125262" y="126420"/>
                    <a:pt x="129765" y="125969"/>
                    <a:pt x="133899" y="124346"/>
                  </a:cubicBezTo>
                  <a:cubicBezTo>
                    <a:pt x="135335" y="123879"/>
                    <a:pt x="136600" y="123003"/>
                    <a:pt x="137546" y="121825"/>
                  </a:cubicBezTo>
                  <a:cubicBezTo>
                    <a:pt x="138492" y="120606"/>
                    <a:pt x="138492" y="118901"/>
                    <a:pt x="137546" y="117682"/>
                  </a:cubicBezTo>
                  <a:cubicBezTo>
                    <a:pt x="135745" y="115971"/>
                    <a:pt x="132052" y="117231"/>
                    <a:pt x="130836" y="115070"/>
                  </a:cubicBezTo>
                  <a:cubicBezTo>
                    <a:pt x="140968" y="103497"/>
                    <a:pt x="145562" y="84764"/>
                    <a:pt x="145381" y="69769"/>
                  </a:cubicBezTo>
                  <a:cubicBezTo>
                    <a:pt x="145008" y="52096"/>
                    <a:pt x="140158" y="34805"/>
                    <a:pt x="131287" y="19515"/>
                  </a:cubicBezTo>
                  <a:cubicBezTo>
                    <a:pt x="128770" y="14405"/>
                    <a:pt x="124807" y="10146"/>
                    <a:pt x="119894" y="7267"/>
                  </a:cubicBezTo>
                  <a:cubicBezTo>
                    <a:pt x="114779" y="4445"/>
                    <a:pt x="108384" y="5570"/>
                    <a:pt x="104539" y="9968"/>
                  </a:cubicBezTo>
                  <a:cubicBezTo>
                    <a:pt x="94317" y="1500"/>
                    <a:pt x="80776" y="-1818"/>
                    <a:pt x="67794" y="962"/>
                  </a:cubicBezTo>
                  <a:cubicBezTo>
                    <a:pt x="55861" y="3034"/>
                    <a:pt x="45954" y="8843"/>
                    <a:pt x="35327" y="14246"/>
                  </a:cubicBezTo>
                  <a:cubicBezTo>
                    <a:pt x="25118" y="18806"/>
                    <a:pt x="14252" y="21709"/>
                    <a:pt x="3130" y="22847"/>
                  </a:cubicBezTo>
                  <a:cubicBezTo>
                    <a:pt x="1990" y="22836"/>
                    <a:pt x="910" y="23352"/>
                    <a:pt x="203" y="24243"/>
                  </a:cubicBezTo>
                  <a:cubicBezTo>
                    <a:pt x="-68" y="25000"/>
                    <a:pt x="-68" y="25828"/>
                    <a:pt x="203" y="26585"/>
                  </a:cubicBezTo>
                  <a:cubicBezTo>
                    <a:pt x="2139" y="37581"/>
                    <a:pt x="8439" y="47326"/>
                    <a:pt x="17675" y="53603"/>
                  </a:cubicBezTo>
                  <a:cubicBezTo>
                    <a:pt x="15162" y="54187"/>
                    <a:pt x="12532" y="53966"/>
                    <a:pt x="10154" y="52973"/>
                  </a:cubicBezTo>
                  <a:cubicBezTo>
                    <a:pt x="11550" y="62834"/>
                    <a:pt x="22853" y="67608"/>
                    <a:pt x="32670" y="69634"/>
                  </a:cubicBezTo>
                  <a:cubicBezTo>
                    <a:pt x="39785" y="71120"/>
                    <a:pt x="48250" y="72291"/>
                    <a:pt x="54059" y="77109"/>
                  </a:cubicBezTo>
                  <a:cubicBezTo>
                    <a:pt x="59868" y="81927"/>
                    <a:pt x="65227" y="90618"/>
                    <a:pt x="71171" y="96788"/>
                  </a:cubicBezTo>
                  <a:cubicBezTo>
                    <a:pt x="80488" y="106515"/>
                    <a:pt x="92056" y="113799"/>
                    <a:pt x="104854" y="117997"/>
                  </a:cubicBezTo>
                  <a:cubicBezTo>
                    <a:pt x="109627" y="119483"/>
                    <a:pt x="110888" y="121825"/>
                    <a:pt x="115076" y="123806"/>
                  </a:cubicBezTo>
                  <a:cubicBezTo>
                    <a:pt x="116922" y="124678"/>
                    <a:pt x="118876" y="125299"/>
                    <a:pt x="120885" y="125652"/>
                  </a:cubicBezTo>
                  <a:close/>
                </a:path>
              </a:pathLst>
            </a:custGeom>
            <a:solidFill>
              <a:srgbClr val="FFFFFF"/>
            </a:solidFill>
            <a:ln w="4501"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869B7354-48D8-4C25-84B7-0649F0B7006E}"/>
                </a:ext>
              </a:extLst>
            </p:cNvPr>
            <p:cNvSpPr/>
            <p:nvPr/>
          </p:nvSpPr>
          <p:spPr>
            <a:xfrm>
              <a:off x="9988710" y="1190798"/>
              <a:ext cx="150082" cy="130276"/>
            </a:xfrm>
            <a:custGeom>
              <a:avLst/>
              <a:gdLst>
                <a:gd name="connsiteX0" fmla="*/ 127552 w 150082"/>
                <a:gd name="connsiteY0" fmla="*/ 130276 h 130276"/>
                <a:gd name="connsiteX1" fmla="*/ 123049 w 150082"/>
                <a:gd name="connsiteY1" fmla="*/ 129916 h 130276"/>
                <a:gd name="connsiteX2" fmla="*/ 123049 w 150082"/>
                <a:gd name="connsiteY2" fmla="*/ 129916 h 130276"/>
                <a:gd name="connsiteX3" fmla="*/ 116294 w 150082"/>
                <a:gd name="connsiteY3" fmla="*/ 127754 h 130276"/>
                <a:gd name="connsiteX4" fmla="*/ 111791 w 150082"/>
                <a:gd name="connsiteY4" fmla="*/ 124962 h 130276"/>
                <a:gd name="connsiteX5" fmla="*/ 106433 w 150082"/>
                <a:gd name="connsiteY5" fmla="*/ 122035 h 130276"/>
                <a:gd name="connsiteX6" fmla="*/ 71804 w 150082"/>
                <a:gd name="connsiteY6" fmla="*/ 100240 h 130276"/>
                <a:gd name="connsiteX7" fmla="*/ 64599 w 150082"/>
                <a:gd name="connsiteY7" fmla="*/ 91595 h 130276"/>
                <a:gd name="connsiteX8" fmla="*/ 54873 w 150082"/>
                <a:gd name="connsiteY8" fmla="*/ 80742 h 130276"/>
                <a:gd name="connsiteX9" fmla="*/ 36860 w 150082"/>
                <a:gd name="connsiteY9" fmla="*/ 74303 h 130276"/>
                <a:gd name="connsiteX10" fmla="*/ 34339 w 150082"/>
                <a:gd name="connsiteY10" fmla="*/ 73897 h 130276"/>
                <a:gd name="connsiteX11" fmla="*/ 10112 w 150082"/>
                <a:gd name="connsiteY11" fmla="*/ 55300 h 130276"/>
                <a:gd name="connsiteX12" fmla="*/ 11972 w 150082"/>
                <a:gd name="connsiteY12" fmla="*/ 52795 h 130276"/>
                <a:gd name="connsiteX13" fmla="*/ 12769 w 150082"/>
                <a:gd name="connsiteY13" fmla="*/ 52823 h 130276"/>
                <a:gd name="connsiteX14" fmla="*/ 160 w 150082"/>
                <a:gd name="connsiteY14" fmla="*/ 29272 h 130276"/>
                <a:gd name="connsiteX15" fmla="*/ 566 w 150082"/>
                <a:gd name="connsiteY15" fmla="*/ 25399 h 130276"/>
                <a:gd name="connsiteX16" fmla="*/ 5069 w 150082"/>
                <a:gd name="connsiteY16" fmla="*/ 22878 h 130276"/>
                <a:gd name="connsiteX17" fmla="*/ 36590 w 150082"/>
                <a:gd name="connsiteY17" fmla="*/ 14502 h 130276"/>
                <a:gd name="connsiteX18" fmla="*/ 41093 w 150082"/>
                <a:gd name="connsiteY18" fmla="*/ 12160 h 130276"/>
                <a:gd name="connsiteX19" fmla="*/ 69552 w 150082"/>
                <a:gd name="connsiteY19" fmla="*/ 993 h 130276"/>
                <a:gd name="connsiteX20" fmla="*/ 106523 w 150082"/>
                <a:gd name="connsiteY20" fmla="*/ 8963 h 130276"/>
                <a:gd name="connsiteX21" fmla="*/ 123049 w 150082"/>
                <a:gd name="connsiteY21" fmla="*/ 7252 h 130276"/>
                <a:gd name="connsiteX22" fmla="*/ 135387 w 150082"/>
                <a:gd name="connsiteY22" fmla="*/ 20401 h 130276"/>
                <a:gd name="connsiteX23" fmla="*/ 150067 w 150082"/>
                <a:gd name="connsiteY23" fmla="*/ 71781 h 130276"/>
                <a:gd name="connsiteX24" fmla="*/ 136828 w 150082"/>
                <a:gd name="connsiteY24" fmla="*/ 116361 h 130276"/>
                <a:gd name="connsiteX25" fmla="*/ 136828 w 150082"/>
                <a:gd name="connsiteY25" fmla="*/ 116361 h 130276"/>
                <a:gd name="connsiteX26" fmla="*/ 141331 w 150082"/>
                <a:gd name="connsiteY26" fmla="*/ 118073 h 130276"/>
                <a:gd name="connsiteX27" fmla="*/ 141737 w 150082"/>
                <a:gd name="connsiteY27" fmla="*/ 125097 h 130276"/>
                <a:gd name="connsiteX28" fmla="*/ 137234 w 150082"/>
                <a:gd name="connsiteY28" fmla="*/ 128430 h 130276"/>
                <a:gd name="connsiteX29" fmla="*/ 127552 w 150082"/>
                <a:gd name="connsiteY29" fmla="*/ 130276 h 130276"/>
                <a:gd name="connsiteX30" fmla="*/ 123769 w 150082"/>
                <a:gd name="connsiteY30" fmla="*/ 125458 h 130276"/>
                <a:gd name="connsiteX31" fmla="*/ 135567 w 150082"/>
                <a:gd name="connsiteY31" fmla="*/ 124242 h 130276"/>
                <a:gd name="connsiteX32" fmla="*/ 138134 w 150082"/>
                <a:gd name="connsiteY32" fmla="*/ 122531 h 130276"/>
                <a:gd name="connsiteX33" fmla="*/ 138134 w 150082"/>
                <a:gd name="connsiteY33" fmla="*/ 121315 h 130276"/>
                <a:gd name="connsiteX34" fmla="*/ 136153 w 150082"/>
                <a:gd name="connsiteY34" fmla="*/ 120819 h 130276"/>
                <a:gd name="connsiteX35" fmla="*/ 131019 w 150082"/>
                <a:gd name="connsiteY35" fmla="*/ 118163 h 130276"/>
                <a:gd name="connsiteX36" fmla="*/ 131335 w 150082"/>
                <a:gd name="connsiteY36" fmla="*/ 115596 h 130276"/>
                <a:gd name="connsiteX37" fmla="*/ 145294 w 150082"/>
                <a:gd name="connsiteY37" fmla="*/ 71826 h 130276"/>
                <a:gd name="connsiteX38" fmla="*/ 131515 w 150082"/>
                <a:gd name="connsiteY38" fmla="*/ 22653 h 130276"/>
                <a:gd name="connsiteX39" fmla="*/ 121068 w 150082"/>
                <a:gd name="connsiteY39" fmla="*/ 11305 h 130276"/>
                <a:gd name="connsiteX40" fmla="*/ 108549 w 150082"/>
                <a:gd name="connsiteY40" fmla="*/ 13286 h 130276"/>
                <a:gd name="connsiteX41" fmla="*/ 106928 w 150082"/>
                <a:gd name="connsiteY41" fmla="*/ 14232 h 130276"/>
                <a:gd name="connsiteX42" fmla="*/ 105172 w 150082"/>
                <a:gd name="connsiteY42" fmla="*/ 13646 h 130276"/>
                <a:gd name="connsiteX43" fmla="*/ 70318 w 150082"/>
                <a:gd name="connsiteY43" fmla="*/ 5316 h 130276"/>
                <a:gd name="connsiteX44" fmla="*/ 43300 w 150082"/>
                <a:gd name="connsiteY44" fmla="*/ 16033 h 130276"/>
                <a:gd name="connsiteX45" fmla="*/ 38797 w 150082"/>
                <a:gd name="connsiteY45" fmla="*/ 18375 h 130276"/>
                <a:gd name="connsiteX46" fmla="*/ 5879 w 150082"/>
                <a:gd name="connsiteY46" fmla="*/ 27381 h 130276"/>
                <a:gd name="connsiteX47" fmla="*/ 4528 w 150082"/>
                <a:gd name="connsiteY47" fmla="*/ 27741 h 130276"/>
                <a:gd name="connsiteX48" fmla="*/ 4528 w 150082"/>
                <a:gd name="connsiteY48" fmla="*/ 28552 h 130276"/>
                <a:gd name="connsiteX49" fmla="*/ 21009 w 150082"/>
                <a:gd name="connsiteY49" fmla="*/ 53814 h 130276"/>
                <a:gd name="connsiteX50" fmla="*/ 22000 w 150082"/>
                <a:gd name="connsiteY50" fmla="*/ 56110 h 130276"/>
                <a:gd name="connsiteX51" fmla="*/ 20289 w 150082"/>
                <a:gd name="connsiteY51" fmla="*/ 57867 h 130276"/>
                <a:gd name="connsiteX52" fmla="*/ 15516 w 150082"/>
                <a:gd name="connsiteY52" fmla="*/ 58227 h 130276"/>
                <a:gd name="connsiteX53" fmla="*/ 35149 w 150082"/>
                <a:gd name="connsiteY53" fmla="*/ 69530 h 130276"/>
                <a:gd name="connsiteX54" fmla="*/ 37671 w 150082"/>
                <a:gd name="connsiteY54" fmla="*/ 70025 h 130276"/>
                <a:gd name="connsiteX55" fmla="*/ 57529 w 150082"/>
                <a:gd name="connsiteY55" fmla="*/ 77455 h 130276"/>
                <a:gd name="connsiteX56" fmla="*/ 67886 w 150082"/>
                <a:gd name="connsiteY56" fmla="*/ 89028 h 130276"/>
                <a:gd name="connsiteX57" fmla="*/ 74821 w 150082"/>
                <a:gd name="connsiteY57" fmla="*/ 97313 h 130276"/>
                <a:gd name="connsiteX58" fmla="*/ 107558 w 150082"/>
                <a:gd name="connsiteY58" fmla="*/ 117937 h 130276"/>
                <a:gd name="connsiteX59" fmla="*/ 114223 w 150082"/>
                <a:gd name="connsiteY59" fmla="*/ 121495 h 130276"/>
                <a:gd name="connsiteX60" fmla="*/ 118095 w 150082"/>
                <a:gd name="connsiteY60" fmla="*/ 123881 h 130276"/>
                <a:gd name="connsiteX61" fmla="*/ 123679 w 150082"/>
                <a:gd name="connsiteY61" fmla="*/ 125638 h 13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50082" h="130276">
                  <a:moveTo>
                    <a:pt x="127552" y="130276"/>
                  </a:moveTo>
                  <a:cubicBezTo>
                    <a:pt x="126043" y="130289"/>
                    <a:pt x="124535" y="130169"/>
                    <a:pt x="123049" y="129916"/>
                  </a:cubicBezTo>
                  <a:lnTo>
                    <a:pt x="123049" y="129916"/>
                  </a:lnTo>
                  <a:cubicBezTo>
                    <a:pt x="120703" y="129524"/>
                    <a:pt x="118429" y="128796"/>
                    <a:pt x="116294" y="127754"/>
                  </a:cubicBezTo>
                  <a:cubicBezTo>
                    <a:pt x="114709" y="126965"/>
                    <a:pt x="113201" y="126031"/>
                    <a:pt x="111791" y="124962"/>
                  </a:cubicBezTo>
                  <a:cubicBezTo>
                    <a:pt x="110206" y="123658"/>
                    <a:pt x="108387" y="122665"/>
                    <a:pt x="106433" y="122035"/>
                  </a:cubicBezTo>
                  <a:cubicBezTo>
                    <a:pt x="93257" y="117765"/>
                    <a:pt x="81355" y="110274"/>
                    <a:pt x="71804" y="100240"/>
                  </a:cubicBezTo>
                  <a:cubicBezTo>
                    <a:pt x="69224" y="97512"/>
                    <a:pt x="66815" y="94625"/>
                    <a:pt x="64599" y="91595"/>
                  </a:cubicBezTo>
                  <a:cubicBezTo>
                    <a:pt x="61726" y="87663"/>
                    <a:pt x="58466" y="84028"/>
                    <a:pt x="54873" y="80742"/>
                  </a:cubicBezTo>
                  <a:cubicBezTo>
                    <a:pt x="49487" y="77155"/>
                    <a:pt x="43300" y="74944"/>
                    <a:pt x="36860" y="74303"/>
                  </a:cubicBezTo>
                  <a:lnTo>
                    <a:pt x="34339" y="73897"/>
                  </a:lnTo>
                  <a:cubicBezTo>
                    <a:pt x="26008" y="72186"/>
                    <a:pt x="11823" y="67503"/>
                    <a:pt x="10112" y="55300"/>
                  </a:cubicBezTo>
                  <a:cubicBezTo>
                    <a:pt x="9936" y="54094"/>
                    <a:pt x="10769" y="52973"/>
                    <a:pt x="11972" y="52795"/>
                  </a:cubicBezTo>
                  <a:cubicBezTo>
                    <a:pt x="12238" y="52756"/>
                    <a:pt x="12508" y="52766"/>
                    <a:pt x="12769" y="52823"/>
                  </a:cubicBezTo>
                  <a:cubicBezTo>
                    <a:pt x="6226" y="46469"/>
                    <a:pt x="1822" y="38240"/>
                    <a:pt x="160" y="29272"/>
                  </a:cubicBezTo>
                  <a:cubicBezTo>
                    <a:pt x="-150" y="27973"/>
                    <a:pt x="-6" y="26606"/>
                    <a:pt x="566" y="25399"/>
                  </a:cubicBezTo>
                  <a:cubicBezTo>
                    <a:pt x="1610" y="23922"/>
                    <a:pt x="3263" y="22995"/>
                    <a:pt x="5069" y="22878"/>
                  </a:cubicBezTo>
                  <a:cubicBezTo>
                    <a:pt x="15957" y="21783"/>
                    <a:pt x="26598" y="18956"/>
                    <a:pt x="36590" y="14502"/>
                  </a:cubicBezTo>
                  <a:lnTo>
                    <a:pt x="41093" y="12160"/>
                  </a:lnTo>
                  <a:cubicBezTo>
                    <a:pt x="49946" y="6988"/>
                    <a:pt x="59547" y="3221"/>
                    <a:pt x="69552" y="993"/>
                  </a:cubicBezTo>
                  <a:cubicBezTo>
                    <a:pt x="82449" y="-1718"/>
                    <a:pt x="95891" y="1180"/>
                    <a:pt x="106523" y="8963"/>
                  </a:cubicBezTo>
                  <a:cubicBezTo>
                    <a:pt x="111224" y="5215"/>
                    <a:pt x="117677" y="4547"/>
                    <a:pt x="123049" y="7252"/>
                  </a:cubicBezTo>
                  <a:cubicBezTo>
                    <a:pt x="128353" y="10340"/>
                    <a:pt x="132640" y="14910"/>
                    <a:pt x="135387" y="20401"/>
                  </a:cubicBezTo>
                  <a:cubicBezTo>
                    <a:pt x="144583" y="35995"/>
                    <a:pt x="149639" y="53682"/>
                    <a:pt x="150067" y="71781"/>
                  </a:cubicBezTo>
                  <a:cubicBezTo>
                    <a:pt x="150383" y="87654"/>
                    <a:pt x="145758" y="103234"/>
                    <a:pt x="136828" y="116361"/>
                  </a:cubicBezTo>
                  <a:lnTo>
                    <a:pt x="136828" y="116361"/>
                  </a:lnTo>
                  <a:cubicBezTo>
                    <a:pt x="138476" y="116433"/>
                    <a:pt x="140052" y="117032"/>
                    <a:pt x="141331" y="118073"/>
                  </a:cubicBezTo>
                  <a:cubicBezTo>
                    <a:pt x="143110" y="120024"/>
                    <a:pt x="143281" y="122954"/>
                    <a:pt x="141737" y="125097"/>
                  </a:cubicBezTo>
                  <a:cubicBezTo>
                    <a:pt x="140597" y="126627"/>
                    <a:pt x="139030" y="127787"/>
                    <a:pt x="137234" y="128430"/>
                  </a:cubicBezTo>
                  <a:cubicBezTo>
                    <a:pt x="134158" y="129672"/>
                    <a:pt x="130871" y="130300"/>
                    <a:pt x="127552" y="130276"/>
                  </a:cubicBezTo>
                  <a:close/>
                  <a:moveTo>
                    <a:pt x="123769" y="125458"/>
                  </a:moveTo>
                  <a:cubicBezTo>
                    <a:pt x="127737" y="126168"/>
                    <a:pt x="131825" y="125746"/>
                    <a:pt x="135567" y="124242"/>
                  </a:cubicBezTo>
                  <a:cubicBezTo>
                    <a:pt x="136572" y="123933"/>
                    <a:pt x="137463" y="123338"/>
                    <a:pt x="138134" y="122531"/>
                  </a:cubicBezTo>
                  <a:cubicBezTo>
                    <a:pt x="138359" y="122157"/>
                    <a:pt x="138359" y="121688"/>
                    <a:pt x="138134" y="121315"/>
                  </a:cubicBezTo>
                  <a:cubicBezTo>
                    <a:pt x="137522" y="121000"/>
                    <a:pt x="136842" y="120831"/>
                    <a:pt x="136153" y="120819"/>
                  </a:cubicBezTo>
                  <a:cubicBezTo>
                    <a:pt x="134095" y="120890"/>
                    <a:pt x="132150" y="119883"/>
                    <a:pt x="131019" y="118163"/>
                  </a:cubicBezTo>
                  <a:cubicBezTo>
                    <a:pt x="130574" y="117326"/>
                    <a:pt x="130700" y="116300"/>
                    <a:pt x="131335" y="115596"/>
                  </a:cubicBezTo>
                  <a:cubicBezTo>
                    <a:pt x="141872" y="103528"/>
                    <a:pt x="145474" y="84480"/>
                    <a:pt x="145294" y="71826"/>
                  </a:cubicBezTo>
                  <a:cubicBezTo>
                    <a:pt x="144952" y="54531"/>
                    <a:pt x="140210" y="37607"/>
                    <a:pt x="131515" y="22653"/>
                  </a:cubicBezTo>
                  <a:cubicBezTo>
                    <a:pt x="129191" y="17948"/>
                    <a:pt x="125566" y="14010"/>
                    <a:pt x="121068" y="11305"/>
                  </a:cubicBezTo>
                  <a:cubicBezTo>
                    <a:pt x="116934" y="9021"/>
                    <a:pt x="111778" y="9837"/>
                    <a:pt x="108549" y="13286"/>
                  </a:cubicBezTo>
                  <a:cubicBezTo>
                    <a:pt x="108171" y="13823"/>
                    <a:pt x="107581" y="14167"/>
                    <a:pt x="106928" y="14232"/>
                  </a:cubicBezTo>
                  <a:cubicBezTo>
                    <a:pt x="106288" y="14276"/>
                    <a:pt x="105658" y="14066"/>
                    <a:pt x="105172" y="13646"/>
                  </a:cubicBezTo>
                  <a:cubicBezTo>
                    <a:pt x="95445" y="5674"/>
                    <a:pt x="82598" y="2603"/>
                    <a:pt x="70318" y="5316"/>
                  </a:cubicBezTo>
                  <a:cubicBezTo>
                    <a:pt x="60817" y="7492"/>
                    <a:pt x="51707" y="11106"/>
                    <a:pt x="43300" y="16033"/>
                  </a:cubicBezTo>
                  <a:lnTo>
                    <a:pt x="38797" y="18375"/>
                  </a:lnTo>
                  <a:cubicBezTo>
                    <a:pt x="28381" y="23136"/>
                    <a:pt x="17267" y="26177"/>
                    <a:pt x="5879" y="27381"/>
                  </a:cubicBezTo>
                  <a:cubicBezTo>
                    <a:pt x="4889" y="27381"/>
                    <a:pt x="4618" y="27651"/>
                    <a:pt x="4528" y="27741"/>
                  </a:cubicBezTo>
                  <a:cubicBezTo>
                    <a:pt x="4438" y="27831"/>
                    <a:pt x="4528" y="27741"/>
                    <a:pt x="4528" y="28552"/>
                  </a:cubicBezTo>
                  <a:cubicBezTo>
                    <a:pt x="6415" y="38840"/>
                    <a:pt x="12355" y="47941"/>
                    <a:pt x="21009" y="53814"/>
                  </a:cubicBezTo>
                  <a:cubicBezTo>
                    <a:pt x="21766" y="54317"/>
                    <a:pt x="22153" y="55217"/>
                    <a:pt x="22000" y="56110"/>
                  </a:cubicBezTo>
                  <a:cubicBezTo>
                    <a:pt x="21838" y="56988"/>
                    <a:pt x="21163" y="57681"/>
                    <a:pt x="20289" y="57867"/>
                  </a:cubicBezTo>
                  <a:cubicBezTo>
                    <a:pt x="18731" y="58258"/>
                    <a:pt x="17114" y="58380"/>
                    <a:pt x="15516" y="58227"/>
                  </a:cubicBezTo>
                  <a:cubicBezTo>
                    <a:pt x="18938" y="65162"/>
                    <a:pt x="29025" y="68269"/>
                    <a:pt x="35149" y="69530"/>
                  </a:cubicBezTo>
                  <a:lnTo>
                    <a:pt x="37671" y="70025"/>
                  </a:lnTo>
                  <a:cubicBezTo>
                    <a:pt x="44795" y="70858"/>
                    <a:pt x="51608" y="73408"/>
                    <a:pt x="57529" y="77455"/>
                  </a:cubicBezTo>
                  <a:cubicBezTo>
                    <a:pt x="61397" y="80920"/>
                    <a:pt x="64869" y="84801"/>
                    <a:pt x="67886" y="89028"/>
                  </a:cubicBezTo>
                  <a:cubicBezTo>
                    <a:pt x="70138" y="91865"/>
                    <a:pt x="72389" y="94837"/>
                    <a:pt x="74821" y="97313"/>
                  </a:cubicBezTo>
                  <a:cubicBezTo>
                    <a:pt x="83863" y="106784"/>
                    <a:pt x="95112" y="113869"/>
                    <a:pt x="107558" y="117937"/>
                  </a:cubicBezTo>
                  <a:cubicBezTo>
                    <a:pt x="109972" y="118724"/>
                    <a:pt x="112228" y="119928"/>
                    <a:pt x="114223" y="121495"/>
                  </a:cubicBezTo>
                  <a:cubicBezTo>
                    <a:pt x="115448" y="122396"/>
                    <a:pt x="116740" y="123194"/>
                    <a:pt x="118095" y="123881"/>
                  </a:cubicBezTo>
                  <a:cubicBezTo>
                    <a:pt x="119856" y="124748"/>
                    <a:pt x="121738" y="125340"/>
                    <a:pt x="123679" y="125638"/>
                  </a:cubicBezTo>
                  <a:close/>
                </a:path>
              </a:pathLst>
            </a:custGeom>
            <a:solidFill>
              <a:srgbClr val="231F20"/>
            </a:solidFill>
            <a:ln w="4501"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ED22DE97-338A-4431-8DAD-18EA5B65C3A6}"/>
                </a:ext>
              </a:extLst>
            </p:cNvPr>
            <p:cNvSpPr/>
            <p:nvPr/>
          </p:nvSpPr>
          <p:spPr>
            <a:xfrm>
              <a:off x="10017810" y="1271315"/>
              <a:ext cx="14379" cy="31114"/>
            </a:xfrm>
            <a:custGeom>
              <a:avLst/>
              <a:gdLst>
                <a:gd name="connsiteX0" fmla="*/ 10642 w 14379"/>
                <a:gd name="connsiteY0" fmla="*/ 0 h 31114"/>
                <a:gd name="connsiteX1" fmla="*/ 556 w 14379"/>
                <a:gd name="connsiteY1" fmla="*/ 28910 h 31114"/>
                <a:gd name="connsiteX2" fmla="*/ 14380 w 14379"/>
                <a:gd name="connsiteY2" fmla="*/ 29495 h 31114"/>
              </a:gdLst>
              <a:ahLst/>
              <a:cxnLst>
                <a:cxn ang="0">
                  <a:pos x="connsiteX0" y="connsiteY0"/>
                </a:cxn>
                <a:cxn ang="0">
                  <a:pos x="connsiteX1" y="connsiteY1"/>
                </a:cxn>
                <a:cxn ang="0">
                  <a:pos x="connsiteX2" y="connsiteY2"/>
                </a:cxn>
              </a:cxnLst>
              <a:rect l="l" t="t" r="r" b="b"/>
              <a:pathLst>
                <a:path w="14379" h="31114">
                  <a:moveTo>
                    <a:pt x="10642" y="0"/>
                  </a:moveTo>
                  <a:cubicBezTo>
                    <a:pt x="10642" y="0"/>
                    <a:pt x="-2867" y="24317"/>
                    <a:pt x="556" y="28910"/>
                  </a:cubicBezTo>
                  <a:cubicBezTo>
                    <a:pt x="3978" y="33503"/>
                    <a:pt x="14380" y="29495"/>
                    <a:pt x="14380" y="29495"/>
                  </a:cubicBezTo>
                </a:path>
              </a:pathLst>
            </a:custGeom>
            <a:solidFill>
              <a:srgbClr val="FFFFFF"/>
            </a:solidFill>
            <a:ln w="4501"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F02E1CD2-3339-4553-A6C7-4E358AC405D3}"/>
                </a:ext>
              </a:extLst>
            </p:cNvPr>
            <p:cNvSpPr/>
            <p:nvPr/>
          </p:nvSpPr>
          <p:spPr>
            <a:xfrm>
              <a:off x="10015651" y="1268893"/>
              <a:ext cx="18946" cy="35819"/>
            </a:xfrm>
            <a:custGeom>
              <a:avLst/>
              <a:gdLst>
                <a:gd name="connsiteX0" fmla="*/ 8523 w 18946"/>
                <a:gd name="connsiteY0" fmla="*/ 35790 h 35819"/>
                <a:gd name="connsiteX1" fmla="*/ 958 w 18946"/>
                <a:gd name="connsiteY1" fmla="*/ 32683 h 35819"/>
                <a:gd name="connsiteX2" fmla="*/ 10865 w 18946"/>
                <a:gd name="connsiteY2" fmla="*/ 1161 h 35819"/>
                <a:gd name="connsiteX3" fmla="*/ 13855 w 18946"/>
                <a:gd name="connsiteY3" fmla="*/ 264 h 35819"/>
                <a:gd name="connsiteX4" fmla="*/ 13927 w 18946"/>
                <a:gd name="connsiteY4" fmla="*/ 306 h 35819"/>
                <a:gd name="connsiteX5" fmla="*/ 14782 w 18946"/>
                <a:gd name="connsiteY5" fmla="*/ 3368 h 35819"/>
                <a:gd name="connsiteX6" fmla="*/ 4515 w 18946"/>
                <a:gd name="connsiteY6" fmla="*/ 29801 h 35819"/>
                <a:gd name="connsiteX7" fmla="*/ 15728 w 18946"/>
                <a:gd name="connsiteY7" fmla="*/ 29801 h 35819"/>
                <a:gd name="connsiteX8" fmla="*/ 18727 w 18946"/>
                <a:gd name="connsiteY8" fmla="*/ 30868 h 35819"/>
                <a:gd name="connsiteX9" fmla="*/ 17660 w 18946"/>
                <a:gd name="connsiteY9" fmla="*/ 33868 h 35819"/>
                <a:gd name="connsiteX10" fmla="*/ 17349 w 18946"/>
                <a:gd name="connsiteY10" fmla="*/ 33988 h 35819"/>
                <a:gd name="connsiteX11" fmla="*/ 8523 w 18946"/>
                <a:gd name="connsiteY11" fmla="*/ 35790 h 3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46" h="35819">
                  <a:moveTo>
                    <a:pt x="8523" y="35790"/>
                  </a:moveTo>
                  <a:cubicBezTo>
                    <a:pt x="5650" y="36025"/>
                    <a:pt x="2836" y="34870"/>
                    <a:pt x="958" y="32683"/>
                  </a:cubicBezTo>
                  <a:cubicBezTo>
                    <a:pt x="-3050" y="27504"/>
                    <a:pt x="6542" y="9041"/>
                    <a:pt x="10865" y="1161"/>
                  </a:cubicBezTo>
                  <a:cubicBezTo>
                    <a:pt x="11441" y="88"/>
                    <a:pt x="12778" y="-314"/>
                    <a:pt x="13855" y="264"/>
                  </a:cubicBezTo>
                  <a:cubicBezTo>
                    <a:pt x="13877" y="278"/>
                    <a:pt x="13904" y="291"/>
                    <a:pt x="13927" y="306"/>
                  </a:cubicBezTo>
                  <a:cubicBezTo>
                    <a:pt x="15008" y="916"/>
                    <a:pt x="15390" y="2286"/>
                    <a:pt x="14782" y="3368"/>
                  </a:cubicBezTo>
                  <a:cubicBezTo>
                    <a:pt x="8073" y="15301"/>
                    <a:pt x="3300" y="27639"/>
                    <a:pt x="4515" y="29801"/>
                  </a:cubicBezTo>
                  <a:cubicBezTo>
                    <a:pt x="6407" y="32232"/>
                    <a:pt x="12891" y="30746"/>
                    <a:pt x="15728" y="29801"/>
                  </a:cubicBezTo>
                  <a:cubicBezTo>
                    <a:pt x="16849" y="29267"/>
                    <a:pt x="18196" y="29745"/>
                    <a:pt x="18727" y="30868"/>
                  </a:cubicBezTo>
                  <a:cubicBezTo>
                    <a:pt x="19263" y="31991"/>
                    <a:pt x="18786" y="33334"/>
                    <a:pt x="17660" y="33868"/>
                  </a:cubicBezTo>
                  <a:cubicBezTo>
                    <a:pt x="17561" y="33916"/>
                    <a:pt x="17457" y="33956"/>
                    <a:pt x="17349" y="33988"/>
                  </a:cubicBezTo>
                  <a:cubicBezTo>
                    <a:pt x="14526" y="35075"/>
                    <a:pt x="11545" y="35683"/>
                    <a:pt x="8523" y="35790"/>
                  </a:cubicBezTo>
                  <a:close/>
                </a:path>
              </a:pathLst>
            </a:custGeom>
            <a:solidFill>
              <a:srgbClr val="231F20"/>
            </a:solidFill>
            <a:ln w="4501"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FD21CA79-93EC-401E-A4A2-57BC99EAA4EA}"/>
                </a:ext>
              </a:extLst>
            </p:cNvPr>
            <p:cNvSpPr/>
            <p:nvPr/>
          </p:nvSpPr>
          <p:spPr>
            <a:xfrm>
              <a:off x="10023673" y="1230202"/>
              <a:ext cx="87726" cy="139878"/>
            </a:xfrm>
            <a:custGeom>
              <a:avLst/>
              <a:gdLst>
                <a:gd name="connsiteX0" fmla="*/ 5816 w 87726"/>
                <a:gd name="connsiteY0" fmla="*/ 10267 h 139878"/>
                <a:gd name="connsiteX1" fmla="*/ 1583 w 87726"/>
                <a:gd name="connsiteY1" fmla="*/ 46517 h 139878"/>
                <a:gd name="connsiteX2" fmla="*/ 6401 w 87726"/>
                <a:gd name="connsiteY2" fmla="*/ 92538 h 139878"/>
                <a:gd name="connsiteX3" fmla="*/ 37202 w 87726"/>
                <a:gd name="connsiteY3" fmla="*/ 97401 h 139878"/>
                <a:gd name="connsiteX4" fmla="*/ 37202 w 87726"/>
                <a:gd name="connsiteY4" fmla="*/ 129823 h 139878"/>
                <a:gd name="connsiteX5" fmla="*/ 64220 w 87726"/>
                <a:gd name="connsiteY5" fmla="*/ 136263 h 139878"/>
                <a:gd name="connsiteX6" fmla="*/ 87726 w 87726"/>
                <a:gd name="connsiteY6" fmla="*/ 111946 h 139878"/>
                <a:gd name="connsiteX7" fmla="*/ 82773 w 87726"/>
                <a:gd name="connsiteY7" fmla="*/ 67546 h 139878"/>
                <a:gd name="connsiteX8" fmla="*/ 54764 w 87726"/>
                <a:gd name="connsiteY8" fmla="*/ 49534 h 139878"/>
                <a:gd name="connsiteX9" fmla="*/ 41615 w 87726"/>
                <a:gd name="connsiteY9" fmla="*/ 0 h 139878"/>
                <a:gd name="connsiteX10" fmla="*/ 5816 w 87726"/>
                <a:gd name="connsiteY10" fmla="*/ 10267 h 13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726" h="139878">
                  <a:moveTo>
                    <a:pt x="5816" y="10267"/>
                  </a:moveTo>
                  <a:cubicBezTo>
                    <a:pt x="-3191" y="18958"/>
                    <a:pt x="727" y="35574"/>
                    <a:pt x="1583" y="46517"/>
                  </a:cubicBezTo>
                  <a:cubicBezTo>
                    <a:pt x="2844" y="61857"/>
                    <a:pt x="4451" y="77197"/>
                    <a:pt x="6401" y="92538"/>
                  </a:cubicBezTo>
                  <a:cubicBezTo>
                    <a:pt x="7662" y="102265"/>
                    <a:pt x="32924" y="100643"/>
                    <a:pt x="37202" y="97401"/>
                  </a:cubicBezTo>
                  <a:lnTo>
                    <a:pt x="37202" y="129823"/>
                  </a:lnTo>
                  <a:cubicBezTo>
                    <a:pt x="37202" y="129823"/>
                    <a:pt x="44452" y="147205"/>
                    <a:pt x="64220" y="136263"/>
                  </a:cubicBezTo>
                  <a:cubicBezTo>
                    <a:pt x="83989" y="125320"/>
                    <a:pt x="87726" y="111946"/>
                    <a:pt x="87726" y="111946"/>
                  </a:cubicBezTo>
                  <a:lnTo>
                    <a:pt x="82773" y="67546"/>
                  </a:lnTo>
                  <a:cubicBezTo>
                    <a:pt x="82773" y="67546"/>
                    <a:pt x="66112" y="68897"/>
                    <a:pt x="54764" y="49534"/>
                  </a:cubicBezTo>
                  <a:cubicBezTo>
                    <a:pt x="43416" y="30171"/>
                    <a:pt x="41615" y="0"/>
                    <a:pt x="41615" y="0"/>
                  </a:cubicBezTo>
                  <a:cubicBezTo>
                    <a:pt x="41615" y="0"/>
                    <a:pt x="14777" y="1801"/>
                    <a:pt x="5816" y="10267"/>
                  </a:cubicBezTo>
                  <a:close/>
                </a:path>
              </a:pathLst>
            </a:custGeom>
            <a:solidFill>
              <a:srgbClr val="FFFFFF"/>
            </a:solidFill>
            <a:ln w="4501"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3342F25B-136D-41C0-BB53-3A6F4A527748}"/>
                </a:ext>
              </a:extLst>
            </p:cNvPr>
            <p:cNvSpPr/>
            <p:nvPr/>
          </p:nvSpPr>
          <p:spPr>
            <a:xfrm>
              <a:off x="10021350" y="1228120"/>
              <a:ext cx="92305" cy="144243"/>
            </a:xfrm>
            <a:custGeom>
              <a:avLst/>
              <a:gdLst>
                <a:gd name="connsiteX0" fmla="*/ 54384 w 92305"/>
                <a:gd name="connsiteY0" fmla="*/ 144244 h 144243"/>
                <a:gd name="connsiteX1" fmla="*/ 48530 w 92305"/>
                <a:gd name="connsiteY1" fmla="*/ 143253 h 144243"/>
                <a:gd name="connsiteX2" fmla="*/ 37408 w 92305"/>
                <a:gd name="connsiteY2" fmla="*/ 132761 h 144243"/>
                <a:gd name="connsiteX3" fmla="*/ 37408 w 92305"/>
                <a:gd name="connsiteY3" fmla="*/ 131905 h 144243"/>
                <a:gd name="connsiteX4" fmla="*/ 37408 w 92305"/>
                <a:gd name="connsiteY4" fmla="*/ 102815 h 144243"/>
                <a:gd name="connsiteX5" fmla="*/ 13046 w 92305"/>
                <a:gd name="connsiteY5" fmla="*/ 102185 h 144243"/>
                <a:gd name="connsiteX6" fmla="*/ 6517 w 92305"/>
                <a:gd name="connsiteY6" fmla="*/ 95115 h 144243"/>
                <a:gd name="connsiteX7" fmla="*/ 1653 w 92305"/>
                <a:gd name="connsiteY7" fmla="*/ 48959 h 144243"/>
                <a:gd name="connsiteX8" fmla="*/ 1023 w 92305"/>
                <a:gd name="connsiteY8" fmla="*/ 43060 h 144243"/>
                <a:gd name="connsiteX9" fmla="*/ 6562 w 92305"/>
                <a:gd name="connsiteY9" fmla="*/ 10863 h 144243"/>
                <a:gd name="connsiteX10" fmla="*/ 6562 w 92305"/>
                <a:gd name="connsiteY10" fmla="*/ 10863 h 144243"/>
                <a:gd name="connsiteX11" fmla="*/ 43667 w 92305"/>
                <a:gd name="connsiteY11" fmla="*/ 10 h 144243"/>
                <a:gd name="connsiteX12" fmla="*/ 45378 w 92305"/>
                <a:gd name="connsiteY12" fmla="*/ 551 h 144243"/>
                <a:gd name="connsiteX13" fmla="*/ 46099 w 92305"/>
                <a:gd name="connsiteY13" fmla="*/ 2082 h 144243"/>
                <a:gd name="connsiteX14" fmla="*/ 58977 w 92305"/>
                <a:gd name="connsiteY14" fmla="*/ 50805 h 144243"/>
                <a:gd name="connsiteX15" fmla="*/ 84870 w 92305"/>
                <a:gd name="connsiteY15" fmla="*/ 67556 h 144243"/>
                <a:gd name="connsiteX16" fmla="*/ 87297 w 92305"/>
                <a:gd name="connsiteY16" fmla="*/ 69515 h 144243"/>
                <a:gd name="connsiteX17" fmla="*/ 87302 w 92305"/>
                <a:gd name="connsiteY17" fmla="*/ 69538 h 144243"/>
                <a:gd name="connsiteX18" fmla="*/ 92255 w 92305"/>
                <a:gd name="connsiteY18" fmla="*/ 113893 h 144243"/>
                <a:gd name="connsiteX19" fmla="*/ 92255 w 92305"/>
                <a:gd name="connsiteY19" fmla="*/ 114794 h 144243"/>
                <a:gd name="connsiteX20" fmla="*/ 67713 w 92305"/>
                <a:gd name="connsiteY20" fmla="*/ 140461 h 144243"/>
                <a:gd name="connsiteX21" fmla="*/ 54384 w 92305"/>
                <a:gd name="connsiteY21" fmla="*/ 144244 h 144243"/>
                <a:gd name="connsiteX22" fmla="*/ 41731 w 92305"/>
                <a:gd name="connsiteY22" fmla="*/ 131410 h 144243"/>
                <a:gd name="connsiteX23" fmla="*/ 50061 w 92305"/>
                <a:gd name="connsiteY23" fmla="*/ 139020 h 144243"/>
                <a:gd name="connsiteX24" fmla="*/ 65327 w 92305"/>
                <a:gd name="connsiteY24" fmla="*/ 136408 h 144243"/>
                <a:gd name="connsiteX25" fmla="*/ 87617 w 92305"/>
                <a:gd name="connsiteY25" fmla="*/ 113893 h 144243"/>
                <a:gd name="connsiteX26" fmla="*/ 83114 w 92305"/>
                <a:gd name="connsiteY26" fmla="*/ 71969 h 144243"/>
                <a:gd name="connsiteX27" fmla="*/ 55150 w 92305"/>
                <a:gd name="connsiteY27" fmla="*/ 53057 h 144243"/>
                <a:gd name="connsiteX28" fmla="*/ 41641 w 92305"/>
                <a:gd name="connsiteY28" fmla="*/ 4604 h 144243"/>
                <a:gd name="connsiteX29" fmla="*/ 9534 w 92305"/>
                <a:gd name="connsiteY29" fmla="*/ 14060 h 144243"/>
                <a:gd name="connsiteX30" fmla="*/ 9534 w 92305"/>
                <a:gd name="connsiteY30" fmla="*/ 14060 h 144243"/>
                <a:gd name="connsiteX31" fmla="*/ 5391 w 92305"/>
                <a:gd name="connsiteY31" fmla="*/ 42429 h 144243"/>
                <a:gd name="connsiteX32" fmla="*/ 6021 w 92305"/>
                <a:gd name="connsiteY32" fmla="*/ 48508 h 144243"/>
                <a:gd name="connsiteX33" fmla="*/ 10840 w 92305"/>
                <a:gd name="connsiteY33" fmla="*/ 94440 h 144243"/>
                <a:gd name="connsiteX34" fmla="*/ 14532 w 92305"/>
                <a:gd name="connsiteY34" fmla="*/ 98087 h 144243"/>
                <a:gd name="connsiteX35" fmla="*/ 37993 w 92305"/>
                <a:gd name="connsiteY35" fmla="*/ 97772 h 144243"/>
                <a:gd name="connsiteX36" fmla="*/ 41154 w 92305"/>
                <a:gd name="connsiteY36" fmla="*/ 98143 h 144243"/>
                <a:gd name="connsiteX37" fmla="*/ 41641 w 92305"/>
                <a:gd name="connsiteY37" fmla="*/ 99528 h 14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2305" h="144243">
                  <a:moveTo>
                    <a:pt x="54384" y="144244"/>
                  </a:moveTo>
                  <a:cubicBezTo>
                    <a:pt x="52389" y="144240"/>
                    <a:pt x="50412" y="143905"/>
                    <a:pt x="48530" y="143253"/>
                  </a:cubicBezTo>
                  <a:cubicBezTo>
                    <a:pt x="43590" y="141346"/>
                    <a:pt x="39601" y="137580"/>
                    <a:pt x="37408" y="132761"/>
                  </a:cubicBezTo>
                  <a:cubicBezTo>
                    <a:pt x="37363" y="132478"/>
                    <a:pt x="37363" y="132188"/>
                    <a:pt x="37408" y="131905"/>
                  </a:cubicBezTo>
                  <a:lnTo>
                    <a:pt x="37408" y="102815"/>
                  </a:lnTo>
                  <a:cubicBezTo>
                    <a:pt x="29388" y="104899"/>
                    <a:pt x="20944" y="104680"/>
                    <a:pt x="13046" y="102185"/>
                  </a:cubicBezTo>
                  <a:cubicBezTo>
                    <a:pt x="9687" y="101286"/>
                    <a:pt x="7147" y="98534"/>
                    <a:pt x="6517" y="95115"/>
                  </a:cubicBezTo>
                  <a:cubicBezTo>
                    <a:pt x="4535" y="79850"/>
                    <a:pt x="2914" y="64314"/>
                    <a:pt x="1653" y="48959"/>
                  </a:cubicBezTo>
                  <a:cubicBezTo>
                    <a:pt x="1653" y="47113"/>
                    <a:pt x="1293" y="45131"/>
                    <a:pt x="1023" y="43060"/>
                  </a:cubicBezTo>
                  <a:cubicBezTo>
                    <a:pt x="-238" y="32297"/>
                    <a:pt x="-1859" y="18878"/>
                    <a:pt x="6562" y="10863"/>
                  </a:cubicBezTo>
                  <a:lnTo>
                    <a:pt x="6562" y="10863"/>
                  </a:lnTo>
                  <a:cubicBezTo>
                    <a:pt x="16018" y="1857"/>
                    <a:pt x="42586" y="101"/>
                    <a:pt x="43667" y="10"/>
                  </a:cubicBezTo>
                  <a:cubicBezTo>
                    <a:pt x="44288" y="-49"/>
                    <a:pt x="44905" y="146"/>
                    <a:pt x="45378" y="551"/>
                  </a:cubicBezTo>
                  <a:cubicBezTo>
                    <a:pt x="45833" y="928"/>
                    <a:pt x="46099" y="1489"/>
                    <a:pt x="46099" y="2082"/>
                  </a:cubicBezTo>
                  <a:cubicBezTo>
                    <a:pt x="46099" y="2397"/>
                    <a:pt x="48035" y="32388"/>
                    <a:pt x="58977" y="50805"/>
                  </a:cubicBezTo>
                  <a:cubicBezTo>
                    <a:pt x="69424" y="68457"/>
                    <a:pt x="84285" y="67601"/>
                    <a:pt x="84870" y="67556"/>
                  </a:cubicBezTo>
                  <a:cubicBezTo>
                    <a:pt x="86081" y="67426"/>
                    <a:pt x="87171" y="68303"/>
                    <a:pt x="87297" y="69515"/>
                  </a:cubicBezTo>
                  <a:cubicBezTo>
                    <a:pt x="87302" y="69522"/>
                    <a:pt x="87302" y="69530"/>
                    <a:pt x="87302" y="69538"/>
                  </a:cubicBezTo>
                  <a:lnTo>
                    <a:pt x="92255" y="113893"/>
                  </a:lnTo>
                  <a:cubicBezTo>
                    <a:pt x="92323" y="114190"/>
                    <a:pt x="92323" y="114497"/>
                    <a:pt x="92255" y="114794"/>
                  </a:cubicBezTo>
                  <a:cubicBezTo>
                    <a:pt x="92255" y="115379"/>
                    <a:pt x="87977" y="129203"/>
                    <a:pt x="67713" y="140461"/>
                  </a:cubicBezTo>
                  <a:cubicBezTo>
                    <a:pt x="63669" y="142848"/>
                    <a:pt x="59081" y="144150"/>
                    <a:pt x="54384" y="144244"/>
                  </a:cubicBezTo>
                  <a:close/>
                  <a:moveTo>
                    <a:pt x="41731" y="131410"/>
                  </a:moveTo>
                  <a:cubicBezTo>
                    <a:pt x="43469" y="134890"/>
                    <a:pt x="46436" y="137602"/>
                    <a:pt x="50061" y="139020"/>
                  </a:cubicBezTo>
                  <a:cubicBezTo>
                    <a:pt x="55289" y="140368"/>
                    <a:pt x="60846" y="139418"/>
                    <a:pt x="65327" y="136408"/>
                  </a:cubicBezTo>
                  <a:cubicBezTo>
                    <a:pt x="82033" y="127087"/>
                    <a:pt x="86851" y="115964"/>
                    <a:pt x="87617" y="113893"/>
                  </a:cubicBezTo>
                  <a:lnTo>
                    <a:pt x="83114" y="71969"/>
                  </a:lnTo>
                  <a:cubicBezTo>
                    <a:pt x="77890" y="71699"/>
                    <a:pt x="64741" y="69268"/>
                    <a:pt x="55150" y="53057"/>
                  </a:cubicBezTo>
                  <a:cubicBezTo>
                    <a:pt x="45558" y="36846"/>
                    <a:pt x="42496" y="12214"/>
                    <a:pt x="41641" y="4604"/>
                  </a:cubicBezTo>
                  <a:cubicBezTo>
                    <a:pt x="35156" y="5234"/>
                    <a:pt x="16378" y="7621"/>
                    <a:pt x="9534" y="14060"/>
                  </a:cubicBezTo>
                  <a:lnTo>
                    <a:pt x="9534" y="14060"/>
                  </a:lnTo>
                  <a:cubicBezTo>
                    <a:pt x="2734" y="20499"/>
                    <a:pt x="4220" y="32658"/>
                    <a:pt x="5391" y="42429"/>
                  </a:cubicBezTo>
                  <a:cubicBezTo>
                    <a:pt x="5391" y="44546"/>
                    <a:pt x="5886" y="46617"/>
                    <a:pt x="6021" y="48508"/>
                  </a:cubicBezTo>
                  <a:cubicBezTo>
                    <a:pt x="7282" y="63774"/>
                    <a:pt x="8903" y="79264"/>
                    <a:pt x="10840" y="94440"/>
                  </a:cubicBezTo>
                  <a:cubicBezTo>
                    <a:pt x="10840" y="95926"/>
                    <a:pt x="12281" y="97142"/>
                    <a:pt x="14532" y="98087"/>
                  </a:cubicBezTo>
                  <a:cubicBezTo>
                    <a:pt x="22183" y="100497"/>
                    <a:pt x="30410" y="100386"/>
                    <a:pt x="37993" y="97772"/>
                  </a:cubicBezTo>
                  <a:cubicBezTo>
                    <a:pt x="38970" y="97001"/>
                    <a:pt x="40384" y="97167"/>
                    <a:pt x="41154" y="98143"/>
                  </a:cubicBezTo>
                  <a:cubicBezTo>
                    <a:pt x="41469" y="98537"/>
                    <a:pt x="41636" y="99025"/>
                    <a:pt x="41641" y="99528"/>
                  </a:cubicBezTo>
                  <a:close/>
                </a:path>
              </a:pathLst>
            </a:custGeom>
            <a:solidFill>
              <a:srgbClr val="231F20"/>
            </a:solidFill>
            <a:ln w="4501"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0DB4CD69-2F0F-436F-9029-F4F907866D5C}"/>
                </a:ext>
              </a:extLst>
            </p:cNvPr>
            <p:cNvSpPr/>
            <p:nvPr/>
          </p:nvSpPr>
          <p:spPr>
            <a:xfrm>
              <a:off x="10029623" y="1304908"/>
              <a:ext cx="18012" cy="7970"/>
            </a:xfrm>
            <a:custGeom>
              <a:avLst/>
              <a:gdLst>
                <a:gd name="connsiteX0" fmla="*/ 0 w 18012"/>
                <a:gd name="connsiteY0" fmla="*/ 6349 h 7970"/>
                <a:gd name="connsiteX1" fmla="*/ 18012 w 18012"/>
                <a:gd name="connsiteY1" fmla="*/ 0 h 7970"/>
              </a:gdLst>
              <a:ahLst/>
              <a:cxnLst>
                <a:cxn ang="0">
                  <a:pos x="connsiteX0" y="connsiteY0"/>
                </a:cxn>
                <a:cxn ang="0">
                  <a:pos x="connsiteX1" y="connsiteY1"/>
                </a:cxn>
              </a:cxnLst>
              <a:rect l="l" t="t" r="r" b="b"/>
              <a:pathLst>
                <a:path w="18012" h="7970">
                  <a:moveTo>
                    <a:pt x="0" y="6349"/>
                  </a:moveTo>
                  <a:cubicBezTo>
                    <a:pt x="0" y="6349"/>
                    <a:pt x="12474" y="12789"/>
                    <a:pt x="18012" y="0"/>
                  </a:cubicBezTo>
                </a:path>
              </a:pathLst>
            </a:custGeom>
            <a:solidFill>
              <a:srgbClr val="FFFFFF"/>
            </a:solidFill>
            <a:ln w="4501"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2019F067-25E1-4528-A64C-344F330E8D7D}"/>
                </a:ext>
              </a:extLst>
            </p:cNvPr>
            <p:cNvSpPr/>
            <p:nvPr/>
          </p:nvSpPr>
          <p:spPr>
            <a:xfrm>
              <a:off x="10027358" y="1302648"/>
              <a:ext cx="22337" cy="12482"/>
            </a:xfrm>
            <a:custGeom>
              <a:avLst/>
              <a:gdLst>
                <a:gd name="connsiteX0" fmla="*/ 9245 w 22337"/>
                <a:gd name="connsiteY0" fmla="*/ 12481 h 12482"/>
                <a:gd name="connsiteX1" fmla="*/ 1230 w 22337"/>
                <a:gd name="connsiteY1" fmla="*/ 10590 h 12482"/>
                <a:gd name="connsiteX2" fmla="*/ 239 w 22337"/>
                <a:gd name="connsiteY2" fmla="*/ 7573 h 12482"/>
                <a:gd name="connsiteX3" fmla="*/ 3301 w 22337"/>
                <a:gd name="connsiteY3" fmla="*/ 6582 h 12482"/>
                <a:gd name="connsiteX4" fmla="*/ 12307 w 22337"/>
                <a:gd name="connsiteY4" fmla="*/ 7438 h 12482"/>
                <a:gd name="connsiteX5" fmla="*/ 18026 w 22337"/>
                <a:gd name="connsiteY5" fmla="*/ 1359 h 12482"/>
                <a:gd name="connsiteX6" fmla="*/ 20913 w 22337"/>
                <a:gd name="connsiteY6" fmla="*/ 170 h 12482"/>
                <a:gd name="connsiteX7" fmla="*/ 20953 w 22337"/>
                <a:gd name="connsiteY7" fmla="*/ 188 h 12482"/>
                <a:gd name="connsiteX8" fmla="*/ 22169 w 22337"/>
                <a:gd name="connsiteY8" fmla="*/ 3160 h 12482"/>
                <a:gd name="connsiteX9" fmla="*/ 9155 w 22337"/>
                <a:gd name="connsiteY9" fmla="*/ 12481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37" h="12482">
                  <a:moveTo>
                    <a:pt x="9245" y="12481"/>
                  </a:moveTo>
                  <a:cubicBezTo>
                    <a:pt x="6467" y="12466"/>
                    <a:pt x="3724" y="11819"/>
                    <a:pt x="1230" y="10590"/>
                  </a:cubicBezTo>
                  <a:cubicBezTo>
                    <a:pt x="126" y="10028"/>
                    <a:pt x="-315" y="8680"/>
                    <a:pt x="239" y="7573"/>
                  </a:cubicBezTo>
                  <a:cubicBezTo>
                    <a:pt x="833" y="6482"/>
                    <a:pt x="2180" y="6048"/>
                    <a:pt x="3301" y="6582"/>
                  </a:cubicBezTo>
                  <a:cubicBezTo>
                    <a:pt x="6097" y="7955"/>
                    <a:pt x="9299" y="8260"/>
                    <a:pt x="12307" y="7438"/>
                  </a:cubicBezTo>
                  <a:cubicBezTo>
                    <a:pt x="14991" y="6318"/>
                    <a:pt x="17071" y="4107"/>
                    <a:pt x="18026" y="1359"/>
                  </a:cubicBezTo>
                  <a:cubicBezTo>
                    <a:pt x="18494" y="234"/>
                    <a:pt x="19787" y="-298"/>
                    <a:pt x="20913" y="170"/>
                  </a:cubicBezTo>
                  <a:cubicBezTo>
                    <a:pt x="20926" y="176"/>
                    <a:pt x="20940" y="182"/>
                    <a:pt x="20953" y="188"/>
                  </a:cubicBezTo>
                  <a:cubicBezTo>
                    <a:pt x="22097" y="684"/>
                    <a:pt x="22637" y="2004"/>
                    <a:pt x="22169" y="3160"/>
                  </a:cubicBezTo>
                  <a:cubicBezTo>
                    <a:pt x="20336" y="8779"/>
                    <a:pt x="15063" y="12556"/>
                    <a:pt x="9155" y="12481"/>
                  </a:cubicBezTo>
                  <a:close/>
                </a:path>
              </a:pathLst>
            </a:custGeom>
            <a:solidFill>
              <a:srgbClr val="231F20"/>
            </a:solidFill>
            <a:ln w="4501"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0FC072DF-1896-4377-B213-47F9567D7023}"/>
                </a:ext>
              </a:extLst>
            </p:cNvPr>
            <p:cNvSpPr/>
            <p:nvPr/>
          </p:nvSpPr>
          <p:spPr>
            <a:xfrm>
              <a:off x="10058713" y="1257596"/>
              <a:ext cx="25807" cy="42448"/>
            </a:xfrm>
            <a:custGeom>
              <a:avLst/>
              <a:gdLst>
                <a:gd name="connsiteX0" fmla="*/ 0 w 25807"/>
                <a:gd name="connsiteY0" fmla="*/ 21419 h 42448"/>
                <a:gd name="connsiteX1" fmla="*/ 3512 w 25807"/>
                <a:gd name="connsiteY1" fmla="*/ 10567 h 42448"/>
                <a:gd name="connsiteX2" fmla="*/ 8601 w 25807"/>
                <a:gd name="connsiteY2" fmla="*/ 3137 h 42448"/>
                <a:gd name="connsiteX3" fmla="*/ 16706 w 25807"/>
                <a:gd name="connsiteY3" fmla="*/ 30 h 42448"/>
                <a:gd name="connsiteX4" fmla="*/ 23101 w 25807"/>
                <a:gd name="connsiteY4" fmla="*/ 4533 h 42448"/>
                <a:gd name="connsiteX5" fmla="*/ 25577 w 25807"/>
                <a:gd name="connsiteY5" fmla="*/ 12008 h 42448"/>
                <a:gd name="connsiteX6" fmla="*/ 12519 w 25807"/>
                <a:gd name="connsiteY6" fmla="*/ 42449 h 42448"/>
                <a:gd name="connsiteX7" fmla="*/ 13284 w 25807"/>
                <a:gd name="connsiteY7" fmla="*/ 41458 h 4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07" h="42448">
                  <a:moveTo>
                    <a:pt x="0" y="21419"/>
                  </a:moveTo>
                  <a:cubicBezTo>
                    <a:pt x="144" y="17547"/>
                    <a:pt x="1360" y="13790"/>
                    <a:pt x="3512" y="10567"/>
                  </a:cubicBezTo>
                  <a:cubicBezTo>
                    <a:pt x="4827" y="7850"/>
                    <a:pt x="6543" y="5346"/>
                    <a:pt x="8601" y="3137"/>
                  </a:cubicBezTo>
                  <a:cubicBezTo>
                    <a:pt x="10699" y="938"/>
                    <a:pt x="13676" y="-203"/>
                    <a:pt x="16706" y="30"/>
                  </a:cubicBezTo>
                  <a:cubicBezTo>
                    <a:pt x="19395" y="526"/>
                    <a:pt x="21727" y="2171"/>
                    <a:pt x="23101" y="4533"/>
                  </a:cubicBezTo>
                  <a:cubicBezTo>
                    <a:pt x="24483" y="6804"/>
                    <a:pt x="25330" y="9361"/>
                    <a:pt x="25577" y="12008"/>
                  </a:cubicBezTo>
                  <a:cubicBezTo>
                    <a:pt x="26969" y="23759"/>
                    <a:pt x="21993" y="35360"/>
                    <a:pt x="12519" y="42449"/>
                  </a:cubicBezTo>
                  <a:lnTo>
                    <a:pt x="13284" y="41458"/>
                  </a:lnTo>
                </a:path>
              </a:pathLst>
            </a:custGeom>
            <a:solidFill>
              <a:srgbClr val="FFFFFF"/>
            </a:solidFill>
            <a:ln w="4501"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85AF5C2D-F3B4-4617-91E4-AB59D20FA1F1}"/>
                </a:ext>
              </a:extLst>
            </p:cNvPr>
            <p:cNvSpPr/>
            <p:nvPr/>
          </p:nvSpPr>
          <p:spPr>
            <a:xfrm>
              <a:off x="10056732" y="1255233"/>
              <a:ext cx="30036" cy="46884"/>
            </a:xfrm>
            <a:custGeom>
              <a:avLst/>
              <a:gdLst>
                <a:gd name="connsiteX0" fmla="*/ 14500 w 30036"/>
                <a:gd name="connsiteY0" fmla="*/ 46883 h 46884"/>
                <a:gd name="connsiteX1" fmla="*/ 12834 w 30036"/>
                <a:gd name="connsiteY1" fmla="*/ 46163 h 46884"/>
                <a:gd name="connsiteX2" fmla="*/ 12834 w 30036"/>
                <a:gd name="connsiteY2" fmla="*/ 43190 h 46884"/>
                <a:gd name="connsiteX3" fmla="*/ 13599 w 30036"/>
                <a:gd name="connsiteY3" fmla="*/ 42245 h 46884"/>
                <a:gd name="connsiteX4" fmla="*/ 14995 w 30036"/>
                <a:gd name="connsiteY4" fmla="*/ 41434 h 46884"/>
                <a:gd name="connsiteX5" fmla="*/ 25442 w 30036"/>
                <a:gd name="connsiteY5" fmla="*/ 14416 h 46884"/>
                <a:gd name="connsiteX6" fmla="*/ 23281 w 30036"/>
                <a:gd name="connsiteY6" fmla="*/ 7841 h 46884"/>
                <a:gd name="connsiteX7" fmla="*/ 18508 w 30036"/>
                <a:gd name="connsiteY7" fmla="*/ 4509 h 46884"/>
                <a:gd name="connsiteX8" fmla="*/ 12248 w 30036"/>
                <a:gd name="connsiteY8" fmla="*/ 7031 h 46884"/>
                <a:gd name="connsiteX9" fmla="*/ 7745 w 30036"/>
                <a:gd name="connsiteY9" fmla="*/ 13921 h 46884"/>
                <a:gd name="connsiteX10" fmla="*/ 4503 w 30036"/>
                <a:gd name="connsiteY10" fmla="*/ 23557 h 46884"/>
                <a:gd name="connsiteX11" fmla="*/ 2396 w 30036"/>
                <a:gd name="connsiteY11" fmla="*/ 25943 h 46884"/>
                <a:gd name="connsiteX12" fmla="*/ 2387 w 30036"/>
                <a:gd name="connsiteY12" fmla="*/ 25944 h 46884"/>
                <a:gd name="connsiteX13" fmla="*/ 5 w 30036"/>
                <a:gd name="connsiteY13" fmla="*/ 23926 h 46884"/>
                <a:gd name="connsiteX14" fmla="*/ 0 w 30036"/>
                <a:gd name="connsiteY14" fmla="*/ 23827 h 46884"/>
                <a:gd name="connsiteX15" fmla="*/ 3828 w 30036"/>
                <a:gd name="connsiteY15" fmla="*/ 11759 h 46884"/>
                <a:gd name="connsiteX16" fmla="*/ 9276 w 30036"/>
                <a:gd name="connsiteY16" fmla="*/ 3789 h 46884"/>
                <a:gd name="connsiteX17" fmla="*/ 19273 w 30036"/>
                <a:gd name="connsiteY17" fmla="*/ 51 h 46884"/>
                <a:gd name="connsiteX18" fmla="*/ 27244 w 30036"/>
                <a:gd name="connsiteY18" fmla="*/ 5410 h 46884"/>
                <a:gd name="connsiteX19" fmla="*/ 29810 w 30036"/>
                <a:gd name="connsiteY19" fmla="*/ 13966 h 46884"/>
                <a:gd name="connsiteX20" fmla="*/ 15806 w 30036"/>
                <a:gd name="connsiteY20" fmla="*/ 46478 h 46884"/>
                <a:gd name="connsiteX21" fmla="*/ 14500 w 30036"/>
                <a:gd name="connsiteY21" fmla="*/ 46883 h 4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036" h="46884">
                  <a:moveTo>
                    <a:pt x="14500" y="46883"/>
                  </a:moveTo>
                  <a:cubicBezTo>
                    <a:pt x="13865" y="46893"/>
                    <a:pt x="13262" y="46630"/>
                    <a:pt x="12834" y="46163"/>
                  </a:cubicBezTo>
                  <a:cubicBezTo>
                    <a:pt x="12086" y="45312"/>
                    <a:pt x="12086" y="44040"/>
                    <a:pt x="12834" y="43190"/>
                  </a:cubicBezTo>
                  <a:lnTo>
                    <a:pt x="13599" y="42245"/>
                  </a:lnTo>
                  <a:cubicBezTo>
                    <a:pt x="13951" y="41811"/>
                    <a:pt x="14446" y="41523"/>
                    <a:pt x="14995" y="41434"/>
                  </a:cubicBezTo>
                  <a:cubicBezTo>
                    <a:pt x="22700" y="34688"/>
                    <a:pt x="26604" y="24591"/>
                    <a:pt x="25442" y="14416"/>
                  </a:cubicBezTo>
                  <a:cubicBezTo>
                    <a:pt x="25226" y="12090"/>
                    <a:pt x="24488" y="9842"/>
                    <a:pt x="23281" y="7841"/>
                  </a:cubicBezTo>
                  <a:cubicBezTo>
                    <a:pt x="22218" y="6120"/>
                    <a:pt x="20489" y="4914"/>
                    <a:pt x="18508" y="4509"/>
                  </a:cubicBezTo>
                  <a:cubicBezTo>
                    <a:pt x="16148" y="4369"/>
                    <a:pt x="13851" y="5295"/>
                    <a:pt x="12248" y="7031"/>
                  </a:cubicBezTo>
                  <a:cubicBezTo>
                    <a:pt x="10425" y="9098"/>
                    <a:pt x="8907" y="11419"/>
                    <a:pt x="7745" y="13921"/>
                  </a:cubicBezTo>
                  <a:cubicBezTo>
                    <a:pt x="5831" y="16790"/>
                    <a:pt x="4715" y="20115"/>
                    <a:pt x="4503" y="23557"/>
                  </a:cubicBezTo>
                  <a:cubicBezTo>
                    <a:pt x="4580" y="24798"/>
                    <a:pt x="3634" y="25867"/>
                    <a:pt x="2396" y="25943"/>
                  </a:cubicBezTo>
                  <a:cubicBezTo>
                    <a:pt x="2391" y="25943"/>
                    <a:pt x="2391" y="25944"/>
                    <a:pt x="2387" y="25944"/>
                  </a:cubicBezTo>
                  <a:cubicBezTo>
                    <a:pt x="1171" y="26044"/>
                    <a:pt x="108" y="25141"/>
                    <a:pt x="5" y="23926"/>
                  </a:cubicBezTo>
                  <a:cubicBezTo>
                    <a:pt x="5" y="23894"/>
                    <a:pt x="0" y="23860"/>
                    <a:pt x="0" y="23827"/>
                  </a:cubicBezTo>
                  <a:cubicBezTo>
                    <a:pt x="95" y="19522"/>
                    <a:pt x="1423" y="15333"/>
                    <a:pt x="3828" y="11759"/>
                  </a:cubicBezTo>
                  <a:cubicBezTo>
                    <a:pt x="5246" y="8850"/>
                    <a:pt x="7079" y="6165"/>
                    <a:pt x="9276" y="3789"/>
                  </a:cubicBezTo>
                  <a:cubicBezTo>
                    <a:pt x="11866" y="1086"/>
                    <a:pt x="15545" y="-290"/>
                    <a:pt x="19273" y="51"/>
                  </a:cubicBezTo>
                  <a:cubicBezTo>
                    <a:pt x="22583" y="593"/>
                    <a:pt x="25492" y="2549"/>
                    <a:pt x="27244" y="5410"/>
                  </a:cubicBezTo>
                  <a:cubicBezTo>
                    <a:pt x="28739" y="8028"/>
                    <a:pt x="29617" y="10955"/>
                    <a:pt x="29810" y="13966"/>
                  </a:cubicBezTo>
                  <a:cubicBezTo>
                    <a:pt x="31229" y="26518"/>
                    <a:pt x="25902" y="38886"/>
                    <a:pt x="15806" y="46478"/>
                  </a:cubicBezTo>
                  <a:cubicBezTo>
                    <a:pt x="15427" y="46757"/>
                    <a:pt x="14968" y="46900"/>
                    <a:pt x="14500" y="46883"/>
                  </a:cubicBezTo>
                  <a:close/>
                </a:path>
              </a:pathLst>
            </a:custGeom>
            <a:solidFill>
              <a:srgbClr val="231F20"/>
            </a:solidFill>
            <a:ln w="4501"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9CF24B56-609E-47E6-8DC0-7EE942CB2D23}"/>
                </a:ext>
              </a:extLst>
            </p:cNvPr>
            <p:cNvSpPr/>
            <p:nvPr/>
          </p:nvSpPr>
          <p:spPr>
            <a:xfrm>
              <a:off x="10060379" y="1313238"/>
              <a:ext cx="18738" cy="31791"/>
            </a:xfrm>
            <a:custGeom>
              <a:avLst/>
              <a:gdLst>
                <a:gd name="connsiteX0" fmla="*/ 495 w 18738"/>
                <a:gd name="connsiteY0" fmla="*/ 14500 h 31791"/>
                <a:gd name="connsiteX1" fmla="*/ 18733 w 18738"/>
                <a:gd name="connsiteY1" fmla="*/ 0 h 31791"/>
                <a:gd name="connsiteX2" fmla="*/ 0 w 18738"/>
                <a:gd name="connsiteY2" fmla="*/ 31792 h 31791"/>
              </a:gdLst>
              <a:ahLst/>
              <a:cxnLst>
                <a:cxn ang="0">
                  <a:pos x="connsiteX0" y="connsiteY0"/>
                </a:cxn>
                <a:cxn ang="0">
                  <a:pos x="connsiteX1" y="connsiteY1"/>
                </a:cxn>
                <a:cxn ang="0">
                  <a:pos x="connsiteX2" y="connsiteY2"/>
                </a:cxn>
              </a:cxnLst>
              <a:rect l="l" t="t" r="r" b="b"/>
              <a:pathLst>
                <a:path w="18738" h="31791">
                  <a:moveTo>
                    <a:pt x="495" y="14500"/>
                  </a:moveTo>
                  <a:cubicBezTo>
                    <a:pt x="7844" y="11522"/>
                    <a:pt x="14176" y="6487"/>
                    <a:pt x="18733" y="0"/>
                  </a:cubicBezTo>
                  <a:cubicBezTo>
                    <a:pt x="18733" y="0"/>
                    <a:pt x="19588" y="23506"/>
                    <a:pt x="0" y="31792"/>
                  </a:cubicBezTo>
                  <a:close/>
                </a:path>
              </a:pathLst>
            </a:custGeom>
            <a:solidFill>
              <a:srgbClr val="231F20"/>
            </a:solidFill>
            <a:ln w="4501"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B5299D1D-E308-4148-93EB-02F66CE63F32}"/>
                </a:ext>
              </a:extLst>
            </p:cNvPr>
            <p:cNvSpPr/>
            <p:nvPr/>
          </p:nvSpPr>
          <p:spPr>
            <a:xfrm>
              <a:off x="10058124" y="1311098"/>
              <a:ext cx="23241" cy="36106"/>
            </a:xfrm>
            <a:custGeom>
              <a:avLst/>
              <a:gdLst>
                <a:gd name="connsiteX0" fmla="*/ 2255 w 23241"/>
                <a:gd name="connsiteY0" fmla="*/ 36049 h 36106"/>
                <a:gd name="connsiteX1" fmla="*/ 949 w 23241"/>
                <a:gd name="connsiteY1" fmla="*/ 35643 h 36106"/>
                <a:gd name="connsiteX2" fmla="*/ 4 w 23241"/>
                <a:gd name="connsiteY2" fmla="*/ 33707 h 36106"/>
                <a:gd name="connsiteX3" fmla="*/ 499 w 23241"/>
                <a:gd name="connsiteY3" fmla="*/ 16640 h 36106"/>
                <a:gd name="connsiteX4" fmla="*/ 1895 w 23241"/>
                <a:gd name="connsiteY4" fmla="*/ 14614 h 36106"/>
                <a:gd name="connsiteX5" fmla="*/ 19007 w 23241"/>
                <a:gd name="connsiteY5" fmla="*/ 1105 h 36106"/>
                <a:gd name="connsiteX6" fmla="*/ 21528 w 23241"/>
                <a:gd name="connsiteY6" fmla="*/ 69 h 36106"/>
                <a:gd name="connsiteX7" fmla="*/ 23240 w 23241"/>
                <a:gd name="connsiteY7" fmla="*/ 2141 h 36106"/>
                <a:gd name="connsiteX8" fmla="*/ 3111 w 23241"/>
                <a:gd name="connsiteY8" fmla="*/ 36094 h 36106"/>
                <a:gd name="connsiteX9" fmla="*/ 2255 w 23241"/>
                <a:gd name="connsiteY9" fmla="*/ 36049 h 36106"/>
                <a:gd name="connsiteX10" fmla="*/ 4957 w 23241"/>
                <a:gd name="connsiteY10" fmla="*/ 18036 h 36106"/>
                <a:gd name="connsiteX11" fmla="*/ 4597 w 23241"/>
                <a:gd name="connsiteY11" fmla="*/ 30150 h 36106"/>
                <a:gd name="connsiteX12" fmla="*/ 18106 w 23241"/>
                <a:gd name="connsiteY12" fmla="*/ 9255 h 36106"/>
                <a:gd name="connsiteX13" fmla="*/ 4957 w 23241"/>
                <a:gd name="connsiteY13" fmla="*/ 17991 h 3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241" h="36106">
                  <a:moveTo>
                    <a:pt x="2255" y="36049"/>
                  </a:moveTo>
                  <a:cubicBezTo>
                    <a:pt x="1792" y="36046"/>
                    <a:pt x="1337" y="35905"/>
                    <a:pt x="949" y="35643"/>
                  </a:cubicBezTo>
                  <a:cubicBezTo>
                    <a:pt x="319" y="35206"/>
                    <a:pt x="-41" y="34473"/>
                    <a:pt x="4" y="33707"/>
                  </a:cubicBezTo>
                  <a:lnTo>
                    <a:pt x="499" y="16640"/>
                  </a:lnTo>
                  <a:cubicBezTo>
                    <a:pt x="508" y="15744"/>
                    <a:pt x="1062" y="14943"/>
                    <a:pt x="1895" y="14614"/>
                  </a:cubicBezTo>
                  <a:cubicBezTo>
                    <a:pt x="8771" y="11838"/>
                    <a:pt x="14711" y="7150"/>
                    <a:pt x="19007" y="1105"/>
                  </a:cubicBezTo>
                  <a:cubicBezTo>
                    <a:pt x="19529" y="244"/>
                    <a:pt x="20551" y="-176"/>
                    <a:pt x="21528" y="69"/>
                  </a:cubicBezTo>
                  <a:cubicBezTo>
                    <a:pt x="22492" y="306"/>
                    <a:pt x="23190" y="1148"/>
                    <a:pt x="23240" y="2141"/>
                  </a:cubicBezTo>
                  <a:cubicBezTo>
                    <a:pt x="23240" y="3176"/>
                    <a:pt x="23870" y="27313"/>
                    <a:pt x="3111" y="36094"/>
                  </a:cubicBezTo>
                  <a:cubicBezTo>
                    <a:pt x="2827" y="36121"/>
                    <a:pt x="2534" y="36105"/>
                    <a:pt x="2255" y="36049"/>
                  </a:cubicBezTo>
                  <a:close/>
                  <a:moveTo>
                    <a:pt x="4957" y="18036"/>
                  </a:moveTo>
                  <a:lnTo>
                    <a:pt x="4597" y="30150"/>
                  </a:lnTo>
                  <a:cubicBezTo>
                    <a:pt x="11946" y="25505"/>
                    <a:pt x="16886" y="17865"/>
                    <a:pt x="18106" y="9255"/>
                  </a:cubicBezTo>
                  <a:cubicBezTo>
                    <a:pt x="14211" y="12844"/>
                    <a:pt x="9775" y="15793"/>
                    <a:pt x="4957" y="17991"/>
                  </a:cubicBezTo>
                  <a:close/>
                </a:path>
              </a:pathLst>
            </a:custGeom>
            <a:solidFill>
              <a:srgbClr val="231F20"/>
            </a:solidFill>
            <a:ln w="4501"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C0C4DEE1-9439-48A7-A65B-29388F548835}"/>
                </a:ext>
              </a:extLst>
            </p:cNvPr>
            <p:cNvSpPr/>
            <p:nvPr/>
          </p:nvSpPr>
          <p:spPr>
            <a:xfrm rot="-828600">
              <a:off x="10034315" y="1254507"/>
              <a:ext cx="4322" cy="11077"/>
            </a:xfrm>
            <a:custGeom>
              <a:avLst/>
              <a:gdLst>
                <a:gd name="connsiteX0" fmla="*/ 4323 w 4322"/>
                <a:gd name="connsiteY0" fmla="*/ 5539 h 11077"/>
                <a:gd name="connsiteX1" fmla="*/ 2161 w 4322"/>
                <a:gd name="connsiteY1" fmla="*/ 11078 h 11077"/>
                <a:gd name="connsiteX2" fmla="*/ 0 w 4322"/>
                <a:gd name="connsiteY2" fmla="*/ 5539 h 11077"/>
                <a:gd name="connsiteX3" fmla="*/ 2161 w 4322"/>
                <a:gd name="connsiteY3" fmla="*/ 0 h 11077"/>
                <a:gd name="connsiteX4" fmla="*/ 4323 w 4322"/>
                <a:gd name="connsiteY4" fmla="*/ 5539 h 1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2" h="11077">
                  <a:moveTo>
                    <a:pt x="4323" y="5539"/>
                  </a:moveTo>
                  <a:cubicBezTo>
                    <a:pt x="4323" y="8598"/>
                    <a:pt x="3355" y="11078"/>
                    <a:pt x="2161" y="11078"/>
                  </a:cubicBezTo>
                  <a:cubicBezTo>
                    <a:pt x="968" y="11078"/>
                    <a:pt x="0" y="8598"/>
                    <a:pt x="0" y="5539"/>
                  </a:cubicBezTo>
                  <a:cubicBezTo>
                    <a:pt x="0" y="2480"/>
                    <a:pt x="968" y="0"/>
                    <a:pt x="2161" y="0"/>
                  </a:cubicBezTo>
                  <a:cubicBezTo>
                    <a:pt x="3355" y="0"/>
                    <a:pt x="4323" y="2480"/>
                    <a:pt x="4323" y="5539"/>
                  </a:cubicBezTo>
                  <a:close/>
                </a:path>
              </a:pathLst>
            </a:custGeom>
            <a:solidFill>
              <a:srgbClr val="231F20"/>
            </a:solidFill>
            <a:ln w="4501"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68EB50B3-7E5D-4BF2-AA4F-79FA1516997D}"/>
                </a:ext>
              </a:extLst>
            </p:cNvPr>
            <p:cNvSpPr/>
            <p:nvPr/>
          </p:nvSpPr>
          <p:spPr>
            <a:xfrm>
              <a:off x="9964454" y="1335303"/>
              <a:ext cx="206558" cy="310531"/>
            </a:xfrm>
            <a:custGeom>
              <a:avLst/>
              <a:gdLst>
                <a:gd name="connsiteX0" fmla="*/ 164777 w 206558"/>
                <a:gd name="connsiteY0" fmla="*/ 0 h 310531"/>
                <a:gd name="connsiteX1" fmla="*/ 83722 w 206558"/>
                <a:gd name="connsiteY1" fmla="*/ 40798 h 310531"/>
                <a:gd name="connsiteX2" fmla="*/ 40537 w 206558"/>
                <a:gd name="connsiteY2" fmla="*/ 207411 h 310531"/>
                <a:gd name="connsiteX3" fmla="*/ 10 w 206558"/>
                <a:gd name="connsiteY3" fmla="*/ 266311 h 310531"/>
                <a:gd name="connsiteX4" fmla="*/ 174639 w 206558"/>
                <a:gd name="connsiteY4" fmla="*/ 310531 h 310531"/>
                <a:gd name="connsiteX5" fmla="*/ 196884 w 206558"/>
                <a:gd name="connsiteY5" fmla="*/ 218309 h 310531"/>
                <a:gd name="connsiteX6" fmla="*/ 164777 w 206558"/>
                <a:gd name="connsiteY6" fmla="*/ 0 h 31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58" h="310531">
                  <a:moveTo>
                    <a:pt x="164777" y="0"/>
                  </a:moveTo>
                  <a:cubicBezTo>
                    <a:pt x="164777" y="0"/>
                    <a:pt x="105426" y="7070"/>
                    <a:pt x="83722" y="40798"/>
                  </a:cubicBezTo>
                  <a:cubicBezTo>
                    <a:pt x="62017" y="74526"/>
                    <a:pt x="51615" y="198405"/>
                    <a:pt x="40537" y="207411"/>
                  </a:cubicBezTo>
                  <a:cubicBezTo>
                    <a:pt x="29460" y="216417"/>
                    <a:pt x="-621" y="264060"/>
                    <a:pt x="10" y="266311"/>
                  </a:cubicBezTo>
                  <a:cubicBezTo>
                    <a:pt x="640" y="268563"/>
                    <a:pt x="174639" y="310531"/>
                    <a:pt x="174639" y="310531"/>
                  </a:cubicBezTo>
                  <a:cubicBezTo>
                    <a:pt x="174639" y="310531"/>
                    <a:pt x="181798" y="270544"/>
                    <a:pt x="196884" y="218309"/>
                  </a:cubicBezTo>
                  <a:cubicBezTo>
                    <a:pt x="211969" y="166073"/>
                    <a:pt x="214851" y="0"/>
                    <a:pt x="164777" y="0"/>
                  </a:cubicBezTo>
                  <a:close/>
                </a:path>
              </a:pathLst>
            </a:custGeom>
            <a:solidFill>
              <a:schemeClr val="accent1"/>
            </a:solidFill>
            <a:ln w="4501"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961F063A-485A-43F3-91CA-82F9CC8365C3}"/>
                </a:ext>
              </a:extLst>
            </p:cNvPr>
            <p:cNvSpPr/>
            <p:nvPr/>
          </p:nvSpPr>
          <p:spPr>
            <a:xfrm>
              <a:off x="9903447" y="1378014"/>
              <a:ext cx="247813" cy="198854"/>
            </a:xfrm>
            <a:custGeom>
              <a:avLst/>
              <a:gdLst>
                <a:gd name="connsiteX0" fmla="*/ 180798 w 247813"/>
                <a:gd name="connsiteY0" fmla="*/ 10696 h 198854"/>
                <a:gd name="connsiteX1" fmla="*/ 119962 w 247813"/>
                <a:gd name="connsiteY1" fmla="*/ 124759 h 198854"/>
                <a:gd name="connsiteX2" fmla="*/ 41293 w 247813"/>
                <a:gd name="connsiteY2" fmla="*/ 34697 h 198854"/>
                <a:gd name="connsiteX3" fmla="*/ 0 w 247813"/>
                <a:gd name="connsiteY3" fmla="*/ 69236 h 198854"/>
                <a:gd name="connsiteX4" fmla="*/ 115278 w 247813"/>
                <a:gd name="connsiteY4" fmla="*/ 198294 h 198854"/>
                <a:gd name="connsiteX5" fmla="*/ 247758 w 247813"/>
                <a:gd name="connsiteY5" fmla="*/ 27943 h 198854"/>
                <a:gd name="connsiteX6" fmla="*/ 180798 w 247813"/>
                <a:gd name="connsiteY6" fmla="*/ 10696 h 19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813" h="198854">
                  <a:moveTo>
                    <a:pt x="180798" y="10696"/>
                  </a:moveTo>
                  <a:cubicBezTo>
                    <a:pt x="179537" y="12542"/>
                    <a:pt x="119962" y="124759"/>
                    <a:pt x="119962" y="124759"/>
                  </a:cubicBezTo>
                  <a:lnTo>
                    <a:pt x="41293" y="34697"/>
                  </a:lnTo>
                  <a:lnTo>
                    <a:pt x="0" y="69236"/>
                  </a:lnTo>
                  <a:cubicBezTo>
                    <a:pt x="0" y="69236"/>
                    <a:pt x="70383" y="186946"/>
                    <a:pt x="115278" y="198294"/>
                  </a:cubicBezTo>
                  <a:cubicBezTo>
                    <a:pt x="160174" y="209641"/>
                    <a:pt x="250370" y="45189"/>
                    <a:pt x="247758" y="27943"/>
                  </a:cubicBezTo>
                  <a:cubicBezTo>
                    <a:pt x="245147" y="10696"/>
                    <a:pt x="198450" y="-14611"/>
                    <a:pt x="180798" y="10696"/>
                  </a:cubicBezTo>
                  <a:close/>
                </a:path>
              </a:pathLst>
            </a:custGeom>
            <a:solidFill>
              <a:schemeClr val="accent1"/>
            </a:solidFill>
            <a:ln w="4501"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12DD7FD9-6F8B-4B87-8910-8342653D19FC}"/>
                </a:ext>
              </a:extLst>
            </p:cNvPr>
            <p:cNvSpPr/>
            <p:nvPr/>
          </p:nvSpPr>
          <p:spPr>
            <a:xfrm>
              <a:off x="9986379" y="1399016"/>
              <a:ext cx="93054" cy="106008"/>
            </a:xfrm>
            <a:custGeom>
              <a:avLst/>
              <a:gdLst>
                <a:gd name="connsiteX0" fmla="*/ 37030 w 93054"/>
                <a:gd name="connsiteY0" fmla="*/ 106008 h 106008"/>
                <a:gd name="connsiteX1" fmla="*/ 35319 w 93054"/>
                <a:gd name="connsiteY1" fmla="*/ 105243 h 106008"/>
                <a:gd name="connsiteX2" fmla="*/ 645 w 93054"/>
                <a:gd name="connsiteY2" fmla="*/ 65571 h 106008"/>
                <a:gd name="connsiteX3" fmla="*/ 645 w 93054"/>
                <a:gd name="connsiteY3" fmla="*/ 62418 h 106008"/>
                <a:gd name="connsiteX4" fmla="*/ 3842 w 93054"/>
                <a:gd name="connsiteY4" fmla="*/ 62418 h 106008"/>
                <a:gd name="connsiteX5" fmla="*/ 36399 w 93054"/>
                <a:gd name="connsiteY5" fmla="*/ 99659 h 106008"/>
                <a:gd name="connsiteX6" fmla="*/ 88815 w 93054"/>
                <a:gd name="connsiteY6" fmla="*/ 1177 h 106008"/>
                <a:gd name="connsiteX7" fmla="*/ 91877 w 93054"/>
                <a:gd name="connsiteY7" fmla="*/ 276 h 106008"/>
                <a:gd name="connsiteX8" fmla="*/ 92778 w 93054"/>
                <a:gd name="connsiteY8" fmla="*/ 3338 h 106008"/>
                <a:gd name="connsiteX9" fmla="*/ 38741 w 93054"/>
                <a:gd name="connsiteY9" fmla="*/ 104657 h 106008"/>
                <a:gd name="connsiteX10" fmla="*/ 37030 w 93054"/>
                <a:gd name="connsiteY10" fmla="*/ 105828 h 10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054" h="106008">
                  <a:moveTo>
                    <a:pt x="37030" y="106008"/>
                  </a:moveTo>
                  <a:cubicBezTo>
                    <a:pt x="36377" y="106004"/>
                    <a:pt x="35755" y="105724"/>
                    <a:pt x="35319" y="105243"/>
                  </a:cubicBezTo>
                  <a:lnTo>
                    <a:pt x="645" y="65571"/>
                  </a:lnTo>
                  <a:cubicBezTo>
                    <a:pt x="-215" y="64697"/>
                    <a:pt x="-215" y="63292"/>
                    <a:pt x="645" y="62418"/>
                  </a:cubicBezTo>
                  <a:cubicBezTo>
                    <a:pt x="1537" y="61554"/>
                    <a:pt x="2951" y="61554"/>
                    <a:pt x="3842" y="62418"/>
                  </a:cubicBezTo>
                  <a:lnTo>
                    <a:pt x="36399" y="99659"/>
                  </a:lnTo>
                  <a:lnTo>
                    <a:pt x="88815" y="1177"/>
                  </a:lnTo>
                  <a:cubicBezTo>
                    <a:pt x="89414" y="82"/>
                    <a:pt x="90783" y="-321"/>
                    <a:pt x="91877" y="276"/>
                  </a:cubicBezTo>
                  <a:cubicBezTo>
                    <a:pt x="92971" y="873"/>
                    <a:pt x="93377" y="2244"/>
                    <a:pt x="92778" y="3338"/>
                  </a:cubicBezTo>
                  <a:cubicBezTo>
                    <a:pt x="92057" y="4644"/>
                    <a:pt x="38741" y="104657"/>
                    <a:pt x="38741" y="104657"/>
                  </a:cubicBezTo>
                  <a:cubicBezTo>
                    <a:pt x="38385" y="105292"/>
                    <a:pt x="37750" y="105724"/>
                    <a:pt x="37030" y="105828"/>
                  </a:cubicBezTo>
                  <a:close/>
                </a:path>
              </a:pathLst>
            </a:custGeom>
            <a:solidFill>
              <a:srgbClr val="231F20"/>
            </a:solidFill>
            <a:ln w="4501"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DB06CD3F-22D3-49F6-94B6-11EB2D25B2D0}"/>
                </a:ext>
              </a:extLst>
            </p:cNvPr>
            <p:cNvSpPr/>
            <p:nvPr/>
          </p:nvSpPr>
          <p:spPr>
            <a:xfrm>
              <a:off x="9945301" y="1495580"/>
              <a:ext cx="162450" cy="81132"/>
            </a:xfrm>
            <a:custGeom>
              <a:avLst/>
              <a:gdLst>
                <a:gd name="connsiteX0" fmla="*/ 73019 w 162450"/>
                <a:gd name="connsiteY0" fmla="*/ 81132 h 81132"/>
                <a:gd name="connsiteX1" fmla="*/ 66220 w 162450"/>
                <a:gd name="connsiteY1" fmla="*/ 80682 h 81132"/>
                <a:gd name="connsiteX2" fmla="*/ 430 w 162450"/>
                <a:gd name="connsiteY2" fmla="*/ 17639 h 81132"/>
                <a:gd name="connsiteX3" fmla="*/ 925 w 162450"/>
                <a:gd name="connsiteY3" fmla="*/ 14496 h 81132"/>
                <a:gd name="connsiteX4" fmla="*/ 4073 w 162450"/>
                <a:gd name="connsiteY4" fmla="*/ 14991 h 81132"/>
                <a:gd name="connsiteX5" fmla="*/ 4303 w 162450"/>
                <a:gd name="connsiteY5" fmla="*/ 15387 h 81132"/>
                <a:gd name="connsiteX6" fmla="*/ 66850 w 162450"/>
                <a:gd name="connsiteY6" fmla="*/ 76134 h 81132"/>
                <a:gd name="connsiteX7" fmla="*/ 158217 w 162450"/>
                <a:gd name="connsiteY7" fmla="*/ 1113 h 81132"/>
                <a:gd name="connsiteX8" fmla="*/ 161324 w 162450"/>
                <a:gd name="connsiteY8" fmla="*/ 302 h 81132"/>
                <a:gd name="connsiteX9" fmla="*/ 162166 w 162450"/>
                <a:gd name="connsiteY9" fmla="*/ 3306 h 81132"/>
                <a:gd name="connsiteX10" fmla="*/ 162135 w 162450"/>
                <a:gd name="connsiteY10" fmla="*/ 3364 h 81132"/>
                <a:gd name="connsiteX11" fmla="*/ 73019 w 162450"/>
                <a:gd name="connsiteY11" fmla="*/ 81132 h 8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450" h="81132">
                  <a:moveTo>
                    <a:pt x="73019" y="81132"/>
                  </a:moveTo>
                  <a:cubicBezTo>
                    <a:pt x="70745" y="81141"/>
                    <a:pt x="68471" y="80988"/>
                    <a:pt x="66220" y="80682"/>
                  </a:cubicBezTo>
                  <a:cubicBezTo>
                    <a:pt x="34698" y="76179"/>
                    <a:pt x="1826" y="20116"/>
                    <a:pt x="430" y="17639"/>
                  </a:cubicBezTo>
                  <a:cubicBezTo>
                    <a:pt x="-299" y="16635"/>
                    <a:pt x="-79" y="15225"/>
                    <a:pt x="925" y="14496"/>
                  </a:cubicBezTo>
                  <a:cubicBezTo>
                    <a:pt x="1934" y="13762"/>
                    <a:pt x="3339" y="13987"/>
                    <a:pt x="4073" y="14991"/>
                  </a:cubicBezTo>
                  <a:cubicBezTo>
                    <a:pt x="4163" y="15113"/>
                    <a:pt x="4240" y="15248"/>
                    <a:pt x="4303" y="15387"/>
                  </a:cubicBezTo>
                  <a:cubicBezTo>
                    <a:pt x="4663" y="15928"/>
                    <a:pt x="37535" y="72081"/>
                    <a:pt x="66850" y="76134"/>
                  </a:cubicBezTo>
                  <a:cubicBezTo>
                    <a:pt x="96165" y="80187"/>
                    <a:pt x="127056" y="54969"/>
                    <a:pt x="158217" y="1113"/>
                  </a:cubicBezTo>
                  <a:cubicBezTo>
                    <a:pt x="158861" y="41"/>
                    <a:pt x="160239" y="-315"/>
                    <a:pt x="161324" y="302"/>
                  </a:cubicBezTo>
                  <a:cubicBezTo>
                    <a:pt x="162387" y="897"/>
                    <a:pt x="162765" y="2243"/>
                    <a:pt x="162166" y="3306"/>
                  </a:cubicBezTo>
                  <a:cubicBezTo>
                    <a:pt x="162157" y="3324"/>
                    <a:pt x="162148" y="3346"/>
                    <a:pt x="162135" y="3364"/>
                  </a:cubicBezTo>
                  <a:cubicBezTo>
                    <a:pt x="132280" y="55059"/>
                    <a:pt x="102334" y="81132"/>
                    <a:pt x="73019" y="81132"/>
                  </a:cubicBezTo>
                  <a:close/>
                </a:path>
              </a:pathLst>
            </a:custGeom>
            <a:solidFill>
              <a:srgbClr val="231F20"/>
            </a:solidFill>
            <a:ln w="4501"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11DD3F2A-D6AD-4210-B013-A0998E25966C}"/>
                </a:ext>
              </a:extLst>
            </p:cNvPr>
            <p:cNvSpPr/>
            <p:nvPr/>
          </p:nvSpPr>
          <p:spPr>
            <a:xfrm>
              <a:off x="10048505" y="1644044"/>
              <a:ext cx="15208" cy="55376"/>
            </a:xfrm>
            <a:custGeom>
              <a:avLst/>
              <a:gdLst>
                <a:gd name="connsiteX0" fmla="*/ 13135 w 15208"/>
                <a:gd name="connsiteY0" fmla="*/ 55377 h 55376"/>
                <a:gd name="connsiteX1" fmla="*/ 11199 w 15208"/>
                <a:gd name="connsiteY1" fmla="*/ 54251 h 55376"/>
                <a:gd name="connsiteX2" fmla="*/ 6696 w 15208"/>
                <a:gd name="connsiteY2" fmla="*/ 620 h 55376"/>
                <a:gd name="connsiteX3" fmla="*/ 9893 w 15208"/>
                <a:gd name="connsiteY3" fmla="*/ 710 h 55376"/>
                <a:gd name="connsiteX4" fmla="*/ 9803 w 15208"/>
                <a:gd name="connsiteY4" fmla="*/ 3907 h 55376"/>
                <a:gd name="connsiteX5" fmla="*/ 14891 w 15208"/>
                <a:gd name="connsiteY5" fmla="*/ 51954 h 55376"/>
                <a:gd name="connsiteX6" fmla="*/ 14139 w 15208"/>
                <a:gd name="connsiteY6" fmla="*/ 54985 h 55376"/>
                <a:gd name="connsiteX7" fmla="*/ 14081 w 15208"/>
                <a:gd name="connsiteY7" fmla="*/ 55017 h 55376"/>
                <a:gd name="connsiteX8" fmla="*/ 13135 w 15208"/>
                <a:gd name="connsiteY8" fmla="*/ 55377 h 55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08" h="55376">
                  <a:moveTo>
                    <a:pt x="13135" y="55377"/>
                  </a:moveTo>
                  <a:cubicBezTo>
                    <a:pt x="12334" y="55372"/>
                    <a:pt x="11600" y="54944"/>
                    <a:pt x="11199" y="54251"/>
                  </a:cubicBezTo>
                  <a:cubicBezTo>
                    <a:pt x="-10686" y="17821"/>
                    <a:pt x="6155" y="1295"/>
                    <a:pt x="6696" y="620"/>
                  </a:cubicBezTo>
                  <a:cubicBezTo>
                    <a:pt x="7605" y="-241"/>
                    <a:pt x="9033" y="-200"/>
                    <a:pt x="9893" y="710"/>
                  </a:cubicBezTo>
                  <a:cubicBezTo>
                    <a:pt x="10753" y="1619"/>
                    <a:pt x="10712" y="3047"/>
                    <a:pt x="9803" y="3907"/>
                  </a:cubicBezTo>
                  <a:cubicBezTo>
                    <a:pt x="9172" y="4492"/>
                    <a:pt x="-4967" y="18857"/>
                    <a:pt x="14891" y="51954"/>
                  </a:cubicBezTo>
                  <a:cubicBezTo>
                    <a:pt x="15522" y="52999"/>
                    <a:pt x="15184" y="54355"/>
                    <a:pt x="14139" y="54985"/>
                  </a:cubicBezTo>
                  <a:cubicBezTo>
                    <a:pt x="14121" y="54994"/>
                    <a:pt x="14099" y="55007"/>
                    <a:pt x="14081" y="55017"/>
                  </a:cubicBezTo>
                  <a:cubicBezTo>
                    <a:pt x="13802" y="55215"/>
                    <a:pt x="13477" y="55336"/>
                    <a:pt x="13135" y="55377"/>
                  </a:cubicBezTo>
                  <a:close/>
                </a:path>
              </a:pathLst>
            </a:custGeom>
            <a:solidFill>
              <a:srgbClr val="FFFFFF"/>
            </a:solidFill>
            <a:ln w="4501"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48369820-44C3-4F90-AC64-C1F8DA61C2E1}"/>
                </a:ext>
              </a:extLst>
            </p:cNvPr>
            <p:cNvSpPr/>
            <p:nvPr/>
          </p:nvSpPr>
          <p:spPr>
            <a:xfrm>
              <a:off x="10716547" y="1602740"/>
              <a:ext cx="115144" cy="271963"/>
            </a:xfrm>
            <a:custGeom>
              <a:avLst/>
              <a:gdLst>
                <a:gd name="connsiteX0" fmla="*/ 115027 w 115144"/>
                <a:gd name="connsiteY0" fmla="*/ 206826 h 271963"/>
                <a:gd name="connsiteX1" fmla="*/ 109398 w 115144"/>
                <a:gd name="connsiteY1" fmla="*/ 180258 h 271963"/>
                <a:gd name="connsiteX2" fmla="*/ 97465 w 115144"/>
                <a:gd name="connsiteY2" fmla="*/ 163461 h 271963"/>
                <a:gd name="connsiteX3" fmla="*/ 94808 w 115144"/>
                <a:gd name="connsiteY3" fmla="*/ 128157 h 271963"/>
                <a:gd name="connsiteX4" fmla="*/ 82380 w 115144"/>
                <a:gd name="connsiteY4" fmla="*/ 101814 h 271963"/>
                <a:gd name="connsiteX5" fmla="*/ 62296 w 115144"/>
                <a:gd name="connsiteY5" fmla="*/ 84748 h 271963"/>
                <a:gd name="connsiteX6" fmla="*/ 44284 w 115144"/>
                <a:gd name="connsiteY6" fmla="*/ 45616 h 271963"/>
                <a:gd name="connsiteX7" fmla="*/ 5512 w 115144"/>
                <a:gd name="connsiteY7" fmla="*/ 0 h 271963"/>
                <a:gd name="connsiteX8" fmla="*/ 2901 w 115144"/>
                <a:gd name="connsiteY8" fmla="*/ 69392 h 271963"/>
                <a:gd name="connsiteX9" fmla="*/ 15509 w 115144"/>
                <a:gd name="connsiteY9" fmla="*/ 88080 h 271963"/>
                <a:gd name="connsiteX10" fmla="*/ 7764 w 115144"/>
                <a:gd name="connsiteY10" fmla="*/ 140676 h 271963"/>
                <a:gd name="connsiteX11" fmla="*/ 24290 w 115144"/>
                <a:gd name="connsiteY11" fmla="*/ 162110 h 271963"/>
                <a:gd name="connsiteX12" fmla="*/ 26001 w 115144"/>
                <a:gd name="connsiteY12" fmla="*/ 198135 h 271963"/>
                <a:gd name="connsiteX13" fmla="*/ 49102 w 115144"/>
                <a:gd name="connsiteY13" fmla="*/ 241814 h 271963"/>
                <a:gd name="connsiteX14" fmla="*/ 73373 w 115144"/>
                <a:gd name="connsiteY14" fmla="*/ 261943 h 271963"/>
                <a:gd name="connsiteX15" fmla="*/ 95889 w 115144"/>
                <a:gd name="connsiteY15" fmla="*/ 265456 h 271963"/>
                <a:gd name="connsiteX16" fmla="*/ 115027 w 115144"/>
                <a:gd name="connsiteY16" fmla="*/ 206826 h 27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144" h="271963">
                  <a:moveTo>
                    <a:pt x="115027" y="206826"/>
                  </a:moveTo>
                  <a:cubicBezTo>
                    <a:pt x="115662" y="197617"/>
                    <a:pt x="113712" y="188417"/>
                    <a:pt x="109398" y="180258"/>
                  </a:cubicBezTo>
                  <a:cubicBezTo>
                    <a:pt x="105840" y="174359"/>
                    <a:pt x="100392" y="169675"/>
                    <a:pt x="97465" y="163461"/>
                  </a:cubicBezTo>
                  <a:cubicBezTo>
                    <a:pt x="92421" y="152654"/>
                    <a:pt x="95979" y="140000"/>
                    <a:pt x="94808" y="128157"/>
                  </a:cubicBezTo>
                  <a:cubicBezTo>
                    <a:pt x="93781" y="118219"/>
                    <a:pt x="89400" y="108925"/>
                    <a:pt x="82380" y="101814"/>
                  </a:cubicBezTo>
                  <a:cubicBezTo>
                    <a:pt x="76210" y="95555"/>
                    <a:pt x="68195" y="91277"/>
                    <a:pt x="62296" y="84748"/>
                  </a:cubicBezTo>
                  <a:cubicBezTo>
                    <a:pt x="52614" y="74030"/>
                    <a:pt x="49822" y="58990"/>
                    <a:pt x="44284" y="45616"/>
                  </a:cubicBezTo>
                  <a:cubicBezTo>
                    <a:pt x="36421" y="26748"/>
                    <a:pt x="22867" y="10798"/>
                    <a:pt x="5512" y="0"/>
                  </a:cubicBezTo>
                  <a:cubicBezTo>
                    <a:pt x="16094" y="21254"/>
                    <a:pt x="-7997" y="48318"/>
                    <a:pt x="2901" y="69392"/>
                  </a:cubicBezTo>
                  <a:cubicBezTo>
                    <a:pt x="6368" y="76102"/>
                    <a:pt x="12987" y="80965"/>
                    <a:pt x="15509" y="88080"/>
                  </a:cubicBezTo>
                  <a:cubicBezTo>
                    <a:pt x="21633" y="105191"/>
                    <a:pt x="1234" y="123699"/>
                    <a:pt x="7764" y="140676"/>
                  </a:cubicBezTo>
                  <a:cubicBezTo>
                    <a:pt x="11006" y="149141"/>
                    <a:pt x="20102" y="154185"/>
                    <a:pt x="24290" y="162110"/>
                  </a:cubicBezTo>
                  <a:cubicBezTo>
                    <a:pt x="30009" y="172918"/>
                    <a:pt x="25551" y="186067"/>
                    <a:pt x="26001" y="198135"/>
                  </a:cubicBezTo>
                  <a:cubicBezTo>
                    <a:pt x="26632" y="215021"/>
                    <a:pt x="36899" y="230107"/>
                    <a:pt x="49102" y="241814"/>
                  </a:cubicBezTo>
                  <a:cubicBezTo>
                    <a:pt x="56712" y="249064"/>
                    <a:pt x="65178" y="255324"/>
                    <a:pt x="73373" y="261943"/>
                  </a:cubicBezTo>
                  <a:cubicBezTo>
                    <a:pt x="83190" y="269824"/>
                    <a:pt x="87333" y="278064"/>
                    <a:pt x="95889" y="265456"/>
                  </a:cubicBezTo>
                  <a:cubicBezTo>
                    <a:pt x="107795" y="248173"/>
                    <a:pt x="114446" y="227805"/>
                    <a:pt x="115027" y="206826"/>
                  </a:cubicBezTo>
                  <a:close/>
                </a:path>
              </a:pathLst>
            </a:custGeom>
            <a:solidFill>
              <a:srgbClr val="231F20"/>
            </a:solidFill>
            <a:ln w="4501"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9553C24E-DE51-492B-AFEC-A023A47C34C6}"/>
                </a:ext>
              </a:extLst>
            </p:cNvPr>
            <p:cNvSpPr/>
            <p:nvPr/>
          </p:nvSpPr>
          <p:spPr>
            <a:xfrm>
              <a:off x="10839254" y="1627237"/>
              <a:ext cx="93954" cy="237039"/>
            </a:xfrm>
            <a:custGeom>
              <a:avLst/>
              <a:gdLst>
                <a:gd name="connsiteX0" fmla="*/ 3262 w 93954"/>
                <a:gd name="connsiteY0" fmla="*/ 191966 h 237039"/>
                <a:gd name="connsiteX1" fmla="*/ 3262 w 93954"/>
                <a:gd name="connsiteY1" fmla="*/ 152429 h 237039"/>
                <a:gd name="connsiteX2" fmla="*/ 26003 w 93954"/>
                <a:gd name="connsiteY2" fmla="*/ 113567 h 237039"/>
                <a:gd name="connsiteX3" fmla="*/ 24111 w 93954"/>
                <a:gd name="connsiteY3" fmla="*/ 83937 h 237039"/>
                <a:gd name="connsiteX4" fmla="*/ 40638 w 93954"/>
                <a:gd name="connsiteY4" fmla="*/ 60341 h 237039"/>
                <a:gd name="connsiteX5" fmla="*/ 66125 w 93954"/>
                <a:gd name="connsiteY5" fmla="*/ 0 h 237039"/>
                <a:gd name="connsiteX6" fmla="*/ 90397 w 93954"/>
                <a:gd name="connsiteY6" fmla="*/ 40122 h 237039"/>
                <a:gd name="connsiteX7" fmla="*/ 86884 w 93954"/>
                <a:gd name="connsiteY7" fmla="*/ 85423 h 237039"/>
                <a:gd name="connsiteX8" fmla="*/ 80715 w 93954"/>
                <a:gd name="connsiteY8" fmla="*/ 95465 h 237039"/>
                <a:gd name="connsiteX9" fmla="*/ 90216 w 93954"/>
                <a:gd name="connsiteY9" fmla="*/ 123204 h 237039"/>
                <a:gd name="connsiteX10" fmla="*/ 87244 w 93954"/>
                <a:gd name="connsiteY10" fmla="*/ 155896 h 237039"/>
                <a:gd name="connsiteX11" fmla="*/ 57704 w 93954"/>
                <a:gd name="connsiteY11" fmla="*/ 183995 h 237039"/>
                <a:gd name="connsiteX12" fmla="*/ 56263 w 93954"/>
                <a:gd name="connsiteY12" fmla="*/ 198855 h 237039"/>
                <a:gd name="connsiteX13" fmla="*/ 24742 w 93954"/>
                <a:gd name="connsiteY13" fmla="*/ 236321 h 237039"/>
                <a:gd name="connsiteX14" fmla="*/ 12899 w 93954"/>
                <a:gd name="connsiteY14" fmla="*/ 226144 h 237039"/>
                <a:gd name="connsiteX15" fmla="*/ 3262 w 93954"/>
                <a:gd name="connsiteY15" fmla="*/ 191966 h 23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3954" h="237039">
                  <a:moveTo>
                    <a:pt x="3262" y="191966"/>
                  </a:moveTo>
                  <a:cubicBezTo>
                    <a:pt x="110" y="178907"/>
                    <a:pt x="-2141" y="164947"/>
                    <a:pt x="3262" y="152429"/>
                  </a:cubicBezTo>
                  <a:cubicBezTo>
                    <a:pt x="9251" y="138469"/>
                    <a:pt x="24247" y="128653"/>
                    <a:pt x="26003" y="113567"/>
                  </a:cubicBezTo>
                  <a:cubicBezTo>
                    <a:pt x="27173" y="103661"/>
                    <a:pt x="22175" y="93664"/>
                    <a:pt x="24111" y="83937"/>
                  </a:cubicBezTo>
                  <a:cubicBezTo>
                    <a:pt x="26048" y="74211"/>
                    <a:pt x="34063" y="67501"/>
                    <a:pt x="40638" y="60341"/>
                  </a:cubicBezTo>
                  <a:cubicBezTo>
                    <a:pt x="55750" y="43711"/>
                    <a:pt x="64738" y="22425"/>
                    <a:pt x="66125" y="0"/>
                  </a:cubicBezTo>
                  <a:cubicBezTo>
                    <a:pt x="75626" y="12474"/>
                    <a:pt x="85218" y="25307"/>
                    <a:pt x="90397" y="40122"/>
                  </a:cubicBezTo>
                  <a:cubicBezTo>
                    <a:pt x="95575" y="54937"/>
                    <a:pt x="95665" y="72409"/>
                    <a:pt x="86884" y="85423"/>
                  </a:cubicBezTo>
                  <a:cubicBezTo>
                    <a:pt x="84344" y="88449"/>
                    <a:pt x="82269" y="91831"/>
                    <a:pt x="80715" y="95465"/>
                  </a:cubicBezTo>
                  <a:cubicBezTo>
                    <a:pt x="77743" y="105102"/>
                    <a:pt x="85983" y="114063"/>
                    <a:pt x="90216" y="123204"/>
                  </a:cubicBezTo>
                  <a:cubicBezTo>
                    <a:pt x="95426" y="133800"/>
                    <a:pt x="94278" y="146417"/>
                    <a:pt x="87244" y="155896"/>
                  </a:cubicBezTo>
                  <a:cubicBezTo>
                    <a:pt x="78599" y="166658"/>
                    <a:pt x="61982" y="170846"/>
                    <a:pt x="57704" y="183995"/>
                  </a:cubicBezTo>
                  <a:cubicBezTo>
                    <a:pt x="56655" y="188876"/>
                    <a:pt x="56173" y="193861"/>
                    <a:pt x="56263" y="198855"/>
                  </a:cubicBezTo>
                  <a:cubicBezTo>
                    <a:pt x="54390" y="216606"/>
                    <a:pt x="41912" y="231440"/>
                    <a:pt x="24742" y="236321"/>
                  </a:cubicBezTo>
                  <a:cubicBezTo>
                    <a:pt x="14520" y="238797"/>
                    <a:pt x="14745" y="234745"/>
                    <a:pt x="12899" y="226144"/>
                  </a:cubicBezTo>
                  <a:cubicBezTo>
                    <a:pt x="10467" y="214616"/>
                    <a:pt x="6054" y="203493"/>
                    <a:pt x="3262" y="191966"/>
                  </a:cubicBezTo>
                  <a:close/>
                </a:path>
              </a:pathLst>
            </a:custGeom>
            <a:solidFill>
              <a:srgbClr val="231F20"/>
            </a:solidFill>
            <a:ln w="4501"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DFD2248-C027-4822-8B2E-1BB111015411}"/>
                </a:ext>
              </a:extLst>
            </p:cNvPr>
            <p:cNvSpPr/>
            <p:nvPr/>
          </p:nvSpPr>
          <p:spPr>
            <a:xfrm>
              <a:off x="10768531" y="1592158"/>
              <a:ext cx="77646" cy="180648"/>
            </a:xfrm>
            <a:custGeom>
              <a:avLst/>
              <a:gdLst>
                <a:gd name="connsiteX0" fmla="*/ 41518 w 77646"/>
                <a:gd name="connsiteY0" fmla="*/ 133156 h 180648"/>
                <a:gd name="connsiteX1" fmla="*/ 23731 w 77646"/>
                <a:gd name="connsiteY1" fmla="*/ 56874 h 180648"/>
                <a:gd name="connsiteX2" fmla="*/ 0 w 77646"/>
                <a:gd name="connsiteY2" fmla="*/ 0 h 180648"/>
                <a:gd name="connsiteX3" fmla="*/ 31116 w 77646"/>
                <a:gd name="connsiteY3" fmla="*/ 13104 h 180648"/>
                <a:gd name="connsiteX4" fmla="*/ 56604 w 77646"/>
                <a:gd name="connsiteY4" fmla="*/ 32062 h 180648"/>
                <a:gd name="connsiteX5" fmla="*/ 58675 w 77646"/>
                <a:gd name="connsiteY5" fmla="*/ 87540 h 180648"/>
                <a:gd name="connsiteX6" fmla="*/ 71013 w 77646"/>
                <a:gd name="connsiteY6" fmla="*/ 103030 h 180648"/>
                <a:gd name="connsiteX7" fmla="*/ 73715 w 77646"/>
                <a:gd name="connsiteY7" fmla="*/ 148556 h 180648"/>
                <a:gd name="connsiteX8" fmla="*/ 53722 w 77646"/>
                <a:gd name="connsiteY8" fmla="*/ 179042 h 180648"/>
                <a:gd name="connsiteX9" fmla="*/ 48633 w 77646"/>
                <a:gd name="connsiteY9" fmla="*/ 156526 h 180648"/>
                <a:gd name="connsiteX10" fmla="*/ 41518 w 77646"/>
                <a:gd name="connsiteY10" fmla="*/ 133156 h 18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646" h="180648">
                  <a:moveTo>
                    <a:pt x="41518" y="133156"/>
                  </a:moveTo>
                  <a:cubicBezTo>
                    <a:pt x="34268" y="108029"/>
                    <a:pt x="31341" y="81866"/>
                    <a:pt x="23731" y="56874"/>
                  </a:cubicBezTo>
                  <a:cubicBezTo>
                    <a:pt x="17220" y="37362"/>
                    <a:pt x="9290" y="18355"/>
                    <a:pt x="0" y="0"/>
                  </a:cubicBezTo>
                  <a:lnTo>
                    <a:pt x="31116" y="13104"/>
                  </a:lnTo>
                  <a:cubicBezTo>
                    <a:pt x="41068" y="17337"/>
                    <a:pt x="51875" y="22110"/>
                    <a:pt x="56604" y="32062"/>
                  </a:cubicBezTo>
                  <a:cubicBezTo>
                    <a:pt x="64754" y="49038"/>
                    <a:pt x="50074" y="70788"/>
                    <a:pt x="58675" y="87540"/>
                  </a:cubicBezTo>
                  <a:cubicBezTo>
                    <a:pt x="61692" y="93439"/>
                    <a:pt x="67141" y="97671"/>
                    <a:pt x="71013" y="103030"/>
                  </a:cubicBezTo>
                  <a:cubicBezTo>
                    <a:pt x="80019" y="115909"/>
                    <a:pt x="78759" y="133606"/>
                    <a:pt x="73715" y="148556"/>
                  </a:cubicBezTo>
                  <a:cubicBezTo>
                    <a:pt x="71554" y="154995"/>
                    <a:pt x="62142" y="188273"/>
                    <a:pt x="53722" y="179042"/>
                  </a:cubicBezTo>
                  <a:cubicBezTo>
                    <a:pt x="50344" y="175349"/>
                    <a:pt x="50029" y="161525"/>
                    <a:pt x="48633" y="156526"/>
                  </a:cubicBezTo>
                  <a:cubicBezTo>
                    <a:pt x="46427" y="148646"/>
                    <a:pt x="43770" y="140856"/>
                    <a:pt x="41518" y="133156"/>
                  </a:cubicBezTo>
                  <a:close/>
                </a:path>
              </a:pathLst>
            </a:custGeom>
            <a:solidFill>
              <a:srgbClr val="231F20"/>
            </a:solidFill>
            <a:ln w="4501"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3EB75D3-EA4A-4708-A29F-B55A65864A96}"/>
                </a:ext>
              </a:extLst>
            </p:cNvPr>
            <p:cNvSpPr/>
            <p:nvPr/>
          </p:nvSpPr>
          <p:spPr>
            <a:xfrm>
              <a:off x="10801673" y="1870943"/>
              <a:ext cx="30305" cy="187552"/>
            </a:xfrm>
            <a:custGeom>
              <a:avLst/>
              <a:gdLst>
                <a:gd name="connsiteX0" fmla="*/ 25803 w 30305"/>
                <a:gd name="connsiteY0" fmla="*/ 187553 h 187552"/>
                <a:gd name="connsiteX1" fmla="*/ 0 w 30305"/>
                <a:gd name="connsiteY1" fmla="*/ 585 h 187552"/>
                <a:gd name="connsiteX2" fmla="*/ 4503 w 30305"/>
                <a:gd name="connsiteY2" fmla="*/ 0 h 187552"/>
                <a:gd name="connsiteX3" fmla="*/ 30306 w 30305"/>
                <a:gd name="connsiteY3" fmla="*/ 186877 h 187552"/>
              </a:gdLst>
              <a:ahLst/>
              <a:cxnLst>
                <a:cxn ang="0">
                  <a:pos x="connsiteX0" y="connsiteY0"/>
                </a:cxn>
                <a:cxn ang="0">
                  <a:pos x="connsiteX1" y="connsiteY1"/>
                </a:cxn>
                <a:cxn ang="0">
                  <a:pos x="connsiteX2" y="connsiteY2"/>
                </a:cxn>
                <a:cxn ang="0">
                  <a:pos x="connsiteX3" y="connsiteY3"/>
                </a:cxn>
              </a:cxnLst>
              <a:rect l="l" t="t" r="r" b="b"/>
              <a:pathLst>
                <a:path w="30305" h="187552">
                  <a:moveTo>
                    <a:pt x="25803" y="187553"/>
                  </a:moveTo>
                  <a:cubicBezTo>
                    <a:pt x="19633" y="146575"/>
                    <a:pt x="180" y="2026"/>
                    <a:pt x="0" y="585"/>
                  </a:cubicBezTo>
                  <a:lnTo>
                    <a:pt x="4503" y="0"/>
                  </a:lnTo>
                  <a:cubicBezTo>
                    <a:pt x="4503" y="1441"/>
                    <a:pt x="24136" y="145899"/>
                    <a:pt x="30306" y="186877"/>
                  </a:cubicBezTo>
                  <a:close/>
                </a:path>
              </a:pathLst>
            </a:custGeom>
            <a:solidFill>
              <a:srgbClr val="231F20"/>
            </a:solidFill>
            <a:ln w="450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6D891798-05A3-49EF-BCEA-A9FDEE5648B7}"/>
                </a:ext>
              </a:extLst>
            </p:cNvPr>
            <p:cNvSpPr/>
            <p:nvPr/>
          </p:nvSpPr>
          <p:spPr>
            <a:xfrm>
              <a:off x="10829412" y="1850004"/>
              <a:ext cx="35574" cy="247263"/>
            </a:xfrm>
            <a:custGeom>
              <a:avLst/>
              <a:gdLst>
                <a:gd name="connsiteX0" fmla="*/ 4503 w 35574"/>
                <a:gd name="connsiteY0" fmla="*/ 247263 h 247263"/>
                <a:gd name="connsiteX1" fmla="*/ 0 w 35574"/>
                <a:gd name="connsiteY1" fmla="*/ 247263 h 247263"/>
                <a:gd name="connsiteX2" fmla="*/ 32242 w 35574"/>
                <a:gd name="connsiteY2" fmla="*/ 0 h 247263"/>
                <a:gd name="connsiteX3" fmla="*/ 35574 w 35574"/>
                <a:gd name="connsiteY3" fmla="*/ 3062 h 247263"/>
                <a:gd name="connsiteX4" fmla="*/ 4503 w 35574"/>
                <a:gd name="connsiteY4" fmla="*/ 247263 h 247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74" h="247263">
                  <a:moveTo>
                    <a:pt x="4503" y="247263"/>
                  </a:moveTo>
                  <a:lnTo>
                    <a:pt x="0" y="247263"/>
                  </a:lnTo>
                  <a:cubicBezTo>
                    <a:pt x="360" y="195388"/>
                    <a:pt x="21480" y="11753"/>
                    <a:pt x="32242" y="0"/>
                  </a:cubicBezTo>
                  <a:lnTo>
                    <a:pt x="35574" y="3062"/>
                  </a:lnTo>
                  <a:cubicBezTo>
                    <a:pt x="26298" y="13194"/>
                    <a:pt x="4908" y="191425"/>
                    <a:pt x="4503" y="247263"/>
                  </a:cubicBezTo>
                  <a:close/>
                </a:path>
              </a:pathLst>
            </a:custGeom>
            <a:solidFill>
              <a:srgbClr val="231F20"/>
            </a:solidFill>
            <a:ln w="450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3E048A35-35D5-41AA-80B1-238755ABD725}"/>
                </a:ext>
              </a:extLst>
            </p:cNvPr>
            <p:cNvSpPr/>
            <p:nvPr/>
          </p:nvSpPr>
          <p:spPr>
            <a:xfrm>
              <a:off x="10821937" y="1759627"/>
              <a:ext cx="23160" cy="328363"/>
            </a:xfrm>
            <a:custGeom>
              <a:avLst/>
              <a:gdLst>
                <a:gd name="connsiteX0" fmla="*/ 22515 w 23160"/>
                <a:gd name="connsiteY0" fmla="*/ 328363 h 328363"/>
                <a:gd name="connsiteX1" fmla="*/ 18012 w 23160"/>
                <a:gd name="connsiteY1" fmla="*/ 328138 h 328363"/>
                <a:gd name="connsiteX2" fmla="*/ 0 w 23160"/>
                <a:gd name="connsiteY2" fmla="*/ 450 h 328363"/>
                <a:gd name="connsiteX3" fmla="*/ 4503 w 23160"/>
                <a:gd name="connsiteY3" fmla="*/ 0 h 328363"/>
                <a:gd name="connsiteX4" fmla="*/ 22515 w 23160"/>
                <a:gd name="connsiteY4" fmla="*/ 328363 h 328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0" h="328363">
                  <a:moveTo>
                    <a:pt x="22515" y="328363"/>
                  </a:moveTo>
                  <a:lnTo>
                    <a:pt x="18012" y="328138"/>
                  </a:lnTo>
                  <a:cubicBezTo>
                    <a:pt x="22515" y="223172"/>
                    <a:pt x="405" y="2657"/>
                    <a:pt x="0" y="450"/>
                  </a:cubicBezTo>
                  <a:lnTo>
                    <a:pt x="4503" y="0"/>
                  </a:lnTo>
                  <a:cubicBezTo>
                    <a:pt x="4863" y="2252"/>
                    <a:pt x="27199" y="223037"/>
                    <a:pt x="22515" y="328363"/>
                  </a:cubicBezTo>
                  <a:close/>
                </a:path>
              </a:pathLst>
            </a:custGeom>
            <a:solidFill>
              <a:srgbClr val="231F20"/>
            </a:solidFill>
            <a:ln w="450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A6649E0C-D285-426F-B3D2-514E7698526E}"/>
                </a:ext>
              </a:extLst>
            </p:cNvPr>
            <p:cNvSpPr/>
            <p:nvPr/>
          </p:nvSpPr>
          <p:spPr>
            <a:xfrm>
              <a:off x="10773709" y="1959743"/>
              <a:ext cx="115818" cy="153104"/>
            </a:xfrm>
            <a:custGeom>
              <a:avLst/>
              <a:gdLst>
                <a:gd name="connsiteX0" fmla="*/ 0 w 115818"/>
                <a:gd name="connsiteY0" fmla="*/ 0 h 153104"/>
                <a:gd name="connsiteX1" fmla="*/ 115819 w 115818"/>
                <a:gd name="connsiteY1" fmla="*/ 0 h 153104"/>
                <a:gd name="connsiteX2" fmla="*/ 107713 w 115818"/>
                <a:gd name="connsiteY2" fmla="*/ 117080 h 153104"/>
                <a:gd name="connsiteX3" fmla="*/ 69122 w 115818"/>
                <a:gd name="connsiteY3" fmla="*/ 153104 h 153104"/>
                <a:gd name="connsiteX4" fmla="*/ 46607 w 115818"/>
                <a:gd name="connsiteY4" fmla="*/ 153104 h 153104"/>
                <a:gd name="connsiteX5" fmla="*/ 8015 w 115818"/>
                <a:gd name="connsiteY5" fmla="*/ 117080 h 153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818" h="153104">
                  <a:moveTo>
                    <a:pt x="0" y="0"/>
                  </a:moveTo>
                  <a:lnTo>
                    <a:pt x="115819" y="0"/>
                  </a:lnTo>
                  <a:lnTo>
                    <a:pt x="107713" y="117080"/>
                  </a:lnTo>
                  <a:cubicBezTo>
                    <a:pt x="106317" y="137366"/>
                    <a:pt x="89453" y="153104"/>
                    <a:pt x="69122" y="153104"/>
                  </a:cubicBezTo>
                  <a:lnTo>
                    <a:pt x="46607" y="153104"/>
                  </a:lnTo>
                  <a:cubicBezTo>
                    <a:pt x="26275" y="153104"/>
                    <a:pt x="9411" y="137366"/>
                    <a:pt x="8015" y="117080"/>
                  </a:cubicBezTo>
                  <a:close/>
                </a:path>
              </a:pathLst>
            </a:custGeom>
            <a:solidFill>
              <a:srgbClr val="FFFFFF"/>
            </a:solidFill>
            <a:ln w="4501"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AE0BE490-7379-40B2-AA90-F95847D2957D}"/>
                </a:ext>
              </a:extLst>
            </p:cNvPr>
            <p:cNvSpPr/>
            <p:nvPr/>
          </p:nvSpPr>
          <p:spPr>
            <a:xfrm>
              <a:off x="10771317" y="1957582"/>
              <a:ext cx="120509" cy="157787"/>
            </a:xfrm>
            <a:custGeom>
              <a:avLst/>
              <a:gdLst>
                <a:gd name="connsiteX0" fmla="*/ 71559 w 120509"/>
                <a:gd name="connsiteY0" fmla="*/ 157787 h 157787"/>
                <a:gd name="connsiteX1" fmla="*/ 49044 w 120509"/>
                <a:gd name="connsiteY1" fmla="*/ 157787 h 157787"/>
                <a:gd name="connsiteX2" fmla="*/ 8111 w 120509"/>
                <a:gd name="connsiteY2" fmla="*/ 119556 h 157787"/>
                <a:gd name="connsiteX3" fmla="*/ 6 w 120509"/>
                <a:gd name="connsiteY3" fmla="*/ 2477 h 157787"/>
                <a:gd name="connsiteX4" fmla="*/ 636 w 120509"/>
                <a:gd name="connsiteY4" fmla="*/ 766 h 157787"/>
                <a:gd name="connsiteX5" fmla="*/ 2347 w 120509"/>
                <a:gd name="connsiteY5" fmla="*/ 0 h 157787"/>
                <a:gd name="connsiteX6" fmla="*/ 118166 w 120509"/>
                <a:gd name="connsiteY6" fmla="*/ 0 h 157787"/>
                <a:gd name="connsiteX7" fmla="*/ 119877 w 120509"/>
                <a:gd name="connsiteY7" fmla="*/ 766 h 157787"/>
                <a:gd name="connsiteX8" fmla="*/ 120508 w 120509"/>
                <a:gd name="connsiteY8" fmla="*/ 2477 h 157787"/>
                <a:gd name="connsiteX9" fmla="*/ 112402 w 120509"/>
                <a:gd name="connsiteY9" fmla="*/ 119556 h 157787"/>
                <a:gd name="connsiteX10" fmla="*/ 71559 w 120509"/>
                <a:gd name="connsiteY10" fmla="*/ 157787 h 157787"/>
                <a:gd name="connsiteX11" fmla="*/ 4914 w 120509"/>
                <a:gd name="connsiteY11" fmla="*/ 4683 h 157787"/>
                <a:gd name="connsiteX12" fmla="*/ 12839 w 120509"/>
                <a:gd name="connsiteY12" fmla="*/ 119466 h 157787"/>
                <a:gd name="connsiteX13" fmla="*/ 49134 w 120509"/>
                <a:gd name="connsiteY13" fmla="*/ 153374 h 157787"/>
                <a:gd name="connsiteX14" fmla="*/ 71649 w 120509"/>
                <a:gd name="connsiteY14" fmla="*/ 153374 h 157787"/>
                <a:gd name="connsiteX15" fmla="*/ 107944 w 120509"/>
                <a:gd name="connsiteY15" fmla="*/ 119466 h 157787"/>
                <a:gd name="connsiteX16" fmla="*/ 115869 w 120509"/>
                <a:gd name="connsiteY16" fmla="*/ 4683 h 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509" h="157787">
                  <a:moveTo>
                    <a:pt x="71559" y="157787"/>
                  </a:moveTo>
                  <a:lnTo>
                    <a:pt x="49044" y="157787"/>
                  </a:lnTo>
                  <a:cubicBezTo>
                    <a:pt x="27497" y="157724"/>
                    <a:pt x="9642" y="141049"/>
                    <a:pt x="8111" y="119556"/>
                  </a:cubicBezTo>
                  <a:lnTo>
                    <a:pt x="6" y="2477"/>
                  </a:lnTo>
                  <a:cubicBezTo>
                    <a:pt x="-39" y="1842"/>
                    <a:pt x="190" y="1220"/>
                    <a:pt x="636" y="766"/>
                  </a:cubicBezTo>
                  <a:cubicBezTo>
                    <a:pt x="1073" y="284"/>
                    <a:pt x="1694" y="5"/>
                    <a:pt x="2347" y="0"/>
                  </a:cubicBezTo>
                  <a:lnTo>
                    <a:pt x="118166" y="0"/>
                  </a:lnTo>
                  <a:cubicBezTo>
                    <a:pt x="118819" y="5"/>
                    <a:pt x="119440" y="284"/>
                    <a:pt x="119877" y="766"/>
                  </a:cubicBezTo>
                  <a:cubicBezTo>
                    <a:pt x="120305" y="1229"/>
                    <a:pt x="120530" y="1846"/>
                    <a:pt x="120508" y="2477"/>
                  </a:cubicBezTo>
                  <a:lnTo>
                    <a:pt x="112402" y="119556"/>
                  </a:lnTo>
                  <a:cubicBezTo>
                    <a:pt x="110853" y="141004"/>
                    <a:pt x="93066" y="157657"/>
                    <a:pt x="71559" y="157787"/>
                  </a:cubicBezTo>
                  <a:close/>
                  <a:moveTo>
                    <a:pt x="4914" y="4683"/>
                  </a:moveTo>
                  <a:lnTo>
                    <a:pt x="12839" y="119466"/>
                  </a:lnTo>
                  <a:cubicBezTo>
                    <a:pt x="14204" y="138523"/>
                    <a:pt x="30027" y="153307"/>
                    <a:pt x="49134" y="153374"/>
                  </a:cubicBezTo>
                  <a:lnTo>
                    <a:pt x="71649" y="153374"/>
                  </a:lnTo>
                  <a:cubicBezTo>
                    <a:pt x="90747" y="153284"/>
                    <a:pt x="106557" y="138514"/>
                    <a:pt x="107944" y="119466"/>
                  </a:cubicBezTo>
                  <a:lnTo>
                    <a:pt x="115869" y="4683"/>
                  </a:lnTo>
                  <a:close/>
                </a:path>
              </a:pathLst>
            </a:custGeom>
            <a:solidFill>
              <a:srgbClr val="231F20"/>
            </a:solidFill>
            <a:ln w="450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CE0B1672-5D08-4BD5-A94C-345BFEA8B144}"/>
                </a:ext>
              </a:extLst>
            </p:cNvPr>
            <p:cNvSpPr/>
            <p:nvPr/>
          </p:nvSpPr>
          <p:spPr>
            <a:xfrm>
              <a:off x="10370730" y="1182605"/>
              <a:ext cx="491059" cy="239698"/>
            </a:xfrm>
            <a:custGeom>
              <a:avLst/>
              <a:gdLst>
                <a:gd name="connsiteX0" fmla="*/ 455575 w 491059"/>
                <a:gd name="connsiteY0" fmla="*/ 0 h 239698"/>
                <a:gd name="connsiteX1" fmla="*/ 35439 w 491059"/>
                <a:gd name="connsiteY1" fmla="*/ 0 h 239698"/>
                <a:gd name="connsiteX2" fmla="*/ 0 w 491059"/>
                <a:gd name="connsiteY2" fmla="*/ 35439 h 239698"/>
                <a:gd name="connsiteX3" fmla="*/ 0 w 491059"/>
                <a:gd name="connsiteY3" fmla="*/ 130003 h 239698"/>
                <a:gd name="connsiteX4" fmla="*/ 35439 w 491059"/>
                <a:gd name="connsiteY4" fmla="*/ 165443 h 239698"/>
                <a:gd name="connsiteX5" fmla="*/ 357948 w 491059"/>
                <a:gd name="connsiteY5" fmla="*/ 165443 h 239698"/>
                <a:gd name="connsiteX6" fmla="*/ 357948 w 491059"/>
                <a:gd name="connsiteY6" fmla="*/ 239698 h 239698"/>
                <a:gd name="connsiteX7" fmla="*/ 401943 w 491059"/>
                <a:gd name="connsiteY7" fmla="*/ 165623 h 239698"/>
                <a:gd name="connsiteX8" fmla="*/ 455620 w 491059"/>
                <a:gd name="connsiteY8" fmla="*/ 165623 h 239698"/>
                <a:gd name="connsiteX9" fmla="*/ 491059 w 491059"/>
                <a:gd name="connsiteY9" fmla="*/ 130184 h 239698"/>
                <a:gd name="connsiteX10" fmla="*/ 491059 w 491059"/>
                <a:gd name="connsiteY10" fmla="*/ 35619 h 239698"/>
                <a:gd name="connsiteX11" fmla="*/ 455800 w 491059"/>
                <a:gd name="connsiteY11" fmla="*/ 0 h 239698"/>
                <a:gd name="connsiteX12" fmla="*/ 455575 w 491059"/>
                <a:gd name="connsiteY12" fmla="*/ 0 h 239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059" h="239698">
                  <a:moveTo>
                    <a:pt x="455575" y="0"/>
                  </a:moveTo>
                  <a:lnTo>
                    <a:pt x="35439" y="0"/>
                  </a:lnTo>
                  <a:cubicBezTo>
                    <a:pt x="15869" y="0"/>
                    <a:pt x="0" y="15867"/>
                    <a:pt x="0" y="35439"/>
                  </a:cubicBezTo>
                  <a:lnTo>
                    <a:pt x="0" y="130003"/>
                  </a:lnTo>
                  <a:cubicBezTo>
                    <a:pt x="0" y="149576"/>
                    <a:pt x="15869" y="165443"/>
                    <a:pt x="35439" y="165443"/>
                  </a:cubicBezTo>
                  <a:lnTo>
                    <a:pt x="357948" y="165443"/>
                  </a:lnTo>
                  <a:lnTo>
                    <a:pt x="357948" y="239698"/>
                  </a:lnTo>
                  <a:cubicBezTo>
                    <a:pt x="357948" y="236321"/>
                    <a:pt x="385507" y="191921"/>
                    <a:pt x="401943" y="165623"/>
                  </a:cubicBezTo>
                  <a:lnTo>
                    <a:pt x="455620" y="165623"/>
                  </a:lnTo>
                  <a:cubicBezTo>
                    <a:pt x="475190" y="165623"/>
                    <a:pt x="491059" y="149756"/>
                    <a:pt x="491059" y="130184"/>
                  </a:cubicBezTo>
                  <a:lnTo>
                    <a:pt x="491059" y="35619"/>
                  </a:lnTo>
                  <a:cubicBezTo>
                    <a:pt x="491158" y="16047"/>
                    <a:pt x="475375" y="100"/>
                    <a:pt x="455800" y="0"/>
                  </a:cubicBezTo>
                  <a:cubicBezTo>
                    <a:pt x="455724" y="0"/>
                    <a:pt x="455651" y="0"/>
                    <a:pt x="455575" y="0"/>
                  </a:cubicBezTo>
                  <a:close/>
                </a:path>
              </a:pathLst>
            </a:custGeom>
            <a:solidFill>
              <a:srgbClr val="FFFFFF"/>
            </a:solidFill>
            <a:ln w="4501"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D6B7836D-96C4-4377-B51C-67E70A2A6C14}"/>
                </a:ext>
              </a:extLst>
            </p:cNvPr>
            <p:cNvSpPr/>
            <p:nvPr/>
          </p:nvSpPr>
          <p:spPr>
            <a:xfrm>
              <a:off x="10368434" y="1180443"/>
              <a:ext cx="495517" cy="244156"/>
            </a:xfrm>
            <a:custGeom>
              <a:avLst/>
              <a:gdLst>
                <a:gd name="connsiteX0" fmla="*/ 360245 w 495517"/>
                <a:gd name="connsiteY0" fmla="*/ 244156 h 244156"/>
                <a:gd name="connsiteX1" fmla="*/ 357993 w 495517"/>
                <a:gd name="connsiteY1" fmla="*/ 241769 h 244156"/>
                <a:gd name="connsiteX2" fmla="*/ 357993 w 495517"/>
                <a:gd name="connsiteY2" fmla="*/ 241769 h 244156"/>
                <a:gd name="connsiteX3" fmla="*/ 357993 w 495517"/>
                <a:gd name="connsiteY3" fmla="*/ 169811 h 244156"/>
                <a:gd name="connsiteX4" fmla="*/ 37736 w 495517"/>
                <a:gd name="connsiteY4" fmla="*/ 169811 h 244156"/>
                <a:gd name="connsiteX5" fmla="*/ 0 w 495517"/>
                <a:gd name="connsiteY5" fmla="*/ 132255 h 244156"/>
                <a:gd name="connsiteX6" fmla="*/ 0 w 495517"/>
                <a:gd name="connsiteY6" fmla="*/ 37691 h 244156"/>
                <a:gd name="connsiteX7" fmla="*/ 37691 w 495517"/>
                <a:gd name="connsiteY7" fmla="*/ 0 h 244156"/>
                <a:gd name="connsiteX8" fmla="*/ 457826 w 495517"/>
                <a:gd name="connsiteY8" fmla="*/ 0 h 244156"/>
                <a:gd name="connsiteX9" fmla="*/ 495517 w 495517"/>
                <a:gd name="connsiteY9" fmla="*/ 37691 h 244156"/>
                <a:gd name="connsiteX10" fmla="*/ 495517 w 495517"/>
                <a:gd name="connsiteY10" fmla="*/ 132255 h 244156"/>
                <a:gd name="connsiteX11" fmla="*/ 457871 w 495517"/>
                <a:gd name="connsiteY11" fmla="*/ 169811 h 244156"/>
                <a:gd name="connsiteX12" fmla="*/ 405276 w 495517"/>
                <a:gd name="connsiteY12" fmla="*/ 169811 h 244156"/>
                <a:gd name="connsiteX13" fmla="*/ 362271 w 495517"/>
                <a:gd name="connsiteY13" fmla="*/ 241860 h 244156"/>
                <a:gd name="connsiteX14" fmla="*/ 362271 w 495517"/>
                <a:gd name="connsiteY14" fmla="*/ 241860 h 244156"/>
                <a:gd name="connsiteX15" fmla="*/ 360254 w 495517"/>
                <a:gd name="connsiteY15" fmla="*/ 244156 h 244156"/>
                <a:gd name="connsiteX16" fmla="*/ 360245 w 495517"/>
                <a:gd name="connsiteY16" fmla="*/ 244156 h 244156"/>
                <a:gd name="connsiteX17" fmla="*/ 37736 w 495517"/>
                <a:gd name="connsiteY17" fmla="*/ 4413 h 244156"/>
                <a:gd name="connsiteX18" fmla="*/ 4503 w 495517"/>
                <a:gd name="connsiteY18" fmla="*/ 37601 h 244156"/>
                <a:gd name="connsiteX19" fmla="*/ 4503 w 495517"/>
                <a:gd name="connsiteY19" fmla="*/ 132165 h 244156"/>
                <a:gd name="connsiteX20" fmla="*/ 37736 w 495517"/>
                <a:gd name="connsiteY20" fmla="*/ 165307 h 244156"/>
                <a:gd name="connsiteX21" fmla="*/ 360245 w 495517"/>
                <a:gd name="connsiteY21" fmla="*/ 165307 h 244156"/>
                <a:gd name="connsiteX22" fmla="*/ 362497 w 495517"/>
                <a:gd name="connsiteY22" fmla="*/ 167559 h 244156"/>
                <a:gd name="connsiteX23" fmla="*/ 362497 w 495517"/>
                <a:gd name="connsiteY23" fmla="*/ 231998 h 244156"/>
                <a:gd name="connsiteX24" fmla="*/ 402349 w 495517"/>
                <a:gd name="connsiteY24" fmla="*/ 166523 h 244156"/>
                <a:gd name="connsiteX25" fmla="*/ 404240 w 495517"/>
                <a:gd name="connsiteY25" fmla="*/ 165443 h 244156"/>
                <a:gd name="connsiteX26" fmla="*/ 457916 w 495517"/>
                <a:gd name="connsiteY26" fmla="*/ 165443 h 244156"/>
                <a:gd name="connsiteX27" fmla="*/ 491104 w 495517"/>
                <a:gd name="connsiteY27" fmla="*/ 132255 h 244156"/>
                <a:gd name="connsiteX28" fmla="*/ 491104 w 495517"/>
                <a:gd name="connsiteY28" fmla="*/ 37691 h 244156"/>
                <a:gd name="connsiteX29" fmla="*/ 457916 w 495517"/>
                <a:gd name="connsiteY29" fmla="*/ 4503 h 244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5517" h="244156">
                  <a:moveTo>
                    <a:pt x="360245" y="244156"/>
                  </a:moveTo>
                  <a:cubicBezTo>
                    <a:pt x="358971" y="244107"/>
                    <a:pt x="357966" y="243046"/>
                    <a:pt x="357993" y="241769"/>
                  </a:cubicBezTo>
                  <a:lnTo>
                    <a:pt x="357993" y="241769"/>
                  </a:lnTo>
                  <a:lnTo>
                    <a:pt x="357993" y="169811"/>
                  </a:lnTo>
                  <a:lnTo>
                    <a:pt x="37736" y="169811"/>
                  </a:lnTo>
                  <a:cubicBezTo>
                    <a:pt x="16963" y="169811"/>
                    <a:pt x="99" y="153025"/>
                    <a:pt x="0" y="132255"/>
                  </a:cubicBezTo>
                  <a:lnTo>
                    <a:pt x="0" y="37691"/>
                  </a:lnTo>
                  <a:cubicBezTo>
                    <a:pt x="27" y="16885"/>
                    <a:pt x="16886" y="25"/>
                    <a:pt x="37691" y="0"/>
                  </a:cubicBezTo>
                  <a:lnTo>
                    <a:pt x="457826" y="0"/>
                  </a:lnTo>
                  <a:cubicBezTo>
                    <a:pt x="478644" y="0"/>
                    <a:pt x="495517" y="16875"/>
                    <a:pt x="495517" y="37691"/>
                  </a:cubicBezTo>
                  <a:lnTo>
                    <a:pt x="495517" y="132255"/>
                  </a:lnTo>
                  <a:cubicBezTo>
                    <a:pt x="495441" y="153001"/>
                    <a:pt x="478617" y="169786"/>
                    <a:pt x="457871" y="169811"/>
                  </a:cubicBezTo>
                  <a:lnTo>
                    <a:pt x="405276" y="169811"/>
                  </a:lnTo>
                  <a:cubicBezTo>
                    <a:pt x="366910" y="231007"/>
                    <a:pt x="362632" y="240419"/>
                    <a:pt x="362271" y="241860"/>
                  </a:cubicBezTo>
                  <a:lnTo>
                    <a:pt x="362271" y="241860"/>
                  </a:lnTo>
                  <a:cubicBezTo>
                    <a:pt x="362348" y="243051"/>
                    <a:pt x="361443" y="244079"/>
                    <a:pt x="360254" y="244156"/>
                  </a:cubicBezTo>
                  <a:cubicBezTo>
                    <a:pt x="360250" y="244156"/>
                    <a:pt x="360250" y="244156"/>
                    <a:pt x="360245" y="244156"/>
                  </a:cubicBezTo>
                  <a:close/>
                  <a:moveTo>
                    <a:pt x="37736" y="4413"/>
                  </a:moveTo>
                  <a:cubicBezTo>
                    <a:pt x="19399" y="4413"/>
                    <a:pt x="4530" y="19264"/>
                    <a:pt x="4503" y="37601"/>
                  </a:cubicBezTo>
                  <a:lnTo>
                    <a:pt x="4503" y="132165"/>
                  </a:lnTo>
                  <a:cubicBezTo>
                    <a:pt x="4553" y="150483"/>
                    <a:pt x="19417" y="165307"/>
                    <a:pt x="37736" y="165307"/>
                  </a:cubicBezTo>
                  <a:lnTo>
                    <a:pt x="360245" y="165307"/>
                  </a:lnTo>
                  <a:cubicBezTo>
                    <a:pt x="361488" y="165307"/>
                    <a:pt x="362497" y="166316"/>
                    <a:pt x="362497" y="167559"/>
                  </a:cubicBezTo>
                  <a:lnTo>
                    <a:pt x="362497" y="231998"/>
                  </a:lnTo>
                  <a:cubicBezTo>
                    <a:pt x="367675" y="222992"/>
                    <a:pt x="378708" y="204259"/>
                    <a:pt x="402349" y="166523"/>
                  </a:cubicBezTo>
                  <a:cubicBezTo>
                    <a:pt x="402745" y="165855"/>
                    <a:pt x="403465" y="165445"/>
                    <a:pt x="404240" y="165443"/>
                  </a:cubicBezTo>
                  <a:lnTo>
                    <a:pt x="457916" y="165443"/>
                  </a:lnTo>
                  <a:cubicBezTo>
                    <a:pt x="476235" y="165418"/>
                    <a:pt x="491081" y="150574"/>
                    <a:pt x="491104" y="132255"/>
                  </a:cubicBezTo>
                  <a:lnTo>
                    <a:pt x="491104" y="37691"/>
                  </a:lnTo>
                  <a:cubicBezTo>
                    <a:pt x="491077" y="19372"/>
                    <a:pt x="476235" y="4528"/>
                    <a:pt x="457916" y="4503"/>
                  </a:cubicBezTo>
                  <a:close/>
                </a:path>
              </a:pathLst>
            </a:custGeom>
            <a:solidFill>
              <a:srgbClr val="D1D3D4"/>
            </a:solidFill>
            <a:ln w="4501"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0C1195D1-3258-47BE-9901-6F05B0A6C460}"/>
                </a:ext>
              </a:extLst>
            </p:cNvPr>
            <p:cNvSpPr/>
            <p:nvPr/>
          </p:nvSpPr>
          <p:spPr>
            <a:xfrm>
              <a:off x="10409637" y="1221556"/>
              <a:ext cx="85107" cy="85107"/>
            </a:xfrm>
            <a:custGeom>
              <a:avLst/>
              <a:gdLst>
                <a:gd name="connsiteX0" fmla="*/ 85108 w 85107"/>
                <a:gd name="connsiteY0" fmla="*/ 42554 h 85107"/>
                <a:gd name="connsiteX1" fmla="*/ 42554 w 85107"/>
                <a:gd name="connsiteY1" fmla="*/ 85108 h 85107"/>
                <a:gd name="connsiteX2" fmla="*/ 0 w 85107"/>
                <a:gd name="connsiteY2" fmla="*/ 42554 h 85107"/>
                <a:gd name="connsiteX3" fmla="*/ 42554 w 85107"/>
                <a:gd name="connsiteY3" fmla="*/ 0 h 85107"/>
                <a:gd name="connsiteX4" fmla="*/ 85108 w 85107"/>
                <a:gd name="connsiteY4" fmla="*/ 42554 h 85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7" h="85107">
                  <a:moveTo>
                    <a:pt x="85108" y="42554"/>
                  </a:moveTo>
                  <a:cubicBezTo>
                    <a:pt x="85108" y="66056"/>
                    <a:pt x="66056" y="85108"/>
                    <a:pt x="42554" y="85108"/>
                  </a:cubicBezTo>
                  <a:cubicBezTo>
                    <a:pt x="19052" y="85108"/>
                    <a:pt x="0" y="66056"/>
                    <a:pt x="0" y="42554"/>
                  </a:cubicBezTo>
                  <a:cubicBezTo>
                    <a:pt x="0" y="19052"/>
                    <a:pt x="19052" y="0"/>
                    <a:pt x="42554" y="0"/>
                  </a:cubicBezTo>
                  <a:cubicBezTo>
                    <a:pt x="66056" y="0"/>
                    <a:pt x="85108" y="19052"/>
                    <a:pt x="85108" y="42554"/>
                  </a:cubicBezTo>
                  <a:close/>
                </a:path>
              </a:pathLst>
            </a:custGeom>
            <a:solidFill>
              <a:srgbClr val="FFFFFF"/>
            </a:solidFill>
            <a:ln w="4501"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6387FE67-2609-4C51-83D4-778C82EE1FBB}"/>
                </a:ext>
              </a:extLst>
            </p:cNvPr>
            <p:cNvSpPr/>
            <p:nvPr/>
          </p:nvSpPr>
          <p:spPr>
            <a:xfrm>
              <a:off x="10406889" y="1218855"/>
              <a:ext cx="90062" cy="90061"/>
            </a:xfrm>
            <a:custGeom>
              <a:avLst/>
              <a:gdLst>
                <a:gd name="connsiteX0" fmla="*/ 45302 w 90062"/>
                <a:gd name="connsiteY0" fmla="*/ 90060 h 90061"/>
                <a:gd name="connsiteX1" fmla="*/ 1 w 90062"/>
                <a:gd name="connsiteY1" fmla="*/ 45300 h 90061"/>
                <a:gd name="connsiteX2" fmla="*/ 44761 w 90062"/>
                <a:gd name="connsiteY2" fmla="*/ 1 h 90061"/>
                <a:gd name="connsiteX3" fmla="*/ 90062 w 90062"/>
                <a:gd name="connsiteY3" fmla="*/ 44761 h 90061"/>
                <a:gd name="connsiteX4" fmla="*/ 90062 w 90062"/>
                <a:gd name="connsiteY4" fmla="*/ 45255 h 90061"/>
                <a:gd name="connsiteX5" fmla="*/ 45302 w 90062"/>
                <a:gd name="connsiteY5" fmla="*/ 90060 h 90061"/>
                <a:gd name="connsiteX6" fmla="*/ 45302 w 90062"/>
                <a:gd name="connsiteY6" fmla="*/ 4952 h 90061"/>
                <a:gd name="connsiteX7" fmla="*/ 4504 w 90062"/>
                <a:gd name="connsiteY7" fmla="*/ 45209 h 90061"/>
                <a:gd name="connsiteX8" fmla="*/ 44761 w 90062"/>
                <a:gd name="connsiteY8" fmla="*/ 86006 h 90061"/>
                <a:gd name="connsiteX9" fmla="*/ 85559 w 90062"/>
                <a:gd name="connsiteY9" fmla="*/ 45749 h 90061"/>
                <a:gd name="connsiteX10" fmla="*/ 85559 w 90062"/>
                <a:gd name="connsiteY10" fmla="*/ 45255 h 90061"/>
                <a:gd name="connsiteX11" fmla="*/ 45302 w 90062"/>
                <a:gd name="connsiteY11" fmla="*/ 4952 h 9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062" h="90061">
                  <a:moveTo>
                    <a:pt x="45302" y="90060"/>
                  </a:moveTo>
                  <a:cubicBezTo>
                    <a:pt x="20431" y="90209"/>
                    <a:pt x="149" y="70169"/>
                    <a:pt x="1" y="45300"/>
                  </a:cubicBezTo>
                  <a:cubicBezTo>
                    <a:pt x="-148" y="20431"/>
                    <a:pt x="19895" y="149"/>
                    <a:pt x="44761" y="1"/>
                  </a:cubicBezTo>
                  <a:cubicBezTo>
                    <a:pt x="69632" y="-148"/>
                    <a:pt x="89914" y="19892"/>
                    <a:pt x="90062" y="44761"/>
                  </a:cubicBezTo>
                  <a:cubicBezTo>
                    <a:pt x="90062" y="44926"/>
                    <a:pt x="90062" y="45090"/>
                    <a:pt x="90062" y="45255"/>
                  </a:cubicBezTo>
                  <a:cubicBezTo>
                    <a:pt x="89941" y="69932"/>
                    <a:pt x="69978" y="89913"/>
                    <a:pt x="45302" y="90060"/>
                  </a:cubicBezTo>
                  <a:close/>
                  <a:moveTo>
                    <a:pt x="45302" y="4952"/>
                  </a:moveTo>
                  <a:cubicBezTo>
                    <a:pt x="22921" y="4803"/>
                    <a:pt x="4653" y="22827"/>
                    <a:pt x="4504" y="45209"/>
                  </a:cubicBezTo>
                  <a:cubicBezTo>
                    <a:pt x="4355" y="67592"/>
                    <a:pt x="22381" y="85857"/>
                    <a:pt x="44761" y="86006"/>
                  </a:cubicBezTo>
                  <a:cubicBezTo>
                    <a:pt x="67146" y="86155"/>
                    <a:pt x="85410" y="68131"/>
                    <a:pt x="85559" y="45749"/>
                  </a:cubicBezTo>
                  <a:cubicBezTo>
                    <a:pt x="85559" y="45584"/>
                    <a:pt x="85559" y="45420"/>
                    <a:pt x="85559" y="45255"/>
                  </a:cubicBezTo>
                  <a:cubicBezTo>
                    <a:pt x="85437" y="23065"/>
                    <a:pt x="67493" y="5100"/>
                    <a:pt x="45302" y="4952"/>
                  </a:cubicBezTo>
                  <a:close/>
                </a:path>
              </a:pathLst>
            </a:custGeom>
            <a:solidFill>
              <a:srgbClr val="D1D3D4"/>
            </a:solidFill>
            <a:ln w="4501"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EC04355C-1C80-4C43-956C-5A26F74E0D61}"/>
                </a:ext>
              </a:extLst>
            </p:cNvPr>
            <p:cNvSpPr/>
            <p:nvPr/>
          </p:nvSpPr>
          <p:spPr>
            <a:xfrm>
              <a:off x="10527122" y="1226149"/>
              <a:ext cx="297967" cy="4503"/>
            </a:xfrm>
            <a:custGeom>
              <a:avLst/>
              <a:gdLst>
                <a:gd name="connsiteX0" fmla="*/ 295716 w 297967"/>
                <a:gd name="connsiteY0" fmla="*/ 4503 h 4503"/>
                <a:gd name="connsiteX1" fmla="*/ 2252 w 297967"/>
                <a:gd name="connsiteY1" fmla="*/ 4503 h 4503"/>
                <a:gd name="connsiteX2" fmla="*/ 0 w 297967"/>
                <a:gd name="connsiteY2" fmla="*/ 2252 h 4503"/>
                <a:gd name="connsiteX3" fmla="*/ 2252 w 297967"/>
                <a:gd name="connsiteY3" fmla="*/ 0 h 4503"/>
                <a:gd name="connsiteX4" fmla="*/ 295716 w 297967"/>
                <a:gd name="connsiteY4" fmla="*/ 0 h 4503"/>
                <a:gd name="connsiteX5" fmla="*/ 297968 w 297967"/>
                <a:gd name="connsiteY5" fmla="*/ 2252 h 4503"/>
                <a:gd name="connsiteX6" fmla="*/ 295716 w 297967"/>
                <a:gd name="connsiteY6" fmla="*/ 4503 h 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967" h="4503">
                  <a:moveTo>
                    <a:pt x="295716" y="4503"/>
                  </a:moveTo>
                  <a:lnTo>
                    <a:pt x="2252" y="4503"/>
                  </a:lnTo>
                  <a:cubicBezTo>
                    <a:pt x="1009" y="4503"/>
                    <a:pt x="0" y="3495"/>
                    <a:pt x="0" y="2252"/>
                  </a:cubicBezTo>
                  <a:cubicBezTo>
                    <a:pt x="0" y="1008"/>
                    <a:pt x="1009" y="0"/>
                    <a:pt x="2252" y="0"/>
                  </a:cubicBezTo>
                  <a:lnTo>
                    <a:pt x="295716" y="0"/>
                  </a:lnTo>
                  <a:cubicBezTo>
                    <a:pt x="296959" y="0"/>
                    <a:pt x="297968" y="1008"/>
                    <a:pt x="297968" y="2252"/>
                  </a:cubicBezTo>
                  <a:cubicBezTo>
                    <a:pt x="297968" y="3495"/>
                    <a:pt x="296959" y="4503"/>
                    <a:pt x="295716" y="4503"/>
                  </a:cubicBezTo>
                  <a:close/>
                </a:path>
              </a:pathLst>
            </a:custGeom>
            <a:solidFill>
              <a:srgbClr val="D1D3D4"/>
            </a:solidFill>
            <a:ln w="4501"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0915A96D-4EF0-4709-B9DB-507F1E7F8937}"/>
                </a:ext>
              </a:extLst>
            </p:cNvPr>
            <p:cNvSpPr/>
            <p:nvPr/>
          </p:nvSpPr>
          <p:spPr>
            <a:xfrm>
              <a:off x="10527122" y="1257400"/>
              <a:ext cx="297967" cy="4503"/>
            </a:xfrm>
            <a:custGeom>
              <a:avLst/>
              <a:gdLst>
                <a:gd name="connsiteX0" fmla="*/ 295716 w 297967"/>
                <a:gd name="connsiteY0" fmla="*/ 4503 h 4503"/>
                <a:gd name="connsiteX1" fmla="*/ 2252 w 297967"/>
                <a:gd name="connsiteY1" fmla="*/ 4503 h 4503"/>
                <a:gd name="connsiteX2" fmla="*/ 0 w 297967"/>
                <a:gd name="connsiteY2" fmla="*/ 2252 h 4503"/>
                <a:gd name="connsiteX3" fmla="*/ 2252 w 297967"/>
                <a:gd name="connsiteY3" fmla="*/ 0 h 4503"/>
                <a:gd name="connsiteX4" fmla="*/ 295716 w 297967"/>
                <a:gd name="connsiteY4" fmla="*/ 0 h 4503"/>
                <a:gd name="connsiteX5" fmla="*/ 297968 w 297967"/>
                <a:gd name="connsiteY5" fmla="*/ 2252 h 4503"/>
                <a:gd name="connsiteX6" fmla="*/ 295716 w 297967"/>
                <a:gd name="connsiteY6" fmla="*/ 4503 h 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967" h="4503">
                  <a:moveTo>
                    <a:pt x="295716" y="4503"/>
                  </a:moveTo>
                  <a:lnTo>
                    <a:pt x="2252" y="4503"/>
                  </a:lnTo>
                  <a:cubicBezTo>
                    <a:pt x="1009" y="4503"/>
                    <a:pt x="0" y="3495"/>
                    <a:pt x="0" y="2252"/>
                  </a:cubicBezTo>
                  <a:cubicBezTo>
                    <a:pt x="0" y="1008"/>
                    <a:pt x="1009" y="0"/>
                    <a:pt x="2252" y="0"/>
                  </a:cubicBezTo>
                  <a:lnTo>
                    <a:pt x="295716" y="0"/>
                  </a:lnTo>
                  <a:cubicBezTo>
                    <a:pt x="296959" y="0"/>
                    <a:pt x="297968" y="1008"/>
                    <a:pt x="297968" y="2252"/>
                  </a:cubicBezTo>
                  <a:cubicBezTo>
                    <a:pt x="297968" y="3495"/>
                    <a:pt x="296959" y="4503"/>
                    <a:pt x="295716" y="4503"/>
                  </a:cubicBezTo>
                  <a:close/>
                </a:path>
              </a:pathLst>
            </a:custGeom>
            <a:solidFill>
              <a:srgbClr val="D1D3D4"/>
            </a:solidFill>
            <a:ln w="4501"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222AEC0B-D94E-4997-B2B1-D881865A579E}"/>
                </a:ext>
              </a:extLst>
            </p:cNvPr>
            <p:cNvSpPr/>
            <p:nvPr/>
          </p:nvSpPr>
          <p:spPr>
            <a:xfrm>
              <a:off x="10527122" y="1288607"/>
              <a:ext cx="240598" cy="4503"/>
            </a:xfrm>
            <a:custGeom>
              <a:avLst/>
              <a:gdLst>
                <a:gd name="connsiteX0" fmla="*/ 238347 w 240598"/>
                <a:gd name="connsiteY0" fmla="*/ 4503 h 4503"/>
                <a:gd name="connsiteX1" fmla="*/ 2252 w 240598"/>
                <a:gd name="connsiteY1" fmla="*/ 4503 h 4503"/>
                <a:gd name="connsiteX2" fmla="*/ 0 w 240598"/>
                <a:gd name="connsiteY2" fmla="*/ 2252 h 4503"/>
                <a:gd name="connsiteX3" fmla="*/ 2252 w 240598"/>
                <a:gd name="connsiteY3" fmla="*/ 0 h 4503"/>
                <a:gd name="connsiteX4" fmla="*/ 238347 w 240598"/>
                <a:gd name="connsiteY4" fmla="*/ 0 h 4503"/>
                <a:gd name="connsiteX5" fmla="*/ 240599 w 240598"/>
                <a:gd name="connsiteY5" fmla="*/ 2252 h 4503"/>
                <a:gd name="connsiteX6" fmla="*/ 238347 w 240598"/>
                <a:gd name="connsiteY6" fmla="*/ 4503 h 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598" h="4503">
                  <a:moveTo>
                    <a:pt x="238347" y="4503"/>
                  </a:moveTo>
                  <a:lnTo>
                    <a:pt x="2252" y="4503"/>
                  </a:lnTo>
                  <a:cubicBezTo>
                    <a:pt x="1009" y="4503"/>
                    <a:pt x="0" y="3495"/>
                    <a:pt x="0" y="2252"/>
                  </a:cubicBezTo>
                  <a:cubicBezTo>
                    <a:pt x="0" y="1008"/>
                    <a:pt x="1009" y="0"/>
                    <a:pt x="2252" y="0"/>
                  </a:cubicBezTo>
                  <a:lnTo>
                    <a:pt x="238347" y="0"/>
                  </a:lnTo>
                  <a:cubicBezTo>
                    <a:pt x="239590" y="0"/>
                    <a:pt x="240599" y="1008"/>
                    <a:pt x="240599" y="2252"/>
                  </a:cubicBezTo>
                  <a:cubicBezTo>
                    <a:pt x="240599" y="3495"/>
                    <a:pt x="239590" y="4503"/>
                    <a:pt x="238347" y="4503"/>
                  </a:cubicBezTo>
                  <a:close/>
                </a:path>
              </a:pathLst>
            </a:custGeom>
            <a:solidFill>
              <a:srgbClr val="D1D3D4"/>
            </a:solidFill>
            <a:ln w="450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8AE77264-56ED-405C-B44A-7E5EADC9A069}"/>
                </a:ext>
              </a:extLst>
            </p:cNvPr>
            <p:cNvSpPr/>
            <p:nvPr/>
          </p:nvSpPr>
          <p:spPr>
            <a:xfrm>
              <a:off x="9712878" y="1447520"/>
              <a:ext cx="200521" cy="154455"/>
            </a:xfrm>
            <a:custGeom>
              <a:avLst/>
              <a:gdLst>
                <a:gd name="connsiteX0" fmla="*/ 179807 w 200521"/>
                <a:gd name="connsiteY0" fmla="*/ 43049 h 154455"/>
                <a:gd name="connsiteX1" fmla="*/ 165938 w 200521"/>
                <a:gd name="connsiteY1" fmla="*/ 43049 h 154455"/>
                <a:gd name="connsiteX2" fmla="*/ 165037 w 200521"/>
                <a:gd name="connsiteY2" fmla="*/ 0 h 154455"/>
                <a:gd name="connsiteX3" fmla="*/ 138289 w 200521"/>
                <a:gd name="connsiteY3" fmla="*/ 43049 h 154455"/>
                <a:gd name="connsiteX4" fmla="*/ 20624 w 200521"/>
                <a:gd name="connsiteY4" fmla="*/ 43049 h 154455"/>
                <a:gd name="connsiteX5" fmla="*/ 0 w 200521"/>
                <a:gd name="connsiteY5" fmla="*/ 63628 h 154455"/>
                <a:gd name="connsiteX6" fmla="*/ 0 w 200521"/>
                <a:gd name="connsiteY6" fmla="*/ 133876 h 154455"/>
                <a:gd name="connsiteX7" fmla="*/ 20579 w 200521"/>
                <a:gd name="connsiteY7" fmla="*/ 154455 h 154455"/>
                <a:gd name="connsiteX8" fmla="*/ 20624 w 200521"/>
                <a:gd name="connsiteY8" fmla="*/ 154455 h 154455"/>
                <a:gd name="connsiteX9" fmla="*/ 179897 w 200521"/>
                <a:gd name="connsiteY9" fmla="*/ 154455 h 154455"/>
                <a:gd name="connsiteX10" fmla="*/ 200521 w 200521"/>
                <a:gd name="connsiteY10" fmla="*/ 133921 h 154455"/>
                <a:gd name="connsiteX11" fmla="*/ 200521 w 200521"/>
                <a:gd name="connsiteY11" fmla="*/ 133876 h 154455"/>
                <a:gd name="connsiteX12" fmla="*/ 200521 w 200521"/>
                <a:gd name="connsiteY12" fmla="*/ 63628 h 154455"/>
                <a:gd name="connsiteX13" fmla="*/ 179852 w 200521"/>
                <a:gd name="connsiteY13" fmla="*/ 43049 h 154455"/>
                <a:gd name="connsiteX14" fmla="*/ 179807 w 200521"/>
                <a:gd name="connsiteY14" fmla="*/ 43049 h 15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521" h="154455">
                  <a:moveTo>
                    <a:pt x="179807" y="43049"/>
                  </a:moveTo>
                  <a:lnTo>
                    <a:pt x="165938" y="43049"/>
                  </a:lnTo>
                  <a:cubicBezTo>
                    <a:pt x="165938" y="25037"/>
                    <a:pt x="165037" y="0"/>
                    <a:pt x="165037" y="0"/>
                  </a:cubicBezTo>
                  <a:lnTo>
                    <a:pt x="138289" y="43049"/>
                  </a:lnTo>
                  <a:lnTo>
                    <a:pt x="20624" y="43049"/>
                  </a:lnTo>
                  <a:cubicBezTo>
                    <a:pt x="9251" y="43049"/>
                    <a:pt x="25" y="52254"/>
                    <a:pt x="0" y="63628"/>
                  </a:cubicBezTo>
                  <a:lnTo>
                    <a:pt x="0" y="133876"/>
                  </a:lnTo>
                  <a:cubicBezTo>
                    <a:pt x="0" y="145242"/>
                    <a:pt x="9213" y="154455"/>
                    <a:pt x="20579" y="154455"/>
                  </a:cubicBezTo>
                  <a:cubicBezTo>
                    <a:pt x="20594" y="154455"/>
                    <a:pt x="20609" y="154455"/>
                    <a:pt x="20624" y="154455"/>
                  </a:cubicBezTo>
                  <a:lnTo>
                    <a:pt x="179897" y="154455"/>
                  </a:lnTo>
                  <a:cubicBezTo>
                    <a:pt x="191263" y="154482"/>
                    <a:pt x="200494" y="145287"/>
                    <a:pt x="200521" y="133921"/>
                  </a:cubicBezTo>
                  <a:cubicBezTo>
                    <a:pt x="200521" y="133908"/>
                    <a:pt x="200521" y="133890"/>
                    <a:pt x="200521" y="133876"/>
                  </a:cubicBezTo>
                  <a:lnTo>
                    <a:pt x="200521" y="63628"/>
                  </a:lnTo>
                  <a:cubicBezTo>
                    <a:pt x="200494" y="52240"/>
                    <a:pt x="191245" y="43022"/>
                    <a:pt x="179852" y="43049"/>
                  </a:cubicBezTo>
                  <a:cubicBezTo>
                    <a:pt x="179839" y="43049"/>
                    <a:pt x="179821" y="43049"/>
                    <a:pt x="179807" y="43049"/>
                  </a:cubicBezTo>
                  <a:close/>
                </a:path>
              </a:pathLst>
            </a:custGeom>
            <a:solidFill>
              <a:srgbClr val="FFFFFF"/>
            </a:solidFill>
            <a:ln w="4501"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B931A80-60A9-42D2-BC14-2423955D5EB7}"/>
                </a:ext>
              </a:extLst>
            </p:cNvPr>
            <p:cNvSpPr/>
            <p:nvPr/>
          </p:nvSpPr>
          <p:spPr>
            <a:xfrm>
              <a:off x="9710671" y="1445251"/>
              <a:ext cx="204889" cy="159020"/>
            </a:xfrm>
            <a:custGeom>
              <a:avLst/>
              <a:gdLst>
                <a:gd name="connsiteX0" fmla="*/ 182014 w 204889"/>
                <a:gd name="connsiteY0" fmla="*/ 159021 h 159020"/>
                <a:gd name="connsiteX1" fmla="*/ 22831 w 204889"/>
                <a:gd name="connsiteY1" fmla="*/ 159021 h 159020"/>
                <a:gd name="connsiteX2" fmla="*/ 0 w 204889"/>
                <a:gd name="connsiteY2" fmla="*/ 136145 h 159020"/>
                <a:gd name="connsiteX3" fmla="*/ 0 w 204889"/>
                <a:gd name="connsiteY3" fmla="*/ 65897 h 159020"/>
                <a:gd name="connsiteX4" fmla="*/ 22831 w 204889"/>
                <a:gd name="connsiteY4" fmla="*/ 43067 h 159020"/>
                <a:gd name="connsiteX5" fmla="*/ 139235 w 204889"/>
                <a:gd name="connsiteY5" fmla="*/ 43067 h 159020"/>
                <a:gd name="connsiteX6" fmla="*/ 165307 w 204889"/>
                <a:gd name="connsiteY6" fmla="*/ 1053 h 159020"/>
                <a:gd name="connsiteX7" fmla="*/ 167829 w 204889"/>
                <a:gd name="connsiteY7" fmla="*/ 62 h 159020"/>
                <a:gd name="connsiteX8" fmla="*/ 169495 w 204889"/>
                <a:gd name="connsiteY8" fmla="*/ 2179 h 159020"/>
                <a:gd name="connsiteX9" fmla="*/ 170351 w 204889"/>
                <a:gd name="connsiteY9" fmla="*/ 43067 h 159020"/>
                <a:gd name="connsiteX10" fmla="*/ 182014 w 204889"/>
                <a:gd name="connsiteY10" fmla="*/ 43067 h 159020"/>
                <a:gd name="connsiteX11" fmla="*/ 204889 w 204889"/>
                <a:gd name="connsiteY11" fmla="*/ 65897 h 159020"/>
                <a:gd name="connsiteX12" fmla="*/ 204889 w 204889"/>
                <a:gd name="connsiteY12" fmla="*/ 136145 h 159020"/>
                <a:gd name="connsiteX13" fmla="*/ 182014 w 204889"/>
                <a:gd name="connsiteY13" fmla="*/ 159021 h 159020"/>
                <a:gd name="connsiteX14" fmla="*/ 22831 w 204889"/>
                <a:gd name="connsiteY14" fmla="*/ 47570 h 159020"/>
                <a:gd name="connsiteX15" fmla="*/ 4503 w 204889"/>
                <a:gd name="connsiteY15" fmla="*/ 65897 h 159020"/>
                <a:gd name="connsiteX16" fmla="*/ 4503 w 204889"/>
                <a:gd name="connsiteY16" fmla="*/ 136145 h 159020"/>
                <a:gd name="connsiteX17" fmla="*/ 22831 w 204889"/>
                <a:gd name="connsiteY17" fmla="*/ 154518 h 159020"/>
                <a:gd name="connsiteX18" fmla="*/ 182149 w 204889"/>
                <a:gd name="connsiteY18" fmla="*/ 154518 h 159020"/>
                <a:gd name="connsiteX19" fmla="*/ 200521 w 204889"/>
                <a:gd name="connsiteY19" fmla="*/ 136145 h 159020"/>
                <a:gd name="connsiteX20" fmla="*/ 200521 w 204889"/>
                <a:gd name="connsiteY20" fmla="*/ 65897 h 159020"/>
                <a:gd name="connsiteX21" fmla="*/ 182149 w 204889"/>
                <a:gd name="connsiteY21" fmla="*/ 47570 h 159020"/>
                <a:gd name="connsiteX22" fmla="*/ 168279 w 204889"/>
                <a:gd name="connsiteY22" fmla="*/ 47570 h 159020"/>
                <a:gd name="connsiteX23" fmla="*/ 166028 w 204889"/>
                <a:gd name="connsiteY23" fmla="*/ 45318 h 159020"/>
                <a:gd name="connsiteX24" fmla="*/ 165352 w 204889"/>
                <a:gd name="connsiteY24" fmla="*/ 9789 h 159020"/>
                <a:gd name="connsiteX25" fmla="*/ 142567 w 204889"/>
                <a:gd name="connsiteY25" fmla="*/ 46534 h 159020"/>
                <a:gd name="connsiteX26" fmla="*/ 140631 w 204889"/>
                <a:gd name="connsiteY26" fmla="*/ 47570 h 15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4889" h="159020">
                  <a:moveTo>
                    <a:pt x="182014" y="159021"/>
                  </a:moveTo>
                  <a:lnTo>
                    <a:pt x="22831" y="159021"/>
                  </a:lnTo>
                  <a:cubicBezTo>
                    <a:pt x="10225" y="158971"/>
                    <a:pt x="25" y="148749"/>
                    <a:pt x="0" y="136145"/>
                  </a:cubicBezTo>
                  <a:lnTo>
                    <a:pt x="0" y="65897"/>
                  </a:lnTo>
                  <a:cubicBezTo>
                    <a:pt x="25" y="53298"/>
                    <a:pt x="10232" y="43094"/>
                    <a:pt x="22831" y="43067"/>
                  </a:cubicBezTo>
                  <a:lnTo>
                    <a:pt x="139235" y="43067"/>
                  </a:lnTo>
                  <a:lnTo>
                    <a:pt x="165307" y="1053"/>
                  </a:lnTo>
                  <a:cubicBezTo>
                    <a:pt x="165861" y="234"/>
                    <a:pt x="166865" y="-163"/>
                    <a:pt x="167829" y="62"/>
                  </a:cubicBezTo>
                  <a:cubicBezTo>
                    <a:pt x="168784" y="333"/>
                    <a:pt x="169455" y="1188"/>
                    <a:pt x="169495" y="2179"/>
                  </a:cubicBezTo>
                  <a:cubicBezTo>
                    <a:pt x="169495" y="2179"/>
                    <a:pt x="170216" y="25640"/>
                    <a:pt x="170351" y="43067"/>
                  </a:cubicBezTo>
                  <a:lnTo>
                    <a:pt x="182014" y="43067"/>
                  </a:lnTo>
                  <a:cubicBezTo>
                    <a:pt x="194618" y="43089"/>
                    <a:pt x="204840" y="53293"/>
                    <a:pt x="204889" y="65897"/>
                  </a:cubicBezTo>
                  <a:lnTo>
                    <a:pt x="204889" y="136145"/>
                  </a:lnTo>
                  <a:cubicBezTo>
                    <a:pt x="204862" y="148767"/>
                    <a:pt x="194636" y="158994"/>
                    <a:pt x="182014" y="159021"/>
                  </a:cubicBezTo>
                  <a:close/>
                  <a:moveTo>
                    <a:pt x="22831" y="47570"/>
                  </a:moveTo>
                  <a:cubicBezTo>
                    <a:pt x="12719" y="47597"/>
                    <a:pt x="4528" y="55783"/>
                    <a:pt x="4503" y="65897"/>
                  </a:cubicBezTo>
                  <a:lnTo>
                    <a:pt x="4503" y="136145"/>
                  </a:lnTo>
                  <a:cubicBezTo>
                    <a:pt x="4503" y="146272"/>
                    <a:pt x="12701" y="154491"/>
                    <a:pt x="22831" y="154518"/>
                  </a:cubicBezTo>
                  <a:lnTo>
                    <a:pt x="182149" y="154518"/>
                  </a:lnTo>
                  <a:cubicBezTo>
                    <a:pt x="192294" y="154518"/>
                    <a:pt x="200521" y="146290"/>
                    <a:pt x="200521" y="136145"/>
                  </a:cubicBezTo>
                  <a:lnTo>
                    <a:pt x="200521" y="65897"/>
                  </a:lnTo>
                  <a:cubicBezTo>
                    <a:pt x="200494" y="55770"/>
                    <a:pt x="192276" y="47570"/>
                    <a:pt x="182149" y="47570"/>
                  </a:cubicBezTo>
                  <a:lnTo>
                    <a:pt x="168279" y="47570"/>
                  </a:lnTo>
                  <a:cubicBezTo>
                    <a:pt x="167037" y="47570"/>
                    <a:pt x="166028" y="46561"/>
                    <a:pt x="166028" y="45318"/>
                  </a:cubicBezTo>
                  <a:cubicBezTo>
                    <a:pt x="166028" y="33700"/>
                    <a:pt x="165578" y="18660"/>
                    <a:pt x="165352" y="9789"/>
                  </a:cubicBezTo>
                  <a:lnTo>
                    <a:pt x="142567" y="46534"/>
                  </a:lnTo>
                  <a:cubicBezTo>
                    <a:pt x="142133" y="47178"/>
                    <a:pt x="141408" y="47565"/>
                    <a:pt x="140631" y="47570"/>
                  </a:cubicBezTo>
                  <a:close/>
                </a:path>
              </a:pathLst>
            </a:custGeom>
            <a:solidFill>
              <a:srgbClr val="D1D3D4"/>
            </a:solidFill>
            <a:ln w="4501"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9BE066A5-6EF9-4CF0-8975-FF1486B923B0}"/>
                </a:ext>
              </a:extLst>
            </p:cNvPr>
            <p:cNvSpPr/>
            <p:nvPr/>
          </p:nvSpPr>
          <p:spPr>
            <a:xfrm>
              <a:off x="9731520" y="1516957"/>
              <a:ext cx="58629" cy="58629"/>
            </a:xfrm>
            <a:custGeom>
              <a:avLst/>
              <a:gdLst>
                <a:gd name="connsiteX0" fmla="*/ 58630 w 58629"/>
                <a:gd name="connsiteY0" fmla="*/ 29315 h 58629"/>
                <a:gd name="connsiteX1" fmla="*/ 29315 w 58629"/>
                <a:gd name="connsiteY1" fmla="*/ 58630 h 58629"/>
                <a:gd name="connsiteX2" fmla="*/ 0 w 58629"/>
                <a:gd name="connsiteY2" fmla="*/ 29315 h 58629"/>
                <a:gd name="connsiteX3" fmla="*/ 29315 w 58629"/>
                <a:gd name="connsiteY3" fmla="*/ 0 h 58629"/>
                <a:gd name="connsiteX4" fmla="*/ 58630 w 58629"/>
                <a:gd name="connsiteY4" fmla="*/ 29315 h 58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29" h="58629">
                  <a:moveTo>
                    <a:pt x="58630" y="29315"/>
                  </a:moveTo>
                  <a:cubicBezTo>
                    <a:pt x="58630" y="45505"/>
                    <a:pt x="45505" y="58630"/>
                    <a:pt x="29315" y="58630"/>
                  </a:cubicBezTo>
                  <a:cubicBezTo>
                    <a:pt x="13125" y="58630"/>
                    <a:pt x="0" y="45505"/>
                    <a:pt x="0" y="29315"/>
                  </a:cubicBezTo>
                  <a:cubicBezTo>
                    <a:pt x="0" y="13125"/>
                    <a:pt x="13125" y="0"/>
                    <a:pt x="29315" y="0"/>
                  </a:cubicBezTo>
                  <a:cubicBezTo>
                    <a:pt x="45505" y="0"/>
                    <a:pt x="58630" y="13125"/>
                    <a:pt x="58630" y="29315"/>
                  </a:cubicBezTo>
                  <a:close/>
                </a:path>
              </a:pathLst>
            </a:custGeom>
            <a:solidFill>
              <a:srgbClr val="FFFFFF"/>
            </a:solidFill>
            <a:ln w="4501"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C2975871-3321-4944-B24D-3A0DCD5E964A}"/>
                </a:ext>
              </a:extLst>
            </p:cNvPr>
            <p:cNvSpPr/>
            <p:nvPr/>
          </p:nvSpPr>
          <p:spPr>
            <a:xfrm>
              <a:off x="9729314" y="1514796"/>
              <a:ext cx="63042" cy="63042"/>
            </a:xfrm>
            <a:custGeom>
              <a:avLst/>
              <a:gdLst>
                <a:gd name="connsiteX0" fmla="*/ 31521 w 63042"/>
                <a:gd name="connsiteY0" fmla="*/ 63043 h 63042"/>
                <a:gd name="connsiteX1" fmla="*/ 0 w 63042"/>
                <a:gd name="connsiteY1" fmla="*/ 31521 h 63042"/>
                <a:gd name="connsiteX2" fmla="*/ 31521 w 63042"/>
                <a:gd name="connsiteY2" fmla="*/ 0 h 63042"/>
                <a:gd name="connsiteX3" fmla="*/ 63043 w 63042"/>
                <a:gd name="connsiteY3" fmla="*/ 31521 h 63042"/>
                <a:gd name="connsiteX4" fmla="*/ 31521 w 63042"/>
                <a:gd name="connsiteY4" fmla="*/ 63043 h 63042"/>
                <a:gd name="connsiteX5" fmla="*/ 31521 w 63042"/>
                <a:gd name="connsiteY5" fmla="*/ 4503 h 63042"/>
                <a:gd name="connsiteX6" fmla="*/ 4503 w 63042"/>
                <a:gd name="connsiteY6" fmla="*/ 31521 h 63042"/>
                <a:gd name="connsiteX7" fmla="*/ 31521 w 63042"/>
                <a:gd name="connsiteY7" fmla="*/ 58540 h 63042"/>
                <a:gd name="connsiteX8" fmla="*/ 58540 w 63042"/>
                <a:gd name="connsiteY8" fmla="*/ 31521 h 63042"/>
                <a:gd name="connsiteX9" fmla="*/ 31611 w 63042"/>
                <a:gd name="connsiteY9" fmla="*/ 4413 h 63042"/>
                <a:gd name="connsiteX10" fmla="*/ 31521 w 63042"/>
                <a:gd name="connsiteY10" fmla="*/ 4413 h 6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42" h="63042">
                  <a:moveTo>
                    <a:pt x="31521" y="63043"/>
                  </a:moveTo>
                  <a:cubicBezTo>
                    <a:pt x="14113" y="63043"/>
                    <a:pt x="0" y="48930"/>
                    <a:pt x="0" y="31521"/>
                  </a:cubicBezTo>
                  <a:cubicBezTo>
                    <a:pt x="0" y="14113"/>
                    <a:pt x="14113" y="0"/>
                    <a:pt x="31521" y="0"/>
                  </a:cubicBezTo>
                  <a:cubicBezTo>
                    <a:pt x="48930" y="0"/>
                    <a:pt x="63043" y="14113"/>
                    <a:pt x="63043" y="31521"/>
                  </a:cubicBezTo>
                  <a:cubicBezTo>
                    <a:pt x="63043" y="48930"/>
                    <a:pt x="48930" y="63043"/>
                    <a:pt x="31521" y="63043"/>
                  </a:cubicBezTo>
                  <a:close/>
                  <a:moveTo>
                    <a:pt x="31521" y="4503"/>
                  </a:moveTo>
                  <a:cubicBezTo>
                    <a:pt x="16600" y="4503"/>
                    <a:pt x="4503" y="16598"/>
                    <a:pt x="4503" y="31521"/>
                  </a:cubicBezTo>
                  <a:cubicBezTo>
                    <a:pt x="4503" y="46445"/>
                    <a:pt x="16600" y="58540"/>
                    <a:pt x="31521" y="58540"/>
                  </a:cubicBezTo>
                  <a:cubicBezTo>
                    <a:pt x="46443" y="58540"/>
                    <a:pt x="58540" y="46445"/>
                    <a:pt x="58540" y="31521"/>
                  </a:cubicBezTo>
                  <a:cubicBezTo>
                    <a:pt x="58589" y="16598"/>
                    <a:pt x="46533" y="4463"/>
                    <a:pt x="31611" y="4413"/>
                  </a:cubicBezTo>
                  <a:cubicBezTo>
                    <a:pt x="31582" y="4413"/>
                    <a:pt x="31552" y="4413"/>
                    <a:pt x="31521" y="4413"/>
                  </a:cubicBezTo>
                  <a:close/>
                </a:path>
              </a:pathLst>
            </a:custGeom>
            <a:solidFill>
              <a:srgbClr val="D1D3D4"/>
            </a:solidFill>
            <a:ln w="4501"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A14D6135-EF4E-45E5-9143-C171665659BE}"/>
                </a:ext>
              </a:extLst>
            </p:cNvPr>
            <p:cNvSpPr/>
            <p:nvPr/>
          </p:nvSpPr>
          <p:spPr>
            <a:xfrm>
              <a:off x="9805776" y="1528980"/>
              <a:ext cx="86413" cy="4503"/>
            </a:xfrm>
            <a:custGeom>
              <a:avLst/>
              <a:gdLst>
                <a:gd name="connsiteX0" fmla="*/ 84162 w 86413"/>
                <a:gd name="connsiteY0" fmla="*/ 4503 h 4503"/>
                <a:gd name="connsiteX1" fmla="*/ 2252 w 86413"/>
                <a:gd name="connsiteY1" fmla="*/ 4503 h 4503"/>
                <a:gd name="connsiteX2" fmla="*/ 0 w 86413"/>
                <a:gd name="connsiteY2" fmla="*/ 2252 h 4503"/>
                <a:gd name="connsiteX3" fmla="*/ 2252 w 86413"/>
                <a:gd name="connsiteY3" fmla="*/ 0 h 4503"/>
                <a:gd name="connsiteX4" fmla="*/ 84162 w 86413"/>
                <a:gd name="connsiteY4" fmla="*/ 0 h 4503"/>
                <a:gd name="connsiteX5" fmla="*/ 86414 w 86413"/>
                <a:gd name="connsiteY5" fmla="*/ 2252 h 4503"/>
                <a:gd name="connsiteX6" fmla="*/ 84162 w 86413"/>
                <a:gd name="connsiteY6" fmla="*/ 4503 h 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413" h="4503">
                  <a:moveTo>
                    <a:pt x="84162" y="4503"/>
                  </a:moveTo>
                  <a:lnTo>
                    <a:pt x="2252" y="4503"/>
                  </a:lnTo>
                  <a:cubicBezTo>
                    <a:pt x="1008" y="4503"/>
                    <a:pt x="0" y="3494"/>
                    <a:pt x="0" y="2252"/>
                  </a:cubicBezTo>
                  <a:cubicBezTo>
                    <a:pt x="0" y="1009"/>
                    <a:pt x="1008" y="0"/>
                    <a:pt x="2252" y="0"/>
                  </a:cubicBezTo>
                  <a:lnTo>
                    <a:pt x="84162" y="0"/>
                  </a:lnTo>
                  <a:cubicBezTo>
                    <a:pt x="85405" y="0"/>
                    <a:pt x="86414" y="1009"/>
                    <a:pt x="86414" y="2252"/>
                  </a:cubicBezTo>
                  <a:cubicBezTo>
                    <a:pt x="86414" y="3494"/>
                    <a:pt x="85405" y="4503"/>
                    <a:pt x="84162" y="4503"/>
                  </a:cubicBezTo>
                  <a:close/>
                </a:path>
              </a:pathLst>
            </a:custGeom>
            <a:solidFill>
              <a:srgbClr val="D1D3D4"/>
            </a:solidFill>
            <a:ln w="4501"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D3CD7D5-1F2A-4739-AE30-25AA22080558}"/>
                </a:ext>
              </a:extLst>
            </p:cNvPr>
            <p:cNvSpPr/>
            <p:nvPr/>
          </p:nvSpPr>
          <p:spPr>
            <a:xfrm>
              <a:off x="9805776" y="1557034"/>
              <a:ext cx="68851" cy="4503"/>
            </a:xfrm>
            <a:custGeom>
              <a:avLst/>
              <a:gdLst>
                <a:gd name="connsiteX0" fmla="*/ 66600 w 68851"/>
                <a:gd name="connsiteY0" fmla="*/ 4503 h 4503"/>
                <a:gd name="connsiteX1" fmla="*/ 2252 w 68851"/>
                <a:gd name="connsiteY1" fmla="*/ 4503 h 4503"/>
                <a:gd name="connsiteX2" fmla="*/ 0 w 68851"/>
                <a:gd name="connsiteY2" fmla="*/ 2252 h 4503"/>
                <a:gd name="connsiteX3" fmla="*/ 2252 w 68851"/>
                <a:gd name="connsiteY3" fmla="*/ 0 h 4503"/>
                <a:gd name="connsiteX4" fmla="*/ 66600 w 68851"/>
                <a:gd name="connsiteY4" fmla="*/ 0 h 4503"/>
                <a:gd name="connsiteX5" fmla="*/ 68852 w 68851"/>
                <a:gd name="connsiteY5" fmla="*/ 2252 h 4503"/>
                <a:gd name="connsiteX6" fmla="*/ 66600 w 68851"/>
                <a:gd name="connsiteY6" fmla="*/ 4503 h 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51" h="4503">
                  <a:moveTo>
                    <a:pt x="66600" y="4503"/>
                  </a:moveTo>
                  <a:lnTo>
                    <a:pt x="2252" y="4503"/>
                  </a:lnTo>
                  <a:cubicBezTo>
                    <a:pt x="1018" y="4481"/>
                    <a:pt x="24" y="3485"/>
                    <a:pt x="0" y="2252"/>
                  </a:cubicBezTo>
                  <a:cubicBezTo>
                    <a:pt x="0" y="1009"/>
                    <a:pt x="1008" y="0"/>
                    <a:pt x="2252" y="0"/>
                  </a:cubicBezTo>
                  <a:lnTo>
                    <a:pt x="66600" y="0"/>
                  </a:lnTo>
                  <a:cubicBezTo>
                    <a:pt x="67843" y="0"/>
                    <a:pt x="68852" y="1009"/>
                    <a:pt x="68852" y="2252"/>
                  </a:cubicBezTo>
                  <a:cubicBezTo>
                    <a:pt x="68852" y="3494"/>
                    <a:pt x="67843" y="4503"/>
                    <a:pt x="66600" y="4503"/>
                  </a:cubicBezTo>
                  <a:close/>
                </a:path>
              </a:pathLst>
            </a:custGeom>
            <a:solidFill>
              <a:srgbClr val="D1D3D4"/>
            </a:solidFill>
            <a:ln w="4501" cap="flat">
              <a:noFill/>
              <a:prstDash val="solid"/>
              <a:miter/>
            </a:ln>
          </p:spPr>
          <p:txBody>
            <a:bodyPr rtlCol="0" anchor="ctr"/>
            <a:lstStyle/>
            <a:p>
              <a:endParaRPr lang="zh-CN" altLang="en-US"/>
            </a:p>
          </p:txBody>
        </p:sp>
      </p:grpSp>
      <p:grpSp>
        <p:nvGrpSpPr>
          <p:cNvPr id="77" name="组合 76">
            <a:extLst>
              <a:ext uri="{FF2B5EF4-FFF2-40B4-BE49-F238E27FC236}">
                <a16:creationId xmlns:a16="http://schemas.microsoft.com/office/drawing/2014/main" id="{9BF6A668-3C0F-42D3-A520-509546B3BE45}"/>
              </a:ext>
            </a:extLst>
          </p:cNvPr>
          <p:cNvGrpSpPr/>
          <p:nvPr/>
        </p:nvGrpSpPr>
        <p:grpSpPr>
          <a:xfrm>
            <a:off x="2946400" y="2308559"/>
            <a:ext cx="330200" cy="330200"/>
            <a:chOff x="2946400" y="2283159"/>
            <a:chExt cx="330200" cy="330200"/>
          </a:xfrm>
        </p:grpSpPr>
        <p:sp>
          <p:nvSpPr>
            <p:cNvPr id="75" name="任意多边形: 形状 74">
              <a:extLst>
                <a:ext uri="{FF2B5EF4-FFF2-40B4-BE49-F238E27FC236}">
                  <a16:creationId xmlns:a16="http://schemas.microsoft.com/office/drawing/2014/main" id="{8A1544C5-181C-4080-B747-8B42E2FE1954}"/>
                </a:ext>
              </a:extLst>
            </p:cNvPr>
            <p:cNvSpPr/>
            <p:nvPr/>
          </p:nvSpPr>
          <p:spPr>
            <a:xfrm>
              <a:off x="3070206" y="2427603"/>
              <a:ext cx="82581" cy="82581"/>
            </a:xfrm>
            <a:custGeom>
              <a:avLst/>
              <a:gdLst>
                <a:gd name="connsiteX0" fmla="*/ 3032 w 82581"/>
                <a:gd name="connsiteY0" fmla="*/ 3032 h 82581"/>
                <a:gd name="connsiteX1" fmla="*/ 17625 w 82581"/>
                <a:gd name="connsiteY1" fmla="*/ 3013 h 82581"/>
                <a:gd name="connsiteX2" fmla="*/ 17643 w 82581"/>
                <a:gd name="connsiteY2" fmla="*/ 3032 h 82581"/>
                <a:gd name="connsiteX3" fmla="*/ 41293 w 82581"/>
                <a:gd name="connsiteY3" fmla="*/ 26703 h 82581"/>
                <a:gd name="connsiteX4" fmla="*/ 64944 w 82581"/>
                <a:gd name="connsiteY4" fmla="*/ 3032 h 82581"/>
                <a:gd name="connsiteX5" fmla="*/ 79555 w 82581"/>
                <a:gd name="connsiteY5" fmla="*/ 3032 h 82581"/>
                <a:gd name="connsiteX6" fmla="*/ 79555 w 82581"/>
                <a:gd name="connsiteY6" fmla="*/ 17643 h 82581"/>
                <a:gd name="connsiteX7" fmla="*/ 55884 w 82581"/>
                <a:gd name="connsiteY7" fmla="*/ 41293 h 82581"/>
                <a:gd name="connsiteX8" fmla="*/ 79555 w 82581"/>
                <a:gd name="connsiteY8" fmla="*/ 64944 h 82581"/>
                <a:gd name="connsiteX9" fmla="*/ 79555 w 82581"/>
                <a:gd name="connsiteY9" fmla="*/ 79555 h 82581"/>
                <a:gd name="connsiteX10" fmla="*/ 64944 w 82581"/>
                <a:gd name="connsiteY10" fmla="*/ 79555 h 82581"/>
                <a:gd name="connsiteX11" fmla="*/ 41293 w 82581"/>
                <a:gd name="connsiteY11" fmla="*/ 55884 h 82581"/>
                <a:gd name="connsiteX12" fmla="*/ 17643 w 82581"/>
                <a:gd name="connsiteY12" fmla="*/ 79555 h 82581"/>
                <a:gd name="connsiteX13" fmla="*/ 3032 w 82581"/>
                <a:gd name="connsiteY13" fmla="*/ 79555 h 82581"/>
                <a:gd name="connsiteX14" fmla="*/ 3032 w 82581"/>
                <a:gd name="connsiteY14" fmla="*/ 64944 h 82581"/>
                <a:gd name="connsiteX15" fmla="*/ 26703 w 82581"/>
                <a:gd name="connsiteY15" fmla="*/ 41293 h 82581"/>
                <a:gd name="connsiteX16" fmla="*/ 3032 w 82581"/>
                <a:gd name="connsiteY16" fmla="*/ 17643 h 82581"/>
                <a:gd name="connsiteX17" fmla="*/ 3013 w 82581"/>
                <a:gd name="connsiteY17" fmla="*/ 3050 h 82581"/>
                <a:gd name="connsiteX18" fmla="*/ 3032 w 82581"/>
                <a:gd name="connsiteY18" fmla="*/ 3032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581" h="82581">
                  <a:moveTo>
                    <a:pt x="3032" y="3032"/>
                  </a:moveTo>
                  <a:cubicBezTo>
                    <a:pt x="7056" y="-1003"/>
                    <a:pt x="13590" y="-1012"/>
                    <a:pt x="17625" y="3013"/>
                  </a:cubicBezTo>
                  <a:cubicBezTo>
                    <a:pt x="17631" y="3019"/>
                    <a:pt x="17637" y="3025"/>
                    <a:pt x="17643" y="3032"/>
                  </a:cubicBezTo>
                  <a:lnTo>
                    <a:pt x="41293" y="26703"/>
                  </a:lnTo>
                  <a:lnTo>
                    <a:pt x="64944" y="3032"/>
                  </a:lnTo>
                  <a:cubicBezTo>
                    <a:pt x="68979" y="-1003"/>
                    <a:pt x="75521" y="-1003"/>
                    <a:pt x="79555" y="3032"/>
                  </a:cubicBezTo>
                  <a:cubicBezTo>
                    <a:pt x="83590" y="7066"/>
                    <a:pt x="83590" y="13608"/>
                    <a:pt x="79555" y="17643"/>
                  </a:cubicBezTo>
                  <a:lnTo>
                    <a:pt x="55884" y="41293"/>
                  </a:lnTo>
                  <a:lnTo>
                    <a:pt x="79555" y="64944"/>
                  </a:lnTo>
                  <a:cubicBezTo>
                    <a:pt x="83590" y="68979"/>
                    <a:pt x="83590" y="75521"/>
                    <a:pt x="79555" y="79555"/>
                  </a:cubicBezTo>
                  <a:cubicBezTo>
                    <a:pt x="75521" y="83590"/>
                    <a:pt x="68979" y="83590"/>
                    <a:pt x="64944" y="79555"/>
                  </a:cubicBezTo>
                  <a:lnTo>
                    <a:pt x="41293" y="55884"/>
                  </a:lnTo>
                  <a:lnTo>
                    <a:pt x="17643" y="79555"/>
                  </a:lnTo>
                  <a:cubicBezTo>
                    <a:pt x="13608" y="83590"/>
                    <a:pt x="7066" y="83590"/>
                    <a:pt x="3032" y="79555"/>
                  </a:cubicBezTo>
                  <a:cubicBezTo>
                    <a:pt x="-1003" y="75521"/>
                    <a:pt x="-1003" y="68979"/>
                    <a:pt x="3032" y="64944"/>
                  </a:cubicBezTo>
                  <a:lnTo>
                    <a:pt x="26703" y="41293"/>
                  </a:lnTo>
                  <a:lnTo>
                    <a:pt x="3032" y="17643"/>
                  </a:lnTo>
                  <a:cubicBezTo>
                    <a:pt x="-1003" y="13618"/>
                    <a:pt x="-1012" y="7085"/>
                    <a:pt x="3013" y="3050"/>
                  </a:cubicBezTo>
                  <a:cubicBezTo>
                    <a:pt x="3019" y="3044"/>
                    <a:pt x="3025" y="3038"/>
                    <a:pt x="3032" y="3032"/>
                  </a:cubicBezTo>
                  <a:close/>
                </a:path>
              </a:pathLst>
            </a:custGeom>
            <a:solidFill>
              <a:schemeClr val="accent1"/>
            </a:solidFill>
            <a:ln w="20241"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3D3EE6F3-75A3-4E4D-869C-B7380E91634E}"/>
                </a:ext>
              </a:extLst>
            </p:cNvPr>
            <p:cNvSpPr/>
            <p:nvPr/>
          </p:nvSpPr>
          <p:spPr>
            <a:xfrm>
              <a:off x="2946400" y="2283159"/>
              <a:ext cx="330200" cy="330200"/>
            </a:xfrm>
            <a:custGeom>
              <a:avLst/>
              <a:gdLst>
                <a:gd name="connsiteX0" fmla="*/ 72231 w 330200"/>
                <a:gd name="connsiteY0" fmla="*/ 0 h 330200"/>
                <a:gd name="connsiteX1" fmla="*/ 82550 w 330200"/>
                <a:gd name="connsiteY1" fmla="*/ 10319 h 330200"/>
                <a:gd name="connsiteX2" fmla="*/ 82550 w 330200"/>
                <a:gd name="connsiteY2" fmla="*/ 20638 h 330200"/>
                <a:gd name="connsiteX3" fmla="*/ 247650 w 330200"/>
                <a:gd name="connsiteY3" fmla="*/ 20638 h 330200"/>
                <a:gd name="connsiteX4" fmla="*/ 247650 w 330200"/>
                <a:gd name="connsiteY4" fmla="*/ 10319 h 330200"/>
                <a:gd name="connsiteX5" fmla="*/ 257969 w 330200"/>
                <a:gd name="connsiteY5" fmla="*/ 0 h 330200"/>
                <a:gd name="connsiteX6" fmla="*/ 268288 w 330200"/>
                <a:gd name="connsiteY6" fmla="*/ 10319 h 330200"/>
                <a:gd name="connsiteX7" fmla="*/ 268288 w 330200"/>
                <a:gd name="connsiteY7" fmla="*/ 20638 h 330200"/>
                <a:gd name="connsiteX8" fmla="*/ 288925 w 330200"/>
                <a:gd name="connsiteY8" fmla="*/ 20638 h 330200"/>
                <a:gd name="connsiteX9" fmla="*/ 330200 w 330200"/>
                <a:gd name="connsiteY9" fmla="*/ 61913 h 330200"/>
                <a:gd name="connsiteX10" fmla="*/ 330200 w 330200"/>
                <a:gd name="connsiteY10" fmla="*/ 288925 h 330200"/>
                <a:gd name="connsiteX11" fmla="*/ 288925 w 330200"/>
                <a:gd name="connsiteY11" fmla="*/ 330200 h 330200"/>
                <a:gd name="connsiteX12" fmla="*/ 41275 w 330200"/>
                <a:gd name="connsiteY12" fmla="*/ 330200 h 330200"/>
                <a:gd name="connsiteX13" fmla="*/ 0 w 330200"/>
                <a:gd name="connsiteY13" fmla="*/ 288925 h 330200"/>
                <a:gd name="connsiteX14" fmla="*/ 0 w 330200"/>
                <a:gd name="connsiteY14" fmla="*/ 61913 h 330200"/>
                <a:gd name="connsiteX15" fmla="*/ 41275 w 330200"/>
                <a:gd name="connsiteY15" fmla="*/ 20638 h 330200"/>
                <a:gd name="connsiteX16" fmla="*/ 61913 w 330200"/>
                <a:gd name="connsiteY16" fmla="*/ 20638 h 330200"/>
                <a:gd name="connsiteX17" fmla="*/ 61913 w 330200"/>
                <a:gd name="connsiteY17" fmla="*/ 10319 h 330200"/>
                <a:gd name="connsiteX18" fmla="*/ 72231 w 330200"/>
                <a:gd name="connsiteY18" fmla="*/ 0 h 330200"/>
                <a:gd name="connsiteX19" fmla="*/ 20638 w 330200"/>
                <a:gd name="connsiteY19" fmla="*/ 82550 h 330200"/>
                <a:gd name="connsiteX20" fmla="*/ 20638 w 330200"/>
                <a:gd name="connsiteY20" fmla="*/ 288925 h 330200"/>
                <a:gd name="connsiteX21" fmla="*/ 41275 w 330200"/>
                <a:gd name="connsiteY21" fmla="*/ 309563 h 330200"/>
                <a:gd name="connsiteX22" fmla="*/ 288925 w 330200"/>
                <a:gd name="connsiteY22" fmla="*/ 309563 h 330200"/>
                <a:gd name="connsiteX23" fmla="*/ 309563 w 330200"/>
                <a:gd name="connsiteY23" fmla="*/ 288925 h 330200"/>
                <a:gd name="connsiteX24" fmla="*/ 309563 w 330200"/>
                <a:gd name="connsiteY24" fmla="*/ 82550 h 330200"/>
                <a:gd name="connsiteX25" fmla="*/ 20638 w 330200"/>
                <a:gd name="connsiteY25" fmla="*/ 8255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0200" h="330200">
                  <a:moveTo>
                    <a:pt x="72231" y="0"/>
                  </a:moveTo>
                  <a:cubicBezTo>
                    <a:pt x="77930" y="0"/>
                    <a:pt x="82550" y="4620"/>
                    <a:pt x="82550" y="10319"/>
                  </a:cubicBezTo>
                  <a:lnTo>
                    <a:pt x="82550" y="20638"/>
                  </a:lnTo>
                  <a:lnTo>
                    <a:pt x="247650" y="20638"/>
                  </a:lnTo>
                  <a:lnTo>
                    <a:pt x="247650" y="10319"/>
                  </a:lnTo>
                  <a:cubicBezTo>
                    <a:pt x="247650" y="4620"/>
                    <a:pt x="252271" y="0"/>
                    <a:pt x="257969" y="0"/>
                  </a:cubicBezTo>
                  <a:cubicBezTo>
                    <a:pt x="263667" y="0"/>
                    <a:pt x="268288" y="4620"/>
                    <a:pt x="268288" y="10319"/>
                  </a:cubicBezTo>
                  <a:lnTo>
                    <a:pt x="268288" y="20638"/>
                  </a:lnTo>
                  <a:lnTo>
                    <a:pt x="288925" y="20638"/>
                  </a:lnTo>
                  <a:cubicBezTo>
                    <a:pt x="311721" y="20638"/>
                    <a:pt x="330200" y="39117"/>
                    <a:pt x="330200" y="61913"/>
                  </a:cubicBezTo>
                  <a:lnTo>
                    <a:pt x="330200" y="288925"/>
                  </a:lnTo>
                  <a:cubicBezTo>
                    <a:pt x="330200" y="311721"/>
                    <a:pt x="311721" y="330200"/>
                    <a:pt x="288925" y="330200"/>
                  </a:cubicBezTo>
                  <a:lnTo>
                    <a:pt x="41275" y="330200"/>
                  </a:lnTo>
                  <a:cubicBezTo>
                    <a:pt x="18479" y="330200"/>
                    <a:pt x="0" y="311721"/>
                    <a:pt x="0" y="288925"/>
                  </a:cubicBezTo>
                  <a:lnTo>
                    <a:pt x="0" y="61913"/>
                  </a:lnTo>
                  <a:cubicBezTo>
                    <a:pt x="0" y="39117"/>
                    <a:pt x="18479" y="20638"/>
                    <a:pt x="41275" y="20638"/>
                  </a:cubicBezTo>
                  <a:lnTo>
                    <a:pt x="61913" y="20638"/>
                  </a:lnTo>
                  <a:lnTo>
                    <a:pt x="61913" y="10319"/>
                  </a:lnTo>
                  <a:cubicBezTo>
                    <a:pt x="61913" y="4620"/>
                    <a:pt x="66532" y="0"/>
                    <a:pt x="72231" y="0"/>
                  </a:cubicBezTo>
                  <a:close/>
                  <a:moveTo>
                    <a:pt x="20638" y="82550"/>
                  </a:moveTo>
                  <a:lnTo>
                    <a:pt x="20638" y="288925"/>
                  </a:lnTo>
                  <a:cubicBezTo>
                    <a:pt x="20638" y="300323"/>
                    <a:pt x="29877" y="309563"/>
                    <a:pt x="41275" y="309563"/>
                  </a:cubicBezTo>
                  <a:lnTo>
                    <a:pt x="288925" y="309563"/>
                  </a:lnTo>
                  <a:cubicBezTo>
                    <a:pt x="300323" y="309563"/>
                    <a:pt x="309563" y="300323"/>
                    <a:pt x="309563" y="288925"/>
                  </a:cubicBezTo>
                  <a:lnTo>
                    <a:pt x="309563" y="82550"/>
                  </a:lnTo>
                  <a:lnTo>
                    <a:pt x="20638" y="82550"/>
                  </a:lnTo>
                  <a:close/>
                </a:path>
              </a:pathLst>
            </a:custGeom>
            <a:solidFill>
              <a:schemeClr val="accent1"/>
            </a:solidFill>
            <a:ln w="20241" cap="flat">
              <a:noFill/>
              <a:prstDash val="solid"/>
              <a:miter/>
            </a:ln>
          </p:spPr>
          <p:txBody>
            <a:bodyPr rtlCol="0" anchor="ctr"/>
            <a:lstStyle/>
            <a:p>
              <a:endParaRPr lang="zh-CN" altLang="en-US"/>
            </a:p>
          </p:txBody>
        </p:sp>
      </p:grpSp>
      <p:grpSp>
        <p:nvGrpSpPr>
          <p:cNvPr id="78" name="组合 77">
            <a:extLst>
              <a:ext uri="{FF2B5EF4-FFF2-40B4-BE49-F238E27FC236}">
                <a16:creationId xmlns:a16="http://schemas.microsoft.com/office/drawing/2014/main" id="{1989BFCF-A08C-435B-AAE1-1D0D451623AB}"/>
              </a:ext>
            </a:extLst>
          </p:cNvPr>
          <p:cNvGrpSpPr/>
          <p:nvPr/>
        </p:nvGrpSpPr>
        <p:grpSpPr>
          <a:xfrm>
            <a:off x="2946400" y="3043754"/>
            <a:ext cx="330200" cy="330200"/>
            <a:chOff x="2946400" y="2283159"/>
            <a:chExt cx="330200" cy="330200"/>
          </a:xfrm>
        </p:grpSpPr>
        <p:sp>
          <p:nvSpPr>
            <p:cNvPr id="79" name="任意多边形: 形状 78">
              <a:extLst>
                <a:ext uri="{FF2B5EF4-FFF2-40B4-BE49-F238E27FC236}">
                  <a16:creationId xmlns:a16="http://schemas.microsoft.com/office/drawing/2014/main" id="{1E172BCE-C7E2-4250-B06A-CF9662978148}"/>
                </a:ext>
              </a:extLst>
            </p:cNvPr>
            <p:cNvSpPr/>
            <p:nvPr/>
          </p:nvSpPr>
          <p:spPr>
            <a:xfrm>
              <a:off x="3070206" y="2427603"/>
              <a:ext cx="82581" cy="82581"/>
            </a:xfrm>
            <a:custGeom>
              <a:avLst/>
              <a:gdLst>
                <a:gd name="connsiteX0" fmla="*/ 3032 w 82581"/>
                <a:gd name="connsiteY0" fmla="*/ 3032 h 82581"/>
                <a:gd name="connsiteX1" fmla="*/ 17625 w 82581"/>
                <a:gd name="connsiteY1" fmla="*/ 3013 h 82581"/>
                <a:gd name="connsiteX2" fmla="*/ 17643 w 82581"/>
                <a:gd name="connsiteY2" fmla="*/ 3032 h 82581"/>
                <a:gd name="connsiteX3" fmla="*/ 41293 w 82581"/>
                <a:gd name="connsiteY3" fmla="*/ 26703 h 82581"/>
                <a:gd name="connsiteX4" fmla="*/ 64944 w 82581"/>
                <a:gd name="connsiteY4" fmla="*/ 3032 h 82581"/>
                <a:gd name="connsiteX5" fmla="*/ 79555 w 82581"/>
                <a:gd name="connsiteY5" fmla="*/ 3032 h 82581"/>
                <a:gd name="connsiteX6" fmla="*/ 79555 w 82581"/>
                <a:gd name="connsiteY6" fmla="*/ 17643 h 82581"/>
                <a:gd name="connsiteX7" fmla="*/ 55884 w 82581"/>
                <a:gd name="connsiteY7" fmla="*/ 41293 h 82581"/>
                <a:gd name="connsiteX8" fmla="*/ 79555 w 82581"/>
                <a:gd name="connsiteY8" fmla="*/ 64944 h 82581"/>
                <a:gd name="connsiteX9" fmla="*/ 79555 w 82581"/>
                <a:gd name="connsiteY9" fmla="*/ 79555 h 82581"/>
                <a:gd name="connsiteX10" fmla="*/ 64944 w 82581"/>
                <a:gd name="connsiteY10" fmla="*/ 79555 h 82581"/>
                <a:gd name="connsiteX11" fmla="*/ 41293 w 82581"/>
                <a:gd name="connsiteY11" fmla="*/ 55884 h 82581"/>
                <a:gd name="connsiteX12" fmla="*/ 17643 w 82581"/>
                <a:gd name="connsiteY12" fmla="*/ 79555 h 82581"/>
                <a:gd name="connsiteX13" fmla="*/ 3032 w 82581"/>
                <a:gd name="connsiteY13" fmla="*/ 79555 h 82581"/>
                <a:gd name="connsiteX14" fmla="*/ 3032 w 82581"/>
                <a:gd name="connsiteY14" fmla="*/ 64944 h 82581"/>
                <a:gd name="connsiteX15" fmla="*/ 26703 w 82581"/>
                <a:gd name="connsiteY15" fmla="*/ 41293 h 82581"/>
                <a:gd name="connsiteX16" fmla="*/ 3032 w 82581"/>
                <a:gd name="connsiteY16" fmla="*/ 17643 h 82581"/>
                <a:gd name="connsiteX17" fmla="*/ 3013 w 82581"/>
                <a:gd name="connsiteY17" fmla="*/ 3050 h 82581"/>
                <a:gd name="connsiteX18" fmla="*/ 3032 w 82581"/>
                <a:gd name="connsiteY18" fmla="*/ 3032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581" h="82581">
                  <a:moveTo>
                    <a:pt x="3032" y="3032"/>
                  </a:moveTo>
                  <a:cubicBezTo>
                    <a:pt x="7056" y="-1003"/>
                    <a:pt x="13590" y="-1012"/>
                    <a:pt x="17625" y="3013"/>
                  </a:cubicBezTo>
                  <a:cubicBezTo>
                    <a:pt x="17631" y="3019"/>
                    <a:pt x="17637" y="3025"/>
                    <a:pt x="17643" y="3032"/>
                  </a:cubicBezTo>
                  <a:lnTo>
                    <a:pt x="41293" y="26703"/>
                  </a:lnTo>
                  <a:lnTo>
                    <a:pt x="64944" y="3032"/>
                  </a:lnTo>
                  <a:cubicBezTo>
                    <a:pt x="68979" y="-1003"/>
                    <a:pt x="75521" y="-1003"/>
                    <a:pt x="79555" y="3032"/>
                  </a:cubicBezTo>
                  <a:cubicBezTo>
                    <a:pt x="83590" y="7066"/>
                    <a:pt x="83590" y="13608"/>
                    <a:pt x="79555" y="17643"/>
                  </a:cubicBezTo>
                  <a:lnTo>
                    <a:pt x="55884" y="41293"/>
                  </a:lnTo>
                  <a:lnTo>
                    <a:pt x="79555" y="64944"/>
                  </a:lnTo>
                  <a:cubicBezTo>
                    <a:pt x="83590" y="68979"/>
                    <a:pt x="83590" y="75521"/>
                    <a:pt x="79555" y="79555"/>
                  </a:cubicBezTo>
                  <a:cubicBezTo>
                    <a:pt x="75521" y="83590"/>
                    <a:pt x="68979" y="83590"/>
                    <a:pt x="64944" y="79555"/>
                  </a:cubicBezTo>
                  <a:lnTo>
                    <a:pt x="41293" y="55884"/>
                  </a:lnTo>
                  <a:lnTo>
                    <a:pt x="17643" y="79555"/>
                  </a:lnTo>
                  <a:cubicBezTo>
                    <a:pt x="13608" y="83590"/>
                    <a:pt x="7066" y="83590"/>
                    <a:pt x="3032" y="79555"/>
                  </a:cubicBezTo>
                  <a:cubicBezTo>
                    <a:pt x="-1003" y="75521"/>
                    <a:pt x="-1003" y="68979"/>
                    <a:pt x="3032" y="64944"/>
                  </a:cubicBezTo>
                  <a:lnTo>
                    <a:pt x="26703" y="41293"/>
                  </a:lnTo>
                  <a:lnTo>
                    <a:pt x="3032" y="17643"/>
                  </a:lnTo>
                  <a:cubicBezTo>
                    <a:pt x="-1003" y="13618"/>
                    <a:pt x="-1012" y="7085"/>
                    <a:pt x="3013" y="3050"/>
                  </a:cubicBezTo>
                  <a:cubicBezTo>
                    <a:pt x="3019" y="3044"/>
                    <a:pt x="3025" y="3038"/>
                    <a:pt x="3032" y="3032"/>
                  </a:cubicBezTo>
                  <a:close/>
                </a:path>
              </a:pathLst>
            </a:custGeom>
            <a:solidFill>
              <a:schemeClr val="accent1"/>
            </a:solidFill>
            <a:ln w="20241"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CBA5CAF1-6079-4578-9F93-050CCFF87901}"/>
                </a:ext>
              </a:extLst>
            </p:cNvPr>
            <p:cNvSpPr/>
            <p:nvPr/>
          </p:nvSpPr>
          <p:spPr>
            <a:xfrm>
              <a:off x="2946400" y="2283159"/>
              <a:ext cx="330200" cy="330200"/>
            </a:xfrm>
            <a:custGeom>
              <a:avLst/>
              <a:gdLst>
                <a:gd name="connsiteX0" fmla="*/ 72231 w 330200"/>
                <a:gd name="connsiteY0" fmla="*/ 0 h 330200"/>
                <a:gd name="connsiteX1" fmla="*/ 82550 w 330200"/>
                <a:gd name="connsiteY1" fmla="*/ 10319 h 330200"/>
                <a:gd name="connsiteX2" fmla="*/ 82550 w 330200"/>
                <a:gd name="connsiteY2" fmla="*/ 20638 h 330200"/>
                <a:gd name="connsiteX3" fmla="*/ 247650 w 330200"/>
                <a:gd name="connsiteY3" fmla="*/ 20638 h 330200"/>
                <a:gd name="connsiteX4" fmla="*/ 247650 w 330200"/>
                <a:gd name="connsiteY4" fmla="*/ 10319 h 330200"/>
                <a:gd name="connsiteX5" fmla="*/ 257969 w 330200"/>
                <a:gd name="connsiteY5" fmla="*/ 0 h 330200"/>
                <a:gd name="connsiteX6" fmla="*/ 268288 w 330200"/>
                <a:gd name="connsiteY6" fmla="*/ 10319 h 330200"/>
                <a:gd name="connsiteX7" fmla="*/ 268288 w 330200"/>
                <a:gd name="connsiteY7" fmla="*/ 20638 h 330200"/>
                <a:gd name="connsiteX8" fmla="*/ 288925 w 330200"/>
                <a:gd name="connsiteY8" fmla="*/ 20638 h 330200"/>
                <a:gd name="connsiteX9" fmla="*/ 330200 w 330200"/>
                <a:gd name="connsiteY9" fmla="*/ 61913 h 330200"/>
                <a:gd name="connsiteX10" fmla="*/ 330200 w 330200"/>
                <a:gd name="connsiteY10" fmla="*/ 288925 h 330200"/>
                <a:gd name="connsiteX11" fmla="*/ 288925 w 330200"/>
                <a:gd name="connsiteY11" fmla="*/ 330200 h 330200"/>
                <a:gd name="connsiteX12" fmla="*/ 41275 w 330200"/>
                <a:gd name="connsiteY12" fmla="*/ 330200 h 330200"/>
                <a:gd name="connsiteX13" fmla="*/ 0 w 330200"/>
                <a:gd name="connsiteY13" fmla="*/ 288925 h 330200"/>
                <a:gd name="connsiteX14" fmla="*/ 0 w 330200"/>
                <a:gd name="connsiteY14" fmla="*/ 61913 h 330200"/>
                <a:gd name="connsiteX15" fmla="*/ 41275 w 330200"/>
                <a:gd name="connsiteY15" fmla="*/ 20638 h 330200"/>
                <a:gd name="connsiteX16" fmla="*/ 61913 w 330200"/>
                <a:gd name="connsiteY16" fmla="*/ 20638 h 330200"/>
                <a:gd name="connsiteX17" fmla="*/ 61913 w 330200"/>
                <a:gd name="connsiteY17" fmla="*/ 10319 h 330200"/>
                <a:gd name="connsiteX18" fmla="*/ 72231 w 330200"/>
                <a:gd name="connsiteY18" fmla="*/ 0 h 330200"/>
                <a:gd name="connsiteX19" fmla="*/ 20638 w 330200"/>
                <a:gd name="connsiteY19" fmla="*/ 82550 h 330200"/>
                <a:gd name="connsiteX20" fmla="*/ 20638 w 330200"/>
                <a:gd name="connsiteY20" fmla="*/ 288925 h 330200"/>
                <a:gd name="connsiteX21" fmla="*/ 41275 w 330200"/>
                <a:gd name="connsiteY21" fmla="*/ 309563 h 330200"/>
                <a:gd name="connsiteX22" fmla="*/ 288925 w 330200"/>
                <a:gd name="connsiteY22" fmla="*/ 309563 h 330200"/>
                <a:gd name="connsiteX23" fmla="*/ 309563 w 330200"/>
                <a:gd name="connsiteY23" fmla="*/ 288925 h 330200"/>
                <a:gd name="connsiteX24" fmla="*/ 309563 w 330200"/>
                <a:gd name="connsiteY24" fmla="*/ 82550 h 330200"/>
                <a:gd name="connsiteX25" fmla="*/ 20638 w 330200"/>
                <a:gd name="connsiteY25" fmla="*/ 8255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0200" h="330200">
                  <a:moveTo>
                    <a:pt x="72231" y="0"/>
                  </a:moveTo>
                  <a:cubicBezTo>
                    <a:pt x="77930" y="0"/>
                    <a:pt x="82550" y="4620"/>
                    <a:pt x="82550" y="10319"/>
                  </a:cubicBezTo>
                  <a:lnTo>
                    <a:pt x="82550" y="20638"/>
                  </a:lnTo>
                  <a:lnTo>
                    <a:pt x="247650" y="20638"/>
                  </a:lnTo>
                  <a:lnTo>
                    <a:pt x="247650" y="10319"/>
                  </a:lnTo>
                  <a:cubicBezTo>
                    <a:pt x="247650" y="4620"/>
                    <a:pt x="252271" y="0"/>
                    <a:pt x="257969" y="0"/>
                  </a:cubicBezTo>
                  <a:cubicBezTo>
                    <a:pt x="263667" y="0"/>
                    <a:pt x="268288" y="4620"/>
                    <a:pt x="268288" y="10319"/>
                  </a:cubicBezTo>
                  <a:lnTo>
                    <a:pt x="268288" y="20638"/>
                  </a:lnTo>
                  <a:lnTo>
                    <a:pt x="288925" y="20638"/>
                  </a:lnTo>
                  <a:cubicBezTo>
                    <a:pt x="311721" y="20638"/>
                    <a:pt x="330200" y="39117"/>
                    <a:pt x="330200" y="61913"/>
                  </a:cubicBezTo>
                  <a:lnTo>
                    <a:pt x="330200" y="288925"/>
                  </a:lnTo>
                  <a:cubicBezTo>
                    <a:pt x="330200" y="311721"/>
                    <a:pt x="311721" y="330200"/>
                    <a:pt x="288925" y="330200"/>
                  </a:cubicBezTo>
                  <a:lnTo>
                    <a:pt x="41275" y="330200"/>
                  </a:lnTo>
                  <a:cubicBezTo>
                    <a:pt x="18479" y="330200"/>
                    <a:pt x="0" y="311721"/>
                    <a:pt x="0" y="288925"/>
                  </a:cubicBezTo>
                  <a:lnTo>
                    <a:pt x="0" y="61913"/>
                  </a:lnTo>
                  <a:cubicBezTo>
                    <a:pt x="0" y="39117"/>
                    <a:pt x="18479" y="20638"/>
                    <a:pt x="41275" y="20638"/>
                  </a:cubicBezTo>
                  <a:lnTo>
                    <a:pt x="61913" y="20638"/>
                  </a:lnTo>
                  <a:lnTo>
                    <a:pt x="61913" y="10319"/>
                  </a:lnTo>
                  <a:cubicBezTo>
                    <a:pt x="61913" y="4620"/>
                    <a:pt x="66532" y="0"/>
                    <a:pt x="72231" y="0"/>
                  </a:cubicBezTo>
                  <a:close/>
                  <a:moveTo>
                    <a:pt x="20638" y="82550"/>
                  </a:moveTo>
                  <a:lnTo>
                    <a:pt x="20638" y="288925"/>
                  </a:lnTo>
                  <a:cubicBezTo>
                    <a:pt x="20638" y="300323"/>
                    <a:pt x="29877" y="309563"/>
                    <a:pt x="41275" y="309563"/>
                  </a:cubicBezTo>
                  <a:lnTo>
                    <a:pt x="288925" y="309563"/>
                  </a:lnTo>
                  <a:cubicBezTo>
                    <a:pt x="300323" y="309563"/>
                    <a:pt x="309563" y="300323"/>
                    <a:pt x="309563" y="288925"/>
                  </a:cubicBezTo>
                  <a:lnTo>
                    <a:pt x="309563" y="82550"/>
                  </a:lnTo>
                  <a:lnTo>
                    <a:pt x="20638" y="82550"/>
                  </a:lnTo>
                  <a:close/>
                </a:path>
              </a:pathLst>
            </a:custGeom>
            <a:solidFill>
              <a:schemeClr val="accent1"/>
            </a:solidFill>
            <a:ln w="20241" cap="flat">
              <a:noFill/>
              <a:prstDash val="solid"/>
              <a:miter/>
            </a:ln>
          </p:spPr>
          <p:txBody>
            <a:bodyPr rtlCol="0" anchor="ctr"/>
            <a:lstStyle/>
            <a:p>
              <a:endParaRPr lang="zh-CN" altLang="en-US"/>
            </a:p>
          </p:txBody>
        </p:sp>
      </p:grpSp>
      <p:grpSp>
        <p:nvGrpSpPr>
          <p:cNvPr id="81" name="组合 80">
            <a:extLst>
              <a:ext uri="{FF2B5EF4-FFF2-40B4-BE49-F238E27FC236}">
                <a16:creationId xmlns:a16="http://schemas.microsoft.com/office/drawing/2014/main" id="{911B0C4E-D8D4-4A6F-895A-AF549D2C7096}"/>
              </a:ext>
            </a:extLst>
          </p:cNvPr>
          <p:cNvGrpSpPr/>
          <p:nvPr/>
        </p:nvGrpSpPr>
        <p:grpSpPr>
          <a:xfrm>
            <a:off x="2946400" y="3778949"/>
            <a:ext cx="330200" cy="330200"/>
            <a:chOff x="2946400" y="2283159"/>
            <a:chExt cx="330200" cy="330200"/>
          </a:xfrm>
        </p:grpSpPr>
        <p:sp>
          <p:nvSpPr>
            <p:cNvPr id="82" name="任意多边形: 形状 81">
              <a:extLst>
                <a:ext uri="{FF2B5EF4-FFF2-40B4-BE49-F238E27FC236}">
                  <a16:creationId xmlns:a16="http://schemas.microsoft.com/office/drawing/2014/main" id="{21111988-A04C-477C-BAE6-C2ABCA6F21C2}"/>
                </a:ext>
              </a:extLst>
            </p:cNvPr>
            <p:cNvSpPr/>
            <p:nvPr/>
          </p:nvSpPr>
          <p:spPr>
            <a:xfrm>
              <a:off x="3070206" y="2427603"/>
              <a:ext cx="82581" cy="82581"/>
            </a:xfrm>
            <a:custGeom>
              <a:avLst/>
              <a:gdLst>
                <a:gd name="connsiteX0" fmla="*/ 3032 w 82581"/>
                <a:gd name="connsiteY0" fmla="*/ 3032 h 82581"/>
                <a:gd name="connsiteX1" fmla="*/ 17625 w 82581"/>
                <a:gd name="connsiteY1" fmla="*/ 3013 h 82581"/>
                <a:gd name="connsiteX2" fmla="*/ 17643 w 82581"/>
                <a:gd name="connsiteY2" fmla="*/ 3032 h 82581"/>
                <a:gd name="connsiteX3" fmla="*/ 41293 w 82581"/>
                <a:gd name="connsiteY3" fmla="*/ 26703 h 82581"/>
                <a:gd name="connsiteX4" fmla="*/ 64944 w 82581"/>
                <a:gd name="connsiteY4" fmla="*/ 3032 h 82581"/>
                <a:gd name="connsiteX5" fmla="*/ 79555 w 82581"/>
                <a:gd name="connsiteY5" fmla="*/ 3032 h 82581"/>
                <a:gd name="connsiteX6" fmla="*/ 79555 w 82581"/>
                <a:gd name="connsiteY6" fmla="*/ 17643 h 82581"/>
                <a:gd name="connsiteX7" fmla="*/ 55884 w 82581"/>
                <a:gd name="connsiteY7" fmla="*/ 41293 h 82581"/>
                <a:gd name="connsiteX8" fmla="*/ 79555 w 82581"/>
                <a:gd name="connsiteY8" fmla="*/ 64944 h 82581"/>
                <a:gd name="connsiteX9" fmla="*/ 79555 w 82581"/>
                <a:gd name="connsiteY9" fmla="*/ 79555 h 82581"/>
                <a:gd name="connsiteX10" fmla="*/ 64944 w 82581"/>
                <a:gd name="connsiteY10" fmla="*/ 79555 h 82581"/>
                <a:gd name="connsiteX11" fmla="*/ 41293 w 82581"/>
                <a:gd name="connsiteY11" fmla="*/ 55884 h 82581"/>
                <a:gd name="connsiteX12" fmla="*/ 17643 w 82581"/>
                <a:gd name="connsiteY12" fmla="*/ 79555 h 82581"/>
                <a:gd name="connsiteX13" fmla="*/ 3032 w 82581"/>
                <a:gd name="connsiteY13" fmla="*/ 79555 h 82581"/>
                <a:gd name="connsiteX14" fmla="*/ 3032 w 82581"/>
                <a:gd name="connsiteY14" fmla="*/ 64944 h 82581"/>
                <a:gd name="connsiteX15" fmla="*/ 26703 w 82581"/>
                <a:gd name="connsiteY15" fmla="*/ 41293 h 82581"/>
                <a:gd name="connsiteX16" fmla="*/ 3032 w 82581"/>
                <a:gd name="connsiteY16" fmla="*/ 17643 h 82581"/>
                <a:gd name="connsiteX17" fmla="*/ 3013 w 82581"/>
                <a:gd name="connsiteY17" fmla="*/ 3050 h 82581"/>
                <a:gd name="connsiteX18" fmla="*/ 3032 w 82581"/>
                <a:gd name="connsiteY18" fmla="*/ 3032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581" h="82581">
                  <a:moveTo>
                    <a:pt x="3032" y="3032"/>
                  </a:moveTo>
                  <a:cubicBezTo>
                    <a:pt x="7056" y="-1003"/>
                    <a:pt x="13590" y="-1012"/>
                    <a:pt x="17625" y="3013"/>
                  </a:cubicBezTo>
                  <a:cubicBezTo>
                    <a:pt x="17631" y="3019"/>
                    <a:pt x="17637" y="3025"/>
                    <a:pt x="17643" y="3032"/>
                  </a:cubicBezTo>
                  <a:lnTo>
                    <a:pt x="41293" y="26703"/>
                  </a:lnTo>
                  <a:lnTo>
                    <a:pt x="64944" y="3032"/>
                  </a:lnTo>
                  <a:cubicBezTo>
                    <a:pt x="68979" y="-1003"/>
                    <a:pt x="75521" y="-1003"/>
                    <a:pt x="79555" y="3032"/>
                  </a:cubicBezTo>
                  <a:cubicBezTo>
                    <a:pt x="83590" y="7066"/>
                    <a:pt x="83590" y="13608"/>
                    <a:pt x="79555" y="17643"/>
                  </a:cubicBezTo>
                  <a:lnTo>
                    <a:pt x="55884" y="41293"/>
                  </a:lnTo>
                  <a:lnTo>
                    <a:pt x="79555" y="64944"/>
                  </a:lnTo>
                  <a:cubicBezTo>
                    <a:pt x="83590" y="68979"/>
                    <a:pt x="83590" y="75521"/>
                    <a:pt x="79555" y="79555"/>
                  </a:cubicBezTo>
                  <a:cubicBezTo>
                    <a:pt x="75521" y="83590"/>
                    <a:pt x="68979" y="83590"/>
                    <a:pt x="64944" y="79555"/>
                  </a:cubicBezTo>
                  <a:lnTo>
                    <a:pt x="41293" y="55884"/>
                  </a:lnTo>
                  <a:lnTo>
                    <a:pt x="17643" y="79555"/>
                  </a:lnTo>
                  <a:cubicBezTo>
                    <a:pt x="13608" y="83590"/>
                    <a:pt x="7066" y="83590"/>
                    <a:pt x="3032" y="79555"/>
                  </a:cubicBezTo>
                  <a:cubicBezTo>
                    <a:pt x="-1003" y="75521"/>
                    <a:pt x="-1003" y="68979"/>
                    <a:pt x="3032" y="64944"/>
                  </a:cubicBezTo>
                  <a:lnTo>
                    <a:pt x="26703" y="41293"/>
                  </a:lnTo>
                  <a:lnTo>
                    <a:pt x="3032" y="17643"/>
                  </a:lnTo>
                  <a:cubicBezTo>
                    <a:pt x="-1003" y="13618"/>
                    <a:pt x="-1012" y="7085"/>
                    <a:pt x="3013" y="3050"/>
                  </a:cubicBezTo>
                  <a:cubicBezTo>
                    <a:pt x="3019" y="3044"/>
                    <a:pt x="3025" y="3038"/>
                    <a:pt x="3032" y="3032"/>
                  </a:cubicBezTo>
                  <a:close/>
                </a:path>
              </a:pathLst>
            </a:custGeom>
            <a:solidFill>
              <a:schemeClr val="accent1"/>
            </a:solidFill>
            <a:ln w="20241"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160F88CC-E772-4AB2-8D14-5510CCADD8ED}"/>
                </a:ext>
              </a:extLst>
            </p:cNvPr>
            <p:cNvSpPr/>
            <p:nvPr/>
          </p:nvSpPr>
          <p:spPr>
            <a:xfrm>
              <a:off x="2946400" y="2283159"/>
              <a:ext cx="330200" cy="330200"/>
            </a:xfrm>
            <a:custGeom>
              <a:avLst/>
              <a:gdLst>
                <a:gd name="connsiteX0" fmla="*/ 72231 w 330200"/>
                <a:gd name="connsiteY0" fmla="*/ 0 h 330200"/>
                <a:gd name="connsiteX1" fmla="*/ 82550 w 330200"/>
                <a:gd name="connsiteY1" fmla="*/ 10319 h 330200"/>
                <a:gd name="connsiteX2" fmla="*/ 82550 w 330200"/>
                <a:gd name="connsiteY2" fmla="*/ 20638 h 330200"/>
                <a:gd name="connsiteX3" fmla="*/ 247650 w 330200"/>
                <a:gd name="connsiteY3" fmla="*/ 20638 h 330200"/>
                <a:gd name="connsiteX4" fmla="*/ 247650 w 330200"/>
                <a:gd name="connsiteY4" fmla="*/ 10319 h 330200"/>
                <a:gd name="connsiteX5" fmla="*/ 257969 w 330200"/>
                <a:gd name="connsiteY5" fmla="*/ 0 h 330200"/>
                <a:gd name="connsiteX6" fmla="*/ 268288 w 330200"/>
                <a:gd name="connsiteY6" fmla="*/ 10319 h 330200"/>
                <a:gd name="connsiteX7" fmla="*/ 268288 w 330200"/>
                <a:gd name="connsiteY7" fmla="*/ 20638 h 330200"/>
                <a:gd name="connsiteX8" fmla="*/ 288925 w 330200"/>
                <a:gd name="connsiteY8" fmla="*/ 20638 h 330200"/>
                <a:gd name="connsiteX9" fmla="*/ 330200 w 330200"/>
                <a:gd name="connsiteY9" fmla="*/ 61913 h 330200"/>
                <a:gd name="connsiteX10" fmla="*/ 330200 w 330200"/>
                <a:gd name="connsiteY10" fmla="*/ 288925 h 330200"/>
                <a:gd name="connsiteX11" fmla="*/ 288925 w 330200"/>
                <a:gd name="connsiteY11" fmla="*/ 330200 h 330200"/>
                <a:gd name="connsiteX12" fmla="*/ 41275 w 330200"/>
                <a:gd name="connsiteY12" fmla="*/ 330200 h 330200"/>
                <a:gd name="connsiteX13" fmla="*/ 0 w 330200"/>
                <a:gd name="connsiteY13" fmla="*/ 288925 h 330200"/>
                <a:gd name="connsiteX14" fmla="*/ 0 w 330200"/>
                <a:gd name="connsiteY14" fmla="*/ 61913 h 330200"/>
                <a:gd name="connsiteX15" fmla="*/ 41275 w 330200"/>
                <a:gd name="connsiteY15" fmla="*/ 20638 h 330200"/>
                <a:gd name="connsiteX16" fmla="*/ 61913 w 330200"/>
                <a:gd name="connsiteY16" fmla="*/ 20638 h 330200"/>
                <a:gd name="connsiteX17" fmla="*/ 61913 w 330200"/>
                <a:gd name="connsiteY17" fmla="*/ 10319 h 330200"/>
                <a:gd name="connsiteX18" fmla="*/ 72231 w 330200"/>
                <a:gd name="connsiteY18" fmla="*/ 0 h 330200"/>
                <a:gd name="connsiteX19" fmla="*/ 20638 w 330200"/>
                <a:gd name="connsiteY19" fmla="*/ 82550 h 330200"/>
                <a:gd name="connsiteX20" fmla="*/ 20638 w 330200"/>
                <a:gd name="connsiteY20" fmla="*/ 288925 h 330200"/>
                <a:gd name="connsiteX21" fmla="*/ 41275 w 330200"/>
                <a:gd name="connsiteY21" fmla="*/ 309563 h 330200"/>
                <a:gd name="connsiteX22" fmla="*/ 288925 w 330200"/>
                <a:gd name="connsiteY22" fmla="*/ 309563 h 330200"/>
                <a:gd name="connsiteX23" fmla="*/ 309563 w 330200"/>
                <a:gd name="connsiteY23" fmla="*/ 288925 h 330200"/>
                <a:gd name="connsiteX24" fmla="*/ 309563 w 330200"/>
                <a:gd name="connsiteY24" fmla="*/ 82550 h 330200"/>
                <a:gd name="connsiteX25" fmla="*/ 20638 w 330200"/>
                <a:gd name="connsiteY25" fmla="*/ 8255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0200" h="330200">
                  <a:moveTo>
                    <a:pt x="72231" y="0"/>
                  </a:moveTo>
                  <a:cubicBezTo>
                    <a:pt x="77930" y="0"/>
                    <a:pt x="82550" y="4620"/>
                    <a:pt x="82550" y="10319"/>
                  </a:cubicBezTo>
                  <a:lnTo>
                    <a:pt x="82550" y="20638"/>
                  </a:lnTo>
                  <a:lnTo>
                    <a:pt x="247650" y="20638"/>
                  </a:lnTo>
                  <a:lnTo>
                    <a:pt x="247650" y="10319"/>
                  </a:lnTo>
                  <a:cubicBezTo>
                    <a:pt x="247650" y="4620"/>
                    <a:pt x="252271" y="0"/>
                    <a:pt x="257969" y="0"/>
                  </a:cubicBezTo>
                  <a:cubicBezTo>
                    <a:pt x="263667" y="0"/>
                    <a:pt x="268288" y="4620"/>
                    <a:pt x="268288" y="10319"/>
                  </a:cubicBezTo>
                  <a:lnTo>
                    <a:pt x="268288" y="20638"/>
                  </a:lnTo>
                  <a:lnTo>
                    <a:pt x="288925" y="20638"/>
                  </a:lnTo>
                  <a:cubicBezTo>
                    <a:pt x="311721" y="20638"/>
                    <a:pt x="330200" y="39117"/>
                    <a:pt x="330200" y="61913"/>
                  </a:cubicBezTo>
                  <a:lnTo>
                    <a:pt x="330200" y="288925"/>
                  </a:lnTo>
                  <a:cubicBezTo>
                    <a:pt x="330200" y="311721"/>
                    <a:pt x="311721" y="330200"/>
                    <a:pt x="288925" y="330200"/>
                  </a:cubicBezTo>
                  <a:lnTo>
                    <a:pt x="41275" y="330200"/>
                  </a:lnTo>
                  <a:cubicBezTo>
                    <a:pt x="18479" y="330200"/>
                    <a:pt x="0" y="311721"/>
                    <a:pt x="0" y="288925"/>
                  </a:cubicBezTo>
                  <a:lnTo>
                    <a:pt x="0" y="61913"/>
                  </a:lnTo>
                  <a:cubicBezTo>
                    <a:pt x="0" y="39117"/>
                    <a:pt x="18479" y="20638"/>
                    <a:pt x="41275" y="20638"/>
                  </a:cubicBezTo>
                  <a:lnTo>
                    <a:pt x="61913" y="20638"/>
                  </a:lnTo>
                  <a:lnTo>
                    <a:pt x="61913" y="10319"/>
                  </a:lnTo>
                  <a:cubicBezTo>
                    <a:pt x="61913" y="4620"/>
                    <a:pt x="66532" y="0"/>
                    <a:pt x="72231" y="0"/>
                  </a:cubicBezTo>
                  <a:close/>
                  <a:moveTo>
                    <a:pt x="20638" y="82550"/>
                  </a:moveTo>
                  <a:lnTo>
                    <a:pt x="20638" y="288925"/>
                  </a:lnTo>
                  <a:cubicBezTo>
                    <a:pt x="20638" y="300323"/>
                    <a:pt x="29877" y="309563"/>
                    <a:pt x="41275" y="309563"/>
                  </a:cubicBezTo>
                  <a:lnTo>
                    <a:pt x="288925" y="309563"/>
                  </a:lnTo>
                  <a:cubicBezTo>
                    <a:pt x="300323" y="309563"/>
                    <a:pt x="309563" y="300323"/>
                    <a:pt x="309563" y="288925"/>
                  </a:cubicBezTo>
                  <a:lnTo>
                    <a:pt x="309563" y="82550"/>
                  </a:lnTo>
                  <a:lnTo>
                    <a:pt x="20638" y="82550"/>
                  </a:lnTo>
                  <a:close/>
                </a:path>
              </a:pathLst>
            </a:custGeom>
            <a:solidFill>
              <a:schemeClr val="accent1"/>
            </a:solidFill>
            <a:ln w="20241" cap="flat">
              <a:noFill/>
              <a:prstDash val="solid"/>
              <a:miter/>
            </a:ln>
          </p:spPr>
          <p:txBody>
            <a:bodyPr rtlCol="0" anchor="ctr"/>
            <a:lstStyle/>
            <a:p>
              <a:endParaRPr lang="zh-CN" altLang="en-US"/>
            </a:p>
          </p:txBody>
        </p:sp>
      </p:grpSp>
      <p:grpSp>
        <p:nvGrpSpPr>
          <p:cNvPr id="84" name="组合 83">
            <a:extLst>
              <a:ext uri="{FF2B5EF4-FFF2-40B4-BE49-F238E27FC236}">
                <a16:creationId xmlns:a16="http://schemas.microsoft.com/office/drawing/2014/main" id="{5A1391F4-E67A-4C99-A82E-ECA1E9CEF48F}"/>
              </a:ext>
            </a:extLst>
          </p:cNvPr>
          <p:cNvGrpSpPr/>
          <p:nvPr/>
        </p:nvGrpSpPr>
        <p:grpSpPr>
          <a:xfrm>
            <a:off x="2946400" y="4514144"/>
            <a:ext cx="330200" cy="330200"/>
            <a:chOff x="2946400" y="2283159"/>
            <a:chExt cx="330200" cy="330200"/>
          </a:xfrm>
        </p:grpSpPr>
        <p:sp>
          <p:nvSpPr>
            <p:cNvPr id="85" name="任意多边形: 形状 84">
              <a:extLst>
                <a:ext uri="{FF2B5EF4-FFF2-40B4-BE49-F238E27FC236}">
                  <a16:creationId xmlns:a16="http://schemas.microsoft.com/office/drawing/2014/main" id="{BB9A5BEE-662B-445B-932B-E6E917C96440}"/>
                </a:ext>
              </a:extLst>
            </p:cNvPr>
            <p:cNvSpPr/>
            <p:nvPr/>
          </p:nvSpPr>
          <p:spPr>
            <a:xfrm>
              <a:off x="3070206" y="2427603"/>
              <a:ext cx="82581" cy="82581"/>
            </a:xfrm>
            <a:custGeom>
              <a:avLst/>
              <a:gdLst>
                <a:gd name="connsiteX0" fmla="*/ 3032 w 82581"/>
                <a:gd name="connsiteY0" fmla="*/ 3032 h 82581"/>
                <a:gd name="connsiteX1" fmla="*/ 17625 w 82581"/>
                <a:gd name="connsiteY1" fmla="*/ 3013 h 82581"/>
                <a:gd name="connsiteX2" fmla="*/ 17643 w 82581"/>
                <a:gd name="connsiteY2" fmla="*/ 3032 h 82581"/>
                <a:gd name="connsiteX3" fmla="*/ 41293 w 82581"/>
                <a:gd name="connsiteY3" fmla="*/ 26703 h 82581"/>
                <a:gd name="connsiteX4" fmla="*/ 64944 w 82581"/>
                <a:gd name="connsiteY4" fmla="*/ 3032 h 82581"/>
                <a:gd name="connsiteX5" fmla="*/ 79555 w 82581"/>
                <a:gd name="connsiteY5" fmla="*/ 3032 h 82581"/>
                <a:gd name="connsiteX6" fmla="*/ 79555 w 82581"/>
                <a:gd name="connsiteY6" fmla="*/ 17643 h 82581"/>
                <a:gd name="connsiteX7" fmla="*/ 55884 w 82581"/>
                <a:gd name="connsiteY7" fmla="*/ 41293 h 82581"/>
                <a:gd name="connsiteX8" fmla="*/ 79555 w 82581"/>
                <a:gd name="connsiteY8" fmla="*/ 64944 h 82581"/>
                <a:gd name="connsiteX9" fmla="*/ 79555 w 82581"/>
                <a:gd name="connsiteY9" fmla="*/ 79555 h 82581"/>
                <a:gd name="connsiteX10" fmla="*/ 64944 w 82581"/>
                <a:gd name="connsiteY10" fmla="*/ 79555 h 82581"/>
                <a:gd name="connsiteX11" fmla="*/ 41293 w 82581"/>
                <a:gd name="connsiteY11" fmla="*/ 55884 h 82581"/>
                <a:gd name="connsiteX12" fmla="*/ 17643 w 82581"/>
                <a:gd name="connsiteY12" fmla="*/ 79555 h 82581"/>
                <a:gd name="connsiteX13" fmla="*/ 3032 w 82581"/>
                <a:gd name="connsiteY13" fmla="*/ 79555 h 82581"/>
                <a:gd name="connsiteX14" fmla="*/ 3032 w 82581"/>
                <a:gd name="connsiteY14" fmla="*/ 64944 h 82581"/>
                <a:gd name="connsiteX15" fmla="*/ 26703 w 82581"/>
                <a:gd name="connsiteY15" fmla="*/ 41293 h 82581"/>
                <a:gd name="connsiteX16" fmla="*/ 3032 w 82581"/>
                <a:gd name="connsiteY16" fmla="*/ 17643 h 82581"/>
                <a:gd name="connsiteX17" fmla="*/ 3013 w 82581"/>
                <a:gd name="connsiteY17" fmla="*/ 3050 h 82581"/>
                <a:gd name="connsiteX18" fmla="*/ 3032 w 82581"/>
                <a:gd name="connsiteY18" fmla="*/ 3032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581" h="82581">
                  <a:moveTo>
                    <a:pt x="3032" y="3032"/>
                  </a:moveTo>
                  <a:cubicBezTo>
                    <a:pt x="7056" y="-1003"/>
                    <a:pt x="13590" y="-1012"/>
                    <a:pt x="17625" y="3013"/>
                  </a:cubicBezTo>
                  <a:cubicBezTo>
                    <a:pt x="17631" y="3019"/>
                    <a:pt x="17637" y="3025"/>
                    <a:pt x="17643" y="3032"/>
                  </a:cubicBezTo>
                  <a:lnTo>
                    <a:pt x="41293" y="26703"/>
                  </a:lnTo>
                  <a:lnTo>
                    <a:pt x="64944" y="3032"/>
                  </a:lnTo>
                  <a:cubicBezTo>
                    <a:pt x="68979" y="-1003"/>
                    <a:pt x="75521" y="-1003"/>
                    <a:pt x="79555" y="3032"/>
                  </a:cubicBezTo>
                  <a:cubicBezTo>
                    <a:pt x="83590" y="7066"/>
                    <a:pt x="83590" y="13608"/>
                    <a:pt x="79555" y="17643"/>
                  </a:cubicBezTo>
                  <a:lnTo>
                    <a:pt x="55884" y="41293"/>
                  </a:lnTo>
                  <a:lnTo>
                    <a:pt x="79555" y="64944"/>
                  </a:lnTo>
                  <a:cubicBezTo>
                    <a:pt x="83590" y="68979"/>
                    <a:pt x="83590" y="75521"/>
                    <a:pt x="79555" y="79555"/>
                  </a:cubicBezTo>
                  <a:cubicBezTo>
                    <a:pt x="75521" y="83590"/>
                    <a:pt x="68979" y="83590"/>
                    <a:pt x="64944" y="79555"/>
                  </a:cubicBezTo>
                  <a:lnTo>
                    <a:pt x="41293" y="55884"/>
                  </a:lnTo>
                  <a:lnTo>
                    <a:pt x="17643" y="79555"/>
                  </a:lnTo>
                  <a:cubicBezTo>
                    <a:pt x="13608" y="83590"/>
                    <a:pt x="7066" y="83590"/>
                    <a:pt x="3032" y="79555"/>
                  </a:cubicBezTo>
                  <a:cubicBezTo>
                    <a:pt x="-1003" y="75521"/>
                    <a:pt x="-1003" y="68979"/>
                    <a:pt x="3032" y="64944"/>
                  </a:cubicBezTo>
                  <a:lnTo>
                    <a:pt x="26703" y="41293"/>
                  </a:lnTo>
                  <a:lnTo>
                    <a:pt x="3032" y="17643"/>
                  </a:lnTo>
                  <a:cubicBezTo>
                    <a:pt x="-1003" y="13618"/>
                    <a:pt x="-1012" y="7085"/>
                    <a:pt x="3013" y="3050"/>
                  </a:cubicBezTo>
                  <a:cubicBezTo>
                    <a:pt x="3019" y="3044"/>
                    <a:pt x="3025" y="3038"/>
                    <a:pt x="3032" y="3032"/>
                  </a:cubicBezTo>
                  <a:close/>
                </a:path>
              </a:pathLst>
            </a:custGeom>
            <a:solidFill>
              <a:schemeClr val="accent1"/>
            </a:solidFill>
            <a:ln w="20241"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AD1CE522-E5B1-4632-B95A-5DF46ED7802D}"/>
                </a:ext>
              </a:extLst>
            </p:cNvPr>
            <p:cNvSpPr/>
            <p:nvPr/>
          </p:nvSpPr>
          <p:spPr>
            <a:xfrm>
              <a:off x="2946400" y="2283159"/>
              <a:ext cx="330200" cy="330200"/>
            </a:xfrm>
            <a:custGeom>
              <a:avLst/>
              <a:gdLst>
                <a:gd name="connsiteX0" fmla="*/ 72231 w 330200"/>
                <a:gd name="connsiteY0" fmla="*/ 0 h 330200"/>
                <a:gd name="connsiteX1" fmla="*/ 82550 w 330200"/>
                <a:gd name="connsiteY1" fmla="*/ 10319 h 330200"/>
                <a:gd name="connsiteX2" fmla="*/ 82550 w 330200"/>
                <a:gd name="connsiteY2" fmla="*/ 20638 h 330200"/>
                <a:gd name="connsiteX3" fmla="*/ 247650 w 330200"/>
                <a:gd name="connsiteY3" fmla="*/ 20638 h 330200"/>
                <a:gd name="connsiteX4" fmla="*/ 247650 w 330200"/>
                <a:gd name="connsiteY4" fmla="*/ 10319 h 330200"/>
                <a:gd name="connsiteX5" fmla="*/ 257969 w 330200"/>
                <a:gd name="connsiteY5" fmla="*/ 0 h 330200"/>
                <a:gd name="connsiteX6" fmla="*/ 268288 w 330200"/>
                <a:gd name="connsiteY6" fmla="*/ 10319 h 330200"/>
                <a:gd name="connsiteX7" fmla="*/ 268288 w 330200"/>
                <a:gd name="connsiteY7" fmla="*/ 20638 h 330200"/>
                <a:gd name="connsiteX8" fmla="*/ 288925 w 330200"/>
                <a:gd name="connsiteY8" fmla="*/ 20638 h 330200"/>
                <a:gd name="connsiteX9" fmla="*/ 330200 w 330200"/>
                <a:gd name="connsiteY9" fmla="*/ 61913 h 330200"/>
                <a:gd name="connsiteX10" fmla="*/ 330200 w 330200"/>
                <a:gd name="connsiteY10" fmla="*/ 288925 h 330200"/>
                <a:gd name="connsiteX11" fmla="*/ 288925 w 330200"/>
                <a:gd name="connsiteY11" fmla="*/ 330200 h 330200"/>
                <a:gd name="connsiteX12" fmla="*/ 41275 w 330200"/>
                <a:gd name="connsiteY12" fmla="*/ 330200 h 330200"/>
                <a:gd name="connsiteX13" fmla="*/ 0 w 330200"/>
                <a:gd name="connsiteY13" fmla="*/ 288925 h 330200"/>
                <a:gd name="connsiteX14" fmla="*/ 0 w 330200"/>
                <a:gd name="connsiteY14" fmla="*/ 61913 h 330200"/>
                <a:gd name="connsiteX15" fmla="*/ 41275 w 330200"/>
                <a:gd name="connsiteY15" fmla="*/ 20638 h 330200"/>
                <a:gd name="connsiteX16" fmla="*/ 61913 w 330200"/>
                <a:gd name="connsiteY16" fmla="*/ 20638 h 330200"/>
                <a:gd name="connsiteX17" fmla="*/ 61913 w 330200"/>
                <a:gd name="connsiteY17" fmla="*/ 10319 h 330200"/>
                <a:gd name="connsiteX18" fmla="*/ 72231 w 330200"/>
                <a:gd name="connsiteY18" fmla="*/ 0 h 330200"/>
                <a:gd name="connsiteX19" fmla="*/ 20638 w 330200"/>
                <a:gd name="connsiteY19" fmla="*/ 82550 h 330200"/>
                <a:gd name="connsiteX20" fmla="*/ 20638 w 330200"/>
                <a:gd name="connsiteY20" fmla="*/ 288925 h 330200"/>
                <a:gd name="connsiteX21" fmla="*/ 41275 w 330200"/>
                <a:gd name="connsiteY21" fmla="*/ 309563 h 330200"/>
                <a:gd name="connsiteX22" fmla="*/ 288925 w 330200"/>
                <a:gd name="connsiteY22" fmla="*/ 309563 h 330200"/>
                <a:gd name="connsiteX23" fmla="*/ 309563 w 330200"/>
                <a:gd name="connsiteY23" fmla="*/ 288925 h 330200"/>
                <a:gd name="connsiteX24" fmla="*/ 309563 w 330200"/>
                <a:gd name="connsiteY24" fmla="*/ 82550 h 330200"/>
                <a:gd name="connsiteX25" fmla="*/ 20638 w 330200"/>
                <a:gd name="connsiteY25" fmla="*/ 8255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0200" h="330200">
                  <a:moveTo>
                    <a:pt x="72231" y="0"/>
                  </a:moveTo>
                  <a:cubicBezTo>
                    <a:pt x="77930" y="0"/>
                    <a:pt x="82550" y="4620"/>
                    <a:pt x="82550" y="10319"/>
                  </a:cubicBezTo>
                  <a:lnTo>
                    <a:pt x="82550" y="20638"/>
                  </a:lnTo>
                  <a:lnTo>
                    <a:pt x="247650" y="20638"/>
                  </a:lnTo>
                  <a:lnTo>
                    <a:pt x="247650" y="10319"/>
                  </a:lnTo>
                  <a:cubicBezTo>
                    <a:pt x="247650" y="4620"/>
                    <a:pt x="252271" y="0"/>
                    <a:pt x="257969" y="0"/>
                  </a:cubicBezTo>
                  <a:cubicBezTo>
                    <a:pt x="263667" y="0"/>
                    <a:pt x="268288" y="4620"/>
                    <a:pt x="268288" y="10319"/>
                  </a:cubicBezTo>
                  <a:lnTo>
                    <a:pt x="268288" y="20638"/>
                  </a:lnTo>
                  <a:lnTo>
                    <a:pt x="288925" y="20638"/>
                  </a:lnTo>
                  <a:cubicBezTo>
                    <a:pt x="311721" y="20638"/>
                    <a:pt x="330200" y="39117"/>
                    <a:pt x="330200" y="61913"/>
                  </a:cubicBezTo>
                  <a:lnTo>
                    <a:pt x="330200" y="288925"/>
                  </a:lnTo>
                  <a:cubicBezTo>
                    <a:pt x="330200" y="311721"/>
                    <a:pt x="311721" y="330200"/>
                    <a:pt x="288925" y="330200"/>
                  </a:cubicBezTo>
                  <a:lnTo>
                    <a:pt x="41275" y="330200"/>
                  </a:lnTo>
                  <a:cubicBezTo>
                    <a:pt x="18479" y="330200"/>
                    <a:pt x="0" y="311721"/>
                    <a:pt x="0" y="288925"/>
                  </a:cubicBezTo>
                  <a:lnTo>
                    <a:pt x="0" y="61913"/>
                  </a:lnTo>
                  <a:cubicBezTo>
                    <a:pt x="0" y="39117"/>
                    <a:pt x="18479" y="20638"/>
                    <a:pt x="41275" y="20638"/>
                  </a:cubicBezTo>
                  <a:lnTo>
                    <a:pt x="61913" y="20638"/>
                  </a:lnTo>
                  <a:lnTo>
                    <a:pt x="61913" y="10319"/>
                  </a:lnTo>
                  <a:cubicBezTo>
                    <a:pt x="61913" y="4620"/>
                    <a:pt x="66532" y="0"/>
                    <a:pt x="72231" y="0"/>
                  </a:cubicBezTo>
                  <a:close/>
                  <a:moveTo>
                    <a:pt x="20638" y="82550"/>
                  </a:moveTo>
                  <a:lnTo>
                    <a:pt x="20638" y="288925"/>
                  </a:lnTo>
                  <a:cubicBezTo>
                    <a:pt x="20638" y="300323"/>
                    <a:pt x="29877" y="309563"/>
                    <a:pt x="41275" y="309563"/>
                  </a:cubicBezTo>
                  <a:lnTo>
                    <a:pt x="288925" y="309563"/>
                  </a:lnTo>
                  <a:cubicBezTo>
                    <a:pt x="300323" y="309563"/>
                    <a:pt x="309563" y="300323"/>
                    <a:pt x="309563" y="288925"/>
                  </a:cubicBezTo>
                  <a:lnTo>
                    <a:pt x="309563" y="82550"/>
                  </a:lnTo>
                  <a:lnTo>
                    <a:pt x="20638" y="82550"/>
                  </a:lnTo>
                  <a:close/>
                </a:path>
              </a:pathLst>
            </a:custGeom>
            <a:solidFill>
              <a:schemeClr val="accent1"/>
            </a:solidFill>
            <a:ln w="20241" cap="flat">
              <a:noFill/>
              <a:prstDash val="solid"/>
              <a:miter/>
            </a:ln>
          </p:spPr>
          <p:txBody>
            <a:bodyPr rtlCol="0" anchor="ctr"/>
            <a:lstStyle/>
            <a:p>
              <a:endParaRPr lang="zh-CN" altLang="en-US"/>
            </a:p>
          </p:txBody>
        </p:sp>
      </p:grpSp>
      <p:grpSp>
        <p:nvGrpSpPr>
          <p:cNvPr id="21" name="组合 20">
            <a:extLst>
              <a:ext uri="{FF2B5EF4-FFF2-40B4-BE49-F238E27FC236}">
                <a16:creationId xmlns:a16="http://schemas.microsoft.com/office/drawing/2014/main" id="{D73FEFD2-7BDC-4BA2-B0D5-53D7DDB40A3B}"/>
              </a:ext>
            </a:extLst>
          </p:cNvPr>
          <p:cNvGrpSpPr/>
          <p:nvPr/>
        </p:nvGrpSpPr>
        <p:grpSpPr>
          <a:xfrm>
            <a:off x="2946400" y="5249339"/>
            <a:ext cx="330200" cy="330200"/>
            <a:chOff x="2946400" y="5249339"/>
            <a:chExt cx="330200" cy="330200"/>
          </a:xfrm>
          <a:solidFill>
            <a:schemeClr val="accent1"/>
          </a:solidFill>
        </p:grpSpPr>
        <p:sp>
          <p:nvSpPr>
            <p:cNvPr id="16" name="任意多边形: 形状 15">
              <a:extLst>
                <a:ext uri="{FF2B5EF4-FFF2-40B4-BE49-F238E27FC236}">
                  <a16:creationId xmlns:a16="http://schemas.microsoft.com/office/drawing/2014/main" id="{A4271F92-B9BC-46D6-81F0-086237D40EE8}"/>
                </a:ext>
              </a:extLst>
            </p:cNvPr>
            <p:cNvSpPr/>
            <p:nvPr/>
          </p:nvSpPr>
          <p:spPr>
            <a:xfrm>
              <a:off x="3059893" y="5393783"/>
              <a:ext cx="113537" cy="82586"/>
            </a:xfrm>
            <a:custGeom>
              <a:avLst/>
              <a:gdLst>
                <a:gd name="connsiteX0" fmla="*/ 110506 w 113537"/>
                <a:gd name="connsiteY0" fmla="*/ 3032 h 82586"/>
                <a:gd name="connsiteX1" fmla="*/ 110525 w 113537"/>
                <a:gd name="connsiteY1" fmla="*/ 17625 h 82586"/>
                <a:gd name="connsiteX2" fmla="*/ 110506 w 113537"/>
                <a:gd name="connsiteY2" fmla="*/ 17643 h 82586"/>
                <a:gd name="connsiteX3" fmla="*/ 48594 w 113537"/>
                <a:gd name="connsiteY3" fmla="*/ 79555 h 82586"/>
                <a:gd name="connsiteX4" fmla="*/ 34001 w 113537"/>
                <a:gd name="connsiteY4" fmla="*/ 79574 h 82586"/>
                <a:gd name="connsiteX5" fmla="*/ 33982 w 113537"/>
                <a:gd name="connsiteY5" fmla="*/ 79555 h 82586"/>
                <a:gd name="connsiteX6" fmla="*/ 3026 w 113537"/>
                <a:gd name="connsiteY6" fmla="*/ 48599 h 82586"/>
                <a:gd name="connsiteX7" fmla="*/ 3026 w 113537"/>
                <a:gd name="connsiteY7" fmla="*/ 33988 h 82586"/>
                <a:gd name="connsiteX8" fmla="*/ 17637 w 113537"/>
                <a:gd name="connsiteY8" fmla="*/ 33988 h 82586"/>
                <a:gd name="connsiteX9" fmla="*/ 41288 w 113537"/>
                <a:gd name="connsiteY9" fmla="*/ 57659 h 82586"/>
                <a:gd name="connsiteX10" fmla="*/ 95895 w 113537"/>
                <a:gd name="connsiteY10" fmla="*/ 3032 h 82586"/>
                <a:gd name="connsiteX11" fmla="*/ 110488 w 113537"/>
                <a:gd name="connsiteY11" fmla="*/ 3013 h 82586"/>
                <a:gd name="connsiteX12" fmla="*/ 110506 w 113537"/>
                <a:gd name="connsiteY12" fmla="*/ 3032 h 82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537" h="82586">
                  <a:moveTo>
                    <a:pt x="110506" y="3032"/>
                  </a:moveTo>
                  <a:cubicBezTo>
                    <a:pt x="114541" y="7056"/>
                    <a:pt x="114549" y="13590"/>
                    <a:pt x="110525" y="17625"/>
                  </a:cubicBezTo>
                  <a:cubicBezTo>
                    <a:pt x="110519" y="17631"/>
                    <a:pt x="110512" y="17637"/>
                    <a:pt x="110506" y="17643"/>
                  </a:cubicBezTo>
                  <a:lnTo>
                    <a:pt x="48594" y="79555"/>
                  </a:lnTo>
                  <a:cubicBezTo>
                    <a:pt x="44569" y="83590"/>
                    <a:pt x="38036" y="83598"/>
                    <a:pt x="34001" y="79574"/>
                  </a:cubicBezTo>
                  <a:cubicBezTo>
                    <a:pt x="33995" y="79568"/>
                    <a:pt x="33989" y="79562"/>
                    <a:pt x="33982" y="79555"/>
                  </a:cubicBezTo>
                  <a:lnTo>
                    <a:pt x="3026" y="48599"/>
                  </a:lnTo>
                  <a:cubicBezTo>
                    <a:pt x="-1009" y="44564"/>
                    <a:pt x="-1009" y="38023"/>
                    <a:pt x="3026" y="33988"/>
                  </a:cubicBezTo>
                  <a:cubicBezTo>
                    <a:pt x="7061" y="29953"/>
                    <a:pt x="13603" y="29953"/>
                    <a:pt x="17637" y="33988"/>
                  </a:cubicBezTo>
                  <a:lnTo>
                    <a:pt x="41288" y="57659"/>
                  </a:lnTo>
                  <a:lnTo>
                    <a:pt x="95895" y="3032"/>
                  </a:lnTo>
                  <a:cubicBezTo>
                    <a:pt x="99919" y="-1003"/>
                    <a:pt x="106453" y="-1012"/>
                    <a:pt x="110488" y="3013"/>
                  </a:cubicBezTo>
                  <a:cubicBezTo>
                    <a:pt x="110494" y="3019"/>
                    <a:pt x="110500" y="3025"/>
                    <a:pt x="110506" y="3032"/>
                  </a:cubicBezTo>
                  <a:close/>
                </a:path>
              </a:pathLst>
            </a:custGeom>
            <a:grpFill/>
            <a:ln w="20241"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DE9ADBEC-C37D-433E-A73B-0574B57A6F08}"/>
                </a:ext>
              </a:extLst>
            </p:cNvPr>
            <p:cNvSpPr/>
            <p:nvPr/>
          </p:nvSpPr>
          <p:spPr>
            <a:xfrm>
              <a:off x="2946400" y="5249339"/>
              <a:ext cx="330200" cy="330200"/>
            </a:xfrm>
            <a:custGeom>
              <a:avLst/>
              <a:gdLst>
                <a:gd name="connsiteX0" fmla="*/ 72231 w 330200"/>
                <a:gd name="connsiteY0" fmla="*/ 0 h 330200"/>
                <a:gd name="connsiteX1" fmla="*/ 82550 w 330200"/>
                <a:gd name="connsiteY1" fmla="*/ 10319 h 330200"/>
                <a:gd name="connsiteX2" fmla="*/ 82550 w 330200"/>
                <a:gd name="connsiteY2" fmla="*/ 20638 h 330200"/>
                <a:gd name="connsiteX3" fmla="*/ 247650 w 330200"/>
                <a:gd name="connsiteY3" fmla="*/ 20638 h 330200"/>
                <a:gd name="connsiteX4" fmla="*/ 247650 w 330200"/>
                <a:gd name="connsiteY4" fmla="*/ 10319 h 330200"/>
                <a:gd name="connsiteX5" fmla="*/ 257969 w 330200"/>
                <a:gd name="connsiteY5" fmla="*/ 0 h 330200"/>
                <a:gd name="connsiteX6" fmla="*/ 268288 w 330200"/>
                <a:gd name="connsiteY6" fmla="*/ 10319 h 330200"/>
                <a:gd name="connsiteX7" fmla="*/ 268288 w 330200"/>
                <a:gd name="connsiteY7" fmla="*/ 20638 h 330200"/>
                <a:gd name="connsiteX8" fmla="*/ 288925 w 330200"/>
                <a:gd name="connsiteY8" fmla="*/ 20638 h 330200"/>
                <a:gd name="connsiteX9" fmla="*/ 330200 w 330200"/>
                <a:gd name="connsiteY9" fmla="*/ 61913 h 330200"/>
                <a:gd name="connsiteX10" fmla="*/ 330200 w 330200"/>
                <a:gd name="connsiteY10" fmla="*/ 288925 h 330200"/>
                <a:gd name="connsiteX11" fmla="*/ 288925 w 330200"/>
                <a:gd name="connsiteY11" fmla="*/ 330200 h 330200"/>
                <a:gd name="connsiteX12" fmla="*/ 41275 w 330200"/>
                <a:gd name="connsiteY12" fmla="*/ 330200 h 330200"/>
                <a:gd name="connsiteX13" fmla="*/ 0 w 330200"/>
                <a:gd name="connsiteY13" fmla="*/ 288925 h 330200"/>
                <a:gd name="connsiteX14" fmla="*/ 0 w 330200"/>
                <a:gd name="connsiteY14" fmla="*/ 61913 h 330200"/>
                <a:gd name="connsiteX15" fmla="*/ 41275 w 330200"/>
                <a:gd name="connsiteY15" fmla="*/ 20638 h 330200"/>
                <a:gd name="connsiteX16" fmla="*/ 61913 w 330200"/>
                <a:gd name="connsiteY16" fmla="*/ 20638 h 330200"/>
                <a:gd name="connsiteX17" fmla="*/ 61913 w 330200"/>
                <a:gd name="connsiteY17" fmla="*/ 10319 h 330200"/>
                <a:gd name="connsiteX18" fmla="*/ 72231 w 330200"/>
                <a:gd name="connsiteY18" fmla="*/ 0 h 330200"/>
                <a:gd name="connsiteX19" fmla="*/ 20638 w 330200"/>
                <a:gd name="connsiteY19" fmla="*/ 82550 h 330200"/>
                <a:gd name="connsiteX20" fmla="*/ 20638 w 330200"/>
                <a:gd name="connsiteY20" fmla="*/ 288925 h 330200"/>
                <a:gd name="connsiteX21" fmla="*/ 41275 w 330200"/>
                <a:gd name="connsiteY21" fmla="*/ 309563 h 330200"/>
                <a:gd name="connsiteX22" fmla="*/ 288925 w 330200"/>
                <a:gd name="connsiteY22" fmla="*/ 309563 h 330200"/>
                <a:gd name="connsiteX23" fmla="*/ 309563 w 330200"/>
                <a:gd name="connsiteY23" fmla="*/ 288925 h 330200"/>
                <a:gd name="connsiteX24" fmla="*/ 309563 w 330200"/>
                <a:gd name="connsiteY24" fmla="*/ 82550 h 330200"/>
                <a:gd name="connsiteX25" fmla="*/ 20638 w 330200"/>
                <a:gd name="connsiteY25" fmla="*/ 8255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0200" h="330200">
                  <a:moveTo>
                    <a:pt x="72231" y="0"/>
                  </a:moveTo>
                  <a:cubicBezTo>
                    <a:pt x="77930" y="0"/>
                    <a:pt x="82550" y="4620"/>
                    <a:pt x="82550" y="10319"/>
                  </a:cubicBezTo>
                  <a:lnTo>
                    <a:pt x="82550" y="20638"/>
                  </a:lnTo>
                  <a:lnTo>
                    <a:pt x="247650" y="20638"/>
                  </a:lnTo>
                  <a:lnTo>
                    <a:pt x="247650" y="10319"/>
                  </a:lnTo>
                  <a:cubicBezTo>
                    <a:pt x="247650" y="4620"/>
                    <a:pt x="252271" y="0"/>
                    <a:pt x="257969" y="0"/>
                  </a:cubicBezTo>
                  <a:cubicBezTo>
                    <a:pt x="263667" y="0"/>
                    <a:pt x="268288" y="4620"/>
                    <a:pt x="268288" y="10319"/>
                  </a:cubicBezTo>
                  <a:lnTo>
                    <a:pt x="268288" y="20638"/>
                  </a:lnTo>
                  <a:lnTo>
                    <a:pt x="288925" y="20638"/>
                  </a:lnTo>
                  <a:cubicBezTo>
                    <a:pt x="311721" y="20638"/>
                    <a:pt x="330200" y="39117"/>
                    <a:pt x="330200" y="61913"/>
                  </a:cubicBezTo>
                  <a:lnTo>
                    <a:pt x="330200" y="288925"/>
                  </a:lnTo>
                  <a:cubicBezTo>
                    <a:pt x="330200" y="311721"/>
                    <a:pt x="311721" y="330200"/>
                    <a:pt x="288925" y="330200"/>
                  </a:cubicBezTo>
                  <a:lnTo>
                    <a:pt x="41275" y="330200"/>
                  </a:lnTo>
                  <a:cubicBezTo>
                    <a:pt x="18479" y="330200"/>
                    <a:pt x="0" y="311721"/>
                    <a:pt x="0" y="288925"/>
                  </a:cubicBezTo>
                  <a:lnTo>
                    <a:pt x="0" y="61913"/>
                  </a:lnTo>
                  <a:cubicBezTo>
                    <a:pt x="0" y="39117"/>
                    <a:pt x="18479" y="20638"/>
                    <a:pt x="41275" y="20638"/>
                  </a:cubicBezTo>
                  <a:lnTo>
                    <a:pt x="61913" y="20638"/>
                  </a:lnTo>
                  <a:lnTo>
                    <a:pt x="61913" y="10319"/>
                  </a:lnTo>
                  <a:cubicBezTo>
                    <a:pt x="61913" y="4620"/>
                    <a:pt x="66532" y="0"/>
                    <a:pt x="72231" y="0"/>
                  </a:cubicBezTo>
                  <a:close/>
                  <a:moveTo>
                    <a:pt x="20638" y="82550"/>
                  </a:moveTo>
                  <a:lnTo>
                    <a:pt x="20638" y="288925"/>
                  </a:lnTo>
                  <a:cubicBezTo>
                    <a:pt x="20638" y="300323"/>
                    <a:pt x="29877" y="309563"/>
                    <a:pt x="41275" y="309563"/>
                  </a:cubicBezTo>
                  <a:lnTo>
                    <a:pt x="288925" y="309563"/>
                  </a:lnTo>
                  <a:cubicBezTo>
                    <a:pt x="300323" y="309563"/>
                    <a:pt x="309563" y="300323"/>
                    <a:pt x="309563" y="288925"/>
                  </a:cubicBezTo>
                  <a:lnTo>
                    <a:pt x="309563" y="82550"/>
                  </a:lnTo>
                  <a:lnTo>
                    <a:pt x="20638" y="82550"/>
                  </a:lnTo>
                  <a:close/>
                </a:path>
              </a:pathLst>
            </a:custGeom>
            <a:grpFill/>
            <a:ln w="20241"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879091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B7FB13-7CCB-4768-BEE0-69AC1F5C627A}"/>
              </a:ext>
            </a:extLst>
          </p:cNvPr>
          <p:cNvSpPr>
            <a:spLocks noGrp="1"/>
          </p:cNvSpPr>
          <p:nvPr>
            <p:ph type="title"/>
          </p:nvPr>
        </p:nvSpPr>
        <p:spPr/>
        <p:txBody>
          <a:bodyPr/>
          <a:lstStyle/>
          <a:p>
            <a:r>
              <a:rPr lang="zh-CN" altLang="en-US" dirty="0"/>
              <a:t>积极链接</a:t>
            </a:r>
          </a:p>
        </p:txBody>
      </p:sp>
      <p:sp>
        <p:nvSpPr>
          <p:cNvPr id="7" name="文本框 6">
            <a:extLst>
              <a:ext uri="{FF2B5EF4-FFF2-40B4-BE49-F238E27FC236}">
                <a16:creationId xmlns:a16="http://schemas.microsoft.com/office/drawing/2014/main" id="{808CCB51-3EB9-482C-B2D7-716571525B84}"/>
              </a:ext>
            </a:extLst>
          </p:cNvPr>
          <p:cNvSpPr txBox="1"/>
          <p:nvPr/>
        </p:nvSpPr>
        <p:spPr>
          <a:xfrm>
            <a:off x="1537270" y="1431786"/>
            <a:ext cx="9117460" cy="36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lnSpc>
                <a:spcPct val="130000"/>
              </a:lnSpc>
            </a:pPr>
            <a:r>
              <a:rPr lang="zh-CN" altLang="en-US" sz="2000" dirty="0">
                <a:latin typeface="+mn-ea"/>
                <a:ea typeface="+mn-ea"/>
              </a:rPr>
              <a:t>人际关系互动过程中的重要环节</a:t>
            </a:r>
            <a:endParaRPr lang="en-US" sz="2000" dirty="0">
              <a:latin typeface="+mn-ea"/>
              <a:ea typeface="+mn-ea"/>
            </a:endParaRPr>
          </a:p>
        </p:txBody>
      </p:sp>
      <p:sp>
        <p:nvSpPr>
          <p:cNvPr id="24" name="文本框 23">
            <a:extLst>
              <a:ext uri="{FF2B5EF4-FFF2-40B4-BE49-F238E27FC236}">
                <a16:creationId xmlns:a16="http://schemas.microsoft.com/office/drawing/2014/main" id="{CCE70D40-8E8C-474C-ADD2-C08DC185B230}"/>
              </a:ext>
            </a:extLst>
          </p:cNvPr>
          <p:cNvSpPr txBox="1"/>
          <p:nvPr/>
        </p:nvSpPr>
        <p:spPr>
          <a:xfrm>
            <a:off x="1283655" y="1919585"/>
            <a:ext cx="9624691" cy="60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just">
              <a:lnSpc>
                <a:spcPct val="130000"/>
              </a:lnSpc>
            </a:pPr>
            <a:r>
              <a:rPr lang="zh-CN" altLang="en-US" sz="1600" b="0" dirty="0">
                <a:latin typeface="+mn-ea"/>
                <a:ea typeface="+mn-ea"/>
              </a:rPr>
              <a:t>就是能够得到积极回应。当自己说出一个话题时，别人能够回复自己，如果没有回复，或者忽视了自己的问题，那么就会感觉到一种不舒适感。事事有回音，事事有着落，是我们共同的诉求。在工作环境中也是如此。</a:t>
            </a:r>
          </a:p>
        </p:txBody>
      </p:sp>
      <p:grpSp>
        <p:nvGrpSpPr>
          <p:cNvPr id="30" name="组合 29">
            <a:extLst>
              <a:ext uri="{FF2B5EF4-FFF2-40B4-BE49-F238E27FC236}">
                <a16:creationId xmlns:a16="http://schemas.microsoft.com/office/drawing/2014/main" id="{E9163EC9-72F2-4CE6-9A2C-54A9A4131AA8}"/>
              </a:ext>
            </a:extLst>
          </p:cNvPr>
          <p:cNvGrpSpPr>
            <a:grpSpLocks/>
          </p:cNvGrpSpPr>
          <p:nvPr/>
        </p:nvGrpSpPr>
        <p:grpSpPr>
          <a:xfrm>
            <a:off x="9459352" y="3236334"/>
            <a:ext cx="525465" cy="525465"/>
            <a:chOff x="6555521" y="4191985"/>
            <a:chExt cx="588152" cy="588152"/>
          </a:xfrm>
        </p:grpSpPr>
        <p:grpSp>
          <p:nvGrpSpPr>
            <p:cNvPr id="31" name="组合 30">
              <a:extLst>
                <a:ext uri="{FF2B5EF4-FFF2-40B4-BE49-F238E27FC236}">
                  <a16:creationId xmlns:a16="http://schemas.microsoft.com/office/drawing/2014/main" id="{F15C423A-9CB5-41E9-8CB9-E2A687F4B183}"/>
                </a:ext>
              </a:extLst>
            </p:cNvPr>
            <p:cNvGrpSpPr/>
            <p:nvPr/>
          </p:nvGrpSpPr>
          <p:grpSpPr>
            <a:xfrm>
              <a:off x="6555521" y="4191985"/>
              <a:ext cx="588152" cy="588152"/>
              <a:chOff x="10383138" y="448126"/>
              <a:chExt cx="139259" cy="252216"/>
            </a:xfrm>
          </p:grpSpPr>
          <p:sp>
            <p:nvSpPr>
              <p:cNvPr id="33" name="矩形: 圆角 32">
                <a:extLst>
                  <a:ext uri="{FF2B5EF4-FFF2-40B4-BE49-F238E27FC236}">
                    <a16:creationId xmlns:a16="http://schemas.microsoft.com/office/drawing/2014/main" id="{C135031F-8279-4126-82F8-0A9909184DA5}"/>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ounded Rectangle 5_1">
                <a:extLst>
                  <a:ext uri="{FF2B5EF4-FFF2-40B4-BE49-F238E27FC236}">
                    <a16:creationId xmlns:a16="http://schemas.microsoft.com/office/drawing/2014/main" id="{B6A0F70E-8D2B-4FF6-AAD7-63F0791517C2}"/>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32" name="图形 31">
              <a:extLst>
                <a:ext uri="{FF2B5EF4-FFF2-40B4-BE49-F238E27FC236}">
                  <a16:creationId xmlns:a16="http://schemas.microsoft.com/office/drawing/2014/main" id="{C152F6A0-CF7D-4B04-B9EE-CFF0EA9F6DA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76027" y="4335490"/>
              <a:ext cx="347140" cy="347140"/>
            </a:xfrm>
            <a:prstGeom prst="rect">
              <a:avLst/>
            </a:prstGeom>
          </p:spPr>
        </p:pic>
      </p:grpSp>
      <p:grpSp>
        <p:nvGrpSpPr>
          <p:cNvPr id="25" name="组合 24">
            <a:extLst>
              <a:ext uri="{FF2B5EF4-FFF2-40B4-BE49-F238E27FC236}">
                <a16:creationId xmlns:a16="http://schemas.microsoft.com/office/drawing/2014/main" id="{DE264431-0DEE-4B6C-A16C-44BF3EE61816}"/>
              </a:ext>
            </a:extLst>
          </p:cNvPr>
          <p:cNvGrpSpPr>
            <a:grpSpLocks/>
          </p:cNvGrpSpPr>
          <p:nvPr/>
        </p:nvGrpSpPr>
        <p:grpSpPr>
          <a:xfrm>
            <a:off x="2211949" y="3236334"/>
            <a:ext cx="525465" cy="525465"/>
            <a:chOff x="3765249" y="4693109"/>
            <a:chExt cx="588152" cy="588152"/>
          </a:xfrm>
        </p:grpSpPr>
        <p:grpSp>
          <p:nvGrpSpPr>
            <p:cNvPr id="26" name="组合 25">
              <a:extLst>
                <a:ext uri="{FF2B5EF4-FFF2-40B4-BE49-F238E27FC236}">
                  <a16:creationId xmlns:a16="http://schemas.microsoft.com/office/drawing/2014/main" id="{17C4BC95-E4D8-4F70-95F6-5499357E5FC8}"/>
                </a:ext>
              </a:extLst>
            </p:cNvPr>
            <p:cNvGrpSpPr/>
            <p:nvPr/>
          </p:nvGrpSpPr>
          <p:grpSpPr>
            <a:xfrm>
              <a:off x="3765249" y="4693109"/>
              <a:ext cx="588152" cy="588152"/>
              <a:chOff x="10383138" y="448126"/>
              <a:chExt cx="139259" cy="252216"/>
            </a:xfrm>
          </p:grpSpPr>
          <p:sp>
            <p:nvSpPr>
              <p:cNvPr id="28" name="矩形: 圆角 27">
                <a:extLst>
                  <a:ext uri="{FF2B5EF4-FFF2-40B4-BE49-F238E27FC236}">
                    <a16:creationId xmlns:a16="http://schemas.microsoft.com/office/drawing/2014/main" id="{4830A8EC-A031-4E73-AD7A-9B0582DC4773}"/>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Rounded Rectangle 5_1">
                <a:extLst>
                  <a:ext uri="{FF2B5EF4-FFF2-40B4-BE49-F238E27FC236}">
                    <a16:creationId xmlns:a16="http://schemas.microsoft.com/office/drawing/2014/main" id="{8D515359-11CF-4FCF-8A3C-9AC415084AB2}"/>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7" name="图形 26">
              <a:extLst>
                <a:ext uri="{FF2B5EF4-FFF2-40B4-BE49-F238E27FC236}">
                  <a16:creationId xmlns:a16="http://schemas.microsoft.com/office/drawing/2014/main" id="{B9FD1DC2-4C71-4E87-B2E4-D555A70F86D1}"/>
                </a:ext>
              </a:extLst>
            </p:cNvPr>
            <p:cNvPicPr>
              <a:picLocks/>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85755" y="4825115"/>
              <a:ext cx="347140" cy="347140"/>
            </a:xfrm>
            <a:prstGeom prst="rect">
              <a:avLst/>
            </a:prstGeom>
          </p:spPr>
        </p:pic>
      </p:grpSp>
      <p:sp>
        <p:nvSpPr>
          <p:cNvPr id="35" name="文本框 34">
            <a:extLst>
              <a:ext uri="{FF2B5EF4-FFF2-40B4-BE49-F238E27FC236}">
                <a16:creationId xmlns:a16="http://schemas.microsoft.com/office/drawing/2014/main" id="{3F9413D6-B155-4E17-B77D-73D493E95D13}"/>
              </a:ext>
            </a:extLst>
          </p:cNvPr>
          <p:cNvSpPr txBox="1"/>
          <p:nvPr/>
        </p:nvSpPr>
        <p:spPr>
          <a:xfrm>
            <a:off x="1629417" y="3869461"/>
            <a:ext cx="11079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r"/>
            <a:r>
              <a:rPr lang="zh-CN" altLang="en-US" sz="2000" dirty="0">
                <a:latin typeface="+mn-ea"/>
                <a:ea typeface="+mn-ea"/>
              </a:rPr>
              <a:t>邀请</a:t>
            </a:r>
          </a:p>
        </p:txBody>
      </p:sp>
      <p:sp>
        <p:nvSpPr>
          <p:cNvPr id="36" name="文本框 35">
            <a:extLst>
              <a:ext uri="{FF2B5EF4-FFF2-40B4-BE49-F238E27FC236}">
                <a16:creationId xmlns:a16="http://schemas.microsoft.com/office/drawing/2014/main" id="{90FC759F-0B5E-48CB-9503-0B8BE6EB9950}"/>
              </a:ext>
            </a:extLst>
          </p:cNvPr>
          <p:cNvSpPr txBox="1"/>
          <p:nvPr/>
        </p:nvSpPr>
        <p:spPr>
          <a:xfrm>
            <a:off x="558800" y="4241581"/>
            <a:ext cx="21786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r"/>
            <a:r>
              <a:rPr lang="zh-CN" altLang="en-US" sz="1600" b="1" dirty="0">
                <a:solidFill>
                  <a:schemeClr val="accent1"/>
                </a:solidFill>
                <a:latin typeface="+mn-ea"/>
                <a:ea typeface="+mn-ea"/>
              </a:rPr>
              <a:t>连接的开始</a:t>
            </a:r>
          </a:p>
        </p:txBody>
      </p:sp>
      <p:sp>
        <p:nvSpPr>
          <p:cNvPr id="37" name="文本框 36">
            <a:extLst>
              <a:ext uri="{FF2B5EF4-FFF2-40B4-BE49-F238E27FC236}">
                <a16:creationId xmlns:a16="http://schemas.microsoft.com/office/drawing/2014/main" id="{24FA3013-9A09-4142-8912-853E690F1526}"/>
              </a:ext>
            </a:extLst>
          </p:cNvPr>
          <p:cNvSpPr txBox="1"/>
          <p:nvPr/>
        </p:nvSpPr>
        <p:spPr>
          <a:xfrm>
            <a:off x="9459352" y="3869461"/>
            <a:ext cx="11079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zh-CN" altLang="en-US" sz="2000" dirty="0">
                <a:latin typeface="+mn-ea"/>
                <a:ea typeface="+mn-ea"/>
              </a:rPr>
              <a:t>回应</a:t>
            </a:r>
          </a:p>
        </p:txBody>
      </p:sp>
      <p:sp>
        <p:nvSpPr>
          <p:cNvPr id="38" name="文本框 37">
            <a:extLst>
              <a:ext uri="{FF2B5EF4-FFF2-40B4-BE49-F238E27FC236}">
                <a16:creationId xmlns:a16="http://schemas.microsoft.com/office/drawing/2014/main" id="{A7FB8AE3-95E9-48D4-8622-60753024E5DD}"/>
              </a:ext>
            </a:extLst>
          </p:cNvPr>
          <p:cNvSpPr txBox="1"/>
          <p:nvPr/>
        </p:nvSpPr>
        <p:spPr>
          <a:xfrm>
            <a:off x="9459353" y="4241581"/>
            <a:ext cx="214844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zh-CN" altLang="en-US" sz="1600" b="1" dirty="0">
                <a:solidFill>
                  <a:schemeClr val="accent1"/>
                </a:solidFill>
                <a:latin typeface="+mn-ea"/>
                <a:ea typeface="+mn-ea"/>
              </a:rPr>
              <a:t>连接的延续</a:t>
            </a:r>
          </a:p>
        </p:txBody>
      </p:sp>
      <p:sp>
        <p:nvSpPr>
          <p:cNvPr id="4" name="圆角矩形 3">
            <a:extLst>
              <a:ext uri="{FF2B5EF4-FFF2-40B4-BE49-F238E27FC236}">
                <a16:creationId xmlns:a16="http://schemas.microsoft.com/office/drawing/2014/main" id="{9C393B24-7BCA-4615-B589-AAD40769915C}"/>
              </a:ext>
            </a:extLst>
          </p:cNvPr>
          <p:cNvSpPr/>
          <p:nvPr/>
        </p:nvSpPr>
        <p:spPr>
          <a:xfrm>
            <a:off x="6409370" y="2955504"/>
            <a:ext cx="2739233" cy="267526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5" name="圆角矩形 4">
            <a:extLst>
              <a:ext uri="{FF2B5EF4-FFF2-40B4-BE49-F238E27FC236}">
                <a16:creationId xmlns:a16="http://schemas.microsoft.com/office/drawing/2014/main" id="{30F6122A-77E9-4C00-91AE-80825C1B57FE}"/>
              </a:ext>
            </a:extLst>
          </p:cNvPr>
          <p:cNvSpPr/>
          <p:nvPr/>
        </p:nvSpPr>
        <p:spPr>
          <a:xfrm>
            <a:off x="3043398" y="2963536"/>
            <a:ext cx="2739233" cy="2675264"/>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9" name="组合 8">
            <a:extLst>
              <a:ext uri="{FF2B5EF4-FFF2-40B4-BE49-F238E27FC236}">
                <a16:creationId xmlns:a16="http://schemas.microsoft.com/office/drawing/2014/main" id="{4B2FA5C8-D8E5-49A3-ABAC-0385DB9B79D3}"/>
              </a:ext>
            </a:extLst>
          </p:cNvPr>
          <p:cNvGrpSpPr/>
          <p:nvPr/>
        </p:nvGrpSpPr>
        <p:grpSpPr>
          <a:xfrm>
            <a:off x="3672130" y="3043139"/>
            <a:ext cx="1484355" cy="2516058"/>
            <a:chOff x="3672130" y="2979639"/>
            <a:chExt cx="1484355" cy="2516058"/>
          </a:xfrm>
        </p:grpSpPr>
        <p:sp>
          <p:nvSpPr>
            <p:cNvPr id="65" name="任意多边形: 形状 64">
              <a:extLst>
                <a:ext uri="{FF2B5EF4-FFF2-40B4-BE49-F238E27FC236}">
                  <a16:creationId xmlns:a16="http://schemas.microsoft.com/office/drawing/2014/main" id="{29E81AAC-884B-4327-906B-976929419105}"/>
                </a:ext>
              </a:extLst>
            </p:cNvPr>
            <p:cNvSpPr/>
            <p:nvPr/>
          </p:nvSpPr>
          <p:spPr>
            <a:xfrm>
              <a:off x="3804197" y="3998706"/>
              <a:ext cx="867035" cy="1412238"/>
            </a:xfrm>
            <a:custGeom>
              <a:avLst/>
              <a:gdLst>
                <a:gd name="connsiteX0" fmla="*/ 393004 w 586263"/>
                <a:gd name="connsiteY0" fmla="*/ 80380 h 954912"/>
                <a:gd name="connsiteX1" fmla="*/ 586263 w 586263"/>
                <a:gd name="connsiteY1" fmla="*/ 897530 h 954912"/>
                <a:gd name="connsiteX2" fmla="*/ 418415 w 586263"/>
                <a:gd name="connsiteY2" fmla="*/ 937720 h 954912"/>
                <a:gd name="connsiteX3" fmla="*/ 233751 w 586263"/>
                <a:gd name="connsiteY3" fmla="*/ 277561 h 954912"/>
                <a:gd name="connsiteX4" fmla="*/ 180139 w 586263"/>
                <a:gd name="connsiteY4" fmla="*/ 954912 h 954912"/>
                <a:gd name="connsiteX5" fmla="*/ 5957 w 586263"/>
                <a:gd name="connsiteY5" fmla="*/ 945939 h 954912"/>
                <a:gd name="connsiteX6" fmla="*/ 0 w 586263"/>
                <a:gd name="connsiteY6" fmla="*/ 0 h 954912"/>
                <a:gd name="connsiteX7" fmla="*/ 393004 w 586263"/>
                <a:gd name="connsiteY7" fmla="*/ 80380 h 954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6263" h="954912">
                  <a:moveTo>
                    <a:pt x="393004" y="80380"/>
                  </a:moveTo>
                  <a:lnTo>
                    <a:pt x="586263" y="897530"/>
                  </a:lnTo>
                  <a:lnTo>
                    <a:pt x="418415" y="937720"/>
                  </a:lnTo>
                  <a:lnTo>
                    <a:pt x="233751" y="277561"/>
                  </a:lnTo>
                  <a:lnTo>
                    <a:pt x="180139" y="954912"/>
                  </a:lnTo>
                  <a:lnTo>
                    <a:pt x="5957" y="945939"/>
                  </a:lnTo>
                  <a:lnTo>
                    <a:pt x="0" y="0"/>
                  </a:lnTo>
                  <a:lnTo>
                    <a:pt x="393004" y="80380"/>
                  </a:lnTo>
                  <a:close/>
                </a:path>
              </a:pathLst>
            </a:custGeom>
            <a:solidFill>
              <a:srgbClr val="231F20"/>
            </a:solidFill>
            <a:ln w="7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56524444-0B41-48CE-A789-29334A93A650}"/>
                </a:ext>
              </a:extLst>
            </p:cNvPr>
            <p:cNvSpPr/>
            <p:nvPr/>
          </p:nvSpPr>
          <p:spPr>
            <a:xfrm>
              <a:off x="4268105" y="3495658"/>
              <a:ext cx="541521" cy="239424"/>
            </a:xfrm>
            <a:custGeom>
              <a:avLst/>
              <a:gdLst>
                <a:gd name="connsiteX0" fmla="*/ 26844 w 366160"/>
                <a:gd name="connsiteY0" fmla="*/ 0 h 161891"/>
                <a:gd name="connsiteX1" fmla="*/ 366160 w 366160"/>
                <a:gd name="connsiteY1" fmla="*/ 53537 h 161891"/>
                <a:gd name="connsiteX2" fmla="*/ 341579 w 366160"/>
                <a:gd name="connsiteY2" fmla="*/ 161892 h 161891"/>
                <a:gd name="connsiteX3" fmla="*/ 0 w 366160"/>
                <a:gd name="connsiteY3" fmla="*/ 118308 h 161891"/>
              </a:gdLst>
              <a:ahLst/>
              <a:cxnLst>
                <a:cxn ang="0">
                  <a:pos x="connsiteX0" y="connsiteY0"/>
                </a:cxn>
                <a:cxn ang="0">
                  <a:pos x="connsiteX1" y="connsiteY1"/>
                </a:cxn>
                <a:cxn ang="0">
                  <a:pos x="connsiteX2" y="connsiteY2"/>
                </a:cxn>
                <a:cxn ang="0">
                  <a:pos x="connsiteX3" y="connsiteY3"/>
                </a:cxn>
              </a:cxnLst>
              <a:rect l="l" t="t" r="r" b="b"/>
              <a:pathLst>
                <a:path w="366160" h="161891">
                  <a:moveTo>
                    <a:pt x="26844" y="0"/>
                  </a:moveTo>
                  <a:cubicBezTo>
                    <a:pt x="25713" y="4449"/>
                    <a:pt x="366160" y="53537"/>
                    <a:pt x="366160" y="53537"/>
                  </a:cubicBezTo>
                  <a:lnTo>
                    <a:pt x="341579" y="161892"/>
                  </a:lnTo>
                  <a:cubicBezTo>
                    <a:pt x="341579" y="161892"/>
                    <a:pt x="118308" y="137310"/>
                    <a:pt x="0" y="118308"/>
                  </a:cubicBezTo>
                  <a:close/>
                </a:path>
              </a:pathLst>
            </a:custGeom>
            <a:solidFill>
              <a:srgbClr val="FFFFFF"/>
            </a:solidFill>
            <a:ln w="7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C4E29E5-4FA5-468C-BC16-DC5C1E132EAB}"/>
                </a:ext>
              </a:extLst>
            </p:cNvPr>
            <p:cNvSpPr/>
            <p:nvPr/>
          </p:nvSpPr>
          <p:spPr>
            <a:xfrm>
              <a:off x="4262619" y="3490269"/>
              <a:ext cx="552598" cy="250389"/>
            </a:xfrm>
            <a:custGeom>
              <a:avLst/>
              <a:gdLst>
                <a:gd name="connsiteX0" fmla="*/ 345362 w 373650"/>
                <a:gd name="connsiteY0" fmla="*/ 169306 h 169305"/>
                <a:gd name="connsiteX1" fmla="*/ 344985 w 373650"/>
                <a:gd name="connsiteY1" fmla="*/ 169306 h 169305"/>
                <a:gd name="connsiteX2" fmla="*/ 3180 w 373650"/>
                <a:gd name="connsiteY2" fmla="*/ 125722 h 169305"/>
                <a:gd name="connsiteX3" fmla="*/ 617 w 373650"/>
                <a:gd name="connsiteY3" fmla="*/ 124139 h 169305"/>
                <a:gd name="connsiteX4" fmla="*/ 89 w 373650"/>
                <a:gd name="connsiteY4" fmla="*/ 121198 h 169305"/>
                <a:gd name="connsiteX5" fmla="*/ 26857 w 373650"/>
                <a:gd name="connsiteY5" fmla="*/ 2890 h 169305"/>
                <a:gd name="connsiteX6" fmla="*/ 26857 w 373650"/>
                <a:gd name="connsiteY6" fmla="*/ 2890 h 169305"/>
                <a:gd name="connsiteX7" fmla="*/ 31381 w 373650"/>
                <a:gd name="connsiteY7" fmla="*/ 100 h 169305"/>
                <a:gd name="connsiteX8" fmla="*/ 32889 w 373650"/>
                <a:gd name="connsiteY8" fmla="*/ 854 h 169305"/>
                <a:gd name="connsiteX9" fmla="*/ 370396 w 373650"/>
                <a:gd name="connsiteY9" fmla="*/ 53636 h 169305"/>
                <a:gd name="connsiteX10" fmla="*/ 372960 w 373650"/>
                <a:gd name="connsiteY10" fmla="*/ 55220 h 169305"/>
                <a:gd name="connsiteX11" fmla="*/ 373563 w 373650"/>
                <a:gd name="connsiteY11" fmla="*/ 58161 h 169305"/>
                <a:gd name="connsiteX12" fmla="*/ 348982 w 373650"/>
                <a:gd name="connsiteY12" fmla="*/ 166516 h 169305"/>
                <a:gd name="connsiteX13" fmla="*/ 345362 w 373650"/>
                <a:gd name="connsiteY13" fmla="*/ 169306 h 169305"/>
                <a:gd name="connsiteX14" fmla="*/ 8308 w 373650"/>
                <a:gd name="connsiteY14" fmla="*/ 118861 h 169305"/>
                <a:gd name="connsiteX15" fmla="*/ 342421 w 373650"/>
                <a:gd name="connsiteY15" fmla="*/ 161388 h 169305"/>
                <a:gd name="connsiteX16" fmla="*/ 365042 w 373650"/>
                <a:gd name="connsiteY16" fmla="*/ 60347 h 169305"/>
                <a:gd name="connsiteX17" fmla="*/ 33266 w 373650"/>
                <a:gd name="connsiteY17" fmla="*/ 8243 h 1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3650" h="169305">
                  <a:moveTo>
                    <a:pt x="345362" y="169306"/>
                  </a:moveTo>
                  <a:lnTo>
                    <a:pt x="344985" y="169306"/>
                  </a:lnTo>
                  <a:cubicBezTo>
                    <a:pt x="342723" y="169306"/>
                    <a:pt x="120207" y="144498"/>
                    <a:pt x="3180" y="125722"/>
                  </a:cubicBezTo>
                  <a:cubicBezTo>
                    <a:pt x="2140" y="125594"/>
                    <a:pt x="1197" y="125014"/>
                    <a:pt x="617" y="124139"/>
                  </a:cubicBezTo>
                  <a:cubicBezTo>
                    <a:pt x="59" y="123264"/>
                    <a:pt x="-130" y="122209"/>
                    <a:pt x="89" y="121198"/>
                  </a:cubicBezTo>
                  <a:lnTo>
                    <a:pt x="26857" y="2890"/>
                  </a:lnTo>
                  <a:lnTo>
                    <a:pt x="26857" y="2890"/>
                  </a:lnTo>
                  <a:cubicBezTo>
                    <a:pt x="27340" y="874"/>
                    <a:pt x="29360" y="-372"/>
                    <a:pt x="31381" y="100"/>
                  </a:cubicBezTo>
                  <a:cubicBezTo>
                    <a:pt x="31932" y="243"/>
                    <a:pt x="32445" y="500"/>
                    <a:pt x="32889" y="854"/>
                  </a:cubicBezTo>
                  <a:cubicBezTo>
                    <a:pt x="46764" y="5831"/>
                    <a:pt x="241381" y="35012"/>
                    <a:pt x="370396" y="53636"/>
                  </a:cubicBezTo>
                  <a:cubicBezTo>
                    <a:pt x="371429" y="53793"/>
                    <a:pt x="372357" y="54366"/>
                    <a:pt x="372960" y="55220"/>
                  </a:cubicBezTo>
                  <a:cubicBezTo>
                    <a:pt x="373571" y="56072"/>
                    <a:pt x="373789" y="57143"/>
                    <a:pt x="373563" y="58161"/>
                  </a:cubicBezTo>
                  <a:lnTo>
                    <a:pt x="348982" y="166516"/>
                  </a:lnTo>
                  <a:cubicBezTo>
                    <a:pt x="348544" y="168152"/>
                    <a:pt x="347059" y="169298"/>
                    <a:pt x="345362" y="169306"/>
                  </a:cubicBezTo>
                  <a:close/>
                  <a:moveTo>
                    <a:pt x="8308" y="118861"/>
                  </a:moveTo>
                  <a:cubicBezTo>
                    <a:pt x="118171" y="136279"/>
                    <a:pt x="314447" y="158297"/>
                    <a:pt x="342421" y="161388"/>
                  </a:cubicBezTo>
                  <a:lnTo>
                    <a:pt x="365042" y="60347"/>
                  </a:lnTo>
                  <a:cubicBezTo>
                    <a:pt x="112365" y="23852"/>
                    <a:pt x="49327" y="12466"/>
                    <a:pt x="33266" y="8243"/>
                  </a:cubicBezTo>
                  <a:close/>
                </a:path>
              </a:pathLst>
            </a:custGeom>
            <a:solidFill>
              <a:srgbClr val="231F20"/>
            </a:solidFill>
            <a:ln w="7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C6125399-D5C3-4218-BEEB-7B3A5C1FAA51}"/>
                </a:ext>
              </a:extLst>
            </p:cNvPr>
            <p:cNvSpPr/>
            <p:nvPr/>
          </p:nvSpPr>
          <p:spPr>
            <a:xfrm>
              <a:off x="4018046" y="3430780"/>
              <a:ext cx="308381" cy="288244"/>
            </a:xfrm>
            <a:custGeom>
              <a:avLst/>
              <a:gdLst>
                <a:gd name="connsiteX0" fmla="*/ 856 w 208518"/>
                <a:gd name="connsiteY0" fmla="*/ 285 h 194902"/>
                <a:gd name="connsiteX1" fmla="*/ 208518 w 208518"/>
                <a:gd name="connsiteY1" fmla="*/ 40099 h 194902"/>
                <a:gd name="connsiteX2" fmla="*/ 200978 w 208518"/>
                <a:gd name="connsiteY2" fmla="*/ 194902 h 194902"/>
                <a:gd name="connsiteX3" fmla="*/ 59596 w 208518"/>
                <a:gd name="connsiteY3" fmla="*/ 144306 h 194902"/>
                <a:gd name="connsiteX4" fmla="*/ 856 w 208518"/>
                <a:gd name="connsiteY4" fmla="*/ 285 h 194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18" h="194902">
                  <a:moveTo>
                    <a:pt x="856" y="285"/>
                  </a:moveTo>
                  <a:cubicBezTo>
                    <a:pt x="2214" y="-3937"/>
                    <a:pt x="208518" y="40099"/>
                    <a:pt x="208518" y="40099"/>
                  </a:cubicBezTo>
                  <a:lnTo>
                    <a:pt x="200978" y="194902"/>
                  </a:lnTo>
                  <a:lnTo>
                    <a:pt x="59596" y="144306"/>
                  </a:lnTo>
                  <a:cubicBezTo>
                    <a:pt x="59596" y="144306"/>
                    <a:pt x="-8343" y="28562"/>
                    <a:pt x="856" y="285"/>
                  </a:cubicBezTo>
                  <a:close/>
                </a:path>
              </a:pathLst>
            </a:custGeom>
            <a:solidFill>
              <a:schemeClr val="accent1"/>
            </a:solidFill>
            <a:ln w="7525" cap="flat">
              <a:noFill/>
              <a:prstDash val="solid"/>
              <a:miter/>
            </a:ln>
          </p:spPr>
          <p:txBody>
            <a:bodyPr rtlCol="0" anchor="ctr"/>
            <a:lstStyle/>
            <a:p>
              <a:r>
                <a:rPr lang="en-US" altLang="zh-CN" dirty="0"/>
                <a:t> </a:t>
              </a:r>
              <a:endParaRPr lang="zh-CN" altLang="en-US" dirty="0"/>
            </a:p>
          </p:txBody>
        </p:sp>
        <p:sp>
          <p:nvSpPr>
            <p:cNvPr id="69" name="任意多边形: 形状 68">
              <a:extLst>
                <a:ext uri="{FF2B5EF4-FFF2-40B4-BE49-F238E27FC236}">
                  <a16:creationId xmlns:a16="http://schemas.microsoft.com/office/drawing/2014/main" id="{FA086537-3D58-4992-9B76-6BEC8F9FD2C5}"/>
                </a:ext>
              </a:extLst>
            </p:cNvPr>
            <p:cNvSpPr/>
            <p:nvPr/>
          </p:nvSpPr>
          <p:spPr>
            <a:xfrm>
              <a:off x="3708605" y="3422649"/>
              <a:ext cx="728669" cy="818381"/>
            </a:xfrm>
            <a:custGeom>
              <a:avLst/>
              <a:gdLst>
                <a:gd name="connsiteX0" fmla="*/ 345818 w 492704"/>
                <a:gd name="connsiteY0" fmla="*/ 98454 h 553364"/>
                <a:gd name="connsiteX1" fmla="*/ 189808 w 492704"/>
                <a:gd name="connsiteY1" fmla="*/ 882 h 553364"/>
                <a:gd name="connsiteX2" fmla="*/ 4993 w 492704"/>
                <a:gd name="connsiteY2" fmla="*/ 136608 h 553364"/>
                <a:gd name="connsiteX3" fmla="*/ 58530 w 492704"/>
                <a:gd name="connsiteY3" fmla="*/ 553364 h 553364"/>
                <a:gd name="connsiteX4" fmla="*/ 492704 w 492704"/>
                <a:gd name="connsiteY4" fmla="*/ 455340 h 553364"/>
                <a:gd name="connsiteX5" fmla="*/ 345818 w 492704"/>
                <a:gd name="connsiteY5" fmla="*/ 98454 h 55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2704" h="553364">
                  <a:moveTo>
                    <a:pt x="345818" y="98454"/>
                  </a:moveTo>
                  <a:cubicBezTo>
                    <a:pt x="342726" y="90084"/>
                    <a:pt x="303667" y="3672"/>
                    <a:pt x="189808" y="882"/>
                  </a:cubicBezTo>
                  <a:cubicBezTo>
                    <a:pt x="75948" y="-1908"/>
                    <a:pt x="28745" y="-6659"/>
                    <a:pt x="4993" y="136608"/>
                  </a:cubicBezTo>
                  <a:cubicBezTo>
                    <a:pt x="-20267" y="288094"/>
                    <a:pt x="58530" y="553364"/>
                    <a:pt x="58530" y="553364"/>
                  </a:cubicBezTo>
                  <a:lnTo>
                    <a:pt x="492704" y="455340"/>
                  </a:lnTo>
                  <a:cubicBezTo>
                    <a:pt x="492704" y="455340"/>
                    <a:pt x="375979" y="179815"/>
                    <a:pt x="345818" y="98454"/>
                  </a:cubicBezTo>
                  <a:close/>
                </a:path>
              </a:pathLst>
            </a:custGeom>
            <a:solidFill>
              <a:schemeClr val="accent1"/>
            </a:solidFill>
            <a:ln w="7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1412AD3-861B-438A-902E-23EFE3037A1C}"/>
                </a:ext>
              </a:extLst>
            </p:cNvPr>
            <p:cNvSpPr/>
            <p:nvPr/>
          </p:nvSpPr>
          <p:spPr>
            <a:xfrm>
              <a:off x="4190824" y="3035723"/>
              <a:ext cx="960151" cy="1126913"/>
            </a:xfrm>
            <a:custGeom>
              <a:avLst/>
              <a:gdLst>
                <a:gd name="connsiteX0" fmla="*/ 582644 w 649225"/>
                <a:gd name="connsiteY0" fmla="*/ 156116 h 761984"/>
                <a:gd name="connsiteX1" fmla="*/ 599007 w 649225"/>
                <a:gd name="connsiteY1" fmla="*/ 286941 h 761984"/>
                <a:gd name="connsiteX2" fmla="*/ 462224 w 649225"/>
                <a:gd name="connsiteY2" fmla="*/ 349451 h 761984"/>
                <a:gd name="connsiteX3" fmla="*/ 480095 w 649225"/>
                <a:gd name="connsiteY3" fmla="*/ 501841 h 761984"/>
                <a:gd name="connsiteX4" fmla="*/ 629545 w 649225"/>
                <a:gd name="connsiteY4" fmla="*/ 532003 h 761984"/>
                <a:gd name="connsiteX5" fmla="*/ 649225 w 649225"/>
                <a:gd name="connsiteY5" fmla="*/ 689521 h 761984"/>
                <a:gd name="connsiteX6" fmla="*/ 66506 w 649225"/>
                <a:gd name="connsiteY6" fmla="*/ 761984 h 761984"/>
                <a:gd name="connsiteX7" fmla="*/ 0 w 649225"/>
                <a:gd name="connsiteY7" fmla="*/ 228880 h 761984"/>
                <a:gd name="connsiteX8" fmla="*/ 184437 w 649225"/>
                <a:gd name="connsiteY8" fmla="*/ 206259 h 761984"/>
                <a:gd name="connsiteX9" fmla="*/ 220096 w 649225"/>
                <a:gd name="connsiteY9" fmla="*/ 161183 h 761984"/>
                <a:gd name="connsiteX10" fmla="*/ 219123 w 649225"/>
                <a:gd name="connsiteY10" fmla="*/ 155889 h 761984"/>
                <a:gd name="connsiteX11" fmla="*/ 210075 w 649225"/>
                <a:gd name="connsiteY11" fmla="*/ 132514 h 761984"/>
                <a:gd name="connsiteX12" fmla="*/ 244134 w 649225"/>
                <a:gd name="connsiteY12" fmla="*/ 11380 h 761984"/>
                <a:gd name="connsiteX13" fmla="*/ 328911 w 649225"/>
                <a:gd name="connsiteY13" fmla="*/ 10134 h 761984"/>
                <a:gd name="connsiteX14" fmla="*/ 376490 w 649225"/>
                <a:gd name="connsiteY14" fmla="*/ 106575 h 761984"/>
                <a:gd name="connsiteX15" fmla="*/ 372343 w 649225"/>
                <a:gd name="connsiteY15" fmla="*/ 129196 h 761984"/>
                <a:gd name="connsiteX16" fmla="*/ 421356 w 649225"/>
                <a:gd name="connsiteY16" fmla="*/ 177078 h 761984"/>
                <a:gd name="connsiteX17" fmla="*/ 582644 w 649225"/>
                <a:gd name="connsiteY17" fmla="*/ 156116 h 76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9225" h="761984">
                  <a:moveTo>
                    <a:pt x="582644" y="156116"/>
                  </a:moveTo>
                  <a:lnTo>
                    <a:pt x="599007" y="286941"/>
                  </a:lnTo>
                  <a:cubicBezTo>
                    <a:pt x="537326" y="278647"/>
                    <a:pt x="487786" y="301343"/>
                    <a:pt x="462224" y="349451"/>
                  </a:cubicBezTo>
                  <a:cubicBezTo>
                    <a:pt x="436142" y="399066"/>
                    <a:pt x="443245" y="459608"/>
                    <a:pt x="480095" y="501841"/>
                  </a:cubicBezTo>
                  <a:cubicBezTo>
                    <a:pt x="517797" y="543841"/>
                    <a:pt x="571635" y="554624"/>
                    <a:pt x="629545" y="532003"/>
                  </a:cubicBezTo>
                  <a:lnTo>
                    <a:pt x="649225" y="689521"/>
                  </a:lnTo>
                  <a:lnTo>
                    <a:pt x="66506" y="761984"/>
                  </a:lnTo>
                  <a:lnTo>
                    <a:pt x="0" y="228880"/>
                  </a:lnTo>
                  <a:lnTo>
                    <a:pt x="184437" y="206259"/>
                  </a:lnTo>
                  <a:cubicBezTo>
                    <a:pt x="206734" y="203659"/>
                    <a:pt x="222697" y="183478"/>
                    <a:pt x="220096" y="161183"/>
                  </a:cubicBezTo>
                  <a:cubicBezTo>
                    <a:pt x="219892" y="159399"/>
                    <a:pt x="219568" y="157630"/>
                    <a:pt x="219123" y="155889"/>
                  </a:cubicBezTo>
                  <a:cubicBezTo>
                    <a:pt x="216921" y="147808"/>
                    <a:pt x="213882" y="139975"/>
                    <a:pt x="210075" y="132514"/>
                  </a:cubicBezTo>
                  <a:cubicBezTo>
                    <a:pt x="186028" y="89659"/>
                    <a:pt x="201275" y="35425"/>
                    <a:pt x="244134" y="11380"/>
                  </a:cubicBezTo>
                  <a:cubicBezTo>
                    <a:pt x="270367" y="-3338"/>
                    <a:pt x="302256" y="-3807"/>
                    <a:pt x="328911" y="10134"/>
                  </a:cubicBezTo>
                  <a:cubicBezTo>
                    <a:pt x="364222" y="28347"/>
                    <a:pt x="383526" y="67469"/>
                    <a:pt x="376490" y="106575"/>
                  </a:cubicBezTo>
                  <a:cubicBezTo>
                    <a:pt x="375209" y="114116"/>
                    <a:pt x="373474" y="121656"/>
                    <a:pt x="372343" y="129196"/>
                  </a:cubicBezTo>
                  <a:cubicBezTo>
                    <a:pt x="368422" y="154457"/>
                    <a:pt x="390742" y="183412"/>
                    <a:pt x="421356" y="177078"/>
                  </a:cubicBezTo>
                  <a:cubicBezTo>
                    <a:pt x="451970" y="170744"/>
                    <a:pt x="551125" y="160037"/>
                    <a:pt x="582644" y="156116"/>
                  </a:cubicBezTo>
                  <a:close/>
                </a:path>
              </a:pathLst>
            </a:custGeom>
            <a:solidFill>
              <a:srgbClr val="FFFFFF"/>
            </a:solidFill>
            <a:ln w="7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33E8D719-AE58-42B7-BFC3-5A1197B9DA31}"/>
                </a:ext>
              </a:extLst>
            </p:cNvPr>
            <p:cNvSpPr/>
            <p:nvPr/>
          </p:nvSpPr>
          <p:spPr>
            <a:xfrm>
              <a:off x="4185202" y="3030557"/>
              <a:ext cx="971283" cy="1137434"/>
            </a:xfrm>
            <a:custGeom>
              <a:avLst/>
              <a:gdLst>
                <a:gd name="connsiteX0" fmla="*/ 70307 w 656752"/>
                <a:gd name="connsiteY0" fmla="*/ 769096 h 769098"/>
                <a:gd name="connsiteX1" fmla="*/ 68045 w 656752"/>
                <a:gd name="connsiteY1" fmla="*/ 768342 h 769098"/>
                <a:gd name="connsiteX2" fmla="*/ 66612 w 656752"/>
                <a:gd name="connsiteY2" fmla="*/ 765778 h 769098"/>
                <a:gd name="connsiteX3" fmla="*/ 31 w 656752"/>
                <a:gd name="connsiteY3" fmla="*/ 232750 h 769098"/>
                <a:gd name="connsiteX4" fmla="*/ 3296 w 656752"/>
                <a:gd name="connsiteY4" fmla="*/ 228534 h 769098"/>
                <a:gd name="connsiteX5" fmla="*/ 3349 w 656752"/>
                <a:gd name="connsiteY5" fmla="*/ 228527 h 769098"/>
                <a:gd name="connsiteX6" fmla="*/ 16243 w 656752"/>
                <a:gd name="connsiteY6" fmla="*/ 226868 h 769098"/>
                <a:gd name="connsiteX7" fmla="*/ 187786 w 656752"/>
                <a:gd name="connsiteY7" fmla="*/ 205454 h 769098"/>
                <a:gd name="connsiteX8" fmla="*/ 214253 w 656752"/>
                <a:gd name="connsiteY8" fmla="*/ 189242 h 769098"/>
                <a:gd name="connsiteX9" fmla="*/ 219229 w 656752"/>
                <a:gd name="connsiteY9" fmla="*/ 159834 h 769098"/>
                <a:gd name="connsiteX10" fmla="*/ 210482 w 656752"/>
                <a:gd name="connsiteY10" fmla="*/ 137213 h 769098"/>
                <a:gd name="connsiteX11" fmla="*/ 247408 w 656752"/>
                <a:gd name="connsiteY11" fmla="*/ 11355 h 769098"/>
                <a:gd name="connsiteX12" fmla="*/ 334371 w 656752"/>
                <a:gd name="connsiteY12" fmla="*/ 10309 h 769098"/>
                <a:gd name="connsiteX13" fmla="*/ 383911 w 656752"/>
                <a:gd name="connsiteY13" fmla="*/ 110747 h 769098"/>
                <a:gd name="connsiteX14" fmla="*/ 382101 w 656752"/>
                <a:gd name="connsiteY14" fmla="*/ 120549 h 769098"/>
                <a:gd name="connsiteX15" fmla="*/ 379764 w 656752"/>
                <a:gd name="connsiteY15" fmla="*/ 133066 h 769098"/>
                <a:gd name="connsiteX16" fmla="*/ 392130 w 656752"/>
                <a:gd name="connsiteY16" fmla="*/ 167450 h 769098"/>
                <a:gd name="connsiteX17" fmla="*/ 424327 w 656752"/>
                <a:gd name="connsiteY17" fmla="*/ 176649 h 769098"/>
                <a:gd name="connsiteX18" fmla="*/ 551382 w 656752"/>
                <a:gd name="connsiteY18" fmla="*/ 159985 h 769098"/>
                <a:gd name="connsiteX19" fmla="*/ 585993 w 656752"/>
                <a:gd name="connsiteY19" fmla="*/ 155913 h 769098"/>
                <a:gd name="connsiteX20" fmla="*/ 590215 w 656752"/>
                <a:gd name="connsiteY20" fmla="*/ 159156 h 769098"/>
                <a:gd name="connsiteX21" fmla="*/ 606502 w 656752"/>
                <a:gd name="connsiteY21" fmla="*/ 289981 h 769098"/>
                <a:gd name="connsiteX22" fmla="*/ 603426 w 656752"/>
                <a:gd name="connsiteY22" fmla="*/ 294204 h 769098"/>
                <a:gd name="connsiteX23" fmla="*/ 602280 w 656752"/>
                <a:gd name="connsiteY23" fmla="*/ 294204 h 769098"/>
                <a:gd name="connsiteX24" fmla="*/ 469419 w 656752"/>
                <a:gd name="connsiteY24" fmla="*/ 354527 h 769098"/>
                <a:gd name="connsiteX25" fmla="*/ 486686 w 656752"/>
                <a:gd name="connsiteY25" fmla="*/ 502695 h 769098"/>
                <a:gd name="connsiteX26" fmla="*/ 631989 w 656752"/>
                <a:gd name="connsiteY26" fmla="*/ 531424 h 769098"/>
                <a:gd name="connsiteX27" fmla="*/ 636837 w 656752"/>
                <a:gd name="connsiteY27" fmla="*/ 533369 h 769098"/>
                <a:gd name="connsiteX28" fmla="*/ 637116 w 656752"/>
                <a:gd name="connsiteY28" fmla="*/ 534440 h 769098"/>
                <a:gd name="connsiteX29" fmla="*/ 656721 w 656752"/>
                <a:gd name="connsiteY29" fmla="*/ 692033 h 769098"/>
                <a:gd name="connsiteX30" fmla="*/ 655967 w 656752"/>
                <a:gd name="connsiteY30" fmla="*/ 694823 h 769098"/>
                <a:gd name="connsiteX31" fmla="*/ 653479 w 656752"/>
                <a:gd name="connsiteY31" fmla="*/ 696181 h 769098"/>
                <a:gd name="connsiteX32" fmla="*/ 70759 w 656752"/>
                <a:gd name="connsiteY32" fmla="*/ 768945 h 769098"/>
                <a:gd name="connsiteX33" fmla="*/ 8024 w 656752"/>
                <a:gd name="connsiteY33" fmla="*/ 235540 h 769098"/>
                <a:gd name="connsiteX34" fmla="*/ 73625 w 656752"/>
                <a:gd name="connsiteY34" fmla="*/ 761103 h 769098"/>
                <a:gd name="connsiteX35" fmla="*/ 648804 w 656752"/>
                <a:gd name="connsiteY35" fmla="*/ 689319 h 769098"/>
                <a:gd name="connsiteX36" fmla="*/ 630179 w 656752"/>
                <a:gd name="connsiteY36" fmla="*/ 540321 h 769098"/>
                <a:gd name="connsiteX37" fmla="*/ 481031 w 656752"/>
                <a:gd name="connsiteY37" fmla="*/ 507822 h 769098"/>
                <a:gd name="connsiteX38" fmla="*/ 462708 w 656752"/>
                <a:gd name="connsiteY38" fmla="*/ 351133 h 769098"/>
                <a:gd name="connsiteX39" fmla="*/ 598434 w 656752"/>
                <a:gd name="connsiteY39" fmla="*/ 286060 h 769098"/>
                <a:gd name="connsiteX40" fmla="*/ 583353 w 656752"/>
                <a:gd name="connsiteY40" fmla="*/ 163755 h 769098"/>
                <a:gd name="connsiteX41" fmla="*/ 552438 w 656752"/>
                <a:gd name="connsiteY41" fmla="*/ 167375 h 769098"/>
                <a:gd name="connsiteX42" fmla="*/ 426061 w 656752"/>
                <a:gd name="connsiteY42" fmla="*/ 183963 h 769098"/>
                <a:gd name="connsiteX43" fmla="*/ 387078 w 656752"/>
                <a:gd name="connsiteY43" fmla="*/ 172879 h 769098"/>
                <a:gd name="connsiteX44" fmla="*/ 372299 w 656752"/>
                <a:gd name="connsiteY44" fmla="*/ 132086 h 769098"/>
                <a:gd name="connsiteX45" fmla="*/ 374712 w 656752"/>
                <a:gd name="connsiteY45" fmla="*/ 119192 h 769098"/>
                <a:gd name="connsiteX46" fmla="*/ 376521 w 656752"/>
                <a:gd name="connsiteY46" fmla="*/ 109615 h 769098"/>
                <a:gd name="connsiteX47" fmla="*/ 330902 w 656752"/>
                <a:gd name="connsiteY47" fmla="*/ 17171 h 769098"/>
                <a:gd name="connsiteX48" fmla="*/ 216115 w 656752"/>
                <a:gd name="connsiteY48" fmla="*/ 53844 h 769098"/>
                <a:gd name="connsiteX49" fmla="*/ 217193 w 656752"/>
                <a:gd name="connsiteY49" fmla="*/ 133971 h 769098"/>
                <a:gd name="connsiteX50" fmla="*/ 226543 w 656752"/>
                <a:gd name="connsiteY50" fmla="*/ 158100 h 769098"/>
                <a:gd name="connsiteX51" fmla="*/ 220511 w 656752"/>
                <a:gd name="connsiteY51" fmla="*/ 193691 h 769098"/>
                <a:gd name="connsiteX52" fmla="*/ 188766 w 656752"/>
                <a:gd name="connsiteY52" fmla="*/ 213145 h 769098"/>
                <a:gd name="connsiteX53" fmla="*/ 17223 w 656752"/>
                <a:gd name="connsiteY53" fmla="*/ 234635 h 7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6752" h="769098">
                  <a:moveTo>
                    <a:pt x="70307" y="769096"/>
                  </a:moveTo>
                  <a:cubicBezTo>
                    <a:pt x="69485" y="769126"/>
                    <a:pt x="68686" y="768862"/>
                    <a:pt x="68045" y="768342"/>
                  </a:cubicBezTo>
                  <a:cubicBezTo>
                    <a:pt x="67215" y="767731"/>
                    <a:pt x="66695" y="766796"/>
                    <a:pt x="66612" y="765778"/>
                  </a:cubicBezTo>
                  <a:lnTo>
                    <a:pt x="31" y="232750"/>
                  </a:lnTo>
                  <a:cubicBezTo>
                    <a:pt x="-233" y="230684"/>
                    <a:pt x="1230" y="228796"/>
                    <a:pt x="3296" y="228534"/>
                  </a:cubicBezTo>
                  <a:cubicBezTo>
                    <a:pt x="3311" y="228532"/>
                    <a:pt x="3333" y="228529"/>
                    <a:pt x="3349" y="228527"/>
                  </a:cubicBezTo>
                  <a:lnTo>
                    <a:pt x="16243" y="226868"/>
                  </a:lnTo>
                  <a:lnTo>
                    <a:pt x="187786" y="205454"/>
                  </a:lnTo>
                  <a:cubicBezTo>
                    <a:pt x="198523" y="204100"/>
                    <a:pt x="208168" y="198195"/>
                    <a:pt x="214253" y="189242"/>
                  </a:cubicBezTo>
                  <a:cubicBezTo>
                    <a:pt x="220119" y="180633"/>
                    <a:pt x="221936" y="169894"/>
                    <a:pt x="219229" y="159834"/>
                  </a:cubicBezTo>
                  <a:cubicBezTo>
                    <a:pt x="217125" y="152006"/>
                    <a:pt x="214192" y="144423"/>
                    <a:pt x="210482" y="137213"/>
                  </a:cubicBezTo>
                  <a:cubicBezTo>
                    <a:pt x="185923" y="92262"/>
                    <a:pt x="202459" y="35913"/>
                    <a:pt x="247408" y="11355"/>
                  </a:cubicBezTo>
                  <a:cubicBezTo>
                    <a:pt x="274425" y="-3406"/>
                    <a:pt x="307007" y="-3798"/>
                    <a:pt x="334371" y="10309"/>
                  </a:cubicBezTo>
                  <a:cubicBezTo>
                    <a:pt x="371100" y="29321"/>
                    <a:pt x="391180" y="70030"/>
                    <a:pt x="383911" y="110747"/>
                  </a:cubicBezTo>
                  <a:cubicBezTo>
                    <a:pt x="383383" y="114064"/>
                    <a:pt x="382704" y="117307"/>
                    <a:pt x="382101" y="120549"/>
                  </a:cubicBezTo>
                  <a:cubicBezTo>
                    <a:pt x="381498" y="123791"/>
                    <a:pt x="380442" y="128843"/>
                    <a:pt x="379764" y="133066"/>
                  </a:cubicBezTo>
                  <a:cubicBezTo>
                    <a:pt x="378225" y="145837"/>
                    <a:pt x="382810" y="158586"/>
                    <a:pt x="392130" y="167450"/>
                  </a:cubicBezTo>
                  <a:cubicBezTo>
                    <a:pt x="400628" y="175738"/>
                    <a:pt x="412730" y="179194"/>
                    <a:pt x="424327" y="176649"/>
                  </a:cubicBezTo>
                  <a:cubicBezTo>
                    <a:pt x="446948" y="171974"/>
                    <a:pt x="507271" y="165037"/>
                    <a:pt x="551382" y="159985"/>
                  </a:cubicBezTo>
                  <a:lnTo>
                    <a:pt x="585993" y="155913"/>
                  </a:lnTo>
                  <a:cubicBezTo>
                    <a:pt x="588044" y="155688"/>
                    <a:pt x="589906" y="157118"/>
                    <a:pt x="590215" y="159156"/>
                  </a:cubicBezTo>
                  <a:lnTo>
                    <a:pt x="606502" y="289981"/>
                  </a:lnTo>
                  <a:cubicBezTo>
                    <a:pt x="606819" y="291997"/>
                    <a:pt x="605439" y="293888"/>
                    <a:pt x="603426" y="294204"/>
                  </a:cubicBezTo>
                  <a:cubicBezTo>
                    <a:pt x="603049" y="294263"/>
                    <a:pt x="602657" y="294263"/>
                    <a:pt x="602280" y="294204"/>
                  </a:cubicBezTo>
                  <a:cubicBezTo>
                    <a:pt x="542485" y="286211"/>
                    <a:pt x="494075" y="308229"/>
                    <a:pt x="469419" y="354527"/>
                  </a:cubicBezTo>
                  <a:cubicBezTo>
                    <a:pt x="444226" y="402777"/>
                    <a:pt x="451073" y="461532"/>
                    <a:pt x="486686" y="502695"/>
                  </a:cubicBezTo>
                  <a:cubicBezTo>
                    <a:pt x="522955" y="543262"/>
                    <a:pt x="575964" y="553743"/>
                    <a:pt x="631989" y="531424"/>
                  </a:cubicBezTo>
                  <a:cubicBezTo>
                    <a:pt x="633866" y="530624"/>
                    <a:pt x="636038" y="531491"/>
                    <a:pt x="636837" y="533369"/>
                  </a:cubicBezTo>
                  <a:cubicBezTo>
                    <a:pt x="636988" y="533708"/>
                    <a:pt x="637079" y="534070"/>
                    <a:pt x="637116" y="534440"/>
                  </a:cubicBezTo>
                  <a:lnTo>
                    <a:pt x="656721" y="692033"/>
                  </a:lnTo>
                  <a:cubicBezTo>
                    <a:pt x="656849" y="693029"/>
                    <a:pt x="656578" y="694032"/>
                    <a:pt x="655967" y="694823"/>
                  </a:cubicBezTo>
                  <a:cubicBezTo>
                    <a:pt x="655356" y="695592"/>
                    <a:pt x="654459" y="696083"/>
                    <a:pt x="653479" y="696181"/>
                  </a:cubicBezTo>
                  <a:lnTo>
                    <a:pt x="70759" y="768945"/>
                  </a:lnTo>
                  <a:close/>
                  <a:moveTo>
                    <a:pt x="8024" y="235540"/>
                  </a:moveTo>
                  <a:lnTo>
                    <a:pt x="73625" y="761103"/>
                  </a:lnTo>
                  <a:lnTo>
                    <a:pt x="648804" y="689319"/>
                  </a:lnTo>
                  <a:lnTo>
                    <a:pt x="630179" y="540321"/>
                  </a:lnTo>
                  <a:cubicBezTo>
                    <a:pt x="572722" y="561585"/>
                    <a:pt x="518582" y="549898"/>
                    <a:pt x="481031" y="507822"/>
                  </a:cubicBezTo>
                  <a:cubicBezTo>
                    <a:pt x="443367" y="464292"/>
                    <a:pt x="436098" y="402174"/>
                    <a:pt x="462708" y="351133"/>
                  </a:cubicBezTo>
                  <a:cubicBezTo>
                    <a:pt x="488269" y="302951"/>
                    <a:pt x="537583" y="279425"/>
                    <a:pt x="598434" y="286060"/>
                  </a:cubicBezTo>
                  <a:lnTo>
                    <a:pt x="583353" y="163755"/>
                  </a:lnTo>
                  <a:lnTo>
                    <a:pt x="552438" y="167375"/>
                  </a:lnTo>
                  <a:cubicBezTo>
                    <a:pt x="510891" y="172125"/>
                    <a:pt x="448079" y="179364"/>
                    <a:pt x="426061" y="183963"/>
                  </a:cubicBezTo>
                  <a:cubicBezTo>
                    <a:pt x="412029" y="187054"/>
                    <a:pt x="397385" y="182890"/>
                    <a:pt x="387078" y="172879"/>
                  </a:cubicBezTo>
                  <a:cubicBezTo>
                    <a:pt x="375895" y="162436"/>
                    <a:pt x="370406" y="147266"/>
                    <a:pt x="372299" y="132086"/>
                  </a:cubicBezTo>
                  <a:cubicBezTo>
                    <a:pt x="372977" y="127788"/>
                    <a:pt x="373807" y="123490"/>
                    <a:pt x="374712" y="119192"/>
                  </a:cubicBezTo>
                  <a:lnTo>
                    <a:pt x="376521" y="109615"/>
                  </a:lnTo>
                  <a:cubicBezTo>
                    <a:pt x="383195" y="72136"/>
                    <a:pt x="364705" y="34675"/>
                    <a:pt x="330902" y="17171"/>
                  </a:cubicBezTo>
                  <a:cubicBezTo>
                    <a:pt x="289076" y="-4399"/>
                    <a:pt x="237688" y="12021"/>
                    <a:pt x="216115" y="53844"/>
                  </a:cubicBezTo>
                  <a:cubicBezTo>
                    <a:pt x="203108" y="79066"/>
                    <a:pt x="203515" y="109107"/>
                    <a:pt x="217193" y="133971"/>
                  </a:cubicBezTo>
                  <a:cubicBezTo>
                    <a:pt x="221167" y="141655"/>
                    <a:pt x="224304" y="149745"/>
                    <a:pt x="226543" y="158100"/>
                  </a:cubicBezTo>
                  <a:cubicBezTo>
                    <a:pt x="229778" y="170277"/>
                    <a:pt x="227584" y="183260"/>
                    <a:pt x="220511" y="193691"/>
                  </a:cubicBezTo>
                  <a:cubicBezTo>
                    <a:pt x="213212" y="204430"/>
                    <a:pt x="201653" y="211516"/>
                    <a:pt x="188766" y="213145"/>
                  </a:cubicBezTo>
                  <a:lnTo>
                    <a:pt x="17223" y="234635"/>
                  </a:lnTo>
                  <a:close/>
                </a:path>
              </a:pathLst>
            </a:custGeom>
            <a:solidFill>
              <a:srgbClr val="231F20"/>
            </a:solidFill>
            <a:ln w="7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F44E4C0A-9C50-4152-A60D-734D37CBEF78}"/>
                </a:ext>
              </a:extLst>
            </p:cNvPr>
            <p:cNvSpPr/>
            <p:nvPr/>
          </p:nvSpPr>
          <p:spPr>
            <a:xfrm>
              <a:off x="3927980" y="3165150"/>
              <a:ext cx="236071" cy="388599"/>
            </a:xfrm>
            <a:custGeom>
              <a:avLst/>
              <a:gdLst>
                <a:gd name="connsiteX0" fmla="*/ 94858 w 159624"/>
                <a:gd name="connsiteY0" fmla="*/ 233358 h 262759"/>
                <a:gd name="connsiteX1" fmla="*/ 94858 w 159624"/>
                <a:gd name="connsiteY1" fmla="*/ 182611 h 262759"/>
                <a:gd name="connsiteX2" fmla="*/ 158800 w 159624"/>
                <a:gd name="connsiteY2" fmla="*/ 114748 h 262759"/>
                <a:gd name="connsiteX3" fmla="*/ 112502 w 159624"/>
                <a:gd name="connsiteY3" fmla="*/ 59 h 262759"/>
                <a:gd name="connsiteX4" fmla="*/ 9878 w 159624"/>
                <a:gd name="connsiteY4" fmla="*/ 30748 h 262759"/>
                <a:gd name="connsiteX5" fmla="*/ 0 w 159624"/>
                <a:gd name="connsiteY5" fmla="*/ 224837 h 262759"/>
                <a:gd name="connsiteX6" fmla="*/ 94858 w 159624"/>
                <a:gd name="connsiteY6" fmla="*/ 233358 h 262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624" h="262759">
                  <a:moveTo>
                    <a:pt x="94858" y="233358"/>
                  </a:moveTo>
                  <a:lnTo>
                    <a:pt x="94858" y="182611"/>
                  </a:lnTo>
                  <a:cubicBezTo>
                    <a:pt x="94858" y="182611"/>
                    <a:pt x="168150" y="197692"/>
                    <a:pt x="158800" y="114748"/>
                  </a:cubicBezTo>
                  <a:cubicBezTo>
                    <a:pt x="149450" y="31804"/>
                    <a:pt x="117931" y="-1600"/>
                    <a:pt x="112502" y="59"/>
                  </a:cubicBezTo>
                  <a:lnTo>
                    <a:pt x="9878" y="30748"/>
                  </a:lnTo>
                  <a:lnTo>
                    <a:pt x="0" y="224837"/>
                  </a:lnTo>
                  <a:cubicBezTo>
                    <a:pt x="0" y="224837"/>
                    <a:pt x="50897" y="304162"/>
                    <a:pt x="94858" y="233358"/>
                  </a:cubicBezTo>
                  <a:close/>
                </a:path>
              </a:pathLst>
            </a:custGeom>
            <a:solidFill>
              <a:srgbClr val="FFFFFF"/>
            </a:solidFill>
            <a:ln w="7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71B98C93-63E6-4ADF-B33A-62641258A361}"/>
                </a:ext>
              </a:extLst>
            </p:cNvPr>
            <p:cNvSpPr/>
            <p:nvPr/>
          </p:nvSpPr>
          <p:spPr>
            <a:xfrm>
              <a:off x="3922836" y="3159632"/>
              <a:ext cx="247348" cy="399700"/>
            </a:xfrm>
            <a:custGeom>
              <a:avLst/>
              <a:gdLst>
                <a:gd name="connsiteX0" fmla="*/ 57694 w 167249"/>
                <a:gd name="connsiteY0" fmla="*/ 270266 h 270265"/>
                <a:gd name="connsiteX1" fmla="*/ 614 w 167249"/>
                <a:gd name="connsiteY1" fmla="*/ 230604 h 270265"/>
                <a:gd name="connsiteX2" fmla="*/ 10 w 167249"/>
                <a:gd name="connsiteY2" fmla="*/ 228341 h 270265"/>
                <a:gd name="connsiteX3" fmla="*/ 9587 w 167249"/>
                <a:gd name="connsiteY3" fmla="*/ 34252 h 270265"/>
                <a:gd name="connsiteX4" fmla="*/ 12301 w 167249"/>
                <a:gd name="connsiteY4" fmla="*/ 30859 h 270265"/>
                <a:gd name="connsiteX5" fmla="*/ 114850 w 167249"/>
                <a:gd name="connsiteY5" fmla="*/ 170 h 270265"/>
                <a:gd name="connsiteX6" fmla="*/ 121184 w 167249"/>
                <a:gd name="connsiteY6" fmla="*/ 1678 h 270265"/>
                <a:gd name="connsiteX7" fmla="*/ 166426 w 167249"/>
                <a:gd name="connsiteY7" fmla="*/ 118101 h 270265"/>
                <a:gd name="connsiteX8" fmla="*/ 150667 w 167249"/>
                <a:gd name="connsiteY8" fmla="*/ 177670 h 270265"/>
                <a:gd name="connsiteX9" fmla="*/ 102484 w 167249"/>
                <a:gd name="connsiteY9" fmla="*/ 190715 h 270265"/>
                <a:gd name="connsiteX10" fmla="*/ 102484 w 167249"/>
                <a:gd name="connsiteY10" fmla="*/ 237088 h 270265"/>
                <a:gd name="connsiteX11" fmla="*/ 101956 w 167249"/>
                <a:gd name="connsiteY11" fmla="*/ 239124 h 270265"/>
                <a:gd name="connsiteX12" fmla="*/ 58071 w 167249"/>
                <a:gd name="connsiteY12" fmla="*/ 270266 h 270265"/>
                <a:gd name="connsiteX13" fmla="*/ 7626 w 167249"/>
                <a:gd name="connsiteY13" fmla="*/ 227437 h 270265"/>
                <a:gd name="connsiteX14" fmla="*/ 57694 w 167249"/>
                <a:gd name="connsiteY14" fmla="*/ 262726 h 270265"/>
                <a:gd name="connsiteX15" fmla="*/ 57694 w 167249"/>
                <a:gd name="connsiteY15" fmla="*/ 262726 h 270265"/>
                <a:gd name="connsiteX16" fmla="*/ 94642 w 167249"/>
                <a:gd name="connsiteY16" fmla="*/ 236033 h 270265"/>
                <a:gd name="connsiteX17" fmla="*/ 94642 w 167249"/>
                <a:gd name="connsiteY17" fmla="*/ 186342 h 270265"/>
                <a:gd name="connsiteX18" fmla="*/ 96074 w 167249"/>
                <a:gd name="connsiteY18" fmla="*/ 183476 h 270265"/>
                <a:gd name="connsiteX19" fmla="*/ 99166 w 167249"/>
                <a:gd name="connsiteY19" fmla="*/ 182647 h 270265"/>
                <a:gd name="connsiteX20" fmla="*/ 145313 w 167249"/>
                <a:gd name="connsiteY20" fmla="*/ 172090 h 270265"/>
                <a:gd name="connsiteX21" fmla="*/ 158584 w 167249"/>
                <a:gd name="connsiteY21" fmla="*/ 119308 h 270265"/>
                <a:gd name="connsiteX22" fmla="*/ 116434 w 167249"/>
                <a:gd name="connsiteY22" fmla="*/ 7937 h 270265"/>
                <a:gd name="connsiteX23" fmla="*/ 16976 w 167249"/>
                <a:gd name="connsiteY23" fmla="*/ 37269 h 270265"/>
                <a:gd name="connsiteX24" fmla="*/ 98337 w 167249"/>
                <a:gd name="connsiteY24" fmla="*/ 237088 h 270265"/>
                <a:gd name="connsiteX25" fmla="*/ 98337 w 167249"/>
                <a:gd name="connsiteY25" fmla="*/ 237088 h 270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7249" h="270265">
                  <a:moveTo>
                    <a:pt x="57694" y="270266"/>
                  </a:moveTo>
                  <a:cubicBezTo>
                    <a:pt x="26402" y="270266"/>
                    <a:pt x="1669" y="232187"/>
                    <a:pt x="614" y="230604"/>
                  </a:cubicBezTo>
                  <a:cubicBezTo>
                    <a:pt x="162" y="229939"/>
                    <a:pt x="-51" y="229142"/>
                    <a:pt x="10" y="228341"/>
                  </a:cubicBezTo>
                  <a:lnTo>
                    <a:pt x="9587" y="34252"/>
                  </a:lnTo>
                  <a:cubicBezTo>
                    <a:pt x="9683" y="32661"/>
                    <a:pt x="10770" y="31303"/>
                    <a:pt x="12301" y="30859"/>
                  </a:cubicBezTo>
                  <a:lnTo>
                    <a:pt x="114850" y="170"/>
                  </a:lnTo>
                  <a:cubicBezTo>
                    <a:pt x="117080" y="-312"/>
                    <a:pt x="119410" y="243"/>
                    <a:pt x="121184" y="1678"/>
                  </a:cubicBezTo>
                  <a:cubicBezTo>
                    <a:pt x="134380" y="10425"/>
                    <a:pt x="158283" y="49786"/>
                    <a:pt x="166426" y="118101"/>
                  </a:cubicBezTo>
                  <a:cubicBezTo>
                    <a:pt x="169442" y="145247"/>
                    <a:pt x="164164" y="165304"/>
                    <a:pt x="150667" y="177670"/>
                  </a:cubicBezTo>
                  <a:cubicBezTo>
                    <a:pt x="134681" y="192374"/>
                    <a:pt x="112060" y="191771"/>
                    <a:pt x="102484" y="190715"/>
                  </a:cubicBezTo>
                  <a:lnTo>
                    <a:pt x="102484" y="237088"/>
                  </a:lnTo>
                  <a:cubicBezTo>
                    <a:pt x="102505" y="237803"/>
                    <a:pt x="102322" y="238510"/>
                    <a:pt x="101956" y="239124"/>
                  </a:cubicBezTo>
                  <a:cubicBezTo>
                    <a:pt x="89213" y="259634"/>
                    <a:pt x="74434" y="270115"/>
                    <a:pt x="58071" y="270266"/>
                  </a:cubicBezTo>
                  <a:close/>
                  <a:moveTo>
                    <a:pt x="7626" y="227437"/>
                  </a:moveTo>
                  <a:cubicBezTo>
                    <a:pt x="11321" y="233318"/>
                    <a:pt x="32811" y="262726"/>
                    <a:pt x="57694" y="262726"/>
                  </a:cubicBezTo>
                  <a:lnTo>
                    <a:pt x="57694" y="262726"/>
                  </a:lnTo>
                  <a:cubicBezTo>
                    <a:pt x="71116" y="262726"/>
                    <a:pt x="83482" y="253602"/>
                    <a:pt x="94642" y="236033"/>
                  </a:cubicBezTo>
                  <a:lnTo>
                    <a:pt x="94642" y="186342"/>
                  </a:lnTo>
                  <a:cubicBezTo>
                    <a:pt x="94636" y="185213"/>
                    <a:pt x="95168" y="184149"/>
                    <a:pt x="96074" y="183476"/>
                  </a:cubicBezTo>
                  <a:cubicBezTo>
                    <a:pt x="96936" y="182764"/>
                    <a:pt x="98064" y="182461"/>
                    <a:pt x="99166" y="182647"/>
                  </a:cubicBezTo>
                  <a:cubicBezTo>
                    <a:pt x="99166" y="182647"/>
                    <a:pt x="127895" y="188151"/>
                    <a:pt x="145313" y="172090"/>
                  </a:cubicBezTo>
                  <a:cubicBezTo>
                    <a:pt x="156925" y="161383"/>
                    <a:pt x="161374" y="143512"/>
                    <a:pt x="158584" y="119308"/>
                  </a:cubicBezTo>
                  <a:cubicBezTo>
                    <a:pt x="150139" y="44583"/>
                    <a:pt x="123371" y="10726"/>
                    <a:pt x="116434" y="7937"/>
                  </a:cubicBezTo>
                  <a:lnTo>
                    <a:pt x="16976" y="37269"/>
                  </a:lnTo>
                  <a:close/>
                  <a:moveTo>
                    <a:pt x="98337" y="237088"/>
                  </a:moveTo>
                  <a:lnTo>
                    <a:pt x="98337" y="237088"/>
                  </a:lnTo>
                  <a:close/>
                </a:path>
              </a:pathLst>
            </a:custGeom>
            <a:solidFill>
              <a:srgbClr val="231F20"/>
            </a:solidFill>
            <a:ln w="7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29A1C002-C84B-4083-AE87-CA79C9CE962C}"/>
                </a:ext>
              </a:extLst>
            </p:cNvPr>
            <p:cNvSpPr/>
            <p:nvPr/>
          </p:nvSpPr>
          <p:spPr>
            <a:xfrm>
              <a:off x="3881339" y="3267171"/>
              <a:ext cx="83106" cy="82327"/>
            </a:xfrm>
            <a:custGeom>
              <a:avLst/>
              <a:gdLst>
                <a:gd name="connsiteX0" fmla="*/ 45713 w 56194"/>
                <a:gd name="connsiteY0" fmla="*/ 15905 h 55667"/>
                <a:gd name="connsiteX1" fmla="*/ 7333 w 56194"/>
                <a:gd name="connsiteY1" fmla="*/ 5876 h 55667"/>
                <a:gd name="connsiteX2" fmla="*/ 10073 w 56194"/>
                <a:gd name="connsiteY2" fmla="*/ 47588 h 55667"/>
                <a:gd name="connsiteX3" fmla="*/ 10952 w 56194"/>
                <a:gd name="connsiteY3" fmla="*/ 48328 h 55667"/>
                <a:gd name="connsiteX4" fmla="*/ 56194 w 56194"/>
                <a:gd name="connsiteY4" fmla="*/ 48328 h 55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4" h="55667">
                  <a:moveTo>
                    <a:pt x="45713" y="15905"/>
                  </a:moveTo>
                  <a:cubicBezTo>
                    <a:pt x="42244" y="221"/>
                    <a:pt x="18869" y="-5284"/>
                    <a:pt x="7333" y="5876"/>
                  </a:cubicBezTo>
                  <a:cubicBezTo>
                    <a:pt x="-3429" y="18151"/>
                    <a:pt x="-2202" y="36826"/>
                    <a:pt x="10073" y="47588"/>
                  </a:cubicBezTo>
                  <a:cubicBezTo>
                    <a:pt x="10362" y="47840"/>
                    <a:pt x="10654" y="48087"/>
                    <a:pt x="10952" y="48328"/>
                  </a:cubicBezTo>
                  <a:cubicBezTo>
                    <a:pt x="24445" y="58114"/>
                    <a:pt x="42701" y="58114"/>
                    <a:pt x="56194" y="48328"/>
                  </a:cubicBezTo>
                </a:path>
              </a:pathLst>
            </a:custGeom>
            <a:solidFill>
              <a:srgbClr val="FFFFFF"/>
            </a:solidFill>
            <a:ln w="7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723AA344-5A12-4F08-AEE1-0B40EEDE9E9D}"/>
                </a:ext>
              </a:extLst>
            </p:cNvPr>
            <p:cNvSpPr/>
            <p:nvPr/>
          </p:nvSpPr>
          <p:spPr>
            <a:xfrm>
              <a:off x="3875619" y="3262623"/>
              <a:ext cx="94194" cy="92103"/>
            </a:xfrm>
            <a:custGeom>
              <a:avLst/>
              <a:gdLst>
                <a:gd name="connsiteX0" fmla="*/ 36235 w 63691"/>
                <a:gd name="connsiteY0" fmla="*/ 62261 h 62277"/>
                <a:gd name="connsiteX1" fmla="*/ 12483 w 63691"/>
                <a:gd name="connsiteY1" fmla="*/ 54721 h 62277"/>
                <a:gd name="connsiteX2" fmla="*/ 41 w 63691"/>
                <a:gd name="connsiteY2" fmla="*/ 29611 h 62277"/>
                <a:gd name="connsiteX3" fmla="*/ 8562 w 63691"/>
                <a:gd name="connsiteY3" fmla="*/ 6990 h 62277"/>
                <a:gd name="connsiteX4" fmla="*/ 35707 w 63691"/>
                <a:gd name="connsiteY4" fmla="*/ 1410 h 62277"/>
                <a:gd name="connsiteX5" fmla="*/ 53201 w 63691"/>
                <a:gd name="connsiteY5" fmla="*/ 18904 h 62277"/>
                <a:gd name="connsiteX6" fmla="*/ 50260 w 63691"/>
                <a:gd name="connsiteY6" fmla="*/ 23503 h 62277"/>
                <a:gd name="connsiteX7" fmla="*/ 45660 w 63691"/>
                <a:gd name="connsiteY7" fmla="*/ 20563 h 62277"/>
                <a:gd name="connsiteX8" fmla="*/ 33294 w 63691"/>
                <a:gd name="connsiteY8" fmla="*/ 8573 h 62277"/>
                <a:gd name="connsiteX9" fmla="*/ 13614 w 63691"/>
                <a:gd name="connsiteY9" fmla="*/ 12419 h 62277"/>
                <a:gd name="connsiteX10" fmla="*/ 7355 w 63691"/>
                <a:gd name="connsiteY10" fmla="*/ 29611 h 62277"/>
                <a:gd name="connsiteX11" fmla="*/ 16931 w 63691"/>
                <a:gd name="connsiteY11" fmla="*/ 49141 h 62277"/>
                <a:gd name="connsiteX12" fmla="*/ 57348 w 63691"/>
                <a:gd name="connsiteY12" fmla="*/ 48688 h 62277"/>
                <a:gd name="connsiteX13" fmla="*/ 62677 w 63691"/>
                <a:gd name="connsiteY13" fmla="*/ 48869 h 62277"/>
                <a:gd name="connsiteX14" fmla="*/ 62496 w 63691"/>
                <a:gd name="connsiteY14" fmla="*/ 54198 h 62277"/>
                <a:gd name="connsiteX15" fmla="*/ 61646 w 63691"/>
                <a:gd name="connsiteY15" fmla="*/ 54796 h 62277"/>
                <a:gd name="connsiteX16" fmla="*/ 36235 w 63691"/>
                <a:gd name="connsiteY16" fmla="*/ 62261 h 6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1" h="62277">
                  <a:moveTo>
                    <a:pt x="36235" y="62261"/>
                  </a:moveTo>
                  <a:cubicBezTo>
                    <a:pt x="27692" y="62513"/>
                    <a:pt x="19316" y="59854"/>
                    <a:pt x="12483" y="54721"/>
                  </a:cubicBezTo>
                  <a:cubicBezTo>
                    <a:pt x="4973" y="48485"/>
                    <a:pt x="453" y="39363"/>
                    <a:pt x="41" y="29611"/>
                  </a:cubicBezTo>
                  <a:cubicBezTo>
                    <a:pt x="-397" y="21213"/>
                    <a:pt x="2692" y="13012"/>
                    <a:pt x="8562" y="6990"/>
                  </a:cubicBezTo>
                  <a:cubicBezTo>
                    <a:pt x="15967" y="422"/>
                    <a:pt x="26311" y="-1705"/>
                    <a:pt x="35707" y="1410"/>
                  </a:cubicBezTo>
                  <a:cubicBezTo>
                    <a:pt x="44303" y="3596"/>
                    <a:pt x="51015" y="10308"/>
                    <a:pt x="53201" y="18904"/>
                  </a:cubicBezTo>
                  <a:cubicBezTo>
                    <a:pt x="53658" y="20986"/>
                    <a:pt x="52342" y="23046"/>
                    <a:pt x="50260" y="23503"/>
                  </a:cubicBezTo>
                  <a:cubicBezTo>
                    <a:pt x="48177" y="23962"/>
                    <a:pt x="46118" y="22645"/>
                    <a:pt x="45660" y="20563"/>
                  </a:cubicBezTo>
                  <a:cubicBezTo>
                    <a:pt x="43995" y="14632"/>
                    <a:pt x="39273" y="10054"/>
                    <a:pt x="33294" y="8573"/>
                  </a:cubicBezTo>
                  <a:cubicBezTo>
                    <a:pt x="26516" y="6280"/>
                    <a:pt x="19030" y="7743"/>
                    <a:pt x="13614" y="12419"/>
                  </a:cubicBezTo>
                  <a:cubicBezTo>
                    <a:pt x="9132" y="16970"/>
                    <a:pt x="6849" y="23244"/>
                    <a:pt x="7355" y="29611"/>
                  </a:cubicBezTo>
                  <a:cubicBezTo>
                    <a:pt x="7630" y="37185"/>
                    <a:pt x="11112" y="44285"/>
                    <a:pt x="16931" y="49141"/>
                  </a:cubicBezTo>
                  <a:cubicBezTo>
                    <a:pt x="29116" y="57642"/>
                    <a:pt x="45356" y="57461"/>
                    <a:pt x="57348" y="48688"/>
                  </a:cubicBezTo>
                  <a:cubicBezTo>
                    <a:pt x="58869" y="47267"/>
                    <a:pt x="61255" y="47348"/>
                    <a:pt x="62677" y="48869"/>
                  </a:cubicBezTo>
                  <a:cubicBezTo>
                    <a:pt x="64098" y="50390"/>
                    <a:pt x="64017" y="52777"/>
                    <a:pt x="62496" y="54198"/>
                  </a:cubicBezTo>
                  <a:cubicBezTo>
                    <a:pt x="62241" y="54435"/>
                    <a:pt x="61955" y="54637"/>
                    <a:pt x="61646" y="54796"/>
                  </a:cubicBezTo>
                  <a:cubicBezTo>
                    <a:pt x="54126" y="59797"/>
                    <a:pt x="45265" y="62400"/>
                    <a:pt x="36235" y="62261"/>
                  </a:cubicBezTo>
                  <a:close/>
                </a:path>
              </a:pathLst>
            </a:custGeom>
            <a:solidFill>
              <a:srgbClr val="231F20"/>
            </a:solidFill>
            <a:ln w="7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28032EE8-A825-423B-928A-3189A389B534}"/>
                </a:ext>
              </a:extLst>
            </p:cNvPr>
            <p:cNvSpPr/>
            <p:nvPr/>
          </p:nvSpPr>
          <p:spPr>
            <a:xfrm>
              <a:off x="4049645" y="3262478"/>
              <a:ext cx="30970" cy="67105"/>
            </a:xfrm>
            <a:custGeom>
              <a:avLst/>
              <a:gdLst>
                <a:gd name="connsiteX0" fmla="*/ 0 w 20941"/>
                <a:gd name="connsiteY0" fmla="*/ 0 h 45374"/>
                <a:gd name="connsiteX1" fmla="*/ 17192 w 20941"/>
                <a:gd name="connsiteY1" fmla="*/ 24582 h 45374"/>
                <a:gd name="connsiteX2" fmla="*/ 20661 w 20941"/>
                <a:gd name="connsiteY2" fmla="*/ 37853 h 45374"/>
                <a:gd name="connsiteX3" fmla="*/ 10858 w 20941"/>
                <a:gd name="connsiteY3" fmla="*/ 44865 h 45374"/>
                <a:gd name="connsiteX4" fmla="*/ 1357 w 20941"/>
                <a:gd name="connsiteY4" fmla="*/ 42301 h 45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41" h="45374">
                  <a:moveTo>
                    <a:pt x="0" y="0"/>
                  </a:moveTo>
                  <a:cubicBezTo>
                    <a:pt x="6142" y="7898"/>
                    <a:pt x="11881" y="16102"/>
                    <a:pt x="17192" y="24582"/>
                  </a:cubicBezTo>
                  <a:cubicBezTo>
                    <a:pt x="20284" y="28259"/>
                    <a:pt x="21557" y="33132"/>
                    <a:pt x="20661" y="37853"/>
                  </a:cubicBezTo>
                  <a:cubicBezTo>
                    <a:pt x="18733" y="41650"/>
                    <a:pt x="15075" y="44268"/>
                    <a:pt x="10858" y="44865"/>
                  </a:cubicBezTo>
                  <a:cubicBezTo>
                    <a:pt x="7467" y="46087"/>
                    <a:pt x="3674" y="45064"/>
                    <a:pt x="1357" y="42301"/>
                  </a:cubicBezTo>
                </a:path>
              </a:pathLst>
            </a:custGeom>
            <a:solidFill>
              <a:srgbClr val="FFFFFF"/>
            </a:solidFill>
            <a:ln w="7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2CD116A4-3AF3-4846-BDDA-D05F4F8773A7}"/>
                </a:ext>
              </a:extLst>
            </p:cNvPr>
            <p:cNvSpPr/>
            <p:nvPr/>
          </p:nvSpPr>
          <p:spPr>
            <a:xfrm>
              <a:off x="4045004" y="3257503"/>
              <a:ext cx="41324" cy="76825"/>
            </a:xfrm>
            <a:custGeom>
              <a:avLst/>
              <a:gdLst>
                <a:gd name="connsiteX0" fmla="*/ 11131 w 27942"/>
                <a:gd name="connsiteY0" fmla="*/ 51925 h 51947"/>
                <a:gd name="connsiteX1" fmla="*/ 1932 w 27942"/>
                <a:gd name="connsiteY1" fmla="*/ 47400 h 51947"/>
                <a:gd name="connsiteX2" fmla="*/ 3138 w 27942"/>
                <a:gd name="connsiteY2" fmla="*/ 42801 h 51947"/>
                <a:gd name="connsiteX3" fmla="*/ 7738 w 27942"/>
                <a:gd name="connsiteY3" fmla="*/ 44007 h 51947"/>
                <a:gd name="connsiteX4" fmla="*/ 13619 w 27942"/>
                <a:gd name="connsiteY4" fmla="*/ 44912 h 51947"/>
                <a:gd name="connsiteX5" fmla="*/ 21160 w 27942"/>
                <a:gd name="connsiteY5" fmla="*/ 40086 h 51947"/>
                <a:gd name="connsiteX6" fmla="*/ 18068 w 27942"/>
                <a:gd name="connsiteY6" fmla="*/ 29756 h 51947"/>
                <a:gd name="connsiteX7" fmla="*/ 725 w 27942"/>
                <a:gd name="connsiteY7" fmla="*/ 5400 h 51947"/>
                <a:gd name="connsiteX8" fmla="*/ 1253 w 27942"/>
                <a:gd name="connsiteY8" fmla="*/ 725 h 51947"/>
                <a:gd name="connsiteX9" fmla="*/ 5928 w 27942"/>
                <a:gd name="connsiteY9" fmla="*/ 1253 h 51947"/>
                <a:gd name="connsiteX10" fmla="*/ 23648 w 27942"/>
                <a:gd name="connsiteY10" fmla="*/ 26212 h 51947"/>
                <a:gd name="connsiteX11" fmla="*/ 27418 w 27942"/>
                <a:gd name="connsiteY11" fmla="*/ 42424 h 51947"/>
                <a:gd name="connsiteX12" fmla="*/ 15278 w 27942"/>
                <a:gd name="connsiteY12" fmla="*/ 51472 h 51947"/>
                <a:gd name="connsiteX13" fmla="*/ 11131 w 27942"/>
                <a:gd name="connsiteY13" fmla="*/ 51925 h 5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942" h="51947">
                  <a:moveTo>
                    <a:pt x="11131" y="51925"/>
                  </a:moveTo>
                  <a:cubicBezTo>
                    <a:pt x="7477" y="52167"/>
                    <a:pt x="3971" y="50443"/>
                    <a:pt x="1932" y="47400"/>
                  </a:cubicBezTo>
                  <a:cubicBezTo>
                    <a:pt x="1013" y="45795"/>
                    <a:pt x="1550" y="43748"/>
                    <a:pt x="3138" y="42801"/>
                  </a:cubicBezTo>
                  <a:cubicBezTo>
                    <a:pt x="4744" y="41881"/>
                    <a:pt x="6790" y="42418"/>
                    <a:pt x="7738" y="44007"/>
                  </a:cubicBezTo>
                  <a:cubicBezTo>
                    <a:pt x="8492" y="45364"/>
                    <a:pt x="11357" y="45440"/>
                    <a:pt x="13619" y="44912"/>
                  </a:cubicBezTo>
                  <a:cubicBezTo>
                    <a:pt x="15882" y="44384"/>
                    <a:pt x="19727" y="43253"/>
                    <a:pt x="21160" y="40086"/>
                  </a:cubicBezTo>
                  <a:cubicBezTo>
                    <a:pt x="22592" y="36919"/>
                    <a:pt x="20180" y="33149"/>
                    <a:pt x="18068" y="29756"/>
                  </a:cubicBezTo>
                  <a:cubicBezTo>
                    <a:pt x="12709" y="21345"/>
                    <a:pt x="6920" y="13216"/>
                    <a:pt x="725" y="5400"/>
                  </a:cubicBezTo>
                  <a:cubicBezTo>
                    <a:pt x="-420" y="3964"/>
                    <a:pt x="-183" y="1871"/>
                    <a:pt x="1253" y="725"/>
                  </a:cubicBezTo>
                  <a:cubicBezTo>
                    <a:pt x="2690" y="-420"/>
                    <a:pt x="4783" y="-183"/>
                    <a:pt x="5928" y="1253"/>
                  </a:cubicBezTo>
                  <a:cubicBezTo>
                    <a:pt x="12274" y="9252"/>
                    <a:pt x="18189" y="17583"/>
                    <a:pt x="23648" y="26212"/>
                  </a:cubicBezTo>
                  <a:cubicBezTo>
                    <a:pt x="27406" y="30711"/>
                    <a:pt x="28805" y="36728"/>
                    <a:pt x="27418" y="42424"/>
                  </a:cubicBezTo>
                  <a:cubicBezTo>
                    <a:pt x="25158" y="47295"/>
                    <a:pt x="20593" y="50698"/>
                    <a:pt x="15278" y="51472"/>
                  </a:cubicBezTo>
                  <a:cubicBezTo>
                    <a:pt x="13917" y="51780"/>
                    <a:pt x="12526" y="51931"/>
                    <a:pt x="11131" y="51925"/>
                  </a:cubicBezTo>
                  <a:close/>
                </a:path>
              </a:pathLst>
            </a:custGeom>
            <a:solidFill>
              <a:srgbClr val="231F20"/>
            </a:solidFill>
            <a:ln w="7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9CCDD2D5-8000-45AD-89E6-B14846F087C8}"/>
                </a:ext>
              </a:extLst>
            </p:cNvPr>
            <p:cNvSpPr/>
            <p:nvPr/>
          </p:nvSpPr>
          <p:spPr>
            <a:xfrm rot="21596400">
              <a:off x="4009999" y="3245348"/>
              <a:ext cx="12935" cy="18288"/>
            </a:xfrm>
            <a:custGeom>
              <a:avLst/>
              <a:gdLst>
                <a:gd name="connsiteX0" fmla="*/ 8747 w 8746"/>
                <a:gd name="connsiteY0" fmla="*/ 6183 h 12366"/>
                <a:gd name="connsiteX1" fmla="*/ 4373 w 8746"/>
                <a:gd name="connsiteY1" fmla="*/ 12366 h 12366"/>
                <a:gd name="connsiteX2" fmla="*/ 0 w 8746"/>
                <a:gd name="connsiteY2" fmla="*/ 6183 h 12366"/>
                <a:gd name="connsiteX3" fmla="*/ 4373 w 8746"/>
                <a:gd name="connsiteY3" fmla="*/ 0 h 12366"/>
                <a:gd name="connsiteX4" fmla="*/ 8747 w 8746"/>
                <a:gd name="connsiteY4" fmla="*/ 6183 h 1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6" h="12366">
                  <a:moveTo>
                    <a:pt x="8747" y="6183"/>
                  </a:moveTo>
                  <a:cubicBezTo>
                    <a:pt x="8747" y="9598"/>
                    <a:pt x="6789" y="12366"/>
                    <a:pt x="4373" y="12366"/>
                  </a:cubicBezTo>
                  <a:cubicBezTo>
                    <a:pt x="1958" y="12366"/>
                    <a:pt x="0" y="9598"/>
                    <a:pt x="0" y="6183"/>
                  </a:cubicBezTo>
                  <a:cubicBezTo>
                    <a:pt x="0" y="2768"/>
                    <a:pt x="1958" y="0"/>
                    <a:pt x="4373" y="0"/>
                  </a:cubicBezTo>
                  <a:cubicBezTo>
                    <a:pt x="6789" y="0"/>
                    <a:pt x="8747" y="2768"/>
                    <a:pt x="8747" y="6183"/>
                  </a:cubicBezTo>
                  <a:close/>
                </a:path>
              </a:pathLst>
            </a:custGeom>
            <a:solidFill>
              <a:srgbClr val="231F20"/>
            </a:solidFill>
            <a:ln w="7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C972A62A-FA34-4F9B-A062-F6200CABA09C}"/>
                </a:ext>
              </a:extLst>
            </p:cNvPr>
            <p:cNvSpPr/>
            <p:nvPr/>
          </p:nvSpPr>
          <p:spPr>
            <a:xfrm rot="21295200">
              <a:off x="4082310" y="3238873"/>
              <a:ext cx="12935" cy="18288"/>
            </a:xfrm>
            <a:custGeom>
              <a:avLst/>
              <a:gdLst>
                <a:gd name="connsiteX0" fmla="*/ 8747 w 8746"/>
                <a:gd name="connsiteY0" fmla="*/ 6183 h 12366"/>
                <a:gd name="connsiteX1" fmla="*/ 4373 w 8746"/>
                <a:gd name="connsiteY1" fmla="*/ 12366 h 12366"/>
                <a:gd name="connsiteX2" fmla="*/ 0 w 8746"/>
                <a:gd name="connsiteY2" fmla="*/ 6183 h 12366"/>
                <a:gd name="connsiteX3" fmla="*/ 4373 w 8746"/>
                <a:gd name="connsiteY3" fmla="*/ 0 h 12366"/>
                <a:gd name="connsiteX4" fmla="*/ 8747 w 8746"/>
                <a:gd name="connsiteY4" fmla="*/ 6183 h 1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6" h="12366">
                  <a:moveTo>
                    <a:pt x="8747" y="6183"/>
                  </a:moveTo>
                  <a:cubicBezTo>
                    <a:pt x="8747" y="9598"/>
                    <a:pt x="6789" y="12366"/>
                    <a:pt x="4373" y="12366"/>
                  </a:cubicBezTo>
                  <a:cubicBezTo>
                    <a:pt x="1958" y="12366"/>
                    <a:pt x="0" y="9598"/>
                    <a:pt x="0" y="6183"/>
                  </a:cubicBezTo>
                  <a:cubicBezTo>
                    <a:pt x="0" y="2768"/>
                    <a:pt x="1958" y="0"/>
                    <a:pt x="4373" y="0"/>
                  </a:cubicBezTo>
                  <a:cubicBezTo>
                    <a:pt x="6789" y="0"/>
                    <a:pt x="8747" y="2768"/>
                    <a:pt x="8747" y="6183"/>
                  </a:cubicBezTo>
                  <a:close/>
                </a:path>
              </a:pathLst>
            </a:custGeom>
            <a:solidFill>
              <a:srgbClr val="231F20"/>
            </a:solidFill>
            <a:ln w="7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CC1E0C40-66EC-4634-B2FF-53CACEC03382}"/>
                </a:ext>
              </a:extLst>
            </p:cNvPr>
            <p:cNvSpPr/>
            <p:nvPr/>
          </p:nvSpPr>
          <p:spPr>
            <a:xfrm>
              <a:off x="3806528" y="2979639"/>
              <a:ext cx="399657" cy="326999"/>
            </a:xfrm>
            <a:custGeom>
              <a:avLst/>
              <a:gdLst>
                <a:gd name="connsiteX0" fmla="*/ 34995 w 270236"/>
                <a:gd name="connsiteY0" fmla="*/ 221107 h 221107"/>
                <a:gd name="connsiteX1" fmla="*/ 16370 w 270236"/>
                <a:gd name="connsiteY1" fmla="*/ 206026 h 221107"/>
                <a:gd name="connsiteX2" fmla="*/ 837 w 270236"/>
                <a:gd name="connsiteY2" fmla="*/ 168324 h 221107"/>
                <a:gd name="connsiteX3" fmla="*/ 11469 w 270236"/>
                <a:gd name="connsiteY3" fmla="*/ 128813 h 221107"/>
                <a:gd name="connsiteX4" fmla="*/ 44873 w 270236"/>
                <a:gd name="connsiteY4" fmla="*/ 120745 h 221107"/>
                <a:gd name="connsiteX5" fmla="*/ 62366 w 270236"/>
                <a:gd name="connsiteY5" fmla="*/ 69546 h 221107"/>
                <a:gd name="connsiteX6" fmla="*/ 111756 w 270236"/>
                <a:gd name="connsiteY6" fmla="*/ 32899 h 221107"/>
                <a:gd name="connsiteX7" fmla="*/ 180976 w 270236"/>
                <a:gd name="connsiteY7" fmla="*/ 5302 h 221107"/>
                <a:gd name="connsiteX8" fmla="*/ 228405 w 270236"/>
                <a:gd name="connsiteY8" fmla="*/ 1984 h 221107"/>
                <a:gd name="connsiteX9" fmla="*/ 270103 w 270236"/>
                <a:gd name="connsiteY9" fmla="*/ 63136 h 221107"/>
                <a:gd name="connsiteX10" fmla="*/ 224861 w 270236"/>
                <a:gd name="connsiteY10" fmla="*/ 152037 h 221107"/>
                <a:gd name="connsiteX11" fmla="*/ 219508 w 270236"/>
                <a:gd name="connsiteY11" fmla="*/ 150831 h 221107"/>
                <a:gd name="connsiteX12" fmla="*/ 220654 w 270236"/>
                <a:gd name="connsiteY12" fmla="*/ 145515 h 221107"/>
                <a:gd name="connsiteX13" fmla="*/ 220714 w 270236"/>
                <a:gd name="connsiteY13" fmla="*/ 145477 h 221107"/>
                <a:gd name="connsiteX14" fmla="*/ 262563 w 270236"/>
                <a:gd name="connsiteY14" fmla="*/ 63589 h 221107"/>
                <a:gd name="connsiteX15" fmla="*/ 226445 w 270236"/>
                <a:gd name="connsiteY15" fmla="*/ 9449 h 221107"/>
                <a:gd name="connsiteX16" fmla="*/ 183389 w 270236"/>
                <a:gd name="connsiteY16" fmla="*/ 12767 h 221107"/>
                <a:gd name="connsiteX17" fmla="*/ 115526 w 270236"/>
                <a:gd name="connsiteY17" fmla="*/ 39837 h 221107"/>
                <a:gd name="connsiteX18" fmla="*/ 68474 w 270236"/>
                <a:gd name="connsiteY18" fmla="*/ 74145 h 221107"/>
                <a:gd name="connsiteX19" fmla="*/ 53846 w 270236"/>
                <a:gd name="connsiteY19" fmla="*/ 126928 h 221107"/>
                <a:gd name="connsiteX20" fmla="*/ 52112 w 270236"/>
                <a:gd name="connsiteY20" fmla="*/ 131150 h 221107"/>
                <a:gd name="connsiteX21" fmla="*/ 47512 w 270236"/>
                <a:gd name="connsiteY21" fmla="*/ 131150 h 221107"/>
                <a:gd name="connsiteX22" fmla="*/ 17350 w 270236"/>
                <a:gd name="connsiteY22" fmla="*/ 134317 h 221107"/>
                <a:gd name="connsiteX23" fmla="*/ 8830 w 270236"/>
                <a:gd name="connsiteY23" fmla="*/ 167797 h 221107"/>
                <a:gd name="connsiteX24" fmla="*/ 23232 w 270236"/>
                <a:gd name="connsiteY24" fmla="*/ 202482 h 221107"/>
                <a:gd name="connsiteX25" fmla="*/ 36428 w 270236"/>
                <a:gd name="connsiteY25" fmla="*/ 213190 h 221107"/>
                <a:gd name="connsiteX26" fmla="*/ 41103 w 270236"/>
                <a:gd name="connsiteY26" fmla="*/ 216130 h 221107"/>
                <a:gd name="connsiteX27" fmla="*/ 38172 w 270236"/>
                <a:gd name="connsiteY27" fmla="*/ 220712 h 221107"/>
                <a:gd name="connsiteX28" fmla="*/ 38086 w 270236"/>
                <a:gd name="connsiteY28" fmla="*/ 220730 h 221107"/>
                <a:gd name="connsiteX29" fmla="*/ 34995 w 270236"/>
                <a:gd name="connsiteY29" fmla="*/ 221107 h 22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70236" h="221107">
                  <a:moveTo>
                    <a:pt x="34995" y="221107"/>
                  </a:moveTo>
                  <a:cubicBezTo>
                    <a:pt x="29867" y="221107"/>
                    <a:pt x="23081" y="218091"/>
                    <a:pt x="16370" y="206026"/>
                  </a:cubicBezTo>
                  <a:cubicBezTo>
                    <a:pt x="8959" y="194500"/>
                    <a:pt x="3696" y="181727"/>
                    <a:pt x="837" y="168324"/>
                  </a:cubicBezTo>
                  <a:cubicBezTo>
                    <a:pt x="-1865" y="154220"/>
                    <a:pt x="2054" y="139656"/>
                    <a:pt x="11469" y="128813"/>
                  </a:cubicBezTo>
                  <a:cubicBezTo>
                    <a:pt x="20108" y="119893"/>
                    <a:pt x="33114" y="116751"/>
                    <a:pt x="44873" y="120745"/>
                  </a:cubicBezTo>
                  <a:cubicBezTo>
                    <a:pt x="43960" y="102072"/>
                    <a:pt x="50219" y="83756"/>
                    <a:pt x="62366" y="69546"/>
                  </a:cubicBezTo>
                  <a:cubicBezTo>
                    <a:pt x="76201" y="54136"/>
                    <a:pt x="92998" y="41673"/>
                    <a:pt x="111756" y="32899"/>
                  </a:cubicBezTo>
                  <a:cubicBezTo>
                    <a:pt x="133906" y="21536"/>
                    <a:pt x="157083" y="12295"/>
                    <a:pt x="180976" y="5302"/>
                  </a:cubicBezTo>
                  <a:cubicBezTo>
                    <a:pt x="196133" y="-366"/>
                    <a:pt x="212608" y="-1519"/>
                    <a:pt x="228405" y="1984"/>
                  </a:cubicBezTo>
                  <a:cubicBezTo>
                    <a:pt x="255098" y="9977"/>
                    <a:pt x="268746" y="39686"/>
                    <a:pt x="270103" y="63136"/>
                  </a:cubicBezTo>
                  <a:cubicBezTo>
                    <a:pt x="271936" y="98714"/>
                    <a:pt x="254706" y="132579"/>
                    <a:pt x="224861" y="152037"/>
                  </a:cubicBezTo>
                  <a:cubicBezTo>
                    <a:pt x="223044" y="153159"/>
                    <a:pt x="220669" y="152623"/>
                    <a:pt x="219508" y="150831"/>
                  </a:cubicBezTo>
                  <a:cubicBezTo>
                    <a:pt x="218354" y="149046"/>
                    <a:pt x="218867" y="146666"/>
                    <a:pt x="220654" y="145515"/>
                  </a:cubicBezTo>
                  <a:cubicBezTo>
                    <a:pt x="220676" y="145502"/>
                    <a:pt x="220691" y="145489"/>
                    <a:pt x="220714" y="145477"/>
                  </a:cubicBezTo>
                  <a:cubicBezTo>
                    <a:pt x="248063" y="127412"/>
                    <a:pt x="263943" y="96336"/>
                    <a:pt x="262563" y="63589"/>
                  </a:cubicBezTo>
                  <a:cubicBezTo>
                    <a:pt x="261357" y="42325"/>
                    <a:pt x="249518" y="16311"/>
                    <a:pt x="226445" y="9449"/>
                  </a:cubicBezTo>
                  <a:cubicBezTo>
                    <a:pt x="212073" y="6429"/>
                    <a:pt x="197132" y="7580"/>
                    <a:pt x="183389" y="12767"/>
                  </a:cubicBezTo>
                  <a:cubicBezTo>
                    <a:pt x="159959" y="19613"/>
                    <a:pt x="137235" y="28677"/>
                    <a:pt x="115526" y="39837"/>
                  </a:cubicBezTo>
                  <a:cubicBezTo>
                    <a:pt x="97715" y="48027"/>
                    <a:pt x="81718" y="59691"/>
                    <a:pt x="68474" y="74145"/>
                  </a:cubicBezTo>
                  <a:cubicBezTo>
                    <a:pt x="55739" y="88553"/>
                    <a:pt x="50344" y="108020"/>
                    <a:pt x="53846" y="126928"/>
                  </a:cubicBezTo>
                  <a:cubicBezTo>
                    <a:pt x="54282" y="128565"/>
                    <a:pt x="53573" y="130292"/>
                    <a:pt x="52112" y="131150"/>
                  </a:cubicBezTo>
                  <a:cubicBezTo>
                    <a:pt x="50747" y="132168"/>
                    <a:pt x="48876" y="132168"/>
                    <a:pt x="47512" y="131150"/>
                  </a:cubicBezTo>
                  <a:cubicBezTo>
                    <a:pt x="38052" y="124623"/>
                    <a:pt x="25247" y="125968"/>
                    <a:pt x="17350" y="134317"/>
                  </a:cubicBezTo>
                  <a:cubicBezTo>
                    <a:pt x="9419" y="143524"/>
                    <a:pt x="6265" y="155918"/>
                    <a:pt x="8830" y="167797"/>
                  </a:cubicBezTo>
                  <a:cubicBezTo>
                    <a:pt x="11571" y="180110"/>
                    <a:pt x="16445" y="191849"/>
                    <a:pt x="23232" y="202482"/>
                  </a:cubicBezTo>
                  <a:cubicBezTo>
                    <a:pt x="26399" y="207987"/>
                    <a:pt x="31300" y="214321"/>
                    <a:pt x="36428" y="213190"/>
                  </a:cubicBezTo>
                  <a:cubicBezTo>
                    <a:pt x="38529" y="212720"/>
                    <a:pt x="40616" y="214033"/>
                    <a:pt x="41103" y="216130"/>
                  </a:cubicBezTo>
                  <a:cubicBezTo>
                    <a:pt x="41559" y="218205"/>
                    <a:pt x="40247" y="220256"/>
                    <a:pt x="38172" y="220712"/>
                  </a:cubicBezTo>
                  <a:cubicBezTo>
                    <a:pt x="38144" y="220719"/>
                    <a:pt x="38115" y="220725"/>
                    <a:pt x="38086" y="220730"/>
                  </a:cubicBezTo>
                  <a:cubicBezTo>
                    <a:pt x="37077" y="220989"/>
                    <a:pt x="36038" y="221115"/>
                    <a:pt x="34995" y="221107"/>
                  </a:cubicBezTo>
                  <a:close/>
                </a:path>
              </a:pathLst>
            </a:custGeom>
            <a:solidFill>
              <a:srgbClr val="231F20"/>
            </a:solidFill>
            <a:ln w="7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45321C9E-B31F-45DF-A167-FC19DF1FA55A}"/>
                </a:ext>
              </a:extLst>
            </p:cNvPr>
            <p:cNvSpPr/>
            <p:nvPr/>
          </p:nvSpPr>
          <p:spPr>
            <a:xfrm>
              <a:off x="3991766" y="3404996"/>
              <a:ext cx="76501" cy="74157"/>
            </a:xfrm>
            <a:custGeom>
              <a:avLst/>
              <a:gdLst>
                <a:gd name="connsiteX0" fmla="*/ 51728 w 51728"/>
                <a:gd name="connsiteY0" fmla="*/ 20434 h 50143"/>
                <a:gd name="connsiteX1" fmla="*/ 1 w 51728"/>
                <a:gd name="connsiteY1" fmla="*/ 0 h 50143"/>
                <a:gd name="connsiteX2" fmla="*/ 51125 w 51728"/>
                <a:gd name="connsiteY2" fmla="*/ 50143 h 50143"/>
              </a:gdLst>
              <a:ahLst/>
              <a:cxnLst>
                <a:cxn ang="0">
                  <a:pos x="connsiteX0" y="connsiteY0"/>
                </a:cxn>
                <a:cxn ang="0">
                  <a:pos x="connsiteX1" y="connsiteY1"/>
                </a:cxn>
                <a:cxn ang="0">
                  <a:pos x="connsiteX2" y="connsiteY2"/>
                </a:cxn>
              </a:cxnLst>
              <a:rect l="l" t="t" r="r" b="b"/>
              <a:pathLst>
                <a:path w="51728" h="50143">
                  <a:moveTo>
                    <a:pt x="51728" y="20434"/>
                  </a:moveTo>
                  <a:cubicBezTo>
                    <a:pt x="33669" y="15906"/>
                    <a:pt x="16280" y="9036"/>
                    <a:pt x="1" y="0"/>
                  </a:cubicBezTo>
                  <a:cubicBezTo>
                    <a:pt x="1" y="0"/>
                    <a:pt x="-979" y="33932"/>
                    <a:pt x="51125" y="50143"/>
                  </a:cubicBezTo>
                  <a:close/>
                </a:path>
              </a:pathLst>
            </a:custGeom>
            <a:solidFill>
              <a:srgbClr val="231F20"/>
            </a:solidFill>
            <a:ln w="7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44F96EFB-6990-4B38-AA67-7EBE3C0EE58A}"/>
                </a:ext>
              </a:extLst>
            </p:cNvPr>
            <p:cNvSpPr/>
            <p:nvPr/>
          </p:nvSpPr>
          <p:spPr>
            <a:xfrm>
              <a:off x="3986860" y="3400306"/>
              <a:ext cx="86314" cy="83757"/>
            </a:xfrm>
            <a:custGeom>
              <a:avLst/>
              <a:gdLst>
                <a:gd name="connsiteX0" fmla="*/ 54442 w 58363"/>
                <a:gd name="connsiteY0" fmla="*/ 56632 h 56634"/>
                <a:gd name="connsiteX1" fmla="*/ 53461 w 58363"/>
                <a:gd name="connsiteY1" fmla="*/ 56632 h 56634"/>
                <a:gd name="connsiteX2" fmla="*/ 0 w 58363"/>
                <a:gd name="connsiteY2" fmla="*/ 3246 h 56634"/>
                <a:gd name="connsiteX3" fmla="*/ 1810 w 58363"/>
                <a:gd name="connsiteY3" fmla="*/ 456 h 56634"/>
                <a:gd name="connsiteX4" fmla="*/ 5128 w 58363"/>
                <a:gd name="connsiteY4" fmla="*/ 456 h 56634"/>
                <a:gd name="connsiteX5" fmla="*/ 55874 w 58363"/>
                <a:gd name="connsiteY5" fmla="*/ 20514 h 56634"/>
                <a:gd name="connsiteX6" fmla="*/ 58363 w 58363"/>
                <a:gd name="connsiteY6" fmla="*/ 23756 h 56634"/>
                <a:gd name="connsiteX7" fmla="*/ 57759 w 58363"/>
                <a:gd name="connsiteY7" fmla="*/ 53465 h 56634"/>
                <a:gd name="connsiteX8" fmla="*/ 56327 w 58363"/>
                <a:gd name="connsiteY8" fmla="*/ 56029 h 56634"/>
                <a:gd name="connsiteX9" fmla="*/ 54442 w 58363"/>
                <a:gd name="connsiteY9" fmla="*/ 56632 h 56634"/>
                <a:gd name="connsiteX10" fmla="*/ 7540 w 58363"/>
                <a:gd name="connsiteY10" fmla="*/ 9505 h 56634"/>
                <a:gd name="connsiteX11" fmla="*/ 51199 w 58363"/>
                <a:gd name="connsiteY11" fmla="*/ 48715 h 56634"/>
                <a:gd name="connsiteX12" fmla="*/ 51652 w 58363"/>
                <a:gd name="connsiteY12" fmla="*/ 26094 h 56634"/>
                <a:gd name="connsiteX13" fmla="*/ 7540 w 58363"/>
                <a:gd name="connsiteY13" fmla="*/ 950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363" h="56634">
                  <a:moveTo>
                    <a:pt x="54442" y="56632"/>
                  </a:moveTo>
                  <a:lnTo>
                    <a:pt x="53461" y="56632"/>
                  </a:lnTo>
                  <a:cubicBezTo>
                    <a:pt x="-452" y="39893"/>
                    <a:pt x="0" y="4754"/>
                    <a:pt x="0" y="3246"/>
                  </a:cubicBezTo>
                  <a:cubicBezTo>
                    <a:pt x="60" y="2059"/>
                    <a:pt x="750" y="995"/>
                    <a:pt x="1810" y="456"/>
                  </a:cubicBezTo>
                  <a:cubicBezTo>
                    <a:pt x="2832" y="-152"/>
                    <a:pt x="4105" y="-152"/>
                    <a:pt x="5128" y="456"/>
                  </a:cubicBezTo>
                  <a:cubicBezTo>
                    <a:pt x="21115" y="9285"/>
                    <a:pt x="38170" y="16026"/>
                    <a:pt x="55874" y="20514"/>
                  </a:cubicBezTo>
                  <a:cubicBezTo>
                    <a:pt x="57366" y="20870"/>
                    <a:pt x="58405" y="22223"/>
                    <a:pt x="58363" y="23756"/>
                  </a:cubicBezTo>
                  <a:lnTo>
                    <a:pt x="57759" y="53465"/>
                  </a:lnTo>
                  <a:cubicBezTo>
                    <a:pt x="57707" y="54496"/>
                    <a:pt x="57177" y="55444"/>
                    <a:pt x="56327" y="56029"/>
                  </a:cubicBezTo>
                  <a:cubicBezTo>
                    <a:pt x="55790" y="56447"/>
                    <a:pt x="55122" y="56662"/>
                    <a:pt x="54442" y="56632"/>
                  </a:cubicBezTo>
                  <a:close/>
                  <a:moveTo>
                    <a:pt x="7540" y="9505"/>
                  </a:moveTo>
                  <a:cubicBezTo>
                    <a:pt x="9878" y="19006"/>
                    <a:pt x="18625" y="37404"/>
                    <a:pt x="51199" y="48715"/>
                  </a:cubicBezTo>
                  <a:lnTo>
                    <a:pt x="51652" y="26094"/>
                  </a:lnTo>
                  <a:cubicBezTo>
                    <a:pt x="36402" y="22142"/>
                    <a:pt x="21615" y="16581"/>
                    <a:pt x="7540" y="9505"/>
                  </a:cubicBezTo>
                  <a:close/>
                </a:path>
              </a:pathLst>
            </a:custGeom>
            <a:solidFill>
              <a:srgbClr val="231F20"/>
            </a:solidFill>
            <a:ln w="7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8EF6E4DE-C9F5-4C26-B74D-526129B696C4}"/>
                </a:ext>
              </a:extLst>
            </p:cNvPr>
            <p:cNvSpPr/>
            <p:nvPr/>
          </p:nvSpPr>
          <p:spPr>
            <a:xfrm>
              <a:off x="3868097" y="3506086"/>
              <a:ext cx="904641" cy="536626"/>
            </a:xfrm>
            <a:custGeom>
              <a:avLst/>
              <a:gdLst>
                <a:gd name="connsiteX0" fmla="*/ 0 w 611691"/>
                <a:gd name="connsiteY0" fmla="*/ 199103 h 362850"/>
                <a:gd name="connsiteX1" fmla="*/ 291737 w 611691"/>
                <a:gd name="connsiteY1" fmla="*/ 354661 h 362850"/>
                <a:gd name="connsiteX2" fmla="*/ 568619 w 611691"/>
                <a:gd name="connsiteY2" fmla="*/ 100098 h 362850"/>
                <a:gd name="connsiteX3" fmla="*/ 610317 w 611691"/>
                <a:gd name="connsiteY3" fmla="*/ 42791 h 362850"/>
                <a:gd name="connsiteX4" fmla="*/ 565603 w 611691"/>
                <a:gd name="connsiteY4" fmla="*/ 72953 h 362850"/>
                <a:gd name="connsiteX5" fmla="*/ 589430 w 611691"/>
                <a:gd name="connsiteY5" fmla="*/ 26806 h 362850"/>
                <a:gd name="connsiteX6" fmla="*/ 546299 w 611691"/>
                <a:gd name="connsiteY6" fmla="*/ 61039 h 362850"/>
                <a:gd name="connsiteX7" fmla="*/ 573068 w 611691"/>
                <a:gd name="connsiteY7" fmla="*/ 11876 h 362850"/>
                <a:gd name="connsiteX8" fmla="*/ 529937 w 611691"/>
                <a:gd name="connsiteY8" fmla="*/ 43168 h 362850"/>
                <a:gd name="connsiteX9" fmla="*/ 558213 w 611691"/>
                <a:gd name="connsiteY9" fmla="*/ 37 h 362850"/>
                <a:gd name="connsiteX10" fmla="*/ 492687 w 611691"/>
                <a:gd name="connsiteY10" fmla="*/ 46109 h 362850"/>
                <a:gd name="connsiteX11" fmla="*/ 497136 w 611691"/>
                <a:gd name="connsiteY11" fmla="*/ 2978 h 362850"/>
                <a:gd name="connsiteX12" fmla="*/ 456645 w 611691"/>
                <a:gd name="connsiteY12" fmla="*/ 65111 h 362850"/>
                <a:gd name="connsiteX13" fmla="*/ 263159 w 611691"/>
                <a:gd name="connsiteY13" fmla="*/ 222931 h 362850"/>
                <a:gd name="connsiteX14" fmla="*/ 117328 w 611691"/>
                <a:gd name="connsiteY14" fmla="*/ 93387 h 36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1691" h="362850">
                  <a:moveTo>
                    <a:pt x="0" y="199103"/>
                  </a:moveTo>
                  <a:cubicBezTo>
                    <a:pt x="0" y="199103"/>
                    <a:pt x="180064" y="406011"/>
                    <a:pt x="291737" y="354661"/>
                  </a:cubicBezTo>
                  <a:cubicBezTo>
                    <a:pt x="403410" y="303311"/>
                    <a:pt x="568619" y="100098"/>
                    <a:pt x="568619" y="100098"/>
                  </a:cubicBezTo>
                  <a:cubicBezTo>
                    <a:pt x="568619" y="100098"/>
                    <a:pt x="620723" y="45732"/>
                    <a:pt x="610317" y="42791"/>
                  </a:cubicBezTo>
                  <a:cubicBezTo>
                    <a:pt x="599911" y="39851"/>
                    <a:pt x="565603" y="72953"/>
                    <a:pt x="565603" y="72953"/>
                  </a:cubicBezTo>
                  <a:cubicBezTo>
                    <a:pt x="565603" y="72953"/>
                    <a:pt x="604360" y="26806"/>
                    <a:pt x="589430" y="26806"/>
                  </a:cubicBezTo>
                  <a:cubicBezTo>
                    <a:pt x="574500" y="26806"/>
                    <a:pt x="546299" y="61039"/>
                    <a:pt x="546299" y="61039"/>
                  </a:cubicBezTo>
                  <a:cubicBezTo>
                    <a:pt x="546299" y="61039"/>
                    <a:pt x="592446" y="8935"/>
                    <a:pt x="573068" y="11876"/>
                  </a:cubicBezTo>
                  <a:cubicBezTo>
                    <a:pt x="553689" y="14816"/>
                    <a:pt x="529937" y="43168"/>
                    <a:pt x="529937" y="43168"/>
                  </a:cubicBezTo>
                  <a:cubicBezTo>
                    <a:pt x="529937" y="43168"/>
                    <a:pt x="576084" y="-1471"/>
                    <a:pt x="558213" y="37"/>
                  </a:cubicBezTo>
                  <a:cubicBezTo>
                    <a:pt x="540343" y="1545"/>
                    <a:pt x="492687" y="46109"/>
                    <a:pt x="492687" y="46109"/>
                  </a:cubicBezTo>
                  <a:cubicBezTo>
                    <a:pt x="492687" y="46109"/>
                    <a:pt x="512066" y="1470"/>
                    <a:pt x="497136" y="2978"/>
                  </a:cubicBezTo>
                  <a:cubicBezTo>
                    <a:pt x="482206" y="4486"/>
                    <a:pt x="479266" y="44299"/>
                    <a:pt x="456645" y="65111"/>
                  </a:cubicBezTo>
                  <a:cubicBezTo>
                    <a:pt x="434023" y="85922"/>
                    <a:pt x="289927" y="224363"/>
                    <a:pt x="263159" y="222931"/>
                  </a:cubicBezTo>
                  <a:cubicBezTo>
                    <a:pt x="236390" y="221498"/>
                    <a:pt x="117328" y="93387"/>
                    <a:pt x="117328" y="93387"/>
                  </a:cubicBezTo>
                </a:path>
              </a:pathLst>
            </a:custGeom>
            <a:solidFill>
              <a:srgbClr val="FFFFFF"/>
            </a:solidFill>
            <a:ln w="7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AE18C11-A156-4EB0-9DD4-9A5C602AF53B}"/>
                </a:ext>
              </a:extLst>
            </p:cNvPr>
            <p:cNvSpPr/>
            <p:nvPr/>
          </p:nvSpPr>
          <p:spPr>
            <a:xfrm>
              <a:off x="3861809" y="3498423"/>
              <a:ext cx="915153" cy="550019"/>
            </a:xfrm>
            <a:custGeom>
              <a:avLst/>
              <a:gdLst>
                <a:gd name="connsiteX0" fmla="*/ 256477 w 618799"/>
                <a:gd name="connsiteY0" fmla="*/ 371907 h 371906"/>
                <a:gd name="connsiteX1" fmla="*/ 105670 w 618799"/>
                <a:gd name="connsiteY1" fmla="*/ 304043 h 371906"/>
                <a:gd name="connsiteX2" fmla="*/ 1085 w 618799"/>
                <a:gd name="connsiteY2" fmla="*/ 206546 h 371906"/>
                <a:gd name="connsiteX3" fmla="*/ 1085 w 618799"/>
                <a:gd name="connsiteY3" fmla="*/ 201193 h 371906"/>
                <a:gd name="connsiteX4" fmla="*/ 6309 w 618799"/>
                <a:gd name="connsiteY4" fmla="*/ 201140 h 371906"/>
                <a:gd name="connsiteX5" fmla="*/ 6363 w 618799"/>
                <a:gd name="connsiteY5" fmla="*/ 201193 h 371906"/>
                <a:gd name="connsiteX6" fmla="*/ 293726 w 618799"/>
                <a:gd name="connsiteY6" fmla="*/ 355770 h 371906"/>
                <a:gd name="connsiteX7" fmla="*/ 569251 w 618799"/>
                <a:gd name="connsiteY7" fmla="*/ 102263 h 371906"/>
                <a:gd name="connsiteX8" fmla="*/ 611100 w 618799"/>
                <a:gd name="connsiteY8" fmla="*/ 50989 h 371906"/>
                <a:gd name="connsiteX9" fmla="*/ 571815 w 618799"/>
                <a:gd name="connsiteY9" fmla="*/ 79868 h 371906"/>
                <a:gd name="connsiteX10" fmla="*/ 566484 w 618799"/>
                <a:gd name="connsiteY10" fmla="*/ 79695 h 371906"/>
                <a:gd name="connsiteX11" fmla="*/ 566310 w 618799"/>
                <a:gd name="connsiteY11" fmla="*/ 74741 h 371906"/>
                <a:gd name="connsiteX12" fmla="*/ 592702 w 618799"/>
                <a:gd name="connsiteY12" fmla="*/ 34852 h 371906"/>
                <a:gd name="connsiteX13" fmla="*/ 558469 w 618799"/>
                <a:gd name="connsiteY13" fmla="*/ 61093 h 371906"/>
                <a:gd name="connsiteX14" fmla="*/ 552662 w 618799"/>
                <a:gd name="connsiteY14" fmla="*/ 67728 h 371906"/>
                <a:gd name="connsiteX15" fmla="*/ 547384 w 618799"/>
                <a:gd name="connsiteY15" fmla="*/ 67728 h 371906"/>
                <a:gd name="connsiteX16" fmla="*/ 546932 w 618799"/>
                <a:gd name="connsiteY16" fmla="*/ 62450 h 371906"/>
                <a:gd name="connsiteX17" fmla="*/ 552059 w 618799"/>
                <a:gd name="connsiteY17" fmla="*/ 56569 h 371906"/>
                <a:gd name="connsiteX18" fmla="*/ 577621 w 618799"/>
                <a:gd name="connsiteY18" fmla="*/ 19395 h 371906"/>
                <a:gd name="connsiteX19" fmla="*/ 577621 w 618799"/>
                <a:gd name="connsiteY19" fmla="*/ 19395 h 371906"/>
                <a:gd name="connsiteX20" fmla="*/ 550476 w 618799"/>
                <a:gd name="connsiteY20" fmla="*/ 35380 h 371906"/>
                <a:gd name="connsiteX21" fmla="*/ 536451 w 618799"/>
                <a:gd name="connsiteY21" fmla="*/ 49631 h 371906"/>
                <a:gd name="connsiteX22" fmla="*/ 531120 w 618799"/>
                <a:gd name="connsiteY22" fmla="*/ 49455 h 371906"/>
                <a:gd name="connsiteX23" fmla="*/ 530946 w 618799"/>
                <a:gd name="connsiteY23" fmla="*/ 44504 h 371906"/>
                <a:gd name="connsiteX24" fmla="*/ 544293 w 618799"/>
                <a:gd name="connsiteY24" fmla="*/ 30780 h 371906"/>
                <a:gd name="connsiteX25" fmla="*/ 562239 w 618799"/>
                <a:gd name="connsiteY25" fmla="*/ 7556 h 371906"/>
                <a:gd name="connsiteX26" fmla="*/ 499201 w 618799"/>
                <a:gd name="connsiteY26" fmla="*/ 52798 h 371906"/>
                <a:gd name="connsiteX27" fmla="*/ 493878 w 618799"/>
                <a:gd name="connsiteY27" fmla="*/ 52572 h 371906"/>
                <a:gd name="connsiteX28" fmla="*/ 493169 w 618799"/>
                <a:gd name="connsiteY28" fmla="*/ 48576 h 371906"/>
                <a:gd name="connsiteX29" fmla="*/ 502293 w 618799"/>
                <a:gd name="connsiteY29" fmla="*/ 10874 h 371906"/>
                <a:gd name="connsiteX30" fmla="*/ 501463 w 618799"/>
                <a:gd name="connsiteY30" fmla="*/ 10874 h 371906"/>
                <a:gd name="connsiteX31" fmla="*/ 487061 w 618799"/>
                <a:gd name="connsiteY31" fmla="*/ 33043 h 371906"/>
                <a:gd name="connsiteX32" fmla="*/ 463460 w 618799"/>
                <a:gd name="connsiteY32" fmla="*/ 72403 h 371906"/>
                <a:gd name="connsiteX33" fmla="*/ 455919 w 618799"/>
                <a:gd name="connsiteY33" fmla="*/ 79944 h 371906"/>
                <a:gd name="connsiteX34" fmla="*/ 267410 w 618799"/>
                <a:gd name="connsiteY34" fmla="*/ 231580 h 371906"/>
                <a:gd name="connsiteX35" fmla="*/ 119016 w 618799"/>
                <a:gd name="connsiteY35" fmla="*/ 100830 h 371906"/>
                <a:gd name="connsiteX36" fmla="*/ 118962 w 618799"/>
                <a:gd name="connsiteY36" fmla="*/ 95605 h 371906"/>
                <a:gd name="connsiteX37" fmla="*/ 119016 w 618799"/>
                <a:gd name="connsiteY37" fmla="*/ 95552 h 371906"/>
                <a:gd name="connsiteX38" fmla="*/ 124348 w 618799"/>
                <a:gd name="connsiteY38" fmla="*/ 95530 h 371906"/>
                <a:gd name="connsiteX39" fmla="*/ 124370 w 618799"/>
                <a:gd name="connsiteY39" fmla="*/ 95552 h 371906"/>
                <a:gd name="connsiteX40" fmla="*/ 267637 w 618799"/>
                <a:gd name="connsiteY40" fmla="*/ 223738 h 371906"/>
                <a:gd name="connsiteX41" fmla="*/ 450717 w 618799"/>
                <a:gd name="connsiteY41" fmla="*/ 74138 h 371906"/>
                <a:gd name="connsiteX42" fmla="*/ 458257 w 618799"/>
                <a:gd name="connsiteY42" fmla="*/ 66974 h 371906"/>
                <a:gd name="connsiteX43" fmla="*/ 480049 w 618799"/>
                <a:gd name="connsiteY43" fmla="*/ 30177 h 371906"/>
                <a:gd name="connsiteX44" fmla="*/ 500634 w 618799"/>
                <a:gd name="connsiteY44" fmla="*/ 3409 h 371906"/>
                <a:gd name="connsiteX45" fmla="*/ 508174 w 618799"/>
                <a:gd name="connsiteY45" fmla="*/ 6576 h 371906"/>
                <a:gd name="connsiteX46" fmla="*/ 505535 w 618799"/>
                <a:gd name="connsiteY46" fmla="*/ 36737 h 371906"/>
                <a:gd name="connsiteX47" fmla="*/ 561635 w 618799"/>
                <a:gd name="connsiteY47" fmla="*/ 167 h 371906"/>
                <a:gd name="connsiteX48" fmla="*/ 569176 w 618799"/>
                <a:gd name="connsiteY48" fmla="*/ 3711 h 371906"/>
                <a:gd name="connsiteX49" fmla="*/ 566235 w 618799"/>
                <a:gd name="connsiteY49" fmla="*/ 15247 h 371906"/>
                <a:gd name="connsiteX50" fmla="*/ 576188 w 618799"/>
                <a:gd name="connsiteY50" fmla="*/ 12080 h 371906"/>
                <a:gd name="connsiteX51" fmla="*/ 584407 w 618799"/>
                <a:gd name="connsiteY51" fmla="*/ 15247 h 371906"/>
                <a:gd name="connsiteX52" fmla="*/ 580260 w 618799"/>
                <a:gd name="connsiteY52" fmla="*/ 31459 h 371906"/>
                <a:gd name="connsiteX53" fmla="*/ 593079 w 618799"/>
                <a:gd name="connsiteY53" fmla="*/ 26935 h 371906"/>
                <a:gd name="connsiteX54" fmla="*/ 599639 w 618799"/>
                <a:gd name="connsiteY54" fmla="*/ 30630 h 371906"/>
                <a:gd name="connsiteX55" fmla="*/ 592098 w 618799"/>
                <a:gd name="connsiteY55" fmla="*/ 52798 h 371906"/>
                <a:gd name="connsiteX56" fmla="*/ 614720 w 618799"/>
                <a:gd name="connsiteY56" fmla="*/ 43448 h 371906"/>
                <a:gd name="connsiteX57" fmla="*/ 618641 w 618799"/>
                <a:gd name="connsiteY57" fmla="*/ 47369 h 371906"/>
                <a:gd name="connsiteX58" fmla="*/ 574756 w 618799"/>
                <a:gd name="connsiteY58" fmla="*/ 107014 h 371906"/>
                <a:gd name="connsiteX59" fmla="*/ 296742 w 618799"/>
                <a:gd name="connsiteY59" fmla="*/ 362330 h 371906"/>
                <a:gd name="connsiteX60" fmla="*/ 256477 w 618799"/>
                <a:gd name="connsiteY60" fmla="*/ 371907 h 3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18799" h="371906">
                  <a:moveTo>
                    <a:pt x="256477" y="371907"/>
                  </a:moveTo>
                  <a:cubicBezTo>
                    <a:pt x="214929" y="371907"/>
                    <a:pt x="164560" y="349286"/>
                    <a:pt x="105670" y="304043"/>
                  </a:cubicBezTo>
                  <a:cubicBezTo>
                    <a:pt x="68020" y="274674"/>
                    <a:pt x="33023" y="242046"/>
                    <a:pt x="1085" y="206546"/>
                  </a:cubicBezTo>
                  <a:cubicBezTo>
                    <a:pt x="-362" y="205053"/>
                    <a:pt x="-362" y="202686"/>
                    <a:pt x="1085" y="201193"/>
                  </a:cubicBezTo>
                  <a:cubicBezTo>
                    <a:pt x="2513" y="199737"/>
                    <a:pt x="4852" y="199715"/>
                    <a:pt x="6309" y="201140"/>
                  </a:cubicBezTo>
                  <a:cubicBezTo>
                    <a:pt x="6328" y="201155"/>
                    <a:pt x="6346" y="201178"/>
                    <a:pt x="6363" y="201193"/>
                  </a:cubicBezTo>
                  <a:cubicBezTo>
                    <a:pt x="8173" y="203229"/>
                    <a:pt x="185899" y="405386"/>
                    <a:pt x="293726" y="355770"/>
                  </a:cubicBezTo>
                  <a:cubicBezTo>
                    <a:pt x="403288" y="305401"/>
                    <a:pt x="567592" y="104299"/>
                    <a:pt x="569251" y="102263"/>
                  </a:cubicBezTo>
                  <a:cubicBezTo>
                    <a:pt x="588102" y="82658"/>
                    <a:pt x="608084" y="58906"/>
                    <a:pt x="611100" y="50989"/>
                  </a:cubicBezTo>
                  <a:cubicBezTo>
                    <a:pt x="604163" y="52346"/>
                    <a:pt x="586142" y="66069"/>
                    <a:pt x="571815" y="79868"/>
                  </a:cubicBezTo>
                  <a:cubicBezTo>
                    <a:pt x="570292" y="81293"/>
                    <a:pt x="567909" y="81210"/>
                    <a:pt x="566484" y="79695"/>
                  </a:cubicBezTo>
                  <a:cubicBezTo>
                    <a:pt x="565202" y="78315"/>
                    <a:pt x="565127" y="76204"/>
                    <a:pt x="566310" y="74741"/>
                  </a:cubicBezTo>
                  <a:cubicBezTo>
                    <a:pt x="580562" y="57700"/>
                    <a:pt x="592098" y="40131"/>
                    <a:pt x="592702" y="34852"/>
                  </a:cubicBezTo>
                  <a:cubicBezTo>
                    <a:pt x="584181" y="35531"/>
                    <a:pt x="569176" y="49330"/>
                    <a:pt x="558469" y="61093"/>
                  </a:cubicBezTo>
                  <a:lnTo>
                    <a:pt x="552662" y="67728"/>
                  </a:lnTo>
                  <a:cubicBezTo>
                    <a:pt x="551200" y="69168"/>
                    <a:pt x="548847" y="69168"/>
                    <a:pt x="547384" y="67728"/>
                  </a:cubicBezTo>
                  <a:cubicBezTo>
                    <a:pt x="545853" y="66371"/>
                    <a:pt x="545650" y="64049"/>
                    <a:pt x="546932" y="62450"/>
                  </a:cubicBezTo>
                  <a:cubicBezTo>
                    <a:pt x="547610" y="61621"/>
                    <a:pt x="549420" y="59434"/>
                    <a:pt x="552059" y="56569"/>
                  </a:cubicBezTo>
                  <a:cubicBezTo>
                    <a:pt x="564878" y="41488"/>
                    <a:pt x="576716" y="24899"/>
                    <a:pt x="577621" y="19395"/>
                  </a:cubicBezTo>
                  <a:lnTo>
                    <a:pt x="577621" y="19395"/>
                  </a:lnTo>
                  <a:cubicBezTo>
                    <a:pt x="567328" y="22255"/>
                    <a:pt x="557971" y="27767"/>
                    <a:pt x="550476" y="35380"/>
                  </a:cubicBezTo>
                  <a:cubicBezTo>
                    <a:pt x="545951" y="40281"/>
                    <a:pt x="541126" y="45107"/>
                    <a:pt x="536451" y="49631"/>
                  </a:cubicBezTo>
                  <a:cubicBezTo>
                    <a:pt x="534927" y="51057"/>
                    <a:pt x="532545" y="50974"/>
                    <a:pt x="531120" y="49455"/>
                  </a:cubicBezTo>
                  <a:cubicBezTo>
                    <a:pt x="529838" y="48080"/>
                    <a:pt x="529762" y="45967"/>
                    <a:pt x="530946" y="44504"/>
                  </a:cubicBezTo>
                  <a:cubicBezTo>
                    <a:pt x="535161" y="39706"/>
                    <a:pt x="539618" y="35126"/>
                    <a:pt x="544293" y="30780"/>
                  </a:cubicBezTo>
                  <a:cubicBezTo>
                    <a:pt x="551320" y="23907"/>
                    <a:pt x="557360" y="16090"/>
                    <a:pt x="562239" y="7556"/>
                  </a:cubicBezTo>
                  <a:cubicBezTo>
                    <a:pt x="548515" y="8989"/>
                    <a:pt x="512171" y="40508"/>
                    <a:pt x="499201" y="52798"/>
                  </a:cubicBezTo>
                  <a:cubicBezTo>
                    <a:pt x="497671" y="54208"/>
                    <a:pt x="495280" y="54103"/>
                    <a:pt x="493878" y="52572"/>
                  </a:cubicBezTo>
                  <a:cubicBezTo>
                    <a:pt x="492882" y="51494"/>
                    <a:pt x="492603" y="49933"/>
                    <a:pt x="493169" y="48576"/>
                  </a:cubicBezTo>
                  <a:cubicBezTo>
                    <a:pt x="499804" y="33495"/>
                    <a:pt x="505007" y="14493"/>
                    <a:pt x="502293" y="10874"/>
                  </a:cubicBezTo>
                  <a:cubicBezTo>
                    <a:pt x="502293" y="10874"/>
                    <a:pt x="502293" y="10874"/>
                    <a:pt x="501463" y="10874"/>
                  </a:cubicBezTo>
                  <a:cubicBezTo>
                    <a:pt x="496185" y="11402"/>
                    <a:pt x="491736" y="21883"/>
                    <a:pt x="487061" y="33043"/>
                  </a:cubicBezTo>
                  <a:cubicBezTo>
                    <a:pt x="482009" y="47658"/>
                    <a:pt x="473971" y="61063"/>
                    <a:pt x="463460" y="72403"/>
                  </a:cubicBezTo>
                  <a:lnTo>
                    <a:pt x="455919" y="79944"/>
                  </a:lnTo>
                  <a:cubicBezTo>
                    <a:pt x="345152" y="184378"/>
                    <a:pt x="285507" y="232561"/>
                    <a:pt x="267410" y="231580"/>
                  </a:cubicBezTo>
                  <a:cubicBezTo>
                    <a:pt x="239888" y="229997"/>
                    <a:pt x="131684" y="114102"/>
                    <a:pt x="119016" y="100830"/>
                  </a:cubicBezTo>
                  <a:cubicBezTo>
                    <a:pt x="117558" y="99405"/>
                    <a:pt x="117534" y="97060"/>
                    <a:pt x="118962" y="95605"/>
                  </a:cubicBezTo>
                  <a:cubicBezTo>
                    <a:pt x="118981" y="95590"/>
                    <a:pt x="118998" y="95567"/>
                    <a:pt x="119016" y="95552"/>
                  </a:cubicBezTo>
                  <a:cubicBezTo>
                    <a:pt x="120483" y="94074"/>
                    <a:pt x="122869" y="94067"/>
                    <a:pt x="124348" y="95530"/>
                  </a:cubicBezTo>
                  <a:cubicBezTo>
                    <a:pt x="124355" y="95537"/>
                    <a:pt x="124362" y="95545"/>
                    <a:pt x="124370" y="95552"/>
                  </a:cubicBezTo>
                  <a:cubicBezTo>
                    <a:pt x="171799" y="146600"/>
                    <a:pt x="249163" y="222834"/>
                    <a:pt x="267637" y="223738"/>
                  </a:cubicBezTo>
                  <a:cubicBezTo>
                    <a:pt x="278269" y="224266"/>
                    <a:pt x="318383" y="198780"/>
                    <a:pt x="450717" y="74138"/>
                  </a:cubicBezTo>
                  <a:lnTo>
                    <a:pt x="458257" y="66974"/>
                  </a:lnTo>
                  <a:cubicBezTo>
                    <a:pt x="467999" y="56350"/>
                    <a:pt x="475419" y="43822"/>
                    <a:pt x="480049" y="30177"/>
                  </a:cubicBezTo>
                  <a:cubicBezTo>
                    <a:pt x="486081" y="15775"/>
                    <a:pt x="490907" y="4389"/>
                    <a:pt x="500634" y="3409"/>
                  </a:cubicBezTo>
                  <a:cubicBezTo>
                    <a:pt x="503529" y="3050"/>
                    <a:pt x="506402" y="4256"/>
                    <a:pt x="508174" y="6576"/>
                  </a:cubicBezTo>
                  <a:cubicBezTo>
                    <a:pt x="512397" y="12382"/>
                    <a:pt x="509305" y="25879"/>
                    <a:pt x="505535" y="36737"/>
                  </a:cubicBezTo>
                  <a:cubicBezTo>
                    <a:pt x="521294" y="23014"/>
                    <a:pt x="548138" y="1298"/>
                    <a:pt x="561635" y="167"/>
                  </a:cubicBezTo>
                  <a:cubicBezTo>
                    <a:pt x="564667" y="-516"/>
                    <a:pt x="567766" y="944"/>
                    <a:pt x="569176" y="3711"/>
                  </a:cubicBezTo>
                  <a:cubicBezTo>
                    <a:pt x="570382" y="6350"/>
                    <a:pt x="569176" y="10421"/>
                    <a:pt x="566235" y="15247"/>
                  </a:cubicBezTo>
                  <a:cubicBezTo>
                    <a:pt x="569395" y="13751"/>
                    <a:pt x="572742" y="12686"/>
                    <a:pt x="576188" y="12080"/>
                  </a:cubicBezTo>
                  <a:cubicBezTo>
                    <a:pt x="579333" y="11069"/>
                    <a:pt x="582756" y="12388"/>
                    <a:pt x="584407" y="15247"/>
                  </a:cubicBezTo>
                  <a:cubicBezTo>
                    <a:pt x="586217" y="18565"/>
                    <a:pt x="584407" y="24447"/>
                    <a:pt x="580260" y="31459"/>
                  </a:cubicBezTo>
                  <a:cubicBezTo>
                    <a:pt x="584076" y="28880"/>
                    <a:pt x="588487" y="27322"/>
                    <a:pt x="593079" y="26935"/>
                  </a:cubicBezTo>
                  <a:cubicBezTo>
                    <a:pt x="595808" y="26729"/>
                    <a:pt x="598402" y="28187"/>
                    <a:pt x="599639" y="30630"/>
                  </a:cubicBezTo>
                  <a:cubicBezTo>
                    <a:pt x="601675" y="35078"/>
                    <a:pt x="597829" y="43599"/>
                    <a:pt x="592098" y="52798"/>
                  </a:cubicBezTo>
                  <a:cubicBezTo>
                    <a:pt x="600921" y="46540"/>
                    <a:pt x="609743" y="41940"/>
                    <a:pt x="614720" y="43448"/>
                  </a:cubicBezTo>
                  <a:cubicBezTo>
                    <a:pt x="616642" y="43939"/>
                    <a:pt x="618150" y="45443"/>
                    <a:pt x="618641" y="47369"/>
                  </a:cubicBezTo>
                  <a:cubicBezTo>
                    <a:pt x="621204" y="56795"/>
                    <a:pt x="592249" y="88766"/>
                    <a:pt x="574756" y="107014"/>
                  </a:cubicBezTo>
                  <a:cubicBezTo>
                    <a:pt x="568196" y="115082"/>
                    <a:pt x="407887" y="311207"/>
                    <a:pt x="296742" y="362330"/>
                  </a:cubicBezTo>
                  <a:cubicBezTo>
                    <a:pt x="284173" y="368393"/>
                    <a:pt x="270434" y="371665"/>
                    <a:pt x="256477" y="371907"/>
                  </a:cubicBezTo>
                  <a:close/>
                </a:path>
              </a:pathLst>
            </a:custGeom>
            <a:solidFill>
              <a:srgbClr val="231F20"/>
            </a:solidFill>
            <a:ln w="7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CFD46156-08D0-4BE7-94B1-C0D2521C8B48}"/>
                </a:ext>
              </a:extLst>
            </p:cNvPr>
            <p:cNvSpPr/>
            <p:nvPr/>
          </p:nvSpPr>
          <p:spPr>
            <a:xfrm>
              <a:off x="4011394" y="3337863"/>
              <a:ext cx="98721" cy="60807"/>
            </a:xfrm>
            <a:custGeom>
              <a:avLst/>
              <a:gdLst>
                <a:gd name="connsiteX0" fmla="*/ 60700 w 66752"/>
                <a:gd name="connsiteY0" fmla="*/ 27145 h 41116"/>
                <a:gd name="connsiteX1" fmla="*/ 58212 w 66752"/>
                <a:gd name="connsiteY1" fmla="*/ 30538 h 41116"/>
                <a:gd name="connsiteX2" fmla="*/ 0 w 66752"/>
                <a:gd name="connsiteY2" fmla="*/ 14251 h 41116"/>
                <a:gd name="connsiteX3" fmla="*/ 31820 w 66752"/>
                <a:gd name="connsiteY3" fmla="*/ 7540 h 41116"/>
                <a:gd name="connsiteX4" fmla="*/ 65903 w 66752"/>
                <a:gd name="connsiteY4" fmla="*/ 0 h 41116"/>
                <a:gd name="connsiteX5" fmla="*/ 60700 w 66752"/>
                <a:gd name="connsiteY5" fmla="*/ 27145 h 4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752" h="41116">
                  <a:moveTo>
                    <a:pt x="60700" y="27145"/>
                  </a:moveTo>
                  <a:cubicBezTo>
                    <a:pt x="59994" y="28362"/>
                    <a:pt x="59160" y="29499"/>
                    <a:pt x="58212" y="30538"/>
                  </a:cubicBezTo>
                  <a:cubicBezTo>
                    <a:pt x="37551" y="54743"/>
                    <a:pt x="13573" y="32273"/>
                    <a:pt x="0" y="14251"/>
                  </a:cubicBezTo>
                  <a:cubicBezTo>
                    <a:pt x="1357" y="16136"/>
                    <a:pt x="29030" y="8068"/>
                    <a:pt x="31820" y="7540"/>
                  </a:cubicBezTo>
                  <a:lnTo>
                    <a:pt x="65903" y="0"/>
                  </a:lnTo>
                  <a:cubicBezTo>
                    <a:pt x="68022" y="9378"/>
                    <a:pt x="66137" y="19216"/>
                    <a:pt x="60700" y="27145"/>
                  </a:cubicBezTo>
                  <a:close/>
                </a:path>
              </a:pathLst>
            </a:custGeom>
            <a:solidFill>
              <a:srgbClr val="231F20"/>
            </a:solidFill>
            <a:ln w="7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9382A1F7-7050-4A54-B7C3-488A7A3532C0}"/>
                </a:ext>
              </a:extLst>
            </p:cNvPr>
            <p:cNvSpPr/>
            <p:nvPr/>
          </p:nvSpPr>
          <p:spPr>
            <a:xfrm>
              <a:off x="4422999" y="5326081"/>
              <a:ext cx="424873" cy="143186"/>
            </a:xfrm>
            <a:custGeom>
              <a:avLst/>
              <a:gdLst>
                <a:gd name="connsiteX0" fmla="*/ 0 w 287286"/>
                <a:gd name="connsiteY0" fmla="*/ 33555 h 96818"/>
                <a:gd name="connsiteX1" fmla="*/ 5580 w 287286"/>
                <a:gd name="connsiteY1" fmla="*/ 96819 h 96818"/>
                <a:gd name="connsiteX2" fmla="*/ 286911 w 287286"/>
                <a:gd name="connsiteY2" fmla="*/ 43206 h 96818"/>
                <a:gd name="connsiteX3" fmla="*/ 167849 w 287286"/>
                <a:gd name="connsiteY3" fmla="*/ 0 h 96818"/>
              </a:gdLst>
              <a:ahLst/>
              <a:cxnLst>
                <a:cxn ang="0">
                  <a:pos x="connsiteX0" y="connsiteY0"/>
                </a:cxn>
                <a:cxn ang="0">
                  <a:pos x="connsiteX1" y="connsiteY1"/>
                </a:cxn>
                <a:cxn ang="0">
                  <a:pos x="connsiteX2" y="connsiteY2"/>
                </a:cxn>
                <a:cxn ang="0">
                  <a:pos x="connsiteX3" y="connsiteY3"/>
                </a:cxn>
              </a:cxnLst>
              <a:rect l="l" t="t" r="r" b="b"/>
              <a:pathLst>
                <a:path w="287286" h="96818">
                  <a:moveTo>
                    <a:pt x="0" y="33555"/>
                  </a:moveTo>
                  <a:lnTo>
                    <a:pt x="5580" y="96819"/>
                  </a:lnTo>
                  <a:cubicBezTo>
                    <a:pt x="5580" y="96819"/>
                    <a:pt x="299202" y="55497"/>
                    <a:pt x="286911" y="43206"/>
                  </a:cubicBezTo>
                  <a:cubicBezTo>
                    <a:pt x="274620" y="30916"/>
                    <a:pt x="167849" y="0"/>
                    <a:pt x="167849" y="0"/>
                  </a:cubicBezTo>
                </a:path>
              </a:pathLst>
            </a:custGeom>
            <a:solidFill>
              <a:srgbClr val="FFFFFF"/>
            </a:solidFill>
            <a:ln w="7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7C2E228C-F3E9-48C7-B31F-1A6B4761E104}"/>
                </a:ext>
              </a:extLst>
            </p:cNvPr>
            <p:cNvSpPr/>
            <p:nvPr/>
          </p:nvSpPr>
          <p:spPr>
            <a:xfrm>
              <a:off x="4417400" y="5320537"/>
              <a:ext cx="435985" cy="154306"/>
            </a:xfrm>
            <a:custGeom>
              <a:avLst/>
              <a:gdLst>
                <a:gd name="connsiteX0" fmla="*/ 9366 w 294800"/>
                <a:gd name="connsiteY0" fmla="*/ 104337 h 104337"/>
                <a:gd name="connsiteX1" fmla="*/ 7028 w 294800"/>
                <a:gd name="connsiteY1" fmla="*/ 103508 h 104337"/>
                <a:gd name="connsiteX2" fmla="*/ 5596 w 294800"/>
                <a:gd name="connsiteY2" fmla="*/ 100868 h 104337"/>
                <a:gd name="connsiteX3" fmla="*/ 16 w 294800"/>
                <a:gd name="connsiteY3" fmla="*/ 37605 h 104337"/>
                <a:gd name="connsiteX4" fmla="*/ 3447 w 294800"/>
                <a:gd name="connsiteY4" fmla="*/ 33495 h 104337"/>
                <a:gd name="connsiteX5" fmla="*/ 7556 w 294800"/>
                <a:gd name="connsiteY5" fmla="*/ 36926 h 104337"/>
                <a:gd name="connsiteX6" fmla="*/ 12759 w 294800"/>
                <a:gd name="connsiteY6" fmla="*/ 96269 h 104337"/>
                <a:gd name="connsiteX7" fmla="*/ 285419 w 294800"/>
                <a:gd name="connsiteY7" fmla="*/ 47633 h 104337"/>
                <a:gd name="connsiteX8" fmla="*/ 170579 w 294800"/>
                <a:gd name="connsiteY8" fmla="*/ 7368 h 104337"/>
                <a:gd name="connsiteX9" fmla="*/ 168000 w 294800"/>
                <a:gd name="connsiteY9" fmla="*/ 2821 h 104337"/>
                <a:gd name="connsiteX10" fmla="*/ 168015 w 294800"/>
                <a:gd name="connsiteY10" fmla="*/ 2768 h 104337"/>
                <a:gd name="connsiteX11" fmla="*/ 172690 w 294800"/>
                <a:gd name="connsiteY11" fmla="*/ 129 h 104337"/>
                <a:gd name="connsiteX12" fmla="*/ 293336 w 294800"/>
                <a:gd name="connsiteY12" fmla="*/ 44316 h 104337"/>
                <a:gd name="connsiteX13" fmla="*/ 294542 w 294800"/>
                <a:gd name="connsiteY13" fmla="*/ 49292 h 104337"/>
                <a:gd name="connsiteX14" fmla="*/ 9818 w 294800"/>
                <a:gd name="connsiteY14" fmla="*/ 104262 h 10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4800" h="104337">
                  <a:moveTo>
                    <a:pt x="9366" y="104337"/>
                  </a:moveTo>
                  <a:cubicBezTo>
                    <a:pt x="8514" y="104330"/>
                    <a:pt x="7692" y="104036"/>
                    <a:pt x="7028" y="103508"/>
                  </a:cubicBezTo>
                  <a:cubicBezTo>
                    <a:pt x="6229" y="102852"/>
                    <a:pt x="5709" y="101901"/>
                    <a:pt x="5596" y="100868"/>
                  </a:cubicBezTo>
                  <a:lnTo>
                    <a:pt x="16" y="37605"/>
                  </a:lnTo>
                  <a:cubicBezTo>
                    <a:pt x="-173" y="35524"/>
                    <a:pt x="1365" y="33684"/>
                    <a:pt x="3447" y="33495"/>
                  </a:cubicBezTo>
                  <a:cubicBezTo>
                    <a:pt x="5528" y="33307"/>
                    <a:pt x="7368" y="34845"/>
                    <a:pt x="7556" y="36926"/>
                  </a:cubicBezTo>
                  <a:lnTo>
                    <a:pt x="12759" y="96269"/>
                  </a:lnTo>
                  <a:cubicBezTo>
                    <a:pt x="110784" y="82395"/>
                    <a:pt x="262797" y="58190"/>
                    <a:pt x="285419" y="47633"/>
                  </a:cubicBezTo>
                  <a:cubicBezTo>
                    <a:pt x="270338" y="38133"/>
                    <a:pt x="210015" y="18829"/>
                    <a:pt x="170579" y="7368"/>
                  </a:cubicBezTo>
                  <a:cubicBezTo>
                    <a:pt x="168611" y="6825"/>
                    <a:pt x="167457" y="4789"/>
                    <a:pt x="168000" y="2821"/>
                  </a:cubicBezTo>
                  <a:cubicBezTo>
                    <a:pt x="168007" y="2806"/>
                    <a:pt x="168007" y="2783"/>
                    <a:pt x="168015" y="2768"/>
                  </a:cubicBezTo>
                  <a:cubicBezTo>
                    <a:pt x="168603" y="770"/>
                    <a:pt x="170677" y="-406"/>
                    <a:pt x="172690" y="129"/>
                  </a:cubicBezTo>
                  <a:cubicBezTo>
                    <a:pt x="183699" y="3372"/>
                    <a:pt x="280743" y="31648"/>
                    <a:pt x="293336" y="44316"/>
                  </a:cubicBezTo>
                  <a:cubicBezTo>
                    <a:pt x="294670" y="45598"/>
                    <a:pt x="295146" y="47543"/>
                    <a:pt x="294542" y="49292"/>
                  </a:cubicBezTo>
                  <a:cubicBezTo>
                    <a:pt x="289943" y="62940"/>
                    <a:pt x="114177" y="89558"/>
                    <a:pt x="9818" y="104262"/>
                  </a:cubicBezTo>
                  <a:close/>
                </a:path>
              </a:pathLst>
            </a:custGeom>
            <a:solidFill>
              <a:srgbClr val="231F20"/>
            </a:solidFill>
            <a:ln w="7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D1EAB67E-DA68-4BC6-AC6C-475F14C0D1CA}"/>
                </a:ext>
              </a:extLst>
            </p:cNvPr>
            <p:cNvSpPr/>
            <p:nvPr/>
          </p:nvSpPr>
          <p:spPr>
            <a:xfrm>
              <a:off x="3677627" y="5397229"/>
              <a:ext cx="392981" cy="92446"/>
            </a:xfrm>
            <a:custGeom>
              <a:avLst/>
              <a:gdLst>
                <a:gd name="connsiteX0" fmla="*/ 265722 w 265722"/>
                <a:gd name="connsiteY0" fmla="*/ 9275 h 62509"/>
                <a:gd name="connsiteX1" fmla="*/ 265722 w 265722"/>
                <a:gd name="connsiteY1" fmla="*/ 60625 h 62509"/>
                <a:gd name="connsiteX2" fmla="*/ 0 w 265722"/>
                <a:gd name="connsiteY2" fmla="*/ 62510 h 62509"/>
                <a:gd name="connsiteX3" fmla="*/ 91540 w 265722"/>
                <a:gd name="connsiteY3" fmla="*/ 0 h 62509"/>
              </a:gdLst>
              <a:ahLst/>
              <a:cxnLst>
                <a:cxn ang="0">
                  <a:pos x="connsiteX0" y="connsiteY0"/>
                </a:cxn>
                <a:cxn ang="0">
                  <a:pos x="connsiteX1" y="connsiteY1"/>
                </a:cxn>
                <a:cxn ang="0">
                  <a:pos x="connsiteX2" y="connsiteY2"/>
                </a:cxn>
                <a:cxn ang="0">
                  <a:pos x="connsiteX3" y="connsiteY3"/>
                </a:cxn>
              </a:cxnLst>
              <a:rect l="l" t="t" r="r" b="b"/>
              <a:pathLst>
                <a:path w="265722" h="62509">
                  <a:moveTo>
                    <a:pt x="265722" y="9275"/>
                  </a:moveTo>
                  <a:lnTo>
                    <a:pt x="265722" y="60625"/>
                  </a:lnTo>
                  <a:lnTo>
                    <a:pt x="0" y="62510"/>
                  </a:lnTo>
                  <a:cubicBezTo>
                    <a:pt x="0" y="62510"/>
                    <a:pt x="46901" y="17871"/>
                    <a:pt x="91540" y="0"/>
                  </a:cubicBezTo>
                </a:path>
              </a:pathLst>
            </a:custGeom>
            <a:solidFill>
              <a:srgbClr val="FFFFFF"/>
            </a:solidFill>
            <a:ln w="7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6A8A0775-0799-4454-8871-F356E0F42734}"/>
                </a:ext>
              </a:extLst>
            </p:cNvPr>
            <p:cNvSpPr/>
            <p:nvPr/>
          </p:nvSpPr>
          <p:spPr>
            <a:xfrm>
              <a:off x="3672130" y="5392149"/>
              <a:ext cx="404279" cy="103548"/>
            </a:xfrm>
            <a:custGeom>
              <a:avLst/>
              <a:gdLst>
                <a:gd name="connsiteX0" fmla="*/ 3718 w 273361"/>
                <a:gd name="connsiteY0" fmla="*/ 70017 h 70016"/>
                <a:gd name="connsiteX1" fmla="*/ 0 w 273361"/>
                <a:gd name="connsiteY1" fmla="*/ 66193 h 70016"/>
                <a:gd name="connsiteX2" fmla="*/ 1154 w 273361"/>
                <a:gd name="connsiteY2" fmla="*/ 63532 h 70016"/>
                <a:gd name="connsiteX3" fmla="*/ 93901 w 273361"/>
                <a:gd name="connsiteY3" fmla="*/ 268 h 70016"/>
                <a:gd name="connsiteX4" fmla="*/ 98800 w 273361"/>
                <a:gd name="connsiteY4" fmla="*/ 2372 h 70016"/>
                <a:gd name="connsiteX5" fmla="*/ 98802 w 273361"/>
                <a:gd name="connsiteY5" fmla="*/ 2379 h 70016"/>
                <a:gd name="connsiteX6" fmla="*/ 96690 w 273361"/>
                <a:gd name="connsiteY6" fmla="*/ 7281 h 70016"/>
                <a:gd name="connsiteX7" fmla="*/ 13746 w 273361"/>
                <a:gd name="connsiteY7" fmla="*/ 62401 h 70016"/>
                <a:gd name="connsiteX8" fmla="*/ 265821 w 273361"/>
                <a:gd name="connsiteY8" fmla="*/ 60289 h 70016"/>
                <a:gd name="connsiteX9" fmla="*/ 265821 w 273361"/>
                <a:gd name="connsiteY9" fmla="*/ 12710 h 70016"/>
                <a:gd name="connsiteX10" fmla="*/ 269591 w 273361"/>
                <a:gd name="connsiteY10" fmla="*/ 8940 h 70016"/>
                <a:gd name="connsiteX11" fmla="*/ 273361 w 273361"/>
                <a:gd name="connsiteY11" fmla="*/ 12710 h 70016"/>
                <a:gd name="connsiteX12" fmla="*/ 273361 w 273361"/>
                <a:gd name="connsiteY12" fmla="*/ 64060 h 70016"/>
                <a:gd name="connsiteX13" fmla="*/ 269591 w 273361"/>
                <a:gd name="connsiteY13" fmla="*/ 67830 h 70016"/>
                <a:gd name="connsiteX14" fmla="*/ 3944 w 273361"/>
                <a:gd name="connsiteY14" fmla="*/ 70017 h 7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3361" h="70016">
                  <a:moveTo>
                    <a:pt x="3718" y="70017"/>
                  </a:moveTo>
                  <a:cubicBezTo>
                    <a:pt x="1636" y="69986"/>
                    <a:pt x="-28" y="68275"/>
                    <a:pt x="0" y="66193"/>
                  </a:cubicBezTo>
                  <a:cubicBezTo>
                    <a:pt x="14" y="65191"/>
                    <a:pt x="429" y="64233"/>
                    <a:pt x="1154" y="63532"/>
                  </a:cubicBezTo>
                  <a:cubicBezTo>
                    <a:pt x="3039" y="61722"/>
                    <a:pt x="49035" y="18289"/>
                    <a:pt x="93901" y="268"/>
                  </a:cubicBezTo>
                  <a:cubicBezTo>
                    <a:pt x="95835" y="-501"/>
                    <a:pt x="98028" y="441"/>
                    <a:pt x="98800" y="2372"/>
                  </a:cubicBezTo>
                  <a:cubicBezTo>
                    <a:pt x="98800" y="2372"/>
                    <a:pt x="98801" y="2379"/>
                    <a:pt x="98802" y="2379"/>
                  </a:cubicBezTo>
                  <a:cubicBezTo>
                    <a:pt x="99531" y="4317"/>
                    <a:pt x="98597" y="6481"/>
                    <a:pt x="96690" y="7281"/>
                  </a:cubicBezTo>
                  <a:cubicBezTo>
                    <a:pt x="63437" y="20552"/>
                    <a:pt x="28375" y="49431"/>
                    <a:pt x="13746" y="62401"/>
                  </a:cubicBezTo>
                  <a:lnTo>
                    <a:pt x="265821" y="60289"/>
                  </a:lnTo>
                  <a:lnTo>
                    <a:pt x="265821" y="12710"/>
                  </a:lnTo>
                  <a:cubicBezTo>
                    <a:pt x="265821" y="10629"/>
                    <a:pt x="267509" y="8940"/>
                    <a:pt x="269591" y="8940"/>
                  </a:cubicBezTo>
                  <a:cubicBezTo>
                    <a:pt x="271673" y="8940"/>
                    <a:pt x="273361" y="10629"/>
                    <a:pt x="273361" y="12710"/>
                  </a:cubicBezTo>
                  <a:lnTo>
                    <a:pt x="273361" y="64060"/>
                  </a:lnTo>
                  <a:cubicBezTo>
                    <a:pt x="273321" y="66126"/>
                    <a:pt x="271656" y="67792"/>
                    <a:pt x="269591" y="67830"/>
                  </a:cubicBezTo>
                  <a:lnTo>
                    <a:pt x="3944" y="70017"/>
                  </a:lnTo>
                  <a:close/>
                </a:path>
              </a:pathLst>
            </a:custGeom>
            <a:solidFill>
              <a:srgbClr val="231F20"/>
            </a:solidFill>
            <a:ln w="7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9868FBF4-958B-4505-B8AE-180EE7BB0231}"/>
                </a:ext>
              </a:extLst>
            </p:cNvPr>
            <p:cNvSpPr/>
            <p:nvPr/>
          </p:nvSpPr>
          <p:spPr>
            <a:xfrm>
              <a:off x="4047413" y="4386068"/>
              <a:ext cx="173998" cy="16549"/>
            </a:xfrm>
            <a:custGeom>
              <a:avLst/>
              <a:gdLst>
                <a:gd name="connsiteX0" fmla="*/ 36421 w 117652"/>
                <a:gd name="connsiteY0" fmla="*/ 11190 h 11190"/>
                <a:gd name="connsiteX1" fmla="*/ 3545 w 117652"/>
                <a:gd name="connsiteY1" fmla="*/ 10511 h 11190"/>
                <a:gd name="connsiteX2" fmla="*/ 1 w 117652"/>
                <a:gd name="connsiteY2" fmla="*/ 6515 h 11190"/>
                <a:gd name="connsiteX3" fmla="*/ 3984 w 117652"/>
                <a:gd name="connsiteY3" fmla="*/ 2971 h 11190"/>
                <a:gd name="connsiteX4" fmla="*/ 3998 w 117652"/>
                <a:gd name="connsiteY4" fmla="*/ 2971 h 11190"/>
                <a:gd name="connsiteX5" fmla="*/ 113559 w 117652"/>
                <a:gd name="connsiteY5" fmla="*/ 30 h 11190"/>
                <a:gd name="connsiteX6" fmla="*/ 117608 w 117652"/>
                <a:gd name="connsiteY6" fmla="*/ 3160 h 11190"/>
                <a:gd name="connsiteX7" fmla="*/ 117631 w 117652"/>
                <a:gd name="connsiteY7" fmla="*/ 3348 h 11190"/>
                <a:gd name="connsiteX8" fmla="*/ 114313 w 117652"/>
                <a:gd name="connsiteY8" fmla="*/ 7495 h 11190"/>
                <a:gd name="connsiteX9" fmla="*/ 36421 w 117652"/>
                <a:gd name="connsiteY9" fmla="*/ 11190 h 1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652" h="11190">
                  <a:moveTo>
                    <a:pt x="36421" y="11190"/>
                  </a:moveTo>
                  <a:cubicBezTo>
                    <a:pt x="16515" y="11190"/>
                    <a:pt x="3771" y="10511"/>
                    <a:pt x="3545" y="10511"/>
                  </a:cubicBezTo>
                  <a:cubicBezTo>
                    <a:pt x="1499" y="10315"/>
                    <a:pt x="-48" y="8574"/>
                    <a:pt x="1" y="6515"/>
                  </a:cubicBezTo>
                  <a:cubicBezTo>
                    <a:pt x="122" y="4434"/>
                    <a:pt x="1905" y="2850"/>
                    <a:pt x="3984" y="2971"/>
                  </a:cubicBezTo>
                  <a:cubicBezTo>
                    <a:pt x="3988" y="2971"/>
                    <a:pt x="3993" y="2971"/>
                    <a:pt x="3998" y="2971"/>
                  </a:cubicBezTo>
                  <a:cubicBezTo>
                    <a:pt x="40542" y="4562"/>
                    <a:pt x="77154" y="3574"/>
                    <a:pt x="113559" y="30"/>
                  </a:cubicBezTo>
                  <a:cubicBezTo>
                    <a:pt x="115542" y="-226"/>
                    <a:pt x="117359" y="1176"/>
                    <a:pt x="117608" y="3160"/>
                  </a:cubicBezTo>
                  <a:cubicBezTo>
                    <a:pt x="117623" y="3220"/>
                    <a:pt x="117623" y="3288"/>
                    <a:pt x="117631" y="3348"/>
                  </a:cubicBezTo>
                  <a:cubicBezTo>
                    <a:pt x="117850" y="5407"/>
                    <a:pt x="116372" y="7261"/>
                    <a:pt x="114313" y="7495"/>
                  </a:cubicBezTo>
                  <a:cubicBezTo>
                    <a:pt x="84453" y="10436"/>
                    <a:pt x="56403" y="11190"/>
                    <a:pt x="36421" y="11190"/>
                  </a:cubicBezTo>
                  <a:close/>
                </a:path>
              </a:pathLst>
            </a:custGeom>
            <a:solidFill>
              <a:srgbClr val="FFFFFF"/>
            </a:solidFill>
            <a:ln w="7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096A7199-50BD-4B76-831C-5201E674B8A7}"/>
                </a:ext>
              </a:extLst>
            </p:cNvPr>
            <p:cNvSpPr/>
            <p:nvPr/>
          </p:nvSpPr>
          <p:spPr>
            <a:xfrm>
              <a:off x="3758296" y="3655794"/>
              <a:ext cx="88167" cy="121441"/>
            </a:xfrm>
            <a:custGeom>
              <a:avLst/>
              <a:gdLst>
                <a:gd name="connsiteX0" fmla="*/ 55846 w 59616"/>
                <a:gd name="connsiteY0" fmla="*/ 82115 h 82115"/>
                <a:gd name="connsiteX1" fmla="*/ 52830 w 59616"/>
                <a:gd name="connsiteY1" fmla="*/ 80607 h 82115"/>
                <a:gd name="connsiteX2" fmla="*/ 575 w 59616"/>
                <a:gd name="connsiteY2" fmla="*/ 5807 h 82115"/>
                <a:gd name="connsiteX3" fmla="*/ 1771 w 59616"/>
                <a:gd name="connsiteY3" fmla="*/ 611 h 82115"/>
                <a:gd name="connsiteX4" fmla="*/ 1781 w 59616"/>
                <a:gd name="connsiteY4" fmla="*/ 604 h 82115"/>
                <a:gd name="connsiteX5" fmla="*/ 6897 w 59616"/>
                <a:gd name="connsiteY5" fmla="*/ 1667 h 82115"/>
                <a:gd name="connsiteX6" fmla="*/ 6984 w 59616"/>
                <a:gd name="connsiteY6" fmla="*/ 1810 h 82115"/>
                <a:gd name="connsiteX7" fmla="*/ 58862 w 59616"/>
                <a:gd name="connsiteY7" fmla="*/ 76083 h 82115"/>
                <a:gd name="connsiteX8" fmla="*/ 58108 w 59616"/>
                <a:gd name="connsiteY8" fmla="*/ 81361 h 82115"/>
                <a:gd name="connsiteX9" fmla="*/ 55846 w 59616"/>
                <a:gd name="connsiteY9" fmla="*/ 82115 h 8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616" h="82115">
                  <a:moveTo>
                    <a:pt x="55846" y="82115"/>
                  </a:moveTo>
                  <a:cubicBezTo>
                    <a:pt x="54662" y="82100"/>
                    <a:pt x="53549" y="81550"/>
                    <a:pt x="52830" y="80607"/>
                  </a:cubicBezTo>
                  <a:cubicBezTo>
                    <a:pt x="23950" y="42227"/>
                    <a:pt x="801" y="6184"/>
                    <a:pt x="575" y="5807"/>
                  </a:cubicBezTo>
                  <a:cubicBezTo>
                    <a:pt x="-530" y="4042"/>
                    <a:pt x="5" y="1712"/>
                    <a:pt x="1771" y="611"/>
                  </a:cubicBezTo>
                  <a:cubicBezTo>
                    <a:pt x="1774" y="611"/>
                    <a:pt x="1777" y="604"/>
                    <a:pt x="1781" y="604"/>
                  </a:cubicBezTo>
                  <a:cubicBezTo>
                    <a:pt x="3488" y="-512"/>
                    <a:pt x="5778" y="-37"/>
                    <a:pt x="6897" y="1667"/>
                  </a:cubicBezTo>
                  <a:cubicBezTo>
                    <a:pt x="6927" y="1712"/>
                    <a:pt x="6956" y="1765"/>
                    <a:pt x="6984" y="1810"/>
                  </a:cubicBezTo>
                  <a:cubicBezTo>
                    <a:pt x="6984" y="1810"/>
                    <a:pt x="30133" y="37929"/>
                    <a:pt x="58862" y="76083"/>
                  </a:cubicBezTo>
                  <a:cubicBezTo>
                    <a:pt x="60111" y="77749"/>
                    <a:pt x="59773" y="80109"/>
                    <a:pt x="58108" y="81361"/>
                  </a:cubicBezTo>
                  <a:cubicBezTo>
                    <a:pt x="57464" y="81866"/>
                    <a:pt x="56665" y="82130"/>
                    <a:pt x="55846" y="82115"/>
                  </a:cubicBezTo>
                  <a:close/>
                </a:path>
              </a:pathLst>
            </a:custGeom>
            <a:solidFill>
              <a:srgbClr val="231F20"/>
            </a:solidFill>
            <a:ln w="7525" cap="flat">
              <a:noFill/>
              <a:prstDash val="solid"/>
              <a:miter/>
            </a:ln>
          </p:spPr>
          <p:txBody>
            <a:bodyPr rtlCol="0" anchor="ctr"/>
            <a:lstStyle/>
            <a:p>
              <a:endParaRPr lang="zh-CN" altLang="en-US"/>
            </a:p>
          </p:txBody>
        </p:sp>
      </p:grpSp>
      <p:grpSp>
        <p:nvGrpSpPr>
          <p:cNvPr id="8" name="组合 7">
            <a:extLst>
              <a:ext uri="{FF2B5EF4-FFF2-40B4-BE49-F238E27FC236}">
                <a16:creationId xmlns:a16="http://schemas.microsoft.com/office/drawing/2014/main" id="{8A3572CF-A0F6-4976-9ED8-78FBB9E16AF7}"/>
              </a:ext>
            </a:extLst>
          </p:cNvPr>
          <p:cNvGrpSpPr/>
          <p:nvPr/>
        </p:nvGrpSpPr>
        <p:grpSpPr>
          <a:xfrm>
            <a:off x="6789087" y="3054373"/>
            <a:ext cx="1807589" cy="2477527"/>
            <a:chOff x="6789087" y="2990873"/>
            <a:chExt cx="1807589" cy="2477527"/>
          </a:xfrm>
        </p:grpSpPr>
        <p:sp>
          <p:nvSpPr>
            <p:cNvPr id="41" name="任意多边形: 形状 40">
              <a:extLst>
                <a:ext uri="{FF2B5EF4-FFF2-40B4-BE49-F238E27FC236}">
                  <a16:creationId xmlns:a16="http://schemas.microsoft.com/office/drawing/2014/main" id="{3695FD8E-C47A-4AB3-B3D4-DF435EA32081}"/>
                </a:ext>
              </a:extLst>
            </p:cNvPr>
            <p:cNvSpPr/>
            <p:nvPr/>
          </p:nvSpPr>
          <p:spPr>
            <a:xfrm>
              <a:off x="7413474" y="4405437"/>
              <a:ext cx="599116" cy="983458"/>
            </a:xfrm>
            <a:custGeom>
              <a:avLst/>
              <a:gdLst>
                <a:gd name="connsiteX0" fmla="*/ 288379 w 405104"/>
                <a:gd name="connsiteY0" fmla="*/ 0 h 664984"/>
                <a:gd name="connsiteX1" fmla="*/ 125734 w 405104"/>
                <a:gd name="connsiteY1" fmla="*/ 591693 h 664984"/>
                <a:gd name="connsiteX2" fmla="*/ 36 w 405104"/>
                <a:gd name="connsiteY2" fmla="*/ 629847 h 664984"/>
                <a:gd name="connsiteX3" fmla="*/ 202419 w 405104"/>
                <a:gd name="connsiteY3" fmla="*/ 664985 h 664984"/>
                <a:gd name="connsiteX4" fmla="*/ 405104 w 405104"/>
                <a:gd name="connsiteY4" fmla="*/ 51802 h 664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4" h="664984">
                  <a:moveTo>
                    <a:pt x="288379" y="0"/>
                  </a:moveTo>
                  <a:lnTo>
                    <a:pt x="125734" y="591693"/>
                  </a:lnTo>
                  <a:cubicBezTo>
                    <a:pt x="125734" y="591693"/>
                    <a:pt x="-2453" y="621854"/>
                    <a:pt x="36" y="629847"/>
                  </a:cubicBezTo>
                  <a:cubicBezTo>
                    <a:pt x="2524" y="637840"/>
                    <a:pt x="202419" y="664985"/>
                    <a:pt x="202419" y="664985"/>
                  </a:cubicBezTo>
                  <a:lnTo>
                    <a:pt x="405104" y="51802"/>
                  </a:lnTo>
                </a:path>
              </a:pathLst>
            </a:custGeom>
            <a:solidFill>
              <a:srgbClr val="FFFFFF"/>
            </a:solidFill>
            <a:ln w="7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CB0BB6E7-F19F-4823-8D1E-DC79F964722D}"/>
                </a:ext>
              </a:extLst>
            </p:cNvPr>
            <p:cNvSpPr/>
            <p:nvPr/>
          </p:nvSpPr>
          <p:spPr>
            <a:xfrm>
              <a:off x="7407873" y="4400122"/>
              <a:ext cx="610269" cy="994464"/>
            </a:xfrm>
            <a:custGeom>
              <a:avLst/>
              <a:gdLst>
                <a:gd name="connsiteX0" fmla="*/ 206206 w 412645"/>
                <a:gd name="connsiteY0" fmla="*/ 672425 h 672426"/>
                <a:gd name="connsiteX1" fmla="*/ 205754 w 412645"/>
                <a:gd name="connsiteY1" fmla="*/ 672425 h 672426"/>
                <a:gd name="connsiteX2" fmla="*/ 203 w 412645"/>
                <a:gd name="connsiteY2" fmla="*/ 634724 h 672426"/>
                <a:gd name="connsiteX3" fmla="*/ 656 w 412645"/>
                <a:gd name="connsiteY3" fmla="*/ 630878 h 672426"/>
                <a:gd name="connsiteX4" fmla="*/ 126429 w 412645"/>
                <a:gd name="connsiteY4" fmla="*/ 592271 h 672426"/>
                <a:gd name="connsiteX5" fmla="*/ 288547 w 412645"/>
                <a:gd name="connsiteY5" fmla="*/ 2765 h 672426"/>
                <a:gd name="connsiteX6" fmla="*/ 293147 w 412645"/>
                <a:gd name="connsiteY6" fmla="*/ 126 h 672426"/>
                <a:gd name="connsiteX7" fmla="*/ 295801 w 412645"/>
                <a:gd name="connsiteY7" fmla="*/ 4748 h 672426"/>
                <a:gd name="connsiteX8" fmla="*/ 295786 w 412645"/>
                <a:gd name="connsiteY8" fmla="*/ 4801 h 672426"/>
                <a:gd name="connsiteX9" fmla="*/ 133140 w 412645"/>
                <a:gd name="connsiteY9" fmla="*/ 596418 h 672426"/>
                <a:gd name="connsiteX10" fmla="*/ 130350 w 412645"/>
                <a:gd name="connsiteY10" fmla="*/ 599133 h 672426"/>
                <a:gd name="connsiteX11" fmla="*/ 10307 w 412645"/>
                <a:gd name="connsiteY11" fmla="*/ 632763 h 672426"/>
                <a:gd name="connsiteX12" fmla="*/ 203643 w 412645"/>
                <a:gd name="connsiteY12" fmla="*/ 664583 h 672426"/>
                <a:gd name="connsiteX13" fmla="*/ 405272 w 412645"/>
                <a:gd name="connsiteY13" fmla="*/ 54341 h 672426"/>
                <a:gd name="connsiteX14" fmla="*/ 410022 w 412645"/>
                <a:gd name="connsiteY14" fmla="*/ 51929 h 672426"/>
                <a:gd name="connsiteX15" fmla="*/ 412465 w 412645"/>
                <a:gd name="connsiteY15" fmla="*/ 56671 h 672426"/>
                <a:gd name="connsiteX16" fmla="*/ 412435 w 412645"/>
                <a:gd name="connsiteY16" fmla="*/ 56754 h 672426"/>
                <a:gd name="connsiteX17" fmla="*/ 209826 w 412645"/>
                <a:gd name="connsiteY17" fmla="*/ 669937 h 672426"/>
                <a:gd name="connsiteX18" fmla="*/ 206206 w 412645"/>
                <a:gd name="connsiteY18" fmla="*/ 672425 h 6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2645" h="672426">
                  <a:moveTo>
                    <a:pt x="206206" y="672425"/>
                  </a:moveTo>
                  <a:lnTo>
                    <a:pt x="205754" y="672425"/>
                  </a:lnTo>
                  <a:cubicBezTo>
                    <a:pt x="3747" y="645129"/>
                    <a:pt x="1184" y="637513"/>
                    <a:pt x="203" y="634724"/>
                  </a:cubicBezTo>
                  <a:cubicBezTo>
                    <a:pt x="-181" y="633434"/>
                    <a:pt x="-15" y="632047"/>
                    <a:pt x="656" y="630878"/>
                  </a:cubicBezTo>
                  <a:cubicBezTo>
                    <a:pt x="5934" y="621377"/>
                    <a:pt x="88652" y="601093"/>
                    <a:pt x="126429" y="592271"/>
                  </a:cubicBezTo>
                  <a:lnTo>
                    <a:pt x="288547" y="2765"/>
                  </a:lnTo>
                  <a:cubicBezTo>
                    <a:pt x="289098" y="775"/>
                    <a:pt x="291148" y="-402"/>
                    <a:pt x="293147" y="126"/>
                  </a:cubicBezTo>
                  <a:cubicBezTo>
                    <a:pt x="295160" y="669"/>
                    <a:pt x="296344" y="2743"/>
                    <a:pt x="295801" y="4748"/>
                  </a:cubicBezTo>
                  <a:cubicBezTo>
                    <a:pt x="295793" y="4771"/>
                    <a:pt x="295793" y="4786"/>
                    <a:pt x="295786" y="4801"/>
                  </a:cubicBezTo>
                  <a:lnTo>
                    <a:pt x="133140" y="596418"/>
                  </a:lnTo>
                  <a:cubicBezTo>
                    <a:pt x="132786" y="597768"/>
                    <a:pt x="131715" y="598816"/>
                    <a:pt x="130350" y="599133"/>
                  </a:cubicBezTo>
                  <a:cubicBezTo>
                    <a:pt x="79453" y="610971"/>
                    <a:pt x="24785" y="625826"/>
                    <a:pt x="10307" y="632763"/>
                  </a:cubicBezTo>
                  <a:cubicBezTo>
                    <a:pt x="32099" y="639775"/>
                    <a:pt x="136005" y="655384"/>
                    <a:pt x="203643" y="664583"/>
                  </a:cubicBezTo>
                  <a:lnTo>
                    <a:pt x="405272" y="54341"/>
                  </a:lnTo>
                  <a:cubicBezTo>
                    <a:pt x="405950" y="52396"/>
                    <a:pt x="408047" y="51325"/>
                    <a:pt x="410022" y="51929"/>
                  </a:cubicBezTo>
                  <a:cubicBezTo>
                    <a:pt x="412005" y="52562"/>
                    <a:pt x="413099" y="54688"/>
                    <a:pt x="412465" y="56671"/>
                  </a:cubicBezTo>
                  <a:cubicBezTo>
                    <a:pt x="412458" y="56694"/>
                    <a:pt x="412443" y="56724"/>
                    <a:pt x="412435" y="56754"/>
                  </a:cubicBezTo>
                  <a:lnTo>
                    <a:pt x="209826" y="669937"/>
                  </a:lnTo>
                  <a:cubicBezTo>
                    <a:pt x="209275" y="671452"/>
                    <a:pt x="207820" y="672456"/>
                    <a:pt x="206206" y="672425"/>
                  </a:cubicBezTo>
                  <a:close/>
                </a:path>
              </a:pathLst>
            </a:custGeom>
            <a:solidFill>
              <a:srgbClr val="231F20"/>
            </a:solidFill>
            <a:ln w="7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808DBF82-B885-4273-B7C9-C44B64651E23}"/>
                </a:ext>
              </a:extLst>
            </p:cNvPr>
            <p:cNvSpPr/>
            <p:nvPr/>
          </p:nvSpPr>
          <p:spPr>
            <a:xfrm>
              <a:off x="8118523" y="4368860"/>
              <a:ext cx="297863" cy="1077548"/>
            </a:xfrm>
            <a:custGeom>
              <a:avLst/>
              <a:gdLst>
                <a:gd name="connsiteX0" fmla="*/ 159030 w 201406"/>
                <a:gd name="connsiteY0" fmla="*/ 0 h 728605"/>
                <a:gd name="connsiteX1" fmla="*/ 201407 w 201406"/>
                <a:gd name="connsiteY1" fmla="*/ 689868 h 728605"/>
                <a:gd name="connsiteX2" fmla="*/ 4 w 201406"/>
                <a:gd name="connsiteY2" fmla="*/ 728173 h 728605"/>
                <a:gd name="connsiteX3" fmla="*/ 108133 w 201406"/>
                <a:gd name="connsiteY3" fmla="*/ 645606 h 728605"/>
                <a:gd name="connsiteX4" fmla="*/ 26169 w 201406"/>
                <a:gd name="connsiteY4" fmla="*/ 8521 h 728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406" h="728605">
                  <a:moveTo>
                    <a:pt x="159030" y="0"/>
                  </a:moveTo>
                  <a:lnTo>
                    <a:pt x="201407" y="689868"/>
                  </a:lnTo>
                  <a:cubicBezTo>
                    <a:pt x="201407" y="689868"/>
                    <a:pt x="758" y="733376"/>
                    <a:pt x="4" y="728173"/>
                  </a:cubicBezTo>
                  <a:cubicBezTo>
                    <a:pt x="-750" y="722970"/>
                    <a:pt x="108133" y="645606"/>
                    <a:pt x="108133" y="645606"/>
                  </a:cubicBezTo>
                  <a:lnTo>
                    <a:pt x="26169" y="8521"/>
                  </a:lnTo>
                </a:path>
              </a:pathLst>
            </a:custGeom>
            <a:solidFill>
              <a:srgbClr val="FFFFFF"/>
            </a:solidFill>
            <a:ln w="7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3A00D5BD-C2FE-4790-8DB6-F030C435DA1A}"/>
                </a:ext>
              </a:extLst>
            </p:cNvPr>
            <p:cNvSpPr/>
            <p:nvPr/>
          </p:nvSpPr>
          <p:spPr>
            <a:xfrm>
              <a:off x="8112640" y="4363613"/>
              <a:ext cx="309007" cy="1087619"/>
            </a:xfrm>
            <a:custGeom>
              <a:avLst/>
              <a:gdLst>
                <a:gd name="connsiteX0" fmla="*/ 5189 w 208941"/>
                <a:gd name="connsiteY0" fmla="*/ 735416 h 735415"/>
                <a:gd name="connsiteX1" fmla="*/ 1720 w 208941"/>
                <a:gd name="connsiteY1" fmla="*/ 734813 h 735415"/>
                <a:gd name="connsiteX2" fmla="*/ 61 w 208941"/>
                <a:gd name="connsiteY2" fmla="*/ 732098 h 735415"/>
                <a:gd name="connsiteX3" fmla="*/ 107813 w 208941"/>
                <a:gd name="connsiteY3" fmla="*/ 647193 h 735415"/>
                <a:gd name="connsiteX4" fmla="*/ 26226 w 208941"/>
                <a:gd name="connsiteY4" fmla="*/ 12295 h 735415"/>
                <a:gd name="connsiteX5" fmla="*/ 29506 w 208941"/>
                <a:gd name="connsiteY5" fmla="*/ 8034 h 735415"/>
                <a:gd name="connsiteX6" fmla="*/ 33766 w 208941"/>
                <a:gd name="connsiteY6" fmla="*/ 11314 h 735415"/>
                <a:gd name="connsiteX7" fmla="*/ 115730 w 208941"/>
                <a:gd name="connsiteY7" fmla="*/ 648400 h 735415"/>
                <a:gd name="connsiteX8" fmla="*/ 114147 w 208941"/>
                <a:gd name="connsiteY8" fmla="*/ 652019 h 735415"/>
                <a:gd name="connsiteX9" fmla="*/ 12578 w 208941"/>
                <a:gd name="connsiteY9" fmla="*/ 727423 h 735415"/>
                <a:gd name="connsiteX10" fmla="*/ 201087 w 208941"/>
                <a:gd name="connsiteY10" fmla="*/ 689721 h 735415"/>
                <a:gd name="connsiteX11" fmla="*/ 159238 w 208941"/>
                <a:gd name="connsiteY11" fmla="*/ 4000 h 735415"/>
                <a:gd name="connsiteX12" fmla="*/ 162767 w 208941"/>
                <a:gd name="connsiteY12" fmla="*/ 4 h 735415"/>
                <a:gd name="connsiteX13" fmla="*/ 162782 w 208941"/>
                <a:gd name="connsiteY13" fmla="*/ 4 h 735415"/>
                <a:gd name="connsiteX14" fmla="*/ 166779 w 208941"/>
                <a:gd name="connsiteY14" fmla="*/ 3548 h 735415"/>
                <a:gd name="connsiteX15" fmla="*/ 208929 w 208941"/>
                <a:gd name="connsiteY15" fmla="*/ 693416 h 735415"/>
                <a:gd name="connsiteX16" fmla="*/ 205988 w 208941"/>
                <a:gd name="connsiteY16" fmla="*/ 697337 h 735415"/>
                <a:gd name="connsiteX17" fmla="*/ 5189 w 208941"/>
                <a:gd name="connsiteY17" fmla="*/ 735416 h 73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41" h="735415">
                  <a:moveTo>
                    <a:pt x="5189" y="735416"/>
                  </a:moveTo>
                  <a:cubicBezTo>
                    <a:pt x="2625" y="735416"/>
                    <a:pt x="2097" y="735416"/>
                    <a:pt x="1720" y="734813"/>
                  </a:cubicBezTo>
                  <a:cubicBezTo>
                    <a:pt x="853" y="734141"/>
                    <a:pt x="265" y="733176"/>
                    <a:pt x="61" y="732098"/>
                  </a:cubicBezTo>
                  <a:cubicBezTo>
                    <a:pt x="-391" y="729308"/>
                    <a:pt x="-1070" y="724558"/>
                    <a:pt x="107813" y="647193"/>
                  </a:cubicBezTo>
                  <a:lnTo>
                    <a:pt x="26226" y="12295"/>
                  </a:lnTo>
                  <a:cubicBezTo>
                    <a:pt x="25955" y="10213"/>
                    <a:pt x="27425" y="8306"/>
                    <a:pt x="29506" y="8034"/>
                  </a:cubicBezTo>
                  <a:cubicBezTo>
                    <a:pt x="31587" y="7763"/>
                    <a:pt x="33495" y="9233"/>
                    <a:pt x="33766" y="11314"/>
                  </a:cubicBezTo>
                  <a:lnTo>
                    <a:pt x="115730" y="648400"/>
                  </a:lnTo>
                  <a:cubicBezTo>
                    <a:pt x="115896" y="649802"/>
                    <a:pt x="115285" y="651190"/>
                    <a:pt x="114147" y="652019"/>
                  </a:cubicBezTo>
                  <a:cubicBezTo>
                    <a:pt x="80667" y="675771"/>
                    <a:pt x="29393" y="713247"/>
                    <a:pt x="12578" y="727423"/>
                  </a:cubicBezTo>
                  <a:cubicBezTo>
                    <a:pt x="40854" y="723728"/>
                    <a:pt x="137446" y="703822"/>
                    <a:pt x="201087" y="689721"/>
                  </a:cubicBezTo>
                  <a:lnTo>
                    <a:pt x="159238" y="4000"/>
                  </a:lnTo>
                  <a:cubicBezTo>
                    <a:pt x="159110" y="1919"/>
                    <a:pt x="160693" y="132"/>
                    <a:pt x="162767" y="4"/>
                  </a:cubicBezTo>
                  <a:cubicBezTo>
                    <a:pt x="162775" y="4"/>
                    <a:pt x="162775" y="4"/>
                    <a:pt x="162782" y="4"/>
                  </a:cubicBezTo>
                  <a:cubicBezTo>
                    <a:pt x="164848" y="-87"/>
                    <a:pt x="166620" y="1482"/>
                    <a:pt x="166779" y="3548"/>
                  </a:cubicBezTo>
                  <a:lnTo>
                    <a:pt x="208929" y="693416"/>
                  </a:lnTo>
                  <a:cubicBezTo>
                    <a:pt x="209080" y="695278"/>
                    <a:pt x="207821" y="696960"/>
                    <a:pt x="205988" y="697337"/>
                  </a:cubicBezTo>
                  <a:cubicBezTo>
                    <a:pt x="51034" y="730665"/>
                    <a:pt x="14539" y="735416"/>
                    <a:pt x="5189" y="735416"/>
                  </a:cubicBezTo>
                  <a:close/>
                </a:path>
              </a:pathLst>
            </a:custGeom>
            <a:solidFill>
              <a:srgbClr val="231F20"/>
            </a:solidFill>
            <a:ln w="7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834ED27A-EAF9-441B-9256-A8DAAB6CD113}"/>
                </a:ext>
              </a:extLst>
            </p:cNvPr>
            <p:cNvSpPr/>
            <p:nvPr/>
          </p:nvSpPr>
          <p:spPr>
            <a:xfrm>
              <a:off x="7143818" y="3474051"/>
              <a:ext cx="1005528" cy="243440"/>
            </a:xfrm>
            <a:custGeom>
              <a:avLst/>
              <a:gdLst>
                <a:gd name="connsiteX0" fmla="*/ 493409 w 679907"/>
                <a:gd name="connsiteY0" fmla="*/ 29637 h 164607"/>
                <a:gd name="connsiteX1" fmla="*/ 462418 w 679907"/>
                <a:gd name="connsiteY1" fmla="*/ 38686 h 164607"/>
                <a:gd name="connsiteX2" fmla="*/ 208986 w 679907"/>
                <a:gd name="connsiteY2" fmla="*/ 70958 h 164607"/>
                <a:gd name="connsiteX3" fmla="*/ 116089 w 679907"/>
                <a:gd name="connsiteY3" fmla="*/ 58743 h 164607"/>
                <a:gd name="connsiteX4" fmla="*/ 57802 w 679907"/>
                <a:gd name="connsiteY4" fmla="*/ 19759 h 164607"/>
                <a:gd name="connsiteX5" fmla="*/ 42721 w 679907"/>
                <a:gd name="connsiteY5" fmla="*/ 19005 h 164607"/>
                <a:gd name="connsiteX6" fmla="*/ 46793 w 679907"/>
                <a:gd name="connsiteY6" fmla="*/ 30467 h 164607"/>
                <a:gd name="connsiteX7" fmla="*/ 82157 w 679907"/>
                <a:gd name="connsiteY7" fmla="*/ 60628 h 164607"/>
                <a:gd name="connsiteX8" fmla="*/ 8261 w 679907"/>
                <a:gd name="connsiteY8" fmla="*/ 53993 h 164607"/>
                <a:gd name="connsiteX9" fmla="*/ 5094 w 679907"/>
                <a:gd name="connsiteY9" fmla="*/ 54671 h 164607"/>
                <a:gd name="connsiteX10" fmla="*/ 9166 w 679907"/>
                <a:gd name="connsiteY10" fmla="*/ 62212 h 164607"/>
                <a:gd name="connsiteX11" fmla="*/ 32391 w 679907"/>
                <a:gd name="connsiteY11" fmla="*/ 69752 h 164607"/>
                <a:gd name="connsiteX12" fmla="*/ 9769 w 679907"/>
                <a:gd name="connsiteY12" fmla="*/ 65831 h 164607"/>
                <a:gd name="connsiteX13" fmla="*/ 646 w 679907"/>
                <a:gd name="connsiteY13" fmla="*/ 69224 h 164607"/>
                <a:gd name="connsiteX14" fmla="*/ 8563 w 679907"/>
                <a:gd name="connsiteY14" fmla="*/ 79630 h 164607"/>
                <a:gd name="connsiteX15" fmla="*/ 31184 w 679907"/>
                <a:gd name="connsiteY15" fmla="*/ 87170 h 164607"/>
                <a:gd name="connsiteX16" fmla="*/ 4793 w 679907"/>
                <a:gd name="connsiteY16" fmla="*/ 90563 h 164607"/>
                <a:gd name="connsiteX17" fmla="*/ 872 w 679907"/>
                <a:gd name="connsiteY17" fmla="*/ 92675 h 164607"/>
                <a:gd name="connsiteX18" fmla="*/ 42 w 679907"/>
                <a:gd name="connsiteY18" fmla="*/ 96520 h 164607"/>
                <a:gd name="connsiteX19" fmla="*/ 15123 w 679907"/>
                <a:gd name="connsiteY19" fmla="*/ 110470 h 164607"/>
                <a:gd name="connsiteX20" fmla="*/ 36764 w 679907"/>
                <a:gd name="connsiteY20" fmla="*/ 114391 h 164607"/>
                <a:gd name="connsiteX21" fmla="*/ 17008 w 679907"/>
                <a:gd name="connsiteY21" fmla="*/ 112883 h 164607"/>
                <a:gd name="connsiteX22" fmla="*/ 4491 w 679907"/>
                <a:gd name="connsiteY22" fmla="*/ 125174 h 164607"/>
                <a:gd name="connsiteX23" fmla="*/ 18064 w 679907"/>
                <a:gd name="connsiteY23" fmla="*/ 134373 h 164607"/>
                <a:gd name="connsiteX24" fmla="*/ 356325 w 679907"/>
                <a:gd name="connsiteY24" fmla="*/ 162875 h 164607"/>
                <a:gd name="connsiteX25" fmla="*/ 525380 w 679907"/>
                <a:gd name="connsiteY25" fmla="*/ 142743 h 164607"/>
                <a:gd name="connsiteX26" fmla="*/ 661634 w 679907"/>
                <a:gd name="connsiteY26" fmla="*/ 82948 h 164607"/>
                <a:gd name="connsiteX27" fmla="*/ 669174 w 679907"/>
                <a:gd name="connsiteY27" fmla="*/ 73070 h 164607"/>
                <a:gd name="connsiteX28" fmla="*/ 679505 w 679907"/>
                <a:gd name="connsiteY28" fmla="*/ 34840 h 164607"/>
                <a:gd name="connsiteX29" fmla="*/ 585552 w 679907"/>
                <a:gd name="connsiteY29" fmla="*/ 3623 h 164607"/>
                <a:gd name="connsiteX30" fmla="*/ 493409 w 679907"/>
                <a:gd name="connsiteY30" fmla="*/ 29637 h 1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79907" h="164607">
                  <a:moveTo>
                    <a:pt x="493409" y="29637"/>
                  </a:moveTo>
                  <a:cubicBezTo>
                    <a:pt x="483154" y="32880"/>
                    <a:pt x="472823" y="35971"/>
                    <a:pt x="462418" y="38686"/>
                  </a:cubicBezTo>
                  <a:cubicBezTo>
                    <a:pt x="379896" y="61412"/>
                    <a:pt x="294569" y="72278"/>
                    <a:pt x="208986" y="70958"/>
                  </a:cubicBezTo>
                  <a:cubicBezTo>
                    <a:pt x="180408" y="70204"/>
                    <a:pt x="142254" y="70958"/>
                    <a:pt x="116089" y="58743"/>
                  </a:cubicBezTo>
                  <a:cubicBezTo>
                    <a:pt x="95730" y="49091"/>
                    <a:pt x="76577" y="32201"/>
                    <a:pt x="57802" y="19759"/>
                  </a:cubicBezTo>
                  <a:cubicBezTo>
                    <a:pt x="52976" y="16592"/>
                    <a:pt x="45209" y="13953"/>
                    <a:pt x="42721" y="19005"/>
                  </a:cubicBezTo>
                  <a:cubicBezTo>
                    <a:pt x="40610" y="22851"/>
                    <a:pt x="43777" y="27375"/>
                    <a:pt x="46793" y="30467"/>
                  </a:cubicBezTo>
                  <a:cubicBezTo>
                    <a:pt x="57658" y="41552"/>
                    <a:pt x="69497" y="51648"/>
                    <a:pt x="82157" y="60628"/>
                  </a:cubicBezTo>
                  <a:cubicBezTo>
                    <a:pt x="57741" y="56421"/>
                    <a:pt x="33032" y="54204"/>
                    <a:pt x="8261" y="53993"/>
                  </a:cubicBezTo>
                  <a:cubicBezTo>
                    <a:pt x="7161" y="53864"/>
                    <a:pt x="6045" y="54106"/>
                    <a:pt x="5094" y="54671"/>
                  </a:cubicBezTo>
                  <a:cubicBezTo>
                    <a:pt x="2305" y="56783"/>
                    <a:pt x="5924" y="60854"/>
                    <a:pt x="9166" y="62212"/>
                  </a:cubicBezTo>
                  <a:cubicBezTo>
                    <a:pt x="16692" y="65356"/>
                    <a:pt x="24458" y="67882"/>
                    <a:pt x="32391" y="69752"/>
                  </a:cubicBezTo>
                  <a:cubicBezTo>
                    <a:pt x="25046" y="67490"/>
                    <a:pt x="17446" y="66170"/>
                    <a:pt x="9769" y="65831"/>
                  </a:cubicBezTo>
                  <a:cubicBezTo>
                    <a:pt x="6301" y="65831"/>
                    <a:pt x="2229" y="65831"/>
                    <a:pt x="646" y="69224"/>
                  </a:cubicBezTo>
                  <a:cubicBezTo>
                    <a:pt x="-1390" y="73673"/>
                    <a:pt x="3963" y="77820"/>
                    <a:pt x="8563" y="79630"/>
                  </a:cubicBezTo>
                  <a:cubicBezTo>
                    <a:pt x="15953" y="82563"/>
                    <a:pt x="23508" y="85081"/>
                    <a:pt x="31184" y="87170"/>
                  </a:cubicBezTo>
                  <a:cubicBezTo>
                    <a:pt x="22271" y="87012"/>
                    <a:pt x="13381" y="88158"/>
                    <a:pt x="4793" y="90563"/>
                  </a:cubicBezTo>
                  <a:cubicBezTo>
                    <a:pt x="3292" y="90820"/>
                    <a:pt x="1912" y="91559"/>
                    <a:pt x="872" y="92675"/>
                  </a:cubicBezTo>
                  <a:cubicBezTo>
                    <a:pt x="171" y="93828"/>
                    <a:pt x="-116" y="95178"/>
                    <a:pt x="42" y="96520"/>
                  </a:cubicBezTo>
                  <a:cubicBezTo>
                    <a:pt x="1784" y="103797"/>
                    <a:pt x="7734" y="109301"/>
                    <a:pt x="15123" y="110470"/>
                  </a:cubicBezTo>
                  <a:cubicBezTo>
                    <a:pt x="22400" y="111397"/>
                    <a:pt x="29623" y="112709"/>
                    <a:pt x="36764" y="114391"/>
                  </a:cubicBezTo>
                  <a:cubicBezTo>
                    <a:pt x="30129" y="114843"/>
                    <a:pt x="23568" y="112430"/>
                    <a:pt x="17008" y="112883"/>
                  </a:cubicBezTo>
                  <a:cubicBezTo>
                    <a:pt x="10448" y="113335"/>
                    <a:pt x="3059" y="118689"/>
                    <a:pt x="4491" y="125174"/>
                  </a:cubicBezTo>
                  <a:cubicBezTo>
                    <a:pt x="5924" y="131658"/>
                    <a:pt x="12032" y="132714"/>
                    <a:pt x="18064" y="134373"/>
                  </a:cubicBezTo>
                  <a:cubicBezTo>
                    <a:pt x="128983" y="159286"/>
                    <a:pt x="242797" y="168870"/>
                    <a:pt x="356325" y="162875"/>
                  </a:cubicBezTo>
                  <a:cubicBezTo>
                    <a:pt x="413058" y="159942"/>
                    <a:pt x="469543" y="153216"/>
                    <a:pt x="525380" y="142743"/>
                  </a:cubicBezTo>
                  <a:cubicBezTo>
                    <a:pt x="575825" y="133242"/>
                    <a:pt x="627476" y="125098"/>
                    <a:pt x="661634" y="82948"/>
                  </a:cubicBezTo>
                  <a:cubicBezTo>
                    <a:pt x="664326" y="79796"/>
                    <a:pt x="666837" y="76493"/>
                    <a:pt x="669174" y="73070"/>
                  </a:cubicBezTo>
                  <a:cubicBezTo>
                    <a:pt x="677491" y="62174"/>
                    <a:pt x="681201" y="48443"/>
                    <a:pt x="679505" y="34840"/>
                  </a:cubicBezTo>
                  <a:cubicBezTo>
                    <a:pt x="671135" y="-5953"/>
                    <a:pt x="616618" y="-2334"/>
                    <a:pt x="585552" y="3623"/>
                  </a:cubicBezTo>
                  <a:cubicBezTo>
                    <a:pt x="554365" y="10535"/>
                    <a:pt x="523600" y="19221"/>
                    <a:pt x="493409" y="29637"/>
                  </a:cubicBezTo>
                  <a:close/>
                </a:path>
              </a:pathLst>
            </a:custGeom>
            <a:solidFill>
              <a:srgbClr val="FFFFFF"/>
            </a:solidFill>
            <a:ln w="7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203CEAC-E85F-4424-AA2E-73FD4281EF49}"/>
                </a:ext>
              </a:extLst>
            </p:cNvPr>
            <p:cNvSpPr/>
            <p:nvPr/>
          </p:nvSpPr>
          <p:spPr>
            <a:xfrm>
              <a:off x="7137387" y="3467858"/>
              <a:ext cx="1017297" cy="254880"/>
            </a:xfrm>
            <a:custGeom>
              <a:avLst/>
              <a:gdLst>
                <a:gd name="connsiteX0" fmla="*/ 294468 w 687865"/>
                <a:gd name="connsiteY0" fmla="*/ 172341 h 172342"/>
                <a:gd name="connsiteX1" fmla="*/ 21205 w 687865"/>
                <a:gd name="connsiteY1" fmla="*/ 142179 h 172342"/>
                <a:gd name="connsiteX2" fmla="*/ 4767 w 687865"/>
                <a:gd name="connsiteY2" fmla="*/ 130039 h 172342"/>
                <a:gd name="connsiteX3" fmla="*/ 7105 w 687865"/>
                <a:gd name="connsiteY3" fmla="*/ 120388 h 172342"/>
                <a:gd name="connsiteX4" fmla="*/ 12006 w 687865"/>
                <a:gd name="connsiteY4" fmla="*/ 116014 h 172342"/>
                <a:gd name="connsiteX5" fmla="*/ 92 w 687865"/>
                <a:gd name="connsiteY5" fmla="*/ 100933 h 172342"/>
                <a:gd name="connsiteX6" fmla="*/ 1600 w 687865"/>
                <a:gd name="connsiteY6" fmla="*/ 94449 h 172342"/>
                <a:gd name="connsiteX7" fmla="*/ 7557 w 687865"/>
                <a:gd name="connsiteY7" fmla="*/ 90905 h 172342"/>
                <a:gd name="connsiteX8" fmla="*/ 15852 w 687865"/>
                <a:gd name="connsiteY8" fmla="*/ 89020 h 172342"/>
                <a:gd name="connsiteX9" fmla="*/ 11026 w 687865"/>
                <a:gd name="connsiteY9" fmla="*/ 87135 h 172342"/>
                <a:gd name="connsiteX10" fmla="*/ 922 w 687865"/>
                <a:gd name="connsiteY10" fmla="*/ 78463 h 172342"/>
                <a:gd name="connsiteX11" fmla="*/ 922 w 687865"/>
                <a:gd name="connsiteY11" fmla="*/ 71677 h 172342"/>
                <a:gd name="connsiteX12" fmla="*/ 7030 w 687865"/>
                <a:gd name="connsiteY12" fmla="*/ 66700 h 172342"/>
                <a:gd name="connsiteX13" fmla="*/ 4315 w 687865"/>
                <a:gd name="connsiteY13" fmla="*/ 61573 h 172342"/>
                <a:gd name="connsiteX14" fmla="*/ 6728 w 687865"/>
                <a:gd name="connsiteY14" fmla="*/ 55842 h 172342"/>
                <a:gd name="connsiteX15" fmla="*/ 12157 w 687865"/>
                <a:gd name="connsiteY15" fmla="*/ 54409 h 172342"/>
                <a:gd name="connsiteX16" fmla="*/ 71877 w 687865"/>
                <a:gd name="connsiteY16" fmla="*/ 58783 h 172342"/>
                <a:gd name="connsiteX17" fmla="*/ 47974 w 687865"/>
                <a:gd name="connsiteY17" fmla="*/ 37066 h 172342"/>
                <a:gd name="connsiteX18" fmla="*/ 43299 w 687865"/>
                <a:gd name="connsiteY18" fmla="*/ 21156 h 172342"/>
                <a:gd name="connsiteX19" fmla="*/ 49105 w 687865"/>
                <a:gd name="connsiteY19" fmla="*/ 16708 h 172342"/>
                <a:gd name="connsiteX20" fmla="*/ 64186 w 687865"/>
                <a:gd name="connsiteY20" fmla="*/ 20553 h 172342"/>
                <a:gd name="connsiteX21" fmla="*/ 83564 w 687865"/>
                <a:gd name="connsiteY21" fmla="*/ 34427 h 172342"/>
                <a:gd name="connsiteX22" fmla="*/ 122095 w 687865"/>
                <a:gd name="connsiteY22" fmla="*/ 59311 h 172342"/>
                <a:gd name="connsiteX23" fmla="*/ 202853 w 687865"/>
                <a:gd name="connsiteY23" fmla="*/ 70923 h 172342"/>
                <a:gd name="connsiteX24" fmla="*/ 213409 w 687865"/>
                <a:gd name="connsiteY24" fmla="*/ 70923 h 172342"/>
                <a:gd name="connsiteX25" fmla="*/ 465785 w 687865"/>
                <a:gd name="connsiteY25" fmla="*/ 38801 h 172342"/>
                <a:gd name="connsiteX26" fmla="*/ 496626 w 687865"/>
                <a:gd name="connsiteY26" fmla="*/ 29828 h 172342"/>
                <a:gd name="connsiteX27" fmla="*/ 514270 w 687865"/>
                <a:gd name="connsiteY27" fmla="*/ 24248 h 172342"/>
                <a:gd name="connsiteX28" fmla="*/ 589070 w 687865"/>
                <a:gd name="connsiteY28" fmla="*/ 3663 h 172342"/>
                <a:gd name="connsiteX29" fmla="*/ 687095 w 687865"/>
                <a:gd name="connsiteY29" fmla="*/ 37821 h 172342"/>
                <a:gd name="connsiteX30" fmla="*/ 675709 w 687865"/>
                <a:gd name="connsiteY30" fmla="*/ 78991 h 172342"/>
                <a:gd name="connsiteX31" fmla="*/ 668169 w 687865"/>
                <a:gd name="connsiteY31" fmla="*/ 89095 h 172342"/>
                <a:gd name="connsiteX32" fmla="*/ 535986 w 687865"/>
                <a:gd name="connsiteY32" fmla="*/ 149418 h 172342"/>
                <a:gd name="connsiteX33" fmla="*/ 529728 w 687865"/>
                <a:gd name="connsiteY33" fmla="*/ 150624 h 172342"/>
                <a:gd name="connsiteX34" fmla="*/ 360145 w 687865"/>
                <a:gd name="connsiteY34" fmla="*/ 170833 h 172342"/>
                <a:gd name="connsiteX35" fmla="*/ 294468 w 687865"/>
                <a:gd name="connsiteY35" fmla="*/ 172341 h 172342"/>
                <a:gd name="connsiteX36" fmla="*/ 22638 w 687865"/>
                <a:gd name="connsiteY36" fmla="*/ 120689 h 172342"/>
                <a:gd name="connsiteX37" fmla="*/ 21205 w 687865"/>
                <a:gd name="connsiteY37" fmla="*/ 120689 h 172342"/>
                <a:gd name="connsiteX38" fmla="*/ 13062 w 687865"/>
                <a:gd name="connsiteY38" fmla="*/ 124836 h 172342"/>
                <a:gd name="connsiteX39" fmla="*/ 12157 w 687865"/>
                <a:gd name="connsiteY39" fmla="*/ 128380 h 172342"/>
                <a:gd name="connsiteX40" fmla="*/ 22864 w 687865"/>
                <a:gd name="connsiteY40" fmla="*/ 134790 h 172342"/>
                <a:gd name="connsiteX41" fmla="*/ 360145 w 687865"/>
                <a:gd name="connsiteY41" fmla="*/ 163141 h 172342"/>
                <a:gd name="connsiteX42" fmla="*/ 528672 w 687865"/>
                <a:gd name="connsiteY42" fmla="*/ 143084 h 172342"/>
                <a:gd name="connsiteX43" fmla="*/ 535006 w 687865"/>
                <a:gd name="connsiteY43" fmla="*/ 141878 h 172342"/>
                <a:gd name="connsiteX44" fmla="*/ 662740 w 687865"/>
                <a:gd name="connsiteY44" fmla="*/ 84571 h 172342"/>
                <a:gd name="connsiteX45" fmla="*/ 669752 w 687865"/>
                <a:gd name="connsiteY45" fmla="*/ 75070 h 172342"/>
                <a:gd name="connsiteX46" fmla="*/ 680083 w 687865"/>
                <a:gd name="connsiteY46" fmla="*/ 39555 h 172342"/>
                <a:gd name="connsiteX47" fmla="*/ 590503 w 687865"/>
                <a:gd name="connsiteY47" fmla="*/ 11278 h 172342"/>
                <a:gd name="connsiteX48" fmla="*/ 516607 w 687865"/>
                <a:gd name="connsiteY48" fmla="*/ 31637 h 172342"/>
                <a:gd name="connsiteX49" fmla="*/ 498888 w 687865"/>
                <a:gd name="connsiteY49" fmla="*/ 37217 h 172342"/>
                <a:gd name="connsiteX50" fmla="*/ 498888 w 687865"/>
                <a:gd name="connsiteY50" fmla="*/ 37217 h 172342"/>
                <a:gd name="connsiteX51" fmla="*/ 467746 w 687865"/>
                <a:gd name="connsiteY51" fmla="*/ 46266 h 172342"/>
                <a:gd name="connsiteX52" fmla="*/ 213258 w 687865"/>
                <a:gd name="connsiteY52" fmla="*/ 78689 h 172342"/>
                <a:gd name="connsiteX53" fmla="*/ 202702 w 687865"/>
                <a:gd name="connsiteY53" fmla="*/ 78689 h 172342"/>
                <a:gd name="connsiteX54" fmla="*/ 118853 w 687865"/>
                <a:gd name="connsiteY54" fmla="*/ 66323 h 172342"/>
                <a:gd name="connsiteX55" fmla="*/ 79115 w 687865"/>
                <a:gd name="connsiteY55" fmla="*/ 40686 h 172342"/>
                <a:gd name="connsiteX56" fmla="*/ 60038 w 687865"/>
                <a:gd name="connsiteY56" fmla="*/ 27113 h 172342"/>
                <a:gd name="connsiteX57" fmla="*/ 51141 w 687865"/>
                <a:gd name="connsiteY57" fmla="*/ 24248 h 172342"/>
                <a:gd name="connsiteX58" fmla="*/ 50085 w 687865"/>
                <a:gd name="connsiteY58" fmla="*/ 25002 h 172342"/>
                <a:gd name="connsiteX59" fmla="*/ 53629 w 687865"/>
                <a:gd name="connsiteY59" fmla="*/ 32090 h 172342"/>
                <a:gd name="connsiteX60" fmla="*/ 88465 w 687865"/>
                <a:gd name="connsiteY60" fmla="*/ 62251 h 172342"/>
                <a:gd name="connsiteX61" fmla="*/ 89333 w 687865"/>
                <a:gd name="connsiteY61" fmla="*/ 67515 h 172342"/>
                <a:gd name="connsiteX62" fmla="*/ 85676 w 687865"/>
                <a:gd name="connsiteY62" fmla="*/ 69038 h 172342"/>
                <a:gd name="connsiteX63" fmla="*/ 13213 w 687865"/>
                <a:gd name="connsiteY63" fmla="*/ 62478 h 172342"/>
                <a:gd name="connsiteX64" fmla="*/ 14721 w 687865"/>
                <a:gd name="connsiteY64" fmla="*/ 63382 h 172342"/>
                <a:gd name="connsiteX65" fmla="*/ 29801 w 687865"/>
                <a:gd name="connsiteY65" fmla="*/ 68736 h 172342"/>
                <a:gd name="connsiteX66" fmla="*/ 37342 w 687865"/>
                <a:gd name="connsiteY66" fmla="*/ 70772 h 172342"/>
                <a:gd name="connsiteX67" fmla="*/ 39906 w 687865"/>
                <a:gd name="connsiteY67" fmla="*/ 75296 h 172342"/>
                <a:gd name="connsiteX68" fmla="*/ 35381 w 687865"/>
                <a:gd name="connsiteY68" fmla="*/ 78011 h 172342"/>
                <a:gd name="connsiteX69" fmla="*/ 27841 w 687865"/>
                <a:gd name="connsiteY69" fmla="*/ 76050 h 172342"/>
                <a:gd name="connsiteX70" fmla="*/ 12760 w 687865"/>
                <a:gd name="connsiteY70" fmla="*/ 74090 h 172342"/>
                <a:gd name="connsiteX71" fmla="*/ 7180 w 687865"/>
                <a:gd name="connsiteY71" fmla="*/ 75372 h 172342"/>
                <a:gd name="connsiteX72" fmla="*/ 7180 w 687865"/>
                <a:gd name="connsiteY72" fmla="*/ 76201 h 172342"/>
                <a:gd name="connsiteX73" fmla="*/ 13062 w 687865"/>
                <a:gd name="connsiteY73" fmla="*/ 80650 h 172342"/>
                <a:gd name="connsiteX74" fmla="*/ 35155 w 687865"/>
                <a:gd name="connsiteY74" fmla="*/ 88190 h 172342"/>
                <a:gd name="connsiteX75" fmla="*/ 37870 w 687865"/>
                <a:gd name="connsiteY75" fmla="*/ 92413 h 172342"/>
                <a:gd name="connsiteX76" fmla="*/ 34099 w 687865"/>
                <a:gd name="connsiteY76" fmla="*/ 95580 h 172342"/>
                <a:gd name="connsiteX77" fmla="*/ 8839 w 687865"/>
                <a:gd name="connsiteY77" fmla="*/ 98822 h 172342"/>
                <a:gd name="connsiteX78" fmla="*/ 6879 w 687865"/>
                <a:gd name="connsiteY78" fmla="*/ 99576 h 172342"/>
                <a:gd name="connsiteX79" fmla="*/ 6879 w 687865"/>
                <a:gd name="connsiteY79" fmla="*/ 99576 h 172342"/>
                <a:gd name="connsiteX80" fmla="*/ 6879 w 687865"/>
                <a:gd name="connsiteY80" fmla="*/ 100783 h 172342"/>
                <a:gd name="connsiteX81" fmla="*/ 19245 w 687865"/>
                <a:gd name="connsiteY81" fmla="*/ 111415 h 172342"/>
                <a:gd name="connsiteX82" fmla="*/ 27992 w 687865"/>
                <a:gd name="connsiteY82" fmla="*/ 112847 h 172342"/>
                <a:gd name="connsiteX83" fmla="*/ 41338 w 687865"/>
                <a:gd name="connsiteY83" fmla="*/ 115486 h 172342"/>
                <a:gd name="connsiteX84" fmla="*/ 43826 w 687865"/>
                <a:gd name="connsiteY84" fmla="*/ 119558 h 172342"/>
                <a:gd name="connsiteX85" fmla="*/ 40282 w 687865"/>
                <a:gd name="connsiteY85" fmla="*/ 122800 h 172342"/>
                <a:gd name="connsiteX86" fmla="*/ 29575 w 687865"/>
                <a:gd name="connsiteY86" fmla="*/ 122046 h 172342"/>
                <a:gd name="connsiteX87" fmla="*/ 22638 w 687865"/>
                <a:gd name="connsiteY87" fmla="*/ 120915 h 172342"/>
                <a:gd name="connsiteX88" fmla="*/ 497681 w 687865"/>
                <a:gd name="connsiteY88" fmla="*/ 33598 h 172342"/>
                <a:gd name="connsiteX89" fmla="*/ 497681 w 687865"/>
                <a:gd name="connsiteY89" fmla="*/ 33598 h 172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87865" h="172342">
                  <a:moveTo>
                    <a:pt x="294468" y="172341"/>
                  </a:moveTo>
                  <a:cubicBezTo>
                    <a:pt x="202544" y="172491"/>
                    <a:pt x="110883" y="162372"/>
                    <a:pt x="21205" y="142179"/>
                  </a:cubicBezTo>
                  <a:cubicBezTo>
                    <a:pt x="14947" y="140747"/>
                    <a:pt x="6125" y="137957"/>
                    <a:pt x="4767" y="130039"/>
                  </a:cubicBezTo>
                  <a:cubicBezTo>
                    <a:pt x="4059" y="126631"/>
                    <a:pt x="4918" y="123095"/>
                    <a:pt x="7105" y="120388"/>
                  </a:cubicBezTo>
                  <a:cubicBezTo>
                    <a:pt x="8425" y="118608"/>
                    <a:pt x="10091" y="117123"/>
                    <a:pt x="12006" y="116014"/>
                  </a:cubicBezTo>
                  <a:cubicBezTo>
                    <a:pt x="5650" y="113450"/>
                    <a:pt x="1118" y="107712"/>
                    <a:pt x="92" y="100933"/>
                  </a:cubicBezTo>
                  <a:cubicBezTo>
                    <a:pt x="-232" y="98656"/>
                    <a:pt x="304" y="96349"/>
                    <a:pt x="1600" y="94449"/>
                  </a:cubicBezTo>
                  <a:cubicBezTo>
                    <a:pt x="3139" y="92647"/>
                    <a:pt x="5235" y="91395"/>
                    <a:pt x="7557" y="90905"/>
                  </a:cubicBezTo>
                  <a:cubicBezTo>
                    <a:pt x="10272" y="90151"/>
                    <a:pt x="13062" y="89547"/>
                    <a:pt x="15852" y="89020"/>
                  </a:cubicBezTo>
                  <a:lnTo>
                    <a:pt x="11026" y="87135"/>
                  </a:lnTo>
                  <a:cubicBezTo>
                    <a:pt x="6698" y="85604"/>
                    <a:pt x="3093" y="82512"/>
                    <a:pt x="922" y="78463"/>
                  </a:cubicBezTo>
                  <a:cubicBezTo>
                    <a:pt x="-21" y="76299"/>
                    <a:pt x="-21" y="73841"/>
                    <a:pt x="922" y="71677"/>
                  </a:cubicBezTo>
                  <a:cubicBezTo>
                    <a:pt x="2106" y="69188"/>
                    <a:pt x="4353" y="67356"/>
                    <a:pt x="7030" y="66700"/>
                  </a:cubicBezTo>
                  <a:cubicBezTo>
                    <a:pt x="5589" y="65335"/>
                    <a:pt x="4632" y="63533"/>
                    <a:pt x="4315" y="61573"/>
                  </a:cubicBezTo>
                  <a:cubicBezTo>
                    <a:pt x="3998" y="59363"/>
                    <a:pt x="4926" y="57162"/>
                    <a:pt x="6728" y="55842"/>
                  </a:cubicBezTo>
                  <a:cubicBezTo>
                    <a:pt x="8342" y="54794"/>
                    <a:pt x="10242" y="54296"/>
                    <a:pt x="12157" y="54409"/>
                  </a:cubicBezTo>
                  <a:cubicBezTo>
                    <a:pt x="32139" y="54583"/>
                    <a:pt x="52083" y="56046"/>
                    <a:pt x="71877" y="58783"/>
                  </a:cubicBezTo>
                  <a:cubicBezTo>
                    <a:pt x="63484" y="52027"/>
                    <a:pt x="55507" y="44773"/>
                    <a:pt x="47974" y="37066"/>
                  </a:cubicBezTo>
                  <a:cubicBezTo>
                    <a:pt x="40886" y="29526"/>
                    <a:pt x="41489" y="24399"/>
                    <a:pt x="43299" y="21156"/>
                  </a:cubicBezTo>
                  <a:cubicBezTo>
                    <a:pt x="44490" y="18896"/>
                    <a:pt x="46609" y="17272"/>
                    <a:pt x="49105" y="16708"/>
                  </a:cubicBezTo>
                  <a:cubicBezTo>
                    <a:pt x="54436" y="16030"/>
                    <a:pt x="59827" y="17405"/>
                    <a:pt x="64186" y="20553"/>
                  </a:cubicBezTo>
                  <a:cubicBezTo>
                    <a:pt x="70670" y="24851"/>
                    <a:pt x="77230" y="29677"/>
                    <a:pt x="83564" y="34427"/>
                  </a:cubicBezTo>
                  <a:cubicBezTo>
                    <a:pt x="95629" y="43871"/>
                    <a:pt x="108523" y="52200"/>
                    <a:pt x="122095" y="59311"/>
                  </a:cubicBezTo>
                  <a:cubicBezTo>
                    <a:pt x="144340" y="69792"/>
                    <a:pt x="176839" y="70395"/>
                    <a:pt x="202853" y="70923"/>
                  </a:cubicBezTo>
                  <a:lnTo>
                    <a:pt x="213409" y="70923"/>
                  </a:lnTo>
                  <a:cubicBezTo>
                    <a:pt x="298638" y="72310"/>
                    <a:pt x="383625" y="61497"/>
                    <a:pt x="465785" y="38801"/>
                  </a:cubicBezTo>
                  <a:cubicBezTo>
                    <a:pt x="474834" y="36388"/>
                    <a:pt x="484335" y="33598"/>
                    <a:pt x="496626" y="29828"/>
                  </a:cubicBezTo>
                  <a:lnTo>
                    <a:pt x="514270" y="24248"/>
                  </a:lnTo>
                  <a:cubicBezTo>
                    <a:pt x="538761" y="15871"/>
                    <a:pt x="563742" y="8997"/>
                    <a:pt x="589070" y="3663"/>
                  </a:cubicBezTo>
                  <a:cubicBezTo>
                    <a:pt x="615537" y="-1465"/>
                    <a:pt x="678047" y="-8251"/>
                    <a:pt x="687095" y="37821"/>
                  </a:cubicBezTo>
                  <a:cubicBezTo>
                    <a:pt x="689659" y="50187"/>
                    <a:pt x="685813" y="64061"/>
                    <a:pt x="675709" y="78991"/>
                  </a:cubicBezTo>
                  <a:cubicBezTo>
                    <a:pt x="673364" y="82482"/>
                    <a:pt x="670853" y="85853"/>
                    <a:pt x="668169" y="89095"/>
                  </a:cubicBezTo>
                  <a:cubicBezTo>
                    <a:pt x="634539" y="130642"/>
                    <a:pt x="584471" y="139993"/>
                    <a:pt x="535986" y="149418"/>
                  </a:cubicBezTo>
                  <a:lnTo>
                    <a:pt x="529728" y="150624"/>
                  </a:lnTo>
                  <a:cubicBezTo>
                    <a:pt x="473718" y="161151"/>
                    <a:pt x="417060" y="167899"/>
                    <a:pt x="360145" y="170833"/>
                  </a:cubicBezTo>
                  <a:cubicBezTo>
                    <a:pt x="338331" y="171835"/>
                    <a:pt x="316433" y="172341"/>
                    <a:pt x="294468" y="172341"/>
                  </a:cubicBezTo>
                  <a:close/>
                  <a:moveTo>
                    <a:pt x="22638" y="120689"/>
                  </a:moveTo>
                  <a:lnTo>
                    <a:pt x="21205" y="120689"/>
                  </a:lnTo>
                  <a:cubicBezTo>
                    <a:pt x="18046" y="120915"/>
                    <a:pt x="15105" y="122416"/>
                    <a:pt x="13062" y="124836"/>
                  </a:cubicBezTo>
                  <a:cubicBezTo>
                    <a:pt x="12202" y="125802"/>
                    <a:pt x="11870" y="127121"/>
                    <a:pt x="12157" y="128380"/>
                  </a:cubicBezTo>
                  <a:cubicBezTo>
                    <a:pt x="12760" y="131170"/>
                    <a:pt x="16229" y="133282"/>
                    <a:pt x="22864" y="134790"/>
                  </a:cubicBezTo>
                  <a:cubicBezTo>
                    <a:pt x="133466" y="159635"/>
                    <a:pt x="246949" y="169174"/>
                    <a:pt x="360145" y="163141"/>
                  </a:cubicBezTo>
                  <a:cubicBezTo>
                    <a:pt x="416705" y="160231"/>
                    <a:pt x="473009" y="153527"/>
                    <a:pt x="528672" y="143084"/>
                  </a:cubicBezTo>
                  <a:lnTo>
                    <a:pt x="535006" y="141878"/>
                  </a:lnTo>
                  <a:cubicBezTo>
                    <a:pt x="582133" y="133055"/>
                    <a:pt x="630844" y="123932"/>
                    <a:pt x="662740" y="84571"/>
                  </a:cubicBezTo>
                  <a:cubicBezTo>
                    <a:pt x="665228" y="81555"/>
                    <a:pt x="667565" y="78312"/>
                    <a:pt x="669752" y="75070"/>
                  </a:cubicBezTo>
                  <a:cubicBezTo>
                    <a:pt x="677798" y="65087"/>
                    <a:pt x="681515" y="52298"/>
                    <a:pt x="680083" y="39555"/>
                  </a:cubicBezTo>
                  <a:cubicBezTo>
                    <a:pt x="672014" y="119"/>
                    <a:pt x="614707" y="6603"/>
                    <a:pt x="590503" y="11278"/>
                  </a:cubicBezTo>
                  <a:cubicBezTo>
                    <a:pt x="565476" y="16557"/>
                    <a:pt x="540804" y="23356"/>
                    <a:pt x="516607" y="31637"/>
                  </a:cubicBezTo>
                  <a:lnTo>
                    <a:pt x="498888" y="37217"/>
                  </a:lnTo>
                  <a:lnTo>
                    <a:pt x="498888" y="37217"/>
                  </a:lnTo>
                  <a:cubicBezTo>
                    <a:pt x="486521" y="41063"/>
                    <a:pt x="476870" y="43853"/>
                    <a:pt x="467746" y="46266"/>
                  </a:cubicBezTo>
                  <a:cubicBezTo>
                    <a:pt x="384907" y="69196"/>
                    <a:pt x="299204" y="80114"/>
                    <a:pt x="213258" y="78689"/>
                  </a:cubicBezTo>
                  <a:lnTo>
                    <a:pt x="202702" y="78689"/>
                  </a:lnTo>
                  <a:cubicBezTo>
                    <a:pt x="175934" y="78162"/>
                    <a:pt x="142379" y="77558"/>
                    <a:pt x="118853" y="66323"/>
                  </a:cubicBezTo>
                  <a:cubicBezTo>
                    <a:pt x="104813" y="59077"/>
                    <a:pt x="91504" y="50491"/>
                    <a:pt x="79115" y="40686"/>
                  </a:cubicBezTo>
                  <a:cubicBezTo>
                    <a:pt x="72555" y="35860"/>
                    <a:pt x="66297" y="31260"/>
                    <a:pt x="60038" y="27113"/>
                  </a:cubicBezTo>
                  <a:cubicBezTo>
                    <a:pt x="57512" y="25117"/>
                    <a:pt x="54353" y="24099"/>
                    <a:pt x="51141" y="24248"/>
                  </a:cubicBezTo>
                  <a:cubicBezTo>
                    <a:pt x="50696" y="24337"/>
                    <a:pt x="50311" y="24611"/>
                    <a:pt x="50085" y="25002"/>
                  </a:cubicBezTo>
                  <a:cubicBezTo>
                    <a:pt x="49406" y="26359"/>
                    <a:pt x="50764" y="29074"/>
                    <a:pt x="53629" y="32090"/>
                  </a:cubicBezTo>
                  <a:cubicBezTo>
                    <a:pt x="64336" y="43144"/>
                    <a:pt x="75994" y="53233"/>
                    <a:pt x="88465" y="62251"/>
                  </a:cubicBezTo>
                  <a:cubicBezTo>
                    <a:pt x="90155" y="63465"/>
                    <a:pt x="90547" y="65818"/>
                    <a:pt x="89333" y="67515"/>
                  </a:cubicBezTo>
                  <a:cubicBezTo>
                    <a:pt x="88496" y="68668"/>
                    <a:pt x="87086" y="69264"/>
                    <a:pt x="85676" y="69038"/>
                  </a:cubicBezTo>
                  <a:cubicBezTo>
                    <a:pt x="61727" y="64973"/>
                    <a:pt x="37500" y="62779"/>
                    <a:pt x="13213" y="62478"/>
                  </a:cubicBezTo>
                  <a:cubicBezTo>
                    <a:pt x="13673" y="62847"/>
                    <a:pt x="14178" y="63156"/>
                    <a:pt x="14721" y="63382"/>
                  </a:cubicBezTo>
                  <a:cubicBezTo>
                    <a:pt x="19660" y="65418"/>
                    <a:pt x="24689" y="67205"/>
                    <a:pt x="29801" y="68736"/>
                  </a:cubicBezTo>
                  <a:cubicBezTo>
                    <a:pt x="32365" y="69339"/>
                    <a:pt x="34853" y="70018"/>
                    <a:pt x="37342" y="70772"/>
                  </a:cubicBezTo>
                  <a:cubicBezTo>
                    <a:pt x="39295" y="71322"/>
                    <a:pt x="40433" y="73343"/>
                    <a:pt x="39906" y="75296"/>
                  </a:cubicBezTo>
                  <a:cubicBezTo>
                    <a:pt x="39355" y="77257"/>
                    <a:pt x="37372" y="78448"/>
                    <a:pt x="35381" y="78011"/>
                  </a:cubicBezTo>
                  <a:cubicBezTo>
                    <a:pt x="32893" y="77407"/>
                    <a:pt x="30405" y="76804"/>
                    <a:pt x="27841" y="76050"/>
                  </a:cubicBezTo>
                  <a:cubicBezTo>
                    <a:pt x="22872" y="75010"/>
                    <a:pt x="17827" y="74354"/>
                    <a:pt x="12760" y="74090"/>
                  </a:cubicBezTo>
                  <a:cubicBezTo>
                    <a:pt x="9744" y="74090"/>
                    <a:pt x="7633" y="74090"/>
                    <a:pt x="7180" y="75372"/>
                  </a:cubicBezTo>
                  <a:cubicBezTo>
                    <a:pt x="7105" y="75643"/>
                    <a:pt x="7105" y="75930"/>
                    <a:pt x="7180" y="76201"/>
                  </a:cubicBezTo>
                  <a:cubicBezTo>
                    <a:pt x="8605" y="78282"/>
                    <a:pt x="10672" y="79843"/>
                    <a:pt x="13062" y="80650"/>
                  </a:cubicBezTo>
                  <a:cubicBezTo>
                    <a:pt x="20270" y="83598"/>
                    <a:pt x="27645" y="86117"/>
                    <a:pt x="35155" y="88190"/>
                  </a:cubicBezTo>
                  <a:cubicBezTo>
                    <a:pt x="36980" y="88733"/>
                    <a:pt x="38134" y="90528"/>
                    <a:pt x="37870" y="92413"/>
                  </a:cubicBezTo>
                  <a:cubicBezTo>
                    <a:pt x="37568" y="94260"/>
                    <a:pt x="35969" y="95602"/>
                    <a:pt x="34099" y="95580"/>
                  </a:cubicBezTo>
                  <a:cubicBezTo>
                    <a:pt x="25564" y="95406"/>
                    <a:pt x="17051" y="96500"/>
                    <a:pt x="8839" y="98822"/>
                  </a:cubicBezTo>
                  <a:cubicBezTo>
                    <a:pt x="8145" y="98943"/>
                    <a:pt x="7474" y="99199"/>
                    <a:pt x="6879" y="99576"/>
                  </a:cubicBezTo>
                  <a:lnTo>
                    <a:pt x="6879" y="99576"/>
                  </a:lnTo>
                  <a:cubicBezTo>
                    <a:pt x="6781" y="99976"/>
                    <a:pt x="6781" y="100383"/>
                    <a:pt x="6879" y="100783"/>
                  </a:cubicBezTo>
                  <a:cubicBezTo>
                    <a:pt x="7406" y="106212"/>
                    <a:pt x="13514" y="110057"/>
                    <a:pt x="19245" y="111415"/>
                  </a:cubicBezTo>
                  <a:cubicBezTo>
                    <a:pt x="22133" y="112055"/>
                    <a:pt x="25051" y="112538"/>
                    <a:pt x="27992" y="112847"/>
                  </a:cubicBezTo>
                  <a:cubicBezTo>
                    <a:pt x="32524" y="113224"/>
                    <a:pt x="37002" y="114106"/>
                    <a:pt x="41338" y="115486"/>
                  </a:cubicBezTo>
                  <a:cubicBezTo>
                    <a:pt x="43012" y="116105"/>
                    <a:pt x="44038" y="117786"/>
                    <a:pt x="43826" y="119558"/>
                  </a:cubicBezTo>
                  <a:cubicBezTo>
                    <a:pt x="43525" y="121323"/>
                    <a:pt x="42062" y="122657"/>
                    <a:pt x="40282" y="122800"/>
                  </a:cubicBezTo>
                  <a:cubicBezTo>
                    <a:pt x="36701" y="122899"/>
                    <a:pt x="33112" y="122642"/>
                    <a:pt x="29575" y="122046"/>
                  </a:cubicBezTo>
                  <a:cubicBezTo>
                    <a:pt x="27290" y="121519"/>
                    <a:pt x="24976" y="121142"/>
                    <a:pt x="22638" y="120915"/>
                  </a:cubicBezTo>
                  <a:close/>
                  <a:moveTo>
                    <a:pt x="497681" y="33598"/>
                  </a:moveTo>
                  <a:lnTo>
                    <a:pt x="497681" y="33598"/>
                  </a:lnTo>
                  <a:close/>
                </a:path>
              </a:pathLst>
            </a:custGeom>
            <a:solidFill>
              <a:srgbClr val="231F20"/>
            </a:solidFill>
            <a:ln w="7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CF7E5D30-4A8F-4356-BC86-CE58C1FFBA3E}"/>
                </a:ext>
              </a:extLst>
            </p:cNvPr>
            <p:cNvSpPr/>
            <p:nvPr/>
          </p:nvSpPr>
          <p:spPr>
            <a:xfrm>
              <a:off x="7365097" y="5276824"/>
              <a:ext cx="367810" cy="139505"/>
            </a:xfrm>
            <a:custGeom>
              <a:avLst/>
              <a:gdLst>
                <a:gd name="connsiteX0" fmla="*/ 115992 w 248702"/>
                <a:gd name="connsiteY0" fmla="*/ 0 h 94329"/>
                <a:gd name="connsiteX1" fmla="*/ 143138 w 248702"/>
                <a:gd name="connsiteY1" fmla="*/ 41321 h 94329"/>
                <a:gd name="connsiteX2" fmla="*/ 248703 w 248702"/>
                <a:gd name="connsiteY2" fmla="*/ 53838 h 94329"/>
                <a:gd name="connsiteX3" fmla="*/ 238372 w 248702"/>
                <a:gd name="connsiteY3" fmla="*/ 94330 h 94329"/>
                <a:gd name="connsiteX4" fmla="*/ 172 w 248702"/>
                <a:gd name="connsiteY4" fmla="*/ 43885 h 94329"/>
                <a:gd name="connsiteX5" fmla="*/ 115992 w 248702"/>
                <a:gd name="connsiteY5" fmla="*/ 0 h 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02" h="94329">
                  <a:moveTo>
                    <a:pt x="115992" y="0"/>
                  </a:moveTo>
                  <a:lnTo>
                    <a:pt x="143138" y="41321"/>
                  </a:lnTo>
                  <a:lnTo>
                    <a:pt x="248703" y="53838"/>
                  </a:lnTo>
                  <a:lnTo>
                    <a:pt x="238372" y="94330"/>
                  </a:lnTo>
                  <a:cubicBezTo>
                    <a:pt x="238372" y="94330"/>
                    <a:pt x="5526" y="65224"/>
                    <a:pt x="172" y="43885"/>
                  </a:cubicBezTo>
                  <a:cubicBezTo>
                    <a:pt x="-5181" y="22546"/>
                    <a:pt x="115992" y="0"/>
                    <a:pt x="115992" y="0"/>
                  </a:cubicBezTo>
                  <a:close/>
                </a:path>
              </a:pathLst>
            </a:custGeom>
            <a:solidFill>
              <a:srgbClr val="231F20"/>
            </a:solidFill>
            <a:ln w="7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FB123D64-4C04-425F-B68C-7048FDC64282}"/>
                </a:ext>
              </a:extLst>
            </p:cNvPr>
            <p:cNvSpPr/>
            <p:nvPr/>
          </p:nvSpPr>
          <p:spPr>
            <a:xfrm>
              <a:off x="7804113" y="3392715"/>
              <a:ext cx="530596" cy="573238"/>
            </a:xfrm>
            <a:custGeom>
              <a:avLst/>
              <a:gdLst>
                <a:gd name="connsiteX0" fmla="*/ 103943 w 358773"/>
                <a:gd name="connsiteY0" fmla="*/ 23180 h 387606"/>
                <a:gd name="connsiteX1" fmla="*/ 8784 w 358773"/>
                <a:gd name="connsiteY1" fmla="*/ 85841 h 387606"/>
                <a:gd name="connsiteX2" fmla="*/ 13081 w 358773"/>
                <a:gd name="connsiteY2" fmla="*/ 373732 h 387606"/>
                <a:gd name="connsiteX3" fmla="*/ 337317 w 358773"/>
                <a:gd name="connsiteY3" fmla="*/ 387606 h 387606"/>
                <a:gd name="connsiteX4" fmla="*/ 354283 w 358773"/>
                <a:gd name="connsiteY4" fmla="*/ 132289 h 387606"/>
                <a:gd name="connsiteX5" fmla="*/ 103943 w 358773"/>
                <a:gd name="connsiteY5" fmla="*/ 23180 h 3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773" h="387606">
                  <a:moveTo>
                    <a:pt x="103943" y="23180"/>
                  </a:moveTo>
                  <a:cubicBezTo>
                    <a:pt x="103943" y="23180"/>
                    <a:pt x="30801" y="40598"/>
                    <a:pt x="8784" y="85841"/>
                  </a:cubicBezTo>
                  <a:cubicBezTo>
                    <a:pt x="-13234" y="131083"/>
                    <a:pt x="13081" y="373732"/>
                    <a:pt x="13081" y="373732"/>
                  </a:cubicBezTo>
                  <a:lnTo>
                    <a:pt x="337317" y="387606"/>
                  </a:lnTo>
                  <a:cubicBezTo>
                    <a:pt x="337317" y="387606"/>
                    <a:pt x="370570" y="208899"/>
                    <a:pt x="354283" y="132289"/>
                  </a:cubicBezTo>
                  <a:cubicBezTo>
                    <a:pt x="337996" y="55679"/>
                    <a:pt x="273375" y="-46417"/>
                    <a:pt x="103943" y="23180"/>
                  </a:cubicBezTo>
                  <a:close/>
                </a:path>
              </a:pathLst>
            </a:custGeom>
            <a:solidFill>
              <a:schemeClr val="accent1"/>
            </a:solidFill>
            <a:ln w="7525" cap="flat">
              <a:noFill/>
              <a:prstDash val="solid"/>
              <a:miter/>
            </a:ln>
          </p:spPr>
          <p:txBody>
            <a:bodyPr rtlCol="0" anchor="ctr"/>
            <a:lstStyle/>
            <a:p>
              <a:endParaRPr lang="zh-CN" altLang="en-US" dirty="0"/>
            </a:p>
          </p:txBody>
        </p:sp>
        <p:sp>
          <p:nvSpPr>
            <p:cNvPr id="49" name="任意多边形: 形状 48">
              <a:extLst>
                <a:ext uri="{FF2B5EF4-FFF2-40B4-BE49-F238E27FC236}">
                  <a16:creationId xmlns:a16="http://schemas.microsoft.com/office/drawing/2014/main" id="{F6CC0B46-B4EE-4897-9884-F5376BB6EA47}"/>
                </a:ext>
              </a:extLst>
            </p:cNvPr>
            <p:cNvSpPr/>
            <p:nvPr/>
          </p:nvSpPr>
          <p:spPr>
            <a:xfrm>
              <a:off x="7905077" y="3103935"/>
              <a:ext cx="221592" cy="415381"/>
            </a:xfrm>
            <a:custGeom>
              <a:avLst/>
              <a:gdLst>
                <a:gd name="connsiteX0" fmla="*/ 45175 w 149834"/>
                <a:gd name="connsiteY0" fmla="*/ 177123 h 280868"/>
                <a:gd name="connsiteX1" fmla="*/ 24363 w 149834"/>
                <a:gd name="connsiteY1" fmla="*/ 244987 h 280868"/>
                <a:gd name="connsiteX2" fmla="*/ 69228 w 149834"/>
                <a:gd name="connsiteY2" fmla="*/ 280502 h 280868"/>
                <a:gd name="connsiteX3" fmla="*/ 134000 w 149834"/>
                <a:gd name="connsiteY3" fmla="*/ 240085 h 280868"/>
                <a:gd name="connsiteX4" fmla="*/ 149835 w 149834"/>
                <a:gd name="connsiteY4" fmla="*/ 118685 h 280868"/>
                <a:gd name="connsiteX5" fmla="*/ 137092 w 149834"/>
                <a:gd name="connsiteY5" fmla="*/ 96064 h 280868"/>
                <a:gd name="connsiteX6" fmla="*/ 137092 w 149834"/>
                <a:gd name="connsiteY6" fmla="*/ 75856 h 280868"/>
                <a:gd name="connsiteX7" fmla="*/ 143350 w 149834"/>
                <a:gd name="connsiteY7" fmla="*/ 57759 h 280868"/>
                <a:gd name="connsiteX8" fmla="*/ 96901 w 149834"/>
                <a:gd name="connsiteY8" fmla="*/ 42151 h 280868"/>
                <a:gd name="connsiteX9" fmla="*/ 81821 w 149834"/>
                <a:gd name="connsiteY9" fmla="*/ 18022 h 280868"/>
                <a:gd name="connsiteX10" fmla="*/ 77975 w 149834"/>
                <a:gd name="connsiteY10" fmla="*/ 0 h 280868"/>
                <a:gd name="connsiteX11" fmla="*/ 37483 w 149834"/>
                <a:gd name="connsiteY11" fmla="*/ 28503 h 280868"/>
                <a:gd name="connsiteX12" fmla="*/ 17954 w 149834"/>
                <a:gd name="connsiteY12" fmla="*/ 46750 h 280868"/>
                <a:gd name="connsiteX13" fmla="*/ 3778 w 149834"/>
                <a:gd name="connsiteY13" fmla="*/ 90635 h 280868"/>
                <a:gd name="connsiteX14" fmla="*/ 83 w 149834"/>
                <a:gd name="connsiteY14" fmla="*/ 144021 h 280868"/>
                <a:gd name="connsiteX15" fmla="*/ 45175 w 149834"/>
                <a:gd name="connsiteY15" fmla="*/ 177123 h 28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834" h="280868">
                  <a:moveTo>
                    <a:pt x="45175" y="177123"/>
                  </a:moveTo>
                  <a:lnTo>
                    <a:pt x="24363" y="244987"/>
                  </a:lnTo>
                  <a:cubicBezTo>
                    <a:pt x="24363" y="244987"/>
                    <a:pt x="24816" y="285101"/>
                    <a:pt x="69228" y="280502"/>
                  </a:cubicBezTo>
                  <a:cubicBezTo>
                    <a:pt x="95801" y="277458"/>
                    <a:pt x="119590" y="262614"/>
                    <a:pt x="134000" y="240085"/>
                  </a:cubicBezTo>
                  <a:lnTo>
                    <a:pt x="149835" y="118685"/>
                  </a:lnTo>
                  <a:cubicBezTo>
                    <a:pt x="142928" y="112990"/>
                    <a:pt x="138381" y="104926"/>
                    <a:pt x="137092" y="96064"/>
                  </a:cubicBezTo>
                  <a:cubicBezTo>
                    <a:pt x="135923" y="89379"/>
                    <a:pt x="135923" y="82541"/>
                    <a:pt x="137092" y="75856"/>
                  </a:cubicBezTo>
                  <a:cubicBezTo>
                    <a:pt x="137544" y="73292"/>
                    <a:pt x="140409" y="58287"/>
                    <a:pt x="143350" y="57759"/>
                  </a:cubicBezTo>
                  <a:cubicBezTo>
                    <a:pt x="126241" y="60494"/>
                    <a:pt x="108883" y="54661"/>
                    <a:pt x="96901" y="42151"/>
                  </a:cubicBezTo>
                  <a:cubicBezTo>
                    <a:pt x="90726" y="34884"/>
                    <a:pt x="85644" y="26755"/>
                    <a:pt x="81821" y="18022"/>
                  </a:cubicBezTo>
                  <a:cubicBezTo>
                    <a:pt x="78307" y="12716"/>
                    <a:pt x="76934" y="6277"/>
                    <a:pt x="77975" y="0"/>
                  </a:cubicBezTo>
                  <a:cubicBezTo>
                    <a:pt x="64048" y="8847"/>
                    <a:pt x="50551" y="18348"/>
                    <a:pt x="37483" y="28503"/>
                  </a:cubicBezTo>
                  <a:cubicBezTo>
                    <a:pt x="30252" y="33765"/>
                    <a:pt x="23692" y="39893"/>
                    <a:pt x="17954" y="46750"/>
                  </a:cubicBezTo>
                  <a:cubicBezTo>
                    <a:pt x="8528" y="58966"/>
                    <a:pt x="5965" y="75781"/>
                    <a:pt x="3778" y="90635"/>
                  </a:cubicBezTo>
                  <a:cubicBezTo>
                    <a:pt x="890" y="108277"/>
                    <a:pt x="-347" y="126150"/>
                    <a:pt x="83" y="144021"/>
                  </a:cubicBezTo>
                  <a:cubicBezTo>
                    <a:pt x="1063" y="178028"/>
                    <a:pt x="45175" y="177123"/>
                    <a:pt x="45175" y="177123"/>
                  </a:cubicBezTo>
                  <a:close/>
                </a:path>
              </a:pathLst>
            </a:custGeom>
            <a:solidFill>
              <a:srgbClr val="FFFFFF"/>
            </a:solidFill>
            <a:ln w="7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7095A717-39C8-4A15-AA72-217399A51FEA}"/>
                </a:ext>
              </a:extLst>
            </p:cNvPr>
            <p:cNvSpPr/>
            <p:nvPr/>
          </p:nvSpPr>
          <p:spPr>
            <a:xfrm>
              <a:off x="7899399" y="3099157"/>
              <a:ext cx="233004" cy="425929"/>
            </a:xfrm>
            <a:custGeom>
              <a:avLst/>
              <a:gdLst>
                <a:gd name="connsiteX0" fmla="*/ 66130 w 157550"/>
                <a:gd name="connsiteY0" fmla="*/ 287955 h 288000"/>
                <a:gd name="connsiteX1" fmla="*/ 38005 w 157550"/>
                <a:gd name="connsiteY1" fmla="*/ 278379 h 288000"/>
                <a:gd name="connsiteX2" fmla="*/ 24809 w 157550"/>
                <a:gd name="connsiteY2" fmla="*/ 248670 h 288000"/>
                <a:gd name="connsiteX3" fmla="*/ 24809 w 157550"/>
                <a:gd name="connsiteY3" fmla="*/ 247614 h 288000"/>
                <a:gd name="connsiteX4" fmla="*/ 44263 w 157550"/>
                <a:gd name="connsiteY4" fmla="*/ 183973 h 288000"/>
                <a:gd name="connsiteX5" fmla="*/ 77 w 157550"/>
                <a:gd name="connsiteY5" fmla="*/ 147402 h 288000"/>
                <a:gd name="connsiteX6" fmla="*/ 3847 w 157550"/>
                <a:gd name="connsiteY6" fmla="*/ 93413 h 288000"/>
                <a:gd name="connsiteX7" fmla="*/ 18928 w 157550"/>
                <a:gd name="connsiteY7" fmla="*/ 48171 h 288000"/>
                <a:gd name="connsiteX8" fmla="*/ 39061 w 157550"/>
                <a:gd name="connsiteY8" fmla="*/ 29320 h 288000"/>
                <a:gd name="connsiteX9" fmla="*/ 79854 w 157550"/>
                <a:gd name="connsiteY9" fmla="*/ 592 h 288000"/>
                <a:gd name="connsiteX10" fmla="*/ 83775 w 157550"/>
                <a:gd name="connsiteY10" fmla="*/ 592 h 288000"/>
                <a:gd name="connsiteX11" fmla="*/ 84981 w 157550"/>
                <a:gd name="connsiteY11" fmla="*/ 4362 h 288000"/>
                <a:gd name="connsiteX12" fmla="*/ 88601 w 157550"/>
                <a:gd name="connsiteY12" fmla="*/ 19895 h 288000"/>
                <a:gd name="connsiteX13" fmla="*/ 103682 w 157550"/>
                <a:gd name="connsiteY13" fmla="*/ 43195 h 288000"/>
                <a:gd name="connsiteX14" fmla="*/ 147039 w 157550"/>
                <a:gd name="connsiteY14" fmla="*/ 57898 h 288000"/>
                <a:gd name="connsiteX15" fmla="*/ 147039 w 157550"/>
                <a:gd name="connsiteY15" fmla="*/ 57898 h 288000"/>
                <a:gd name="connsiteX16" fmla="*/ 151035 w 157550"/>
                <a:gd name="connsiteY16" fmla="*/ 60746 h 288000"/>
                <a:gd name="connsiteX17" fmla="*/ 151035 w 157550"/>
                <a:gd name="connsiteY17" fmla="*/ 60764 h 288000"/>
                <a:gd name="connsiteX18" fmla="*/ 149074 w 157550"/>
                <a:gd name="connsiteY18" fmla="*/ 64458 h 288000"/>
                <a:gd name="connsiteX19" fmla="*/ 144776 w 157550"/>
                <a:gd name="connsiteY19" fmla="*/ 79992 h 288000"/>
                <a:gd name="connsiteX20" fmla="*/ 144776 w 157550"/>
                <a:gd name="connsiteY20" fmla="*/ 98993 h 288000"/>
                <a:gd name="connsiteX21" fmla="*/ 156087 w 157550"/>
                <a:gd name="connsiteY21" fmla="*/ 119729 h 288000"/>
                <a:gd name="connsiteX22" fmla="*/ 157520 w 157550"/>
                <a:gd name="connsiteY22" fmla="*/ 122972 h 288000"/>
                <a:gd name="connsiteX23" fmla="*/ 141760 w 157550"/>
                <a:gd name="connsiteY23" fmla="*/ 244372 h 288000"/>
                <a:gd name="connsiteX24" fmla="*/ 141308 w 157550"/>
                <a:gd name="connsiteY24" fmla="*/ 245653 h 288000"/>
                <a:gd name="connsiteX25" fmla="*/ 73822 w 157550"/>
                <a:gd name="connsiteY25" fmla="*/ 287729 h 288000"/>
                <a:gd name="connsiteX26" fmla="*/ 66130 w 157550"/>
                <a:gd name="connsiteY26" fmla="*/ 287955 h 288000"/>
                <a:gd name="connsiteX27" fmla="*/ 31671 w 157550"/>
                <a:gd name="connsiteY27" fmla="*/ 249047 h 288000"/>
                <a:gd name="connsiteX28" fmla="*/ 42605 w 157550"/>
                <a:gd name="connsiteY28" fmla="*/ 273327 h 288000"/>
                <a:gd name="connsiteX29" fmla="*/ 72766 w 157550"/>
                <a:gd name="connsiteY29" fmla="*/ 280867 h 288000"/>
                <a:gd name="connsiteX30" fmla="*/ 134597 w 157550"/>
                <a:gd name="connsiteY30" fmla="*/ 243165 h 288000"/>
                <a:gd name="connsiteX31" fmla="*/ 149678 w 157550"/>
                <a:gd name="connsiteY31" fmla="*/ 124329 h 288000"/>
                <a:gd name="connsiteX32" fmla="*/ 137236 w 157550"/>
                <a:gd name="connsiteY32" fmla="*/ 100577 h 288000"/>
                <a:gd name="connsiteX33" fmla="*/ 137236 w 157550"/>
                <a:gd name="connsiteY33" fmla="*/ 79162 h 288000"/>
                <a:gd name="connsiteX34" fmla="*/ 140403 w 157550"/>
                <a:gd name="connsiteY34" fmla="*/ 65740 h 288000"/>
                <a:gd name="connsiteX35" fmla="*/ 97875 w 157550"/>
                <a:gd name="connsiteY35" fmla="*/ 48322 h 288000"/>
                <a:gd name="connsiteX36" fmla="*/ 81965 w 157550"/>
                <a:gd name="connsiteY36" fmla="*/ 23363 h 288000"/>
                <a:gd name="connsiteX37" fmla="*/ 77365 w 157550"/>
                <a:gd name="connsiteY37" fmla="*/ 10319 h 288000"/>
                <a:gd name="connsiteX38" fmla="*/ 42831 w 157550"/>
                <a:gd name="connsiteY38" fmla="*/ 34976 h 288000"/>
                <a:gd name="connsiteX39" fmla="*/ 24281 w 157550"/>
                <a:gd name="connsiteY39" fmla="*/ 52168 h 288000"/>
                <a:gd name="connsiteX40" fmla="*/ 10784 w 157550"/>
                <a:gd name="connsiteY40" fmla="*/ 94469 h 288000"/>
                <a:gd name="connsiteX41" fmla="*/ 7089 w 157550"/>
                <a:gd name="connsiteY41" fmla="*/ 147252 h 288000"/>
                <a:gd name="connsiteX42" fmla="*/ 48938 w 157550"/>
                <a:gd name="connsiteY42" fmla="*/ 177413 h 288000"/>
                <a:gd name="connsiteX43" fmla="*/ 51728 w 157550"/>
                <a:gd name="connsiteY43" fmla="*/ 178770 h 288000"/>
                <a:gd name="connsiteX44" fmla="*/ 52331 w 157550"/>
                <a:gd name="connsiteY44" fmla="*/ 181862 h 288000"/>
                <a:gd name="connsiteX45" fmla="*/ 147792 w 157550"/>
                <a:gd name="connsiteY45" fmla="*/ 64609 h 288000"/>
                <a:gd name="connsiteX46" fmla="*/ 147792 w 157550"/>
                <a:gd name="connsiteY46" fmla="*/ 64609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7550" h="288000">
                  <a:moveTo>
                    <a:pt x="66130" y="287955"/>
                  </a:moveTo>
                  <a:cubicBezTo>
                    <a:pt x="55883" y="288442"/>
                    <a:pt x="45824" y="285019"/>
                    <a:pt x="38005" y="278379"/>
                  </a:cubicBezTo>
                  <a:cubicBezTo>
                    <a:pt x="29929" y="270557"/>
                    <a:pt x="25194" y="259908"/>
                    <a:pt x="24809" y="248670"/>
                  </a:cubicBezTo>
                  <a:cubicBezTo>
                    <a:pt x="24734" y="248321"/>
                    <a:pt x="24734" y="247962"/>
                    <a:pt x="24809" y="247614"/>
                  </a:cubicBezTo>
                  <a:lnTo>
                    <a:pt x="44263" y="183973"/>
                  </a:lnTo>
                  <a:cubicBezTo>
                    <a:pt x="27147" y="182842"/>
                    <a:pt x="1057" y="174322"/>
                    <a:pt x="77" y="147402"/>
                  </a:cubicBezTo>
                  <a:cubicBezTo>
                    <a:pt x="-338" y="129328"/>
                    <a:pt x="929" y="111255"/>
                    <a:pt x="3847" y="93413"/>
                  </a:cubicBezTo>
                  <a:cubicBezTo>
                    <a:pt x="5958" y="78936"/>
                    <a:pt x="8597" y="60915"/>
                    <a:pt x="18928" y="48171"/>
                  </a:cubicBezTo>
                  <a:cubicBezTo>
                    <a:pt x="24824" y="41067"/>
                    <a:pt x="31588" y="34734"/>
                    <a:pt x="39061" y="29320"/>
                  </a:cubicBezTo>
                  <a:cubicBezTo>
                    <a:pt x="52181" y="19141"/>
                    <a:pt x="65904" y="9489"/>
                    <a:pt x="79854" y="592"/>
                  </a:cubicBezTo>
                  <a:cubicBezTo>
                    <a:pt x="81045" y="-197"/>
                    <a:pt x="82584" y="-197"/>
                    <a:pt x="83775" y="592"/>
                  </a:cubicBezTo>
                  <a:cubicBezTo>
                    <a:pt x="84929" y="1473"/>
                    <a:pt x="85404" y="2977"/>
                    <a:pt x="84981" y="4362"/>
                  </a:cubicBezTo>
                  <a:cubicBezTo>
                    <a:pt x="84265" y="9807"/>
                    <a:pt x="85547" y="15328"/>
                    <a:pt x="88601" y="19895"/>
                  </a:cubicBezTo>
                  <a:cubicBezTo>
                    <a:pt x="92454" y="28363"/>
                    <a:pt x="97536" y="36214"/>
                    <a:pt x="103682" y="43195"/>
                  </a:cubicBezTo>
                  <a:cubicBezTo>
                    <a:pt x="114909" y="54814"/>
                    <a:pt x="131060" y="60292"/>
                    <a:pt x="147039" y="57898"/>
                  </a:cubicBezTo>
                  <a:lnTo>
                    <a:pt x="147039" y="57898"/>
                  </a:lnTo>
                  <a:cubicBezTo>
                    <a:pt x="148931" y="57582"/>
                    <a:pt x="150718" y="58857"/>
                    <a:pt x="151035" y="60746"/>
                  </a:cubicBezTo>
                  <a:cubicBezTo>
                    <a:pt x="151035" y="60752"/>
                    <a:pt x="151035" y="60758"/>
                    <a:pt x="151035" y="60764"/>
                  </a:cubicBezTo>
                  <a:cubicBezTo>
                    <a:pt x="151254" y="62291"/>
                    <a:pt x="150462" y="63785"/>
                    <a:pt x="149074" y="64458"/>
                  </a:cubicBezTo>
                  <a:cubicBezTo>
                    <a:pt x="146963" y="69425"/>
                    <a:pt x="145515" y="74647"/>
                    <a:pt x="144776" y="79992"/>
                  </a:cubicBezTo>
                  <a:cubicBezTo>
                    <a:pt x="143683" y="86278"/>
                    <a:pt x="143683" y="92707"/>
                    <a:pt x="144776" y="98993"/>
                  </a:cubicBezTo>
                  <a:cubicBezTo>
                    <a:pt x="145892" y="107052"/>
                    <a:pt x="149919" y="114425"/>
                    <a:pt x="156087" y="119729"/>
                  </a:cubicBezTo>
                  <a:cubicBezTo>
                    <a:pt x="157135" y="120455"/>
                    <a:pt x="157693" y="121707"/>
                    <a:pt x="157520" y="122972"/>
                  </a:cubicBezTo>
                  <a:lnTo>
                    <a:pt x="141760" y="244372"/>
                  </a:lnTo>
                  <a:cubicBezTo>
                    <a:pt x="141692" y="244823"/>
                    <a:pt x="141534" y="245258"/>
                    <a:pt x="141308" y="245653"/>
                  </a:cubicBezTo>
                  <a:cubicBezTo>
                    <a:pt x="126408" y="269236"/>
                    <a:pt x="101555" y="284729"/>
                    <a:pt x="73822" y="287729"/>
                  </a:cubicBezTo>
                  <a:cubicBezTo>
                    <a:pt x="70579" y="287804"/>
                    <a:pt x="68468" y="287955"/>
                    <a:pt x="66130" y="287955"/>
                  </a:cubicBezTo>
                  <a:close/>
                  <a:moveTo>
                    <a:pt x="31671" y="249047"/>
                  </a:moveTo>
                  <a:cubicBezTo>
                    <a:pt x="32199" y="258210"/>
                    <a:pt x="36090" y="266857"/>
                    <a:pt x="42605" y="273327"/>
                  </a:cubicBezTo>
                  <a:cubicBezTo>
                    <a:pt x="51102" y="280062"/>
                    <a:pt x="62096" y="282809"/>
                    <a:pt x="72766" y="280867"/>
                  </a:cubicBezTo>
                  <a:cubicBezTo>
                    <a:pt x="97928" y="278039"/>
                    <a:pt x="120557" y="264240"/>
                    <a:pt x="134597" y="243165"/>
                  </a:cubicBezTo>
                  <a:lnTo>
                    <a:pt x="149678" y="124329"/>
                  </a:lnTo>
                  <a:cubicBezTo>
                    <a:pt x="142921" y="118076"/>
                    <a:pt x="138533" y="109689"/>
                    <a:pt x="137236" y="100577"/>
                  </a:cubicBezTo>
                  <a:cubicBezTo>
                    <a:pt x="135992" y="93493"/>
                    <a:pt x="135992" y="86246"/>
                    <a:pt x="137236" y="79162"/>
                  </a:cubicBezTo>
                  <a:cubicBezTo>
                    <a:pt x="137945" y="74613"/>
                    <a:pt x="139001" y="70126"/>
                    <a:pt x="140403" y="65740"/>
                  </a:cubicBezTo>
                  <a:cubicBezTo>
                    <a:pt x="124402" y="66225"/>
                    <a:pt x="108945" y="59894"/>
                    <a:pt x="97875" y="48322"/>
                  </a:cubicBezTo>
                  <a:cubicBezTo>
                    <a:pt x="91383" y="40821"/>
                    <a:pt x="86030" y="32413"/>
                    <a:pt x="81965" y="23363"/>
                  </a:cubicBezTo>
                  <a:cubicBezTo>
                    <a:pt x="79711" y="19304"/>
                    <a:pt x="78157" y="14894"/>
                    <a:pt x="77365" y="10319"/>
                  </a:cubicBezTo>
                  <a:cubicBezTo>
                    <a:pt x="65550" y="18060"/>
                    <a:pt x="54043" y="26279"/>
                    <a:pt x="42831" y="34976"/>
                  </a:cubicBezTo>
                  <a:cubicBezTo>
                    <a:pt x="35977" y="39935"/>
                    <a:pt x="29748" y="45708"/>
                    <a:pt x="24281" y="52168"/>
                  </a:cubicBezTo>
                  <a:cubicBezTo>
                    <a:pt x="15308" y="63780"/>
                    <a:pt x="12895" y="80067"/>
                    <a:pt x="10784" y="94469"/>
                  </a:cubicBezTo>
                  <a:cubicBezTo>
                    <a:pt x="7964" y="111916"/>
                    <a:pt x="6727" y="129582"/>
                    <a:pt x="7089" y="147252"/>
                  </a:cubicBezTo>
                  <a:cubicBezTo>
                    <a:pt x="8145" y="177413"/>
                    <a:pt x="47430" y="177413"/>
                    <a:pt x="48938" y="177413"/>
                  </a:cubicBezTo>
                  <a:cubicBezTo>
                    <a:pt x="50032" y="177389"/>
                    <a:pt x="51072" y="177894"/>
                    <a:pt x="51728" y="178770"/>
                  </a:cubicBezTo>
                  <a:cubicBezTo>
                    <a:pt x="52399" y="179650"/>
                    <a:pt x="52626" y="180793"/>
                    <a:pt x="52331" y="181862"/>
                  </a:cubicBezTo>
                  <a:close/>
                  <a:moveTo>
                    <a:pt x="147792" y="64609"/>
                  </a:moveTo>
                  <a:lnTo>
                    <a:pt x="147792" y="64609"/>
                  </a:lnTo>
                  <a:close/>
                </a:path>
              </a:pathLst>
            </a:custGeom>
            <a:solidFill>
              <a:srgbClr val="231F20"/>
            </a:solidFill>
            <a:ln w="7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479E60B7-84CC-49DD-96DF-B462AA5A5761}"/>
                </a:ext>
              </a:extLst>
            </p:cNvPr>
            <p:cNvSpPr/>
            <p:nvPr/>
          </p:nvSpPr>
          <p:spPr>
            <a:xfrm>
              <a:off x="8088420" y="3239944"/>
              <a:ext cx="69509" cy="74169"/>
            </a:xfrm>
            <a:custGeom>
              <a:avLst/>
              <a:gdLst>
                <a:gd name="connsiteX0" fmla="*/ 1961 w 47000"/>
                <a:gd name="connsiteY0" fmla="*/ 17295 h 50151"/>
                <a:gd name="connsiteX1" fmla="*/ 12065 w 47000"/>
                <a:gd name="connsiteY1" fmla="*/ 5306 h 50151"/>
                <a:gd name="connsiteX2" fmla="*/ 26090 w 47000"/>
                <a:gd name="connsiteY2" fmla="*/ 480 h 50151"/>
                <a:gd name="connsiteX3" fmla="*/ 34158 w 47000"/>
                <a:gd name="connsiteY3" fmla="*/ 480 h 50151"/>
                <a:gd name="connsiteX4" fmla="*/ 39210 w 47000"/>
                <a:gd name="connsiteY4" fmla="*/ 3119 h 50151"/>
                <a:gd name="connsiteX5" fmla="*/ 46750 w 47000"/>
                <a:gd name="connsiteY5" fmla="*/ 13827 h 50151"/>
                <a:gd name="connsiteX6" fmla="*/ 45846 w 47000"/>
                <a:gd name="connsiteY6" fmla="*/ 24609 h 50151"/>
                <a:gd name="connsiteX7" fmla="*/ 41397 w 47000"/>
                <a:gd name="connsiteY7" fmla="*/ 35618 h 50151"/>
                <a:gd name="connsiteX8" fmla="*/ 0 w 47000"/>
                <a:gd name="connsiteY8" fmla="*/ 45798 h 5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000" h="50151">
                  <a:moveTo>
                    <a:pt x="1961" y="17295"/>
                  </a:moveTo>
                  <a:cubicBezTo>
                    <a:pt x="3929" y="12303"/>
                    <a:pt x="7480" y="8092"/>
                    <a:pt x="12065" y="5306"/>
                  </a:cubicBezTo>
                  <a:cubicBezTo>
                    <a:pt x="16408" y="2864"/>
                    <a:pt x="21158" y="1230"/>
                    <a:pt x="26090" y="480"/>
                  </a:cubicBezTo>
                  <a:cubicBezTo>
                    <a:pt x="28744" y="-160"/>
                    <a:pt x="31504" y="-160"/>
                    <a:pt x="34158" y="480"/>
                  </a:cubicBezTo>
                  <a:cubicBezTo>
                    <a:pt x="36005" y="1006"/>
                    <a:pt x="37724" y="1905"/>
                    <a:pt x="39210" y="3119"/>
                  </a:cubicBezTo>
                  <a:cubicBezTo>
                    <a:pt x="42905" y="5687"/>
                    <a:pt x="45582" y="9480"/>
                    <a:pt x="46750" y="13827"/>
                  </a:cubicBezTo>
                  <a:cubicBezTo>
                    <a:pt x="47278" y="17443"/>
                    <a:pt x="46969" y="21132"/>
                    <a:pt x="45846" y="24609"/>
                  </a:cubicBezTo>
                  <a:cubicBezTo>
                    <a:pt x="44842" y="28455"/>
                    <a:pt x="43350" y="32156"/>
                    <a:pt x="41397" y="35618"/>
                  </a:cubicBezTo>
                  <a:cubicBezTo>
                    <a:pt x="32770" y="49852"/>
                    <a:pt x="14244" y="54408"/>
                    <a:pt x="0" y="45798"/>
                  </a:cubicBezTo>
                </a:path>
              </a:pathLst>
            </a:custGeom>
            <a:solidFill>
              <a:srgbClr val="FFFFFF"/>
            </a:solidFill>
            <a:ln w="7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BC5D1739-36DE-4DF4-B07E-D147675DCA1D}"/>
                </a:ext>
              </a:extLst>
            </p:cNvPr>
            <p:cNvSpPr/>
            <p:nvPr/>
          </p:nvSpPr>
          <p:spPr>
            <a:xfrm>
              <a:off x="8084369" y="3234683"/>
              <a:ext cx="78677" cy="82818"/>
            </a:xfrm>
            <a:custGeom>
              <a:avLst/>
              <a:gdLst>
                <a:gd name="connsiteX0" fmla="*/ 18725 w 53199"/>
                <a:gd name="connsiteY0" fmla="*/ 55990 h 55999"/>
                <a:gd name="connsiteX1" fmla="*/ 1457 w 53199"/>
                <a:gd name="connsiteY1" fmla="*/ 51164 h 55999"/>
                <a:gd name="connsiteX2" fmla="*/ 402 w 53199"/>
                <a:gd name="connsiteY2" fmla="*/ 47017 h 55999"/>
                <a:gd name="connsiteX3" fmla="*/ 4421 w 53199"/>
                <a:gd name="connsiteY3" fmla="*/ 45960 h 55999"/>
                <a:gd name="connsiteX4" fmla="*/ 4549 w 53199"/>
                <a:gd name="connsiteY4" fmla="*/ 46037 h 55999"/>
                <a:gd name="connsiteX5" fmla="*/ 41655 w 53199"/>
                <a:gd name="connsiteY5" fmla="*/ 37071 h 55999"/>
                <a:gd name="connsiteX6" fmla="*/ 41798 w 53199"/>
                <a:gd name="connsiteY6" fmla="*/ 36838 h 55999"/>
                <a:gd name="connsiteX7" fmla="*/ 45870 w 53199"/>
                <a:gd name="connsiteY7" fmla="*/ 26583 h 55999"/>
                <a:gd name="connsiteX8" fmla="*/ 46775 w 53199"/>
                <a:gd name="connsiteY8" fmla="*/ 17233 h 55999"/>
                <a:gd name="connsiteX9" fmla="*/ 40139 w 53199"/>
                <a:gd name="connsiteY9" fmla="*/ 8335 h 55999"/>
                <a:gd name="connsiteX10" fmla="*/ 36143 w 53199"/>
                <a:gd name="connsiteY10" fmla="*/ 6148 h 55999"/>
                <a:gd name="connsiteX11" fmla="*/ 29432 w 53199"/>
                <a:gd name="connsiteY11" fmla="*/ 6601 h 55999"/>
                <a:gd name="connsiteX12" fmla="*/ 16312 w 53199"/>
                <a:gd name="connsiteY12" fmla="*/ 11049 h 55999"/>
                <a:gd name="connsiteX13" fmla="*/ 7490 w 53199"/>
                <a:gd name="connsiteY13" fmla="*/ 21531 h 55999"/>
                <a:gd name="connsiteX14" fmla="*/ 3719 w 53199"/>
                <a:gd name="connsiteY14" fmla="*/ 23295 h 55999"/>
                <a:gd name="connsiteX15" fmla="*/ 3644 w 53199"/>
                <a:gd name="connsiteY15" fmla="*/ 23265 h 55999"/>
                <a:gd name="connsiteX16" fmla="*/ 1895 w 53199"/>
                <a:gd name="connsiteY16" fmla="*/ 19373 h 55999"/>
                <a:gd name="connsiteX17" fmla="*/ 1910 w 53199"/>
                <a:gd name="connsiteY17" fmla="*/ 19344 h 55999"/>
                <a:gd name="connsiteX18" fmla="*/ 13371 w 53199"/>
                <a:gd name="connsiteY18" fmla="*/ 5771 h 55999"/>
                <a:gd name="connsiteX19" fmla="*/ 28452 w 53199"/>
                <a:gd name="connsiteY19" fmla="*/ 568 h 55999"/>
                <a:gd name="connsiteX20" fmla="*/ 37877 w 53199"/>
                <a:gd name="connsiteY20" fmla="*/ 568 h 55999"/>
                <a:gd name="connsiteX21" fmla="*/ 43985 w 53199"/>
                <a:gd name="connsiteY21" fmla="*/ 3735 h 55999"/>
                <a:gd name="connsiteX22" fmla="*/ 52882 w 53199"/>
                <a:gd name="connsiteY22" fmla="*/ 16177 h 55999"/>
                <a:gd name="connsiteX23" fmla="*/ 51902 w 53199"/>
                <a:gd name="connsiteY23" fmla="*/ 28392 h 55999"/>
                <a:gd name="connsiteX24" fmla="*/ 47152 w 53199"/>
                <a:gd name="connsiteY24" fmla="*/ 40155 h 55999"/>
                <a:gd name="connsiteX25" fmla="*/ 26793 w 53199"/>
                <a:gd name="connsiteY25" fmla="*/ 55236 h 55999"/>
                <a:gd name="connsiteX26" fmla="*/ 18725 w 53199"/>
                <a:gd name="connsiteY26" fmla="*/ 55990 h 5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199" h="55999">
                  <a:moveTo>
                    <a:pt x="18725" y="55990"/>
                  </a:moveTo>
                  <a:cubicBezTo>
                    <a:pt x="12632" y="56008"/>
                    <a:pt x="6653" y="54338"/>
                    <a:pt x="1457" y="51164"/>
                  </a:cubicBezTo>
                  <a:cubicBezTo>
                    <a:pt x="47" y="50288"/>
                    <a:pt x="-413" y="48459"/>
                    <a:pt x="402" y="47017"/>
                  </a:cubicBezTo>
                  <a:cubicBezTo>
                    <a:pt x="1224" y="45614"/>
                    <a:pt x="3018" y="45141"/>
                    <a:pt x="4421" y="45960"/>
                  </a:cubicBezTo>
                  <a:cubicBezTo>
                    <a:pt x="4466" y="45984"/>
                    <a:pt x="4511" y="46010"/>
                    <a:pt x="4549" y="46037"/>
                  </a:cubicBezTo>
                  <a:cubicBezTo>
                    <a:pt x="17269" y="53808"/>
                    <a:pt x="33888" y="49794"/>
                    <a:pt x="41655" y="37071"/>
                  </a:cubicBezTo>
                  <a:cubicBezTo>
                    <a:pt x="41708" y="36994"/>
                    <a:pt x="41753" y="36916"/>
                    <a:pt x="41798" y="36838"/>
                  </a:cubicBezTo>
                  <a:cubicBezTo>
                    <a:pt x="43585" y="33607"/>
                    <a:pt x="44958" y="30161"/>
                    <a:pt x="45870" y="26583"/>
                  </a:cubicBezTo>
                  <a:cubicBezTo>
                    <a:pt x="46948" y="23591"/>
                    <a:pt x="47257" y="20376"/>
                    <a:pt x="46775" y="17233"/>
                  </a:cubicBezTo>
                  <a:cubicBezTo>
                    <a:pt x="45682" y="13578"/>
                    <a:pt x="43329" y="10427"/>
                    <a:pt x="40139" y="8335"/>
                  </a:cubicBezTo>
                  <a:cubicBezTo>
                    <a:pt x="38970" y="7341"/>
                    <a:pt x="37613" y="6597"/>
                    <a:pt x="36143" y="6148"/>
                  </a:cubicBezTo>
                  <a:cubicBezTo>
                    <a:pt x="33896" y="5824"/>
                    <a:pt x="31611" y="5978"/>
                    <a:pt x="29432" y="6601"/>
                  </a:cubicBezTo>
                  <a:cubicBezTo>
                    <a:pt x="24832" y="7306"/>
                    <a:pt x="20391" y="8811"/>
                    <a:pt x="16312" y="11049"/>
                  </a:cubicBezTo>
                  <a:cubicBezTo>
                    <a:pt x="12323" y="13508"/>
                    <a:pt x="9231" y="17182"/>
                    <a:pt x="7490" y="21531"/>
                  </a:cubicBezTo>
                  <a:cubicBezTo>
                    <a:pt x="6939" y="23058"/>
                    <a:pt x="5250" y="23848"/>
                    <a:pt x="3719" y="23295"/>
                  </a:cubicBezTo>
                  <a:cubicBezTo>
                    <a:pt x="3697" y="23285"/>
                    <a:pt x="3667" y="23275"/>
                    <a:pt x="3644" y="23265"/>
                  </a:cubicBezTo>
                  <a:cubicBezTo>
                    <a:pt x="2083" y="22672"/>
                    <a:pt x="1306" y="20930"/>
                    <a:pt x="1895" y="19373"/>
                  </a:cubicBezTo>
                  <a:cubicBezTo>
                    <a:pt x="1902" y="19363"/>
                    <a:pt x="1902" y="19354"/>
                    <a:pt x="1910" y="19344"/>
                  </a:cubicBezTo>
                  <a:cubicBezTo>
                    <a:pt x="4111" y="13671"/>
                    <a:pt x="8146" y="8895"/>
                    <a:pt x="13371" y="5771"/>
                  </a:cubicBezTo>
                  <a:cubicBezTo>
                    <a:pt x="18061" y="3177"/>
                    <a:pt x="23158" y="1417"/>
                    <a:pt x="28452" y="568"/>
                  </a:cubicBezTo>
                  <a:cubicBezTo>
                    <a:pt x="31551" y="-189"/>
                    <a:pt x="34778" y="-189"/>
                    <a:pt x="37877" y="568"/>
                  </a:cubicBezTo>
                  <a:cubicBezTo>
                    <a:pt x="40094" y="1232"/>
                    <a:pt x="42168" y="2306"/>
                    <a:pt x="43985" y="3735"/>
                  </a:cubicBezTo>
                  <a:cubicBezTo>
                    <a:pt x="48343" y="6681"/>
                    <a:pt x="51503" y="11097"/>
                    <a:pt x="52882" y="16177"/>
                  </a:cubicBezTo>
                  <a:cubicBezTo>
                    <a:pt x="53524" y="20269"/>
                    <a:pt x="53192" y="24455"/>
                    <a:pt x="51902" y="28392"/>
                  </a:cubicBezTo>
                  <a:cubicBezTo>
                    <a:pt x="50847" y="32506"/>
                    <a:pt x="49248" y="36460"/>
                    <a:pt x="47152" y="40155"/>
                  </a:cubicBezTo>
                  <a:cubicBezTo>
                    <a:pt x="42635" y="47683"/>
                    <a:pt x="35314" y="53108"/>
                    <a:pt x="26793" y="55236"/>
                  </a:cubicBezTo>
                  <a:cubicBezTo>
                    <a:pt x="24139" y="55801"/>
                    <a:pt x="21432" y="56054"/>
                    <a:pt x="18725" y="55990"/>
                  </a:cubicBezTo>
                  <a:close/>
                </a:path>
              </a:pathLst>
            </a:custGeom>
            <a:solidFill>
              <a:srgbClr val="231F20"/>
            </a:solidFill>
            <a:ln w="7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CFF1DB8E-C8E0-46DE-9650-3AF3FD210024}"/>
                </a:ext>
              </a:extLst>
            </p:cNvPr>
            <p:cNvSpPr/>
            <p:nvPr/>
          </p:nvSpPr>
          <p:spPr>
            <a:xfrm>
              <a:off x="7956497" y="3348267"/>
              <a:ext cx="100475" cy="67085"/>
            </a:xfrm>
            <a:custGeom>
              <a:avLst/>
              <a:gdLst>
                <a:gd name="connsiteX0" fmla="*/ 0 w 67938"/>
                <a:gd name="connsiteY0" fmla="*/ 43659 h 45361"/>
                <a:gd name="connsiteX1" fmla="*/ 45996 w 67938"/>
                <a:gd name="connsiteY1" fmla="*/ 35214 h 45361"/>
                <a:gd name="connsiteX2" fmla="*/ 67939 w 67938"/>
                <a:gd name="connsiteY2" fmla="*/ 0 h 45361"/>
                <a:gd name="connsiteX3" fmla="*/ 6862 w 67938"/>
                <a:gd name="connsiteY3" fmla="*/ 11838 h 45361"/>
              </a:gdLst>
              <a:ahLst/>
              <a:cxnLst>
                <a:cxn ang="0">
                  <a:pos x="connsiteX0" y="connsiteY0"/>
                </a:cxn>
                <a:cxn ang="0">
                  <a:pos x="connsiteX1" y="connsiteY1"/>
                </a:cxn>
                <a:cxn ang="0">
                  <a:pos x="connsiteX2" y="connsiteY2"/>
                </a:cxn>
                <a:cxn ang="0">
                  <a:pos x="connsiteX3" y="connsiteY3"/>
                </a:cxn>
              </a:cxnLst>
              <a:rect l="l" t="t" r="r" b="b"/>
              <a:pathLst>
                <a:path w="67938" h="45361">
                  <a:moveTo>
                    <a:pt x="0" y="43659"/>
                  </a:moveTo>
                  <a:cubicBezTo>
                    <a:pt x="15835" y="47642"/>
                    <a:pt x="32612" y="44561"/>
                    <a:pt x="45996" y="35214"/>
                  </a:cubicBezTo>
                  <a:cubicBezTo>
                    <a:pt x="58091" y="27230"/>
                    <a:pt x="66099" y="14373"/>
                    <a:pt x="67939" y="0"/>
                  </a:cubicBezTo>
                  <a:cubicBezTo>
                    <a:pt x="67939" y="0"/>
                    <a:pt x="34309" y="21339"/>
                    <a:pt x="6862" y="11838"/>
                  </a:cubicBezTo>
                  <a:close/>
                </a:path>
              </a:pathLst>
            </a:custGeom>
            <a:solidFill>
              <a:srgbClr val="231F20"/>
            </a:solidFill>
            <a:ln w="7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96FB08D3-43DD-4C83-8605-3B4A95E9875E}"/>
                </a:ext>
              </a:extLst>
            </p:cNvPr>
            <p:cNvSpPr/>
            <p:nvPr/>
          </p:nvSpPr>
          <p:spPr>
            <a:xfrm>
              <a:off x="7951463" y="3343765"/>
              <a:ext cx="110305" cy="76549"/>
            </a:xfrm>
            <a:custGeom>
              <a:avLst/>
              <a:gdLst>
                <a:gd name="connsiteX0" fmla="*/ 17428 w 74585"/>
                <a:gd name="connsiteY0" fmla="*/ 51754 h 51760"/>
                <a:gd name="connsiteX1" fmla="*/ 2348 w 74585"/>
                <a:gd name="connsiteY1" fmla="*/ 49869 h 51760"/>
                <a:gd name="connsiteX2" fmla="*/ 86 w 74585"/>
                <a:gd name="connsiteY2" fmla="*/ 45948 h 51760"/>
                <a:gd name="connsiteX3" fmla="*/ 6947 w 74585"/>
                <a:gd name="connsiteY3" fmla="*/ 14203 h 51760"/>
                <a:gd name="connsiteX4" fmla="*/ 8606 w 74585"/>
                <a:gd name="connsiteY4" fmla="*/ 12016 h 51760"/>
                <a:gd name="connsiteX5" fmla="*/ 11321 w 74585"/>
                <a:gd name="connsiteY5" fmla="*/ 12016 h 51760"/>
                <a:gd name="connsiteX6" fmla="*/ 69457 w 74585"/>
                <a:gd name="connsiteY6" fmla="*/ 480 h 51760"/>
                <a:gd name="connsiteX7" fmla="*/ 72850 w 74585"/>
                <a:gd name="connsiteY7" fmla="*/ 480 h 51760"/>
                <a:gd name="connsiteX8" fmla="*/ 74585 w 74585"/>
                <a:gd name="connsiteY8" fmla="*/ 3420 h 51760"/>
                <a:gd name="connsiteX9" fmla="*/ 51285 w 74585"/>
                <a:gd name="connsiteY9" fmla="*/ 41122 h 51760"/>
                <a:gd name="connsiteX10" fmla="*/ 17428 w 74585"/>
                <a:gd name="connsiteY10" fmla="*/ 51754 h 51760"/>
                <a:gd name="connsiteX11" fmla="*/ 7324 w 74585"/>
                <a:gd name="connsiteY11" fmla="*/ 44214 h 51760"/>
                <a:gd name="connsiteX12" fmla="*/ 47364 w 74585"/>
                <a:gd name="connsiteY12" fmla="*/ 35618 h 51760"/>
                <a:gd name="connsiteX13" fmla="*/ 66743 w 74585"/>
                <a:gd name="connsiteY13" fmla="*/ 9453 h 51760"/>
                <a:gd name="connsiteX14" fmla="*/ 12753 w 74585"/>
                <a:gd name="connsiteY14" fmla="*/ 19180 h 5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585" h="51760">
                  <a:moveTo>
                    <a:pt x="17428" y="51754"/>
                  </a:moveTo>
                  <a:cubicBezTo>
                    <a:pt x="12339" y="51807"/>
                    <a:pt x="7264" y="51173"/>
                    <a:pt x="2348" y="49869"/>
                  </a:cubicBezTo>
                  <a:cubicBezTo>
                    <a:pt x="681" y="49359"/>
                    <a:pt x="-306" y="47646"/>
                    <a:pt x="86" y="45948"/>
                  </a:cubicBezTo>
                  <a:lnTo>
                    <a:pt x="6947" y="14203"/>
                  </a:lnTo>
                  <a:cubicBezTo>
                    <a:pt x="7174" y="13277"/>
                    <a:pt x="7777" y="12486"/>
                    <a:pt x="8606" y="12016"/>
                  </a:cubicBezTo>
                  <a:cubicBezTo>
                    <a:pt x="9473" y="11639"/>
                    <a:pt x="10454" y="11639"/>
                    <a:pt x="11321" y="12016"/>
                  </a:cubicBezTo>
                  <a:cubicBezTo>
                    <a:pt x="36883" y="20839"/>
                    <a:pt x="69155" y="706"/>
                    <a:pt x="69457" y="480"/>
                  </a:cubicBezTo>
                  <a:cubicBezTo>
                    <a:pt x="70498" y="-160"/>
                    <a:pt x="71810" y="-160"/>
                    <a:pt x="72850" y="480"/>
                  </a:cubicBezTo>
                  <a:cubicBezTo>
                    <a:pt x="73936" y="1051"/>
                    <a:pt x="74615" y="2190"/>
                    <a:pt x="74585" y="3420"/>
                  </a:cubicBezTo>
                  <a:cubicBezTo>
                    <a:pt x="72730" y="18797"/>
                    <a:pt x="64209" y="32582"/>
                    <a:pt x="51285" y="41122"/>
                  </a:cubicBezTo>
                  <a:cubicBezTo>
                    <a:pt x="41430" y="48207"/>
                    <a:pt x="29561" y="51934"/>
                    <a:pt x="17428" y="51754"/>
                  </a:cubicBezTo>
                  <a:close/>
                  <a:moveTo>
                    <a:pt x="7324" y="44214"/>
                  </a:moveTo>
                  <a:cubicBezTo>
                    <a:pt x="21282" y="46854"/>
                    <a:pt x="35721" y="43754"/>
                    <a:pt x="47364" y="35618"/>
                  </a:cubicBezTo>
                  <a:cubicBezTo>
                    <a:pt x="56578" y="29315"/>
                    <a:pt x="63402" y="20100"/>
                    <a:pt x="66743" y="9453"/>
                  </a:cubicBezTo>
                  <a:cubicBezTo>
                    <a:pt x="56035" y="15032"/>
                    <a:pt x="33489" y="24533"/>
                    <a:pt x="12753" y="19180"/>
                  </a:cubicBezTo>
                  <a:close/>
                </a:path>
              </a:pathLst>
            </a:custGeom>
            <a:solidFill>
              <a:srgbClr val="231F20"/>
            </a:solidFill>
            <a:ln w="7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483CFD9-016D-42B2-88C5-E4CBB68CB897}"/>
                </a:ext>
              </a:extLst>
            </p:cNvPr>
            <p:cNvSpPr/>
            <p:nvPr/>
          </p:nvSpPr>
          <p:spPr>
            <a:xfrm>
              <a:off x="7976109" y="3193929"/>
              <a:ext cx="35811" cy="61924"/>
            </a:xfrm>
            <a:custGeom>
              <a:avLst/>
              <a:gdLst>
                <a:gd name="connsiteX0" fmla="*/ 24214 w 24214"/>
                <a:gd name="connsiteY0" fmla="*/ 0 h 41871"/>
                <a:gd name="connsiteX1" fmla="*/ 462 w 24214"/>
                <a:gd name="connsiteY1" fmla="*/ 36345 h 41871"/>
                <a:gd name="connsiteX2" fmla="*/ 20369 w 24214"/>
                <a:gd name="connsiteY2" fmla="*/ 41774 h 41871"/>
              </a:gdLst>
              <a:ahLst/>
              <a:cxnLst>
                <a:cxn ang="0">
                  <a:pos x="connsiteX0" y="connsiteY0"/>
                </a:cxn>
                <a:cxn ang="0">
                  <a:pos x="connsiteX1" y="connsiteY1"/>
                </a:cxn>
                <a:cxn ang="0">
                  <a:pos x="connsiteX2" y="connsiteY2"/>
                </a:cxn>
              </a:cxnLst>
              <a:rect l="l" t="t" r="r" b="b"/>
              <a:pathLst>
                <a:path w="24214" h="41871">
                  <a:moveTo>
                    <a:pt x="24214" y="0"/>
                  </a:moveTo>
                  <a:cubicBezTo>
                    <a:pt x="24214" y="0"/>
                    <a:pt x="-3911" y="29634"/>
                    <a:pt x="462" y="36345"/>
                  </a:cubicBezTo>
                  <a:cubicBezTo>
                    <a:pt x="4835" y="43055"/>
                    <a:pt x="20369" y="41774"/>
                    <a:pt x="20369" y="41774"/>
                  </a:cubicBezTo>
                </a:path>
              </a:pathLst>
            </a:custGeom>
            <a:solidFill>
              <a:srgbClr val="FFFFFF"/>
            </a:solidFill>
            <a:ln w="7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189DD662-E43F-4AD4-A04E-19CC992DF49D}"/>
                </a:ext>
              </a:extLst>
            </p:cNvPr>
            <p:cNvSpPr/>
            <p:nvPr/>
          </p:nvSpPr>
          <p:spPr>
            <a:xfrm>
              <a:off x="7971322" y="3188943"/>
              <a:ext cx="45527" cy="71904"/>
            </a:xfrm>
            <a:custGeom>
              <a:avLst/>
              <a:gdLst>
                <a:gd name="connsiteX0" fmla="*/ 20364 w 30784"/>
                <a:gd name="connsiteY0" fmla="*/ 48613 h 48619"/>
                <a:gd name="connsiteX1" fmla="*/ 909 w 30784"/>
                <a:gd name="connsiteY1" fmla="*/ 41525 h 48619"/>
                <a:gd name="connsiteX2" fmla="*/ 25039 w 30784"/>
                <a:gd name="connsiteY2" fmla="*/ 1034 h 48619"/>
                <a:gd name="connsiteX3" fmla="*/ 29751 w 30784"/>
                <a:gd name="connsiteY3" fmla="*/ 921 h 48619"/>
                <a:gd name="connsiteX4" fmla="*/ 29864 w 30784"/>
                <a:gd name="connsiteY4" fmla="*/ 5633 h 48619"/>
                <a:gd name="connsiteX5" fmla="*/ 6565 w 30784"/>
                <a:gd name="connsiteY5" fmla="*/ 38132 h 48619"/>
                <a:gd name="connsiteX6" fmla="*/ 23304 w 30784"/>
                <a:gd name="connsiteY6" fmla="*/ 41827 h 48619"/>
                <a:gd name="connsiteX7" fmla="*/ 26886 w 30784"/>
                <a:gd name="connsiteY7" fmla="*/ 44881 h 48619"/>
                <a:gd name="connsiteX8" fmla="*/ 23832 w 30784"/>
                <a:gd name="connsiteY8" fmla="*/ 48463 h 48619"/>
                <a:gd name="connsiteX9" fmla="*/ 20364 w 30784"/>
                <a:gd name="connsiteY9" fmla="*/ 48613 h 4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84" h="48619">
                  <a:moveTo>
                    <a:pt x="20364" y="48613"/>
                  </a:moveTo>
                  <a:cubicBezTo>
                    <a:pt x="14934" y="48613"/>
                    <a:pt x="4830" y="47708"/>
                    <a:pt x="909" y="41525"/>
                  </a:cubicBezTo>
                  <a:cubicBezTo>
                    <a:pt x="-3916" y="33985"/>
                    <a:pt x="11390" y="15436"/>
                    <a:pt x="25039" y="1034"/>
                  </a:cubicBezTo>
                  <a:cubicBezTo>
                    <a:pt x="26305" y="-299"/>
                    <a:pt x="28417" y="-350"/>
                    <a:pt x="29751" y="921"/>
                  </a:cubicBezTo>
                  <a:cubicBezTo>
                    <a:pt x="31086" y="2190"/>
                    <a:pt x="31131" y="4301"/>
                    <a:pt x="29864" y="5633"/>
                  </a:cubicBezTo>
                  <a:cubicBezTo>
                    <a:pt x="16744" y="19508"/>
                    <a:pt x="5810" y="34664"/>
                    <a:pt x="6565" y="38132"/>
                  </a:cubicBezTo>
                  <a:cubicBezTo>
                    <a:pt x="8902" y="41676"/>
                    <a:pt x="18855" y="42204"/>
                    <a:pt x="23304" y="41827"/>
                  </a:cubicBezTo>
                  <a:cubicBezTo>
                    <a:pt x="25137" y="41681"/>
                    <a:pt x="26743" y="43049"/>
                    <a:pt x="26886" y="44881"/>
                  </a:cubicBezTo>
                  <a:cubicBezTo>
                    <a:pt x="27029" y="46713"/>
                    <a:pt x="25664" y="48317"/>
                    <a:pt x="23832" y="48463"/>
                  </a:cubicBezTo>
                  <a:cubicBezTo>
                    <a:pt x="22678" y="48588"/>
                    <a:pt x="21525" y="48639"/>
                    <a:pt x="20364" y="48613"/>
                  </a:cubicBezTo>
                  <a:close/>
                </a:path>
              </a:pathLst>
            </a:custGeom>
            <a:solidFill>
              <a:srgbClr val="231F20"/>
            </a:solidFill>
            <a:ln w="7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3CA094A5-3C71-4D15-A772-3E72BCB27868}"/>
                </a:ext>
              </a:extLst>
            </p:cNvPr>
            <p:cNvSpPr/>
            <p:nvPr/>
          </p:nvSpPr>
          <p:spPr>
            <a:xfrm rot="17515201">
              <a:off x="8054825" y="3197441"/>
              <a:ext cx="23417" cy="16727"/>
            </a:xfrm>
            <a:custGeom>
              <a:avLst/>
              <a:gdLst>
                <a:gd name="connsiteX0" fmla="*/ 15835 w 15834"/>
                <a:gd name="connsiteY0" fmla="*/ 5655 h 11310"/>
                <a:gd name="connsiteX1" fmla="*/ 7917 w 15834"/>
                <a:gd name="connsiteY1" fmla="*/ 11311 h 11310"/>
                <a:gd name="connsiteX2" fmla="*/ 0 w 15834"/>
                <a:gd name="connsiteY2" fmla="*/ 5655 h 11310"/>
                <a:gd name="connsiteX3" fmla="*/ 7917 w 15834"/>
                <a:gd name="connsiteY3" fmla="*/ 0 h 11310"/>
                <a:gd name="connsiteX4" fmla="*/ 15835 w 15834"/>
                <a:gd name="connsiteY4" fmla="*/ 5655 h 11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4" h="11310">
                  <a:moveTo>
                    <a:pt x="15835" y="5655"/>
                  </a:moveTo>
                  <a:cubicBezTo>
                    <a:pt x="15835" y="8779"/>
                    <a:pt x="12290" y="11311"/>
                    <a:pt x="7917" y="11311"/>
                  </a:cubicBezTo>
                  <a:cubicBezTo>
                    <a:pt x="3545" y="11311"/>
                    <a:pt x="0" y="8779"/>
                    <a:pt x="0" y="5655"/>
                  </a:cubicBezTo>
                  <a:cubicBezTo>
                    <a:pt x="0" y="2532"/>
                    <a:pt x="3545" y="0"/>
                    <a:pt x="7917" y="0"/>
                  </a:cubicBezTo>
                  <a:cubicBezTo>
                    <a:pt x="12290" y="0"/>
                    <a:pt x="15835" y="2532"/>
                    <a:pt x="15835" y="5655"/>
                  </a:cubicBezTo>
                  <a:close/>
                </a:path>
              </a:pathLst>
            </a:custGeom>
            <a:solidFill>
              <a:srgbClr val="231F20"/>
            </a:solidFill>
            <a:ln w="7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EC3F0062-17F4-47B6-BF92-2C743BD3E77D}"/>
                </a:ext>
              </a:extLst>
            </p:cNvPr>
            <p:cNvSpPr/>
            <p:nvPr/>
          </p:nvSpPr>
          <p:spPr>
            <a:xfrm rot="17515201">
              <a:off x="7951570" y="3191715"/>
              <a:ext cx="23417" cy="16727"/>
            </a:xfrm>
            <a:custGeom>
              <a:avLst/>
              <a:gdLst>
                <a:gd name="connsiteX0" fmla="*/ 15835 w 15834"/>
                <a:gd name="connsiteY0" fmla="*/ 5655 h 11310"/>
                <a:gd name="connsiteX1" fmla="*/ 7917 w 15834"/>
                <a:gd name="connsiteY1" fmla="*/ 11311 h 11310"/>
                <a:gd name="connsiteX2" fmla="*/ 0 w 15834"/>
                <a:gd name="connsiteY2" fmla="*/ 5655 h 11310"/>
                <a:gd name="connsiteX3" fmla="*/ 7917 w 15834"/>
                <a:gd name="connsiteY3" fmla="*/ 0 h 11310"/>
                <a:gd name="connsiteX4" fmla="*/ 15835 w 15834"/>
                <a:gd name="connsiteY4" fmla="*/ 5655 h 11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4" h="11310">
                  <a:moveTo>
                    <a:pt x="15835" y="5655"/>
                  </a:moveTo>
                  <a:cubicBezTo>
                    <a:pt x="15835" y="8779"/>
                    <a:pt x="12290" y="11311"/>
                    <a:pt x="7917" y="11311"/>
                  </a:cubicBezTo>
                  <a:cubicBezTo>
                    <a:pt x="3545" y="11311"/>
                    <a:pt x="0" y="8779"/>
                    <a:pt x="0" y="5655"/>
                  </a:cubicBezTo>
                  <a:cubicBezTo>
                    <a:pt x="0" y="2532"/>
                    <a:pt x="3545" y="0"/>
                    <a:pt x="7917" y="0"/>
                  </a:cubicBezTo>
                  <a:cubicBezTo>
                    <a:pt x="12290" y="0"/>
                    <a:pt x="15835" y="2532"/>
                    <a:pt x="15835" y="5655"/>
                  </a:cubicBezTo>
                  <a:close/>
                </a:path>
              </a:pathLst>
            </a:custGeom>
            <a:solidFill>
              <a:srgbClr val="231F20"/>
            </a:solidFill>
            <a:ln w="7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00E9B233-3ABD-4A8A-9997-EA73FD33D179}"/>
                </a:ext>
              </a:extLst>
            </p:cNvPr>
            <p:cNvSpPr/>
            <p:nvPr/>
          </p:nvSpPr>
          <p:spPr>
            <a:xfrm>
              <a:off x="7946632" y="3278458"/>
              <a:ext cx="84803" cy="60449"/>
            </a:xfrm>
            <a:custGeom>
              <a:avLst/>
              <a:gdLst>
                <a:gd name="connsiteX0" fmla="*/ 1694 w 57341"/>
                <a:gd name="connsiteY0" fmla="*/ 2187 h 40874"/>
                <a:gd name="connsiteX1" fmla="*/ 57342 w 57341"/>
                <a:gd name="connsiteY1" fmla="*/ 0 h 40874"/>
                <a:gd name="connsiteX2" fmla="*/ 23410 w 57341"/>
                <a:gd name="connsiteY2" fmla="*/ 40718 h 40874"/>
                <a:gd name="connsiteX3" fmla="*/ 1694 w 57341"/>
                <a:gd name="connsiteY3" fmla="*/ 2187 h 40874"/>
              </a:gdLst>
              <a:ahLst/>
              <a:cxnLst>
                <a:cxn ang="0">
                  <a:pos x="connsiteX0" y="connsiteY0"/>
                </a:cxn>
                <a:cxn ang="0">
                  <a:pos x="connsiteX1" y="connsiteY1"/>
                </a:cxn>
                <a:cxn ang="0">
                  <a:pos x="connsiteX2" y="connsiteY2"/>
                </a:cxn>
                <a:cxn ang="0">
                  <a:pos x="connsiteX3" y="connsiteY3"/>
                </a:cxn>
              </a:cxnLst>
              <a:rect l="l" t="t" r="r" b="b"/>
              <a:pathLst>
                <a:path w="57341" h="40874">
                  <a:moveTo>
                    <a:pt x="1694" y="2187"/>
                  </a:moveTo>
                  <a:lnTo>
                    <a:pt x="57342" y="0"/>
                  </a:lnTo>
                  <a:cubicBezTo>
                    <a:pt x="57342" y="0"/>
                    <a:pt x="55834" y="37702"/>
                    <a:pt x="23410" y="40718"/>
                  </a:cubicBezTo>
                  <a:cubicBezTo>
                    <a:pt x="-9013" y="43734"/>
                    <a:pt x="1694" y="2187"/>
                    <a:pt x="1694" y="2187"/>
                  </a:cubicBezTo>
                  <a:close/>
                </a:path>
              </a:pathLst>
            </a:custGeom>
            <a:solidFill>
              <a:srgbClr val="231F20"/>
            </a:solidFill>
            <a:ln w="7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E8511DA3-B77A-487E-9C08-263D836BE3F5}"/>
                </a:ext>
              </a:extLst>
            </p:cNvPr>
            <p:cNvSpPr/>
            <p:nvPr/>
          </p:nvSpPr>
          <p:spPr>
            <a:xfrm>
              <a:off x="7593847" y="3937628"/>
              <a:ext cx="879191" cy="1050814"/>
            </a:xfrm>
            <a:custGeom>
              <a:avLst/>
              <a:gdLst>
                <a:gd name="connsiteX0" fmla="*/ 447068 w 594482"/>
                <a:gd name="connsiteY0" fmla="*/ 16061 h 710528"/>
                <a:gd name="connsiteX1" fmla="*/ 547204 w 594482"/>
                <a:gd name="connsiteY1" fmla="*/ 199292 h 710528"/>
                <a:gd name="connsiteX2" fmla="*/ 594482 w 594482"/>
                <a:gd name="connsiteY2" fmla="*/ 710529 h 710528"/>
                <a:gd name="connsiteX3" fmla="*/ 0 w 594482"/>
                <a:gd name="connsiteY3" fmla="*/ 668076 h 710528"/>
                <a:gd name="connsiteX4" fmla="*/ 141457 w 594482"/>
                <a:gd name="connsiteY4" fmla="*/ 0 h 710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482" h="710528">
                  <a:moveTo>
                    <a:pt x="447068" y="16061"/>
                  </a:moveTo>
                  <a:cubicBezTo>
                    <a:pt x="447068" y="16061"/>
                    <a:pt x="525337" y="103228"/>
                    <a:pt x="547204" y="199292"/>
                  </a:cubicBezTo>
                  <a:cubicBezTo>
                    <a:pt x="593125" y="401374"/>
                    <a:pt x="594482" y="710529"/>
                    <a:pt x="594482" y="710529"/>
                  </a:cubicBezTo>
                  <a:lnTo>
                    <a:pt x="0" y="668076"/>
                  </a:lnTo>
                  <a:lnTo>
                    <a:pt x="141457" y="0"/>
                  </a:lnTo>
                  <a:close/>
                </a:path>
              </a:pathLst>
            </a:custGeom>
            <a:solidFill>
              <a:srgbClr val="231F20"/>
            </a:solidFill>
            <a:ln w="7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F4FEB051-6F13-4228-BEE5-14D1F918E671}"/>
                </a:ext>
              </a:extLst>
            </p:cNvPr>
            <p:cNvSpPr/>
            <p:nvPr/>
          </p:nvSpPr>
          <p:spPr>
            <a:xfrm>
              <a:off x="7804673" y="2990873"/>
              <a:ext cx="792003" cy="903040"/>
            </a:xfrm>
            <a:custGeom>
              <a:avLst/>
              <a:gdLst>
                <a:gd name="connsiteX0" fmla="*/ 413623 w 535528"/>
                <a:gd name="connsiteY0" fmla="*/ 610608 h 610608"/>
                <a:gd name="connsiteX1" fmla="*/ 378711 w 535528"/>
                <a:gd name="connsiteY1" fmla="*/ 604878 h 610608"/>
                <a:gd name="connsiteX2" fmla="*/ 376223 w 535528"/>
                <a:gd name="connsiteY2" fmla="*/ 599825 h 610608"/>
                <a:gd name="connsiteX3" fmla="*/ 381275 w 535528"/>
                <a:gd name="connsiteY3" fmla="*/ 597337 h 610608"/>
                <a:gd name="connsiteX4" fmla="*/ 501242 w 535528"/>
                <a:gd name="connsiteY4" fmla="*/ 561294 h 610608"/>
                <a:gd name="connsiteX5" fmla="*/ 518284 w 535528"/>
                <a:gd name="connsiteY5" fmla="*/ 434541 h 610608"/>
                <a:gd name="connsiteX6" fmla="*/ 429307 w 535528"/>
                <a:gd name="connsiteY6" fmla="*/ 331765 h 610608"/>
                <a:gd name="connsiteX7" fmla="*/ 410833 w 535528"/>
                <a:gd name="connsiteY7" fmla="*/ 316006 h 610608"/>
                <a:gd name="connsiteX8" fmla="*/ 330981 w 535528"/>
                <a:gd name="connsiteY8" fmla="*/ 190233 h 610608"/>
                <a:gd name="connsiteX9" fmla="*/ 281818 w 535528"/>
                <a:gd name="connsiteY9" fmla="*/ 59483 h 610608"/>
                <a:gd name="connsiteX10" fmla="*/ 170899 w 535528"/>
                <a:gd name="connsiteY10" fmla="*/ 11752 h 610608"/>
                <a:gd name="connsiteX11" fmla="*/ 138475 w 535528"/>
                <a:gd name="connsiteY11" fmla="*/ 33318 h 610608"/>
                <a:gd name="connsiteX12" fmla="*/ 135384 w 535528"/>
                <a:gd name="connsiteY12" fmla="*/ 34147 h 610608"/>
                <a:gd name="connsiteX13" fmla="*/ 72874 w 535528"/>
                <a:gd name="connsiteY13" fmla="*/ 33695 h 610608"/>
                <a:gd name="connsiteX14" fmla="*/ 21524 w 535528"/>
                <a:gd name="connsiteY14" fmla="*/ 64459 h 610608"/>
                <a:gd name="connsiteX15" fmla="*/ 8329 w 535528"/>
                <a:gd name="connsiteY15" fmla="*/ 122294 h 610608"/>
                <a:gd name="connsiteX16" fmla="*/ 15266 w 535528"/>
                <a:gd name="connsiteY16" fmla="*/ 135791 h 610608"/>
                <a:gd name="connsiteX17" fmla="*/ 18659 w 535528"/>
                <a:gd name="connsiteY17" fmla="*/ 140089 h 610608"/>
                <a:gd name="connsiteX18" fmla="*/ 14421 w 535528"/>
                <a:gd name="connsiteY18" fmla="*/ 143500 h 610608"/>
                <a:gd name="connsiteX19" fmla="*/ 14286 w 535528"/>
                <a:gd name="connsiteY19" fmla="*/ 143483 h 610608"/>
                <a:gd name="connsiteX20" fmla="*/ 562 w 535528"/>
                <a:gd name="connsiteY20" fmla="*/ 122746 h 610608"/>
                <a:gd name="connsiteX21" fmla="*/ 15190 w 535528"/>
                <a:gd name="connsiteY21" fmla="*/ 60011 h 610608"/>
                <a:gd name="connsiteX22" fmla="*/ 71215 w 535528"/>
                <a:gd name="connsiteY22" fmla="*/ 26230 h 610608"/>
                <a:gd name="connsiteX23" fmla="*/ 134630 w 535528"/>
                <a:gd name="connsiteY23" fmla="*/ 26230 h 610608"/>
                <a:gd name="connsiteX24" fmla="*/ 167807 w 535528"/>
                <a:gd name="connsiteY24" fmla="*/ 4589 h 610608"/>
                <a:gd name="connsiteX25" fmla="*/ 288001 w 535528"/>
                <a:gd name="connsiteY25" fmla="*/ 54959 h 610608"/>
                <a:gd name="connsiteX26" fmla="*/ 338446 w 535528"/>
                <a:gd name="connsiteY26" fmla="*/ 188423 h 610608"/>
                <a:gd name="connsiteX27" fmla="*/ 415735 w 535528"/>
                <a:gd name="connsiteY27" fmla="*/ 310125 h 610608"/>
                <a:gd name="connsiteX28" fmla="*/ 434209 w 535528"/>
                <a:gd name="connsiteY28" fmla="*/ 325809 h 610608"/>
                <a:gd name="connsiteX29" fmla="*/ 525372 w 535528"/>
                <a:gd name="connsiteY29" fmla="*/ 431374 h 610608"/>
                <a:gd name="connsiteX30" fmla="*/ 507124 w 535528"/>
                <a:gd name="connsiteY30" fmla="*/ 565969 h 610608"/>
                <a:gd name="connsiteX31" fmla="*/ 413623 w 535528"/>
                <a:gd name="connsiteY31" fmla="*/ 610608 h 61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35528" h="610608">
                  <a:moveTo>
                    <a:pt x="413623" y="610608"/>
                  </a:moveTo>
                  <a:cubicBezTo>
                    <a:pt x="401747" y="610646"/>
                    <a:pt x="389954" y="608708"/>
                    <a:pt x="378711" y="604878"/>
                  </a:cubicBezTo>
                  <a:cubicBezTo>
                    <a:pt x="376630" y="604169"/>
                    <a:pt x="375514" y="601907"/>
                    <a:pt x="376223" y="599825"/>
                  </a:cubicBezTo>
                  <a:cubicBezTo>
                    <a:pt x="376932" y="597744"/>
                    <a:pt x="379194" y="596628"/>
                    <a:pt x="381275" y="597337"/>
                  </a:cubicBezTo>
                  <a:cubicBezTo>
                    <a:pt x="424873" y="610910"/>
                    <a:pt x="472340" y="596643"/>
                    <a:pt x="501242" y="561294"/>
                  </a:cubicBezTo>
                  <a:cubicBezTo>
                    <a:pt x="528825" y="524980"/>
                    <a:pt x="535294" y="476850"/>
                    <a:pt x="518284" y="434541"/>
                  </a:cubicBezTo>
                  <a:cubicBezTo>
                    <a:pt x="501242" y="392315"/>
                    <a:pt x="464671" y="361550"/>
                    <a:pt x="429307" y="331765"/>
                  </a:cubicBezTo>
                  <a:cubicBezTo>
                    <a:pt x="423124" y="326563"/>
                    <a:pt x="416866" y="321284"/>
                    <a:pt x="410833" y="316006"/>
                  </a:cubicBezTo>
                  <a:cubicBezTo>
                    <a:pt x="366571" y="277776"/>
                    <a:pt x="342970" y="240150"/>
                    <a:pt x="330981" y="190233"/>
                  </a:cubicBezTo>
                  <a:cubicBezTo>
                    <a:pt x="320047" y="143483"/>
                    <a:pt x="307229" y="94923"/>
                    <a:pt x="281818" y="59483"/>
                  </a:cubicBezTo>
                  <a:cubicBezTo>
                    <a:pt x="260705" y="30075"/>
                    <a:pt x="209053" y="-3932"/>
                    <a:pt x="170899" y="11752"/>
                  </a:cubicBezTo>
                  <a:cubicBezTo>
                    <a:pt x="159053" y="17248"/>
                    <a:pt x="148119" y="24520"/>
                    <a:pt x="138475" y="33318"/>
                  </a:cubicBezTo>
                  <a:cubicBezTo>
                    <a:pt x="137601" y="33997"/>
                    <a:pt x="136485" y="34296"/>
                    <a:pt x="135384" y="34147"/>
                  </a:cubicBezTo>
                  <a:cubicBezTo>
                    <a:pt x="114708" y="30592"/>
                    <a:pt x="93595" y="30439"/>
                    <a:pt x="72874" y="33695"/>
                  </a:cubicBezTo>
                  <a:cubicBezTo>
                    <a:pt x="52455" y="37008"/>
                    <a:pt x="34079" y="48017"/>
                    <a:pt x="21524" y="64459"/>
                  </a:cubicBezTo>
                  <a:cubicBezTo>
                    <a:pt x="10832" y="81740"/>
                    <a:pt x="6195" y="102086"/>
                    <a:pt x="8329" y="122294"/>
                  </a:cubicBezTo>
                  <a:cubicBezTo>
                    <a:pt x="8706" y="128176"/>
                    <a:pt x="10742" y="135263"/>
                    <a:pt x="15266" y="135791"/>
                  </a:cubicBezTo>
                  <a:cubicBezTo>
                    <a:pt x="17377" y="136066"/>
                    <a:pt x="18885" y="137974"/>
                    <a:pt x="18659" y="140089"/>
                  </a:cubicBezTo>
                  <a:cubicBezTo>
                    <a:pt x="18433" y="142201"/>
                    <a:pt x="16533" y="143728"/>
                    <a:pt x="14421" y="143500"/>
                  </a:cubicBezTo>
                  <a:cubicBezTo>
                    <a:pt x="14376" y="143495"/>
                    <a:pt x="14331" y="143489"/>
                    <a:pt x="14286" y="143483"/>
                  </a:cubicBezTo>
                  <a:cubicBezTo>
                    <a:pt x="6745" y="142578"/>
                    <a:pt x="1391" y="134811"/>
                    <a:pt x="562" y="122746"/>
                  </a:cubicBezTo>
                  <a:cubicBezTo>
                    <a:pt x="-1806" y="100781"/>
                    <a:pt x="3352" y="78663"/>
                    <a:pt x="15190" y="60011"/>
                  </a:cubicBezTo>
                  <a:cubicBezTo>
                    <a:pt x="28838" y="41981"/>
                    <a:pt x="48896" y="29886"/>
                    <a:pt x="71215" y="26230"/>
                  </a:cubicBezTo>
                  <a:cubicBezTo>
                    <a:pt x="92215" y="22788"/>
                    <a:pt x="113630" y="22788"/>
                    <a:pt x="134630" y="26230"/>
                  </a:cubicBezTo>
                  <a:cubicBezTo>
                    <a:pt x="144523" y="17372"/>
                    <a:pt x="155713" y="10075"/>
                    <a:pt x="167807" y="4589"/>
                  </a:cubicBezTo>
                  <a:cubicBezTo>
                    <a:pt x="210184" y="-12829"/>
                    <a:pt x="264852" y="22686"/>
                    <a:pt x="288001" y="54959"/>
                  </a:cubicBezTo>
                  <a:cubicBezTo>
                    <a:pt x="314241" y="91529"/>
                    <a:pt x="327286" y="140919"/>
                    <a:pt x="338446" y="188423"/>
                  </a:cubicBezTo>
                  <a:cubicBezTo>
                    <a:pt x="349606" y="235927"/>
                    <a:pt x="372830" y="273026"/>
                    <a:pt x="415735" y="310125"/>
                  </a:cubicBezTo>
                  <a:cubicBezTo>
                    <a:pt x="421767" y="315403"/>
                    <a:pt x="427950" y="320606"/>
                    <a:pt x="434209" y="325809"/>
                  </a:cubicBezTo>
                  <a:cubicBezTo>
                    <a:pt x="470251" y="355970"/>
                    <a:pt x="507576" y="387640"/>
                    <a:pt x="525372" y="431374"/>
                  </a:cubicBezTo>
                  <a:cubicBezTo>
                    <a:pt x="543793" y="476277"/>
                    <a:pt x="536833" y="527596"/>
                    <a:pt x="507124" y="565969"/>
                  </a:cubicBezTo>
                  <a:cubicBezTo>
                    <a:pt x="484118" y="593974"/>
                    <a:pt x="449870" y="610329"/>
                    <a:pt x="413623" y="610608"/>
                  </a:cubicBezTo>
                  <a:close/>
                </a:path>
              </a:pathLst>
            </a:custGeom>
            <a:solidFill>
              <a:srgbClr val="231F20"/>
            </a:solidFill>
            <a:ln w="7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F67B5EF4-1CA6-4F7C-9B44-E0A10FADE71F}"/>
                </a:ext>
              </a:extLst>
            </p:cNvPr>
            <p:cNvSpPr/>
            <p:nvPr/>
          </p:nvSpPr>
          <p:spPr>
            <a:xfrm>
              <a:off x="8102353" y="5341390"/>
              <a:ext cx="341357" cy="127010"/>
            </a:xfrm>
            <a:custGeom>
              <a:avLst/>
              <a:gdLst>
                <a:gd name="connsiteX0" fmla="*/ 230816 w 230815"/>
                <a:gd name="connsiteY0" fmla="*/ 41623 h 85880"/>
                <a:gd name="connsiteX1" fmla="*/ 224708 w 230815"/>
                <a:gd name="connsiteY1" fmla="*/ 0 h 85880"/>
                <a:gd name="connsiteX2" fmla="*/ 102177 w 230815"/>
                <a:gd name="connsiteY2" fmla="*/ 33781 h 85880"/>
                <a:gd name="connsiteX3" fmla="*/ 78349 w 230815"/>
                <a:gd name="connsiteY3" fmla="*/ 2337 h 85880"/>
                <a:gd name="connsiteX4" fmla="*/ 1211 w 230815"/>
                <a:gd name="connsiteY4" fmla="*/ 81813 h 85880"/>
                <a:gd name="connsiteX5" fmla="*/ 230816 w 230815"/>
                <a:gd name="connsiteY5" fmla="*/ 41623 h 8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815" h="85880">
                  <a:moveTo>
                    <a:pt x="230816" y="41623"/>
                  </a:moveTo>
                  <a:lnTo>
                    <a:pt x="224708" y="0"/>
                  </a:lnTo>
                  <a:lnTo>
                    <a:pt x="102177" y="33781"/>
                  </a:lnTo>
                  <a:lnTo>
                    <a:pt x="78349" y="2337"/>
                  </a:lnTo>
                  <a:cubicBezTo>
                    <a:pt x="78349" y="2337"/>
                    <a:pt x="-11381" y="67411"/>
                    <a:pt x="1211" y="81813"/>
                  </a:cubicBezTo>
                  <a:cubicBezTo>
                    <a:pt x="13804" y="96215"/>
                    <a:pt x="145836" y="69899"/>
                    <a:pt x="230816" y="41623"/>
                  </a:cubicBezTo>
                  <a:close/>
                </a:path>
              </a:pathLst>
            </a:custGeom>
            <a:solidFill>
              <a:srgbClr val="231F20"/>
            </a:solidFill>
            <a:ln w="7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FE01EAC2-5584-49EB-8DBE-3598C94FF91B}"/>
                </a:ext>
              </a:extLst>
            </p:cNvPr>
            <p:cNvSpPr/>
            <p:nvPr/>
          </p:nvSpPr>
          <p:spPr>
            <a:xfrm>
              <a:off x="6794072" y="3233740"/>
              <a:ext cx="1045778" cy="821760"/>
            </a:xfrm>
            <a:custGeom>
              <a:avLst/>
              <a:gdLst>
                <a:gd name="connsiteX0" fmla="*/ 174020 w 707123"/>
                <a:gd name="connsiteY0" fmla="*/ 0 h 555649"/>
                <a:gd name="connsiteX1" fmla="*/ 333951 w 707123"/>
                <a:gd name="connsiteY1" fmla="*/ 7013 h 555649"/>
                <a:gd name="connsiteX2" fmla="*/ 373387 w 707123"/>
                <a:gd name="connsiteY2" fmla="*/ 149676 h 555649"/>
                <a:gd name="connsiteX3" fmla="*/ 528115 w 707123"/>
                <a:gd name="connsiteY3" fmla="*/ 155935 h 555649"/>
                <a:gd name="connsiteX4" fmla="*/ 578937 w 707123"/>
                <a:gd name="connsiteY4" fmla="*/ 17720 h 555649"/>
                <a:gd name="connsiteX5" fmla="*/ 707123 w 707123"/>
                <a:gd name="connsiteY5" fmla="*/ 23300 h 555649"/>
                <a:gd name="connsiteX6" fmla="*/ 683899 w 707123"/>
                <a:gd name="connsiteY6" fmla="*/ 555650 h 555649"/>
                <a:gd name="connsiteX7" fmla="*/ 150946 w 707123"/>
                <a:gd name="connsiteY7" fmla="*/ 532425 h 555649"/>
                <a:gd name="connsiteX8" fmla="*/ 151549 w 707123"/>
                <a:gd name="connsiteY8" fmla="*/ 519908 h 555649"/>
                <a:gd name="connsiteX9" fmla="*/ 158034 w 707123"/>
                <a:gd name="connsiteY9" fmla="*/ 364954 h 555649"/>
                <a:gd name="connsiteX10" fmla="*/ 154415 w 707123"/>
                <a:gd name="connsiteY10" fmla="*/ 341805 h 555649"/>
                <a:gd name="connsiteX11" fmla="*/ 127556 w 707123"/>
                <a:gd name="connsiteY11" fmla="*/ 329258 h 555649"/>
                <a:gd name="connsiteX12" fmla="*/ 124253 w 707123"/>
                <a:gd name="connsiteY12" fmla="*/ 330796 h 555649"/>
                <a:gd name="connsiteX13" fmla="*/ 18688 w 707123"/>
                <a:gd name="connsiteY13" fmla="*/ 303801 h 555649"/>
                <a:gd name="connsiteX14" fmla="*/ 19593 w 707123"/>
                <a:gd name="connsiteY14" fmla="*/ 193335 h 555649"/>
                <a:gd name="connsiteX15" fmla="*/ 124253 w 707123"/>
                <a:gd name="connsiteY15" fmla="*/ 169507 h 555649"/>
                <a:gd name="connsiteX16" fmla="*/ 167912 w 707123"/>
                <a:gd name="connsiteY16" fmla="*/ 144021 h 555649"/>
                <a:gd name="connsiteX17" fmla="*/ 173944 w 707123"/>
                <a:gd name="connsiteY17" fmla="*/ 9350 h 555649"/>
                <a:gd name="connsiteX18" fmla="*/ 174020 w 707123"/>
                <a:gd name="connsiteY18" fmla="*/ 0 h 55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07123" h="555649">
                  <a:moveTo>
                    <a:pt x="174020" y="0"/>
                  </a:moveTo>
                  <a:lnTo>
                    <a:pt x="333951" y="7013"/>
                  </a:lnTo>
                  <a:cubicBezTo>
                    <a:pt x="316231" y="67335"/>
                    <a:pt x="330030" y="117102"/>
                    <a:pt x="373387" y="149676"/>
                  </a:cubicBezTo>
                  <a:cubicBezTo>
                    <a:pt x="418885" y="183049"/>
                    <a:pt x="480068" y="185524"/>
                    <a:pt x="528115" y="155935"/>
                  </a:cubicBezTo>
                  <a:cubicBezTo>
                    <a:pt x="573357" y="127583"/>
                    <a:pt x="591077" y="78797"/>
                    <a:pt x="578937" y="17720"/>
                  </a:cubicBezTo>
                  <a:lnTo>
                    <a:pt x="707123" y="23300"/>
                  </a:lnTo>
                  <a:lnTo>
                    <a:pt x="683899" y="555650"/>
                  </a:lnTo>
                  <a:lnTo>
                    <a:pt x="150946" y="532425"/>
                  </a:lnTo>
                  <a:cubicBezTo>
                    <a:pt x="150946" y="528278"/>
                    <a:pt x="150946" y="524055"/>
                    <a:pt x="151549" y="519908"/>
                  </a:cubicBezTo>
                  <a:cubicBezTo>
                    <a:pt x="153736" y="468257"/>
                    <a:pt x="156149" y="416605"/>
                    <a:pt x="158034" y="364954"/>
                  </a:cubicBezTo>
                  <a:cubicBezTo>
                    <a:pt x="158396" y="357074"/>
                    <a:pt x="157167" y="349202"/>
                    <a:pt x="154415" y="341805"/>
                  </a:cubicBezTo>
                  <a:cubicBezTo>
                    <a:pt x="150463" y="330924"/>
                    <a:pt x="138437" y="325307"/>
                    <a:pt x="127556" y="329258"/>
                  </a:cubicBezTo>
                  <a:cubicBezTo>
                    <a:pt x="126410" y="329672"/>
                    <a:pt x="125309" y="330193"/>
                    <a:pt x="124253" y="330796"/>
                  </a:cubicBezTo>
                  <a:cubicBezTo>
                    <a:pt x="87049" y="347174"/>
                    <a:pt x="43466" y="336029"/>
                    <a:pt x="18688" y="303801"/>
                  </a:cubicBezTo>
                  <a:cubicBezTo>
                    <a:pt x="-6565" y="271189"/>
                    <a:pt x="-6188" y="225525"/>
                    <a:pt x="19593" y="193335"/>
                  </a:cubicBezTo>
                  <a:cubicBezTo>
                    <a:pt x="44416" y="161576"/>
                    <a:pt x="88127" y="151624"/>
                    <a:pt x="124253" y="169507"/>
                  </a:cubicBezTo>
                  <a:cubicBezTo>
                    <a:pt x="149287" y="181798"/>
                    <a:pt x="166404" y="172071"/>
                    <a:pt x="167912" y="144021"/>
                  </a:cubicBezTo>
                  <a:cubicBezTo>
                    <a:pt x="170249" y="98779"/>
                    <a:pt x="171908" y="54215"/>
                    <a:pt x="173944" y="9350"/>
                  </a:cubicBezTo>
                  <a:cubicBezTo>
                    <a:pt x="173718" y="6409"/>
                    <a:pt x="173869" y="3921"/>
                    <a:pt x="174020" y="0"/>
                  </a:cubicBezTo>
                  <a:close/>
                </a:path>
              </a:pathLst>
            </a:custGeom>
            <a:solidFill>
              <a:srgbClr val="FFFFFF"/>
            </a:solidFill>
            <a:ln w="7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D3C6612D-1086-4AFA-871F-CE603DFC0169}"/>
                </a:ext>
              </a:extLst>
            </p:cNvPr>
            <p:cNvSpPr/>
            <p:nvPr/>
          </p:nvSpPr>
          <p:spPr>
            <a:xfrm>
              <a:off x="6789087" y="3228163"/>
              <a:ext cx="1056793" cy="832948"/>
            </a:xfrm>
            <a:custGeom>
              <a:avLst/>
              <a:gdLst>
                <a:gd name="connsiteX0" fmla="*/ 687119 w 714571"/>
                <a:gd name="connsiteY0" fmla="*/ 563191 h 563214"/>
                <a:gd name="connsiteX1" fmla="*/ 687119 w 714571"/>
                <a:gd name="connsiteY1" fmla="*/ 563191 h 563214"/>
                <a:gd name="connsiteX2" fmla="*/ 154166 w 714571"/>
                <a:gd name="connsiteY2" fmla="*/ 539967 h 563214"/>
                <a:gd name="connsiteX3" fmla="*/ 151527 w 714571"/>
                <a:gd name="connsiteY3" fmla="*/ 538685 h 563214"/>
                <a:gd name="connsiteX4" fmla="*/ 150547 w 714571"/>
                <a:gd name="connsiteY4" fmla="*/ 535970 h 563214"/>
                <a:gd name="connsiteX5" fmla="*/ 152809 w 714571"/>
                <a:gd name="connsiteY5" fmla="*/ 485676 h 563214"/>
                <a:gd name="connsiteX6" fmla="*/ 157635 w 714571"/>
                <a:gd name="connsiteY6" fmla="*/ 368574 h 563214"/>
                <a:gd name="connsiteX7" fmla="*/ 154242 w 714571"/>
                <a:gd name="connsiteY7" fmla="*/ 346933 h 563214"/>
                <a:gd name="connsiteX8" fmla="*/ 144891 w 714571"/>
                <a:gd name="connsiteY8" fmla="*/ 336829 h 563214"/>
                <a:gd name="connsiteX9" fmla="*/ 129057 w 714571"/>
                <a:gd name="connsiteY9" fmla="*/ 337960 h 563214"/>
                <a:gd name="connsiteX10" fmla="*/ 19420 w 714571"/>
                <a:gd name="connsiteY10" fmla="*/ 309910 h 563214"/>
                <a:gd name="connsiteX11" fmla="*/ 20400 w 714571"/>
                <a:gd name="connsiteY11" fmla="*/ 194769 h 563214"/>
                <a:gd name="connsiteX12" fmla="*/ 129132 w 714571"/>
                <a:gd name="connsiteY12" fmla="*/ 169885 h 563214"/>
                <a:gd name="connsiteX13" fmla="*/ 156353 w 714571"/>
                <a:gd name="connsiteY13" fmla="*/ 172298 h 563214"/>
                <a:gd name="connsiteX14" fmla="*/ 167362 w 714571"/>
                <a:gd name="connsiteY14" fmla="*/ 147566 h 563214"/>
                <a:gd name="connsiteX15" fmla="*/ 171660 w 714571"/>
                <a:gd name="connsiteY15" fmla="*/ 53161 h 563214"/>
                <a:gd name="connsiteX16" fmla="*/ 173394 w 714571"/>
                <a:gd name="connsiteY16" fmla="*/ 12970 h 563214"/>
                <a:gd name="connsiteX17" fmla="*/ 173394 w 714571"/>
                <a:gd name="connsiteY17" fmla="*/ 3620 h 563214"/>
                <a:gd name="connsiteX18" fmla="*/ 174601 w 714571"/>
                <a:gd name="connsiteY18" fmla="*/ 981 h 563214"/>
                <a:gd name="connsiteX19" fmla="*/ 177315 w 714571"/>
                <a:gd name="connsiteY19" fmla="*/ 1 h 563214"/>
                <a:gd name="connsiteX20" fmla="*/ 337246 w 714571"/>
                <a:gd name="connsiteY20" fmla="*/ 7014 h 563214"/>
                <a:gd name="connsiteX21" fmla="*/ 340187 w 714571"/>
                <a:gd name="connsiteY21" fmla="*/ 8597 h 563214"/>
                <a:gd name="connsiteX22" fmla="*/ 340715 w 714571"/>
                <a:gd name="connsiteY22" fmla="*/ 11839 h 563214"/>
                <a:gd name="connsiteX23" fmla="*/ 379020 w 714571"/>
                <a:gd name="connsiteY23" fmla="*/ 150431 h 563214"/>
                <a:gd name="connsiteX24" fmla="*/ 529827 w 714571"/>
                <a:gd name="connsiteY24" fmla="*/ 156464 h 563214"/>
                <a:gd name="connsiteX25" fmla="*/ 578915 w 714571"/>
                <a:gd name="connsiteY25" fmla="*/ 22170 h 563214"/>
                <a:gd name="connsiteX26" fmla="*/ 579744 w 714571"/>
                <a:gd name="connsiteY26" fmla="*/ 19003 h 563214"/>
                <a:gd name="connsiteX27" fmla="*/ 582761 w 714571"/>
                <a:gd name="connsiteY27" fmla="*/ 17721 h 563214"/>
                <a:gd name="connsiteX28" fmla="*/ 710947 w 714571"/>
                <a:gd name="connsiteY28" fmla="*/ 23301 h 563214"/>
                <a:gd name="connsiteX29" fmla="*/ 713586 w 714571"/>
                <a:gd name="connsiteY29" fmla="*/ 24507 h 563214"/>
                <a:gd name="connsiteX30" fmla="*/ 714566 w 714571"/>
                <a:gd name="connsiteY30" fmla="*/ 27222 h 563214"/>
                <a:gd name="connsiteX31" fmla="*/ 691342 w 714571"/>
                <a:gd name="connsiteY31" fmla="*/ 559572 h 563214"/>
                <a:gd name="connsiteX32" fmla="*/ 690135 w 714571"/>
                <a:gd name="connsiteY32" fmla="*/ 562211 h 563214"/>
                <a:gd name="connsiteX33" fmla="*/ 687119 w 714571"/>
                <a:gd name="connsiteY33" fmla="*/ 563191 h 563214"/>
                <a:gd name="connsiteX34" fmla="*/ 157786 w 714571"/>
                <a:gd name="connsiteY34" fmla="*/ 532577 h 563214"/>
                <a:gd name="connsiteX35" fmla="*/ 683274 w 714571"/>
                <a:gd name="connsiteY35" fmla="*/ 555198 h 563214"/>
                <a:gd name="connsiteX36" fmla="*/ 705895 w 714571"/>
                <a:gd name="connsiteY36" fmla="*/ 30313 h 563214"/>
                <a:gd name="connsiteX37" fmla="*/ 586832 w 714571"/>
                <a:gd name="connsiteY37" fmla="*/ 25261 h 563214"/>
                <a:gd name="connsiteX38" fmla="*/ 533522 w 714571"/>
                <a:gd name="connsiteY38" fmla="*/ 162722 h 563214"/>
                <a:gd name="connsiteX39" fmla="*/ 374496 w 714571"/>
                <a:gd name="connsiteY39" fmla="*/ 156313 h 563214"/>
                <a:gd name="connsiteX40" fmla="*/ 332420 w 714571"/>
                <a:gd name="connsiteY40" fmla="*/ 14328 h 563214"/>
                <a:gd name="connsiteX41" fmla="*/ 181010 w 714571"/>
                <a:gd name="connsiteY41" fmla="*/ 7692 h 563214"/>
                <a:gd name="connsiteX42" fmla="*/ 181010 w 714571"/>
                <a:gd name="connsiteY42" fmla="*/ 13272 h 563214"/>
                <a:gd name="connsiteX43" fmla="*/ 179351 w 714571"/>
                <a:gd name="connsiteY43" fmla="*/ 53462 h 563214"/>
                <a:gd name="connsiteX44" fmla="*/ 175053 w 714571"/>
                <a:gd name="connsiteY44" fmla="*/ 147943 h 563214"/>
                <a:gd name="connsiteX45" fmla="*/ 159972 w 714571"/>
                <a:gd name="connsiteY45" fmla="*/ 178859 h 563214"/>
                <a:gd name="connsiteX46" fmla="*/ 125664 w 714571"/>
                <a:gd name="connsiteY46" fmla="*/ 176596 h 563214"/>
                <a:gd name="connsiteX47" fmla="*/ 26131 w 714571"/>
                <a:gd name="connsiteY47" fmla="*/ 199218 h 563214"/>
                <a:gd name="connsiteX48" fmla="*/ 25226 w 714571"/>
                <a:gd name="connsiteY48" fmla="*/ 304783 h 563214"/>
                <a:gd name="connsiteX49" fmla="*/ 125739 w 714571"/>
                <a:gd name="connsiteY49" fmla="*/ 330722 h 563214"/>
                <a:gd name="connsiteX50" fmla="*/ 147531 w 714571"/>
                <a:gd name="connsiteY50" fmla="*/ 329364 h 563214"/>
                <a:gd name="connsiteX51" fmla="*/ 161103 w 714571"/>
                <a:gd name="connsiteY51" fmla="*/ 343766 h 563214"/>
                <a:gd name="connsiteX52" fmla="*/ 165024 w 714571"/>
                <a:gd name="connsiteY52" fmla="*/ 368423 h 563214"/>
                <a:gd name="connsiteX53" fmla="*/ 160123 w 714571"/>
                <a:gd name="connsiteY53" fmla="*/ 485601 h 56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14571" h="563214">
                  <a:moveTo>
                    <a:pt x="687119" y="563191"/>
                  </a:moveTo>
                  <a:lnTo>
                    <a:pt x="687119" y="563191"/>
                  </a:lnTo>
                  <a:lnTo>
                    <a:pt x="154166" y="539967"/>
                  </a:lnTo>
                  <a:cubicBezTo>
                    <a:pt x="153156" y="539891"/>
                    <a:pt x="152213" y="539431"/>
                    <a:pt x="151527" y="538685"/>
                  </a:cubicBezTo>
                  <a:cubicBezTo>
                    <a:pt x="150856" y="537946"/>
                    <a:pt x="150502" y="536966"/>
                    <a:pt x="150547" y="535970"/>
                  </a:cubicBezTo>
                  <a:lnTo>
                    <a:pt x="152809" y="485676"/>
                  </a:lnTo>
                  <a:cubicBezTo>
                    <a:pt x="154468" y="446692"/>
                    <a:pt x="156202" y="407633"/>
                    <a:pt x="157635" y="368574"/>
                  </a:cubicBezTo>
                  <a:cubicBezTo>
                    <a:pt x="157974" y="361207"/>
                    <a:pt x="156820" y="353848"/>
                    <a:pt x="154242" y="346933"/>
                  </a:cubicBezTo>
                  <a:cubicBezTo>
                    <a:pt x="152688" y="342402"/>
                    <a:pt x="149288" y="338729"/>
                    <a:pt x="144891" y="336829"/>
                  </a:cubicBezTo>
                  <a:cubicBezTo>
                    <a:pt x="139681" y="335004"/>
                    <a:pt x="133950" y="335412"/>
                    <a:pt x="129057" y="337960"/>
                  </a:cubicBezTo>
                  <a:cubicBezTo>
                    <a:pt x="90405" y="354881"/>
                    <a:pt x="45193" y="343314"/>
                    <a:pt x="19420" y="309910"/>
                  </a:cubicBezTo>
                  <a:cubicBezTo>
                    <a:pt x="-6836" y="275896"/>
                    <a:pt x="-6429" y="228331"/>
                    <a:pt x="20400" y="194769"/>
                  </a:cubicBezTo>
                  <a:cubicBezTo>
                    <a:pt x="46256" y="161889"/>
                    <a:pt x="91551" y="151522"/>
                    <a:pt x="129132" y="169885"/>
                  </a:cubicBezTo>
                  <a:cubicBezTo>
                    <a:pt x="140292" y="175315"/>
                    <a:pt x="149717" y="176219"/>
                    <a:pt x="156353" y="172298"/>
                  </a:cubicBezTo>
                  <a:cubicBezTo>
                    <a:pt x="162988" y="168377"/>
                    <a:pt x="166683" y="159932"/>
                    <a:pt x="167362" y="147566"/>
                  </a:cubicBezTo>
                  <a:cubicBezTo>
                    <a:pt x="169021" y="116123"/>
                    <a:pt x="170378" y="84076"/>
                    <a:pt x="171660" y="53161"/>
                  </a:cubicBezTo>
                  <a:cubicBezTo>
                    <a:pt x="172188" y="39739"/>
                    <a:pt x="172791" y="26317"/>
                    <a:pt x="173394" y="12970"/>
                  </a:cubicBezTo>
                  <a:lnTo>
                    <a:pt x="173394" y="3620"/>
                  </a:lnTo>
                  <a:cubicBezTo>
                    <a:pt x="173447" y="2619"/>
                    <a:pt x="173877" y="1674"/>
                    <a:pt x="174601" y="981"/>
                  </a:cubicBezTo>
                  <a:cubicBezTo>
                    <a:pt x="175355" y="328"/>
                    <a:pt x="176320" y="-22"/>
                    <a:pt x="177315" y="1"/>
                  </a:cubicBezTo>
                  <a:lnTo>
                    <a:pt x="337246" y="7014"/>
                  </a:lnTo>
                  <a:cubicBezTo>
                    <a:pt x="338430" y="7017"/>
                    <a:pt x="339531" y="7612"/>
                    <a:pt x="340187" y="8597"/>
                  </a:cubicBezTo>
                  <a:cubicBezTo>
                    <a:pt x="340851" y="9540"/>
                    <a:pt x="341047" y="10735"/>
                    <a:pt x="340715" y="11839"/>
                  </a:cubicBezTo>
                  <a:cubicBezTo>
                    <a:pt x="323674" y="70503"/>
                    <a:pt x="336869" y="118686"/>
                    <a:pt x="379020" y="150431"/>
                  </a:cubicBezTo>
                  <a:cubicBezTo>
                    <a:pt x="423372" y="182966"/>
                    <a:pt x="483017" y="185352"/>
                    <a:pt x="529827" y="156464"/>
                  </a:cubicBezTo>
                  <a:cubicBezTo>
                    <a:pt x="573260" y="129092"/>
                    <a:pt x="590678" y="81060"/>
                    <a:pt x="578915" y="22170"/>
                  </a:cubicBezTo>
                  <a:cubicBezTo>
                    <a:pt x="578659" y="21042"/>
                    <a:pt x="578968" y="19860"/>
                    <a:pt x="579744" y="19003"/>
                  </a:cubicBezTo>
                  <a:cubicBezTo>
                    <a:pt x="580453" y="18074"/>
                    <a:pt x="581599" y="17587"/>
                    <a:pt x="582761" y="17721"/>
                  </a:cubicBezTo>
                  <a:lnTo>
                    <a:pt x="710947" y="23301"/>
                  </a:lnTo>
                  <a:cubicBezTo>
                    <a:pt x="711957" y="23317"/>
                    <a:pt x="712915" y="23755"/>
                    <a:pt x="713586" y="24507"/>
                  </a:cubicBezTo>
                  <a:cubicBezTo>
                    <a:pt x="714264" y="25242"/>
                    <a:pt x="714619" y="26221"/>
                    <a:pt x="714566" y="27222"/>
                  </a:cubicBezTo>
                  <a:lnTo>
                    <a:pt x="691342" y="559572"/>
                  </a:lnTo>
                  <a:cubicBezTo>
                    <a:pt x="691327" y="560582"/>
                    <a:pt x="690889" y="561540"/>
                    <a:pt x="690135" y="562211"/>
                  </a:cubicBezTo>
                  <a:cubicBezTo>
                    <a:pt x="689321" y="562957"/>
                    <a:pt x="688220" y="563312"/>
                    <a:pt x="687119" y="563191"/>
                  </a:cubicBezTo>
                  <a:close/>
                  <a:moveTo>
                    <a:pt x="157786" y="532577"/>
                  </a:moveTo>
                  <a:lnTo>
                    <a:pt x="683274" y="555198"/>
                  </a:lnTo>
                  <a:lnTo>
                    <a:pt x="705895" y="30313"/>
                  </a:lnTo>
                  <a:lnTo>
                    <a:pt x="586832" y="25261"/>
                  </a:lnTo>
                  <a:cubicBezTo>
                    <a:pt x="597464" y="85584"/>
                    <a:pt x="578613" y="134220"/>
                    <a:pt x="533522" y="162722"/>
                  </a:cubicBezTo>
                  <a:cubicBezTo>
                    <a:pt x="484125" y="193058"/>
                    <a:pt x="421291" y="190526"/>
                    <a:pt x="374496" y="156313"/>
                  </a:cubicBezTo>
                  <a:cubicBezTo>
                    <a:pt x="330686" y="123286"/>
                    <a:pt x="316133" y="74424"/>
                    <a:pt x="332420" y="14328"/>
                  </a:cubicBezTo>
                  <a:lnTo>
                    <a:pt x="181010" y="7692"/>
                  </a:lnTo>
                  <a:lnTo>
                    <a:pt x="181010" y="13272"/>
                  </a:lnTo>
                  <a:cubicBezTo>
                    <a:pt x="180482" y="26694"/>
                    <a:pt x="179879" y="40040"/>
                    <a:pt x="179351" y="53462"/>
                  </a:cubicBezTo>
                  <a:cubicBezTo>
                    <a:pt x="178069" y="84453"/>
                    <a:pt x="176712" y="116500"/>
                    <a:pt x="175053" y="147943"/>
                  </a:cubicBezTo>
                  <a:cubicBezTo>
                    <a:pt x="174223" y="163024"/>
                    <a:pt x="169171" y="173656"/>
                    <a:pt x="159972" y="178859"/>
                  </a:cubicBezTo>
                  <a:cubicBezTo>
                    <a:pt x="150773" y="184061"/>
                    <a:pt x="139236" y="183307"/>
                    <a:pt x="125664" y="176596"/>
                  </a:cubicBezTo>
                  <a:cubicBezTo>
                    <a:pt x="91302" y="159739"/>
                    <a:pt x="49830" y="169164"/>
                    <a:pt x="26131" y="199218"/>
                  </a:cubicBezTo>
                  <a:cubicBezTo>
                    <a:pt x="1549" y="229997"/>
                    <a:pt x="1180" y="273588"/>
                    <a:pt x="25226" y="304783"/>
                  </a:cubicBezTo>
                  <a:cubicBezTo>
                    <a:pt x="48820" y="335457"/>
                    <a:pt x="90254" y="346149"/>
                    <a:pt x="125739" y="330722"/>
                  </a:cubicBezTo>
                  <a:cubicBezTo>
                    <a:pt x="132488" y="327230"/>
                    <a:pt x="140397" y="326740"/>
                    <a:pt x="147531" y="329364"/>
                  </a:cubicBezTo>
                  <a:cubicBezTo>
                    <a:pt x="153902" y="332011"/>
                    <a:pt x="158841" y="337251"/>
                    <a:pt x="161103" y="343766"/>
                  </a:cubicBezTo>
                  <a:cubicBezTo>
                    <a:pt x="164052" y="351638"/>
                    <a:pt x="165386" y="360023"/>
                    <a:pt x="165024" y="368423"/>
                  </a:cubicBezTo>
                  <a:cubicBezTo>
                    <a:pt x="163592" y="407482"/>
                    <a:pt x="161857" y="446542"/>
                    <a:pt x="160123" y="485601"/>
                  </a:cubicBezTo>
                  <a:close/>
                </a:path>
              </a:pathLst>
            </a:custGeom>
            <a:solidFill>
              <a:srgbClr val="231F20"/>
            </a:solidFill>
            <a:ln w="7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CDC53FE1-72EC-4E68-ACCA-764AACE0A2D2}"/>
                </a:ext>
              </a:extLst>
            </p:cNvPr>
            <p:cNvSpPr/>
            <p:nvPr/>
          </p:nvSpPr>
          <p:spPr>
            <a:xfrm>
              <a:off x="7337188" y="3459346"/>
              <a:ext cx="937728" cy="474847"/>
            </a:xfrm>
            <a:custGeom>
              <a:avLst/>
              <a:gdLst>
                <a:gd name="connsiteX0" fmla="*/ 533220 w 634063"/>
                <a:gd name="connsiteY0" fmla="*/ 28119 h 321077"/>
                <a:gd name="connsiteX1" fmla="*/ 521457 w 634063"/>
                <a:gd name="connsiteY1" fmla="*/ 50740 h 321077"/>
                <a:gd name="connsiteX2" fmla="*/ 360244 w 634063"/>
                <a:gd name="connsiteY2" fmla="*/ 218061 h 321077"/>
                <a:gd name="connsiteX3" fmla="*/ 182065 w 634063"/>
                <a:gd name="connsiteY3" fmla="*/ 195440 h 321077"/>
                <a:gd name="connsiteX4" fmla="*/ 132676 w 634063"/>
                <a:gd name="connsiteY4" fmla="*/ 170481 h 321077"/>
                <a:gd name="connsiteX5" fmla="*/ 83739 w 634063"/>
                <a:gd name="connsiteY5" fmla="*/ 120187 h 321077"/>
                <a:gd name="connsiteX6" fmla="*/ 68658 w 634063"/>
                <a:gd name="connsiteY6" fmla="*/ 116266 h 321077"/>
                <a:gd name="connsiteX7" fmla="*/ 70242 w 634063"/>
                <a:gd name="connsiteY7" fmla="*/ 128331 h 321077"/>
                <a:gd name="connsiteX8" fmla="*/ 98443 w 634063"/>
                <a:gd name="connsiteY8" fmla="*/ 165429 h 321077"/>
                <a:gd name="connsiteX9" fmla="*/ 59459 w 634063"/>
                <a:gd name="connsiteY9" fmla="*/ 151781 h 321077"/>
                <a:gd name="connsiteX10" fmla="*/ 24321 w 634063"/>
                <a:gd name="connsiteY10" fmla="*/ 142054 h 321077"/>
                <a:gd name="connsiteX11" fmla="*/ 18138 w 634063"/>
                <a:gd name="connsiteY11" fmla="*/ 144090 h 321077"/>
                <a:gd name="connsiteX12" fmla="*/ 16856 w 634063"/>
                <a:gd name="connsiteY12" fmla="*/ 150047 h 321077"/>
                <a:gd name="connsiteX13" fmla="*/ 19194 w 634063"/>
                <a:gd name="connsiteY13" fmla="*/ 152158 h 321077"/>
                <a:gd name="connsiteX14" fmla="*/ 48224 w 634063"/>
                <a:gd name="connsiteY14" fmla="*/ 165354 h 321077"/>
                <a:gd name="connsiteX15" fmla="*/ 19797 w 634063"/>
                <a:gd name="connsiteY15" fmla="*/ 157813 h 321077"/>
                <a:gd name="connsiteX16" fmla="*/ 8712 w 634063"/>
                <a:gd name="connsiteY16" fmla="*/ 162488 h 321077"/>
                <a:gd name="connsiteX17" fmla="*/ 15423 w 634063"/>
                <a:gd name="connsiteY17" fmla="*/ 173271 h 321077"/>
                <a:gd name="connsiteX18" fmla="*/ 43549 w 634063"/>
                <a:gd name="connsiteY18" fmla="*/ 186014 h 321077"/>
                <a:gd name="connsiteX19" fmla="*/ 19571 w 634063"/>
                <a:gd name="connsiteY19" fmla="*/ 176136 h 321077"/>
                <a:gd name="connsiteX20" fmla="*/ 4490 w 634063"/>
                <a:gd name="connsiteY20" fmla="*/ 177795 h 321077"/>
                <a:gd name="connsiteX21" fmla="*/ 4490 w 634063"/>
                <a:gd name="connsiteY21" fmla="*/ 187522 h 321077"/>
                <a:gd name="connsiteX22" fmla="*/ 12030 w 634063"/>
                <a:gd name="connsiteY22" fmla="*/ 194309 h 321077"/>
                <a:gd name="connsiteX23" fmla="*/ 37290 w 634063"/>
                <a:gd name="connsiteY23" fmla="*/ 205921 h 321077"/>
                <a:gd name="connsiteX24" fmla="*/ 13387 w 634063"/>
                <a:gd name="connsiteY24" fmla="*/ 197627 h 321077"/>
                <a:gd name="connsiteX25" fmla="*/ 2303 w 634063"/>
                <a:gd name="connsiteY25" fmla="*/ 197627 h 321077"/>
                <a:gd name="connsiteX26" fmla="*/ 2906 w 634063"/>
                <a:gd name="connsiteY26" fmla="*/ 211124 h 321077"/>
                <a:gd name="connsiteX27" fmla="*/ 25075 w 634063"/>
                <a:gd name="connsiteY27" fmla="*/ 225752 h 321077"/>
                <a:gd name="connsiteX28" fmla="*/ 59082 w 634063"/>
                <a:gd name="connsiteY28" fmla="*/ 239853 h 321077"/>
                <a:gd name="connsiteX29" fmla="*/ 287706 w 634063"/>
                <a:gd name="connsiteY29" fmla="*/ 319780 h 321077"/>
                <a:gd name="connsiteX30" fmla="*/ 555163 w 634063"/>
                <a:gd name="connsiteY30" fmla="*/ 236836 h 321077"/>
                <a:gd name="connsiteX31" fmla="*/ 633206 w 634063"/>
                <a:gd name="connsiteY31" fmla="*/ 67857 h 321077"/>
                <a:gd name="connsiteX32" fmla="*/ 610057 w 634063"/>
                <a:gd name="connsiteY32" fmla="*/ 7534 h 321077"/>
                <a:gd name="connsiteX33" fmla="*/ 542193 w 634063"/>
                <a:gd name="connsiteY33" fmla="*/ 16356 h 321077"/>
                <a:gd name="connsiteX34" fmla="*/ 533220 w 634063"/>
                <a:gd name="connsiteY34" fmla="*/ 28119 h 32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34063" h="321077">
                  <a:moveTo>
                    <a:pt x="533220" y="28119"/>
                  </a:moveTo>
                  <a:cubicBezTo>
                    <a:pt x="528832" y="35408"/>
                    <a:pt x="524903" y="42963"/>
                    <a:pt x="521457" y="50740"/>
                  </a:cubicBezTo>
                  <a:cubicBezTo>
                    <a:pt x="488430" y="120187"/>
                    <a:pt x="445676" y="205695"/>
                    <a:pt x="360244" y="218061"/>
                  </a:cubicBezTo>
                  <a:cubicBezTo>
                    <a:pt x="300298" y="226732"/>
                    <a:pt x="238618" y="215120"/>
                    <a:pt x="182065" y="195440"/>
                  </a:cubicBezTo>
                  <a:cubicBezTo>
                    <a:pt x="164474" y="189573"/>
                    <a:pt x="147832" y="181166"/>
                    <a:pt x="132676" y="170481"/>
                  </a:cubicBezTo>
                  <a:cubicBezTo>
                    <a:pt x="114730" y="156833"/>
                    <a:pt x="99574" y="136323"/>
                    <a:pt x="83739" y="120187"/>
                  </a:cubicBezTo>
                  <a:cubicBezTo>
                    <a:pt x="79743" y="116040"/>
                    <a:pt x="72730" y="111893"/>
                    <a:pt x="68658" y="116266"/>
                  </a:cubicBezTo>
                  <a:cubicBezTo>
                    <a:pt x="64586" y="120639"/>
                    <a:pt x="67904" y="124636"/>
                    <a:pt x="70242" y="128331"/>
                  </a:cubicBezTo>
                  <a:cubicBezTo>
                    <a:pt x="78529" y="141504"/>
                    <a:pt x="87969" y="153915"/>
                    <a:pt x="98443" y="165429"/>
                  </a:cubicBezTo>
                  <a:cubicBezTo>
                    <a:pt x="85700" y="160302"/>
                    <a:pt x="72655" y="155778"/>
                    <a:pt x="59459" y="151781"/>
                  </a:cubicBezTo>
                  <a:cubicBezTo>
                    <a:pt x="48020" y="147611"/>
                    <a:pt x="36272" y="144361"/>
                    <a:pt x="24321" y="142054"/>
                  </a:cubicBezTo>
                  <a:cubicBezTo>
                    <a:pt x="22097" y="142069"/>
                    <a:pt x="19932" y="142778"/>
                    <a:pt x="18138" y="144090"/>
                  </a:cubicBezTo>
                  <a:cubicBezTo>
                    <a:pt x="16351" y="145523"/>
                    <a:pt x="15815" y="148011"/>
                    <a:pt x="16856" y="150047"/>
                  </a:cubicBezTo>
                  <a:cubicBezTo>
                    <a:pt x="17467" y="150922"/>
                    <a:pt x="18266" y="151638"/>
                    <a:pt x="19194" y="152158"/>
                  </a:cubicBezTo>
                  <a:cubicBezTo>
                    <a:pt x="28129" y="158040"/>
                    <a:pt x="37924" y="162488"/>
                    <a:pt x="48224" y="165354"/>
                  </a:cubicBezTo>
                  <a:cubicBezTo>
                    <a:pt x="39356" y="160943"/>
                    <a:pt x="29682" y="158379"/>
                    <a:pt x="19797" y="157813"/>
                  </a:cubicBezTo>
                  <a:cubicBezTo>
                    <a:pt x="15499" y="157813"/>
                    <a:pt x="10145" y="158417"/>
                    <a:pt x="8712" y="162488"/>
                  </a:cubicBezTo>
                  <a:cubicBezTo>
                    <a:pt x="7280" y="166560"/>
                    <a:pt x="11502" y="170858"/>
                    <a:pt x="15423" y="173271"/>
                  </a:cubicBezTo>
                  <a:cubicBezTo>
                    <a:pt x="24215" y="178700"/>
                    <a:pt x="33671" y="182983"/>
                    <a:pt x="43549" y="186014"/>
                  </a:cubicBezTo>
                  <a:cubicBezTo>
                    <a:pt x="35812" y="182131"/>
                    <a:pt x="27797" y="178828"/>
                    <a:pt x="19571" y="176136"/>
                  </a:cubicBezTo>
                  <a:cubicBezTo>
                    <a:pt x="14443" y="174478"/>
                    <a:pt x="7808" y="173422"/>
                    <a:pt x="4490" y="177795"/>
                  </a:cubicBezTo>
                  <a:cubicBezTo>
                    <a:pt x="2559" y="180751"/>
                    <a:pt x="2559" y="184567"/>
                    <a:pt x="4490" y="187522"/>
                  </a:cubicBezTo>
                  <a:cubicBezTo>
                    <a:pt x="6458" y="190327"/>
                    <a:pt x="9037" y="192650"/>
                    <a:pt x="12030" y="194309"/>
                  </a:cubicBezTo>
                  <a:cubicBezTo>
                    <a:pt x="19932" y="199225"/>
                    <a:pt x="28415" y="203123"/>
                    <a:pt x="37290" y="205921"/>
                  </a:cubicBezTo>
                  <a:lnTo>
                    <a:pt x="13387" y="197627"/>
                  </a:lnTo>
                  <a:cubicBezTo>
                    <a:pt x="9911" y="195839"/>
                    <a:pt x="5779" y="195839"/>
                    <a:pt x="2303" y="197627"/>
                  </a:cubicBezTo>
                  <a:cubicBezTo>
                    <a:pt x="-1542" y="200718"/>
                    <a:pt x="-34" y="207052"/>
                    <a:pt x="2906" y="211124"/>
                  </a:cubicBezTo>
                  <a:cubicBezTo>
                    <a:pt x="9052" y="217669"/>
                    <a:pt x="16645" y="222676"/>
                    <a:pt x="25075" y="225752"/>
                  </a:cubicBezTo>
                  <a:cubicBezTo>
                    <a:pt x="36159" y="231038"/>
                    <a:pt x="47508" y="235743"/>
                    <a:pt x="59082" y="239853"/>
                  </a:cubicBezTo>
                  <a:cubicBezTo>
                    <a:pt x="136069" y="270014"/>
                    <a:pt x="203254" y="312768"/>
                    <a:pt x="287706" y="319780"/>
                  </a:cubicBezTo>
                  <a:cubicBezTo>
                    <a:pt x="380980" y="327321"/>
                    <a:pt x="485641" y="302287"/>
                    <a:pt x="555163" y="236836"/>
                  </a:cubicBezTo>
                  <a:cubicBezTo>
                    <a:pt x="597238" y="197250"/>
                    <a:pt x="640746" y="129009"/>
                    <a:pt x="633206" y="67857"/>
                  </a:cubicBezTo>
                  <a:cubicBezTo>
                    <a:pt x="630717" y="47875"/>
                    <a:pt x="627626" y="20277"/>
                    <a:pt x="610057" y="7534"/>
                  </a:cubicBezTo>
                  <a:cubicBezTo>
                    <a:pt x="591281" y="-6416"/>
                    <a:pt x="557274" y="446"/>
                    <a:pt x="542193" y="16356"/>
                  </a:cubicBezTo>
                  <a:cubicBezTo>
                    <a:pt x="538830" y="19982"/>
                    <a:pt x="535829" y="23920"/>
                    <a:pt x="533220" y="28119"/>
                  </a:cubicBezTo>
                  <a:close/>
                </a:path>
              </a:pathLst>
            </a:custGeom>
            <a:solidFill>
              <a:srgbClr val="FFFFFF"/>
            </a:solidFill>
            <a:ln w="7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CD4676F0-091A-44BC-840A-CDC16B90161B}"/>
                </a:ext>
              </a:extLst>
            </p:cNvPr>
            <p:cNvSpPr/>
            <p:nvPr/>
          </p:nvSpPr>
          <p:spPr>
            <a:xfrm>
              <a:off x="7330971" y="3452921"/>
              <a:ext cx="948445" cy="487271"/>
            </a:xfrm>
            <a:custGeom>
              <a:avLst/>
              <a:gdLst>
                <a:gd name="connsiteX0" fmla="*/ 326068 w 641309"/>
                <a:gd name="connsiteY0" fmla="*/ 329479 h 329478"/>
                <a:gd name="connsiteX1" fmla="*/ 291759 w 641309"/>
                <a:gd name="connsiteY1" fmla="*/ 328046 h 329478"/>
                <a:gd name="connsiteX2" fmla="*/ 125871 w 641309"/>
                <a:gd name="connsiteY2" fmla="*/ 275263 h 329478"/>
                <a:gd name="connsiteX3" fmla="*/ 61703 w 641309"/>
                <a:gd name="connsiteY3" fmla="*/ 247590 h 329478"/>
                <a:gd name="connsiteX4" fmla="*/ 54163 w 641309"/>
                <a:gd name="connsiteY4" fmla="*/ 244876 h 329478"/>
                <a:gd name="connsiteX5" fmla="*/ 27093 w 641309"/>
                <a:gd name="connsiteY5" fmla="*/ 233414 h 329478"/>
                <a:gd name="connsiteX6" fmla="*/ 22644 w 641309"/>
                <a:gd name="connsiteY6" fmla="*/ 231228 h 329478"/>
                <a:gd name="connsiteX7" fmla="*/ 3642 w 641309"/>
                <a:gd name="connsiteY7" fmla="*/ 217580 h 329478"/>
                <a:gd name="connsiteX8" fmla="*/ 3642 w 641309"/>
                <a:gd name="connsiteY8" fmla="*/ 198955 h 329478"/>
                <a:gd name="connsiteX9" fmla="*/ 8468 w 641309"/>
                <a:gd name="connsiteY9" fmla="*/ 196844 h 329478"/>
                <a:gd name="connsiteX10" fmla="*/ 5527 w 641309"/>
                <a:gd name="connsiteY10" fmla="*/ 193300 h 329478"/>
                <a:gd name="connsiteX11" fmla="*/ 5527 w 641309"/>
                <a:gd name="connsiteY11" fmla="*/ 179350 h 329478"/>
                <a:gd name="connsiteX12" fmla="*/ 11409 w 641309"/>
                <a:gd name="connsiteY12" fmla="*/ 175278 h 329478"/>
                <a:gd name="connsiteX13" fmla="*/ 9071 w 641309"/>
                <a:gd name="connsiteY13" fmla="*/ 165099 h 329478"/>
                <a:gd name="connsiteX14" fmla="*/ 19326 w 641309"/>
                <a:gd name="connsiteY14" fmla="*/ 158011 h 329478"/>
                <a:gd name="connsiteX15" fmla="*/ 17976 w 641309"/>
                <a:gd name="connsiteY15" fmla="*/ 146466 h 329478"/>
                <a:gd name="connsiteX16" fmla="*/ 19326 w 641309"/>
                <a:gd name="connsiteY16" fmla="*/ 145117 h 329478"/>
                <a:gd name="connsiteX17" fmla="*/ 27771 w 641309"/>
                <a:gd name="connsiteY17" fmla="*/ 142251 h 329478"/>
                <a:gd name="connsiteX18" fmla="*/ 57933 w 641309"/>
                <a:gd name="connsiteY18" fmla="*/ 149792 h 329478"/>
                <a:gd name="connsiteX19" fmla="*/ 64191 w 641309"/>
                <a:gd name="connsiteY19" fmla="*/ 151752 h 329478"/>
                <a:gd name="connsiteX20" fmla="*/ 89602 w 641309"/>
                <a:gd name="connsiteY20" fmla="*/ 160197 h 329478"/>
                <a:gd name="connsiteX21" fmla="*/ 70751 w 641309"/>
                <a:gd name="connsiteY21" fmla="*/ 133957 h 329478"/>
                <a:gd name="connsiteX22" fmla="*/ 69469 w 641309"/>
                <a:gd name="connsiteY22" fmla="*/ 117443 h 329478"/>
                <a:gd name="connsiteX23" fmla="*/ 76105 w 641309"/>
                <a:gd name="connsiteY23" fmla="*/ 114276 h 329478"/>
                <a:gd name="connsiteX24" fmla="*/ 89828 w 641309"/>
                <a:gd name="connsiteY24" fmla="*/ 121138 h 329478"/>
                <a:gd name="connsiteX25" fmla="*/ 105889 w 641309"/>
                <a:gd name="connsiteY25" fmla="*/ 138707 h 329478"/>
                <a:gd name="connsiteX26" fmla="*/ 138313 w 641309"/>
                <a:gd name="connsiteY26" fmla="*/ 171131 h 329478"/>
                <a:gd name="connsiteX27" fmla="*/ 186647 w 641309"/>
                <a:gd name="connsiteY27" fmla="*/ 195486 h 329478"/>
                <a:gd name="connsiteX28" fmla="*/ 363091 w 641309"/>
                <a:gd name="connsiteY28" fmla="*/ 218107 h 329478"/>
                <a:gd name="connsiteX29" fmla="*/ 521439 w 641309"/>
                <a:gd name="connsiteY29" fmla="*/ 52672 h 329478"/>
                <a:gd name="connsiteX30" fmla="*/ 533428 w 641309"/>
                <a:gd name="connsiteY30" fmla="*/ 30051 h 329478"/>
                <a:gd name="connsiteX31" fmla="*/ 533428 w 641309"/>
                <a:gd name="connsiteY31" fmla="*/ 30051 h 329478"/>
                <a:gd name="connsiteX32" fmla="*/ 543004 w 641309"/>
                <a:gd name="connsiteY32" fmla="*/ 17534 h 329478"/>
                <a:gd name="connsiteX33" fmla="*/ 615920 w 641309"/>
                <a:gd name="connsiteY33" fmla="*/ 8259 h 329478"/>
                <a:gd name="connsiteX34" fmla="*/ 640426 w 641309"/>
                <a:gd name="connsiteY34" fmla="*/ 70392 h 329478"/>
                <a:gd name="connsiteX35" fmla="*/ 640426 w 641309"/>
                <a:gd name="connsiteY35" fmla="*/ 71523 h 329478"/>
                <a:gd name="connsiteX36" fmla="*/ 561177 w 641309"/>
                <a:gd name="connsiteY36" fmla="*/ 243745 h 329478"/>
                <a:gd name="connsiteX37" fmla="*/ 326068 w 641309"/>
                <a:gd name="connsiteY37" fmla="*/ 329479 h 329478"/>
                <a:gd name="connsiteX38" fmla="*/ 11333 w 641309"/>
                <a:gd name="connsiteY38" fmla="*/ 204459 h 329478"/>
                <a:gd name="connsiteX39" fmla="*/ 9071 w 641309"/>
                <a:gd name="connsiteY39" fmla="*/ 205063 h 329478"/>
                <a:gd name="connsiteX40" fmla="*/ 10428 w 641309"/>
                <a:gd name="connsiteY40" fmla="*/ 213357 h 329478"/>
                <a:gd name="connsiteX41" fmla="*/ 26640 w 641309"/>
                <a:gd name="connsiteY41" fmla="*/ 224592 h 329478"/>
                <a:gd name="connsiteX42" fmla="*/ 31240 w 641309"/>
                <a:gd name="connsiteY42" fmla="*/ 226930 h 329478"/>
                <a:gd name="connsiteX43" fmla="*/ 57556 w 641309"/>
                <a:gd name="connsiteY43" fmla="*/ 238014 h 329478"/>
                <a:gd name="connsiteX44" fmla="*/ 65096 w 641309"/>
                <a:gd name="connsiteY44" fmla="*/ 240804 h 329478"/>
                <a:gd name="connsiteX45" fmla="*/ 129566 w 641309"/>
                <a:gd name="connsiteY45" fmla="*/ 268628 h 329478"/>
                <a:gd name="connsiteX46" fmla="*/ 292664 w 641309"/>
                <a:gd name="connsiteY46" fmla="*/ 320506 h 329478"/>
                <a:gd name="connsiteX47" fmla="*/ 557256 w 641309"/>
                <a:gd name="connsiteY47" fmla="*/ 238693 h 329478"/>
                <a:gd name="connsiteX48" fmla="*/ 634092 w 641309"/>
                <a:gd name="connsiteY48" fmla="*/ 72804 h 329478"/>
                <a:gd name="connsiteX49" fmla="*/ 634092 w 641309"/>
                <a:gd name="connsiteY49" fmla="*/ 71673 h 329478"/>
                <a:gd name="connsiteX50" fmla="*/ 612526 w 641309"/>
                <a:gd name="connsiteY50" fmla="*/ 14744 h 329478"/>
                <a:gd name="connsiteX51" fmla="*/ 549564 w 641309"/>
                <a:gd name="connsiteY51" fmla="*/ 23113 h 329478"/>
                <a:gd name="connsiteX52" fmla="*/ 540893 w 641309"/>
                <a:gd name="connsiteY52" fmla="*/ 34424 h 329478"/>
                <a:gd name="connsiteX53" fmla="*/ 540893 w 641309"/>
                <a:gd name="connsiteY53" fmla="*/ 34424 h 329478"/>
                <a:gd name="connsiteX54" fmla="*/ 529356 w 641309"/>
                <a:gd name="connsiteY54" fmla="*/ 56442 h 329478"/>
                <a:gd name="connsiteX55" fmla="*/ 365353 w 641309"/>
                <a:gd name="connsiteY55" fmla="*/ 226100 h 329478"/>
                <a:gd name="connsiteX56" fmla="*/ 185365 w 641309"/>
                <a:gd name="connsiteY56" fmla="*/ 203027 h 329478"/>
                <a:gd name="connsiteX57" fmla="*/ 134920 w 641309"/>
                <a:gd name="connsiteY57" fmla="*/ 177540 h 329478"/>
                <a:gd name="connsiteX58" fmla="*/ 101441 w 641309"/>
                <a:gd name="connsiteY58" fmla="*/ 144212 h 329478"/>
                <a:gd name="connsiteX59" fmla="*/ 85606 w 641309"/>
                <a:gd name="connsiteY59" fmla="*/ 126869 h 329478"/>
                <a:gd name="connsiteX60" fmla="*/ 77538 w 641309"/>
                <a:gd name="connsiteY60" fmla="*/ 122269 h 329478"/>
                <a:gd name="connsiteX61" fmla="*/ 76331 w 641309"/>
                <a:gd name="connsiteY61" fmla="*/ 122797 h 329478"/>
                <a:gd name="connsiteX62" fmla="*/ 78367 w 641309"/>
                <a:gd name="connsiteY62" fmla="*/ 130337 h 329478"/>
                <a:gd name="connsiteX63" fmla="*/ 105814 w 641309"/>
                <a:gd name="connsiteY63" fmla="*/ 167361 h 329478"/>
                <a:gd name="connsiteX64" fmla="*/ 106191 w 641309"/>
                <a:gd name="connsiteY64" fmla="*/ 172036 h 329478"/>
                <a:gd name="connsiteX65" fmla="*/ 101667 w 641309"/>
                <a:gd name="connsiteY65" fmla="*/ 173393 h 329478"/>
                <a:gd name="connsiteX66" fmla="*/ 62909 w 641309"/>
                <a:gd name="connsiteY66" fmla="*/ 159896 h 329478"/>
                <a:gd name="connsiteX67" fmla="*/ 56500 w 641309"/>
                <a:gd name="connsiteY67" fmla="*/ 157860 h 329478"/>
                <a:gd name="connsiteX68" fmla="*/ 29128 w 641309"/>
                <a:gd name="connsiteY68" fmla="*/ 150319 h 329478"/>
                <a:gd name="connsiteX69" fmla="*/ 25207 w 641309"/>
                <a:gd name="connsiteY69" fmla="*/ 151451 h 329478"/>
                <a:gd name="connsiteX70" fmla="*/ 24680 w 641309"/>
                <a:gd name="connsiteY70" fmla="*/ 152657 h 329478"/>
                <a:gd name="connsiteX71" fmla="*/ 25811 w 641309"/>
                <a:gd name="connsiteY71" fmla="*/ 153486 h 329478"/>
                <a:gd name="connsiteX72" fmla="*/ 38554 w 641309"/>
                <a:gd name="connsiteY72" fmla="*/ 160574 h 329478"/>
                <a:gd name="connsiteX73" fmla="*/ 54539 w 641309"/>
                <a:gd name="connsiteY73" fmla="*/ 166531 h 329478"/>
                <a:gd name="connsiteX74" fmla="*/ 56349 w 641309"/>
                <a:gd name="connsiteY74" fmla="*/ 171206 h 329478"/>
                <a:gd name="connsiteX75" fmla="*/ 51825 w 641309"/>
                <a:gd name="connsiteY75" fmla="*/ 173544 h 329478"/>
                <a:gd name="connsiteX76" fmla="*/ 36066 w 641309"/>
                <a:gd name="connsiteY76" fmla="*/ 167738 h 329478"/>
                <a:gd name="connsiteX77" fmla="*/ 24152 w 641309"/>
                <a:gd name="connsiteY77" fmla="*/ 166003 h 329478"/>
                <a:gd name="connsiteX78" fmla="*/ 16611 w 641309"/>
                <a:gd name="connsiteY78" fmla="*/ 168115 h 329478"/>
                <a:gd name="connsiteX79" fmla="*/ 21739 w 641309"/>
                <a:gd name="connsiteY79" fmla="*/ 174524 h 329478"/>
                <a:gd name="connsiteX80" fmla="*/ 27168 w 641309"/>
                <a:gd name="connsiteY80" fmla="*/ 177691 h 329478"/>
                <a:gd name="connsiteX81" fmla="*/ 49789 w 641309"/>
                <a:gd name="connsiteY81" fmla="*/ 187041 h 329478"/>
                <a:gd name="connsiteX82" fmla="*/ 51599 w 641309"/>
                <a:gd name="connsiteY82" fmla="*/ 191791 h 329478"/>
                <a:gd name="connsiteX83" fmla="*/ 46999 w 641309"/>
                <a:gd name="connsiteY83" fmla="*/ 194054 h 329478"/>
                <a:gd name="connsiteX84" fmla="*/ 24378 w 641309"/>
                <a:gd name="connsiteY84" fmla="*/ 184628 h 329478"/>
                <a:gd name="connsiteX85" fmla="*/ 22870 w 641309"/>
                <a:gd name="connsiteY85" fmla="*/ 184100 h 329478"/>
                <a:gd name="connsiteX86" fmla="*/ 12163 w 641309"/>
                <a:gd name="connsiteY86" fmla="*/ 184100 h 329478"/>
                <a:gd name="connsiteX87" fmla="*/ 12615 w 641309"/>
                <a:gd name="connsiteY87" fmla="*/ 189605 h 329478"/>
                <a:gd name="connsiteX88" fmla="*/ 19024 w 641309"/>
                <a:gd name="connsiteY88" fmla="*/ 195185 h 329478"/>
                <a:gd name="connsiteX89" fmla="*/ 42399 w 641309"/>
                <a:gd name="connsiteY89" fmla="*/ 206118 h 329478"/>
                <a:gd name="connsiteX90" fmla="*/ 43455 w 641309"/>
                <a:gd name="connsiteY90" fmla="*/ 206495 h 329478"/>
                <a:gd name="connsiteX91" fmla="*/ 45499 w 641309"/>
                <a:gd name="connsiteY91" fmla="*/ 211419 h 329478"/>
                <a:gd name="connsiteX92" fmla="*/ 41193 w 641309"/>
                <a:gd name="connsiteY92" fmla="*/ 213659 h 329478"/>
                <a:gd name="connsiteX93" fmla="*/ 40062 w 641309"/>
                <a:gd name="connsiteY93" fmla="*/ 213659 h 329478"/>
                <a:gd name="connsiteX94" fmla="*/ 16536 w 641309"/>
                <a:gd name="connsiteY94" fmla="*/ 206118 h 329478"/>
                <a:gd name="connsiteX95" fmla="*/ 11333 w 641309"/>
                <a:gd name="connsiteY95" fmla="*/ 204459 h 329478"/>
                <a:gd name="connsiteX96" fmla="*/ 537425 w 641309"/>
                <a:gd name="connsiteY96" fmla="*/ 32464 h 329478"/>
                <a:gd name="connsiteX97" fmla="*/ 537425 w 641309"/>
                <a:gd name="connsiteY97" fmla="*/ 32464 h 329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641309" h="329478">
                  <a:moveTo>
                    <a:pt x="326068" y="329479"/>
                  </a:moveTo>
                  <a:cubicBezTo>
                    <a:pt x="314758" y="329479"/>
                    <a:pt x="303447" y="329026"/>
                    <a:pt x="291759" y="328046"/>
                  </a:cubicBezTo>
                  <a:cubicBezTo>
                    <a:pt x="230909" y="322918"/>
                    <a:pt x="180011" y="299920"/>
                    <a:pt x="125871" y="275263"/>
                  </a:cubicBezTo>
                  <a:cubicBezTo>
                    <a:pt x="105135" y="265838"/>
                    <a:pt x="83645" y="256111"/>
                    <a:pt x="61703" y="247590"/>
                  </a:cubicBezTo>
                  <a:lnTo>
                    <a:pt x="54163" y="244876"/>
                  </a:lnTo>
                  <a:cubicBezTo>
                    <a:pt x="44948" y="241528"/>
                    <a:pt x="35907" y="237705"/>
                    <a:pt x="27093" y="233414"/>
                  </a:cubicBezTo>
                  <a:lnTo>
                    <a:pt x="22644" y="231228"/>
                  </a:lnTo>
                  <a:cubicBezTo>
                    <a:pt x="15269" y="228340"/>
                    <a:pt x="8732" y="223650"/>
                    <a:pt x="3642" y="217580"/>
                  </a:cubicBezTo>
                  <a:cubicBezTo>
                    <a:pt x="-1214" y="212324"/>
                    <a:pt x="-1214" y="204210"/>
                    <a:pt x="3642" y="198955"/>
                  </a:cubicBezTo>
                  <a:cubicBezTo>
                    <a:pt x="5045" y="197854"/>
                    <a:pt x="6703" y="197130"/>
                    <a:pt x="8468" y="196844"/>
                  </a:cubicBezTo>
                  <a:cubicBezTo>
                    <a:pt x="7329" y="195803"/>
                    <a:pt x="6341" y="194612"/>
                    <a:pt x="5527" y="193300"/>
                  </a:cubicBezTo>
                  <a:cubicBezTo>
                    <a:pt x="2699" y="189077"/>
                    <a:pt x="2699" y="183572"/>
                    <a:pt x="5527" y="179350"/>
                  </a:cubicBezTo>
                  <a:cubicBezTo>
                    <a:pt x="6982" y="177382"/>
                    <a:pt x="9049" y="175949"/>
                    <a:pt x="11409" y="175278"/>
                  </a:cubicBezTo>
                  <a:cubicBezTo>
                    <a:pt x="8875" y="172541"/>
                    <a:pt x="7985" y="168665"/>
                    <a:pt x="9071" y="165099"/>
                  </a:cubicBezTo>
                  <a:cubicBezTo>
                    <a:pt x="10775" y="160906"/>
                    <a:pt x="14802" y="158124"/>
                    <a:pt x="19326" y="158011"/>
                  </a:cubicBezTo>
                  <a:cubicBezTo>
                    <a:pt x="15767" y="155198"/>
                    <a:pt x="15164" y="150025"/>
                    <a:pt x="17976" y="146466"/>
                  </a:cubicBezTo>
                  <a:cubicBezTo>
                    <a:pt x="18376" y="145969"/>
                    <a:pt x="18828" y="145509"/>
                    <a:pt x="19326" y="145117"/>
                  </a:cubicBezTo>
                  <a:cubicBezTo>
                    <a:pt x="21739" y="143239"/>
                    <a:pt x="24717" y="142236"/>
                    <a:pt x="27771" y="142251"/>
                  </a:cubicBezTo>
                  <a:cubicBezTo>
                    <a:pt x="38102" y="143488"/>
                    <a:pt x="48236" y="146021"/>
                    <a:pt x="57933" y="149792"/>
                  </a:cubicBezTo>
                  <a:lnTo>
                    <a:pt x="64191" y="151752"/>
                  </a:lnTo>
                  <a:cubicBezTo>
                    <a:pt x="72712" y="154316"/>
                    <a:pt x="81157" y="157106"/>
                    <a:pt x="89602" y="160197"/>
                  </a:cubicBezTo>
                  <a:cubicBezTo>
                    <a:pt x="82771" y="151858"/>
                    <a:pt x="76474" y="143088"/>
                    <a:pt x="70751" y="133957"/>
                  </a:cubicBezTo>
                  <a:cubicBezTo>
                    <a:pt x="65322" y="125361"/>
                    <a:pt x="67056" y="120233"/>
                    <a:pt x="69469" y="117443"/>
                  </a:cubicBezTo>
                  <a:cubicBezTo>
                    <a:pt x="71098" y="115445"/>
                    <a:pt x="73534" y="114284"/>
                    <a:pt x="76105" y="114276"/>
                  </a:cubicBezTo>
                  <a:cubicBezTo>
                    <a:pt x="81398" y="114699"/>
                    <a:pt x="86315" y="117164"/>
                    <a:pt x="89828" y="121138"/>
                  </a:cubicBezTo>
                  <a:cubicBezTo>
                    <a:pt x="95257" y="126643"/>
                    <a:pt x="100687" y="132826"/>
                    <a:pt x="105889" y="138707"/>
                  </a:cubicBezTo>
                  <a:cubicBezTo>
                    <a:pt x="115654" y="150508"/>
                    <a:pt x="126512" y="161366"/>
                    <a:pt x="138313" y="171131"/>
                  </a:cubicBezTo>
                  <a:cubicBezTo>
                    <a:pt x="153167" y="181537"/>
                    <a:pt x="169447" y="189741"/>
                    <a:pt x="186647" y="195486"/>
                  </a:cubicBezTo>
                  <a:cubicBezTo>
                    <a:pt x="251041" y="218107"/>
                    <a:pt x="310384" y="225648"/>
                    <a:pt x="363091" y="218107"/>
                  </a:cubicBezTo>
                  <a:cubicBezTo>
                    <a:pt x="449051" y="205666"/>
                    <a:pt x="492559" y="113598"/>
                    <a:pt x="521439" y="52672"/>
                  </a:cubicBezTo>
                  <a:cubicBezTo>
                    <a:pt x="524938" y="44877"/>
                    <a:pt x="528942" y="37321"/>
                    <a:pt x="533428" y="30051"/>
                  </a:cubicBezTo>
                  <a:lnTo>
                    <a:pt x="533428" y="30051"/>
                  </a:lnTo>
                  <a:cubicBezTo>
                    <a:pt x="536203" y="25575"/>
                    <a:pt x="539408" y="21382"/>
                    <a:pt x="543004" y="17534"/>
                  </a:cubicBezTo>
                  <a:cubicBezTo>
                    <a:pt x="558990" y="719"/>
                    <a:pt x="595108" y="-7123"/>
                    <a:pt x="615920" y="8259"/>
                  </a:cubicBezTo>
                  <a:cubicBezTo>
                    <a:pt x="634469" y="22058"/>
                    <a:pt x="637937" y="49957"/>
                    <a:pt x="640426" y="70392"/>
                  </a:cubicBezTo>
                  <a:lnTo>
                    <a:pt x="640426" y="71523"/>
                  </a:lnTo>
                  <a:cubicBezTo>
                    <a:pt x="647966" y="131846"/>
                    <a:pt x="606042" y="201594"/>
                    <a:pt x="561177" y="243745"/>
                  </a:cubicBezTo>
                  <a:cubicBezTo>
                    <a:pt x="504247" y="298639"/>
                    <a:pt x="417834" y="329479"/>
                    <a:pt x="326068" y="329479"/>
                  </a:cubicBezTo>
                  <a:close/>
                  <a:moveTo>
                    <a:pt x="11333" y="204459"/>
                  </a:moveTo>
                  <a:cubicBezTo>
                    <a:pt x="10534" y="204444"/>
                    <a:pt x="9750" y="204655"/>
                    <a:pt x="9071" y="205063"/>
                  </a:cubicBezTo>
                  <a:cubicBezTo>
                    <a:pt x="7337" y="206495"/>
                    <a:pt x="8392" y="210567"/>
                    <a:pt x="10428" y="213357"/>
                  </a:cubicBezTo>
                  <a:cubicBezTo>
                    <a:pt x="14779" y="218432"/>
                    <a:pt x="20359" y="222300"/>
                    <a:pt x="26640" y="224592"/>
                  </a:cubicBezTo>
                  <a:lnTo>
                    <a:pt x="31240" y="226930"/>
                  </a:lnTo>
                  <a:cubicBezTo>
                    <a:pt x="39821" y="231069"/>
                    <a:pt x="48598" y="234772"/>
                    <a:pt x="57556" y="238014"/>
                  </a:cubicBezTo>
                  <a:lnTo>
                    <a:pt x="65096" y="240804"/>
                  </a:lnTo>
                  <a:cubicBezTo>
                    <a:pt x="87189" y="249400"/>
                    <a:pt x="108755" y="259202"/>
                    <a:pt x="129566" y="268628"/>
                  </a:cubicBezTo>
                  <a:cubicBezTo>
                    <a:pt x="182801" y="292757"/>
                    <a:pt x="233020" y="315529"/>
                    <a:pt x="292664" y="320506"/>
                  </a:cubicBezTo>
                  <a:cubicBezTo>
                    <a:pt x="394761" y="329026"/>
                    <a:pt x="493690" y="298488"/>
                    <a:pt x="557256" y="238693"/>
                  </a:cubicBezTo>
                  <a:cubicBezTo>
                    <a:pt x="600688" y="197824"/>
                    <a:pt x="641255" y="130715"/>
                    <a:pt x="634092" y="72804"/>
                  </a:cubicBezTo>
                  <a:lnTo>
                    <a:pt x="634092" y="71673"/>
                  </a:lnTo>
                  <a:cubicBezTo>
                    <a:pt x="631679" y="52672"/>
                    <a:pt x="628512" y="26431"/>
                    <a:pt x="612526" y="14744"/>
                  </a:cubicBezTo>
                  <a:cubicBezTo>
                    <a:pt x="595184" y="1850"/>
                    <a:pt x="563439" y="8561"/>
                    <a:pt x="549564" y="23113"/>
                  </a:cubicBezTo>
                  <a:cubicBezTo>
                    <a:pt x="546337" y="26611"/>
                    <a:pt x="543434" y="30397"/>
                    <a:pt x="540893" y="34424"/>
                  </a:cubicBezTo>
                  <a:lnTo>
                    <a:pt x="540893" y="34424"/>
                  </a:lnTo>
                  <a:cubicBezTo>
                    <a:pt x="536588" y="41514"/>
                    <a:pt x="532734" y="48868"/>
                    <a:pt x="529356" y="56442"/>
                  </a:cubicBezTo>
                  <a:cubicBezTo>
                    <a:pt x="499873" y="118801"/>
                    <a:pt x="455310" y="213055"/>
                    <a:pt x="365353" y="226100"/>
                  </a:cubicBezTo>
                  <a:cubicBezTo>
                    <a:pt x="311440" y="233641"/>
                    <a:pt x="250891" y="226100"/>
                    <a:pt x="185365" y="203027"/>
                  </a:cubicBezTo>
                  <a:cubicBezTo>
                    <a:pt x="167441" y="196934"/>
                    <a:pt x="150460" y="188353"/>
                    <a:pt x="134920" y="177540"/>
                  </a:cubicBezTo>
                  <a:cubicBezTo>
                    <a:pt x="122735" y="167511"/>
                    <a:pt x="111522" y="156352"/>
                    <a:pt x="101441" y="144212"/>
                  </a:cubicBezTo>
                  <a:cubicBezTo>
                    <a:pt x="96011" y="138029"/>
                    <a:pt x="90884" y="132298"/>
                    <a:pt x="85606" y="126869"/>
                  </a:cubicBezTo>
                  <a:cubicBezTo>
                    <a:pt x="83517" y="124464"/>
                    <a:pt x="80674" y="122842"/>
                    <a:pt x="77538" y="122269"/>
                  </a:cubicBezTo>
                  <a:cubicBezTo>
                    <a:pt x="77078" y="122254"/>
                    <a:pt x="76633" y="122443"/>
                    <a:pt x="76331" y="122797"/>
                  </a:cubicBezTo>
                  <a:cubicBezTo>
                    <a:pt x="75351" y="123928"/>
                    <a:pt x="76331" y="126869"/>
                    <a:pt x="78367" y="130337"/>
                  </a:cubicBezTo>
                  <a:cubicBezTo>
                    <a:pt x="86428" y="143450"/>
                    <a:pt x="95612" y="155839"/>
                    <a:pt x="105814" y="167361"/>
                  </a:cubicBezTo>
                  <a:cubicBezTo>
                    <a:pt x="107013" y="168643"/>
                    <a:pt x="107171" y="170580"/>
                    <a:pt x="106191" y="172036"/>
                  </a:cubicBezTo>
                  <a:cubicBezTo>
                    <a:pt x="105188" y="173491"/>
                    <a:pt x="103303" y="174057"/>
                    <a:pt x="101667" y="173393"/>
                  </a:cubicBezTo>
                  <a:cubicBezTo>
                    <a:pt x="88999" y="168341"/>
                    <a:pt x="75954" y="163817"/>
                    <a:pt x="62909" y="159896"/>
                  </a:cubicBezTo>
                  <a:lnTo>
                    <a:pt x="56500" y="157860"/>
                  </a:lnTo>
                  <a:cubicBezTo>
                    <a:pt x="47602" y="154587"/>
                    <a:pt x="38448" y="152061"/>
                    <a:pt x="29128" y="150319"/>
                  </a:cubicBezTo>
                  <a:cubicBezTo>
                    <a:pt x="27741" y="150327"/>
                    <a:pt x="26384" y="150719"/>
                    <a:pt x="25207" y="151451"/>
                  </a:cubicBezTo>
                  <a:cubicBezTo>
                    <a:pt x="24846" y="151745"/>
                    <a:pt x="24650" y="152189"/>
                    <a:pt x="24680" y="152657"/>
                  </a:cubicBezTo>
                  <a:cubicBezTo>
                    <a:pt x="25011" y="152989"/>
                    <a:pt x="25396" y="153268"/>
                    <a:pt x="25811" y="153486"/>
                  </a:cubicBezTo>
                  <a:cubicBezTo>
                    <a:pt x="29860" y="156186"/>
                    <a:pt x="34128" y="158554"/>
                    <a:pt x="38554" y="160574"/>
                  </a:cubicBezTo>
                  <a:cubicBezTo>
                    <a:pt x="44081" y="161984"/>
                    <a:pt x="49442" y="163983"/>
                    <a:pt x="54539" y="166531"/>
                  </a:cubicBezTo>
                  <a:cubicBezTo>
                    <a:pt x="56266" y="167376"/>
                    <a:pt x="57058" y="169412"/>
                    <a:pt x="56349" y="171206"/>
                  </a:cubicBezTo>
                  <a:cubicBezTo>
                    <a:pt x="55618" y="172993"/>
                    <a:pt x="53703" y="173981"/>
                    <a:pt x="51825" y="173544"/>
                  </a:cubicBezTo>
                  <a:cubicBezTo>
                    <a:pt x="46426" y="172036"/>
                    <a:pt x="41155" y="170098"/>
                    <a:pt x="36066" y="167738"/>
                  </a:cubicBezTo>
                  <a:cubicBezTo>
                    <a:pt x="32152" y="166825"/>
                    <a:pt x="28163" y="166245"/>
                    <a:pt x="24152" y="166003"/>
                  </a:cubicBezTo>
                  <a:cubicBezTo>
                    <a:pt x="20985" y="166003"/>
                    <a:pt x="17516" y="166456"/>
                    <a:pt x="16611" y="168115"/>
                  </a:cubicBezTo>
                  <a:cubicBezTo>
                    <a:pt x="15707" y="169774"/>
                    <a:pt x="18723" y="172639"/>
                    <a:pt x="21739" y="174524"/>
                  </a:cubicBezTo>
                  <a:cubicBezTo>
                    <a:pt x="23473" y="175655"/>
                    <a:pt x="25358" y="176711"/>
                    <a:pt x="27168" y="177691"/>
                  </a:cubicBezTo>
                  <a:cubicBezTo>
                    <a:pt x="34904" y="180308"/>
                    <a:pt x="42460" y="183437"/>
                    <a:pt x="49789" y="187041"/>
                  </a:cubicBezTo>
                  <a:cubicBezTo>
                    <a:pt x="51501" y="187946"/>
                    <a:pt x="52277" y="189982"/>
                    <a:pt x="51599" y="191791"/>
                  </a:cubicBezTo>
                  <a:cubicBezTo>
                    <a:pt x="50837" y="193579"/>
                    <a:pt x="48884" y="194544"/>
                    <a:pt x="46999" y="194054"/>
                  </a:cubicBezTo>
                  <a:cubicBezTo>
                    <a:pt x="39172" y="191648"/>
                    <a:pt x="31594" y="188496"/>
                    <a:pt x="24378" y="184628"/>
                  </a:cubicBezTo>
                  <a:lnTo>
                    <a:pt x="22870" y="184100"/>
                  </a:lnTo>
                  <a:cubicBezTo>
                    <a:pt x="20306" y="183271"/>
                    <a:pt x="14199" y="181687"/>
                    <a:pt x="12163" y="184100"/>
                  </a:cubicBezTo>
                  <a:cubicBezTo>
                    <a:pt x="11250" y="185872"/>
                    <a:pt x="11424" y="188006"/>
                    <a:pt x="12615" y="189605"/>
                  </a:cubicBezTo>
                  <a:cubicBezTo>
                    <a:pt x="14289" y="191942"/>
                    <a:pt x="16483" y="193850"/>
                    <a:pt x="19024" y="195185"/>
                  </a:cubicBezTo>
                  <a:cubicBezTo>
                    <a:pt x="26354" y="199747"/>
                    <a:pt x="34203" y="203419"/>
                    <a:pt x="42399" y="206118"/>
                  </a:cubicBezTo>
                  <a:lnTo>
                    <a:pt x="43455" y="206495"/>
                  </a:lnTo>
                  <a:cubicBezTo>
                    <a:pt x="45378" y="207294"/>
                    <a:pt x="46290" y="209496"/>
                    <a:pt x="45499" y="211419"/>
                  </a:cubicBezTo>
                  <a:cubicBezTo>
                    <a:pt x="44797" y="213116"/>
                    <a:pt x="42980" y="214058"/>
                    <a:pt x="41193" y="213659"/>
                  </a:cubicBezTo>
                  <a:lnTo>
                    <a:pt x="40062" y="213659"/>
                  </a:lnTo>
                  <a:lnTo>
                    <a:pt x="16536" y="206118"/>
                  </a:lnTo>
                  <a:cubicBezTo>
                    <a:pt x="14885" y="205334"/>
                    <a:pt x="13135" y="204776"/>
                    <a:pt x="11333" y="204459"/>
                  </a:cubicBezTo>
                  <a:close/>
                  <a:moveTo>
                    <a:pt x="537425" y="32464"/>
                  </a:moveTo>
                  <a:lnTo>
                    <a:pt x="537425" y="32464"/>
                  </a:lnTo>
                  <a:close/>
                </a:path>
              </a:pathLst>
            </a:custGeom>
            <a:solidFill>
              <a:srgbClr val="231F20"/>
            </a:solidFill>
            <a:ln w="7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00895B58-CD5C-4F36-B62D-AABE88523DE9}"/>
                </a:ext>
              </a:extLst>
            </p:cNvPr>
            <p:cNvSpPr/>
            <p:nvPr/>
          </p:nvSpPr>
          <p:spPr>
            <a:xfrm>
              <a:off x="8304205" y="4262698"/>
              <a:ext cx="82567" cy="522005"/>
            </a:xfrm>
            <a:custGeom>
              <a:avLst/>
              <a:gdLst>
                <a:gd name="connsiteX0" fmla="*/ 51877 w 55829"/>
                <a:gd name="connsiteY0" fmla="*/ 352964 h 352964"/>
                <a:gd name="connsiteX1" fmla="*/ 48107 w 55829"/>
                <a:gd name="connsiteY1" fmla="*/ 349646 h 352964"/>
                <a:gd name="connsiteX2" fmla="*/ 75 w 55829"/>
                <a:gd name="connsiteY2" fmla="*/ 4599 h 352964"/>
                <a:gd name="connsiteX3" fmla="*/ 3091 w 55829"/>
                <a:gd name="connsiteY3" fmla="*/ 75 h 352964"/>
                <a:gd name="connsiteX4" fmla="*/ 7615 w 55829"/>
                <a:gd name="connsiteY4" fmla="*/ 3091 h 352964"/>
                <a:gd name="connsiteX5" fmla="*/ 55798 w 55829"/>
                <a:gd name="connsiteY5" fmla="*/ 348741 h 352964"/>
                <a:gd name="connsiteX6" fmla="*/ 52609 w 55829"/>
                <a:gd name="connsiteY6" fmla="*/ 352881 h 352964"/>
                <a:gd name="connsiteX7" fmla="*/ 52556 w 55829"/>
                <a:gd name="connsiteY7" fmla="*/ 352889 h 35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29" h="352964">
                  <a:moveTo>
                    <a:pt x="51877" y="352964"/>
                  </a:moveTo>
                  <a:cubicBezTo>
                    <a:pt x="49969" y="352942"/>
                    <a:pt x="48371" y="351531"/>
                    <a:pt x="48107" y="349646"/>
                  </a:cubicBezTo>
                  <a:cubicBezTo>
                    <a:pt x="48107" y="346856"/>
                    <a:pt x="14024" y="71633"/>
                    <a:pt x="75" y="4599"/>
                  </a:cubicBezTo>
                  <a:cubicBezTo>
                    <a:pt x="-340" y="2518"/>
                    <a:pt x="1010" y="490"/>
                    <a:pt x="3091" y="75"/>
                  </a:cubicBezTo>
                  <a:cubicBezTo>
                    <a:pt x="5172" y="-340"/>
                    <a:pt x="7200" y="1010"/>
                    <a:pt x="7615" y="3091"/>
                  </a:cubicBezTo>
                  <a:cubicBezTo>
                    <a:pt x="21640" y="70426"/>
                    <a:pt x="55496" y="345952"/>
                    <a:pt x="55798" y="348741"/>
                  </a:cubicBezTo>
                  <a:cubicBezTo>
                    <a:pt x="56062" y="350762"/>
                    <a:pt x="54637" y="352617"/>
                    <a:pt x="52609" y="352881"/>
                  </a:cubicBezTo>
                  <a:cubicBezTo>
                    <a:pt x="52594" y="352881"/>
                    <a:pt x="52571" y="352889"/>
                    <a:pt x="52556" y="352889"/>
                  </a:cubicBezTo>
                  <a:close/>
                </a:path>
              </a:pathLst>
            </a:custGeom>
            <a:solidFill>
              <a:srgbClr val="FFFFFF"/>
            </a:solidFill>
            <a:ln w="7525" cap="flat">
              <a:noFill/>
              <a:prstDash val="solid"/>
              <a:miter/>
            </a:ln>
          </p:spPr>
          <p:txBody>
            <a:bodyPr rtlCol="0" anchor="ctr"/>
            <a:lstStyle/>
            <a:p>
              <a:endParaRPr lang="zh-CN" altLang="en-US"/>
            </a:p>
          </p:txBody>
        </p:sp>
      </p:grpSp>
      <p:sp>
        <p:nvSpPr>
          <p:cNvPr id="106" name="文本框 105">
            <a:extLst>
              <a:ext uri="{FF2B5EF4-FFF2-40B4-BE49-F238E27FC236}">
                <a16:creationId xmlns:a16="http://schemas.microsoft.com/office/drawing/2014/main" id="{33FD3F80-2CA8-465F-94F8-B77734B7A39F}"/>
              </a:ext>
            </a:extLst>
          </p:cNvPr>
          <p:cNvSpPr txBox="1"/>
          <p:nvPr/>
        </p:nvSpPr>
        <p:spPr>
          <a:xfrm>
            <a:off x="558800" y="4610165"/>
            <a:ext cx="2178613" cy="60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r"/>
            <a:r>
              <a:rPr lang="zh-CN" altLang="en-US" sz="1600" dirty="0">
                <a:latin typeface="+mn-ea"/>
                <a:ea typeface="+mn-ea"/>
              </a:rPr>
              <a:t>任何我想与你产生连接的单一举动都算</a:t>
            </a:r>
          </a:p>
        </p:txBody>
      </p:sp>
      <p:sp>
        <p:nvSpPr>
          <p:cNvPr id="107" name="文本框 106">
            <a:extLst>
              <a:ext uri="{FF2B5EF4-FFF2-40B4-BE49-F238E27FC236}">
                <a16:creationId xmlns:a16="http://schemas.microsoft.com/office/drawing/2014/main" id="{F473D0BF-4E47-48E1-A1B7-3349F0986779}"/>
              </a:ext>
            </a:extLst>
          </p:cNvPr>
          <p:cNvSpPr txBox="1"/>
          <p:nvPr/>
        </p:nvSpPr>
        <p:spPr>
          <a:xfrm>
            <a:off x="9459353" y="4610165"/>
            <a:ext cx="2148448" cy="60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zh-CN" altLang="en-US" sz="1600" dirty="0">
                <a:latin typeface="+mn-ea"/>
                <a:ea typeface="+mn-ea"/>
              </a:rPr>
              <a:t>他人渴望发生情绪连接时正面或负面回答</a:t>
            </a:r>
          </a:p>
        </p:txBody>
      </p:sp>
    </p:spTree>
    <p:extLst>
      <p:ext uri="{BB962C8B-B14F-4D97-AF65-F5344CB8AC3E}">
        <p14:creationId xmlns:p14="http://schemas.microsoft.com/office/powerpoint/2010/main" val="20974304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F9733FF8-2872-4285-8CA1-E22F81D2AD23}"/>
              </a:ext>
            </a:extLst>
          </p:cNvPr>
          <p:cNvGrpSpPr/>
          <p:nvPr/>
        </p:nvGrpSpPr>
        <p:grpSpPr>
          <a:xfrm>
            <a:off x="939800" y="1687142"/>
            <a:ext cx="1912274" cy="475833"/>
            <a:chOff x="10383138" y="448126"/>
            <a:chExt cx="947862" cy="333369"/>
          </a:xfrm>
        </p:grpSpPr>
        <p:sp>
          <p:nvSpPr>
            <p:cNvPr id="17" name="矩形: 圆角 16">
              <a:extLst>
                <a:ext uri="{FF2B5EF4-FFF2-40B4-BE49-F238E27FC236}">
                  <a16:creationId xmlns:a16="http://schemas.microsoft.com/office/drawing/2014/main" id="{7160604A-95C2-43F1-8473-8FA6CED91D9B}"/>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8" name="Rounded Rectangle 5_1">
              <a:extLst>
                <a:ext uri="{FF2B5EF4-FFF2-40B4-BE49-F238E27FC236}">
                  <a16:creationId xmlns:a16="http://schemas.microsoft.com/office/drawing/2014/main" id="{5D2F5246-5812-4CEB-A38B-D56897624FF9}"/>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16" name="文本框 15">
            <a:extLst>
              <a:ext uri="{FF2B5EF4-FFF2-40B4-BE49-F238E27FC236}">
                <a16:creationId xmlns:a16="http://schemas.microsoft.com/office/drawing/2014/main" id="{4F7B52C5-A8EC-4413-BCDD-C0C2338D36F5}"/>
              </a:ext>
            </a:extLst>
          </p:cNvPr>
          <p:cNvSpPr txBox="1"/>
          <p:nvPr/>
        </p:nvSpPr>
        <p:spPr>
          <a:xfrm>
            <a:off x="1101854" y="1700821"/>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积极倾听</a:t>
            </a:r>
          </a:p>
        </p:txBody>
      </p:sp>
      <p:sp>
        <p:nvSpPr>
          <p:cNvPr id="3" name="ïṡľïďe">
            <a:extLst>
              <a:ext uri="{FF2B5EF4-FFF2-40B4-BE49-F238E27FC236}">
                <a16:creationId xmlns:a16="http://schemas.microsoft.com/office/drawing/2014/main" id="{F5B3BBCA-4A6A-4ED5-93D9-05E34E0FA9D3}"/>
              </a:ext>
            </a:extLst>
          </p:cNvPr>
          <p:cNvSpPr/>
          <p:nvPr/>
        </p:nvSpPr>
        <p:spPr>
          <a:xfrm rot="16200000">
            <a:off x="1102546" y="2449482"/>
            <a:ext cx="2947136" cy="3331372"/>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GB" sz="2000" b="1"/>
          </a:p>
        </p:txBody>
      </p:sp>
      <p:sp>
        <p:nvSpPr>
          <p:cNvPr id="4" name="iṡḻiḓè">
            <a:extLst>
              <a:ext uri="{FF2B5EF4-FFF2-40B4-BE49-F238E27FC236}">
                <a16:creationId xmlns:a16="http://schemas.microsoft.com/office/drawing/2014/main" id="{F9C71B8A-6CFF-46A7-A2D8-66360189AA7F}"/>
              </a:ext>
            </a:extLst>
          </p:cNvPr>
          <p:cNvSpPr txBox="1"/>
          <p:nvPr/>
        </p:nvSpPr>
        <p:spPr>
          <a:xfrm>
            <a:off x="1128061" y="3053636"/>
            <a:ext cx="2896104" cy="360612"/>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mn-ea"/>
                <a:ea typeface="+mn-ea"/>
              </a:rPr>
              <a:t>搁置</a:t>
            </a:r>
            <a:r>
              <a:rPr lang="zh-CN" altLang="en-US" sz="2000" b="1" dirty="0">
                <a:solidFill>
                  <a:schemeClr val="tx1">
                    <a:lumMod val="75000"/>
                    <a:lumOff val="25000"/>
                  </a:schemeClr>
                </a:solidFill>
                <a:latin typeface="+mn-ea"/>
                <a:ea typeface="+mn-ea"/>
              </a:rPr>
              <a:t>自己需求</a:t>
            </a:r>
          </a:p>
        </p:txBody>
      </p:sp>
      <p:sp>
        <p:nvSpPr>
          <p:cNvPr id="5" name="iṡḻiḓè">
            <a:extLst>
              <a:ext uri="{FF2B5EF4-FFF2-40B4-BE49-F238E27FC236}">
                <a16:creationId xmlns:a16="http://schemas.microsoft.com/office/drawing/2014/main" id="{11D3C2E9-3098-4FDF-8D24-124229E58CE8}"/>
              </a:ext>
            </a:extLst>
          </p:cNvPr>
          <p:cNvSpPr txBox="1"/>
          <p:nvPr/>
        </p:nvSpPr>
        <p:spPr>
          <a:xfrm>
            <a:off x="3021503" y="1700821"/>
            <a:ext cx="8497397" cy="4298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dirty="0">
                <a:solidFill>
                  <a:schemeClr val="tx1">
                    <a:lumMod val="75000"/>
                    <a:lumOff val="25000"/>
                  </a:schemeClr>
                </a:solidFill>
                <a:latin typeface="+mn-ea"/>
              </a:rPr>
              <a:t>向发言者表明自己在听他发言，创造一种共同的认知体系。</a:t>
            </a:r>
          </a:p>
        </p:txBody>
      </p:sp>
      <p:sp>
        <p:nvSpPr>
          <p:cNvPr id="7" name="ïṡľïďe">
            <a:extLst>
              <a:ext uri="{FF2B5EF4-FFF2-40B4-BE49-F238E27FC236}">
                <a16:creationId xmlns:a16="http://schemas.microsoft.com/office/drawing/2014/main" id="{43297C3B-DA41-46B0-976F-A471A87538B2}"/>
              </a:ext>
            </a:extLst>
          </p:cNvPr>
          <p:cNvSpPr/>
          <p:nvPr/>
        </p:nvSpPr>
        <p:spPr>
          <a:xfrm rot="16200000">
            <a:off x="4607746" y="2449482"/>
            <a:ext cx="2947136" cy="3331372"/>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GB" sz="2000" b="1"/>
          </a:p>
        </p:txBody>
      </p:sp>
      <p:sp>
        <p:nvSpPr>
          <p:cNvPr id="8" name="iṡḻiḓè">
            <a:extLst>
              <a:ext uri="{FF2B5EF4-FFF2-40B4-BE49-F238E27FC236}">
                <a16:creationId xmlns:a16="http://schemas.microsoft.com/office/drawing/2014/main" id="{BDBD20A4-2338-4319-A4F1-749312FE8B86}"/>
              </a:ext>
            </a:extLst>
          </p:cNvPr>
          <p:cNvSpPr txBox="1"/>
          <p:nvPr/>
        </p:nvSpPr>
        <p:spPr>
          <a:xfrm>
            <a:off x="1128061" y="3441291"/>
            <a:ext cx="2896104"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75000"/>
                    <a:lumOff val="25000"/>
                  </a:schemeClr>
                </a:solidFill>
                <a:latin typeface="+mn-ea"/>
                <a:ea typeface="+mn-ea"/>
              </a:rPr>
              <a:t>积极态度，专注信息</a:t>
            </a:r>
          </a:p>
          <a:p>
            <a:pPr algn="ctr"/>
            <a:r>
              <a:rPr lang="zh-CN" altLang="en-US" sz="1600" dirty="0">
                <a:solidFill>
                  <a:schemeClr val="tx1">
                    <a:lumMod val="75000"/>
                    <a:lumOff val="25000"/>
                  </a:schemeClr>
                </a:solidFill>
                <a:latin typeface="+mn-ea"/>
                <a:ea typeface="+mn-ea"/>
              </a:rPr>
              <a:t>用心倾听，不要分心</a:t>
            </a:r>
          </a:p>
        </p:txBody>
      </p:sp>
      <p:sp>
        <p:nvSpPr>
          <p:cNvPr id="10" name="ïṡľïďe">
            <a:extLst>
              <a:ext uri="{FF2B5EF4-FFF2-40B4-BE49-F238E27FC236}">
                <a16:creationId xmlns:a16="http://schemas.microsoft.com/office/drawing/2014/main" id="{42DD135F-E959-45F8-90B4-66EE344B6682}"/>
              </a:ext>
            </a:extLst>
          </p:cNvPr>
          <p:cNvSpPr/>
          <p:nvPr/>
        </p:nvSpPr>
        <p:spPr>
          <a:xfrm rot="16200000">
            <a:off x="8112946" y="2449482"/>
            <a:ext cx="2947136" cy="3331372"/>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GB" sz="2000" b="1"/>
          </a:p>
        </p:txBody>
      </p:sp>
      <p:sp>
        <p:nvSpPr>
          <p:cNvPr id="13" name="标题 12">
            <a:extLst>
              <a:ext uri="{FF2B5EF4-FFF2-40B4-BE49-F238E27FC236}">
                <a16:creationId xmlns:a16="http://schemas.microsoft.com/office/drawing/2014/main" id="{FD6E98C6-2086-4A85-B561-F86596DDE874}"/>
              </a:ext>
            </a:extLst>
          </p:cNvPr>
          <p:cNvSpPr>
            <a:spLocks noGrp="1"/>
          </p:cNvSpPr>
          <p:nvPr>
            <p:ph type="title"/>
          </p:nvPr>
        </p:nvSpPr>
        <p:spPr/>
        <p:txBody>
          <a:bodyPr/>
          <a:lstStyle/>
          <a:p>
            <a:r>
              <a:rPr lang="zh-CN" altLang="en-US" dirty="0"/>
              <a:t>积极倾听</a:t>
            </a:r>
          </a:p>
        </p:txBody>
      </p:sp>
      <p:sp>
        <p:nvSpPr>
          <p:cNvPr id="6" name="任意多边形: 形状 5">
            <a:extLst>
              <a:ext uri="{FF2B5EF4-FFF2-40B4-BE49-F238E27FC236}">
                <a16:creationId xmlns:a16="http://schemas.microsoft.com/office/drawing/2014/main" id="{FF306E04-5AE5-49A4-ADA4-E77A7EDF03E2}"/>
              </a:ext>
            </a:extLst>
          </p:cNvPr>
          <p:cNvSpPr/>
          <p:nvPr/>
        </p:nvSpPr>
        <p:spPr>
          <a:xfrm>
            <a:off x="2439156" y="4786925"/>
            <a:ext cx="301311" cy="219172"/>
          </a:xfrm>
          <a:custGeom>
            <a:avLst/>
            <a:gdLst>
              <a:gd name="connsiteX0" fmla="*/ 293267 w 301311"/>
              <a:gd name="connsiteY0" fmla="*/ 8045 h 219172"/>
              <a:gd name="connsiteX1" fmla="*/ 293316 w 301311"/>
              <a:gd name="connsiteY1" fmla="*/ 46773 h 219172"/>
              <a:gd name="connsiteX2" fmla="*/ 293267 w 301311"/>
              <a:gd name="connsiteY2" fmla="*/ 46821 h 219172"/>
              <a:gd name="connsiteX3" fmla="*/ 128960 w 301311"/>
              <a:gd name="connsiteY3" fmla="*/ 211128 h 219172"/>
              <a:gd name="connsiteX4" fmla="*/ 90233 w 301311"/>
              <a:gd name="connsiteY4" fmla="*/ 211177 h 219172"/>
              <a:gd name="connsiteX5" fmla="*/ 90184 w 301311"/>
              <a:gd name="connsiteY5" fmla="*/ 211128 h 219172"/>
              <a:gd name="connsiteX6" fmla="*/ 8031 w 301311"/>
              <a:gd name="connsiteY6" fmla="*/ 128975 h 219172"/>
              <a:gd name="connsiteX7" fmla="*/ 8031 w 301311"/>
              <a:gd name="connsiteY7" fmla="*/ 90198 h 219172"/>
              <a:gd name="connsiteX8" fmla="*/ 46807 w 301311"/>
              <a:gd name="connsiteY8" fmla="*/ 90198 h 219172"/>
              <a:gd name="connsiteX9" fmla="*/ 109572 w 301311"/>
              <a:gd name="connsiteY9" fmla="*/ 153018 h 219172"/>
              <a:gd name="connsiteX10" fmla="*/ 254490 w 301311"/>
              <a:gd name="connsiteY10" fmla="*/ 8045 h 219172"/>
              <a:gd name="connsiteX11" fmla="*/ 293217 w 301311"/>
              <a:gd name="connsiteY11" fmla="*/ 7996 h 219172"/>
              <a:gd name="connsiteX12" fmla="*/ 293267 w 301311"/>
              <a:gd name="connsiteY12" fmla="*/ 8045 h 21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1311" h="219172">
                <a:moveTo>
                  <a:pt x="293267" y="8045"/>
                </a:moveTo>
                <a:cubicBezTo>
                  <a:pt x="303974" y="18726"/>
                  <a:pt x="303996" y="36065"/>
                  <a:pt x="293316" y="46773"/>
                </a:cubicBezTo>
                <a:cubicBezTo>
                  <a:pt x="293299" y="46789"/>
                  <a:pt x="293283" y="46805"/>
                  <a:pt x="293267" y="46821"/>
                </a:cubicBezTo>
                <a:lnTo>
                  <a:pt x="128960" y="211128"/>
                </a:lnTo>
                <a:cubicBezTo>
                  <a:pt x="118280" y="221835"/>
                  <a:pt x="100941" y="221857"/>
                  <a:pt x="90233" y="211177"/>
                </a:cubicBezTo>
                <a:cubicBezTo>
                  <a:pt x="90217" y="211161"/>
                  <a:pt x="90200" y="211144"/>
                  <a:pt x="90184" y="211128"/>
                </a:cubicBezTo>
                <a:lnTo>
                  <a:pt x="8031" y="128975"/>
                </a:lnTo>
                <a:cubicBezTo>
                  <a:pt x="-2677" y="118267"/>
                  <a:pt x="-2677" y="100906"/>
                  <a:pt x="8031" y="90198"/>
                </a:cubicBezTo>
                <a:cubicBezTo>
                  <a:pt x="18739" y="79491"/>
                  <a:pt x="36099" y="79491"/>
                  <a:pt x="46807" y="90198"/>
                </a:cubicBezTo>
                <a:lnTo>
                  <a:pt x="109572" y="153018"/>
                </a:lnTo>
                <a:lnTo>
                  <a:pt x="254490" y="8045"/>
                </a:lnTo>
                <a:cubicBezTo>
                  <a:pt x="265170" y="-2663"/>
                  <a:pt x="282510" y="-2685"/>
                  <a:pt x="293217" y="7996"/>
                </a:cubicBezTo>
                <a:cubicBezTo>
                  <a:pt x="293234" y="8012"/>
                  <a:pt x="293250" y="8029"/>
                  <a:pt x="293267" y="8045"/>
                </a:cubicBezTo>
                <a:close/>
              </a:path>
            </a:pathLst>
          </a:custGeom>
          <a:solidFill>
            <a:schemeClr val="tx1">
              <a:lumMod val="75000"/>
              <a:lumOff val="25000"/>
            </a:schemeClr>
          </a:solidFill>
          <a:ln w="54769"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F4714F8B-2E84-4C19-A670-CA3483EF3DD1}"/>
              </a:ext>
            </a:extLst>
          </p:cNvPr>
          <p:cNvSpPr/>
          <p:nvPr/>
        </p:nvSpPr>
        <p:spPr>
          <a:xfrm>
            <a:off x="2192731" y="4485746"/>
            <a:ext cx="766762" cy="794146"/>
          </a:xfrm>
          <a:custGeom>
            <a:avLst/>
            <a:gdLst>
              <a:gd name="connsiteX0" fmla="*/ 164306 w 766762"/>
              <a:gd name="connsiteY0" fmla="*/ 0 h 794146"/>
              <a:gd name="connsiteX1" fmla="*/ 109538 w 766762"/>
              <a:gd name="connsiteY1" fmla="*/ 0 h 794146"/>
              <a:gd name="connsiteX2" fmla="*/ 0 w 766762"/>
              <a:gd name="connsiteY2" fmla="*/ 109538 h 794146"/>
              <a:gd name="connsiteX3" fmla="*/ 0 w 766762"/>
              <a:gd name="connsiteY3" fmla="*/ 684609 h 794146"/>
              <a:gd name="connsiteX4" fmla="*/ 109538 w 766762"/>
              <a:gd name="connsiteY4" fmla="*/ 794147 h 794146"/>
              <a:gd name="connsiteX5" fmla="*/ 657225 w 766762"/>
              <a:gd name="connsiteY5" fmla="*/ 794147 h 794146"/>
              <a:gd name="connsiteX6" fmla="*/ 766763 w 766762"/>
              <a:gd name="connsiteY6" fmla="*/ 684609 h 794146"/>
              <a:gd name="connsiteX7" fmla="*/ 766763 w 766762"/>
              <a:gd name="connsiteY7" fmla="*/ 109538 h 794146"/>
              <a:gd name="connsiteX8" fmla="*/ 657225 w 766762"/>
              <a:gd name="connsiteY8" fmla="*/ 0 h 794146"/>
              <a:gd name="connsiteX9" fmla="*/ 602456 w 766762"/>
              <a:gd name="connsiteY9" fmla="*/ 0 h 794146"/>
              <a:gd name="connsiteX10" fmla="*/ 602456 w 766762"/>
              <a:gd name="connsiteY10" fmla="*/ 54769 h 794146"/>
              <a:gd name="connsiteX11" fmla="*/ 657225 w 766762"/>
              <a:gd name="connsiteY11" fmla="*/ 54769 h 794146"/>
              <a:gd name="connsiteX12" fmla="*/ 711994 w 766762"/>
              <a:gd name="connsiteY12" fmla="*/ 109538 h 794146"/>
              <a:gd name="connsiteX13" fmla="*/ 711994 w 766762"/>
              <a:gd name="connsiteY13" fmla="*/ 684609 h 794146"/>
              <a:gd name="connsiteX14" fmla="*/ 657225 w 766762"/>
              <a:gd name="connsiteY14" fmla="*/ 739378 h 794146"/>
              <a:gd name="connsiteX15" fmla="*/ 109538 w 766762"/>
              <a:gd name="connsiteY15" fmla="*/ 739378 h 794146"/>
              <a:gd name="connsiteX16" fmla="*/ 54769 w 766762"/>
              <a:gd name="connsiteY16" fmla="*/ 684609 h 794146"/>
              <a:gd name="connsiteX17" fmla="*/ 54769 w 766762"/>
              <a:gd name="connsiteY17" fmla="*/ 109538 h 794146"/>
              <a:gd name="connsiteX18" fmla="*/ 109538 w 766762"/>
              <a:gd name="connsiteY18" fmla="*/ 54769 h 794146"/>
              <a:gd name="connsiteX19" fmla="*/ 164306 w 766762"/>
              <a:gd name="connsiteY19" fmla="*/ 54769 h 794146"/>
              <a:gd name="connsiteX20" fmla="*/ 164306 w 766762"/>
              <a:gd name="connsiteY20" fmla="*/ 0 h 7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6762" h="794146">
                <a:moveTo>
                  <a:pt x="164306" y="0"/>
                </a:moveTo>
                <a:lnTo>
                  <a:pt x="109538" y="0"/>
                </a:lnTo>
                <a:cubicBezTo>
                  <a:pt x="49042" y="0"/>
                  <a:pt x="0" y="49042"/>
                  <a:pt x="0" y="109538"/>
                </a:cubicBezTo>
                <a:lnTo>
                  <a:pt x="0" y="684609"/>
                </a:lnTo>
                <a:cubicBezTo>
                  <a:pt x="0" y="745107"/>
                  <a:pt x="49042" y="794147"/>
                  <a:pt x="109538" y="794147"/>
                </a:cubicBezTo>
                <a:lnTo>
                  <a:pt x="657225" y="794147"/>
                </a:lnTo>
                <a:cubicBezTo>
                  <a:pt x="717723" y="794147"/>
                  <a:pt x="766763" y="745107"/>
                  <a:pt x="766763" y="684609"/>
                </a:cubicBezTo>
                <a:lnTo>
                  <a:pt x="766763" y="109538"/>
                </a:lnTo>
                <a:cubicBezTo>
                  <a:pt x="766763" y="49042"/>
                  <a:pt x="717723" y="0"/>
                  <a:pt x="657225" y="0"/>
                </a:cubicBezTo>
                <a:lnTo>
                  <a:pt x="602456" y="0"/>
                </a:lnTo>
                <a:lnTo>
                  <a:pt x="602456" y="54769"/>
                </a:lnTo>
                <a:lnTo>
                  <a:pt x="657225" y="54769"/>
                </a:lnTo>
                <a:cubicBezTo>
                  <a:pt x="687474" y="54769"/>
                  <a:pt x="711994" y="79290"/>
                  <a:pt x="711994" y="109538"/>
                </a:cubicBezTo>
                <a:lnTo>
                  <a:pt x="711994" y="684609"/>
                </a:lnTo>
                <a:cubicBezTo>
                  <a:pt x="711994" y="714858"/>
                  <a:pt x="687474" y="739378"/>
                  <a:pt x="657225" y="739378"/>
                </a:cubicBezTo>
                <a:lnTo>
                  <a:pt x="109538" y="739378"/>
                </a:lnTo>
                <a:cubicBezTo>
                  <a:pt x="79290" y="739378"/>
                  <a:pt x="54769" y="714858"/>
                  <a:pt x="54769" y="684609"/>
                </a:cubicBezTo>
                <a:lnTo>
                  <a:pt x="54769" y="109538"/>
                </a:lnTo>
                <a:cubicBezTo>
                  <a:pt x="54769" y="79290"/>
                  <a:pt x="79290" y="54769"/>
                  <a:pt x="109538" y="54769"/>
                </a:cubicBezTo>
                <a:lnTo>
                  <a:pt x="164306" y="54769"/>
                </a:lnTo>
                <a:lnTo>
                  <a:pt x="164306" y="0"/>
                </a:lnTo>
                <a:close/>
              </a:path>
            </a:pathLst>
          </a:custGeom>
          <a:solidFill>
            <a:schemeClr val="tx1">
              <a:lumMod val="75000"/>
              <a:lumOff val="25000"/>
            </a:schemeClr>
          </a:solidFill>
          <a:ln w="54769"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38A5D063-804D-4842-AFB0-47FE92F03F29}"/>
              </a:ext>
            </a:extLst>
          </p:cNvPr>
          <p:cNvSpPr/>
          <p:nvPr/>
        </p:nvSpPr>
        <p:spPr>
          <a:xfrm>
            <a:off x="2411806" y="4403593"/>
            <a:ext cx="328612" cy="219075"/>
          </a:xfrm>
          <a:custGeom>
            <a:avLst/>
            <a:gdLst>
              <a:gd name="connsiteX0" fmla="*/ 246459 w 328612"/>
              <a:gd name="connsiteY0" fmla="*/ 54769 h 219075"/>
              <a:gd name="connsiteX1" fmla="*/ 273844 w 328612"/>
              <a:gd name="connsiteY1" fmla="*/ 82153 h 219075"/>
              <a:gd name="connsiteX2" fmla="*/ 273844 w 328612"/>
              <a:gd name="connsiteY2" fmla="*/ 136922 h 219075"/>
              <a:gd name="connsiteX3" fmla="*/ 246459 w 328612"/>
              <a:gd name="connsiteY3" fmla="*/ 164306 h 219075"/>
              <a:gd name="connsiteX4" fmla="*/ 82153 w 328612"/>
              <a:gd name="connsiteY4" fmla="*/ 164306 h 219075"/>
              <a:gd name="connsiteX5" fmla="*/ 54769 w 328612"/>
              <a:gd name="connsiteY5" fmla="*/ 136922 h 219075"/>
              <a:gd name="connsiteX6" fmla="*/ 54769 w 328612"/>
              <a:gd name="connsiteY6" fmla="*/ 82153 h 219075"/>
              <a:gd name="connsiteX7" fmla="*/ 82153 w 328612"/>
              <a:gd name="connsiteY7" fmla="*/ 54769 h 219075"/>
              <a:gd name="connsiteX8" fmla="*/ 246459 w 328612"/>
              <a:gd name="connsiteY8" fmla="*/ 54769 h 219075"/>
              <a:gd name="connsiteX9" fmla="*/ 82153 w 328612"/>
              <a:gd name="connsiteY9" fmla="*/ 0 h 219075"/>
              <a:gd name="connsiteX10" fmla="*/ 0 w 328612"/>
              <a:gd name="connsiteY10" fmla="*/ 82153 h 219075"/>
              <a:gd name="connsiteX11" fmla="*/ 0 w 328612"/>
              <a:gd name="connsiteY11" fmla="*/ 136922 h 219075"/>
              <a:gd name="connsiteX12" fmla="*/ 82153 w 328612"/>
              <a:gd name="connsiteY12" fmla="*/ 219075 h 219075"/>
              <a:gd name="connsiteX13" fmla="*/ 246459 w 328612"/>
              <a:gd name="connsiteY13" fmla="*/ 219075 h 219075"/>
              <a:gd name="connsiteX14" fmla="*/ 328613 w 328612"/>
              <a:gd name="connsiteY14" fmla="*/ 136922 h 219075"/>
              <a:gd name="connsiteX15" fmla="*/ 328613 w 328612"/>
              <a:gd name="connsiteY15" fmla="*/ 82153 h 219075"/>
              <a:gd name="connsiteX16" fmla="*/ 246459 w 328612"/>
              <a:gd name="connsiteY16" fmla="*/ 0 h 219075"/>
              <a:gd name="connsiteX17" fmla="*/ 82153 w 328612"/>
              <a:gd name="connsiteY17" fmla="*/ 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8612" h="219075">
                <a:moveTo>
                  <a:pt x="246459" y="54769"/>
                </a:moveTo>
                <a:cubicBezTo>
                  <a:pt x="261583" y="54769"/>
                  <a:pt x="273844" y="67029"/>
                  <a:pt x="273844" y="82153"/>
                </a:cubicBezTo>
                <a:lnTo>
                  <a:pt x="273844" y="136922"/>
                </a:lnTo>
                <a:cubicBezTo>
                  <a:pt x="273844" y="152046"/>
                  <a:pt x="261583" y="164306"/>
                  <a:pt x="246459" y="164306"/>
                </a:cubicBezTo>
                <a:lnTo>
                  <a:pt x="82153" y="164306"/>
                </a:lnTo>
                <a:cubicBezTo>
                  <a:pt x="67029" y="164306"/>
                  <a:pt x="54769" y="152046"/>
                  <a:pt x="54769" y="136922"/>
                </a:cubicBezTo>
                <a:lnTo>
                  <a:pt x="54769" y="82153"/>
                </a:lnTo>
                <a:cubicBezTo>
                  <a:pt x="54769" y="67029"/>
                  <a:pt x="67029" y="54769"/>
                  <a:pt x="82153" y="54769"/>
                </a:cubicBezTo>
                <a:lnTo>
                  <a:pt x="246459" y="54769"/>
                </a:lnTo>
                <a:close/>
                <a:moveTo>
                  <a:pt x="82153" y="0"/>
                </a:moveTo>
                <a:cubicBezTo>
                  <a:pt x="36781" y="0"/>
                  <a:pt x="0" y="36781"/>
                  <a:pt x="0" y="82153"/>
                </a:cubicBezTo>
                <a:lnTo>
                  <a:pt x="0" y="136922"/>
                </a:lnTo>
                <a:cubicBezTo>
                  <a:pt x="0" y="182294"/>
                  <a:pt x="36781" y="219075"/>
                  <a:pt x="82153" y="219075"/>
                </a:cubicBezTo>
                <a:lnTo>
                  <a:pt x="246459" y="219075"/>
                </a:lnTo>
                <a:cubicBezTo>
                  <a:pt x="291830" y="219075"/>
                  <a:pt x="328613" y="182294"/>
                  <a:pt x="328613" y="136922"/>
                </a:cubicBezTo>
                <a:lnTo>
                  <a:pt x="328613" y="82153"/>
                </a:lnTo>
                <a:cubicBezTo>
                  <a:pt x="328613" y="36781"/>
                  <a:pt x="291830" y="0"/>
                  <a:pt x="246459" y="0"/>
                </a:cubicBezTo>
                <a:lnTo>
                  <a:pt x="82153" y="0"/>
                </a:lnTo>
                <a:close/>
              </a:path>
            </a:pathLst>
          </a:custGeom>
          <a:solidFill>
            <a:schemeClr val="tx1">
              <a:lumMod val="75000"/>
              <a:lumOff val="25000"/>
            </a:schemeClr>
          </a:solidFill>
          <a:ln w="5476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EDAA7448-B726-4381-8B34-C69DBCEBBC80}"/>
              </a:ext>
            </a:extLst>
          </p:cNvPr>
          <p:cNvSpPr/>
          <p:nvPr/>
        </p:nvSpPr>
        <p:spPr>
          <a:xfrm>
            <a:off x="5944392" y="4896511"/>
            <a:ext cx="273843" cy="54768"/>
          </a:xfrm>
          <a:custGeom>
            <a:avLst/>
            <a:gdLst>
              <a:gd name="connsiteX0" fmla="*/ 0 w 273843"/>
              <a:gd name="connsiteY0" fmla="*/ 27384 h 54768"/>
              <a:gd name="connsiteX1" fmla="*/ 27384 w 273843"/>
              <a:gd name="connsiteY1" fmla="*/ 0 h 54768"/>
              <a:gd name="connsiteX2" fmla="*/ 246459 w 273843"/>
              <a:gd name="connsiteY2" fmla="*/ 0 h 54768"/>
              <a:gd name="connsiteX3" fmla="*/ 273844 w 273843"/>
              <a:gd name="connsiteY3" fmla="*/ 27384 h 54768"/>
              <a:gd name="connsiteX4" fmla="*/ 246459 w 273843"/>
              <a:gd name="connsiteY4" fmla="*/ 54769 h 54768"/>
              <a:gd name="connsiteX5" fmla="*/ 27384 w 273843"/>
              <a:gd name="connsiteY5" fmla="*/ 54769 h 54768"/>
              <a:gd name="connsiteX6" fmla="*/ 0 w 273843"/>
              <a:gd name="connsiteY6" fmla="*/ 27384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843" h="54768">
                <a:moveTo>
                  <a:pt x="0" y="27384"/>
                </a:moveTo>
                <a:cubicBezTo>
                  <a:pt x="0" y="12261"/>
                  <a:pt x="12261" y="0"/>
                  <a:pt x="27384" y="0"/>
                </a:cubicBezTo>
                <a:lnTo>
                  <a:pt x="246459" y="0"/>
                </a:lnTo>
                <a:cubicBezTo>
                  <a:pt x="261581" y="0"/>
                  <a:pt x="273844" y="12261"/>
                  <a:pt x="273844" y="27384"/>
                </a:cubicBezTo>
                <a:cubicBezTo>
                  <a:pt x="273844" y="42508"/>
                  <a:pt x="261581" y="54769"/>
                  <a:pt x="246459" y="54769"/>
                </a:cubicBezTo>
                <a:lnTo>
                  <a:pt x="27384" y="54769"/>
                </a:lnTo>
                <a:cubicBezTo>
                  <a:pt x="12261" y="54769"/>
                  <a:pt x="0" y="42508"/>
                  <a:pt x="0" y="27384"/>
                </a:cubicBezTo>
                <a:close/>
              </a:path>
            </a:pathLst>
          </a:custGeom>
          <a:solidFill>
            <a:schemeClr val="tx1">
              <a:lumMod val="75000"/>
              <a:lumOff val="25000"/>
            </a:schemeClr>
          </a:solidFill>
          <a:ln w="5476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29DF59C6-8B5C-4550-B30E-D911F1C2E6C0}"/>
              </a:ext>
            </a:extLst>
          </p:cNvPr>
          <p:cNvSpPr/>
          <p:nvPr/>
        </p:nvSpPr>
        <p:spPr>
          <a:xfrm>
            <a:off x="5697932" y="4485746"/>
            <a:ext cx="766762" cy="794146"/>
          </a:xfrm>
          <a:custGeom>
            <a:avLst/>
            <a:gdLst>
              <a:gd name="connsiteX0" fmla="*/ 164306 w 766762"/>
              <a:gd name="connsiteY0" fmla="*/ 0 h 794146"/>
              <a:gd name="connsiteX1" fmla="*/ 109538 w 766762"/>
              <a:gd name="connsiteY1" fmla="*/ 0 h 794146"/>
              <a:gd name="connsiteX2" fmla="*/ 0 w 766762"/>
              <a:gd name="connsiteY2" fmla="*/ 109538 h 794146"/>
              <a:gd name="connsiteX3" fmla="*/ 0 w 766762"/>
              <a:gd name="connsiteY3" fmla="*/ 684609 h 794146"/>
              <a:gd name="connsiteX4" fmla="*/ 109538 w 766762"/>
              <a:gd name="connsiteY4" fmla="*/ 794147 h 794146"/>
              <a:gd name="connsiteX5" fmla="*/ 657225 w 766762"/>
              <a:gd name="connsiteY5" fmla="*/ 794147 h 794146"/>
              <a:gd name="connsiteX6" fmla="*/ 766763 w 766762"/>
              <a:gd name="connsiteY6" fmla="*/ 684609 h 794146"/>
              <a:gd name="connsiteX7" fmla="*/ 766763 w 766762"/>
              <a:gd name="connsiteY7" fmla="*/ 109538 h 794146"/>
              <a:gd name="connsiteX8" fmla="*/ 657225 w 766762"/>
              <a:gd name="connsiteY8" fmla="*/ 0 h 794146"/>
              <a:gd name="connsiteX9" fmla="*/ 602456 w 766762"/>
              <a:gd name="connsiteY9" fmla="*/ 0 h 794146"/>
              <a:gd name="connsiteX10" fmla="*/ 602456 w 766762"/>
              <a:gd name="connsiteY10" fmla="*/ 54769 h 794146"/>
              <a:gd name="connsiteX11" fmla="*/ 657225 w 766762"/>
              <a:gd name="connsiteY11" fmla="*/ 54769 h 794146"/>
              <a:gd name="connsiteX12" fmla="*/ 711994 w 766762"/>
              <a:gd name="connsiteY12" fmla="*/ 109538 h 794146"/>
              <a:gd name="connsiteX13" fmla="*/ 711994 w 766762"/>
              <a:gd name="connsiteY13" fmla="*/ 684609 h 794146"/>
              <a:gd name="connsiteX14" fmla="*/ 657225 w 766762"/>
              <a:gd name="connsiteY14" fmla="*/ 739378 h 794146"/>
              <a:gd name="connsiteX15" fmla="*/ 109538 w 766762"/>
              <a:gd name="connsiteY15" fmla="*/ 739378 h 794146"/>
              <a:gd name="connsiteX16" fmla="*/ 54769 w 766762"/>
              <a:gd name="connsiteY16" fmla="*/ 684609 h 794146"/>
              <a:gd name="connsiteX17" fmla="*/ 54769 w 766762"/>
              <a:gd name="connsiteY17" fmla="*/ 109538 h 794146"/>
              <a:gd name="connsiteX18" fmla="*/ 109538 w 766762"/>
              <a:gd name="connsiteY18" fmla="*/ 54769 h 794146"/>
              <a:gd name="connsiteX19" fmla="*/ 164306 w 766762"/>
              <a:gd name="connsiteY19" fmla="*/ 54769 h 794146"/>
              <a:gd name="connsiteX20" fmla="*/ 164306 w 766762"/>
              <a:gd name="connsiteY20" fmla="*/ 0 h 7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6762" h="794146">
                <a:moveTo>
                  <a:pt x="164306" y="0"/>
                </a:moveTo>
                <a:lnTo>
                  <a:pt x="109538" y="0"/>
                </a:lnTo>
                <a:cubicBezTo>
                  <a:pt x="49042" y="0"/>
                  <a:pt x="0" y="49042"/>
                  <a:pt x="0" y="109538"/>
                </a:cubicBezTo>
                <a:lnTo>
                  <a:pt x="0" y="684609"/>
                </a:lnTo>
                <a:cubicBezTo>
                  <a:pt x="0" y="745107"/>
                  <a:pt x="49042" y="794147"/>
                  <a:pt x="109538" y="794147"/>
                </a:cubicBezTo>
                <a:lnTo>
                  <a:pt x="657225" y="794147"/>
                </a:lnTo>
                <a:cubicBezTo>
                  <a:pt x="717723" y="794147"/>
                  <a:pt x="766763" y="745107"/>
                  <a:pt x="766763" y="684609"/>
                </a:cubicBezTo>
                <a:lnTo>
                  <a:pt x="766763" y="109538"/>
                </a:lnTo>
                <a:cubicBezTo>
                  <a:pt x="766763" y="49042"/>
                  <a:pt x="717723" y="0"/>
                  <a:pt x="657225" y="0"/>
                </a:cubicBezTo>
                <a:lnTo>
                  <a:pt x="602456" y="0"/>
                </a:lnTo>
                <a:lnTo>
                  <a:pt x="602456" y="54769"/>
                </a:lnTo>
                <a:lnTo>
                  <a:pt x="657225" y="54769"/>
                </a:lnTo>
                <a:cubicBezTo>
                  <a:pt x="687474" y="54769"/>
                  <a:pt x="711994" y="79290"/>
                  <a:pt x="711994" y="109538"/>
                </a:cubicBezTo>
                <a:lnTo>
                  <a:pt x="711994" y="684609"/>
                </a:lnTo>
                <a:cubicBezTo>
                  <a:pt x="711994" y="714858"/>
                  <a:pt x="687474" y="739378"/>
                  <a:pt x="657225" y="739378"/>
                </a:cubicBezTo>
                <a:lnTo>
                  <a:pt x="109538" y="739378"/>
                </a:lnTo>
                <a:cubicBezTo>
                  <a:pt x="79290" y="739378"/>
                  <a:pt x="54769" y="714858"/>
                  <a:pt x="54769" y="684609"/>
                </a:cubicBezTo>
                <a:lnTo>
                  <a:pt x="54769" y="109538"/>
                </a:lnTo>
                <a:cubicBezTo>
                  <a:pt x="54769" y="79290"/>
                  <a:pt x="79290" y="54769"/>
                  <a:pt x="109538" y="54769"/>
                </a:cubicBezTo>
                <a:lnTo>
                  <a:pt x="164306" y="54769"/>
                </a:lnTo>
                <a:lnTo>
                  <a:pt x="164306" y="0"/>
                </a:lnTo>
                <a:close/>
              </a:path>
            </a:pathLst>
          </a:custGeom>
          <a:solidFill>
            <a:schemeClr val="tx1">
              <a:lumMod val="75000"/>
              <a:lumOff val="25000"/>
            </a:schemeClr>
          </a:solidFill>
          <a:ln w="5476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E38BB2AE-EC2F-40DF-9AA6-6D0B7E71B0F9}"/>
              </a:ext>
            </a:extLst>
          </p:cNvPr>
          <p:cNvSpPr/>
          <p:nvPr/>
        </p:nvSpPr>
        <p:spPr>
          <a:xfrm>
            <a:off x="5917007" y="4403593"/>
            <a:ext cx="328612" cy="219075"/>
          </a:xfrm>
          <a:custGeom>
            <a:avLst/>
            <a:gdLst>
              <a:gd name="connsiteX0" fmla="*/ 246459 w 328612"/>
              <a:gd name="connsiteY0" fmla="*/ 54769 h 219075"/>
              <a:gd name="connsiteX1" fmla="*/ 273844 w 328612"/>
              <a:gd name="connsiteY1" fmla="*/ 82153 h 219075"/>
              <a:gd name="connsiteX2" fmla="*/ 273844 w 328612"/>
              <a:gd name="connsiteY2" fmla="*/ 136922 h 219075"/>
              <a:gd name="connsiteX3" fmla="*/ 246459 w 328612"/>
              <a:gd name="connsiteY3" fmla="*/ 164306 h 219075"/>
              <a:gd name="connsiteX4" fmla="*/ 82153 w 328612"/>
              <a:gd name="connsiteY4" fmla="*/ 164306 h 219075"/>
              <a:gd name="connsiteX5" fmla="*/ 54769 w 328612"/>
              <a:gd name="connsiteY5" fmla="*/ 136922 h 219075"/>
              <a:gd name="connsiteX6" fmla="*/ 54769 w 328612"/>
              <a:gd name="connsiteY6" fmla="*/ 82153 h 219075"/>
              <a:gd name="connsiteX7" fmla="*/ 82153 w 328612"/>
              <a:gd name="connsiteY7" fmla="*/ 54769 h 219075"/>
              <a:gd name="connsiteX8" fmla="*/ 246459 w 328612"/>
              <a:gd name="connsiteY8" fmla="*/ 54769 h 219075"/>
              <a:gd name="connsiteX9" fmla="*/ 82153 w 328612"/>
              <a:gd name="connsiteY9" fmla="*/ 0 h 219075"/>
              <a:gd name="connsiteX10" fmla="*/ 0 w 328612"/>
              <a:gd name="connsiteY10" fmla="*/ 82153 h 219075"/>
              <a:gd name="connsiteX11" fmla="*/ 0 w 328612"/>
              <a:gd name="connsiteY11" fmla="*/ 136922 h 219075"/>
              <a:gd name="connsiteX12" fmla="*/ 82153 w 328612"/>
              <a:gd name="connsiteY12" fmla="*/ 219075 h 219075"/>
              <a:gd name="connsiteX13" fmla="*/ 246459 w 328612"/>
              <a:gd name="connsiteY13" fmla="*/ 219075 h 219075"/>
              <a:gd name="connsiteX14" fmla="*/ 328613 w 328612"/>
              <a:gd name="connsiteY14" fmla="*/ 136922 h 219075"/>
              <a:gd name="connsiteX15" fmla="*/ 328613 w 328612"/>
              <a:gd name="connsiteY15" fmla="*/ 82153 h 219075"/>
              <a:gd name="connsiteX16" fmla="*/ 246459 w 328612"/>
              <a:gd name="connsiteY16" fmla="*/ 0 h 219075"/>
              <a:gd name="connsiteX17" fmla="*/ 82153 w 328612"/>
              <a:gd name="connsiteY17" fmla="*/ 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8612" h="219075">
                <a:moveTo>
                  <a:pt x="246459" y="54769"/>
                </a:moveTo>
                <a:cubicBezTo>
                  <a:pt x="261583" y="54769"/>
                  <a:pt x="273844" y="67029"/>
                  <a:pt x="273844" y="82153"/>
                </a:cubicBezTo>
                <a:lnTo>
                  <a:pt x="273844" y="136922"/>
                </a:lnTo>
                <a:cubicBezTo>
                  <a:pt x="273844" y="152046"/>
                  <a:pt x="261583" y="164306"/>
                  <a:pt x="246459" y="164306"/>
                </a:cubicBezTo>
                <a:lnTo>
                  <a:pt x="82153" y="164306"/>
                </a:lnTo>
                <a:cubicBezTo>
                  <a:pt x="67029" y="164306"/>
                  <a:pt x="54769" y="152046"/>
                  <a:pt x="54769" y="136922"/>
                </a:cubicBezTo>
                <a:lnTo>
                  <a:pt x="54769" y="82153"/>
                </a:lnTo>
                <a:cubicBezTo>
                  <a:pt x="54769" y="67029"/>
                  <a:pt x="67029" y="54769"/>
                  <a:pt x="82153" y="54769"/>
                </a:cubicBezTo>
                <a:lnTo>
                  <a:pt x="246459" y="54769"/>
                </a:lnTo>
                <a:close/>
                <a:moveTo>
                  <a:pt x="82153" y="0"/>
                </a:moveTo>
                <a:cubicBezTo>
                  <a:pt x="36781" y="0"/>
                  <a:pt x="0" y="36781"/>
                  <a:pt x="0" y="82153"/>
                </a:cubicBezTo>
                <a:lnTo>
                  <a:pt x="0" y="136922"/>
                </a:lnTo>
                <a:cubicBezTo>
                  <a:pt x="0" y="182294"/>
                  <a:pt x="36781" y="219075"/>
                  <a:pt x="82153" y="219075"/>
                </a:cubicBezTo>
                <a:lnTo>
                  <a:pt x="246459" y="219075"/>
                </a:lnTo>
                <a:cubicBezTo>
                  <a:pt x="291830" y="219075"/>
                  <a:pt x="328613" y="182294"/>
                  <a:pt x="328613" y="136922"/>
                </a:cubicBezTo>
                <a:lnTo>
                  <a:pt x="328613" y="82153"/>
                </a:lnTo>
                <a:cubicBezTo>
                  <a:pt x="328613" y="36781"/>
                  <a:pt x="291830" y="0"/>
                  <a:pt x="246459" y="0"/>
                </a:cubicBezTo>
                <a:lnTo>
                  <a:pt x="82153" y="0"/>
                </a:lnTo>
                <a:close/>
              </a:path>
            </a:pathLst>
          </a:custGeom>
          <a:solidFill>
            <a:schemeClr val="tx1">
              <a:lumMod val="75000"/>
              <a:lumOff val="25000"/>
            </a:schemeClr>
          </a:solidFill>
          <a:ln w="54769"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E568315E-49CD-4761-AE8E-1100ACB1DCFA}"/>
              </a:ext>
            </a:extLst>
          </p:cNvPr>
          <p:cNvSpPr/>
          <p:nvPr/>
        </p:nvSpPr>
        <p:spPr>
          <a:xfrm>
            <a:off x="9449592" y="4786974"/>
            <a:ext cx="273843" cy="273843"/>
          </a:xfrm>
          <a:custGeom>
            <a:avLst/>
            <a:gdLst>
              <a:gd name="connsiteX0" fmla="*/ 136922 w 273843"/>
              <a:gd name="connsiteY0" fmla="*/ 0 h 273843"/>
              <a:gd name="connsiteX1" fmla="*/ 164306 w 273843"/>
              <a:gd name="connsiteY1" fmla="*/ 27384 h 273843"/>
              <a:gd name="connsiteX2" fmla="*/ 164306 w 273843"/>
              <a:gd name="connsiteY2" fmla="*/ 109538 h 273843"/>
              <a:gd name="connsiteX3" fmla="*/ 246459 w 273843"/>
              <a:gd name="connsiteY3" fmla="*/ 109538 h 273843"/>
              <a:gd name="connsiteX4" fmla="*/ 273844 w 273843"/>
              <a:gd name="connsiteY4" fmla="*/ 136922 h 273843"/>
              <a:gd name="connsiteX5" fmla="*/ 246459 w 273843"/>
              <a:gd name="connsiteY5" fmla="*/ 164306 h 273843"/>
              <a:gd name="connsiteX6" fmla="*/ 164306 w 273843"/>
              <a:gd name="connsiteY6" fmla="*/ 164306 h 273843"/>
              <a:gd name="connsiteX7" fmla="*/ 164306 w 273843"/>
              <a:gd name="connsiteY7" fmla="*/ 246459 h 273843"/>
              <a:gd name="connsiteX8" fmla="*/ 136922 w 273843"/>
              <a:gd name="connsiteY8" fmla="*/ 273844 h 273843"/>
              <a:gd name="connsiteX9" fmla="*/ 109538 w 273843"/>
              <a:gd name="connsiteY9" fmla="*/ 246459 h 273843"/>
              <a:gd name="connsiteX10" fmla="*/ 109538 w 273843"/>
              <a:gd name="connsiteY10" fmla="*/ 164306 h 273843"/>
              <a:gd name="connsiteX11" fmla="*/ 27384 w 273843"/>
              <a:gd name="connsiteY11" fmla="*/ 164306 h 273843"/>
              <a:gd name="connsiteX12" fmla="*/ 0 w 273843"/>
              <a:gd name="connsiteY12" fmla="*/ 136922 h 273843"/>
              <a:gd name="connsiteX13" fmla="*/ 27384 w 273843"/>
              <a:gd name="connsiteY13" fmla="*/ 109538 h 273843"/>
              <a:gd name="connsiteX14" fmla="*/ 109538 w 273843"/>
              <a:gd name="connsiteY14" fmla="*/ 109538 h 273843"/>
              <a:gd name="connsiteX15" fmla="*/ 109538 w 273843"/>
              <a:gd name="connsiteY15" fmla="*/ 27384 h 273843"/>
              <a:gd name="connsiteX16" fmla="*/ 136922 w 273843"/>
              <a:gd name="connsiteY16" fmla="*/ 0 h 273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3843" h="273843">
                <a:moveTo>
                  <a:pt x="136922" y="0"/>
                </a:moveTo>
                <a:cubicBezTo>
                  <a:pt x="152046" y="0"/>
                  <a:pt x="164306" y="12261"/>
                  <a:pt x="164306" y="27384"/>
                </a:cubicBezTo>
                <a:lnTo>
                  <a:pt x="164306" y="109538"/>
                </a:lnTo>
                <a:lnTo>
                  <a:pt x="246459" y="109538"/>
                </a:lnTo>
                <a:cubicBezTo>
                  <a:pt x="261581" y="109538"/>
                  <a:pt x="273844" y="121798"/>
                  <a:pt x="273844" y="136922"/>
                </a:cubicBezTo>
                <a:cubicBezTo>
                  <a:pt x="273844" y="152046"/>
                  <a:pt x="261581" y="164306"/>
                  <a:pt x="246459" y="164306"/>
                </a:cubicBezTo>
                <a:lnTo>
                  <a:pt x="164306" y="164306"/>
                </a:lnTo>
                <a:lnTo>
                  <a:pt x="164306" y="246459"/>
                </a:lnTo>
                <a:cubicBezTo>
                  <a:pt x="164306" y="261581"/>
                  <a:pt x="152046" y="273844"/>
                  <a:pt x="136922" y="273844"/>
                </a:cubicBezTo>
                <a:cubicBezTo>
                  <a:pt x="121798" y="273844"/>
                  <a:pt x="109538" y="261581"/>
                  <a:pt x="109538" y="246459"/>
                </a:cubicBezTo>
                <a:lnTo>
                  <a:pt x="109538" y="164306"/>
                </a:lnTo>
                <a:lnTo>
                  <a:pt x="27384" y="164306"/>
                </a:lnTo>
                <a:cubicBezTo>
                  <a:pt x="12261" y="164306"/>
                  <a:pt x="0" y="152046"/>
                  <a:pt x="0" y="136922"/>
                </a:cubicBezTo>
                <a:cubicBezTo>
                  <a:pt x="0" y="121798"/>
                  <a:pt x="12261" y="109538"/>
                  <a:pt x="27384" y="109538"/>
                </a:cubicBezTo>
                <a:lnTo>
                  <a:pt x="109538" y="109538"/>
                </a:lnTo>
                <a:lnTo>
                  <a:pt x="109538" y="27384"/>
                </a:lnTo>
                <a:cubicBezTo>
                  <a:pt x="109538" y="12261"/>
                  <a:pt x="121798" y="0"/>
                  <a:pt x="136922" y="0"/>
                </a:cubicBezTo>
                <a:close/>
              </a:path>
            </a:pathLst>
          </a:custGeom>
          <a:solidFill>
            <a:schemeClr val="tx1">
              <a:lumMod val="75000"/>
              <a:lumOff val="25000"/>
            </a:schemeClr>
          </a:solidFill>
          <a:ln w="5476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3114CD32-8F25-4AF2-BBA3-6D3F58405704}"/>
              </a:ext>
            </a:extLst>
          </p:cNvPr>
          <p:cNvSpPr/>
          <p:nvPr/>
        </p:nvSpPr>
        <p:spPr>
          <a:xfrm>
            <a:off x="9203132" y="4485746"/>
            <a:ext cx="766762" cy="794146"/>
          </a:xfrm>
          <a:custGeom>
            <a:avLst/>
            <a:gdLst>
              <a:gd name="connsiteX0" fmla="*/ 164306 w 766762"/>
              <a:gd name="connsiteY0" fmla="*/ 0 h 794146"/>
              <a:gd name="connsiteX1" fmla="*/ 109538 w 766762"/>
              <a:gd name="connsiteY1" fmla="*/ 0 h 794146"/>
              <a:gd name="connsiteX2" fmla="*/ 0 w 766762"/>
              <a:gd name="connsiteY2" fmla="*/ 109538 h 794146"/>
              <a:gd name="connsiteX3" fmla="*/ 0 w 766762"/>
              <a:gd name="connsiteY3" fmla="*/ 684609 h 794146"/>
              <a:gd name="connsiteX4" fmla="*/ 109538 w 766762"/>
              <a:gd name="connsiteY4" fmla="*/ 794147 h 794146"/>
              <a:gd name="connsiteX5" fmla="*/ 657225 w 766762"/>
              <a:gd name="connsiteY5" fmla="*/ 794147 h 794146"/>
              <a:gd name="connsiteX6" fmla="*/ 766763 w 766762"/>
              <a:gd name="connsiteY6" fmla="*/ 684609 h 794146"/>
              <a:gd name="connsiteX7" fmla="*/ 766763 w 766762"/>
              <a:gd name="connsiteY7" fmla="*/ 109538 h 794146"/>
              <a:gd name="connsiteX8" fmla="*/ 657225 w 766762"/>
              <a:gd name="connsiteY8" fmla="*/ 0 h 794146"/>
              <a:gd name="connsiteX9" fmla="*/ 602456 w 766762"/>
              <a:gd name="connsiteY9" fmla="*/ 0 h 794146"/>
              <a:gd name="connsiteX10" fmla="*/ 602456 w 766762"/>
              <a:gd name="connsiteY10" fmla="*/ 54769 h 794146"/>
              <a:gd name="connsiteX11" fmla="*/ 657225 w 766762"/>
              <a:gd name="connsiteY11" fmla="*/ 54769 h 794146"/>
              <a:gd name="connsiteX12" fmla="*/ 711994 w 766762"/>
              <a:gd name="connsiteY12" fmla="*/ 109538 h 794146"/>
              <a:gd name="connsiteX13" fmla="*/ 711994 w 766762"/>
              <a:gd name="connsiteY13" fmla="*/ 684609 h 794146"/>
              <a:gd name="connsiteX14" fmla="*/ 657225 w 766762"/>
              <a:gd name="connsiteY14" fmla="*/ 739378 h 794146"/>
              <a:gd name="connsiteX15" fmla="*/ 109538 w 766762"/>
              <a:gd name="connsiteY15" fmla="*/ 739378 h 794146"/>
              <a:gd name="connsiteX16" fmla="*/ 54769 w 766762"/>
              <a:gd name="connsiteY16" fmla="*/ 684609 h 794146"/>
              <a:gd name="connsiteX17" fmla="*/ 54769 w 766762"/>
              <a:gd name="connsiteY17" fmla="*/ 109538 h 794146"/>
              <a:gd name="connsiteX18" fmla="*/ 109538 w 766762"/>
              <a:gd name="connsiteY18" fmla="*/ 54769 h 794146"/>
              <a:gd name="connsiteX19" fmla="*/ 164306 w 766762"/>
              <a:gd name="connsiteY19" fmla="*/ 54769 h 794146"/>
              <a:gd name="connsiteX20" fmla="*/ 164306 w 766762"/>
              <a:gd name="connsiteY20" fmla="*/ 0 h 7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6762" h="794146">
                <a:moveTo>
                  <a:pt x="164306" y="0"/>
                </a:moveTo>
                <a:lnTo>
                  <a:pt x="109538" y="0"/>
                </a:lnTo>
                <a:cubicBezTo>
                  <a:pt x="49042" y="0"/>
                  <a:pt x="0" y="49042"/>
                  <a:pt x="0" y="109538"/>
                </a:cubicBezTo>
                <a:lnTo>
                  <a:pt x="0" y="684609"/>
                </a:lnTo>
                <a:cubicBezTo>
                  <a:pt x="0" y="745107"/>
                  <a:pt x="49042" y="794147"/>
                  <a:pt x="109538" y="794147"/>
                </a:cubicBezTo>
                <a:lnTo>
                  <a:pt x="657225" y="794147"/>
                </a:lnTo>
                <a:cubicBezTo>
                  <a:pt x="717723" y="794147"/>
                  <a:pt x="766763" y="745107"/>
                  <a:pt x="766763" y="684609"/>
                </a:cubicBezTo>
                <a:lnTo>
                  <a:pt x="766763" y="109538"/>
                </a:lnTo>
                <a:cubicBezTo>
                  <a:pt x="766763" y="49042"/>
                  <a:pt x="717723" y="0"/>
                  <a:pt x="657225" y="0"/>
                </a:cubicBezTo>
                <a:lnTo>
                  <a:pt x="602456" y="0"/>
                </a:lnTo>
                <a:lnTo>
                  <a:pt x="602456" y="54769"/>
                </a:lnTo>
                <a:lnTo>
                  <a:pt x="657225" y="54769"/>
                </a:lnTo>
                <a:cubicBezTo>
                  <a:pt x="687474" y="54769"/>
                  <a:pt x="711994" y="79290"/>
                  <a:pt x="711994" y="109538"/>
                </a:cubicBezTo>
                <a:lnTo>
                  <a:pt x="711994" y="684609"/>
                </a:lnTo>
                <a:cubicBezTo>
                  <a:pt x="711994" y="714858"/>
                  <a:pt x="687474" y="739378"/>
                  <a:pt x="657225" y="739378"/>
                </a:cubicBezTo>
                <a:lnTo>
                  <a:pt x="109538" y="739378"/>
                </a:lnTo>
                <a:cubicBezTo>
                  <a:pt x="79290" y="739378"/>
                  <a:pt x="54769" y="714858"/>
                  <a:pt x="54769" y="684609"/>
                </a:cubicBezTo>
                <a:lnTo>
                  <a:pt x="54769" y="109538"/>
                </a:lnTo>
                <a:cubicBezTo>
                  <a:pt x="54769" y="79290"/>
                  <a:pt x="79290" y="54769"/>
                  <a:pt x="109538" y="54769"/>
                </a:cubicBezTo>
                <a:lnTo>
                  <a:pt x="164306" y="54769"/>
                </a:lnTo>
                <a:lnTo>
                  <a:pt x="164306" y="0"/>
                </a:lnTo>
                <a:close/>
              </a:path>
            </a:pathLst>
          </a:custGeom>
          <a:solidFill>
            <a:schemeClr val="tx1">
              <a:lumMod val="75000"/>
              <a:lumOff val="25000"/>
            </a:schemeClr>
          </a:solidFill>
          <a:ln w="5476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A1516915-5D7F-4A31-B895-A36148BB4ADC}"/>
              </a:ext>
            </a:extLst>
          </p:cNvPr>
          <p:cNvSpPr/>
          <p:nvPr/>
        </p:nvSpPr>
        <p:spPr>
          <a:xfrm>
            <a:off x="9422207" y="4403593"/>
            <a:ext cx="328612" cy="219075"/>
          </a:xfrm>
          <a:custGeom>
            <a:avLst/>
            <a:gdLst>
              <a:gd name="connsiteX0" fmla="*/ 246459 w 328612"/>
              <a:gd name="connsiteY0" fmla="*/ 54769 h 219075"/>
              <a:gd name="connsiteX1" fmla="*/ 273844 w 328612"/>
              <a:gd name="connsiteY1" fmla="*/ 82153 h 219075"/>
              <a:gd name="connsiteX2" fmla="*/ 273844 w 328612"/>
              <a:gd name="connsiteY2" fmla="*/ 136922 h 219075"/>
              <a:gd name="connsiteX3" fmla="*/ 246459 w 328612"/>
              <a:gd name="connsiteY3" fmla="*/ 164306 h 219075"/>
              <a:gd name="connsiteX4" fmla="*/ 82153 w 328612"/>
              <a:gd name="connsiteY4" fmla="*/ 164306 h 219075"/>
              <a:gd name="connsiteX5" fmla="*/ 54769 w 328612"/>
              <a:gd name="connsiteY5" fmla="*/ 136922 h 219075"/>
              <a:gd name="connsiteX6" fmla="*/ 54769 w 328612"/>
              <a:gd name="connsiteY6" fmla="*/ 82153 h 219075"/>
              <a:gd name="connsiteX7" fmla="*/ 82153 w 328612"/>
              <a:gd name="connsiteY7" fmla="*/ 54769 h 219075"/>
              <a:gd name="connsiteX8" fmla="*/ 246459 w 328612"/>
              <a:gd name="connsiteY8" fmla="*/ 54769 h 219075"/>
              <a:gd name="connsiteX9" fmla="*/ 82153 w 328612"/>
              <a:gd name="connsiteY9" fmla="*/ 0 h 219075"/>
              <a:gd name="connsiteX10" fmla="*/ 0 w 328612"/>
              <a:gd name="connsiteY10" fmla="*/ 82153 h 219075"/>
              <a:gd name="connsiteX11" fmla="*/ 0 w 328612"/>
              <a:gd name="connsiteY11" fmla="*/ 136922 h 219075"/>
              <a:gd name="connsiteX12" fmla="*/ 82153 w 328612"/>
              <a:gd name="connsiteY12" fmla="*/ 219075 h 219075"/>
              <a:gd name="connsiteX13" fmla="*/ 246459 w 328612"/>
              <a:gd name="connsiteY13" fmla="*/ 219075 h 219075"/>
              <a:gd name="connsiteX14" fmla="*/ 328613 w 328612"/>
              <a:gd name="connsiteY14" fmla="*/ 136922 h 219075"/>
              <a:gd name="connsiteX15" fmla="*/ 328613 w 328612"/>
              <a:gd name="connsiteY15" fmla="*/ 82153 h 219075"/>
              <a:gd name="connsiteX16" fmla="*/ 246459 w 328612"/>
              <a:gd name="connsiteY16" fmla="*/ 0 h 219075"/>
              <a:gd name="connsiteX17" fmla="*/ 82153 w 328612"/>
              <a:gd name="connsiteY17" fmla="*/ 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8612" h="219075">
                <a:moveTo>
                  <a:pt x="246459" y="54769"/>
                </a:moveTo>
                <a:cubicBezTo>
                  <a:pt x="261583" y="54769"/>
                  <a:pt x="273844" y="67029"/>
                  <a:pt x="273844" y="82153"/>
                </a:cubicBezTo>
                <a:lnTo>
                  <a:pt x="273844" y="136922"/>
                </a:lnTo>
                <a:cubicBezTo>
                  <a:pt x="273844" y="152046"/>
                  <a:pt x="261583" y="164306"/>
                  <a:pt x="246459" y="164306"/>
                </a:cubicBezTo>
                <a:lnTo>
                  <a:pt x="82153" y="164306"/>
                </a:lnTo>
                <a:cubicBezTo>
                  <a:pt x="67029" y="164306"/>
                  <a:pt x="54769" y="152046"/>
                  <a:pt x="54769" y="136922"/>
                </a:cubicBezTo>
                <a:lnTo>
                  <a:pt x="54769" y="82153"/>
                </a:lnTo>
                <a:cubicBezTo>
                  <a:pt x="54769" y="67029"/>
                  <a:pt x="67029" y="54769"/>
                  <a:pt x="82153" y="54769"/>
                </a:cubicBezTo>
                <a:lnTo>
                  <a:pt x="246459" y="54769"/>
                </a:lnTo>
                <a:close/>
                <a:moveTo>
                  <a:pt x="82153" y="0"/>
                </a:moveTo>
                <a:cubicBezTo>
                  <a:pt x="36781" y="0"/>
                  <a:pt x="0" y="36781"/>
                  <a:pt x="0" y="82153"/>
                </a:cubicBezTo>
                <a:lnTo>
                  <a:pt x="0" y="136922"/>
                </a:lnTo>
                <a:cubicBezTo>
                  <a:pt x="0" y="182294"/>
                  <a:pt x="36781" y="219075"/>
                  <a:pt x="82153" y="219075"/>
                </a:cubicBezTo>
                <a:lnTo>
                  <a:pt x="246459" y="219075"/>
                </a:lnTo>
                <a:cubicBezTo>
                  <a:pt x="291830" y="219075"/>
                  <a:pt x="328613" y="182294"/>
                  <a:pt x="328613" y="136922"/>
                </a:cubicBezTo>
                <a:lnTo>
                  <a:pt x="328613" y="82153"/>
                </a:lnTo>
                <a:cubicBezTo>
                  <a:pt x="328613" y="36781"/>
                  <a:pt x="291830" y="0"/>
                  <a:pt x="246459" y="0"/>
                </a:cubicBezTo>
                <a:lnTo>
                  <a:pt x="82153" y="0"/>
                </a:lnTo>
                <a:close/>
              </a:path>
            </a:pathLst>
          </a:custGeom>
          <a:solidFill>
            <a:schemeClr val="tx1">
              <a:lumMod val="75000"/>
              <a:lumOff val="25000"/>
            </a:schemeClr>
          </a:solidFill>
          <a:ln w="54769" cap="flat">
            <a:noFill/>
            <a:prstDash val="solid"/>
            <a:miter/>
          </a:ln>
        </p:spPr>
        <p:txBody>
          <a:bodyPr rtlCol="0" anchor="ctr"/>
          <a:lstStyle/>
          <a:p>
            <a:endParaRPr lang="zh-CN" altLang="en-US"/>
          </a:p>
        </p:txBody>
      </p:sp>
      <p:sp>
        <p:nvSpPr>
          <p:cNvPr id="19" name="iṡḻiḓè">
            <a:extLst>
              <a:ext uri="{FF2B5EF4-FFF2-40B4-BE49-F238E27FC236}">
                <a16:creationId xmlns:a16="http://schemas.microsoft.com/office/drawing/2014/main" id="{DA3AC7B2-9B0C-4BB1-A7A7-00EE1DCFD81E}"/>
              </a:ext>
            </a:extLst>
          </p:cNvPr>
          <p:cNvSpPr txBox="1"/>
          <p:nvPr/>
        </p:nvSpPr>
        <p:spPr>
          <a:xfrm>
            <a:off x="4633262" y="3053636"/>
            <a:ext cx="2896104" cy="360612"/>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mn-ea"/>
                <a:ea typeface="+mn-ea"/>
              </a:rPr>
              <a:t>培养</a:t>
            </a:r>
            <a:r>
              <a:rPr lang="zh-CN" altLang="en-US" sz="2000" b="1" dirty="0">
                <a:solidFill>
                  <a:schemeClr val="tx1">
                    <a:lumMod val="75000"/>
                    <a:lumOff val="25000"/>
                  </a:schemeClr>
                </a:solidFill>
                <a:latin typeface="+mn-ea"/>
                <a:ea typeface="+mn-ea"/>
              </a:rPr>
              <a:t>同理心</a:t>
            </a:r>
          </a:p>
        </p:txBody>
      </p:sp>
      <p:sp>
        <p:nvSpPr>
          <p:cNvPr id="21" name="iṡḻiḓè">
            <a:extLst>
              <a:ext uri="{FF2B5EF4-FFF2-40B4-BE49-F238E27FC236}">
                <a16:creationId xmlns:a16="http://schemas.microsoft.com/office/drawing/2014/main" id="{28D02C7D-E5DD-4299-AA56-952C6E466E4B}"/>
              </a:ext>
            </a:extLst>
          </p:cNvPr>
          <p:cNvSpPr txBox="1"/>
          <p:nvPr/>
        </p:nvSpPr>
        <p:spPr>
          <a:xfrm>
            <a:off x="4633262" y="3441291"/>
            <a:ext cx="2896104"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75000"/>
                    <a:lumOff val="25000"/>
                  </a:schemeClr>
                </a:solidFill>
                <a:latin typeface="+mn-ea"/>
                <a:ea typeface="+mn-ea"/>
              </a:rPr>
              <a:t>注重感受而非解决问题</a:t>
            </a:r>
          </a:p>
          <a:p>
            <a:pPr algn="ctr"/>
            <a:r>
              <a:rPr lang="zh-CN" altLang="en-US" sz="1600" dirty="0">
                <a:solidFill>
                  <a:schemeClr val="tx1">
                    <a:lumMod val="75000"/>
                    <a:lumOff val="25000"/>
                  </a:schemeClr>
                </a:solidFill>
                <a:latin typeface="+mn-ea"/>
                <a:ea typeface="+mn-ea"/>
              </a:rPr>
              <a:t>避免先入为主的预设</a:t>
            </a:r>
          </a:p>
        </p:txBody>
      </p:sp>
      <p:sp>
        <p:nvSpPr>
          <p:cNvPr id="23" name="iṡḻiḓè">
            <a:extLst>
              <a:ext uri="{FF2B5EF4-FFF2-40B4-BE49-F238E27FC236}">
                <a16:creationId xmlns:a16="http://schemas.microsoft.com/office/drawing/2014/main" id="{3FA2D821-FDE5-4B61-BA9B-BEDF73E255E8}"/>
              </a:ext>
            </a:extLst>
          </p:cNvPr>
          <p:cNvSpPr txBox="1"/>
          <p:nvPr/>
        </p:nvSpPr>
        <p:spPr>
          <a:xfrm>
            <a:off x="8138462" y="3053636"/>
            <a:ext cx="2896104" cy="360612"/>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mn-ea"/>
                <a:ea typeface="+mn-ea"/>
              </a:rPr>
              <a:t>克服</a:t>
            </a:r>
            <a:r>
              <a:rPr lang="zh-CN" altLang="en-US" sz="2000" b="1" dirty="0">
                <a:solidFill>
                  <a:schemeClr val="tx1">
                    <a:lumMod val="75000"/>
                    <a:lumOff val="25000"/>
                  </a:schemeClr>
                </a:solidFill>
                <a:latin typeface="+mn-ea"/>
                <a:ea typeface="+mn-ea"/>
              </a:rPr>
              <a:t>过度情绪反应</a:t>
            </a:r>
          </a:p>
        </p:txBody>
      </p:sp>
      <p:sp>
        <p:nvSpPr>
          <p:cNvPr id="25" name="iṡḻiḓè">
            <a:extLst>
              <a:ext uri="{FF2B5EF4-FFF2-40B4-BE49-F238E27FC236}">
                <a16:creationId xmlns:a16="http://schemas.microsoft.com/office/drawing/2014/main" id="{F9388856-A0B3-4094-89CE-998FCA79A43C}"/>
              </a:ext>
            </a:extLst>
          </p:cNvPr>
          <p:cNvSpPr txBox="1"/>
          <p:nvPr/>
        </p:nvSpPr>
        <p:spPr>
          <a:xfrm>
            <a:off x="8138462" y="3441291"/>
            <a:ext cx="2896104"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75000"/>
                    <a:lumOff val="25000"/>
                  </a:schemeClr>
                </a:solidFill>
                <a:latin typeface="+mn-ea"/>
                <a:ea typeface="+mn-ea"/>
              </a:rPr>
              <a:t>自我倾听，回到源头</a:t>
            </a:r>
          </a:p>
          <a:p>
            <a:pPr algn="ctr"/>
            <a:r>
              <a:rPr lang="zh-CN" altLang="en-US" sz="1600" dirty="0">
                <a:solidFill>
                  <a:schemeClr val="tx1">
                    <a:lumMod val="75000"/>
                    <a:lumOff val="25000"/>
                  </a:schemeClr>
                </a:solidFill>
                <a:latin typeface="+mn-ea"/>
                <a:ea typeface="+mn-ea"/>
              </a:rPr>
              <a:t>断开反应</a:t>
            </a:r>
          </a:p>
        </p:txBody>
      </p:sp>
    </p:spTree>
    <p:extLst>
      <p:ext uri="{BB962C8B-B14F-4D97-AF65-F5344CB8AC3E}">
        <p14:creationId xmlns:p14="http://schemas.microsoft.com/office/powerpoint/2010/main" val="621505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334702-FC1A-4FA8-90CC-D9B8C07F4831}"/>
              </a:ext>
            </a:extLst>
          </p:cNvPr>
          <p:cNvSpPr>
            <a:spLocks noGrp="1"/>
          </p:cNvSpPr>
          <p:nvPr>
            <p:ph type="title"/>
          </p:nvPr>
        </p:nvSpPr>
        <p:spPr/>
        <p:txBody>
          <a:bodyPr/>
          <a:lstStyle/>
          <a:p>
            <a:r>
              <a:rPr lang="zh-CN" altLang="en-US" dirty="0"/>
              <a:t>倾听的层次</a:t>
            </a:r>
          </a:p>
        </p:txBody>
      </p:sp>
      <p:cxnSp>
        <p:nvCxnSpPr>
          <p:cNvPr id="3" name="直接箭头连接符 2">
            <a:extLst>
              <a:ext uri="{FF2B5EF4-FFF2-40B4-BE49-F238E27FC236}">
                <a16:creationId xmlns:a16="http://schemas.microsoft.com/office/drawing/2014/main" id="{D5C4513E-9CF2-4B2D-BDF6-18D6C0226454}"/>
              </a:ext>
            </a:extLst>
          </p:cNvPr>
          <p:cNvCxnSpPr/>
          <p:nvPr/>
        </p:nvCxnSpPr>
        <p:spPr bwMode="auto">
          <a:xfrm>
            <a:off x="669925" y="2596270"/>
            <a:ext cx="10850563" cy="0"/>
          </a:xfrm>
          <a:prstGeom prst="straightConnector1">
            <a:avLst/>
          </a:prstGeom>
          <a:ln w="15875" cap="rnd">
            <a:solidFill>
              <a:schemeClr val="bg1">
                <a:lumMod val="85000"/>
              </a:schemeClr>
            </a:solidFill>
            <a:round/>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4" name="任意多边形: 形状 3">
            <a:extLst>
              <a:ext uri="{FF2B5EF4-FFF2-40B4-BE49-F238E27FC236}">
                <a16:creationId xmlns:a16="http://schemas.microsoft.com/office/drawing/2014/main" id="{7EE9C183-9D64-4867-90E3-9BBEC9319DF5}"/>
              </a:ext>
            </a:extLst>
          </p:cNvPr>
          <p:cNvSpPr/>
          <p:nvPr/>
        </p:nvSpPr>
        <p:spPr bwMode="auto">
          <a:xfrm flipV="1">
            <a:off x="895205" y="2867059"/>
            <a:ext cx="2171991" cy="2952228"/>
          </a:xfrm>
          <a:custGeom>
            <a:avLst/>
            <a:gdLst>
              <a:gd name="connsiteX0" fmla="*/ 46915 w 2171991"/>
              <a:gd name="connsiteY0" fmla="*/ 0 h 2364228"/>
              <a:gd name="connsiteX1" fmla="*/ 2125076 w 2171991"/>
              <a:gd name="connsiteY1" fmla="*/ 0 h 2364228"/>
              <a:gd name="connsiteX2" fmla="*/ 2171991 w 2171991"/>
              <a:gd name="connsiteY2" fmla="*/ 46915 h 2364228"/>
              <a:gd name="connsiteX3" fmla="*/ 2171991 w 2171991"/>
              <a:gd name="connsiteY3" fmla="*/ 2060665 h 2364228"/>
              <a:gd name="connsiteX4" fmla="*/ 2125076 w 2171991"/>
              <a:gd name="connsiteY4" fmla="*/ 2107580 h 2364228"/>
              <a:gd name="connsiteX5" fmla="*/ 1234851 w 2171991"/>
              <a:gd name="connsiteY5" fmla="*/ 2107580 h 2364228"/>
              <a:gd name="connsiteX6" fmla="*/ 1085995 w 2171991"/>
              <a:gd name="connsiteY6" fmla="*/ 2364228 h 2364228"/>
              <a:gd name="connsiteX7" fmla="*/ 937139 w 2171991"/>
              <a:gd name="connsiteY7" fmla="*/ 2107580 h 2364228"/>
              <a:gd name="connsiteX8" fmla="*/ 46915 w 2171991"/>
              <a:gd name="connsiteY8" fmla="*/ 2107580 h 2364228"/>
              <a:gd name="connsiteX9" fmla="*/ 0 w 2171991"/>
              <a:gd name="connsiteY9" fmla="*/ 2060665 h 2364228"/>
              <a:gd name="connsiteX10" fmla="*/ 0 w 2171991"/>
              <a:gd name="connsiteY10" fmla="*/ 46915 h 2364228"/>
              <a:gd name="connsiteX11" fmla="*/ 46915 w 2171991"/>
              <a:gd name="connsiteY11" fmla="*/ 0 h 236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1991" h="2364228">
                <a:moveTo>
                  <a:pt x="46915" y="0"/>
                </a:moveTo>
                <a:lnTo>
                  <a:pt x="2125076" y="0"/>
                </a:lnTo>
                <a:cubicBezTo>
                  <a:pt x="2150986" y="0"/>
                  <a:pt x="2171991" y="21005"/>
                  <a:pt x="2171991" y="46915"/>
                </a:cubicBezTo>
                <a:lnTo>
                  <a:pt x="2171991" y="2060665"/>
                </a:lnTo>
                <a:cubicBezTo>
                  <a:pt x="2171991" y="2086575"/>
                  <a:pt x="2150986" y="2107580"/>
                  <a:pt x="2125076" y="2107580"/>
                </a:cubicBezTo>
                <a:lnTo>
                  <a:pt x="1234851" y="2107580"/>
                </a:lnTo>
                <a:lnTo>
                  <a:pt x="1085995" y="2364228"/>
                </a:lnTo>
                <a:lnTo>
                  <a:pt x="937139" y="2107580"/>
                </a:lnTo>
                <a:lnTo>
                  <a:pt x="46915" y="2107580"/>
                </a:lnTo>
                <a:cubicBezTo>
                  <a:pt x="21005" y="2107580"/>
                  <a:pt x="0" y="2086575"/>
                  <a:pt x="0" y="2060665"/>
                </a:cubicBezTo>
                <a:lnTo>
                  <a:pt x="0" y="46915"/>
                </a:lnTo>
                <a:cubicBezTo>
                  <a:pt x="0" y="21005"/>
                  <a:pt x="21005" y="0"/>
                  <a:pt x="46915" y="0"/>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5" name="任意多边形: 形状 4">
            <a:extLst>
              <a:ext uri="{FF2B5EF4-FFF2-40B4-BE49-F238E27FC236}">
                <a16:creationId xmlns:a16="http://schemas.microsoft.com/office/drawing/2014/main" id="{CD7EB471-2556-45BE-AFDB-98053849B39C}"/>
              </a:ext>
            </a:extLst>
          </p:cNvPr>
          <p:cNvSpPr/>
          <p:nvPr/>
        </p:nvSpPr>
        <p:spPr bwMode="auto">
          <a:xfrm flipV="1">
            <a:off x="3638405" y="2867059"/>
            <a:ext cx="2171991" cy="2952228"/>
          </a:xfrm>
          <a:custGeom>
            <a:avLst/>
            <a:gdLst>
              <a:gd name="connsiteX0" fmla="*/ 46915 w 2171991"/>
              <a:gd name="connsiteY0" fmla="*/ 0 h 2364228"/>
              <a:gd name="connsiteX1" fmla="*/ 2125076 w 2171991"/>
              <a:gd name="connsiteY1" fmla="*/ 0 h 2364228"/>
              <a:gd name="connsiteX2" fmla="*/ 2171991 w 2171991"/>
              <a:gd name="connsiteY2" fmla="*/ 46915 h 2364228"/>
              <a:gd name="connsiteX3" fmla="*/ 2171991 w 2171991"/>
              <a:gd name="connsiteY3" fmla="*/ 2060665 h 2364228"/>
              <a:gd name="connsiteX4" fmla="*/ 2125076 w 2171991"/>
              <a:gd name="connsiteY4" fmla="*/ 2107580 h 2364228"/>
              <a:gd name="connsiteX5" fmla="*/ 1234851 w 2171991"/>
              <a:gd name="connsiteY5" fmla="*/ 2107580 h 2364228"/>
              <a:gd name="connsiteX6" fmla="*/ 1085995 w 2171991"/>
              <a:gd name="connsiteY6" fmla="*/ 2364228 h 2364228"/>
              <a:gd name="connsiteX7" fmla="*/ 937139 w 2171991"/>
              <a:gd name="connsiteY7" fmla="*/ 2107580 h 2364228"/>
              <a:gd name="connsiteX8" fmla="*/ 46915 w 2171991"/>
              <a:gd name="connsiteY8" fmla="*/ 2107580 h 2364228"/>
              <a:gd name="connsiteX9" fmla="*/ 0 w 2171991"/>
              <a:gd name="connsiteY9" fmla="*/ 2060665 h 2364228"/>
              <a:gd name="connsiteX10" fmla="*/ 0 w 2171991"/>
              <a:gd name="connsiteY10" fmla="*/ 46915 h 2364228"/>
              <a:gd name="connsiteX11" fmla="*/ 46915 w 2171991"/>
              <a:gd name="connsiteY11" fmla="*/ 0 h 236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1991" h="2364228">
                <a:moveTo>
                  <a:pt x="46915" y="0"/>
                </a:moveTo>
                <a:lnTo>
                  <a:pt x="2125076" y="0"/>
                </a:lnTo>
                <a:cubicBezTo>
                  <a:pt x="2150986" y="0"/>
                  <a:pt x="2171991" y="21005"/>
                  <a:pt x="2171991" y="46915"/>
                </a:cubicBezTo>
                <a:lnTo>
                  <a:pt x="2171991" y="2060665"/>
                </a:lnTo>
                <a:cubicBezTo>
                  <a:pt x="2171991" y="2086575"/>
                  <a:pt x="2150986" y="2107580"/>
                  <a:pt x="2125076" y="2107580"/>
                </a:cubicBezTo>
                <a:lnTo>
                  <a:pt x="1234851" y="2107580"/>
                </a:lnTo>
                <a:lnTo>
                  <a:pt x="1085995" y="2364228"/>
                </a:lnTo>
                <a:lnTo>
                  <a:pt x="937139" y="2107580"/>
                </a:lnTo>
                <a:lnTo>
                  <a:pt x="46915" y="2107580"/>
                </a:lnTo>
                <a:cubicBezTo>
                  <a:pt x="21005" y="2107580"/>
                  <a:pt x="0" y="2086575"/>
                  <a:pt x="0" y="2060665"/>
                </a:cubicBezTo>
                <a:lnTo>
                  <a:pt x="0" y="46915"/>
                </a:lnTo>
                <a:cubicBezTo>
                  <a:pt x="0" y="21005"/>
                  <a:pt x="21005" y="0"/>
                  <a:pt x="46915" y="0"/>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6" name="任意多边形: 形状 5">
            <a:extLst>
              <a:ext uri="{FF2B5EF4-FFF2-40B4-BE49-F238E27FC236}">
                <a16:creationId xmlns:a16="http://schemas.microsoft.com/office/drawing/2014/main" id="{C17248D1-9C95-4E8B-A0DE-D47E99539B29}"/>
              </a:ext>
            </a:extLst>
          </p:cNvPr>
          <p:cNvSpPr/>
          <p:nvPr/>
        </p:nvSpPr>
        <p:spPr bwMode="auto">
          <a:xfrm flipV="1">
            <a:off x="6381605" y="2867059"/>
            <a:ext cx="2171991" cy="2952228"/>
          </a:xfrm>
          <a:custGeom>
            <a:avLst/>
            <a:gdLst>
              <a:gd name="connsiteX0" fmla="*/ 46915 w 2171991"/>
              <a:gd name="connsiteY0" fmla="*/ 0 h 2364228"/>
              <a:gd name="connsiteX1" fmla="*/ 2125076 w 2171991"/>
              <a:gd name="connsiteY1" fmla="*/ 0 h 2364228"/>
              <a:gd name="connsiteX2" fmla="*/ 2171991 w 2171991"/>
              <a:gd name="connsiteY2" fmla="*/ 46915 h 2364228"/>
              <a:gd name="connsiteX3" fmla="*/ 2171991 w 2171991"/>
              <a:gd name="connsiteY3" fmla="*/ 2060665 h 2364228"/>
              <a:gd name="connsiteX4" fmla="*/ 2125076 w 2171991"/>
              <a:gd name="connsiteY4" fmla="*/ 2107580 h 2364228"/>
              <a:gd name="connsiteX5" fmla="*/ 1234851 w 2171991"/>
              <a:gd name="connsiteY5" fmla="*/ 2107580 h 2364228"/>
              <a:gd name="connsiteX6" fmla="*/ 1085995 w 2171991"/>
              <a:gd name="connsiteY6" fmla="*/ 2364228 h 2364228"/>
              <a:gd name="connsiteX7" fmla="*/ 937139 w 2171991"/>
              <a:gd name="connsiteY7" fmla="*/ 2107580 h 2364228"/>
              <a:gd name="connsiteX8" fmla="*/ 46915 w 2171991"/>
              <a:gd name="connsiteY8" fmla="*/ 2107580 h 2364228"/>
              <a:gd name="connsiteX9" fmla="*/ 0 w 2171991"/>
              <a:gd name="connsiteY9" fmla="*/ 2060665 h 2364228"/>
              <a:gd name="connsiteX10" fmla="*/ 0 w 2171991"/>
              <a:gd name="connsiteY10" fmla="*/ 46915 h 2364228"/>
              <a:gd name="connsiteX11" fmla="*/ 46915 w 2171991"/>
              <a:gd name="connsiteY11" fmla="*/ 0 h 236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1991" h="2364228">
                <a:moveTo>
                  <a:pt x="46915" y="0"/>
                </a:moveTo>
                <a:lnTo>
                  <a:pt x="2125076" y="0"/>
                </a:lnTo>
                <a:cubicBezTo>
                  <a:pt x="2150986" y="0"/>
                  <a:pt x="2171991" y="21005"/>
                  <a:pt x="2171991" y="46915"/>
                </a:cubicBezTo>
                <a:lnTo>
                  <a:pt x="2171991" y="2060665"/>
                </a:lnTo>
                <a:cubicBezTo>
                  <a:pt x="2171991" y="2086575"/>
                  <a:pt x="2150986" y="2107580"/>
                  <a:pt x="2125076" y="2107580"/>
                </a:cubicBezTo>
                <a:lnTo>
                  <a:pt x="1234851" y="2107580"/>
                </a:lnTo>
                <a:lnTo>
                  <a:pt x="1085995" y="2364228"/>
                </a:lnTo>
                <a:lnTo>
                  <a:pt x="937139" y="2107580"/>
                </a:lnTo>
                <a:lnTo>
                  <a:pt x="46915" y="2107580"/>
                </a:lnTo>
                <a:cubicBezTo>
                  <a:pt x="21005" y="2107580"/>
                  <a:pt x="0" y="2086575"/>
                  <a:pt x="0" y="2060665"/>
                </a:cubicBezTo>
                <a:lnTo>
                  <a:pt x="0" y="46915"/>
                </a:lnTo>
                <a:cubicBezTo>
                  <a:pt x="0" y="21005"/>
                  <a:pt x="21005" y="0"/>
                  <a:pt x="46915" y="0"/>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7" name="任意多边形: 形状 6">
            <a:extLst>
              <a:ext uri="{FF2B5EF4-FFF2-40B4-BE49-F238E27FC236}">
                <a16:creationId xmlns:a16="http://schemas.microsoft.com/office/drawing/2014/main" id="{561C8D96-D267-4740-9733-A6338FCC55FC}"/>
              </a:ext>
            </a:extLst>
          </p:cNvPr>
          <p:cNvSpPr/>
          <p:nvPr/>
        </p:nvSpPr>
        <p:spPr bwMode="auto">
          <a:xfrm flipV="1">
            <a:off x="9124805" y="2867059"/>
            <a:ext cx="2171991" cy="2952228"/>
          </a:xfrm>
          <a:custGeom>
            <a:avLst/>
            <a:gdLst>
              <a:gd name="connsiteX0" fmla="*/ 46915 w 2171991"/>
              <a:gd name="connsiteY0" fmla="*/ 0 h 2364228"/>
              <a:gd name="connsiteX1" fmla="*/ 2125076 w 2171991"/>
              <a:gd name="connsiteY1" fmla="*/ 0 h 2364228"/>
              <a:gd name="connsiteX2" fmla="*/ 2171991 w 2171991"/>
              <a:gd name="connsiteY2" fmla="*/ 46915 h 2364228"/>
              <a:gd name="connsiteX3" fmla="*/ 2171991 w 2171991"/>
              <a:gd name="connsiteY3" fmla="*/ 2060665 h 2364228"/>
              <a:gd name="connsiteX4" fmla="*/ 2125076 w 2171991"/>
              <a:gd name="connsiteY4" fmla="*/ 2107580 h 2364228"/>
              <a:gd name="connsiteX5" fmla="*/ 1234851 w 2171991"/>
              <a:gd name="connsiteY5" fmla="*/ 2107580 h 2364228"/>
              <a:gd name="connsiteX6" fmla="*/ 1085995 w 2171991"/>
              <a:gd name="connsiteY6" fmla="*/ 2364228 h 2364228"/>
              <a:gd name="connsiteX7" fmla="*/ 937139 w 2171991"/>
              <a:gd name="connsiteY7" fmla="*/ 2107580 h 2364228"/>
              <a:gd name="connsiteX8" fmla="*/ 46915 w 2171991"/>
              <a:gd name="connsiteY8" fmla="*/ 2107580 h 2364228"/>
              <a:gd name="connsiteX9" fmla="*/ 0 w 2171991"/>
              <a:gd name="connsiteY9" fmla="*/ 2060665 h 2364228"/>
              <a:gd name="connsiteX10" fmla="*/ 0 w 2171991"/>
              <a:gd name="connsiteY10" fmla="*/ 46915 h 2364228"/>
              <a:gd name="connsiteX11" fmla="*/ 46915 w 2171991"/>
              <a:gd name="connsiteY11" fmla="*/ 0 h 236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1991" h="2364228">
                <a:moveTo>
                  <a:pt x="46915" y="0"/>
                </a:moveTo>
                <a:lnTo>
                  <a:pt x="2125076" y="0"/>
                </a:lnTo>
                <a:cubicBezTo>
                  <a:pt x="2150986" y="0"/>
                  <a:pt x="2171991" y="21005"/>
                  <a:pt x="2171991" y="46915"/>
                </a:cubicBezTo>
                <a:lnTo>
                  <a:pt x="2171991" y="2060665"/>
                </a:lnTo>
                <a:cubicBezTo>
                  <a:pt x="2171991" y="2086575"/>
                  <a:pt x="2150986" y="2107580"/>
                  <a:pt x="2125076" y="2107580"/>
                </a:cubicBezTo>
                <a:lnTo>
                  <a:pt x="1234851" y="2107580"/>
                </a:lnTo>
                <a:lnTo>
                  <a:pt x="1085995" y="2364228"/>
                </a:lnTo>
                <a:lnTo>
                  <a:pt x="937139" y="2107580"/>
                </a:lnTo>
                <a:lnTo>
                  <a:pt x="46915" y="2107580"/>
                </a:lnTo>
                <a:cubicBezTo>
                  <a:pt x="21005" y="2107580"/>
                  <a:pt x="0" y="2086575"/>
                  <a:pt x="0" y="2060665"/>
                </a:cubicBezTo>
                <a:lnTo>
                  <a:pt x="0" y="46915"/>
                </a:lnTo>
                <a:cubicBezTo>
                  <a:pt x="0" y="21005"/>
                  <a:pt x="21005" y="0"/>
                  <a:pt x="46915" y="0"/>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8" name="Text Box 23">
            <a:extLst>
              <a:ext uri="{FF2B5EF4-FFF2-40B4-BE49-F238E27FC236}">
                <a16:creationId xmlns:a16="http://schemas.microsoft.com/office/drawing/2014/main" id="{05338A06-685A-4950-BC6A-142EA593F065}"/>
              </a:ext>
            </a:extLst>
          </p:cNvPr>
          <p:cNvSpPr txBox="1">
            <a:spLocks noChangeArrowheads="1"/>
          </p:cNvSpPr>
          <p:nvPr/>
        </p:nvSpPr>
        <p:spPr bwMode="auto">
          <a:xfrm>
            <a:off x="1114551" y="4129037"/>
            <a:ext cx="1733299" cy="1249188"/>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看似在听，实际心里在想其它与谈话内容毫无相关的事情，没有注意对方。</a:t>
            </a:r>
          </a:p>
        </p:txBody>
      </p:sp>
      <p:sp>
        <p:nvSpPr>
          <p:cNvPr id="9" name="Text Box 23">
            <a:extLst>
              <a:ext uri="{FF2B5EF4-FFF2-40B4-BE49-F238E27FC236}">
                <a16:creationId xmlns:a16="http://schemas.microsoft.com/office/drawing/2014/main" id="{A0FA4FAE-2C9C-48EE-B5D6-2F16ACD475C2}"/>
              </a:ext>
            </a:extLst>
          </p:cNvPr>
          <p:cNvSpPr txBox="1">
            <a:spLocks noChangeArrowheads="1"/>
          </p:cNvSpPr>
          <p:nvPr/>
        </p:nvSpPr>
        <p:spPr bwMode="auto">
          <a:xfrm>
            <a:off x="3857751" y="4129037"/>
            <a:ext cx="1733299" cy="1248740"/>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竖起了耳朵，却没有敞开心扉，只是被动消极地听，常常造成误解。</a:t>
            </a:r>
          </a:p>
        </p:txBody>
      </p:sp>
      <p:sp>
        <p:nvSpPr>
          <p:cNvPr id="10" name="Text Box 23">
            <a:extLst>
              <a:ext uri="{FF2B5EF4-FFF2-40B4-BE49-F238E27FC236}">
                <a16:creationId xmlns:a16="http://schemas.microsoft.com/office/drawing/2014/main" id="{CF753855-C5C6-4361-A097-28F0DBFE5B67}"/>
              </a:ext>
            </a:extLst>
          </p:cNvPr>
          <p:cNvSpPr txBox="1">
            <a:spLocks noChangeArrowheads="1"/>
          </p:cNvSpPr>
          <p:nvPr/>
        </p:nvSpPr>
        <p:spPr bwMode="auto">
          <a:xfrm>
            <a:off x="6600951" y="4129037"/>
            <a:ext cx="1733299" cy="1248740"/>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对于自己感兴趣的话，会仔细认真地听，而把不合口味的东西统统屏蔽掉。</a:t>
            </a:r>
          </a:p>
        </p:txBody>
      </p:sp>
      <p:sp>
        <p:nvSpPr>
          <p:cNvPr id="11" name="Text Box 23">
            <a:extLst>
              <a:ext uri="{FF2B5EF4-FFF2-40B4-BE49-F238E27FC236}">
                <a16:creationId xmlns:a16="http://schemas.microsoft.com/office/drawing/2014/main" id="{DBEDF8E1-EF73-49C9-ABDA-C08BE9C49A97}"/>
              </a:ext>
            </a:extLst>
          </p:cNvPr>
          <p:cNvSpPr txBox="1">
            <a:spLocks noChangeArrowheads="1"/>
          </p:cNvSpPr>
          <p:nvPr/>
        </p:nvSpPr>
        <p:spPr bwMode="auto">
          <a:xfrm>
            <a:off x="9344151" y="4129037"/>
            <a:ext cx="1733299" cy="1249188"/>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认真专注地听对方说话，专心致志注意对方，聆听对方的话语内容和感受。</a:t>
            </a:r>
          </a:p>
        </p:txBody>
      </p:sp>
      <p:sp>
        <p:nvSpPr>
          <p:cNvPr id="12" name="椭圆 11">
            <a:extLst>
              <a:ext uri="{FF2B5EF4-FFF2-40B4-BE49-F238E27FC236}">
                <a16:creationId xmlns:a16="http://schemas.microsoft.com/office/drawing/2014/main" id="{95F396AD-440E-4803-858F-AA55626C48EE}"/>
              </a:ext>
            </a:extLst>
          </p:cNvPr>
          <p:cNvSpPr/>
          <p:nvPr/>
        </p:nvSpPr>
        <p:spPr bwMode="auto">
          <a:xfrm>
            <a:off x="1860557" y="2475627"/>
            <a:ext cx="241286" cy="241286"/>
          </a:xfrm>
          <a:prstGeom prst="ellipse">
            <a:avLst/>
          </a:prstGeom>
          <a:solidFill>
            <a:schemeClr val="bg1">
              <a:lumMod val="85000"/>
              <a:alpha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mn-ea"/>
              <a:cs typeface="+mn-cs"/>
            </a:endParaRPr>
          </a:p>
        </p:txBody>
      </p:sp>
      <p:sp>
        <p:nvSpPr>
          <p:cNvPr id="13" name="椭圆 12">
            <a:extLst>
              <a:ext uri="{FF2B5EF4-FFF2-40B4-BE49-F238E27FC236}">
                <a16:creationId xmlns:a16="http://schemas.microsoft.com/office/drawing/2014/main" id="{80D8727C-9AB4-4D97-A759-5D272A95AF90}"/>
              </a:ext>
            </a:extLst>
          </p:cNvPr>
          <p:cNvSpPr/>
          <p:nvPr/>
        </p:nvSpPr>
        <p:spPr bwMode="auto">
          <a:xfrm>
            <a:off x="1920876" y="2535946"/>
            <a:ext cx="120650" cy="120650"/>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mn-ea"/>
              <a:cs typeface="+mn-cs"/>
            </a:endParaRPr>
          </a:p>
        </p:txBody>
      </p:sp>
      <p:sp>
        <p:nvSpPr>
          <p:cNvPr id="14" name="椭圆 13">
            <a:extLst>
              <a:ext uri="{FF2B5EF4-FFF2-40B4-BE49-F238E27FC236}">
                <a16:creationId xmlns:a16="http://schemas.microsoft.com/office/drawing/2014/main" id="{1070AAAB-DC32-4FF5-98FF-34F61BA4CFB9}"/>
              </a:ext>
            </a:extLst>
          </p:cNvPr>
          <p:cNvSpPr/>
          <p:nvPr/>
        </p:nvSpPr>
        <p:spPr bwMode="auto">
          <a:xfrm>
            <a:off x="4603757" y="2475627"/>
            <a:ext cx="241286" cy="241286"/>
          </a:xfrm>
          <a:prstGeom prst="ellipse">
            <a:avLst/>
          </a:prstGeom>
          <a:solidFill>
            <a:schemeClr val="bg1">
              <a:lumMod val="85000"/>
              <a:alpha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mn-ea"/>
              <a:cs typeface="+mn-cs"/>
            </a:endParaRPr>
          </a:p>
        </p:txBody>
      </p:sp>
      <p:sp>
        <p:nvSpPr>
          <p:cNvPr id="15" name="椭圆 14">
            <a:extLst>
              <a:ext uri="{FF2B5EF4-FFF2-40B4-BE49-F238E27FC236}">
                <a16:creationId xmlns:a16="http://schemas.microsoft.com/office/drawing/2014/main" id="{5FBB8DAF-39F0-49A2-9402-DABF046EF1D9}"/>
              </a:ext>
            </a:extLst>
          </p:cNvPr>
          <p:cNvSpPr/>
          <p:nvPr/>
        </p:nvSpPr>
        <p:spPr bwMode="auto">
          <a:xfrm>
            <a:off x="4664076" y="2535946"/>
            <a:ext cx="120650" cy="120650"/>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mn-ea"/>
              <a:cs typeface="+mn-cs"/>
            </a:endParaRPr>
          </a:p>
        </p:txBody>
      </p:sp>
      <p:sp>
        <p:nvSpPr>
          <p:cNvPr id="16" name="椭圆 15">
            <a:extLst>
              <a:ext uri="{FF2B5EF4-FFF2-40B4-BE49-F238E27FC236}">
                <a16:creationId xmlns:a16="http://schemas.microsoft.com/office/drawing/2014/main" id="{5978CEDE-F7DA-4316-B096-2D66E60F00FE}"/>
              </a:ext>
            </a:extLst>
          </p:cNvPr>
          <p:cNvSpPr/>
          <p:nvPr/>
        </p:nvSpPr>
        <p:spPr bwMode="auto">
          <a:xfrm>
            <a:off x="7346957" y="2475627"/>
            <a:ext cx="241286" cy="241286"/>
          </a:xfrm>
          <a:prstGeom prst="ellipse">
            <a:avLst/>
          </a:prstGeom>
          <a:solidFill>
            <a:schemeClr val="bg1">
              <a:lumMod val="85000"/>
              <a:alpha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mn-ea"/>
              <a:cs typeface="+mn-cs"/>
            </a:endParaRPr>
          </a:p>
        </p:txBody>
      </p:sp>
      <p:sp>
        <p:nvSpPr>
          <p:cNvPr id="17" name="椭圆 16">
            <a:extLst>
              <a:ext uri="{FF2B5EF4-FFF2-40B4-BE49-F238E27FC236}">
                <a16:creationId xmlns:a16="http://schemas.microsoft.com/office/drawing/2014/main" id="{CE0F5854-688C-4B2F-AA90-73BDF1A671E3}"/>
              </a:ext>
            </a:extLst>
          </p:cNvPr>
          <p:cNvSpPr/>
          <p:nvPr/>
        </p:nvSpPr>
        <p:spPr bwMode="auto">
          <a:xfrm>
            <a:off x="7407276" y="2535946"/>
            <a:ext cx="120650" cy="120650"/>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mn-ea"/>
              <a:cs typeface="+mn-cs"/>
            </a:endParaRPr>
          </a:p>
        </p:txBody>
      </p:sp>
      <p:sp>
        <p:nvSpPr>
          <p:cNvPr id="18" name="椭圆 17">
            <a:extLst>
              <a:ext uri="{FF2B5EF4-FFF2-40B4-BE49-F238E27FC236}">
                <a16:creationId xmlns:a16="http://schemas.microsoft.com/office/drawing/2014/main" id="{DCB9A8A5-7D02-4BAF-9BA7-80C55E1939FE}"/>
              </a:ext>
            </a:extLst>
          </p:cNvPr>
          <p:cNvSpPr/>
          <p:nvPr/>
        </p:nvSpPr>
        <p:spPr bwMode="auto">
          <a:xfrm>
            <a:off x="10090157" y="2475627"/>
            <a:ext cx="241286" cy="241286"/>
          </a:xfrm>
          <a:prstGeom prst="ellipse">
            <a:avLst/>
          </a:prstGeom>
          <a:solidFill>
            <a:schemeClr val="bg1">
              <a:lumMod val="85000"/>
              <a:alpha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mn-ea"/>
              <a:cs typeface="+mn-cs"/>
            </a:endParaRPr>
          </a:p>
        </p:txBody>
      </p:sp>
      <p:sp>
        <p:nvSpPr>
          <p:cNvPr id="19" name="椭圆 18">
            <a:extLst>
              <a:ext uri="{FF2B5EF4-FFF2-40B4-BE49-F238E27FC236}">
                <a16:creationId xmlns:a16="http://schemas.microsoft.com/office/drawing/2014/main" id="{D93023F2-511A-4D2A-BE41-07A283F30862}"/>
              </a:ext>
            </a:extLst>
          </p:cNvPr>
          <p:cNvSpPr/>
          <p:nvPr/>
        </p:nvSpPr>
        <p:spPr bwMode="auto">
          <a:xfrm>
            <a:off x="10150476" y="2535946"/>
            <a:ext cx="120650" cy="120650"/>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mn-ea"/>
              <a:cs typeface="+mn-cs"/>
            </a:endParaRPr>
          </a:p>
        </p:txBody>
      </p:sp>
      <p:grpSp>
        <p:nvGrpSpPr>
          <p:cNvPr id="25" name="组合 24">
            <a:extLst>
              <a:ext uri="{FF2B5EF4-FFF2-40B4-BE49-F238E27FC236}">
                <a16:creationId xmlns:a16="http://schemas.microsoft.com/office/drawing/2014/main" id="{94E63693-FAAE-4615-84E7-D9D98C9B940F}"/>
              </a:ext>
            </a:extLst>
          </p:cNvPr>
          <p:cNvGrpSpPr/>
          <p:nvPr/>
        </p:nvGrpSpPr>
        <p:grpSpPr>
          <a:xfrm>
            <a:off x="1025063" y="1747762"/>
            <a:ext cx="1912274" cy="475833"/>
            <a:chOff x="10383138" y="448126"/>
            <a:chExt cx="947862" cy="333369"/>
          </a:xfrm>
        </p:grpSpPr>
        <p:sp>
          <p:nvSpPr>
            <p:cNvPr id="27" name="矩形: 圆角 26">
              <a:extLst>
                <a:ext uri="{FF2B5EF4-FFF2-40B4-BE49-F238E27FC236}">
                  <a16:creationId xmlns:a16="http://schemas.microsoft.com/office/drawing/2014/main" id="{ACE2C00E-7C9C-465F-B42E-1E2F0E4C8F05}"/>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8" name="Rounded Rectangle 5_1">
              <a:extLst>
                <a:ext uri="{FF2B5EF4-FFF2-40B4-BE49-F238E27FC236}">
                  <a16:creationId xmlns:a16="http://schemas.microsoft.com/office/drawing/2014/main" id="{4D26CB04-AFE3-4A95-A252-22EC053D2114}"/>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26" name="文本框 25">
            <a:extLst>
              <a:ext uri="{FF2B5EF4-FFF2-40B4-BE49-F238E27FC236}">
                <a16:creationId xmlns:a16="http://schemas.microsoft.com/office/drawing/2014/main" id="{3288B99D-F38D-405B-9F25-45BE26103DA9}"/>
              </a:ext>
            </a:extLst>
          </p:cNvPr>
          <p:cNvSpPr txBox="1"/>
          <p:nvPr/>
        </p:nvSpPr>
        <p:spPr>
          <a:xfrm>
            <a:off x="1187117" y="176242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心不在焉</a:t>
            </a:r>
          </a:p>
        </p:txBody>
      </p:sp>
      <p:pic>
        <p:nvPicPr>
          <p:cNvPr id="36" name="图形 35">
            <a:extLst>
              <a:ext uri="{FF2B5EF4-FFF2-40B4-BE49-F238E27FC236}">
                <a16:creationId xmlns:a16="http://schemas.microsoft.com/office/drawing/2014/main" id="{90FE288B-5933-4046-9B40-AD7D8693C2C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26908" y="3529969"/>
            <a:ext cx="508584" cy="508584"/>
          </a:xfrm>
          <a:prstGeom prst="rect">
            <a:avLst/>
          </a:prstGeom>
        </p:spPr>
      </p:pic>
      <p:pic>
        <p:nvPicPr>
          <p:cNvPr id="32" name="图形 31">
            <a:extLst>
              <a:ext uri="{FF2B5EF4-FFF2-40B4-BE49-F238E27FC236}">
                <a16:creationId xmlns:a16="http://schemas.microsoft.com/office/drawing/2014/main" id="{09F5B2F2-F3DD-4CDD-9A06-BEAD79880A68}"/>
              </a:ext>
            </a:extLst>
          </p:cNvPr>
          <p:cNvPicPr>
            <a:picLocks/>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57700" y="3517900"/>
            <a:ext cx="508584" cy="508584"/>
          </a:xfrm>
          <a:prstGeom prst="rect">
            <a:avLst/>
          </a:prstGeom>
        </p:spPr>
      </p:pic>
      <p:pic>
        <p:nvPicPr>
          <p:cNvPr id="58" name="图形 57">
            <a:extLst>
              <a:ext uri="{FF2B5EF4-FFF2-40B4-BE49-F238E27FC236}">
                <a16:creationId xmlns:a16="http://schemas.microsoft.com/office/drawing/2014/main" id="{DA75CBDA-D0CA-4528-902C-8FFC2EA6CC80}"/>
              </a:ext>
            </a:extLst>
          </p:cNvPr>
          <p:cNvPicPr>
            <a:picLocks/>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200900" y="3517900"/>
            <a:ext cx="508584" cy="508584"/>
          </a:xfrm>
          <a:prstGeom prst="rect">
            <a:avLst/>
          </a:prstGeom>
        </p:spPr>
      </p:pic>
      <p:grpSp>
        <p:nvGrpSpPr>
          <p:cNvPr id="41" name="组合 40">
            <a:extLst>
              <a:ext uri="{FF2B5EF4-FFF2-40B4-BE49-F238E27FC236}">
                <a16:creationId xmlns:a16="http://schemas.microsoft.com/office/drawing/2014/main" id="{2007BF7A-8706-4F15-8CF9-041C9A4547FD}"/>
              </a:ext>
            </a:extLst>
          </p:cNvPr>
          <p:cNvGrpSpPr/>
          <p:nvPr/>
        </p:nvGrpSpPr>
        <p:grpSpPr>
          <a:xfrm>
            <a:off x="3768263" y="1747762"/>
            <a:ext cx="1912274" cy="475833"/>
            <a:chOff x="10383138" y="448126"/>
            <a:chExt cx="947862" cy="333369"/>
          </a:xfrm>
        </p:grpSpPr>
        <p:sp>
          <p:nvSpPr>
            <p:cNvPr id="43" name="矩形: 圆角 42">
              <a:extLst>
                <a:ext uri="{FF2B5EF4-FFF2-40B4-BE49-F238E27FC236}">
                  <a16:creationId xmlns:a16="http://schemas.microsoft.com/office/drawing/2014/main" id="{D612B2A2-45A5-4D71-9F26-EDF7654E1E94}"/>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4" name="Rounded Rectangle 5_1">
              <a:extLst>
                <a:ext uri="{FF2B5EF4-FFF2-40B4-BE49-F238E27FC236}">
                  <a16:creationId xmlns:a16="http://schemas.microsoft.com/office/drawing/2014/main" id="{463B6AD2-2E0F-4EAE-9B0F-1960446DC13D}"/>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42" name="文本框 41">
            <a:extLst>
              <a:ext uri="{FF2B5EF4-FFF2-40B4-BE49-F238E27FC236}">
                <a16:creationId xmlns:a16="http://schemas.microsoft.com/office/drawing/2014/main" id="{E4F427B0-4613-457F-B86F-F4C39230698F}"/>
              </a:ext>
            </a:extLst>
          </p:cNvPr>
          <p:cNvSpPr txBox="1"/>
          <p:nvPr/>
        </p:nvSpPr>
        <p:spPr>
          <a:xfrm>
            <a:off x="3930317" y="176242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被动消极</a:t>
            </a:r>
          </a:p>
        </p:txBody>
      </p:sp>
      <p:grpSp>
        <p:nvGrpSpPr>
          <p:cNvPr id="46" name="组合 45">
            <a:extLst>
              <a:ext uri="{FF2B5EF4-FFF2-40B4-BE49-F238E27FC236}">
                <a16:creationId xmlns:a16="http://schemas.microsoft.com/office/drawing/2014/main" id="{F73E0A3E-F221-4D2E-903F-389B7168F3A4}"/>
              </a:ext>
            </a:extLst>
          </p:cNvPr>
          <p:cNvGrpSpPr/>
          <p:nvPr/>
        </p:nvGrpSpPr>
        <p:grpSpPr>
          <a:xfrm>
            <a:off x="6511463" y="1747762"/>
            <a:ext cx="1912274" cy="475833"/>
            <a:chOff x="10383138" y="448126"/>
            <a:chExt cx="947862" cy="333369"/>
          </a:xfrm>
        </p:grpSpPr>
        <p:sp>
          <p:nvSpPr>
            <p:cNvPr id="48" name="矩形: 圆角 47">
              <a:extLst>
                <a:ext uri="{FF2B5EF4-FFF2-40B4-BE49-F238E27FC236}">
                  <a16:creationId xmlns:a16="http://schemas.microsoft.com/office/drawing/2014/main" id="{9D2385C7-8774-40FF-9976-44180A3E6543}"/>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9" name="Rounded Rectangle 5_1">
              <a:extLst>
                <a:ext uri="{FF2B5EF4-FFF2-40B4-BE49-F238E27FC236}">
                  <a16:creationId xmlns:a16="http://schemas.microsoft.com/office/drawing/2014/main" id="{BCC660E9-A753-4017-AADF-7ACCB66A1BEC}"/>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47" name="文本框 46">
            <a:extLst>
              <a:ext uri="{FF2B5EF4-FFF2-40B4-BE49-F238E27FC236}">
                <a16:creationId xmlns:a16="http://schemas.microsoft.com/office/drawing/2014/main" id="{77B7DF05-0C63-4C26-9A12-D0C100386060}"/>
              </a:ext>
            </a:extLst>
          </p:cNvPr>
          <p:cNvSpPr txBox="1"/>
          <p:nvPr/>
        </p:nvSpPr>
        <p:spPr>
          <a:xfrm>
            <a:off x="6673517" y="176242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有选择性</a:t>
            </a:r>
          </a:p>
        </p:txBody>
      </p:sp>
      <p:grpSp>
        <p:nvGrpSpPr>
          <p:cNvPr id="51" name="组合 50">
            <a:extLst>
              <a:ext uri="{FF2B5EF4-FFF2-40B4-BE49-F238E27FC236}">
                <a16:creationId xmlns:a16="http://schemas.microsoft.com/office/drawing/2014/main" id="{A57C566F-626C-49C6-A2D0-46EA96950C49}"/>
              </a:ext>
            </a:extLst>
          </p:cNvPr>
          <p:cNvGrpSpPr/>
          <p:nvPr/>
        </p:nvGrpSpPr>
        <p:grpSpPr>
          <a:xfrm>
            <a:off x="9254663" y="1747762"/>
            <a:ext cx="1912274" cy="475833"/>
            <a:chOff x="10383138" y="448126"/>
            <a:chExt cx="947862" cy="333369"/>
          </a:xfrm>
        </p:grpSpPr>
        <p:sp>
          <p:nvSpPr>
            <p:cNvPr id="53" name="矩形: 圆角 52">
              <a:extLst>
                <a:ext uri="{FF2B5EF4-FFF2-40B4-BE49-F238E27FC236}">
                  <a16:creationId xmlns:a16="http://schemas.microsoft.com/office/drawing/2014/main" id="{E9BF9BAB-F969-40C6-BD1F-037944EB080E}"/>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54" name="Rounded Rectangle 5_1">
              <a:extLst>
                <a:ext uri="{FF2B5EF4-FFF2-40B4-BE49-F238E27FC236}">
                  <a16:creationId xmlns:a16="http://schemas.microsoft.com/office/drawing/2014/main" id="{5688F5F4-44AB-42DB-9CDD-EB46B807489C}"/>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52" name="文本框 51">
            <a:extLst>
              <a:ext uri="{FF2B5EF4-FFF2-40B4-BE49-F238E27FC236}">
                <a16:creationId xmlns:a16="http://schemas.microsoft.com/office/drawing/2014/main" id="{8229F056-F2B7-4229-B024-69478B1F9E93}"/>
              </a:ext>
            </a:extLst>
          </p:cNvPr>
          <p:cNvSpPr txBox="1"/>
          <p:nvPr/>
        </p:nvSpPr>
        <p:spPr>
          <a:xfrm>
            <a:off x="9416717" y="1762420"/>
            <a:ext cx="1588166"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积极认真</a:t>
            </a:r>
          </a:p>
        </p:txBody>
      </p:sp>
      <p:grpSp>
        <p:nvGrpSpPr>
          <p:cNvPr id="20" name="图形 88">
            <a:extLst>
              <a:ext uri="{FF2B5EF4-FFF2-40B4-BE49-F238E27FC236}">
                <a16:creationId xmlns:a16="http://schemas.microsoft.com/office/drawing/2014/main" id="{33FD10BF-D84D-4EDF-85A5-782740E6F463}"/>
              </a:ext>
            </a:extLst>
          </p:cNvPr>
          <p:cNvGrpSpPr/>
          <p:nvPr/>
        </p:nvGrpSpPr>
        <p:grpSpPr>
          <a:xfrm>
            <a:off x="9810011" y="3165848"/>
            <a:ext cx="801575" cy="857408"/>
            <a:chOff x="9810011" y="2962648"/>
            <a:chExt cx="801575" cy="857408"/>
          </a:xfrm>
        </p:grpSpPr>
        <p:sp>
          <p:nvSpPr>
            <p:cNvPr id="21" name="任意多边形: 形状 20">
              <a:extLst>
                <a:ext uri="{FF2B5EF4-FFF2-40B4-BE49-F238E27FC236}">
                  <a16:creationId xmlns:a16="http://schemas.microsoft.com/office/drawing/2014/main" id="{99D9864E-D01A-48D9-8666-C23413F7E3F1}"/>
                </a:ext>
              </a:extLst>
            </p:cNvPr>
            <p:cNvSpPr/>
            <p:nvPr/>
          </p:nvSpPr>
          <p:spPr>
            <a:xfrm>
              <a:off x="10097030" y="2964338"/>
              <a:ext cx="243253" cy="242856"/>
            </a:xfrm>
            <a:custGeom>
              <a:avLst/>
              <a:gdLst>
                <a:gd name="connsiteX0" fmla="*/ 25714 w 243253"/>
                <a:gd name="connsiteY0" fmla="*/ 50398 h 242856"/>
                <a:gd name="connsiteX1" fmla="*/ 122914 w 243253"/>
                <a:gd name="connsiteY1" fmla="*/ 4426 h 242856"/>
                <a:gd name="connsiteX2" fmla="*/ 135694 w 243253"/>
                <a:gd name="connsiteY2" fmla="*/ 7702 h 242856"/>
                <a:gd name="connsiteX3" fmla="*/ 148978 w 243253"/>
                <a:gd name="connsiteY3" fmla="*/ 6118 h 242856"/>
                <a:gd name="connsiteX4" fmla="*/ 195598 w 243253"/>
                <a:gd name="connsiteY4" fmla="*/ 43054 h 242856"/>
                <a:gd name="connsiteX5" fmla="*/ 242398 w 243253"/>
                <a:gd name="connsiteY5" fmla="*/ 164914 h 242856"/>
                <a:gd name="connsiteX6" fmla="*/ 176914 w 243253"/>
                <a:gd name="connsiteY6" fmla="*/ 230074 h 242856"/>
                <a:gd name="connsiteX7" fmla="*/ 70066 w 243253"/>
                <a:gd name="connsiteY7" fmla="*/ 239830 h 242856"/>
                <a:gd name="connsiteX8" fmla="*/ 20494 w 243253"/>
                <a:gd name="connsiteY8" fmla="*/ 217618 h 242856"/>
                <a:gd name="connsiteX9" fmla="*/ 262 w 243253"/>
                <a:gd name="connsiteY9" fmla="*/ 145618 h 242856"/>
                <a:gd name="connsiteX10" fmla="*/ 25714 w 243253"/>
                <a:gd name="connsiteY10" fmla="*/ 50398 h 24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3253" h="242856">
                  <a:moveTo>
                    <a:pt x="25714" y="50398"/>
                  </a:moveTo>
                  <a:cubicBezTo>
                    <a:pt x="45118" y="14398"/>
                    <a:pt x="76438" y="-10550"/>
                    <a:pt x="122914" y="4426"/>
                  </a:cubicBezTo>
                  <a:cubicBezTo>
                    <a:pt x="127011" y="6074"/>
                    <a:pt x="131309" y="7175"/>
                    <a:pt x="135694" y="7702"/>
                  </a:cubicBezTo>
                  <a:cubicBezTo>
                    <a:pt x="140151" y="7441"/>
                    <a:pt x="144586" y="6912"/>
                    <a:pt x="148978" y="6118"/>
                  </a:cubicBezTo>
                  <a:cubicBezTo>
                    <a:pt x="169930" y="4390"/>
                    <a:pt x="185410" y="24694"/>
                    <a:pt x="195598" y="43054"/>
                  </a:cubicBezTo>
                  <a:cubicBezTo>
                    <a:pt x="214534" y="77290"/>
                    <a:pt x="249130" y="123766"/>
                    <a:pt x="242398" y="164914"/>
                  </a:cubicBezTo>
                  <a:cubicBezTo>
                    <a:pt x="237178" y="196810"/>
                    <a:pt x="207190" y="218914"/>
                    <a:pt x="176914" y="230074"/>
                  </a:cubicBezTo>
                  <a:cubicBezTo>
                    <a:pt x="142775" y="242666"/>
                    <a:pt x="105922" y="246031"/>
                    <a:pt x="70066" y="239830"/>
                  </a:cubicBezTo>
                  <a:cubicBezTo>
                    <a:pt x="52066" y="236734"/>
                    <a:pt x="33454" y="230686"/>
                    <a:pt x="20494" y="217618"/>
                  </a:cubicBezTo>
                  <a:cubicBezTo>
                    <a:pt x="2494" y="199402"/>
                    <a:pt x="-1106" y="171358"/>
                    <a:pt x="262" y="145618"/>
                  </a:cubicBezTo>
                  <a:cubicBezTo>
                    <a:pt x="2170" y="116854"/>
                    <a:pt x="9910" y="79882"/>
                    <a:pt x="25714" y="50398"/>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22" name="任意多边形: 形状 21">
              <a:extLst>
                <a:ext uri="{FF2B5EF4-FFF2-40B4-BE49-F238E27FC236}">
                  <a16:creationId xmlns:a16="http://schemas.microsoft.com/office/drawing/2014/main" id="{B705103B-5858-40E8-9634-5B34E3802BA1}"/>
                </a:ext>
              </a:extLst>
            </p:cNvPr>
            <p:cNvSpPr/>
            <p:nvPr/>
          </p:nvSpPr>
          <p:spPr>
            <a:xfrm>
              <a:off x="10095292" y="2962648"/>
              <a:ext cx="246485" cy="246308"/>
            </a:xfrm>
            <a:custGeom>
              <a:avLst/>
              <a:gdLst>
                <a:gd name="connsiteX0" fmla="*/ 106759 w 246485"/>
                <a:gd name="connsiteY0" fmla="*/ 246309 h 246308"/>
                <a:gd name="connsiteX1" fmla="*/ 71515 w 246485"/>
                <a:gd name="connsiteY1" fmla="*/ 243285 h 246308"/>
                <a:gd name="connsiteX2" fmla="*/ 21115 w 246485"/>
                <a:gd name="connsiteY2" fmla="*/ 220605 h 246308"/>
                <a:gd name="connsiteX3" fmla="*/ 307 w 246485"/>
                <a:gd name="connsiteY3" fmla="*/ 147489 h 246308"/>
                <a:gd name="connsiteX4" fmla="*/ 25975 w 246485"/>
                <a:gd name="connsiteY4" fmla="*/ 51333 h 246308"/>
                <a:gd name="connsiteX5" fmla="*/ 125011 w 246485"/>
                <a:gd name="connsiteY5" fmla="*/ 4533 h 246308"/>
                <a:gd name="connsiteX6" fmla="*/ 127495 w 246485"/>
                <a:gd name="connsiteY6" fmla="*/ 5397 h 246308"/>
                <a:gd name="connsiteX7" fmla="*/ 137359 w 246485"/>
                <a:gd name="connsiteY7" fmla="*/ 7737 h 246308"/>
                <a:gd name="connsiteX8" fmla="*/ 145063 w 246485"/>
                <a:gd name="connsiteY8" fmla="*/ 6945 h 246308"/>
                <a:gd name="connsiteX9" fmla="*/ 150427 w 246485"/>
                <a:gd name="connsiteY9" fmla="*/ 6189 h 246308"/>
                <a:gd name="connsiteX10" fmla="*/ 198631 w 246485"/>
                <a:gd name="connsiteY10" fmla="*/ 43953 h 246308"/>
                <a:gd name="connsiteX11" fmla="*/ 209971 w 246485"/>
                <a:gd name="connsiteY11" fmla="*/ 63429 h 246308"/>
                <a:gd name="connsiteX12" fmla="*/ 245611 w 246485"/>
                <a:gd name="connsiteY12" fmla="*/ 166893 h 246308"/>
                <a:gd name="connsiteX13" fmla="*/ 179119 w 246485"/>
                <a:gd name="connsiteY13" fmla="*/ 233313 h 246308"/>
                <a:gd name="connsiteX14" fmla="*/ 106759 w 246485"/>
                <a:gd name="connsiteY14" fmla="*/ 246309 h 246308"/>
                <a:gd name="connsiteX15" fmla="*/ 29107 w 246485"/>
                <a:gd name="connsiteY15" fmla="*/ 52881 h 246308"/>
                <a:gd name="connsiteX16" fmla="*/ 3907 w 246485"/>
                <a:gd name="connsiteY16" fmla="*/ 147669 h 246308"/>
                <a:gd name="connsiteX17" fmla="*/ 23635 w 246485"/>
                <a:gd name="connsiteY17" fmla="*/ 218301 h 246308"/>
                <a:gd name="connsiteX18" fmla="*/ 72307 w 246485"/>
                <a:gd name="connsiteY18" fmla="*/ 239901 h 246308"/>
                <a:gd name="connsiteX19" fmla="*/ 178219 w 246485"/>
                <a:gd name="connsiteY19" fmla="*/ 230109 h 246308"/>
                <a:gd name="connsiteX20" fmla="*/ 242659 w 246485"/>
                <a:gd name="connsiteY20" fmla="*/ 166209 h 246308"/>
                <a:gd name="connsiteX21" fmla="*/ 207451 w 246485"/>
                <a:gd name="connsiteY21" fmla="*/ 64941 h 246308"/>
                <a:gd name="connsiteX22" fmla="*/ 196039 w 246485"/>
                <a:gd name="connsiteY22" fmla="*/ 45429 h 246308"/>
                <a:gd name="connsiteX23" fmla="*/ 151003 w 246485"/>
                <a:gd name="connsiteY23" fmla="*/ 9429 h 246308"/>
                <a:gd name="connsiteX24" fmla="*/ 145927 w 246485"/>
                <a:gd name="connsiteY24" fmla="*/ 10149 h 246308"/>
                <a:gd name="connsiteX25" fmla="*/ 137107 w 246485"/>
                <a:gd name="connsiteY25" fmla="*/ 11121 h 246308"/>
                <a:gd name="connsiteX26" fmla="*/ 126307 w 246485"/>
                <a:gd name="connsiteY26" fmla="*/ 8565 h 246308"/>
                <a:gd name="connsiteX27" fmla="*/ 123859 w 246485"/>
                <a:gd name="connsiteY27" fmla="*/ 7737 h 246308"/>
                <a:gd name="connsiteX28" fmla="*/ 28747 w 246485"/>
                <a:gd name="connsiteY28" fmla="*/ 52953 h 24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46485" h="246308">
                  <a:moveTo>
                    <a:pt x="106759" y="246309"/>
                  </a:moveTo>
                  <a:cubicBezTo>
                    <a:pt x="94948" y="246308"/>
                    <a:pt x="83154" y="245296"/>
                    <a:pt x="71515" y="243285"/>
                  </a:cubicBezTo>
                  <a:cubicBezTo>
                    <a:pt x="48799" y="239397"/>
                    <a:pt x="32311" y="231981"/>
                    <a:pt x="21115" y="220605"/>
                  </a:cubicBezTo>
                  <a:cubicBezTo>
                    <a:pt x="5383" y="204801"/>
                    <a:pt x="-1601" y="180321"/>
                    <a:pt x="307" y="147489"/>
                  </a:cubicBezTo>
                  <a:cubicBezTo>
                    <a:pt x="2359" y="113433"/>
                    <a:pt x="11935" y="77469"/>
                    <a:pt x="25975" y="51333"/>
                  </a:cubicBezTo>
                  <a:cubicBezTo>
                    <a:pt x="42427" y="20733"/>
                    <a:pt x="72955" y="-12243"/>
                    <a:pt x="125011" y="4533"/>
                  </a:cubicBezTo>
                  <a:lnTo>
                    <a:pt x="127495" y="5397"/>
                  </a:lnTo>
                  <a:cubicBezTo>
                    <a:pt x="130660" y="6625"/>
                    <a:pt x="133979" y="7413"/>
                    <a:pt x="137359" y="7737"/>
                  </a:cubicBezTo>
                  <a:cubicBezTo>
                    <a:pt x="139948" y="7751"/>
                    <a:pt x="142532" y="7485"/>
                    <a:pt x="145063" y="6945"/>
                  </a:cubicBezTo>
                  <a:cubicBezTo>
                    <a:pt x="146791" y="6657"/>
                    <a:pt x="148663" y="6333"/>
                    <a:pt x="150427" y="6189"/>
                  </a:cubicBezTo>
                  <a:cubicBezTo>
                    <a:pt x="167671" y="4713"/>
                    <a:pt x="183943" y="17457"/>
                    <a:pt x="198631" y="43953"/>
                  </a:cubicBezTo>
                  <a:cubicBezTo>
                    <a:pt x="202015" y="50073"/>
                    <a:pt x="205831" y="56553"/>
                    <a:pt x="209971" y="63429"/>
                  </a:cubicBezTo>
                  <a:cubicBezTo>
                    <a:pt x="228367" y="94209"/>
                    <a:pt x="251263" y="132513"/>
                    <a:pt x="245611" y="166893"/>
                  </a:cubicBezTo>
                  <a:cubicBezTo>
                    <a:pt x="241111" y="194721"/>
                    <a:pt x="216307" y="219561"/>
                    <a:pt x="179119" y="233313"/>
                  </a:cubicBezTo>
                  <a:cubicBezTo>
                    <a:pt x="155964" y="241917"/>
                    <a:pt x="131459" y="246318"/>
                    <a:pt x="106759" y="246309"/>
                  </a:cubicBezTo>
                  <a:close/>
                  <a:moveTo>
                    <a:pt x="29107" y="52881"/>
                  </a:moveTo>
                  <a:cubicBezTo>
                    <a:pt x="15283" y="78621"/>
                    <a:pt x="5815" y="114081"/>
                    <a:pt x="3907" y="147669"/>
                  </a:cubicBezTo>
                  <a:cubicBezTo>
                    <a:pt x="1999" y="179421"/>
                    <a:pt x="8659" y="203181"/>
                    <a:pt x="23635" y="218301"/>
                  </a:cubicBezTo>
                  <a:cubicBezTo>
                    <a:pt x="34435" y="229101"/>
                    <a:pt x="50311" y="236301"/>
                    <a:pt x="72307" y="239901"/>
                  </a:cubicBezTo>
                  <a:cubicBezTo>
                    <a:pt x="107857" y="246019"/>
                    <a:pt x="144394" y="242642"/>
                    <a:pt x="178219" y="230109"/>
                  </a:cubicBezTo>
                  <a:cubicBezTo>
                    <a:pt x="214219" y="216753"/>
                    <a:pt x="238303" y="192849"/>
                    <a:pt x="242659" y="166209"/>
                  </a:cubicBezTo>
                  <a:cubicBezTo>
                    <a:pt x="248095" y="133053"/>
                    <a:pt x="225559" y="95289"/>
                    <a:pt x="207451" y="64941"/>
                  </a:cubicBezTo>
                  <a:cubicBezTo>
                    <a:pt x="203347" y="58065"/>
                    <a:pt x="199459" y="51585"/>
                    <a:pt x="196039" y="45429"/>
                  </a:cubicBezTo>
                  <a:cubicBezTo>
                    <a:pt x="182035" y="20229"/>
                    <a:pt x="166879" y="8025"/>
                    <a:pt x="151003" y="9429"/>
                  </a:cubicBezTo>
                  <a:cubicBezTo>
                    <a:pt x="149311" y="9429"/>
                    <a:pt x="147655" y="9861"/>
                    <a:pt x="145927" y="10149"/>
                  </a:cubicBezTo>
                  <a:cubicBezTo>
                    <a:pt x="143033" y="10793"/>
                    <a:pt x="140074" y="11119"/>
                    <a:pt x="137107" y="11121"/>
                  </a:cubicBezTo>
                  <a:cubicBezTo>
                    <a:pt x="133403" y="10794"/>
                    <a:pt x="129767" y="9933"/>
                    <a:pt x="126307" y="8565"/>
                  </a:cubicBezTo>
                  <a:lnTo>
                    <a:pt x="123859" y="7737"/>
                  </a:lnTo>
                  <a:cubicBezTo>
                    <a:pt x="73963" y="-8355"/>
                    <a:pt x="44659" y="23469"/>
                    <a:pt x="28747" y="52953"/>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23" name="任意多边形: 形状 22">
              <a:extLst>
                <a:ext uri="{FF2B5EF4-FFF2-40B4-BE49-F238E27FC236}">
                  <a16:creationId xmlns:a16="http://schemas.microsoft.com/office/drawing/2014/main" id="{BEF596D5-DE8C-494C-B222-8D543D2FA5C1}"/>
                </a:ext>
              </a:extLst>
            </p:cNvPr>
            <p:cNvSpPr/>
            <p:nvPr/>
          </p:nvSpPr>
          <p:spPr>
            <a:xfrm>
              <a:off x="9971723" y="3177509"/>
              <a:ext cx="628884" cy="352027"/>
            </a:xfrm>
            <a:custGeom>
              <a:avLst/>
              <a:gdLst>
                <a:gd name="connsiteX0" fmla="*/ 628884 w 628884"/>
                <a:gd name="connsiteY0" fmla="*/ 352028 h 352027"/>
                <a:gd name="connsiteX1" fmla="*/ 407196 w 628884"/>
                <a:gd name="connsiteY1" fmla="*/ 53228 h 352027"/>
                <a:gd name="connsiteX2" fmla="*/ 118440 w 628884"/>
                <a:gd name="connsiteY2" fmla="*/ 3548 h 352027"/>
                <a:gd name="connsiteX3" fmla="*/ 0 w 628884"/>
                <a:gd name="connsiteY3" fmla="*/ 130628 h 352027"/>
                <a:gd name="connsiteX4" fmla="*/ 115848 w 628884"/>
                <a:gd name="connsiteY4" fmla="*/ 165260 h 352027"/>
                <a:gd name="connsiteX5" fmla="*/ 125064 w 628884"/>
                <a:gd name="connsiteY5" fmla="*/ 348860 h 35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884" h="352027">
                  <a:moveTo>
                    <a:pt x="628884" y="352028"/>
                  </a:moveTo>
                  <a:cubicBezTo>
                    <a:pt x="628884" y="352028"/>
                    <a:pt x="445284" y="87824"/>
                    <a:pt x="407196" y="53228"/>
                  </a:cubicBezTo>
                  <a:cubicBezTo>
                    <a:pt x="352404" y="3692"/>
                    <a:pt x="157932" y="-6640"/>
                    <a:pt x="118440" y="3548"/>
                  </a:cubicBezTo>
                  <a:cubicBezTo>
                    <a:pt x="48600" y="21548"/>
                    <a:pt x="0" y="130628"/>
                    <a:pt x="0" y="130628"/>
                  </a:cubicBezTo>
                  <a:lnTo>
                    <a:pt x="115848" y="165260"/>
                  </a:lnTo>
                  <a:cubicBezTo>
                    <a:pt x="116100" y="254864"/>
                    <a:pt x="125064" y="348860"/>
                    <a:pt x="125064" y="348860"/>
                  </a:cubicBezTo>
                  <a:close/>
                </a:path>
              </a:pathLst>
            </a:custGeom>
            <a:solidFill>
              <a:schemeClr val="accent1"/>
            </a:solidFill>
            <a:ln w="3596" cap="flat">
              <a:noFill/>
              <a:prstDash val="solid"/>
              <a:miter/>
            </a:ln>
          </p:spPr>
          <p:txBody>
            <a:bodyPr rtlCol="0" anchor="ctr"/>
            <a:lstStyle/>
            <a:p>
              <a:endParaRPr lang="zh-CN" altLang="en-US" sz="1600">
                <a:latin typeface="+mn-ea"/>
              </a:endParaRPr>
            </a:p>
          </p:txBody>
        </p:sp>
        <p:sp>
          <p:nvSpPr>
            <p:cNvPr id="29" name="任意多边形: 形状 28">
              <a:extLst>
                <a:ext uri="{FF2B5EF4-FFF2-40B4-BE49-F238E27FC236}">
                  <a16:creationId xmlns:a16="http://schemas.microsoft.com/office/drawing/2014/main" id="{1E00A0BB-1574-4F79-8864-5C23D5A6AF39}"/>
                </a:ext>
              </a:extLst>
            </p:cNvPr>
            <p:cNvSpPr/>
            <p:nvPr/>
          </p:nvSpPr>
          <p:spPr>
            <a:xfrm>
              <a:off x="9995400" y="3007251"/>
              <a:ext cx="31715" cy="57129"/>
            </a:xfrm>
            <a:custGeom>
              <a:avLst/>
              <a:gdLst>
                <a:gd name="connsiteX0" fmla="*/ 11316 w 31715"/>
                <a:gd name="connsiteY0" fmla="*/ 57130 h 57129"/>
                <a:gd name="connsiteX1" fmla="*/ 4512 w 31715"/>
                <a:gd name="connsiteY1" fmla="*/ 20194 h 57129"/>
                <a:gd name="connsiteX2" fmla="*/ 4188 w 31715"/>
                <a:gd name="connsiteY2" fmla="*/ 1546 h 57129"/>
                <a:gd name="connsiteX3" fmla="*/ 22980 w 31715"/>
                <a:gd name="connsiteY3" fmla="*/ 11590 h 57129"/>
                <a:gd name="connsiteX4" fmla="*/ 31008 w 31715"/>
                <a:gd name="connsiteY4" fmla="*/ 48274 h 57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15" h="57129">
                  <a:moveTo>
                    <a:pt x="11316" y="57130"/>
                  </a:moveTo>
                  <a:cubicBezTo>
                    <a:pt x="11748" y="55906"/>
                    <a:pt x="10920" y="32650"/>
                    <a:pt x="4512" y="20194"/>
                  </a:cubicBezTo>
                  <a:cubicBezTo>
                    <a:pt x="-1896" y="7738"/>
                    <a:pt x="-996" y="5578"/>
                    <a:pt x="4188" y="1546"/>
                  </a:cubicBezTo>
                  <a:cubicBezTo>
                    <a:pt x="9372" y="-2486"/>
                    <a:pt x="14988" y="1546"/>
                    <a:pt x="22980" y="11590"/>
                  </a:cubicBezTo>
                  <a:cubicBezTo>
                    <a:pt x="30972" y="21634"/>
                    <a:pt x="32988" y="37042"/>
                    <a:pt x="31008" y="48274"/>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31" name="任意多边形: 形状 30">
              <a:extLst>
                <a:ext uri="{FF2B5EF4-FFF2-40B4-BE49-F238E27FC236}">
                  <a16:creationId xmlns:a16="http://schemas.microsoft.com/office/drawing/2014/main" id="{081363E0-719C-495D-9806-7ECC536C3FF1}"/>
                </a:ext>
              </a:extLst>
            </p:cNvPr>
            <p:cNvSpPr/>
            <p:nvPr/>
          </p:nvSpPr>
          <p:spPr>
            <a:xfrm>
              <a:off x="9993733" y="3005441"/>
              <a:ext cx="35184" cy="60739"/>
            </a:xfrm>
            <a:custGeom>
              <a:avLst/>
              <a:gdLst>
                <a:gd name="connsiteX0" fmla="*/ 12983 w 35184"/>
                <a:gd name="connsiteY0" fmla="*/ 60740 h 60739"/>
                <a:gd name="connsiteX1" fmla="*/ 11201 w 35184"/>
                <a:gd name="connsiteY1" fmla="*/ 58920 h 60739"/>
                <a:gd name="connsiteX2" fmla="*/ 11255 w 35184"/>
                <a:gd name="connsiteY2" fmla="*/ 58508 h 60739"/>
                <a:gd name="connsiteX3" fmla="*/ 4595 w 35184"/>
                <a:gd name="connsiteY3" fmla="*/ 22832 h 60739"/>
                <a:gd name="connsiteX4" fmla="*/ 4775 w 35184"/>
                <a:gd name="connsiteY4" fmla="*/ 1916 h 60739"/>
                <a:gd name="connsiteX5" fmla="*/ 26051 w 35184"/>
                <a:gd name="connsiteY5" fmla="*/ 12284 h 60739"/>
                <a:gd name="connsiteX6" fmla="*/ 34439 w 35184"/>
                <a:gd name="connsiteY6" fmla="*/ 50408 h 60739"/>
                <a:gd name="connsiteX7" fmla="*/ 33395 w 35184"/>
                <a:gd name="connsiteY7" fmla="*/ 51740 h 60739"/>
                <a:gd name="connsiteX8" fmla="*/ 13739 w 35184"/>
                <a:gd name="connsiteY8" fmla="*/ 60560 h 60739"/>
                <a:gd name="connsiteX9" fmla="*/ 12983 w 35184"/>
                <a:gd name="connsiteY9" fmla="*/ 60740 h 60739"/>
                <a:gd name="connsiteX10" fmla="*/ 10031 w 35184"/>
                <a:gd name="connsiteY10" fmla="*/ 3608 h 60739"/>
                <a:gd name="connsiteX11" fmla="*/ 6971 w 35184"/>
                <a:gd name="connsiteY11" fmla="*/ 4796 h 60739"/>
                <a:gd name="connsiteX12" fmla="*/ 7763 w 35184"/>
                <a:gd name="connsiteY12" fmla="*/ 21176 h 60739"/>
                <a:gd name="connsiteX13" fmla="*/ 14963 w 35184"/>
                <a:gd name="connsiteY13" fmla="*/ 56132 h 60739"/>
                <a:gd name="connsiteX14" fmla="*/ 31163 w 35184"/>
                <a:gd name="connsiteY14" fmla="*/ 48932 h 60739"/>
                <a:gd name="connsiteX15" fmla="*/ 23351 w 35184"/>
                <a:gd name="connsiteY15" fmla="*/ 14588 h 60739"/>
                <a:gd name="connsiteX16" fmla="*/ 10031 w 35184"/>
                <a:gd name="connsiteY16" fmla="*/ 3608 h 6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84" h="60739">
                  <a:moveTo>
                    <a:pt x="12983" y="60740"/>
                  </a:moveTo>
                  <a:cubicBezTo>
                    <a:pt x="11989" y="60729"/>
                    <a:pt x="11190" y="59915"/>
                    <a:pt x="11201" y="58920"/>
                  </a:cubicBezTo>
                  <a:cubicBezTo>
                    <a:pt x="11204" y="58781"/>
                    <a:pt x="11222" y="58643"/>
                    <a:pt x="11255" y="58508"/>
                  </a:cubicBezTo>
                  <a:cubicBezTo>
                    <a:pt x="11507" y="56384"/>
                    <a:pt x="10607" y="34532"/>
                    <a:pt x="4595" y="22832"/>
                  </a:cubicBezTo>
                  <a:cubicBezTo>
                    <a:pt x="-1417" y="11132"/>
                    <a:pt x="-1705" y="6920"/>
                    <a:pt x="4775" y="1916"/>
                  </a:cubicBezTo>
                  <a:cubicBezTo>
                    <a:pt x="12191" y="-3772"/>
                    <a:pt x="19643" y="4256"/>
                    <a:pt x="26051" y="12284"/>
                  </a:cubicBezTo>
                  <a:cubicBezTo>
                    <a:pt x="34619" y="23084"/>
                    <a:pt x="36455" y="39140"/>
                    <a:pt x="34439" y="50408"/>
                  </a:cubicBezTo>
                  <a:cubicBezTo>
                    <a:pt x="34323" y="50993"/>
                    <a:pt x="33935" y="51487"/>
                    <a:pt x="33395" y="51740"/>
                  </a:cubicBezTo>
                  <a:lnTo>
                    <a:pt x="13739" y="60560"/>
                  </a:lnTo>
                  <a:cubicBezTo>
                    <a:pt x="13501" y="60670"/>
                    <a:pt x="13245" y="60731"/>
                    <a:pt x="12983" y="60740"/>
                  </a:cubicBezTo>
                  <a:close/>
                  <a:moveTo>
                    <a:pt x="10031" y="3608"/>
                  </a:moveTo>
                  <a:cubicBezTo>
                    <a:pt x="8904" y="3643"/>
                    <a:pt x="7824" y="4062"/>
                    <a:pt x="6971" y="4796"/>
                  </a:cubicBezTo>
                  <a:cubicBezTo>
                    <a:pt x="2867" y="7928"/>
                    <a:pt x="1499" y="9008"/>
                    <a:pt x="7763" y="21176"/>
                  </a:cubicBezTo>
                  <a:cubicBezTo>
                    <a:pt x="13091" y="31508"/>
                    <a:pt x="14711" y="48788"/>
                    <a:pt x="14963" y="56132"/>
                  </a:cubicBezTo>
                  <a:lnTo>
                    <a:pt x="31163" y="48932"/>
                  </a:lnTo>
                  <a:cubicBezTo>
                    <a:pt x="32747" y="38528"/>
                    <a:pt x="30983" y="24164"/>
                    <a:pt x="23351" y="14588"/>
                  </a:cubicBezTo>
                  <a:cubicBezTo>
                    <a:pt x="16691" y="6344"/>
                    <a:pt x="12875" y="3608"/>
                    <a:pt x="10031" y="3608"/>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33" name="任意多边形: 形状 32">
              <a:extLst>
                <a:ext uri="{FF2B5EF4-FFF2-40B4-BE49-F238E27FC236}">
                  <a16:creationId xmlns:a16="http://schemas.microsoft.com/office/drawing/2014/main" id="{61A36F9A-9AEE-4B9F-9660-B6764621ACC1}"/>
                </a:ext>
              </a:extLst>
            </p:cNvPr>
            <p:cNvSpPr/>
            <p:nvPr/>
          </p:nvSpPr>
          <p:spPr>
            <a:xfrm>
              <a:off x="9950599" y="3047928"/>
              <a:ext cx="122596" cy="331849"/>
            </a:xfrm>
            <a:custGeom>
              <a:avLst/>
              <a:gdLst>
                <a:gd name="connsiteX0" fmla="*/ 44885 w 122596"/>
                <a:gd name="connsiteY0" fmla="*/ 99072 h 331849"/>
                <a:gd name="connsiteX1" fmla="*/ 49709 w 122596"/>
                <a:gd name="connsiteY1" fmla="*/ 12024 h 331849"/>
                <a:gd name="connsiteX2" fmla="*/ 99857 w 122596"/>
                <a:gd name="connsiteY2" fmla="*/ 0 h 331849"/>
                <a:gd name="connsiteX3" fmla="*/ 112709 w 122596"/>
                <a:gd name="connsiteY3" fmla="*/ 11628 h 331849"/>
                <a:gd name="connsiteX4" fmla="*/ 118325 w 122596"/>
                <a:gd name="connsiteY4" fmla="*/ 33696 h 331849"/>
                <a:gd name="connsiteX5" fmla="*/ 118325 w 122596"/>
                <a:gd name="connsiteY5" fmla="*/ 53352 h 331849"/>
                <a:gd name="connsiteX6" fmla="*/ 109937 w 122596"/>
                <a:gd name="connsiteY6" fmla="*/ 84168 h 331849"/>
                <a:gd name="connsiteX7" fmla="*/ 86429 w 122596"/>
                <a:gd name="connsiteY7" fmla="*/ 106308 h 331849"/>
                <a:gd name="connsiteX8" fmla="*/ 87437 w 122596"/>
                <a:gd name="connsiteY8" fmla="*/ 258732 h 331849"/>
                <a:gd name="connsiteX9" fmla="*/ 31673 w 122596"/>
                <a:gd name="connsiteY9" fmla="*/ 330948 h 331849"/>
                <a:gd name="connsiteX10" fmla="*/ 5177 w 122596"/>
                <a:gd name="connsiteY10" fmla="*/ 226548 h 331849"/>
                <a:gd name="connsiteX11" fmla="*/ 44885 w 122596"/>
                <a:gd name="connsiteY11" fmla="*/ 99072 h 331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596" h="331849">
                  <a:moveTo>
                    <a:pt x="44885" y="99072"/>
                  </a:moveTo>
                  <a:cubicBezTo>
                    <a:pt x="45713" y="97884"/>
                    <a:pt x="46901" y="14040"/>
                    <a:pt x="49709" y="12024"/>
                  </a:cubicBezTo>
                  <a:cubicBezTo>
                    <a:pt x="52517" y="10008"/>
                    <a:pt x="85421" y="0"/>
                    <a:pt x="99857" y="0"/>
                  </a:cubicBezTo>
                  <a:cubicBezTo>
                    <a:pt x="114293" y="0"/>
                    <a:pt x="117857" y="6012"/>
                    <a:pt x="112709" y="11628"/>
                  </a:cubicBezTo>
                  <a:cubicBezTo>
                    <a:pt x="112709" y="11628"/>
                    <a:pt x="129557" y="19260"/>
                    <a:pt x="118325" y="33696"/>
                  </a:cubicBezTo>
                  <a:cubicBezTo>
                    <a:pt x="118325" y="33696"/>
                    <a:pt x="127937" y="43704"/>
                    <a:pt x="118325" y="53352"/>
                  </a:cubicBezTo>
                  <a:cubicBezTo>
                    <a:pt x="126101" y="63756"/>
                    <a:pt x="118325" y="77040"/>
                    <a:pt x="109937" y="84168"/>
                  </a:cubicBezTo>
                  <a:cubicBezTo>
                    <a:pt x="100217" y="92232"/>
                    <a:pt x="86357" y="92052"/>
                    <a:pt x="86429" y="106308"/>
                  </a:cubicBezTo>
                  <a:cubicBezTo>
                    <a:pt x="86609" y="156960"/>
                    <a:pt x="91145" y="208116"/>
                    <a:pt x="87437" y="258732"/>
                  </a:cubicBezTo>
                  <a:cubicBezTo>
                    <a:pt x="85025" y="291636"/>
                    <a:pt x="65837" y="338976"/>
                    <a:pt x="31673" y="330948"/>
                  </a:cubicBezTo>
                  <a:cubicBezTo>
                    <a:pt x="-2491" y="322920"/>
                    <a:pt x="-4831" y="259956"/>
                    <a:pt x="5177" y="226548"/>
                  </a:cubicBezTo>
                  <a:cubicBezTo>
                    <a:pt x="15185" y="193140"/>
                    <a:pt x="44885" y="99072"/>
                    <a:pt x="44885" y="99072"/>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34" name="任意多边形: 形状 33">
              <a:extLst>
                <a:ext uri="{FF2B5EF4-FFF2-40B4-BE49-F238E27FC236}">
                  <a16:creationId xmlns:a16="http://schemas.microsoft.com/office/drawing/2014/main" id="{65D77BB4-708B-4B32-A7C5-4D2653D72285}"/>
                </a:ext>
              </a:extLst>
            </p:cNvPr>
            <p:cNvSpPr/>
            <p:nvPr/>
          </p:nvSpPr>
          <p:spPr>
            <a:xfrm>
              <a:off x="9948794" y="3046093"/>
              <a:ext cx="126015" cy="335483"/>
            </a:xfrm>
            <a:custGeom>
              <a:avLst/>
              <a:gdLst>
                <a:gd name="connsiteX0" fmla="*/ 41037 w 126015"/>
                <a:gd name="connsiteY0" fmla="*/ 335484 h 335483"/>
                <a:gd name="connsiteX1" fmla="*/ 33045 w 126015"/>
                <a:gd name="connsiteY1" fmla="*/ 334548 h 335483"/>
                <a:gd name="connsiteX2" fmla="*/ 10725 w 126015"/>
                <a:gd name="connsiteY2" fmla="*/ 316548 h 335483"/>
                <a:gd name="connsiteX3" fmla="*/ 5253 w 126015"/>
                <a:gd name="connsiteY3" fmla="*/ 227880 h 335483"/>
                <a:gd name="connsiteX4" fmla="*/ 44853 w 126015"/>
                <a:gd name="connsiteY4" fmla="*/ 100296 h 335483"/>
                <a:gd name="connsiteX5" fmla="*/ 44853 w 126015"/>
                <a:gd name="connsiteY5" fmla="*/ 100296 h 335483"/>
                <a:gd name="connsiteX6" fmla="*/ 45789 w 126015"/>
                <a:gd name="connsiteY6" fmla="*/ 76788 h 335483"/>
                <a:gd name="connsiteX7" fmla="*/ 50325 w 126015"/>
                <a:gd name="connsiteY7" fmla="*/ 12348 h 335483"/>
                <a:gd name="connsiteX8" fmla="*/ 101517 w 126015"/>
                <a:gd name="connsiteY8" fmla="*/ 0 h 335483"/>
                <a:gd name="connsiteX9" fmla="*/ 117897 w 126015"/>
                <a:gd name="connsiteY9" fmla="*/ 6192 h 335483"/>
                <a:gd name="connsiteX10" fmla="*/ 117069 w 126015"/>
                <a:gd name="connsiteY10" fmla="*/ 12852 h 335483"/>
                <a:gd name="connsiteX11" fmla="*/ 125277 w 126015"/>
                <a:gd name="connsiteY11" fmla="*/ 22968 h 335483"/>
                <a:gd name="connsiteX12" fmla="*/ 122289 w 126015"/>
                <a:gd name="connsiteY12" fmla="*/ 35388 h 335483"/>
                <a:gd name="connsiteX13" fmla="*/ 122289 w 126015"/>
                <a:gd name="connsiteY13" fmla="*/ 55296 h 335483"/>
                <a:gd name="connsiteX14" fmla="*/ 112749 w 126015"/>
                <a:gd name="connsiteY14" fmla="*/ 87336 h 335483"/>
                <a:gd name="connsiteX15" fmla="*/ 102201 w 126015"/>
                <a:gd name="connsiteY15" fmla="*/ 93636 h 335483"/>
                <a:gd name="connsiteX16" fmla="*/ 89889 w 126015"/>
                <a:gd name="connsiteY16" fmla="*/ 108036 h 335483"/>
                <a:gd name="connsiteX17" fmla="*/ 91113 w 126015"/>
                <a:gd name="connsiteY17" fmla="*/ 160632 h 335483"/>
                <a:gd name="connsiteX18" fmla="*/ 90897 w 126015"/>
                <a:gd name="connsiteY18" fmla="*/ 260604 h 335483"/>
                <a:gd name="connsiteX19" fmla="*/ 60585 w 126015"/>
                <a:gd name="connsiteY19" fmla="*/ 328608 h 335483"/>
                <a:gd name="connsiteX20" fmla="*/ 41037 w 126015"/>
                <a:gd name="connsiteY20" fmla="*/ 335484 h 335483"/>
                <a:gd name="connsiteX21" fmla="*/ 48237 w 126015"/>
                <a:gd name="connsiteY21" fmla="*/ 101484 h 335483"/>
                <a:gd name="connsiteX22" fmla="*/ 8637 w 126015"/>
                <a:gd name="connsiteY22" fmla="*/ 228888 h 335483"/>
                <a:gd name="connsiteX23" fmla="*/ 13785 w 126015"/>
                <a:gd name="connsiteY23" fmla="*/ 314712 h 335483"/>
                <a:gd name="connsiteX24" fmla="*/ 33801 w 126015"/>
                <a:gd name="connsiteY24" fmla="*/ 330912 h 335483"/>
                <a:gd name="connsiteX25" fmla="*/ 58497 w 126015"/>
                <a:gd name="connsiteY25" fmla="*/ 325728 h 335483"/>
                <a:gd name="connsiteX26" fmla="*/ 87297 w 126015"/>
                <a:gd name="connsiteY26" fmla="*/ 260352 h 335483"/>
                <a:gd name="connsiteX27" fmla="*/ 87513 w 126015"/>
                <a:gd name="connsiteY27" fmla="*/ 160740 h 335483"/>
                <a:gd name="connsiteX28" fmla="*/ 86289 w 126015"/>
                <a:gd name="connsiteY28" fmla="*/ 108036 h 335483"/>
                <a:gd name="connsiteX29" fmla="*/ 100689 w 126015"/>
                <a:gd name="connsiteY29" fmla="*/ 90324 h 335483"/>
                <a:gd name="connsiteX30" fmla="*/ 110517 w 126015"/>
                <a:gd name="connsiteY30" fmla="*/ 84492 h 335483"/>
                <a:gd name="connsiteX31" fmla="*/ 118617 w 126015"/>
                <a:gd name="connsiteY31" fmla="*/ 56160 h 335483"/>
                <a:gd name="connsiteX32" fmla="*/ 118617 w 126015"/>
                <a:gd name="connsiteY32" fmla="*/ 53784 h 335483"/>
                <a:gd name="connsiteX33" fmla="*/ 118617 w 126015"/>
                <a:gd name="connsiteY33" fmla="*/ 36648 h 335483"/>
                <a:gd name="connsiteX34" fmla="*/ 118617 w 126015"/>
                <a:gd name="connsiteY34" fmla="*/ 34308 h 335483"/>
                <a:gd name="connsiteX35" fmla="*/ 121857 w 126015"/>
                <a:gd name="connsiteY35" fmla="*/ 23796 h 335483"/>
                <a:gd name="connsiteX36" fmla="*/ 113685 w 126015"/>
                <a:gd name="connsiteY36" fmla="*/ 14976 h 335483"/>
                <a:gd name="connsiteX37" fmla="*/ 112677 w 126015"/>
                <a:gd name="connsiteY37" fmla="*/ 13716 h 335483"/>
                <a:gd name="connsiteX38" fmla="*/ 113109 w 126015"/>
                <a:gd name="connsiteY38" fmla="*/ 12132 h 335483"/>
                <a:gd name="connsiteX39" fmla="*/ 114693 w 126015"/>
                <a:gd name="connsiteY39" fmla="*/ 7560 h 335483"/>
                <a:gd name="connsiteX40" fmla="*/ 101589 w 126015"/>
                <a:gd name="connsiteY40" fmla="*/ 3528 h 335483"/>
                <a:gd name="connsiteX41" fmla="*/ 52773 w 126015"/>
                <a:gd name="connsiteY41" fmla="*/ 15048 h 335483"/>
                <a:gd name="connsiteX42" fmla="*/ 49461 w 126015"/>
                <a:gd name="connsiteY42" fmla="*/ 76824 h 335483"/>
                <a:gd name="connsiteX43" fmla="*/ 48381 w 126015"/>
                <a:gd name="connsiteY43" fmla="*/ 101592 h 33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26015" h="335483">
                  <a:moveTo>
                    <a:pt x="41037" y="335484"/>
                  </a:moveTo>
                  <a:cubicBezTo>
                    <a:pt x="38348" y="335473"/>
                    <a:pt x="35666" y="335156"/>
                    <a:pt x="33045" y="334548"/>
                  </a:cubicBezTo>
                  <a:cubicBezTo>
                    <a:pt x="23375" y="332010"/>
                    <a:pt x="15254" y="325462"/>
                    <a:pt x="10725" y="316548"/>
                  </a:cubicBezTo>
                  <a:cubicBezTo>
                    <a:pt x="-2523" y="293652"/>
                    <a:pt x="-2451" y="253476"/>
                    <a:pt x="5253" y="227880"/>
                  </a:cubicBezTo>
                  <a:cubicBezTo>
                    <a:pt x="15189" y="194976"/>
                    <a:pt x="44853" y="101232"/>
                    <a:pt x="44853" y="100296"/>
                  </a:cubicBezTo>
                  <a:lnTo>
                    <a:pt x="44853" y="100296"/>
                  </a:lnTo>
                  <a:cubicBezTo>
                    <a:pt x="45105" y="98820"/>
                    <a:pt x="45429" y="88092"/>
                    <a:pt x="45789" y="76788"/>
                  </a:cubicBezTo>
                  <a:cubicBezTo>
                    <a:pt x="47589" y="19836"/>
                    <a:pt x="48525" y="13644"/>
                    <a:pt x="50325" y="12348"/>
                  </a:cubicBezTo>
                  <a:cubicBezTo>
                    <a:pt x="53313" y="10224"/>
                    <a:pt x="86721" y="0"/>
                    <a:pt x="101517" y="0"/>
                  </a:cubicBezTo>
                  <a:cubicBezTo>
                    <a:pt x="110337" y="0"/>
                    <a:pt x="116169" y="2196"/>
                    <a:pt x="117897" y="6192"/>
                  </a:cubicBezTo>
                  <a:cubicBezTo>
                    <a:pt x="118804" y="8404"/>
                    <a:pt x="118491" y="10929"/>
                    <a:pt x="117069" y="12852"/>
                  </a:cubicBezTo>
                  <a:cubicBezTo>
                    <a:pt x="120986" y="15065"/>
                    <a:pt x="123920" y="18679"/>
                    <a:pt x="125277" y="22968"/>
                  </a:cubicBezTo>
                  <a:cubicBezTo>
                    <a:pt x="126166" y="27346"/>
                    <a:pt x="125072" y="31893"/>
                    <a:pt x="122289" y="35388"/>
                  </a:cubicBezTo>
                  <a:cubicBezTo>
                    <a:pt x="127257" y="41094"/>
                    <a:pt x="127257" y="49590"/>
                    <a:pt x="122289" y="55296"/>
                  </a:cubicBezTo>
                  <a:cubicBezTo>
                    <a:pt x="128841" y="65736"/>
                    <a:pt x="122649" y="79128"/>
                    <a:pt x="112749" y="87336"/>
                  </a:cubicBezTo>
                  <a:cubicBezTo>
                    <a:pt x="109498" y="89853"/>
                    <a:pt x="105959" y="91968"/>
                    <a:pt x="102201" y="93636"/>
                  </a:cubicBezTo>
                  <a:cubicBezTo>
                    <a:pt x="95289" y="96984"/>
                    <a:pt x="89853" y="99648"/>
                    <a:pt x="89889" y="108036"/>
                  </a:cubicBezTo>
                  <a:cubicBezTo>
                    <a:pt x="89889" y="125496"/>
                    <a:pt x="90537" y="143352"/>
                    <a:pt x="91113" y="160632"/>
                  </a:cubicBezTo>
                  <a:cubicBezTo>
                    <a:pt x="92787" y="193936"/>
                    <a:pt x="92715" y="227308"/>
                    <a:pt x="90897" y="260604"/>
                  </a:cubicBezTo>
                  <a:cubicBezTo>
                    <a:pt x="89169" y="283896"/>
                    <a:pt x="78981" y="315108"/>
                    <a:pt x="60585" y="328608"/>
                  </a:cubicBezTo>
                  <a:cubicBezTo>
                    <a:pt x="54980" y="332950"/>
                    <a:pt x="48125" y="335358"/>
                    <a:pt x="41037" y="335484"/>
                  </a:cubicBezTo>
                  <a:close/>
                  <a:moveTo>
                    <a:pt x="48237" y="101484"/>
                  </a:moveTo>
                  <a:cubicBezTo>
                    <a:pt x="46905" y="105732"/>
                    <a:pt x="18285" y="196596"/>
                    <a:pt x="8637" y="228888"/>
                  </a:cubicBezTo>
                  <a:cubicBezTo>
                    <a:pt x="1149" y="253764"/>
                    <a:pt x="1041" y="292644"/>
                    <a:pt x="13785" y="314712"/>
                  </a:cubicBezTo>
                  <a:cubicBezTo>
                    <a:pt x="17835" y="322726"/>
                    <a:pt x="25118" y="328622"/>
                    <a:pt x="33801" y="330912"/>
                  </a:cubicBezTo>
                  <a:cubicBezTo>
                    <a:pt x="42391" y="333076"/>
                    <a:pt x="51502" y="331164"/>
                    <a:pt x="58497" y="325728"/>
                  </a:cubicBezTo>
                  <a:cubicBezTo>
                    <a:pt x="75993" y="312876"/>
                    <a:pt x="85713" y="282816"/>
                    <a:pt x="87297" y="260352"/>
                  </a:cubicBezTo>
                  <a:cubicBezTo>
                    <a:pt x="89115" y="227174"/>
                    <a:pt x="89187" y="193925"/>
                    <a:pt x="87513" y="160740"/>
                  </a:cubicBezTo>
                  <a:cubicBezTo>
                    <a:pt x="86937" y="143460"/>
                    <a:pt x="86325" y="125568"/>
                    <a:pt x="86289" y="108036"/>
                  </a:cubicBezTo>
                  <a:cubicBezTo>
                    <a:pt x="86289" y="97236"/>
                    <a:pt x="93489" y="93636"/>
                    <a:pt x="100689" y="90324"/>
                  </a:cubicBezTo>
                  <a:cubicBezTo>
                    <a:pt x="104188" y="88786"/>
                    <a:pt x="107489" y="86827"/>
                    <a:pt x="110517" y="84492"/>
                  </a:cubicBezTo>
                  <a:cubicBezTo>
                    <a:pt x="117717" y="78480"/>
                    <a:pt x="125961" y="65952"/>
                    <a:pt x="118617" y="56160"/>
                  </a:cubicBezTo>
                  <a:cubicBezTo>
                    <a:pt x="118034" y="55475"/>
                    <a:pt x="118034" y="54469"/>
                    <a:pt x="118617" y="53784"/>
                  </a:cubicBezTo>
                  <a:cubicBezTo>
                    <a:pt x="126861" y="45576"/>
                    <a:pt x="118941" y="37008"/>
                    <a:pt x="118617" y="36648"/>
                  </a:cubicBezTo>
                  <a:cubicBezTo>
                    <a:pt x="118041" y="35974"/>
                    <a:pt x="118041" y="34982"/>
                    <a:pt x="118617" y="34308"/>
                  </a:cubicBezTo>
                  <a:cubicBezTo>
                    <a:pt x="121285" y="31505"/>
                    <a:pt x="122483" y="27614"/>
                    <a:pt x="121857" y="23796"/>
                  </a:cubicBezTo>
                  <a:cubicBezTo>
                    <a:pt x="120399" y="19896"/>
                    <a:pt x="117461" y="16728"/>
                    <a:pt x="113685" y="14976"/>
                  </a:cubicBezTo>
                  <a:cubicBezTo>
                    <a:pt x="113156" y="14754"/>
                    <a:pt x="112778" y="14279"/>
                    <a:pt x="112677" y="13716"/>
                  </a:cubicBezTo>
                  <a:cubicBezTo>
                    <a:pt x="112558" y="13149"/>
                    <a:pt x="112720" y="12560"/>
                    <a:pt x="113109" y="12132"/>
                  </a:cubicBezTo>
                  <a:cubicBezTo>
                    <a:pt x="114009" y="11160"/>
                    <a:pt x="115413" y="9252"/>
                    <a:pt x="114693" y="7560"/>
                  </a:cubicBezTo>
                  <a:cubicBezTo>
                    <a:pt x="113973" y="5868"/>
                    <a:pt x="109941" y="3528"/>
                    <a:pt x="101589" y="3528"/>
                  </a:cubicBezTo>
                  <a:cubicBezTo>
                    <a:pt x="87729" y="3528"/>
                    <a:pt x="56769" y="12996"/>
                    <a:pt x="52773" y="15048"/>
                  </a:cubicBezTo>
                  <a:cubicBezTo>
                    <a:pt x="51261" y="19692"/>
                    <a:pt x="50109" y="56736"/>
                    <a:pt x="49461" y="76824"/>
                  </a:cubicBezTo>
                  <a:cubicBezTo>
                    <a:pt x="48849" y="97920"/>
                    <a:pt x="48705" y="100728"/>
                    <a:pt x="48381" y="101592"/>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35" name="任意多边形: 形状 34">
              <a:extLst>
                <a:ext uri="{FF2B5EF4-FFF2-40B4-BE49-F238E27FC236}">
                  <a16:creationId xmlns:a16="http://schemas.microsoft.com/office/drawing/2014/main" id="{B3D43BA7-ABCE-4DB1-89E3-3E32DD3EE7B7}"/>
                </a:ext>
              </a:extLst>
            </p:cNvPr>
            <p:cNvSpPr/>
            <p:nvPr/>
          </p:nvSpPr>
          <p:spPr>
            <a:xfrm>
              <a:off x="10034721" y="3057741"/>
              <a:ext cx="30513" cy="8459"/>
            </a:xfrm>
            <a:custGeom>
              <a:avLst/>
              <a:gdLst>
                <a:gd name="connsiteX0" fmla="*/ 2090 w 30513"/>
                <a:gd name="connsiteY0" fmla="*/ 8439 h 8459"/>
                <a:gd name="connsiteX1" fmla="*/ 20 w 30513"/>
                <a:gd name="connsiteY1" fmla="*/ 6909 h 8459"/>
                <a:gd name="connsiteX2" fmla="*/ 1550 w 30513"/>
                <a:gd name="connsiteY2" fmla="*/ 4839 h 8459"/>
                <a:gd name="connsiteX3" fmla="*/ 28478 w 30513"/>
                <a:gd name="connsiteY3" fmla="*/ 15 h 8459"/>
                <a:gd name="connsiteX4" fmla="*/ 30494 w 30513"/>
                <a:gd name="connsiteY4" fmla="*/ 1563 h 8459"/>
                <a:gd name="connsiteX5" fmla="*/ 29014 w 30513"/>
                <a:gd name="connsiteY5" fmla="*/ 3571 h 8459"/>
                <a:gd name="connsiteX6" fmla="*/ 28946 w 30513"/>
                <a:gd name="connsiteY6" fmla="*/ 3579 h 8459"/>
                <a:gd name="connsiteX7" fmla="*/ 2774 w 30513"/>
                <a:gd name="connsiteY7" fmla="*/ 8331 h 8459"/>
                <a:gd name="connsiteX8" fmla="*/ 2090 w 30513"/>
                <a:gd name="connsiteY8" fmla="*/ 8439 h 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13" h="8459">
                  <a:moveTo>
                    <a:pt x="2090" y="8439"/>
                  </a:moveTo>
                  <a:cubicBezTo>
                    <a:pt x="1096" y="8588"/>
                    <a:pt x="168" y="7903"/>
                    <a:pt x="20" y="6909"/>
                  </a:cubicBezTo>
                  <a:cubicBezTo>
                    <a:pt x="-128" y="5915"/>
                    <a:pt x="556" y="4988"/>
                    <a:pt x="1550" y="4839"/>
                  </a:cubicBezTo>
                  <a:cubicBezTo>
                    <a:pt x="10420" y="2688"/>
                    <a:pt x="19413" y="1077"/>
                    <a:pt x="28478" y="15"/>
                  </a:cubicBezTo>
                  <a:cubicBezTo>
                    <a:pt x="29461" y="-113"/>
                    <a:pt x="30364" y="580"/>
                    <a:pt x="30494" y="1563"/>
                  </a:cubicBezTo>
                  <a:cubicBezTo>
                    <a:pt x="30638" y="2527"/>
                    <a:pt x="29976" y="3425"/>
                    <a:pt x="29014" y="3571"/>
                  </a:cubicBezTo>
                  <a:cubicBezTo>
                    <a:pt x="28989" y="3574"/>
                    <a:pt x="28968" y="3577"/>
                    <a:pt x="28946" y="3579"/>
                  </a:cubicBezTo>
                  <a:cubicBezTo>
                    <a:pt x="20140" y="4675"/>
                    <a:pt x="11403" y="6262"/>
                    <a:pt x="2774" y="8331"/>
                  </a:cubicBezTo>
                  <a:cubicBezTo>
                    <a:pt x="2558" y="8422"/>
                    <a:pt x="2324" y="8459"/>
                    <a:pt x="2090" y="8439"/>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37" name="任意多边形: 形状 36">
              <a:extLst>
                <a:ext uri="{FF2B5EF4-FFF2-40B4-BE49-F238E27FC236}">
                  <a16:creationId xmlns:a16="http://schemas.microsoft.com/office/drawing/2014/main" id="{DAD2C6F1-89E0-4A1C-BF1D-F7121518AE16}"/>
                </a:ext>
              </a:extLst>
            </p:cNvPr>
            <p:cNvSpPr/>
            <p:nvPr/>
          </p:nvSpPr>
          <p:spPr>
            <a:xfrm>
              <a:off x="10038036" y="3079677"/>
              <a:ext cx="32689" cy="8175"/>
            </a:xfrm>
            <a:custGeom>
              <a:avLst/>
              <a:gdLst>
                <a:gd name="connsiteX0" fmla="*/ 2196 w 32689"/>
                <a:gd name="connsiteY0" fmla="*/ 8139 h 8175"/>
                <a:gd name="connsiteX1" fmla="*/ 36 w 32689"/>
                <a:gd name="connsiteY1" fmla="*/ 6699 h 8175"/>
                <a:gd name="connsiteX2" fmla="*/ 1476 w 32689"/>
                <a:gd name="connsiteY2" fmla="*/ 4539 h 8175"/>
                <a:gd name="connsiteX3" fmla="*/ 30780 w 32689"/>
                <a:gd name="connsiteY3" fmla="*/ 3 h 8175"/>
                <a:gd name="connsiteX4" fmla="*/ 32688 w 32689"/>
                <a:gd name="connsiteY4" fmla="*/ 1689 h 8175"/>
                <a:gd name="connsiteX5" fmla="*/ 32688 w 32689"/>
                <a:gd name="connsiteY5" fmla="*/ 1695 h 8175"/>
                <a:gd name="connsiteX6" fmla="*/ 30960 w 32689"/>
                <a:gd name="connsiteY6" fmla="*/ 3603 h 8175"/>
                <a:gd name="connsiteX7" fmla="*/ 2916 w 32689"/>
                <a:gd name="connsiteY7" fmla="*/ 7851 h 8175"/>
                <a:gd name="connsiteX8" fmla="*/ 2196 w 32689"/>
                <a:gd name="connsiteY8" fmla="*/ 8139 h 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89" h="8175">
                  <a:moveTo>
                    <a:pt x="2196" y="8139"/>
                  </a:moveTo>
                  <a:cubicBezTo>
                    <a:pt x="1202" y="8338"/>
                    <a:pt x="234" y="7693"/>
                    <a:pt x="36" y="6699"/>
                  </a:cubicBezTo>
                  <a:cubicBezTo>
                    <a:pt x="-162" y="5706"/>
                    <a:pt x="482" y="4738"/>
                    <a:pt x="1476" y="4539"/>
                  </a:cubicBezTo>
                  <a:cubicBezTo>
                    <a:pt x="9720" y="939"/>
                    <a:pt x="29952" y="39"/>
                    <a:pt x="30780" y="3"/>
                  </a:cubicBezTo>
                  <a:cubicBezTo>
                    <a:pt x="31773" y="-58"/>
                    <a:pt x="32627" y="697"/>
                    <a:pt x="32688" y="1689"/>
                  </a:cubicBezTo>
                  <a:cubicBezTo>
                    <a:pt x="32688" y="1691"/>
                    <a:pt x="32688" y="1693"/>
                    <a:pt x="32688" y="1695"/>
                  </a:cubicBezTo>
                  <a:cubicBezTo>
                    <a:pt x="32727" y="2696"/>
                    <a:pt x="31961" y="3546"/>
                    <a:pt x="30960" y="3603"/>
                  </a:cubicBezTo>
                  <a:cubicBezTo>
                    <a:pt x="30780" y="3603"/>
                    <a:pt x="10548" y="4611"/>
                    <a:pt x="2916" y="7851"/>
                  </a:cubicBezTo>
                  <a:cubicBezTo>
                    <a:pt x="2700" y="8001"/>
                    <a:pt x="2455" y="8099"/>
                    <a:pt x="2196" y="8139"/>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38" name="任意多边形: 形状 37">
              <a:extLst>
                <a:ext uri="{FF2B5EF4-FFF2-40B4-BE49-F238E27FC236}">
                  <a16:creationId xmlns:a16="http://schemas.microsoft.com/office/drawing/2014/main" id="{B7F9F8F7-B800-4A21-BAFD-1AE892C39DFA}"/>
                </a:ext>
              </a:extLst>
            </p:cNvPr>
            <p:cNvSpPr/>
            <p:nvPr/>
          </p:nvSpPr>
          <p:spPr>
            <a:xfrm>
              <a:off x="10045652" y="3099465"/>
              <a:ext cx="25055" cy="9015"/>
            </a:xfrm>
            <a:custGeom>
              <a:avLst/>
              <a:gdLst>
                <a:gd name="connsiteX0" fmla="*/ 1815 w 25055"/>
                <a:gd name="connsiteY0" fmla="*/ 9015 h 9015"/>
                <a:gd name="connsiteX1" fmla="*/ 123 w 25055"/>
                <a:gd name="connsiteY1" fmla="*/ 7899 h 9015"/>
                <a:gd name="connsiteX2" fmla="*/ 1095 w 25055"/>
                <a:gd name="connsiteY2" fmla="*/ 5559 h 9015"/>
                <a:gd name="connsiteX3" fmla="*/ 23019 w 25055"/>
                <a:gd name="connsiteY3" fmla="*/ 15 h 9015"/>
                <a:gd name="connsiteX4" fmla="*/ 25035 w 25055"/>
                <a:gd name="connsiteY4" fmla="*/ 1563 h 9015"/>
                <a:gd name="connsiteX5" fmla="*/ 23556 w 25055"/>
                <a:gd name="connsiteY5" fmla="*/ 3571 h 9015"/>
                <a:gd name="connsiteX6" fmla="*/ 23487 w 25055"/>
                <a:gd name="connsiteY6" fmla="*/ 3579 h 9015"/>
                <a:gd name="connsiteX7" fmla="*/ 2499 w 25055"/>
                <a:gd name="connsiteY7" fmla="*/ 8871 h 9015"/>
                <a:gd name="connsiteX8" fmla="*/ 1815 w 25055"/>
                <a:gd name="connsiteY8" fmla="*/ 9015 h 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55" h="9015">
                  <a:moveTo>
                    <a:pt x="1815" y="9015"/>
                  </a:moveTo>
                  <a:cubicBezTo>
                    <a:pt x="1077" y="9026"/>
                    <a:pt x="404" y="8584"/>
                    <a:pt x="123" y="7899"/>
                  </a:cubicBezTo>
                  <a:cubicBezTo>
                    <a:pt x="-229" y="6985"/>
                    <a:pt x="199" y="5955"/>
                    <a:pt x="1095" y="5559"/>
                  </a:cubicBezTo>
                  <a:cubicBezTo>
                    <a:pt x="8177" y="2913"/>
                    <a:pt x="15531" y="1054"/>
                    <a:pt x="23019" y="15"/>
                  </a:cubicBezTo>
                  <a:cubicBezTo>
                    <a:pt x="24002" y="-113"/>
                    <a:pt x="24906" y="580"/>
                    <a:pt x="25035" y="1563"/>
                  </a:cubicBezTo>
                  <a:cubicBezTo>
                    <a:pt x="25179" y="2527"/>
                    <a:pt x="24517" y="3425"/>
                    <a:pt x="23556" y="3571"/>
                  </a:cubicBezTo>
                  <a:cubicBezTo>
                    <a:pt x="23531" y="3574"/>
                    <a:pt x="23509" y="3577"/>
                    <a:pt x="23487" y="3579"/>
                  </a:cubicBezTo>
                  <a:cubicBezTo>
                    <a:pt x="16323" y="4591"/>
                    <a:pt x="9285" y="6365"/>
                    <a:pt x="2499" y="8871"/>
                  </a:cubicBezTo>
                  <a:cubicBezTo>
                    <a:pt x="2283" y="8967"/>
                    <a:pt x="2049" y="9016"/>
                    <a:pt x="1815" y="9015"/>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39" name="任意多边形: 形状 38">
              <a:extLst>
                <a:ext uri="{FF2B5EF4-FFF2-40B4-BE49-F238E27FC236}">
                  <a16:creationId xmlns:a16="http://schemas.microsoft.com/office/drawing/2014/main" id="{0446982B-5068-4880-AAFD-A23F087A14D6}"/>
                </a:ext>
              </a:extLst>
            </p:cNvPr>
            <p:cNvSpPr/>
            <p:nvPr/>
          </p:nvSpPr>
          <p:spPr>
            <a:xfrm>
              <a:off x="10080618" y="3240523"/>
              <a:ext cx="19381" cy="208921"/>
            </a:xfrm>
            <a:custGeom>
              <a:avLst/>
              <a:gdLst>
                <a:gd name="connsiteX0" fmla="*/ 1697 w 19381"/>
                <a:gd name="connsiteY0" fmla="*/ 208913 h 208921"/>
                <a:gd name="connsiteX1" fmla="*/ 1697 w 19381"/>
                <a:gd name="connsiteY1" fmla="*/ 208913 h 208921"/>
                <a:gd name="connsiteX2" fmla="*/ 5 w 19381"/>
                <a:gd name="connsiteY2" fmla="*/ 206944 h 208921"/>
                <a:gd name="connsiteX3" fmla="*/ 5 w 19381"/>
                <a:gd name="connsiteY3" fmla="*/ 206933 h 208921"/>
                <a:gd name="connsiteX4" fmla="*/ 15665 w 19381"/>
                <a:gd name="connsiteY4" fmla="*/ 1733 h 208921"/>
                <a:gd name="connsiteX5" fmla="*/ 17670 w 19381"/>
                <a:gd name="connsiteY5" fmla="*/ 5 h 208921"/>
                <a:gd name="connsiteX6" fmla="*/ 17681 w 19381"/>
                <a:gd name="connsiteY6" fmla="*/ 5 h 208921"/>
                <a:gd name="connsiteX7" fmla="*/ 19377 w 19381"/>
                <a:gd name="connsiteY7" fmla="*/ 1971 h 208921"/>
                <a:gd name="connsiteX8" fmla="*/ 19373 w 19381"/>
                <a:gd name="connsiteY8" fmla="*/ 2021 h 208921"/>
                <a:gd name="connsiteX9" fmla="*/ 3713 w 19381"/>
                <a:gd name="connsiteY9" fmla="*/ 207221 h 208921"/>
                <a:gd name="connsiteX10" fmla="*/ 1748 w 19381"/>
                <a:gd name="connsiteY10" fmla="*/ 208917 h 208921"/>
                <a:gd name="connsiteX11" fmla="*/ 1697 w 19381"/>
                <a:gd name="connsiteY11" fmla="*/ 208913 h 208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81" h="208921">
                  <a:moveTo>
                    <a:pt x="1697" y="208913"/>
                  </a:moveTo>
                  <a:lnTo>
                    <a:pt x="1697" y="208913"/>
                  </a:lnTo>
                  <a:cubicBezTo>
                    <a:pt x="686" y="208837"/>
                    <a:pt x="-70" y="207956"/>
                    <a:pt x="5" y="206944"/>
                  </a:cubicBezTo>
                  <a:cubicBezTo>
                    <a:pt x="5" y="206940"/>
                    <a:pt x="5" y="206937"/>
                    <a:pt x="5" y="206933"/>
                  </a:cubicBezTo>
                  <a:lnTo>
                    <a:pt x="15665" y="1733"/>
                  </a:lnTo>
                  <a:cubicBezTo>
                    <a:pt x="15741" y="703"/>
                    <a:pt x="16641" y="-70"/>
                    <a:pt x="17670" y="5"/>
                  </a:cubicBezTo>
                  <a:cubicBezTo>
                    <a:pt x="17674" y="5"/>
                    <a:pt x="17678" y="5"/>
                    <a:pt x="17681" y="5"/>
                  </a:cubicBezTo>
                  <a:cubicBezTo>
                    <a:pt x="18693" y="81"/>
                    <a:pt x="19452" y="959"/>
                    <a:pt x="19377" y="1971"/>
                  </a:cubicBezTo>
                  <a:cubicBezTo>
                    <a:pt x="19377" y="1989"/>
                    <a:pt x="19373" y="2003"/>
                    <a:pt x="19373" y="2021"/>
                  </a:cubicBezTo>
                  <a:lnTo>
                    <a:pt x="3713" y="207221"/>
                  </a:lnTo>
                  <a:cubicBezTo>
                    <a:pt x="3638" y="208233"/>
                    <a:pt x="2759" y="208992"/>
                    <a:pt x="1748" y="208917"/>
                  </a:cubicBezTo>
                  <a:cubicBezTo>
                    <a:pt x="1730" y="208917"/>
                    <a:pt x="1715" y="208913"/>
                    <a:pt x="1697" y="208913"/>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90" name="任意多边形: 形状 89">
              <a:extLst>
                <a:ext uri="{FF2B5EF4-FFF2-40B4-BE49-F238E27FC236}">
                  <a16:creationId xmlns:a16="http://schemas.microsoft.com/office/drawing/2014/main" id="{6A36DA4A-DF1B-4DA4-8976-68844B0E8D78}"/>
                </a:ext>
              </a:extLst>
            </p:cNvPr>
            <p:cNvSpPr/>
            <p:nvPr/>
          </p:nvSpPr>
          <p:spPr>
            <a:xfrm>
              <a:off x="10165573" y="3185806"/>
              <a:ext cx="101531" cy="95399"/>
            </a:xfrm>
            <a:custGeom>
              <a:avLst/>
              <a:gdLst>
                <a:gd name="connsiteX0" fmla="*/ 22907 w 101531"/>
                <a:gd name="connsiteY0" fmla="*/ 67358 h 95399"/>
                <a:gd name="connsiteX1" fmla="*/ 76223 w 101531"/>
                <a:gd name="connsiteY1" fmla="*/ 95366 h 95399"/>
                <a:gd name="connsiteX2" fmla="*/ 84215 w 101531"/>
                <a:gd name="connsiteY2" fmla="*/ 94286 h 95399"/>
                <a:gd name="connsiteX3" fmla="*/ 92855 w 101531"/>
                <a:gd name="connsiteY3" fmla="*/ 87086 h 95399"/>
                <a:gd name="connsiteX4" fmla="*/ 100307 w 101531"/>
                <a:gd name="connsiteY4" fmla="*/ 40826 h 95399"/>
                <a:gd name="connsiteX5" fmla="*/ 86951 w 101531"/>
                <a:gd name="connsiteY5" fmla="*/ 10586 h 95399"/>
                <a:gd name="connsiteX6" fmla="*/ 49475 w 101531"/>
                <a:gd name="connsiteY6" fmla="*/ 650 h 95399"/>
                <a:gd name="connsiteX7" fmla="*/ 731 w 101531"/>
                <a:gd name="connsiteY7" fmla="*/ 12710 h 95399"/>
                <a:gd name="connsiteX8" fmla="*/ 22907 w 101531"/>
                <a:gd name="connsiteY8" fmla="*/ 67358 h 9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531" h="95399">
                  <a:moveTo>
                    <a:pt x="22907" y="67358"/>
                  </a:moveTo>
                  <a:cubicBezTo>
                    <a:pt x="35903" y="83522"/>
                    <a:pt x="55307" y="95042"/>
                    <a:pt x="76223" y="95366"/>
                  </a:cubicBezTo>
                  <a:cubicBezTo>
                    <a:pt x="78930" y="95517"/>
                    <a:pt x="81644" y="95150"/>
                    <a:pt x="84215" y="94286"/>
                  </a:cubicBezTo>
                  <a:cubicBezTo>
                    <a:pt x="87735" y="92781"/>
                    <a:pt x="90738" y="90279"/>
                    <a:pt x="92855" y="87086"/>
                  </a:cubicBezTo>
                  <a:cubicBezTo>
                    <a:pt x="102287" y="74126"/>
                    <a:pt x="102683" y="56666"/>
                    <a:pt x="100307" y="40826"/>
                  </a:cubicBezTo>
                  <a:cubicBezTo>
                    <a:pt x="98615" y="29702"/>
                    <a:pt x="95375" y="18038"/>
                    <a:pt x="86951" y="10586"/>
                  </a:cubicBezTo>
                  <a:cubicBezTo>
                    <a:pt x="77051" y="1838"/>
                    <a:pt x="62687" y="1010"/>
                    <a:pt x="49475" y="650"/>
                  </a:cubicBezTo>
                  <a:cubicBezTo>
                    <a:pt x="36263" y="290"/>
                    <a:pt x="5627" y="-3562"/>
                    <a:pt x="731" y="12710"/>
                  </a:cubicBezTo>
                  <a:cubicBezTo>
                    <a:pt x="-3841" y="27578"/>
                    <a:pt x="14195" y="56522"/>
                    <a:pt x="22907" y="67358"/>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91" name="任意多边形: 形状 90">
              <a:extLst>
                <a:ext uri="{FF2B5EF4-FFF2-40B4-BE49-F238E27FC236}">
                  <a16:creationId xmlns:a16="http://schemas.microsoft.com/office/drawing/2014/main" id="{E4F615E5-A89B-43D7-9F63-72297ADAB182}"/>
                </a:ext>
              </a:extLst>
            </p:cNvPr>
            <p:cNvSpPr/>
            <p:nvPr/>
          </p:nvSpPr>
          <p:spPr>
            <a:xfrm>
              <a:off x="10163975" y="3184121"/>
              <a:ext cx="104696" cy="98645"/>
            </a:xfrm>
            <a:custGeom>
              <a:avLst/>
              <a:gdLst>
                <a:gd name="connsiteX0" fmla="*/ 78612 w 104696"/>
                <a:gd name="connsiteY0" fmla="*/ 98635 h 98645"/>
                <a:gd name="connsiteX1" fmla="*/ 77784 w 104696"/>
                <a:gd name="connsiteY1" fmla="*/ 98635 h 98645"/>
                <a:gd name="connsiteX2" fmla="*/ 23280 w 104696"/>
                <a:gd name="connsiteY2" fmla="*/ 70051 h 98645"/>
                <a:gd name="connsiteX3" fmla="*/ 23280 w 104696"/>
                <a:gd name="connsiteY3" fmla="*/ 70051 h 98645"/>
                <a:gd name="connsiteX4" fmla="*/ 780 w 104696"/>
                <a:gd name="connsiteY4" fmla="*/ 13927 h 98645"/>
                <a:gd name="connsiteX5" fmla="*/ 45636 w 104696"/>
                <a:gd name="connsiteY5" fmla="*/ 463 h 98645"/>
                <a:gd name="connsiteX6" fmla="*/ 51144 w 104696"/>
                <a:gd name="connsiteY6" fmla="*/ 715 h 98645"/>
                <a:gd name="connsiteX7" fmla="*/ 89592 w 104696"/>
                <a:gd name="connsiteY7" fmla="*/ 11047 h 98645"/>
                <a:gd name="connsiteX8" fmla="*/ 103452 w 104696"/>
                <a:gd name="connsiteY8" fmla="*/ 42259 h 98645"/>
                <a:gd name="connsiteX9" fmla="*/ 95748 w 104696"/>
                <a:gd name="connsiteY9" fmla="*/ 89671 h 98645"/>
                <a:gd name="connsiteX10" fmla="*/ 86388 w 104696"/>
                <a:gd name="connsiteY10" fmla="*/ 97447 h 98645"/>
                <a:gd name="connsiteX11" fmla="*/ 78612 w 104696"/>
                <a:gd name="connsiteY11" fmla="*/ 98635 h 98645"/>
                <a:gd name="connsiteX12" fmla="*/ 33360 w 104696"/>
                <a:gd name="connsiteY12" fmla="*/ 3235 h 98645"/>
                <a:gd name="connsiteX13" fmla="*/ 3840 w 104696"/>
                <a:gd name="connsiteY13" fmla="*/ 14863 h 98645"/>
                <a:gd name="connsiteX14" fmla="*/ 25728 w 104696"/>
                <a:gd name="connsiteY14" fmla="*/ 68071 h 98645"/>
                <a:gd name="connsiteX15" fmla="*/ 25728 w 104696"/>
                <a:gd name="connsiteY15" fmla="*/ 68071 h 98645"/>
                <a:gd name="connsiteX16" fmla="*/ 77820 w 104696"/>
                <a:gd name="connsiteY16" fmla="*/ 95467 h 98645"/>
                <a:gd name="connsiteX17" fmla="*/ 85272 w 104696"/>
                <a:gd name="connsiteY17" fmla="*/ 94495 h 98645"/>
                <a:gd name="connsiteX18" fmla="*/ 93192 w 104696"/>
                <a:gd name="connsiteY18" fmla="*/ 87799 h 98645"/>
                <a:gd name="connsiteX19" fmla="*/ 100392 w 104696"/>
                <a:gd name="connsiteY19" fmla="*/ 42727 h 98645"/>
                <a:gd name="connsiteX20" fmla="*/ 87576 w 104696"/>
                <a:gd name="connsiteY20" fmla="*/ 13423 h 98645"/>
                <a:gd name="connsiteX21" fmla="*/ 51108 w 104696"/>
                <a:gd name="connsiteY21" fmla="*/ 3883 h 98645"/>
                <a:gd name="connsiteX22" fmla="*/ 45564 w 104696"/>
                <a:gd name="connsiteY22" fmla="*/ 3631 h 98645"/>
                <a:gd name="connsiteX23" fmla="*/ 33360 w 104696"/>
                <a:gd name="connsiteY23" fmla="*/ 3235 h 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4696" h="98645">
                  <a:moveTo>
                    <a:pt x="78612" y="98635"/>
                  </a:moveTo>
                  <a:lnTo>
                    <a:pt x="77784" y="98635"/>
                  </a:lnTo>
                  <a:cubicBezTo>
                    <a:pt x="57804" y="98311"/>
                    <a:pt x="37428" y="87619"/>
                    <a:pt x="23280" y="70051"/>
                  </a:cubicBezTo>
                  <a:lnTo>
                    <a:pt x="23280" y="70051"/>
                  </a:lnTo>
                  <a:cubicBezTo>
                    <a:pt x="13884" y="58387"/>
                    <a:pt x="-3936" y="29371"/>
                    <a:pt x="780" y="13927"/>
                  </a:cubicBezTo>
                  <a:cubicBezTo>
                    <a:pt x="5496" y="-1517"/>
                    <a:pt x="30660" y="-473"/>
                    <a:pt x="45636" y="463"/>
                  </a:cubicBezTo>
                  <a:lnTo>
                    <a:pt x="51144" y="715"/>
                  </a:lnTo>
                  <a:cubicBezTo>
                    <a:pt x="65724" y="1147"/>
                    <a:pt x="79620" y="2227"/>
                    <a:pt x="89592" y="11047"/>
                  </a:cubicBezTo>
                  <a:cubicBezTo>
                    <a:pt x="99564" y="19867"/>
                    <a:pt x="102048" y="32899"/>
                    <a:pt x="103452" y="42259"/>
                  </a:cubicBezTo>
                  <a:cubicBezTo>
                    <a:pt x="106512" y="62491"/>
                    <a:pt x="103920" y="78259"/>
                    <a:pt x="95748" y="89671"/>
                  </a:cubicBezTo>
                  <a:cubicBezTo>
                    <a:pt x="93477" y="93142"/>
                    <a:pt x="90215" y="95853"/>
                    <a:pt x="86388" y="97447"/>
                  </a:cubicBezTo>
                  <a:cubicBezTo>
                    <a:pt x="83890" y="98315"/>
                    <a:pt x="81254" y="98718"/>
                    <a:pt x="78612" y="98635"/>
                  </a:cubicBezTo>
                  <a:close/>
                  <a:moveTo>
                    <a:pt x="33360" y="3235"/>
                  </a:moveTo>
                  <a:cubicBezTo>
                    <a:pt x="20688" y="3235"/>
                    <a:pt x="6828" y="5071"/>
                    <a:pt x="3840" y="14863"/>
                  </a:cubicBezTo>
                  <a:cubicBezTo>
                    <a:pt x="-516" y="28939"/>
                    <a:pt x="17052" y="57271"/>
                    <a:pt x="25728" y="68071"/>
                  </a:cubicBezTo>
                  <a:lnTo>
                    <a:pt x="25728" y="68071"/>
                  </a:lnTo>
                  <a:cubicBezTo>
                    <a:pt x="39300" y="84919"/>
                    <a:pt x="58776" y="95143"/>
                    <a:pt x="77820" y="95467"/>
                  </a:cubicBezTo>
                  <a:cubicBezTo>
                    <a:pt x="80344" y="95601"/>
                    <a:pt x="82867" y="95269"/>
                    <a:pt x="85272" y="94495"/>
                  </a:cubicBezTo>
                  <a:cubicBezTo>
                    <a:pt x="88512" y="93088"/>
                    <a:pt x="91266" y="90759"/>
                    <a:pt x="93192" y="87799"/>
                  </a:cubicBezTo>
                  <a:cubicBezTo>
                    <a:pt x="100824" y="77287"/>
                    <a:pt x="103236" y="62095"/>
                    <a:pt x="100392" y="42727"/>
                  </a:cubicBezTo>
                  <a:cubicBezTo>
                    <a:pt x="99060" y="33835"/>
                    <a:pt x="96288" y="21127"/>
                    <a:pt x="87576" y="13423"/>
                  </a:cubicBezTo>
                  <a:cubicBezTo>
                    <a:pt x="78864" y="5719"/>
                    <a:pt x="65076" y="4279"/>
                    <a:pt x="51108" y="3883"/>
                  </a:cubicBezTo>
                  <a:cubicBezTo>
                    <a:pt x="49488" y="3883"/>
                    <a:pt x="47508" y="3883"/>
                    <a:pt x="45564" y="3631"/>
                  </a:cubicBezTo>
                  <a:cubicBezTo>
                    <a:pt x="41892" y="3451"/>
                    <a:pt x="37680" y="3235"/>
                    <a:pt x="33360" y="3235"/>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92" name="任意多边形: 形状 91">
              <a:extLst>
                <a:ext uri="{FF2B5EF4-FFF2-40B4-BE49-F238E27FC236}">
                  <a16:creationId xmlns:a16="http://schemas.microsoft.com/office/drawing/2014/main" id="{2A2947E4-19FA-4F04-A2C9-6BD9098FCB8C}"/>
                </a:ext>
              </a:extLst>
            </p:cNvPr>
            <p:cNvSpPr/>
            <p:nvPr/>
          </p:nvSpPr>
          <p:spPr>
            <a:xfrm>
              <a:off x="10267715" y="3070737"/>
              <a:ext cx="29514" cy="43440"/>
            </a:xfrm>
            <a:custGeom>
              <a:avLst/>
              <a:gdLst>
                <a:gd name="connsiteX0" fmla="*/ 4860 w 29514"/>
                <a:gd name="connsiteY0" fmla="*/ 16035 h 43440"/>
                <a:gd name="connsiteX1" fmla="*/ 11484 w 29514"/>
                <a:gd name="connsiteY1" fmla="*/ 3831 h 43440"/>
                <a:gd name="connsiteX2" fmla="*/ 24228 w 29514"/>
                <a:gd name="connsiteY2" fmla="*/ 807 h 43440"/>
                <a:gd name="connsiteX3" fmla="*/ 29484 w 29514"/>
                <a:gd name="connsiteY3" fmla="*/ 9447 h 43440"/>
                <a:gd name="connsiteX4" fmla="*/ 27756 w 29514"/>
                <a:gd name="connsiteY4" fmla="*/ 19815 h 43440"/>
                <a:gd name="connsiteX5" fmla="*/ 17640 w 29514"/>
                <a:gd name="connsiteY5" fmla="*/ 36411 h 43440"/>
                <a:gd name="connsiteX6" fmla="*/ 0 w 29514"/>
                <a:gd name="connsiteY6" fmla="*/ 43431 h 4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14" h="43440">
                  <a:moveTo>
                    <a:pt x="4860" y="16035"/>
                  </a:moveTo>
                  <a:cubicBezTo>
                    <a:pt x="6188" y="11548"/>
                    <a:pt x="8446" y="7390"/>
                    <a:pt x="11484" y="3831"/>
                  </a:cubicBezTo>
                  <a:cubicBezTo>
                    <a:pt x="14674" y="243"/>
                    <a:pt x="19768" y="-966"/>
                    <a:pt x="24228" y="807"/>
                  </a:cubicBezTo>
                  <a:cubicBezTo>
                    <a:pt x="27302" y="2638"/>
                    <a:pt x="29272" y="5874"/>
                    <a:pt x="29484" y="9447"/>
                  </a:cubicBezTo>
                  <a:cubicBezTo>
                    <a:pt x="29660" y="12987"/>
                    <a:pt x="29074" y="16524"/>
                    <a:pt x="27756" y="19815"/>
                  </a:cubicBezTo>
                  <a:cubicBezTo>
                    <a:pt x="25751" y="26073"/>
                    <a:pt x="22284" y="31763"/>
                    <a:pt x="17640" y="36411"/>
                  </a:cubicBezTo>
                  <a:cubicBezTo>
                    <a:pt x="12978" y="41078"/>
                    <a:pt x="6595" y="43618"/>
                    <a:pt x="0" y="43431"/>
                  </a:cubicBez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93" name="任意多边形: 形状 92">
              <a:extLst>
                <a:ext uri="{FF2B5EF4-FFF2-40B4-BE49-F238E27FC236}">
                  <a16:creationId xmlns:a16="http://schemas.microsoft.com/office/drawing/2014/main" id="{8681C96E-4F6D-4A38-A27E-E7156AB692FF}"/>
                </a:ext>
              </a:extLst>
            </p:cNvPr>
            <p:cNvSpPr/>
            <p:nvPr/>
          </p:nvSpPr>
          <p:spPr>
            <a:xfrm>
              <a:off x="10266273" y="3069327"/>
              <a:ext cx="32474" cy="46245"/>
            </a:xfrm>
            <a:custGeom>
              <a:avLst/>
              <a:gdLst>
                <a:gd name="connsiteX0" fmla="*/ 2810 w 32474"/>
                <a:gd name="connsiteY0" fmla="*/ 46246 h 46245"/>
                <a:gd name="connsiteX1" fmla="*/ 1334 w 32474"/>
                <a:gd name="connsiteY1" fmla="*/ 46246 h 46245"/>
                <a:gd name="connsiteX2" fmla="*/ 2 w 32474"/>
                <a:gd name="connsiteY2" fmla="*/ 44698 h 46245"/>
                <a:gd name="connsiteX3" fmla="*/ 1467 w 32474"/>
                <a:gd name="connsiteY3" fmla="*/ 43360 h 46245"/>
                <a:gd name="connsiteX4" fmla="*/ 1550 w 32474"/>
                <a:gd name="connsiteY4" fmla="*/ 43366 h 46245"/>
                <a:gd name="connsiteX5" fmla="*/ 18218 w 32474"/>
                <a:gd name="connsiteY5" fmla="*/ 36814 h 46245"/>
                <a:gd name="connsiteX6" fmla="*/ 27938 w 32474"/>
                <a:gd name="connsiteY6" fmla="*/ 20794 h 46245"/>
                <a:gd name="connsiteX7" fmla="*/ 29594 w 32474"/>
                <a:gd name="connsiteY7" fmla="*/ 11038 h 46245"/>
                <a:gd name="connsiteX8" fmla="*/ 25022 w 32474"/>
                <a:gd name="connsiteY8" fmla="*/ 3514 h 46245"/>
                <a:gd name="connsiteX9" fmla="*/ 13934 w 32474"/>
                <a:gd name="connsiteY9" fmla="*/ 6250 h 46245"/>
                <a:gd name="connsiteX10" fmla="*/ 7634 w 32474"/>
                <a:gd name="connsiteY10" fmla="*/ 17986 h 46245"/>
                <a:gd name="connsiteX11" fmla="*/ 5838 w 32474"/>
                <a:gd name="connsiteY11" fmla="*/ 18828 h 46245"/>
                <a:gd name="connsiteX12" fmla="*/ 5798 w 32474"/>
                <a:gd name="connsiteY12" fmla="*/ 18814 h 46245"/>
                <a:gd name="connsiteX13" fmla="*/ 4934 w 32474"/>
                <a:gd name="connsiteY13" fmla="*/ 16978 h 46245"/>
                <a:gd name="connsiteX14" fmla="*/ 11918 w 32474"/>
                <a:gd name="connsiteY14" fmla="*/ 4234 h 46245"/>
                <a:gd name="connsiteX15" fmla="*/ 26318 w 32474"/>
                <a:gd name="connsiteY15" fmla="*/ 958 h 46245"/>
                <a:gd name="connsiteX16" fmla="*/ 32438 w 32474"/>
                <a:gd name="connsiteY16" fmla="*/ 10750 h 46245"/>
                <a:gd name="connsiteX17" fmla="*/ 30638 w 32474"/>
                <a:gd name="connsiteY17" fmla="*/ 21550 h 46245"/>
                <a:gd name="connsiteX18" fmla="*/ 20126 w 32474"/>
                <a:gd name="connsiteY18" fmla="*/ 38866 h 46245"/>
                <a:gd name="connsiteX19" fmla="*/ 2810 w 32474"/>
                <a:gd name="connsiteY19" fmla="*/ 46246 h 46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474" h="46245">
                  <a:moveTo>
                    <a:pt x="2810" y="46246"/>
                  </a:moveTo>
                  <a:lnTo>
                    <a:pt x="1334" y="46246"/>
                  </a:lnTo>
                  <a:cubicBezTo>
                    <a:pt x="546" y="46170"/>
                    <a:pt x="-41" y="45487"/>
                    <a:pt x="2" y="44698"/>
                  </a:cubicBezTo>
                  <a:cubicBezTo>
                    <a:pt x="38" y="43923"/>
                    <a:pt x="693" y="43324"/>
                    <a:pt x="1467" y="43360"/>
                  </a:cubicBezTo>
                  <a:cubicBezTo>
                    <a:pt x="1496" y="43361"/>
                    <a:pt x="1525" y="43363"/>
                    <a:pt x="1550" y="43366"/>
                  </a:cubicBezTo>
                  <a:cubicBezTo>
                    <a:pt x="7771" y="43578"/>
                    <a:pt x="13805" y="41206"/>
                    <a:pt x="18218" y="36814"/>
                  </a:cubicBezTo>
                  <a:cubicBezTo>
                    <a:pt x="22693" y="32328"/>
                    <a:pt x="26027" y="26834"/>
                    <a:pt x="27938" y="20794"/>
                  </a:cubicBezTo>
                  <a:cubicBezTo>
                    <a:pt x="29195" y="17701"/>
                    <a:pt x="29760" y="14372"/>
                    <a:pt x="29594" y="11038"/>
                  </a:cubicBezTo>
                  <a:cubicBezTo>
                    <a:pt x="29418" y="7925"/>
                    <a:pt x="27704" y="5104"/>
                    <a:pt x="25022" y="3514"/>
                  </a:cubicBezTo>
                  <a:cubicBezTo>
                    <a:pt x="21116" y="2042"/>
                    <a:pt x="16706" y="3130"/>
                    <a:pt x="13934" y="6250"/>
                  </a:cubicBezTo>
                  <a:cubicBezTo>
                    <a:pt x="11069" y="9699"/>
                    <a:pt x="8927" y="13690"/>
                    <a:pt x="7634" y="17986"/>
                  </a:cubicBezTo>
                  <a:cubicBezTo>
                    <a:pt x="7371" y="18715"/>
                    <a:pt x="6565" y="19092"/>
                    <a:pt x="5838" y="18828"/>
                  </a:cubicBezTo>
                  <a:cubicBezTo>
                    <a:pt x="5823" y="18823"/>
                    <a:pt x="5809" y="18819"/>
                    <a:pt x="5798" y="18814"/>
                  </a:cubicBezTo>
                  <a:cubicBezTo>
                    <a:pt x="5053" y="18543"/>
                    <a:pt x="4668" y="17723"/>
                    <a:pt x="4934" y="16978"/>
                  </a:cubicBezTo>
                  <a:cubicBezTo>
                    <a:pt x="6345" y="12288"/>
                    <a:pt x="8725" y="7946"/>
                    <a:pt x="11918" y="4234"/>
                  </a:cubicBezTo>
                  <a:cubicBezTo>
                    <a:pt x="15551" y="217"/>
                    <a:pt x="21307" y="-1093"/>
                    <a:pt x="26318" y="958"/>
                  </a:cubicBezTo>
                  <a:cubicBezTo>
                    <a:pt x="29879" y="2979"/>
                    <a:pt x="32183" y="6662"/>
                    <a:pt x="32438" y="10750"/>
                  </a:cubicBezTo>
                  <a:cubicBezTo>
                    <a:pt x="32636" y="14438"/>
                    <a:pt x="32024" y="18125"/>
                    <a:pt x="30638" y="21550"/>
                  </a:cubicBezTo>
                  <a:cubicBezTo>
                    <a:pt x="28597" y="28092"/>
                    <a:pt x="24986" y="34035"/>
                    <a:pt x="20126" y="38866"/>
                  </a:cubicBezTo>
                  <a:cubicBezTo>
                    <a:pt x="15500" y="43436"/>
                    <a:pt x="9308" y="46074"/>
                    <a:pt x="2810" y="46246"/>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94" name="任意多边形: 形状 93">
              <a:extLst>
                <a:ext uri="{FF2B5EF4-FFF2-40B4-BE49-F238E27FC236}">
                  <a16:creationId xmlns:a16="http://schemas.microsoft.com/office/drawing/2014/main" id="{10CB86F5-99C2-4A75-8FF4-AECF4C9D9510}"/>
                </a:ext>
              </a:extLst>
            </p:cNvPr>
            <p:cNvSpPr/>
            <p:nvPr/>
          </p:nvSpPr>
          <p:spPr>
            <a:xfrm>
              <a:off x="10167600" y="3007248"/>
              <a:ext cx="112465" cy="223509"/>
            </a:xfrm>
            <a:custGeom>
              <a:avLst/>
              <a:gdLst>
                <a:gd name="connsiteX0" fmla="*/ 80244 w 112465"/>
                <a:gd name="connsiteY0" fmla="*/ 141948 h 223509"/>
                <a:gd name="connsiteX1" fmla="*/ 85824 w 112465"/>
                <a:gd name="connsiteY1" fmla="*/ 197460 h 223509"/>
                <a:gd name="connsiteX2" fmla="*/ 48420 w 112465"/>
                <a:gd name="connsiteY2" fmla="*/ 222660 h 223509"/>
                <a:gd name="connsiteX3" fmla="*/ 0 w 112465"/>
                <a:gd name="connsiteY3" fmla="*/ 187164 h 223509"/>
                <a:gd name="connsiteX4" fmla="*/ 1296 w 112465"/>
                <a:gd name="connsiteY4" fmla="*/ 87552 h 223509"/>
                <a:gd name="connsiteX5" fmla="*/ 5544 w 112465"/>
                <a:gd name="connsiteY5" fmla="*/ 34344 h 223509"/>
                <a:gd name="connsiteX6" fmla="*/ 65916 w 112465"/>
                <a:gd name="connsiteY6" fmla="*/ 0 h 223509"/>
                <a:gd name="connsiteX7" fmla="*/ 88776 w 112465"/>
                <a:gd name="connsiteY7" fmla="*/ 26028 h 223509"/>
                <a:gd name="connsiteX8" fmla="*/ 103176 w 112465"/>
                <a:gd name="connsiteY8" fmla="*/ 41544 h 223509"/>
                <a:gd name="connsiteX9" fmla="*/ 110916 w 112465"/>
                <a:gd name="connsiteY9" fmla="*/ 102744 h 223509"/>
                <a:gd name="connsiteX10" fmla="*/ 80244 w 112465"/>
                <a:gd name="connsiteY10" fmla="*/ 141948 h 223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465" h="223509">
                  <a:moveTo>
                    <a:pt x="80244" y="141948"/>
                  </a:moveTo>
                  <a:lnTo>
                    <a:pt x="85824" y="197460"/>
                  </a:lnTo>
                  <a:cubicBezTo>
                    <a:pt x="85824" y="197460"/>
                    <a:pt x="83124" y="229032"/>
                    <a:pt x="48420" y="222660"/>
                  </a:cubicBezTo>
                  <a:cubicBezTo>
                    <a:pt x="27778" y="218675"/>
                    <a:pt x="10012" y="205650"/>
                    <a:pt x="0" y="187164"/>
                  </a:cubicBezTo>
                  <a:lnTo>
                    <a:pt x="1296" y="87552"/>
                  </a:lnTo>
                  <a:cubicBezTo>
                    <a:pt x="1080" y="83484"/>
                    <a:pt x="9540" y="69552"/>
                    <a:pt x="5544" y="34344"/>
                  </a:cubicBezTo>
                  <a:cubicBezTo>
                    <a:pt x="29599" y="31884"/>
                    <a:pt x="51509" y="19419"/>
                    <a:pt x="65916" y="0"/>
                  </a:cubicBezTo>
                  <a:cubicBezTo>
                    <a:pt x="65916" y="0"/>
                    <a:pt x="82008" y="19872"/>
                    <a:pt x="88776" y="26028"/>
                  </a:cubicBezTo>
                  <a:cubicBezTo>
                    <a:pt x="94208" y="30575"/>
                    <a:pt x="99047" y="35788"/>
                    <a:pt x="103176" y="41544"/>
                  </a:cubicBezTo>
                  <a:cubicBezTo>
                    <a:pt x="113976" y="57744"/>
                    <a:pt x="113508" y="84168"/>
                    <a:pt x="110916" y="102744"/>
                  </a:cubicBezTo>
                  <a:cubicBezTo>
                    <a:pt x="108396" y="118008"/>
                    <a:pt x="99540" y="142344"/>
                    <a:pt x="80244" y="141948"/>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95" name="任意多边形: 形状 94">
              <a:extLst>
                <a:ext uri="{FF2B5EF4-FFF2-40B4-BE49-F238E27FC236}">
                  <a16:creationId xmlns:a16="http://schemas.microsoft.com/office/drawing/2014/main" id="{7547848D-1632-42DC-8AE6-AE05E316BB8D}"/>
                </a:ext>
              </a:extLst>
            </p:cNvPr>
            <p:cNvSpPr/>
            <p:nvPr/>
          </p:nvSpPr>
          <p:spPr>
            <a:xfrm>
              <a:off x="10165903" y="3005627"/>
              <a:ext cx="115501" cy="226890"/>
            </a:xfrm>
            <a:custGeom>
              <a:avLst/>
              <a:gdLst>
                <a:gd name="connsiteX0" fmla="*/ 58793 w 115501"/>
                <a:gd name="connsiteY0" fmla="*/ 226873 h 226890"/>
                <a:gd name="connsiteX1" fmla="*/ 49829 w 115501"/>
                <a:gd name="connsiteY1" fmla="*/ 226009 h 226890"/>
                <a:gd name="connsiteX2" fmla="*/ 40 w 115501"/>
                <a:gd name="connsiteY2" fmla="*/ 189469 h 226890"/>
                <a:gd name="connsiteX3" fmla="*/ 40 w 115501"/>
                <a:gd name="connsiteY3" fmla="*/ 188749 h 226890"/>
                <a:gd name="connsiteX4" fmla="*/ 1337 w 115501"/>
                <a:gd name="connsiteY4" fmla="*/ 89173 h 226890"/>
                <a:gd name="connsiteX5" fmla="*/ 2453 w 115501"/>
                <a:gd name="connsiteY5" fmla="*/ 83953 h 226890"/>
                <a:gd name="connsiteX6" fmla="*/ 5621 w 115501"/>
                <a:gd name="connsiteY6" fmla="*/ 36145 h 226890"/>
                <a:gd name="connsiteX7" fmla="*/ 5981 w 115501"/>
                <a:gd name="connsiteY7" fmla="*/ 34957 h 226890"/>
                <a:gd name="connsiteX8" fmla="*/ 7061 w 115501"/>
                <a:gd name="connsiteY8" fmla="*/ 34345 h 226890"/>
                <a:gd name="connsiteX9" fmla="*/ 66209 w 115501"/>
                <a:gd name="connsiteY9" fmla="*/ 721 h 226890"/>
                <a:gd name="connsiteX10" fmla="*/ 67505 w 115501"/>
                <a:gd name="connsiteY10" fmla="*/ 1 h 226890"/>
                <a:gd name="connsiteX11" fmla="*/ 68873 w 115501"/>
                <a:gd name="connsiteY11" fmla="*/ 613 h 226890"/>
                <a:gd name="connsiteX12" fmla="*/ 91589 w 115501"/>
                <a:gd name="connsiteY12" fmla="*/ 26425 h 226890"/>
                <a:gd name="connsiteX13" fmla="*/ 105989 w 115501"/>
                <a:gd name="connsiteY13" fmla="*/ 42265 h 226890"/>
                <a:gd name="connsiteX14" fmla="*/ 113981 w 115501"/>
                <a:gd name="connsiteY14" fmla="*/ 104473 h 226890"/>
                <a:gd name="connsiteX15" fmla="*/ 83849 w 115501"/>
                <a:gd name="connsiteY15" fmla="*/ 145189 h 226890"/>
                <a:gd name="connsiteX16" fmla="*/ 89213 w 115501"/>
                <a:gd name="connsiteY16" fmla="*/ 198937 h 226890"/>
                <a:gd name="connsiteX17" fmla="*/ 77477 w 115501"/>
                <a:gd name="connsiteY17" fmla="*/ 221077 h 226890"/>
                <a:gd name="connsiteX18" fmla="*/ 58793 w 115501"/>
                <a:gd name="connsiteY18" fmla="*/ 226873 h 226890"/>
                <a:gd name="connsiteX19" fmla="*/ 3173 w 115501"/>
                <a:gd name="connsiteY19" fmla="*/ 188389 h 226890"/>
                <a:gd name="connsiteX20" fmla="*/ 50441 w 115501"/>
                <a:gd name="connsiteY20" fmla="*/ 222769 h 226890"/>
                <a:gd name="connsiteX21" fmla="*/ 75389 w 115501"/>
                <a:gd name="connsiteY21" fmla="*/ 218485 h 226890"/>
                <a:gd name="connsiteX22" fmla="*/ 85865 w 115501"/>
                <a:gd name="connsiteY22" fmla="*/ 198937 h 226890"/>
                <a:gd name="connsiteX23" fmla="*/ 80321 w 115501"/>
                <a:gd name="connsiteY23" fmla="*/ 143749 h 226890"/>
                <a:gd name="connsiteX24" fmla="*/ 80753 w 115501"/>
                <a:gd name="connsiteY24" fmla="*/ 142453 h 226890"/>
                <a:gd name="connsiteX25" fmla="*/ 81977 w 115501"/>
                <a:gd name="connsiteY25" fmla="*/ 141949 h 226890"/>
                <a:gd name="connsiteX26" fmla="*/ 82409 w 115501"/>
                <a:gd name="connsiteY26" fmla="*/ 141949 h 226890"/>
                <a:gd name="connsiteX27" fmla="*/ 110633 w 115501"/>
                <a:gd name="connsiteY27" fmla="*/ 104005 h 226890"/>
                <a:gd name="connsiteX28" fmla="*/ 103181 w 115501"/>
                <a:gd name="connsiteY28" fmla="*/ 44101 h 226890"/>
                <a:gd name="connsiteX29" fmla="*/ 89177 w 115501"/>
                <a:gd name="connsiteY29" fmla="*/ 28837 h 226890"/>
                <a:gd name="connsiteX30" fmla="*/ 67577 w 115501"/>
                <a:gd name="connsiteY30" fmla="*/ 4321 h 226890"/>
                <a:gd name="connsiteX31" fmla="*/ 8897 w 115501"/>
                <a:gd name="connsiteY31" fmla="*/ 37405 h 226890"/>
                <a:gd name="connsiteX32" fmla="*/ 5297 w 115501"/>
                <a:gd name="connsiteY32" fmla="*/ 84853 h 226890"/>
                <a:gd name="connsiteX33" fmla="*/ 4325 w 115501"/>
                <a:gd name="connsiteY33" fmla="*/ 89101 h 226890"/>
                <a:gd name="connsiteX34" fmla="*/ 3173 w 115501"/>
                <a:gd name="connsiteY34" fmla="*/ 188389 h 22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5501" h="226890">
                  <a:moveTo>
                    <a:pt x="58793" y="226873"/>
                  </a:moveTo>
                  <a:cubicBezTo>
                    <a:pt x="55787" y="226852"/>
                    <a:pt x="52784" y="226564"/>
                    <a:pt x="49829" y="226009"/>
                  </a:cubicBezTo>
                  <a:cubicBezTo>
                    <a:pt x="28610" y="221869"/>
                    <a:pt x="10351" y="208470"/>
                    <a:pt x="40" y="189469"/>
                  </a:cubicBezTo>
                  <a:cubicBezTo>
                    <a:pt x="-13" y="189232"/>
                    <a:pt x="-13" y="188986"/>
                    <a:pt x="40" y="188749"/>
                  </a:cubicBezTo>
                  <a:cubicBezTo>
                    <a:pt x="40" y="188749"/>
                    <a:pt x="1337" y="89785"/>
                    <a:pt x="1337" y="89173"/>
                  </a:cubicBezTo>
                  <a:cubicBezTo>
                    <a:pt x="1488" y="87393"/>
                    <a:pt x="1862" y="85639"/>
                    <a:pt x="2453" y="83953"/>
                  </a:cubicBezTo>
                  <a:cubicBezTo>
                    <a:pt x="4469" y="77041"/>
                    <a:pt x="8609" y="62641"/>
                    <a:pt x="5621" y="36145"/>
                  </a:cubicBezTo>
                  <a:cubicBezTo>
                    <a:pt x="5574" y="35717"/>
                    <a:pt x="5703" y="35288"/>
                    <a:pt x="5981" y="34957"/>
                  </a:cubicBezTo>
                  <a:cubicBezTo>
                    <a:pt x="6229" y="34600"/>
                    <a:pt x="6625" y="34375"/>
                    <a:pt x="7061" y="34345"/>
                  </a:cubicBezTo>
                  <a:cubicBezTo>
                    <a:pt x="30601" y="31870"/>
                    <a:pt x="52039" y="19682"/>
                    <a:pt x="66209" y="721"/>
                  </a:cubicBezTo>
                  <a:cubicBezTo>
                    <a:pt x="66507" y="295"/>
                    <a:pt x="66986" y="29"/>
                    <a:pt x="67505" y="1"/>
                  </a:cubicBezTo>
                  <a:cubicBezTo>
                    <a:pt x="68030" y="-19"/>
                    <a:pt x="68538" y="208"/>
                    <a:pt x="68873" y="613"/>
                  </a:cubicBezTo>
                  <a:cubicBezTo>
                    <a:pt x="68873" y="613"/>
                    <a:pt x="84965" y="20449"/>
                    <a:pt x="91589" y="26425"/>
                  </a:cubicBezTo>
                  <a:cubicBezTo>
                    <a:pt x="97035" y="31078"/>
                    <a:pt x="101874" y="36400"/>
                    <a:pt x="105989" y="42265"/>
                  </a:cubicBezTo>
                  <a:cubicBezTo>
                    <a:pt x="118445" y="61129"/>
                    <a:pt x="115709" y="92053"/>
                    <a:pt x="113981" y="104473"/>
                  </a:cubicBezTo>
                  <a:cubicBezTo>
                    <a:pt x="111893" y="119341"/>
                    <a:pt x="103181" y="144073"/>
                    <a:pt x="83849" y="145189"/>
                  </a:cubicBezTo>
                  <a:lnTo>
                    <a:pt x="89213" y="198937"/>
                  </a:lnTo>
                  <a:cubicBezTo>
                    <a:pt x="88352" y="207570"/>
                    <a:pt x="84137" y="215519"/>
                    <a:pt x="77477" y="221077"/>
                  </a:cubicBezTo>
                  <a:cubicBezTo>
                    <a:pt x="72080" y="225062"/>
                    <a:pt x="65496" y="227104"/>
                    <a:pt x="58793" y="226873"/>
                  </a:cubicBezTo>
                  <a:close/>
                  <a:moveTo>
                    <a:pt x="3173" y="188389"/>
                  </a:moveTo>
                  <a:cubicBezTo>
                    <a:pt x="13073" y="206270"/>
                    <a:pt x="30378" y="218860"/>
                    <a:pt x="50441" y="222769"/>
                  </a:cubicBezTo>
                  <a:cubicBezTo>
                    <a:pt x="60809" y="224641"/>
                    <a:pt x="69197" y="223201"/>
                    <a:pt x="75389" y="218485"/>
                  </a:cubicBezTo>
                  <a:cubicBezTo>
                    <a:pt x="81221" y="213521"/>
                    <a:pt x="84961" y="206540"/>
                    <a:pt x="85865" y="198937"/>
                  </a:cubicBezTo>
                  <a:lnTo>
                    <a:pt x="80321" y="143749"/>
                  </a:lnTo>
                  <a:cubicBezTo>
                    <a:pt x="80281" y="143276"/>
                    <a:pt x="80436" y="142808"/>
                    <a:pt x="80753" y="142453"/>
                  </a:cubicBezTo>
                  <a:cubicBezTo>
                    <a:pt x="81077" y="142126"/>
                    <a:pt x="81516" y="141944"/>
                    <a:pt x="81977" y="141949"/>
                  </a:cubicBezTo>
                  <a:lnTo>
                    <a:pt x="82409" y="141949"/>
                  </a:lnTo>
                  <a:cubicBezTo>
                    <a:pt x="100409" y="141949"/>
                    <a:pt x="108653" y="118153"/>
                    <a:pt x="110633" y="104005"/>
                  </a:cubicBezTo>
                  <a:cubicBezTo>
                    <a:pt x="112361" y="91945"/>
                    <a:pt x="115025" y="62029"/>
                    <a:pt x="103181" y="44101"/>
                  </a:cubicBezTo>
                  <a:cubicBezTo>
                    <a:pt x="99163" y="38451"/>
                    <a:pt x="94461" y="33324"/>
                    <a:pt x="89177" y="28837"/>
                  </a:cubicBezTo>
                  <a:cubicBezTo>
                    <a:pt x="81570" y="21032"/>
                    <a:pt x="74363" y="12850"/>
                    <a:pt x="67577" y="4321"/>
                  </a:cubicBezTo>
                  <a:cubicBezTo>
                    <a:pt x="53087" y="22588"/>
                    <a:pt x="32027" y="34463"/>
                    <a:pt x="8897" y="37405"/>
                  </a:cubicBezTo>
                  <a:cubicBezTo>
                    <a:pt x="11597" y="63505"/>
                    <a:pt x="7457" y="77869"/>
                    <a:pt x="5297" y="84853"/>
                  </a:cubicBezTo>
                  <a:cubicBezTo>
                    <a:pt x="4825" y="86231"/>
                    <a:pt x="4501" y="87655"/>
                    <a:pt x="4325" y="89101"/>
                  </a:cubicBezTo>
                  <a:cubicBezTo>
                    <a:pt x="4325" y="89101"/>
                    <a:pt x="4469" y="89209"/>
                    <a:pt x="3173" y="188389"/>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96" name="任意多边形: 形状 95">
              <a:extLst>
                <a:ext uri="{FF2B5EF4-FFF2-40B4-BE49-F238E27FC236}">
                  <a16:creationId xmlns:a16="http://schemas.microsoft.com/office/drawing/2014/main" id="{BA9AC6BD-4C05-4C17-96FE-8704E166F294}"/>
                </a:ext>
              </a:extLst>
            </p:cNvPr>
            <p:cNvSpPr/>
            <p:nvPr/>
          </p:nvSpPr>
          <p:spPr>
            <a:xfrm>
              <a:off x="10201764" y="3144120"/>
              <a:ext cx="47988" cy="24067"/>
            </a:xfrm>
            <a:custGeom>
              <a:avLst/>
              <a:gdLst>
                <a:gd name="connsiteX0" fmla="*/ 47988 w 47988"/>
                <a:gd name="connsiteY0" fmla="*/ 23328 h 24067"/>
                <a:gd name="connsiteX1" fmla="*/ 20916 w 47988"/>
                <a:gd name="connsiteY1" fmla="*/ 20448 h 24067"/>
                <a:gd name="connsiteX2" fmla="*/ 0 w 47988"/>
                <a:gd name="connsiteY2" fmla="*/ 0 h 24067"/>
                <a:gd name="connsiteX3" fmla="*/ 46080 w 47988"/>
                <a:gd name="connsiteY3" fmla="*/ 4968 h 24067"/>
              </a:gdLst>
              <a:ahLst/>
              <a:cxnLst>
                <a:cxn ang="0">
                  <a:pos x="connsiteX0" y="connsiteY0"/>
                </a:cxn>
                <a:cxn ang="0">
                  <a:pos x="connsiteX1" y="connsiteY1"/>
                </a:cxn>
                <a:cxn ang="0">
                  <a:pos x="connsiteX2" y="connsiteY2"/>
                </a:cxn>
                <a:cxn ang="0">
                  <a:pos x="connsiteX3" y="connsiteY3"/>
                </a:cxn>
              </a:cxnLst>
              <a:rect l="l" t="t" r="r" b="b"/>
              <a:pathLst>
                <a:path w="47988" h="24067">
                  <a:moveTo>
                    <a:pt x="47988" y="23328"/>
                  </a:moveTo>
                  <a:cubicBezTo>
                    <a:pt x="38873" y="24923"/>
                    <a:pt x="29491" y="23925"/>
                    <a:pt x="20916" y="20448"/>
                  </a:cubicBezTo>
                  <a:cubicBezTo>
                    <a:pt x="1152" y="13500"/>
                    <a:pt x="0" y="0"/>
                    <a:pt x="0" y="0"/>
                  </a:cubicBezTo>
                  <a:cubicBezTo>
                    <a:pt x="0" y="0"/>
                    <a:pt x="16632" y="10440"/>
                    <a:pt x="46080" y="4968"/>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97" name="任意多边形: 形状 96">
              <a:extLst>
                <a:ext uri="{FF2B5EF4-FFF2-40B4-BE49-F238E27FC236}">
                  <a16:creationId xmlns:a16="http://schemas.microsoft.com/office/drawing/2014/main" id="{3A13546C-84F5-440D-B268-D42139E45847}"/>
                </a:ext>
              </a:extLst>
            </p:cNvPr>
            <p:cNvSpPr/>
            <p:nvPr/>
          </p:nvSpPr>
          <p:spPr>
            <a:xfrm>
              <a:off x="10200172" y="3142851"/>
              <a:ext cx="51179" cy="26965"/>
            </a:xfrm>
            <a:custGeom>
              <a:avLst/>
              <a:gdLst>
                <a:gd name="connsiteX0" fmla="*/ 41552 w 51179"/>
                <a:gd name="connsiteY0" fmla="*/ 26937 h 26965"/>
                <a:gd name="connsiteX1" fmla="*/ 21968 w 51179"/>
                <a:gd name="connsiteY1" fmla="*/ 23337 h 26965"/>
                <a:gd name="connsiteX2" fmla="*/ 8 w 51179"/>
                <a:gd name="connsiteY2" fmla="*/ 1737 h 26965"/>
                <a:gd name="connsiteX3" fmla="*/ 1430 w 51179"/>
                <a:gd name="connsiteY3" fmla="*/ 7 h 26965"/>
                <a:gd name="connsiteX4" fmla="*/ 2456 w 51179"/>
                <a:gd name="connsiteY4" fmla="*/ 261 h 26965"/>
                <a:gd name="connsiteX5" fmla="*/ 47384 w 51179"/>
                <a:gd name="connsiteY5" fmla="*/ 5013 h 26965"/>
                <a:gd name="connsiteX6" fmla="*/ 48644 w 51179"/>
                <a:gd name="connsiteY6" fmla="*/ 5301 h 26965"/>
                <a:gd name="connsiteX7" fmla="*/ 49256 w 51179"/>
                <a:gd name="connsiteY7" fmla="*/ 6417 h 26965"/>
                <a:gd name="connsiteX8" fmla="*/ 51128 w 51179"/>
                <a:gd name="connsiteY8" fmla="*/ 24417 h 26965"/>
                <a:gd name="connsiteX9" fmla="*/ 50588 w 51179"/>
                <a:gd name="connsiteY9" fmla="*/ 26073 h 26965"/>
                <a:gd name="connsiteX10" fmla="*/ 49436 w 51179"/>
                <a:gd name="connsiteY10" fmla="*/ 26469 h 26965"/>
                <a:gd name="connsiteX11" fmla="*/ 49436 w 51179"/>
                <a:gd name="connsiteY11" fmla="*/ 26469 h 26965"/>
                <a:gd name="connsiteX12" fmla="*/ 41552 w 51179"/>
                <a:gd name="connsiteY12" fmla="*/ 26937 h 26965"/>
                <a:gd name="connsiteX13" fmla="*/ 4004 w 51179"/>
                <a:gd name="connsiteY13" fmla="*/ 4401 h 26965"/>
                <a:gd name="connsiteX14" fmla="*/ 23048 w 51179"/>
                <a:gd name="connsiteY14" fmla="*/ 20313 h 26965"/>
                <a:gd name="connsiteX15" fmla="*/ 47852 w 51179"/>
                <a:gd name="connsiteY15" fmla="*/ 23229 h 26965"/>
                <a:gd name="connsiteX16" fmla="*/ 46304 w 51179"/>
                <a:gd name="connsiteY16" fmla="*/ 8217 h 26965"/>
                <a:gd name="connsiteX17" fmla="*/ 4004 w 51179"/>
                <a:gd name="connsiteY17" fmla="*/ 4401 h 2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1179" h="26965">
                  <a:moveTo>
                    <a:pt x="41552" y="26937"/>
                  </a:moveTo>
                  <a:cubicBezTo>
                    <a:pt x="34870" y="26824"/>
                    <a:pt x="28253" y="25608"/>
                    <a:pt x="21968" y="23337"/>
                  </a:cubicBezTo>
                  <a:cubicBezTo>
                    <a:pt x="1484" y="16137"/>
                    <a:pt x="80" y="2133"/>
                    <a:pt x="8" y="1737"/>
                  </a:cubicBezTo>
                  <a:cubicBezTo>
                    <a:pt x="-79" y="866"/>
                    <a:pt x="562" y="92"/>
                    <a:pt x="1430" y="7"/>
                  </a:cubicBezTo>
                  <a:cubicBezTo>
                    <a:pt x="1793" y="-28"/>
                    <a:pt x="2153" y="62"/>
                    <a:pt x="2456" y="261"/>
                  </a:cubicBezTo>
                  <a:cubicBezTo>
                    <a:pt x="2456" y="261"/>
                    <a:pt x="18980" y="10305"/>
                    <a:pt x="47384" y="5013"/>
                  </a:cubicBezTo>
                  <a:cubicBezTo>
                    <a:pt x="47827" y="4939"/>
                    <a:pt x="48280" y="5042"/>
                    <a:pt x="48644" y="5301"/>
                  </a:cubicBezTo>
                  <a:cubicBezTo>
                    <a:pt x="49007" y="5561"/>
                    <a:pt x="49231" y="5972"/>
                    <a:pt x="49256" y="6417"/>
                  </a:cubicBezTo>
                  <a:lnTo>
                    <a:pt x="51128" y="24417"/>
                  </a:lnTo>
                  <a:cubicBezTo>
                    <a:pt x="51286" y="25027"/>
                    <a:pt x="51074" y="25673"/>
                    <a:pt x="50588" y="26073"/>
                  </a:cubicBezTo>
                  <a:cubicBezTo>
                    <a:pt x="50275" y="26361"/>
                    <a:pt x="49857" y="26505"/>
                    <a:pt x="49436" y="26469"/>
                  </a:cubicBezTo>
                  <a:lnTo>
                    <a:pt x="49436" y="26469"/>
                  </a:lnTo>
                  <a:cubicBezTo>
                    <a:pt x="46829" y="26877"/>
                    <a:pt x="44187" y="27034"/>
                    <a:pt x="41552" y="26937"/>
                  </a:cubicBezTo>
                  <a:close/>
                  <a:moveTo>
                    <a:pt x="4004" y="4401"/>
                  </a:moveTo>
                  <a:cubicBezTo>
                    <a:pt x="5588" y="8541"/>
                    <a:pt x="10124" y="15777"/>
                    <a:pt x="23048" y="20313"/>
                  </a:cubicBezTo>
                  <a:cubicBezTo>
                    <a:pt x="30946" y="23327"/>
                    <a:pt x="39471" y="24329"/>
                    <a:pt x="47852" y="23229"/>
                  </a:cubicBezTo>
                  <a:lnTo>
                    <a:pt x="46304" y="8217"/>
                  </a:lnTo>
                  <a:cubicBezTo>
                    <a:pt x="24632" y="11853"/>
                    <a:pt x="10124" y="7317"/>
                    <a:pt x="4004" y="4401"/>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98" name="任意多边形: 形状 97">
              <a:extLst>
                <a:ext uri="{FF2B5EF4-FFF2-40B4-BE49-F238E27FC236}">
                  <a16:creationId xmlns:a16="http://schemas.microsoft.com/office/drawing/2014/main" id="{590E98B9-8BB1-4479-AB69-2713DFC26049}"/>
                </a:ext>
              </a:extLst>
            </p:cNvPr>
            <p:cNvSpPr/>
            <p:nvPr/>
          </p:nvSpPr>
          <p:spPr>
            <a:xfrm>
              <a:off x="10223580" y="3059341"/>
              <a:ext cx="17204" cy="33471"/>
            </a:xfrm>
            <a:custGeom>
              <a:avLst/>
              <a:gdLst>
                <a:gd name="connsiteX0" fmla="*/ 0 w 17204"/>
                <a:gd name="connsiteY0" fmla="*/ 0 h 33471"/>
                <a:gd name="connsiteX1" fmla="*/ 16740 w 17204"/>
                <a:gd name="connsiteY1" fmla="*/ 29952 h 33471"/>
                <a:gd name="connsiteX2" fmla="*/ 792 w 17204"/>
                <a:gd name="connsiteY2" fmla="*/ 33120 h 33471"/>
              </a:gdLst>
              <a:ahLst/>
              <a:cxnLst>
                <a:cxn ang="0">
                  <a:pos x="connsiteX0" y="connsiteY0"/>
                </a:cxn>
                <a:cxn ang="0">
                  <a:pos x="connsiteX1" y="connsiteY1"/>
                </a:cxn>
                <a:cxn ang="0">
                  <a:pos x="connsiteX2" y="connsiteY2"/>
                </a:cxn>
              </a:cxnLst>
              <a:rect l="l" t="t" r="r" b="b"/>
              <a:pathLst>
                <a:path w="17204" h="33471">
                  <a:moveTo>
                    <a:pt x="0" y="0"/>
                  </a:moveTo>
                  <a:cubicBezTo>
                    <a:pt x="0" y="0"/>
                    <a:pt x="20520" y="24876"/>
                    <a:pt x="16740" y="29952"/>
                  </a:cubicBezTo>
                  <a:cubicBezTo>
                    <a:pt x="12960" y="35028"/>
                    <a:pt x="792" y="33120"/>
                    <a:pt x="792" y="33120"/>
                  </a:cubicBez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99" name="任意多边形: 形状 98">
              <a:extLst>
                <a:ext uri="{FF2B5EF4-FFF2-40B4-BE49-F238E27FC236}">
                  <a16:creationId xmlns:a16="http://schemas.microsoft.com/office/drawing/2014/main" id="{F2D21730-7AA7-4CFB-AEC2-5616553D7B6B}"/>
                </a:ext>
              </a:extLst>
            </p:cNvPr>
            <p:cNvSpPr/>
            <p:nvPr/>
          </p:nvSpPr>
          <p:spPr>
            <a:xfrm>
              <a:off x="10221921" y="3057765"/>
              <a:ext cx="20368" cy="36639"/>
            </a:xfrm>
            <a:custGeom>
              <a:avLst/>
              <a:gdLst>
                <a:gd name="connsiteX0" fmla="*/ 7527 w 20368"/>
                <a:gd name="connsiteY0" fmla="*/ 36639 h 36639"/>
                <a:gd name="connsiteX1" fmla="*/ 2199 w 20368"/>
                <a:gd name="connsiteY1" fmla="*/ 36279 h 36639"/>
                <a:gd name="connsiteX2" fmla="*/ 1126 w 20368"/>
                <a:gd name="connsiteY2" fmla="*/ 34254 h 36639"/>
                <a:gd name="connsiteX3" fmla="*/ 2703 w 20368"/>
                <a:gd name="connsiteY3" fmla="*/ 33111 h 36639"/>
                <a:gd name="connsiteX4" fmla="*/ 17103 w 20368"/>
                <a:gd name="connsiteY4" fmla="*/ 30555 h 36639"/>
                <a:gd name="connsiteX5" fmla="*/ 363 w 20368"/>
                <a:gd name="connsiteY5" fmla="*/ 2583 h 36639"/>
                <a:gd name="connsiteX6" fmla="*/ 575 w 20368"/>
                <a:gd name="connsiteY6" fmla="*/ 354 h 36639"/>
                <a:gd name="connsiteX7" fmla="*/ 579 w 20368"/>
                <a:gd name="connsiteY7" fmla="*/ 351 h 36639"/>
                <a:gd name="connsiteX8" fmla="*/ 2847 w 20368"/>
                <a:gd name="connsiteY8" fmla="*/ 567 h 36639"/>
                <a:gd name="connsiteX9" fmla="*/ 19659 w 20368"/>
                <a:gd name="connsiteY9" fmla="*/ 32463 h 36639"/>
                <a:gd name="connsiteX10" fmla="*/ 7527 w 20368"/>
                <a:gd name="connsiteY10" fmla="*/ 36639 h 3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68" h="36639">
                  <a:moveTo>
                    <a:pt x="7527" y="36639"/>
                  </a:moveTo>
                  <a:cubicBezTo>
                    <a:pt x="5745" y="36637"/>
                    <a:pt x="3966" y="36517"/>
                    <a:pt x="2199" y="36279"/>
                  </a:cubicBezTo>
                  <a:cubicBezTo>
                    <a:pt x="1342" y="36016"/>
                    <a:pt x="863" y="35109"/>
                    <a:pt x="1126" y="34254"/>
                  </a:cubicBezTo>
                  <a:cubicBezTo>
                    <a:pt x="1338" y="33565"/>
                    <a:pt x="1983" y="33099"/>
                    <a:pt x="2703" y="33111"/>
                  </a:cubicBezTo>
                  <a:cubicBezTo>
                    <a:pt x="5835" y="33615"/>
                    <a:pt x="14511" y="34083"/>
                    <a:pt x="17103" y="30555"/>
                  </a:cubicBezTo>
                  <a:cubicBezTo>
                    <a:pt x="18723" y="28395"/>
                    <a:pt x="10911" y="15327"/>
                    <a:pt x="363" y="2583"/>
                  </a:cubicBezTo>
                  <a:cubicBezTo>
                    <a:pt x="-195" y="1909"/>
                    <a:pt x="-98" y="911"/>
                    <a:pt x="575" y="354"/>
                  </a:cubicBezTo>
                  <a:cubicBezTo>
                    <a:pt x="579" y="353"/>
                    <a:pt x="579" y="352"/>
                    <a:pt x="579" y="351"/>
                  </a:cubicBezTo>
                  <a:cubicBezTo>
                    <a:pt x="1274" y="-191"/>
                    <a:pt x="2267" y="-96"/>
                    <a:pt x="2847" y="567"/>
                  </a:cubicBezTo>
                  <a:cubicBezTo>
                    <a:pt x="9255" y="8343"/>
                    <a:pt x="23727" y="26991"/>
                    <a:pt x="19659" y="32463"/>
                  </a:cubicBezTo>
                  <a:cubicBezTo>
                    <a:pt x="17103" y="35919"/>
                    <a:pt x="11667" y="36639"/>
                    <a:pt x="7527" y="36639"/>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00" name="任意多边形: 形状 99">
              <a:extLst>
                <a:ext uri="{FF2B5EF4-FFF2-40B4-BE49-F238E27FC236}">
                  <a16:creationId xmlns:a16="http://schemas.microsoft.com/office/drawing/2014/main" id="{125BBF7D-A2B7-488E-A27C-6FDE0E4BCD45}"/>
                </a:ext>
              </a:extLst>
            </p:cNvPr>
            <p:cNvSpPr/>
            <p:nvPr/>
          </p:nvSpPr>
          <p:spPr>
            <a:xfrm rot="-457199">
              <a:off x="10245438" y="3053512"/>
              <a:ext cx="6119" cy="11591"/>
            </a:xfrm>
            <a:custGeom>
              <a:avLst/>
              <a:gdLst>
                <a:gd name="connsiteX0" fmla="*/ 6120 w 6119"/>
                <a:gd name="connsiteY0" fmla="*/ 5796 h 11591"/>
                <a:gd name="connsiteX1" fmla="*/ 3060 w 6119"/>
                <a:gd name="connsiteY1" fmla="*/ 11592 h 11591"/>
                <a:gd name="connsiteX2" fmla="*/ 0 w 6119"/>
                <a:gd name="connsiteY2" fmla="*/ 5796 h 11591"/>
                <a:gd name="connsiteX3" fmla="*/ 3060 w 6119"/>
                <a:gd name="connsiteY3" fmla="*/ 0 h 11591"/>
                <a:gd name="connsiteX4" fmla="*/ 6120 w 6119"/>
                <a:gd name="connsiteY4" fmla="*/ 5796 h 1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9" h="11591">
                  <a:moveTo>
                    <a:pt x="6120" y="5796"/>
                  </a:moveTo>
                  <a:cubicBezTo>
                    <a:pt x="6120" y="8997"/>
                    <a:pt x="4750" y="11592"/>
                    <a:pt x="3060" y="11592"/>
                  </a:cubicBezTo>
                  <a:cubicBezTo>
                    <a:pt x="1370" y="11592"/>
                    <a:pt x="0" y="8997"/>
                    <a:pt x="0" y="5796"/>
                  </a:cubicBezTo>
                  <a:cubicBezTo>
                    <a:pt x="0" y="2595"/>
                    <a:pt x="1370" y="0"/>
                    <a:pt x="3060" y="0"/>
                  </a:cubicBezTo>
                  <a:cubicBezTo>
                    <a:pt x="4750" y="0"/>
                    <a:pt x="6120" y="2595"/>
                    <a:pt x="6120" y="5796"/>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01" name="任意多边形: 形状 100">
              <a:extLst>
                <a:ext uri="{FF2B5EF4-FFF2-40B4-BE49-F238E27FC236}">
                  <a16:creationId xmlns:a16="http://schemas.microsoft.com/office/drawing/2014/main" id="{65C245A2-074F-45BF-B68D-DE7BAEAECCFB}"/>
                </a:ext>
              </a:extLst>
            </p:cNvPr>
            <p:cNvSpPr/>
            <p:nvPr/>
          </p:nvSpPr>
          <p:spPr>
            <a:xfrm rot="-40200">
              <a:off x="10195651" y="3053533"/>
              <a:ext cx="6120" cy="11592"/>
            </a:xfrm>
            <a:custGeom>
              <a:avLst/>
              <a:gdLst>
                <a:gd name="connsiteX0" fmla="*/ 6120 w 6120"/>
                <a:gd name="connsiteY0" fmla="*/ 5796 h 11592"/>
                <a:gd name="connsiteX1" fmla="*/ 3060 w 6120"/>
                <a:gd name="connsiteY1" fmla="*/ 11592 h 11592"/>
                <a:gd name="connsiteX2" fmla="*/ 0 w 6120"/>
                <a:gd name="connsiteY2" fmla="*/ 5796 h 11592"/>
                <a:gd name="connsiteX3" fmla="*/ 3060 w 6120"/>
                <a:gd name="connsiteY3" fmla="*/ 0 h 11592"/>
                <a:gd name="connsiteX4" fmla="*/ 6120 w 6120"/>
                <a:gd name="connsiteY4" fmla="*/ 5796 h 11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0" h="11592">
                  <a:moveTo>
                    <a:pt x="6120" y="5796"/>
                  </a:moveTo>
                  <a:cubicBezTo>
                    <a:pt x="6120" y="8997"/>
                    <a:pt x="4750" y="11592"/>
                    <a:pt x="3060" y="11592"/>
                  </a:cubicBezTo>
                  <a:cubicBezTo>
                    <a:pt x="1370" y="11592"/>
                    <a:pt x="0" y="8997"/>
                    <a:pt x="0" y="5796"/>
                  </a:cubicBezTo>
                  <a:cubicBezTo>
                    <a:pt x="0" y="2595"/>
                    <a:pt x="1370" y="0"/>
                    <a:pt x="3060" y="0"/>
                  </a:cubicBezTo>
                  <a:cubicBezTo>
                    <a:pt x="4750" y="0"/>
                    <a:pt x="6120" y="2595"/>
                    <a:pt x="6120" y="5796"/>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02" name="任意多边形: 形状 101">
              <a:extLst>
                <a:ext uri="{FF2B5EF4-FFF2-40B4-BE49-F238E27FC236}">
                  <a16:creationId xmlns:a16="http://schemas.microsoft.com/office/drawing/2014/main" id="{FE3650CA-F7C6-4142-AED0-92793852A5F6}"/>
                </a:ext>
              </a:extLst>
            </p:cNvPr>
            <p:cNvSpPr/>
            <p:nvPr/>
          </p:nvSpPr>
          <p:spPr>
            <a:xfrm>
              <a:off x="10147994" y="3059483"/>
              <a:ext cx="32097" cy="48041"/>
            </a:xfrm>
            <a:custGeom>
              <a:avLst/>
              <a:gdLst>
                <a:gd name="connsiteX0" fmla="*/ 32098 w 32097"/>
                <a:gd name="connsiteY0" fmla="*/ 20413 h 48041"/>
                <a:gd name="connsiteX1" fmla="*/ 25870 w 32097"/>
                <a:gd name="connsiteY1" fmla="*/ 7201 h 48041"/>
                <a:gd name="connsiteX2" fmla="*/ 11470 w 32097"/>
                <a:gd name="connsiteY2" fmla="*/ 1 h 48041"/>
                <a:gd name="connsiteX3" fmla="*/ 2650 w 32097"/>
                <a:gd name="connsiteY3" fmla="*/ 4717 h 48041"/>
                <a:gd name="connsiteX4" fmla="*/ 418 w 32097"/>
                <a:gd name="connsiteY4" fmla="*/ 11341 h 48041"/>
                <a:gd name="connsiteX5" fmla="*/ 14350 w 32097"/>
                <a:gd name="connsiteY5" fmla="*/ 46153 h 48041"/>
                <a:gd name="connsiteX6" fmla="*/ 27454 w 32097"/>
                <a:gd name="connsiteY6" fmla="*/ 46153 h 4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97" h="48041">
                  <a:moveTo>
                    <a:pt x="32098" y="20413"/>
                  </a:moveTo>
                  <a:cubicBezTo>
                    <a:pt x="30859" y="15661"/>
                    <a:pt x="28746" y="11181"/>
                    <a:pt x="25870" y="7201"/>
                  </a:cubicBezTo>
                  <a:cubicBezTo>
                    <a:pt x="22511" y="2618"/>
                    <a:pt x="17151" y="-63"/>
                    <a:pt x="11470" y="1"/>
                  </a:cubicBezTo>
                  <a:cubicBezTo>
                    <a:pt x="7963" y="138"/>
                    <a:pt x="4713" y="1876"/>
                    <a:pt x="2650" y="4717"/>
                  </a:cubicBezTo>
                  <a:cubicBezTo>
                    <a:pt x="1433" y="6737"/>
                    <a:pt x="673" y="8998"/>
                    <a:pt x="418" y="11341"/>
                  </a:cubicBezTo>
                  <a:cubicBezTo>
                    <a:pt x="-1418" y="23689"/>
                    <a:pt x="2722" y="39781"/>
                    <a:pt x="14350" y="46153"/>
                  </a:cubicBezTo>
                  <a:cubicBezTo>
                    <a:pt x="18357" y="48671"/>
                    <a:pt x="23447" y="48671"/>
                    <a:pt x="27454" y="46153"/>
                  </a:cubicBez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103" name="任意多边形: 形状 102">
              <a:extLst>
                <a:ext uri="{FF2B5EF4-FFF2-40B4-BE49-F238E27FC236}">
                  <a16:creationId xmlns:a16="http://schemas.microsoft.com/office/drawing/2014/main" id="{5E9112F8-4B9F-4A51-AF0A-11CD2CE31D74}"/>
                </a:ext>
              </a:extLst>
            </p:cNvPr>
            <p:cNvSpPr/>
            <p:nvPr/>
          </p:nvSpPr>
          <p:spPr>
            <a:xfrm>
              <a:off x="10146579" y="3057936"/>
              <a:ext cx="34932" cy="51014"/>
            </a:xfrm>
            <a:custGeom>
              <a:avLst/>
              <a:gdLst>
                <a:gd name="connsiteX0" fmla="*/ 23108 w 34932"/>
                <a:gd name="connsiteY0" fmla="*/ 51013 h 51014"/>
                <a:gd name="connsiteX1" fmla="*/ 15080 w 34932"/>
                <a:gd name="connsiteY1" fmla="*/ 48852 h 51014"/>
                <a:gd name="connsiteX2" fmla="*/ 428 w 34932"/>
                <a:gd name="connsiteY2" fmla="*/ 12564 h 51014"/>
                <a:gd name="connsiteX3" fmla="*/ 2876 w 34932"/>
                <a:gd name="connsiteY3" fmla="*/ 5364 h 51014"/>
                <a:gd name="connsiteX4" fmla="*/ 12776 w 34932"/>
                <a:gd name="connsiteY4" fmla="*/ 0 h 51014"/>
                <a:gd name="connsiteX5" fmla="*/ 28400 w 34932"/>
                <a:gd name="connsiteY5" fmla="*/ 7884 h 51014"/>
                <a:gd name="connsiteX6" fmla="*/ 34880 w 34932"/>
                <a:gd name="connsiteY6" fmla="*/ 21564 h 51014"/>
                <a:gd name="connsiteX7" fmla="*/ 33908 w 34932"/>
                <a:gd name="connsiteY7" fmla="*/ 23328 h 51014"/>
                <a:gd name="connsiteX8" fmla="*/ 32170 w 34932"/>
                <a:gd name="connsiteY8" fmla="*/ 22478 h 51014"/>
                <a:gd name="connsiteX9" fmla="*/ 32144 w 34932"/>
                <a:gd name="connsiteY9" fmla="*/ 22392 h 51014"/>
                <a:gd name="connsiteX10" fmla="*/ 26168 w 34932"/>
                <a:gd name="connsiteY10" fmla="*/ 9648 h 51014"/>
                <a:gd name="connsiteX11" fmla="*/ 12956 w 34932"/>
                <a:gd name="connsiteY11" fmla="*/ 2880 h 51014"/>
                <a:gd name="connsiteX12" fmla="*/ 5252 w 34932"/>
                <a:gd name="connsiteY12" fmla="*/ 6948 h 51014"/>
                <a:gd name="connsiteX13" fmla="*/ 3272 w 34932"/>
                <a:gd name="connsiteY13" fmla="*/ 12996 h 51014"/>
                <a:gd name="connsiteX14" fmla="*/ 16448 w 34932"/>
                <a:gd name="connsiteY14" fmla="*/ 46332 h 51014"/>
                <a:gd name="connsiteX15" fmla="*/ 27968 w 34932"/>
                <a:gd name="connsiteY15" fmla="*/ 46620 h 51014"/>
                <a:gd name="connsiteX16" fmla="*/ 29984 w 34932"/>
                <a:gd name="connsiteY16" fmla="*/ 46872 h 51014"/>
                <a:gd name="connsiteX17" fmla="*/ 29732 w 34932"/>
                <a:gd name="connsiteY17" fmla="*/ 48888 h 51014"/>
                <a:gd name="connsiteX18" fmla="*/ 23108 w 34932"/>
                <a:gd name="connsiteY18" fmla="*/ 51013 h 51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932" h="51014">
                  <a:moveTo>
                    <a:pt x="23108" y="51013"/>
                  </a:moveTo>
                  <a:cubicBezTo>
                    <a:pt x="20297" y="50948"/>
                    <a:pt x="17543" y="50207"/>
                    <a:pt x="15080" y="48852"/>
                  </a:cubicBezTo>
                  <a:cubicBezTo>
                    <a:pt x="2912" y="42156"/>
                    <a:pt x="-1480" y="25561"/>
                    <a:pt x="428" y="12564"/>
                  </a:cubicBezTo>
                  <a:cubicBezTo>
                    <a:pt x="702" y="10013"/>
                    <a:pt x="1537" y="7553"/>
                    <a:pt x="2876" y="5364"/>
                  </a:cubicBezTo>
                  <a:cubicBezTo>
                    <a:pt x="5177" y="2149"/>
                    <a:pt x="8827" y="171"/>
                    <a:pt x="12776" y="0"/>
                  </a:cubicBezTo>
                  <a:cubicBezTo>
                    <a:pt x="18950" y="-44"/>
                    <a:pt x="24768" y="2892"/>
                    <a:pt x="28400" y="7884"/>
                  </a:cubicBezTo>
                  <a:cubicBezTo>
                    <a:pt x="31399" y="11997"/>
                    <a:pt x="33599" y="16638"/>
                    <a:pt x="34880" y="21564"/>
                  </a:cubicBezTo>
                  <a:cubicBezTo>
                    <a:pt x="35089" y="22319"/>
                    <a:pt x="34657" y="23102"/>
                    <a:pt x="33908" y="23328"/>
                  </a:cubicBezTo>
                  <a:cubicBezTo>
                    <a:pt x="33192" y="23574"/>
                    <a:pt x="32414" y="23193"/>
                    <a:pt x="32170" y="22478"/>
                  </a:cubicBezTo>
                  <a:cubicBezTo>
                    <a:pt x="32162" y="22450"/>
                    <a:pt x="32152" y="22421"/>
                    <a:pt x="32144" y="22392"/>
                  </a:cubicBezTo>
                  <a:cubicBezTo>
                    <a:pt x="30956" y="17812"/>
                    <a:pt x="28930" y="13492"/>
                    <a:pt x="26168" y="9648"/>
                  </a:cubicBezTo>
                  <a:cubicBezTo>
                    <a:pt x="23134" y="5370"/>
                    <a:pt x="18202" y="2843"/>
                    <a:pt x="12956" y="2880"/>
                  </a:cubicBezTo>
                  <a:cubicBezTo>
                    <a:pt x="9904" y="2994"/>
                    <a:pt x="7067" y="4491"/>
                    <a:pt x="5252" y="6948"/>
                  </a:cubicBezTo>
                  <a:cubicBezTo>
                    <a:pt x="4151" y="8792"/>
                    <a:pt x="3474" y="10858"/>
                    <a:pt x="3272" y="12996"/>
                  </a:cubicBezTo>
                  <a:cubicBezTo>
                    <a:pt x="1472" y="24984"/>
                    <a:pt x="5432" y="40284"/>
                    <a:pt x="16448" y="46332"/>
                  </a:cubicBezTo>
                  <a:cubicBezTo>
                    <a:pt x="19912" y="48640"/>
                    <a:pt x="24394" y="48752"/>
                    <a:pt x="27968" y="46620"/>
                  </a:cubicBezTo>
                  <a:cubicBezTo>
                    <a:pt x="28602" y="46155"/>
                    <a:pt x="29488" y="46266"/>
                    <a:pt x="29984" y="46872"/>
                  </a:cubicBezTo>
                  <a:cubicBezTo>
                    <a:pt x="30470" y="47499"/>
                    <a:pt x="30355" y="48400"/>
                    <a:pt x="29732" y="48888"/>
                  </a:cubicBezTo>
                  <a:cubicBezTo>
                    <a:pt x="27821" y="50308"/>
                    <a:pt x="25492" y="51054"/>
                    <a:pt x="23108" y="51013"/>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04" name="任意多边形: 形状 103">
              <a:extLst>
                <a:ext uri="{FF2B5EF4-FFF2-40B4-BE49-F238E27FC236}">
                  <a16:creationId xmlns:a16="http://schemas.microsoft.com/office/drawing/2014/main" id="{C53D6029-7B81-45F7-87CE-003B72CAB12D}"/>
                </a:ext>
              </a:extLst>
            </p:cNvPr>
            <p:cNvSpPr/>
            <p:nvPr/>
          </p:nvSpPr>
          <p:spPr>
            <a:xfrm>
              <a:off x="10333466" y="3273529"/>
              <a:ext cx="40830" cy="232319"/>
            </a:xfrm>
            <a:custGeom>
              <a:avLst/>
              <a:gdLst>
                <a:gd name="connsiteX0" fmla="*/ 38974 w 40830"/>
                <a:gd name="connsiteY0" fmla="*/ 232320 h 232319"/>
                <a:gd name="connsiteX1" fmla="*/ 37138 w 40830"/>
                <a:gd name="connsiteY1" fmla="*/ 230772 h 232319"/>
                <a:gd name="connsiteX2" fmla="*/ 58 w 40830"/>
                <a:gd name="connsiteY2" fmla="*/ 2316 h 232319"/>
                <a:gd name="connsiteX3" fmla="*/ 1390 w 40830"/>
                <a:gd name="connsiteY3" fmla="*/ 48 h 232319"/>
                <a:gd name="connsiteX4" fmla="*/ 3658 w 40830"/>
                <a:gd name="connsiteY4" fmla="*/ 1416 h 232319"/>
                <a:gd name="connsiteX5" fmla="*/ 40810 w 40830"/>
                <a:gd name="connsiteY5" fmla="*/ 230160 h 232319"/>
                <a:gd name="connsiteX6" fmla="*/ 39262 w 40830"/>
                <a:gd name="connsiteY6" fmla="*/ 232284 h 23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30" h="232319">
                  <a:moveTo>
                    <a:pt x="38974" y="232320"/>
                  </a:moveTo>
                  <a:cubicBezTo>
                    <a:pt x="38067" y="232316"/>
                    <a:pt x="37296" y="231665"/>
                    <a:pt x="37138" y="230772"/>
                  </a:cubicBezTo>
                  <a:cubicBezTo>
                    <a:pt x="24790" y="153696"/>
                    <a:pt x="1138" y="6780"/>
                    <a:pt x="58" y="2316"/>
                  </a:cubicBezTo>
                  <a:cubicBezTo>
                    <a:pt x="-194" y="1322"/>
                    <a:pt x="400" y="311"/>
                    <a:pt x="1390" y="48"/>
                  </a:cubicBezTo>
                  <a:cubicBezTo>
                    <a:pt x="2391" y="-179"/>
                    <a:pt x="3392" y="422"/>
                    <a:pt x="3658" y="1416"/>
                  </a:cubicBezTo>
                  <a:cubicBezTo>
                    <a:pt x="5062" y="7140"/>
                    <a:pt x="39334" y="221016"/>
                    <a:pt x="40810" y="230160"/>
                  </a:cubicBezTo>
                  <a:cubicBezTo>
                    <a:pt x="40961" y="231171"/>
                    <a:pt x="40273" y="232118"/>
                    <a:pt x="39262" y="23228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05" name="任意多边形: 形状 104">
              <a:extLst>
                <a:ext uri="{FF2B5EF4-FFF2-40B4-BE49-F238E27FC236}">
                  <a16:creationId xmlns:a16="http://schemas.microsoft.com/office/drawing/2014/main" id="{FD25E092-88BD-4CF1-B7DB-16AF4278F155}"/>
                </a:ext>
              </a:extLst>
            </p:cNvPr>
            <p:cNvSpPr/>
            <p:nvPr/>
          </p:nvSpPr>
          <p:spPr>
            <a:xfrm>
              <a:off x="9811632" y="3308245"/>
              <a:ext cx="798515" cy="510155"/>
            </a:xfrm>
            <a:custGeom>
              <a:avLst/>
              <a:gdLst>
                <a:gd name="connsiteX0" fmla="*/ 745704 w 798515"/>
                <a:gd name="connsiteY0" fmla="*/ 0 h 510155"/>
                <a:gd name="connsiteX1" fmla="*/ 52596 w 798515"/>
                <a:gd name="connsiteY1" fmla="*/ 0 h 510155"/>
                <a:gd name="connsiteX2" fmla="*/ 0 w 798515"/>
                <a:gd name="connsiteY2" fmla="*/ 55728 h 510155"/>
                <a:gd name="connsiteX3" fmla="*/ 0 w 798515"/>
                <a:gd name="connsiteY3" fmla="*/ 359172 h 510155"/>
                <a:gd name="connsiteX4" fmla="*/ 52596 w 798515"/>
                <a:gd name="connsiteY4" fmla="*/ 414864 h 510155"/>
                <a:gd name="connsiteX5" fmla="*/ 315072 w 798515"/>
                <a:gd name="connsiteY5" fmla="*/ 414864 h 510155"/>
                <a:gd name="connsiteX6" fmla="*/ 387072 w 798515"/>
                <a:gd name="connsiteY6" fmla="*/ 510156 h 510155"/>
                <a:gd name="connsiteX7" fmla="*/ 475632 w 798515"/>
                <a:gd name="connsiteY7" fmla="*/ 414864 h 510155"/>
                <a:gd name="connsiteX8" fmla="*/ 745884 w 798515"/>
                <a:gd name="connsiteY8" fmla="*/ 414864 h 510155"/>
                <a:gd name="connsiteX9" fmla="*/ 798516 w 798515"/>
                <a:gd name="connsiteY9" fmla="*/ 359172 h 510155"/>
                <a:gd name="connsiteX10" fmla="*/ 798516 w 798515"/>
                <a:gd name="connsiteY10" fmla="*/ 55728 h 510155"/>
                <a:gd name="connsiteX11" fmla="*/ 745704 w 798515"/>
                <a:gd name="connsiteY11" fmla="*/ 0 h 51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8515" h="510155">
                  <a:moveTo>
                    <a:pt x="745704" y="0"/>
                  </a:moveTo>
                  <a:lnTo>
                    <a:pt x="52596" y="0"/>
                  </a:lnTo>
                  <a:cubicBezTo>
                    <a:pt x="23544" y="0"/>
                    <a:pt x="0" y="24984"/>
                    <a:pt x="0" y="55728"/>
                  </a:cubicBezTo>
                  <a:lnTo>
                    <a:pt x="0" y="359172"/>
                  </a:lnTo>
                  <a:cubicBezTo>
                    <a:pt x="0" y="389952"/>
                    <a:pt x="23544" y="414864"/>
                    <a:pt x="52596" y="414864"/>
                  </a:cubicBezTo>
                  <a:lnTo>
                    <a:pt x="315072" y="414864"/>
                  </a:lnTo>
                  <a:lnTo>
                    <a:pt x="387072" y="510156"/>
                  </a:lnTo>
                  <a:lnTo>
                    <a:pt x="475632" y="414864"/>
                  </a:lnTo>
                  <a:lnTo>
                    <a:pt x="745884" y="414864"/>
                  </a:lnTo>
                  <a:cubicBezTo>
                    <a:pt x="774936" y="414864"/>
                    <a:pt x="798516" y="389952"/>
                    <a:pt x="798516" y="359172"/>
                  </a:cubicBezTo>
                  <a:lnTo>
                    <a:pt x="798516" y="55728"/>
                  </a:lnTo>
                  <a:cubicBezTo>
                    <a:pt x="798336" y="24984"/>
                    <a:pt x="774756" y="0"/>
                    <a:pt x="745704" y="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106" name="任意多边形: 形状 105">
              <a:extLst>
                <a:ext uri="{FF2B5EF4-FFF2-40B4-BE49-F238E27FC236}">
                  <a16:creationId xmlns:a16="http://schemas.microsoft.com/office/drawing/2014/main" id="{5F0654FA-563D-4726-BE01-0B6470AEF984}"/>
                </a:ext>
              </a:extLst>
            </p:cNvPr>
            <p:cNvSpPr/>
            <p:nvPr/>
          </p:nvSpPr>
          <p:spPr>
            <a:xfrm>
              <a:off x="9810011" y="3306624"/>
              <a:ext cx="801575" cy="513431"/>
            </a:xfrm>
            <a:custGeom>
              <a:avLst/>
              <a:gdLst>
                <a:gd name="connsiteX0" fmla="*/ 388512 w 801575"/>
                <a:gd name="connsiteY0" fmla="*/ 513432 h 513431"/>
                <a:gd name="connsiteX1" fmla="*/ 388512 w 801575"/>
                <a:gd name="connsiteY1" fmla="*/ 513432 h 513431"/>
                <a:gd name="connsiteX2" fmla="*/ 387288 w 801575"/>
                <a:gd name="connsiteY2" fmla="*/ 512784 h 513431"/>
                <a:gd name="connsiteX3" fmla="*/ 315972 w 801575"/>
                <a:gd name="connsiteY3" fmla="*/ 418140 h 513431"/>
                <a:gd name="connsiteX4" fmla="*/ 54216 w 801575"/>
                <a:gd name="connsiteY4" fmla="*/ 418140 h 513431"/>
                <a:gd name="connsiteX5" fmla="*/ 0 w 801575"/>
                <a:gd name="connsiteY5" fmla="*/ 360792 h 513431"/>
                <a:gd name="connsiteX6" fmla="*/ 0 w 801575"/>
                <a:gd name="connsiteY6" fmla="*/ 57348 h 513431"/>
                <a:gd name="connsiteX7" fmla="*/ 54216 w 801575"/>
                <a:gd name="connsiteY7" fmla="*/ 0 h 513431"/>
                <a:gd name="connsiteX8" fmla="*/ 747324 w 801575"/>
                <a:gd name="connsiteY8" fmla="*/ 0 h 513431"/>
                <a:gd name="connsiteX9" fmla="*/ 801576 w 801575"/>
                <a:gd name="connsiteY9" fmla="*/ 57348 h 513431"/>
                <a:gd name="connsiteX10" fmla="*/ 801576 w 801575"/>
                <a:gd name="connsiteY10" fmla="*/ 360792 h 513431"/>
                <a:gd name="connsiteX11" fmla="*/ 747324 w 801575"/>
                <a:gd name="connsiteY11" fmla="*/ 418140 h 513431"/>
                <a:gd name="connsiteX12" fmla="*/ 477792 w 801575"/>
                <a:gd name="connsiteY12" fmla="*/ 418140 h 513431"/>
                <a:gd name="connsiteX13" fmla="*/ 389700 w 801575"/>
                <a:gd name="connsiteY13" fmla="*/ 512892 h 513431"/>
                <a:gd name="connsiteX14" fmla="*/ 388512 w 801575"/>
                <a:gd name="connsiteY14" fmla="*/ 513432 h 513431"/>
                <a:gd name="connsiteX15" fmla="*/ 54216 w 801575"/>
                <a:gd name="connsiteY15" fmla="*/ 3276 h 513431"/>
                <a:gd name="connsiteX16" fmla="*/ 3276 w 801575"/>
                <a:gd name="connsiteY16" fmla="*/ 57276 h 513431"/>
                <a:gd name="connsiteX17" fmla="*/ 3276 w 801575"/>
                <a:gd name="connsiteY17" fmla="*/ 360720 h 513431"/>
                <a:gd name="connsiteX18" fmla="*/ 54216 w 801575"/>
                <a:gd name="connsiteY18" fmla="*/ 414720 h 513431"/>
                <a:gd name="connsiteX19" fmla="*/ 316692 w 801575"/>
                <a:gd name="connsiteY19" fmla="*/ 414720 h 513431"/>
                <a:gd name="connsiteX20" fmla="*/ 317988 w 801575"/>
                <a:gd name="connsiteY20" fmla="*/ 415368 h 513431"/>
                <a:gd name="connsiteX21" fmla="*/ 388620 w 801575"/>
                <a:gd name="connsiteY21" fmla="*/ 508968 h 513431"/>
                <a:gd name="connsiteX22" fmla="*/ 475884 w 801575"/>
                <a:gd name="connsiteY22" fmla="*/ 415116 h 513431"/>
                <a:gd name="connsiteX23" fmla="*/ 477072 w 801575"/>
                <a:gd name="connsiteY23" fmla="*/ 414612 h 513431"/>
                <a:gd name="connsiteX24" fmla="*/ 747324 w 801575"/>
                <a:gd name="connsiteY24" fmla="*/ 414612 h 513431"/>
                <a:gd name="connsiteX25" fmla="*/ 798300 w 801575"/>
                <a:gd name="connsiteY25" fmla="*/ 360612 h 513431"/>
                <a:gd name="connsiteX26" fmla="*/ 798300 w 801575"/>
                <a:gd name="connsiteY26" fmla="*/ 57348 h 513431"/>
                <a:gd name="connsiteX27" fmla="*/ 747324 w 801575"/>
                <a:gd name="connsiteY27" fmla="*/ 3348 h 51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01575" h="513431">
                  <a:moveTo>
                    <a:pt x="388512" y="513432"/>
                  </a:moveTo>
                  <a:lnTo>
                    <a:pt x="388512" y="513432"/>
                  </a:lnTo>
                  <a:cubicBezTo>
                    <a:pt x="388033" y="513389"/>
                    <a:pt x="387594" y="513155"/>
                    <a:pt x="387288" y="512784"/>
                  </a:cubicBezTo>
                  <a:lnTo>
                    <a:pt x="315972" y="418140"/>
                  </a:lnTo>
                  <a:lnTo>
                    <a:pt x="54216" y="418140"/>
                  </a:lnTo>
                  <a:cubicBezTo>
                    <a:pt x="24300" y="418140"/>
                    <a:pt x="0" y="392400"/>
                    <a:pt x="0" y="360792"/>
                  </a:cubicBezTo>
                  <a:lnTo>
                    <a:pt x="0" y="57348"/>
                  </a:lnTo>
                  <a:cubicBezTo>
                    <a:pt x="0" y="25740"/>
                    <a:pt x="24300" y="0"/>
                    <a:pt x="54216" y="0"/>
                  </a:cubicBezTo>
                  <a:lnTo>
                    <a:pt x="747324" y="0"/>
                  </a:lnTo>
                  <a:cubicBezTo>
                    <a:pt x="777240" y="0"/>
                    <a:pt x="801576" y="25740"/>
                    <a:pt x="801576" y="57348"/>
                  </a:cubicBezTo>
                  <a:lnTo>
                    <a:pt x="801576" y="360792"/>
                  </a:lnTo>
                  <a:cubicBezTo>
                    <a:pt x="801576" y="392400"/>
                    <a:pt x="777240" y="418140"/>
                    <a:pt x="747324" y="418140"/>
                  </a:cubicBezTo>
                  <a:lnTo>
                    <a:pt x="477792" y="418140"/>
                  </a:lnTo>
                  <a:lnTo>
                    <a:pt x="389700" y="512892"/>
                  </a:lnTo>
                  <a:cubicBezTo>
                    <a:pt x="389401" y="513234"/>
                    <a:pt x="388966" y="513432"/>
                    <a:pt x="388512" y="513432"/>
                  </a:cubicBezTo>
                  <a:close/>
                  <a:moveTo>
                    <a:pt x="54216" y="3276"/>
                  </a:moveTo>
                  <a:cubicBezTo>
                    <a:pt x="26136" y="3276"/>
                    <a:pt x="3276" y="27540"/>
                    <a:pt x="3276" y="57276"/>
                  </a:cubicBezTo>
                  <a:lnTo>
                    <a:pt x="3276" y="360720"/>
                  </a:lnTo>
                  <a:cubicBezTo>
                    <a:pt x="3276" y="390528"/>
                    <a:pt x="26136" y="414720"/>
                    <a:pt x="54216" y="414720"/>
                  </a:cubicBezTo>
                  <a:lnTo>
                    <a:pt x="316692" y="414720"/>
                  </a:lnTo>
                  <a:cubicBezTo>
                    <a:pt x="317203" y="414709"/>
                    <a:pt x="317689" y="414950"/>
                    <a:pt x="317988" y="415368"/>
                  </a:cubicBezTo>
                  <a:lnTo>
                    <a:pt x="388620" y="508968"/>
                  </a:lnTo>
                  <a:lnTo>
                    <a:pt x="475884" y="415116"/>
                  </a:lnTo>
                  <a:cubicBezTo>
                    <a:pt x="476190" y="414788"/>
                    <a:pt x="476622" y="414605"/>
                    <a:pt x="477072" y="414612"/>
                  </a:cubicBezTo>
                  <a:lnTo>
                    <a:pt x="747324" y="414612"/>
                  </a:lnTo>
                  <a:cubicBezTo>
                    <a:pt x="775440" y="414612"/>
                    <a:pt x="798300" y="390348"/>
                    <a:pt x="798300" y="360612"/>
                  </a:cubicBezTo>
                  <a:lnTo>
                    <a:pt x="798300" y="57348"/>
                  </a:lnTo>
                  <a:cubicBezTo>
                    <a:pt x="798300" y="27540"/>
                    <a:pt x="775440" y="3348"/>
                    <a:pt x="747324" y="3348"/>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07" name="任意多边形: 形状 106">
              <a:extLst>
                <a:ext uri="{FF2B5EF4-FFF2-40B4-BE49-F238E27FC236}">
                  <a16:creationId xmlns:a16="http://schemas.microsoft.com/office/drawing/2014/main" id="{C25036D3-130B-4911-8900-DFCF2AFD606C}"/>
                </a:ext>
              </a:extLst>
            </p:cNvPr>
            <p:cNvSpPr/>
            <p:nvPr/>
          </p:nvSpPr>
          <p:spPr>
            <a:xfrm>
              <a:off x="10115652" y="3341940"/>
              <a:ext cx="293894" cy="308656"/>
            </a:xfrm>
            <a:custGeom>
              <a:avLst/>
              <a:gdLst>
                <a:gd name="connsiteX0" fmla="*/ 291420 w 293894"/>
                <a:gd name="connsiteY0" fmla="*/ 201204 h 308656"/>
                <a:gd name="connsiteX1" fmla="*/ 267804 w 293894"/>
                <a:gd name="connsiteY1" fmla="*/ 225216 h 308656"/>
                <a:gd name="connsiteX2" fmla="*/ 280188 w 293894"/>
                <a:gd name="connsiteY2" fmla="*/ 245160 h 308656"/>
                <a:gd name="connsiteX3" fmla="*/ 255924 w 293894"/>
                <a:gd name="connsiteY3" fmla="*/ 265032 h 308656"/>
                <a:gd name="connsiteX4" fmla="*/ 260460 w 293894"/>
                <a:gd name="connsiteY4" fmla="*/ 291636 h 308656"/>
                <a:gd name="connsiteX5" fmla="*/ 108540 w 293894"/>
                <a:gd name="connsiteY5" fmla="*/ 308376 h 308656"/>
                <a:gd name="connsiteX6" fmla="*/ 78516 w 293894"/>
                <a:gd name="connsiteY6" fmla="*/ 301716 h 308656"/>
                <a:gd name="connsiteX7" fmla="*/ 56916 w 293894"/>
                <a:gd name="connsiteY7" fmla="*/ 289620 h 308656"/>
                <a:gd name="connsiteX8" fmla="*/ 0 w 293894"/>
                <a:gd name="connsiteY8" fmla="*/ 292644 h 308656"/>
                <a:gd name="connsiteX9" fmla="*/ 10800 w 293894"/>
                <a:gd name="connsiteY9" fmla="*/ 158112 h 308656"/>
                <a:gd name="connsiteX10" fmla="*/ 82368 w 293894"/>
                <a:gd name="connsiteY10" fmla="*/ 148176 h 308656"/>
                <a:gd name="connsiteX11" fmla="*/ 127548 w 293894"/>
                <a:gd name="connsiteY11" fmla="*/ 48528 h 308656"/>
                <a:gd name="connsiteX12" fmla="*/ 136584 w 293894"/>
                <a:gd name="connsiteY12" fmla="*/ 72 h 308656"/>
                <a:gd name="connsiteX13" fmla="*/ 178704 w 293894"/>
                <a:gd name="connsiteY13" fmla="*/ 62496 h 308656"/>
                <a:gd name="connsiteX14" fmla="*/ 174060 w 293894"/>
                <a:gd name="connsiteY14" fmla="*/ 128268 h 308656"/>
                <a:gd name="connsiteX15" fmla="*/ 224460 w 293894"/>
                <a:gd name="connsiteY15" fmla="*/ 137556 h 308656"/>
                <a:gd name="connsiteX16" fmla="*/ 287244 w 293894"/>
                <a:gd name="connsiteY16" fmla="*/ 143784 h 308656"/>
                <a:gd name="connsiteX17" fmla="*/ 273420 w 293894"/>
                <a:gd name="connsiteY17" fmla="*/ 183888 h 308656"/>
                <a:gd name="connsiteX18" fmla="*/ 291420 w 293894"/>
                <a:gd name="connsiteY18" fmla="*/ 201204 h 3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3894" h="308656">
                  <a:moveTo>
                    <a:pt x="291420" y="201204"/>
                  </a:moveTo>
                  <a:cubicBezTo>
                    <a:pt x="291060" y="219960"/>
                    <a:pt x="267804" y="225216"/>
                    <a:pt x="267804" y="225216"/>
                  </a:cubicBezTo>
                  <a:cubicBezTo>
                    <a:pt x="267804" y="225216"/>
                    <a:pt x="287496" y="227232"/>
                    <a:pt x="280188" y="245160"/>
                  </a:cubicBezTo>
                  <a:cubicBezTo>
                    <a:pt x="276124" y="255564"/>
                    <a:pt x="266926" y="263095"/>
                    <a:pt x="255924" y="265032"/>
                  </a:cubicBezTo>
                  <a:cubicBezTo>
                    <a:pt x="255924" y="265032"/>
                    <a:pt x="272448" y="274392"/>
                    <a:pt x="260460" y="291636"/>
                  </a:cubicBezTo>
                  <a:cubicBezTo>
                    <a:pt x="248472" y="308880"/>
                    <a:pt x="128448" y="307692"/>
                    <a:pt x="108540" y="308376"/>
                  </a:cubicBezTo>
                  <a:cubicBezTo>
                    <a:pt x="98071" y="309514"/>
                    <a:pt x="87520" y="307174"/>
                    <a:pt x="78516" y="301716"/>
                  </a:cubicBezTo>
                  <a:cubicBezTo>
                    <a:pt x="72108" y="298116"/>
                    <a:pt x="60984" y="289620"/>
                    <a:pt x="56916" y="289620"/>
                  </a:cubicBezTo>
                  <a:cubicBezTo>
                    <a:pt x="45648" y="289620"/>
                    <a:pt x="0" y="292644"/>
                    <a:pt x="0" y="292644"/>
                  </a:cubicBezTo>
                  <a:lnTo>
                    <a:pt x="10800" y="158112"/>
                  </a:lnTo>
                  <a:cubicBezTo>
                    <a:pt x="10800" y="158112"/>
                    <a:pt x="71244" y="158112"/>
                    <a:pt x="82368" y="148176"/>
                  </a:cubicBezTo>
                  <a:cubicBezTo>
                    <a:pt x="111600" y="122256"/>
                    <a:pt x="130212" y="75780"/>
                    <a:pt x="127548" y="48528"/>
                  </a:cubicBezTo>
                  <a:cubicBezTo>
                    <a:pt x="124884" y="21276"/>
                    <a:pt x="117324" y="2052"/>
                    <a:pt x="136584" y="72"/>
                  </a:cubicBezTo>
                  <a:cubicBezTo>
                    <a:pt x="155844" y="-1908"/>
                    <a:pt x="176184" y="37260"/>
                    <a:pt x="178704" y="62496"/>
                  </a:cubicBezTo>
                  <a:cubicBezTo>
                    <a:pt x="181224" y="87732"/>
                    <a:pt x="168084" y="118296"/>
                    <a:pt x="174060" y="128268"/>
                  </a:cubicBezTo>
                  <a:cubicBezTo>
                    <a:pt x="180036" y="138240"/>
                    <a:pt x="197280" y="140220"/>
                    <a:pt x="224460" y="137556"/>
                  </a:cubicBezTo>
                  <a:cubicBezTo>
                    <a:pt x="251640" y="134892"/>
                    <a:pt x="276552" y="131616"/>
                    <a:pt x="287244" y="143784"/>
                  </a:cubicBezTo>
                  <a:cubicBezTo>
                    <a:pt x="297936" y="155952"/>
                    <a:pt x="297360" y="173916"/>
                    <a:pt x="273420" y="183888"/>
                  </a:cubicBezTo>
                  <a:cubicBezTo>
                    <a:pt x="273564" y="183888"/>
                    <a:pt x="291672" y="188604"/>
                    <a:pt x="291420" y="201204"/>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108" name="任意多边形: 形状 107">
              <a:extLst>
                <a:ext uri="{FF2B5EF4-FFF2-40B4-BE49-F238E27FC236}">
                  <a16:creationId xmlns:a16="http://schemas.microsoft.com/office/drawing/2014/main" id="{87FF0EA5-0412-47DA-A746-0DBFA71A35EF}"/>
                </a:ext>
              </a:extLst>
            </p:cNvPr>
            <p:cNvSpPr/>
            <p:nvPr/>
          </p:nvSpPr>
          <p:spPr>
            <a:xfrm>
              <a:off x="10113884" y="3340130"/>
              <a:ext cx="297346" cy="312110"/>
            </a:xfrm>
            <a:custGeom>
              <a:avLst/>
              <a:gdLst>
                <a:gd name="connsiteX0" fmla="*/ 105304 w 297346"/>
                <a:gd name="connsiteY0" fmla="*/ 312095 h 312110"/>
                <a:gd name="connsiteX1" fmla="*/ 79456 w 297346"/>
                <a:gd name="connsiteY1" fmla="*/ 305111 h 312110"/>
                <a:gd name="connsiteX2" fmla="*/ 71284 w 297346"/>
                <a:gd name="connsiteY2" fmla="*/ 300071 h 312110"/>
                <a:gd name="connsiteX3" fmla="*/ 58720 w 297346"/>
                <a:gd name="connsiteY3" fmla="*/ 293231 h 312110"/>
                <a:gd name="connsiteX4" fmla="*/ 1912 w 297346"/>
                <a:gd name="connsiteY4" fmla="*/ 296255 h 312110"/>
                <a:gd name="connsiteX5" fmla="*/ 508 w 297346"/>
                <a:gd name="connsiteY5" fmla="*/ 295715 h 312110"/>
                <a:gd name="connsiteX6" fmla="*/ 4 w 297346"/>
                <a:gd name="connsiteY6" fmla="*/ 294311 h 312110"/>
                <a:gd name="connsiteX7" fmla="*/ 10804 w 297346"/>
                <a:gd name="connsiteY7" fmla="*/ 159779 h 312110"/>
                <a:gd name="connsiteX8" fmla="*/ 12604 w 297346"/>
                <a:gd name="connsiteY8" fmla="*/ 158123 h 312110"/>
                <a:gd name="connsiteX9" fmla="*/ 82984 w 297346"/>
                <a:gd name="connsiteY9" fmla="*/ 148619 h 312110"/>
                <a:gd name="connsiteX10" fmla="*/ 127552 w 297346"/>
                <a:gd name="connsiteY10" fmla="*/ 50519 h 312110"/>
                <a:gd name="connsiteX11" fmla="*/ 125680 w 297346"/>
                <a:gd name="connsiteY11" fmla="*/ 35435 h 312110"/>
                <a:gd name="connsiteX12" fmla="*/ 127084 w 297346"/>
                <a:gd name="connsiteY12" fmla="*/ 5339 h 312110"/>
                <a:gd name="connsiteX13" fmla="*/ 138208 w 297346"/>
                <a:gd name="connsiteY13" fmla="*/ 83 h 312110"/>
                <a:gd name="connsiteX14" fmla="*/ 182308 w 297346"/>
                <a:gd name="connsiteY14" fmla="*/ 64127 h 312110"/>
                <a:gd name="connsiteX15" fmla="*/ 178708 w 297346"/>
                <a:gd name="connsiteY15" fmla="*/ 102647 h 312110"/>
                <a:gd name="connsiteX16" fmla="*/ 177304 w 297346"/>
                <a:gd name="connsiteY16" fmla="*/ 129143 h 312110"/>
                <a:gd name="connsiteX17" fmla="*/ 226048 w 297346"/>
                <a:gd name="connsiteY17" fmla="*/ 137567 h 312110"/>
                <a:gd name="connsiteX18" fmla="*/ 230764 w 297346"/>
                <a:gd name="connsiteY18" fmla="*/ 137099 h 312110"/>
                <a:gd name="connsiteX19" fmla="*/ 290344 w 297346"/>
                <a:gd name="connsiteY19" fmla="*/ 144299 h 312110"/>
                <a:gd name="connsiteX20" fmla="*/ 296896 w 297346"/>
                <a:gd name="connsiteY20" fmla="*/ 166475 h 312110"/>
                <a:gd name="connsiteX21" fmla="*/ 279976 w 297346"/>
                <a:gd name="connsiteY21" fmla="*/ 185375 h 312110"/>
                <a:gd name="connsiteX22" fmla="*/ 294844 w 297346"/>
                <a:gd name="connsiteY22" fmla="*/ 202943 h 312110"/>
                <a:gd name="connsiteX23" fmla="*/ 275620 w 297346"/>
                <a:gd name="connsiteY23" fmla="*/ 226703 h 312110"/>
                <a:gd name="connsiteX24" fmla="*/ 284677 w 297346"/>
                <a:gd name="connsiteY24" fmla="*/ 244940 h 312110"/>
                <a:gd name="connsiteX25" fmla="*/ 283504 w 297346"/>
                <a:gd name="connsiteY25" fmla="*/ 247547 h 312110"/>
                <a:gd name="connsiteX26" fmla="*/ 261724 w 297346"/>
                <a:gd name="connsiteY26" fmla="*/ 267635 h 312110"/>
                <a:gd name="connsiteX27" fmla="*/ 267844 w 297346"/>
                <a:gd name="connsiteY27" fmla="*/ 277607 h 312110"/>
                <a:gd name="connsiteX28" fmla="*/ 263596 w 297346"/>
                <a:gd name="connsiteY28" fmla="*/ 294383 h 312110"/>
                <a:gd name="connsiteX29" fmla="*/ 123196 w 297346"/>
                <a:gd name="connsiteY29" fmla="*/ 311663 h 312110"/>
                <a:gd name="connsiteX30" fmla="*/ 110092 w 297346"/>
                <a:gd name="connsiteY30" fmla="*/ 311879 h 312110"/>
                <a:gd name="connsiteX31" fmla="*/ 58720 w 297346"/>
                <a:gd name="connsiteY31" fmla="*/ 289631 h 312110"/>
                <a:gd name="connsiteX32" fmla="*/ 73120 w 297346"/>
                <a:gd name="connsiteY32" fmla="*/ 297083 h 312110"/>
                <a:gd name="connsiteX33" fmla="*/ 80968 w 297346"/>
                <a:gd name="connsiteY33" fmla="*/ 301943 h 312110"/>
                <a:gd name="connsiteX34" fmla="*/ 110092 w 297346"/>
                <a:gd name="connsiteY34" fmla="*/ 308387 h 312110"/>
                <a:gd name="connsiteX35" fmla="*/ 123268 w 297346"/>
                <a:gd name="connsiteY35" fmla="*/ 308171 h 312110"/>
                <a:gd name="connsiteX36" fmla="*/ 260608 w 297346"/>
                <a:gd name="connsiteY36" fmla="*/ 292439 h 312110"/>
                <a:gd name="connsiteX37" fmla="*/ 259769 w 297346"/>
                <a:gd name="connsiteY37" fmla="*/ 270666 h 312110"/>
                <a:gd name="connsiteX38" fmla="*/ 256648 w 297346"/>
                <a:gd name="connsiteY38" fmla="*/ 268427 h 312110"/>
                <a:gd name="connsiteX39" fmla="*/ 255784 w 297346"/>
                <a:gd name="connsiteY39" fmla="*/ 266483 h 312110"/>
                <a:gd name="connsiteX40" fmla="*/ 257332 w 297346"/>
                <a:gd name="connsiteY40" fmla="*/ 265079 h 312110"/>
                <a:gd name="connsiteX41" fmla="*/ 280156 w 297346"/>
                <a:gd name="connsiteY41" fmla="*/ 246287 h 312110"/>
                <a:gd name="connsiteX42" fmla="*/ 280516 w 297346"/>
                <a:gd name="connsiteY42" fmla="*/ 234839 h 312110"/>
                <a:gd name="connsiteX43" fmla="*/ 269320 w 297346"/>
                <a:gd name="connsiteY43" fmla="*/ 228755 h 312110"/>
                <a:gd name="connsiteX44" fmla="*/ 267736 w 297346"/>
                <a:gd name="connsiteY44" fmla="*/ 227063 h 312110"/>
                <a:gd name="connsiteX45" fmla="*/ 269104 w 297346"/>
                <a:gd name="connsiteY45" fmla="*/ 225191 h 312110"/>
                <a:gd name="connsiteX46" fmla="*/ 291352 w 297346"/>
                <a:gd name="connsiteY46" fmla="*/ 202907 h 312110"/>
                <a:gd name="connsiteX47" fmla="*/ 291352 w 297346"/>
                <a:gd name="connsiteY47" fmla="*/ 202907 h 312110"/>
                <a:gd name="connsiteX48" fmla="*/ 274864 w 297346"/>
                <a:gd name="connsiteY48" fmla="*/ 187355 h 312110"/>
                <a:gd name="connsiteX49" fmla="*/ 273492 w 297346"/>
                <a:gd name="connsiteY49" fmla="*/ 185270 h 312110"/>
                <a:gd name="connsiteX50" fmla="*/ 274612 w 297346"/>
                <a:gd name="connsiteY50" fmla="*/ 183971 h 312110"/>
                <a:gd name="connsiteX51" fmla="*/ 293476 w 297346"/>
                <a:gd name="connsiteY51" fmla="*/ 165683 h 312110"/>
                <a:gd name="connsiteX52" fmla="*/ 287752 w 297346"/>
                <a:gd name="connsiteY52" fmla="*/ 146711 h 312110"/>
                <a:gd name="connsiteX53" fmla="*/ 231232 w 297346"/>
                <a:gd name="connsiteY53" fmla="*/ 140627 h 312110"/>
                <a:gd name="connsiteX54" fmla="*/ 226516 w 297346"/>
                <a:gd name="connsiteY54" fmla="*/ 141239 h 312110"/>
                <a:gd name="connsiteX55" fmla="*/ 174316 w 297346"/>
                <a:gd name="connsiteY55" fmla="*/ 131051 h 312110"/>
                <a:gd name="connsiteX56" fmla="*/ 175288 w 297346"/>
                <a:gd name="connsiteY56" fmla="*/ 102071 h 312110"/>
                <a:gd name="connsiteX57" fmla="*/ 178708 w 297346"/>
                <a:gd name="connsiteY57" fmla="*/ 64559 h 312110"/>
                <a:gd name="connsiteX58" fmla="*/ 138568 w 297346"/>
                <a:gd name="connsiteY58" fmla="*/ 3755 h 312110"/>
                <a:gd name="connsiteX59" fmla="*/ 129928 w 297346"/>
                <a:gd name="connsiteY59" fmla="*/ 7643 h 312110"/>
                <a:gd name="connsiteX60" fmla="*/ 129244 w 297346"/>
                <a:gd name="connsiteY60" fmla="*/ 35003 h 312110"/>
                <a:gd name="connsiteX61" fmla="*/ 131152 w 297346"/>
                <a:gd name="connsiteY61" fmla="*/ 50231 h 312110"/>
                <a:gd name="connsiteX62" fmla="*/ 85396 w 297346"/>
                <a:gd name="connsiteY62" fmla="*/ 151391 h 312110"/>
                <a:gd name="connsiteX63" fmla="*/ 14260 w 297346"/>
                <a:gd name="connsiteY63" fmla="*/ 161795 h 312110"/>
                <a:gd name="connsiteX64" fmla="*/ 3748 w 297346"/>
                <a:gd name="connsiteY64" fmla="*/ 292439 h 312110"/>
                <a:gd name="connsiteX65" fmla="*/ 58720 w 297346"/>
                <a:gd name="connsiteY65" fmla="*/ 289631 h 31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7346" h="312110">
                  <a:moveTo>
                    <a:pt x="105304" y="312095"/>
                  </a:moveTo>
                  <a:cubicBezTo>
                    <a:pt x="96192" y="312332"/>
                    <a:pt x="87206" y="309906"/>
                    <a:pt x="79456" y="305111"/>
                  </a:cubicBezTo>
                  <a:cubicBezTo>
                    <a:pt x="77116" y="303851"/>
                    <a:pt x="74308" y="302015"/>
                    <a:pt x="71284" y="300071"/>
                  </a:cubicBezTo>
                  <a:cubicBezTo>
                    <a:pt x="66856" y="297191"/>
                    <a:pt x="60808" y="293231"/>
                    <a:pt x="58720" y="293231"/>
                  </a:cubicBezTo>
                  <a:cubicBezTo>
                    <a:pt x="47632" y="293231"/>
                    <a:pt x="2380" y="296219"/>
                    <a:pt x="1912" y="296255"/>
                  </a:cubicBezTo>
                  <a:cubicBezTo>
                    <a:pt x="1390" y="296276"/>
                    <a:pt x="882" y="296078"/>
                    <a:pt x="508" y="295715"/>
                  </a:cubicBezTo>
                  <a:cubicBezTo>
                    <a:pt x="151" y="295337"/>
                    <a:pt x="-29" y="294829"/>
                    <a:pt x="4" y="294311"/>
                  </a:cubicBezTo>
                  <a:lnTo>
                    <a:pt x="10804" y="159779"/>
                  </a:lnTo>
                  <a:cubicBezTo>
                    <a:pt x="10879" y="158843"/>
                    <a:pt x="11664" y="158119"/>
                    <a:pt x="12604" y="158123"/>
                  </a:cubicBezTo>
                  <a:cubicBezTo>
                    <a:pt x="29236" y="158123"/>
                    <a:pt x="74272" y="156359"/>
                    <a:pt x="82984" y="148619"/>
                  </a:cubicBezTo>
                  <a:cubicBezTo>
                    <a:pt x="106564" y="127739"/>
                    <a:pt x="130684" y="82307"/>
                    <a:pt x="127552" y="50519"/>
                  </a:cubicBezTo>
                  <a:cubicBezTo>
                    <a:pt x="127048" y="45155"/>
                    <a:pt x="126328" y="40223"/>
                    <a:pt x="125680" y="35435"/>
                  </a:cubicBezTo>
                  <a:cubicBezTo>
                    <a:pt x="123772" y="22043"/>
                    <a:pt x="122260" y="11495"/>
                    <a:pt x="127084" y="5339"/>
                  </a:cubicBezTo>
                  <a:cubicBezTo>
                    <a:pt x="129892" y="2106"/>
                    <a:pt x="133927" y="201"/>
                    <a:pt x="138208" y="83"/>
                  </a:cubicBezTo>
                  <a:cubicBezTo>
                    <a:pt x="158620" y="-2041"/>
                    <a:pt x="179464" y="37307"/>
                    <a:pt x="182308" y="64127"/>
                  </a:cubicBezTo>
                  <a:cubicBezTo>
                    <a:pt x="183640" y="76799"/>
                    <a:pt x="181084" y="90551"/>
                    <a:pt x="178708" y="102647"/>
                  </a:cubicBezTo>
                  <a:cubicBezTo>
                    <a:pt x="176332" y="114743"/>
                    <a:pt x="174604" y="124643"/>
                    <a:pt x="177304" y="129143"/>
                  </a:cubicBezTo>
                  <a:cubicBezTo>
                    <a:pt x="182488" y="137747"/>
                    <a:pt x="197500" y="140339"/>
                    <a:pt x="226048" y="137567"/>
                  </a:cubicBezTo>
                  <a:lnTo>
                    <a:pt x="230764" y="137099"/>
                  </a:lnTo>
                  <a:cubicBezTo>
                    <a:pt x="257008" y="134507"/>
                    <a:pt x="279688" y="132275"/>
                    <a:pt x="290344" y="144299"/>
                  </a:cubicBezTo>
                  <a:cubicBezTo>
                    <a:pt x="295992" y="150192"/>
                    <a:pt x="298433" y="158457"/>
                    <a:pt x="296896" y="166475"/>
                  </a:cubicBezTo>
                  <a:cubicBezTo>
                    <a:pt x="295636" y="171947"/>
                    <a:pt x="291604" y="179399"/>
                    <a:pt x="279976" y="185375"/>
                  </a:cubicBezTo>
                  <a:cubicBezTo>
                    <a:pt x="285736" y="187751"/>
                    <a:pt x="295024" y="193115"/>
                    <a:pt x="294844" y="202943"/>
                  </a:cubicBezTo>
                  <a:cubicBezTo>
                    <a:pt x="294592" y="216659"/>
                    <a:pt x="282928" y="223643"/>
                    <a:pt x="275620" y="226703"/>
                  </a:cubicBezTo>
                  <a:cubicBezTo>
                    <a:pt x="283158" y="229237"/>
                    <a:pt x="287215" y="237402"/>
                    <a:pt x="284677" y="244940"/>
                  </a:cubicBezTo>
                  <a:cubicBezTo>
                    <a:pt x="284375" y="245847"/>
                    <a:pt x="283983" y="246719"/>
                    <a:pt x="283504" y="247547"/>
                  </a:cubicBezTo>
                  <a:cubicBezTo>
                    <a:pt x="279727" y="257241"/>
                    <a:pt x="271692" y="264650"/>
                    <a:pt x="261724" y="267635"/>
                  </a:cubicBezTo>
                  <a:cubicBezTo>
                    <a:pt x="264733" y="270259"/>
                    <a:pt x="266868" y="273737"/>
                    <a:pt x="267844" y="277607"/>
                  </a:cubicBezTo>
                  <a:cubicBezTo>
                    <a:pt x="268895" y="283550"/>
                    <a:pt x="267351" y="289656"/>
                    <a:pt x="263596" y="294383"/>
                  </a:cubicBezTo>
                  <a:cubicBezTo>
                    <a:pt x="254020" y="308207"/>
                    <a:pt x="187312" y="310871"/>
                    <a:pt x="123196" y="311663"/>
                  </a:cubicBezTo>
                  <a:cubicBezTo>
                    <a:pt x="117328" y="311663"/>
                    <a:pt x="112792" y="311663"/>
                    <a:pt x="110092" y="311879"/>
                  </a:cubicBezTo>
                  <a:close/>
                  <a:moveTo>
                    <a:pt x="58720" y="289631"/>
                  </a:moveTo>
                  <a:cubicBezTo>
                    <a:pt x="61636" y="289631"/>
                    <a:pt x="66172" y="292439"/>
                    <a:pt x="73120" y="297083"/>
                  </a:cubicBezTo>
                  <a:cubicBezTo>
                    <a:pt x="76036" y="298955"/>
                    <a:pt x="78808" y="300683"/>
                    <a:pt x="80968" y="301943"/>
                  </a:cubicBezTo>
                  <a:cubicBezTo>
                    <a:pt x="89694" y="307260"/>
                    <a:pt x="99936" y="309528"/>
                    <a:pt x="110092" y="308387"/>
                  </a:cubicBezTo>
                  <a:cubicBezTo>
                    <a:pt x="112792" y="308387"/>
                    <a:pt x="117292" y="308387"/>
                    <a:pt x="123268" y="308171"/>
                  </a:cubicBezTo>
                  <a:cubicBezTo>
                    <a:pt x="158152" y="307739"/>
                    <a:pt x="250816" y="306587"/>
                    <a:pt x="260608" y="292439"/>
                  </a:cubicBezTo>
                  <a:cubicBezTo>
                    <a:pt x="266389" y="286196"/>
                    <a:pt x="266015" y="276447"/>
                    <a:pt x="259769" y="270666"/>
                  </a:cubicBezTo>
                  <a:cubicBezTo>
                    <a:pt x="258826" y="269791"/>
                    <a:pt x="257778" y="269039"/>
                    <a:pt x="256648" y="268427"/>
                  </a:cubicBezTo>
                  <a:cubicBezTo>
                    <a:pt x="255967" y="268038"/>
                    <a:pt x="255618" y="267249"/>
                    <a:pt x="255784" y="266483"/>
                  </a:cubicBezTo>
                  <a:cubicBezTo>
                    <a:pt x="255928" y="265719"/>
                    <a:pt x="256558" y="265147"/>
                    <a:pt x="257332" y="265079"/>
                  </a:cubicBezTo>
                  <a:cubicBezTo>
                    <a:pt x="267711" y="263253"/>
                    <a:pt x="276372" y="256122"/>
                    <a:pt x="280156" y="246287"/>
                  </a:cubicBezTo>
                  <a:cubicBezTo>
                    <a:pt x="282114" y="242751"/>
                    <a:pt x="282251" y="238489"/>
                    <a:pt x="280516" y="234839"/>
                  </a:cubicBezTo>
                  <a:cubicBezTo>
                    <a:pt x="277420" y="229655"/>
                    <a:pt x="269428" y="228755"/>
                    <a:pt x="269320" y="228755"/>
                  </a:cubicBezTo>
                  <a:cubicBezTo>
                    <a:pt x="268445" y="228665"/>
                    <a:pt x="267768" y="227945"/>
                    <a:pt x="267736" y="227063"/>
                  </a:cubicBezTo>
                  <a:cubicBezTo>
                    <a:pt x="267689" y="226191"/>
                    <a:pt x="268261" y="225410"/>
                    <a:pt x="269104" y="225191"/>
                  </a:cubicBezTo>
                  <a:cubicBezTo>
                    <a:pt x="269356" y="225191"/>
                    <a:pt x="291028" y="220007"/>
                    <a:pt x="291352" y="202907"/>
                  </a:cubicBezTo>
                  <a:lnTo>
                    <a:pt x="291352" y="202907"/>
                  </a:lnTo>
                  <a:cubicBezTo>
                    <a:pt x="291568" y="191891"/>
                    <a:pt x="275008" y="187427"/>
                    <a:pt x="274864" y="187355"/>
                  </a:cubicBezTo>
                  <a:cubicBezTo>
                    <a:pt x="273910" y="187157"/>
                    <a:pt x="273294" y="186224"/>
                    <a:pt x="273492" y="185270"/>
                  </a:cubicBezTo>
                  <a:cubicBezTo>
                    <a:pt x="273615" y="184673"/>
                    <a:pt x="274039" y="184179"/>
                    <a:pt x="274612" y="183971"/>
                  </a:cubicBezTo>
                  <a:cubicBezTo>
                    <a:pt x="285232" y="179543"/>
                    <a:pt x="291748" y="173171"/>
                    <a:pt x="293476" y="165683"/>
                  </a:cubicBezTo>
                  <a:cubicBezTo>
                    <a:pt x="294754" y="158807"/>
                    <a:pt x="292619" y="151736"/>
                    <a:pt x="287752" y="146711"/>
                  </a:cubicBezTo>
                  <a:cubicBezTo>
                    <a:pt x="278320" y="135911"/>
                    <a:pt x="256504" y="138107"/>
                    <a:pt x="231232" y="140627"/>
                  </a:cubicBezTo>
                  <a:lnTo>
                    <a:pt x="226516" y="141239"/>
                  </a:lnTo>
                  <a:cubicBezTo>
                    <a:pt x="196420" y="144155"/>
                    <a:pt x="180328" y="141023"/>
                    <a:pt x="174316" y="131051"/>
                  </a:cubicBezTo>
                  <a:cubicBezTo>
                    <a:pt x="170932" y="125399"/>
                    <a:pt x="172840" y="115103"/>
                    <a:pt x="175288" y="102071"/>
                  </a:cubicBezTo>
                  <a:cubicBezTo>
                    <a:pt x="177484" y="90191"/>
                    <a:pt x="180004" y="76871"/>
                    <a:pt x="178708" y="64559"/>
                  </a:cubicBezTo>
                  <a:cubicBezTo>
                    <a:pt x="176152" y="40367"/>
                    <a:pt x="156280" y="1919"/>
                    <a:pt x="138568" y="3755"/>
                  </a:cubicBezTo>
                  <a:cubicBezTo>
                    <a:pt x="135270" y="3780"/>
                    <a:pt x="132135" y="5191"/>
                    <a:pt x="129928" y="7643"/>
                  </a:cubicBezTo>
                  <a:cubicBezTo>
                    <a:pt x="126040" y="12575"/>
                    <a:pt x="127444" y="22475"/>
                    <a:pt x="129244" y="35003"/>
                  </a:cubicBezTo>
                  <a:cubicBezTo>
                    <a:pt x="129892" y="39611"/>
                    <a:pt x="130612" y="44831"/>
                    <a:pt x="131152" y="50231"/>
                  </a:cubicBezTo>
                  <a:cubicBezTo>
                    <a:pt x="133780" y="77195"/>
                    <a:pt x="116032" y="124247"/>
                    <a:pt x="85396" y="151391"/>
                  </a:cubicBezTo>
                  <a:cubicBezTo>
                    <a:pt x="74812" y="160787"/>
                    <a:pt x="24196" y="161723"/>
                    <a:pt x="14260" y="161795"/>
                  </a:cubicBezTo>
                  <a:lnTo>
                    <a:pt x="3748" y="292439"/>
                  </a:lnTo>
                  <a:cubicBezTo>
                    <a:pt x="12928" y="291935"/>
                    <a:pt x="48748" y="289631"/>
                    <a:pt x="58720" y="289631"/>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09" name="任意多边形: 形状 108">
              <a:extLst>
                <a:ext uri="{FF2B5EF4-FFF2-40B4-BE49-F238E27FC236}">
                  <a16:creationId xmlns:a16="http://schemas.microsoft.com/office/drawing/2014/main" id="{FE3EE81D-875A-48D8-8D21-4628EF93DF8C}"/>
                </a:ext>
              </a:extLst>
            </p:cNvPr>
            <p:cNvSpPr/>
            <p:nvPr/>
          </p:nvSpPr>
          <p:spPr>
            <a:xfrm>
              <a:off x="10348968" y="3524026"/>
              <a:ext cx="42176" cy="7274"/>
            </a:xfrm>
            <a:custGeom>
              <a:avLst/>
              <a:gdLst>
                <a:gd name="connsiteX0" fmla="*/ 1800 w 42176"/>
                <a:gd name="connsiteY0" fmla="*/ 7275 h 7274"/>
                <a:gd name="connsiteX1" fmla="*/ 0 w 42176"/>
                <a:gd name="connsiteY1" fmla="*/ 5475 h 7274"/>
                <a:gd name="connsiteX2" fmla="*/ 1800 w 42176"/>
                <a:gd name="connsiteY2" fmla="*/ 3675 h 7274"/>
                <a:gd name="connsiteX3" fmla="*/ 39780 w 42176"/>
                <a:gd name="connsiteY3" fmla="*/ 75 h 7274"/>
                <a:gd name="connsiteX4" fmla="*/ 42102 w 42176"/>
                <a:gd name="connsiteY4" fmla="*/ 1353 h 7274"/>
                <a:gd name="connsiteX5" fmla="*/ 40824 w 42176"/>
                <a:gd name="connsiteY5" fmla="*/ 3675 h 7274"/>
                <a:gd name="connsiteX6" fmla="*/ 1872 w 42176"/>
                <a:gd name="connsiteY6" fmla="*/ 7275 h 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76" h="7274">
                  <a:moveTo>
                    <a:pt x="1800" y="7275"/>
                  </a:moveTo>
                  <a:cubicBezTo>
                    <a:pt x="806" y="7275"/>
                    <a:pt x="0" y="6468"/>
                    <a:pt x="0" y="5475"/>
                  </a:cubicBezTo>
                  <a:cubicBezTo>
                    <a:pt x="0" y="4481"/>
                    <a:pt x="806" y="3675"/>
                    <a:pt x="1800" y="3675"/>
                  </a:cubicBezTo>
                  <a:cubicBezTo>
                    <a:pt x="29124" y="3099"/>
                    <a:pt x="39672" y="75"/>
                    <a:pt x="39780" y="75"/>
                  </a:cubicBezTo>
                  <a:cubicBezTo>
                    <a:pt x="40774" y="-214"/>
                    <a:pt x="41814" y="359"/>
                    <a:pt x="42102" y="1353"/>
                  </a:cubicBezTo>
                  <a:cubicBezTo>
                    <a:pt x="42390" y="2346"/>
                    <a:pt x="41818" y="3386"/>
                    <a:pt x="40824" y="3675"/>
                  </a:cubicBezTo>
                  <a:cubicBezTo>
                    <a:pt x="40356" y="3675"/>
                    <a:pt x="29808" y="6843"/>
                    <a:pt x="1872" y="7275"/>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10" name="任意多边形: 形状 109">
              <a:extLst>
                <a:ext uri="{FF2B5EF4-FFF2-40B4-BE49-F238E27FC236}">
                  <a16:creationId xmlns:a16="http://schemas.microsoft.com/office/drawing/2014/main" id="{6FCEA993-F742-4284-B37D-EFDC397E41AF}"/>
                </a:ext>
              </a:extLst>
            </p:cNvPr>
            <p:cNvSpPr/>
            <p:nvPr/>
          </p:nvSpPr>
          <p:spPr>
            <a:xfrm>
              <a:off x="10351488" y="3565373"/>
              <a:ext cx="33705" cy="6787"/>
            </a:xfrm>
            <a:custGeom>
              <a:avLst/>
              <a:gdLst>
                <a:gd name="connsiteX0" fmla="*/ 3852 w 33705"/>
                <a:gd name="connsiteY0" fmla="*/ 6788 h 6787"/>
                <a:gd name="connsiteX1" fmla="*/ 1800 w 33705"/>
                <a:gd name="connsiteY1" fmla="*/ 6788 h 6787"/>
                <a:gd name="connsiteX2" fmla="*/ 0 w 33705"/>
                <a:gd name="connsiteY2" fmla="*/ 4988 h 6787"/>
                <a:gd name="connsiteX3" fmla="*/ 1800 w 33705"/>
                <a:gd name="connsiteY3" fmla="*/ 3188 h 6787"/>
                <a:gd name="connsiteX4" fmla="*/ 1800 w 33705"/>
                <a:gd name="connsiteY4" fmla="*/ 3188 h 6787"/>
                <a:gd name="connsiteX5" fmla="*/ 31320 w 33705"/>
                <a:gd name="connsiteY5" fmla="*/ 92 h 6787"/>
                <a:gd name="connsiteX6" fmla="*/ 33588 w 33705"/>
                <a:gd name="connsiteY6" fmla="*/ 1208 h 6787"/>
                <a:gd name="connsiteX7" fmla="*/ 32602 w 33705"/>
                <a:gd name="connsiteY7" fmla="*/ 3444 h 6787"/>
                <a:gd name="connsiteX8" fmla="*/ 32508 w 33705"/>
                <a:gd name="connsiteY8" fmla="*/ 3476 h 6787"/>
                <a:gd name="connsiteX9" fmla="*/ 3852 w 33705"/>
                <a:gd name="connsiteY9" fmla="*/ 6788 h 6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705" h="6787">
                  <a:moveTo>
                    <a:pt x="3852" y="6788"/>
                  </a:moveTo>
                  <a:lnTo>
                    <a:pt x="1800" y="6788"/>
                  </a:lnTo>
                  <a:cubicBezTo>
                    <a:pt x="806" y="6788"/>
                    <a:pt x="0" y="5982"/>
                    <a:pt x="0" y="4988"/>
                  </a:cubicBezTo>
                  <a:cubicBezTo>
                    <a:pt x="0" y="3994"/>
                    <a:pt x="806" y="3188"/>
                    <a:pt x="1800" y="3188"/>
                  </a:cubicBezTo>
                  <a:lnTo>
                    <a:pt x="1800" y="3188"/>
                  </a:lnTo>
                  <a:cubicBezTo>
                    <a:pt x="11740" y="3685"/>
                    <a:pt x="21697" y="2641"/>
                    <a:pt x="31320" y="92"/>
                  </a:cubicBezTo>
                  <a:cubicBezTo>
                    <a:pt x="32252" y="-218"/>
                    <a:pt x="33264" y="279"/>
                    <a:pt x="33588" y="1208"/>
                  </a:cubicBezTo>
                  <a:cubicBezTo>
                    <a:pt x="33934" y="2097"/>
                    <a:pt x="33491" y="3098"/>
                    <a:pt x="32602" y="3444"/>
                  </a:cubicBezTo>
                  <a:cubicBezTo>
                    <a:pt x="32569" y="3454"/>
                    <a:pt x="32540" y="3465"/>
                    <a:pt x="32508" y="3476"/>
                  </a:cubicBezTo>
                  <a:cubicBezTo>
                    <a:pt x="32112" y="3620"/>
                    <a:pt x="23112" y="6788"/>
                    <a:pt x="3852" y="6788"/>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11" name="任意多边形: 形状 110">
              <a:extLst>
                <a:ext uri="{FF2B5EF4-FFF2-40B4-BE49-F238E27FC236}">
                  <a16:creationId xmlns:a16="http://schemas.microsoft.com/office/drawing/2014/main" id="{B1065611-452C-4B36-AFFA-470AB0656E4E}"/>
                </a:ext>
              </a:extLst>
            </p:cNvPr>
            <p:cNvSpPr/>
            <p:nvPr/>
          </p:nvSpPr>
          <p:spPr>
            <a:xfrm>
              <a:off x="10351488" y="3605166"/>
              <a:ext cx="21876" cy="6012"/>
            </a:xfrm>
            <a:custGeom>
              <a:avLst/>
              <a:gdLst>
                <a:gd name="connsiteX0" fmla="*/ 1800 w 21876"/>
                <a:gd name="connsiteY0" fmla="*/ 5983 h 6012"/>
                <a:gd name="connsiteX1" fmla="*/ 0 w 21876"/>
                <a:gd name="connsiteY1" fmla="*/ 4183 h 6012"/>
                <a:gd name="connsiteX2" fmla="*/ 1800 w 21876"/>
                <a:gd name="connsiteY2" fmla="*/ 2383 h 6012"/>
                <a:gd name="connsiteX3" fmla="*/ 19440 w 21876"/>
                <a:gd name="connsiteY3" fmla="*/ 115 h 6012"/>
                <a:gd name="connsiteX4" fmla="*/ 21762 w 21876"/>
                <a:gd name="connsiteY4" fmla="*/ 1177 h 6012"/>
                <a:gd name="connsiteX5" fmla="*/ 20700 w 21876"/>
                <a:gd name="connsiteY5" fmla="*/ 3499 h 6012"/>
                <a:gd name="connsiteX6" fmla="*/ 1800 w 21876"/>
                <a:gd name="connsiteY6" fmla="*/ 5983 h 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76" h="6012">
                  <a:moveTo>
                    <a:pt x="1800" y="5983"/>
                  </a:moveTo>
                  <a:cubicBezTo>
                    <a:pt x="806" y="5983"/>
                    <a:pt x="0" y="5176"/>
                    <a:pt x="0" y="4183"/>
                  </a:cubicBezTo>
                  <a:cubicBezTo>
                    <a:pt x="18" y="3196"/>
                    <a:pt x="814" y="2401"/>
                    <a:pt x="1800" y="2383"/>
                  </a:cubicBezTo>
                  <a:cubicBezTo>
                    <a:pt x="7762" y="2563"/>
                    <a:pt x="13716" y="1799"/>
                    <a:pt x="19440" y="115"/>
                  </a:cubicBezTo>
                  <a:cubicBezTo>
                    <a:pt x="20376" y="-235"/>
                    <a:pt x="21413" y="241"/>
                    <a:pt x="21762" y="1177"/>
                  </a:cubicBezTo>
                  <a:cubicBezTo>
                    <a:pt x="22111" y="2113"/>
                    <a:pt x="21636" y="3149"/>
                    <a:pt x="20700" y="3499"/>
                  </a:cubicBezTo>
                  <a:cubicBezTo>
                    <a:pt x="14576" y="5345"/>
                    <a:pt x="8194" y="6184"/>
                    <a:pt x="1800" y="5983"/>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12" name="任意多边形: 形状 111">
              <a:extLst>
                <a:ext uri="{FF2B5EF4-FFF2-40B4-BE49-F238E27FC236}">
                  <a16:creationId xmlns:a16="http://schemas.microsoft.com/office/drawing/2014/main" id="{251D5406-90EA-446B-B755-9EFA70F6B6EA}"/>
                </a:ext>
              </a:extLst>
            </p:cNvPr>
            <p:cNvSpPr/>
            <p:nvPr/>
          </p:nvSpPr>
          <p:spPr>
            <a:xfrm>
              <a:off x="9998003" y="3479208"/>
              <a:ext cx="162107" cy="178992"/>
            </a:xfrm>
            <a:custGeom>
              <a:avLst/>
              <a:gdLst>
                <a:gd name="connsiteX0" fmla="*/ 162108 w 162107"/>
                <a:gd name="connsiteY0" fmla="*/ 172296 h 178992"/>
                <a:gd name="connsiteX1" fmla="*/ 0 w 162107"/>
                <a:gd name="connsiteY1" fmla="*/ 178992 h 178992"/>
                <a:gd name="connsiteX2" fmla="*/ 0 w 162107"/>
                <a:gd name="connsiteY2" fmla="*/ 0 h 178992"/>
                <a:gd name="connsiteX3" fmla="*/ 162108 w 162107"/>
                <a:gd name="connsiteY3" fmla="*/ 6696 h 178992"/>
                <a:gd name="connsiteX4" fmla="*/ 162108 w 162107"/>
                <a:gd name="connsiteY4" fmla="*/ 172296 h 178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07" h="178992">
                  <a:moveTo>
                    <a:pt x="162108" y="172296"/>
                  </a:moveTo>
                  <a:lnTo>
                    <a:pt x="0" y="178992"/>
                  </a:lnTo>
                  <a:lnTo>
                    <a:pt x="0" y="0"/>
                  </a:lnTo>
                  <a:lnTo>
                    <a:pt x="162108" y="6696"/>
                  </a:lnTo>
                  <a:lnTo>
                    <a:pt x="162108" y="172296"/>
                  </a:lnTo>
                  <a:close/>
                </a:path>
              </a:pathLst>
            </a:custGeom>
            <a:solidFill>
              <a:schemeClr val="accent1"/>
            </a:solidFill>
            <a:ln w="3596" cap="flat">
              <a:noFill/>
              <a:prstDash val="solid"/>
              <a:miter/>
            </a:ln>
          </p:spPr>
          <p:txBody>
            <a:bodyPr rtlCol="0" anchor="ctr"/>
            <a:lstStyle/>
            <a:p>
              <a:endParaRPr lang="zh-CN" altLang="en-US" sz="1600">
                <a:latin typeface="+mn-ea"/>
              </a:endParaRPr>
            </a:p>
          </p:txBody>
        </p:sp>
        <p:sp>
          <p:nvSpPr>
            <p:cNvPr id="113" name="任意多边形: 形状 112">
              <a:extLst>
                <a:ext uri="{FF2B5EF4-FFF2-40B4-BE49-F238E27FC236}">
                  <a16:creationId xmlns:a16="http://schemas.microsoft.com/office/drawing/2014/main" id="{E4C740B6-4DC1-4F35-8199-A34D8B35CDC0}"/>
                </a:ext>
              </a:extLst>
            </p:cNvPr>
            <p:cNvSpPr/>
            <p:nvPr/>
          </p:nvSpPr>
          <p:spPr>
            <a:xfrm>
              <a:off x="10095240" y="3501277"/>
              <a:ext cx="30239" cy="30239"/>
            </a:xfrm>
            <a:custGeom>
              <a:avLst/>
              <a:gdLst>
                <a:gd name="connsiteX0" fmla="*/ 30240 w 30239"/>
                <a:gd name="connsiteY0" fmla="*/ 15120 h 30239"/>
                <a:gd name="connsiteX1" fmla="*/ 15120 w 30239"/>
                <a:gd name="connsiteY1" fmla="*/ 30240 h 30239"/>
                <a:gd name="connsiteX2" fmla="*/ 0 w 30239"/>
                <a:gd name="connsiteY2" fmla="*/ 15120 h 30239"/>
                <a:gd name="connsiteX3" fmla="*/ 15120 w 30239"/>
                <a:gd name="connsiteY3" fmla="*/ 0 h 30239"/>
                <a:gd name="connsiteX4" fmla="*/ 30240 w 30239"/>
                <a:gd name="connsiteY4" fmla="*/ 15120 h 3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39" h="30239">
                  <a:moveTo>
                    <a:pt x="30240" y="15120"/>
                  </a:moveTo>
                  <a:cubicBezTo>
                    <a:pt x="30240" y="23471"/>
                    <a:pt x="23471" y="30240"/>
                    <a:pt x="15120" y="30240"/>
                  </a:cubicBezTo>
                  <a:cubicBezTo>
                    <a:pt x="6769" y="30240"/>
                    <a:pt x="0" y="23471"/>
                    <a:pt x="0" y="15120"/>
                  </a:cubicBezTo>
                  <a:cubicBezTo>
                    <a:pt x="0" y="6769"/>
                    <a:pt x="6769" y="0"/>
                    <a:pt x="15120" y="0"/>
                  </a:cubicBezTo>
                  <a:cubicBezTo>
                    <a:pt x="23471" y="0"/>
                    <a:pt x="30240" y="6769"/>
                    <a:pt x="30240" y="1512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14" name="任意多边形: 形状 113">
              <a:extLst>
                <a:ext uri="{FF2B5EF4-FFF2-40B4-BE49-F238E27FC236}">
                  <a16:creationId xmlns:a16="http://schemas.microsoft.com/office/drawing/2014/main" id="{42511733-B3D9-46F2-877C-EC37F0F6069D}"/>
                </a:ext>
              </a:extLst>
            </p:cNvPr>
            <p:cNvSpPr/>
            <p:nvPr/>
          </p:nvSpPr>
          <p:spPr>
            <a:xfrm>
              <a:off x="10093619" y="3499656"/>
              <a:ext cx="33408" cy="33408"/>
            </a:xfrm>
            <a:custGeom>
              <a:avLst/>
              <a:gdLst>
                <a:gd name="connsiteX0" fmla="*/ 16740 w 33408"/>
                <a:gd name="connsiteY0" fmla="*/ 33408 h 33408"/>
                <a:gd name="connsiteX1" fmla="*/ 0 w 33408"/>
                <a:gd name="connsiteY1" fmla="*/ 16740 h 33408"/>
                <a:gd name="connsiteX2" fmla="*/ 16668 w 33408"/>
                <a:gd name="connsiteY2" fmla="*/ 0 h 33408"/>
                <a:gd name="connsiteX3" fmla="*/ 33408 w 33408"/>
                <a:gd name="connsiteY3" fmla="*/ 16668 h 33408"/>
                <a:gd name="connsiteX4" fmla="*/ 33408 w 33408"/>
                <a:gd name="connsiteY4" fmla="*/ 16740 h 33408"/>
                <a:gd name="connsiteX5" fmla="*/ 16740 w 33408"/>
                <a:gd name="connsiteY5" fmla="*/ 33408 h 33408"/>
                <a:gd name="connsiteX6" fmla="*/ 16740 w 33408"/>
                <a:gd name="connsiteY6" fmla="*/ 3204 h 33408"/>
                <a:gd name="connsiteX7" fmla="*/ 3168 w 33408"/>
                <a:gd name="connsiteY7" fmla="*/ 16704 h 33408"/>
                <a:gd name="connsiteX8" fmla="*/ 16668 w 33408"/>
                <a:gd name="connsiteY8" fmla="*/ 30276 h 33408"/>
                <a:gd name="connsiteX9" fmla="*/ 30240 w 33408"/>
                <a:gd name="connsiteY9" fmla="*/ 16776 h 33408"/>
                <a:gd name="connsiteX10" fmla="*/ 30240 w 33408"/>
                <a:gd name="connsiteY10" fmla="*/ 16740 h 33408"/>
                <a:gd name="connsiteX11" fmla="*/ 16740 w 33408"/>
                <a:gd name="connsiteY11" fmla="*/ 3312 h 33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08" h="33408">
                  <a:moveTo>
                    <a:pt x="16740" y="33408"/>
                  </a:moveTo>
                  <a:cubicBezTo>
                    <a:pt x="7513" y="33430"/>
                    <a:pt x="22" y="25967"/>
                    <a:pt x="0" y="16740"/>
                  </a:cubicBezTo>
                  <a:cubicBezTo>
                    <a:pt x="-18" y="7513"/>
                    <a:pt x="7441" y="22"/>
                    <a:pt x="16668" y="0"/>
                  </a:cubicBezTo>
                  <a:cubicBezTo>
                    <a:pt x="25895" y="-22"/>
                    <a:pt x="33386" y="7441"/>
                    <a:pt x="33408" y="16668"/>
                  </a:cubicBezTo>
                  <a:cubicBezTo>
                    <a:pt x="33408" y="16693"/>
                    <a:pt x="33408" y="16715"/>
                    <a:pt x="33408" y="16740"/>
                  </a:cubicBezTo>
                  <a:cubicBezTo>
                    <a:pt x="33390" y="25938"/>
                    <a:pt x="25938" y="33386"/>
                    <a:pt x="16740" y="33408"/>
                  </a:cubicBezTo>
                  <a:close/>
                  <a:moveTo>
                    <a:pt x="16740" y="3204"/>
                  </a:moveTo>
                  <a:cubicBezTo>
                    <a:pt x="9263" y="3182"/>
                    <a:pt x="3190" y="9227"/>
                    <a:pt x="3168" y="16704"/>
                  </a:cubicBezTo>
                  <a:cubicBezTo>
                    <a:pt x="3146" y="24181"/>
                    <a:pt x="9191" y="30254"/>
                    <a:pt x="16668" y="30276"/>
                  </a:cubicBezTo>
                  <a:cubicBezTo>
                    <a:pt x="24145" y="30294"/>
                    <a:pt x="30218" y="24253"/>
                    <a:pt x="30240" y="16776"/>
                  </a:cubicBezTo>
                  <a:cubicBezTo>
                    <a:pt x="30240" y="16765"/>
                    <a:pt x="30240" y="16751"/>
                    <a:pt x="30240" y="16740"/>
                  </a:cubicBezTo>
                  <a:cubicBezTo>
                    <a:pt x="30161" y="9328"/>
                    <a:pt x="24152" y="3352"/>
                    <a:pt x="16740" y="3312"/>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15" name="任意多边形: 形状 114">
              <a:extLst>
                <a:ext uri="{FF2B5EF4-FFF2-40B4-BE49-F238E27FC236}">
                  <a16:creationId xmlns:a16="http://schemas.microsoft.com/office/drawing/2014/main" id="{38459458-6EC2-465F-B8F0-179AAE088815}"/>
                </a:ext>
              </a:extLst>
            </p:cNvPr>
            <p:cNvSpPr/>
            <p:nvPr/>
          </p:nvSpPr>
          <p:spPr>
            <a:xfrm>
              <a:off x="10426584" y="3109920"/>
              <a:ext cx="68615" cy="68615"/>
            </a:xfrm>
            <a:custGeom>
              <a:avLst/>
              <a:gdLst>
                <a:gd name="connsiteX0" fmla="*/ 34272 w 68615"/>
                <a:gd name="connsiteY0" fmla="*/ 0 h 68615"/>
                <a:gd name="connsiteX1" fmla="*/ 68616 w 68615"/>
                <a:gd name="connsiteY1" fmla="*/ 34308 h 68615"/>
                <a:gd name="connsiteX2" fmla="*/ 34308 w 68615"/>
                <a:gd name="connsiteY2" fmla="*/ 68616 h 68615"/>
                <a:gd name="connsiteX3" fmla="*/ 0 w 68615"/>
                <a:gd name="connsiteY3" fmla="*/ 34308 h 68615"/>
                <a:gd name="connsiteX4" fmla="*/ 22176 w 68615"/>
                <a:gd name="connsiteY4" fmla="*/ 22176 h 68615"/>
                <a:gd name="connsiteX5" fmla="*/ 34272 w 68615"/>
                <a:gd name="connsiteY5" fmla="*/ 0 h 6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15" h="68615">
                  <a:moveTo>
                    <a:pt x="34272" y="0"/>
                  </a:moveTo>
                  <a:cubicBezTo>
                    <a:pt x="38041" y="17160"/>
                    <a:pt x="51451" y="30557"/>
                    <a:pt x="68616" y="34308"/>
                  </a:cubicBezTo>
                  <a:cubicBezTo>
                    <a:pt x="51466" y="38072"/>
                    <a:pt x="38070" y="51466"/>
                    <a:pt x="34308" y="68616"/>
                  </a:cubicBezTo>
                  <a:cubicBezTo>
                    <a:pt x="30546" y="51466"/>
                    <a:pt x="17150" y="38072"/>
                    <a:pt x="0" y="34308"/>
                  </a:cubicBezTo>
                  <a:cubicBezTo>
                    <a:pt x="0" y="34308"/>
                    <a:pt x="10800" y="33660"/>
                    <a:pt x="22176" y="22176"/>
                  </a:cubicBezTo>
                  <a:cubicBezTo>
                    <a:pt x="33552" y="10692"/>
                    <a:pt x="34272" y="0"/>
                    <a:pt x="34272" y="0"/>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116" name="任意多边形: 形状 115">
              <a:extLst>
                <a:ext uri="{FF2B5EF4-FFF2-40B4-BE49-F238E27FC236}">
                  <a16:creationId xmlns:a16="http://schemas.microsoft.com/office/drawing/2014/main" id="{B62F9D95-A72F-4B4A-BDB2-B4424BC0DDB3}"/>
                </a:ext>
              </a:extLst>
            </p:cNvPr>
            <p:cNvSpPr/>
            <p:nvPr/>
          </p:nvSpPr>
          <p:spPr>
            <a:xfrm>
              <a:off x="9837588" y="3153336"/>
              <a:ext cx="52488" cy="52488"/>
            </a:xfrm>
            <a:custGeom>
              <a:avLst/>
              <a:gdLst>
                <a:gd name="connsiteX0" fmla="*/ 26244 w 52488"/>
                <a:gd name="connsiteY0" fmla="*/ 0 h 52488"/>
                <a:gd name="connsiteX1" fmla="*/ 52488 w 52488"/>
                <a:gd name="connsiteY1" fmla="*/ 26244 h 52488"/>
                <a:gd name="connsiteX2" fmla="*/ 26244 w 52488"/>
                <a:gd name="connsiteY2" fmla="*/ 52488 h 52488"/>
                <a:gd name="connsiteX3" fmla="*/ 0 w 52488"/>
                <a:gd name="connsiteY3" fmla="*/ 26244 h 52488"/>
                <a:gd name="connsiteX4" fmla="*/ 26244 w 52488"/>
                <a:gd name="connsiteY4" fmla="*/ 0 h 52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88" h="52488">
                  <a:moveTo>
                    <a:pt x="26244" y="0"/>
                  </a:moveTo>
                  <a:cubicBezTo>
                    <a:pt x="29131" y="13115"/>
                    <a:pt x="39373" y="23358"/>
                    <a:pt x="52488" y="26244"/>
                  </a:cubicBezTo>
                  <a:cubicBezTo>
                    <a:pt x="39359" y="29105"/>
                    <a:pt x="29106" y="39360"/>
                    <a:pt x="26244" y="52488"/>
                  </a:cubicBezTo>
                  <a:cubicBezTo>
                    <a:pt x="23382" y="39360"/>
                    <a:pt x="13128" y="29105"/>
                    <a:pt x="0" y="26244"/>
                  </a:cubicBezTo>
                  <a:cubicBezTo>
                    <a:pt x="13115" y="23358"/>
                    <a:pt x="23357" y="13115"/>
                    <a:pt x="26244" y="0"/>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117" name="任意多边形: 形状 116">
              <a:extLst>
                <a:ext uri="{FF2B5EF4-FFF2-40B4-BE49-F238E27FC236}">
                  <a16:creationId xmlns:a16="http://schemas.microsoft.com/office/drawing/2014/main" id="{3926828E-C7F7-46E1-961E-0AA416F1427A}"/>
                </a:ext>
              </a:extLst>
            </p:cNvPr>
            <p:cNvSpPr/>
            <p:nvPr/>
          </p:nvSpPr>
          <p:spPr>
            <a:xfrm>
              <a:off x="9921648" y="3043644"/>
              <a:ext cx="41399" cy="41435"/>
            </a:xfrm>
            <a:custGeom>
              <a:avLst/>
              <a:gdLst>
                <a:gd name="connsiteX0" fmla="*/ 20700 w 41399"/>
                <a:gd name="connsiteY0" fmla="*/ 0 h 41435"/>
                <a:gd name="connsiteX1" fmla="*/ 41400 w 41399"/>
                <a:gd name="connsiteY1" fmla="*/ 20736 h 41435"/>
                <a:gd name="connsiteX2" fmla="*/ 20700 w 41399"/>
                <a:gd name="connsiteY2" fmla="*/ 41436 h 41435"/>
                <a:gd name="connsiteX3" fmla="*/ 0 w 41399"/>
                <a:gd name="connsiteY3" fmla="*/ 20736 h 41435"/>
                <a:gd name="connsiteX4" fmla="*/ 13356 w 41399"/>
                <a:gd name="connsiteY4" fmla="*/ 13536 h 41435"/>
                <a:gd name="connsiteX5" fmla="*/ 20700 w 41399"/>
                <a:gd name="connsiteY5" fmla="*/ 0 h 4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99" h="41435">
                  <a:moveTo>
                    <a:pt x="20700" y="0"/>
                  </a:moveTo>
                  <a:cubicBezTo>
                    <a:pt x="22964" y="10358"/>
                    <a:pt x="31046" y="18453"/>
                    <a:pt x="41400" y="20736"/>
                  </a:cubicBezTo>
                  <a:cubicBezTo>
                    <a:pt x="31039" y="22980"/>
                    <a:pt x="22943" y="31074"/>
                    <a:pt x="20700" y="41436"/>
                  </a:cubicBezTo>
                  <a:cubicBezTo>
                    <a:pt x="18421" y="31092"/>
                    <a:pt x="10343" y="23013"/>
                    <a:pt x="0" y="20736"/>
                  </a:cubicBezTo>
                  <a:cubicBezTo>
                    <a:pt x="5141" y="19927"/>
                    <a:pt x="9853" y="17387"/>
                    <a:pt x="13356" y="13536"/>
                  </a:cubicBezTo>
                  <a:cubicBezTo>
                    <a:pt x="17287" y="10002"/>
                    <a:pt x="19879" y="5222"/>
                    <a:pt x="20700" y="0"/>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118" name="任意多边形: 形状 117">
              <a:extLst>
                <a:ext uri="{FF2B5EF4-FFF2-40B4-BE49-F238E27FC236}">
                  <a16:creationId xmlns:a16="http://schemas.microsoft.com/office/drawing/2014/main" id="{2ADB69B9-1533-41E9-8E11-35E6FA10A1DD}"/>
                </a:ext>
              </a:extLst>
            </p:cNvPr>
            <p:cNvSpPr/>
            <p:nvPr/>
          </p:nvSpPr>
          <p:spPr>
            <a:xfrm>
              <a:off x="10196689" y="3087952"/>
              <a:ext cx="58440" cy="38653"/>
            </a:xfrm>
            <a:custGeom>
              <a:avLst/>
              <a:gdLst>
                <a:gd name="connsiteX0" fmla="*/ 35494 w 58440"/>
                <a:gd name="connsiteY0" fmla="*/ 38637 h 38653"/>
                <a:gd name="connsiteX1" fmla="*/ 34 w 58440"/>
                <a:gd name="connsiteY1" fmla="*/ 2025 h 38653"/>
                <a:gd name="connsiteX2" fmla="*/ 1258 w 58440"/>
                <a:gd name="connsiteY2" fmla="*/ 117 h 38653"/>
                <a:gd name="connsiteX3" fmla="*/ 3163 w 58440"/>
                <a:gd name="connsiteY3" fmla="*/ 1294 h 38653"/>
                <a:gd name="connsiteX4" fmla="*/ 3166 w 58440"/>
                <a:gd name="connsiteY4" fmla="*/ 1305 h 38653"/>
                <a:gd name="connsiteX5" fmla="*/ 35566 w 58440"/>
                <a:gd name="connsiteY5" fmla="*/ 35469 h 38653"/>
                <a:gd name="connsiteX6" fmla="*/ 48922 w 58440"/>
                <a:gd name="connsiteY6" fmla="*/ 29817 h 38653"/>
                <a:gd name="connsiteX7" fmla="*/ 54970 w 58440"/>
                <a:gd name="connsiteY7" fmla="*/ 1809 h 38653"/>
                <a:gd name="connsiteX8" fmla="*/ 56310 w 58440"/>
                <a:gd name="connsiteY8" fmla="*/ 13 h 38653"/>
                <a:gd name="connsiteX9" fmla="*/ 56338 w 58440"/>
                <a:gd name="connsiteY9" fmla="*/ 9 h 38653"/>
                <a:gd name="connsiteX10" fmla="*/ 58138 w 58440"/>
                <a:gd name="connsiteY10" fmla="*/ 1377 h 38653"/>
                <a:gd name="connsiteX11" fmla="*/ 51334 w 58440"/>
                <a:gd name="connsiteY11" fmla="*/ 31905 h 38653"/>
                <a:gd name="connsiteX12" fmla="*/ 35494 w 58440"/>
                <a:gd name="connsiteY12" fmla="*/ 38637 h 3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440" h="38653">
                  <a:moveTo>
                    <a:pt x="35494" y="38637"/>
                  </a:moveTo>
                  <a:cubicBezTo>
                    <a:pt x="8890" y="38637"/>
                    <a:pt x="394" y="3537"/>
                    <a:pt x="34" y="2025"/>
                  </a:cubicBezTo>
                  <a:cubicBezTo>
                    <a:pt x="-146" y="1162"/>
                    <a:pt x="398" y="314"/>
                    <a:pt x="1258" y="117"/>
                  </a:cubicBezTo>
                  <a:cubicBezTo>
                    <a:pt x="2108" y="-84"/>
                    <a:pt x="2961" y="443"/>
                    <a:pt x="3163" y="1294"/>
                  </a:cubicBezTo>
                  <a:cubicBezTo>
                    <a:pt x="3166" y="1298"/>
                    <a:pt x="3166" y="1301"/>
                    <a:pt x="3166" y="1305"/>
                  </a:cubicBezTo>
                  <a:cubicBezTo>
                    <a:pt x="3166" y="1629"/>
                    <a:pt x="11410" y="35469"/>
                    <a:pt x="35566" y="35469"/>
                  </a:cubicBezTo>
                  <a:cubicBezTo>
                    <a:pt x="40639" y="35664"/>
                    <a:pt x="45531" y="33593"/>
                    <a:pt x="48922" y="29817"/>
                  </a:cubicBezTo>
                  <a:cubicBezTo>
                    <a:pt x="57238" y="20349"/>
                    <a:pt x="55006" y="1989"/>
                    <a:pt x="54970" y="1809"/>
                  </a:cubicBezTo>
                  <a:cubicBezTo>
                    <a:pt x="54844" y="943"/>
                    <a:pt x="55442" y="139"/>
                    <a:pt x="56310" y="13"/>
                  </a:cubicBezTo>
                  <a:cubicBezTo>
                    <a:pt x="56320" y="11"/>
                    <a:pt x="56328" y="10"/>
                    <a:pt x="56338" y="9"/>
                  </a:cubicBezTo>
                  <a:cubicBezTo>
                    <a:pt x="57206" y="-80"/>
                    <a:pt x="57991" y="518"/>
                    <a:pt x="58138" y="1377"/>
                  </a:cubicBezTo>
                  <a:cubicBezTo>
                    <a:pt x="58138" y="2205"/>
                    <a:pt x="60622" y="21357"/>
                    <a:pt x="51334" y="31905"/>
                  </a:cubicBezTo>
                  <a:cubicBezTo>
                    <a:pt x="47331" y="36411"/>
                    <a:pt x="41517" y="38883"/>
                    <a:pt x="35494" y="38637"/>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19" name="任意多边形: 形状 118">
              <a:extLst>
                <a:ext uri="{FF2B5EF4-FFF2-40B4-BE49-F238E27FC236}">
                  <a16:creationId xmlns:a16="http://schemas.microsoft.com/office/drawing/2014/main" id="{46F5DCD1-4DFF-43CD-B45D-0A8E44D36C45}"/>
                </a:ext>
              </a:extLst>
            </p:cNvPr>
            <p:cNvSpPr/>
            <p:nvPr/>
          </p:nvSpPr>
          <p:spPr>
            <a:xfrm>
              <a:off x="10393363" y="3281158"/>
              <a:ext cx="81881" cy="89506"/>
            </a:xfrm>
            <a:custGeom>
              <a:avLst/>
              <a:gdLst>
                <a:gd name="connsiteX0" fmla="*/ 70480 w 81881"/>
                <a:gd name="connsiteY0" fmla="*/ 4191 h 89506"/>
                <a:gd name="connsiteX1" fmla="*/ 29476 w 81881"/>
                <a:gd name="connsiteY1" fmla="*/ 5559 h 89506"/>
                <a:gd name="connsiteX2" fmla="*/ 17164 w 81881"/>
                <a:gd name="connsiteY2" fmla="*/ 22335 h 89506"/>
                <a:gd name="connsiteX3" fmla="*/ 1036 w 81881"/>
                <a:gd name="connsiteY3" fmla="*/ 60387 h 89506"/>
                <a:gd name="connsiteX4" fmla="*/ 2044 w 81881"/>
                <a:gd name="connsiteY4" fmla="*/ 70323 h 89506"/>
                <a:gd name="connsiteX5" fmla="*/ 12412 w 81881"/>
                <a:gd name="connsiteY5" fmla="*/ 65139 h 89506"/>
                <a:gd name="connsiteX6" fmla="*/ 21916 w 81881"/>
                <a:gd name="connsiteY6" fmla="*/ 43899 h 89506"/>
                <a:gd name="connsiteX7" fmla="*/ 11116 w 81881"/>
                <a:gd name="connsiteY7" fmla="*/ 77523 h 89506"/>
                <a:gd name="connsiteX8" fmla="*/ 11116 w 81881"/>
                <a:gd name="connsiteY8" fmla="*/ 81843 h 89506"/>
                <a:gd name="connsiteX9" fmla="*/ 18316 w 81881"/>
                <a:gd name="connsiteY9" fmla="*/ 83751 h 89506"/>
                <a:gd name="connsiteX10" fmla="*/ 24076 w 81881"/>
                <a:gd name="connsiteY10" fmla="*/ 77811 h 89506"/>
                <a:gd name="connsiteX11" fmla="*/ 38476 w 81881"/>
                <a:gd name="connsiteY11" fmla="*/ 46635 h 89506"/>
                <a:gd name="connsiteX12" fmla="*/ 31780 w 81881"/>
                <a:gd name="connsiteY12" fmla="*/ 81483 h 89506"/>
                <a:gd name="connsiteX13" fmla="*/ 33688 w 81881"/>
                <a:gd name="connsiteY13" fmla="*/ 86991 h 89506"/>
                <a:gd name="connsiteX14" fmla="*/ 39916 w 81881"/>
                <a:gd name="connsiteY14" fmla="*/ 86523 h 89506"/>
                <a:gd name="connsiteX15" fmla="*/ 43516 w 81881"/>
                <a:gd name="connsiteY15" fmla="*/ 81015 h 89506"/>
                <a:gd name="connsiteX16" fmla="*/ 57916 w 81881"/>
                <a:gd name="connsiteY16" fmla="*/ 51315 h 89506"/>
                <a:gd name="connsiteX17" fmla="*/ 52768 w 81881"/>
                <a:gd name="connsiteY17" fmla="*/ 85227 h 89506"/>
                <a:gd name="connsiteX18" fmla="*/ 53200 w 81881"/>
                <a:gd name="connsiteY18" fmla="*/ 88035 h 89506"/>
                <a:gd name="connsiteX19" fmla="*/ 61480 w 81881"/>
                <a:gd name="connsiteY19" fmla="*/ 86235 h 89506"/>
                <a:gd name="connsiteX20" fmla="*/ 67780 w 81881"/>
                <a:gd name="connsiteY20" fmla="*/ 70647 h 89506"/>
                <a:gd name="connsiteX21" fmla="*/ 79408 w 81881"/>
                <a:gd name="connsiteY21" fmla="*/ 26943 h 89506"/>
                <a:gd name="connsiteX22" fmla="*/ 70480 w 81881"/>
                <a:gd name="connsiteY22" fmla="*/ 4191 h 89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881" h="89506">
                  <a:moveTo>
                    <a:pt x="70480" y="4191"/>
                  </a:moveTo>
                  <a:cubicBezTo>
                    <a:pt x="56944" y="-201"/>
                    <a:pt x="40888" y="-3009"/>
                    <a:pt x="29476" y="5559"/>
                  </a:cubicBezTo>
                  <a:cubicBezTo>
                    <a:pt x="24141" y="10134"/>
                    <a:pt x="19929" y="15873"/>
                    <a:pt x="17164" y="22335"/>
                  </a:cubicBezTo>
                  <a:cubicBezTo>
                    <a:pt x="10932" y="34640"/>
                    <a:pt x="5543" y="47351"/>
                    <a:pt x="1036" y="60387"/>
                  </a:cubicBezTo>
                  <a:cubicBezTo>
                    <a:pt x="-116" y="63987"/>
                    <a:pt x="-908" y="68307"/>
                    <a:pt x="2044" y="70323"/>
                  </a:cubicBezTo>
                  <a:cubicBezTo>
                    <a:pt x="5644" y="72807"/>
                    <a:pt x="10144" y="68847"/>
                    <a:pt x="12412" y="65139"/>
                  </a:cubicBezTo>
                  <a:cubicBezTo>
                    <a:pt x="16516" y="58515"/>
                    <a:pt x="19713" y="51372"/>
                    <a:pt x="21916" y="43899"/>
                  </a:cubicBezTo>
                  <a:cubicBezTo>
                    <a:pt x="16786" y="54555"/>
                    <a:pt x="13150" y="65870"/>
                    <a:pt x="11116" y="77523"/>
                  </a:cubicBezTo>
                  <a:cubicBezTo>
                    <a:pt x="10673" y="78930"/>
                    <a:pt x="10673" y="80435"/>
                    <a:pt x="11116" y="81843"/>
                  </a:cubicBezTo>
                  <a:cubicBezTo>
                    <a:pt x="12585" y="84345"/>
                    <a:pt x="15800" y="85198"/>
                    <a:pt x="18316" y="83751"/>
                  </a:cubicBezTo>
                  <a:cubicBezTo>
                    <a:pt x="20771" y="82368"/>
                    <a:pt x="22769" y="80306"/>
                    <a:pt x="24076" y="77811"/>
                  </a:cubicBezTo>
                  <a:cubicBezTo>
                    <a:pt x="30009" y="67979"/>
                    <a:pt x="34840" y="57525"/>
                    <a:pt x="38476" y="46635"/>
                  </a:cubicBezTo>
                  <a:cubicBezTo>
                    <a:pt x="34876" y="57975"/>
                    <a:pt x="31276" y="69603"/>
                    <a:pt x="31780" y="81483"/>
                  </a:cubicBezTo>
                  <a:cubicBezTo>
                    <a:pt x="31611" y="83506"/>
                    <a:pt x="32306" y="85508"/>
                    <a:pt x="33688" y="86991"/>
                  </a:cubicBezTo>
                  <a:cubicBezTo>
                    <a:pt x="35636" y="88244"/>
                    <a:pt x="38177" y="88053"/>
                    <a:pt x="39916" y="86523"/>
                  </a:cubicBezTo>
                  <a:cubicBezTo>
                    <a:pt x="41511" y="84975"/>
                    <a:pt x="42739" y="83096"/>
                    <a:pt x="43516" y="81015"/>
                  </a:cubicBezTo>
                  <a:lnTo>
                    <a:pt x="57916" y="51315"/>
                  </a:lnTo>
                  <a:cubicBezTo>
                    <a:pt x="54806" y="62363"/>
                    <a:pt x="53078" y="73754"/>
                    <a:pt x="52768" y="85227"/>
                  </a:cubicBezTo>
                  <a:cubicBezTo>
                    <a:pt x="52656" y="86184"/>
                    <a:pt x="52808" y="87156"/>
                    <a:pt x="53200" y="88035"/>
                  </a:cubicBezTo>
                  <a:cubicBezTo>
                    <a:pt x="54784" y="91023"/>
                    <a:pt x="59500" y="88971"/>
                    <a:pt x="61480" y="86235"/>
                  </a:cubicBezTo>
                  <a:cubicBezTo>
                    <a:pt x="64544" y="81483"/>
                    <a:pt x="66682" y="76194"/>
                    <a:pt x="67780" y="70647"/>
                  </a:cubicBezTo>
                  <a:cubicBezTo>
                    <a:pt x="71632" y="56247"/>
                    <a:pt x="74980" y="41307"/>
                    <a:pt x="79408" y="26943"/>
                  </a:cubicBezTo>
                  <a:cubicBezTo>
                    <a:pt x="83080" y="15135"/>
                    <a:pt x="84448" y="8727"/>
                    <a:pt x="70480" y="4191"/>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120" name="任意多边形: 形状 119">
              <a:extLst>
                <a:ext uri="{FF2B5EF4-FFF2-40B4-BE49-F238E27FC236}">
                  <a16:creationId xmlns:a16="http://schemas.microsoft.com/office/drawing/2014/main" id="{9C719631-A981-4CBA-B6D3-088BFBF820C1}"/>
                </a:ext>
              </a:extLst>
            </p:cNvPr>
            <p:cNvSpPr/>
            <p:nvPr/>
          </p:nvSpPr>
          <p:spPr>
            <a:xfrm>
              <a:off x="10391827" y="3279588"/>
              <a:ext cx="85113" cy="92628"/>
            </a:xfrm>
            <a:custGeom>
              <a:avLst/>
              <a:gdLst>
                <a:gd name="connsiteX0" fmla="*/ 57328 w 85113"/>
                <a:gd name="connsiteY0" fmla="*/ 92628 h 92628"/>
                <a:gd name="connsiteX1" fmla="*/ 56932 w 85113"/>
                <a:gd name="connsiteY1" fmla="*/ 92628 h 92628"/>
                <a:gd name="connsiteX2" fmla="*/ 53332 w 85113"/>
                <a:gd name="connsiteY2" fmla="*/ 90288 h 92628"/>
                <a:gd name="connsiteX3" fmla="*/ 52720 w 85113"/>
                <a:gd name="connsiteY3" fmla="*/ 86688 h 92628"/>
                <a:gd name="connsiteX4" fmla="*/ 54700 w 85113"/>
                <a:gd name="connsiteY4" fmla="*/ 66672 h 92628"/>
                <a:gd name="connsiteX5" fmla="*/ 46744 w 85113"/>
                <a:gd name="connsiteY5" fmla="*/ 83232 h 92628"/>
                <a:gd name="connsiteX6" fmla="*/ 42532 w 85113"/>
                <a:gd name="connsiteY6" fmla="*/ 89352 h 92628"/>
                <a:gd name="connsiteX7" fmla="*/ 34252 w 85113"/>
                <a:gd name="connsiteY7" fmla="*/ 89784 h 92628"/>
                <a:gd name="connsiteX8" fmla="*/ 31732 w 85113"/>
                <a:gd name="connsiteY8" fmla="*/ 83052 h 92628"/>
                <a:gd name="connsiteX9" fmla="*/ 32704 w 85113"/>
                <a:gd name="connsiteY9" fmla="*/ 70056 h 92628"/>
                <a:gd name="connsiteX10" fmla="*/ 27088 w 85113"/>
                <a:gd name="connsiteY10" fmla="*/ 80172 h 92628"/>
                <a:gd name="connsiteX11" fmla="*/ 20896 w 85113"/>
                <a:gd name="connsiteY11" fmla="*/ 86832 h 92628"/>
                <a:gd name="connsiteX12" fmla="*/ 14884 w 85113"/>
                <a:gd name="connsiteY12" fmla="*/ 87156 h 92628"/>
                <a:gd name="connsiteX13" fmla="*/ 11536 w 85113"/>
                <a:gd name="connsiteY13" fmla="*/ 84132 h 92628"/>
                <a:gd name="connsiteX14" fmla="*/ 11284 w 85113"/>
                <a:gd name="connsiteY14" fmla="*/ 78876 h 92628"/>
                <a:gd name="connsiteX15" fmla="*/ 12868 w 85113"/>
                <a:gd name="connsiteY15" fmla="*/ 70920 h 92628"/>
                <a:gd name="connsiteX16" fmla="*/ 7432 w 85113"/>
                <a:gd name="connsiteY16" fmla="*/ 74232 h 92628"/>
                <a:gd name="connsiteX17" fmla="*/ 2752 w 85113"/>
                <a:gd name="connsiteY17" fmla="*/ 73296 h 92628"/>
                <a:gd name="connsiteX18" fmla="*/ 1132 w 85113"/>
                <a:gd name="connsiteY18" fmla="*/ 61452 h 92628"/>
                <a:gd name="connsiteX19" fmla="*/ 17296 w 85113"/>
                <a:gd name="connsiteY19" fmla="*/ 23220 h 92628"/>
                <a:gd name="connsiteX20" fmla="*/ 30112 w 85113"/>
                <a:gd name="connsiteY20" fmla="*/ 5832 h 92628"/>
                <a:gd name="connsiteX21" fmla="*/ 72592 w 85113"/>
                <a:gd name="connsiteY21" fmla="*/ 4248 h 92628"/>
                <a:gd name="connsiteX22" fmla="*/ 72592 w 85113"/>
                <a:gd name="connsiteY22" fmla="*/ 4248 h 92628"/>
                <a:gd name="connsiteX23" fmla="*/ 82600 w 85113"/>
                <a:gd name="connsiteY23" fmla="*/ 28980 h 92628"/>
                <a:gd name="connsiteX24" fmla="*/ 74752 w 85113"/>
                <a:gd name="connsiteY24" fmla="*/ 57780 h 92628"/>
                <a:gd name="connsiteX25" fmla="*/ 71152 w 85113"/>
                <a:gd name="connsiteY25" fmla="*/ 72432 h 92628"/>
                <a:gd name="connsiteX26" fmla="*/ 64600 w 85113"/>
                <a:gd name="connsiteY26" fmla="*/ 88560 h 92628"/>
                <a:gd name="connsiteX27" fmla="*/ 57328 w 85113"/>
                <a:gd name="connsiteY27" fmla="*/ 92628 h 92628"/>
                <a:gd name="connsiteX28" fmla="*/ 59452 w 85113"/>
                <a:gd name="connsiteY28" fmla="*/ 51192 h 92628"/>
                <a:gd name="connsiteX29" fmla="*/ 60028 w 85113"/>
                <a:gd name="connsiteY29" fmla="*/ 51192 h 92628"/>
                <a:gd name="connsiteX30" fmla="*/ 61036 w 85113"/>
                <a:gd name="connsiteY30" fmla="*/ 53172 h 92628"/>
                <a:gd name="connsiteX31" fmla="*/ 55960 w 85113"/>
                <a:gd name="connsiteY31" fmla="*/ 86652 h 92628"/>
                <a:gd name="connsiteX32" fmla="*/ 56176 w 85113"/>
                <a:gd name="connsiteY32" fmla="*/ 88632 h 92628"/>
                <a:gd name="connsiteX33" fmla="*/ 57148 w 85113"/>
                <a:gd name="connsiteY33" fmla="*/ 89244 h 92628"/>
                <a:gd name="connsiteX34" fmla="*/ 61684 w 85113"/>
                <a:gd name="connsiteY34" fmla="*/ 86652 h 92628"/>
                <a:gd name="connsiteX35" fmla="*/ 67732 w 85113"/>
                <a:gd name="connsiteY35" fmla="*/ 71640 h 92628"/>
                <a:gd name="connsiteX36" fmla="*/ 71332 w 85113"/>
                <a:gd name="connsiteY36" fmla="*/ 57024 h 92628"/>
                <a:gd name="connsiteX37" fmla="*/ 79252 w 85113"/>
                <a:gd name="connsiteY37" fmla="*/ 27864 h 92628"/>
                <a:gd name="connsiteX38" fmla="*/ 71332 w 85113"/>
                <a:gd name="connsiteY38" fmla="*/ 7236 h 92628"/>
                <a:gd name="connsiteX39" fmla="*/ 71332 w 85113"/>
                <a:gd name="connsiteY39" fmla="*/ 7236 h 92628"/>
                <a:gd name="connsiteX40" fmla="*/ 31732 w 85113"/>
                <a:gd name="connsiteY40" fmla="*/ 8316 h 92628"/>
                <a:gd name="connsiteX41" fmla="*/ 19888 w 85113"/>
                <a:gd name="connsiteY41" fmla="*/ 24552 h 92628"/>
                <a:gd name="connsiteX42" fmla="*/ 3868 w 85113"/>
                <a:gd name="connsiteY42" fmla="*/ 62388 h 92628"/>
                <a:gd name="connsiteX43" fmla="*/ 4264 w 85113"/>
                <a:gd name="connsiteY43" fmla="*/ 70452 h 92628"/>
                <a:gd name="connsiteX44" fmla="*/ 6424 w 85113"/>
                <a:gd name="connsiteY44" fmla="*/ 70848 h 92628"/>
                <a:gd name="connsiteX45" fmla="*/ 12328 w 85113"/>
                <a:gd name="connsiteY45" fmla="*/ 65736 h 92628"/>
                <a:gd name="connsiteX46" fmla="*/ 15532 w 85113"/>
                <a:gd name="connsiteY46" fmla="*/ 60048 h 92628"/>
                <a:gd name="connsiteX47" fmla="*/ 21724 w 85113"/>
                <a:gd name="connsiteY47" fmla="*/ 44640 h 92628"/>
                <a:gd name="connsiteX48" fmla="*/ 23812 w 85113"/>
                <a:gd name="connsiteY48" fmla="*/ 43812 h 92628"/>
                <a:gd name="connsiteX49" fmla="*/ 24784 w 85113"/>
                <a:gd name="connsiteY49" fmla="*/ 45828 h 92628"/>
                <a:gd name="connsiteX50" fmla="*/ 18592 w 85113"/>
                <a:gd name="connsiteY50" fmla="*/ 61308 h 92628"/>
                <a:gd name="connsiteX51" fmla="*/ 14164 w 85113"/>
                <a:gd name="connsiteY51" fmla="*/ 79308 h 92628"/>
                <a:gd name="connsiteX52" fmla="*/ 14164 w 85113"/>
                <a:gd name="connsiteY52" fmla="*/ 82692 h 92628"/>
                <a:gd name="connsiteX53" fmla="*/ 15640 w 85113"/>
                <a:gd name="connsiteY53" fmla="*/ 83952 h 92628"/>
                <a:gd name="connsiteX54" fmla="*/ 19240 w 85113"/>
                <a:gd name="connsiteY54" fmla="*/ 83952 h 92628"/>
                <a:gd name="connsiteX55" fmla="*/ 24064 w 85113"/>
                <a:gd name="connsiteY55" fmla="*/ 78552 h 92628"/>
                <a:gd name="connsiteX56" fmla="*/ 38284 w 85113"/>
                <a:gd name="connsiteY56" fmla="*/ 47700 h 92628"/>
                <a:gd name="connsiteX57" fmla="*/ 40477 w 85113"/>
                <a:gd name="connsiteY57" fmla="*/ 46876 h 92628"/>
                <a:gd name="connsiteX58" fmla="*/ 41416 w 85113"/>
                <a:gd name="connsiteY58" fmla="*/ 48708 h 92628"/>
                <a:gd name="connsiteX59" fmla="*/ 34828 w 85113"/>
                <a:gd name="connsiteY59" fmla="*/ 83016 h 92628"/>
                <a:gd name="connsiteX60" fmla="*/ 36124 w 85113"/>
                <a:gd name="connsiteY60" fmla="*/ 87300 h 92628"/>
                <a:gd name="connsiteX61" fmla="*/ 40264 w 85113"/>
                <a:gd name="connsiteY61" fmla="*/ 86832 h 92628"/>
                <a:gd name="connsiteX62" fmla="*/ 43576 w 85113"/>
                <a:gd name="connsiteY62" fmla="*/ 81900 h 92628"/>
                <a:gd name="connsiteX63" fmla="*/ 57976 w 85113"/>
                <a:gd name="connsiteY63" fmla="*/ 52236 h 92628"/>
                <a:gd name="connsiteX64" fmla="*/ 59452 w 85113"/>
                <a:gd name="connsiteY64" fmla="*/ 51192 h 9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5113" h="92628">
                  <a:moveTo>
                    <a:pt x="57328" y="92628"/>
                  </a:moveTo>
                  <a:lnTo>
                    <a:pt x="56932" y="92628"/>
                  </a:lnTo>
                  <a:cubicBezTo>
                    <a:pt x="55406" y="92535"/>
                    <a:pt x="54038" y="91645"/>
                    <a:pt x="53332" y="90288"/>
                  </a:cubicBezTo>
                  <a:cubicBezTo>
                    <a:pt x="52843" y="89154"/>
                    <a:pt x="52630" y="87919"/>
                    <a:pt x="52720" y="86688"/>
                  </a:cubicBezTo>
                  <a:cubicBezTo>
                    <a:pt x="52915" y="79978"/>
                    <a:pt x="53573" y="73289"/>
                    <a:pt x="54700" y="66672"/>
                  </a:cubicBezTo>
                  <a:lnTo>
                    <a:pt x="46744" y="83232"/>
                  </a:lnTo>
                  <a:cubicBezTo>
                    <a:pt x="45826" y="85569"/>
                    <a:pt x="44386" y="87660"/>
                    <a:pt x="42532" y="89352"/>
                  </a:cubicBezTo>
                  <a:cubicBezTo>
                    <a:pt x="40203" y="91393"/>
                    <a:pt x="36779" y="91573"/>
                    <a:pt x="34252" y="89784"/>
                  </a:cubicBezTo>
                  <a:cubicBezTo>
                    <a:pt x="32477" y="88009"/>
                    <a:pt x="31559" y="85554"/>
                    <a:pt x="31732" y="83052"/>
                  </a:cubicBezTo>
                  <a:cubicBezTo>
                    <a:pt x="31639" y="78700"/>
                    <a:pt x="31966" y="74347"/>
                    <a:pt x="32704" y="70056"/>
                  </a:cubicBezTo>
                  <a:cubicBezTo>
                    <a:pt x="30976" y="73656"/>
                    <a:pt x="29104" y="76896"/>
                    <a:pt x="27088" y="80172"/>
                  </a:cubicBezTo>
                  <a:cubicBezTo>
                    <a:pt x="25724" y="82951"/>
                    <a:pt x="23571" y="85270"/>
                    <a:pt x="20896" y="86832"/>
                  </a:cubicBezTo>
                  <a:cubicBezTo>
                    <a:pt x="19017" y="87747"/>
                    <a:pt x="16850" y="87865"/>
                    <a:pt x="14884" y="87156"/>
                  </a:cubicBezTo>
                  <a:cubicBezTo>
                    <a:pt x="13405" y="86641"/>
                    <a:pt x="12199" y="85551"/>
                    <a:pt x="11536" y="84132"/>
                  </a:cubicBezTo>
                  <a:cubicBezTo>
                    <a:pt x="10935" y="82444"/>
                    <a:pt x="10849" y="80615"/>
                    <a:pt x="11284" y="78876"/>
                  </a:cubicBezTo>
                  <a:cubicBezTo>
                    <a:pt x="11716" y="76212"/>
                    <a:pt x="12256" y="73548"/>
                    <a:pt x="12868" y="70920"/>
                  </a:cubicBezTo>
                  <a:cubicBezTo>
                    <a:pt x="11414" y="72526"/>
                    <a:pt x="9527" y="73674"/>
                    <a:pt x="7432" y="74232"/>
                  </a:cubicBezTo>
                  <a:cubicBezTo>
                    <a:pt x="5809" y="74607"/>
                    <a:pt x="4106" y="74265"/>
                    <a:pt x="2752" y="73296"/>
                  </a:cubicBezTo>
                  <a:cubicBezTo>
                    <a:pt x="664" y="71856"/>
                    <a:pt x="-1316" y="68616"/>
                    <a:pt x="1132" y="61452"/>
                  </a:cubicBezTo>
                  <a:cubicBezTo>
                    <a:pt x="5647" y="48355"/>
                    <a:pt x="11047" y="35583"/>
                    <a:pt x="17296" y="23220"/>
                  </a:cubicBezTo>
                  <a:cubicBezTo>
                    <a:pt x="20180" y="16521"/>
                    <a:pt x="24565" y="10570"/>
                    <a:pt x="30112" y="5832"/>
                  </a:cubicBezTo>
                  <a:cubicBezTo>
                    <a:pt x="39796" y="-1368"/>
                    <a:pt x="53656" y="-1908"/>
                    <a:pt x="72592" y="4248"/>
                  </a:cubicBezTo>
                  <a:lnTo>
                    <a:pt x="72592" y="4248"/>
                  </a:lnTo>
                  <a:cubicBezTo>
                    <a:pt x="87892" y="9216"/>
                    <a:pt x="86344" y="16884"/>
                    <a:pt x="82600" y="28980"/>
                  </a:cubicBezTo>
                  <a:cubicBezTo>
                    <a:pt x="79648" y="38484"/>
                    <a:pt x="77164" y="48384"/>
                    <a:pt x="74752" y="57780"/>
                  </a:cubicBezTo>
                  <a:cubicBezTo>
                    <a:pt x="73492" y="62676"/>
                    <a:pt x="72268" y="67572"/>
                    <a:pt x="71152" y="72432"/>
                  </a:cubicBezTo>
                  <a:cubicBezTo>
                    <a:pt x="69989" y="78167"/>
                    <a:pt x="67768" y="83639"/>
                    <a:pt x="64600" y="88560"/>
                  </a:cubicBezTo>
                  <a:cubicBezTo>
                    <a:pt x="62923" y="90954"/>
                    <a:pt x="60244" y="92452"/>
                    <a:pt x="57328" y="92628"/>
                  </a:cubicBezTo>
                  <a:close/>
                  <a:moveTo>
                    <a:pt x="59452" y="51192"/>
                  </a:moveTo>
                  <a:cubicBezTo>
                    <a:pt x="59643" y="51156"/>
                    <a:pt x="59837" y="51156"/>
                    <a:pt x="60028" y="51192"/>
                  </a:cubicBezTo>
                  <a:cubicBezTo>
                    <a:pt x="60824" y="51495"/>
                    <a:pt x="61259" y="52351"/>
                    <a:pt x="61036" y="53172"/>
                  </a:cubicBezTo>
                  <a:cubicBezTo>
                    <a:pt x="57947" y="64077"/>
                    <a:pt x="56241" y="75323"/>
                    <a:pt x="55960" y="86652"/>
                  </a:cubicBezTo>
                  <a:cubicBezTo>
                    <a:pt x="55870" y="87318"/>
                    <a:pt x="55946" y="87999"/>
                    <a:pt x="56176" y="88632"/>
                  </a:cubicBezTo>
                  <a:cubicBezTo>
                    <a:pt x="56356" y="89007"/>
                    <a:pt x="56734" y="89244"/>
                    <a:pt x="57148" y="89244"/>
                  </a:cubicBezTo>
                  <a:cubicBezTo>
                    <a:pt x="58959" y="89061"/>
                    <a:pt x="60604" y="88117"/>
                    <a:pt x="61684" y="86652"/>
                  </a:cubicBezTo>
                  <a:cubicBezTo>
                    <a:pt x="64607" y="82062"/>
                    <a:pt x="66656" y="76975"/>
                    <a:pt x="67732" y="71640"/>
                  </a:cubicBezTo>
                  <a:cubicBezTo>
                    <a:pt x="69028" y="66780"/>
                    <a:pt x="70252" y="61884"/>
                    <a:pt x="71332" y="57024"/>
                  </a:cubicBezTo>
                  <a:cubicBezTo>
                    <a:pt x="73744" y="47412"/>
                    <a:pt x="76264" y="37440"/>
                    <a:pt x="79252" y="27864"/>
                  </a:cubicBezTo>
                  <a:cubicBezTo>
                    <a:pt x="82852" y="16200"/>
                    <a:pt x="83824" y="11304"/>
                    <a:pt x="71332" y="7236"/>
                  </a:cubicBezTo>
                  <a:lnTo>
                    <a:pt x="71332" y="7236"/>
                  </a:lnTo>
                  <a:cubicBezTo>
                    <a:pt x="53548" y="1440"/>
                    <a:pt x="40624" y="1800"/>
                    <a:pt x="31732" y="8316"/>
                  </a:cubicBezTo>
                  <a:cubicBezTo>
                    <a:pt x="26595" y="12751"/>
                    <a:pt x="22541" y="18306"/>
                    <a:pt x="19888" y="24552"/>
                  </a:cubicBezTo>
                  <a:cubicBezTo>
                    <a:pt x="13685" y="36781"/>
                    <a:pt x="8332" y="49425"/>
                    <a:pt x="3868" y="62388"/>
                  </a:cubicBezTo>
                  <a:cubicBezTo>
                    <a:pt x="3076" y="64728"/>
                    <a:pt x="2068" y="68904"/>
                    <a:pt x="4264" y="70452"/>
                  </a:cubicBezTo>
                  <a:cubicBezTo>
                    <a:pt x="4894" y="70888"/>
                    <a:pt x="5679" y="71032"/>
                    <a:pt x="6424" y="70848"/>
                  </a:cubicBezTo>
                  <a:cubicBezTo>
                    <a:pt x="8944" y="69912"/>
                    <a:pt x="11043" y="68098"/>
                    <a:pt x="12328" y="65736"/>
                  </a:cubicBezTo>
                  <a:cubicBezTo>
                    <a:pt x="13480" y="63900"/>
                    <a:pt x="14560" y="62136"/>
                    <a:pt x="15532" y="60048"/>
                  </a:cubicBezTo>
                  <a:cubicBezTo>
                    <a:pt x="17271" y="54789"/>
                    <a:pt x="19341" y="49641"/>
                    <a:pt x="21724" y="44640"/>
                  </a:cubicBezTo>
                  <a:cubicBezTo>
                    <a:pt x="22109" y="43877"/>
                    <a:pt x="23006" y="43521"/>
                    <a:pt x="23812" y="43812"/>
                  </a:cubicBezTo>
                  <a:cubicBezTo>
                    <a:pt x="24611" y="44129"/>
                    <a:pt x="25033" y="45007"/>
                    <a:pt x="24784" y="45828"/>
                  </a:cubicBezTo>
                  <a:cubicBezTo>
                    <a:pt x="23204" y="51167"/>
                    <a:pt x="21130" y="56351"/>
                    <a:pt x="18592" y="61308"/>
                  </a:cubicBezTo>
                  <a:cubicBezTo>
                    <a:pt x="16681" y="67194"/>
                    <a:pt x="15201" y="73210"/>
                    <a:pt x="14164" y="79308"/>
                  </a:cubicBezTo>
                  <a:cubicBezTo>
                    <a:pt x="13855" y="80413"/>
                    <a:pt x="13855" y="81587"/>
                    <a:pt x="14164" y="82692"/>
                  </a:cubicBezTo>
                  <a:cubicBezTo>
                    <a:pt x="14470" y="83290"/>
                    <a:pt x="15003" y="83743"/>
                    <a:pt x="15640" y="83952"/>
                  </a:cubicBezTo>
                  <a:cubicBezTo>
                    <a:pt x="16792" y="84442"/>
                    <a:pt x="18088" y="84442"/>
                    <a:pt x="19240" y="83952"/>
                  </a:cubicBezTo>
                  <a:cubicBezTo>
                    <a:pt x="21321" y="82638"/>
                    <a:pt x="22995" y="80770"/>
                    <a:pt x="24064" y="78552"/>
                  </a:cubicBezTo>
                  <a:cubicBezTo>
                    <a:pt x="29914" y="68818"/>
                    <a:pt x="34684" y="58471"/>
                    <a:pt x="38284" y="47700"/>
                  </a:cubicBezTo>
                  <a:cubicBezTo>
                    <a:pt x="38662" y="46869"/>
                    <a:pt x="39645" y="46498"/>
                    <a:pt x="40477" y="46876"/>
                  </a:cubicBezTo>
                  <a:cubicBezTo>
                    <a:pt x="41179" y="47196"/>
                    <a:pt x="41567" y="47952"/>
                    <a:pt x="41416" y="48708"/>
                  </a:cubicBezTo>
                  <a:cubicBezTo>
                    <a:pt x="37996" y="59832"/>
                    <a:pt x="34468" y="71316"/>
                    <a:pt x="34828" y="83016"/>
                  </a:cubicBezTo>
                  <a:cubicBezTo>
                    <a:pt x="34663" y="84561"/>
                    <a:pt x="35127" y="86109"/>
                    <a:pt x="36124" y="87300"/>
                  </a:cubicBezTo>
                  <a:cubicBezTo>
                    <a:pt x="37463" y="88038"/>
                    <a:pt x="39123" y="87851"/>
                    <a:pt x="40264" y="86832"/>
                  </a:cubicBezTo>
                  <a:cubicBezTo>
                    <a:pt x="41711" y="85446"/>
                    <a:pt x="42842" y="83765"/>
                    <a:pt x="43576" y="81900"/>
                  </a:cubicBezTo>
                  <a:lnTo>
                    <a:pt x="57976" y="52236"/>
                  </a:lnTo>
                  <a:cubicBezTo>
                    <a:pt x="58203" y="51613"/>
                    <a:pt x="58790" y="51199"/>
                    <a:pt x="59452" y="51192"/>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grpSp>
    </p:spTree>
    <p:extLst>
      <p:ext uri="{BB962C8B-B14F-4D97-AF65-F5344CB8AC3E}">
        <p14:creationId xmlns:p14="http://schemas.microsoft.com/office/powerpoint/2010/main" val="18167024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4012E0E-FDF1-4CAB-B420-8197365AE1F6}"/>
              </a:ext>
            </a:extLst>
          </p:cNvPr>
          <p:cNvGrpSpPr/>
          <p:nvPr/>
        </p:nvGrpSpPr>
        <p:grpSpPr>
          <a:xfrm>
            <a:off x="6833956" y="2465539"/>
            <a:ext cx="2525939" cy="475833"/>
            <a:chOff x="6127841" y="2179032"/>
            <a:chExt cx="2525939" cy="475833"/>
          </a:xfrm>
        </p:grpSpPr>
        <p:grpSp>
          <p:nvGrpSpPr>
            <p:cNvPr id="3" name="组合 2">
              <a:extLst>
                <a:ext uri="{FF2B5EF4-FFF2-40B4-BE49-F238E27FC236}">
                  <a16:creationId xmlns:a16="http://schemas.microsoft.com/office/drawing/2014/main" id="{3DEF5215-FE7E-4AA2-92FF-2C3F4DF55126}"/>
                </a:ext>
              </a:extLst>
            </p:cNvPr>
            <p:cNvGrpSpPr/>
            <p:nvPr/>
          </p:nvGrpSpPr>
          <p:grpSpPr>
            <a:xfrm>
              <a:off x="6127841" y="2179032"/>
              <a:ext cx="2525939" cy="475833"/>
              <a:chOff x="10383138" y="448126"/>
              <a:chExt cx="947862" cy="333369"/>
            </a:xfrm>
          </p:grpSpPr>
          <p:sp>
            <p:nvSpPr>
              <p:cNvPr id="5" name="矩形: 圆角 4">
                <a:extLst>
                  <a:ext uri="{FF2B5EF4-FFF2-40B4-BE49-F238E27FC236}">
                    <a16:creationId xmlns:a16="http://schemas.microsoft.com/office/drawing/2014/main" id="{3294ED37-FD3D-4CD1-A36C-5147EE438F9C}"/>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ounded Rectangle 5_1">
                <a:extLst>
                  <a:ext uri="{FF2B5EF4-FFF2-40B4-BE49-F238E27FC236}">
                    <a16:creationId xmlns:a16="http://schemas.microsoft.com/office/drawing/2014/main" id="{6F2D7398-E0FB-4D0E-9B73-2DC4FF3A2CFB}"/>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a:extLst>
                <a:ext uri="{FF2B5EF4-FFF2-40B4-BE49-F238E27FC236}">
                  <a16:creationId xmlns:a16="http://schemas.microsoft.com/office/drawing/2014/main" id="{574F3CD5-B9FF-43BF-ACA5-5DFCE6D8E1A2}"/>
                </a:ext>
              </a:extLst>
            </p:cNvPr>
            <p:cNvSpPr txBox="1"/>
            <p:nvPr/>
          </p:nvSpPr>
          <p:spPr>
            <a:xfrm>
              <a:off x="6289940" y="2245587"/>
              <a:ext cx="2201741" cy="369332"/>
            </a:xfrm>
            <a:prstGeom prst="rect">
              <a:avLst/>
            </a:prstGeom>
            <a:noFill/>
          </p:spPr>
          <p:txBody>
            <a:bodyPr wrap="square" lIns="0" tIns="0" rIns="0" bIns="0" rtlCol="0">
              <a:spAutoFit/>
            </a:bodyPr>
            <a:lstStyle/>
            <a:p>
              <a:pPr algn="ctr"/>
              <a:r>
                <a:rPr lang="en-US" altLang="zh-CN" sz="2400" dirty="0">
                  <a:solidFill>
                    <a:schemeClr val="bg1"/>
                  </a:solidFill>
                  <a:latin typeface="+mj-ea"/>
                  <a:ea typeface="+mj-ea"/>
                </a:rPr>
                <a:t>PART FOUR</a:t>
              </a:r>
              <a:endParaRPr lang="zh-CN" altLang="en-US" sz="2400" dirty="0">
                <a:solidFill>
                  <a:schemeClr val="bg1"/>
                </a:solidFill>
                <a:latin typeface="+mj-ea"/>
                <a:ea typeface="+mj-ea"/>
              </a:endParaRPr>
            </a:p>
          </p:txBody>
        </p:sp>
      </p:grpSp>
      <p:sp>
        <p:nvSpPr>
          <p:cNvPr id="7" name="文本框 6">
            <a:extLst>
              <a:ext uri="{FF2B5EF4-FFF2-40B4-BE49-F238E27FC236}">
                <a16:creationId xmlns:a16="http://schemas.microsoft.com/office/drawing/2014/main" id="{5D1FC816-EEA8-4CF3-87DA-55262DE9E293}"/>
              </a:ext>
            </a:extLst>
          </p:cNvPr>
          <p:cNvSpPr txBox="1"/>
          <p:nvPr/>
        </p:nvSpPr>
        <p:spPr>
          <a:xfrm>
            <a:off x="6833956" y="3067299"/>
            <a:ext cx="4020807" cy="1015663"/>
          </a:xfrm>
          <a:prstGeom prst="rect">
            <a:avLst/>
          </a:prstGeom>
          <a:noFill/>
        </p:spPr>
        <p:txBody>
          <a:bodyPr wrap="square" lIns="0" tIns="0" rIns="0" bIns="0" rtlCol="0">
            <a:spAutoFit/>
          </a:bodyPr>
          <a:lstStyle/>
          <a:p>
            <a:pPr algn="dist"/>
            <a:r>
              <a:rPr lang="zh-CN" altLang="en-US" sz="6600" dirty="0">
                <a:solidFill>
                  <a:schemeClr val="tx1">
                    <a:lumMod val="75000"/>
                    <a:lumOff val="25000"/>
                  </a:schemeClr>
                </a:solidFill>
                <a:latin typeface="+mj-ea"/>
                <a:ea typeface="+mj-ea"/>
              </a:rPr>
              <a:t>沟通小秘籍</a:t>
            </a:r>
          </a:p>
        </p:txBody>
      </p:sp>
      <p:sp>
        <p:nvSpPr>
          <p:cNvPr id="8" name="文本框 7">
            <a:extLst>
              <a:ext uri="{FF2B5EF4-FFF2-40B4-BE49-F238E27FC236}">
                <a16:creationId xmlns:a16="http://schemas.microsoft.com/office/drawing/2014/main" id="{06EB6443-9853-451E-A3AA-9C515DB21FAA}"/>
              </a:ext>
            </a:extLst>
          </p:cNvPr>
          <p:cNvSpPr txBox="1"/>
          <p:nvPr/>
        </p:nvSpPr>
        <p:spPr>
          <a:xfrm>
            <a:off x="6833956" y="3969755"/>
            <a:ext cx="4020807" cy="322652"/>
          </a:xfrm>
          <a:prstGeom prst="rect">
            <a:avLst/>
          </a:prstGeom>
          <a:noFill/>
        </p:spPr>
        <p:txBody>
          <a:bodyPr wrap="square" lIns="0" tIns="0" rIns="0" bIns="0" rtlCol="0">
            <a:spAutoFit/>
          </a:bodyPr>
          <a:lstStyle/>
          <a:p>
            <a:pPr algn="dist">
              <a:lnSpc>
                <a:spcPct val="130000"/>
              </a:lnSpc>
            </a:pPr>
            <a:r>
              <a:rPr lang="en-US" altLang="zh-CN" dirty="0">
                <a:solidFill>
                  <a:schemeClr val="tx1">
                    <a:lumMod val="50000"/>
                    <a:lumOff val="50000"/>
                  </a:schemeClr>
                </a:solidFill>
              </a:rPr>
              <a:t>COMMUNICATION TIPS</a:t>
            </a:r>
          </a:p>
        </p:txBody>
      </p:sp>
      <p:sp>
        <p:nvSpPr>
          <p:cNvPr id="9" name="文本框 8">
            <a:extLst>
              <a:ext uri="{FF2B5EF4-FFF2-40B4-BE49-F238E27FC236}">
                <a16:creationId xmlns:a16="http://schemas.microsoft.com/office/drawing/2014/main" id="{B465E2A1-B55F-4707-8FE9-151DC57D8960}"/>
              </a:ext>
            </a:extLst>
          </p:cNvPr>
          <p:cNvSpPr txBox="1"/>
          <p:nvPr/>
        </p:nvSpPr>
        <p:spPr>
          <a:xfrm>
            <a:off x="660400" y="628592"/>
            <a:ext cx="7957450" cy="430887"/>
          </a:xfrm>
          <a:prstGeom prst="rect">
            <a:avLst/>
          </a:prstGeom>
          <a:noFill/>
        </p:spPr>
        <p:txBody>
          <a:bodyPr wrap="square" lIns="0" tIns="0" rIns="0" bIns="0" rtlCol="0" anchor="ctr" anchorCtr="0">
            <a:spAutoFit/>
          </a:bodyPr>
          <a:lstStyle/>
          <a:p>
            <a:r>
              <a:rPr lang="en-US" altLang="zh-CN" sz="2800" b="1" dirty="0">
                <a:solidFill>
                  <a:schemeClr val="tx1">
                    <a:alpha val="15000"/>
                  </a:schemeClr>
                </a:solidFill>
                <a:latin typeface="+mj-lt"/>
              </a:rPr>
              <a:t>WORKPLACE COMMUNICATION</a:t>
            </a:r>
          </a:p>
        </p:txBody>
      </p:sp>
    </p:spTree>
    <p:extLst>
      <p:ext uri="{BB962C8B-B14F-4D97-AF65-F5344CB8AC3E}">
        <p14:creationId xmlns:p14="http://schemas.microsoft.com/office/powerpoint/2010/main" val="11092166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1A0DE9-E451-47DF-AA6D-18144BB470D7}"/>
              </a:ext>
            </a:extLst>
          </p:cNvPr>
          <p:cNvSpPr>
            <a:spLocks noGrp="1"/>
          </p:cNvSpPr>
          <p:nvPr>
            <p:ph type="title"/>
          </p:nvPr>
        </p:nvSpPr>
        <p:spPr/>
        <p:txBody>
          <a:bodyPr/>
          <a:lstStyle/>
          <a:p>
            <a:r>
              <a:rPr lang="zh-CN" altLang="en-US" dirty="0"/>
              <a:t>有效沟通的原则</a:t>
            </a:r>
          </a:p>
        </p:txBody>
      </p:sp>
      <p:sp>
        <p:nvSpPr>
          <p:cNvPr id="3" name="左大括号 2">
            <a:extLst>
              <a:ext uri="{FF2B5EF4-FFF2-40B4-BE49-F238E27FC236}">
                <a16:creationId xmlns:a16="http://schemas.microsoft.com/office/drawing/2014/main" id="{D33B21ED-9C86-4389-8D45-1AE3D41E65E3}"/>
              </a:ext>
            </a:extLst>
          </p:cNvPr>
          <p:cNvSpPr/>
          <p:nvPr/>
        </p:nvSpPr>
        <p:spPr>
          <a:xfrm rot="5400000">
            <a:off x="5632153" y="-1292028"/>
            <a:ext cx="927695" cy="7920000"/>
          </a:xfrm>
          <a:prstGeom prst="leftBrace">
            <a:avLst>
              <a:gd name="adj1" fmla="val 157141"/>
              <a:gd name="adj2" fmla="val 50000"/>
            </a:avLst>
          </a:prstGeom>
          <a:ln w="19050">
            <a:solidFill>
              <a:schemeClr val="bg1">
                <a:lumMod val="8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cxnSp>
        <p:nvCxnSpPr>
          <p:cNvPr id="45" name="直接连接符 44">
            <a:extLst>
              <a:ext uri="{FF2B5EF4-FFF2-40B4-BE49-F238E27FC236}">
                <a16:creationId xmlns:a16="http://schemas.microsoft.com/office/drawing/2014/main" id="{5CE5DBA4-E4BC-4425-A0EB-66F5698618CD}"/>
              </a:ext>
            </a:extLst>
          </p:cNvPr>
          <p:cNvCxnSpPr>
            <a:stCxn id="3" idx="1"/>
          </p:cNvCxnSpPr>
          <p:nvPr/>
        </p:nvCxnSpPr>
        <p:spPr>
          <a:xfrm flipH="1">
            <a:off x="6096000" y="2204125"/>
            <a:ext cx="1" cy="927695"/>
          </a:xfrm>
          <a:prstGeom prst="line">
            <a:avLst/>
          </a:prstGeom>
          <a:ln w="19050">
            <a:solidFill>
              <a:schemeClr val="bg1">
                <a:lumMod val="8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a16="http://schemas.microsoft.com/office/drawing/2014/main" id="{A5D211E1-F7E6-4E12-BF84-22DB4CD06758}"/>
              </a:ext>
            </a:extLst>
          </p:cNvPr>
          <p:cNvGrpSpPr/>
          <p:nvPr/>
        </p:nvGrpSpPr>
        <p:grpSpPr>
          <a:xfrm>
            <a:off x="4330700" y="1725242"/>
            <a:ext cx="3527061" cy="475833"/>
            <a:chOff x="10383138" y="448126"/>
            <a:chExt cx="947862" cy="333369"/>
          </a:xfrm>
        </p:grpSpPr>
        <p:sp>
          <p:nvSpPr>
            <p:cNvPr id="62" name="矩形: 圆角 61">
              <a:extLst>
                <a:ext uri="{FF2B5EF4-FFF2-40B4-BE49-F238E27FC236}">
                  <a16:creationId xmlns:a16="http://schemas.microsoft.com/office/drawing/2014/main" id="{32788C68-87CC-426E-9409-DA6814440023}"/>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Rounded Rectangle 5_1">
              <a:extLst>
                <a:ext uri="{FF2B5EF4-FFF2-40B4-BE49-F238E27FC236}">
                  <a16:creationId xmlns:a16="http://schemas.microsoft.com/office/drawing/2014/main" id="{47B09000-08C1-47F4-A4F2-73BA2DE71D6F}"/>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1" name="文本框 60">
            <a:extLst>
              <a:ext uri="{FF2B5EF4-FFF2-40B4-BE49-F238E27FC236}">
                <a16:creationId xmlns:a16="http://schemas.microsoft.com/office/drawing/2014/main" id="{9A90051D-0208-45E6-9E8D-69E3DFACC6AF}"/>
              </a:ext>
            </a:extLst>
          </p:cNvPr>
          <p:cNvSpPr txBox="1"/>
          <p:nvPr/>
        </p:nvSpPr>
        <p:spPr>
          <a:xfrm>
            <a:off x="4629598" y="1727200"/>
            <a:ext cx="2929265" cy="429861"/>
          </a:xfrm>
          <a:prstGeom prst="rect">
            <a:avLst/>
          </a:prstGeom>
          <a:noFill/>
        </p:spPr>
        <p:txBody>
          <a:bodyPr wrap="square" rtlCol="0">
            <a:spAutoFit/>
          </a:bodyPr>
          <a:lstStyle/>
          <a:p>
            <a:pPr algn="ctr">
              <a:lnSpc>
                <a:spcPct val="120000"/>
              </a:lnSpc>
            </a:pPr>
            <a:r>
              <a:rPr lang="zh-CN" altLang="en-US" sz="2000" b="1" dirty="0">
                <a:solidFill>
                  <a:schemeClr val="bg1"/>
                </a:solidFill>
              </a:rPr>
              <a:t>有效沟通原则</a:t>
            </a:r>
          </a:p>
        </p:txBody>
      </p:sp>
      <p:sp>
        <p:nvSpPr>
          <p:cNvPr id="50" name="文本框 8">
            <a:extLst>
              <a:ext uri="{FF2B5EF4-FFF2-40B4-BE49-F238E27FC236}">
                <a16:creationId xmlns:a16="http://schemas.microsoft.com/office/drawing/2014/main" id="{8C6E4E1F-4CB5-4612-8095-3C10286F83B9}"/>
              </a:ext>
            </a:extLst>
          </p:cNvPr>
          <p:cNvSpPr txBox="1"/>
          <p:nvPr/>
        </p:nvSpPr>
        <p:spPr>
          <a:xfrm>
            <a:off x="1222848" y="5195962"/>
            <a:ext cx="1821774" cy="369332"/>
          </a:xfrm>
          <a:prstGeom prst="rect">
            <a:avLst/>
          </a:prstGeom>
          <a:noFill/>
          <a:ln>
            <a:noFill/>
            <a:prstDash val="sysDot"/>
          </a:ln>
        </p:spPr>
        <p:txBody>
          <a:bodyPr wrap="square" lIns="0" tIns="0" rIns="0" bIns="0" rtlCol="0" anchor="b">
            <a:noAutofit/>
          </a:bodyPr>
          <a:lstStyle>
            <a:defPPr>
              <a:defRPr lang="zh-CN"/>
            </a:defPPr>
            <a:lvl1pPr>
              <a:defRPr kumimoji="0" b="1" i="0" u="none" strike="noStrike" cap="none" spc="0" normalizeH="0" baseline="0">
                <a:ln>
                  <a:noFill/>
                </a:ln>
                <a:effectLst/>
                <a:uLnTx/>
                <a:uFillTx/>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mn-ea"/>
                <a:cs typeface="+mn-cs"/>
              </a:rPr>
              <a:t>有效发送信息</a:t>
            </a:r>
          </a:p>
        </p:txBody>
      </p:sp>
      <p:sp>
        <p:nvSpPr>
          <p:cNvPr id="54" name="文本框 8">
            <a:extLst>
              <a:ext uri="{FF2B5EF4-FFF2-40B4-BE49-F238E27FC236}">
                <a16:creationId xmlns:a16="http://schemas.microsoft.com/office/drawing/2014/main" id="{D15B8A2B-9BCB-4680-A814-0790F086CD43}"/>
              </a:ext>
            </a:extLst>
          </p:cNvPr>
          <p:cNvSpPr txBox="1"/>
          <p:nvPr/>
        </p:nvSpPr>
        <p:spPr>
          <a:xfrm>
            <a:off x="5186862" y="5195962"/>
            <a:ext cx="1821774" cy="369332"/>
          </a:xfrm>
          <a:prstGeom prst="rect">
            <a:avLst/>
          </a:prstGeom>
          <a:noFill/>
          <a:ln>
            <a:noFill/>
            <a:prstDash val="sysDot"/>
          </a:ln>
        </p:spPr>
        <p:txBody>
          <a:bodyPr wrap="square" lIns="0" tIns="0" rIns="0" bIns="0" rtlCol="0" anchor="b">
            <a:noAutofit/>
          </a:bodyPr>
          <a:lstStyle>
            <a:defPPr>
              <a:defRPr lang="zh-CN"/>
            </a:defPPr>
            <a:lvl1pPr>
              <a:defRPr kumimoji="0" b="1" i="0" u="none" strike="noStrike" cap="none" spc="0" normalizeH="0" baseline="0">
                <a:ln>
                  <a:noFill/>
                </a:ln>
                <a:effectLst/>
                <a:uLnTx/>
                <a:uFillTx/>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mn-ea"/>
                <a:cs typeface="+mn-cs"/>
              </a:rPr>
              <a:t>重视每一个细节</a:t>
            </a:r>
          </a:p>
        </p:txBody>
      </p:sp>
      <p:sp>
        <p:nvSpPr>
          <p:cNvPr id="58" name="文本框 8">
            <a:extLst>
              <a:ext uri="{FF2B5EF4-FFF2-40B4-BE49-F238E27FC236}">
                <a16:creationId xmlns:a16="http://schemas.microsoft.com/office/drawing/2014/main" id="{4AF81C83-AD68-478D-8051-6A202BCF11DA}"/>
              </a:ext>
            </a:extLst>
          </p:cNvPr>
          <p:cNvSpPr txBox="1"/>
          <p:nvPr/>
        </p:nvSpPr>
        <p:spPr>
          <a:xfrm>
            <a:off x="9150877" y="5195962"/>
            <a:ext cx="1821774" cy="369332"/>
          </a:xfrm>
          <a:prstGeom prst="rect">
            <a:avLst/>
          </a:prstGeom>
          <a:noFill/>
          <a:ln>
            <a:noFill/>
            <a:prstDash val="sysDot"/>
          </a:ln>
        </p:spPr>
        <p:txBody>
          <a:bodyPr wrap="square" lIns="0" tIns="0" rIns="0" bIns="0" rtlCol="0" anchor="b">
            <a:noAutofit/>
          </a:bodyPr>
          <a:lstStyle>
            <a:defPPr>
              <a:defRPr lang="zh-CN"/>
            </a:defPPr>
            <a:lvl1pPr>
              <a:defRPr kumimoji="0" b="1" i="0" u="none" strike="noStrike" cap="none" spc="0" normalizeH="0" baseline="0">
                <a:ln>
                  <a:noFill/>
                </a:ln>
                <a:effectLst/>
                <a:uLnTx/>
                <a:uFillTx/>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mn-ea"/>
                <a:cs typeface="+mn-cs"/>
              </a:rPr>
              <a:t>对事不对人</a:t>
            </a:r>
          </a:p>
        </p:txBody>
      </p:sp>
      <p:sp>
        <p:nvSpPr>
          <p:cNvPr id="11" name="椭圆 10">
            <a:extLst>
              <a:ext uri="{FF2B5EF4-FFF2-40B4-BE49-F238E27FC236}">
                <a16:creationId xmlns:a16="http://schemas.microsoft.com/office/drawing/2014/main" id="{F896F5C5-7CC2-4527-937B-50BF16A5A243}"/>
              </a:ext>
            </a:extLst>
          </p:cNvPr>
          <p:cNvSpPr/>
          <p:nvPr/>
        </p:nvSpPr>
        <p:spPr>
          <a:xfrm>
            <a:off x="1222849" y="3238500"/>
            <a:ext cx="1821773" cy="1821773"/>
          </a:xfrm>
          <a:prstGeom prst="ellipse">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grpSp>
        <p:nvGrpSpPr>
          <p:cNvPr id="251" name="组合 250">
            <a:extLst>
              <a:ext uri="{FF2B5EF4-FFF2-40B4-BE49-F238E27FC236}">
                <a16:creationId xmlns:a16="http://schemas.microsoft.com/office/drawing/2014/main" id="{D3D218CC-05F4-43D5-9F38-D1B4D196B2EB}"/>
              </a:ext>
            </a:extLst>
          </p:cNvPr>
          <p:cNvGrpSpPr/>
          <p:nvPr/>
        </p:nvGrpSpPr>
        <p:grpSpPr>
          <a:xfrm>
            <a:off x="1443583" y="3528032"/>
            <a:ext cx="1428903" cy="1295836"/>
            <a:chOff x="1729969" y="3491991"/>
            <a:chExt cx="918418" cy="832890"/>
          </a:xfrm>
        </p:grpSpPr>
        <p:sp>
          <p:nvSpPr>
            <p:cNvPr id="68" name="任意多边形: 形状 67">
              <a:extLst>
                <a:ext uri="{FF2B5EF4-FFF2-40B4-BE49-F238E27FC236}">
                  <a16:creationId xmlns:a16="http://schemas.microsoft.com/office/drawing/2014/main" id="{18334A97-F9BA-4331-9B74-9020C95C38AD}"/>
                </a:ext>
              </a:extLst>
            </p:cNvPr>
            <p:cNvSpPr/>
            <p:nvPr/>
          </p:nvSpPr>
          <p:spPr>
            <a:xfrm>
              <a:off x="2501435" y="3907809"/>
              <a:ext cx="144957" cy="115656"/>
            </a:xfrm>
            <a:custGeom>
              <a:avLst/>
              <a:gdLst>
                <a:gd name="connsiteX0" fmla="*/ 107627 w 144957"/>
                <a:gd name="connsiteY0" fmla="*/ 1024 h 115656"/>
                <a:gd name="connsiteX1" fmla="*/ 137228 w 144957"/>
                <a:gd name="connsiteY1" fmla="*/ 115656 h 115656"/>
                <a:gd name="connsiteX2" fmla="*/ 0 w 144957"/>
                <a:gd name="connsiteY2" fmla="*/ 99335 h 115656"/>
                <a:gd name="connsiteX3" fmla="*/ 107627 w 144957"/>
                <a:gd name="connsiteY3" fmla="*/ 1024 h 115656"/>
              </a:gdLst>
              <a:ahLst/>
              <a:cxnLst>
                <a:cxn ang="0">
                  <a:pos x="connsiteX0" y="connsiteY0"/>
                </a:cxn>
                <a:cxn ang="0">
                  <a:pos x="connsiteX1" y="connsiteY1"/>
                </a:cxn>
                <a:cxn ang="0">
                  <a:pos x="connsiteX2" y="connsiteY2"/>
                </a:cxn>
                <a:cxn ang="0">
                  <a:pos x="connsiteX3" y="connsiteY3"/>
                </a:cxn>
              </a:cxnLst>
              <a:rect l="l" t="t" r="r" b="b"/>
              <a:pathLst>
                <a:path w="144957" h="115656">
                  <a:moveTo>
                    <a:pt x="107627" y="1024"/>
                  </a:moveTo>
                  <a:cubicBezTo>
                    <a:pt x="107627" y="1024"/>
                    <a:pt x="165366" y="7414"/>
                    <a:pt x="137228" y="115656"/>
                  </a:cubicBezTo>
                  <a:lnTo>
                    <a:pt x="0" y="99335"/>
                  </a:lnTo>
                  <a:cubicBezTo>
                    <a:pt x="0" y="99335"/>
                    <a:pt x="63167" y="-11756"/>
                    <a:pt x="107627" y="1024"/>
                  </a:cubicBezTo>
                  <a:close/>
                </a:path>
              </a:pathLst>
            </a:custGeom>
            <a:solidFill>
              <a:srgbClr val="FFFFFF"/>
            </a:solidFill>
            <a:ln w="3834"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09DA86F-BD4E-45EB-B480-53CACE3AC339}"/>
                </a:ext>
              </a:extLst>
            </p:cNvPr>
            <p:cNvSpPr/>
            <p:nvPr/>
          </p:nvSpPr>
          <p:spPr>
            <a:xfrm>
              <a:off x="2499563" y="3905891"/>
              <a:ext cx="148824" cy="119499"/>
            </a:xfrm>
            <a:custGeom>
              <a:avLst/>
              <a:gdLst>
                <a:gd name="connsiteX0" fmla="*/ 138984 w 148824"/>
                <a:gd name="connsiteY0" fmla="*/ 119498 h 119499"/>
                <a:gd name="connsiteX1" fmla="*/ 138984 w 148824"/>
                <a:gd name="connsiteY1" fmla="*/ 119498 h 119499"/>
                <a:gd name="connsiteX2" fmla="*/ 1718 w 148824"/>
                <a:gd name="connsiteY2" fmla="*/ 103177 h 119499"/>
                <a:gd name="connsiteX3" fmla="*/ 217 w 148824"/>
                <a:gd name="connsiteY3" fmla="*/ 102138 h 119499"/>
                <a:gd name="connsiteX4" fmla="*/ 217 w 148824"/>
                <a:gd name="connsiteY4" fmla="*/ 100290 h 119499"/>
                <a:gd name="connsiteX5" fmla="*/ 109922 w 148824"/>
                <a:gd name="connsiteY5" fmla="*/ 1055 h 119499"/>
                <a:gd name="connsiteX6" fmla="*/ 137059 w 148824"/>
                <a:gd name="connsiteY6" fmla="*/ 19455 h 119499"/>
                <a:gd name="connsiteX7" fmla="*/ 140909 w 148824"/>
                <a:gd name="connsiteY7" fmla="*/ 118074 h 119499"/>
                <a:gd name="connsiteX8" fmla="*/ 138984 w 148824"/>
                <a:gd name="connsiteY8" fmla="*/ 119498 h 119499"/>
                <a:gd name="connsiteX9" fmla="*/ 5028 w 148824"/>
                <a:gd name="connsiteY9" fmla="*/ 99867 h 119499"/>
                <a:gd name="connsiteX10" fmla="*/ 137675 w 148824"/>
                <a:gd name="connsiteY10" fmla="*/ 115649 h 119499"/>
                <a:gd name="connsiteX11" fmla="*/ 133826 w 148824"/>
                <a:gd name="connsiteY11" fmla="*/ 21841 h 119499"/>
                <a:gd name="connsiteX12" fmla="*/ 109229 w 148824"/>
                <a:gd name="connsiteY12" fmla="*/ 5058 h 119499"/>
                <a:gd name="connsiteX13" fmla="*/ 108921 w 148824"/>
                <a:gd name="connsiteY13" fmla="*/ 5058 h 119499"/>
                <a:gd name="connsiteX14" fmla="*/ 5028 w 148824"/>
                <a:gd name="connsiteY14" fmla="*/ 99867 h 11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824" h="119499">
                  <a:moveTo>
                    <a:pt x="138984" y="119498"/>
                  </a:moveTo>
                  <a:lnTo>
                    <a:pt x="138984" y="119498"/>
                  </a:lnTo>
                  <a:lnTo>
                    <a:pt x="1718" y="103177"/>
                  </a:lnTo>
                  <a:cubicBezTo>
                    <a:pt x="1075" y="103104"/>
                    <a:pt x="509" y="102715"/>
                    <a:pt x="217" y="102138"/>
                  </a:cubicBezTo>
                  <a:cubicBezTo>
                    <a:pt x="-72" y="101557"/>
                    <a:pt x="-72" y="100872"/>
                    <a:pt x="217" y="100290"/>
                  </a:cubicBezTo>
                  <a:cubicBezTo>
                    <a:pt x="2834" y="95710"/>
                    <a:pt x="64500" y="-11725"/>
                    <a:pt x="109922" y="1055"/>
                  </a:cubicBezTo>
                  <a:cubicBezTo>
                    <a:pt x="121092" y="3245"/>
                    <a:pt x="130889" y="9889"/>
                    <a:pt x="137059" y="19455"/>
                  </a:cubicBezTo>
                  <a:cubicBezTo>
                    <a:pt x="151302" y="40087"/>
                    <a:pt x="152649" y="73345"/>
                    <a:pt x="140909" y="118074"/>
                  </a:cubicBezTo>
                  <a:cubicBezTo>
                    <a:pt x="140678" y="118940"/>
                    <a:pt x="139877" y="119529"/>
                    <a:pt x="138984" y="119498"/>
                  </a:cubicBezTo>
                  <a:close/>
                  <a:moveTo>
                    <a:pt x="5028" y="99867"/>
                  </a:moveTo>
                  <a:lnTo>
                    <a:pt x="137675" y="115649"/>
                  </a:lnTo>
                  <a:cubicBezTo>
                    <a:pt x="151186" y="62375"/>
                    <a:pt x="143103" y="35237"/>
                    <a:pt x="133826" y="21841"/>
                  </a:cubicBezTo>
                  <a:cubicBezTo>
                    <a:pt x="128252" y="13134"/>
                    <a:pt x="119372" y="7072"/>
                    <a:pt x="109229" y="5058"/>
                  </a:cubicBezTo>
                  <a:lnTo>
                    <a:pt x="108921" y="5058"/>
                  </a:lnTo>
                  <a:cubicBezTo>
                    <a:pt x="70081" y="-6374"/>
                    <a:pt x="14728" y="83353"/>
                    <a:pt x="5028" y="99867"/>
                  </a:cubicBezTo>
                  <a:close/>
                </a:path>
              </a:pathLst>
            </a:custGeom>
            <a:solidFill>
              <a:srgbClr val="231F20"/>
            </a:solidFill>
            <a:ln w="3834"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FD2E3ED7-B906-4266-8B14-93337E19F993}"/>
                </a:ext>
              </a:extLst>
            </p:cNvPr>
            <p:cNvSpPr/>
            <p:nvPr/>
          </p:nvSpPr>
          <p:spPr>
            <a:xfrm>
              <a:off x="2419808" y="3885198"/>
              <a:ext cx="189253" cy="234988"/>
            </a:xfrm>
            <a:custGeom>
              <a:avLst/>
              <a:gdLst>
                <a:gd name="connsiteX0" fmla="*/ 70233 w 189253"/>
                <a:gd name="connsiteY0" fmla="*/ 234962 h 234988"/>
                <a:gd name="connsiteX1" fmla="*/ 122468 w 189253"/>
                <a:gd name="connsiteY1" fmla="*/ 154665 h 234988"/>
                <a:gd name="connsiteX2" fmla="*/ 189253 w 189253"/>
                <a:gd name="connsiteY2" fmla="*/ 23789 h 234988"/>
                <a:gd name="connsiteX3" fmla="*/ 7912 w 189253"/>
                <a:gd name="connsiteY3" fmla="*/ 0 h 234988"/>
                <a:gd name="connsiteX4" fmla="*/ 70233 w 189253"/>
                <a:gd name="connsiteY4" fmla="*/ 234962 h 234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253" h="234988">
                  <a:moveTo>
                    <a:pt x="70233" y="234962"/>
                  </a:moveTo>
                  <a:cubicBezTo>
                    <a:pt x="70233" y="234962"/>
                    <a:pt x="96793" y="238811"/>
                    <a:pt x="122468" y="154665"/>
                  </a:cubicBezTo>
                  <a:cubicBezTo>
                    <a:pt x="148143" y="70519"/>
                    <a:pt x="131937" y="25675"/>
                    <a:pt x="189253" y="23789"/>
                  </a:cubicBezTo>
                  <a:lnTo>
                    <a:pt x="7912" y="0"/>
                  </a:lnTo>
                  <a:cubicBezTo>
                    <a:pt x="7912" y="0"/>
                    <a:pt x="-32736" y="219757"/>
                    <a:pt x="70233" y="234962"/>
                  </a:cubicBezTo>
                  <a:close/>
                </a:path>
              </a:pathLst>
            </a:custGeom>
            <a:solidFill>
              <a:srgbClr val="FFFFFF"/>
            </a:solidFill>
            <a:ln w="3834"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14746E0-B526-4342-BC5B-FC49BE6CD987}"/>
                </a:ext>
              </a:extLst>
            </p:cNvPr>
            <p:cNvSpPr/>
            <p:nvPr/>
          </p:nvSpPr>
          <p:spPr>
            <a:xfrm>
              <a:off x="2417903" y="3883173"/>
              <a:ext cx="193008" cy="238950"/>
            </a:xfrm>
            <a:custGeom>
              <a:avLst/>
              <a:gdLst>
                <a:gd name="connsiteX0" fmla="*/ 72677 w 193008"/>
                <a:gd name="connsiteY0" fmla="*/ 238950 h 238950"/>
                <a:gd name="connsiteX1" fmla="*/ 71830 w 193008"/>
                <a:gd name="connsiteY1" fmla="*/ 238950 h 238950"/>
                <a:gd name="connsiteX2" fmla="*/ 26370 w 193008"/>
                <a:gd name="connsiteY2" fmla="*/ 210542 h 238950"/>
                <a:gd name="connsiteX3" fmla="*/ 156 w 193008"/>
                <a:gd name="connsiteY3" fmla="*/ 82091 h 238950"/>
                <a:gd name="connsiteX4" fmla="*/ 7855 w 193008"/>
                <a:gd name="connsiteY4" fmla="*/ 1563 h 238950"/>
                <a:gd name="connsiteX5" fmla="*/ 10010 w 193008"/>
                <a:gd name="connsiteY5" fmla="*/ 24 h 238950"/>
                <a:gd name="connsiteX6" fmla="*/ 191313 w 193008"/>
                <a:gd name="connsiteY6" fmla="*/ 23812 h 238950"/>
                <a:gd name="connsiteX7" fmla="*/ 193006 w 193008"/>
                <a:gd name="connsiteY7" fmla="*/ 25814 h 238950"/>
                <a:gd name="connsiteX8" fmla="*/ 191120 w 193008"/>
                <a:gd name="connsiteY8" fmla="*/ 27623 h 238950"/>
                <a:gd name="connsiteX9" fmla="*/ 141079 w 193008"/>
                <a:gd name="connsiteY9" fmla="*/ 92061 h 238950"/>
                <a:gd name="connsiteX10" fmla="*/ 126221 w 193008"/>
                <a:gd name="connsiteY10" fmla="*/ 157229 h 238950"/>
                <a:gd name="connsiteX11" fmla="*/ 72677 w 193008"/>
                <a:gd name="connsiteY11" fmla="*/ 238950 h 238950"/>
                <a:gd name="connsiteX12" fmla="*/ 72369 w 193008"/>
                <a:gd name="connsiteY12" fmla="*/ 235101 h 238950"/>
                <a:gd name="connsiteX13" fmla="*/ 122410 w 193008"/>
                <a:gd name="connsiteY13" fmla="*/ 156113 h 238950"/>
                <a:gd name="connsiteX14" fmla="*/ 137268 w 193008"/>
                <a:gd name="connsiteY14" fmla="*/ 91329 h 238950"/>
                <a:gd name="connsiteX15" fmla="*/ 175762 w 193008"/>
                <a:gd name="connsiteY15" fmla="*/ 25621 h 238950"/>
                <a:gd name="connsiteX16" fmla="*/ 11281 w 193008"/>
                <a:gd name="connsiteY16" fmla="*/ 4027 h 238950"/>
                <a:gd name="connsiteX17" fmla="*/ 29411 w 193008"/>
                <a:gd name="connsiteY17" fmla="*/ 208271 h 238950"/>
                <a:gd name="connsiteX18" fmla="*/ 72369 w 193008"/>
                <a:gd name="connsiteY18" fmla="*/ 235101 h 23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3008" h="238950">
                  <a:moveTo>
                    <a:pt x="72677" y="238950"/>
                  </a:moveTo>
                  <a:lnTo>
                    <a:pt x="71830" y="238950"/>
                  </a:lnTo>
                  <a:cubicBezTo>
                    <a:pt x="53357" y="236290"/>
                    <a:pt x="36859" y="225978"/>
                    <a:pt x="26370" y="210542"/>
                  </a:cubicBezTo>
                  <a:cubicBezTo>
                    <a:pt x="7508" y="184174"/>
                    <a:pt x="-1307" y="140947"/>
                    <a:pt x="156" y="82091"/>
                  </a:cubicBezTo>
                  <a:cubicBezTo>
                    <a:pt x="841" y="55103"/>
                    <a:pt x="3417" y="28193"/>
                    <a:pt x="7855" y="1563"/>
                  </a:cubicBezTo>
                  <a:cubicBezTo>
                    <a:pt x="8032" y="547"/>
                    <a:pt x="8990" y="-138"/>
                    <a:pt x="10010" y="24"/>
                  </a:cubicBezTo>
                  <a:lnTo>
                    <a:pt x="191313" y="23812"/>
                  </a:lnTo>
                  <a:cubicBezTo>
                    <a:pt x="192314" y="23932"/>
                    <a:pt x="193053" y="24805"/>
                    <a:pt x="193006" y="25814"/>
                  </a:cubicBezTo>
                  <a:cubicBezTo>
                    <a:pt x="192929" y="26807"/>
                    <a:pt x="192117" y="27588"/>
                    <a:pt x="191120" y="27623"/>
                  </a:cubicBezTo>
                  <a:cubicBezTo>
                    <a:pt x="152627" y="29009"/>
                    <a:pt x="148778" y="50065"/>
                    <a:pt x="141079" y="92061"/>
                  </a:cubicBezTo>
                  <a:cubicBezTo>
                    <a:pt x="137453" y="114063"/>
                    <a:pt x="132491" y="135827"/>
                    <a:pt x="126221" y="157229"/>
                  </a:cubicBezTo>
                  <a:cubicBezTo>
                    <a:pt x="102509" y="234908"/>
                    <a:pt x="77604" y="238950"/>
                    <a:pt x="72677" y="238950"/>
                  </a:cubicBezTo>
                  <a:close/>
                  <a:moveTo>
                    <a:pt x="72369" y="235101"/>
                  </a:moveTo>
                  <a:cubicBezTo>
                    <a:pt x="72947" y="235101"/>
                    <a:pt x="98006" y="236525"/>
                    <a:pt x="122410" y="156113"/>
                  </a:cubicBezTo>
                  <a:cubicBezTo>
                    <a:pt x="128658" y="134838"/>
                    <a:pt x="133619" y="113201"/>
                    <a:pt x="137268" y="91329"/>
                  </a:cubicBezTo>
                  <a:cubicBezTo>
                    <a:pt x="143928" y="54568"/>
                    <a:pt x="148008" y="32050"/>
                    <a:pt x="175762" y="25621"/>
                  </a:cubicBezTo>
                  <a:lnTo>
                    <a:pt x="11281" y="4027"/>
                  </a:lnTo>
                  <a:cubicBezTo>
                    <a:pt x="8471" y="20848"/>
                    <a:pt x="-11815" y="150647"/>
                    <a:pt x="29411" y="208271"/>
                  </a:cubicBezTo>
                  <a:cubicBezTo>
                    <a:pt x="39307" y="222872"/>
                    <a:pt x="54909" y="232614"/>
                    <a:pt x="72369" y="235101"/>
                  </a:cubicBezTo>
                  <a:close/>
                </a:path>
              </a:pathLst>
            </a:custGeom>
            <a:solidFill>
              <a:srgbClr val="231F20"/>
            </a:solidFill>
            <a:ln w="3834"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1266D1CD-3A43-48BD-BB36-4642E0CF8B96}"/>
                </a:ext>
              </a:extLst>
            </p:cNvPr>
            <p:cNvSpPr/>
            <p:nvPr/>
          </p:nvSpPr>
          <p:spPr>
            <a:xfrm>
              <a:off x="2064335" y="3548576"/>
              <a:ext cx="477955" cy="571587"/>
            </a:xfrm>
            <a:custGeom>
              <a:avLst/>
              <a:gdLst>
                <a:gd name="connsiteX0" fmla="*/ 440988 w 477955"/>
                <a:gd name="connsiteY0" fmla="*/ 0 h 571587"/>
                <a:gd name="connsiteX1" fmla="*/ 476363 w 477955"/>
                <a:gd name="connsiteY1" fmla="*/ 75639 h 571587"/>
                <a:gd name="connsiteX2" fmla="*/ 396836 w 477955"/>
                <a:gd name="connsiteY2" fmla="*/ 509225 h 571587"/>
                <a:gd name="connsiteX3" fmla="*/ 425706 w 477955"/>
                <a:gd name="connsiteY3" fmla="*/ 571584 h 571587"/>
                <a:gd name="connsiteX4" fmla="*/ 4515 w 477955"/>
                <a:gd name="connsiteY4" fmla="*/ 527932 h 571587"/>
                <a:gd name="connsiteX5" fmla="*/ 27996 w 477955"/>
                <a:gd name="connsiteY5" fmla="*/ 347015 h 571587"/>
                <a:gd name="connsiteX6" fmla="*/ 133659 w 477955"/>
                <a:gd name="connsiteY6" fmla="*/ 30410 h 571587"/>
                <a:gd name="connsiteX7" fmla="*/ 440988 w 477955"/>
                <a:gd name="connsiteY7" fmla="*/ 0 h 57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955" h="571587">
                  <a:moveTo>
                    <a:pt x="440988" y="0"/>
                  </a:moveTo>
                  <a:cubicBezTo>
                    <a:pt x="440988" y="0"/>
                    <a:pt x="486987" y="7699"/>
                    <a:pt x="476363" y="75639"/>
                  </a:cubicBezTo>
                  <a:cubicBezTo>
                    <a:pt x="463314" y="158822"/>
                    <a:pt x="398414" y="445172"/>
                    <a:pt x="396836" y="509225"/>
                  </a:cubicBezTo>
                  <a:cubicBezTo>
                    <a:pt x="395258" y="573277"/>
                    <a:pt x="425706" y="571584"/>
                    <a:pt x="425706" y="571584"/>
                  </a:cubicBezTo>
                  <a:lnTo>
                    <a:pt x="4515" y="527932"/>
                  </a:lnTo>
                  <a:cubicBezTo>
                    <a:pt x="4515" y="527932"/>
                    <a:pt x="-15271" y="511804"/>
                    <a:pt x="27996" y="347015"/>
                  </a:cubicBezTo>
                  <a:cubicBezTo>
                    <a:pt x="71262" y="182226"/>
                    <a:pt x="110640" y="41457"/>
                    <a:pt x="133659" y="30410"/>
                  </a:cubicBezTo>
                  <a:cubicBezTo>
                    <a:pt x="156678" y="19362"/>
                    <a:pt x="440988" y="0"/>
                    <a:pt x="440988" y="0"/>
                  </a:cubicBezTo>
                  <a:close/>
                </a:path>
              </a:pathLst>
            </a:custGeom>
            <a:solidFill>
              <a:srgbClr val="FFFFFF"/>
            </a:solidFill>
            <a:ln w="3834"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8BC8F727-DC46-4464-B63E-A304118996B1}"/>
                </a:ext>
              </a:extLst>
            </p:cNvPr>
            <p:cNvSpPr/>
            <p:nvPr/>
          </p:nvSpPr>
          <p:spPr>
            <a:xfrm>
              <a:off x="2062493" y="3546651"/>
              <a:ext cx="481776" cy="575471"/>
            </a:xfrm>
            <a:custGeom>
              <a:avLst/>
              <a:gdLst>
                <a:gd name="connsiteX0" fmla="*/ 427356 w 481776"/>
                <a:gd name="connsiteY0" fmla="*/ 575471 h 575471"/>
                <a:gd name="connsiteX1" fmla="*/ 424315 w 481776"/>
                <a:gd name="connsiteY1" fmla="*/ 575125 h 575471"/>
                <a:gd name="connsiteX2" fmla="*/ 6357 w 481776"/>
                <a:gd name="connsiteY2" fmla="*/ 531782 h 575471"/>
                <a:gd name="connsiteX3" fmla="*/ 5356 w 481776"/>
                <a:gd name="connsiteY3" fmla="*/ 531358 h 575471"/>
                <a:gd name="connsiteX4" fmla="*/ 28144 w 481776"/>
                <a:gd name="connsiteY4" fmla="*/ 348439 h 575471"/>
                <a:gd name="connsiteX5" fmla="*/ 134847 w 481776"/>
                <a:gd name="connsiteY5" fmla="*/ 30563 h 575471"/>
                <a:gd name="connsiteX6" fmla="*/ 442791 w 481776"/>
                <a:gd name="connsiteY6" fmla="*/ 0 h 575471"/>
                <a:gd name="connsiteX7" fmla="*/ 443253 w 481776"/>
                <a:gd name="connsiteY7" fmla="*/ 0 h 575471"/>
                <a:gd name="connsiteX8" fmla="*/ 480168 w 481776"/>
                <a:gd name="connsiteY8" fmla="*/ 77833 h 575471"/>
                <a:gd name="connsiteX9" fmla="*/ 450490 w 481776"/>
                <a:gd name="connsiteY9" fmla="*/ 230843 h 575471"/>
                <a:gd name="connsiteX10" fmla="*/ 400680 w 481776"/>
                <a:gd name="connsiteY10" fmla="*/ 511188 h 575471"/>
                <a:gd name="connsiteX11" fmla="*/ 414383 w 481776"/>
                <a:gd name="connsiteY11" fmla="*/ 565348 h 575471"/>
                <a:gd name="connsiteX12" fmla="*/ 424854 w 481776"/>
                <a:gd name="connsiteY12" fmla="*/ 571314 h 575471"/>
                <a:gd name="connsiteX13" fmla="*/ 427817 w 481776"/>
                <a:gd name="connsiteY13" fmla="*/ 571622 h 575471"/>
                <a:gd name="connsiteX14" fmla="*/ 429742 w 481776"/>
                <a:gd name="connsiteY14" fmla="*/ 573547 h 575471"/>
                <a:gd name="connsiteX15" fmla="*/ 427817 w 481776"/>
                <a:gd name="connsiteY15" fmla="*/ 575471 h 575471"/>
                <a:gd name="connsiteX16" fmla="*/ 7358 w 481776"/>
                <a:gd name="connsiteY16" fmla="*/ 528009 h 575471"/>
                <a:gd name="connsiteX17" fmla="*/ 413922 w 481776"/>
                <a:gd name="connsiteY17" fmla="*/ 570159 h 575471"/>
                <a:gd name="connsiteX18" fmla="*/ 411727 w 481776"/>
                <a:gd name="connsiteY18" fmla="*/ 568235 h 575471"/>
                <a:gd name="connsiteX19" fmla="*/ 396754 w 481776"/>
                <a:gd name="connsiteY19" fmla="*/ 511072 h 575471"/>
                <a:gd name="connsiteX20" fmla="*/ 446795 w 481776"/>
                <a:gd name="connsiteY20" fmla="*/ 230073 h 575471"/>
                <a:gd name="connsiteX21" fmla="*/ 476434 w 481776"/>
                <a:gd name="connsiteY21" fmla="*/ 77256 h 575471"/>
                <a:gd name="connsiteX22" fmla="*/ 442868 w 481776"/>
                <a:gd name="connsiteY22" fmla="*/ 3849 h 575471"/>
                <a:gd name="connsiteX23" fmla="*/ 136464 w 481776"/>
                <a:gd name="connsiteY23" fmla="*/ 34066 h 575471"/>
                <a:gd name="connsiteX24" fmla="*/ 31839 w 481776"/>
                <a:gd name="connsiteY24" fmla="*/ 349402 h 575471"/>
                <a:gd name="connsiteX25" fmla="*/ 4009 w 481776"/>
                <a:gd name="connsiteY25" fmla="*/ 498524 h 575471"/>
                <a:gd name="connsiteX26" fmla="*/ 7358 w 481776"/>
                <a:gd name="connsiteY26" fmla="*/ 528009 h 57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1776" h="575471">
                  <a:moveTo>
                    <a:pt x="427356" y="575471"/>
                  </a:moveTo>
                  <a:cubicBezTo>
                    <a:pt x="426336" y="575441"/>
                    <a:pt x="425315" y="575325"/>
                    <a:pt x="424315" y="575125"/>
                  </a:cubicBezTo>
                  <a:lnTo>
                    <a:pt x="6357" y="531782"/>
                  </a:lnTo>
                  <a:cubicBezTo>
                    <a:pt x="5988" y="531747"/>
                    <a:pt x="5637" y="531597"/>
                    <a:pt x="5356" y="531358"/>
                  </a:cubicBezTo>
                  <a:cubicBezTo>
                    <a:pt x="3201" y="529626"/>
                    <a:pt x="-14198" y="509764"/>
                    <a:pt x="28144" y="348439"/>
                  </a:cubicBezTo>
                  <a:cubicBezTo>
                    <a:pt x="77608" y="160016"/>
                    <a:pt x="112829" y="41111"/>
                    <a:pt x="134847" y="30563"/>
                  </a:cubicBezTo>
                  <a:cubicBezTo>
                    <a:pt x="157943" y="19631"/>
                    <a:pt x="431243" y="770"/>
                    <a:pt x="442791" y="0"/>
                  </a:cubicBezTo>
                  <a:lnTo>
                    <a:pt x="443253" y="0"/>
                  </a:lnTo>
                  <a:cubicBezTo>
                    <a:pt x="443715" y="0"/>
                    <a:pt x="490985" y="8930"/>
                    <a:pt x="480168" y="77833"/>
                  </a:cubicBezTo>
                  <a:cubicBezTo>
                    <a:pt x="475356" y="108627"/>
                    <a:pt x="463847" y="165174"/>
                    <a:pt x="450490" y="230843"/>
                  </a:cubicBezTo>
                  <a:cubicBezTo>
                    <a:pt x="427586" y="343358"/>
                    <a:pt x="401681" y="470886"/>
                    <a:pt x="400680" y="511188"/>
                  </a:cubicBezTo>
                  <a:cubicBezTo>
                    <a:pt x="399872" y="544023"/>
                    <a:pt x="407686" y="558765"/>
                    <a:pt x="414383" y="565348"/>
                  </a:cubicBezTo>
                  <a:cubicBezTo>
                    <a:pt x="417228" y="568300"/>
                    <a:pt x="420862" y="570371"/>
                    <a:pt x="424854" y="571314"/>
                  </a:cubicBezTo>
                  <a:lnTo>
                    <a:pt x="427817" y="571622"/>
                  </a:lnTo>
                  <a:cubicBezTo>
                    <a:pt x="428880" y="571622"/>
                    <a:pt x="429742" y="572484"/>
                    <a:pt x="429742" y="573547"/>
                  </a:cubicBezTo>
                  <a:cubicBezTo>
                    <a:pt x="429742" y="574609"/>
                    <a:pt x="428880" y="575471"/>
                    <a:pt x="427817" y="575471"/>
                  </a:cubicBezTo>
                  <a:close/>
                  <a:moveTo>
                    <a:pt x="7358" y="528009"/>
                  </a:moveTo>
                  <a:lnTo>
                    <a:pt x="413922" y="570159"/>
                  </a:lnTo>
                  <a:cubicBezTo>
                    <a:pt x="413152" y="569563"/>
                    <a:pt x="412420" y="568920"/>
                    <a:pt x="411727" y="568235"/>
                  </a:cubicBezTo>
                  <a:cubicBezTo>
                    <a:pt x="401103" y="557919"/>
                    <a:pt x="396099" y="538672"/>
                    <a:pt x="396754" y="511072"/>
                  </a:cubicBezTo>
                  <a:cubicBezTo>
                    <a:pt x="397754" y="470462"/>
                    <a:pt x="423699" y="342742"/>
                    <a:pt x="446795" y="230073"/>
                  </a:cubicBezTo>
                  <a:cubicBezTo>
                    <a:pt x="460152" y="164635"/>
                    <a:pt x="471661" y="107781"/>
                    <a:pt x="476434" y="77256"/>
                  </a:cubicBezTo>
                  <a:cubicBezTo>
                    <a:pt x="486404" y="13858"/>
                    <a:pt x="446602" y="4581"/>
                    <a:pt x="442868" y="3849"/>
                  </a:cubicBezTo>
                  <a:cubicBezTo>
                    <a:pt x="433168" y="4504"/>
                    <a:pt x="158597" y="23558"/>
                    <a:pt x="136464" y="34066"/>
                  </a:cubicBezTo>
                  <a:cubicBezTo>
                    <a:pt x="113368" y="44998"/>
                    <a:pt x="70371" y="202589"/>
                    <a:pt x="31839" y="349402"/>
                  </a:cubicBezTo>
                  <a:cubicBezTo>
                    <a:pt x="14441" y="415648"/>
                    <a:pt x="4894" y="465805"/>
                    <a:pt x="4009" y="498524"/>
                  </a:cubicBezTo>
                  <a:cubicBezTo>
                    <a:pt x="3162" y="519695"/>
                    <a:pt x="6357" y="526431"/>
                    <a:pt x="7358" y="528009"/>
                  </a:cubicBezTo>
                  <a:close/>
                </a:path>
              </a:pathLst>
            </a:custGeom>
            <a:solidFill>
              <a:srgbClr val="231F20"/>
            </a:solidFill>
            <a:ln w="3834"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9F665C1E-7470-47D3-9904-28879012B73D}"/>
                </a:ext>
              </a:extLst>
            </p:cNvPr>
            <p:cNvSpPr/>
            <p:nvPr/>
          </p:nvSpPr>
          <p:spPr>
            <a:xfrm>
              <a:off x="2034899" y="3537707"/>
              <a:ext cx="470269" cy="431738"/>
            </a:xfrm>
            <a:custGeom>
              <a:avLst/>
              <a:gdLst>
                <a:gd name="connsiteX0" fmla="*/ 130184 w 470269"/>
                <a:gd name="connsiteY0" fmla="*/ 2285 h 431738"/>
                <a:gd name="connsiteX1" fmla="*/ 71597 w 470269"/>
                <a:gd name="connsiteY1" fmla="*/ 59794 h 431738"/>
                <a:gd name="connsiteX2" fmla="*/ 0 w 470269"/>
                <a:gd name="connsiteY2" fmla="*/ 363427 h 431738"/>
                <a:gd name="connsiteX3" fmla="*/ 314296 w 470269"/>
                <a:gd name="connsiteY3" fmla="*/ 431714 h 431738"/>
                <a:gd name="connsiteX4" fmla="*/ 407103 w 470269"/>
                <a:gd name="connsiteY4" fmla="*/ 88433 h 431738"/>
                <a:gd name="connsiteX5" fmla="*/ 470270 w 470269"/>
                <a:gd name="connsiteY5" fmla="*/ 10946 h 431738"/>
                <a:gd name="connsiteX6" fmla="*/ 130184 w 470269"/>
                <a:gd name="connsiteY6" fmla="*/ 2285 h 43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269" h="431738">
                  <a:moveTo>
                    <a:pt x="130184" y="2285"/>
                  </a:moveTo>
                  <a:cubicBezTo>
                    <a:pt x="130184" y="2285"/>
                    <a:pt x="82491" y="52"/>
                    <a:pt x="71597" y="59794"/>
                  </a:cubicBezTo>
                  <a:cubicBezTo>
                    <a:pt x="65477" y="93321"/>
                    <a:pt x="0" y="363427"/>
                    <a:pt x="0" y="363427"/>
                  </a:cubicBezTo>
                  <a:lnTo>
                    <a:pt x="314296" y="431714"/>
                  </a:lnTo>
                  <a:cubicBezTo>
                    <a:pt x="388780" y="435140"/>
                    <a:pt x="407103" y="88433"/>
                    <a:pt x="407103" y="88433"/>
                  </a:cubicBezTo>
                  <a:cubicBezTo>
                    <a:pt x="407103" y="88433"/>
                    <a:pt x="406910" y="10946"/>
                    <a:pt x="470270" y="10946"/>
                  </a:cubicBezTo>
                  <a:cubicBezTo>
                    <a:pt x="470424" y="10869"/>
                    <a:pt x="170178" y="-5991"/>
                    <a:pt x="130184" y="2285"/>
                  </a:cubicBezTo>
                  <a:close/>
                </a:path>
              </a:pathLst>
            </a:custGeom>
            <a:solidFill>
              <a:srgbClr val="FFFFFF"/>
            </a:solidFill>
            <a:ln w="3834"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BF87AC0C-EB8F-4258-9135-9E4555AD0175}"/>
                </a:ext>
              </a:extLst>
            </p:cNvPr>
            <p:cNvSpPr/>
            <p:nvPr/>
          </p:nvSpPr>
          <p:spPr>
            <a:xfrm>
              <a:off x="2033152" y="3535735"/>
              <a:ext cx="474135" cy="435571"/>
            </a:xfrm>
            <a:custGeom>
              <a:avLst/>
              <a:gdLst>
                <a:gd name="connsiteX0" fmla="*/ 317275 w 474135"/>
                <a:gd name="connsiteY0" fmla="*/ 435572 h 435571"/>
                <a:gd name="connsiteX1" fmla="*/ 316120 w 474135"/>
                <a:gd name="connsiteY1" fmla="*/ 435572 h 435571"/>
                <a:gd name="connsiteX2" fmla="*/ 1516 w 474135"/>
                <a:gd name="connsiteY2" fmla="*/ 367208 h 435571"/>
                <a:gd name="connsiteX3" fmla="*/ 285 w 474135"/>
                <a:gd name="connsiteY3" fmla="*/ 366361 h 435571"/>
                <a:gd name="connsiteX4" fmla="*/ 54 w 474135"/>
                <a:gd name="connsiteY4" fmla="*/ 364898 h 435571"/>
                <a:gd name="connsiteX5" fmla="*/ 71612 w 474135"/>
                <a:gd name="connsiteY5" fmla="*/ 61380 h 435571"/>
                <a:gd name="connsiteX6" fmla="*/ 131931 w 474135"/>
                <a:gd name="connsiteY6" fmla="*/ 2255 h 435571"/>
                <a:gd name="connsiteX7" fmla="*/ 472325 w 474135"/>
                <a:gd name="connsiteY7" fmla="*/ 10916 h 435571"/>
                <a:gd name="connsiteX8" fmla="*/ 474134 w 474135"/>
                <a:gd name="connsiteY8" fmla="*/ 12876 h 435571"/>
                <a:gd name="connsiteX9" fmla="*/ 474134 w 474135"/>
                <a:gd name="connsiteY9" fmla="*/ 12879 h 435571"/>
                <a:gd name="connsiteX10" fmla="*/ 472209 w 474135"/>
                <a:gd name="connsiteY10" fmla="*/ 14765 h 435571"/>
                <a:gd name="connsiteX11" fmla="*/ 432947 w 474135"/>
                <a:gd name="connsiteY11" fmla="*/ 30163 h 435571"/>
                <a:gd name="connsiteX12" fmla="*/ 410967 w 474135"/>
                <a:gd name="connsiteY12" fmla="*/ 90481 h 435571"/>
                <a:gd name="connsiteX13" fmla="*/ 317275 w 474135"/>
                <a:gd name="connsiteY13" fmla="*/ 435572 h 435571"/>
                <a:gd name="connsiteX14" fmla="*/ 4249 w 474135"/>
                <a:gd name="connsiteY14" fmla="*/ 363859 h 435571"/>
                <a:gd name="connsiteX15" fmla="*/ 316698 w 474135"/>
                <a:gd name="connsiteY15" fmla="*/ 431761 h 435571"/>
                <a:gd name="connsiteX16" fmla="*/ 388718 w 474135"/>
                <a:gd name="connsiteY16" fmla="*/ 262969 h 435571"/>
                <a:gd name="connsiteX17" fmla="*/ 407156 w 474135"/>
                <a:gd name="connsiteY17" fmla="*/ 90212 h 435571"/>
                <a:gd name="connsiteX18" fmla="*/ 430252 w 474135"/>
                <a:gd name="connsiteY18" fmla="*/ 27237 h 435571"/>
                <a:gd name="connsiteX19" fmla="*/ 452693 w 474135"/>
                <a:gd name="connsiteY19" fmla="*/ 13688 h 435571"/>
                <a:gd name="connsiteX20" fmla="*/ 132585 w 474135"/>
                <a:gd name="connsiteY20" fmla="*/ 5989 h 435571"/>
                <a:gd name="connsiteX21" fmla="*/ 131931 w 474135"/>
                <a:gd name="connsiteY21" fmla="*/ 5989 h 435571"/>
                <a:gd name="connsiteX22" fmla="*/ 75346 w 474135"/>
                <a:gd name="connsiteY22" fmla="*/ 61919 h 435571"/>
                <a:gd name="connsiteX23" fmla="*/ 4249 w 474135"/>
                <a:gd name="connsiteY23" fmla="*/ 363859 h 43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74135" h="435571">
                  <a:moveTo>
                    <a:pt x="317275" y="435572"/>
                  </a:moveTo>
                  <a:lnTo>
                    <a:pt x="316120" y="435572"/>
                  </a:lnTo>
                  <a:lnTo>
                    <a:pt x="1516" y="367208"/>
                  </a:lnTo>
                  <a:cubicBezTo>
                    <a:pt x="1001" y="367127"/>
                    <a:pt x="546" y="366815"/>
                    <a:pt x="285" y="366361"/>
                  </a:cubicBezTo>
                  <a:cubicBezTo>
                    <a:pt x="15" y="365922"/>
                    <a:pt x="-66" y="365399"/>
                    <a:pt x="54" y="364898"/>
                  </a:cubicBezTo>
                  <a:cubicBezTo>
                    <a:pt x="708" y="362204"/>
                    <a:pt x="65492" y="94484"/>
                    <a:pt x="71612" y="61380"/>
                  </a:cubicBezTo>
                  <a:cubicBezTo>
                    <a:pt x="82275" y="2948"/>
                    <a:pt x="128082" y="2178"/>
                    <a:pt x="131931" y="2255"/>
                  </a:cubicBezTo>
                  <a:cubicBezTo>
                    <a:pt x="172387" y="-5790"/>
                    <a:pt x="460084" y="10223"/>
                    <a:pt x="472325" y="10916"/>
                  </a:cubicBezTo>
                  <a:cubicBezTo>
                    <a:pt x="473364" y="10958"/>
                    <a:pt x="474176" y="11835"/>
                    <a:pt x="474134" y="12876"/>
                  </a:cubicBezTo>
                  <a:cubicBezTo>
                    <a:pt x="474134" y="12877"/>
                    <a:pt x="474134" y="12878"/>
                    <a:pt x="474134" y="12879"/>
                  </a:cubicBezTo>
                  <a:cubicBezTo>
                    <a:pt x="474092" y="13918"/>
                    <a:pt x="473249" y="14746"/>
                    <a:pt x="472209" y="14765"/>
                  </a:cubicBezTo>
                  <a:cubicBezTo>
                    <a:pt x="457563" y="14283"/>
                    <a:pt x="443363" y="19852"/>
                    <a:pt x="432947" y="30163"/>
                  </a:cubicBezTo>
                  <a:cubicBezTo>
                    <a:pt x="411159" y="51950"/>
                    <a:pt x="410967" y="90096"/>
                    <a:pt x="410967" y="90481"/>
                  </a:cubicBezTo>
                  <a:cubicBezTo>
                    <a:pt x="410197" y="104570"/>
                    <a:pt x="391836" y="435572"/>
                    <a:pt x="317275" y="435572"/>
                  </a:cubicBezTo>
                  <a:close/>
                  <a:moveTo>
                    <a:pt x="4249" y="363859"/>
                  </a:moveTo>
                  <a:lnTo>
                    <a:pt x="316698" y="431761"/>
                  </a:lnTo>
                  <a:cubicBezTo>
                    <a:pt x="345721" y="433223"/>
                    <a:pt x="370588" y="374714"/>
                    <a:pt x="388718" y="262969"/>
                  </a:cubicBezTo>
                  <a:cubicBezTo>
                    <a:pt x="402421" y="177783"/>
                    <a:pt x="407118" y="91059"/>
                    <a:pt x="407156" y="90212"/>
                  </a:cubicBezTo>
                  <a:cubicBezTo>
                    <a:pt x="407156" y="88672"/>
                    <a:pt x="407156" y="50217"/>
                    <a:pt x="430252" y="27237"/>
                  </a:cubicBezTo>
                  <a:cubicBezTo>
                    <a:pt x="436515" y="20957"/>
                    <a:pt x="444221" y="16305"/>
                    <a:pt x="452693" y="13688"/>
                  </a:cubicBezTo>
                  <a:cubicBezTo>
                    <a:pt x="385485" y="10146"/>
                    <a:pt x="165843" y="-786"/>
                    <a:pt x="132585" y="5989"/>
                  </a:cubicBezTo>
                  <a:lnTo>
                    <a:pt x="131931" y="5989"/>
                  </a:lnTo>
                  <a:cubicBezTo>
                    <a:pt x="130045" y="5989"/>
                    <a:pt x="85739" y="4603"/>
                    <a:pt x="75346" y="61919"/>
                  </a:cubicBezTo>
                  <a:cubicBezTo>
                    <a:pt x="69611" y="93753"/>
                    <a:pt x="10139" y="339531"/>
                    <a:pt x="4249" y="363859"/>
                  </a:cubicBezTo>
                  <a:close/>
                </a:path>
              </a:pathLst>
            </a:custGeom>
            <a:solidFill>
              <a:srgbClr val="231F20"/>
            </a:solidFill>
            <a:ln w="3834"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433E891-0C33-481C-8FA9-BFC7976E679D}"/>
                </a:ext>
              </a:extLst>
            </p:cNvPr>
            <p:cNvSpPr/>
            <p:nvPr/>
          </p:nvSpPr>
          <p:spPr>
            <a:xfrm>
              <a:off x="1997099" y="3861101"/>
              <a:ext cx="352249" cy="108242"/>
            </a:xfrm>
            <a:custGeom>
              <a:avLst/>
              <a:gdLst>
                <a:gd name="connsiteX0" fmla="*/ 352250 w 352249"/>
                <a:gd name="connsiteY0" fmla="*/ 108242 h 108242"/>
                <a:gd name="connsiteX1" fmla="*/ 300246 w 352249"/>
                <a:gd name="connsiteY1" fmla="*/ 23943 h 108242"/>
                <a:gd name="connsiteX2" fmla="*/ 0 w 352249"/>
                <a:gd name="connsiteY2" fmla="*/ 0 h 108242"/>
                <a:gd name="connsiteX3" fmla="*/ 25790 w 352249"/>
                <a:gd name="connsiteY3" fmla="*/ 82452 h 108242"/>
              </a:gdLst>
              <a:ahLst/>
              <a:cxnLst>
                <a:cxn ang="0">
                  <a:pos x="connsiteX0" y="connsiteY0"/>
                </a:cxn>
                <a:cxn ang="0">
                  <a:pos x="connsiteX1" y="connsiteY1"/>
                </a:cxn>
                <a:cxn ang="0">
                  <a:pos x="connsiteX2" y="connsiteY2"/>
                </a:cxn>
                <a:cxn ang="0">
                  <a:pos x="connsiteX3" y="connsiteY3"/>
                </a:cxn>
              </a:cxnLst>
              <a:rect l="l" t="t" r="r" b="b"/>
              <a:pathLst>
                <a:path w="352249" h="108242">
                  <a:moveTo>
                    <a:pt x="352250" y="108242"/>
                  </a:moveTo>
                  <a:cubicBezTo>
                    <a:pt x="352250" y="108242"/>
                    <a:pt x="285003" y="99389"/>
                    <a:pt x="300246" y="23943"/>
                  </a:cubicBezTo>
                  <a:lnTo>
                    <a:pt x="0" y="0"/>
                  </a:lnTo>
                  <a:lnTo>
                    <a:pt x="25790" y="82452"/>
                  </a:lnTo>
                  <a:close/>
                </a:path>
              </a:pathLst>
            </a:custGeom>
            <a:solidFill>
              <a:srgbClr val="FFFFFF"/>
            </a:solidFill>
            <a:ln w="3834"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A0F7EAE4-835D-4BAB-8392-C8A27464B40A}"/>
                </a:ext>
              </a:extLst>
            </p:cNvPr>
            <p:cNvSpPr/>
            <p:nvPr/>
          </p:nvSpPr>
          <p:spPr>
            <a:xfrm>
              <a:off x="1995096" y="3859168"/>
              <a:ext cx="356239" cy="112143"/>
            </a:xfrm>
            <a:custGeom>
              <a:avLst/>
              <a:gdLst>
                <a:gd name="connsiteX0" fmla="*/ 354253 w 356239"/>
                <a:gd name="connsiteY0" fmla="*/ 111947 h 112143"/>
                <a:gd name="connsiteX1" fmla="*/ 354253 w 356239"/>
                <a:gd name="connsiteY1" fmla="*/ 111947 h 112143"/>
                <a:gd name="connsiteX2" fmla="*/ 27562 w 356239"/>
                <a:gd name="connsiteY2" fmla="*/ 86310 h 112143"/>
                <a:gd name="connsiteX3" fmla="*/ 25907 w 356239"/>
                <a:gd name="connsiteY3" fmla="*/ 84963 h 112143"/>
                <a:gd name="connsiteX4" fmla="*/ 78 w 356239"/>
                <a:gd name="connsiteY4" fmla="*/ 2473 h 112143"/>
                <a:gd name="connsiteX5" fmla="*/ 425 w 356239"/>
                <a:gd name="connsiteY5" fmla="*/ 702 h 112143"/>
                <a:gd name="connsiteX6" fmla="*/ 2080 w 356239"/>
                <a:gd name="connsiteY6" fmla="*/ 9 h 112143"/>
                <a:gd name="connsiteX7" fmla="*/ 302326 w 356239"/>
                <a:gd name="connsiteY7" fmla="*/ 23952 h 112143"/>
                <a:gd name="connsiteX8" fmla="*/ 303711 w 356239"/>
                <a:gd name="connsiteY8" fmla="*/ 24722 h 112143"/>
                <a:gd name="connsiteX9" fmla="*/ 304058 w 356239"/>
                <a:gd name="connsiteY9" fmla="*/ 26261 h 112143"/>
                <a:gd name="connsiteX10" fmla="*/ 312488 w 356239"/>
                <a:gd name="connsiteY10" fmla="*/ 83231 h 112143"/>
                <a:gd name="connsiteX11" fmla="*/ 354445 w 356239"/>
                <a:gd name="connsiteY11" fmla="*/ 108290 h 112143"/>
                <a:gd name="connsiteX12" fmla="*/ 356235 w 356239"/>
                <a:gd name="connsiteY12" fmla="*/ 110349 h 112143"/>
                <a:gd name="connsiteX13" fmla="*/ 354176 w 356239"/>
                <a:gd name="connsiteY13" fmla="*/ 112139 h 112143"/>
                <a:gd name="connsiteX14" fmla="*/ 29256 w 356239"/>
                <a:gd name="connsiteY14" fmla="*/ 82423 h 112143"/>
                <a:gd name="connsiteX15" fmla="*/ 336507 w 356239"/>
                <a:gd name="connsiteY15" fmla="*/ 106712 h 112143"/>
                <a:gd name="connsiteX16" fmla="*/ 309562 w 356239"/>
                <a:gd name="connsiteY16" fmla="*/ 85348 h 112143"/>
                <a:gd name="connsiteX17" fmla="*/ 300055 w 356239"/>
                <a:gd name="connsiteY17" fmla="*/ 27608 h 112143"/>
                <a:gd name="connsiteX18" fmla="*/ 4697 w 356239"/>
                <a:gd name="connsiteY18" fmla="*/ 4166 h 112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6239" h="112143">
                  <a:moveTo>
                    <a:pt x="354253" y="111947"/>
                  </a:moveTo>
                  <a:lnTo>
                    <a:pt x="354253" y="111947"/>
                  </a:lnTo>
                  <a:lnTo>
                    <a:pt x="27562" y="86310"/>
                  </a:lnTo>
                  <a:cubicBezTo>
                    <a:pt x="26792" y="86226"/>
                    <a:pt x="26146" y="85698"/>
                    <a:pt x="25907" y="84963"/>
                  </a:cubicBezTo>
                  <a:lnTo>
                    <a:pt x="78" y="2473"/>
                  </a:lnTo>
                  <a:cubicBezTo>
                    <a:pt x="-99" y="1860"/>
                    <a:pt x="28" y="1202"/>
                    <a:pt x="425" y="702"/>
                  </a:cubicBezTo>
                  <a:cubicBezTo>
                    <a:pt x="825" y="205"/>
                    <a:pt x="1445" y="-53"/>
                    <a:pt x="2080" y="9"/>
                  </a:cubicBezTo>
                  <a:lnTo>
                    <a:pt x="302326" y="23952"/>
                  </a:lnTo>
                  <a:cubicBezTo>
                    <a:pt x="302868" y="24025"/>
                    <a:pt x="303361" y="24302"/>
                    <a:pt x="303711" y="24722"/>
                  </a:cubicBezTo>
                  <a:cubicBezTo>
                    <a:pt x="304035" y="25164"/>
                    <a:pt x="304158" y="25722"/>
                    <a:pt x="304058" y="26261"/>
                  </a:cubicBezTo>
                  <a:cubicBezTo>
                    <a:pt x="299323" y="49627"/>
                    <a:pt x="302172" y="68604"/>
                    <a:pt x="312488" y="83231"/>
                  </a:cubicBezTo>
                  <a:cubicBezTo>
                    <a:pt x="327654" y="104479"/>
                    <a:pt x="354176" y="108251"/>
                    <a:pt x="354445" y="108290"/>
                  </a:cubicBezTo>
                  <a:cubicBezTo>
                    <a:pt x="355508" y="108363"/>
                    <a:pt x="356308" y="109287"/>
                    <a:pt x="356235" y="110349"/>
                  </a:cubicBezTo>
                  <a:cubicBezTo>
                    <a:pt x="356162" y="111412"/>
                    <a:pt x="355238" y="112212"/>
                    <a:pt x="354176" y="112139"/>
                  </a:cubicBezTo>
                  <a:close/>
                  <a:moveTo>
                    <a:pt x="29256" y="82423"/>
                  </a:moveTo>
                  <a:lnTo>
                    <a:pt x="336507" y="106712"/>
                  </a:lnTo>
                  <a:cubicBezTo>
                    <a:pt x="325768" y="102146"/>
                    <a:pt x="316456" y="94763"/>
                    <a:pt x="309562" y="85348"/>
                  </a:cubicBezTo>
                  <a:cubicBezTo>
                    <a:pt x="298900" y="70413"/>
                    <a:pt x="295705" y="50974"/>
                    <a:pt x="300055" y="27608"/>
                  </a:cubicBezTo>
                  <a:lnTo>
                    <a:pt x="4697" y="4166"/>
                  </a:lnTo>
                  <a:close/>
                </a:path>
              </a:pathLst>
            </a:custGeom>
            <a:solidFill>
              <a:srgbClr val="231F20"/>
            </a:solidFill>
            <a:ln w="3834"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B6A34CE-E814-45BB-9D44-4EC7BAE5EEF2}"/>
                </a:ext>
              </a:extLst>
            </p:cNvPr>
            <p:cNvSpPr/>
            <p:nvPr/>
          </p:nvSpPr>
          <p:spPr>
            <a:xfrm>
              <a:off x="2093634" y="4021834"/>
              <a:ext cx="309165" cy="30157"/>
            </a:xfrm>
            <a:custGeom>
              <a:avLst/>
              <a:gdLst>
                <a:gd name="connsiteX0" fmla="*/ 306988 w 309165"/>
                <a:gd name="connsiteY0" fmla="*/ 30116 h 30157"/>
                <a:gd name="connsiteX1" fmla="*/ 306988 w 309165"/>
                <a:gd name="connsiteY1" fmla="*/ 30116 h 30157"/>
                <a:gd name="connsiteX2" fmla="*/ 1776 w 309165"/>
                <a:gd name="connsiteY2" fmla="*/ 3825 h 30157"/>
                <a:gd name="connsiteX3" fmla="*/ 6 w 309165"/>
                <a:gd name="connsiteY3" fmla="*/ 1758 h 30157"/>
                <a:gd name="connsiteX4" fmla="*/ 6 w 309165"/>
                <a:gd name="connsiteY4" fmla="*/ 1747 h 30157"/>
                <a:gd name="connsiteX5" fmla="*/ 1950 w 309165"/>
                <a:gd name="connsiteY5" fmla="*/ 3 h 30157"/>
                <a:gd name="connsiteX6" fmla="*/ 2084 w 309165"/>
                <a:gd name="connsiteY6" fmla="*/ 15 h 30157"/>
                <a:gd name="connsiteX7" fmla="*/ 307334 w 309165"/>
                <a:gd name="connsiteY7" fmla="*/ 26305 h 30157"/>
                <a:gd name="connsiteX8" fmla="*/ 309163 w 309165"/>
                <a:gd name="connsiteY8" fmla="*/ 28326 h 30157"/>
                <a:gd name="connsiteX9" fmla="*/ 307142 w 309165"/>
                <a:gd name="connsiteY9" fmla="*/ 30155 h 3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165" h="30157">
                  <a:moveTo>
                    <a:pt x="306988" y="30116"/>
                  </a:moveTo>
                  <a:lnTo>
                    <a:pt x="306988" y="30116"/>
                  </a:lnTo>
                  <a:lnTo>
                    <a:pt x="1776" y="3825"/>
                  </a:lnTo>
                  <a:cubicBezTo>
                    <a:pt x="718" y="3745"/>
                    <a:pt x="-75" y="2821"/>
                    <a:pt x="6" y="1758"/>
                  </a:cubicBezTo>
                  <a:cubicBezTo>
                    <a:pt x="6" y="1754"/>
                    <a:pt x="6" y="1751"/>
                    <a:pt x="6" y="1747"/>
                  </a:cubicBezTo>
                  <a:cubicBezTo>
                    <a:pt x="60" y="727"/>
                    <a:pt x="933" y="-55"/>
                    <a:pt x="1950" y="3"/>
                  </a:cubicBezTo>
                  <a:cubicBezTo>
                    <a:pt x="1996" y="3"/>
                    <a:pt x="2042" y="11"/>
                    <a:pt x="2084" y="15"/>
                  </a:cubicBezTo>
                  <a:lnTo>
                    <a:pt x="307334" y="26305"/>
                  </a:lnTo>
                  <a:cubicBezTo>
                    <a:pt x="308397" y="26359"/>
                    <a:pt x="309216" y="27264"/>
                    <a:pt x="309163" y="28326"/>
                  </a:cubicBezTo>
                  <a:cubicBezTo>
                    <a:pt x="309109" y="29389"/>
                    <a:pt x="308204" y="30209"/>
                    <a:pt x="307142" y="30155"/>
                  </a:cubicBezTo>
                  <a:close/>
                </a:path>
              </a:pathLst>
            </a:custGeom>
            <a:solidFill>
              <a:srgbClr val="D1D3D4"/>
            </a:solidFill>
            <a:ln w="3834"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B3670D3B-6B24-43D2-BAF8-9BE330589D03}"/>
                </a:ext>
              </a:extLst>
            </p:cNvPr>
            <p:cNvSpPr/>
            <p:nvPr/>
          </p:nvSpPr>
          <p:spPr>
            <a:xfrm>
              <a:off x="2073634" y="3980191"/>
              <a:ext cx="308783" cy="30148"/>
            </a:xfrm>
            <a:custGeom>
              <a:avLst/>
              <a:gdLst>
                <a:gd name="connsiteX0" fmla="*/ 307009 w 308783"/>
                <a:gd name="connsiteY0" fmla="*/ 30148 h 30148"/>
                <a:gd name="connsiteX1" fmla="*/ 307009 w 308783"/>
                <a:gd name="connsiteY1" fmla="*/ 30148 h 30148"/>
                <a:gd name="connsiteX2" fmla="*/ 1759 w 308783"/>
                <a:gd name="connsiteY2" fmla="*/ 3857 h 30148"/>
                <a:gd name="connsiteX3" fmla="*/ 8 w 308783"/>
                <a:gd name="connsiteY3" fmla="*/ 1759 h 30148"/>
                <a:gd name="connsiteX4" fmla="*/ 2106 w 308783"/>
                <a:gd name="connsiteY4" fmla="*/ 8 h 30148"/>
                <a:gd name="connsiteX5" fmla="*/ 307009 w 308783"/>
                <a:gd name="connsiteY5" fmla="*/ 26299 h 30148"/>
                <a:gd name="connsiteX6" fmla="*/ 308780 w 308783"/>
                <a:gd name="connsiteY6" fmla="*/ 28377 h 30148"/>
                <a:gd name="connsiteX7" fmla="*/ 307009 w 308783"/>
                <a:gd name="connsiteY7" fmla="*/ 30148 h 3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83" h="30148">
                  <a:moveTo>
                    <a:pt x="307009" y="30148"/>
                  </a:moveTo>
                  <a:lnTo>
                    <a:pt x="307009" y="30148"/>
                  </a:lnTo>
                  <a:lnTo>
                    <a:pt x="1759" y="3857"/>
                  </a:lnTo>
                  <a:cubicBezTo>
                    <a:pt x="697" y="3761"/>
                    <a:pt x="-88" y="2822"/>
                    <a:pt x="8" y="1759"/>
                  </a:cubicBezTo>
                  <a:cubicBezTo>
                    <a:pt x="104" y="697"/>
                    <a:pt x="1043" y="-88"/>
                    <a:pt x="2106" y="8"/>
                  </a:cubicBezTo>
                  <a:lnTo>
                    <a:pt x="307009" y="26299"/>
                  </a:lnTo>
                  <a:cubicBezTo>
                    <a:pt x="308064" y="26399"/>
                    <a:pt x="308845" y="27319"/>
                    <a:pt x="308780" y="28377"/>
                  </a:cubicBezTo>
                  <a:cubicBezTo>
                    <a:pt x="308707" y="29324"/>
                    <a:pt x="307956" y="30075"/>
                    <a:pt x="307009" y="30148"/>
                  </a:cubicBezTo>
                  <a:close/>
                </a:path>
              </a:pathLst>
            </a:custGeom>
            <a:solidFill>
              <a:srgbClr val="D1D3D4"/>
            </a:solidFill>
            <a:ln w="3834"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1AE447BA-5973-478B-A68D-94FDDBA57434}"/>
                </a:ext>
              </a:extLst>
            </p:cNvPr>
            <p:cNvSpPr/>
            <p:nvPr/>
          </p:nvSpPr>
          <p:spPr>
            <a:xfrm>
              <a:off x="2125688" y="3759934"/>
              <a:ext cx="52718" cy="71572"/>
            </a:xfrm>
            <a:custGeom>
              <a:avLst/>
              <a:gdLst>
                <a:gd name="connsiteX0" fmla="*/ 42666 w 52718"/>
                <a:gd name="connsiteY0" fmla="*/ 71566 h 71572"/>
                <a:gd name="connsiteX1" fmla="*/ 42666 w 52718"/>
                <a:gd name="connsiteY1" fmla="*/ 71566 h 71572"/>
                <a:gd name="connsiteX2" fmla="*/ 1710 w 52718"/>
                <a:gd name="connsiteY2" fmla="*/ 67716 h 71572"/>
                <a:gd name="connsiteX3" fmla="*/ 401 w 52718"/>
                <a:gd name="connsiteY3" fmla="*/ 67024 h 71572"/>
                <a:gd name="connsiteX4" fmla="*/ 16 w 52718"/>
                <a:gd name="connsiteY4" fmla="*/ 65599 h 71572"/>
                <a:gd name="connsiteX5" fmla="*/ 7945 w 52718"/>
                <a:gd name="connsiteY5" fmla="*/ 1701 h 71572"/>
                <a:gd name="connsiteX6" fmla="*/ 10024 w 52718"/>
                <a:gd name="connsiteY6" fmla="*/ 7 h 71572"/>
                <a:gd name="connsiteX7" fmla="*/ 50981 w 52718"/>
                <a:gd name="connsiteY7" fmla="*/ 3856 h 71572"/>
                <a:gd name="connsiteX8" fmla="*/ 52289 w 52718"/>
                <a:gd name="connsiteY8" fmla="*/ 4549 h 71572"/>
                <a:gd name="connsiteX9" fmla="*/ 52713 w 52718"/>
                <a:gd name="connsiteY9" fmla="*/ 6012 h 71572"/>
                <a:gd name="connsiteX10" fmla="*/ 44745 w 52718"/>
                <a:gd name="connsiteY10" fmla="*/ 69872 h 71572"/>
                <a:gd name="connsiteX11" fmla="*/ 42666 w 52718"/>
                <a:gd name="connsiteY11" fmla="*/ 71566 h 71572"/>
                <a:gd name="connsiteX12" fmla="*/ 3865 w 52718"/>
                <a:gd name="connsiteY12" fmla="*/ 63867 h 71572"/>
                <a:gd name="connsiteX13" fmla="*/ 40972 w 52718"/>
                <a:gd name="connsiteY13" fmla="*/ 67447 h 71572"/>
                <a:gd name="connsiteX14" fmla="*/ 48440 w 52718"/>
                <a:gd name="connsiteY14" fmla="*/ 7398 h 71572"/>
                <a:gd name="connsiteX15" fmla="*/ 11333 w 52718"/>
                <a:gd name="connsiteY15" fmla="*/ 3818 h 7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18" h="71572">
                  <a:moveTo>
                    <a:pt x="42666" y="71566"/>
                  </a:moveTo>
                  <a:lnTo>
                    <a:pt x="42666" y="71566"/>
                  </a:lnTo>
                  <a:lnTo>
                    <a:pt x="1710" y="67716"/>
                  </a:lnTo>
                  <a:cubicBezTo>
                    <a:pt x="1201" y="67663"/>
                    <a:pt x="732" y="67412"/>
                    <a:pt x="401" y="67024"/>
                  </a:cubicBezTo>
                  <a:cubicBezTo>
                    <a:pt x="89" y="66619"/>
                    <a:pt x="-50" y="66107"/>
                    <a:pt x="16" y="65599"/>
                  </a:cubicBezTo>
                  <a:lnTo>
                    <a:pt x="7945" y="1701"/>
                  </a:lnTo>
                  <a:cubicBezTo>
                    <a:pt x="8065" y="665"/>
                    <a:pt x="8989" y="-81"/>
                    <a:pt x="10024" y="7"/>
                  </a:cubicBezTo>
                  <a:lnTo>
                    <a:pt x="50981" y="3856"/>
                  </a:lnTo>
                  <a:cubicBezTo>
                    <a:pt x="51493" y="3903"/>
                    <a:pt x="51962" y="4153"/>
                    <a:pt x="52289" y="4549"/>
                  </a:cubicBezTo>
                  <a:cubicBezTo>
                    <a:pt x="52601" y="4969"/>
                    <a:pt x="52751" y="5489"/>
                    <a:pt x="52713" y="6012"/>
                  </a:cubicBezTo>
                  <a:lnTo>
                    <a:pt x="44745" y="69872"/>
                  </a:lnTo>
                  <a:cubicBezTo>
                    <a:pt x="44625" y="70908"/>
                    <a:pt x="43702" y="71654"/>
                    <a:pt x="42666" y="71566"/>
                  </a:cubicBezTo>
                  <a:close/>
                  <a:moveTo>
                    <a:pt x="3865" y="63867"/>
                  </a:moveTo>
                  <a:lnTo>
                    <a:pt x="40972" y="67447"/>
                  </a:lnTo>
                  <a:lnTo>
                    <a:pt x="48440" y="7398"/>
                  </a:lnTo>
                  <a:lnTo>
                    <a:pt x="11333" y="3818"/>
                  </a:lnTo>
                  <a:close/>
                </a:path>
              </a:pathLst>
            </a:custGeom>
            <a:solidFill>
              <a:srgbClr val="D1D3D4"/>
            </a:solidFill>
            <a:ln w="3834"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0E8E1CDD-19F2-4C64-8C68-A4A977B71BAB}"/>
                </a:ext>
              </a:extLst>
            </p:cNvPr>
            <p:cNvSpPr/>
            <p:nvPr/>
          </p:nvSpPr>
          <p:spPr>
            <a:xfrm>
              <a:off x="2130960" y="3759896"/>
              <a:ext cx="47254" cy="27452"/>
            </a:xfrm>
            <a:custGeom>
              <a:avLst/>
              <a:gdLst>
                <a:gd name="connsiteX0" fmla="*/ 42861 w 47254"/>
                <a:gd name="connsiteY0" fmla="*/ 27453 h 27452"/>
                <a:gd name="connsiteX1" fmla="*/ 42668 w 47254"/>
                <a:gd name="connsiteY1" fmla="*/ 27453 h 27452"/>
                <a:gd name="connsiteX2" fmla="*/ 1750 w 47254"/>
                <a:gd name="connsiteY2" fmla="*/ 23603 h 27452"/>
                <a:gd name="connsiteX3" fmla="*/ 441 w 47254"/>
                <a:gd name="connsiteY3" fmla="*/ 22872 h 27452"/>
                <a:gd name="connsiteX4" fmla="*/ 18 w 47254"/>
                <a:gd name="connsiteY4" fmla="*/ 21448 h 27452"/>
                <a:gd name="connsiteX5" fmla="*/ 2481 w 47254"/>
                <a:gd name="connsiteY5" fmla="*/ 1701 h 27452"/>
                <a:gd name="connsiteX6" fmla="*/ 4560 w 47254"/>
                <a:gd name="connsiteY6" fmla="*/ 7 h 27452"/>
                <a:gd name="connsiteX7" fmla="*/ 45517 w 47254"/>
                <a:gd name="connsiteY7" fmla="*/ 3856 h 27452"/>
                <a:gd name="connsiteX8" fmla="*/ 46825 w 47254"/>
                <a:gd name="connsiteY8" fmla="*/ 4549 h 27452"/>
                <a:gd name="connsiteX9" fmla="*/ 47249 w 47254"/>
                <a:gd name="connsiteY9" fmla="*/ 6012 h 27452"/>
                <a:gd name="connsiteX10" fmla="*/ 44785 w 47254"/>
                <a:gd name="connsiteY10" fmla="*/ 25720 h 27452"/>
                <a:gd name="connsiteX11" fmla="*/ 42861 w 47254"/>
                <a:gd name="connsiteY11" fmla="*/ 27453 h 27452"/>
                <a:gd name="connsiteX12" fmla="*/ 4098 w 47254"/>
                <a:gd name="connsiteY12" fmla="*/ 19754 h 27452"/>
                <a:gd name="connsiteX13" fmla="*/ 41205 w 47254"/>
                <a:gd name="connsiteY13" fmla="*/ 23372 h 27452"/>
                <a:gd name="connsiteX14" fmla="*/ 43169 w 47254"/>
                <a:gd name="connsiteY14" fmla="*/ 7436 h 27452"/>
                <a:gd name="connsiteX15" fmla="*/ 6061 w 47254"/>
                <a:gd name="connsiteY15" fmla="*/ 3856 h 27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254" h="27452">
                  <a:moveTo>
                    <a:pt x="42861" y="27453"/>
                  </a:moveTo>
                  <a:lnTo>
                    <a:pt x="42668" y="27453"/>
                  </a:lnTo>
                  <a:lnTo>
                    <a:pt x="1750" y="23603"/>
                  </a:lnTo>
                  <a:cubicBezTo>
                    <a:pt x="1230" y="23549"/>
                    <a:pt x="757" y="23288"/>
                    <a:pt x="441" y="22872"/>
                  </a:cubicBezTo>
                  <a:cubicBezTo>
                    <a:pt x="99" y="22483"/>
                    <a:pt x="-55" y="21960"/>
                    <a:pt x="18" y="21448"/>
                  </a:cubicBezTo>
                  <a:lnTo>
                    <a:pt x="2481" y="1701"/>
                  </a:lnTo>
                  <a:cubicBezTo>
                    <a:pt x="2601" y="665"/>
                    <a:pt x="3525" y="-81"/>
                    <a:pt x="4560" y="7"/>
                  </a:cubicBezTo>
                  <a:lnTo>
                    <a:pt x="45517" y="3856"/>
                  </a:lnTo>
                  <a:cubicBezTo>
                    <a:pt x="46029" y="3903"/>
                    <a:pt x="46498" y="4153"/>
                    <a:pt x="46825" y="4549"/>
                  </a:cubicBezTo>
                  <a:cubicBezTo>
                    <a:pt x="47137" y="4969"/>
                    <a:pt x="47287" y="5489"/>
                    <a:pt x="47249" y="6012"/>
                  </a:cubicBezTo>
                  <a:lnTo>
                    <a:pt x="44785" y="25720"/>
                  </a:lnTo>
                  <a:cubicBezTo>
                    <a:pt x="44685" y="26706"/>
                    <a:pt x="43854" y="27457"/>
                    <a:pt x="42861" y="27453"/>
                  </a:cubicBezTo>
                  <a:close/>
                  <a:moveTo>
                    <a:pt x="4098" y="19754"/>
                  </a:moveTo>
                  <a:lnTo>
                    <a:pt x="41205" y="23372"/>
                  </a:lnTo>
                  <a:lnTo>
                    <a:pt x="43169" y="7436"/>
                  </a:lnTo>
                  <a:lnTo>
                    <a:pt x="6061" y="3856"/>
                  </a:lnTo>
                  <a:close/>
                </a:path>
              </a:pathLst>
            </a:custGeom>
            <a:solidFill>
              <a:srgbClr val="D1D3D4"/>
            </a:solidFill>
            <a:ln w="3834"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F5163A6-5AFC-4B4B-A4AF-005B743B9D2F}"/>
                </a:ext>
              </a:extLst>
            </p:cNvPr>
            <p:cNvSpPr/>
            <p:nvPr/>
          </p:nvSpPr>
          <p:spPr>
            <a:xfrm>
              <a:off x="2186813" y="3714927"/>
              <a:ext cx="59046" cy="122508"/>
            </a:xfrm>
            <a:custGeom>
              <a:avLst/>
              <a:gdLst>
                <a:gd name="connsiteX0" fmla="*/ 42668 w 59046"/>
                <a:gd name="connsiteY0" fmla="*/ 122501 h 122508"/>
                <a:gd name="connsiteX1" fmla="*/ 42668 w 59046"/>
                <a:gd name="connsiteY1" fmla="*/ 122501 h 122508"/>
                <a:gd name="connsiteX2" fmla="*/ 1750 w 59046"/>
                <a:gd name="connsiteY2" fmla="*/ 118651 h 122508"/>
                <a:gd name="connsiteX3" fmla="*/ 441 w 59046"/>
                <a:gd name="connsiteY3" fmla="*/ 117920 h 122508"/>
                <a:gd name="connsiteX4" fmla="*/ 18 w 59046"/>
                <a:gd name="connsiteY4" fmla="*/ 116496 h 122508"/>
                <a:gd name="connsiteX5" fmla="*/ 14299 w 59046"/>
                <a:gd name="connsiteY5" fmla="*/ 1671 h 122508"/>
                <a:gd name="connsiteX6" fmla="*/ 16316 w 59046"/>
                <a:gd name="connsiteY6" fmla="*/ 9 h 122508"/>
                <a:gd name="connsiteX7" fmla="*/ 16377 w 59046"/>
                <a:gd name="connsiteY7" fmla="*/ 16 h 122508"/>
                <a:gd name="connsiteX8" fmla="*/ 57334 w 59046"/>
                <a:gd name="connsiteY8" fmla="*/ 3865 h 122508"/>
                <a:gd name="connsiteX9" fmla="*/ 58643 w 59046"/>
                <a:gd name="connsiteY9" fmla="*/ 4558 h 122508"/>
                <a:gd name="connsiteX10" fmla="*/ 59028 w 59046"/>
                <a:gd name="connsiteY10" fmla="*/ 6020 h 122508"/>
                <a:gd name="connsiteX11" fmla="*/ 44785 w 59046"/>
                <a:gd name="connsiteY11" fmla="*/ 120807 h 122508"/>
                <a:gd name="connsiteX12" fmla="*/ 42668 w 59046"/>
                <a:gd name="connsiteY12" fmla="*/ 122501 h 122508"/>
                <a:gd name="connsiteX13" fmla="*/ 3906 w 59046"/>
                <a:gd name="connsiteY13" fmla="*/ 114802 h 122508"/>
                <a:gd name="connsiteX14" fmla="*/ 41013 w 59046"/>
                <a:gd name="connsiteY14" fmla="*/ 118420 h 122508"/>
                <a:gd name="connsiteX15" fmla="*/ 54793 w 59046"/>
                <a:gd name="connsiteY15" fmla="*/ 7406 h 122508"/>
                <a:gd name="connsiteX16" fmla="*/ 17686 w 59046"/>
                <a:gd name="connsiteY16" fmla="*/ 3826 h 12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046" h="122508">
                  <a:moveTo>
                    <a:pt x="42668" y="122501"/>
                  </a:moveTo>
                  <a:lnTo>
                    <a:pt x="42668" y="122501"/>
                  </a:lnTo>
                  <a:lnTo>
                    <a:pt x="1750" y="118651"/>
                  </a:lnTo>
                  <a:cubicBezTo>
                    <a:pt x="1234" y="118590"/>
                    <a:pt x="765" y="118328"/>
                    <a:pt x="441" y="117920"/>
                  </a:cubicBezTo>
                  <a:cubicBezTo>
                    <a:pt x="99" y="117531"/>
                    <a:pt x="-55" y="117008"/>
                    <a:pt x="18" y="116496"/>
                  </a:cubicBezTo>
                  <a:lnTo>
                    <a:pt x="14299" y="1671"/>
                  </a:lnTo>
                  <a:cubicBezTo>
                    <a:pt x="14395" y="655"/>
                    <a:pt x="15300" y="-89"/>
                    <a:pt x="16316" y="9"/>
                  </a:cubicBezTo>
                  <a:cubicBezTo>
                    <a:pt x="16335" y="11"/>
                    <a:pt x="16358" y="13"/>
                    <a:pt x="16377" y="16"/>
                  </a:cubicBezTo>
                  <a:lnTo>
                    <a:pt x="57334" y="3865"/>
                  </a:lnTo>
                  <a:cubicBezTo>
                    <a:pt x="57842" y="3919"/>
                    <a:pt x="58312" y="4169"/>
                    <a:pt x="58643" y="4558"/>
                  </a:cubicBezTo>
                  <a:cubicBezTo>
                    <a:pt x="58962" y="4973"/>
                    <a:pt x="59101" y="5501"/>
                    <a:pt x="59028" y="6020"/>
                  </a:cubicBezTo>
                  <a:lnTo>
                    <a:pt x="44785" y="120807"/>
                  </a:lnTo>
                  <a:cubicBezTo>
                    <a:pt x="44647" y="121846"/>
                    <a:pt x="43711" y="122593"/>
                    <a:pt x="42668" y="122501"/>
                  </a:cubicBezTo>
                  <a:close/>
                  <a:moveTo>
                    <a:pt x="3906" y="114802"/>
                  </a:moveTo>
                  <a:lnTo>
                    <a:pt x="41013" y="118420"/>
                  </a:lnTo>
                  <a:lnTo>
                    <a:pt x="54793" y="7406"/>
                  </a:lnTo>
                  <a:lnTo>
                    <a:pt x="17686" y="3826"/>
                  </a:lnTo>
                  <a:close/>
                </a:path>
              </a:pathLst>
            </a:custGeom>
            <a:solidFill>
              <a:srgbClr val="D1D3D4"/>
            </a:solidFill>
            <a:ln w="3834"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0AA088E8-9125-442C-9311-8B9171A6B307}"/>
                </a:ext>
              </a:extLst>
            </p:cNvPr>
            <p:cNvSpPr/>
            <p:nvPr/>
          </p:nvSpPr>
          <p:spPr>
            <a:xfrm>
              <a:off x="2198092" y="3714927"/>
              <a:ext cx="47767" cy="31817"/>
            </a:xfrm>
            <a:custGeom>
              <a:avLst/>
              <a:gdLst>
                <a:gd name="connsiteX0" fmla="*/ 42668 w 47767"/>
                <a:gd name="connsiteY0" fmla="*/ 31811 h 31817"/>
                <a:gd name="connsiteX1" fmla="*/ 42668 w 47767"/>
                <a:gd name="connsiteY1" fmla="*/ 31811 h 31817"/>
                <a:gd name="connsiteX2" fmla="*/ 1750 w 47767"/>
                <a:gd name="connsiteY2" fmla="*/ 27962 h 31817"/>
                <a:gd name="connsiteX3" fmla="*/ 402 w 47767"/>
                <a:gd name="connsiteY3" fmla="*/ 27230 h 31817"/>
                <a:gd name="connsiteX4" fmla="*/ 17 w 47767"/>
                <a:gd name="connsiteY4" fmla="*/ 25806 h 31817"/>
                <a:gd name="connsiteX5" fmla="*/ 3020 w 47767"/>
                <a:gd name="connsiteY5" fmla="*/ 1671 h 31817"/>
                <a:gd name="connsiteX6" fmla="*/ 5037 w 47767"/>
                <a:gd name="connsiteY6" fmla="*/ 9 h 31817"/>
                <a:gd name="connsiteX7" fmla="*/ 5099 w 47767"/>
                <a:gd name="connsiteY7" fmla="*/ 16 h 31817"/>
                <a:gd name="connsiteX8" fmla="*/ 46055 w 47767"/>
                <a:gd name="connsiteY8" fmla="*/ 3865 h 31817"/>
                <a:gd name="connsiteX9" fmla="*/ 47364 w 47767"/>
                <a:gd name="connsiteY9" fmla="*/ 4558 h 31817"/>
                <a:gd name="connsiteX10" fmla="*/ 47749 w 47767"/>
                <a:gd name="connsiteY10" fmla="*/ 6020 h 31817"/>
                <a:gd name="connsiteX11" fmla="*/ 44746 w 47767"/>
                <a:gd name="connsiteY11" fmla="*/ 30117 h 31817"/>
                <a:gd name="connsiteX12" fmla="*/ 42668 w 47767"/>
                <a:gd name="connsiteY12" fmla="*/ 31811 h 31817"/>
                <a:gd name="connsiteX13" fmla="*/ 3867 w 47767"/>
                <a:gd name="connsiteY13" fmla="*/ 24112 h 31817"/>
                <a:gd name="connsiteX14" fmla="*/ 40974 w 47767"/>
                <a:gd name="connsiteY14" fmla="*/ 27731 h 31817"/>
                <a:gd name="connsiteX15" fmla="*/ 43515 w 47767"/>
                <a:gd name="connsiteY15" fmla="*/ 7406 h 31817"/>
                <a:gd name="connsiteX16" fmla="*/ 6407 w 47767"/>
                <a:gd name="connsiteY16" fmla="*/ 3826 h 3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767" h="31817">
                  <a:moveTo>
                    <a:pt x="42668" y="31811"/>
                  </a:moveTo>
                  <a:lnTo>
                    <a:pt x="42668" y="31811"/>
                  </a:lnTo>
                  <a:lnTo>
                    <a:pt x="1750" y="27962"/>
                  </a:lnTo>
                  <a:cubicBezTo>
                    <a:pt x="1222" y="27904"/>
                    <a:pt x="741" y="27638"/>
                    <a:pt x="402" y="27230"/>
                  </a:cubicBezTo>
                  <a:cubicBezTo>
                    <a:pt x="87" y="26826"/>
                    <a:pt x="-52" y="26314"/>
                    <a:pt x="17" y="25806"/>
                  </a:cubicBezTo>
                  <a:lnTo>
                    <a:pt x="3020" y="1671"/>
                  </a:lnTo>
                  <a:cubicBezTo>
                    <a:pt x="3116" y="655"/>
                    <a:pt x="4021" y="-89"/>
                    <a:pt x="5037" y="9"/>
                  </a:cubicBezTo>
                  <a:cubicBezTo>
                    <a:pt x="5056" y="11"/>
                    <a:pt x="5079" y="13"/>
                    <a:pt x="5099" y="16"/>
                  </a:cubicBezTo>
                  <a:lnTo>
                    <a:pt x="46055" y="3865"/>
                  </a:lnTo>
                  <a:cubicBezTo>
                    <a:pt x="46563" y="3919"/>
                    <a:pt x="47033" y="4169"/>
                    <a:pt x="47364" y="4558"/>
                  </a:cubicBezTo>
                  <a:cubicBezTo>
                    <a:pt x="47683" y="4973"/>
                    <a:pt x="47822" y="5501"/>
                    <a:pt x="47749" y="6020"/>
                  </a:cubicBezTo>
                  <a:lnTo>
                    <a:pt x="44746" y="30117"/>
                  </a:lnTo>
                  <a:cubicBezTo>
                    <a:pt x="44627" y="31153"/>
                    <a:pt x="43703" y="31899"/>
                    <a:pt x="42668" y="31811"/>
                  </a:cubicBezTo>
                  <a:close/>
                  <a:moveTo>
                    <a:pt x="3867" y="24112"/>
                  </a:moveTo>
                  <a:lnTo>
                    <a:pt x="40974" y="27731"/>
                  </a:lnTo>
                  <a:lnTo>
                    <a:pt x="43515" y="7406"/>
                  </a:lnTo>
                  <a:lnTo>
                    <a:pt x="6407" y="3826"/>
                  </a:lnTo>
                  <a:close/>
                </a:path>
              </a:pathLst>
            </a:custGeom>
            <a:solidFill>
              <a:srgbClr val="D1D3D4"/>
            </a:solidFill>
            <a:ln w="3834"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4B035035-80D9-41C7-A347-7B6DE575AE6F}"/>
                </a:ext>
              </a:extLst>
            </p:cNvPr>
            <p:cNvSpPr/>
            <p:nvPr/>
          </p:nvSpPr>
          <p:spPr>
            <a:xfrm>
              <a:off x="2247788" y="3610000"/>
              <a:ext cx="72785" cy="233355"/>
            </a:xfrm>
            <a:custGeom>
              <a:avLst/>
              <a:gdLst>
                <a:gd name="connsiteX0" fmla="*/ 42859 w 72785"/>
                <a:gd name="connsiteY0" fmla="*/ 233356 h 233355"/>
                <a:gd name="connsiteX1" fmla="*/ 42666 w 72785"/>
                <a:gd name="connsiteY1" fmla="*/ 233356 h 233355"/>
                <a:gd name="connsiteX2" fmla="*/ 1710 w 72785"/>
                <a:gd name="connsiteY2" fmla="*/ 229507 h 233355"/>
                <a:gd name="connsiteX3" fmla="*/ 12 w 72785"/>
                <a:gd name="connsiteY3" fmla="*/ 227378 h 233355"/>
                <a:gd name="connsiteX4" fmla="*/ 16 w 72785"/>
                <a:gd name="connsiteY4" fmla="*/ 227351 h 233355"/>
                <a:gd name="connsiteX5" fmla="*/ 28039 w 72785"/>
                <a:gd name="connsiteY5" fmla="*/ 1705 h 233355"/>
                <a:gd name="connsiteX6" fmla="*/ 30098 w 72785"/>
                <a:gd name="connsiteY6" fmla="*/ 9 h 233355"/>
                <a:gd name="connsiteX7" fmla="*/ 30118 w 72785"/>
                <a:gd name="connsiteY7" fmla="*/ 11 h 233355"/>
                <a:gd name="connsiteX8" fmla="*/ 71074 w 72785"/>
                <a:gd name="connsiteY8" fmla="*/ 3860 h 233355"/>
                <a:gd name="connsiteX9" fmla="*/ 72383 w 72785"/>
                <a:gd name="connsiteY9" fmla="*/ 4592 h 233355"/>
                <a:gd name="connsiteX10" fmla="*/ 72768 w 72785"/>
                <a:gd name="connsiteY10" fmla="*/ 6016 h 233355"/>
                <a:gd name="connsiteX11" fmla="*/ 44745 w 72785"/>
                <a:gd name="connsiteY11" fmla="*/ 231701 h 233355"/>
                <a:gd name="connsiteX12" fmla="*/ 42859 w 72785"/>
                <a:gd name="connsiteY12" fmla="*/ 233356 h 233355"/>
                <a:gd name="connsiteX13" fmla="*/ 4058 w 72785"/>
                <a:gd name="connsiteY13" fmla="*/ 225657 h 233355"/>
                <a:gd name="connsiteX14" fmla="*/ 41165 w 72785"/>
                <a:gd name="connsiteY14" fmla="*/ 229276 h 233355"/>
                <a:gd name="connsiteX15" fmla="*/ 68726 w 72785"/>
                <a:gd name="connsiteY15" fmla="*/ 7440 h 233355"/>
                <a:gd name="connsiteX16" fmla="*/ 31619 w 72785"/>
                <a:gd name="connsiteY16" fmla="*/ 3822 h 23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785" h="233355">
                  <a:moveTo>
                    <a:pt x="42859" y="233356"/>
                  </a:moveTo>
                  <a:lnTo>
                    <a:pt x="42666" y="233356"/>
                  </a:lnTo>
                  <a:lnTo>
                    <a:pt x="1710" y="229507"/>
                  </a:lnTo>
                  <a:cubicBezTo>
                    <a:pt x="655" y="229387"/>
                    <a:pt x="-107" y="228436"/>
                    <a:pt x="12" y="227378"/>
                  </a:cubicBezTo>
                  <a:cubicBezTo>
                    <a:pt x="12" y="227370"/>
                    <a:pt x="16" y="227359"/>
                    <a:pt x="16" y="227351"/>
                  </a:cubicBezTo>
                  <a:lnTo>
                    <a:pt x="28039" y="1705"/>
                  </a:lnTo>
                  <a:cubicBezTo>
                    <a:pt x="28139" y="668"/>
                    <a:pt x="29063" y="-92"/>
                    <a:pt x="30098" y="9"/>
                  </a:cubicBezTo>
                  <a:cubicBezTo>
                    <a:pt x="30106" y="9"/>
                    <a:pt x="30110" y="10"/>
                    <a:pt x="30118" y="11"/>
                  </a:cubicBezTo>
                  <a:lnTo>
                    <a:pt x="71074" y="3860"/>
                  </a:lnTo>
                  <a:cubicBezTo>
                    <a:pt x="71586" y="3929"/>
                    <a:pt x="72056" y="4190"/>
                    <a:pt x="72383" y="4592"/>
                  </a:cubicBezTo>
                  <a:cubicBezTo>
                    <a:pt x="72699" y="4994"/>
                    <a:pt x="72837" y="5508"/>
                    <a:pt x="72768" y="6016"/>
                  </a:cubicBezTo>
                  <a:lnTo>
                    <a:pt x="44745" y="231701"/>
                  </a:lnTo>
                  <a:cubicBezTo>
                    <a:pt x="44630" y="232651"/>
                    <a:pt x="43817" y="233364"/>
                    <a:pt x="42859" y="233356"/>
                  </a:cubicBezTo>
                  <a:close/>
                  <a:moveTo>
                    <a:pt x="4058" y="225657"/>
                  </a:moveTo>
                  <a:lnTo>
                    <a:pt x="41165" y="229276"/>
                  </a:lnTo>
                  <a:lnTo>
                    <a:pt x="68726" y="7440"/>
                  </a:lnTo>
                  <a:lnTo>
                    <a:pt x="31619" y="3822"/>
                  </a:lnTo>
                  <a:close/>
                </a:path>
              </a:pathLst>
            </a:custGeom>
            <a:solidFill>
              <a:srgbClr val="D1D3D4"/>
            </a:solidFill>
            <a:ln w="3834"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0CE64927-8E58-44BB-8C11-446BCD3BB902}"/>
                </a:ext>
              </a:extLst>
            </p:cNvPr>
            <p:cNvSpPr/>
            <p:nvPr/>
          </p:nvSpPr>
          <p:spPr>
            <a:xfrm>
              <a:off x="2272539" y="3610000"/>
              <a:ext cx="48188" cy="35319"/>
            </a:xfrm>
            <a:custGeom>
              <a:avLst/>
              <a:gdLst>
                <a:gd name="connsiteX0" fmla="*/ 42666 w 48188"/>
                <a:gd name="connsiteY0" fmla="*/ 35309 h 35319"/>
                <a:gd name="connsiteX1" fmla="*/ 42666 w 48188"/>
                <a:gd name="connsiteY1" fmla="*/ 35309 h 35319"/>
                <a:gd name="connsiteX2" fmla="*/ 1710 w 48188"/>
                <a:gd name="connsiteY2" fmla="*/ 31460 h 35319"/>
                <a:gd name="connsiteX3" fmla="*/ 12 w 48188"/>
                <a:gd name="connsiteY3" fmla="*/ 29332 h 35319"/>
                <a:gd name="connsiteX4" fmla="*/ 16 w 48188"/>
                <a:gd name="connsiteY4" fmla="*/ 29304 h 35319"/>
                <a:gd name="connsiteX5" fmla="*/ 3442 w 48188"/>
                <a:gd name="connsiteY5" fmla="*/ 1705 h 35319"/>
                <a:gd name="connsiteX6" fmla="*/ 5501 w 48188"/>
                <a:gd name="connsiteY6" fmla="*/ 9 h 35319"/>
                <a:gd name="connsiteX7" fmla="*/ 5521 w 48188"/>
                <a:gd name="connsiteY7" fmla="*/ 11 h 35319"/>
                <a:gd name="connsiteX8" fmla="*/ 46477 w 48188"/>
                <a:gd name="connsiteY8" fmla="*/ 3860 h 35319"/>
                <a:gd name="connsiteX9" fmla="*/ 47786 w 48188"/>
                <a:gd name="connsiteY9" fmla="*/ 4592 h 35319"/>
                <a:gd name="connsiteX10" fmla="*/ 48171 w 48188"/>
                <a:gd name="connsiteY10" fmla="*/ 6016 h 35319"/>
                <a:gd name="connsiteX11" fmla="*/ 44745 w 48188"/>
                <a:gd name="connsiteY11" fmla="*/ 33615 h 35319"/>
                <a:gd name="connsiteX12" fmla="*/ 42686 w 48188"/>
                <a:gd name="connsiteY12" fmla="*/ 35311 h 35319"/>
                <a:gd name="connsiteX13" fmla="*/ 42666 w 48188"/>
                <a:gd name="connsiteY13" fmla="*/ 35309 h 35319"/>
                <a:gd name="connsiteX14" fmla="*/ 3865 w 48188"/>
                <a:gd name="connsiteY14" fmla="*/ 27610 h 35319"/>
                <a:gd name="connsiteX15" fmla="*/ 40973 w 48188"/>
                <a:gd name="connsiteY15" fmla="*/ 31229 h 35319"/>
                <a:gd name="connsiteX16" fmla="*/ 43937 w 48188"/>
                <a:gd name="connsiteY16" fmla="*/ 7440 h 35319"/>
                <a:gd name="connsiteX17" fmla="*/ 6829 w 48188"/>
                <a:gd name="connsiteY17" fmla="*/ 3822 h 3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188" h="35319">
                  <a:moveTo>
                    <a:pt x="42666" y="35309"/>
                  </a:moveTo>
                  <a:lnTo>
                    <a:pt x="42666" y="35309"/>
                  </a:lnTo>
                  <a:lnTo>
                    <a:pt x="1710" y="31460"/>
                  </a:lnTo>
                  <a:cubicBezTo>
                    <a:pt x="655" y="31341"/>
                    <a:pt x="-107" y="30388"/>
                    <a:pt x="12" y="29332"/>
                  </a:cubicBezTo>
                  <a:cubicBezTo>
                    <a:pt x="12" y="29323"/>
                    <a:pt x="16" y="29313"/>
                    <a:pt x="16" y="29304"/>
                  </a:cubicBezTo>
                  <a:lnTo>
                    <a:pt x="3442" y="1705"/>
                  </a:lnTo>
                  <a:cubicBezTo>
                    <a:pt x="3542" y="668"/>
                    <a:pt x="4466" y="-92"/>
                    <a:pt x="5501" y="9"/>
                  </a:cubicBezTo>
                  <a:cubicBezTo>
                    <a:pt x="5509" y="9"/>
                    <a:pt x="5513" y="10"/>
                    <a:pt x="5521" y="11"/>
                  </a:cubicBezTo>
                  <a:lnTo>
                    <a:pt x="46477" y="3860"/>
                  </a:lnTo>
                  <a:cubicBezTo>
                    <a:pt x="46989" y="3929"/>
                    <a:pt x="47459" y="4190"/>
                    <a:pt x="47786" y="4592"/>
                  </a:cubicBezTo>
                  <a:cubicBezTo>
                    <a:pt x="48102" y="4994"/>
                    <a:pt x="48240" y="5508"/>
                    <a:pt x="48171" y="6016"/>
                  </a:cubicBezTo>
                  <a:lnTo>
                    <a:pt x="44745" y="33615"/>
                  </a:lnTo>
                  <a:cubicBezTo>
                    <a:pt x="44645" y="34652"/>
                    <a:pt x="43721" y="35411"/>
                    <a:pt x="42686" y="35311"/>
                  </a:cubicBezTo>
                  <a:cubicBezTo>
                    <a:pt x="42678" y="35311"/>
                    <a:pt x="42674" y="35310"/>
                    <a:pt x="42666" y="35309"/>
                  </a:cubicBezTo>
                  <a:close/>
                  <a:moveTo>
                    <a:pt x="3865" y="27610"/>
                  </a:moveTo>
                  <a:lnTo>
                    <a:pt x="40973" y="31229"/>
                  </a:lnTo>
                  <a:lnTo>
                    <a:pt x="43937" y="7440"/>
                  </a:lnTo>
                  <a:lnTo>
                    <a:pt x="6829" y="3822"/>
                  </a:lnTo>
                  <a:close/>
                </a:path>
              </a:pathLst>
            </a:custGeom>
            <a:solidFill>
              <a:srgbClr val="D1D3D4"/>
            </a:solidFill>
            <a:ln w="3834"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59DE4BC3-21CE-4562-9FCB-272BB7266CC7}"/>
                </a:ext>
              </a:extLst>
            </p:cNvPr>
            <p:cNvSpPr/>
            <p:nvPr/>
          </p:nvSpPr>
          <p:spPr>
            <a:xfrm>
              <a:off x="2308915" y="3765435"/>
              <a:ext cx="54230" cy="83887"/>
            </a:xfrm>
            <a:custGeom>
              <a:avLst/>
              <a:gdLst>
                <a:gd name="connsiteX0" fmla="*/ 42859 w 54230"/>
                <a:gd name="connsiteY0" fmla="*/ 83888 h 83887"/>
                <a:gd name="connsiteX1" fmla="*/ 42666 w 54230"/>
                <a:gd name="connsiteY1" fmla="*/ 83888 h 83887"/>
                <a:gd name="connsiteX2" fmla="*/ 1748 w 54230"/>
                <a:gd name="connsiteY2" fmla="*/ 80038 h 83887"/>
                <a:gd name="connsiteX3" fmla="*/ 8 w 54230"/>
                <a:gd name="connsiteY3" fmla="*/ 77944 h 83887"/>
                <a:gd name="connsiteX4" fmla="*/ 16 w 54230"/>
                <a:gd name="connsiteY4" fmla="*/ 77883 h 83887"/>
                <a:gd name="connsiteX5" fmla="*/ 9485 w 54230"/>
                <a:gd name="connsiteY5" fmla="*/ 1666 h 83887"/>
                <a:gd name="connsiteX6" fmla="*/ 11564 w 54230"/>
                <a:gd name="connsiteY6" fmla="*/ 11 h 83887"/>
                <a:gd name="connsiteX7" fmla="*/ 52520 w 54230"/>
                <a:gd name="connsiteY7" fmla="*/ 3860 h 83887"/>
                <a:gd name="connsiteX8" fmla="*/ 54218 w 54230"/>
                <a:gd name="connsiteY8" fmla="*/ 5989 h 83887"/>
                <a:gd name="connsiteX9" fmla="*/ 54214 w 54230"/>
                <a:gd name="connsiteY9" fmla="*/ 6016 h 83887"/>
                <a:gd name="connsiteX10" fmla="*/ 44783 w 54230"/>
                <a:gd name="connsiteY10" fmla="*/ 82194 h 83887"/>
                <a:gd name="connsiteX11" fmla="*/ 42859 w 54230"/>
                <a:gd name="connsiteY11" fmla="*/ 83888 h 83887"/>
                <a:gd name="connsiteX12" fmla="*/ 4096 w 54230"/>
                <a:gd name="connsiteY12" fmla="*/ 76189 h 83887"/>
                <a:gd name="connsiteX13" fmla="*/ 41203 w 54230"/>
                <a:gd name="connsiteY13" fmla="*/ 79807 h 83887"/>
                <a:gd name="connsiteX14" fmla="*/ 50172 w 54230"/>
                <a:gd name="connsiteY14" fmla="*/ 7556 h 83887"/>
                <a:gd name="connsiteX15" fmla="*/ 13065 w 54230"/>
                <a:gd name="connsiteY15" fmla="*/ 3937 h 83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230" h="83887">
                  <a:moveTo>
                    <a:pt x="42859" y="83888"/>
                  </a:moveTo>
                  <a:lnTo>
                    <a:pt x="42666" y="83888"/>
                  </a:lnTo>
                  <a:lnTo>
                    <a:pt x="1748" y="80038"/>
                  </a:lnTo>
                  <a:cubicBezTo>
                    <a:pt x="689" y="79942"/>
                    <a:pt x="-88" y="79003"/>
                    <a:pt x="8" y="77944"/>
                  </a:cubicBezTo>
                  <a:cubicBezTo>
                    <a:pt x="12" y="77925"/>
                    <a:pt x="12" y="77902"/>
                    <a:pt x="16" y="77883"/>
                  </a:cubicBezTo>
                  <a:lnTo>
                    <a:pt x="9485" y="1666"/>
                  </a:lnTo>
                  <a:cubicBezTo>
                    <a:pt x="9604" y="639"/>
                    <a:pt x="10532" y="-100"/>
                    <a:pt x="11564" y="11"/>
                  </a:cubicBezTo>
                  <a:lnTo>
                    <a:pt x="52520" y="3860"/>
                  </a:lnTo>
                  <a:cubicBezTo>
                    <a:pt x="53575" y="3980"/>
                    <a:pt x="54337" y="4931"/>
                    <a:pt x="54218" y="5989"/>
                  </a:cubicBezTo>
                  <a:cubicBezTo>
                    <a:pt x="54218" y="5997"/>
                    <a:pt x="54214" y="6008"/>
                    <a:pt x="54214" y="6016"/>
                  </a:cubicBezTo>
                  <a:lnTo>
                    <a:pt x="44783" y="82194"/>
                  </a:lnTo>
                  <a:cubicBezTo>
                    <a:pt x="44648" y="83156"/>
                    <a:pt x="43832" y="83876"/>
                    <a:pt x="42859" y="83888"/>
                  </a:cubicBezTo>
                  <a:close/>
                  <a:moveTo>
                    <a:pt x="4096" y="76189"/>
                  </a:moveTo>
                  <a:lnTo>
                    <a:pt x="41203" y="79807"/>
                  </a:lnTo>
                  <a:lnTo>
                    <a:pt x="50172" y="7556"/>
                  </a:lnTo>
                  <a:lnTo>
                    <a:pt x="13065" y="3937"/>
                  </a:lnTo>
                  <a:close/>
                </a:path>
              </a:pathLst>
            </a:custGeom>
            <a:solidFill>
              <a:srgbClr val="D1D3D4"/>
            </a:solidFill>
            <a:ln w="3834"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74EE150E-8417-4A79-BF5F-C0F75BEC6859}"/>
                </a:ext>
              </a:extLst>
            </p:cNvPr>
            <p:cNvSpPr/>
            <p:nvPr/>
          </p:nvSpPr>
          <p:spPr>
            <a:xfrm>
              <a:off x="2315201" y="3765435"/>
              <a:ext cx="48098" cy="34543"/>
            </a:xfrm>
            <a:custGeom>
              <a:avLst/>
              <a:gdLst>
                <a:gd name="connsiteX0" fmla="*/ 42694 w 48098"/>
                <a:gd name="connsiteY0" fmla="*/ 34539 h 34543"/>
                <a:gd name="connsiteX1" fmla="*/ 42694 w 48098"/>
                <a:gd name="connsiteY1" fmla="*/ 34539 h 34543"/>
                <a:gd name="connsiteX2" fmla="*/ 1737 w 48098"/>
                <a:gd name="connsiteY2" fmla="*/ 30690 h 34543"/>
                <a:gd name="connsiteX3" fmla="*/ 428 w 48098"/>
                <a:gd name="connsiteY3" fmla="*/ 29959 h 34543"/>
                <a:gd name="connsiteX4" fmla="*/ 5 w 48098"/>
                <a:gd name="connsiteY4" fmla="*/ 28612 h 34543"/>
                <a:gd name="connsiteX5" fmla="*/ 3354 w 48098"/>
                <a:gd name="connsiteY5" fmla="*/ 1666 h 34543"/>
                <a:gd name="connsiteX6" fmla="*/ 5432 w 48098"/>
                <a:gd name="connsiteY6" fmla="*/ 11 h 34543"/>
                <a:gd name="connsiteX7" fmla="*/ 46389 w 48098"/>
                <a:gd name="connsiteY7" fmla="*/ 3860 h 34543"/>
                <a:gd name="connsiteX8" fmla="*/ 48087 w 48098"/>
                <a:gd name="connsiteY8" fmla="*/ 5989 h 34543"/>
                <a:gd name="connsiteX9" fmla="*/ 48083 w 48098"/>
                <a:gd name="connsiteY9" fmla="*/ 6016 h 34543"/>
                <a:gd name="connsiteX10" fmla="*/ 44772 w 48098"/>
                <a:gd name="connsiteY10" fmla="*/ 32769 h 34543"/>
                <a:gd name="connsiteX11" fmla="*/ 42694 w 48098"/>
                <a:gd name="connsiteY11" fmla="*/ 34539 h 34543"/>
                <a:gd name="connsiteX12" fmla="*/ 3931 w 48098"/>
                <a:gd name="connsiteY12" fmla="*/ 26841 h 34543"/>
                <a:gd name="connsiteX13" fmla="*/ 41039 w 48098"/>
                <a:gd name="connsiteY13" fmla="*/ 30459 h 34543"/>
                <a:gd name="connsiteX14" fmla="*/ 43887 w 48098"/>
                <a:gd name="connsiteY14" fmla="*/ 7363 h 34543"/>
                <a:gd name="connsiteX15" fmla="*/ 6780 w 48098"/>
                <a:gd name="connsiteY15" fmla="*/ 3745 h 34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098" h="34543">
                  <a:moveTo>
                    <a:pt x="42694" y="34539"/>
                  </a:moveTo>
                  <a:lnTo>
                    <a:pt x="42694" y="34539"/>
                  </a:lnTo>
                  <a:lnTo>
                    <a:pt x="1737" y="30690"/>
                  </a:lnTo>
                  <a:cubicBezTo>
                    <a:pt x="1221" y="30629"/>
                    <a:pt x="752" y="30367"/>
                    <a:pt x="428" y="29959"/>
                  </a:cubicBezTo>
                  <a:cubicBezTo>
                    <a:pt x="120" y="29578"/>
                    <a:pt x="-30" y="29097"/>
                    <a:pt x="5" y="28612"/>
                  </a:cubicBezTo>
                  <a:lnTo>
                    <a:pt x="3354" y="1666"/>
                  </a:lnTo>
                  <a:cubicBezTo>
                    <a:pt x="3473" y="639"/>
                    <a:pt x="4401" y="-100"/>
                    <a:pt x="5432" y="11"/>
                  </a:cubicBezTo>
                  <a:lnTo>
                    <a:pt x="46389" y="3860"/>
                  </a:lnTo>
                  <a:cubicBezTo>
                    <a:pt x="47444" y="3980"/>
                    <a:pt x="48206" y="4931"/>
                    <a:pt x="48087" y="5989"/>
                  </a:cubicBezTo>
                  <a:cubicBezTo>
                    <a:pt x="48087" y="5997"/>
                    <a:pt x="48083" y="6008"/>
                    <a:pt x="48083" y="6016"/>
                  </a:cubicBezTo>
                  <a:lnTo>
                    <a:pt x="44772" y="32769"/>
                  </a:lnTo>
                  <a:cubicBezTo>
                    <a:pt x="44672" y="33823"/>
                    <a:pt x="43752" y="34605"/>
                    <a:pt x="42694" y="34539"/>
                  </a:cubicBezTo>
                  <a:close/>
                  <a:moveTo>
                    <a:pt x="3931" y="26841"/>
                  </a:moveTo>
                  <a:lnTo>
                    <a:pt x="41039" y="30459"/>
                  </a:lnTo>
                  <a:lnTo>
                    <a:pt x="43887" y="7363"/>
                  </a:lnTo>
                  <a:lnTo>
                    <a:pt x="6780" y="3745"/>
                  </a:lnTo>
                  <a:close/>
                </a:path>
              </a:pathLst>
            </a:custGeom>
            <a:solidFill>
              <a:srgbClr val="D1D3D4"/>
            </a:solidFill>
            <a:ln w="3834"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32409A31-2F6C-425C-A3DF-FBA91AC38E1A}"/>
                </a:ext>
              </a:extLst>
            </p:cNvPr>
            <p:cNvSpPr/>
            <p:nvPr/>
          </p:nvSpPr>
          <p:spPr>
            <a:xfrm>
              <a:off x="2108177" y="3822214"/>
              <a:ext cx="268937" cy="29572"/>
            </a:xfrm>
            <a:custGeom>
              <a:avLst/>
              <a:gdLst>
                <a:gd name="connsiteX0" fmla="*/ 267039 w 268937"/>
                <a:gd name="connsiteY0" fmla="*/ 29572 h 29572"/>
                <a:gd name="connsiteX1" fmla="*/ 266846 w 268937"/>
                <a:gd name="connsiteY1" fmla="*/ 29572 h 29572"/>
                <a:gd name="connsiteX2" fmla="*/ 1745 w 268937"/>
                <a:gd name="connsiteY2" fmla="*/ 3859 h 29572"/>
                <a:gd name="connsiteX3" fmla="*/ 9 w 268937"/>
                <a:gd name="connsiteY3" fmla="*/ 1761 h 29572"/>
                <a:gd name="connsiteX4" fmla="*/ 13 w 268937"/>
                <a:gd name="connsiteY4" fmla="*/ 1742 h 29572"/>
                <a:gd name="connsiteX5" fmla="*/ 2037 w 268937"/>
                <a:gd name="connsiteY5" fmla="*/ 6 h 29572"/>
                <a:gd name="connsiteX6" fmla="*/ 2091 w 268937"/>
                <a:gd name="connsiteY6" fmla="*/ 10 h 29572"/>
                <a:gd name="connsiteX7" fmla="*/ 267231 w 268937"/>
                <a:gd name="connsiteY7" fmla="*/ 25723 h 29572"/>
                <a:gd name="connsiteX8" fmla="*/ 268929 w 268937"/>
                <a:gd name="connsiteY8" fmla="*/ 27782 h 29572"/>
                <a:gd name="connsiteX9" fmla="*/ 268925 w 268937"/>
                <a:gd name="connsiteY9" fmla="*/ 27802 h 29572"/>
                <a:gd name="connsiteX10" fmla="*/ 267039 w 268937"/>
                <a:gd name="connsiteY10" fmla="*/ 29572 h 2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937" h="29572">
                  <a:moveTo>
                    <a:pt x="267039" y="29572"/>
                  </a:moveTo>
                  <a:lnTo>
                    <a:pt x="266846" y="29572"/>
                  </a:lnTo>
                  <a:lnTo>
                    <a:pt x="1745" y="3859"/>
                  </a:lnTo>
                  <a:cubicBezTo>
                    <a:pt x="686" y="3759"/>
                    <a:pt x="-91" y="2820"/>
                    <a:pt x="9" y="1761"/>
                  </a:cubicBezTo>
                  <a:cubicBezTo>
                    <a:pt x="13" y="1753"/>
                    <a:pt x="13" y="1750"/>
                    <a:pt x="13" y="1742"/>
                  </a:cubicBezTo>
                  <a:cubicBezTo>
                    <a:pt x="93" y="702"/>
                    <a:pt x="998" y="-75"/>
                    <a:pt x="2037" y="6"/>
                  </a:cubicBezTo>
                  <a:cubicBezTo>
                    <a:pt x="2057" y="6"/>
                    <a:pt x="2072" y="10"/>
                    <a:pt x="2091" y="10"/>
                  </a:cubicBezTo>
                  <a:lnTo>
                    <a:pt x="267231" y="25723"/>
                  </a:lnTo>
                  <a:cubicBezTo>
                    <a:pt x="268267" y="25823"/>
                    <a:pt x="269029" y="26747"/>
                    <a:pt x="268929" y="27782"/>
                  </a:cubicBezTo>
                  <a:cubicBezTo>
                    <a:pt x="268925" y="27790"/>
                    <a:pt x="268925" y="27794"/>
                    <a:pt x="268925" y="27802"/>
                  </a:cubicBezTo>
                  <a:cubicBezTo>
                    <a:pt x="268844" y="28791"/>
                    <a:pt x="268028" y="29557"/>
                    <a:pt x="267039" y="29572"/>
                  </a:cubicBezTo>
                  <a:close/>
                </a:path>
              </a:pathLst>
            </a:custGeom>
            <a:solidFill>
              <a:srgbClr val="D1D3D4"/>
            </a:solidFill>
            <a:ln w="3834"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3D701C82-47D4-4B73-AEF5-71A2E8C50776}"/>
                </a:ext>
              </a:extLst>
            </p:cNvPr>
            <p:cNvSpPr/>
            <p:nvPr/>
          </p:nvSpPr>
          <p:spPr>
            <a:xfrm>
              <a:off x="2348957" y="3645341"/>
              <a:ext cx="69265" cy="9791"/>
            </a:xfrm>
            <a:custGeom>
              <a:avLst/>
              <a:gdLst>
                <a:gd name="connsiteX0" fmla="*/ 67177 w 69265"/>
                <a:gd name="connsiteY0" fmla="*/ 9784 h 9791"/>
                <a:gd name="connsiteX1" fmla="*/ 67177 w 69265"/>
                <a:gd name="connsiteY1" fmla="*/ 9784 h 9791"/>
                <a:gd name="connsiteX2" fmla="*/ 1739 w 69265"/>
                <a:gd name="connsiteY2" fmla="*/ 3856 h 9791"/>
                <a:gd name="connsiteX3" fmla="*/ 7 w 69265"/>
                <a:gd name="connsiteY3" fmla="*/ 1778 h 9791"/>
                <a:gd name="connsiteX4" fmla="*/ 2074 w 69265"/>
                <a:gd name="connsiteY4" fmla="*/ 6 h 9791"/>
                <a:gd name="connsiteX5" fmla="*/ 2086 w 69265"/>
                <a:gd name="connsiteY5" fmla="*/ 7 h 9791"/>
                <a:gd name="connsiteX6" fmla="*/ 67524 w 69265"/>
                <a:gd name="connsiteY6" fmla="*/ 5973 h 9791"/>
                <a:gd name="connsiteX7" fmla="*/ 69260 w 69265"/>
                <a:gd name="connsiteY7" fmla="*/ 7998 h 9791"/>
                <a:gd name="connsiteX8" fmla="*/ 69256 w 69265"/>
                <a:gd name="connsiteY8" fmla="*/ 8052 h 9791"/>
                <a:gd name="connsiteX9" fmla="*/ 67177 w 69265"/>
                <a:gd name="connsiteY9" fmla="*/ 9784 h 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265" h="9791">
                  <a:moveTo>
                    <a:pt x="67177" y="9784"/>
                  </a:moveTo>
                  <a:lnTo>
                    <a:pt x="67177" y="9784"/>
                  </a:lnTo>
                  <a:lnTo>
                    <a:pt x="1739" y="3856"/>
                  </a:lnTo>
                  <a:cubicBezTo>
                    <a:pt x="688" y="3755"/>
                    <a:pt x="-82" y="2828"/>
                    <a:pt x="7" y="1778"/>
                  </a:cubicBezTo>
                  <a:cubicBezTo>
                    <a:pt x="88" y="718"/>
                    <a:pt x="1012" y="-75"/>
                    <a:pt x="2074" y="6"/>
                  </a:cubicBezTo>
                  <a:cubicBezTo>
                    <a:pt x="2078" y="6"/>
                    <a:pt x="2082" y="7"/>
                    <a:pt x="2086" y="7"/>
                  </a:cubicBezTo>
                  <a:lnTo>
                    <a:pt x="67524" y="5973"/>
                  </a:lnTo>
                  <a:cubicBezTo>
                    <a:pt x="68563" y="6053"/>
                    <a:pt x="69341" y="6959"/>
                    <a:pt x="69260" y="7998"/>
                  </a:cubicBezTo>
                  <a:cubicBezTo>
                    <a:pt x="69260" y="8016"/>
                    <a:pt x="69256" y="8034"/>
                    <a:pt x="69256" y="8052"/>
                  </a:cubicBezTo>
                  <a:cubicBezTo>
                    <a:pt x="69156" y="9101"/>
                    <a:pt x="68228" y="9873"/>
                    <a:pt x="67177" y="9784"/>
                  </a:cubicBezTo>
                  <a:close/>
                </a:path>
              </a:pathLst>
            </a:custGeom>
            <a:solidFill>
              <a:srgbClr val="D1D3D4"/>
            </a:solidFill>
            <a:ln w="3834"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F58836C-5250-47D1-A6E1-8C0A73EC3B6E}"/>
                </a:ext>
              </a:extLst>
            </p:cNvPr>
            <p:cNvSpPr/>
            <p:nvPr/>
          </p:nvSpPr>
          <p:spPr>
            <a:xfrm>
              <a:off x="2347838" y="3661466"/>
              <a:ext cx="69268" cy="9794"/>
            </a:xfrm>
            <a:custGeom>
              <a:avLst/>
              <a:gdLst>
                <a:gd name="connsiteX0" fmla="*/ 67180 w 69268"/>
                <a:gd name="connsiteY0" fmla="*/ 9788 h 9794"/>
                <a:gd name="connsiteX1" fmla="*/ 67180 w 69268"/>
                <a:gd name="connsiteY1" fmla="*/ 9788 h 9794"/>
                <a:gd name="connsiteX2" fmla="*/ 1742 w 69268"/>
                <a:gd name="connsiteY2" fmla="*/ 3821 h 9794"/>
                <a:gd name="connsiteX3" fmla="*/ 6 w 69268"/>
                <a:gd name="connsiteY3" fmla="*/ 1797 h 9794"/>
                <a:gd name="connsiteX4" fmla="*/ 10 w 69268"/>
                <a:gd name="connsiteY4" fmla="*/ 1743 h 9794"/>
                <a:gd name="connsiteX5" fmla="*/ 2034 w 69268"/>
                <a:gd name="connsiteY5" fmla="*/ 6 h 9794"/>
                <a:gd name="connsiteX6" fmla="*/ 2088 w 69268"/>
                <a:gd name="connsiteY6" fmla="*/ 11 h 9794"/>
                <a:gd name="connsiteX7" fmla="*/ 67526 w 69268"/>
                <a:gd name="connsiteY7" fmla="*/ 5938 h 9794"/>
                <a:gd name="connsiteX8" fmla="*/ 69262 w 69268"/>
                <a:gd name="connsiteY8" fmla="*/ 7963 h 9794"/>
                <a:gd name="connsiteX9" fmla="*/ 69259 w 69268"/>
                <a:gd name="connsiteY9" fmla="*/ 8017 h 9794"/>
                <a:gd name="connsiteX10" fmla="*/ 67192 w 69268"/>
                <a:gd name="connsiteY10" fmla="*/ 9789 h 9794"/>
                <a:gd name="connsiteX11" fmla="*/ 67180 w 69268"/>
                <a:gd name="connsiteY11" fmla="*/ 9788 h 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268" h="9794">
                  <a:moveTo>
                    <a:pt x="67180" y="9788"/>
                  </a:moveTo>
                  <a:lnTo>
                    <a:pt x="67180" y="9788"/>
                  </a:lnTo>
                  <a:lnTo>
                    <a:pt x="1742" y="3821"/>
                  </a:lnTo>
                  <a:cubicBezTo>
                    <a:pt x="703" y="3742"/>
                    <a:pt x="-75" y="2836"/>
                    <a:pt x="6" y="1797"/>
                  </a:cubicBezTo>
                  <a:cubicBezTo>
                    <a:pt x="6" y="1779"/>
                    <a:pt x="10" y="1761"/>
                    <a:pt x="10" y="1743"/>
                  </a:cubicBezTo>
                  <a:cubicBezTo>
                    <a:pt x="90" y="704"/>
                    <a:pt x="995" y="-74"/>
                    <a:pt x="2034" y="6"/>
                  </a:cubicBezTo>
                  <a:cubicBezTo>
                    <a:pt x="2054" y="7"/>
                    <a:pt x="2069" y="9"/>
                    <a:pt x="2088" y="11"/>
                  </a:cubicBezTo>
                  <a:lnTo>
                    <a:pt x="67526" y="5938"/>
                  </a:lnTo>
                  <a:cubicBezTo>
                    <a:pt x="68566" y="6018"/>
                    <a:pt x="69343" y="6924"/>
                    <a:pt x="69262" y="7963"/>
                  </a:cubicBezTo>
                  <a:cubicBezTo>
                    <a:pt x="69262" y="7981"/>
                    <a:pt x="69259" y="7999"/>
                    <a:pt x="69259" y="8017"/>
                  </a:cubicBezTo>
                  <a:cubicBezTo>
                    <a:pt x="69178" y="9077"/>
                    <a:pt x="68254" y="9870"/>
                    <a:pt x="67192" y="9789"/>
                  </a:cubicBezTo>
                  <a:cubicBezTo>
                    <a:pt x="67188" y="9789"/>
                    <a:pt x="67184" y="9788"/>
                    <a:pt x="67180" y="9788"/>
                  </a:cubicBezTo>
                  <a:close/>
                </a:path>
              </a:pathLst>
            </a:custGeom>
            <a:solidFill>
              <a:srgbClr val="D1D3D4"/>
            </a:solidFill>
            <a:ln w="3834"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2BFEE2D8-3F89-494C-98E3-0A3AA2FAD1B0}"/>
                </a:ext>
              </a:extLst>
            </p:cNvPr>
            <p:cNvSpPr/>
            <p:nvPr/>
          </p:nvSpPr>
          <p:spPr>
            <a:xfrm>
              <a:off x="2346704" y="3677558"/>
              <a:ext cx="69280" cy="9830"/>
            </a:xfrm>
            <a:custGeom>
              <a:avLst/>
              <a:gdLst>
                <a:gd name="connsiteX0" fmla="*/ 67198 w 69280"/>
                <a:gd name="connsiteY0" fmla="*/ 9824 h 9830"/>
                <a:gd name="connsiteX1" fmla="*/ 67198 w 69280"/>
                <a:gd name="connsiteY1" fmla="*/ 9824 h 9830"/>
                <a:gd name="connsiteX2" fmla="*/ 1759 w 69280"/>
                <a:gd name="connsiteY2" fmla="*/ 3857 h 9830"/>
                <a:gd name="connsiteX3" fmla="*/ 8 w 69280"/>
                <a:gd name="connsiteY3" fmla="*/ 1759 h 9830"/>
                <a:gd name="connsiteX4" fmla="*/ 2106 w 69280"/>
                <a:gd name="connsiteY4" fmla="*/ 8 h 9830"/>
                <a:gd name="connsiteX5" fmla="*/ 67544 w 69280"/>
                <a:gd name="connsiteY5" fmla="*/ 5936 h 9830"/>
                <a:gd name="connsiteX6" fmla="*/ 69276 w 69280"/>
                <a:gd name="connsiteY6" fmla="*/ 8014 h 9830"/>
                <a:gd name="connsiteX7" fmla="*/ 67244 w 69280"/>
                <a:gd name="connsiteY7" fmla="*/ 9827 h 9830"/>
                <a:gd name="connsiteX8" fmla="*/ 67198 w 69280"/>
                <a:gd name="connsiteY8" fmla="*/ 9824 h 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280" h="9830">
                  <a:moveTo>
                    <a:pt x="67198" y="9824"/>
                  </a:moveTo>
                  <a:lnTo>
                    <a:pt x="67198" y="9824"/>
                  </a:lnTo>
                  <a:lnTo>
                    <a:pt x="1759" y="3857"/>
                  </a:lnTo>
                  <a:cubicBezTo>
                    <a:pt x="697" y="3761"/>
                    <a:pt x="-88" y="2822"/>
                    <a:pt x="8" y="1759"/>
                  </a:cubicBezTo>
                  <a:cubicBezTo>
                    <a:pt x="104" y="697"/>
                    <a:pt x="1043" y="-88"/>
                    <a:pt x="2106" y="8"/>
                  </a:cubicBezTo>
                  <a:lnTo>
                    <a:pt x="67544" y="5936"/>
                  </a:lnTo>
                  <a:cubicBezTo>
                    <a:pt x="68583" y="6057"/>
                    <a:pt x="69346" y="6971"/>
                    <a:pt x="69276" y="8014"/>
                  </a:cubicBezTo>
                  <a:cubicBezTo>
                    <a:pt x="69215" y="9076"/>
                    <a:pt x="68306" y="9887"/>
                    <a:pt x="67244" y="9827"/>
                  </a:cubicBezTo>
                  <a:cubicBezTo>
                    <a:pt x="67228" y="9826"/>
                    <a:pt x="67213" y="9825"/>
                    <a:pt x="67198" y="9824"/>
                  </a:cubicBezTo>
                  <a:close/>
                </a:path>
              </a:pathLst>
            </a:custGeom>
            <a:solidFill>
              <a:srgbClr val="D1D3D4"/>
            </a:solidFill>
            <a:ln w="3834"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AB0FB15C-ECFF-4874-A897-EBE87CBE7917}"/>
                </a:ext>
              </a:extLst>
            </p:cNvPr>
            <p:cNvSpPr/>
            <p:nvPr/>
          </p:nvSpPr>
          <p:spPr>
            <a:xfrm>
              <a:off x="2345721" y="3693723"/>
              <a:ext cx="53177" cy="8335"/>
            </a:xfrm>
            <a:custGeom>
              <a:avLst/>
              <a:gdLst>
                <a:gd name="connsiteX0" fmla="*/ 51090 w 53177"/>
                <a:gd name="connsiteY0" fmla="*/ 8325 h 8335"/>
                <a:gd name="connsiteX1" fmla="*/ 51090 w 53177"/>
                <a:gd name="connsiteY1" fmla="*/ 8325 h 8335"/>
                <a:gd name="connsiteX2" fmla="*/ 1742 w 53177"/>
                <a:gd name="connsiteY2" fmla="*/ 3860 h 8335"/>
                <a:gd name="connsiteX3" fmla="*/ 9 w 53177"/>
                <a:gd name="connsiteY3" fmla="*/ 1762 h 8335"/>
                <a:gd name="connsiteX4" fmla="*/ 9 w 53177"/>
                <a:gd name="connsiteY4" fmla="*/ 1743 h 8335"/>
                <a:gd name="connsiteX5" fmla="*/ 2034 w 53177"/>
                <a:gd name="connsiteY5" fmla="*/ 6 h 8335"/>
                <a:gd name="connsiteX6" fmla="*/ 2088 w 53177"/>
                <a:gd name="connsiteY6" fmla="*/ 11 h 8335"/>
                <a:gd name="connsiteX7" fmla="*/ 51436 w 53177"/>
                <a:gd name="connsiteY7" fmla="*/ 4476 h 8335"/>
                <a:gd name="connsiteX8" fmla="*/ 53168 w 53177"/>
                <a:gd name="connsiteY8" fmla="*/ 6574 h 8335"/>
                <a:gd name="connsiteX9" fmla="*/ 53168 w 53177"/>
                <a:gd name="connsiteY9" fmla="*/ 6593 h 8335"/>
                <a:gd name="connsiteX10" fmla="*/ 51144 w 53177"/>
                <a:gd name="connsiteY10" fmla="*/ 8330 h 8335"/>
                <a:gd name="connsiteX11" fmla="*/ 51090 w 53177"/>
                <a:gd name="connsiteY11" fmla="*/ 8325 h 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177" h="8335">
                  <a:moveTo>
                    <a:pt x="51090" y="8325"/>
                  </a:moveTo>
                  <a:lnTo>
                    <a:pt x="51090" y="8325"/>
                  </a:lnTo>
                  <a:lnTo>
                    <a:pt x="1742" y="3860"/>
                  </a:lnTo>
                  <a:cubicBezTo>
                    <a:pt x="683" y="3759"/>
                    <a:pt x="-95" y="2820"/>
                    <a:pt x="9" y="1762"/>
                  </a:cubicBezTo>
                  <a:cubicBezTo>
                    <a:pt x="9" y="1755"/>
                    <a:pt x="9" y="1749"/>
                    <a:pt x="9" y="1743"/>
                  </a:cubicBezTo>
                  <a:cubicBezTo>
                    <a:pt x="90" y="704"/>
                    <a:pt x="995" y="-74"/>
                    <a:pt x="2034" y="6"/>
                  </a:cubicBezTo>
                  <a:cubicBezTo>
                    <a:pt x="2053" y="7"/>
                    <a:pt x="2069" y="9"/>
                    <a:pt x="2088" y="11"/>
                  </a:cubicBezTo>
                  <a:lnTo>
                    <a:pt x="51436" y="4476"/>
                  </a:lnTo>
                  <a:cubicBezTo>
                    <a:pt x="52495" y="4576"/>
                    <a:pt x="53272" y="5515"/>
                    <a:pt x="53168" y="6574"/>
                  </a:cubicBezTo>
                  <a:cubicBezTo>
                    <a:pt x="53168" y="6580"/>
                    <a:pt x="53168" y="6586"/>
                    <a:pt x="53168" y="6593"/>
                  </a:cubicBezTo>
                  <a:cubicBezTo>
                    <a:pt x="53087" y="7631"/>
                    <a:pt x="52183" y="8409"/>
                    <a:pt x="51144" y="8330"/>
                  </a:cubicBezTo>
                  <a:cubicBezTo>
                    <a:pt x="51124" y="8329"/>
                    <a:pt x="51109" y="8327"/>
                    <a:pt x="51090" y="8325"/>
                  </a:cubicBezTo>
                  <a:close/>
                </a:path>
              </a:pathLst>
            </a:custGeom>
            <a:solidFill>
              <a:srgbClr val="D1D3D4"/>
            </a:solidFill>
            <a:ln w="3834"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63AD7DA-72C3-4FC6-B545-236272E23B3D}"/>
                </a:ext>
              </a:extLst>
            </p:cNvPr>
            <p:cNvSpPr/>
            <p:nvPr/>
          </p:nvSpPr>
          <p:spPr>
            <a:xfrm>
              <a:off x="1982741" y="3701278"/>
              <a:ext cx="118464" cy="167714"/>
            </a:xfrm>
            <a:custGeom>
              <a:avLst/>
              <a:gdLst>
                <a:gd name="connsiteX0" fmla="*/ 39917 w 118464"/>
                <a:gd name="connsiteY0" fmla="*/ 167714 h 167714"/>
                <a:gd name="connsiteX1" fmla="*/ 81066 w 118464"/>
                <a:gd name="connsiteY1" fmla="*/ 114132 h 167714"/>
                <a:gd name="connsiteX2" fmla="*/ 116172 w 118464"/>
                <a:gd name="connsiteY2" fmla="*/ 68672 h 167714"/>
                <a:gd name="connsiteX3" fmla="*/ 79180 w 118464"/>
                <a:gd name="connsiteY3" fmla="*/ 84069 h 167714"/>
                <a:gd name="connsiteX4" fmla="*/ 99004 w 118464"/>
                <a:gd name="connsiteY4" fmla="*/ 0 h 167714"/>
                <a:gd name="connsiteX5" fmla="*/ 39917 w 118464"/>
                <a:gd name="connsiteY5" fmla="*/ 63129 h 167714"/>
                <a:gd name="connsiteX6" fmla="*/ 0 w 118464"/>
                <a:gd name="connsiteY6" fmla="*/ 145542 h 16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464" h="167714">
                  <a:moveTo>
                    <a:pt x="39917" y="167714"/>
                  </a:moveTo>
                  <a:cubicBezTo>
                    <a:pt x="50106" y="147401"/>
                    <a:pt x="64072" y="129217"/>
                    <a:pt x="81066" y="114132"/>
                  </a:cubicBezTo>
                  <a:cubicBezTo>
                    <a:pt x="108396" y="90536"/>
                    <a:pt x="124756" y="73368"/>
                    <a:pt x="116172" y="68672"/>
                  </a:cubicBezTo>
                  <a:cubicBezTo>
                    <a:pt x="107588" y="63975"/>
                    <a:pt x="79180" y="84069"/>
                    <a:pt x="79180" y="84069"/>
                  </a:cubicBezTo>
                  <a:lnTo>
                    <a:pt x="99004" y="0"/>
                  </a:lnTo>
                  <a:cubicBezTo>
                    <a:pt x="99004" y="0"/>
                    <a:pt x="53351" y="36607"/>
                    <a:pt x="39917" y="63129"/>
                  </a:cubicBezTo>
                  <a:cubicBezTo>
                    <a:pt x="26483" y="89650"/>
                    <a:pt x="0" y="145542"/>
                    <a:pt x="0" y="145542"/>
                  </a:cubicBezTo>
                  <a:close/>
                </a:path>
              </a:pathLst>
            </a:custGeom>
            <a:solidFill>
              <a:srgbClr val="FFFFFF"/>
            </a:solidFill>
            <a:ln w="3834"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05F56681-AF87-496E-B259-46FCA2C236C8}"/>
                </a:ext>
              </a:extLst>
            </p:cNvPr>
            <p:cNvSpPr/>
            <p:nvPr/>
          </p:nvSpPr>
          <p:spPr>
            <a:xfrm>
              <a:off x="1980787" y="3699651"/>
              <a:ext cx="122397" cy="171381"/>
            </a:xfrm>
            <a:custGeom>
              <a:avLst/>
              <a:gdLst>
                <a:gd name="connsiteX0" fmla="*/ 41871 w 122397"/>
                <a:gd name="connsiteY0" fmla="*/ 171382 h 171381"/>
                <a:gd name="connsiteX1" fmla="*/ 40947 w 122397"/>
                <a:gd name="connsiteY1" fmla="*/ 171151 h 171381"/>
                <a:gd name="connsiteX2" fmla="*/ 992 w 122397"/>
                <a:gd name="connsiteY2" fmla="*/ 149056 h 171381"/>
                <a:gd name="connsiteX3" fmla="*/ 183 w 122397"/>
                <a:gd name="connsiteY3" fmla="*/ 146554 h 171381"/>
                <a:gd name="connsiteX4" fmla="*/ 40177 w 122397"/>
                <a:gd name="connsiteY4" fmla="*/ 64101 h 171381"/>
                <a:gd name="connsiteX5" fmla="*/ 99765 w 122397"/>
                <a:gd name="connsiteY5" fmla="*/ 357 h 171381"/>
                <a:gd name="connsiteX6" fmla="*/ 101997 w 122397"/>
                <a:gd name="connsiteY6" fmla="*/ 357 h 171381"/>
                <a:gd name="connsiteX7" fmla="*/ 102844 w 122397"/>
                <a:gd name="connsiteY7" fmla="*/ 2397 h 171381"/>
                <a:gd name="connsiteX8" fmla="*/ 84214 w 122397"/>
                <a:gd name="connsiteY8" fmla="*/ 81423 h 171381"/>
                <a:gd name="connsiteX9" fmla="*/ 119088 w 122397"/>
                <a:gd name="connsiteY9" fmla="*/ 68644 h 171381"/>
                <a:gd name="connsiteX10" fmla="*/ 122360 w 122397"/>
                <a:gd name="connsiteY10" fmla="*/ 73301 h 171381"/>
                <a:gd name="connsiteX11" fmla="*/ 84329 w 122397"/>
                <a:gd name="connsiteY11" fmla="*/ 117183 h 171381"/>
                <a:gd name="connsiteX12" fmla="*/ 43680 w 122397"/>
                <a:gd name="connsiteY12" fmla="*/ 170150 h 171381"/>
                <a:gd name="connsiteX13" fmla="*/ 42526 w 122397"/>
                <a:gd name="connsiteY13" fmla="*/ 171189 h 171381"/>
                <a:gd name="connsiteX14" fmla="*/ 4456 w 122397"/>
                <a:gd name="connsiteY14" fmla="*/ 146554 h 171381"/>
                <a:gd name="connsiteX15" fmla="*/ 41063 w 122397"/>
                <a:gd name="connsiteY15" fmla="*/ 166801 h 171381"/>
                <a:gd name="connsiteX16" fmla="*/ 81788 w 122397"/>
                <a:gd name="connsiteY16" fmla="*/ 114412 h 171381"/>
                <a:gd name="connsiteX17" fmla="*/ 118472 w 122397"/>
                <a:gd name="connsiteY17" fmla="*/ 73840 h 171381"/>
                <a:gd name="connsiteX18" fmla="*/ 117202 w 122397"/>
                <a:gd name="connsiteY18" fmla="*/ 72108 h 171381"/>
                <a:gd name="connsiteX19" fmla="*/ 82250 w 122397"/>
                <a:gd name="connsiteY19" fmla="*/ 87505 h 171381"/>
                <a:gd name="connsiteX20" fmla="*/ 79571 w 122397"/>
                <a:gd name="connsiteY20" fmla="*/ 87016 h 171381"/>
                <a:gd name="connsiteX21" fmla="*/ 79286 w 122397"/>
                <a:gd name="connsiteY21" fmla="*/ 85465 h 171381"/>
                <a:gd name="connsiteX22" fmla="*/ 97802 w 122397"/>
                <a:gd name="connsiteY22" fmla="*/ 6978 h 171381"/>
                <a:gd name="connsiteX23" fmla="*/ 43603 w 122397"/>
                <a:gd name="connsiteY23" fmla="*/ 65834 h 171381"/>
                <a:gd name="connsiteX24" fmla="*/ 4379 w 122397"/>
                <a:gd name="connsiteY24" fmla="*/ 146438 h 17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2397" h="171381">
                  <a:moveTo>
                    <a:pt x="41871" y="171382"/>
                  </a:moveTo>
                  <a:cubicBezTo>
                    <a:pt x="41548" y="171378"/>
                    <a:pt x="41232" y="171301"/>
                    <a:pt x="40947" y="171151"/>
                  </a:cubicBezTo>
                  <a:lnTo>
                    <a:pt x="992" y="149056"/>
                  </a:lnTo>
                  <a:cubicBezTo>
                    <a:pt x="106" y="148563"/>
                    <a:pt x="-248" y="147470"/>
                    <a:pt x="183" y="146554"/>
                  </a:cubicBezTo>
                  <a:cubicBezTo>
                    <a:pt x="453" y="146015"/>
                    <a:pt x="26859" y="90354"/>
                    <a:pt x="40177" y="64101"/>
                  </a:cubicBezTo>
                  <a:cubicBezTo>
                    <a:pt x="53496" y="37849"/>
                    <a:pt x="97917" y="1858"/>
                    <a:pt x="99765" y="357"/>
                  </a:cubicBezTo>
                  <a:cubicBezTo>
                    <a:pt x="100434" y="-119"/>
                    <a:pt x="101328" y="-119"/>
                    <a:pt x="101997" y="357"/>
                  </a:cubicBezTo>
                  <a:cubicBezTo>
                    <a:pt x="102690" y="783"/>
                    <a:pt x="103033" y="1606"/>
                    <a:pt x="102844" y="2397"/>
                  </a:cubicBezTo>
                  <a:lnTo>
                    <a:pt x="84214" y="81423"/>
                  </a:lnTo>
                  <a:cubicBezTo>
                    <a:pt x="93105" y="75495"/>
                    <a:pt x="111505" y="64486"/>
                    <a:pt x="119088" y="68644"/>
                  </a:cubicBezTo>
                  <a:cubicBezTo>
                    <a:pt x="120901" y="69537"/>
                    <a:pt x="122137" y="71292"/>
                    <a:pt x="122360" y="73301"/>
                  </a:cubicBezTo>
                  <a:cubicBezTo>
                    <a:pt x="123130" y="80499"/>
                    <a:pt x="112082" y="93202"/>
                    <a:pt x="84329" y="117183"/>
                  </a:cubicBezTo>
                  <a:cubicBezTo>
                    <a:pt x="67569" y="132126"/>
                    <a:pt x="53777" y="150095"/>
                    <a:pt x="43680" y="170150"/>
                  </a:cubicBezTo>
                  <a:cubicBezTo>
                    <a:pt x="43457" y="170642"/>
                    <a:pt x="43037" y="171020"/>
                    <a:pt x="42526" y="171189"/>
                  </a:cubicBezTo>
                  <a:close/>
                  <a:moveTo>
                    <a:pt x="4456" y="146554"/>
                  </a:moveTo>
                  <a:lnTo>
                    <a:pt x="41063" y="166801"/>
                  </a:lnTo>
                  <a:cubicBezTo>
                    <a:pt x="51337" y="147004"/>
                    <a:pt x="65136" y="129251"/>
                    <a:pt x="81788" y="114412"/>
                  </a:cubicBezTo>
                  <a:cubicBezTo>
                    <a:pt x="91065" y="106367"/>
                    <a:pt x="119358" y="81924"/>
                    <a:pt x="118472" y="73840"/>
                  </a:cubicBezTo>
                  <a:cubicBezTo>
                    <a:pt x="118411" y="73070"/>
                    <a:pt x="117918" y="72397"/>
                    <a:pt x="117202" y="72108"/>
                  </a:cubicBezTo>
                  <a:cubicBezTo>
                    <a:pt x="111698" y="69144"/>
                    <a:pt x="92874" y="79807"/>
                    <a:pt x="82250" y="87505"/>
                  </a:cubicBezTo>
                  <a:cubicBezTo>
                    <a:pt x="81377" y="88109"/>
                    <a:pt x="80176" y="87890"/>
                    <a:pt x="79571" y="87016"/>
                  </a:cubicBezTo>
                  <a:cubicBezTo>
                    <a:pt x="79259" y="86562"/>
                    <a:pt x="79156" y="86000"/>
                    <a:pt x="79286" y="85465"/>
                  </a:cubicBezTo>
                  <a:lnTo>
                    <a:pt x="97802" y="6978"/>
                  </a:lnTo>
                  <a:cubicBezTo>
                    <a:pt x="86254" y="16870"/>
                    <a:pt x="54266" y="44816"/>
                    <a:pt x="43603" y="65834"/>
                  </a:cubicBezTo>
                  <a:cubicBezTo>
                    <a:pt x="31555" y="89391"/>
                    <a:pt x="8844" y="137046"/>
                    <a:pt x="4379" y="146438"/>
                  </a:cubicBezTo>
                  <a:close/>
                </a:path>
              </a:pathLst>
            </a:custGeom>
            <a:solidFill>
              <a:srgbClr val="231F20"/>
            </a:solidFill>
            <a:ln w="3834"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082B78B9-15B5-4530-B6EF-B1AC043DE1F5}"/>
                </a:ext>
              </a:extLst>
            </p:cNvPr>
            <p:cNvSpPr/>
            <p:nvPr/>
          </p:nvSpPr>
          <p:spPr>
            <a:xfrm>
              <a:off x="1995213" y="3603852"/>
              <a:ext cx="48655" cy="48655"/>
            </a:xfrm>
            <a:custGeom>
              <a:avLst/>
              <a:gdLst>
                <a:gd name="connsiteX0" fmla="*/ 24289 w 48655"/>
                <a:gd name="connsiteY0" fmla="*/ 48655 h 48655"/>
                <a:gd name="connsiteX1" fmla="*/ 0 w 48655"/>
                <a:gd name="connsiteY1" fmla="*/ 24289 h 48655"/>
                <a:gd name="connsiteX2" fmla="*/ 24366 w 48655"/>
                <a:gd name="connsiteY2" fmla="*/ 0 h 48655"/>
                <a:gd name="connsiteX3" fmla="*/ 48655 w 48655"/>
                <a:gd name="connsiteY3" fmla="*/ 24328 h 48655"/>
                <a:gd name="connsiteX4" fmla="*/ 24289 w 48655"/>
                <a:gd name="connsiteY4" fmla="*/ 48655 h 48655"/>
                <a:gd name="connsiteX5" fmla="*/ 24289 w 48655"/>
                <a:gd name="connsiteY5" fmla="*/ 3849 h 48655"/>
                <a:gd name="connsiteX6" fmla="*/ 3849 w 48655"/>
                <a:gd name="connsiteY6" fmla="*/ 24366 h 48655"/>
                <a:gd name="connsiteX7" fmla="*/ 24366 w 48655"/>
                <a:gd name="connsiteY7" fmla="*/ 44806 h 48655"/>
                <a:gd name="connsiteX8" fmla="*/ 44806 w 48655"/>
                <a:gd name="connsiteY8" fmla="*/ 24328 h 48655"/>
                <a:gd name="connsiteX9" fmla="*/ 24289 w 48655"/>
                <a:gd name="connsiteY9" fmla="*/ 3849 h 4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655" h="48655">
                  <a:moveTo>
                    <a:pt x="24289" y="48655"/>
                  </a:moveTo>
                  <a:cubicBezTo>
                    <a:pt x="10855" y="48634"/>
                    <a:pt x="-23" y="37725"/>
                    <a:pt x="0" y="24289"/>
                  </a:cubicBezTo>
                  <a:cubicBezTo>
                    <a:pt x="23" y="10854"/>
                    <a:pt x="10932" y="-21"/>
                    <a:pt x="24366" y="0"/>
                  </a:cubicBezTo>
                  <a:cubicBezTo>
                    <a:pt x="37789" y="21"/>
                    <a:pt x="48655" y="10907"/>
                    <a:pt x="48655" y="24328"/>
                  </a:cubicBezTo>
                  <a:cubicBezTo>
                    <a:pt x="48632" y="37770"/>
                    <a:pt x="37731" y="48655"/>
                    <a:pt x="24289" y="48655"/>
                  </a:cubicBezTo>
                  <a:close/>
                  <a:moveTo>
                    <a:pt x="24289" y="3849"/>
                  </a:moveTo>
                  <a:cubicBezTo>
                    <a:pt x="12980" y="3871"/>
                    <a:pt x="3826" y="13056"/>
                    <a:pt x="3849" y="24366"/>
                  </a:cubicBezTo>
                  <a:cubicBezTo>
                    <a:pt x="3872" y="35676"/>
                    <a:pt x="13057" y="44827"/>
                    <a:pt x="24366" y="44806"/>
                  </a:cubicBezTo>
                  <a:cubicBezTo>
                    <a:pt x="35660" y="44785"/>
                    <a:pt x="44806" y="35622"/>
                    <a:pt x="44806" y="24328"/>
                  </a:cubicBezTo>
                  <a:cubicBezTo>
                    <a:pt x="44783" y="13011"/>
                    <a:pt x="35606" y="3849"/>
                    <a:pt x="24289" y="3849"/>
                  </a:cubicBezTo>
                  <a:close/>
                </a:path>
              </a:pathLst>
            </a:custGeom>
            <a:solidFill>
              <a:srgbClr val="231F20"/>
            </a:solidFill>
            <a:ln w="3834"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AA62800F-2C2D-4426-9F3E-A92581AB5503}"/>
                </a:ext>
              </a:extLst>
            </p:cNvPr>
            <p:cNvSpPr/>
            <p:nvPr/>
          </p:nvSpPr>
          <p:spPr>
            <a:xfrm>
              <a:off x="1786224" y="3494082"/>
              <a:ext cx="236371" cy="231394"/>
            </a:xfrm>
            <a:custGeom>
              <a:avLst/>
              <a:gdLst>
                <a:gd name="connsiteX0" fmla="*/ 72262 w 236371"/>
                <a:gd name="connsiteY0" fmla="*/ 231254 h 231394"/>
                <a:gd name="connsiteX1" fmla="*/ 40389 w 236371"/>
                <a:gd name="connsiteY1" fmla="*/ 228059 h 231394"/>
                <a:gd name="connsiteX2" fmla="*/ 15253 w 236371"/>
                <a:gd name="connsiteY2" fmla="*/ 212162 h 231394"/>
                <a:gd name="connsiteX3" fmla="*/ 23837 w 236371"/>
                <a:gd name="connsiteY3" fmla="*/ 186102 h 231394"/>
                <a:gd name="connsiteX4" fmla="*/ 19988 w 236371"/>
                <a:gd name="connsiteY4" fmla="*/ 179520 h 231394"/>
                <a:gd name="connsiteX5" fmla="*/ 37348 w 236371"/>
                <a:gd name="connsiteY5" fmla="*/ 40944 h 231394"/>
                <a:gd name="connsiteX6" fmla="*/ 30728 w 236371"/>
                <a:gd name="connsiteY6" fmla="*/ 35709 h 231394"/>
                <a:gd name="connsiteX7" fmla="*/ 34192 w 236371"/>
                <a:gd name="connsiteY7" fmla="*/ 26933 h 231394"/>
                <a:gd name="connsiteX8" fmla="*/ 64486 w 236371"/>
                <a:gd name="connsiteY8" fmla="*/ 8495 h 231394"/>
                <a:gd name="connsiteX9" fmla="*/ 177617 w 236371"/>
                <a:gd name="connsiteY9" fmla="*/ 8495 h 231394"/>
                <a:gd name="connsiteX10" fmla="*/ 236088 w 236371"/>
                <a:gd name="connsiteY10" fmla="*/ 73433 h 231394"/>
                <a:gd name="connsiteX11" fmla="*/ 212992 w 236371"/>
                <a:gd name="connsiteY11" fmla="*/ 98222 h 231394"/>
                <a:gd name="connsiteX12" fmla="*/ 163413 w 236371"/>
                <a:gd name="connsiteY12" fmla="*/ 186217 h 231394"/>
                <a:gd name="connsiteX13" fmla="*/ 103864 w 236371"/>
                <a:gd name="connsiteY13" fmla="*/ 226827 h 231394"/>
                <a:gd name="connsiteX14" fmla="*/ 72262 w 236371"/>
                <a:gd name="connsiteY14" fmla="*/ 231254 h 23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371" h="231394">
                  <a:moveTo>
                    <a:pt x="72262" y="231254"/>
                  </a:moveTo>
                  <a:cubicBezTo>
                    <a:pt x="62176" y="230792"/>
                    <a:pt x="52091" y="229060"/>
                    <a:pt x="40389" y="228059"/>
                  </a:cubicBezTo>
                  <a:cubicBezTo>
                    <a:pt x="29496" y="227135"/>
                    <a:pt x="15484" y="223055"/>
                    <a:pt x="15253" y="212162"/>
                  </a:cubicBezTo>
                  <a:cubicBezTo>
                    <a:pt x="15061" y="202808"/>
                    <a:pt x="26301" y="195148"/>
                    <a:pt x="23837" y="186102"/>
                  </a:cubicBezTo>
                  <a:cubicBezTo>
                    <a:pt x="22987" y="183681"/>
                    <a:pt x="21682" y="181447"/>
                    <a:pt x="19988" y="179520"/>
                  </a:cubicBezTo>
                  <a:cubicBezTo>
                    <a:pt x="-12338" y="136151"/>
                    <a:pt x="-4678" y="74999"/>
                    <a:pt x="37348" y="40944"/>
                  </a:cubicBezTo>
                  <a:cubicBezTo>
                    <a:pt x="34269" y="41984"/>
                    <a:pt x="31036" y="38943"/>
                    <a:pt x="30728" y="35709"/>
                  </a:cubicBezTo>
                  <a:cubicBezTo>
                    <a:pt x="30728" y="32451"/>
                    <a:pt x="31967" y="29314"/>
                    <a:pt x="34192" y="26933"/>
                  </a:cubicBezTo>
                  <a:cubicBezTo>
                    <a:pt x="41891" y="17579"/>
                    <a:pt x="53092" y="12229"/>
                    <a:pt x="64486" y="8495"/>
                  </a:cubicBezTo>
                  <a:cubicBezTo>
                    <a:pt x="100862" y="-3477"/>
                    <a:pt x="140895" y="-2168"/>
                    <a:pt x="177617" y="8495"/>
                  </a:cubicBezTo>
                  <a:cubicBezTo>
                    <a:pt x="205910" y="16771"/>
                    <a:pt x="239822" y="39289"/>
                    <a:pt x="236088" y="73433"/>
                  </a:cubicBezTo>
                  <a:cubicBezTo>
                    <a:pt x="234741" y="85712"/>
                    <a:pt x="225118" y="97683"/>
                    <a:pt x="212992" y="98222"/>
                  </a:cubicBezTo>
                  <a:cubicBezTo>
                    <a:pt x="206679" y="134791"/>
                    <a:pt x="187510" y="159811"/>
                    <a:pt x="163413" y="186217"/>
                  </a:cubicBezTo>
                  <a:cubicBezTo>
                    <a:pt x="147231" y="204473"/>
                    <a:pt x="126768" y="218426"/>
                    <a:pt x="103864" y="226827"/>
                  </a:cubicBezTo>
                  <a:cubicBezTo>
                    <a:pt x="93725" y="230380"/>
                    <a:pt x="82986" y="231885"/>
                    <a:pt x="72262" y="231254"/>
                  </a:cubicBezTo>
                  <a:close/>
                </a:path>
              </a:pathLst>
            </a:custGeom>
            <a:solidFill>
              <a:srgbClr val="FFFFFF"/>
            </a:solidFill>
            <a:ln w="3834"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8FFE1436-70A6-4A47-B04F-B62233275BFB}"/>
                </a:ext>
              </a:extLst>
            </p:cNvPr>
            <p:cNvSpPr/>
            <p:nvPr/>
          </p:nvSpPr>
          <p:spPr>
            <a:xfrm>
              <a:off x="1784356" y="3491991"/>
              <a:ext cx="239899" cy="235346"/>
            </a:xfrm>
            <a:custGeom>
              <a:avLst/>
              <a:gdLst>
                <a:gd name="connsiteX0" fmla="*/ 78556 w 239899"/>
                <a:gd name="connsiteY0" fmla="*/ 235347 h 235346"/>
                <a:gd name="connsiteX1" fmla="*/ 74053 w 239899"/>
                <a:gd name="connsiteY1" fmla="*/ 235347 h 235346"/>
                <a:gd name="connsiteX2" fmla="*/ 74053 w 239899"/>
                <a:gd name="connsiteY2" fmla="*/ 235347 h 235346"/>
                <a:gd name="connsiteX3" fmla="*/ 55961 w 239899"/>
                <a:gd name="connsiteY3" fmla="*/ 233614 h 235346"/>
                <a:gd name="connsiteX4" fmla="*/ 42103 w 239899"/>
                <a:gd name="connsiteY4" fmla="*/ 232152 h 235346"/>
                <a:gd name="connsiteX5" fmla="*/ 15158 w 239899"/>
                <a:gd name="connsiteY5" fmla="*/ 214368 h 235346"/>
                <a:gd name="connsiteX6" fmla="*/ 20008 w 239899"/>
                <a:gd name="connsiteY6" fmla="*/ 201165 h 235346"/>
                <a:gd name="connsiteX7" fmla="*/ 23858 w 239899"/>
                <a:gd name="connsiteY7" fmla="*/ 188770 h 235346"/>
                <a:gd name="connsiteX8" fmla="*/ 20663 w 239899"/>
                <a:gd name="connsiteY8" fmla="*/ 183304 h 235346"/>
                <a:gd name="connsiteX9" fmla="*/ 20316 w 239899"/>
                <a:gd name="connsiteY9" fmla="*/ 182804 h 235346"/>
                <a:gd name="connsiteX10" fmla="*/ 34751 w 239899"/>
                <a:gd name="connsiteY10" fmla="*/ 44421 h 235346"/>
                <a:gd name="connsiteX11" fmla="*/ 34289 w 239899"/>
                <a:gd name="connsiteY11" fmla="*/ 44152 h 235346"/>
                <a:gd name="connsiteX12" fmla="*/ 30440 w 239899"/>
                <a:gd name="connsiteY12" fmla="*/ 38070 h 235346"/>
                <a:gd name="connsiteX13" fmla="*/ 34289 w 239899"/>
                <a:gd name="connsiteY13" fmla="*/ 27907 h 235346"/>
                <a:gd name="connsiteX14" fmla="*/ 65507 w 239899"/>
                <a:gd name="connsiteY14" fmla="*/ 8661 h 235346"/>
                <a:gd name="connsiteX15" fmla="*/ 179755 w 239899"/>
                <a:gd name="connsiteY15" fmla="*/ 8661 h 235346"/>
                <a:gd name="connsiteX16" fmla="*/ 239611 w 239899"/>
                <a:gd name="connsiteY16" fmla="*/ 75639 h 235346"/>
                <a:gd name="connsiteX17" fmla="*/ 216015 w 239899"/>
                <a:gd name="connsiteY17" fmla="*/ 102045 h 235346"/>
                <a:gd name="connsiteX18" fmla="*/ 166244 w 239899"/>
                <a:gd name="connsiteY18" fmla="*/ 189540 h 235346"/>
                <a:gd name="connsiteX19" fmla="*/ 106117 w 239899"/>
                <a:gd name="connsiteY19" fmla="*/ 230420 h 235346"/>
                <a:gd name="connsiteX20" fmla="*/ 78556 w 239899"/>
                <a:gd name="connsiteY20" fmla="*/ 235347 h 235346"/>
                <a:gd name="connsiteX21" fmla="*/ 74207 w 239899"/>
                <a:gd name="connsiteY21" fmla="*/ 231497 h 235346"/>
                <a:gd name="connsiteX22" fmla="*/ 105001 w 239899"/>
                <a:gd name="connsiteY22" fmla="*/ 227071 h 235346"/>
                <a:gd name="connsiteX23" fmla="*/ 163549 w 239899"/>
                <a:gd name="connsiteY23" fmla="*/ 187230 h 235346"/>
                <a:gd name="connsiteX24" fmla="*/ 212666 w 239899"/>
                <a:gd name="connsiteY24" fmla="*/ 100236 h 235346"/>
                <a:gd name="connsiteX25" fmla="*/ 214475 w 239899"/>
                <a:gd name="connsiteY25" fmla="*/ 98619 h 235346"/>
                <a:gd name="connsiteX26" fmla="*/ 235916 w 239899"/>
                <a:gd name="connsiteY26" fmla="*/ 75523 h 235346"/>
                <a:gd name="connsiteX27" fmla="*/ 178831 w 239899"/>
                <a:gd name="connsiteY27" fmla="*/ 12664 h 235346"/>
                <a:gd name="connsiteX28" fmla="*/ 66854 w 239899"/>
                <a:gd name="connsiteY28" fmla="*/ 12664 h 235346"/>
                <a:gd name="connsiteX29" fmla="*/ 37446 w 239899"/>
                <a:gd name="connsiteY29" fmla="*/ 30487 h 235346"/>
                <a:gd name="connsiteX30" fmla="*/ 34405 w 239899"/>
                <a:gd name="connsiteY30" fmla="*/ 37916 h 235346"/>
                <a:gd name="connsiteX31" fmla="*/ 36368 w 239899"/>
                <a:gd name="connsiteY31" fmla="*/ 41111 h 235346"/>
                <a:gd name="connsiteX32" fmla="*/ 38485 w 239899"/>
                <a:gd name="connsiteY32" fmla="*/ 41496 h 235346"/>
                <a:gd name="connsiteX33" fmla="*/ 40795 w 239899"/>
                <a:gd name="connsiteY33" fmla="*/ 42381 h 235346"/>
                <a:gd name="connsiteX34" fmla="*/ 40294 w 239899"/>
                <a:gd name="connsiteY34" fmla="*/ 44806 h 235346"/>
                <a:gd name="connsiteX35" fmla="*/ 23280 w 239899"/>
                <a:gd name="connsiteY35" fmla="*/ 180648 h 235346"/>
                <a:gd name="connsiteX36" fmla="*/ 23665 w 239899"/>
                <a:gd name="connsiteY36" fmla="*/ 181110 h 235346"/>
                <a:gd name="connsiteX37" fmla="*/ 27515 w 239899"/>
                <a:gd name="connsiteY37" fmla="*/ 187885 h 235346"/>
                <a:gd name="connsiteX38" fmla="*/ 23280 w 239899"/>
                <a:gd name="connsiteY38" fmla="*/ 203282 h 235346"/>
                <a:gd name="connsiteX39" fmla="*/ 18969 w 239899"/>
                <a:gd name="connsiteY39" fmla="*/ 214445 h 235346"/>
                <a:gd name="connsiteX40" fmla="*/ 42334 w 239899"/>
                <a:gd name="connsiteY40" fmla="*/ 228456 h 235346"/>
                <a:gd name="connsiteX41" fmla="*/ 56346 w 239899"/>
                <a:gd name="connsiteY41" fmla="*/ 229958 h 235346"/>
                <a:gd name="connsiteX42" fmla="*/ 74130 w 239899"/>
                <a:gd name="connsiteY42" fmla="*/ 231651 h 23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39899" h="235346">
                  <a:moveTo>
                    <a:pt x="78556" y="235347"/>
                  </a:moveTo>
                  <a:lnTo>
                    <a:pt x="74053" y="235347"/>
                  </a:lnTo>
                  <a:lnTo>
                    <a:pt x="74053" y="235347"/>
                  </a:lnTo>
                  <a:cubicBezTo>
                    <a:pt x="68086" y="235077"/>
                    <a:pt x="62197" y="234384"/>
                    <a:pt x="55961" y="233614"/>
                  </a:cubicBezTo>
                  <a:cubicBezTo>
                    <a:pt x="51534" y="233114"/>
                    <a:pt x="46954" y="232575"/>
                    <a:pt x="42103" y="232152"/>
                  </a:cubicBezTo>
                  <a:cubicBezTo>
                    <a:pt x="25436" y="230727"/>
                    <a:pt x="15389" y="224068"/>
                    <a:pt x="15158" y="214368"/>
                  </a:cubicBezTo>
                  <a:cubicBezTo>
                    <a:pt x="15522" y="209603"/>
                    <a:pt x="17201" y="205033"/>
                    <a:pt x="20008" y="201165"/>
                  </a:cubicBezTo>
                  <a:cubicBezTo>
                    <a:pt x="22549" y="196892"/>
                    <a:pt x="24936" y="192850"/>
                    <a:pt x="23858" y="188770"/>
                  </a:cubicBezTo>
                  <a:cubicBezTo>
                    <a:pt x="23142" y="186765"/>
                    <a:pt x="22060" y="184911"/>
                    <a:pt x="20663" y="183304"/>
                  </a:cubicBezTo>
                  <a:lnTo>
                    <a:pt x="20316" y="182804"/>
                  </a:lnTo>
                  <a:cubicBezTo>
                    <a:pt x="-11572" y="139936"/>
                    <a:pt x="-5298" y="79785"/>
                    <a:pt x="34751" y="44421"/>
                  </a:cubicBezTo>
                  <a:lnTo>
                    <a:pt x="34289" y="44152"/>
                  </a:lnTo>
                  <a:cubicBezTo>
                    <a:pt x="32161" y="42802"/>
                    <a:pt x="30748" y="40571"/>
                    <a:pt x="30440" y="38070"/>
                  </a:cubicBezTo>
                  <a:cubicBezTo>
                    <a:pt x="30325" y="34306"/>
                    <a:pt x="31710" y="30651"/>
                    <a:pt x="34289" y="27907"/>
                  </a:cubicBezTo>
                  <a:cubicBezTo>
                    <a:pt x="42873" y="17168"/>
                    <a:pt x="56192" y="11894"/>
                    <a:pt x="65507" y="8661"/>
                  </a:cubicBezTo>
                  <a:cubicBezTo>
                    <a:pt x="100151" y="-2887"/>
                    <a:pt x="140723" y="-2887"/>
                    <a:pt x="179755" y="8661"/>
                  </a:cubicBezTo>
                  <a:cubicBezTo>
                    <a:pt x="212166" y="18169"/>
                    <a:pt x="243230" y="42535"/>
                    <a:pt x="239611" y="75639"/>
                  </a:cubicBezTo>
                  <a:cubicBezTo>
                    <a:pt x="238264" y="87726"/>
                    <a:pt x="229180" y="100544"/>
                    <a:pt x="216015" y="102045"/>
                  </a:cubicBezTo>
                  <a:cubicBezTo>
                    <a:pt x="209086" y="139884"/>
                    <a:pt x="188531" y="165020"/>
                    <a:pt x="166244" y="189540"/>
                  </a:cubicBezTo>
                  <a:cubicBezTo>
                    <a:pt x="149880" y="207918"/>
                    <a:pt x="129225" y="221963"/>
                    <a:pt x="106117" y="230420"/>
                  </a:cubicBezTo>
                  <a:cubicBezTo>
                    <a:pt x="97279" y="233630"/>
                    <a:pt x="87956" y="235297"/>
                    <a:pt x="78556" y="235347"/>
                  </a:cubicBezTo>
                  <a:close/>
                  <a:moveTo>
                    <a:pt x="74207" y="231497"/>
                  </a:moveTo>
                  <a:cubicBezTo>
                    <a:pt x="84661" y="232067"/>
                    <a:pt x="95128" y="230562"/>
                    <a:pt x="105001" y="227071"/>
                  </a:cubicBezTo>
                  <a:cubicBezTo>
                    <a:pt x="127527" y="218868"/>
                    <a:pt x="147651" y="205175"/>
                    <a:pt x="163549" y="187230"/>
                  </a:cubicBezTo>
                  <a:cubicBezTo>
                    <a:pt x="190186" y="157937"/>
                    <a:pt x="206777" y="134341"/>
                    <a:pt x="212666" y="100236"/>
                  </a:cubicBezTo>
                  <a:cubicBezTo>
                    <a:pt x="212812" y="99337"/>
                    <a:pt x="213567" y="98662"/>
                    <a:pt x="214475" y="98619"/>
                  </a:cubicBezTo>
                  <a:cubicBezTo>
                    <a:pt x="226023" y="98119"/>
                    <a:pt x="234761" y="86224"/>
                    <a:pt x="235916" y="75523"/>
                  </a:cubicBezTo>
                  <a:cubicBezTo>
                    <a:pt x="239303" y="44729"/>
                    <a:pt x="209702" y="21633"/>
                    <a:pt x="178831" y="12664"/>
                  </a:cubicBezTo>
                  <a:cubicBezTo>
                    <a:pt x="140338" y="1463"/>
                    <a:pt x="100767" y="1424"/>
                    <a:pt x="66854" y="12664"/>
                  </a:cubicBezTo>
                  <a:cubicBezTo>
                    <a:pt x="58040" y="15590"/>
                    <a:pt x="45414" y="20594"/>
                    <a:pt x="37446" y="30487"/>
                  </a:cubicBezTo>
                  <a:cubicBezTo>
                    <a:pt x="35498" y="32470"/>
                    <a:pt x="34409" y="35137"/>
                    <a:pt x="34405" y="37916"/>
                  </a:cubicBezTo>
                  <a:cubicBezTo>
                    <a:pt x="34570" y="39214"/>
                    <a:pt x="35282" y="40378"/>
                    <a:pt x="36368" y="41111"/>
                  </a:cubicBezTo>
                  <a:cubicBezTo>
                    <a:pt x="36980" y="41546"/>
                    <a:pt x="37758" y="41687"/>
                    <a:pt x="38485" y="41496"/>
                  </a:cubicBezTo>
                  <a:cubicBezTo>
                    <a:pt x="39367" y="41191"/>
                    <a:pt x="40340" y="41565"/>
                    <a:pt x="40795" y="42381"/>
                  </a:cubicBezTo>
                  <a:cubicBezTo>
                    <a:pt x="41222" y="43206"/>
                    <a:pt x="41014" y="44218"/>
                    <a:pt x="40294" y="44806"/>
                  </a:cubicBezTo>
                  <a:cubicBezTo>
                    <a:pt x="-852" y="78217"/>
                    <a:pt x="-8355" y="138121"/>
                    <a:pt x="23280" y="180648"/>
                  </a:cubicBezTo>
                  <a:lnTo>
                    <a:pt x="23665" y="181110"/>
                  </a:lnTo>
                  <a:cubicBezTo>
                    <a:pt x="25355" y="183112"/>
                    <a:pt x="26660" y="185409"/>
                    <a:pt x="27515" y="187885"/>
                  </a:cubicBezTo>
                  <a:cubicBezTo>
                    <a:pt x="29054" y="193543"/>
                    <a:pt x="26129" y="198470"/>
                    <a:pt x="23280" y="203282"/>
                  </a:cubicBezTo>
                  <a:cubicBezTo>
                    <a:pt x="20867" y="206549"/>
                    <a:pt x="19377" y="210405"/>
                    <a:pt x="18969" y="214445"/>
                  </a:cubicBezTo>
                  <a:cubicBezTo>
                    <a:pt x="19200" y="225608"/>
                    <a:pt x="36907" y="227994"/>
                    <a:pt x="42334" y="228456"/>
                  </a:cubicBezTo>
                  <a:cubicBezTo>
                    <a:pt x="47762" y="228918"/>
                    <a:pt x="51881" y="229419"/>
                    <a:pt x="56346" y="229958"/>
                  </a:cubicBezTo>
                  <a:cubicBezTo>
                    <a:pt x="62505" y="230689"/>
                    <a:pt x="68317" y="231382"/>
                    <a:pt x="74130" y="231651"/>
                  </a:cubicBezTo>
                  <a:close/>
                </a:path>
              </a:pathLst>
            </a:custGeom>
            <a:solidFill>
              <a:srgbClr val="231F20"/>
            </a:solidFill>
            <a:ln w="3834"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75EB847F-4586-4065-B647-3862FF3913A2}"/>
                </a:ext>
              </a:extLst>
            </p:cNvPr>
            <p:cNvSpPr/>
            <p:nvPr/>
          </p:nvSpPr>
          <p:spPr>
            <a:xfrm>
              <a:off x="2003912" y="3645617"/>
              <a:ext cx="25814" cy="55776"/>
            </a:xfrm>
            <a:custGeom>
              <a:avLst/>
              <a:gdLst>
                <a:gd name="connsiteX0" fmla="*/ 4889 w 25814"/>
                <a:gd name="connsiteY0" fmla="*/ 0 h 55776"/>
                <a:gd name="connsiteX1" fmla="*/ 24905 w 25814"/>
                <a:gd name="connsiteY1" fmla="*/ 51427 h 55776"/>
                <a:gd name="connsiteX2" fmla="*/ 0 w 25814"/>
                <a:gd name="connsiteY2" fmla="*/ 53390 h 55776"/>
              </a:gdLst>
              <a:ahLst/>
              <a:cxnLst>
                <a:cxn ang="0">
                  <a:pos x="connsiteX0" y="connsiteY0"/>
                </a:cxn>
                <a:cxn ang="0">
                  <a:pos x="connsiteX1" y="connsiteY1"/>
                </a:cxn>
                <a:cxn ang="0">
                  <a:pos x="connsiteX2" y="connsiteY2"/>
                </a:cxn>
              </a:cxnLst>
              <a:rect l="l" t="t" r="r" b="b"/>
              <a:pathLst>
                <a:path w="25814" h="55776">
                  <a:moveTo>
                    <a:pt x="4889" y="0"/>
                  </a:moveTo>
                  <a:cubicBezTo>
                    <a:pt x="4889" y="0"/>
                    <a:pt x="30948" y="42958"/>
                    <a:pt x="24905" y="51427"/>
                  </a:cubicBezTo>
                  <a:cubicBezTo>
                    <a:pt x="18862" y="59895"/>
                    <a:pt x="0" y="53390"/>
                    <a:pt x="0" y="53390"/>
                  </a:cubicBezTo>
                </a:path>
              </a:pathLst>
            </a:custGeom>
            <a:solidFill>
              <a:srgbClr val="FFFFFF"/>
            </a:solidFill>
            <a:ln w="3834"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A3B99FE2-90CA-42BC-BFF9-0439DE24C3C9}"/>
                </a:ext>
              </a:extLst>
            </p:cNvPr>
            <p:cNvSpPr/>
            <p:nvPr/>
          </p:nvSpPr>
          <p:spPr>
            <a:xfrm>
              <a:off x="2002005" y="3643681"/>
              <a:ext cx="29546" cy="59668"/>
            </a:xfrm>
            <a:custGeom>
              <a:avLst/>
              <a:gdLst>
                <a:gd name="connsiteX0" fmla="*/ 15534 w 29546"/>
                <a:gd name="connsiteY0" fmla="*/ 59598 h 59668"/>
                <a:gd name="connsiteX1" fmla="*/ 1292 w 29546"/>
                <a:gd name="connsiteY1" fmla="*/ 57135 h 59668"/>
                <a:gd name="connsiteX2" fmla="*/ 98 w 29546"/>
                <a:gd name="connsiteY2" fmla="*/ 54710 h 59668"/>
                <a:gd name="connsiteX3" fmla="*/ 2562 w 29546"/>
                <a:gd name="connsiteY3" fmla="*/ 53516 h 59668"/>
                <a:gd name="connsiteX4" fmla="*/ 25234 w 29546"/>
                <a:gd name="connsiteY4" fmla="*/ 52246 h 59668"/>
                <a:gd name="connsiteX5" fmla="*/ 5141 w 29546"/>
                <a:gd name="connsiteY5" fmla="*/ 2936 h 59668"/>
                <a:gd name="connsiteX6" fmla="*/ 5780 w 29546"/>
                <a:gd name="connsiteY6" fmla="*/ 290 h 59668"/>
                <a:gd name="connsiteX7" fmla="*/ 5795 w 29546"/>
                <a:gd name="connsiteY7" fmla="*/ 280 h 59668"/>
                <a:gd name="connsiteX8" fmla="*/ 8390 w 29546"/>
                <a:gd name="connsiteY8" fmla="*/ 897 h 59668"/>
                <a:gd name="connsiteX9" fmla="*/ 8413 w 29546"/>
                <a:gd name="connsiteY9" fmla="*/ 935 h 59668"/>
                <a:gd name="connsiteX10" fmla="*/ 28352 w 29546"/>
                <a:gd name="connsiteY10" fmla="*/ 54479 h 59668"/>
                <a:gd name="connsiteX11" fmla="*/ 15534 w 29546"/>
                <a:gd name="connsiteY11" fmla="*/ 59598 h 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46" h="59668">
                  <a:moveTo>
                    <a:pt x="15534" y="59598"/>
                  </a:moveTo>
                  <a:cubicBezTo>
                    <a:pt x="10688" y="59520"/>
                    <a:pt x="5884" y="58689"/>
                    <a:pt x="1292" y="57135"/>
                  </a:cubicBezTo>
                  <a:cubicBezTo>
                    <a:pt x="299" y="56789"/>
                    <a:pt x="-233" y="55708"/>
                    <a:pt x="98" y="54710"/>
                  </a:cubicBezTo>
                  <a:cubicBezTo>
                    <a:pt x="460" y="53710"/>
                    <a:pt x="1553" y="53181"/>
                    <a:pt x="2562" y="53516"/>
                  </a:cubicBezTo>
                  <a:cubicBezTo>
                    <a:pt x="7412" y="55172"/>
                    <a:pt x="20962" y="58212"/>
                    <a:pt x="25234" y="52246"/>
                  </a:cubicBezTo>
                  <a:cubicBezTo>
                    <a:pt x="28891" y="47126"/>
                    <a:pt x="15688" y="20335"/>
                    <a:pt x="5141" y="2936"/>
                  </a:cubicBezTo>
                  <a:cubicBezTo>
                    <a:pt x="4587" y="2030"/>
                    <a:pt x="4871" y="845"/>
                    <a:pt x="5780" y="290"/>
                  </a:cubicBezTo>
                  <a:cubicBezTo>
                    <a:pt x="5784" y="287"/>
                    <a:pt x="5791" y="284"/>
                    <a:pt x="5795" y="280"/>
                  </a:cubicBezTo>
                  <a:cubicBezTo>
                    <a:pt x="6681" y="-266"/>
                    <a:pt x="7843" y="10"/>
                    <a:pt x="8390" y="897"/>
                  </a:cubicBezTo>
                  <a:cubicBezTo>
                    <a:pt x="8397" y="910"/>
                    <a:pt x="8405" y="922"/>
                    <a:pt x="8413" y="935"/>
                  </a:cubicBezTo>
                  <a:cubicBezTo>
                    <a:pt x="12878" y="8287"/>
                    <a:pt x="34858" y="45433"/>
                    <a:pt x="28352" y="54479"/>
                  </a:cubicBezTo>
                  <a:cubicBezTo>
                    <a:pt x="25161" y="58159"/>
                    <a:pt x="20384" y="60067"/>
                    <a:pt x="15534" y="59598"/>
                  </a:cubicBezTo>
                  <a:close/>
                </a:path>
              </a:pathLst>
            </a:custGeom>
            <a:solidFill>
              <a:srgbClr val="231F20"/>
            </a:solidFill>
            <a:ln w="3834"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B8922783-BDA2-43B5-9556-26EB09449FF8}"/>
                </a:ext>
              </a:extLst>
            </p:cNvPr>
            <p:cNvSpPr/>
            <p:nvPr/>
          </p:nvSpPr>
          <p:spPr>
            <a:xfrm>
              <a:off x="1863875" y="3573673"/>
              <a:ext cx="152893" cy="245316"/>
            </a:xfrm>
            <a:custGeom>
              <a:avLst/>
              <a:gdLst>
                <a:gd name="connsiteX0" fmla="*/ 141154 w 152893"/>
                <a:gd name="connsiteY0" fmla="*/ 16360 h 245316"/>
                <a:gd name="connsiteX1" fmla="*/ 151008 w 152893"/>
                <a:gd name="connsiteY1" fmla="*/ 81413 h 245316"/>
                <a:gd name="connsiteX2" fmla="*/ 145234 w 152893"/>
                <a:gd name="connsiteY2" fmla="*/ 164750 h 245316"/>
                <a:gd name="connsiteX3" fmla="*/ 90074 w 152893"/>
                <a:gd name="connsiteY3" fmla="*/ 175374 h 245316"/>
                <a:gd name="connsiteX4" fmla="*/ 94539 w 152893"/>
                <a:gd name="connsiteY4" fmla="*/ 245316 h 245316"/>
                <a:gd name="connsiteX5" fmla="*/ 0 w 152893"/>
                <a:gd name="connsiteY5" fmla="*/ 204976 h 245316"/>
                <a:gd name="connsiteX6" fmla="*/ 6120 w 152893"/>
                <a:gd name="connsiteY6" fmla="*/ 147236 h 245316"/>
                <a:gd name="connsiteX7" fmla="*/ 56431 w 152893"/>
                <a:gd name="connsiteY7" fmla="*/ 113401 h 245316"/>
                <a:gd name="connsiteX8" fmla="*/ 76139 w 152893"/>
                <a:gd name="connsiteY8" fmla="*/ 0 h 245316"/>
                <a:gd name="connsiteX9" fmla="*/ 141154 w 152893"/>
                <a:gd name="connsiteY9" fmla="*/ 16360 h 24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93" h="245316">
                  <a:moveTo>
                    <a:pt x="141154" y="16360"/>
                  </a:moveTo>
                  <a:cubicBezTo>
                    <a:pt x="158206" y="31410"/>
                    <a:pt x="151932" y="61627"/>
                    <a:pt x="151008" y="81413"/>
                  </a:cubicBezTo>
                  <a:cubicBezTo>
                    <a:pt x="149750" y="109231"/>
                    <a:pt x="147825" y="137010"/>
                    <a:pt x="145234" y="164750"/>
                  </a:cubicBezTo>
                  <a:cubicBezTo>
                    <a:pt x="143618" y="182342"/>
                    <a:pt x="97926" y="180956"/>
                    <a:pt x="90074" y="175374"/>
                  </a:cubicBezTo>
                  <a:lnTo>
                    <a:pt x="94539" y="245316"/>
                  </a:lnTo>
                  <a:lnTo>
                    <a:pt x="0" y="204976"/>
                  </a:lnTo>
                  <a:lnTo>
                    <a:pt x="6120" y="147236"/>
                  </a:lnTo>
                  <a:cubicBezTo>
                    <a:pt x="6120" y="147236"/>
                    <a:pt x="37223" y="148660"/>
                    <a:pt x="56431" y="113401"/>
                  </a:cubicBezTo>
                  <a:cubicBezTo>
                    <a:pt x="75639" y="78141"/>
                    <a:pt x="76139" y="0"/>
                    <a:pt x="76139" y="0"/>
                  </a:cubicBezTo>
                  <a:cubicBezTo>
                    <a:pt x="76139" y="0"/>
                    <a:pt x="124487" y="1655"/>
                    <a:pt x="141154" y="16360"/>
                  </a:cubicBezTo>
                  <a:close/>
                </a:path>
              </a:pathLst>
            </a:custGeom>
            <a:solidFill>
              <a:srgbClr val="FFFFFF"/>
            </a:solidFill>
            <a:ln w="3834"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53F5BA49-7661-47C4-9DF0-3CBE05B08354}"/>
                </a:ext>
              </a:extLst>
            </p:cNvPr>
            <p:cNvSpPr/>
            <p:nvPr/>
          </p:nvSpPr>
          <p:spPr>
            <a:xfrm>
              <a:off x="1861942" y="3572088"/>
              <a:ext cx="156740" cy="248947"/>
            </a:xfrm>
            <a:custGeom>
              <a:avLst/>
              <a:gdLst>
                <a:gd name="connsiteX0" fmla="*/ 96472 w 156740"/>
                <a:gd name="connsiteY0" fmla="*/ 248904 h 248947"/>
                <a:gd name="connsiteX1" fmla="*/ 95702 w 156740"/>
                <a:gd name="connsiteY1" fmla="*/ 248904 h 248947"/>
                <a:gd name="connsiteX2" fmla="*/ 1163 w 156740"/>
                <a:gd name="connsiteY2" fmla="*/ 208409 h 248947"/>
                <a:gd name="connsiteX3" fmla="*/ 8 w 156740"/>
                <a:gd name="connsiteY3" fmla="*/ 206407 h 248947"/>
                <a:gd name="connsiteX4" fmla="*/ 6167 w 156740"/>
                <a:gd name="connsiteY4" fmla="*/ 148976 h 248947"/>
                <a:gd name="connsiteX5" fmla="*/ 8169 w 156740"/>
                <a:gd name="connsiteY5" fmla="*/ 147244 h 248947"/>
                <a:gd name="connsiteX6" fmla="*/ 56670 w 156740"/>
                <a:gd name="connsiteY6" fmla="*/ 114409 h 248947"/>
                <a:gd name="connsiteX7" fmla="*/ 76148 w 156740"/>
                <a:gd name="connsiteY7" fmla="*/ 1894 h 248947"/>
                <a:gd name="connsiteX8" fmla="*/ 76725 w 156740"/>
                <a:gd name="connsiteY8" fmla="*/ 547 h 248947"/>
                <a:gd name="connsiteX9" fmla="*/ 78149 w 156740"/>
                <a:gd name="connsiteY9" fmla="*/ 8 h 248947"/>
                <a:gd name="connsiteX10" fmla="*/ 144357 w 156740"/>
                <a:gd name="connsiteY10" fmla="*/ 16714 h 248947"/>
                <a:gd name="connsiteX11" fmla="*/ 144357 w 156740"/>
                <a:gd name="connsiteY11" fmla="*/ 16714 h 248947"/>
                <a:gd name="connsiteX12" fmla="*/ 155636 w 156740"/>
                <a:gd name="connsiteY12" fmla="*/ 72567 h 248947"/>
                <a:gd name="connsiteX13" fmla="*/ 154866 w 156740"/>
                <a:gd name="connsiteY13" fmla="*/ 83307 h 248947"/>
                <a:gd name="connsiteX14" fmla="*/ 149092 w 156740"/>
                <a:gd name="connsiteY14" fmla="*/ 166721 h 248947"/>
                <a:gd name="connsiteX15" fmla="*/ 139199 w 156740"/>
                <a:gd name="connsiteY15" fmla="*/ 178269 h 248947"/>
                <a:gd name="connsiteX16" fmla="*/ 94124 w 156740"/>
                <a:gd name="connsiteY16" fmla="*/ 180155 h 248947"/>
                <a:gd name="connsiteX17" fmla="*/ 98397 w 156740"/>
                <a:gd name="connsiteY17" fmla="*/ 246864 h 248947"/>
                <a:gd name="connsiteX18" fmla="*/ 97588 w 156740"/>
                <a:gd name="connsiteY18" fmla="*/ 248557 h 248947"/>
                <a:gd name="connsiteX19" fmla="*/ 96472 w 156740"/>
                <a:gd name="connsiteY19" fmla="*/ 248904 h 248947"/>
                <a:gd name="connsiteX20" fmla="*/ 4089 w 156740"/>
                <a:gd name="connsiteY20" fmla="*/ 205253 h 248947"/>
                <a:gd name="connsiteX21" fmla="*/ 94432 w 156740"/>
                <a:gd name="connsiteY21" fmla="*/ 243977 h 248947"/>
                <a:gd name="connsiteX22" fmla="*/ 90159 w 156740"/>
                <a:gd name="connsiteY22" fmla="*/ 177153 h 248947"/>
                <a:gd name="connsiteX23" fmla="*/ 91949 w 156740"/>
                <a:gd name="connsiteY23" fmla="*/ 175105 h 248947"/>
                <a:gd name="connsiteX24" fmla="*/ 93200 w 156740"/>
                <a:gd name="connsiteY24" fmla="*/ 175459 h 248947"/>
                <a:gd name="connsiteX25" fmla="*/ 137698 w 156740"/>
                <a:gd name="connsiteY25" fmla="*/ 174805 h 248947"/>
                <a:gd name="connsiteX26" fmla="*/ 145397 w 156740"/>
                <a:gd name="connsiteY26" fmla="*/ 166221 h 248947"/>
                <a:gd name="connsiteX27" fmla="*/ 151171 w 156740"/>
                <a:gd name="connsiteY27" fmla="*/ 82999 h 248947"/>
                <a:gd name="connsiteX28" fmla="*/ 151979 w 156740"/>
                <a:gd name="connsiteY28" fmla="*/ 72105 h 248947"/>
                <a:gd name="connsiteX29" fmla="*/ 141932 w 156740"/>
                <a:gd name="connsiteY29" fmla="*/ 19447 h 248947"/>
                <a:gd name="connsiteX30" fmla="*/ 141932 w 156740"/>
                <a:gd name="connsiteY30" fmla="*/ 19447 h 248947"/>
                <a:gd name="connsiteX31" fmla="*/ 80112 w 156740"/>
                <a:gd name="connsiteY31" fmla="*/ 3780 h 248947"/>
                <a:gd name="connsiteX32" fmla="*/ 60211 w 156740"/>
                <a:gd name="connsiteY32" fmla="*/ 116103 h 248947"/>
                <a:gd name="connsiteX33" fmla="*/ 10170 w 156740"/>
                <a:gd name="connsiteY33" fmla="*/ 150746 h 24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6740" h="248947">
                  <a:moveTo>
                    <a:pt x="96472" y="248904"/>
                  </a:moveTo>
                  <a:cubicBezTo>
                    <a:pt x="96218" y="248962"/>
                    <a:pt x="95956" y="248962"/>
                    <a:pt x="95702" y="248904"/>
                  </a:cubicBezTo>
                  <a:lnTo>
                    <a:pt x="1163" y="208409"/>
                  </a:lnTo>
                  <a:cubicBezTo>
                    <a:pt x="393" y="208055"/>
                    <a:pt x="-69" y="207250"/>
                    <a:pt x="8" y="206407"/>
                  </a:cubicBezTo>
                  <a:lnTo>
                    <a:pt x="6167" y="148976"/>
                  </a:lnTo>
                  <a:cubicBezTo>
                    <a:pt x="6287" y="147967"/>
                    <a:pt x="7153" y="147217"/>
                    <a:pt x="8169" y="147244"/>
                  </a:cubicBezTo>
                  <a:cubicBezTo>
                    <a:pt x="9362" y="147244"/>
                    <a:pt x="38309" y="148129"/>
                    <a:pt x="56670" y="114409"/>
                  </a:cubicBezTo>
                  <a:cubicBezTo>
                    <a:pt x="75455" y="79996"/>
                    <a:pt x="76148" y="2779"/>
                    <a:pt x="76148" y="1894"/>
                  </a:cubicBezTo>
                  <a:cubicBezTo>
                    <a:pt x="76159" y="1387"/>
                    <a:pt x="76367" y="904"/>
                    <a:pt x="76725" y="547"/>
                  </a:cubicBezTo>
                  <a:cubicBezTo>
                    <a:pt x="77091" y="157"/>
                    <a:pt x="77618" y="-42"/>
                    <a:pt x="78149" y="8"/>
                  </a:cubicBezTo>
                  <a:cubicBezTo>
                    <a:pt x="80151" y="8"/>
                    <a:pt x="127343" y="1740"/>
                    <a:pt x="144357" y="16714"/>
                  </a:cubicBezTo>
                  <a:lnTo>
                    <a:pt x="144357" y="16714"/>
                  </a:lnTo>
                  <a:cubicBezTo>
                    <a:pt x="159254" y="29878"/>
                    <a:pt x="157252" y="53551"/>
                    <a:pt x="155636" y="72567"/>
                  </a:cubicBezTo>
                  <a:cubicBezTo>
                    <a:pt x="155328" y="76416"/>
                    <a:pt x="155020" y="79996"/>
                    <a:pt x="154866" y="83307"/>
                  </a:cubicBezTo>
                  <a:cubicBezTo>
                    <a:pt x="153596" y="111060"/>
                    <a:pt x="151632" y="139122"/>
                    <a:pt x="149092" y="166721"/>
                  </a:cubicBezTo>
                  <a:cubicBezTo>
                    <a:pt x="148784" y="170147"/>
                    <a:pt x="146782" y="174959"/>
                    <a:pt x="139199" y="178269"/>
                  </a:cubicBezTo>
                  <a:cubicBezTo>
                    <a:pt x="126574" y="184081"/>
                    <a:pt x="103901" y="183543"/>
                    <a:pt x="94124" y="180155"/>
                  </a:cubicBezTo>
                  <a:lnTo>
                    <a:pt x="98397" y="246864"/>
                  </a:lnTo>
                  <a:cubicBezTo>
                    <a:pt x="98431" y="247530"/>
                    <a:pt x="98127" y="248165"/>
                    <a:pt x="97588" y="248557"/>
                  </a:cubicBezTo>
                  <a:cubicBezTo>
                    <a:pt x="97257" y="248781"/>
                    <a:pt x="96868" y="248904"/>
                    <a:pt x="96472" y="248904"/>
                  </a:cubicBezTo>
                  <a:close/>
                  <a:moveTo>
                    <a:pt x="4089" y="205253"/>
                  </a:moveTo>
                  <a:lnTo>
                    <a:pt x="94432" y="243977"/>
                  </a:lnTo>
                  <a:lnTo>
                    <a:pt x="90159" y="177153"/>
                  </a:lnTo>
                  <a:cubicBezTo>
                    <a:pt x="90090" y="176090"/>
                    <a:pt x="90890" y="175174"/>
                    <a:pt x="91949" y="175105"/>
                  </a:cubicBezTo>
                  <a:cubicBezTo>
                    <a:pt x="92396" y="175074"/>
                    <a:pt x="92838" y="175201"/>
                    <a:pt x="93200" y="175459"/>
                  </a:cubicBezTo>
                  <a:cubicBezTo>
                    <a:pt x="98358" y="179308"/>
                    <a:pt x="124225" y="180964"/>
                    <a:pt x="137698" y="174805"/>
                  </a:cubicBezTo>
                  <a:cubicBezTo>
                    <a:pt x="142433" y="172611"/>
                    <a:pt x="145012" y="169724"/>
                    <a:pt x="145397" y="166221"/>
                  </a:cubicBezTo>
                  <a:cubicBezTo>
                    <a:pt x="147937" y="138660"/>
                    <a:pt x="149900" y="110675"/>
                    <a:pt x="151171" y="82999"/>
                  </a:cubicBezTo>
                  <a:cubicBezTo>
                    <a:pt x="151171" y="79611"/>
                    <a:pt x="151632" y="75954"/>
                    <a:pt x="151979" y="72105"/>
                  </a:cubicBezTo>
                  <a:cubicBezTo>
                    <a:pt x="153480" y="53936"/>
                    <a:pt x="155405" y="31341"/>
                    <a:pt x="141932" y="19447"/>
                  </a:cubicBezTo>
                  <a:lnTo>
                    <a:pt x="141932" y="19447"/>
                  </a:lnTo>
                  <a:cubicBezTo>
                    <a:pt x="127844" y="7013"/>
                    <a:pt x="89274" y="4280"/>
                    <a:pt x="80112" y="3780"/>
                  </a:cubicBezTo>
                  <a:cubicBezTo>
                    <a:pt x="79920" y="16483"/>
                    <a:pt x="77957" y="83576"/>
                    <a:pt x="60211" y="116103"/>
                  </a:cubicBezTo>
                  <a:cubicBezTo>
                    <a:pt x="43313" y="146897"/>
                    <a:pt x="17061" y="150746"/>
                    <a:pt x="10170" y="150746"/>
                  </a:cubicBezTo>
                  <a:close/>
                </a:path>
              </a:pathLst>
            </a:custGeom>
            <a:solidFill>
              <a:srgbClr val="231F20"/>
            </a:solidFill>
            <a:ln w="3834"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D96116EE-2928-4BEF-AAD7-C93DAE5A015F}"/>
                </a:ext>
              </a:extLst>
            </p:cNvPr>
            <p:cNvSpPr/>
            <p:nvPr/>
          </p:nvSpPr>
          <p:spPr>
            <a:xfrm>
              <a:off x="1976544" y="3707321"/>
              <a:ext cx="32680" cy="13707"/>
            </a:xfrm>
            <a:custGeom>
              <a:avLst/>
              <a:gdLst>
                <a:gd name="connsiteX0" fmla="*/ 32681 w 32680"/>
                <a:gd name="connsiteY0" fmla="*/ 10316 h 13707"/>
                <a:gd name="connsiteX1" fmla="*/ 0 w 32680"/>
                <a:gd name="connsiteY1" fmla="*/ 0 h 13707"/>
              </a:gdLst>
              <a:ahLst/>
              <a:cxnLst>
                <a:cxn ang="0">
                  <a:pos x="connsiteX0" y="connsiteY0"/>
                </a:cxn>
                <a:cxn ang="0">
                  <a:pos x="connsiteX1" y="connsiteY1"/>
                </a:cxn>
              </a:cxnLst>
              <a:rect l="l" t="t" r="r" b="b"/>
              <a:pathLst>
                <a:path w="32680" h="13707">
                  <a:moveTo>
                    <a:pt x="32681" y="10316"/>
                  </a:moveTo>
                  <a:cubicBezTo>
                    <a:pt x="32681" y="10316"/>
                    <a:pt x="10624" y="22749"/>
                    <a:pt x="0" y="0"/>
                  </a:cubicBezTo>
                </a:path>
              </a:pathLst>
            </a:custGeom>
            <a:solidFill>
              <a:srgbClr val="FFFFFF"/>
            </a:solidFill>
            <a:ln w="3834"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984DF438-E640-45BB-9074-87A5D00CACEA}"/>
                </a:ext>
              </a:extLst>
            </p:cNvPr>
            <p:cNvSpPr/>
            <p:nvPr/>
          </p:nvSpPr>
          <p:spPr>
            <a:xfrm>
              <a:off x="1974614" y="3705401"/>
              <a:ext cx="36537" cy="17549"/>
            </a:xfrm>
            <a:custGeom>
              <a:avLst/>
              <a:gdLst>
                <a:gd name="connsiteX0" fmla="*/ 21369 w 36537"/>
                <a:gd name="connsiteY0" fmla="*/ 17549 h 17549"/>
                <a:gd name="connsiteX1" fmla="*/ 14440 w 36537"/>
                <a:gd name="connsiteY1" fmla="*/ 16509 h 17549"/>
                <a:gd name="connsiteX2" fmla="*/ 160 w 36537"/>
                <a:gd name="connsiteY2" fmla="*/ 2767 h 17549"/>
                <a:gd name="connsiteX3" fmla="*/ 1122 w 36537"/>
                <a:gd name="connsiteY3" fmla="*/ 188 h 17549"/>
                <a:gd name="connsiteX4" fmla="*/ 3639 w 36537"/>
                <a:gd name="connsiteY4" fmla="*/ 1066 h 17549"/>
                <a:gd name="connsiteX5" fmla="*/ 3662 w 36537"/>
                <a:gd name="connsiteY5" fmla="*/ 1112 h 17549"/>
                <a:gd name="connsiteX6" fmla="*/ 15634 w 36537"/>
                <a:gd name="connsiteY6" fmla="*/ 12660 h 17549"/>
                <a:gd name="connsiteX7" fmla="*/ 33687 w 36537"/>
                <a:gd name="connsiteY7" fmla="*/ 10389 h 17549"/>
                <a:gd name="connsiteX8" fmla="*/ 36304 w 36537"/>
                <a:gd name="connsiteY8" fmla="*/ 11120 h 17549"/>
                <a:gd name="connsiteX9" fmla="*/ 35573 w 36537"/>
                <a:gd name="connsiteY9" fmla="*/ 13738 h 17549"/>
                <a:gd name="connsiteX10" fmla="*/ 21369 w 36537"/>
                <a:gd name="connsiteY10" fmla="*/ 17549 h 1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37" h="17549">
                  <a:moveTo>
                    <a:pt x="21369" y="17549"/>
                  </a:moveTo>
                  <a:cubicBezTo>
                    <a:pt x="19017" y="17572"/>
                    <a:pt x="16681" y="17221"/>
                    <a:pt x="14440" y="16509"/>
                  </a:cubicBezTo>
                  <a:cubicBezTo>
                    <a:pt x="7943" y="14169"/>
                    <a:pt x="2750" y="9170"/>
                    <a:pt x="160" y="2767"/>
                  </a:cubicBezTo>
                  <a:cubicBezTo>
                    <a:pt x="-256" y="1788"/>
                    <a:pt x="167" y="656"/>
                    <a:pt x="1122" y="188"/>
                  </a:cubicBezTo>
                  <a:cubicBezTo>
                    <a:pt x="2061" y="-265"/>
                    <a:pt x="3189" y="128"/>
                    <a:pt x="3639" y="1066"/>
                  </a:cubicBezTo>
                  <a:cubicBezTo>
                    <a:pt x="3647" y="1081"/>
                    <a:pt x="3655" y="1097"/>
                    <a:pt x="3662" y="1112"/>
                  </a:cubicBezTo>
                  <a:cubicBezTo>
                    <a:pt x="5845" y="6479"/>
                    <a:pt x="10191" y="10673"/>
                    <a:pt x="15634" y="12660"/>
                  </a:cubicBezTo>
                  <a:cubicBezTo>
                    <a:pt x="21727" y="14119"/>
                    <a:pt x="28144" y="13311"/>
                    <a:pt x="33687" y="10389"/>
                  </a:cubicBezTo>
                  <a:cubicBezTo>
                    <a:pt x="34611" y="9870"/>
                    <a:pt x="35781" y="10197"/>
                    <a:pt x="36304" y="11120"/>
                  </a:cubicBezTo>
                  <a:cubicBezTo>
                    <a:pt x="36801" y="12048"/>
                    <a:pt x="36478" y="13203"/>
                    <a:pt x="35573" y="13738"/>
                  </a:cubicBezTo>
                  <a:cubicBezTo>
                    <a:pt x="31200" y="16094"/>
                    <a:pt x="26335" y="17399"/>
                    <a:pt x="21369" y="17549"/>
                  </a:cubicBezTo>
                  <a:close/>
                </a:path>
              </a:pathLst>
            </a:custGeom>
            <a:solidFill>
              <a:srgbClr val="231F20"/>
            </a:solidFill>
            <a:ln w="3834"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20866D68-B1C0-4428-BF0E-94DD9B5B5168}"/>
                </a:ext>
              </a:extLst>
            </p:cNvPr>
            <p:cNvSpPr/>
            <p:nvPr/>
          </p:nvSpPr>
          <p:spPr>
            <a:xfrm>
              <a:off x="1892206" y="3626349"/>
              <a:ext cx="151754" cy="33652"/>
            </a:xfrm>
            <a:custGeom>
              <a:avLst/>
              <a:gdLst>
                <a:gd name="connsiteX0" fmla="*/ 1924 w 151754"/>
                <a:gd name="connsiteY0" fmla="*/ 33626 h 33652"/>
                <a:gd name="connsiteX1" fmla="*/ 1385 w 151754"/>
                <a:gd name="connsiteY1" fmla="*/ 33626 h 33652"/>
                <a:gd name="connsiteX2" fmla="*/ 68 w 151754"/>
                <a:gd name="connsiteY2" fmla="*/ 31306 h 33652"/>
                <a:gd name="connsiteX3" fmla="*/ 76 w 151754"/>
                <a:gd name="connsiteY3" fmla="*/ 31278 h 33652"/>
                <a:gd name="connsiteX4" fmla="*/ 7775 w 151754"/>
                <a:gd name="connsiteY4" fmla="*/ 17420 h 33652"/>
                <a:gd name="connsiteX5" fmla="*/ 149583 w 151754"/>
                <a:gd name="connsiteY5" fmla="*/ 21 h 33652"/>
                <a:gd name="connsiteX6" fmla="*/ 151731 w 151754"/>
                <a:gd name="connsiteY6" fmla="*/ 1605 h 33652"/>
                <a:gd name="connsiteX7" fmla="*/ 151739 w 151754"/>
                <a:gd name="connsiteY7" fmla="*/ 1677 h 33652"/>
                <a:gd name="connsiteX8" fmla="*/ 150084 w 151754"/>
                <a:gd name="connsiteY8" fmla="*/ 3832 h 33652"/>
                <a:gd name="connsiteX9" fmla="*/ 8391 w 151754"/>
                <a:gd name="connsiteY9" fmla="*/ 21231 h 33652"/>
                <a:gd name="connsiteX10" fmla="*/ 3887 w 151754"/>
                <a:gd name="connsiteY10" fmla="*/ 32317 h 33652"/>
                <a:gd name="connsiteX11" fmla="*/ 1924 w 151754"/>
                <a:gd name="connsiteY11" fmla="*/ 33626 h 3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754" h="33652">
                  <a:moveTo>
                    <a:pt x="1924" y="33626"/>
                  </a:moveTo>
                  <a:cubicBezTo>
                    <a:pt x="1747" y="33661"/>
                    <a:pt x="1562" y="33661"/>
                    <a:pt x="1385" y="33626"/>
                  </a:cubicBezTo>
                  <a:cubicBezTo>
                    <a:pt x="380" y="33349"/>
                    <a:pt x="-209" y="32310"/>
                    <a:pt x="68" y="31306"/>
                  </a:cubicBezTo>
                  <a:cubicBezTo>
                    <a:pt x="72" y="31297"/>
                    <a:pt x="72" y="31287"/>
                    <a:pt x="76" y="31278"/>
                  </a:cubicBezTo>
                  <a:cubicBezTo>
                    <a:pt x="3925" y="17690"/>
                    <a:pt x="6620" y="17497"/>
                    <a:pt x="7775" y="17420"/>
                  </a:cubicBezTo>
                  <a:cubicBezTo>
                    <a:pt x="9930" y="17420"/>
                    <a:pt x="101505" y="5872"/>
                    <a:pt x="149583" y="21"/>
                  </a:cubicBezTo>
                  <a:cubicBezTo>
                    <a:pt x="150615" y="-134"/>
                    <a:pt x="151573" y="575"/>
                    <a:pt x="151731" y="1605"/>
                  </a:cubicBezTo>
                  <a:cubicBezTo>
                    <a:pt x="151735" y="1629"/>
                    <a:pt x="151735" y="1653"/>
                    <a:pt x="151739" y="1677"/>
                  </a:cubicBezTo>
                  <a:cubicBezTo>
                    <a:pt x="151874" y="2729"/>
                    <a:pt x="151134" y="3692"/>
                    <a:pt x="150084" y="3832"/>
                  </a:cubicBezTo>
                  <a:cubicBezTo>
                    <a:pt x="144502" y="4525"/>
                    <a:pt x="16243" y="20384"/>
                    <a:pt x="8391" y="21231"/>
                  </a:cubicBezTo>
                  <a:cubicBezTo>
                    <a:pt x="6366" y="24691"/>
                    <a:pt x="4849" y="28425"/>
                    <a:pt x="3887" y="32317"/>
                  </a:cubicBezTo>
                  <a:cubicBezTo>
                    <a:pt x="3621" y="33159"/>
                    <a:pt x="2805" y="33703"/>
                    <a:pt x="1924" y="33626"/>
                  </a:cubicBezTo>
                  <a:close/>
                </a:path>
              </a:pathLst>
            </a:custGeom>
            <a:solidFill>
              <a:srgbClr val="231F20"/>
            </a:solidFill>
            <a:ln w="3834"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ADCDA13B-9563-496F-868C-2500ACDFA1A3}"/>
                </a:ext>
              </a:extLst>
            </p:cNvPr>
            <p:cNvSpPr/>
            <p:nvPr/>
          </p:nvSpPr>
          <p:spPr>
            <a:xfrm>
              <a:off x="1907868" y="3623726"/>
              <a:ext cx="46888" cy="75858"/>
            </a:xfrm>
            <a:custGeom>
              <a:avLst/>
              <a:gdLst>
                <a:gd name="connsiteX0" fmla="*/ 46889 w 46888"/>
                <a:gd name="connsiteY0" fmla="*/ 37674 h 75858"/>
                <a:gd name="connsiteX1" fmla="*/ 39806 w 46888"/>
                <a:gd name="connsiteY1" fmla="*/ 18427 h 75858"/>
                <a:gd name="connsiteX2" fmla="*/ 30106 w 46888"/>
                <a:gd name="connsiteY2" fmla="*/ 5262 h 75858"/>
                <a:gd name="connsiteX3" fmla="*/ 15286 w 46888"/>
                <a:gd name="connsiteY3" fmla="*/ 104 h 75858"/>
                <a:gd name="connsiteX4" fmla="*/ 4046 w 46888"/>
                <a:gd name="connsiteY4" fmla="*/ 8303 h 75858"/>
                <a:gd name="connsiteX5" fmla="*/ 197 w 46888"/>
                <a:gd name="connsiteY5" fmla="*/ 21968 h 75858"/>
                <a:gd name="connsiteX6" fmla="*/ 25679 w 46888"/>
                <a:gd name="connsiteY6" fmla="*/ 75859 h 75858"/>
                <a:gd name="connsiteX7" fmla="*/ 24216 w 46888"/>
                <a:gd name="connsiteY7" fmla="*/ 74126 h 7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88" h="75858">
                  <a:moveTo>
                    <a:pt x="46889" y="37674"/>
                  </a:moveTo>
                  <a:cubicBezTo>
                    <a:pt x="46889" y="30706"/>
                    <a:pt x="43386" y="24278"/>
                    <a:pt x="39806" y="18427"/>
                  </a:cubicBezTo>
                  <a:cubicBezTo>
                    <a:pt x="37265" y="13567"/>
                    <a:pt x="33997" y="9127"/>
                    <a:pt x="30106" y="5262"/>
                  </a:cubicBezTo>
                  <a:cubicBezTo>
                    <a:pt x="26187" y="1412"/>
                    <a:pt x="20748" y="-480"/>
                    <a:pt x="15286" y="104"/>
                  </a:cubicBezTo>
                  <a:cubicBezTo>
                    <a:pt x="10544" y="1115"/>
                    <a:pt x="6456" y="4097"/>
                    <a:pt x="4046" y="8303"/>
                  </a:cubicBezTo>
                  <a:cubicBezTo>
                    <a:pt x="1779" y="12521"/>
                    <a:pt x="462" y="17186"/>
                    <a:pt x="197" y="21968"/>
                  </a:cubicBezTo>
                  <a:cubicBezTo>
                    <a:pt x="-1528" y="43191"/>
                    <a:pt x="8184" y="63724"/>
                    <a:pt x="25679" y="75859"/>
                  </a:cubicBezTo>
                  <a:lnTo>
                    <a:pt x="24216" y="74126"/>
                  </a:lnTo>
                </a:path>
              </a:pathLst>
            </a:custGeom>
            <a:solidFill>
              <a:srgbClr val="FFFFFF"/>
            </a:solidFill>
            <a:ln w="3834"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5F187681-0E5C-4DA6-B7C6-ED81E01DFA6A}"/>
                </a:ext>
              </a:extLst>
            </p:cNvPr>
            <p:cNvSpPr/>
            <p:nvPr/>
          </p:nvSpPr>
          <p:spPr>
            <a:xfrm>
              <a:off x="1905904" y="3621799"/>
              <a:ext cx="50989" cy="79863"/>
            </a:xfrm>
            <a:custGeom>
              <a:avLst/>
              <a:gdLst>
                <a:gd name="connsiteX0" fmla="*/ 27605 w 50989"/>
                <a:gd name="connsiteY0" fmla="*/ 79864 h 79863"/>
                <a:gd name="connsiteX1" fmla="*/ 26527 w 50989"/>
                <a:gd name="connsiteY1" fmla="*/ 79517 h 79863"/>
                <a:gd name="connsiteX2" fmla="*/ 198 w 50989"/>
                <a:gd name="connsiteY2" fmla="*/ 23741 h 79863"/>
                <a:gd name="connsiteX3" fmla="*/ 4470 w 50989"/>
                <a:gd name="connsiteY3" fmla="*/ 9229 h 79863"/>
                <a:gd name="connsiteX4" fmla="*/ 17058 w 50989"/>
                <a:gd name="connsiteY4" fmla="*/ 145 h 79863"/>
                <a:gd name="connsiteX5" fmla="*/ 33494 w 50989"/>
                <a:gd name="connsiteY5" fmla="*/ 5765 h 79863"/>
                <a:gd name="connsiteX6" fmla="*/ 43618 w 50989"/>
                <a:gd name="connsiteY6" fmla="*/ 19199 h 79863"/>
                <a:gd name="connsiteX7" fmla="*/ 50970 w 50989"/>
                <a:gd name="connsiteY7" fmla="*/ 39638 h 79863"/>
                <a:gd name="connsiteX8" fmla="*/ 49007 w 50989"/>
                <a:gd name="connsiteY8" fmla="*/ 41525 h 79863"/>
                <a:gd name="connsiteX9" fmla="*/ 47121 w 50989"/>
                <a:gd name="connsiteY9" fmla="*/ 39562 h 79863"/>
                <a:gd name="connsiteX10" fmla="*/ 47121 w 50989"/>
                <a:gd name="connsiteY10" fmla="*/ 39561 h 79863"/>
                <a:gd name="connsiteX11" fmla="*/ 40308 w 50989"/>
                <a:gd name="connsiteY11" fmla="*/ 21162 h 79863"/>
                <a:gd name="connsiteX12" fmla="*/ 31108 w 50989"/>
                <a:gd name="connsiteY12" fmla="*/ 8613 h 79863"/>
                <a:gd name="connsiteX13" fmla="*/ 17866 w 50989"/>
                <a:gd name="connsiteY13" fmla="*/ 3917 h 79863"/>
                <a:gd name="connsiteX14" fmla="*/ 7973 w 50989"/>
                <a:gd name="connsiteY14" fmla="*/ 11231 h 79863"/>
                <a:gd name="connsiteX15" fmla="*/ 4124 w 50989"/>
                <a:gd name="connsiteY15" fmla="*/ 24087 h 79863"/>
                <a:gd name="connsiteX16" fmla="*/ 25988 w 50989"/>
                <a:gd name="connsiteY16" fmla="*/ 74128 h 79863"/>
                <a:gd name="connsiteX17" fmla="*/ 27682 w 50989"/>
                <a:gd name="connsiteY17" fmla="*/ 74783 h 79863"/>
                <a:gd name="connsiteX18" fmla="*/ 29145 w 50989"/>
                <a:gd name="connsiteY18" fmla="*/ 76515 h 79863"/>
                <a:gd name="connsiteX19" fmla="*/ 29145 w 50989"/>
                <a:gd name="connsiteY19" fmla="*/ 79055 h 79863"/>
                <a:gd name="connsiteX20" fmla="*/ 27605 w 50989"/>
                <a:gd name="connsiteY20" fmla="*/ 79864 h 7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989" h="79863">
                  <a:moveTo>
                    <a:pt x="27605" y="79864"/>
                  </a:moveTo>
                  <a:cubicBezTo>
                    <a:pt x="27220" y="79856"/>
                    <a:pt x="26843" y="79736"/>
                    <a:pt x="26527" y="79517"/>
                  </a:cubicBezTo>
                  <a:cubicBezTo>
                    <a:pt x="8466" y="66923"/>
                    <a:pt x="-1558" y="45690"/>
                    <a:pt x="198" y="23741"/>
                  </a:cubicBezTo>
                  <a:cubicBezTo>
                    <a:pt x="517" y="18645"/>
                    <a:pt x="1980" y="13686"/>
                    <a:pt x="4470" y="9229"/>
                  </a:cubicBezTo>
                  <a:cubicBezTo>
                    <a:pt x="7146" y="4514"/>
                    <a:pt x="11742" y="1197"/>
                    <a:pt x="17058" y="145"/>
                  </a:cubicBezTo>
                  <a:cubicBezTo>
                    <a:pt x="23109" y="-587"/>
                    <a:pt x="29160" y="1483"/>
                    <a:pt x="33494" y="5765"/>
                  </a:cubicBezTo>
                  <a:cubicBezTo>
                    <a:pt x="37528" y="9704"/>
                    <a:pt x="40943" y="14234"/>
                    <a:pt x="43618" y="19199"/>
                  </a:cubicBezTo>
                  <a:cubicBezTo>
                    <a:pt x="46967" y="24857"/>
                    <a:pt x="51317" y="31901"/>
                    <a:pt x="50970" y="39638"/>
                  </a:cubicBezTo>
                  <a:cubicBezTo>
                    <a:pt x="50908" y="40684"/>
                    <a:pt x="50054" y="41506"/>
                    <a:pt x="49007" y="41525"/>
                  </a:cubicBezTo>
                  <a:cubicBezTo>
                    <a:pt x="47945" y="41503"/>
                    <a:pt x="47102" y="40625"/>
                    <a:pt x="47121" y="39562"/>
                  </a:cubicBezTo>
                  <a:cubicBezTo>
                    <a:pt x="47121" y="39562"/>
                    <a:pt x="47121" y="39562"/>
                    <a:pt x="47121" y="39561"/>
                  </a:cubicBezTo>
                  <a:cubicBezTo>
                    <a:pt x="47121" y="32902"/>
                    <a:pt x="43271" y="26397"/>
                    <a:pt x="40308" y="21162"/>
                  </a:cubicBezTo>
                  <a:cubicBezTo>
                    <a:pt x="37871" y="16551"/>
                    <a:pt x="34772" y="12323"/>
                    <a:pt x="31108" y="8613"/>
                  </a:cubicBezTo>
                  <a:cubicBezTo>
                    <a:pt x="27616" y="5150"/>
                    <a:pt x="22759" y="3427"/>
                    <a:pt x="17866" y="3917"/>
                  </a:cubicBezTo>
                  <a:cubicBezTo>
                    <a:pt x="13682" y="4843"/>
                    <a:pt x="10087" y="7501"/>
                    <a:pt x="7973" y="11231"/>
                  </a:cubicBezTo>
                  <a:cubicBezTo>
                    <a:pt x="5745" y="15173"/>
                    <a:pt x="4428" y="19567"/>
                    <a:pt x="4124" y="24087"/>
                  </a:cubicBezTo>
                  <a:cubicBezTo>
                    <a:pt x="2623" y="43368"/>
                    <a:pt x="10818" y="62132"/>
                    <a:pt x="25988" y="74128"/>
                  </a:cubicBezTo>
                  <a:cubicBezTo>
                    <a:pt x="26627" y="74050"/>
                    <a:pt x="27262" y="74295"/>
                    <a:pt x="27682" y="74783"/>
                  </a:cubicBezTo>
                  <a:lnTo>
                    <a:pt x="29145" y="76515"/>
                  </a:lnTo>
                  <a:cubicBezTo>
                    <a:pt x="29784" y="77241"/>
                    <a:pt x="29784" y="78329"/>
                    <a:pt x="29145" y="79055"/>
                  </a:cubicBezTo>
                  <a:cubicBezTo>
                    <a:pt x="28783" y="79545"/>
                    <a:pt x="28213" y="79843"/>
                    <a:pt x="27605" y="79864"/>
                  </a:cubicBezTo>
                  <a:close/>
                </a:path>
              </a:pathLst>
            </a:custGeom>
            <a:solidFill>
              <a:srgbClr val="231F20"/>
            </a:solidFill>
            <a:ln w="3834"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C22CFE25-FF0C-4F8B-8855-0E1F165C1A39}"/>
                </a:ext>
              </a:extLst>
            </p:cNvPr>
            <p:cNvSpPr/>
            <p:nvPr/>
          </p:nvSpPr>
          <p:spPr>
            <a:xfrm rot="21546000">
              <a:off x="1997526" y="3613672"/>
              <a:ext cx="7852" cy="19939"/>
            </a:xfrm>
            <a:custGeom>
              <a:avLst/>
              <a:gdLst>
                <a:gd name="connsiteX0" fmla="*/ 7853 w 7852"/>
                <a:gd name="connsiteY0" fmla="*/ 9970 h 19939"/>
                <a:gd name="connsiteX1" fmla="*/ 3926 w 7852"/>
                <a:gd name="connsiteY1" fmla="*/ 19939 h 19939"/>
                <a:gd name="connsiteX2" fmla="*/ 0 w 7852"/>
                <a:gd name="connsiteY2" fmla="*/ 9970 h 19939"/>
                <a:gd name="connsiteX3" fmla="*/ 3926 w 7852"/>
                <a:gd name="connsiteY3" fmla="*/ 0 h 19939"/>
                <a:gd name="connsiteX4" fmla="*/ 7853 w 7852"/>
                <a:gd name="connsiteY4" fmla="*/ 9970 h 19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2" h="19939">
                  <a:moveTo>
                    <a:pt x="7853" y="9970"/>
                  </a:moveTo>
                  <a:cubicBezTo>
                    <a:pt x="7853" y="15476"/>
                    <a:pt x="6095" y="19939"/>
                    <a:pt x="3926" y="19939"/>
                  </a:cubicBezTo>
                  <a:cubicBezTo>
                    <a:pt x="1758" y="19939"/>
                    <a:pt x="0" y="15476"/>
                    <a:pt x="0" y="9970"/>
                  </a:cubicBezTo>
                  <a:cubicBezTo>
                    <a:pt x="0" y="4464"/>
                    <a:pt x="1758" y="0"/>
                    <a:pt x="3926" y="0"/>
                  </a:cubicBezTo>
                  <a:cubicBezTo>
                    <a:pt x="6095" y="0"/>
                    <a:pt x="7853" y="4464"/>
                    <a:pt x="7853" y="9970"/>
                  </a:cubicBezTo>
                  <a:close/>
                </a:path>
              </a:pathLst>
            </a:custGeom>
            <a:solidFill>
              <a:srgbClr val="231F20"/>
            </a:solidFill>
            <a:ln w="3834"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76459C70-C82D-44EC-9032-CFBFE2084B6D}"/>
                </a:ext>
              </a:extLst>
            </p:cNvPr>
            <p:cNvSpPr/>
            <p:nvPr/>
          </p:nvSpPr>
          <p:spPr>
            <a:xfrm>
              <a:off x="1729969" y="3776298"/>
              <a:ext cx="368866" cy="548583"/>
            </a:xfrm>
            <a:custGeom>
              <a:avLst/>
              <a:gdLst>
                <a:gd name="connsiteX0" fmla="*/ 9380 w 368866"/>
                <a:gd name="connsiteY0" fmla="*/ 492638 h 548583"/>
                <a:gd name="connsiteX1" fmla="*/ 29628 w 368866"/>
                <a:gd name="connsiteY1" fmla="*/ 65365 h 548583"/>
                <a:gd name="connsiteX2" fmla="*/ 265936 w 368866"/>
                <a:gd name="connsiteY2" fmla="*/ 27949 h 548583"/>
                <a:gd name="connsiteX3" fmla="*/ 368867 w 368866"/>
                <a:gd name="connsiteY3" fmla="*/ 495833 h 548583"/>
                <a:gd name="connsiteX4" fmla="*/ 9380 w 368866"/>
                <a:gd name="connsiteY4" fmla="*/ 492638 h 548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866" h="548583">
                  <a:moveTo>
                    <a:pt x="9380" y="492638"/>
                  </a:moveTo>
                  <a:cubicBezTo>
                    <a:pt x="9380" y="492638"/>
                    <a:pt x="-21838" y="137924"/>
                    <a:pt x="29628" y="65365"/>
                  </a:cubicBezTo>
                  <a:cubicBezTo>
                    <a:pt x="81093" y="-7195"/>
                    <a:pt x="207466" y="-18858"/>
                    <a:pt x="265936" y="27949"/>
                  </a:cubicBezTo>
                  <a:cubicBezTo>
                    <a:pt x="324407" y="74757"/>
                    <a:pt x="368867" y="495833"/>
                    <a:pt x="368867" y="495833"/>
                  </a:cubicBezTo>
                  <a:cubicBezTo>
                    <a:pt x="368867" y="495833"/>
                    <a:pt x="175478" y="616624"/>
                    <a:pt x="9380" y="492638"/>
                  </a:cubicBezTo>
                  <a:close/>
                </a:path>
              </a:pathLst>
            </a:custGeom>
            <a:solidFill>
              <a:schemeClr val="accent1"/>
            </a:solidFill>
            <a:ln w="3834"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DA39E3E5-89AB-48A8-BD7A-AF77F743BFDD}"/>
                </a:ext>
              </a:extLst>
            </p:cNvPr>
            <p:cNvSpPr/>
            <p:nvPr/>
          </p:nvSpPr>
          <p:spPr>
            <a:xfrm rot="20509201">
              <a:off x="2196906" y="3753537"/>
              <a:ext cx="15204" cy="63936"/>
            </a:xfrm>
            <a:custGeom>
              <a:avLst/>
              <a:gdLst>
                <a:gd name="connsiteX0" fmla="*/ 0 w 15204"/>
                <a:gd name="connsiteY0" fmla="*/ 0 h 63936"/>
                <a:gd name="connsiteX1" fmla="*/ 15205 w 15204"/>
                <a:gd name="connsiteY1" fmla="*/ 0 h 63936"/>
                <a:gd name="connsiteX2" fmla="*/ 15205 w 15204"/>
                <a:gd name="connsiteY2" fmla="*/ 0 h 63936"/>
                <a:gd name="connsiteX3" fmla="*/ 15205 w 15204"/>
                <a:gd name="connsiteY3" fmla="*/ 56777 h 63936"/>
                <a:gd name="connsiteX4" fmla="*/ 8045 w 15204"/>
                <a:gd name="connsiteY4" fmla="*/ 63937 h 63936"/>
                <a:gd name="connsiteX5" fmla="*/ 7160 w 15204"/>
                <a:gd name="connsiteY5" fmla="*/ 63937 h 63936"/>
                <a:gd name="connsiteX6" fmla="*/ 0 w 15204"/>
                <a:gd name="connsiteY6" fmla="*/ 56777 h 63936"/>
                <a:gd name="connsiteX7" fmla="*/ 0 w 15204"/>
                <a:gd name="connsiteY7" fmla="*/ 0 h 63936"/>
                <a:gd name="connsiteX8" fmla="*/ 0 w 15204"/>
                <a:gd name="connsiteY8" fmla="*/ 0 h 6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04" h="63936">
                  <a:moveTo>
                    <a:pt x="0" y="0"/>
                  </a:moveTo>
                  <a:lnTo>
                    <a:pt x="15205" y="0"/>
                  </a:lnTo>
                  <a:lnTo>
                    <a:pt x="15205" y="0"/>
                  </a:lnTo>
                  <a:lnTo>
                    <a:pt x="15205" y="56777"/>
                  </a:lnTo>
                  <a:cubicBezTo>
                    <a:pt x="15205" y="60731"/>
                    <a:pt x="11998" y="63937"/>
                    <a:pt x="8045" y="63937"/>
                  </a:cubicBezTo>
                  <a:lnTo>
                    <a:pt x="7160" y="63937"/>
                  </a:lnTo>
                  <a:cubicBezTo>
                    <a:pt x="3206" y="63937"/>
                    <a:pt x="0" y="60731"/>
                    <a:pt x="0" y="56777"/>
                  </a:cubicBezTo>
                  <a:lnTo>
                    <a:pt x="0" y="0"/>
                  </a:lnTo>
                  <a:lnTo>
                    <a:pt x="0" y="0"/>
                  </a:lnTo>
                  <a:close/>
                </a:path>
              </a:pathLst>
            </a:custGeom>
            <a:solidFill>
              <a:srgbClr val="FFFFFF"/>
            </a:solidFill>
            <a:ln w="3834"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3209D2EF-BDAB-412F-9A83-9CA3290370C5}"/>
                </a:ext>
              </a:extLst>
            </p:cNvPr>
            <p:cNvSpPr/>
            <p:nvPr/>
          </p:nvSpPr>
          <p:spPr>
            <a:xfrm>
              <a:off x="2185340" y="3750810"/>
              <a:ext cx="36310" cy="67448"/>
            </a:xfrm>
            <a:custGeom>
              <a:avLst/>
              <a:gdLst>
                <a:gd name="connsiteX0" fmla="*/ 26474 w 36310"/>
                <a:gd name="connsiteY0" fmla="*/ 67449 h 67448"/>
                <a:gd name="connsiteX1" fmla="*/ 17851 w 36310"/>
                <a:gd name="connsiteY1" fmla="*/ 61174 h 67448"/>
                <a:gd name="connsiteX2" fmla="*/ 144 w 36310"/>
                <a:gd name="connsiteY2" fmla="*/ 7284 h 67448"/>
                <a:gd name="connsiteX3" fmla="*/ 144 w 36310"/>
                <a:gd name="connsiteY3" fmla="*/ 5821 h 67448"/>
                <a:gd name="connsiteX4" fmla="*/ 1261 w 36310"/>
                <a:gd name="connsiteY4" fmla="*/ 4859 h 67448"/>
                <a:gd name="connsiteX5" fmla="*/ 15696 w 36310"/>
                <a:gd name="connsiteY5" fmla="*/ 86 h 67448"/>
                <a:gd name="connsiteX6" fmla="*/ 18121 w 36310"/>
                <a:gd name="connsiteY6" fmla="*/ 1318 h 67448"/>
                <a:gd name="connsiteX7" fmla="*/ 35827 w 36310"/>
                <a:gd name="connsiteY7" fmla="*/ 55208 h 67448"/>
                <a:gd name="connsiteX8" fmla="*/ 30138 w 36310"/>
                <a:gd name="connsiteY8" fmla="*/ 66729 h 67448"/>
                <a:gd name="connsiteX9" fmla="*/ 30053 w 36310"/>
                <a:gd name="connsiteY9" fmla="*/ 66756 h 67448"/>
                <a:gd name="connsiteX10" fmla="*/ 30053 w 36310"/>
                <a:gd name="connsiteY10" fmla="*/ 66756 h 67448"/>
                <a:gd name="connsiteX11" fmla="*/ 29207 w 36310"/>
                <a:gd name="connsiteY11" fmla="*/ 67025 h 67448"/>
                <a:gd name="connsiteX12" fmla="*/ 26474 w 36310"/>
                <a:gd name="connsiteY12" fmla="*/ 67449 h 67448"/>
                <a:gd name="connsiteX13" fmla="*/ 29553 w 36310"/>
                <a:gd name="connsiteY13" fmla="*/ 64870 h 67448"/>
                <a:gd name="connsiteX14" fmla="*/ 29553 w 36310"/>
                <a:gd name="connsiteY14" fmla="*/ 64870 h 67448"/>
                <a:gd name="connsiteX15" fmla="*/ 4379 w 36310"/>
                <a:gd name="connsiteY15" fmla="*/ 7861 h 67448"/>
                <a:gd name="connsiteX16" fmla="*/ 21508 w 36310"/>
                <a:gd name="connsiteY16" fmla="*/ 59981 h 67448"/>
                <a:gd name="connsiteX17" fmla="*/ 24126 w 36310"/>
                <a:gd name="connsiteY17" fmla="*/ 63022 h 67448"/>
                <a:gd name="connsiteX18" fmla="*/ 27975 w 36310"/>
                <a:gd name="connsiteY18" fmla="*/ 63330 h 67448"/>
                <a:gd name="connsiteX19" fmla="*/ 28822 w 36310"/>
                <a:gd name="connsiteY19" fmla="*/ 63060 h 67448"/>
                <a:gd name="connsiteX20" fmla="*/ 32132 w 36310"/>
                <a:gd name="connsiteY20" fmla="*/ 56440 h 67448"/>
                <a:gd name="connsiteX21" fmla="*/ 15041 w 36310"/>
                <a:gd name="connsiteY21" fmla="*/ 4320 h 6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310" h="67448">
                  <a:moveTo>
                    <a:pt x="26474" y="67449"/>
                  </a:moveTo>
                  <a:cubicBezTo>
                    <a:pt x="22555" y="67406"/>
                    <a:pt x="19098" y="64889"/>
                    <a:pt x="17851" y="61174"/>
                  </a:cubicBezTo>
                  <a:lnTo>
                    <a:pt x="144" y="7284"/>
                  </a:lnTo>
                  <a:cubicBezTo>
                    <a:pt x="-48" y="6814"/>
                    <a:pt x="-48" y="6291"/>
                    <a:pt x="144" y="5821"/>
                  </a:cubicBezTo>
                  <a:cubicBezTo>
                    <a:pt x="368" y="5359"/>
                    <a:pt x="772" y="5013"/>
                    <a:pt x="1261" y="4859"/>
                  </a:cubicBezTo>
                  <a:lnTo>
                    <a:pt x="15696" y="86"/>
                  </a:lnTo>
                  <a:cubicBezTo>
                    <a:pt x="16704" y="-222"/>
                    <a:pt x="17774" y="324"/>
                    <a:pt x="18121" y="1318"/>
                  </a:cubicBezTo>
                  <a:lnTo>
                    <a:pt x="35827" y="55208"/>
                  </a:lnTo>
                  <a:cubicBezTo>
                    <a:pt x="37436" y="59958"/>
                    <a:pt x="34892" y="65116"/>
                    <a:pt x="30138" y="66729"/>
                  </a:cubicBezTo>
                  <a:cubicBezTo>
                    <a:pt x="30111" y="66737"/>
                    <a:pt x="30080" y="66748"/>
                    <a:pt x="30053" y="66756"/>
                  </a:cubicBezTo>
                  <a:lnTo>
                    <a:pt x="30053" y="66756"/>
                  </a:lnTo>
                  <a:lnTo>
                    <a:pt x="29207" y="67025"/>
                  </a:lnTo>
                  <a:cubicBezTo>
                    <a:pt x="28321" y="67306"/>
                    <a:pt x="27401" y="67449"/>
                    <a:pt x="26474" y="67449"/>
                  </a:cubicBezTo>
                  <a:close/>
                  <a:moveTo>
                    <a:pt x="29553" y="64870"/>
                  </a:moveTo>
                  <a:lnTo>
                    <a:pt x="29553" y="64870"/>
                  </a:lnTo>
                  <a:close/>
                  <a:moveTo>
                    <a:pt x="4379" y="7861"/>
                  </a:moveTo>
                  <a:lnTo>
                    <a:pt x="21508" y="59981"/>
                  </a:lnTo>
                  <a:cubicBezTo>
                    <a:pt x="21947" y="61301"/>
                    <a:pt x="22886" y="62395"/>
                    <a:pt x="24126" y="63022"/>
                  </a:cubicBezTo>
                  <a:cubicBezTo>
                    <a:pt x="25326" y="63599"/>
                    <a:pt x="26697" y="63711"/>
                    <a:pt x="27975" y="63330"/>
                  </a:cubicBezTo>
                  <a:lnTo>
                    <a:pt x="28822" y="63060"/>
                  </a:lnTo>
                  <a:cubicBezTo>
                    <a:pt x="31562" y="62144"/>
                    <a:pt x="33044" y="59180"/>
                    <a:pt x="32132" y="56440"/>
                  </a:cubicBezTo>
                  <a:lnTo>
                    <a:pt x="15041" y="4320"/>
                  </a:lnTo>
                  <a:close/>
                </a:path>
              </a:pathLst>
            </a:custGeom>
            <a:solidFill>
              <a:srgbClr val="231F20"/>
            </a:solidFill>
            <a:ln w="3834"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6698305C-7584-4372-AE7F-3AA903170896}"/>
                </a:ext>
              </a:extLst>
            </p:cNvPr>
            <p:cNvSpPr/>
            <p:nvPr/>
          </p:nvSpPr>
          <p:spPr>
            <a:xfrm rot="20509201">
              <a:off x="2175087" y="3705524"/>
              <a:ext cx="24558" cy="55545"/>
            </a:xfrm>
            <a:custGeom>
              <a:avLst/>
              <a:gdLst>
                <a:gd name="connsiteX0" fmla="*/ 0 w 24558"/>
                <a:gd name="connsiteY0" fmla="*/ 0 h 55545"/>
                <a:gd name="connsiteX1" fmla="*/ 24559 w 24558"/>
                <a:gd name="connsiteY1" fmla="*/ 0 h 55545"/>
                <a:gd name="connsiteX2" fmla="*/ 24559 w 24558"/>
                <a:gd name="connsiteY2" fmla="*/ 55545 h 55545"/>
                <a:gd name="connsiteX3" fmla="*/ 0 w 24558"/>
                <a:gd name="connsiteY3" fmla="*/ 55545 h 55545"/>
              </a:gdLst>
              <a:ahLst/>
              <a:cxnLst>
                <a:cxn ang="0">
                  <a:pos x="connsiteX0" y="connsiteY0"/>
                </a:cxn>
                <a:cxn ang="0">
                  <a:pos x="connsiteX1" y="connsiteY1"/>
                </a:cxn>
                <a:cxn ang="0">
                  <a:pos x="connsiteX2" y="connsiteY2"/>
                </a:cxn>
                <a:cxn ang="0">
                  <a:pos x="connsiteX3" y="connsiteY3"/>
                </a:cxn>
              </a:cxnLst>
              <a:rect l="l" t="t" r="r" b="b"/>
              <a:pathLst>
                <a:path w="24558" h="55545">
                  <a:moveTo>
                    <a:pt x="0" y="0"/>
                  </a:moveTo>
                  <a:lnTo>
                    <a:pt x="24559" y="0"/>
                  </a:lnTo>
                  <a:lnTo>
                    <a:pt x="24559" y="55545"/>
                  </a:lnTo>
                  <a:lnTo>
                    <a:pt x="0" y="55545"/>
                  </a:lnTo>
                  <a:close/>
                </a:path>
              </a:pathLst>
            </a:custGeom>
            <a:solidFill>
              <a:srgbClr val="FFFFFF"/>
            </a:solidFill>
            <a:ln w="3834"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4EAFAE94-A5CB-4E0A-B043-829368E8917B}"/>
                </a:ext>
              </a:extLst>
            </p:cNvPr>
            <p:cNvSpPr/>
            <p:nvPr/>
          </p:nvSpPr>
          <p:spPr>
            <a:xfrm>
              <a:off x="2164938" y="3701057"/>
              <a:ext cx="44478" cy="64312"/>
            </a:xfrm>
            <a:custGeom>
              <a:avLst/>
              <a:gdLst>
                <a:gd name="connsiteX0" fmla="*/ 19391 w 44478"/>
                <a:gd name="connsiteY0" fmla="*/ 64312 h 64312"/>
                <a:gd name="connsiteX1" fmla="*/ 17543 w 44478"/>
                <a:gd name="connsiteY1" fmla="*/ 63003 h 64312"/>
                <a:gd name="connsiteX2" fmla="*/ 144 w 44478"/>
                <a:gd name="connsiteY2" fmla="*/ 10229 h 64312"/>
                <a:gd name="connsiteX3" fmla="*/ 144 w 44478"/>
                <a:gd name="connsiteY3" fmla="*/ 8766 h 64312"/>
                <a:gd name="connsiteX4" fmla="*/ 1261 w 44478"/>
                <a:gd name="connsiteY4" fmla="*/ 7804 h 64312"/>
                <a:gd name="connsiteX5" fmla="*/ 24587 w 44478"/>
                <a:gd name="connsiteY5" fmla="*/ 105 h 64312"/>
                <a:gd name="connsiteX6" fmla="*/ 26989 w 44478"/>
                <a:gd name="connsiteY6" fmla="*/ 1266 h 64312"/>
                <a:gd name="connsiteX7" fmla="*/ 27012 w 44478"/>
                <a:gd name="connsiteY7" fmla="*/ 1337 h 64312"/>
                <a:gd name="connsiteX8" fmla="*/ 44334 w 44478"/>
                <a:gd name="connsiteY8" fmla="*/ 54111 h 64312"/>
                <a:gd name="connsiteX9" fmla="*/ 44334 w 44478"/>
                <a:gd name="connsiteY9" fmla="*/ 55574 h 64312"/>
                <a:gd name="connsiteX10" fmla="*/ 43218 w 44478"/>
                <a:gd name="connsiteY10" fmla="*/ 56536 h 64312"/>
                <a:gd name="connsiteX11" fmla="*/ 19891 w 44478"/>
                <a:gd name="connsiteY11" fmla="*/ 64235 h 64312"/>
                <a:gd name="connsiteX12" fmla="*/ 4494 w 44478"/>
                <a:gd name="connsiteY12" fmla="*/ 10845 h 64312"/>
                <a:gd name="connsiteX13" fmla="*/ 20623 w 44478"/>
                <a:gd name="connsiteY13" fmla="*/ 59962 h 64312"/>
                <a:gd name="connsiteX14" fmla="*/ 40254 w 44478"/>
                <a:gd name="connsiteY14" fmla="*/ 53495 h 64312"/>
                <a:gd name="connsiteX15" fmla="*/ 24164 w 44478"/>
                <a:gd name="connsiteY15" fmla="*/ 4455 h 6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478" h="64312">
                  <a:moveTo>
                    <a:pt x="19391" y="64312"/>
                  </a:moveTo>
                  <a:cubicBezTo>
                    <a:pt x="18556" y="64323"/>
                    <a:pt x="17809" y="63792"/>
                    <a:pt x="17543" y="63003"/>
                  </a:cubicBezTo>
                  <a:lnTo>
                    <a:pt x="144" y="10229"/>
                  </a:lnTo>
                  <a:cubicBezTo>
                    <a:pt x="-48" y="9761"/>
                    <a:pt x="-48" y="9235"/>
                    <a:pt x="144" y="8766"/>
                  </a:cubicBezTo>
                  <a:cubicBezTo>
                    <a:pt x="368" y="8305"/>
                    <a:pt x="772" y="7956"/>
                    <a:pt x="1261" y="7804"/>
                  </a:cubicBezTo>
                  <a:lnTo>
                    <a:pt x="24587" y="105"/>
                  </a:lnTo>
                  <a:cubicBezTo>
                    <a:pt x="25573" y="-237"/>
                    <a:pt x="26647" y="282"/>
                    <a:pt x="26989" y="1266"/>
                  </a:cubicBezTo>
                  <a:cubicBezTo>
                    <a:pt x="26997" y="1290"/>
                    <a:pt x="27005" y="1313"/>
                    <a:pt x="27012" y="1337"/>
                  </a:cubicBezTo>
                  <a:lnTo>
                    <a:pt x="44334" y="54111"/>
                  </a:lnTo>
                  <a:cubicBezTo>
                    <a:pt x="44527" y="54581"/>
                    <a:pt x="44527" y="55104"/>
                    <a:pt x="44334" y="55574"/>
                  </a:cubicBezTo>
                  <a:cubicBezTo>
                    <a:pt x="44111" y="56036"/>
                    <a:pt x="43707" y="56382"/>
                    <a:pt x="43218" y="56536"/>
                  </a:cubicBezTo>
                  <a:lnTo>
                    <a:pt x="19891" y="64235"/>
                  </a:lnTo>
                  <a:close/>
                  <a:moveTo>
                    <a:pt x="4494" y="10845"/>
                  </a:moveTo>
                  <a:lnTo>
                    <a:pt x="20623" y="59962"/>
                  </a:lnTo>
                  <a:lnTo>
                    <a:pt x="40254" y="53495"/>
                  </a:lnTo>
                  <a:lnTo>
                    <a:pt x="24164" y="4455"/>
                  </a:lnTo>
                  <a:close/>
                </a:path>
              </a:pathLst>
            </a:custGeom>
            <a:solidFill>
              <a:srgbClr val="231F20"/>
            </a:solidFill>
            <a:ln w="3834"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E4734C8E-055B-4EFA-8979-037E00F70BC3}"/>
                </a:ext>
              </a:extLst>
            </p:cNvPr>
            <p:cNvSpPr/>
            <p:nvPr/>
          </p:nvSpPr>
          <p:spPr>
            <a:xfrm rot="20509201">
              <a:off x="2210797" y="3793840"/>
              <a:ext cx="24558" cy="96579"/>
            </a:xfrm>
            <a:custGeom>
              <a:avLst/>
              <a:gdLst>
                <a:gd name="connsiteX0" fmla="*/ 15898 w 24558"/>
                <a:gd name="connsiteY0" fmla="*/ 0 h 96579"/>
                <a:gd name="connsiteX1" fmla="*/ 24559 w 24558"/>
                <a:gd name="connsiteY1" fmla="*/ 0 h 96579"/>
                <a:gd name="connsiteX2" fmla="*/ 24559 w 24558"/>
                <a:gd name="connsiteY2" fmla="*/ 96579 h 96579"/>
                <a:gd name="connsiteX3" fmla="*/ 15898 w 24558"/>
                <a:gd name="connsiteY3" fmla="*/ 96579 h 96579"/>
                <a:gd name="connsiteX4" fmla="*/ 8661 w 24558"/>
                <a:gd name="connsiteY4" fmla="*/ 96579 h 96579"/>
                <a:gd name="connsiteX5" fmla="*/ 0 w 24558"/>
                <a:gd name="connsiteY5" fmla="*/ 96579 h 96579"/>
                <a:gd name="connsiteX6" fmla="*/ 0 w 24558"/>
                <a:gd name="connsiteY6" fmla="*/ 0 h 96579"/>
                <a:gd name="connsiteX7" fmla="*/ 8661 w 24558"/>
                <a:gd name="connsiteY7" fmla="*/ 0 h 96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58" h="96579">
                  <a:moveTo>
                    <a:pt x="15898" y="0"/>
                  </a:moveTo>
                  <a:cubicBezTo>
                    <a:pt x="20681" y="0"/>
                    <a:pt x="24559" y="0"/>
                    <a:pt x="24559" y="0"/>
                  </a:cubicBezTo>
                  <a:lnTo>
                    <a:pt x="24559" y="96579"/>
                  </a:lnTo>
                  <a:cubicBezTo>
                    <a:pt x="24559" y="96579"/>
                    <a:pt x="20681" y="96579"/>
                    <a:pt x="15898" y="96579"/>
                  </a:cubicBezTo>
                  <a:lnTo>
                    <a:pt x="8661" y="96579"/>
                  </a:lnTo>
                  <a:cubicBezTo>
                    <a:pt x="3878" y="96579"/>
                    <a:pt x="0" y="96579"/>
                    <a:pt x="0" y="96579"/>
                  </a:cubicBezTo>
                  <a:lnTo>
                    <a:pt x="0" y="0"/>
                  </a:lnTo>
                  <a:cubicBezTo>
                    <a:pt x="0" y="0"/>
                    <a:pt x="3878" y="0"/>
                    <a:pt x="8661" y="0"/>
                  </a:cubicBezTo>
                  <a:close/>
                </a:path>
              </a:pathLst>
            </a:custGeom>
            <a:solidFill>
              <a:srgbClr val="FFFFFF"/>
            </a:solidFill>
            <a:ln w="3834"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251ADB4F-5A7A-4FC1-A557-170DBE5109DC}"/>
                </a:ext>
              </a:extLst>
            </p:cNvPr>
            <p:cNvSpPr/>
            <p:nvPr/>
          </p:nvSpPr>
          <p:spPr>
            <a:xfrm>
              <a:off x="2196720" y="3792705"/>
              <a:ext cx="52768" cy="98728"/>
            </a:xfrm>
            <a:custGeom>
              <a:avLst/>
              <a:gdLst>
                <a:gd name="connsiteX0" fmla="*/ 35341 w 52768"/>
                <a:gd name="connsiteY0" fmla="*/ 98728 h 98728"/>
                <a:gd name="connsiteX1" fmla="*/ 25256 w 52768"/>
                <a:gd name="connsiteY1" fmla="*/ 91453 h 98728"/>
                <a:gd name="connsiteX2" fmla="*/ 543 w 52768"/>
                <a:gd name="connsiteY2" fmla="*/ 16161 h 98728"/>
                <a:gd name="connsiteX3" fmla="*/ 7249 w 52768"/>
                <a:gd name="connsiteY3" fmla="*/ 2777 h 98728"/>
                <a:gd name="connsiteX4" fmla="*/ 7279 w 52768"/>
                <a:gd name="connsiteY4" fmla="*/ 2765 h 98728"/>
                <a:gd name="connsiteX5" fmla="*/ 14131 w 52768"/>
                <a:gd name="connsiteY5" fmla="*/ 533 h 98728"/>
                <a:gd name="connsiteX6" fmla="*/ 27488 w 52768"/>
                <a:gd name="connsiteY6" fmla="*/ 7269 h 98728"/>
                <a:gd name="connsiteX7" fmla="*/ 52239 w 52768"/>
                <a:gd name="connsiteY7" fmla="*/ 82600 h 98728"/>
                <a:gd name="connsiteX8" fmla="*/ 45472 w 52768"/>
                <a:gd name="connsiteY8" fmla="*/ 95953 h 98728"/>
                <a:gd name="connsiteX9" fmla="*/ 45465 w 52768"/>
                <a:gd name="connsiteY9" fmla="*/ 95957 h 98728"/>
                <a:gd name="connsiteX10" fmla="*/ 45465 w 52768"/>
                <a:gd name="connsiteY10" fmla="*/ 95957 h 98728"/>
                <a:gd name="connsiteX11" fmla="*/ 38613 w 52768"/>
                <a:gd name="connsiteY11" fmla="*/ 98190 h 98728"/>
                <a:gd name="connsiteX12" fmla="*/ 35341 w 52768"/>
                <a:gd name="connsiteY12" fmla="*/ 98728 h 98728"/>
                <a:gd name="connsiteX13" fmla="*/ 17442 w 52768"/>
                <a:gd name="connsiteY13" fmla="*/ 3843 h 98728"/>
                <a:gd name="connsiteX14" fmla="*/ 15324 w 52768"/>
                <a:gd name="connsiteY14" fmla="*/ 4189 h 98728"/>
                <a:gd name="connsiteX15" fmla="*/ 8473 w 52768"/>
                <a:gd name="connsiteY15" fmla="*/ 6422 h 98728"/>
                <a:gd name="connsiteX16" fmla="*/ 4623 w 52768"/>
                <a:gd name="connsiteY16" fmla="*/ 9809 h 98728"/>
                <a:gd name="connsiteX17" fmla="*/ 4239 w 52768"/>
                <a:gd name="connsiteY17" fmla="*/ 14929 h 98728"/>
                <a:gd name="connsiteX18" fmla="*/ 28951 w 52768"/>
                <a:gd name="connsiteY18" fmla="*/ 90260 h 98728"/>
                <a:gd name="connsiteX19" fmla="*/ 37458 w 52768"/>
                <a:gd name="connsiteY19" fmla="*/ 94533 h 98728"/>
                <a:gd name="connsiteX20" fmla="*/ 44310 w 52768"/>
                <a:gd name="connsiteY20" fmla="*/ 92300 h 98728"/>
                <a:gd name="connsiteX21" fmla="*/ 48621 w 52768"/>
                <a:gd name="connsiteY21" fmla="*/ 83793 h 98728"/>
                <a:gd name="connsiteX22" fmla="*/ 23870 w 52768"/>
                <a:gd name="connsiteY22" fmla="*/ 8501 h 98728"/>
                <a:gd name="connsiteX23" fmla="*/ 17480 w 52768"/>
                <a:gd name="connsiteY23" fmla="*/ 3843 h 98728"/>
                <a:gd name="connsiteX24" fmla="*/ 44887 w 52768"/>
                <a:gd name="connsiteY24" fmla="*/ 94109 h 98728"/>
                <a:gd name="connsiteX25" fmla="*/ 44887 w 52768"/>
                <a:gd name="connsiteY25" fmla="*/ 94109 h 9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2768" h="98728">
                  <a:moveTo>
                    <a:pt x="35341" y="98728"/>
                  </a:moveTo>
                  <a:cubicBezTo>
                    <a:pt x="30764" y="98728"/>
                    <a:pt x="26699" y="95799"/>
                    <a:pt x="25256" y="91453"/>
                  </a:cubicBezTo>
                  <a:lnTo>
                    <a:pt x="543" y="16161"/>
                  </a:lnTo>
                  <a:cubicBezTo>
                    <a:pt x="-1301" y="10614"/>
                    <a:pt x="1702" y="4621"/>
                    <a:pt x="7249" y="2777"/>
                  </a:cubicBezTo>
                  <a:cubicBezTo>
                    <a:pt x="7256" y="2773"/>
                    <a:pt x="7268" y="2769"/>
                    <a:pt x="7279" y="2765"/>
                  </a:cubicBezTo>
                  <a:lnTo>
                    <a:pt x="14131" y="533"/>
                  </a:lnTo>
                  <a:cubicBezTo>
                    <a:pt x="19678" y="-1292"/>
                    <a:pt x="25656" y="1722"/>
                    <a:pt x="27488" y="7269"/>
                  </a:cubicBezTo>
                  <a:lnTo>
                    <a:pt x="52239" y="82600"/>
                  </a:lnTo>
                  <a:cubicBezTo>
                    <a:pt x="54060" y="88154"/>
                    <a:pt x="51031" y="94136"/>
                    <a:pt x="45472" y="95953"/>
                  </a:cubicBezTo>
                  <a:cubicBezTo>
                    <a:pt x="45472" y="95953"/>
                    <a:pt x="45468" y="95957"/>
                    <a:pt x="45465" y="95957"/>
                  </a:cubicBezTo>
                  <a:lnTo>
                    <a:pt x="45465" y="95957"/>
                  </a:lnTo>
                  <a:lnTo>
                    <a:pt x="38613" y="98190"/>
                  </a:lnTo>
                  <a:cubicBezTo>
                    <a:pt x="37562" y="98555"/>
                    <a:pt x="36453" y="98736"/>
                    <a:pt x="35341" y="98728"/>
                  </a:cubicBezTo>
                  <a:close/>
                  <a:moveTo>
                    <a:pt x="17442" y="3843"/>
                  </a:moveTo>
                  <a:cubicBezTo>
                    <a:pt x="16722" y="3847"/>
                    <a:pt x="16006" y="3962"/>
                    <a:pt x="15324" y="4189"/>
                  </a:cubicBezTo>
                  <a:lnTo>
                    <a:pt x="8473" y="6422"/>
                  </a:lnTo>
                  <a:cubicBezTo>
                    <a:pt x="6794" y="6999"/>
                    <a:pt x="5409" y="8216"/>
                    <a:pt x="4623" y="9809"/>
                  </a:cubicBezTo>
                  <a:cubicBezTo>
                    <a:pt x="3807" y="11395"/>
                    <a:pt x="3669" y="13239"/>
                    <a:pt x="4239" y="14929"/>
                  </a:cubicBezTo>
                  <a:lnTo>
                    <a:pt x="28951" y="90260"/>
                  </a:lnTo>
                  <a:cubicBezTo>
                    <a:pt x="30121" y="93786"/>
                    <a:pt x="33928" y="95699"/>
                    <a:pt x="37458" y="94533"/>
                  </a:cubicBezTo>
                  <a:lnTo>
                    <a:pt x="44310" y="92300"/>
                  </a:lnTo>
                  <a:cubicBezTo>
                    <a:pt x="47836" y="91126"/>
                    <a:pt x="49760" y="87331"/>
                    <a:pt x="48621" y="83793"/>
                  </a:cubicBezTo>
                  <a:lnTo>
                    <a:pt x="23870" y="8501"/>
                  </a:lnTo>
                  <a:cubicBezTo>
                    <a:pt x="22969" y="5729"/>
                    <a:pt x="20394" y="3851"/>
                    <a:pt x="17480" y="3843"/>
                  </a:cubicBezTo>
                  <a:close/>
                  <a:moveTo>
                    <a:pt x="44887" y="94109"/>
                  </a:moveTo>
                  <a:lnTo>
                    <a:pt x="44887" y="94109"/>
                  </a:lnTo>
                  <a:close/>
                </a:path>
              </a:pathLst>
            </a:custGeom>
            <a:solidFill>
              <a:srgbClr val="231F20"/>
            </a:solidFill>
            <a:ln w="3834"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9D6FBE96-81F3-45E5-B70D-66E5482D43CF}"/>
                </a:ext>
              </a:extLst>
            </p:cNvPr>
            <p:cNvSpPr/>
            <p:nvPr/>
          </p:nvSpPr>
          <p:spPr>
            <a:xfrm>
              <a:off x="2109075" y="3628218"/>
              <a:ext cx="130337" cy="130337"/>
            </a:xfrm>
            <a:custGeom>
              <a:avLst/>
              <a:gdLst>
                <a:gd name="connsiteX0" fmla="*/ 130337 w 130337"/>
                <a:gd name="connsiteY0" fmla="*/ 65169 h 130337"/>
                <a:gd name="connsiteX1" fmla="*/ 65169 w 130337"/>
                <a:gd name="connsiteY1" fmla="*/ 130338 h 130337"/>
                <a:gd name="connsiteX2" fmla="*/ 0 w 130337"/>
                <a:gd name="connsiteY2" fmla="*/ 65169 h 130337"/>
                <a:gd name="connsiteX3" fmla="*/ 65169 w 130337"/>
                <a:gd name="connsiteY3" fmla="*/ 0 h 130337"/>
                <a:gd name="connsiteX4" fmla="*/ 130337 w 130337"/>
                <a:gd name="connsiteY4" fmla="*/ 65169 h 13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37" h="130337">
                  <a:moveTo>
                    <a:pt x="130337" y="65169"/>
                  </a:moveTo>
                  <a:cubicBezTo>
                    <a:pt x="130337" y="101160"/>
                    <a:pt x="101160" y="130338"/>
                    <a:pt x="65169" y="130338"/>
                  </a:cubicBezTo>
                  <a:cubicBezTo>
                    <a:pt x="29177" y="130338"/>
                    <a:pt x="0" y="101160"/>
                    <a:pt x="0" y="65169"/>
                  </a:cubicBezTo>
                  <a:cubicBezTo>
                    <a:pt x="0" y="29177"/>
                    <a:pt x="29177" y="0"/>
                    <a:pt x="65169" y="0"/>
                  </a:cubicBezTo>
                  <a:cubicBezTo>
                    <a:pt x="101160" y="0"/>
                    <a:pt x="130337" y="29177"/>
                    <a:pt x="130337" y="65169"/>
                  </a:cubicBezTo>
                  <a:close/>
                </a:path>
              </a:pathLst>
            </a:custGeom>
            <a:solidFill>
              <a:srgbClr val="FFFFFF"/>
            </a:solidFill>
            <a:ln w="3834"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4FA746C0-B291-43AF-9671-95731C99F711}"/>
                </a:ext>
              </a:extLst>
            </p:cNvPr>
            <p:cNvSpPr/>
            <p:nvPr/>
          </p:nvSpPr>
          <p:spPr>
            <a:xfrm>
              <a:off x="2106773" y="3625870"/>
              <a:ext cx="134648" cy="134648"/>
            </a:xfrm>
            <a:custGeom>
              <a:avLst/>
              <a:gdLst>
                <a:gd name="connsiteX0" fmla="*/ 67432 w 134648"/>
                <a:gd name="connsiteY0" fmla="*/ 134648 h 134648"/>
                <a:gd name="connsiteX1" fmla="*/ 0 w 134648"/>
                <a:gd name="connsiteY1" fmla="*/ 67432 h 134648"/>
                <a:gd name="connsiteX2" fmla="*/ 67217 w 134648"/>
                <a:gd name="connsiteY2" fmla="*/ 0 h 134648"/>
                <a:gd name="connsiteX3" fmla="*/ 134649 w 134648"/>
                <a:gd name="connsiteY3" fmla="*/ 67216 h 134648"/>
                <a:gd name="connsiteX4" fmla="*/ 88411 w 134648"/>
                <a:gd name="connsiteY4" fmla="*/ 131261 h 134648"/>
                <a:gd name="connsiteX5" fmla="*/ 67432 w 134648"/>
                <a:gd name="connsiteY5" fmla="*/ 134648 h 134648"/>
                <a:gd name="connsiteX6" fmla="*/ 67432 w 134648"/>
                <a:gd name="connsiteY6" fmla="*/ 4234 h 134648"/>
                <a:gd name="connsiteX7" fmla="*/ 4200 w 134648"/>
                <a:gd name="connsiteY7" fmla="*/ 67565 h 134648"/>
                <a:gd name="connsiteX8" fmla="*/ 7383 w 134648"/>
                <a:gd name="connsiteY8" fmla="*/ 87340 h 134648"/>
                <a:gd name="connsiteX9" fmla="*/ 87214 w 134648"/>
                <a:gd name="connsiteY9" fmla="*/ 127677 h 134648"/>
                <a:gd name="connsiteX10" fmla="*/ 127547 w 134648"/>
                <a:gd name="connsiteY10" fmla="*/ 47847 h 134648"/>
                <a:gd name="connsiteX11" fmla="*/ 67432 w 134648"/>
                <a:gd name="connsiteY11" fmla="*/ 4349 h 134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648" h="134648">
                  <a:moveTo>
                    <a:pt x="67432" y="134648"/>
                  </a:moveTo>
                  <a:cubicBezTo>
                    <a:pt x="30252" y="134706"/>
                    <a:pt x="58" y="104612"/>
                    <a:pt x="0" y="67432"/>
                  </a:cubicBezTo>
                  <a:cubicBezTo>
                    <a:pt x="-58" y="30250"/>
                    <a:pt x="30032" y="59"/>
                    <a:pt x="67217" y="0"/>
                  </a:cubicBezTo>
                  <a:cubicBezTo>
                    <a:pt x="104397" y="-60"/>
                    <a:pt x="134587" y="30034"/>
                    <a:pt x="134649" y="67216"/>
                  </a:cubicBezTo>
                  <a:cubicBezTo>
                    <a:pt x="134695" y="96313"/>
                    <a:pt x="116045" y="122146"/>
                    <a:pt x="88411" y="131261"/>
                  </a:cubicBezTo>
                  <a:cubicBezTo>
                    <a:pt x="81640" y="133482"/>
                    <a:pt x="74561" y="134625"/>
                    <a:pt x="67432" y="134648"/>
                  </a:cubicBezTo>
                  <a:close/>
                  <a:moveTo>
                    <a:pt x="67432" y="4234"/>
                  </a:moveTo>
                  <a:cubicBezTo>
                    <a:pt x="32480" y="4261"/>
                    <a:pt x="4173" y="32615"/>
                    <a:pt x="4200" y="67565"/>
                  </a:cubicBezTo>
                  <a:cubicBezTo>
                    <a:pt x="4204" y="74284"/>
                    <a:pt x="5277" y="80959"/>
                    <a:pt x="7383" y="87340"/>
                  </a:cubicBezTo>
                  <a:cubicBezTo>
                    <a:pt x="18288" y="120522"/>
                    <a:pt x="54029" y="138582"/>
                    <a:pt x="87214" y="127677"/>
                  </a:cubicBezTo>
                  <a:cubicBezTo>
                    <a:pt x="120395" y="116768"/>
                    <a:pt x="138452" y="81029"/>
                    <a:pt x="127547" y="47847"/>
                  </a:cubicBezTo>
                  <a:cubicBezTo>
                    <a:pt x="119013" y="21881"/>
                    <a:pt x="94766" y="4335"/>
                    <a:pt x="67432" y="4349"/>
                  </a:cubicBezTo>
                  <a:close/>
                </a:path>
              </a:pathLst>
            </a:custGeom>
            <a:solidFill>
              <a:srgbClr val="231F20"/>
            </a:solidFill>
            <a:ln w="3834"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71201FB0-1506-4929-9C36-6161F8419D18}"/>
                </a:ext>
              </a:extLst>
            </p:cNvPr>
            <p:cNvSpPr/>
            <p:nvPr/>
          </p:nvSpPr>
          <p:spPr>
            <a:xfrm>
              <a:off x="2121316" y="3640459"/>
              <a:ext cx="105855" cy="105855"/>
            </a:xfrm>
            <a:custGeom>
              <a:avLst/>
              <a:gdLst>
                <a:gd name="connsiteX0" fmla="*/ 105856 w 105855"/>
                <a:gd name="connsiteY0" fmla="*/ 52928 h 105855"/>
                <a:gd name="connsiteX1" fmla="*/ 52928 w 105855"/>
                <a:gd name="connsiteY1" fmla="*/ 105856 h 105855"/>
                <a:gd name="connsiteX2" fmla="*/ 0 w 105855"/>
                <a:gd name="connsiteY2" fmla="*/ 52928 h 105855"/>
                <a:gd name="connsiteX3" fmla="*/ 52928 w 105855"/>
                <a:gd name="connsiteY3" fmla="*/ 0 h 105855"/>
                <a:gd name="connsiteX4" fmla="*/ 105856 w 105855"/>
                <a:gd name="connsiteY4" fmla="*/ 52928 h 105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55" h="105855">
                  <a:moveTo>
                    <a:pt x="105856" y="52928"/>
                  </a:moveTo>
                  <a:cubicBezTo>
                    <a:pt x="105856" y="82159"/>
                    <a:pt x="82159" y="105856"/>
                    <a:pt x="52928" y="105856"/>
                  </a:cubicBezTo>
                  <a:cubicBezTo>
                    <a:pt x="23697" y="105856"/>
                    <a:pt x="0" y="82159"/>
                    <a:pt x="0" y="52928"/>
                  </a:cubicBezTo>
                  <a:cubicBezTo>
                    <a:pt x="0" y="23697"/>
                    <a:pt x="23697" y="0"/>
                    <a:pt x="52928" y="0"/>
                  </a:cubicBezTo>
                  <a:cubicBezTo>
                    <a:pt x="82159" y="0"/>
                    <a:pt x="105856" y="23697"/>
                    <a:pt x="105856" y="52928"/>
                  </a:cubicBezTo>
                  <a:close/>
                </a:path>
              </a:pathLst>
            </a:custGeom>
            <a:solidFill>
              <a:srgbClr val="FFFFFF"/>
            </a:solidFill>
            <a:ln w="3834"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447753C4-CB9A-464D-BE13-42CF29F15BBD}"/>
                </a:ext>
              </a:extLst>
            </p:cNvPr>
            <p:cNvSpPr/>
            <p:nvPr/>
          </p:nvSpPr>
          <p:spPr>
            <a:xfrm>
              <a:off x="2119403" y="3638534"/>
              <a:ext cx="109719" cy="109705"/>
            </a:xfrm>
            <a:custGeom>
              <a:avLst/>
              <a:gdLst>
                <a:gd name="connsiteX0" fmla="*/ 54880 w 109719"/>
                <a:gd name="connsiteY0" fmla="*/ 109705 h 109705"/>
                <a:gd name="connsiteX1" fmla="*/ 0 w 109719"/>
                <a:gd name="connsiteY1" fmla="*/ 54881 h 109705"/>
                <a:gd name="connsiteX2" fmla="*/ 54822 w 109719"/>
                <a:gd name="connsiteY2" fmla="*/ 0 h 109705"/>
                <a:gd name="connsiteX3" fmla="*/ 106961 w 109719"/>
                <a:gd name="connsiteY3" fmla="*/ 37723 h 109705"/>
                <a:gd name="connsiteX4" fmla="*/ 106961 w 109719"/>
                <a:gd name="connsiteY4" fmla="*/ 37723 h 109705"/>
                <a:gd name="connsiteX5" fmla="*/ 71982 w 109719"/>
                <a:gd name="connsiteY5" fmla="*/ 106961 h 109705"/>
                <a:gd name="connsiteX6" fmla="*/ 54880 w 109719"/>
                <a:gd name="connsiteY6" fmla="*/ 109705 h 109705"/>
                <a:gd name="connsiteX7" fmla="*/ 54880 w 109719"/>
                <a:gd name="connsiteY7" fmla="*/ 3811 h 109705"/>
                <a:gd name="connsiteX8" fmla="*/ 3888 w 109719"/>
                <a:gd name="connsiteY8" fmla="*/ 54902 h 109705"/>
                <a:gd name="connsiteX9" fmla="*/ 54980 w 109719"/>
                <a:gd name="connsiteY9" fmla="*/ 105894 h 109705"/>
                <a:gd name="connsiteX10" fmla="*/ 105971 w 109719"/>
                <a:gd name="connsiteY10" fmla="*/ 54803 h 109705"/>
                <a:gd name="connsiteX11" fmla="*/ 103419 w 109719"/>
                <a:gd name="connsiteY11" fmla="*/ 38917 h 109705"/>
                <a:gd name="connsiteX12" fmla="*/ 54803 w 109719"/>
                <a:gd name="connsiteY12" fmla="*/ 3811 h 10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719" h="109705">
                  <a:moveTo>
                    <a:pt x="54880" y="109705"/>
                  </a:moveTo>
                  <a:cubicBezTo>
                    <a:pt x="24586" y="109721"/>
                    <a:pt x="15" y="85174"/>
                    <a:pt x="0" y="54881"/>
                  </a:cubicBezTo>
                  <a:cubicBezTo>
                    <a:pt x="-15" y="24587"/>
                    <a:pt x="24528" y="16"/>
                    <a:pt x="54822" y="0"/>
                  </a:cubicBezTo>
                  <a:cubicBezTo>
                    <a:pt x="78526" y="-12"/>
                    <a:pt x="99558" y="15204"/>
                    <a:pt x="106961" y="37723"/>
                  </a:cubicBezTo>
                  <a:lnTo>
                    <a:pt x="106961" y="37723"/>
                  </a:lnTo>
                  <a:cubicBezTo>
                    <a:pt x="116422" y="66503"/>
                    <a:pt x="100759" y="97503"/>
                    <a:pt x="71982" y="106961"/>
                  </a:cubicBezTo>
                  <a:cubicBezTo>
                    <a:pt x="66462" y="108778"/>
                    <a:pt x="60688" y="109701"/>
                    <a:pt x="54880" y="109705"/>
                  </a:cubicBezTo>
                  <a:close/>
                  <a:moveTo>
                    <a:pt x="54880" y="3811"/>
                  </a:moveTo>
                  <a:cubicBezTo>
                    <a:pt x="26691" y="3838"/>
                    <a:pt x="3861" y="26713"/>
                    <a:pt x="3888" y="54902"/>
                  </a:cubicBezTo>
                  <a:cubicBezTo>
                    <a:pt x="3915" y="83091"/>
                    <a:pt x="26787" y="105921"/>
                    <a:pt x="54980" y="105894"/>
                  </a:cubicBezTo>
                  <a:cubicBezTo>
                    <a:pt x="83168" y="105867"/>
                    <a:pt x="105998" y="82991"/>
                    <a:pt x="105971" y="54803"/>
                  </a:cubicBezTo>
                  <a:cubicBezTo>
                    <a:pt x="105964" y="49406"/>
                    <a:pt x="105105" y="44044"/>
                    <a:pt x="103419" y="38917"/>
                  </a:cubicBezTo>
                  <a:cubicBezTo>
                    <a:pt x="96583" y="17880"/>
                    <a:pt x="76921" y="3683"/>
                    <a:pt x="54803" y="3811"/>
                  </a:cubicBezTo>
                  <a:close/>
                </a:path>
              </a:pathLst>
            </a:custGeom>
            <a:solidFill>
              <a:srgbClr val="231F20"/>
            </a:solidFill>
            <a:ln w="3834"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83B032F0-4651-4F21-8878-CCAFB92CDB11}"/>
                </a:ext>
              </a:extLst>
            </p:cNvPr>
            <p:cNvSpPr/>
            <p:nvPr/>
          </p:nvSpPr>
          <p:spPr>
            <a:xfrm>
              <a:off x="2165083" y="3784846"/>
              <a:ext cx="99994" cy="136920"/>
            </a:xfrm>
            <a:custGeom>
              <a:avLst/>
              <a:gdLst>
                <a:gd name="connsiteX0" fmla="*/ 0 w 99994"/>
                <a:gd name="connsiteY0" fmla="*/ 130839 h 136920"/>
                <a:gd name="connsiteX1" fmla="*/ 2579 w 99994"/>
                <a:gd name="connsiteY1" fmla="*/ 111592 h 136920"/>
                <a:gd name="connsiteX2" fmla="*/ 9007 w 99994"/>
                <a:gd name="connsiteY2" fmla="*/ 46808 h 136920"/>
                <a:gd name="connsiteX3" fmla="*/ 85224 w 99994"/>
                <a:gd name="connsiteY3" fmla="*/ 617 h 136920"/>
                <a:gd name="connsiteX4" fmla="*/ 80835 w 99994"/>
                <a:gd name="connsiteY4" fmla="*/ 19594 h 136920"/>
                <a:gd name="connsiteX5" fmla="*/ 94847 w 99994"/>
                <a:gd name="connsiteY5" fmla="*/ 27292 h 136920"/>
                <a:gd name="connsiteX6" fmla="*/ 83953 w 99994"/>
                <a:gd name="connsiteY6" fmla="*/ 46000 h 136920"/>
                <a:gd name="connsiteX7" fmla="*/ 94962 w 99994"/>
                <a:gd name="connsiteY7" fmla="*/ 49118 h 136920"/>
                <a:gd name="connsiteX8" fmla="*/ 88611 w 99994"/>
                <a:gd name="connsiteY8" fmla="*/ 64746 h 136920"/>
                <a:gd name="connsiteX9" fmla="*/ 99543 w 99994"/>
                <a:gd name="connsiteY9" fmla="*/ 70173 h 136920"/>
                <a:gd name="connsiteX10" fmla="*/ 62243 w 99994"/>
                <a:gd name="connsiteY10" fmla="*/ 111515 h 136920"/>
                <a:gd name="connsiteX11" fmla="*/ 58125 w 99994"/>
                <a:gd name="connsiteY11" fmla="*/ 136920 h 13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994" h="136920">
                  <a:moveTo>
                    <a:pt x="0" y="130839"/>
                  </a:moveTo>
                  <a:cubicBezTo>
                    <a:pt x="0" y="130839"/>
                    <a:pt x="2579" y="111592"/>
                    <a:pt x="2579" y="111592"/>
                  </a:cubicBezTo>
                  <a:cubicBezTo>
                    <a:pt x="2579" y="110784"/>
                    <a:pt x="3888" y="51389"/>
                    <a:pt x="9007" y="46808"/>
                  </a:cubicBezTo>
                  <a:cubicBezTo>
                    <a:pt x="14127" y="42228"/>
                    <a:pt x="80566" y="-5966"/>
                    <a:pt x="85224" y="617"/>
                  </a:cubicBezTo>
                  <a:cubicBezTo>
                    <a:pt x="89881" y="7199"/>
                    <a:pt x="80835" y="19594"/>
                    <a:pt x="80835" y="19594"/>
                  </a:cubicBezTo>
                  <a:cubicBezTo>
                    <a:pt x="80835" y="19594"/>
                    <a:pt x="96425" y="18015"/>
                    <a:pt x="94847" y="27292"/>
                  </a:cubicBezTo>
                  <a:cubicBezTo>
                    <a:pt x="93269" y="36569"/>
                    <a:pt x="83953" y="46000"/>
                    <a:pt x="83953" y="46000"/>
                  </a:cubicBezTo>
                  <a:cubicBezTo>
                    <a:pt x="83953" y="46000"/>
                    <a:pt x="93500" y="38994"/>
                    <a:pt x="94962" y="49118"/>
                  </a:cubicBezTo>
                  <a:cubicBezTo>
                    <a:pt x="95809" y="55092"/>
                    <a:pt x="93384" y="61054"/>
                    <a:pt x="88611" y="64746"/>
                  </a:cubicBezTo>
                  <a:cubicBezTo>
                    <a:pt x="88611" y="64746"/>
                    <a:pt x="102661" y="58510"/>
                    <a:pt x="99543" y="70173"/>
                  </a:cubicBezTo>
                  <a:cubicBezTo>
                    <a:pt x="96425" y="81837"/>
                    <a:pt x="62243" y="111515"/>
                    <a:pt x="62243" y="111515"/>
                  </a:cubicBezTo>
                  <a:lnTo>
                    <a:pt x="58125" y="136920"/>
                  </a:lnTo>
                  <a:close/>
                </a:path>
              </a:pathLst>
            </a:custGeom>
            <a:solidFill>
              <a:srgbClr val="FFFFFF"/>
            </a:solidFill>
            <a:ln w="3834"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9E1E3941-6874-4D86-B7A2-4005275C8409}"/>
                </a:ext>
              </a:extLst>
            </p:cNvPr>
            <p:cNvSpPr/>
            <p:nvPr/>
          </p:nvSpPr>
          <p:spPr>
            <a:xfrm>
              <a:off x="2163894" y="3782971"/>
              <a:ext cx="103405" cy="140849"/>
            </a:xfrm>
            <a:custGeom>
              <a:avLst/>
              <a:gdLst>
                <a:gd name="connsiteX0" fmla="*/ 59198 w 103405"/>
                <a:gd name="connsiteY0" fmla="*/ 140797 h 140849"/>
                <a:gd name="connsiteX1" fmla="*/ 59198 w 103405"/>
                <a:gd name="connsiteY1" fmla="*/ 140797 h 140849"/>
                <a:gd name="connsiteX2" fmla="*/ 1458 w 103405"/>
                <a:gd name="connsiteY2" fmla="*/ 134638 h 140849"/>
                <a:gd name="connsiteX3" fmla="*/ 1227 w 103405"/>
                <a:gd name="connsiteY3" fmla="*/ 134638 h 140849"/>
                <a:gd name="connsiteX4" fmla="*/ 1881 w 103405"/>
                <a:gd name="connsiteY4" fmla="*/ 116816 h 140849"/>
                <a:gd name="connsiteX5" fmla="*/ 2343 w 103405"/>
                <a:gd name="connsiteY5" fmla="*/ 113352 h 140849"/>
                <a:gd name="connsiteX6" fmla="*/ 9426 w 103405"/>
                <a:gd name="connsiteY6" fmla="*/ 47336 h 140849"/>
                <a:gd name="connsiteX7" fmla="*/ 85950 w 103405"/>
                <a:gd name="connsiteY7" fmla="*/ 28 h 140849"/>
                <a:gd name="connsiteX8" fmla="*/ 88491 w 103405"/>
                <a:gd name="connsiteY8" fmla="*/ 1414 h 140849"/>
                <a:gd name="connsiteX9" fmla="*/ 85912 w 103405"/>
                <a:gd name="connsiteY9" fmla="*/ 19467 h 140849"/>
                <a:gd name="connsiteX10" fmla="*/ 96420 w 103405"/>
                <a:gd name="connsiteY10" fmla="*/ 23047 h 140849"/>
                <a:gd name="connsiteX11" fmla="*/ 98191 w 103405"/>
                <a:gd name="connsiteY11" fmla="*/ 29591 h 140849"/>
                <a:gd name="connsiteX12" fmla="*/ 91493 w 103405"/>
                <a:gd name="connsiteY12" fmla="*/ 43718 h 140849"/>
                <a:gd name="connsiteX13" fmla="*/ 94072 w 103405"/>
                <a:gd name="connsiteY13" fmla="*/ 44180 h 140849"/>
                <a:gd name="connsiteX14" fmla="*/ 98307 w 103405"/>
                <a:gd name="connsiteY14" fmla="*/ 50839 h 140849"/>
                <a:gd name="connsiteX15" fmla="*/ 95766 w 103405"/>
                <a:gd name="connsiteY15" fmla="*/ 63195 h 140849"/>
                <a:gd name="connsiteX16" fmla="*/ 101425 w 103405"/>
                <a:gd name="connsiteY16" fmla="*/ 64542 h 140849"/>
                <a:gd name="connsiteX17" fmla="*/ 102810 w 103405"/>
                <a:gd name="connsiteY17" fmla="*/ 72664 h 140849"/>
                <a:gd name="connsiteX18" fmla="*/ 65434 w 103405"/>
                <a:gd name="connsiteY18" fmla="*/ 114506 h 140849"/>
                <a:gd name="connsiteX19" fmla="*/ 61584 w 103405"/>
                <a:gd name="connsiteY19" fmla="*/ 139219 h 140849"/>
                <a:gd name="connsiteX20" fmla="*/ 59317 w 103405"/>
                <a:gd name="connsiteY20" fmla="*/ 140820 h 140849"/>
                <a:gd name="connsiteX21" fmla="*/ 59198 w 103405"/>
                <a:gd name="connsiteY21" fmla="*/ 140797 h 140849"/>
                <a:gd name="connsiteX22" fmla="*/ 3498 w 103405"/>
                <a:gd name="connsiteY22" fmla="*/ 131020 h 140849"/>
                <a:gd name="connsiteX23" fmla="*/ 57581 w 103405"/>
                <a:gd name="connsiteY23" fmla="*/ 136755 h 140849"/>
                <a:gd name="connsiteX24" fmla="*/ 61430 w 103405"/>
                <a:gd name="connsiteY24" fmla="*/ 113159 h 140849"/>
                <a:gd name="connsiteX25" fmla="*/ 62046 w 103405"/>
                <a:gd name="connsiteY25" fmla="*/ 112004 h 140849"/>
                <a:gd name="connsiteX26" fmla="*/ 98769 w 103405"/>
                <a:gd name="connsiteY26" fmla="*/ 71664 h 140849"/>
                <a:gd name="connsiteX27" fmla="*/ 98769 w 103405"/>
                <a:gd name="connsiteY27" fmla="*/ 67429 h 140849"/>
                <a:gd name="connsiteX28" fmla="*/ 90608 w 103405"/>
                <a:gd name="connsiteY28" fmla="*/ 68430 h 140849"/>
                <a:gd name="connsiteX29" fmla="*/ 88183 w 103405"/>
                <a:gd name="connsiteY29" fmla="*/ 67622 h 140849"/>
                <a:gd name="connsiteX30" fmla="*/ 88760 w 103405"/>
                <a:gd name="connsiteY30" fmla="*/ 65120 h 140849"/>
                <a:gd name="connsiteX31" fmla="*/ 94303 w 103405"/>
                <a:gd name="connsiteY31" fmla="*/ 51378 h 140849"/>
                <a:gd name="connsiteX32" fmla="*/ 92417 w 103405"/>
                <a:gd name="connsiteY32" fmla="*/ 47721 h 140849"/>
                <a:gd name="connsiteX33" fmla="*/ 86297 w 103405"/>
                <a:gd name="connsiteY33" fmla="*/ 49530 h 140849"/>
                <a:gd name="connsiteX34" fmla="*/ 83718 w 103405"/>
                <a:gd name="connsiteY34" fmla="*/ 49222 h 140849"/>
                <a:gd name="connsiteX35" fmla="*/ 83718 w 103405"/>
                <a:gd name="connsiteY35" fmla="*/ 46605 h 140849"/>
                <a:gd name="connsiteX36" fmla="*/ 94111 w 103405"/>
                <a:gd name="connsiteY36" fmla="*/ 28936 h 140849"/>
                <a:gd name="connsiteX37" fmla="*/ 93341 w 103405"/>
                <a:gd name="connsiteY37" fmla="*/ 25664 h 140849"/>
                <a:gd name="connsiteX38" fmla="*/ 82178 w 103405"/>
                <a:gd name="connsiteY38" fmla="*/ 23355 h 140849"/>
                <a:gd name="connsiteX39" fmla="*/ 80292 w 103405"/>
                <a:gd name="connsiteY39" fmla="*/ 22392 h 140849"/>
                <a:gd name="connsiteX40" fmla="*/ 80292 w 103405"/>
                <a:gd name="connsiteY40" fmla="*/ 20314 h 140849"/>
                <a:gd name="connsiteX41" fmla="*/ 84950 w 103405"/>
                <a:gd name="connsiteY41" fmla="*/ 3608 h 140849"/>
                <a:gd name="connsiteX42" fmla="*/ 11582 w 103405"/>
                <a:gd name="connsiteY42" fmla="*/ 50184 h 140849"/>
                <a:gd name="connsiteX43" fmla="*/ 5769 w 103405"/>
                <a:gd name="connsiteY43" fmla="*/ 113544 h 140849"/>
                <a:gd name="connsiteX44" fmla="*/ 5269 w 103405"/>
                <a:gd name="connsiteY44" fmla="*/ 117393 h 140849"/>
                <a:gd name="connsiteX45" fmla="*/ 3498 w 103405"/>
                <a:gd name="connsiteY45" fmla="*/ 131020 h 14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3405" h="140849">
                  <a:moveTo>
                    <a:pt x="59198" y="140797"/>
                  </a:moveTo>
                  <a:lnTo>
                    <a:pt x="59198" y="140797"/>
                  </a:lnTo>
                  <a:lnTo>
                    <a:pt x="1458" y="134638"/>
                  </a:lnTo>
                  <a:lnTo>
                    <a:pt x="1227" y="134638"/>
                  </a:lnTo>
                  <a:cubicBezTo>
                    <a:pt x="-505" y="134215"/>
                    <a:pt x="-505" y="134215"/>
                    <a:pt x="1881" y="116816"/>
                  </a:cubicBezTo>
                  <a:lnTo>
                    <a:pt x="2343" y="113352"/>
                  </a:lnTo>
                  <a:cubicBezTo>
                    <a:pt x="2343" y="113005"/>
                    <a:pt x="3344" y="52840"/>
                    <a:pt x="9426" y="47336"/>
                  </a:cubicBezTo>
                  <a:cubicBezTo>
                    <a:pt x="13275" y="43756"/>
                    <a:pt x="74556" y="-1281"/>
                    <a:pt x="85950" y="28"/>
                  </a:cubicBezTo>
                  <a:cubicBezTo>
                    <a:pt x="86963" y="82"/>
                    <a:pt x="87898" y="590"/>
                    <a:pt x="88491" y="1414"/>
                  </a:cubicBezTo>
                  <a:cubicBezTo>
                    <a:pt x="92340" y="6841"/>
                    <a:pt x="88491" y="14963"/>
                    <a:pt x="85912" y="19467"/>
                  </a:cubicBezTo>
                  <a:cubicBezTo>
                    <a:pt x="89734" y="19340"/>
                    <a:pt x="93472" y="20614"/>
                    <a:pt x="96420" y="23047"/>
                  </a:cubicBezTo>
                  <a:cubicBezTo>
                    <a:pt x="97991" y="24837"/>
                    <a:pt x="98645" y="27254"/>
                    <a:pt x="98191" y="29591"/>
                  </a:cubicBezTo>
                  <a:cubicBezTo>
                    <a:pt x="97040" y="34741"/>
                    <a:pt x="94750" y="39568"/>
                    <a:pt x="91493" y="43718"/>
                  </a:cubicBezTo>
                  <a:cubicBezTo>
                    <a:pt x="92375" y="43687"/>
                    <a:pt x="93256" y="43845"/>
                    <a:pt x="94072" y="44180"/>
                  </a:cubicBezTo>
                  <a:cubicBezTo>
                    <a:pt x="96601" y="45454"/>
                    <a:pt x="98226" y="48010"/>
                    <a:pt x="98307" y="50839"/>
                  </a:cubicBezTo>
                  <a:cubicBezTo>
                    <a:pt x="98961" y="55127"/>
                    <a:pt x="98056" y="59511"/>
                    <a:pt x="95766" y="63195"/>
                  </a:cubicBezTo>
                  <a:cubicBezTo>
                    <a:pt x="97756" y="62887"/>
                    <a:pt x="99789" y="63372"/>
                    <a:pt x="101425" y="64542"/>
                  </a:cubicBezTo>
                  <a:cubicBezTo>
                    <a:pt x="103418" y="66756"/>
                    <a:pt x="103957" y="69916"/>
                    <a:pt x="102810" y="72664"/>
                  </a:cubicBezTo>
                  <a:cubicBezTo>
                    <a:pt x="99769" y="84212"/>
                    <a:pt x="69976" y="110542"/>
                    <a:pt x="65434" y="114506"/>
                  </a:cubicBezTo>
                  <a:lnTo>
                    <a:pt x="61584" y="139219"/>
                  </a:lnTo>
                  <a:cubicBezTo>
                    <a:pt x="61399" y="140289"/>
                    <a:pt x="60387" y="141005"/>
                    <a:pt x="59317" y="140820"/>
                  </a:cubicBezTo>
                  <a:cubicBezTo>
                    <a:pt x="59279" y="140816"/>
                    <a:pt x="59236" y="140805"/>
                    <a:pt x="59198" y="140797"/>
                  </a:cubicBezTo>
                  <a:close/>
                  <a:moveTo>
                    <a:pt x="3498" y="131020"/>
                  </a:moveTo>
                  <a:lnTo>
                    <a:pt x="57581" y="136755"/>
                  </a:lnTo>
                  <a:lnTo>
                    <a:pt x="61430" y="113159"/>
                  </a:lnTo>
                  <a:cubicBezTo>
                    <a:pt x="61484" y="112713"/>
                    <a:pt x="61704" y="112301"/>
                    <a:pt x="62046" y="112004"/>
                  </a:cubicBezTo>
                  <a:cubicBezTo>
                    <a:pt x="71438" y="103882"/>
                    <a:pt x="96305" y="80786"/>
                    <a:pt x="98769" y="71664"/>
                  </a:cubicBezTo>
                  <a:cubicBezTo>
                    <a:pt x="99307" y="69546"/>
                    <a:pt x="99269" y="67814"/>
                    <a:pt x="98769" y="67429"/>
                  </a:cubicBezTo>
                  <a:cubicBezTo>
                    <a:pt x="97383" y="66275"/>
                    <a:pt x="93110" y="67429"/>
                    <a:pt x="90608" y="68430"/>
                  </a:cubicBezTo>
                  <a:cubicBezTo>
                    <a:pt x="89711" y="68834"/>
                    <a:pt x="88656" y="68480"/>
                    <a:pt x="88183" y="67622"/>
                  </a:cubicBezTo>
                  <a:cubicBezTo>
                    <a:pt x="87671" y="66767"/>
                    <a:pt x="87925" y="65663"/>
                    <a:pt x="88760" y="65120"/>
                  </a:cubicBezTo>
                  <a:cubicBezTo>
                    <a:pt x="92937" y="61863"/>
                    <a:pt x="95050" y="56620"/>
                    <a:pt x="94303" y="51378"/>
                  </a:cubicBezTo>
                  <a:cubicBezTo>
                    <a:pt x="94072" y="49954"/>
                    <a:pt x="93610" y="48221"/>
                    <a:pt x="92417" y="47721"/>
                  </a:cubicBezTo>
                  <a:cubicBezTo>
                    <a:pt x="90531" y="46913"/>
                    <a:pt x="87298" y="48799"/>
                    <a:pt x="86297" y="49530"/>
                  </a:cubicBezTo>
                  <a:cubicBezTo>
                    <a:pt x="85488" y="50111"/>
                    <a:pt x="84368" y="49977"/>
                    <a:pt x="83718" y="49222"/>
                  </a:cubicBezTo>
                  <a:cubicBezTo>
                    <a:pt x="83052" y="48475"/>
                    <a:pt x="83052" y="47351"/>
                    <a:pt x="83718" y="46605"/>
                  </a:cubicBezTo>
                  <a:cubicBezTo>
                    <a:pt x="83718" y="46605"/>
                    <a:pt x="92687" y="37559"/>
                    <a:pt x="94111" y="28936"/>
                  </a:cubicBezTo>
                  <a:cubicBezTo>
                    <a:pt x="94423" y="27785"/>
                    <a:pt x="94130" y="26557"/>
                    <a:pt x="93341" y="25664"/>
                  </a:cubicBezTo>
                  <a:cubicBezTo>
                    <a:pt x="90954" y="23124"/>
                    <a:pt x="84295" y="23162"/>
                    <a:pt x="82178" y="23355"/>
                  </a:cubicBezTo>
                  <a:cubicBezTo>
                    <a:pt x="81416" y="23428"/>
                    <a:pt x="80681" y="23055"/>
                    <a:pt x="80292" y="22392"/>
                  </a:cubicBezTo>
                  <a:cubicBezTo>
                    <a:pt x="79865" y="21765"/>
                    <a:pt x="79865" y="20941"/>
                    <a:pt x="80292" y="20314"/>
                  </a:cubicBezTo>
                  <a:cubicBezTo>
                    <a:pt x="82640" y="17157"/>
                    <a:pt x="87990" y="7996"/>
                    <a:pt x="84950" y="3608"/>
                  </a:cubicBezTo>
                  <a:cubicBezTo>
                    <a:pt x="78252" y="1529"/>
                    <a:pt x="18280" y="44141"/>
                    <a:pt x="11582" y="50184"/>
                  </a:cubicBezTo>
                  <a:cubicBezTo>
                    <a:pt x="7732" y="54034"/>
                    <a:pt x="5769" y="103805"/>
                    <a:pt x="5769" y="113544"/>
                  </a:cubicBezTo>
                  <a:cubicBezTo>
                    <a:pt x="5769" y="113544"/>
                    <a:pt x="5577" y="115084"/>
                    <a:pt x="5269" y="117393"/>
                  </a:cubicBezTo>
                  <a:cubicBezTo>
                    <a:pt x="5038" y="120973"/>
                    <a:pt x="3922" y="127748"/>
                    <a:pt x="3498" y="131020"/>
                  </a:cubicBezTo>
                  <a:close/>
                </a:path>
              </a:pathLst>
            </a:custGeom>
            <a:solidFill>
              <a:srgbClr val="231F20"/>
            </a:solidFill>
            <a:ln w="3834"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A2A6A83E-9B06-430E-979F-BFE5BE1AEC0E}"/>
                </a:ext>
              </a:extLst>
            </p:cNvPr>
            <p:cNvSpPr/>
            <p:nvPr/>
          </p:nvSpPr>
          <p:spPr>
            <a:xfrm>
              <a:off x="1913723" y="3804285"/>
              <a:ext cx="323256" cy="438724"/>
            </a:xfrm>
            <a:custGeom>
              <a:avLst/>
              <a:gdLst>
                <a:gd name="connsiteX0" fmla="*/ 82183 w 323256"/>
                <a:gd name="connsiteY0" fmla="*/ 0 h 438724"/>
                <a:gd name="connsiteX1" fmla="*/ 147621 w 323256"/>
                <a:gd name="connsiteY1" fmla="*/ 74484 h 438724"/>
                <a:gd name="connsiteX2" fmla="*/ 220142 w 323256"/>
                <a:gd name="connsiteY2" fmla="*/ 292047 h 438724"/>
                <a:gd name="connsiteX3" fmla="*/ 241274 w 323256"/>
                <a:gd name="connsiteY3" fmla="*/ 91229 h 438724"/>
                <a:gd name="connsiteX4" fmla="*/ 323072 w 323256"/>
                <a:gd name="connsiteY4" fmla="*/ 109667 h 438724"/>
                <a:gd name="connsiteX5" fmla="*/ 257634 w 323256"/>
                <a:gd name="connsiteY5" fmla="*/ 435126 h 438724"/>
                <a:gd name="connsiteX6" fmla="*/ 0 w 323256"/>
                <a:gd name="connsiteY6" fmla="*/ 264370 h 43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256" h="438724">
                  <a:moveTo>
                    <a:pt x="82183" y="0"/>
                  </a:moveTo>
                  <a:cubicBezTo>
                    <a:pt x="82183" y="0"/>
                    <a:pt x="119598" y="22634"/>
                    <a:pt x="147621" y="74484"/>
                  </a:cubicBezTo>
                  <a:cubicBezTo>
                    <a:pt x="175644" y="126334"/>
                    <a:pt x="220142" y="292047"/>
                    <a:pt x="220142" y="292047"/>
                  </a:cubicBezTo>
                  <a:lnTo>
                    <a:pt x="241274" y="91229"/>
                  </a:lnTo>
                  <a:lnTo>
                    <a:pt x="323072" y="109667"/>
                  </a:lnTo>
                  <a:cubicBezTo>
                    <a:pt x="323072" y="109667"/>
                    <a:pt x="330078" y="402214"/>
                    <a:pt x="257634" y="435126"/>
                  </a:cubicBezTo>
                  <a:cubicBezTo>
                    <a:pt x="185190" y="468037"/>
                    <a:pt x="0" y="264370"/>
                    <a:pt x="0" y="264370"/>
                  </a:cubicBezTo>
                  <a:close/>
                </a:path>
              </a:pathLst>
            </a:custGeom>
            <a:solidFill>
              <a:schemeClr val="accent1"/>
            </a:solidFill>
            <a:ln w="3834"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40C602CD-C02E-4C5F-9752-B2578E0FEEB0}"/>
                </a:ext>
              </a:extLst>
            </p:cNvPr>
            <p:cNvSpPr/>
            <p:nvPr/>
          </p:nvSpPr>
          <p:spPr>
            <a:xfrm>
              <a:off x="1843820" y="3764522"/>
              <a:ext cx="138844" cy="50881"/>
            </a:xfrm>
            <a:custGeom>
              <a:avLst/>
              <a:gdLst>
                <a:gd name="connsiteX0" fmla="*/ 0 w 138844"/>
                <a:gd name="connsiteY0" fmla="*/ 30410 h 50881"/>
                <a:gd name="connsiteX1" fmla="*/ 9392 w 138844"/>
                <a:gd name="connsiteY1" fmla="*/ 0 h 50881"/>
                <a:gd name="connsiteX2" fmla="*/ 131800 w 138844"/>
                <a:gd name="connsiteY2" fmla="*/ 11817 h 50881"/>
                <a:gd name="connsiteX3" fmla="*/ 138844 w 138844"/>
                <a:gd name="connsiteY3" fmla="*/ 39763 h 50881"/>
                <a:gd name="connsiteX4" fmla="*/ 0 w 138844"/>
                <a:gd name="connsiteY4" fmla="*/ 30410 h 50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44" h="50881">
                  <a:moveTo>
                    <a:pt x="0" y="30410"/>
                  </a:moveTo>
                  <a:lnTo>
                    <a:pt x="9392" y="0"/>
                  </a:lnTo>
                  <a:lnTo>
                    <a:pt x="131800" y="11817"/>
                  </a:lnTo>
                  <a:lnTo>
                    <a:pt x="138844" y="39763"/>
                  </a:lnTo>
                  <a:cubicBezTo>
                    <a:pt x="138844" y="39763"/>
                    <a:pt x="74907" y="70173"/>
                    <a:pt x="0" y="30410"/>
                  </a:cubicBezTo>
                  <a:close/>
                </a:path>
              </a:pathLst>
            </a:custGeom>
            <a:solidFill>
              <a:srgbClr val="FFFFFF"/>
            </a:solidFill>
            <a:ln w="3834"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C7899FDC-F06C-45B7-8FA2-FC40B1F89D62}"/>
                </a:ext>
              </a:extLst>
            </p:cNvPr>
            <p:cNvSpPr/>
            <p:nvPr/>
          </p:nvSpPr>
          <p:spPr>
            <a:xfrm>
              <a:off x="1841922" y="3762552"/>
              <a:ext cx="142651" cy="54604"/>
            </a:xfrm>
            <a:custGeom>
              <a:avLst/>
              <a:gdLst>
                <a:gd name="connsiteX0" fmla="*/ 82156 w 142651"/>
                <a:gd name="connsiteY0" fmla="*/ 54590 h 54604"/>
                <a:gd name="connsiteX1" fmla="*/ 1013 w 142651"/>
                <a:gd name="connsiteY1" fmla="*/ 34035 h 54604"/>
                <a:gd name="connsiteX2" fmla="*/ 89 w 142651"/>
                <a:gd name="connsiteY2" fmla="*/ 31764 h 54604"/>
                <a:gd name="connsiteX3" fmla="*/ 9443 w 142651"/>
                <a:gd name="connsiteY3" fmla="*/ 1354 h 54604"/>
                <a:gd name="connsiteX4" fmla="*/ 11444 w 142651"/>
                <a:gd name="connsiteY4" fmla="*/ 7 h 54604"/>
                <a:gd name="connsiteX5" fmla="*/ 133891 w 142651"/>
                <a:gd name="connsiteY5" fmla="*/ 11863 h 54604"/>
                <a:gd name="connsiteX6" fmla="*/ 135584 w 142651"/>
                <a:gd name="connsiteY6" fmla="*/ 13287 h 54604"/>
                <a:gd name="connsiteX7" fmla="*/ 142590 w 142651"/>
                <a:gd name="connsiteY7" fmla="*/ 41233 h 54604"/>
                <a:gd name="connsiteX8" fmla="*/ 141551 w 142651"/>
                <a:gd name="connsiteY8" fmla="*/ 43427 h 54604"/>
                <a:gd name="connsiteX9" fmla="*/ 82156 w 142651"/>
                <a:gd name="connsiteY9" fmla="*/ 54590 h 54604"/>
                <a:gd name="connsiteX10" fmla="*/ 4208 w 142651"/>
                <a:gd name="connsiteY10" fmla="*/ 31494 h 54604"/>
                <a:gd name="connsiteX11" fmla="*/ 138394 w 142651"/>
                <a:gd name="connsiteY11" fmla="*/ 40617 h 54604"/>
                <a:gd name="connsiteX12" fmla="*/ 132082 w 142651"/>
                <a:gd name="connsiteY12" fmla="*/ 15597 h 54604"/>
                <a:gd name="connsiteX13" fmla="*/ 12753 w 142651"/>
                <a:gd name="connsiteY13" fmla="*/ 4049 h 5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651" h="54604">
                  <a:moveTo>
                    <a:pt x="82156" y="54590"/>
                  </a:moveTo>
                  <a:cubicBezTo>
                    <a:pt x="53825" y="54536"/>
                    <a:pt x="25952" y="47473"/>
                    <a:pt x="1013" y="34035"/>
                  </a:cubicBezTo>
                  <a:cubicBezTo>
                    <a:pt x="200" y="33596"/>
                    <a:pt x="-188" y="32645"/>
                    <a:pt x="89" y="31764"/>
                  </a:cubicBezTo>
                  <a:lnTo>
                    <a:pt x="9443" y="1354"/>
                  </a:lnTo>
                  <a:cubicBezTo>
                    <a:pt x="9712" y="492"/>
                    <a:pt x="10544" y="-70"/>
                    <a:pt x="11444" y="7"/>
                  </a:cubicBezTo>
                  <a:lnTo>
                    <a:pt x="133891" y="11863"/>
                  </a:lnTo>
                  <a:cubicBezTo>
                    <a:pt x="134699" y="11932"/>
                    <a:pt x="135377" y="12502"/>
                    <a:pt x="135584" y="13287"/>
                  </a:cubicBezTo>
                  <a:lnTo>
                    <a:pt x="142590" y="41233"/>
                  </a:lnTo>
                  <a:cubicBezTo>
                    <a:pt x="142821" y="42118"/>
                    <a:pt x="142386" y="43046"/>
                    <a:pt x="141551" y="43427"/>
                  </a:cubicBezTo>
                  <a:cubicBezTo>
                    <a:pt x="122697" y="51076"/>
                    <a:pt x="102500" y="54871"/>
                    <a:pt x="82156" y="54590"/>
                  </a:cubicBezTo>
                  <a:close/>
                  <a:moveTo>
                    <a:pt x="4208" y="31494"/>
                  </a:moveTo>
                  <a:cubicBezTo>
                    <a:pt x="45557" y="53647"/>
                    <a:pt x="94428" y="56969"/>
                    <a:pt x="138394" y="40617"/>
                  </a:cubicBezTo>
                  <a:lnTo>
                    <a:pt x="132082" y="15597"/>
                  </a:lnTo>
                  <a:lnTo>
                    <a:pt x="12753" y="4049"/>
                  </a:lnTo>
                  <a:close/>
                </a:path>
              </a:pathLst>
            </a:custGeom>
            <a:solidFill>
              <a:srgbClr val="231F20"/>
            </a:solidFill>
            <a:ln w="3834"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6875ABB3-092B-4829-8277-94F6DA2F0641}"/>
                </a:ext>
              </a:extLst>
            </p:cNvPr>
            <p:cNvSpPr/>
            <p:nvPr/>
          </p:nvSpPr>
          <p:spPr>
            <a:xfrm>
              <a:off x="1929340" y="3939209"/>
              <a:ext cx="171416" cy="288385"/>
            </a:xfrm>
            <a:custGeom>
              <a:avLst/>
              <a:gdLst>
                <a:gd name="connsiteX0" fmla="*/ 169496 w 171416"/>
                <a:gd name="connsiteY0" fmla="*/ 288385 h 288385"/>
                <a:gd name="connsiteX1" fmla="*/ 168495 w 171416"/>
                <a:gd name="connsiteY1" fmla="*/ 288077 h 288385"/>
                <a:gd name="connsiteX2" fmla="*/ 49 w 171416"/>
                <a:gd name="connsiteY2" fmla="*/ 2343 h 288385"/>
                <a:gd name="connsiteX3" fmla="*/ 1497 w 171416"/>
                <a:gd name="connsiteY3" fmla="*/ 37 h 288385"/>
                <a:gd name="connsiteX4" fmla="*/ 1512 w 171416"/>
                <a:gd name="connsiteY4" fmla="*/ 33 h 288385"/>
                <a:gd name="connsiteX5" fmla="*/ 3822 w 171416"/>
                <a:gd name="connsiteY5" fmla="*/ 1535 h 288385"/>
                <a:gd name="connsiteX6" fmla="*/ 170535 w 171416"/>
                <a:gd name="connsiteY6" fmla="*/ 284844 h 288385"/>
                <a:gd name="connsiteX7" fmla="*/ 171109 w 171416"/>
                <a:gd name="connsiteY7" fmla="*/ 287503 h 288385"/>
                <a:gd name="connsiteX8" fmla="*/ 169496 w 171416"/>
                <a:gd name="connsiteY8" fmla="*/ 288385 h 28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16" h="288385">
                  <a:moveTo>
                    <a:pt x="169496" y="288385"/>
                  </a:moveTo>
                  <a:cubicBezTo>
                    <a:pt x="169138" y="288396"/>
                    <a:pt x="168784" y="288289"/>
                    <a:pt x="168495" y="288077"/>
                  </a:cubicBezTo>
                  <a:cubicBezTo>
                    <a:pt x="167225" y="287307"/>
                    <a:pt x="43585" y="208242"/>
                    <a:pt x="49" y="2343"/>
                  </a:cubicBezTo>
                  <a:cubicBezTo>
                    <a:pt x="-189" y="1307"/>
                    <a:pt x="461" y="276"/>
                    <a:pt x="1497" y="37"/>
                  </a:cubicBezTo>
                  <a:cubicBezTo>
                    <a:pt x="1501" y="37"/>
                    <a:pt x="1508" y="33"/>
                    <a:pt x="1512" y="33"/>
                  </a:cubicBezTo>
                  <a:cubicBezTo>
                    <a:pt x="2559" y="-159"/>
                    <a:pt x="3571" y="499"/>
                    <a:pt x="3822" y="1535"/>
                  </a:cubicBezTo>
                  <a:cubicBezTo>
                    <a:pt x="47049" y="205856"/>
                    <a:pt x="169342" y="284074"/>
                    <a:pt x="170535" y="284844"/>
                  </a:cubicBezTo>
                  <a:cubicBezTo>
                    <a:pt x="171428" y="285421"/>
                    <a:pt x="171686" y="286610"/>
                    <a:pt x="171109" y="287503"/>
                  </a:cubicBezTo>
                  <a:cubicBezTo>
                    <a:pt x="170754" y="288054"/>
                    <a:pt x="170146" y="288385"/>
                    <a:pt x="169496" y="288385"/>
                  </a:cubicBezTo>
                  <a:close/>
                </a:path>
              </a:pathLst>
            </a:custGeom>
            <a:solidFill>
              <a:srgbClr val="231F20"/>
            </a:solidFill>
            <a:ln w="3834"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2BB49089-9694-47F0-8287-23843584D389}"/>
                </a:ext>
              </a:extLst>
            </p:cNvPr>
            <p:cNvSpPr/>
            <p:nvPr/>
          </p:nvSpPr>
          <p:spPr>
            <a:xfrm>
              <a:off x="2153534" y="3655086"/>
              <a:ext cx="39649" cy="75099"/>
            </a:xfrm>
            <a:custGeom>
              <a:avLst/>
              <a:gdLst>
                <a:gd name="connsiteX0" fmla="*/ 24868 w 39649"/>
                <a:gd name="connsiteY0" fmla="*/ 66362 h 75099"/>
                <a:gd name="connsiteX1" fmla="*/ 24868 w 39649"/>
                <a:gd name="connsiteY1" fmla="*/ 73522 h 75099"/>
                <a:gd name="connsiteX2" fmla="*/ 23328 w 39649"/>
                <a:gd name="connsiteY2" fmla="*/ 75100 h 75099"/>
                <a:gd name="connsiteX3" fmla="*/ 14744 w 39649"/>
                <a:gd name="connsiteY3" fmla="*/ 75100 h 75099"/>
                <a:gd name="connsiteX4" fmla="*/ 13204 w 39649"/>
                <a:gd name="connsiteY4" fmla="*/ 73522 h 75099"/>
                <a:gd name="connsiteX5" fmla="*/ 13204 w 39649"/>
                <a:gd name="connsiteY5" fmla="*/ 66593 h 75099"/>
                <a:gd name="connsiteX6" fmla="*/ 3311 w 39649"/>
                <a:gd name="connsiteY6" fmla="*/ 65130 h 75099"/>
                <a:gd name="connsiteX7" fmla="*/ 1810 w 39649"/>
                <a:gd name="connsiteY7" fmla="*/ 63552 h 75099"/>
                <a:gd name="connsiteX8" fmla="*/ 1810 w 39649"/>
                <a:gd name="connsiteY8" fmla="*/ 55853 h 75099"/>
                <a:gd name="connsiteX9" fmla="*/ 3311 w 39649"/>
                <a:gd name="connsiteY9" fmla="*/ 54352 h 75099"/>
                <a:gd name="connsiteX10" fmla="*/ 3311 w 39649"/>
                <a:gd name="connsiteY10" fmla="*/ 54352 h 75099"/>
                <a:gd name="connsiteX11" fmla="*/ 18016 w 39649"/>
                <a:gd name="connsiteY11" fmla="*/ 55315 h 75099"/>
                <a:gd name="connsiteX12" fmla="*/ 25021 w 39649"/>
                <a:gd name="connsiteY12" fmla="*/ 49849 h 75099"/>
                <a:gd name="connsiteX13" fmla="*/ 19902 w 39649"/>
                <a:gd name="connsiteY13" fmla="*/ 43921 h 75099"/>
                <a:gd name="connsiteX14" fmla="*/ 9162 w 39649"/>
                <a:gd name="connsiteY14" fmla="*/ 37531 h 75099"/>
                <a:gd name="connsiteX15" fmla="*/ 1 w 39649"/>
                <a:gd name="connsiteY15" fmla="*/ 22903 h 75099"/>
                <a:gd name="connsiteX16" fmla="*/ 13166 w 39649"/>
                <a:gd name="connsiteY16" fmla="*/ 8276 h 75099"/>
                <a:gd name="connsiteX17" fmla="*/ 13166 w 39649"/>
                <a:gd name="connsiteY17" fmla="*/ 1578 h 75099"/>
                <a:gd name="connsiteX18" fmla="*/ 14705 w 39649"/>
                <a:gd name="connsiteY18" fmla="*/ 0 h 75099"/>
                <a:gd name="connsiteX19" fmla="*/ 23289 w 39649"/>
                <a:gd name="connsiteY19" fmla="*/ 0 h 75099"/>
                <a:gd name="connsiteX20" fmla="*/ 24829 w 39649"/>
                <a:gd name="connsiteY20" fmla="*/ 1578 h 75099"/>
                <a:gd name="connsiteX21" fmla="*/ 24829 w 39649"/>
                <a:gd name="connsiteY21" fmla="*/ 8084 h 75099"/>
                <a:gd name="connsiteX22" fmla="*/ 36377 w 39649"/>
                <a:gd name="connsiteY22" fmla="*/ 9546 h 75099"/>
                <a:gd name="connsiteX23" fmla="*/ 37840 w 39649"/>
                <a:gd name="connsiteY23" fmla="*/ 11047 h 75099"/>
                <a:gd name="connsiteX24" fmla="*/ 37840 w 39649"/>
                <a:gd name="connsiteY24" fmla="*/ 18746 h 75099"/>
                <a:gd name="connsiteX25" fmla="*/ 36454 w 39649"/>
                <a:gd name="connsiteY25" fmla="*/ 20132 h 75099"/>
                <a:gd name="connsiteX26" fmla="*/ 36454 w 39649"/>
                <a:gd name="connsiteY26" fmla="*/ 20132 h 75099"/>
                <a:gd name="connsiteX27" fmla="*/ 19940 w 39649"/>
                <a:gd name="connsiteY27" fmla="*/ 19285 h 75099"/>
                <a:gd name="connsiteX28" fmla="*/ 13935 w 39649"/>
                <a:gd name="connsiteY28" fmla="*/ 23404 h 75099"/>
                <a:gd name="connsiteX29" fmla="*/ 19171 w 39649"/>
                <a:gd name="connsiteY29" fmla="*/ 28870 h 75099"/>
                <a:gd name="connsiteX30" fmla="*/ 29025 w 39649"/>
                <a:gd name="connsiteY30" fmla="*/ 34220 h 75099"/>
                <a:gd name="connsiteX31" fmla="*/ 39649 w 39649"/>
                <a:gd name="connsiteY31" fmla="*/ 50041 h 75099"/>
                <a:gd name="connsiteX32" fmla="*/ 24868 w 39649"/>
                <a:gd name="connsiteY32" fmla="*/ 66362 h 7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9649" h="75099">
                  <a:moveTo>
                    <a:pt x="24868" y="66362"/>
                  </a:moveTo>
                  <a:lnTo>
                    <a:pt x="24868" y="73522"/>
                  </a:lnTo>
                  <a:cubicBezTo>
                    <a:pt x="24868" y="74380"/>
                    <a:pt x="24186" y="75081"/>
                    <a:pt x="23328" y="75100"/>
                  </a:cubicBezTo>
                  <a:lnTo>
                    <a:pt x="14744" y="75100"/>
                  </a:lnTo>
                  <a:cubicBezTo>
                    <a:pt x="13885" y="75081"/>
                    <a:pt x="13204" y="74380"/>
                    <a:pt x="13204" y="73522"/>
                  </a:cubicBezTo>
                  <a:lnTo>
                    <a:pt x="13204" y="66593"/>
                  </a:lnTo>
                  <a:cubicBezTo>
                    <a:pt x="9867" y="66412"/>
                    <a:pt x="6556" y="65923"/>
                    <a:pt x="3311" y="65130"/>
                  </a:cubicBezTo>
                  <a:cubicBezTo>
                    <a:pt x="2542" y="64899"/>
                    <a:pt x="1810" y="64399"/>
                    <a:pt x="1810" y="63552"/>
                  </a:cubicBezTo>
                  <a:lnTo>
                    <a:pt x="1810" y="55853"/>
                  </a:lnTo>
                  <a:cubicBezTo>
                    <a:pt x="1829" y="55033"/>
                    <a:pt x="2492" y="54373"/>
                    <a:pt x="3311" y="54352"/>
                  </a:cubicBezTo>
                  <a:lnTo>
                    <a:pt x="3311" y="54352"/>
                  </a:lnTo>
                  <a:cubicBezTo>
                    <a:pt x="6506" y="54776"/>
                    <a:pt x="14359" y="55315"/>
                    <a:pt x="18016" y="55315"/>
                  </a:cubicBezTo>
                  <a:cubicBezTo>
                    <a:pt x="23405" y="55315"/>
                    <a:pt x="25021" y="53428"/>
                    <a:pt x="25021" y="49849"/>
                  </a:cubicBezTo>
                  <a:cubicBezTo>
                    <a:pt x="25021" y="47577"/>
                    <a:pt x="23944" y="46346"/>
                    <a:pt x="19902" y="43921"/>
                  </a:cubicBezTo>
                  <a:lnTo>
                    <a:pt x="9162" y="37531"/>
                  </a:lnTo>
                  <a:cubicBezTo>
                    <a:pt x="3512" y="34866"/>
                    <a:pt x="-68" y="29151"/>
                    <a:pt x="1" y="22903"/>
                  </a:cubicBezTo>
                  <a:cubicBezTo>
                    <a:pt x="1" y="15821"/>
                    <a:pt x="3350" y="9970"/>
                    <a:pt x="13166" y="8276"/>
                  </a:cubicBezTo>
                  <a:lnTo>
                    <a:pt x="13166" y="1578"/>
                  </a:lnTo>
                  <a:cubicBezTo>
                    <a:pt x="13166" y="721"/>
                    <a:pt x="13847" y="21"/>
                    <a:pt x="14705" y="0"/>
                  </a:cubicBezTo>
                  <a:lnTo>
                    <a:pt x="23289" y="0"/>
                  </a:lnTo>
                  <a:cubicBezTo>
                    <a:pt x="24148" y="21"/>
                    <a:pt x="24829" y="721"/>
                    <a:pt x="24829" y="1578"/>
                  </a:cubicBezTo>
                  <a:lnTo>
                    <a:pt x="24829" y="8084"/>
                  </a:lnTo>
                  <a:cubicBezTo>
                    <a:pt x="28709" y="8284"/>
                    <a:pt x="32570" y="8773"/>
                    <a:pt x="36377" y="9546"/>
                  </a:cubicBezTo>
                  <a:cubicBezTo>
                    <a:pt x="37147" y="9777"/>
                    <a:pt x="37840" y="10239"/>
                    <a:pt x="37840" y="11047"/>
                  </a:cubicBezTo>
                  <a:lnTo>
                    <a:pt x="37840" y="18746"/>
                  </a:lnTo>
                  <a:cubicBezTo>
                    <a:pt x="37840" y="19511"/>
                    <a:pt x="37220" y="20132"/>
                    <a:pt x="36454" y="20132"/>
                  </a:cubicBezTo>
                  <a:lnTo>
                    <a:pt x="36454" y="20132"/>
                  </a:lnTo>
                  <a:cubicBezTo>
                    <a:pt x="31604" y="19670"/>
                    <a:pt x="25214" y="19285"/>
                    <a:pt x="19940" y="19285"/>
                  </a:cubicBezTo>
                  <a:cubicBezTo>
                    <a:pt x="15629" y="19285"/>
                    <a:pt x="13935" y="20517"/>
                    <a:pt x="13935" y="23404"/>
                  </a:cubicBezTo>
                  <a:cubicBezTo>
                    <a:pt x="13935" y="25367"/>
                    <a:pt x="14936" y="26599"/>
                    <a:pt x="19171" y="28870"/>
                  </a:cubicBezTo>
                  <a:lnTo>
                    <a:pt x="29025" y="34220"/>
                  </a:lnTo>
                  <a:cubicBezTo>
                    <a:pt x="37070" y="38609"/>
                    <a:pt x="39649" y="43728"/>
                    <a:pt x="39649" y="50041"/>
                  </a:cubicBezTo>
                  <a:cubicBezTo>
                    <a:pt x="39687" y="58486"/>
                    <a:pt x="33274" y="65565"/>
                    <a:pt x="24868" y="66362"/>
                  </a:cubicBezTo>
                  <a:close/>
                </a:path>
              </a:pathLst>
            </a:custGeom>
            <a:solidFill>
              <a:schemeClr val="accent1"/>
            </a:solidFill>
            <a:ln w="3834"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5F03B559-5EF7-4F6E-BB76-EAB9318BB11E}"/>
                </a:ext>
              </a:extLst>
            </p:cNvPr>
            <p:cNvSpPr/>
            <p:nvPr/>
          </p:nvSpPr>
          <p:spPr>
            <a:xfrm>
              <a:off x="2142561" y="3572552"/>
              <a:ext cx="99045" cy="47120"/>
            </a:xfrm>
            <a:custGeom>
              <a:avLst/>
              <a:gdLst>
                <a:gd name="connsiteX0" fmla="*/ 96813 w 99045"/>
                <a:gd name="connsiteY0" fmla="*/ 47121 h 47120"/>
                <a:gd name="connsiteX1" fmla="*/ 96813 w 99045"/>
                <a:gd name="connsiteY1" fmla="*/ 47121 h 47120"/>
                <a:gd name="connsiteX2" fmla="*/ 1774 w 99045"/>
                <a:gd name="connsiteY2" fmla="*/ 39037 h 47120"/>
                <a:gd name="connsiteX3" fmla="*/ 388 w 99045"/>
                <a:gd name="connsiteY3" fmla="*/ 38267 h 47120"/>
                <a:gd name="connsiteX4" fmla="*/ 42 w 99045"/>
                <a:gd name="connsiteY4" fmla="*/ 36689 h 47120"/>
                <a:gd name="connsiteX5" fmla="*/ 8202 w 99045"/>
                <a:gd name="connsiteY5" fmla="*/ 1468 h 47120"/>
                <a:gd name="connsiteX6" fmla="*/ 10512 w 99045"/>
                <a:gd name="connsiteY6" fmla="*/ 44 h 47120"/>
                <a:gd name="connsiteX7" fmla="*/ 11978 w 99045"/>
                <a:gd name="connsiteY7" fmla="*/ 2337 h 47120"/>
                <a:gd name="connsiteX8" fmla="*/ 11975 w 99045"/>
                <a:gd name="connsiteY8" fmla="*/ 2353 h 47120"/>
                <a:gd name="connsiteX9" fmla="*/ 4276 w 99045"/>
                <a:gd name="connsiteY9" fmla="*/ 35419 h 47120"/>
                <a:gd name="connsiteX10" fmla="*/ 97121 w 99045"/>
                <a:gd name="connsiteY10" fmla="*/ 43117 h 47120"/>
                <a:gd name="connsiteX11" fmla="*/ 99046 w 99045"/>
                <a:gd name="connsiteY11" fmla="*/ 45042 h 47120"/>
                <a:gd name="connsiteX12" fmla="*/ 97121 w 99045"/>
                <a:gd name="connsiteY12" fmla="*/ 46967 h 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045" h="47120">
                  <a:moveTo>
                    <a:pt x="96813" y="47121"/>
                  </a:moveTo>
                  <a:lnTo>
                    <a:pt x="96813" y="47121"/>
                  </a:lnTo>
                  <a:lnTo>
                    <a:pt x="1774" y="39037"/>
                  </a:lnTo>
                  <a:cubicBezTo>
                    <a:pt x="1216" y="39013"/>
                    <a:pt x="704" y="38728"/>
                    <a:pt x="388" y="38267"/>
                  </a:cubicBezTo>
                  <a:cubicBezTo>
                    <a:pt x="53" y="37815"/>
                    <a:pt x="-74" y="37240"/>
                    <a:pt x="42" y="36689"/>
                  </a:cubicBezTo>
                  <a:lnTo>
                    <a:pt x="8202" y="1468"/>
                  </a:lnTo>
                  <a:cubicBezTo>
                    <a:pt x="8468" y="452"/>
                    <a:pt x="9484" y="-176"/>
                    <a:pt x="10512" y="44"/>
                  </a:cubicBezTo>
                  <a:cubicBezTo>
                    <a:pt x="11551" y="272"/>
                    <a:pt x="12206" y="1299"/>
                    <a:pt x="11978" y="2337"/>
                  </a:cubicBezTo>
                  <a:cubicBezTo>
                    <a:pt x="11978" y="2342"/>
                    <a:pt x="11975" y="2348"/>
                    <a:pt x="11975" y="2353"/>
                  </a:cubicBezTo>
                  <a:lnTo>
                    <a:pt x="4276" y="35419"/>
                  </a:lnTo>
                  <a:lnTo>
                    <a:pt x="97121" y="43117"/>
                  </a:lnTo>
                  <a:cubicBezTo>
                    <a:pt x="98184" y="43117"/>
                    <a:pt x="99046" y="43979"/>
                    <a:pt x="99046" y="45042"/>
                  </a:cubicBezTo>
                  <a:cubicBezTo>
                    <a:pt x="99046" y="46105"/>
                    <a:pt x="98184" y="46967"/>
                    <a:pt x="97121" y="46967"/>
                  </a:cubicBezTo>
                  <a:close/>
                </a:path>
              </a:pathLst>
            </a:custGeom>
            <a:solidFill>
              <a:srgbClr val="D1D3D4"/>
            </a:solidFill>
            <a:ln w="3834"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B33A36EC-9514-42B3-9FA4-9A759F45CA76}"/>
                </a:ext>
              </a:extLst>
            </p:cNvPr>
            <p:cNvSpPr/>
            <p:nvPr/>
          </p:nvSpPr>
          <p:spPr>
            <a:xfrm>
              <a:off x="2149632" y="3574020"/>
              <a:ext cx="87865" cy="34489"/>
            </a:xfrm>
            <a:custGeom>
              <a:avLst/>
              <a:gdLst>
                <a:gd name="connsiteX0" fmla="*/ 1939 w 87865"/>
                <a:gd name="connsiteY0" fmla="*/ 34490 h 34489"/>
                <a:gd name="connsiteX1" fmla="*/ 400 w 87865"/>
                <a:gd name="connsiteY1" fmla="*/ 33720 h 34489"/>
                <a:gd name="connsiteX2" fmla="*/ 746 w 87865"/>
                <a:gd name="connsiteY2" fmla="*/ 31026 h 34489"/>
                <a:gd name="connsiteX3" fmla="*/ 24304 w 87865"/>
                <a:gd name="connsiteY3" fmla="*/ 16321 h 34489"/>
                <a:gd name="connsiteX4" fmla="*/ 33350 w 87865"/>
                <a:gd name="connsiteY4" fmla="*/ 14435 h 34489"/>
                <a:gd name="connsiteX5" fmla="*/ 40702 w 87865"/>
                <a:gd name="connsiteY5" fmla="*/ 20363 h 34489"/>
                <a:gd name="connsiteX6" fmla="*/ 45552 w 87865"/>
                <a:gd name="connsiteY6" fmla="*/ 24867 h 34489"/>
                <a:gd name="connsiteX7" fmla="*/ 54675 w 87865"/>
                <a:gd name="connsiteY7" fmla="*/ 22711 h 34489"/>
                <a:gd name="connsiteX8" fmla="*/ 84392 w 87865"/>
                <a:gd name="connsiteY8" fmla="*/ 770 h 34489"/>
                <a:gd name="connsiteX9" fmla="*/ 87086 w 87865"/>
                <a:gd name="connsiteY9" fmla="*/ 385 h 34489"/>
                <a:gd name="connsiteX10" fmla="*/ 87509 w 87865"/>
                <a:gd name="connsiteY10" fmla="*/ 3080 h 34489"/>
                <a:gd name="connsiteX11" fmla="*/ 56484 w 87865"/>
                <a:gd name="connsiteY11" fmla="*/ 26175 h 34489"/>
                <a:gd name="connsiteX12" fmla="*/ 44243 w 87865"/>
                <a:gd name="connsiteY12" fmla="*/ 28562 h 34489"/>
                <a:gd name="connsiteX13" fmla="*/ 37661 w 87865"/>
                <a:gd name="connsiteY13" fmla="*/ 22788 h 34489"/>
                <a:gd name="connsiteX14" fmla="*/ 32464 w 87865"/>
                <a:gd name="connsiteY14" fmla="*/ 18284 h 34489"/>
                <a:gd name="connsiteX15" fmla="*/ 25998 w 87865"/>
                <a:gd name="connsiteY15" fmla="*/ 19863 h 34489"/>
                <a:gd name="connsiteX16" fmla="*/ 2902 w 87865"/>
                <a:gd name="connsiteY16" fmla="*/ 34182 h 34489"/>
                <a:gd name="connsiteX17" fmla="*/ 1939 w 87865"/>
                <a:gd name="connsiteY17" fmla="*/ 34490 h 3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7865" h="34489">
                  <a:moveTo>
                    <a:pt x="1939" y="34490"/>
                  </a:moveTo>
                  <a:cubicBezTo>
                    <a:pt x="1335" y="34484"/>
                    <a:pt x="765" y="34200"/>
                    <a:pt x="400" y="33720"/>
                  </a:cubicBezTo>
                  <a:cubicBezTo>
                    <a:pt x="-247" y="32880"/>
                    <a:pt x="-93" y="31675"/>
                    <a:pt x="746" y="31026"/>
                  </a:cubicBezTo>
                  <a:cubicBezTo>
                    <a:pt x="8114" y="25388"/>
                    <a:pt x="16001" y="20465"/>
                    <a:pt x="24304" y="16321"/>
                  </a:cubicBezTo>
                  <a:cubicBezTo>
                    <a:pt x="27006" y="14655"/>
                    <a:pt x="30205" y="13988"/>
                    <a:pt x="33350" y="14435"/>
                  </a:cubicBezTo>
                  <a:cubicBezTo>
                    <a:pt x="36418" y="15495"/>
                    <a:pt x="39016" y="17591"/>
                    <a:pt x="40702" y="20363"/>
                  </a:cubicBezTo>
                  <a:cubicBezTo>
                    <a:pt x="41891" y="22268"/>
                    <a:pt x="43566" y="23822"/>
                    <a:pt x="45552" y="24867"/>
                  </a:cubicBezTo>
                  <a:cubicBezTo>
                    <a:pt x="48759" y="25418"/>
                    <a:pt x="52054" y="24640"/>
                    <a:pt x="54675" y="22711"/>
                  </a:cubicBezTo>
                  <a:cubicBezTo>
                    <a:pt x="65145" y="17168"/>
                    <a:pt x="77001" y="10894"/>
                    <a:pt x="84392" y="770"/>
                  </a:cubicBezTo>
                  <a:cubicBezTo>
                    <a:pt x="85031" y="-80"/>
                    <a:pt x="86235" y="-253"/>
                    <a:pt x="87086" y="385"/>
                  </a:cubicBezTo>
                  <a:cubicBezTo>
                    <a:pt x="87929" y="1022"/>
                    <a:pt x="88118" y="2214"/>
                    <a:pt x="87509" y="3080"/>
                  </a:cubicBezTo>
                  <a:cubicBezTo>
                    <a:pt x="79580" y="13858"/>
                    <a:pt x="67301" y="20363"/>
                    <a:pt x="56484" y="26175"/>
                  </a:cubicBezTo>
                  <a:cubicBezTo>
                    <a:pt x="52943" y="28708"/>
                    <a:pt x="48478" y="29579"/>
                    <a:pt x="44243" y="28562"/>
                  </a:cubicBezTo>
                  <a:cubicBezTo>
                    <a:pt x="41537" y="27315"/>
                    <a:pt x="39251" y="25309"/>
                    <a:pt x="37661" y="22788"/>
                  </a:cubicBezTo>
                  <a:cubicBezTo>
                    <a:pt x="36044" y="20709"/>
                    <a:pt x="34543" y="18939"/>
                    <a:pt x="32464" y="18284"/>
                  </a:cubicBezTo>
                  <a:cubicBezTo>
                    <a:pt x="30193" y="18075"/>
                    <a:pt x="27918" y="18631"/>
                    <a:pt x="25998" y="19863"/>
                  </a:cubicBezTo>
                  <a:cubicBezTo>
                    <a:pt x="17849" y="23866"/>
                    <a:pt x="10112" y="28662"/>
                    <a:pt x="2902" y="34182"/>
                  </a:cubicBezTo>
                  <a:cubicBezTo>
                    <a:pt x="2613" y="34370"/>
                    <a:pt x="2282" y="34477"/>
                    <a:pt x="1939" y="34490"/>
                  </a:cubicBezTo>
                  <a:close/>
                </a:path>
              </a:pathLst>
            </a:custGeom>
            <a:solidFill>
              <a:srgbClr val="D1D3D4"/>
            </a:solidFill>
            <a:ln w="3834" cap="flat">
              <a:noFill/>
              <a:prstDash val="solid"/>
              <a:miter/>
            </a:ln>
          </p:spPr>
          <p:txBody>
            <a:bodyPr rtlCol="0" anchor="ctr"/>
            <a:lstStyle/>
            <a:p>
              <a:endParaRPr lang="zh-CN" altLang="en-US"/>
            </a:p>
          </p:txBody>
        </p:sp>
      </p:grpSp>
      <p:sp>
        <p:nvSpPr>
          <p:cNvPr id="21" name="椭圆 20">
            <a:extLst>
              <a:ext uri="{FF2B5EF4-FFF2-40B4-BE49-F238E27FC236}">
                <a16:creationId xmlns:a16="http://schemas.microsoft.com/office/drawing/2014/main" id="{5EFC4613-2E96-456C-9DC5-62FF0D3E5C8C}"/>
              </a:ext>
            </a:extLst>
          </p:cNvPr>
          <p:cNvSpPr/>
          <p:nvPr/>
        </p:nvSpPr>
        <p:spPr>
          <a:xfrm>
            <a:off x="5186863" y="3238500"/>
            <a:ext cx="1821773" cy="1821773"/>
          </a:xfrm>
          <a:prstGeom prst="ellipse">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grpSp>
        <p:nvGrpSpPr>
          <p:cNvPr id="252" name="组合 251">
            <a:extLst>
              <a:ext uri="{FF2B5EF4-FFF2-40B4-BE49-F238E27FC236}">
                <a16:creationId xmlns:a16="http://schemas.microsoft.com/office/drawing/2014/main" id="{6FA97526-5CD7-47DF-B003-98298F4BE2FF}"/>
              </a:ext>
            </a:extLst>
          </p:cNvPr>
          <p:cNvGrpSpPr/>
          <p:nvPr/>
        </p:nvGrpSpPr>
        <p:grpSpPr>
          <a:xfrm>
            <a:off x="5510426" y="3383837"/>
            <a:ext cx="1212289" cy="1536171"/>
            <a:chOff x="5743211" y="3433657"/>
            <a:chExt cx="779191" cy="987364"/>
          </a:xfrm>
        </p:grpSpPr>
        <p:sp>
          <p:nvSpPr>
            <p:cNvPr id="129" name="任意多边形: 形状 128">
              <a:extLst>
                <a:ext uri="{FF2B5EF4-FFF2-40B4-BE49-F238E27FC236}">
                  <a16:creationId xmlns:a16="http://schemas.microsoft.com/office/drawing/2014/main" id="{9BBE931E-C1C2-4AA4-8211-21C02CCBDB6E}"/>
                </a:ext>
              </a:extLst>
            </p:cNvPr>
            <p:cNvSpPr/>
            <p:nvPr/>
          </p:nvSpPr>
          <p:spPr>
            <a:xfrm>
              <a:off x="5810852" y="3435519"/>
              <a:ext cx="602773" cy="745613"/>
            </a:xfrm>
            <a:custGeom>
              <a:avLst/>
              <a:gdLst>
                <a:gd name="connsiteX0" fmla="*/ 590281 w 602773"/>
                <a:gd name="connsiteY0" fmla="*/ 216681 h 745613"/>
                <a:gd name="connsiteX1" fmla="*/ 252658 w 602773"/>
                <a:gd name="connsiteY1" fmla="*/ 3929 h 745613"/>
                <a:gd name="connsiteX2" fmla="*/ 298 w 602773"/>
                <a:gd name="connsiteY2" fmla="*/ 287585 h 745613"/>
                <a:gd name="connsiteX3" fmla="*/ 28 w 602773"/>
                <a:gd name="connsiteY3" fmla="*/ 299133 h 745613"/>
                <a:gd name="connsiteX4" fmla="*/ 113775 w 602773"/>
                <a:gd name="connsiteY4" fmla="*/ 538675 h 745613"/>
                <a:gd name="connsiteX5" fmla="*/ 177828 w 602773"/>
                <a:gd name="connsiteY5" fmla="*/ 669282 h 745613"/>
                <a:gd name="connsiteX6" fmla="*/ 177828 w 602773"/>
                <a:gd name="connsiteY6" fmla="*/ 669282 h 745613"/>
                <a:gd name="connsiteX7" fmla="*/ 177828 w 602773"/>
                <a:gd name="connsiteY7" fmla="*/ 745614 h 745613"/>
                <a:gd name="connsiteX8" fmla="*/ 424799 w 602773"/>
                <a:gd name="connsiteY8" fmla="*/ 745614 h 745613"/>
                <a:gd name="connsiteX9" fmla="*/ 424799 w 602773"/>
                <a:gd name="connsiteY9" fmla="*/ 667203 h 745613"/>
                <a:gd name="connsiteX10" fmla="*/ 424799 w 602773"/>
                <a:gd name="connsiteY10" fmla="*/ 667203 h 745613"/>
                <a:gd name="connsiteX11" fmla="*/ 494510 w 602773"/>
                <a:gd name="connsiteY11" fmla="*/ 533863 h 745613"/>
                <a:gd name="connsiteX12" fmla="*/ 590281 w 602773"/>
                <a:gd name="connsiteY12" fmla="*/ 216681 h 74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73" h="745613">
                  <a:moveTo>
                    <a:pt x="590281" y="216681"/>
                  </a:moveTo>
                  <a:cubicBezTo>
                    <a:pt x="547496" y="70768"/>
                    <a:pt x="402746" y="-20444"/>
                    <a:pt x="252658" y="3929"/>
                  </a:cubicBezTo>
                  <a:cubicBezTo>
                    <a:pt x="113852" y="25562"/>
                    <a:pt x="5725" y="147162"/>
                    <a:pt x="298" y="287585"/>
                  </a:cubicBezTo>
                  <a:cubicBezTo>
                    <a:pt x="298" y="291434"/>
                    <a:pt x="67" y="295283"/>
                    <a:pt x="28" y="299133"/>
                  </a:cubicBezTo>
                  <a:cubicBezTo>
                    <a:pt x="-1204" y="396867"/>
                    <a:pt x="37867" y="476393"/>
                    <a:pt x="113775" y="538675"/>
                  </a:cubicBezTo>
                  <a:cubicBezTo>
                    <a:pt x="155425" y="572818"/>
                    <a:pt x="176480" y="615969"/>
                    <a:pt x="177828" y="669282"/>
                  </a:cubicBezTo>
                  <a:lnTo>
                    <a:pt x="177828" y="669282"/>
                  </a:lnTo>
                  <a:lnTo>
                    <a:pt x="177828" y="745614"/>
                  </a:lnTo>
                  <a:lnTo>
                    <a:pt x="424799" y="745614"/>
                  </a:lnTo>
                  <a:lnTo>
                    <a:pt x="424799" y="667203"/>
                  </a:lnTo>
                  <a:lnTo>
                    <a:pt x="424799" y="667203"/>
                  </a:lnTo>
                  <a:cubicBezTo>
                    <a:pt x="426916" y="612197"/>
                    <a:pt x="451090" y="569162"/>
                    <a:pt x="494510" y="533863"/>
                  </a:cubicBezTo>
                  <a:cubicBezTo>
                    <a:pt x="586905" y="456743"/>
                    <a:pt x="624555" y="332048"/>
                    <a:pt x="590281" y="216681"/>
                  </a:cubicBezTo>
                  <a:close/>
                </a:path>
              </a:pathLst>
            </a:custGeom>
            <a:solidFill>
              <a:srgbClr val="FFFFFF"/>
            </a:solidFill>
            <a:ln w="3834"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982707C4-5E09-41C7-82B0-A895096DFA24}"/>
                </a:ext>
              </a:extLst>
            </p:cNvPr>
            <p:cNvSpPr/>
            <p:nvPr/>
          </p:nvSpPr>
          <p:spPr>
            <a:xfrm>
              <a:off x="5809012" y="3433657"/>
              <a:ext cx="606568" cy="749169"/>
            </a:xfrm>
            <a:custGeom>
              <a:avLst/>
              <a:gdLst>
                <a:gd name="connsiteX0" fmla="*/ 428641 w 606568"/>
                <a:gd name="connsiteY0" fmla="*/ 749169 h 749169"/>
                <a:gd name="connsiteX1" fmla="*/ 177820 w 606568"/>
                <a:gd name="connsiteY1" fmla="*/ 749169 h 749169"/>
                <a:gd name="connsiteX2" fmla="*/ 177820 w 606568"/>
                <a:gd name="connsiteY2" fmla="*/ 670990 h 749169"/>
                <a:gd name="connsiteX3" fmla="*/ 114460 w 606568"/>
                <a:gd name="connsiteY3" fmla="*/ 541807 h 749169"/>
                <a:gd name="connsiteX4" fmla="*/ 20 w 606568"/>
                <a:gd name="connsiteY4" fmla="*/ 300764 h 749169"/>
                <a:gd name="connsiteX5" fmla="*/ 290 w 606568"/>
                <a:gd name="connsiteY5" fmla="*/ 289216 h 749169"/>
                <a:gd name="connsiteX6" fmla="*/ 254344 w 606568"/>
                <a:gd name="connsiteY6" fmla="*/ 3751 h 749169"/>
                <a:gd name="connsiteX7" fmla="*/ 593968 w 606568"/>
                <a:gd name="connsiteY7" fmla="*/ 217965 h 749169"/>
                <a:gd name="connsiteX8" fmla="*/ 497736 w 606568"/>
                <a:gd name="connsiteY8" fmla="*/ 537188 h 749169"/>
                <a:gd name="connsiteX9" fmla="*/ 428756 w 606568"/>
                <a:gd name="connsiteY9" fmla="*/ 668064 h 749169"/>
                <a:gd name="connsiteX10" fmla="*/ 428756 w 606568"/>
                <a:gd name="connsiteY10" fmla="*/ 749169 h 749169"/>
                <a:gd name="connsiteX11" fmla="*/ 181669 w 606568"/>
                <a:gd name="connsiteY11" fmla="*/ 745320 h 749169"/>
                <a:gd name="connsiteX12" fmla="*/ 424791 w 606568"/>
                <a:gd name="connsiteY12" fmla="*/ 745320 h 749169"/>
                <a:gd name="connsiteX13" fmla="*/ 424791 w 606568"/>
                <a:gd name="connsiteY13" fmla="*/ 668873 h 749169"/>
                <a:gd name="connsiteX14" fmla="*/ 495234 w 606568"/>
                <a:gd name="connsiteY14" fmla="*/ 534147 h 749169"/>
                <a:gd name="connsiteX15" fmla="*/ 602745 w 606568"/>
                <a:gd name="connsiteY15" fmla="*/ 306037 h 749169"/>
                <a:gd name="connsiteX16" fmla="*/ 590350 w 606568"/>
                <a:gd name="connsiteY16" fmla="*/ 219004 h 749169"/>
                <a:gd name="connsiteX17" fmla="*/ 254844 w 606568"/>
                <a:gd name="connsiteY17" fmla="*/ 7639 h 749169"/>
                <a:gd name="connsiteX18" fmla="*/ 4139 w 606568"/>
                <a:gd name="connsiteY18" fmla="*/ 289447 h 749169"/>
                <a:gd name="connsiteX19" fmla="*/ 3870 w 606568"/>
                <a:gd name="connsiteY19" fmla="*/ 300994 h 749169"/>
                <a:gd name="connsiteX20" fmla="*/ 116924 w 606568"/>
                <a:gd name="connsiteY20" fmla="*/ 538997 h 749169"/>
                <a:gd name="connsiteX21" fmla="*/ 181631 w 606568"/>
                <a:gd name="connsiteY21" fmla="*/ 669181 h 749169"/>
                <a:gd name="connsiteX22" fmla="*/ 181631 w 606568"/>
                <a:gd name="connsiteY22" fmla="*/ 669181 h 749169"/>
                <a:gd name="connsiteX23" fmla="*/ 181631 w 606568"/>
                <a:gd name="connsiteY23" fmla="*/ 671105 h 74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6568" h="749169">
                  <a:moveTo>
                    <a:pt x="428641" y="749169"/>
                  </a:moveTo>
                  <a:lnTo>
                    <a:pt x="177820" y="749169"/>
                  </a:lnTo>
                  <a:lnTo>
                    <a:pt x="177820" y="670990"/>
                  </a:lnTo>
                  <a:cubicBezTo>
                    <a:pt x="176511" y="617908"/>
                    <a:pt x="155763" y="575681"/>
                    <a:pt x="114460" y="541807"/>
                  </a:cubicBezTo>
                  <a:cubicBezTo>
                    <a:pt x="37474" y="478486"/>
                    <a:pt x="-1019" y="397420"/>
                    <a:pt x="20" y="300764"/>
                  </a:cubicBezTo>
                  <a:cubicBezTo>
                    <a:pt x="20" y="296914"/>
                    <a:pt x="20" y="293065"/>
                    <a:pt x="290" y="289216"/>
                  </a:cubicBezTo>
                  <a:cubicBezTo>
                    <a:pt x="5756" y="148177"/>
                    <a:pt x="114922" y="25461"/>
                    <a:pt x="254344" y="3751"/>
                  </a:cubicBezTo>
                  <a:cubicBezTo>
                    <a:pt x="406854" y="-19884"/>
                    <a:pt x="549586" y="70152"/>
                    <a:pt x="593968" y="217965"/>
                  </a:cubicBezTo>
                  <a:cubicBezTo>
                    <a:pt x="628493" y="334041"/>
                    <a:pt x="590662" y="459532"/>
                    <a:pt x="497736" y="537188"/>
                  </a:cubicBezTo>
                  <a:cubicBezTo>
                    <a:pt x="453623" y="573025"/>
                    <a:pt x="431066" y="615829"/>
                    <a:pt x="428756" y="668064"/>
                  </a:cubicBezTo>
                  <a:lnTo>
                    <a:pt x="428756" y="749169"/>
                  </a:lnTo>
                  <a:close/>
                  <a:moveTo>
                    <a:pt x="181669" y="745320"/>
                  </a:moveTo>
                  <a:lnTo>
                    <a:pt x="424791" y="745320"/>
                  </a:lnTo>
                  <a:lnTo>
                    <a:pt x="424791" y="668873"/>
                  </a:lnTo>
                  <a:cubicBezTo>
                    <a:pt x="426870" y="614982"/>
                    <a:pt x="449927" y="570946"/>
                    <a:pt x="495234" y="534147"/>
                  </a:cubicBezTo>
                  <a:cubicBezTo>
                    <a:pt x="563686" y="478251"/>
                    <a:pt x="603203" y="394409"/>
                    <a:pt x="602745" y="306037"/>
                  </a:cubicBezTo>
                  <a:cubicBezTo>
                    <a:pt x="602976" y="276570"/>
                    <a:pt x="598799" y="247235"/>
                    <a:pt x="590350" y="219004"/>
                  </a:cubicBezTo>
                  <a:cubicBezTo>
                    <a:pt x="548031" y="73863"/>
                    <a:pt x="404032" y="-16855"/>
                    <a:pt x="254844" y="7639"/>
                  </a:cubicBezTo>
                  <a:cubicBezTo>
                    <a:pt x="117309" y="29079"/>
                    <a:pt x="9528" y="150063"/>
                    <a:pt x="4139" y="289447"/>
                  </a:cubicBezTo>
                  <a:cubicBezTo>
                    <a:pt x="4139" y="293296"/>
                    <a:pt x="3908" y="297145"/>
                    <a:pt x="3870" y="300994"/>
                  </a:cubicBezTo>
                  <a:cubicBezTo>
                    <a:pt x="2676" y="396419"/>
                    <a:pt x="40708" y="476484"/>
                    <a:pt x="116924" y="538997"/>
                  </a:cubicBezTo>
                  <a:cubicBezTo>
                    <a:pt x="158650" y="573256"/>
                    <a:pt x="179822" y="615983"/>
                    <a:pt x="181631" y="669181"/>
                  </a:cubicBezTo>
                  <a:lnTo>
                    <a:pt x="181631" y="669181"/>
                  </a:lnTo>
                  <a:lnTo>
                    <a:pt x="181631" y="671105"/>
                  </a:lnTo>
                  <a:close/>
                </a:path>
              </a:pathLst>
            </a:custGeom>
            <a:solidFill>
              <a:srgbClr val="231F20"/>
            </a:solidFill>
            <a:ln w="3834"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52929B68-CE2D-4FA6-ADDA-E54D2BB7D3EA}"/>
                </a:ext>
              </a:extLst>
            </p:cNvPr>
            <p:cNvSpPr/>
            <p:nvPr/>
          </p:nvSpPr>
          <p:spPr>
            <a:xfrm>
              <a:off x="5990758" y="4139830"/>
              <a:ext cx="242929" cy="3849"/>
            </a:xfrm>
            <a:custGeom>
              <a:avLst/>
              <a:gdLst>
                <a:gd name="connsiteX0" fmla="*/ 0 w 242929"/>
                <a:gd name="connsiteY0" fmla="*/ 0 h 3849"/>
                <a:gd name="connsiteX1" fmla="*/ 242930 w 242929"/>
                <a:gd name="connsiteY1" fmla="*/ 0 h 3849"/>
                <a:gd name="connsiteX2" fmla="*/ 242930 w 242929"/>
                <a:gd name="connsiteY2" fmla="*/ 3849 h 3849"/>
                <a:gd name="connsiteX3" fmla="*/ 0 w 242929"/>
                <a:gd name="connsiteY3" fmla="*/ 3849 h 3849"/>
              </a:gdLst>
              <a:ahLst/>
              <a:cxnLst>
                <a:cxn ang="0">
                  <a:pos x="connsiteX0" y="connsiteY0"/>
                </a:cxn>
                <a:cxn ang="0">
                  <a:pos x="connsiteX1" y="connsiteY1"/>
                </a:cxn>
                <a:cxn ang="0">
                  <a:pos x="connsiteX2" y="connsiteY2"/>
                </a:cxn>
                <a:cxn ang="0">
                  <a:pos x="connsiteX3" y="connsiteY3"/>
                </a:cxn>
              </a:cxnLst>
              <a:rect l="l" t="t" r="r" b="b"/>
              <a:pathLst>
                <a:path w="242929" h="3849">
                  <a:moveTo>
                    <a:pt x="0" y="0"/>
                  </a:moveTo>
                  <a:lnTo>
                    <a:pt x="242930" y="0"/>
                  </a:lnTo>
                  <a:lnTo>
                    <a:pt x="242930" y="3849"/>
                  </a:lnTo>
                  <a:lnTo>
                    <a:pt x="0" y="3849"/>
                  </a:lnTo>
                  <a:close/>
                </a:path>
              </a:pathLst>
            </a:custGeom>
            <a:solidFill>
              <a:srgbClr val="D1D3D4"/>
            </a:solidFill>
            <a:ln w="3834"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47AF006F-6E82-41A1-A561-92E6A55946D8}"/>
                </a:ext>
              </a:extLst>
            </p:cNvPr>
            <p:cNvSpPr/>
            <p:nvPr/>
          </p:nvSpPr>
          <p:spPr>
            <a:xfrm>
              <a:off x="5990758" y="4100952"/>
              <a:ext cx="242929" cy="3849"/>
            </a:xfrm>
            <a:custGeom>
              <a:avLst/>
              <a:gdLst>
                <a:gd name="connsiteX0" fmla="*/ 0 w 242929"/>
                <a:gd name="connsiteY0" fmla="*/ 0 h 3849"/>
                <a:gd name="connsiteX1" fmla="*/ 242930 w 242929"/>
                <a:gd name="connsiteY1" fmla="*/ 0 h 3849"/>
                <a:gd name="connsiteX2" fmla="*/ 242930 w 242929"/>
                <a:gd name="connsiteY2" fmla="*/ 3849 h 3849"/>
                <a:gd name="connsiteX3" fmla="*/ 0 w 242929"/>
                <a:gd name="connsiteY3" fmla="*/ 3849 h 3849"/>
              </a:gdLst>
              <a:ahLst/>
              <a:cxnLst>
                <a:cxn ang="0">
                  <a:pos x="connsiteX0" y="connsiteY0"/>
                </a:cxn>
                <a:cxn ang="0">
                  <a:pos x="connsiteX1" y="connsiteY1"/>
                </a:cxn>
                <a:cxn ang="0">
                  <a:pos x="connsiteX2" y="connsiteY2"/>
                </a:cxn>
                <a:cxn ang="0">
                  <a:pos x="connsiteX3" y="connsiteY3"/>
                </a:cxn>
              </a:cxnLst>
              <a:rect l="l" t="t" r="r" b="b"/>
              <a:pathLst>
                <a:path w="242929" h="3849">
                  <a:moveTo>
                    <a:pt x="0" y="0"/>
                  </a:moveTo>
                  <a:lnTo>
                    <a:pt x="242930" y="0"/>
                  </a:lnTo>
                  <a:lnTo>
                    <a:pt x="242930" y="3849"/>
                  </a:lnTo>
                  <a:lnTo>
                    <a:pt x="0" y="3849"/>
                  </a:lnTo>
                  <a:close/>
                </a:path>
              </a:pathLst>
            </a:custGeom>
            <a:solidFill>
              <a:srgbClr val="D1D3D4"/>
            </a:solidFill>
            <a:ln w="3834"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2D1C9C95-5414-4060-9543-E1C67C85920B}"/>
                </a:ext>
              </a:extLst>
            </p:cNvPr>
            <p:cNvSpPr/>
            <p:nvPr/>
          </p:nvSpPr>
          <p:spPr>
            <a:xfrm>
              <a:off x="5952227" y="3534518"/>
              <a:ext cx="268536" cy="268614"/>
            </a:xfrm>
            <a:custGeom>
              <a:avLst/>
              <a:gdLst>
                <a:gd name="connsiteX0" fmla="*/ 39 w 268536"/>
                <a:gd name="connsiteY0" fmla="*/ 100552 h 268614"/>
                <a:gd name="connsiteX1" fmla="*/ 6197 w 268536"/>
                <a:gd name="connsiteY1" fmla="*/ 82576 h 268614"/>
                <a:gd name="connsiteX2" fmla="*/ 9816 w 268536"/>
                <a:gd name="connsiteY2" fmla="*/ 73376 h 268614"/>
                <a:gd name="connsiteX3" fmla="*/ 19324 w 268536"/>
                <a:gd name="connsiteY3" fmla="*/ 67525 h 268614"/>
                <a:gd name="connsiteX4" fmla="*/ 33835 w 268536"/>
                <a:gd name="connsiteY4" fmla="*/ 69873 h 268614"/>
                <a:gd name="connsiteX5" fmla="*/ 41534 w 268536"/>
                <a:gd name="connsiteY5" fmla="*/ 70874 h 268614"/>
                <a:gd name="connsiteX6" fmla="*/ 46923 w 268536"/>
                <a:gd name="connsiteY6" fmla="*/ 69142 h 268614"/>
                <a:gd name="connsiteX7" fmla="*/ 63090 w 268536"/>
                <a:gd name="connsiteY7" fmla="*/ 52705 h 268614"/>
                <a:gd name="connsiteX8" fmla="*/ 64745 w 268536"/>
                <a:gd name="connsiteY8" fmla="*/ 45007 h 268614"/>
                <a:gd name="connsiteX9" fmla="*/ 60896 w 268536"/>
                <a:gd name="connsiteY9" fmla="*/ 27415 h 268614"/>
                <a:gd name="connsiteX10" fmla="*/ 60242 w 268536"/>
                <a:gd name="connsiteY10" fmla="*/ 20487 h 268614"/>
                <a:gd name="connsiteX11" fmla="*/ 62513 w 268536"/>
                <a:gd name="connsiteY11" fmla="*/ 16021 h 268614"/>
                <a:gd name="connsiteX12" fmla="*/ 91575 w 268536"/>
                <a:gd name="connsiteY12" fmla="*/ 2780 h 268614"/>
                <a:gd name="connsiteX13" fmla="*/ 99851 w 268536"/>
                <a:gd name="connsiteY13" fmla="*/ 5782 h 268614"/>
                <a:gd name="connsiteX14" fmla="*/ 111014 w 268536"/>
                <a:gd name="connsiteY14" fmla="*/ 21179 h 268614"/>
                <a:gd name="connsiteX15" fmla="*/ 122562 w 268536"/>
                <a:gd name="connsiteY15" fmla="*/ 26953 h 268614"/>
                <a:gd name="connsiteX16" fmla="*/ 141808 w 268536"/>
                <a:gd name="connsiteY16" fmla="*/ 26068 h 268614"/>
                <a:gd name="connsiteX17" fmla="*/ 147621 w 268536"/>
                <a:gd name="connsiteY17" fmla="*/ 22565 h 268614"/>
                <a:gd name="connsiteX18" fmla="*/ 154319 w 268536"/>
                <a:gd name="connsiteY18" fmla="*/ 12288 h 268614"/>
                <a:gd name="connsiteX19" fmla="*/ 160208 w 268536"/>
                <a:gd name="connsiteY19" fmla="*/ 3511 h 268614"/>
                <a:gd name="connsiteX20" fmla="*/ 169062 w 268536"/>
                <a:gd name="connsiteY20" fmla="*/ 470 h 268614"/>
                <a:gd name="connsiteX21" fmla="*/ 195660 w 268536"/>
                <a:gd name="connsiteY21" fmla="*/ 10055 h 268614"/>
                <a:gd name="connsiteX22" fmla="*/ 200472 w 268536"/>
                <a:gd name="connsiteY22" fmla="*/ 18639 h 268614"/>
                <a:gd name="connsiteX23" fmla="*/ 198085 w 268536"/>
                <a:gd name="connsiteY23" fmla="*/ 33382 h 268614"/>
                <a:gd name="connsiteX24" fmla="*/ 197200 w 268536"/>
                <a:gd name="connsiteY24" fmla="*/ 40349 h 268614"/>
                <a:gd name="connsiteX25" fmla="*/ 200164 w 268536"/>
                <a:gd name="connsiteY25" fmla="*/ 48510 h 268614"/>
                <a:gd name="connsiteX26" fmla="*/ 214137 w 268536"/>
                <a:gd name="connsiteY26" fmla="*/ 61905 h 268614"/>
                <a:gd name="connsiteX27" fmla="*/ 224569 w 268536"/>
                <a:gd name="connsiteY27" fmla="*/ 64869 h 268614"/>
                <a:gd name="connsiteX28" fmla="*/ 243815 w 268536"/>
                <a:gd name="connsiteY28" fmla="*/ 60558 h 268614"/>
                <a:gd name="connsiteX29" fmla="*/ 254478 w 268536"/>
                <a:gd name="connsiteY29" fmla="*/ 65639 h 268614"/>
                <a:gd name="connsiteX30" fmla="*/ 264948 w 268536"/>
                <a:gd name="connsiteY30" fmla="*/ 88735 h 268614"/>
                <a:gd name="connsiteX31" fmla="*/ 262076 w 268536"/>
                <a:gd name="connsiteY31" fmla="*/ 101201 h 268614"/>
                <a:gd name="connsiteX32" fmla="*/ 261676 w 268536"/>
                <a:gd name="connsiteY32" fmla="*/ 101437 h 268614"/>
                <a:gd name="connsiteX33" fmla="*/ 251514 w 268536"/>
                <a:gd name="connsiteY33" fmla="*/ 108751 h 268614"/>
                <a:gd name="connsiteX34" fmla="*/ 244508 w 268536"/>
                <a:gd name="connsiteY34" fmla="*/ 114371 h 268614"/>
                <a:gd name="connsiteX35" fmla="*/ 241544 w 268536"/>
                <a:gd name="connsiteY35" fmla="*/ 120992 h 268614"/>
                <a:gd name="connsiteX36" fmla="*/ 242083 w 268536"/>
                <a:gd name="connsiteY36" fmla="*/ 140970 h 268614"/>
                <a:gd name="connsiteX37" fmla="*/ 247433 w 268536"/>
                <a:gd name="connsiteY37" fmla="*/ 149823 h 268614"/>
                <a:gd name="connsiteX38" fmla="*/ 258365 w 268536"/>
                <a:gd name="connsiteY38" fmla="*/ 156290 h 268614"/>
                <a:gd name="connsiteX39" fmla="*/ 264948 w 268536"/>
                <a:gd name="connsiteY39" fmla="*/ 160717 h 268614"/>
                <a:gd name="connsiteX40" fmla="*/ 267912 w 268536"/>
                <a:gd name="connsiteY40" fmla="*/ 170263 h 268614"/>
                <a:gd name="connsiteX41" fmla="*/ 258904 w 268536"/>
                <a:gd name="connsiteY41" fmla="*/ 194283 h 268614"/>
                <a:gd name="connsiteX42" fmla="*/ 256941 w 268536"/>
                <a:gd name="connsiteY42" fmla="*/ 197709 h 268614"/>
                <a:gd name="connsiteX43" fmla="*/ 249474 w 268536"/>
                <a:gd name="connsiteY43" fmla="*/ 201212 h 268614"/>
                <a:gd name="connsiteX44" fmla="*/ 232152 w 268536"/>
                <a:gd name="connsiteY44" fmla="*/ 198325 h 268614"/>
                <a:gd name="connsiteX45" fmla="*/ 230843 w 268536"/>
                <a:gd name="connsiteY45" fmla="*/ 198325 h 268614"/>
                <a:gd name="connsiteX46" fmla="*/ 217601 w 268536"/>
                <a:gd name="connsiteY46" fmla="*/ 202944 h 268614"/>
                <a:gd name="connsiteX47" fmla="*/ 207131 w 268536"/>
                <a:gd name="connsiteY47" fmla="*/ 213953 h 268614"/>
                <a:gd name="connsiteX48" fmla="*/ 203936 w 268536"/>
                <a:gd name="connsiteY48" fmla="*/ 226501 h 268614"/>
                <a:gd name="connsiteX49" fmla="*/ 207786 w 268536"/>
                <a:gd name="connsiteY49" fmla="*/ 243361 h 268614"/>
                <a:gd name="connsiteX50" fmla="*/ 202358 w 268536"/>
                <a:gd name="connsiteY50" fmla="*/ 254601 h 268614"/>
                <a:gd name="connsiteX51" fmla="*/ 178569 w 268536"/>
                <a:gd name="connsiteY51" fmla="*/ 265302 h 268614"/>
                <a:gd name="connsiteX52" fmla="*/ 168034 w 268536"/>
                <a:gd name="connsiteY52" fmla="*/ 262554 h 268614"/>
                <a:gd name="connsiteX53" fmla="*/ 168022 w 268536"/>
                <a:gd name="connsiteY53" fmla="*/ 262531 h 268614"/>
                <a:gd name="connsiteX54" fmla="*/ 159207 w 268536"/>
                <a:gd name="connsiteY54" fmla="*/ 250483 h 268614"/>
                <a:gd name="connsiteX55" fmla="*/ 140731 w 268536"/>
                <a:gd name="connsiteY55" fmla="*/ 241514 h 268614"/>
                <a:gd name="connsiteX56" fmla="*/ 128220 w 268536"/>
                <a:gd name="connsiteY56" fmla="*/ 242245 h 268614"/>
                <a:gd name="connsiteX57" fmla="*/ 118443 w 268536"/>
                <a:gd name="connsiteY57" fmla="*/ 247942 h 268614"/>
                <a:gd name="connsiteX58" fmla="*/ 110745 w 268536"/>
                <a:gd name="connsiteY58" fmla="*/ 260529 h 268614"/>
                <a:gd name="connsiteX59" fmla="*/ 105933 w 268536"/>
                <a:gd name="connsiteY59" fmla="*/ 266496 h 268614"/>
                <a:gd name="connsiteX60" fmla="*/ 99312 w 268536"/>
                <a:gd name="connsiteY60" fmla="*/ 268228 h 268614"/>
                <a:gd name="connsiteX61" fmla="*/ 74061 w 268536"/>
                <a:gd name="connsiteY61" fmla="*/ 258797 h 268614"/>
                <a:gd name="connsiteX62" fmla="*/ 70827 w 268536"/>
                <a:gd name="connsiteY62" fmla="*/ 256911 h 268614"/>
                <a:gd name="connsiteX63" fmla="*/ 67286 w 268536"/>
                <a:gd name="connsiteY63" fmla="*/ 249482 h 268614"/>
                <a:gd name="connsiteX64" fmla="*/ 70057 w 268536"/>
                <a:gd name="connsiteY64" fmla="*/ 232352 h 268614"/>
                <a:gd name="connsiteX65" fmla="*/ 70558 w 268536"/>
                <a:gd name="connsiteY65" fmla="*/ 227079 h 268614"/>
                <a:gd name="connsiteX66" fmla="*/ 67671 w 268536"/>
                <a:gd name="connsiteY66" fmla="*/ 219380 h 268614"/>
                <a:gd name="connsiteX67" fmla="*/ 54006 w 268536"/>
                <a:gd name="connsiteY67" fmla="*/ 206639 h 268614"/>
                <a:gd name="connsiteX68" fmla="*/ 44075 w 268536"/>
                <a:gd name="connsiteY68" fmla="*/ 204214 h 268614"/>
                <a:gd name="connsiteX69" fmla="*/ 27176 w 268536"/>
                <a:gd name="connsiteY69" fmla="*/ 208063 h 268614"/>
                <a:gd name="connsiteX70" fmla="*/ 26522 w 268536"/>
                <a:gd name="connsiteY70" fmla="*/ 208063 h 268614"/>
                <a:gd name="connsiteX71" fmla="*/ 13588 w 268536"/>
                <a:gd name="connsiteY71" fmla="*/ 201673 h 268614"/>
                <a:gd name="connsiteX72" fmla="*/ 3657 w 268536"/>
                <a:gd name="connsiteY72" fmla="*/ 178578 h 268614"/>
                <a:gd name="connsiteX73" fmla="*/ 6586 w 268536"/>
                <a:gd name="connsiteY73" fmla="*/ 168092 h 268614"/>
                <a:gd name="connsiteX74" fmla="*/ 6698 w 268536"/>
                <a:gd name="connsiteY74" fmla="*/ 168031 h 268614"/>
                <a:gd name="connsiteX75" fmla="*/ 20517 w 268536"/>
                <a:gd name="connsiteY75" fmla="*/ 158253 h 268614"/>
                <a:gd name="connsiteX76" fmla="*/ 27253 w 268536"/>
                <a:gd name="connsiteY76" fmla="*/ 144935 h 268614"/>
                <a:gd name="connsiteX77" fmla="*/ 26406 w 268536"/>
                <a:gd name="connsiteY77" fmla="*/ 126958 h 268614"/>
                <a:gd name="connsiteX78" fmla="*/ 22865 w 268536"/>
                <a:gd name="connsiteY78" fmla="*/ 120684 h 268614"/>
                <a:gd name="connsiteX79" fmla="*/ 7891 w 268536"/>
                <a:gd name="connsiteY79" fmla="*/ 111138 h 268614"/>
                <a:gd name="connsiteX80" fmla="*/ 0 w 268536"/>
                <a:gd name="connsiteY80" fmla="*/ 102900 h 268614"/>
                <a:gd name="connsiteX81" fmla="*/ 190810 w 268536"/>
                <a:gd name="connsiteY81" fmla="*/ 134080 h 268614"/>
                <a:gd name="connsiteX82" fmla="*/ 133917 w 268536"/>
                <a:gd name="connsiteY82" fmla="*/ 77031 h 268614"/>
                <a:gd name="connsiteX83" fmla="*/ 133417 w 268536"/>
                <a:gd name="connsiteY83" fmla="*/ 77033 h 268614"/>
                <a:gd name="connsiteX84" fmla="*/ 77333 w 268536"/>
                <a:gd name="connsiteY84" fmla="*/ 134118 h 268614"/>
                <a:gd name="connsiteX85" fmla="*/ 133802 w 268536"/>
                <a:gd name="connsiteY85" fmla="*/ 190857 h 268614"/>
                <a:gd name="connsiteX86" fmla="*/ 190810 w 268536"/>
                <a:gd name="connsiteY86" fmla="*/ 134080 h 26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68536" h="268614">
                  <a:moveTo>
                    <a:pt x="39" y="100552"/>
                  </a:moveTo>
                  <a:cubicBezTo>
                    <a:pt x="2079" y="94547"/>
                    <a:pt x="4080" y="88542"/>
                    <a:pt x="6197" y="82576"/>
                  </a:cubicBezTo>
                  <a:cubicBezTo>
                    <a:pt x="7314" y="79458"/>
                    <a:pt x="8545" y="76417"/>
                    <a:pt x="9816" y="73376"/>
                  </a:cubicBezTo>
                  <a:cubicBezTo>
                    <a:pt x="11175" y="69402"/>
                    <a:pt x="15162" y="66948"/>
                    <a:pt x="19324" y="67525"/>
                  </a:cubicBezTo>
                  <a:cubicBezTo>
                    <a:pt x="24174" y="68064"/>
                    <a:pt x="28985" y="69103"/>
                    <a:pt x="33835" y="69873"/>
                  </a:cubicBezTo>
                  <a:cubicBezTo>
                    <a:pt x="36364" y="70442"/>
                    <a:pt x="38943" y="70777"/>
                    <a:pt x="41534" y="70874"/>
                  </a:cubicBezTo>
                  <a:cubicBezTo>
                    <a:pt x="43474" y="70926"/>
                    <a:pt x="45376" y="70315"/>
                    <a:pt x="46923" y="69142"/>
                  </a:cubicBezTo>
                  <a:cubicBezTo>
                    <a:pt x="52505" y="63830"/>
                    <a:pt x="57855" y="58287"/>
                    <a:pt x="63090" y="52705"/>
                  </a:cubicBezTo>
                  <a:cubicBezTo>
                    <a:pt x="64888" y="50573"/>
                    <a:pt x="65507" y="47688"/>
                    <a:pt x="64745" y="45007"/>
                  </a:cubicBezTo>
                  <a:cubicBezTo>
                    <a:pt x="63514" y="39156"/>
                    <a:pt x="62089" y="33459"/>
                    <a:pt x="60896" y="27415"/>
                  </a:cubicBezTo>
                  <a:cubicBezTo>
                    <a:pt x="60334" y="25151"/>
                    <a:pt x="60115" y="22816"/>
                    <a:pt x="60242" y="20487"/>
                  </a:cubicBezTo>
                  <a:cubicBezTo>
                    <a:pt x="60376" y="18756"/>
                    <a:pt x="61192" y="17150"/>
                    <a:pt x="62513" y="16021"/>
                  </a:cubicBezTo>
                  <a:cubicBezTo>
                    <a:pt x="71493" y="10198"/>
                    <a:pt x="81286" y="5736"/>
                    <a:pt x="91575" y="2780"/>
                  </a:cubicBezTo>
                  <a:cubicBezTo>
                    <a:pt x="94697" y="1809"/>
                    <a:pt x="98080" y="3037"/>
                    <a:pt x="99851" y="5782"/>
                  </a:cubicBezTo>
                  <a:cubicBezTo>
                    <a:pt x="103700" y="10863"/>
                    <a:pt x="107550" y="15829"/>
                    <a:pt x="111014" y="21179"/>
                  </a:cubicBezTo>
                  <a:cubicBezTo>
                    <a:pt x="113366" y="25238"/>
                    <a:pt x="117904" y="27508"/>
                    <a:pt x="122562" y="26953"/>
                  </a:cubicBezTo>
                  <a:cubicBezTo>
                    <a:pt x="128990" y="26491"/>
                    <a:pt x="135457" y="26376"/>
                    <a:pt x="141808" y="26068"/>
                  </a:cubicBezTo>
                  <a:cubicBezTo>
                    <a:pt x="144207" y="25931"/>
                    <a:pt x="146381" y="24620"/>
                    <a:pt x="147621" y="22565"/>
                  </a:cubicBezTo>
                  <a:cubicBezTo>
                    <a:pt x="149892" y="19178"/>
                    <a:pt x="152086" y="15675"/>
                    <a:pt x="154319" y="12288"/>
                  </a:cubicBezTo>
                  <a:cubicBezTo>
                    <a:pt x="156551" y="8900"/>
                    <a:pt x="158168" y="6360"/>
                    <a:pt x="160208" y="3511"/>
                  </a:cubicBezTo>
                  <a:cubicBezTo>
                    <a:pt x="162048" y="507"/>
                    <a:pt x="165763" y="-769"/>
                    <a:pt x="169062" y="470"/>
                  </a:cubicBezTo>
                  <a:cubicBezTo>
                    <a:pt x="177992" y="3511"/>
                    <a:pt x="186884" y="6668"/>
                    <a:pt x="195660" y="10055"/>
                  </a:cubicBezTo>
                  <a:cubicBezTo>
                    <a:pt x="199121" y="11384"/>
                    <a:pt x="201145" y="14992"/>
                    <a:pt x="200472" y="18639"/>
                  </a:cubicBezTo>
                  <a:cubicBezTo>
                    <a:pt x="200010" y="23605"/>
                    <a:pt x="198894" y="28455"/>
                    <a:pt x="198085" y="33382"/>
                  </a:cubicBezTo>
                  <a:cubicBezTo>
                    <a:pt x="197739" y="35691"/>
                    <a:pt x="197392" y="38001"/>
                    <a:pt x="197200" y="40349"/>
                  </a:cubicBezTo>
                  <a:cubicBezTo>
                    <a:pt x="196811" y="43388"/>
                    <a:pt x="197912" y="46429"/>
                    <a:pt x="200164" y="48510"/>
                  </a:cubicBezTo>
                  <a:cubicBezTo>
                    <a:pt x="204860" y="52936"/>
                    <a:pt x="209595" y="57286"/>
                    <a:pt x="214137" y="61905"/>
                  </a:cubicBezTo>
                  <a:cubicBezTo>
                    <a:pt x="216801" y="64742"/>
                    <a:pt x="220812" y="65881"/>
                    <a:pt x="224569" y="64869"/>
                  </a:cubicBezTo>
                  <a:cubicBezTo>
                    <a:pt x="230920" y="63483"/>
                    <a:pt x="237233" y="61944"/>
                    <a:pt x="243815" y="60558"/>
                  </a:cubicBezTo>
                  <a:cubicBezTo>
                    <a:pt x="248157" y="59106"/>
                    <a:pt x="252869" y="61352"/>
                    <a:pt x="254478" y="65639"/>
                  </a:cubicBezTo>
                  <a:cubicBezTo>
                    <a:pt x="258096" y="73338"/>
                    <a:pt x="261587" y="81036"/>
                    <a:pt x="264948" y="88735"/>
                  </a:cubicBezTo>
                  <a:cubicBezTo>
                    <a:pt x="267596" y="92970"/>
                    <a:pt x="266310" y="98552"/>
                    <a:pt x="262076" y="101201"/>
                  </a:cubicBezTo>
                  <a:cubicBezTo>
                    <a:pt x="261945" y="101283"/>
                    <a:pt x="261811" y="101362"/>
                    <a:pt x="261676" y="101437"/>
                  </a:cubicBezTo>
                  <a:cubicBezTo>
                    <a:pt x="258404" y="104017"/>
                    <a:pt x="254863" y="106288"/>
                    <a:pt x="251514" y="108751"/>
                  </a:cubicBezTo>
                  <a:cubicBezTo>
                    <a:pt x="249127" y="110560"/>
                    <a:pt x="246779" y="112600"/>
                    <a:pt x="244508" y="114371"/>
                  </a:cubicBezTo>
                  <a:cubicBezTo>
                    <a:pt x="242529" y="115986"/>
                    <a:pt x="241432" y="118441"/>
                    <a:pt x="241544" y="120992"/>
                  </a:cubicBezTo>
                  <a:cubicBezTo>
                    <a:pt x="241544" y="127651"/>
                    <a:pt x="241775" y="134311"/>
                    <a:pt x="242083" y="140970"/>
                  </a:cubicBezTo>
                  <a:cubicBezTo>
                    <a:pt x="242183" y="144657"/>
                    <a:pt x="244215" y="148021"/>
                    <a:pt x="247433" y="149823"/>
                  </a:cubicBezTo>
                  <a:cubicBezTo>
                    <a:pt x="251052" y="152017"/>
                    <a:pt x="254747" y="154096"/>
                    <a:pt x="258365" y="156290"/>
                  </a:cubicBezTo>
                  <a:cubicBezTo>
                    <a:pt x="260640" y="157640"/>
                    <a:pt x="262838" y="159118"/>
                    <a:pt x="264948" y="160717"/>
                  </a:cubicBezTo>
                  <a:cubicBezTo>
                    <a:pt x="268146" y="162738"/>
                    <a:pt x="269405" y="166785"/>
                    <a:pt x="267912" y="170263"/>
                  </a:cubicBezTo>
                  <a:cubicBezTo>
                    <a:pt x="264936" y="178295"/>
                    <a:pt x="261934" y="186303"/>
                    <a:pt x="258904" y="194283"/>
                  </a:cubicBezTo>
                  <a:cubicBezTo>
                    <a:pt x="258388" y="195499"/>
                    <a:pt x="257726" y="196646"/>
                    <a:pt x="256941" y="197709"/>
                  </a:cubicBezTo>
                  <a:cubicBezTo>
                    <a:pt x="255459" y="200353"/>
                    <a:pt x="252457" y="201762"/>
                    <a:pt x="249474" y="201212"/>
                  </a:cubicBezTo>
                  <a:cubicBezTo>
                    <a:pt x="243700" y="200288"/>
                    <a:pt x="237926" y="199287"/>
                    <a:pt x="232152" y="198325"/>
                  </a:cubicBezTo>
                  <a:lnTo>
                    <a:pt x="230843" y="198325"/>
                  </a:lnTo>
                  <a:cubicBezTo>
                    <a:pt x="225900" y="197000"/>
                    <a:pt x="220650" y="198833"/>
                    <a:pt x="217601" y="202944"/>
                  </a:cubicBezTo>
                  <a:cubicBezTo>
                    <a:pt x="214329" y="206793"/>
                    <a:pt x="210634" y="210296"/>
                    <a:pt x="207131" y="213953"/>
                  </a:cubicBezTo>
                  <a:cubicBezTo>
                    <a:pt x="203817" y="217217"/>
                    <a:pt x="202585" y="222052"/>
                    <a:pt x="203936" y="226501"/>
                  </a:cubicBezTo>
                  <a:cubicBezTo>
                    <a:pt x="205360" y="232083"/>
                    <a:pt x="206708" y="237703"/>
                    <a:pt x="207786" y="243361"/>
                  </a:cubicBezTo>
                  <a:cubicBezTo>
                    <a:pt x="208863" y="249020"/>
                    <a:pt x="207786" y="251945"/>
                    <a:pt x="202358" y="254601"/>
                  </a:cubicBezTo>
                  <a:cubicBezTo>
                    <a:pt x="194659" y="258451"/>
                    <a:pt x="186576" y="261915"/>
                    <a:pt x="178569" y="265302"/>
                  </a:cubicBezTo>
                  <a:cubicBezTo>
                    <a:pt x="174901" y="267450"/>
                    <a:pt x="170186" y="266222"/>
                    <a:pt x="168034" y="262554"/>
                  </a:cubicBezTo>
                  <a:cubicBezTo>
                    <a:pt x="168030" y="262546"/>
                    <a:pt x="168026" y="262539"/>
                    <a:pt x="168022" y="262531"/>
                  </a:cubicBezTo>
                  <a:cubicBezTo>
                    <a:pt x="164943" y="258682"/>
                    <a:pt x="162094" y="254524"/>
                    <a:pt x="159207" y="250483"/>
                  </a:cubicBezTo>
                  <a:cubicBezTo>
                    <a:pt x="153010" y="241745"/>
                    <a:pt x="151509" y="240975"/>
                    <a:pt x="140731" y="241514"/>
                  </a:cubicBezTo>
                  <a:lnTo>
                    <a:pt x="128220" y="242245"/>
                  </a:lnTo>
                  <a:cubicBezTo>
                    <a:pt x="124190" y="242307"/>
                    <a:pt x="120483" y="244466"/>
                    <a:pt x="118443" y="247942"/>
                  </a:cubicBezTo>
                  <a:cubicBezTo>
                    <a:pt x="115903" y="252138"/>
                    <a:pt x="113478" y="256411"/>
                    <a:pt x="110745" y="260529"/>
                  </a:cubicBezTo>
                  <a:cubicBezTo>
                    <a:pt x="109336" y="262666"/>
                    <a:pt x="107723" y="264663"/>
                    <a:pt x="105933" y="266496"/>
                  </a:cubicBezTo>
                  <a:cubicBezTo>
                    <a:pt x="104324" y="268428"/>
                    <a:pt x="101664" y="269125"/>
                    <a:pt x="99312" y="268228"/>
                  </a:cubicBezTo>
                  <a:lnTo>
                    <a:pt x="74061" y="258797"/>
                  </a:lnTo>
                  <a:cubicBezTo>
                    <a:pt x="72921" y="258281"/>
                    <a:pt x="71836" y="257650"/>
                    <a:pt x="70827" y="256911"/>
                  </a:cubicBezTo>
                  <a:cubicBezTo>
                    <a:pt x="68156" y="255471"/>
                    <a:pt x="66720" y="252465"/>
                    <a:pt x="67286" y="249482"/>
                  </a:cubicBezTo>
                  <a:cubicBezTo>
                    <a:pt x="68171" y="243746"/>
                    <a:pt x="69172" y="237934"/>
                    <a:pt x="70057" y="232352"/>
                  </a:cubicBezTo>
                  <a:cubicBezTo>
                    <a:pt x="70323" y="230605"/>
                    <a:pt x="70489" y="228846"/>
                    <a:pt x="70558" y="227079"/>
                  </a:cubicBezTo>
                  <a:cubicBezTo>
                    <a:pt x="70885" y="224200"/>
                    <a:pt x="69811" y="221336"/>
                    <a:pt x="67671" y="219380"/>
                  </a:cubicBezTo>
                  <a:cubicBezTo>
                    <a:pt x="63090" y="215185"/>
                    <a:pt x="58548" y="210912"/>
                    <a:pt x="54006" y="206639"/>
                  </a:cubicBezTo>
                  <a:cubicBezTo>
                    <a:pt x="51396" y="204060"/>
                    <a:pt x="47577" y="203125"/>
                    <a:pt x="44075" y="204214"/>
                  </a:cubicBezTo>
                  <a:cubicBezTo>
                    <a:pt x="38455" y="205561"/>
                    <a:pt x="32796" y="206793"/>
                    <a:pt x="27176" y="208063"/>
                  </a:cubicBezTo>
                  <a:lnTo>
                    <a:pt x="26522" y="208063"/>
                  </a:lnTo>
                  <a:cubicBezTo>
                    <a:pt x="19170" y="209411"/>
                    <a:pt x="16783" y="208448"/>
                    <a:pt x="13588" y="201673"/>
                  </a:cubicBezTo>
                  <a:cubicBezTo>
                    <a:pt x="10047" y="193975"/>
                    <a:pt x="6775" y="186276"/>
                    <a:pt x="3657" y="178578"/>
                  </a:cubicBezTo>
                  <a:cubicBezTo>
                    <a:pt x="1571" y="174873"/>
                    <a:pt x="2883" y="170178"/>
                    <a:pt x="6586" y="168092"/>
                  </a:cubicBezTo>
                  <a:cubicBezTo>
                    <a:pt x="6625" y="168071"/>
                    <a:pt x="6659" y="168051"/>
                    <a:pt x="6698" y="168031"/>
                  </a:cubicBezTo>
                  <a:cubicBezTo>
                    <a:pt x="11201" y="164605"/>
                    <a:pt x="15782" y="161294"/>
                    <a:pt x="20517" y="158253"/>
                  </a:cubicBezTo>
                  <a:cubicBezTo>
                    <a:pt x="25225" y="155562"/>
                    <a:pt x="27877" y="150322"/>
                    <a:pt x="27253" y="144935"/>
                  </a:cubicBezTo>
                  <a:cubicBezTo>
                    <a:pt x="26868" y="138968"/>
                    <a:pt x="26714" y="132963"/>
                    <a:pt x="26406" y="126958"/>
                  </a:cubicBezTo>
                  <a:cubicBezTo>
                    <a:pt x="26337" y="124409"/>
                    <a:pt x="25013" y="122060"/>
                    <a:pt x="22865" y="120684"/>
                  </a:cubicBezTo>
                  <a:cubicBezTo>
                    <a:pt x="17899" y="117489"/>
                    <a:pt x="12857" y="114371"/>
                    <a:pt x="7891" y="111138"/>
                  </a:cubicBezTo>
                  <a:cubicBezTo>
                    <a:pt x="4361" y="109422"/>
                    <a:pt x="1563" y="106500"/>
                    <a:pt x="0" y="102900"/>
                  </a:cubicBezTo>
                  <a:close/>
                  <a:moveTo>
                    <a:pt x="190810" y="134080"/>
                  </a:moveTo>
                  <a:cubicBezTo>
                    <a:pt x="190852" y="102616"/>
                    <a:pt x="165382" y="77075"/>
                    <a:pt x="133917" y="77031"/>
                  </a:cubicBezTo>
                  <a:cubicBezTo>
                    <a:pt x="133752" y="77031"/>
                    <a:pt x="133582" y="77032"/>
                    <a:pt x="133417" y="77033"/>
                  </a:cubicBezTo>
                  <a:cubicBezTo>
                    <a:pt x="102430" y="77920"/>
                    <a:pt x="77671" y="103119"/>
                    <a:pt x="77333" y="134118"/>
                  </a:cubicBezTo>
                  <a:cubicBezTo>
                    <a:pt x="77460" y="165297"/>
                    <a:pt x="102622" y="190584"/>
                    <a:pt x="133802" y="190857"/>
                  </a:cubicBezTo>
                  <a:cubicBezTo>
                    <a:pt x="170486" y="190895"/>
                    <a:pt x="192465" y="159216"/>
                    <a:pt x="190810" y="134080"/>
                  </a:cubicBezTo>
                  <a:close/>
                </a:path>
              </a:pathLst>
            </a:custGeom>
            <a:solidFill>
              <a:srgbClr val="FFFFFF"/>
            </a:solidFill>
            <a:ln w="3834"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D6D35796-0A6F-49DD-AB4B-92B30F1D95CA}"/>
                </a:ext>
              </a:extLst>
            </p:cNvPr>
            <p:cNvSpPr/>
            <p:nvPr/>
          </p:nvSpPr>
          <p:spPr>
            <a:xfrm>
              <a:off x="5950543" y="3532198"/>
              <a:ext cx="271979" cy="272356"/>
            </a:xfrm>
            <a:custGeom>
              <a:avLst/>
              <a:gdLst>
                <a:gd name="connsiteX0" fmla="*/ 103152 w 271979"/>
                <a:gd name="connsiteY0" fmla="*/ 272357 h 272356"/>
                <a:gd name="connsiteX1" fmla="*/ 100342 w 271979"/>
                <a:gd name="connsiteY1" fmla="*/ 271856 h 272356"/>
                <a:gd name="connsiteX2" fmla="*/ 93605 w 271979"/>
                <a:gd name="connsiteY2" fmla="*/ 269316 h 272356"/>
                <a:gd name="connsiteX3" fmla="*/ 75090 w 271979"/>
                <a:gd name="connsiteY3" fmla="*/ 262387 h 272356"/>
                <a:gd name="connsiteX4" fmla="*/ 71934 w 271979"/>
                <a:gd name="connsiteY4" fmla="*/ 260655 h 272356"/>
                <a:gd name="connsiteX5" fmla="*/ 71472 w 271979"/>
                <a:gd name="connsiteY5" fmla="*/ 260347 h 272356"/>
                <a:gd name="connsiteX6" fmla="*/ 67084 w 271979"/>
                <a:gd name="connsiteY6" fmla="*/ 250993 h 272356"/>
                <a:gd name="connsiteX7" fmla="*/ 68316 w 271979"/>
                <a:gd name="connsiteY7" fmla="*/ 243294 h 272356"/>
                <a:gd name="connsiteX8" fmla="*/ 69855 w 271979"/>
                <a:gd name="connsiteY8" fmla="*/ 233709 h 272356"/>
                <a:gd name="connsiteX9" fmla="*/ 70356 w 271979"/>
                <a:gd name="connsiteY9" fmla="*/ 228667 h 272356"/>
                <a:gd name="connsiteX10" fmla="*/ 68123 w 271979"/>
                <a:gd name="connsiteY10" fmla="*/ 222469 h 272356"/>
                <a:gd name="connsiteX11" fmla="*/ 56190 w 271979"/>
                <a:gd name="connsiteY11" fmla="*/ 211345 h 272356"/>
                <a:gd name="connsiteX12" fmla="*/ 54420 w 271979"/>
                <a:gd name="connsiteY12" fmla="*/ 209690 h 272356"/>
                <a:gd name="connsiteX13" fmla="*/ 46221 w 271979"/>
                <a:gd name="connsiteY13" fmla="*/ 207958 h 272356"/>
                <a:gd name="connsiteX14" fmla="*/ 34673 w 271979"/>
                <a:gd name="connsiteY14" fmla="*/ 210691 h 272356"/>
                <a:gd name="connsiteX15" fmla="*/ 29476 w 271979"/>
                <a:gd name="connsiteY15" fmla="*/ 211884 h 272356"/>
                <a:gd name="connsiteX16" fmla="*/ 28745 w 271979"/>
                <a:gd name="connsiteY16" fmla="*/ 211884 h 272356"/>
                <a:gd name="connsiteX17" fmla="*/ 13732 w 271979"/>
                <a:gd name="connsiteY17" fmla="*/ 204416 h 272356"/>
                <a:gd name="connsiteX18" fmla="*/ 3763 w 271979"/>
                <a:gd name="connsiteY18" fmla="*/ 181320 h 272356"/>
                <a:gd name="connsiteX19" fmla="*/ 7420 w 271979"/>
                <a:gd name="connsiteY19" fmla="*/ 168502 h 272356"/>
                <a:gd name="connsiteX20" fmla="*/ 21354 w 271979"/>
                <a:gd name="connsiteY20" fmla="*/ 158648 h 272356"/>
                <a:gd name="connsiteX21" fmla="*/ 27205 w 271979"/>
                <a:gd name="connsiteY21" fmla="*/ 147100 h 272356"/>
                <a:gd name="connsiteX22" fmla="*/ 26666 w 271979"/>
                <a:gd name="connsiteY22" fmla="*/ 135860 h 272356"/>
                <a:gd name="connsiteX23" fmla="*/ 26358 w 271979"/>
                <a:gd name="connsiteY23" fmla="*/ 129047 h 272356"/>
                <a:gd name="connsiteX24" fmla="*/ 23702 w 271979"/>
                <a:gd name="connsiteY24" fmla="*/ 124312 h 272356"/>
                <a:gd name="connsiteX25" fmla="*/ 17582 w 271979"/>
                <a:gd name="connsiteY25" fmla="*/ 120463 h 272356"/>
                <a:gd name="connsiteX26" fmla="*/ 8690 w 271979"/>
                <a:gd name="connsiteY26" fmla="*/ 114843 h 272356"/>
                <a:gd name="connsiteX27" fmla="*/ 29 w 271979"/>
                <a:gd name="connsiteY27" fmla="*/ 105605 h 272356"/>
                <a:gd name="connsiteX28" fmla="*/ 29 w 271979"/>
                <a:gd name="connsiteY28" fmla="*/ 104989 h 272356"/>
                <a:gd name="connsiteX29" fmla="*/ 29 w 271979"/>
                <a:gd name="connsiteY29" fmla="*/ 102872 h 272356"/>
                <a:gd name="connsiteX30" fmla="*/ 29 w 271979"/>
                <a:gd name="connsiteY30" fmla="*/ 102256 h 272356"/>
                <a:gd name="connsiteX31" fmla="*/ 1838 w 271979"/>
                <a:gd name="connsiteY31" fmla="*/ 96867 h 272356"/>
                <a:gd name="connsiteX32" fmla="*/ 6188 w 271979"/>
                <a:gd name="connsiteY32" fmla="*/ 84241 h 272356"/>
                <a:gd name="connsiteX33" fmla="*/ 10037 w 271979"/>
                <a:gd name="connsiteY33" fmla="*/ 74926 h 272356"/>
                <a:gd name="connsiteX34" fmla="*/ 21585 w 271979"/>
                <a:gd name="connsiteY34" fmla="*/ 67920 h 272356"/>
                <a:gd name="connsiteX35" fmla="*/ 31247 w 271979"/>
                <a:gd name="connsiteY35" fmla="*/ 69421 h 272356"/>
                <a:gd name="connsiteX36" fmla="*/ 36174 w 271979"/>
                <a:gd name="connsiteY36" fmla="*/ 70306 h 272356"/>
                <a:gd name="connsiteX37" fmla="*/ 38137 w 271979"/>
                <a:gd name="connsiteY37" fmla="*/ 70614 h 272356"/>
                <a:gd name="connsiteX38" fmla="*/ 43641 w 271979"/>
                <a:gd name="connsiteY38" fmla="*/ 71269 h 272356"/>
                <a:gd name="connsiteX39" fmla="*/ 47760 w 271979"/>
                <a:gd name="connsiteY39" fmla="*/ 70075 h 272356"/>
                <a:gd name="connsiteX40" fmla="*/ 63850 w 271979"/>
                <a:gd name="connsiteY40" fmla="*/ 53677 h 272356"/>
                <a:gd name="connsiteX41" fmla="*/ 65005 w 271979"/>
                <a:gd name="connsiteY41" fmla="*/ 47749 h 272356"/>
                <a:gd name="connsiteX42" fmla="*/ 63311 w 271979"/>
                <a:gd name="connsiteY42" fmla="*/ 40051 h 272356"/>
                <a:gd name="connsiteX43" fmla="*/ 61156 w 271979"/>
                <a:gd name="connsiteY43" fmla="*/ 30235 h 272356"/>
                <a:gd name="connsiteX44" fmla="*/ 60501 w 271979"/>
                <a:gd name="connsiteY44" fmla="*/ 22729 h 272356"/>
                <a:gd name="connsiteX45" fmla="*/ 63658 w 271979"/>
                <a:gd name="connsiteY45" fmla="*/ 16840 h 272356"/>
                <a:gd name="connsiteX46" fmla="*/ 93221 w 271979"/>
                <a:gd name="connsiteY46" fmla="*/ 3367 h 272356"/>
                <a:gd name="connsiteX47" fmla="*/ 103575 w 271979"/>
                <a:gd name="connsiteY47" fmla="*/ 7216 h 272356"/>
                <a:gd name="connsiteX48" fmla="*/ 107424 w 271979"/>
                <a:gd name="connsiteY48" fmla="*/ 12605 h 272356"/>
                <a:gd name="connsiteX49" fmla="*/ 114623 w 271979"/>
                <a:gd name="connsiteY49" fmla="*/ 22537 h 272356"/>
                <a:gd name="connsiteX50" fmla="*/ 124130 w 271979"/>
                <a:gd name="connsiteY50" fmla="*/ 27040 h 272356"/>
                <a:gd name="connsiteX51" fmla="*/ 136679 w 271979"/>
                <a:gd name="connsiteY51" fmla="*/ 26424 h 272356"/>
                <a:gd name="connsiteX52" fmla="*/ 143454 w 271979"/>
                <a:gd name="connsiteY52" fmla="*/ 26155 h 272356"/>
                <a:gd name="connsiteX53" fmla="*/ 147765 w 271979"/>
                <a:gd name="connsiteY53" fmla="*/ 23499 h 272356"/>
                <a:gd name="connsiteX54" fmla="*/ 151615 w 271979"/>
                <a:gd name="connsiteY54" fmla="*/ 17417 h 272356"/>
                <a:gd name="connsiteX55" fmla="*/ 154309 w 271979"/>
                <a:gd name="connsiteY55" fmla="*/ 13221 h 272356"/>
                <a:gd name="connsiteX56" fmla="*/ 155271 w 271979"/>
                <a:gd name="connsiteY56" fmla="*/ 11758 h 272356"/>
                <a:gd name="connsiteX57" fmla="*/ 160237 w 271979"/>
                <a:gd name="connsiteY57" fmla="*/ 4406 h 272356"/>
                <a:gd name="connsiteX58" fmla="*/ 171323 w 271979"/>
                <a:gd name="connsiteY58" fmla="*/ 557 h 272356"/>
                <a:gd name="connsiteX59" fmla="*/ 197960 w 271979"/>
                <a:gd name="connsiteY59" fmla="*/ 10219 h 272356"/>
                <a:gd name="connsiteX60" fmla="*/ 204042 w 271979"/>
                <a:gd name="connsiteY60" fmla="*/ 20997 h 272356"/>
                <a:gd name="connsiteX61" fmla="*/ 202502 w 271979"/>
                <a:gd name="connsiteY61" fmla="*/ 30889 h 272356"/>
                <a:gd name="connsiteX62" fmla="*/ 201655 w 271979"/>
                <a:gd name="connsiteY62" fmla="*/ 35855 h 272356"/>
                <a:gd name="connsiteX63" fmla="*/ 200770 w 271979"/>
                <a:gd name="connsiteY63" fmla="*/ 42668 h 272356"/>
                <a:gd name="connsiteX64" fmla="*/ 203118 w 271979"/>
                <a:gd name="connsiteY64" fmla="*/ 49289 h 272356"/>
                <a:gd name="connsiteX65" fmla="*/ 206390 w 271979"/>
                <a:gd name="connsiteY65" fmla="*/ 52369 h 272356"/>
                <a:gd name="connsiteX66" fmla="*/ 217130 w 271979"/>
                <a:gd name="connsiteY66" fmla="*/ 62723 h 272356"/>
                <a:gd name="connsiteX67" fmla="*/ 225791 w 271979"/>
                <a:gd name="connsiteY67" fmla="*/ 65148 h 272356"/>
                <a:gd name="connsiteX68" fmla="*/ 235144 w 271979"/>
                <a:gd name="connsiteY68" fmla="*/ 63031 h 272356"/>
                <a:gd name="connsiteX69" fmla="*/ 244845 w 271979"/>
                <a:gd name="connsiteY69" fmla="*/ 60837 h 272356"/>
                <a:gd name="connsiteX70" fmla="*/ 257932 w 271979"/>
                <a:gd name="connsiteY70" fmla="*/ 66958 h 272356"/>
                <a:gd name="connsiteX71" fmla="*/ 268441 w 271979"/>
                <a:gd name="connsiteY71" fmla="*/ 90053 h 272356"/>
                <a:gd name="connsiteX72" fmla="*/ 264592 w 271979"/>
                <a:gd name="connsiteY72" fmla="*/ 105027 h 272356"/>
                <a:gd name="connsiteX73" fmla="*/ 264592 w 271979"/>
                <a:gd name="connsiteY73" fmla="*/ 105027 h 272356"/>
                <a:gd name="connsiteX74" fmla="*/ 258587 w 271979"/>
                <a:gd name="connsiteY74" fmla="*/ 109415 h 272356"/>
                <a:gd name="connsiteX75" fmla="*/ 254391 w 271979"/>
                <a:gd name="connsiteY75" fmla="*/ 112418 h 272356"/>
                <a:gd name="connsiteX76" fmla="*/ 247462 w 271979"/>
                <a:gd name="connsiteY76" fmla="*/ 117922 h 272356"/>
                <a:gd name="connsiteX77" fmla="*/ 245191 w 271979"/>
                <a:gd name="connsiteY77" fmla="*/ 123042 h 272356"/>
                <a:gd name="connsiteX78" fmla="*/ 245191 w 271979"/>
                <a:gd name="connsiteY78" fmla="*/ 127161 h 272356"/>
                <a:gd name="connsiteX79" fmla="*/ 245653 w 271979"/>
                <a:gd name="connsiteY79" fmla="*/ 142981 h 272356"/>
                <a:gd name="connsiteX80" fmla="*/ 250003 w 271979"/>
                <a:gd name="connsiteY80" fmla="*/ 150218 h 272356"/>
                <a:gd name="connsiteX81" fmla="*/ 254622 w 271979"/>
                <a:gd name="connsiteY81" fmla="*/ 152951 h 272356"/>
                <a:gd name="connsiteX82" fmla="*/ 260973 w 271979"/>
                <a:gd name="connsiteY82" fmla="*/ 156800 h 272356"/>
                <a:gd name="connsiteX83" fmla="*/ 267671 w 271979"/>
                <a:gd name="connsiteY83" fmla="*/ 161304 h 272356"/>
                <a:gd name="connsiteX84" fmla="*/ 271289 w 271979"/>
                <a:gd name="connsiteY84" fmla="*/ 173044 h 272356"/>
                <a:gd name="connsiteX85" fmla="*/ 262282 w 271979"/>
                <a:gd name="connsiteY85" fmla="*/ 197103 h 272356"/>
                <a:gd name="connsiteX86" fmla="*/ 260319 w 271979"/>
                <a:gd name="connsiteY86" fmla="*/ 200605 h 272356"/>
                <a:gd name="connsiteX87" fmla="*/ 250734 w 271979"/>
                <a:gd name="connsiteY87" fmla="*/ 205263 h 272356"/>
                <a:gd name="connsiteX88" fmla="*/ 238262 w 271979"/>
                <a:gd name="connsiteY88" fmla="*/ 203184 h 272356"/>
                <a:gd name="connsiteX89" fmla="*/ 232989 w 271979"/>
                <a:gd name="connsiteY89" fmla="*/ 202299 h 272356"/>
                <a:gd name="connsiteX90" fmla="*/ 231988 w 271979"/>
                <a:gd name="connsiteY90" fmla="*/ 202299 h 272356"/>
                <a:gd name="connsiteX91" fmla="*/ 220633 w 271979"/>
                <a:gd name="connsiteY91" fmla="*/ 206148 h 272356"/>
                <a:gd name="connsiteX92" fmla="*/ 213280 w 271979"/>
                <a:gd name="connsiteY92" fmla="*/ 213847 h 272356"/>
                <a:gd name="connsiteX93" fmla="*/ 210085 w 271979"/>
                <a:gd name="connsiteY93" fmla="*/ 217042 h 272356"/>
                <a:gd name="connsiteX94" fmla="*/ 207352 w 271979"/>
                <a:gd name="connsiteY94" fmla="*/ 227820 h 272356"/>
                <a:gd name="connsiteX95" fmla="*/ 211202 w 271979"/>
                <a:gd name="connsiteY95" fmla="*/ 244795 h 272356"/>
                <a:gd name="connsiteX96" fmla="*/ 204735 w 271979"/>
                <a:gd name="connsiteY96" fmla="*/ 258114 h 272356"/>
                <a:gd name="connsiteX97" fmla="*/ 180869 w 271979"/>
                <a:gd name="connsiteY97" fmla="*/ 268854 h 272356"/>
                <a:gd name="connsiteX98" fmla="*/ 168051 w 271979"/>
                <a:gd name="connsiteY98" fmla="*/ 265505 h 272356"/>
                <a:gd name="connsiteX99" fmla="*/ 160699 w 271979"/>
                <a:gd name="connsiteY99" fmla="*/ 255535 h 272356"/>
                <a:gd name="connsiteX100" fmla="*/ 159159 w 271979"/>
                <a:gd name="connsiteY100" fmla="*/ 253379 h 272356"/>
                <a:gd name="connsiteX101" fmla="*/ 142376 w 271979"/>
                <a:gd name="connsiteY101" fmla="*/ 245219 h 272356"/>
                <a:gd name="connsiteX102" fmla="*/ 135332 w 271979"/>
                <a:gd name="connsiteY102" fmla="*/ 245642 h 272356"/>
                <a:gd name="connsiteX103" fmla="*/ 129866 w 271979"/>
                <a:gd name="connsiteY103" fmla="*/ 245950 h 272356"/>
                <a:gd name="connsiteX104" fmla="*/ 121590 w 271979"/>
                <a:gd name="connsiteY104" fmla="*/ 250723 h 272356"/>
                <a:gd name="connsiteX105" fmla="*/ 119088 w 271979"/>
                <a:gd name="connsiteY105" fmla="*/ 254996 h 272356"/>
                <a:gd name="connsiteX106" fmla="*/ 113968 w 271979"/>
                <a:gd name="connsiteY106" fmla="*/ 263388 h 272356"/>
                <a:gd name="connsiteX107" fmla="*/ 108926 w 271979"/>
                <a:gd name="connsiteY107" fmla="*/ 269623 h 272356"/>
                <a:gd name="connsiteX108" fmla="*/ 103152 w 271979"/>
                <a:gd name="connsiteY108" fmla="*/ 272357 h 272356"/>
                <a:gd name="connsiteX109" fmla="*/ 48838 w 271979"/>
                <a:gd name="connsiteY109" fmla="*/ 203685 h 272356"/>
                <a:gd name="connsiteX110" fmla="*/ 57037 w 271979"/>
                <a:gd name="connsiteY110" fmla="*/ 207072 h 272356"/>
                <a:gd name="connsiteX111" fmla="*/ 58808 w 271979"/>
                <a:gd name="connsiteY111" fmla="*/ 208727 h 272356"/>
                <a:gd name="connsiteX112" fmla="*/ 70702 w 271979"/>
                <a:gd name="connsiteY112" fmla="*/ 219775 h 272356"/>
                <a:gd name="connsiteX113" fmla="*/ 74205 w 271979"/>
                <a:gd name="connsiteY113" fmla="*/ 229013 h 272356"/>
                <a:gd name="connsiteX114" fmla="*/ 73666 w 271979"/>
                <a:gd name="connsiteY114" fmla="*/ 234441 h 272356"/>
                <a:gd name="connsiteX115" fmla="*/ 72126 w 271979"/>
                <a:gd name="connsiteY115" fmla="*/ 244064 h 272356"/>
                <a:gd name="connsiteX116" fmla="*/ 70895 w 271979"/>
                <a:gd name="connsiteY116" fmla="*/ 251763 h 272356"/>
                <a:gd name="connsiteX117" fmla="*/ 73589 w 271979"/>
                <a:gd name="connsiteY117" fmla="*/ 257306 h 272356"/>
                <a:gd name="connsiteX118" fmla="*/ 74051 w 271979"/>
                <a:gd name="connsiteY118" fmla="*/ 257614 h 272356"/>
                <a:gd name="connsiteX119" fmla="*/ 76438 w 271979"/>
                <a:gd name="connsiteY119" fmla="*/ 258999 h 272356"/>
                <a:gd name="connsiteX120" fmla="*/ 94953 w 271979"/>
                <a:gd name="connsiteY120" fmla="*/ 265928 h 272356"/>
                <a:gd name="connsiteX121" fmla="*/ 101689 w 271979"/>
                <a:gd name="connsiteY121" fmla="*/ 268430 h 272356"/>
                <a:gd name="connsiteX122" fmla="*/ 106270 w 271979"/>
                <a:gd name="connsiteY122" fmla="*/ 267198 h 272356"/>
                <a:gd name="connsiteX123" fmla="*/ 110850 w 271979"/>
                <a:gd name="connsiteY123" fmla="*/ 261501 h 272356"/>
                <a:gd name="connsiteX124" fmla="*/ 115893 w 271979"/>
                <a:gd name="connsiteY124" fmla="*/ 253264 h 272356"/>
                <a:gd name="connsiteX125" fmla="*/ 118433 w 271979"/>
                <a:gd name="connsiteY125" fmla="*/ 248991 h 272356"/>
                <a:gd name="connsiteX126" fmla="*/ 129981 w 271979"/>
                <a:gd name="connsiteY126" fmla="*/ 242332 h 272356"/>
                <a:gd name="connsiteX127" fmla="*/ 135409 w 271979"/>
                <a:gd name="connsiteY127" fmla="*/ 242024 h 272356"/>
                <a:gd name="connsiteX128" fmla="*/ 142492 w 271979"/>
                <a:gd name="connsiteY128" fmla="*/ 241601 h 272356"/>
                <a:gd name="connsiteX129" fmla="*/ 162624 w 271979"/>
                <a:gd name="connsiteY129" fmla="*/ 251378 h 272356"/>
                <a:gd name="connsiteX130" fmla="*/ 164163 w 271979"/>
                <a:gd name="connsiteY130" fmla="*/ 253572 h 272356"/>
                <a:gd name="connsiteX131" fmla="*/ 171361 w 271979"/>
                <a:gd name="connsiteY131" fmla="*/ 263349 h 272356"/>
                <a:gd name="connsiteX132" fmla="*/ 179637 w 271979"/>
                <a:gd name="connsiteY132" fmla="*/ 265543 h 272356"/>
                <a:gd name="connsiteX133" fmla="*/ 203388 w 271979"/>
                <a:gd name="connsiteY133" fmla="*/ 254881 h 272356"/>
                <a:gd name="connsiteX134" fmla="*/ 207737 w 271979"/>
                <a:gd name="connsiteY134" fmla="*/ 245758 h 272356"/>
                <a:gd name="connsiteX135" fmla="*/ 203888 w 271979"/>
                <a:gd name="connsiteY135" fmla="*/ 228975 h 272356"/>
                <a:gd name="connsiteX136" fmla="*/ 207737 w 271979"/>
                <a:gd name="connsiteY136" fmla="*/ 214617 h 272356"/>
                <a:gd name="connsiteX137" fmla="*/ 210971 w 271979"/>
                <a:gd name="connsiteY137" fmla="*/ 211345 h 272356"/>
                <a:gd name="connsiteX138" fmla="*/ 218130 w 271979"/>
                <a:gd name="connsiteY138" fmla="*/ 203646 h 272356"/>
                <a:gd name="connsiteX139" fmla="*/ 233258 w 271979"/>
                <a:gd name="connsiteY139" fmla="*/ 198373 h 272356"/>
                <a:gd name="connsiteX140" fmla="*/ 233913 w 271979"/>
                <a:gd name="connsiteY140" fmla="*/ 198373 h 272356"/>
                <a:gd name="connsiteX141" fmla="*/ 239340 w 271979"/>
                <a:gd name="connsiteY141" fmla="*/ 199258 h 272356"/>
                <a:gd name="connsiteX142" fmla="*/ 251773 w 271979"/>
                <a:gd name="connsiteY142" fmla="*/ 201337 h 272356"/>
                <a:gd name="connsiteX143" fmla="*/ 257316 w 271979"/>
                <a:gd name="connsiteY143" fmla="*/ 198642 h 272356"/>
                <a:gd name="connsiteX144" fmla="*/ 259087 w 271979"/>
                <a:gd name="connsiteY144" fmla="*/ 195601 h 272356"/>
                <a:gd name="connsiteX145" fmla="*/ 268094 w 271979"/>
                <a:gd name="connsiteY145" fmla="*/ 171620 h 272356"/>
                <a:gd name="connsiteX146" fmla="*/ 265746 w 271979"/>
                <a:gd name="connsiteY146" fmla="*/ 164229 h 272356"/>
                <a:gd name="connsiteX147" fmla="*/ 259357 w 271979"/>
                <a:gd name="connsiteY147" fmla="*/ 159957 h 272356"/>
                <a:gd name="connsiteX148" fmla="*/ 253082 w 271979"/>
                <a:gd name="connsiteY148" fmla="*/ 156107 h 272356"/>
                <a:gd name="connsiteX149" fmla="*/ 248425 w 271979"/>
                <a:gd name="connsiteY149" fmla="*/ 153374 h 272356"/>
                <a:gd name="connsiteX150" fmla="*/ 242150 w 271979"/>
                <a:gd name="connsiteY150" fmla="*/ 142943 h 272356"/>
                <a:gd name="connsiteX151" fmla="*/ 241688 w 271979"/>
                <a:gd name="connsiteY151" fmla="*/ 127045 h 272356"/>
                <a:gd name="connsiteX152" fmla="*/ 241688 w 271979"/>
                <a:gd name="connsiteY152" fmla="*/ 122926 h 272356"/>
                <a:gd name="connsiteX153" fmla="*/ 245307 w 271979"/>
                <a:gd name="connsiteY153" fmla="*/ 114804 h 272356"/>
                <a:gd name="connsiteX154" fmla="*/ 252466 w 271979"/>
                <a:gd name="connsiteY154" fmla="*/ 109107 h 272356"/>
                <a:gd name="connsiteX155" fmla="*/ 256700 w 271979"/>
                <a:gd name="connsiteY155" fmla="*/ 106066 h 272356"/>
                <a:gd name="connsiteX156" fmla="*/ 262551 w 271979"/>
                <a:gd name="connsiteY156" fmla="*/ 101832 h 272356"/>
                <a:gd name="connsiteX157" fmla="*/ 265685 w 271979"/>
                <a:gd name="connsiteY157" fmla="*/ 92147 h 272356"/>
                <a:gd name="connsiteX158" fmla="*/ 265246 w 271979"/>
                <a:gd name="connsiteY158" fmla="*/ 91401 h 272356"/>
                <a:gd name="connsiteX159" fmla="*/ 254814 w 271979"/>
                <a:gd name="connsiteY159" fmla="*/ 68305 h 272356"/>
                <a:gd name="connsiteX160" fmla="*/ 246280 w 271979"/>
                <a:gd name="connsiteY160" fmla="*/ 64451 h 272356"/>
                <a:gd name="connsiteX161" fmla="*/ 246269 w 271979"/>
                <a:gd name="connsiteY161" fmla="*/ 64455 h 272356"/>
                <a:gd name="connsiteX162" fmla="*/ 236646 w 271979"/>
                <a:gd name="connsiteY162" fmla="*/ 66611 h 272356"/>
                <a:gd name="connsiteX163" fmla="*/ 227215 w 271979"/>
                <a:gd name="connsiteY163" fmla="*/ 68767 h 272356"/>
                <a:gd name="connsiteX164" fmla="*/ 215013 w 271979"/>
                <a:gd name="connsiteY164" fmla="*/ 65264 h 272356"/>
                <a:gd name="connsiteX165" fmla="*/ 204388 w 271979"/>
                <a:gd name="connsiteY165" fmla="*/ 55025 h 272356"/>
                <a:gd name="connsiteX166" fmla="*/ 201117 w 271979"/>
                <a:gd name="connsiteY166" fmla="*/ 51907 h 272356"/>
                <a:gd name="connsiteX167" fmla="*/ 197537 w 271979"/>
                <a:gd name="connsiteY167" fmla="*/ 42206 h 272356"/>
                <a:gd name="connsiteX168" fmla="*/ 198461 w 271979"/>
                <a:gd name="connsiteY168" fmla="*/ 35085 h 272356"/>
                <a:gd name="connsiteX169" fmla="*/ 199346 w 271979"/>
                <a:gd name="connsiteY169" fmla="*/ 30043 h 272356"/>
                <a:gd name="connsiteX170" fmla="*/ 200809 w 271979"/>
                <a:gd name="connsiteY170" fmla="*/ 20496 h 272356"/>
                <a:gd name="connsiteX171" fmla="*/ 197229 w 271979"/>
                <a:gd name="connsiteY171" fmla="*/ 13876 h 272356"/>
                <a:gd name="connsiteX172" fmla="*/ 170707 w 271979"/>
                <a:gd name="connsiteY172" fmla="*/ 4291 h 272356"/>
                <a:gd name="connsiteX173" fmla="*/ 164009 w 271979"/>
                <a:gd name="connsiteY173" fmla="*/ 6677 h 272356"/>
                <a:gd name="connsiteX174" fmla="*/ 159159 w 271979"/>
                <a:gd name="connsiteY174" fmla="*/ 13876 h 272356"/>
                <a:gd name="connsiteX175" fmla="*/ 157850 w 271979"/>
                <a:gd name="connsiteY175" fmla="*/ 15492 h 272356"/>
                <a:gd name="connsiteX176" fmla="*/ 155156 w 271979"/>
                <a:gd name="connsiteY176" fmla="*/ 19650 h 272356"/>
                <a:gd name="connsiteX177" fmla="*/ 151307 w 271979"/>
                <a:gd name="connsiteY177" fmla="*/ 25808 h 272356"/>
                <a:gd name="connsiteX178" fmla="*/ 143993 w 271979"/>
                <a:gd name="connsiteY178" fmla="*/ 30158 h 272356"/>
                <a:gd name="connsiteX179" fmla="*/ 137180 w 271979"/>
                <a:gd name="connsiteY179" fmla="*/ 30428 h 272356"/>
                <a:gd name="connsiteX180" fmla="*/ 124746 w 271979"/>
                <a:gd name="connsiteY180" fmla="*/ 31043 h 272356"/>
                <a:gd name="connsiteX181" fmla="*/ 111582 w 271979"/>
                <a:gd name="connsiteY181" fmla="*/ 24423 h 272356"/>
                <a:gd name="connsiteX182" fmla="*/ 104461 w 271979"/>
                <a:gd name="connsiteY182" fmla="*/ 14645 h 272356"/>
                <a:gd name="connsiteX183" fmla="*/ 100611 w 271979"/>
                <a:gd name="connsiteY183" fmla="*/ 9218 h 272356"/>
                <a:gd name="connsiteX184" fmla="*/ 94375 w 271979"/>
                <a:gd name="connsiteY184" fmla="*/ 6985 h 272356"/>
                <a:gd name="connsiteX185" fmla="*/ 65467 w 271979"/>
                <a:gd name="connsiteY185" fmla="*/ 19996 h 272356"/>
                <a:gd name="connsiteX186" fmla="*/ 64081 w 271979"/>
                <a:gd name="connsiteY186" fmla="*/ 22998 h 272356"/>
                <a:gd name="connsiteX187" fmla="*/ 64697 w 271979"/>
                <a:gd name="connsiteY187" fmla="*/ 29350 h 272356"/>
                <a:gd name="connsiteX188" fmla="*/ 66814 w 271979"/>
                <a:gd name="connsiteY188" fmla="*/ 39089 h 272356"/>
                <a:gd name="connsiteX189" fmla="*/ 68546 w 271979"/>
                <a:gd name="connsiteY189" fmla="*/ 46787 h 272356"/>
                <a:gd name="connsiteX190" fmla="*/ 66429 w 271979"/>
                <a:gd name="connsiteY190" fmla="*/ 56179 h 272356"/>
                <a:gd name="connsiteX191" fmla="*/ 50070 w 271979"/>
                <a:gd name="connsiteY191" fmla="*/ 72847 h 272356"/>
                <a:gd name="connsiteX192" fmla="*/ 43372 w 271979"/>
                <a:gd name="connsiteY192" fmla="*/ 75118 h 272356"/>
                <a:gd name="connsiteX193" fmla="*/ 37098 w 271979"/>
                <a:gd name="connsiteY193" fmla="*/ 74425 h 272356"/>
                <a:gd name="connsiteX194" fmla="*/ 35212 w 271979"/>
                <a:gd name="connsiteY194" fmla="*/ 74079 h 272356"/>
                <a:gd name="connsiteX195" fmla="*/ 30207 w 271979"/>
                <a:gd name="connsiteY195" fmla="*/ 73232 h 272356"/>
                <a:gd name="connsiteX196" fmla="*/ 20815 w 271979"/>
                <a:gd name="connsiteY196" fmla="*/ 71769 h 272356"/>
                <a:gd name="connsiteX197" fmla="*/ 13116 w 271979"/>
                <a:gd name="connsiteY197" fmla="*/ 76427 h 272356"/>
                <a:gd name="connsiteX198" fmla="*/ 9537 w 271979"/>
                <a:gd name="connsiteY198" fmla="*/ 85511 h 272356"/>
                <a:gd name="connsiteX199" fmla="*/ 5225 w 271979"/>
                <a:gd name="connsiteY199" fmla="*/ 98098 h 272356"/>
                <a:gd name="connsiteX200" fmla="*/ 3493 w 271979"/>
                <a:gd name="connsiteY200" fmla="*/ 103218 h 272356"/>
                <a:gd name="connsiteX201" fmla="*/ 3493 w 271979"/>
                <a:gd name="connsiteY201" fmla="*/ 104758 h 272356"/>
                <a:gd name="connsiteX202" fmla="*/ 10422 w 271979"/>
                <a:gd name="connsiteY202" fmla="*/ 111609 h 272356"/>
                <a:gd name="connsiteX203" fmla="*/ 19314 w 271979"/>
                <a:gd name="connsiteY203" fmla="*/ 117306 h 272356"/>
                <a:gd name="connsiteX204" fmla="*/ 25473 w 271979"/>
                <a:gd name="connsiteY204" fmla="*/ 121156 h 272356"/>
                <a:gd name="connsiteX205" fmla="*/ 29861 w 271979"/>
                <a:gd name="connsiteY205" fmla="*/ 128854 h 272356"/>
                <a:gd name="connsiteX206" fmla="*/ 30169 w 271979"/>
                <a:gd name="connsiteY206" fmla="*/ 135668 h 272356"/>
                <a:gd name="connsiteX207" fmla="*/ 30746 w 271979"/>
                <a:gd name="connsiteY207" fmla="*/ 146831 h 272356"/>
                <a:gd name="connsiteX208" fmla="*/ 23048 w 271979"/>
                <a:gd name="connsiteY208" fmla="*/ 161881 h 272356"/>
                <a:gd name="connsiteX209" fmla="*/ 9344 w 271979"/>
                <a:gd name="connsiteY209" fmla="*/ 171582 h 272356"/>
                <a:gd name="connsiteX210" fmla="*/ 6600 w 271979"/>
                <a:gd name="connsiteY210" fmla="*/ 179272 h 272356"/>
                <a:gd name="connsiteX211" fmla="*/ 6919 w 271979"/>
                <a:gd name="connsiteY211" fmla="*/ 179858 h 272356"/>
                <a:gd name="connsiteX212" fmla="*/ 16812 w 271979"/>
                <a:gd name="connsiteY212" fmla="*/ 202723 h 272356"/>
                <a:gd name="connsiteX213" fmla="*/ 27667 w 271979"/>
                <a:gd name="connsiteY213" fmla="*/ 208035 h 272356"/>
                <a:gd name="connsiteX214" fmla="*/ 28244 w 271979"/>
                <a:gd name="connsiteY214" fmla="*/ 208035 h 272356"/>
                <a:gd name="connsiteX215" fmla="*/ 33441 w 271979"/>
                <a:gd name="connsiteY215" fmla="*/ 206841 h 272356"/>
                <a:gd name="connsiteX216" fmla="*/ 44989 w 271979"/>
                <a:gd name="connsiteY216" fmla="*/ 204147 h 272356"/>
                <a:gd name="connsiteX217" fmla="*/ 48838 w 271979"/>
                <a:gd name="connsiteY217" fmla="*/ 203685 h 272356"/>
                <a:gd name="connsiteX218" fmla="*/ 135717 w 271979"/>
                <a:gd name="connsiteY218" fmla="*/ 195101 h 272356"/>
                <a:gd name="connsiteX219" fmla="*/ 135717 w 271979"/>
                <a:gd name="connsiteY219" fmla="*/ 195101 h 272356"/>
                <a:gd name="connsiteX220" fmla="*/ 77323 w 271979"/>
                <a:gd name="connsiteY220" fmla="*/ 136437 h 272356"/>
                <a:gd name="connsiteX221" fmla="*/ 94645 w 271979"/>
                <a:gd name="connsiteY221" fmla="*/ 95057 h 272356"/>
                <a:gd name="connsiteX222" fmla="*/ 176997 w 271979"/>
                <a:gd name="connsiteY222" fmla="*/ 93717 h 272356"/>
                <a:gd name="connsiteX223" fmla="*/ 194727 w 271979"/>
                <a:gd name="connsiteY223" fmla="*/ 136322 h 272356"/>
                <a:gd name="connsiteX224" fmla="*/ 178945 w 271979"/>
                <a:gd name="connsiteY224" fmla="*/ 176701 h 272356"/>
                <a:gd name="connsiteX225" fmla="*/ 135717 w 271979"/>
                <a:gd name="connsiteY225" fmla="*/ 195101 h 272356"/>
                <a:gd name="connsiteX226" fmla="*/ 134985 w 271979"/>
                <a:gd name="connsiteY226" fmla="*/ 81277 h 272356"/>
                <a:gd name="connsiteX227" fmla="*/ 97262 w 271979"/>
                <a:gd name="connsiteY227" fmla="*/ 97752 h 272356"/>
                <a:gd name="connsiteX228" fmla="*/ 81057 w 271979"/>
                <a:gd name="connsiteY228" fmla="*/ 136245 h 272356"/>
                <a:gd name="connsiteX229" fmla="*/ 135601 w 271979"/>
                <a:gd name="connsiteY229" fmla="*/ 191059 h 272356"/>
                <a:gd name="connsiteX230" fmla="*/ 135601 w 271979"/>
                <a:gd name="connsiteY230" fmla="*/ 191059 h 272356"/>
                <a:gd name="connsiteX231" fmla="*/ 175865 w 271979"/>
                <a:gd name="connsiteY231" fmla="*/ 173853 h 272356"/>
                <a:gd name="connsiteX232" fmla="*/ 190569 w 271979"/>
                <a:gd name="connsiteY232" fmla="*/ 136322 h 272356"/>
                <a:gd name="connsiteX233" fmla="*/ 190569 w 271979"/>
                <a:gd name="connsiteY233" fmla="*/ 136322 h 272356"/>
                <a:gd name="connsiteX234" fmla="*/ 135913 w 271979"/>
                <a:gd name="connsiteY234" fmla="*/ 81197 h 272356"/>
                <a:gd name="connsiteX235" fmla="*/ 135101 w 271979"/>
                <a:gd name="connsiteY235" fmla="*/ 81200 h 272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271979" h="272356">
                  <a:moveTo>
                    <a:pt x="103152" y="272357"/>
                  </a:moveTo>
                  <a:cubicBezTo>
                    <a:pt x="102193" y="272357"/>
                    <a:pt x="101243" y="272187"/>
                    <a:pt x="100342" y="271856"/>
                  </a:cubicBezTo>
                  <a:lnTo>
                    <a:pt x="93605" y="269316"/>
                  </a:lnTo>
                  <a:cubicBezTo>
                    <a:pt x="87447" y="267044"/>
                    <a:pt x="81249" y="264735"/>
                    <a:pt x="75090" y="262387"/>
                  </a:cubicBezTo>
                  <a:cubicBezTo>
                    <a:pt x="73974" y="261936"/>
                    <a:pt x="72915" y="261355"/>
                    <a:pt x="71934" y="260655"/>
                  </a:cubicBezTo>
                  <a:lnTo>
                    <a:pt x="71472" y="260347"/>
                  </a:lnTo>
                  <a:cubicBezTo>
                    <a:pt x="68189" y="258461"/>
                    <a:pt x="66433" y="254723"/>
                    <a:pt x="67084" y="250993"/>
                  </a:cubicBezTo>
                  <a:cubicBezTo>
                    <a:pt x="67507" y="248452"/>
                    <a:pt x="67892" y="245950"/>
                    <a:pt x="68316" y="243294"/>
                  </a:cubicBezTo>
                  <a:cubicBezTo>
                    <a:pt x="68854" y="240099"/>
                    <a:pt x="69355" y="236904"/>
                    <a:pt x="69855" y="233709"/>
                  </a:cubicBezTo>
                  <a:cubicBezTo>
                    <a:pt x="70125" y="232039"/>
                    <a:pt x="70290" y="230357"/>
                    <a:pt x="70356" y="228667"/>
                  </a:cubicBezTo>
                  <a:cubicBezTo>
                    <a:pt x="70664" y="226361"/>
                    <a:pt x="69828" y="224052"/>
                    <a:pt x="68123" y="222469"/>
                  </a:cubicBezTo>
                  <a:cubicBezTo>
                    <a:pt x="64081" y="218620"/>
                    <a:pt x="60155" y="215079"/>
                    <a:pt x="56190" y="211345"/>
                  </a:cubicBezTo>
                  <a:lnTo>
                    <a:pt x="54420" y="209690"/>
                  </a:lnTo>
                  <a:cubicBezTo>
                    <a:pt x="52218" y="207638"/>
                    <a:pt x="49065" y="206972"/>
                    <a:pt x="46221" y="207958"/>
                  </a:cubicBezTo>
                  <a:cubicBezTo>
                    <a:pt x="42371" y="208920"/>
                    <a:pt x="38522" y="209805"/>
                    <a:pt x="34673" y="210691"/>
                  </a:cubicBezTo>
                  <a:lnTo>
                    <a:pt x="29476" y="211884"/>
                  </a:lnTo>
                  <a:lnTo>
                    <a:pt x="28745" y="211884"/>
                  </a:lnTo>
                  <a:cubicBezTo>
                    <a:pt x="20315" y="213424"/>
                    <a:pt x="17197" y="211884"/>
                    <a:pt x="13732" y="204416"/>
                  </a:cubicBezTo>
                  <a:cubicBezTo>
                    <a:pt x="10653" y="197872"/>
                    <a:pt x="7574" y="190790"/>
                    <a:pt x="3763" y="181320"/>
                  </a:cubicBezTo>
                  <a:cubicBezTo>
                    <a:pt x="1238" y="176771"/>
                    <a:pt x="2873" y="171034"/>
                    <a:pt x="7420" y="168502"/>
                  </a:cubicBezTo>
                  <a:cubicBezTo>
                    <a:pt x="12655" y="164653"/>
                    <a:pt x="17081" y="161381"/>
                    <a:pt x="21354" y="158648"/>
                  </a:cubicBezTo>
                  <a:cubicBezTo>
                    <a:pt x="25480" y="156357"/>
                    <a:pt x="27798" y="151784"/>
                    <a:pt x="27205" y="147100"/>
                  </a:cubicBezTo>
                  <a:cubicBezTo>
                    <a:pt x="26974" y="143251"/>
                    <a:pt x="26820" y="139401"/>
                    <a:pt x="26666" y="135860"/>
                  </a:cubicBezTo>
                  <a:cubicBezTo>
                    <a:pt x="26666" y="133589"/>
                    <a:pt x="26666" y="131318"/>
                    <a:pt x="26358" y="129047"/>
                  </a:cubicBezTo>
                  <a:cubicBezTo>
                    <a:pt x="26350" y="127115"/>
                    <a:pt x="25346" y="125325"/>
                    <a:pt x="23702" y="124312"/>
                  </a:cubicBezTo>
                  <a:lnTo>
                    <a:pt x="17582" y="120463"/>
                  </a:lnTo>
                  <a:lnTo>
                    <a:pt x="8690" y="114843"/>
                  </a:lnTo>
                  <a:cubicBezTo>
                    <a:pt x="4798" y="112891"/>
                    <a:pt x="1726" y="109616"/>
                    <a:pt x="29" y="105605"/>
                  </a:cubicBezTo>
                  <a:cubicBezTo>
                    <a:pt x="10" y="105400"/>
                    <a:pt x="10" y="105193"/>
                    <a:pt x="29" y="104989"/>
                  </a:cubicBezTo>
                  <a:lnTo>
                    <a:pt x="29" y="102872"/>
                  </a:lnTo>
                  <a:cubicBezTo>
                    <a:pt x="-10" y="102668"/>
                    <a:pt x="-10" y="102459"/>
                    <a:pt x="29" y="102256"/>
                  </a:cubicBezTo>
                  <a:lnTo>
                    <a:pt x="1838" y="96867"/>
                  </a:lnTo>
                  <a:cubicBezTo>
                    <a:pt x="3262" y="92671"/>
                    <a:pt x="4687" y="88437"/>
                    <a:pt x="6188" y="84241"/>
                  </a:cubicBezTo>
                  <a:cubicBezTo>
                    <a:pt x="7343" y="81007"/>
                    <a:pt x="8613" y="77851"/>
                    <a:pt x="10037" y="74926"/>
                  </a:cubicBezTo>
                  <a:cubicBezTo>
                    <a:pt x="11777" y="70179"/>
                    <a:pt x="16573" y="67269"/>
                    <a:pt x="21585" y="67920"/>
                  </a:cubicBezTo>
                  <a:cubicBezTo>
                    <a:pt x="24818" y="68305"/>
                    <a:pt x="28090" y="68882"/>
                    <a:pt x="31247" y="69421"/>
                  </a:cubicBezTo>
                  <a:lnTo>
                    <a:pt x="36174" y="70306"/>
                  </a:lnTo>
                  <a:lnTo>
                    <a:pt x="38137" y="70614"/>
                  </a:lnTo>
                  <a:cubicBezTo>
                    <a:pt x="39942" y="71027"/>
                    <a:pt x="41790" y="71247"/>
                    <a:pt x="43641" y="71269"/>
                  </a:cubicBezTo>
                  <a:cubicBezTo>
                    <a:pt x="45104" y="71306"/>
                    <a:pt x="46544" y="70889"/>
                    <a:pt x="47760" y="70075"/>
                  </a:cubicBezTo>
                  <a:cubicBezTo>
                    <a:pt x="53688" y="64455"/>
                    <a:pt x="59308" y="58528"/>
                    <a:pt x="63850" y="53677"/>
                  </a:cubicBezTo>
                  <a:cubicBezTo>
                    <a:pt x="65217" y="52026"/>
                    <a:pt x="65652" y="49793"/>
                    <a:pt x="65005" y="47749"/>
                  </a:cubicBezTo>
                  <a:cubicBezTo>
                    <a:pt x="64466" y="45132"/>
                    <a:pt x="63889" y="42553"/>
                    <a:pt x="63311" y="40051"/>
                  </a:cubicBezTo>
                  <a:cubicBezTo>
                    <a:pt x="62580" y="36817"/>
                    <a:pt x="61810" y="33546"/>
                    <a:pt x="61156" y="30235"/>
                  </a:cubicBezTo>
                  <a:cubicBezTo>
                    <a:pt x="60559" y="27780"/>
                    <a:pt x="60340" y="25250"/>
                    <a:pt x="60501" y="22729"/>
                  </a:cubicBezTo>
                  <a:cubicBezTo>
                    <a:pt x="60678" y="20409"/>
                    <a:pt x="61826" y="18272"/>
                    <a:pt x="63658" y="16840"/>
                  </a:cubicBezTo>
                  <a:cubicBezTo>
                    <a:pt x="72781" y="10893"/>
                    <a:pt x="82747" y="6352"/>
                    <a:pt x="93221" y="3367"/>
                  </a:cubicBezTo>
                  <a:cubicBezTo>
                    <a:pt x="97147" y="2163"/>
                    <a:pt x="101389" y="3741"/>
                    <a:pt x="103575" y="7216"/>
                  </a:cubicBezTo>
                  <a:lnTo>
                    <a:pt x="107424" y="12605"/>
                  </a:lnTo>
                  <a:cubicBezTo>
                    <a:pt x="109850" y="15839"/>
                    <a:pt x="112313" y="19149"/>
                    <a:pt x="114623" y="22537"/>
                  </a:cubicBezTo>
                  <a:cubicBezTo>
                    <a:pt x="116659" y="25745"/>
                    <a:pt x="120358" y="27498"/>
                    <a:pt x="124130" y="27040"/>
                  </a:cubicBezTo>
                  <a:cubicBezTo>
                    <a:pt x="128288" y="26732"/>
                    <a:pt x="132483" y="26578"/>
                    <a:pt x="136679" y="26424"/>
                  </a:cubicBezTo>
                  <a:lnTo>
                    <a:pt x="143454" y="26155"/>
                  </a:lnTo>
                  <a:cubicBezTo>
                    <a:pt x="145252" y="26062"/>
                    <a:pt x="146876" y="25061"/>
                    <a:pt x="147765" y="23499"/>
                  </a:cubicBezTo>
                  <a:cubicBezTo>
                    <a:pt x="149151" y="21497"/>
                    <a:pt x="150460" y="19650"/>
                    <a:pt x="151615" y="17417"/>
                  </a:cubicBezTo>
                  <a:cubicBezTo>
                    <a:pt x="152500" y="16031"/>
                    <a:pt x="153385" y="14607"/>
                    <a:pt x="154309" y="13221"/>
                  </a:cubicBezTo>
                  <a:lnTo>
                    <a:pt x="155271" y="11758"/>
                  </a:lnTo>
                  <a:cubicBezTo>
                    <a:pt x="156888" y="9295"/>
                    <a:pt x="158505" y="6793"/>
                    <a:pt x="160237" y="4406"/>
                  </a:cubicBezTo>
                  <a:cubicBezTo>
                    <a:pt x="162558" y="664"/>
                    <a:pt x="167181" y="-942"/>
                    <a:pt x="171323" y="557"/>
                  </a:cubicBezTo>
                  <a:cubicBezTo>
                    <a:pt x="182062" y="4406"/>
                    <a:pt x="190262" y="7255"/>
                    <a:pt x="197960" y="10219"/>
                  </a:cubicBezTo>
                  <a:cubicBezTo>
                    <a:pt x="202337" y="11859"/>
                    <a:pt x="204900" y="16404"/>
                    <a:pt x="204042" y="20997"/>
                  </a:cubicBezTo>
                  <a:cubicBezTo>
                    <a:pt x="203696" y="24346"/>
                    <a:pt x="203118" y="27695"/>
                    <a:pt x="202502" y="30889"/>
                  </a:cubicBezTo>
                  <a:cubicBezTo>
                    <a:pt x="202194" y="32545"/>
                    <a:pt x="201886" y="34200"/>
                    <a:pt x="201655" y="35855"/>
                  </a:cubicBezTo>
                  <a:cubicBezTo>
                    <a:pt x="201236" y="38108"/>
                    <a:pt x="200939" y="40383"/>
                    <a:pt x="200770" y="42668"/>
                  </a:cubicBezTo>
                  <a:cubicBezTo>
                    <a:pt x="200443" y="45125"/>
                    <a:pt x="201317" y="47589"/>
                    <a:pt x="203118" y="49289"/>
                  </a:cubicBezTo>
                  <a:lnTo>
                    <a:pt x="206390" y="52369"/>
                  </a:lnTo>
                  <a:cubicBezTo>
                    <a:pt x="209970" y="55718"/>
                    <a:pt x="213665" y="59143"/>
                    <a:pt x="217130" y="62723"/>
                  </a:cubicBezTo>
                  <a:cubicBezTo>
                    <a:pt x="219331" y="65093"/>
                    <a:pt x="222677" y="66029"/>
                    <a:pt x="225791" y="65148"/>
                  </a:cubicBezTo>
                  <a:lnTo>
                    <a:pt x="235144" y="63031"/>
                  </a:lnTo>
                  <a:cubicBezTo>
                    <a:pt x="238378" y="62300"/>
                    <a:pt x="241611" y="61530"/>
                    <a:pt x="244845" y="60837"/>
                  </a:cubicBezTo>
                  <a:cubicBezTo>
                    <a:pt x="250141" y="59058"/>
                    <a:pt x="255900" y="61752"/>
                    <a:pt x="257932" y="66958"/>
                  </a:cubicBezTo>
                  <a:cubicBezTo>
                    <a:pt x="261551" y="74656"/>
                    <a:pt x="265092" y="82355"/>
                    <a:pt x="268441" y="90053"/>
                  </a:cubicBezTo>
                  <a:cubicBezTo>
                    <a:pt x="271513" y="95251"/>
                    <a:pt x="269788" y="101955"/>
                    <a:pt x="264592" y="105027"/>
                  </a:cubicBezTo>
                  <a:cubicBezTo>
                    <a:pt x="264592" y="105027"/>
                    <a:pt x="264592" y="105027"/>
                    <a:pt x="264592" y="105027"/>
                  </a:cubicBezTo>
                  <a:cubicBezTo>
                    <a:pt x="262667" y="106567"/>
                    <a:pt x="260742" y="107991"/>
                    <a:pt x="258587" y="109415"/>
                  </a:cubicBezTo>
                  <a:cubicBezTo>
                    <a:pt x="257162" y="110416"/>
                    <a:pt x="255777" y="111379"/>
                    <a:pt x="254391" y="112418"/>
                  </a:cubicBezTo>
                  <a:cubicBezTo>
                    <a:pt x="251850" y="114265"/>
                    <a:pt x="249618" y="116267"/>
                    <a:pt x="247462" y="117922"/>
                  </a:cubicBezTo>
                  <a:cubicBezTo>
                    <a:pt x="245926" y="119166"/>
                    <a:pt x="245083" y="121070"/>
                    <a:pt x="245191" y="123042"/>
                  </a:cubicBezTo>
                  <a:lnTo>
                    <a:pt x="245191" y="127161"/>
                  </a:lnTo>
                  <a:cubicBezTo>
                    <a:pt x="245191" y="132434"/>
                    <a:pt x="245422" y="137708"/>
                    <a:pt x="245653" y="142981"/>
                  </a:cubicBezTo>
                  <a:cubicBezTo>
                    <a:pt x="245734" y="145989"/>
                    <a:pt x="247385" y="148735"/>
                    <a:pt x="250003" y="150218"/>
                  </a:cubicBezTo>
                  <a:lnTo>
                    <a:pt x="254622" y="152951"/>
                  </a:lnTo>
                  <a:cubicBezTo>
                    <a:pt x="256739" y="154183"/>
                    <a:pt x="258856" y="155415"/>
                    <a:pt x="260973" y="156800"/>
                  </a:cubicBezTo>
                  <a:cubicBezTo>
                    <a:pt x="263287" y="158177"/>
                    <a:pt x="265523" y="159681"/>
                    <a:pt x="267671" y="161304"/>
                  </a:cubicBezTo>
                  <a:cubicBezTo>
                    <a:pt x="271478" y="163886"/>
                    <a:pt x="272983" y="168767"/>
                    <a:pt x="271289" y="173044"/>
                  </a:cubicBezTo>
                  <a:cubicBezTo>
                    <a:pt x="268314" y="181077"/>
                    <a:pt x="265311" y="189096"/>
                    <a:pt x="262282" y="197103"/>
                  </a:cubicBezTo>
                  <a:cubicBezTo>
                    <a:pt x="261766" y="198342"/>
                    <a:pt x="261108" y="199520"/>
                    <a:pt x="260319" y="200605"/>
                  </a:cubicBezTo>
                  <a:cubicBezTo>
                    <a:pt x="258433" y="204031"/>
                    <a:pt x="254591" y="205894"/>
                    <a:pt x="250734" y="205263"/>
                  </a:cubicBezTo>
                  <a:lnTo>
                    <a:pt x="238262" y="203184"/>
                  </a:lnTo>
                  <a:lnTo>
                    <a:pt x="232989" y="202299"/>
                  </a:lnTo>
                  <a:lnTo>
                    <a:pt x="231988" y="202299"/>
                  </a:lnTo>
                  <a:cubicBezTo>
                    <a:pt x="227773" y="201121"/>
                    <a:pt x="223262" y="202649"/>
                    <a:pt x="220633" y="206148"/>
                  </a:cubicBezTo>
                  <a:cubicBezTo>
                    <a:pt x="218323" y="208881"/>
                    <a:pt x="215744" y="211499"/>
                    <a:pt x="213280" y="213847"/>
                  </a:cubicBezTo>
                  <a:cubicBezTo>
                    <a:pt x="212203" y="214886"/>
                    <a:pt x="211163" y="215964"/>
                    <a:pt x="210085" y="217042"/>
                  </a:cubicBezTo>
                  <a:cubicBezTo>
                    <a:pt x="207225" y="219837"/>
                    <a:pt x="206171" y="223998"/>
                    <a:pt x="207352" y="227820"/>
                  </a:cubicBezTo>
                  <a:cubicBezTo>
                    <a:pt x="208700" y="233171"/>
                    <a:pt x="210124" y="238945"/>
                    <a:pt x="211202" y="244795"/>
                  </a:cubicBezTo>
                  <a:cubicBezTo>
                    <a:pt x="212626" y="251647"/>
                    <a:pt x="210894" y="255150"/>
                    <a:pt x="204735" y="258114"/>
                  </a:cubicBezTo>
                  <a:cubicBezTo>
                    <a:pt x="197575" y="261540"/>
                    <a:pt x="189761" y="265081"/>
                    <a:pt x="180869" y="268854"/>
                  </a:cubicBezTo>
                  <a:cubicBezTo>
                    <a:pt x="176373" y="271206"/>
                    <a:pt x="170823" y="269754"/>
                    <a:pt x="168051" y="265505"/>
                  </a:cubicBezTo>
                  <a:cubicBezTo>
                    <a:pt x="165472" y="262271"/>
                    <a:pt x="163047" y="258845"/>
                    <a:pt x="160699" y="255535"/>
                  </a:cubicBezTo>
                  <a:lnTo>
                    <a:pt x="159159" y="253379"/>
                  </a:lnTo>
                  <a:cubicBezTo>
                    <a:pt x="153347" y="245180"/>
                    <a:pt x="152384" y="244718"/>
                    <a:pt x="142376" y="245219"/>
                  </a:cubicBezTo>
                  <a:lnTo>
                    <a:pt x="135332" y="245642"/>
                  </a:lnTo>
                  <a:lnTo>
                    <a:pt x="129866" y="245950"/>
                  </a:lnTo>
                  <a:cubicBezTo>
                    <a:pt x="126455" y="245962"/>
                    <a:pt x="123307" y="247779"/>
                    <a:pt x="121590" y="250723"/>
                  </a:cubicBezTo>
                  <a:cubicBezTo>
                    <a:pt x="120743" y="252148"/>
                    <a:pt x="119896" y="253572"/>
                    <a:pt x="119088" y="254996"/>
                  </a:cubicBezTo>
                  <a:cubicBezTo>
                    <a:pt x="117394" y="257806"/>
                    <a:pt x="115739" y="260616"/>
                    <a:pt x="113968" y="263388"/>
                  </a:cubicBezTo>
                  <a:cubicBezTo>
                    <a:pt x="112479" y="265616"/>
                    <a:pt x="110793" y="267703"/>
                    <a:pt x="108926" y="269623"/>
                  </a:cubicBezTo>
                  <a:cubicBezTo>
                    <a:pt x="107451" y="271279"/>
                    <a:pt x="105365" y="272264"/>
                    <a:pt x="103152" y="272357"/>
                  </a:cubicBezTo>
                  <a:close/>
                  <a:moveTo>
                    <a:pt x="48838" y="203685"/>
                  </a:moveTo>
                  <a:cubicBezTo>
                    <a:pt x="51914" y="203677"/>
                    <a:pt x="54862" y="204897"/>
                    <a:pt x="57037" y="207072"/>
                  </a:cubicBezTo>
                  <a:lnTo>
                    <a:pt x="58808" y="208727"/>
                  </a:lnTo>
                  <a:cubicBezTo>
                    <a:pt x="62657" y="212577"/>
                    <a:pt x="66506" y="216118"/>
                    <a:pt x="70702" y="219775"/>
                  </a:cubicBezTo>
                  <a:cubicBezTo>
                    <a:pt x="73281" y="222119"/>
                    <a:pt x="74582" y="225553"/>
                    <a:pt x="74205" y="229013"/>
                  </a:cubicBezTo>
                  <a:cubicBezTo>
                    <a:pt x="74128" y="230830"/>
                    <a:pt x="73947" y="232643"/>
                    <a:pt x="73666" y="234441"/>
                  </a:cubicBezTo>
                  <a:cubicBezTo>
                    <a:pt x="73166" y="237674"/>
                    <a:pt x="72627" y="240869"/>
                    <a:pt x="72126" y="244064"/>
                  </a:cubicBezTo>
                  <a:cubicBezTo>
                    <a:pt x="71703" y="246566"/>
                    <a:pt x="71279" y="249068"/>
                    <a:pt x="70895" y="251763"/>
                  </a:cubicBezTo>
                  <a:cubicBezTo>
                    <a:pt x="70467" y="254003"/>
                    <a:pt x="71564" y="256255"/>
                    <a:pt x="73589" y="257306"/>
                  </a:cubicBezTo>
                  <a:lnTo>
                    <a:pt x="74051" y="257614"/>
                  </a:lnTo>
                  <a:cubicBezTo>
                    <a:pt x="74794" y="258160"/>
                    <a:pt x="75595" y="258622"/>
                    <a:pt x="76438" y="258999"/>
                  </a:cubicBezTo>
                  <a:lnTo>
                    <a:pt x="94953" y="265928"/>
                  </a:lnTo>
                  <a:lnTo>
                    <a:pt x="101689" y="268430"/>
                  </a:lnTo>
                  <a:cubicBezTo>
                    <a:pt x="103317" y="269119"/>
                    <a:pt x="105207" y="268611"/>
                    <a:pt x="106270" y="267198"/>
                  </a:cubicBezTo>
                  <a:cubicBezTo>
                    <a:pt x="107960" y="265435"/>
                    <a:pt x="109492" y="263530"/>
                    <a:pt x="110850" y="261501"/>
                  </a:cubicBezTo>
                  <a:cubicBezTo>
                    <a:pt x="112583" y="258807"/>
                    <a:pt x="114238" y="256035"/>
                    <a:pt x="115893" y="253264"/>
                  </a:cubicBezTo>
                  <a:cubicBezTo>
                    <a:pt x="116701" y="251840"/>
                    <a:pt x="117587" y="250377"/>
                    <a:pt x="118433" y="248991"/>
                  </a:cubicBezTo>
                  <a:cubicBezTo>
                    <a:pt x="120816" y="244865"/>
                    <a:pt x="125220" y="242328"/>
                    <a:pt x="129981" y="242332"/>
                  </a:cubicBezTo>
                  <a:lnTo>
                    <a:pt x="135409" y="242024"/>
                  </a:lnTo>
                  <a:lnTo>
                    <a:pt x="142492" y="241601"/>
                  </a:lnTo>
                  <a:cubicBezTo>
                    <a:pt x="153770" y="241062"/>
                    <a:pt x="156041" y="242139"/>
                    <a:pt x="162624" y="251378"/>
                  </a:cubicBezTo>
                  <a:lnTo>
                    <a:pt x="164163" y="253572"/>
                  </a:lnTo>
                  <a:cubicBezTo>
                    <a:pt x="166473" y="256805"/>
                    <a:pt x="168859" y="260193"/>
                    <a:pt x="171361" y="263349"/>
                  </a:cubicBezTo>
                  <a:cubicBezTo>
                    <a:pt x="173051" y="266228"/>
                    <a:pt x="176743" y="267206"/>
                    <a:pt x="179637" y="265543"/>
                  </a:cubicBezTo>
                  <a:cubicBezTo>
                    <a:pt x="188491" y="261694"/>
                    <a:pt x="196266" y="258268"/>
                    <a:pt x="203388" y="254881"/>
                  </a:cubicBezTo>
                  <a:cubicBezTo>
                    <a:pt x="207968" y="252648"/>
                    <a:pt x="208815" y="251031"/>
                    <a:pt x="207737" y="245758"/>
                  </a:cubicBezTo>
                  <a:cubicBezTo>
                    <a:pt x="206660" y="240484"/>
                    <a:pt x="205158" y="234210"/>
                    <a:pt x="203888" y="228975"/>
                  </a:cubicBezTo>
                  <a:cubicBezTo>
                    <a:pt x="202429" y="223844"/>
                    <a:pt x="203907" y="218328"/>
                    <a:pt x="207737" y="214617"/>
                  </a:cubicBezTo>
                  <a:lnTo>
                    <a:pt x="210971" y="211345"/>
                  </a:lnTo>
                  <a:cubicBezTo>
                    <a:pt x="213396" y="208920"/>
                    <a:pt x="215898" y="206379"/>
                    <a:pt x="218130" y="203646"/>
                  </a:cubicBezTo>
                  <a:cubicBezTo>
                    <a:pt x="221614" y="198950"/>
                    <a:pt x="227611" y="196860"/>
                    <a:pt x="233258" y="198373"/>
                  </a:cubicBezTo>
                  <a:lnTo>
                    <a:pt x="233913" y="198373"/>
                  </a:lnTo>
                  <a:lnTo>
                    <a:pt x="239340" y="199258"/>
                  </a:lnTo>
                  <a:lnTo>
                    <a:pt x="251773" y="201337"/>
                  </a:lnTo>
                  <a:cubicBezTo>
                    <a:pt x="254014" y="201764"/>
                    <a:pt x="256266" y="200667"/>
                    <a:pt x="257316" y="198642"/>
                  </a:cubicBezTo>
                  <a:cubicBezTo>
                    <a:pt x="258040" y="197711"/>
                    <a:pt x="258637" y="196691"/>
                    <a:pt x="259087" y="195601"/>
                  </a:cubicBezTo>
                  <a:cubicBezTo>
                    <a:pt x="262140" y="187622"/>
                    <a:pt x="265142" y="179627"/>
                    <a:pt x="268094" y="171620"/>
                  </a:cubicBezTo>
                  <a:cubicBezTo>
                    <a:pt x="269203" y="168913"/>
                    <a:pt x="268214" y="165800"/>
                    <a:pt x="265746" y="164229"/>
                  </a:cubicBezTo>
                  <a:cubicBezTo>
                    <a:pt x="263695" y="162691"/>
                    <a:pt x="261562" y="161265"/>
                    <a:pt x="259357" y="159957"/>
                  </a:cubicBezTo>
                  <a:lnTo>
                    <a:pt x="253082" y="156107"/>
                  </a:lnTo>
                  <a:lnTo>
                    <a:pt x="248425" y="153374"/>
                  </a:lnTo>
                  <a:cubicBezTo>
                    <a:pt x="244664" y="151223"/>
                    <a:pt x="242289" y="147274"/>
                    <a:pt x="242150" y="142943"/>
                  </a:cubicBezTo>
                  <a:cubicBezTo>
                    <a:pt x="241919" y="137669"/>
                    <a:pt x="241804" y="132357"/>
                    <a:pt x="241688" y="127045"/>
                  </a:cubicBezTo>
                  <a:lnTo>
                    <a:pt x="241688" y="122926"/>
                  </a:lnTo>
                  <a:cubicBezTo>
                    <a:pt x="241573" y="119805"/>
                    <a:pt x="242908" y="116805"/>
                    <a:pt x="245307" y="114804"/>
                  </a:cubicBezTo>
                  <a:cubicBezTo>
                    <a:pt x="247501" y="112918"/>
                    <a:pt x="249849" y="110955"/>
                    <a:pt x="252466" y="109107"/>
                  </a:cubicBezTo>
                  <a:cubicBezTo>
                    <a:pt x="253852" y="108068"/>
                    <a:pt x="255276" y="107067"/>
                    <a:pt x="256700" y="106066"/>
                  </a:cubicBezTo>
                  <a:cubicBezTo>
                    <a:pt x="258125" y="105066"/>
                    <a:pt x="260550" y="103333"/>
                    <a:pt x="262551" y="101832"/>
                  </a:cubicBezTo>
                  <a:cubicBezTo>
                    <a:pt x="266093" y="100023"/>
                    <a:pt x="267494" y="95687"/>
                    <a:pt x="265685" y="92147"/>
                  </a:cubicBezTo>
                  <a:cubicBezTo>
                    <a:pt x="265554" y="91889"/>
                    <a:pt x="265408" y="91640"/>
                    <a:pt x="265246" y="91401"/>
                  </a:cubicBezTo>
                  <a:cubicBezTo>
                    <a:pt x="261936" y="83702"/>
                    <a:pt x="258394" y="76003"/>
                    <a:pt x="254814" y="68305"/>
                  </a:cubicBezTo>
                  <a:cubicBezTo>
                    <a:pt x="253521" y="64884"/>
                    <a:pt x="249702" y="63159"/>
                    <a:pt x="246280" y="64451"/>
                  </a:cubicBezTo>
                  <a:cubicBezTo>
                    <a:pt x="246277" y="64452"/>
                    <a:pt x="246273" y="64454"/>
                    <a:pt x="246269" y="64455"/>
                  </a:cubicBezTo>
                  <a:lnTo>
                    <a:pt x="236646" y="66611"/>
                  </a:lnTo>
                  <a:lnTo>
                    <a:pt x="227215" y="68767"/>
                  </a:lnTo>
                  <a:cubicBezTo>
                    <a:pt x="222811" y="69911"/>
                    <a:pt x="218138" y="68569"/>
                    <a:pt x="215013" y="65264"/>
                  </a:cubicBezTo>
                  <a:cubicBezTo>
                    <a:pt x="211587" y="61761"/>
                    <a:pt x="207930" y="58335"/>
                    <a:pt x="204388" y="55025"/>
                  </a:cubicBezTo>
                  <a:lnTo>
                    <a:pt x="201117" y="51907"/>
                  </a:lnTo>
                  <a:cubicBezTo>
                    <a:pt x="198461" y="49418"/>
                    <a:pt x="197136" y="45823"/>
                    <a:pt x="197537" y="42206"/>
                  </a:cubicBezTo>
                  <a:cubicBezTo>
                    <a:pt x="197537" y="39743"/>
                    <a:pt x="198076" y="37318"/>
                    <a:pt x="198461" y="35085"/>
                  </a:cubicBezTo>
                  <a:cubicBezTo>
                    <a:pt x="198845" y="32853"/>
                    <a:pt x="199038" y="31736"/>
                    <a:pt x="199346" y="30043"/>
                  </a:cubicBezTo>
                  <a:cubicBezTo>
                    <a:pt x="199923" y="26925"/>
                    <a:pt x="200501" y="23653"/>
                    <a:pt x="200809" y="20496"/>
                  </a:cubicBezTo>
                  <a:cubicBezTo>
                    <a:pt x="201332" y="17720"/>
                    <a:pt x="199839" y="14956"/>
                    <a:pt x="197229" y="13876"/>
                  </a:cubicBezTo>
                  <a:cubicBezTo>
                    <a:pt x="189530" y="10950"/>
                    <a:pt x="181408" y="7986"/>
                    <a:pt x="170707" y="4291"/>
                  </a:cubicBezTo>
                  <a:cubicBezTo>
                    <a:pt x="168190" y="3327"/>
                    <a:pt x="165349" y="4340"/>
                    <a:pt x="164009" y="6677"/>
                  </a:cubicBezTo>
                  <a:cubicBezTo>
                    <a:pt x="162316" y="9025"/>
                    <a:pt x="160737" y="11450"/>
                    <a:pt x="159159" y="13876"/>
                  </a:cubicBezTo>
                  <a:lnTo>
                    <a:pt x="157850" y="15492"/>
                  </a:lnTo>
                  <a:cubicBezTo>
                    <a:pt x="156927" y="16878"/>
                    <a:pt x="156041" y="18264"/>
                    <a:pt x="155156" y="19650"/>
                  </a:cubicBezTo>
                  <a:cubicBezTo>
                    <a:pt x="153809" y="21728"/>
                    <a:pt x="152500" y="23768"/>
                    <a:pt x="151307" y="25808"/>
                  </a:cubicBezTo>
                  <a:cubicBezTo>
                    <a:pt x="149725" y="28366"/>
                    <a:pt x="146995" y="29991"/>
                    <a:pt x="143993" y="30158"/>
                  </a:cubicBezTo>
                  <a:lnTo>
                    <a:pt x="137180" y="30428"/>
                  </a:lnTo>
                  <a:cubicBezTo>
                    <a:pt x="133022" y="30428"/>
                    <a:pt x="128904" y="30736"/>
                    <a:pt x="124746" y="31043"/>
                  </a:cubicBezTo>
                  <a:cubicBezTo>
                    <a:pt x="119446" y="31575"/>
                    <a:pt x="114315" y="28995"/>
                    <a:pt x="111582" y="24423"/>
                  </a:cubicBezTo>
                  <a:cubicBezTo>
                    <a:pt x="109311" y="21112"/>
                    <a:pt x="106847" y="17840"/>
                    <a:pt x="104461" y="14645"/>
                  </a:cubicBezTo>
                  <a:cubicBezTo>
                    <a:pt x="103113" y="12836"/>
                    <a:pt x="101766" y="11066"/>
                    <a:pt x="100611" y="9218"/>
                  </a:cubicBezTo>
                  <a:cubicBezTo>
                    <a:pt x="99306" y="7110"/>
                    <a:pt x="96720" y="6184"/>
                    <a:pt x="94375" y="6985"/>
                  </a:cubicBezTo>
                  <a:cubicBezTo>
                    <a:pt x="84125" y="9802"/>
                    <a:pt x="74374" y="14191"/>
                    <a:pt x="65467" y="19996"/>
                  </a:cubicBezTo>
                  <a:cubicBezTo>
                    <a:pt x="64655" y="20794"/>
                    <a:pt x="64162" y="21862"/>
                    <a:pt x="64081" y="22998"/>
                  </a:cubicBezTo>
                  <a:cubicBezTo>
                    <a:pt x="63974" y="25134"/>
                    <a:pt x="64181" y="27274"/>
                    <a:pt x="64697" y="29350"/>
                  </a:cubicBezTo>
                  <a:cubicBezTo>
                    <a:pt x="65352" y="32622"/>
                    <a:pt x="66083" y="35855"/>
                    <a:pt x="66814" y="39089"/>
                  </a:cubicBezTo>
                  <a:cubicBezTo>
                    <a:pt x="67430" y="41655"/>
                    <a:pt x="68008" y="44221"/>
                    <a:pt x="68546" y="46787"/>
                  </a:cubicBezTo>
                  <a:cubicBezTo>
                    <a:pt x="69478" y="50074"/>
                    <a:pt x="68681" y="53609"/>
                    <a:pt x="66429" y="56179"/>
                  </a:cubicBezTo>
                  <a:cubicBezTo>
                    <a:pt x="61618" y="61299"/>
                    <a:pt x="56036" y="67150"/>
                    <a:pt x="50070" y="72847"/>
                  </a:cubicBezTo>
                  <a:cubicBezTo>
                    <a:pt x="48164" y="74352"/>
                    <a:pt x="45801" y="75155"/>
                    <a:pt x="43372" y="75118"/>
                  </a:cubicBezTo>
                  <a:cubicBezTo>
                    <a:pt x="41263" y="75084"/>
                    <a:pt x="39161" y="74852"/>
                    <a:pt x="37098" y="74425"/>
                  </a:cubicBezTo>
                  <a:lnTo>
                    <a:pt x="35212" y="74079"/>
                  </a:lnTo>
                  <a:lnTo>
                    <a:pt x="30207" y="73232"/>
                  </a:lnTo>
                  <a:cubicBezTo>
                    <a:pt x="27128" y="72654"/>
                    <a:pt x="23933" y="72116"/>
                    <a:pt x="20815" y="71769"/>
                  </a:cubicBezTo>
                  <a:cubicBezTo>
                    <a:pt x="17455" y="71218"/>
                    <a:pt x="14187" y="73193"/>
                    <a:pt x="13116" y="76427"/>
                  </a:cubicBezTo>
                  <a:cubicBezTo>
                    <a:pt x="11923" y="79275"/>
                    <a:pt x="10653" y="82393"/>
                    <a:pt x="9537" y="85511"/>
                  </a:cubicBezTo>
                  <a:cubicBezTo>
                    <a:pt x="8074" y="89707"/>
                    <a:pt x="6650" y="93903"/>
                    <a:pt x="5225" y="98098"/>
                  </a:cubicBezTo>
                  <a:lnTo>
                    <a:pt x="3493" y="103218"/>
                  </a:lnTo>
                  <a:lnTo>
                    <a:pt x="3493" y="104758"/>
                  </a:lnTo>
                  <a:cubicBezTo>
                    <a:pt x="4971" y="107752"/>
                    <a:pt x="7412" y="110164"/>
                    <a:pt x="10422" y="111609"/>
                  </a:cubicBezTo>
                  <a:cubicBezTo>
                    <a:pt x="13424" y="113573"/>
                    <a:pt x="16350" y="115459"/>
                    <a:pt x="19314" y="117306"/>
                  </a:cubicBezTo>
                  <a:lnTo>
                    <a:pt x="25473" y="121156"/>
                  </a:lnTo>
                  <a:cubicBezTo>
                    <a:pt x="28129" y="122827"/>
                    <a:pt x="29776" y="125716"/>
                    <a:pt x="29861" y="128854"/>
                  </a:cubicBezTo>
                  <a:cubicBezTo>
                    <a:pt x="29861" y="131125"/>
                    <a:pt x="30092" y="133397"/>
                    <a:pt x="30169" y="135668"/>
                  </a:cubicBezTo>
                  <a:cubicBezTo>
                    <a:pt x="30169" y="139517"/>
                    <a:pt x="30515" y="143097"/>
                    <a:pt x="30746" y="146831"/>
                  </a:cubicBezTo>
                  <a:cubicBezTo>
                    <a:pt x="31408" y="152934"/>
                    <a:pt x="28387" y="158848"/>
                    <a:pt x="23048" y="161881"/>
                  </a:cubicBezTo>
                  <a:cubicBezTo>
                    <a:pt x="18890" y="164576"/>
                    <a:pt x="14541" y="167655"/>
                    <a:pt x="9344" y="171582"/>
                  </a:cubicBezTo>
                  <a:cubicBezTo>
                    <a:pt x="6461" y="172947"/>
                    <a:pt x="5233" y="176390"/>
                    <a:pt x="6600" y="179272"/>
                  </a:cubicBezTo>
                  <a:cubicBezTo>
                    <a:pt x="6696" y="179473"/>
                    <a:pt x="6800" y="179669"/>
                    <a:pt x="6919" y="179858"/>
                  </a:cubicBezTo>
                  <a:cubicBezTo>
                    <a:pt x="10768" y="189173"/>
                    <a:pt x="13771" y="196217"/>
                    <a:pt x="16812" y="202723"/>
                  </a:cubicBezTo>
                  <a:cubicBezTo>
                    <a:pt x="19583" y="208574"/>
                    <a:pt x="21008" y="209266"/>
                    <a:pt x="27667" y="208035"/>
                  </a:cubicBezTo>
                  <a:lnTo>
                    <a:pt x="28244" y="208035"/>
                  </a:lnTo>
                  <a:lnTo>
                    <a:pt x="33441" y="206841"/>
                  </a:lnTo>
                  <a:cubicBezTo>
                    <a:pt x="37290" y="205994"/>
                    <a:pt x="41139" y="205109"/>
                    <a:pt x="44989" y="204147"/>
                  </a:cubicBezTo>
                  <a:cubicBezTo>
                    <a:pt x="46244" y="203816"/>
                    <a:pt x="47541" y="203662"/>
                    <a:pt x="48838" y="203685"/>
                  </a:cubicBezTo>
                  <a:close/>
                  <a:moveTo>
                    <a:pt x="135717" y="195101"/>
                  </a:moveTo>
                  <a:lnTo>
                    <a:pt x="135717" y="195101"/>
                  </a:lnTo>
                  <a:cubicBezTo>
                    <a:pt x="103433" y="194932"/>
                    <a:pt x="77342" y="168723"/>
                    <a:pt x="77323" y="136437"/>
                  </a:cubicBezTo>
                  <a:cubicBezTo>
                    <a:pt x="77284" y="120873"/>
                    <a:pt x="83528" y="105953"/>
                    <a:pt x="94645" y="95057"/>
                  </a:cubicBezTo>
                  <a:cubicBezTo>
                    <a:pt x="117017" y="71946"/>
                    <a:pt x="153886" y="71346"/>
                    <a:pt x="176997" y="93717"/>
                  </a:cubicBezTo>
                  <a:cubicBezTo>
                    <a:pt x="188522" y="104871"/>
                    <a:pt x="194935" y="120285"/>
                    <a:pt x="194727" y="136322"/>
                  </a:cubicBezTo>
                  <a:cubicBezTo>
                    <a:pt x="195139" y="151362"/>
                    <a:pt x="189445" y="165928"/>
                    <a:pt x="178945" y="176701"/>
                  </a:cubicBezTo>
                  <a:cubicBezTo>
                    <a:pt x="167743" y="188607"/>
                    <a:pt x="152065" y="195282"/>
                    <a:pt x="135717" y="195101"/>
                  </a:cubicBezTo>
                  <a:close/>
                  <a:moveTo>
                    <a:pt x="134985" y="81277"/>
                  </a:moveTo>
                  <a:cubicBezTo>
                    <a:pt x="120755" y="81691"/>
                    <a:pt x="107236" y="87595"/>
                    <a:pt x="97262" y="97752"/>
                  </a:cubicBezTo>
                  <a:cubicBezTo>
                    <a:pt x="86931" y="107900"/>
                    <a:pt x="81095" y="121764"/>
                    <a:pt x="81057" y="136245"/>
                  </a:cubicBezTo>
                  <a:cubicBezTo>
                    <a:pt x="81057" y="166413"/>
                    <a:pt x="105434" y="190909"/>
                    <a:pt x="135601" y="191059"/>
                  </a:cubicBezTo>
                  <a:lnTo>
                    <a:pt x="135601" y="191059"/>
                  </a:lnTo>
                  <a:cubicBezTo>
                    <a:pt x="150829" y="191171"/>
                    <a:pt x="165418" y="184935"/>
                    <a:pt x="175865" y="173853"/>
                  </a:cubicBezTo>
                  <a:cubicBezTo>
                    <a:pt x="185623" y="163835"/>
                    <a:pt x="190927" y="150303"/>
                    <a:pt x="190569" y="136322"/>
                  </a:cubicBezTo>
                  <a:lnTo>
                    <a:pt x="190569" y="136322"/>
                  </a:lnTo>
                  <a:cubicBezTo>
                    <a:pt x="190700" y="106007"/>
                    <a:pt x="166226" y="81327"/>
                    <a:pt x="135913" y="81197"/>
                  </a:cubicBezTo>
                  <a:cubicBezTo>
                    <a:pt x="135644" y="81196"/>
                    <a:pt x="135370" y="81197"/>
                    <a:pt x="135101" y="81200"/>
                  </a:cubicBezTo>
                  <a:close/>
                </a:path>
              </a:pathLst>
            </a:custGeom>
            <a:solidFill>
              <a:srgbClr val="D1D3D4"/>
            </a:solidFill>
            <a:ln w="3834"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16BC21FC-E710-42A9-886F-2D4DD7C8CC1C}"/>
                </a:ext>
              </a:extLst>
            </p:cNvPr>
            <p:cNvSpPr/>
            <p:nvPr/>
          </p:nvSpPr>
          <p:spPr>
            <a:xfrm>
              <a:off x="6008619" y="3802356"/>
              <a:ext cx="164288" cy="163527"/>
            </a:xfrm>
            <a:custGeom>
              <a:avLst/>
              <a:gdLst>
                <a:gd name="connsiteX0" fmla="*/ 73791 w 164288"/>
                <a:gd name="connsiteY0" fmla="*/ 163062 h 163527"/>
                <a:gd name="connsiteX1" fmla="*/ 67863 w 164288"/>
                <a:gd name="connsiteY1" fmla="*/ 156287 h 163527"/>
                <a:gd name="connsiteX2" fmla="*/ 65823 w 164288"/>
                <a:gd name="connsiteY2" fmla="*/ 146895 h 163527"/>
                <a:gd name="connsiteX3" fmla="*/ 62705 w 164288"/>
                <a:gd name="connsiteY3" fmla="*/ 143045 h 163527"/>
                <a:gd name="connsiteX4" fmla="*/ 50387 w 164288"/>
                <a:gd name="connsiteY4" fmla="*/ 137964 h 163527"/>
                <a:gd name="connsiteX5" fmla="*/ 46885 w 164288"/>
                <a:gd name="connsiteY5" fmla="*/ 138426 h 163527"/>
                <a:gd name="connsiteX6" fmla="*/ 38185 w 164288"/>
                <a:gd name="connsiteY6" fmla="*/ 143931 h 163527"/>
                <a:gd name="connsiteX7" fmla="*/ 27330 w 164288"/>
                <a:gd name="connsiteY7" fmla="*/ 142968 h 163527"/>
                <a:gd name="connsiteX8" fmla="*/ 17822 w 164288"/>
                <a:gd name="connsiteY8" fmla="*/ 132614 h 163527"/>
                <a:gd name="connsiteX9" fmla="*/ 17399 w 164288"/>
                <a:gd name="connsiteY9" fmla="*/ 127417 h 163527"/>
                <a:gd name="connsiteX10" fmla="*/ 22364 w 164288"/>
                <a:gd name="connsiteY10" fmla="*/ 119719 h 163527"/>
                <a:gd name="connsiteX11" fmla="*/ 23673 w 164288"/>
                <a:gd name="connsiteY11" fmla="*/ 107285 h 163527"/>
                <a:gd name="connsiteX12" fmla="*/ 8276 w 164288"/>
                <a:gd name="connsiteY12" fmla="*/ 95006 h 163527"/>
                <a:gd name="connsiteX13" fmla="*/ 0 w 164288"/>
                <a:gd name="connsiteY13" fmla="*/ 85845 h 163527"/>
                <a:gd name="connsiteX14" fmla="*/ 231 w 164288"/>
                <a:gd name="connsiteY14" fmla="*/ 72911 h 163527"/>
                <a:gd name="connsiteX15" fmla="*/ 4465 w 164288"/>
                <a:gd name="connsiteY15" fmla="*/ 67791 h 163527"/>
                <a:gd name="connsiteX16" fmla="*/ 13973 w 164288"/>
                <a:gd name="connsiteY16" fmla="*/ 65982 h 163527"/>
                <a:gd name="connsiteX17" fmla="*/ 21441 w 164288"/>
                <a:gd name="connsiteY17" fmla="*/ 60208 h 163527"/>
                <a:gd name="connsiteX18" fmla="*/ 24674 w 164288"/>
                <a:gd name="connsiteY18" fmla="*/ 52510 h 163527"/>
                <a:gd name="connsiteX19" fmla="*/ 23904 w 164288"/>
                <a:gd name="connsiteY19" fmla="*/ 44542 h 163527"/>
                <a:gd name="connsiteX20" fmla="*/ 17707 w 164288"/>
                <a:gd name="connsiteY20" fmla="*/ 34187 h 163527"/>
                <a:gd name="connsiteX21" fmla="*/ 18284 w 164288"/>
                <a:gd name="connsiteY21" fmla="*/ 28990 h 163527"/>
                <a:gd name="connsiteX22" fmla="*/ 31372 w 164288"/>
                <a:gd name="connsiteY22" fmla="*/ 16634 h 163527"/>
                <a:gd name="connsiteX23" fmla="*/ 34952 w 164288"/>
                <a:gd name="connsiteY23" fmla="*/ 16326 h 163527"/>
                <a:gd name="connsiteX24" fmla="*/ 40803 w 164288"/>
                <a:gd name="connsiteY24" fmla="*/ 19752 h 163527"/>
                <a:gd name="connsiteX25" fmla="*/ 45537 w 164288"/>
                <a:gd name="connsiteY25" fmla="*/ 22947 h 163527"/>
                <a:gd name="connsiteX26" fmla="*/ 53236 w 164288"/>
                <a:gd name="connsiteY26" fmla="*/ 23794 h 163527"/>
                <a:gd name="connsiteX27" fmla="*/ 63744 w 164288"/>
                <a:gd name="connsiteY27" fmla="*/ 19406 h 163527"/>
                <a:gd name="connsiteX28" fmla="*/ 67594 w 164288"/>
                <a:gd name="connsiteY28" fmla="*/ 13940 h 163527"/>
                <a:gd name="connsiteX29" fmla="*/ 70096 w 164288"/>
                <a:gd name="connsiteY29" fmla="*/ 2815 h 163527"/>
                <a:gd name="connsiteX30" fmla="*/ 73560 w 164288"/>
                <a:gd name="connsiteY30" fmla="*/ 5 h 163527"/>
                <a:gd name="connsiteX31" fmla="*/ 91306 w 164288"/>
                <a:gd name="connsiteY31" fmla="*/ 5 h 163527"/>
                <a:gd name="connsiteX32" fmla="*/ 95655 w 164288"/>
                <a:gd name="connsiteY32" fmla="*/ 3854 h 163527"/>
                <a:gd name="connsiteX33" fmla="*/ 97849 w 164288"/>
                <a:gd name="connsiteY33" fmla="*/ 14171 h 163527"/>
                <a:gd name="connsiteX34" fmla="*/ 102892 w 164288"/>
                <a:gd name="connsiteY34" fmla="*/ 20753 h 163527"/>
                <a:gd name="connsiteX35" fmla="*/ 113593 w 164288"/>
                <a:gd name="connsiteY35" fmla="*/ 25180 h 163527"/>
                <a:gd name="connsiteX36" fmla="*/ 117057 w 164288"/>
                <a:gd name="connsiteY36" fmla="*/ 24833 h 163527"/>
                <a:gd name="connsiteX37" fmla="*/ 127335 w 164288"/>
                <a:gd name="connsiteY37" fmla="*/ 18482 h 163527"/>
                <a:gd name="connsiteX38" fmla="*/ 135650 w 164288"/>
                <a:gd name="connsiteY38" fmla="*/ 19252 h 163527"/>
                <a:gd name="connsiteX39" fmla="*/ 145119 w 164288"/>
                <a:gd name="connsiteY39" fmla="*/ 28721 h 163527"/>
                <a:gd name="connsiteX40" fmla="*/ 145835 w 164288"/>
                <a:gd name="connsiteY40" fmla="*/ 37621 h 163527"/>
                <a:gd name="connsiteX41" fmla="*/ 145773 w 164288"/>
                <a:gd name="connsiteY41" fmla="*/ 37690 h 163527"/>
                <a:gd name="connsiteX42" fmla="*/ 139499 w 164288"/>
                <a:gd name="connsiteY42" fmla="*/ 47506 h 163527"/>
                <a:gd name="connsiteX43" fmla="*/ 139075 w 164288"/>
                <a:gd name="connsiteY43" fmla="*/ 51855 h 163527"/>
                <a:gd name="connsiteX44" fmla="*/ 144233 w 164288"/>
                <a:gd name="connsiteY44" fmla="*/ 63711 h 163527"/>
                <a:gd name="connsiteX45" fmla="*/ 147659 w 164288"/>
                <a:gd name="connsiteY45" fmla="*/ 66367 h 163527"/>
                <a:gd name="connsiteX46" fmla="*/ 156859 w 164288"/>
                <a:gd name="connsiteY46" fmla="*/ 68369 h 163527"/>
                <a:gd name="connsiteX47" fmla="*/ 164288 w 164288"/>
                <a:gd name="connsiteY47" fmla="*/ 76953 h 163527"/>
                <a:gd name="connsiteX48" fmla="*/ 164288 w 164288"/>
                <a:gd name="connsiteY48" fmla="*/ 88809 h 163527"/>
                <a:gd name="connsiteX49" fmla="*/ 158399 w 164288"/>
                <a:gd name="connsiteY49" fmla="*/ 95699 h 163527"/>
                <a:gd name="connsiteX50" fmla="*/ 149545 w 164288"/>
                <a:gd name="connsiteY50" fmla="*/ 97354 h 163527"/>
                <a:gd name="connsiteX51" fmla="*/ 142848 w 164288"/>
                <a:gd name="connsiteY51" fmla="*/ 102397 h 163527"/>
                <a:gd name="connsiteX52" fmla="*/ 138421 w 164288"/>
                <a:gd name="connsiteY52" fmla="*/ 113598 h 163527"/>
                <a:gd name="connsiteX53" fmla="*/ 138921 w 164288"/>
                <a:gd name="connsiteY53" fmla="*/ 117448 h 163527"/>
                <a:gd name="connsiteX54" fmla="*/ 144965 w 164288"/>
                <a:gd name="connsiteY54" fmla="*/ 127109 h 163527"/>
                <a:gd name="connsiteX55" fmla="*/ 144156 w 164288"/>
                <a:gd name="connsiteY55" fmla="*/ 135462 h 163527"/>
                <a:gd name="connsiteX56" fmla="*/ 134533 w 164288"/>
                <a:gd name="connsiteY56" fmla="*/ 145086 h 163527"/>
                <a:gd name="connsiteX57" fmla="*/ 126527 w 164288"/>
                <a:gd name="connsiteY57" fmla="*/ 145778 h 163527"/>
                <a:gd name="connsiteX58" fmla="*/ 118251 w 164288"/>
                <a:gd name="connsiteY58" fmla="*/ 140428 h 163527"/>
                <a:gd name="connsiteX59" fmla="*/ 109590 w 164288"/>
                <a:gd name="connsiteY59" fmla="*/ 139504 h 163527"/>
                <a:gd name="connsiteX60" fmla="*/ 101891 w 164288"/>
                <a:gd name="connsiteY60" fmla="*/ 143007 h 163527"/>
                <a:gd name="connsiteX61" fmla="*/ 96733 w 164288"/>
                <a:gd name="connsiteY61" fmla="*/ 149936 h 163527"/>
                <a:gd name="connsiteX62" fmla="*/ 95771 w 164288"/>
                <a:gd name="connsiteY62" fmla="*/ 155556 h 163527"/>
                <a:gd name="connsiteX63" fmla="*/ 88803 w 164288"/>
                <a:gd name="connsiteY63" fmla="*/ 163524 h 163527"/>
                <a:gd name="connsiteX64" fmla="*/ 83068 w 164288"/>
                <a:gd name="connsiteY64" fmla="*/ 114253 h 163527"/>
                <a:gd name="connsiteX65" fmla="*/ 97888 w 164288"/>
                <a:gd name="connsiteY65" fmla="*/ 111173 h 163527"/>
                <a:gd name="connsiteX66" fmla="*/ 111676 w 164288"/>
                <a:gd name="connsiteY66" fmla="*/ 65182 h 163527"/>
                <a:gd name="connsiteX67" fmla="*/ 65685 w 164288"/>
                <a:gd name="connsiteY67" fmla="*/ 51393 h 163527"/>
                <a:gd name="connsiteX68" fmla="*/ 57432 w 164288"/>
                <a:gd name="connsiteY68" fmla="*/ 57629 h 163527"/>
                <a:gd name="connsiteX69" fmla="*/ 48886 w 164288"/>
                <a:gd name="connsiteY69" fmla="*/ 87538 h 163527"/>
                <a:gd name="connsiteX70" fmla="*/ 50695 w 164288"/>
                <a:gd name="connsiteY70" fmla="*/ 94275 h 163527"/>
                <a:gd name="connsiteX71" fmla="*/ 83068 w 164288"/>
                <a:gd name="connsiteY71" fmla="*/ 114253 h 16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64288" h="163527">
                  <a:moveTo>
                    <a:pt x="73791" y="163062"/>
                  </a:moveTo>
                  <a:cubicBezTo>
                    <a:pt x="69942" y="162561"/>
                    <a:pt x="68402" y="159905"/>
                    <a:pt x="67863" y="156287"/>
                  </a:cubicBezTo>
                  <a:cubicBezTo>
                    <a:pt x="67436" y="153108"/>
                    <a:pt x="66755" y="149966"/>
                    <a:pt x="65823" y="146895"/>
                  </a:cubicBezTo>
                  <a:cubicBezTo>
                    <a:pt x="65292" y="145270"/>
                    <a:pt x="64183" y="143900"/>
                    <a:pt x="62705" y="143045"/>
                  </a:cubicBezTo>
                  <a:cubicBezTo>
                    <a:pt x="58698" y="141121"/>
                    <a:pt x="54587" y="139427"/>
                    <a:pt x="50387" y="137964"/>
                  </a:cubicBezTo>
                  <a:cubicBezTo>
                    <a:pt x="49206" y="137656"/>
                    <a:pt x="47947" y="137822"/>
                    <a:pt x="46885" y="138426"/>
                  </a:cubicBezTo>
                  <a:cubicBezTo>
                    <a:pt x="43921" y="140120"/>
                    <a:pt x="41072" y="142276"/>
                    <a:pt x="38185" y="143931"/>
                  </a:cubicBezTo>
                  <a:cubicBezTo>
                    <a:pt x="33412" y="146972"/>
                    <a:pt x="31295" y="146895"/>
                    <a:pt x="27330" y="142968"/>
                  </a:cubicBezTo>
                  <a:cubicBezTo>
                    <a:pt x="23981" y="139696"/>
                    <a:pt x="21017" y="136040"/>
                    <a:pt x="17822" y="132614"/>
                  </a:cubicBezTo>
                  <a:cubicBezTo>
                    <a:pt x="16352" y="131255"/>
                    <a:pt x="16167" y="128995"/>
                    <a:pt x="17399" y="127417"/>
                  </a:cubicBezTo>
                  <a:cubicBezTo>
                    <a:pt x="19016" y="124800"/>
                    <a:pt x="20517" y="122105"/>
                    <a:pt x="22364" y="119719"/>
                  </a:cubicBezTo>
                  <a:cubicBezTo>
                    <a:pt x="25298" y="116231"/>
                    <a:pt x="25817" y="111308"/>
                    <a:pt x="23673" y="107285"/>
                  </a:cubicBezTo>
                  <a:cubicBezTo>
                    <a:pt x="18477" y="95737"/>
                    <a:pt x="20170" y="97239"/>
                    <a:pt x="8276" y="95006"/>
                  </a:cubicBezTo>
                  <a:cubicBezTo>
                    <a:pt x="1232" y="93659"/>
                    <a:pt x="308" y="92966"/>
                    <a:pt x="0" y="85845"/>
                  </a:cubicBezTo>
                  <a:cubicBezTo>
                    <a:pt x="0" y="81572"/>
                    <a:pt x="0" y="77222"/>
                    <a:pt x="231" y="72911"/>
                  </a:cubicBezTo>
                  <a:cubicBezTo>
                    <a:pt x="27" y="70340"/>
                    <a:pt x="1902" y="68076"/>
                    <a:pt x="4465" y="67791"/>
                  </a:cubicBezTo>
                  <a:cubicBezTo>
                    <a:pt x="7622" y="67060"/>
                    <a:pt x="10778" y="66521"/>
                    <a:pt x="13973" y="65982"/>
                  </a:cubicBezTo>
                  <a:cubicBezTo>
                    <a:pt x="17330" y="65563"/>
                    <a:pt x="20190" y="63349"/>
                    <a:pt x="21441" y="60208"/>
                  </a:cubicBezTo>
                  <a:cubicBezTo>
                    <a:pt x="22518" y="57668"/>
                    <a:pt x="23635" y="55127"/>
                    <a:pt x="24674" y="52510"/>
                  </a:cubicBezTo>
                  <a:cubicBezTo>
                    <a:pt x="25775" y="49892"/>
                    <a:pt x="25486" y="46897"/>
                    <a:pt x="23904" y="44542"/>
                  </a:cubicBezTo>
                  <a:cubicBezTo>
                    <a:pt x="21787" y="41154"/>
                    <a:pt x="19785" y="37651"/>
                    <a:pt x="17707" y="34187"/>
                  </a:cubicBezTo>
                  <a:cubicBezTo>
                    <a:pt x="16513" y="32570"/>
                    <a:pt x="16764" y="30307"/>
                    <a:pt x="18284" y="28990"/>
                  </a:cubicBezTo>
                  <a:cubicBezTo>
                    <a:pt x="22557" y="24795"/>
                    <a:pt x="26868" y="20599"/>
                    <a:pt x="31372" y="16634"/>
                  </a:cubicBezTo>
                  <a:cubicBezTo>
                    <a:pt x="32453" y="15987"/>
                    <a:pt x="33774" y="15876"/>
                    <a:pt x="34952" y="16326"/>
                  </a:cubicBezTo>
                  <a:cubicBezTo>
                    <a:pt x="36996" y="17304"/>
                    <a:pt x="38951" y="18451"/>
                    <a:pt x="40803" y="19752"/>
                  </a:cubicBezTo>
                  <a:cubicBezTo>
                    <a:pt x="42419" y="20791"/>
                    <a:pt x="43959" y="21908"/>
                    <a:pt x="45537" y="22947"/>
                  </a:cubicBezTo>
                  <a:cubicBezTo>
                    <a:pt x="47801" y="24498"/>
                    <a:pt x="50691" y="24818"/>
                    <a:pt x="53236" y="23794"/>
                  </a:cubicBezTo>
                  <a:cubicBezTo>
                    <a:pt x="56816" y="22485"/>
                    <a:pt x="60280" y="20945"/>
                    <a:pt x="63744" y="19406"/>
                  </a:cubicBezTo>
                  <a:cubicBezTo>
                    <a:pt x="65881" y="18363"/>
                    <a:pt x="67332" y="16299"/>
                    <a:pt x="67594" y="13940"/>
                  </a:cubicBezTo>
                  <a:cubicBezTo>
                    <a:pt x="68287" y="10090"/>
                    <a:pt x="69249" y="6549"/>
                    <a:pt x="70096" y="2815"/>
                  </a:cubicBezTo>
                  <a:cubicBezTo>
                    <a:pt x="70385" y="1145"/>
                    <a:pt x="71863" y="-56"/>
                    <a:pt x="73560" y="5"/>
                  </a:cubicBezTo>
                  <a:cubicBezTo>
                    <a:pt x="79450" y="5"/>
                    <a:pt x="85378" y="5"/>
                    <a:pt x="91306" y="5"/>
                  </a:cubicBezTo>
                  <a:cubicBezTo>
                    <a:pt x="93561" y="-106"/>
                    <a:pt x="95490" y="1603"/>
                    <a:pt x="95655" y="3854"/>
                  </a:cubicBezTo>
                  <a:cubicBezTo>
                    <a:pt x="96425" y="7280"/>
                    <a:pt x="97272" y="10706"/>
                    <a:pt x="97849" y="14171"/>
                  </a:cubicBezTo>
                  <a:cubicBezTo>
                    <a:pt x="98103" y="17162"/>
                    <a:pt x="100070" y="19729"/>
                    <a:pt x="102892" y="20753"/>
                  </a:cubicBezTo>
                  <a:cubicBezTo>
                    <a:pt x="106472" y="22177"/>
                    <a:pt x="109975" y="23871"/>
                    <a:pt x="113593" y="25180"/>
                  </a:cubicBezTo>
                  <a:cubicBezTo>
                    <a:pt x="114748" y="25511"/>
                    <a:pt x="115991" y="25387"/>
                    <a:pt x="117057" y="24833"/>
                  </a:cubicBezTo>
                  <a:cubicBezTo>
                    <a:pt x="120560" y="22832"/>
                    <a:pt x="123871" y="20522"/>
                    <a:pt x="127335" y="18482"/>
                  </a:cubicBezTo>
                  <a:cubicBezTo>
                    <a:pt x="131454" y="16057"/>
                    <a:pt x="132108" y="16018"/>
                    <a:pt x="135650" y="19252"/>
                  </a:cubicBezTo>
                  <a:cubicBezTo>
                    <a:pt x="138975" y="22231"/>
                    <a:pt x="142139" y="25395"/>
                    <a:pt x="145119" y="28721"/>
                  </a:cubicBezTo>
                  <a:cubicBezTo>
                    <a:pt x="147775" y="30981"/>
                    <a:pt x="148094" y="34965"/>
                    <a:pt x="145835" y="37621"/>
                  </a:cubicBezTo>
                  <a:cubicBezTo>
                    <a:pt x="145816" y="37644"/>
                    <a:pt x="145792" y="37667"/>
                    <a:pt x="145773" y="37690"/>
                  </a:cubicBezTo>
                  <a:cubicBezTo>
                    <a:pt x="143772" y="41000"/>
                    <a:pt x="141616" y="44234"/>
                    <a:pt x="139499" y="47506"/>
                  </a:cubicBezTo>
                  <a:cubicBezTo>
                    <a:pt x="138563" y="48764"/>
                    <a:pt x="138398" y="50439"/>
                    <a:pt x="139075" y="51855"/>
                  </a:cubicBezTo>
                  <a:cubicBezTo>
                    <a:pt x="140769" y="55705"/>
                    <a:pt x="142309" y="59862"/>
                    <a:pt x="144233" y="63711"/>
                  </a:cubicBezTo>
                  <a:cubicBezTo>
                    <a:pt x="145011" y="64989"/>
                    <a:pt x="146231" y="65932"/>
                    <a:pt x="147659" y="66367"/>
                  </a:cubicBezTo>
                  <a:cubicBezTo>
                    <a:pt x="150689" y="67187"/>
                    <a:pt x="153760" y="67857"/>
                    <a:pt x="156859" y="68369"/>
                  </a:cubicBezTo>
                  <a:cubicBezTo>
                    <a:pt x="162402" y="69447"/>
                    <a:pt x="164134" y="71333"/>
                    <a:pt x="164288" y="76953"/>
                  </a:cubicBezTo>
                  <a:cubicBezTo>
                    <a:pt x="164288" y="80802"/>
                    <a:pt x="164288" y="84844"/>
                    <a:pt x="164288" y="88809"/>
                  </a:cubicBezTo>
                  <a:cubicBezTo>
                    <a:pt x="164288" y="92773"/>
                    <a:pt x="162710" y="94775"/>
                    <a:pt x="158399" y="95699"/>
                  </a:cubicBezTo>
                  <a:cubicBezTo>
                    <a:pt x="155435" y="96315"/>
                    <a:pt x="152509" y="96815"/>
                    <a:pt x="149545" y="97354"/>
                  </a:cubicBezTo>
                  <a:cubicBezTo>
                    <a:pt x="146562" y="97697"/>
                    <a:pt x="144003" y="99625"/>
                    <a:pt x="142848" y="102397"/>
                  </a:cubicBezTo>
                  <a:cubicBezTo>
                    <a:pt x="141269" y="106246"/>
                    <a:pt x="139691" y="109826"/>
                    <a:pt x="138421" y="113598"/>
                  </a:cubicBezTo>
                  <a:cubicBezTo>
                    <a:pt x="138063" y="114895"/>
                    <a:pt x="138244" y="116285"/>
                    <a:pt x="138921" y="117448"/>
                  </a:cubicBezTo>
                  <a:cubicBezTo>
                    <a:pt x="140769" y="120758"/>
                    <a:pt x="143040" y="123837"/>
                    <a:pt x="144965" y="127109"/>
                  </a:cubicBezTo>
                  <a:cubicBezTo>
                    <a:pt x="147274" y="130959"/>
                    <a:pt x="147236" y="132036"/>
                    <a:pt x="144156" y="135462"/>
                  </a:cubicBezTo>
                  <a:cubicBezTo>
                    <a:pt x="141116" y="138830"/>
                    <a:pt x="137901" y="142045"/>
                    <a:pt x="134533" y="145086"/>
                  </a:cubicBezTo>
                  <a:cubicBezTo>
                    <a:pt x="131223" y="148011"/>
                    <a:pt x="130299" y="148011"/>
                    <a:pt x="126527" y="145778"/>
                  </a:cubicBezTo>
                  <a:cubicBezTo>
                    <a:pt x="123678" y="144123"/>
                    <a:pt x="120907" y="142314"/>
                    <a:pt x="118251" y="140428"/>
                  </a:cubicBezTo>
                  <a:cubicBezTo>
                    <a:pt x="115791" y="138457"/>
                    <a:pt x="112411" y="138099"/>
                    <a:pt x="109590" y="139504"/>
                  </a:cubicBezTo>
                  <a:lnTo>
                    <a:pt x="101891" y="143007"/>
                  </a:lnTo>
                  <a:cubicBezTo>
                    <a:pt x="99070" y="144246"/>
                    <a:pt x="97110" y="146879"/>
                    <a:pt x="96733" y="149936"/>
                  </a:cubicBezTo>
                  <a:cubicBezTo>
                    <a:pt x="96387" y="151783"/>
                    <a:pt x="96117" y="153785"/>
                    <a:pt x="95771" y="155556"/>
                  </a:cubicBezTo>
                  <a:cubicBezTo>
                    <a:pt x="95039" y="159597"/>
                    <a:pt x="94346" y="163678"/>
                    <a:pt x="88803" y="163524"/>
                  </a:cubicBezTo>
                  <a:close/>
                  <a:moveTo>
                    <a:pt x="83068" y="114253"/>
                  </a:moveTo>
                  <a:cubicBezTo>
                    <a:pt x="88207" y="114734"/>
                    <a:pt x="93369" y="113660"/>
                    <a:pt x="97888" y="111173"/>
                  </a:cubicBezTo>
                  <a:cubicBezTo>
                    <a:pt x="114394" y="102281"/>
                    <a:pt x="120568" y="81691"/>
                    <a:pt x="111676" y="65182"/>
                  </a:cubicBezTo>
                  <a:cubicBezTo>
                    <a:pt x="102784" y="48676"/>
                    <a:pt x="82194" y="42501"/>
                    <a:pt x="65685" y="51393"/>
                  </a:cubicBezTo>
                  <a:cubicBezTo>
                    <a:pt x="62632" y="53037"/>
                    <a:pt x="59849" y="55143"/>
                    <a:pt x="57432" y="57629"/>
                  </a:cubicBezTo>
                  <a:cubicBezTo>
                    <a:pt x="49271" y="66175"/>
                    <a:pt x="47577" y="76414"/>
                    <a:pt x="48886" y="87538"/>
                  </a:cubicBezTo>
                  <a:cubicBezTo>
                    <a:pt x="49075" y="89875"/>
                    <a:pt x="49687" y="92158"/>
                    <a:pt x="50695" y="94275"/>
                  </a:cubicBezTo>
                  <a:cubicBezTo>
                    <a:pt x="57432" y="107170"/>
                    <a:pt x="66978" y="115099"/>
                    <a:pt x="83068" y="114253"/>
                  </a:cubicBezTo>
                  <a:close/>
                </a:path>
              </a:pathLst>
            </a:custGeom>
            <a:solidFill>
              <a:srgbClr val="FFFFFF"/>
            </a:solidFill>
            <a:ln w="3834"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5C8E5C38-D435-404D-9146-1010B11F2069}"/>
                </a:ext>
              </a:extLst>
            </p:cNvPr>
            <p:cNvSpPr/>
            <p:nvPr/>
          </p:nvSpPr>
          <p:spPr>
            <a:xfrm>
              <a:off x="6006656" y="3800202"/>
              <a:ext cx="168176" cy="167063"/>
            </a:xfrm>
            <a:custGeom>
              <a:avLst/>
              <a:gdLst>
                <a:gd name="connsiteX0" fmla="*/ 91036 w 168176"/>
                <a:gd name="connsiteY0" fmla="*/ 167063 h 167063"/>
                <a:gd name="connsiteX1" fmla="*/ 75639 w 168176"/>
                <a:gd name="connsiteY1" fmla="*/ 167063 h 167063"/>
                <a:gd name="connsiteX2" fmla="*/ 67940 w 168176"/>
                <a:gd name="connsiteY2" fmla="*/ 158672 h 167063"/>
                <a:gd name="connsiteX3" fmla="*/ 65977 w 168176"/>
                <a:gd name="connsiteY3" fmla="*/ 149549 h 167063"/>
                <a:gd name="connsiteX4" fmla="*/ 63821 w 168176"/>
                <a:gd name="connsiteY4" fmla="*/ 146777 h 167063"/>
                <a:gd name="connsiteX5" fmla="*/ 51696 w 168176"/>
                <a:gd name="connsiteY5" fmla="*/ 141773 h 167063"/>
                <a:gd name="connsiteX6" fmla="*/ 49810 w 168176"/>
                <a:gd name="connsiteY6" fmla="*/ 142081 h 167063"/>
                <a:gd name="connsiteX7" fmla="*/ 43998 w 168176"/>
                <a:gd name="connsiteY7" fmla="*/ 145738 h 167063"/>
                <a:gd name="connsiteX8" fmla="*/ 41188 w 168176"/>
                <a:gd name="connsiteY8" fmla="*/ 147547 h 167063"/>
                <a:gd name="connsiteX9" fmla="*/ 27907 w 168176"/>
                <a:gd name="connsiteY9" fmla="*/ 146354 h 167063"/>
                <a:gd name="connsiteX10" fmla="*/ 22057 w 168176"/>
                <a:gd name="connsiteY10" fmla="*/ 140041 h 167063"/>
                <a:gd name="connsiteX11" fmla="*/ 18207 w 168176"/>
                <a:gd name="connsiteY11" fmla="*/ 135922 h 167063"/>
                <a:gd name="connsiteX12" fmla="*/ 17553 w 168176"/>
                <a:gd name="connsiteY12" fmla="*/ 128224 h 167063"/>
                <a:gd name="connsiteX13" fmla="*/ 18746 w 168176"/>
                <a:gd name="connsiteY13" fmla="*/ 126299 h 167063"/>
                <a:gd name="connsiteX14" fmla="*/ 22595 w 168176"/>
                <a:gd name="connsiteY14" fmla="*/ 120333 h 167063"/>
                <a:gd name="connsiteX15" fmla="*/ 23673 w 168176"/>
                <a:gd name="connsiteY15" fmla="*/ 109824 h 167063"/>
                <a:gd name="connsiteX16" fmla="*/ 22403 w 168176"/>
                <a:gd name="connsiteY16" fmla="*/ 106937 h 167063"/>
                <a:gd name="connsiteX17" fmla="*/ 12780 w 168176"/>
                <a:gd name="connsiteY17" fmla="*/ 99239 h 167063"/>
                <a:gd name="connsiteX18" fmla="*/ 9816 w 168176"/>
                <a:gd name="connsiteY18" fmla="*/ 98700 h 167063"/>
                <a:gd name="connsiteX19" fmla="*/ 0 w 168176"/>
                <a:gd name="connsiteY19" fmla="*/ 87768 h 167063"/>
                <a:gd name="connsiteX20" fmla="*/ 231 w 168176"/>
                <a:gd name="connsiteY20" fmla="*/ 74603 h 167063"/>
                <a:gd name="connsiteX21" fmla="*/ 5966 w 168176"/>
                <a:gd name="connsiteY21" fmla="*/ 67713 h 167063"/>
                <a:gd name="connsiteX22" fmla="*/ 14435 w 168176"/>
                <a:gd name="connsiteY22" fmla="*/ 66096 h 167063"/>
                <a:gd name="connsiteX23" fmla="*/ 15551 w 168176"/>
                <a:gd name="connsiteY23" fmla="*/ 65904 h 167063"/>
                <a:gd name="connsiteX24" fmla="*/ 21595 w 168176"/>
                <a:gd name="connsiteY24" fmla="*/ 61284 h 167063"/>
                <a:gd name="connsiteX25" fmla="*/ 21941 w 168176"/>
                <a:gd name="connsiteY25" fmla="*/ 60399 h 167063"/>
                <a:gd name="connsiteX26" fmla="*/ 24828 w 168176"/>
                <a:gd name="connsiteY26" fmla="*/ 53624 h 167063"/>
                <a:gd name="connsiteX27" fmla="*/ 24174 w 168176"/>
                <a:gd name="connsiteY27" fmla="*/ 47427 h 167063"/>
                <a:gd name="connsiteX28" fmla="*/ 20632 w 168176"/>
                <a:gd name="connsiteY28" fmla="*/ 41499 h 167063"/>
                <a:gd name="connsiteX29" fmla="*/ 17976 w 168176"/>
                <a:gd name="connsiteY29" fmla="*/ 37034 h 167063"/>
                <a:gd name="connsiteX30" fmla="*/ 18862 w 168176"/>
                <a:gd name="connsiteY30" fmla="*/ 29335 h 167063"/>
                <a:gd name="connsiteX31" fmla="*/ 31988 w 168176"/>
                <a:gd name="connsiteY31" fmla="*/ 16940 h 167063"/>
                <a:gd name="connsiteX32" fmla="*/ 37646 w 168176"/>
                <a:gd name="connsiteY32" fmla="*/ 16286 h 167063"/>
                <a:gd name="connsiteX33" fmla="*/ 42496 w 168176"/>
                <a:gd name="connsiteY33" fmla="*/ 19057 h 167063"/>
                <a:gd name="connsiteX34" fmla="*/ 43767 w 168176"/>
                <a:gd name="connsiteY34" fmla="*/ 19866 h 167063"/>
                <a:gd name="connsiteX35" fmla="*/ 46192 w 168176"/>
                <a:gd name="connsiteY35" fmla="*/ 21483 h 167063"/>
                <a:gd name="connsiteX36" fmla="*/ 48501 w 168176"/>
                <a:gd name="connsiteY36" fmla="*/ 23061 h 167063"/>
                <a:gd name="connsiteX37" fmla="*/ 54391 w 168176"/>
                <a:gd name="connsiteY37" fmla="*/ 23754 h 167063"/>
                <a:gd name="connsiteX38" fmla="*/ 64784 w 168176"/>
                <a:gd name="connsiteY38" fmla="*/ 19404 h 167063"/>
                <a:gd name="connsiteX39" fmla="*/ 67555 w 168176"/>
                <a:gd name="connsiteY39" fmla="*/ 15324 h 167063"/>
                <a:gd name="connsiteX40" fmla="*/ 69326 w 168176"/>
                <a:gd name="connsiteY40" fmla="*/ 7625 h 167063"/>
                <a:gd name="connsiteX41" fmla="*/ 70096 w 168176"/>
                <a:gd name="connsiteY41" fmla="*/ 4315 h 167063"/>
                <a:gd name="connsiteX42" fmla="*/ 75408 w 168176"/>
                <a:gd name="connsiteY42" fmla="*/ 3 h 167063"/>
                <a:gd name="connsiteX43" fmla="*/ 88688 w 168176"/>
                <a:gd name="connsiteY43" fmla="*/ 3 h 167063"/>
                <a:gd name="connsiteX44" fmla="*/ 93192 w 168176"/>
                <a:gd name="connsiteY44" fmla="*/ 3 h 167063"/>
                <a:gd name="connsiteX45" fmla="*/ 99428 w 168176"/>
                <a:gd name="connsiteY45" fmla="*/ 5315 h 167063"/>
                <a:gd name="connsiteX46" fmla="*/ 100005 w 168176"/>
                <a:gd name="connsiteY46" fmla="*/ 7933 h 167063"/>
                <a:gd name="connsiteX47" fmla="*/ 101660 w 168176"/>
                <a:gd name="connsiteY47" fmla="*/ 15632 h 167063"/>
                <a:gd name="connsiteX48" fmla="*/ 105509 w 168176"/>
                <a:gd name="connsiteY48" fmla="*/ 20751 h 167063"/>
                <a:gd name="connsiteX49" fmla="*/ 109936 w 168176"/>
                <a:gd name="connsiteY49" fmla="*/ 22637 h 167063"/>
                <a:gd name="connsiteX50" fmla="*/ 116172 w 168176"/>
                <a:gd name="connsiteY50" fmla="*/ 25178 h 167063"/>
                <a:gd name="connsiteX51" fmla="*/ 118058 w 168176"/>
                <a:gd name="connsiteY51" fmla="*/ 24947 h 167063"/>
                <a:gd name="connsiteX52" fmla="*/ 123678 w 168176"/>
                <a:gd name="connsiteY52" fmla="*/ 21483 h 167063"/>
                <a:gd name="connsiteX53" fmla="*/ 128297 w 168176"/>
                <a:gd name="connsiteY53" fmla="*/ 18634 h 167063"/>
                <a:gd name="connsiteX54" fmla="*/ 138844 w 168176"/>
                <a:gd name="connsiteY54" fmla="*/ 19596 h 167063"/>
                <a:gd name="connsiteX55" fmla="*/ 148468 w 168176"/>
                <a:gd name="connsiteY55" fmla="*/ 29220 h 167063"/>
                <a:gd name="connsiteX56" fmla="*/ 149353 w 168176"/>
                <a:gd name="connsiteY56" fmla="*/ 40498 h 167063"/>
                <a:gd name="connsiteX57" fmla="*/ 143772 w 168176"/>
                <a:gd name="connsiteY57" fmla="*/ 49274 h 167063"/>
                <a:gd name="connsiteX58" fmla="*/ 143040 w 168176"/>
                <a:gd name="connsiteY58" fmla="*/ 50352 h 167063"/>
                <a:gd name="connsiteX59" fmla="*/ 142732 w 168176"/>
                <a:gd name="connsiteY59" fmla="*/ 52893 h 167063"/>
                <a:gd name="connsiteX60" fmla="*/ 144233 w 168176"/>
                <a:gd name="connsiteY60" fmla="*/ 56473 h 167063"/>
                <a:gd name="connsiteX61" fmla="*/ 147890 w 168176"/>
                <a:gd name="connsiteY61" fmla="*/ 64633 h 167063"/>
                <a:gd name="connsiteX62" fmla="*/ 150123 w 168176"/>
                <a:gd name="connsiteY62" fmla="*/ 66327 h 167063"/>
                <a:gd name="connsiteX63" fmla="*/ 156821 w 168176"/>
                <a:gd name="connsiteY63" fmla="*/ 67828 h 167063"/>
                <a:gd name="connsiteX64" fmla="*/ 159169 w 168176"/>
                <a:gd name="connsiteY64" fmla="*/ 68290 h 167063"/>
                <a:gd name="connsiteX65" fmla="*/ 168138 w 168176"/>
                <a:gd name="connsiteY65" fmla="*/ 78683 h 167063"/>
                <a:gd name="connsiteX66" fmla="*/ 168138 w 168176"/>
                <a:gd name="connsiteY66" fmla="*/ 90693 h 167063"/>
                <a:gd name="connsiteX67" fmla="*/ 161032 w 168176"/>
                <a:gd name="connsiteY67" fmla="*/ 99366 h 167063"/>
                <a:gd name="connsiteX68" fmla="*/ 160708 w 168176"/>
                <a:gd name="connsiteY68" fmla="*/ 99392 h 167063"/>
                <a:gd name="connsiteX69" fmla="*/ 153010 w 168176"/>
                <a:gd name="connsiteY69" fmla="*/ 100855 h 167063"/>
                <a:gd name="connsiteX70" fmla="*/ 151932 w 168176"/>
                <a:gd name="connsiteY70" fmla="*/ 101048 h 167063"/>
                <a:gd name="connsiteX71" fmla="*/ 146658 w 168176"/>
                <a:gd name="connsiteY71" fmla="*/ 104897 h 167063"/>
                <a:gd name="connsiteX72" fmla="*/ 142270 w 168176"/>
                <a:gd name="connsiteY72" fmla="*/ 115945 h 167063"/>
                <a:gd name="connsiteX73" fmla="*/ 142617 w 168176"/>
                <a:gd name="connsiteY73" fmla="*/ 118062 h 167063"/>
                <a:gd name="connsiteX74" fmla="*/ 145735 w 168176"/>
                <a:gd name="connsiteY74" fmla="*/ 123104 h 167063"/>
                <a:gd name="connsiteX75" fmla="*/ 148660 w 168176"/>
                <a:gd name="connsiteY75" fmla="*/ 127723 h 167063"/>
                <a:gd name="connsiteX76" fmla="*/ 147621 w 168176"/>
                <a:gd name="connsiteY76" fmla="*/ 138347 h 167063"/>
                <a:gd name="connsiteX77" fmla="*/ 137844 w 168176"/>
                <a:gd name="connsiteY77" fmla="*/ 148086 h 167063"/>
                <a:gd name="connsiteX78" fmla="*/ 127566 w 168176"/>
                <a:gd name="connsiteY78" fmla="*/ 149010 h 167063"/>
                <a:gd name="connsiteX79" fmla="*/ 119174 w 168176"/>
                <a:gd name="connsiteY79" fmla="*/ 143544 h 167063"/>
                <a:gd name="connsiteX80" fmla="*/ 112438 w 168176"/>
                <a:gd name="connsiteY80" fmla="*/ 142851 h 167063"/>
                <a:gd name="connsiteX81" fmla="*/ 108589 w 168176"/>
                <a:gd name="connsiteY81" fmla="*/ 144468 h 167063"/>
                <a:gd name="connsiteX82" fmla="*/ 104470 w 168176"/>
                <a:gd name="connsiteY82" fmla="*/ 146316 h 167063"/>
                <a:gd name="connsiteX83" fmla="*/ 100390 w 168176"/>
                <a:gd name="connsiteY83" fmla="*/ 151820 h 167063"/>
                <a:gd name="connsiteX84" fmla="*/ 99928 w 168176"/>
                <a:gd name="connsiteY84" fmla="*/ 154592 h 167063"/>
                <a:gd name="connsiteX85" fmla="*/ 99428 w 168176"/>
                <a:gd name="connsiteY85" fmla="*/ 157479 h 167063"/>
                <a:gd name="connsiteX86" fmla="*/ 91036 w 168176"/>
                <a:gd name="connsiteY86" fmla="*/ 167063 h 167063"/>
                <a:gd name="connsiteX87" fmla="*/ 75908 w 168176"/>
                <a:gd name="connsiteY87" fmla="*/ 163214 h 167063"/>
                <a:gd name="connsiteX88" fmla="*/ 90728 w 168176"/>
                <a:gd name="connsiteY88" fmla="*/ 163214 h 167063"/>
                <a:gd name="connsiteX89" fmla="*/ 95809 w 168176"/>
                <a:gd name="connsiteY89" fmla="*/ 156863 h 167063"/>
                <a:gd name="connsiteX90" fmla="*/ 96271 w 168176"/>
                <a:gd name="connsiteY90" fmla="*/ 154014 h 167063"/>
                <a:gd name="connsiteX91" fmla="*/ 96733 w 168176"/>
                <a:gd name="connsiteY91" fmla="*/ 151204 h 167063"/>
                <a:gd name="connsiteX92" fmla="*/ 103007 w 168176"/>
                <a:gd name="connsiteY92" fmla="*/ 142890 h 167063"/>
                <a:gd name="connsiteX93" fmla="*/ 107203 w 168176"/>
                <a:gd name="connsiteY93" fmla="*/ 141003 h 167063"/>
                <a:gd name="connsiteX94" fmla="*/ 110821 w 168176"/>
                <a:gd name="connsiteY94" fmla="*/ 139387 h 167063"/>
                <a:gd name="connsiteX95" fmla="*/ 121407 w 168176"/>
                <a:gd name="connsiteY95" fmla="*/ 140465 h 167063"/>
                <a:gd name="connsiteX96" fmla="*/ 129529 w 168176"/>
                <a:gd name="connsiteY96" fmla="*/ 145738 h 167063"/>
                <a:gd name="connsiteX97" fmla="*/ 135265 w 168176"/>
                <a:gd name="connsiteY97" fmla="*/ 145276 h 167063"/>
                <a:gd name="connsiteX98" fmla="*/ 144772 w 168176"/>
                <a:gd name="connsiteY98" fmla="*/ 135807 h 167063"/>
                <a:gd name="connsiteX99" fmla="*/ 145311 w 168176"/>
                <a:gd name="connsiteY99" fmla="*/ 129687 h 167063"/>
                <a:gd name="connsiteX100" fmla="*/ 142501 w 168176"/>
                <a:gd name="connsiteY100" fmla="*/ 125221 h 167063"/>
                <a:gd name="connsiteX101" fmla="*/ 139268 w 168176"/>
                <a:gd name="connsiteY101" fmla="*/ 119986 h 167063"/>
                <a:gd name="connsiteX102" fmla="*/ 138613 w 168176"/>
                <a:gd name="connsiteY102" fmla="*/ 114751 h 167063"/>
                <a:gd name="connsiteX103" fmla="*/ 143117 w 168176"/>
                <a:gd name="connsiteY103" fmla="*/ 103434 h 167063"/>
                <a:gd name="connsiteX104" fmla="*/ 151239 w 168176"/>
                <a:gd name="connsiteY104" fmla="*/ 97237 h 167063"/>
                <a:gd name="connsiteX105" fmla="*/ 152355 w 168176"/>
                <a:gd name="connsiteY105" fmla="*/ 97006 h 167063"/>
                <a:gd name="connsiteX106" fmla="*/ 160054 w 168176"/>
                <a:gd name="connsiteY106" fmla="*/ 95582 h 167063"/>
                <a:gd name="connsiteX107" fmla="*/ 164442 w 168176"/>
                <a:gd name="connsiteY107" fmla="*/ 90501 h 167063"/>
                <a:gd name="connsiteX108" fmla="*/ 164442 w 168176"/>
                <a:gd name="connsiteY108" fmla="*/ 78953 h 167063"/>
                <a:gd name="connsiteX109" fmla="*/ 158553 w 168176"/>
                <a:gd name="connsiteY109" fmla="*/ 72216 h 167063"/>
                <a:gd name="connsiteX110" fmla="*/ 156243 w 168176"/>
                <a:gd name="connsiteY110" fmla="*/ 71754 h 167063"/>
                <a:gd name="connsiteX111" fmla="*/ 149161 w 168176"/>
                <a:gd name="connsiteY111" fmla="*/ 70176 h 167063"/>
                <a:gd name="connsiteX112" fmla="*/ 144580 w 168176"/>
                <a:gd name="connsiteY112" fmla="*/ 66327 h 167063"/>
                <a:gd name="connsiteX113" fmla="*/ 140731 w 168176"/>
                <a:gd name="connsiteY113" fmla="*/ 57897 h 167063"/>
                <a:gd name="connsiteX114" fmla="*/ 139268 w 168176"/>
                <a:gd name="connsiteY114" fmla="*/ 54394 h 167063"/>
                <a:gd name="connsiteX115" fmla="*/ 139845 w 168176"/>
                <a:gd name="connsiteY115" fmla="*/ 48197 h 167063"/>
                <a:gd name="connsiteX116" fmla="*/ 140577 w 168176"/>
                <a:gd name="connsiteY116" fmla="*/ 47119 h 167063"/>
                <a:gd name="connsiteX117" fmla="*/ 146081 w 168176"/>
                <a:gd name="connsiteY117" fmla="*/ 38458 h 167063"/>
                <a:gd name="connsiteX118" fmla="*/ 145658 w 168176"/>
                <a:gd name="connsiteY118" fmla="*/ 31760 h 167063"/>
                <a:gd name="connsiteX119" fmla="*/ 136304 w 168176"/>
                <a:gd name="connsiteY119" fmla="*/ 22445 h 167063"/>
                <a:gd name="connsiteX120" fmla="*/ 130299 w 168176"/>
                <a:gd name="connsiteY120" fmla="*/ 21906 h 167063"/>
                <a:gd name="connsiteX121" fmla="*/ 125795 w 168176"/>
                <a:gd name="connsiteY121" fmla="*/ 24716 h 167063"/>
                <a:gd name="connsiteX122" fmla="*/ 119983 w 168176"/>
                <a:gd name="connsiteY122" fmla="*/ 28257 h 167063"/>
                <a:gd name="connsiteX123" fmla="*/ 114902 w 168176"/>
                <a:gd name="connsiteY123" fmla="*/ 28758 h 167063"/>
                <a:gd name="connsiteX124" fmla="*/ 108473 w 168176"/>
                <a:gd name="connsiteY124" fmla="*/ 26140 h 167063"/>
                <a:gd name="connsiteX125" fmla="*/ 104124 w 168176"/>
                <a:gd name="connsiteY125" fmla="*/ 24293 h 167063"/>
                <a:gd name="connsiteX126" fmla="*/ 97926 w 168176"/>
                <a:gd name="connsiteY126" fmla="*/ 16247 h 167063"/>
                <a:gd name="connsiteX127" fmla="*/ 96348 w 168176"/>
                <a:gd name="connsiteY127" fmla="*/ 8549 h 167063"/>
                <a:gd name="connsiteX128" fmla="*/ 95732 w 168176"/>
                <a:gd name="connsiteY128" fmla="*/ 5931 h 167063"/>
                <a:gd name="connsiteX129" fmla="*/ 93269 w 168176"/>
                <a:gd name="connsiteY129" fmla="*/ 3622 h 167063"/>
                <a:gd name="connsiteX130" fmla="*/ 88803 w 168176"/>
                <a:gd name="connsiteY130" fmla="*/ 3622 h 167063"/>
                <a:gd name="connsiteX131" fmla="*/ 75562 w 168176"/>
                <a:gd name="connsiteY131" fmla="*/ 3622 h 167063"/>
                <a:gd name="connsiteX132" fmla="*/ 73949 w 168176"/>
                <a:gd name="connsiteY132" fmla="*/ 4919 h 167063"/>
                <a:gd name="connsiteX133" fmla="*/ 73945 w 168176"/>
                <a:gd name="connsiteY133" fmla="*/ 4969 h 167063"/>
                <a:gd name="connsiteX134" fmla="*/ 73137 w 168176"/>
                <a:gd name="connsiteY134" fmla="*/ 8279 h 167063"/>
                <a:gd name="connsiteX135" fmla="*/ 71443 w 168176"/>
                <a:gd name="connsiteY135" fmla="*/ 15978 h 167063"/>
                <a:gd name="connsiteX136" fmla="*/ 66439 w 168176"/>
                <a:gd name="connsiteY136" fmla="*/ 22868 h 167063"/>
                <a:gd name="connsiteX137" fmla="*/ 55815 w 168176"/>
                <a:gd name="connsiteY137" fmla="*/ 27295 h 167063"/>
                <a:gd name="connsiteX138" fmla="*/ 46500 w 168176"/>
                <a:gd name="connsiteY138" fmla="*/ 26256 h 167063"/>
                <a:gd name="connsiteX139" fmla="*/ 44113 w 168176"/>
                <a:gd name="connsiteY139" fmla="*/ 24639 h 167063"/>
                <a:gd name="connsiteX140" fmla="*/ 41765 w 168176"/>
                <a:gd name="connsiteY140" fmla="*/ 23099 h 167063"/>
                <a:gd name="connsiteX141" fmla="*/ 40456 w 168176"/>
                <a:gd name="connsiteY141" fmla="*/ 22214 h 167063"/>
                <a:gd name="connsiteX142" fmla="*/ 36222 w 168176"/>
                <a:gd name="connsiteY142" fmla="*/ 19789 h 167063"/>
                <a:gd name="connsiteX143" fmla="*/ 34567 w 168176"/>
                <a:gd name="connsiteY143" fmla="*/ 19789 h 167063"/>
                <a:gd name="connsiteX144" fmla="*/ 21633 w 168176"/>
                <a:gd name="connsiteY144" fmla="*/ 32030 h 167063"/>
                <a:gd name="connsiteX145" fmla="*/ 21321 w 168176"/>
                <a:gd name="connsiteY145" fmla="*/ 34790 h 167063"/>
                <a:gd name="connsiteX146" fmla="*/ 21364 w 168176"/>
                <a:gd name="connsiteY146" fmla="*/ 34840 h 167063"/>
                <a:gd name="connsiteX147" fmla="*/ 24020 w 168176"/>
                <a:gd name="connsiteY147" fmla="*/ 39343 h 167063"/>
                <a:gd name="connsiteX148" fmla="*/ 27523 w 168176"/>
                <a:gd name="connsiteY148" fmla="*/ 45194 h 167063"/>
                <a:gd name="connsiteX149" fmla="*/ 28600 w 168176"/>
                <a:gd name="connsiteY149" fmla="*/ 55433 h 167063"/>
                <a:gd name="connsiteX150" fmla="*/ 25675 w 168176"/>
                <a:gd name="connsiteY150" fmla="*/ 62285 h 167063"/>
                <a:gd name="connsiteX151" fmla="*/ 25328 w 168176"/>
                <a:gd name="connsiteY151" fmla="*/ 63132 h 167063"/>
                <a:gd name="connsiteX152" fmla="*/ 16398 w 168176"/>
                <a:gd name="connsiteY152" fmla="*/ 70061 h 167063"/>
                <a:gd name="connsiteX153" fmla="*/ 15243 w 168176"/>
                <a:gd name="connsiteY153" fmla="*/ 70061 h 167063"/>
                <a:gd name="connsiteX154" fmla="*/ 7044 w 168176"/>
                <a:gd name="connsiteY154" fmla="*/ 71639 h 167063"/>
                <a:gd name="connsiteX155" fmla="*/ 4273 w 168176"/>
                <a:gd name="connsiteY155" fmla="*/ 74949 h 167063"/>
                <a:gd name="connsiteX156" fmla="*/ 4042 w 168176"/>
                <a:gd name="connsiteY156" fmla="*/ 87729 h 167063"/>
                <a:gd name="connsiteX157" fmla="*/ 10740 w 168176"/>
                <a:gd name="connsiteY157" fmla="*/ 95081 h 167063"/>
                <a:gd name="connsiteX158" fmla="*/ 13627 w 168176"/>
                <a:gd name="connsiteY158" fmla="*/ 95582 h 167063"/>
                <a:gd name="connsiteX159" fmla="*/ 26098 w 168176"/>
                <a:gd name="connsiteY159" fmla="*/ 105590 h 167063"/>
                <a:gd name="connsiteX160" fmla="*/ 27369 w 168176"/>
                <a:gd name="connsiteY160" fmla="*/ 108438 h 167063"/>
                <a:gd name="connsiteX161" fmla="*/ 25867 w 168176"/>
                <a:gd name="connsiteY161" fmla="*/ 122835 h 167063"/>
                <a:gd name="connsiteX162" fmla="*/ 22018 w 168176"/>
                <a:gd name="connsiteY162" fmla="*/ 128455 h 167063"/>
                <a:gd name="connsiteX163" fmla="*/ 20825 w 168176"/>
                <a:gd name="connsiteY163" fmla="*/ 130456 h 167063"/>
                <a:gd name="connsiteX164" fmla="*/ 20752 w 168176"/>
                <a:gd name="connsiteY164" fmla="*/ 133232 h 167063"/>
                <a:gd name="connsiteX165" fmla="*/ 20825 w 168176"/>
                <a:gd name="connsiteY165" fmla="*/ 133305 h 167063"/>
                <a:gd name="connsiteX166" fmla="*/ 24674 w 168176"/>
                <a:gd name="connsiteY166" fmla="*/ 137462 h 167063"/>
                <a:gd name="connsiteX167" fmla="*/ 30371 w 168176"/>
                <a:gd name="connsiteY167" fmla="*/ 143583 h 167063"/>
                <a:gd name="connsiteX168" fmla="*/ 38839 w 168176"/>
                <a:gd name="connsiteY168" fmla="*/ 144314 h 167063"/>
                <a:gd name="connsiteX169" fmla="*/ 41611 w 168176"/>
                <a:gd name="connsiteY169" fmla="*/ 142505 h 167063"/>
                <a:gd name="connsiteX170" fmla="*/ 47654 w 168176"/>
                <a:gd name="connsiteY170" fmla="*/ 138655 h 167063"/>
                <a:gd name="connsiteX171" fmla="*/ 52735 w 168176"/>
                <a:gd name="connsiteY171" fmla="*/ 138078 h 167063"/>
                <a:gd name="connsiteX172" fmla="*/ 65246 w 168176"/>
                <a:gd name="connsiteY172" fmla="*/ 143236 h 167063"/>
                <a:gd name="connsiteX173" fmla="*/ 69364 w 168176"/>
                <a:gd name="connsiteY173" fmla="*/ 148279 h 167063"/>
                <a:gd name="connsiteX174" fmla="*/ 71443 w 168176"/>
                <a:gd name="connsiteY174" fmla="*/ 158017 h 167063"/>
                <a:gd name="connsiteX175" fmla="*/ 75908 w 168176"/>
                <a:gd name="connsiteY175" fmla="*/ 163214 h 167063"/>
                <a:gd name="connsiteX176" fmla="*/ 87456 w 168176"/>
                <a:gd name="connsiteY176" fmla="*/ 118331 h 167063"/>
                <a:gd name="connsiteX177" fmla="*/ 85224 w 168176"/>
                <a:gd name="connsiteY177" fmla="*/ 118331 h 167063"/>
                <a:gd name="connsiteX178" fmla="*/ 51273 w 168176"/>
                <a:gd name="connsiteY178" fmla="*/ 97314 h 167063"/>
                <a:gd name="connsiteX179" fmla="*/ 49271 w 168176"/>
                <a:gd name="connsiteY179" fmla="*/ 89923 h 167063"/>
                <a:gd name="connsiteX180" fmla="*/ 58355 w 168176"/>
                <a:gd name="connsiteY180" fmla="*/ 58436 h 167063"/>
                <a:gd name="connsiteX181" fmla="*/ 89150 w 168176"/>
                <a:gd name="connsiteY181" fmla="*/ 47658 h 167063"/>
                <a:gd name="connsiteX182" fmla="*/ 119833 w 168176"/>
                <a:gd name="connsiteY182" fmla="*/ 88203 h 167063"/>
                <a:gd name="connsiteX183" fmla="*/ 101160 w 168176"/>
                <a:gd name="connsiteY183" fmla="*/ 114982 h 167063"/>
                <a:gd name="connsiteX184" fmla="*/ 87264 w 168176"/>
                <a:gd name="connsiteY184" fmla="*/ 118408 h 167063"/>
                <a:gd name="connsiteX185" fmla="*/ 85224 w 168176"/>
                <a:gd name="connsiteY185" fmla="*/ 114482 h 167063"/>
                <a:gd name="connsiteX186" fmla="*/ 85224 w 168176"/>
                <a:gd name="connsiteY186" fmla="*/ 114482 h 167063"/>
                <a:gd name="connsiteX187" fmla="*/ 98966 w 168176"/>
                <a:gd name="connsiteY187" fmla="*/ 111633 h 167063"/>
                <a:gd name="connsiteX188" fmla="*/ 112011 w 168176"/>
                <a:gd name="connsiteY188" fmla="*/ 68148 h 167063"/>
                <a:gd name="connsiteX189" fmla="*/ 88265 w 168176"/>
                <a:gd name="connsiteY189" fmla="*/ 51584 h 167063"/>
                <a:gd name="connsiteX190" fmla="*/ 60934 w 168176"/>
                <a:gd name="connsiteY190" fmla="*/ 61246 h 167063"/>
                <a:gd name="connsiteX191" fmla="*/ 52889 w 168176"/>
                <a:gd name="connsiteY191" fmla="*/ 89615 h 167063"/>
                <a:gd name="connsiteX192" fmla="*/ 54506 w 168176"/>
                <a:gd name="connsiteY192" fmla="*/ 95659 h 167063"/>
                <a:gd name="connsiteX193" fmla="*/ 84916 w 168176"/>
                <a:gd name="connsiteY193" fmla="*/ 114597 h 167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168176" h="167063">
                  <a:moveTo>
                    <a:pt x="91036" y="167063"/>
                  </a:moveTo>
                  <a:lnTo>
                    <a:pt x="75639" y="167063"/>
                  </a:lnTo>
                  <a:cubicBezTo>
                    <a:pt x="71366" y="166521"/>
                    <a:pt x="68113" y="162975"/>
                    <a:pt x="67940" y="158672"/>
                  </a:cubicBezTo>
                  <a:cubicBezTo>
                    <a:pt x="67528" y="155585"/>
                    <a:pt x="66874" y="152532"/>
                    <a:pt x="65977" y="149549"/>
                  </a:cubicBezTo>
                  <a:cubicBezTo>
                    <a:pt x="65577" y="148417"/>
                    <a:pt x="64822" y="147443"/>
                    <a:pt x="63821" y="146777"/>
                  </a:cubicBezTo>
                  <a:cubicBezTo>
                    <a:pt x="59876" y="144884"/>
                    <a:pt x="55830" y="143213"/>
                    <a:pt x="51696" y="141773"/>
                  </a:cubicBezTo>
                  <a:cubicBezTo>
                    <a:pt x="51049" y="141681"/>
                    <a:pt x="50391" y="141789"/>
                    <a:pt x="49810" y="142081"/>
                  </a:cubicBezTo>
                  <a:cubicBezTo>
                    <a:pt x="47808" y="143198"/>
                    <a:pt x="45961" y="144468"/>
                    <a:pt x="43998" y="145738"/>
                  </a:cubicBezTo>
                  <a:lnTo>
                    <a:pt x="41188" y="147547"/>
                  </a:lnTo>
                  <a:cubicBezTo>
                    <a:pt x="35568" y="151127"/>
                    <a:pt x="32488" y="150819"/>
                    <a:pt x="27907" y="146354"/>
                  </a:cubicBezTo>
                  <a:cubicBezTo>
                    <a:pt x="25867" y="144314"/>
                    <a:pt x="24058" y="142120"/>
                    <a:pt x="22057" y="140041"/>
                  </a:cubicBezTo>
                  <a:cubicBezTo>
                    <a:pt x="20863" y="138655"/>
                    <a:pt x="19631" y="137270"/>
                    <a:pt x="18207" y="135922"/>
                  </a:cubicBezTo>
                  <a:cubicBezTo>
                    <a:pt x="16032" y="133909"/>
                    <a:pt x="15751" y="130576"/>
                    <a:pt x="17553" y="128224"/>
                  </a:cubicBezTo>
                  <a:lnTo>
                    <a:pt x="18746" y="126299"/>
                  </a:lnTo>
                  <a:cubicBezTo>
                    <a:pt x="19909" y="124236"/>
                    <a:pt x="21194" y="122242"/>
                    <a:pt x="22595" y="120333"/>
                  </a:cubicBezTo>
                  <a:cubicBezTo>
                    <a:pt x="25121" y="117400"/>
                    <a:pt x="25548" y="113208"/>
                    <a:pt x="23673" y="109824"/>
                  </a:cubicBezTo>
                  <a:lnTo>
                    <a:pt x="22403" y="106937"/>
                  </a:lnTo>
                  <a:cubicBezTo>
                    <a:pt x="19477" y="100393"/>
                    <a:pt x="19477" y="100393"/>
                    <a:pt x="12780" y="99239"/>
                  </a:cubicBezTo>
                  <a:lnTo>
                    <a:pt x="9816" y="98700"/>
                  </a:lnTo>
                  <a:cubicBezTo>
                    <a:pt x="2310" y="97275"/>
                    <a:pt x="346" y="96005"/>
                    <a:pt x="0" y="87768"/>
                  </a:cubicBezTo>
                  <a:cubicBezTo>
                    <a:pt x="0" y="83341"/>
                    <a:pt x="0" y="79030"/>
                    <a:pt x="231" y="74603"/>
                  </a:cubicBezTo>
                  <a:cubicBezTo>
                    <a:pt x="96" y="71177"/>
                    <a:pt x="2571" y="68202"/>
                    <a:pt x="5966" y="67713"/>
                  </a:cubicBezTo>
                  <a:cubicBezTo>
                    <a:pt x="8776" y="67058"/>
                    <a:pt x="11625" y="66558"/>
                    <a:pt x="14435" y="66096"/>
                  </a:cubicBezTo>
                  <a:lnTo>
                    <a:pt x="15551" y="65904"/>
                  </a:lnTo>
                  <a:cubicBezTo>
                    <a:pt x="18265" y="65599"/>
                    <a:pt x="20586" y="63821"/>
                    <a:pt x="21595" y="61284"/>
                  </a:cubicBezTo>
                  <a:lnTo>
                    <a:pt x="21941" y="60399"/>
                  </a:lnTo>
                  <a:cubicBezTo>
                    <a:pt x="22942" y="58166"/>
                    <a:pt x="23904" y="55895"/>
                    <a:pt x="24828" y="53624"/>
                  </a:cubicBezTo>
                  <a:cubicBezTo>
                    <a:pt x="25717" y="51588"/>
                    <a:pt x="25467" y="49232"/>
                    <a:pt x="24174" y="47427"/>
                  </a:cubicBezTo>
                  <a:lnTo>
                    <a:pt x="20632" y="41499"/>
                  </a:lnTo>
                  <a:lnTo>
                    <a:pt x="17976" y="37034"/>
                  </a:lnTo>
                  <a:cubicBezTo>
                    <a:pt x="16248" y="34620"/>
                    <a:pt x="16633" y="31294"/>
                    <a:pt x="18862" y="29335"/>
                  </a:cubicBezTo>
                  <a:cubicBezTo>
                    <a:pt x="22711" y="25486"/>
                    <a:pt x="27369" y="21059"/>
                    <a:pt x="31988" y="16940"/>
                  </a:cubicBezTo>
                  <a:cubicBezTo>
                    <a:pt x="33639" y="15770"/>
                    <a:pt x="35772" y="15524"/>
                    <a:pt x="37646" y="16286"/>
                  </a:cubicBezTo>
                  <a:cubicBezTo>
                    <a:pt x="39348" y="17056"/>
                    <a:pt x="40968" y="17984"/>
                    <a:pt x="42496" y="19057"/>
                  </a:cubicBezTo>
                  <a:lnTo>
                    <a:pt x="43767" y="19866"/>
                  </a:lnTo>
                  <a:lnTo>
                    <a:pt x="46192" y="21483"/>
                  </a:lnTo>
                  <a:lnTo>
                    <a:pt x="48501" y="23061"/>
                  </a:lnTo>
                  <a:cubicBezTo>
                    <a:pt x="50237" y="24231"/>
                    <a:pt x="52431" y="24489"/>
                    <a:pt x="54391" y="23754"/>
                  </a:cubicBezTo>
                  <a:cubicBezTo>
                    <a:pt x="57701" y="22483"/>
                    <a:pt x="60934" y="21098"/>
                    <a:pt x="64784" y="19404"/>
                  </a:cubicBezTo>
                  <a:cubicBezTo>
                    <a:pt x="66370" y="18638"/>
                    <a:pt x="67428" y="17083"/>
                    <a:pt x="67555" y="15324"/>
                  </a:cubicBezTo>
                  <a:cubicBezTo>
                    <a:pt x="68056" y="12668"/>
                    <a:pt x="68710" y="10050"/>
                    <a:pt x="69326" y="7625"/>
                  </a:cubicBezTo>
                  <a:lnTo>
                    <a:pt x="70096" y="4315"/>
                  </a:lnTo>
                  <a:cubicBezTo>
                    <a:pt x="70596" y="1786"/>
                    <a:pt x="72829" y="-27"/>
                    <a:pt x="75408" y="3"/>
                  </a:cubicBezTo>
                  <a:lnTo>
                    <a:pt x="88688" y="3"/>
                  </a:lnTo>
                  <a:lnTo>
                    <a:pt x="93192" y="3"/>
                  </a:lnTo>
                  <a:cubicBezTo>
                    <a:pt x="96329" y="-101"/>
                    <a:pt x="99031" y="2201"/>
                    <a:pt x="99428" y="5315"/>
                  </a:cubicBezTo>
                  <a:lnTo>
                    <a:pt x="100005" y="7933"/>
                  </a:lnTo>
                  <a:cubicBezTo>
                    <a:pt x="100621" y="10512"/>
                    <a:pt x="101198" y="13130"/>
                    <a:pt x="101660" y="15632"/>
                  </a:cubicBezTo>
                  <a:cubicBezTo>
                    <a:pt x="101803" y="17957"/>
                    <a:pt x="103315" y="19970"/>
                    <a:pt x="105509" y="20751"/>
                  </a:cubicBezTo>
                  <a:lnTo>
                    <a:pt x="109936" y="22637"/>
                  </a:lnTo>
                  <a:cubicBezTo>
                    <a:pt x="112015" y="23523"/>
                    <a:pt x="114093" y="24408"/>
                    <a:pt x="116172" y="25178"/>
                  </a:cubicBezTo>
                  <a:cubicBezTo>
                    <a:pt x="116807" y="25324"/>
                    <a:pt x="117477" y="25243"/>
                    <a:pt x="118058" y="24947"/>
                  </a:cubicBezTo>
                  <a:cubicBezTo>
                    <a:pt x="119944" y="23869"/>
                    <a:pt x="121907" y="22676"/>
                    <a:pt x="123678" y="21483"/>
                  </a:cubicBezTo>
                  <a:cubicBezTo>
                    <a:pt x="125449" y="20289"/>
                    <a:pt x="126719" y="19558"/>
                    <a:pt x="128297" y="18634"/>
                  </a:cubicBezTo>
                  <a:cubicBezTo>
                    <a:pt x="133147" y="15747"/>
                    <a:pt x="134726" y="15901"/>
                    <a:pt x="138844" y="19596"/>
                  </a:cubicBezTo>
                  <a:cubicBezTo>
                    <a:pt x="142232" y="22676"/>
                    <a:pt x="145465" y="25909"/>
                    <a:pt x="148468" y="29220"/>
                  </a:cubicBezTo>
                  <a:cubicBezTo>
                    <a:pt x="151705" y="32149"/>
                    <a:pt x="152094" y="37099"/>
                    <a:pt x="149353" y="40498"/>
                  </a:cubicBezTo>
                  <a:cubicBezTo>
                    <a:pt x="147544" y="43462"/>
                    <a:pt x="145504" y="46349"/>
                    <a:pt x="143772" y="49274"/>
                  </a:cubicBezTo>
                  <a:lnTo>
                    <a:pt x="143040" y="50352"/>
                  </a:lnTo>
                  <a:cubicBezTo>
                    <a:pt x="142470" y="51076"/>
                    <a:pt x="142351" y="52054"/>
                    <a:pt x="142732" y="52893"/>
                  </a:cubicBezTo>
                  <a:cubicBezTo>
                    <a:pt x="143271" y="54098"/>
                    <a:pt x="143772" y="55291"/>
                    <a:pt x="144233" y="56473"/>
                  </a:cubicBezTo>
                  <a:cubicBezTo>
                    <a:pt x="145388" y="59206"/>
                    <a:pt x="146543" y="62016"/>
                    <a:pt x="147890" y="64633"/>
                  </a:cubicBezTo>
                  <a:cubicBezTo>
                    <a:pt x="148395" y="65457"/>
                    <a:pt x="149191" y="66061"/>
                    <a:pt x="150123" y="66327"/>
                  </a:cubicBezTo>
                  <a:cubicBezTo>
                    <a:pt x="152325" y="66958"/>
                    <a:pt x="154561" y="67459"/>
                    <a:pt x="156821" y="67828"/>
                  </a:cubicBezTo>
                  <a:lnTo>
                    <a:pt x="159169" y="68290"/>
                  </a:lnTo>
                  <a:cubicBezTo>
                    <a:pt x="165597" y="69560"/>
                    <a:pt x="167945" y="72139"/>
                    <a:pt x="168138" y="78683"/>
                  </a:cubicBezTo>
                  <a:cubicBezTo>
                    <a:pt x="168138" y="82533"/>
                    <a:pt x="168138" y="86382"/>
                    <a:pt x="168138" y="90693"/>
                  </a:cubicBezTo>
                  <a:cubicBezTo>
                    <a:pt x="168569" y="95051"/>
                    <a:pt x="165389" y="98934"/>
                    <a:pt x="161032" y="99366"/>
                  </a:cubicBezTo>
                  <a:cubicBezTo>
                    <a:pt x="160924" y="99377"/>
                    <a:pt x="160816" y="99385"/>
                    <a:pt x="160708" y="99392"/>
                  </a:cubicBezTo>
                  <a:cubicBezTo>
                    <a:pt x="158129" y="99931"/>
                    <a:pt x="155512" y="100393"/>
                    <a:pt x="153010" y="100855"/>
                  </a:cubicBezTo>
                  <a:lnTo>
                    <a:pt x="151932" y="101048"/>
                  </a:lnTo>
                  <a:cubicBezTo>
                    <a:pt x="149603" y="101267"/>
                    <a:pt x="147578" y="102745"/>
                    <a:pt x="146658" y="104897"/>
                  </a:cubicBezTo>
                  <a:cubicBezTo>
                    <a:pt x="144965" y="108746"/>
                    <a:pt x="143502" y="112365"/>
                    <a:pt x="142270" y="115945"/>
                  </a:cubicBezTo>
                  <a:cubicBezTo>
                    <a:pt x="142132" y="116668"/>
                    <a:pt x="142255" y="117419"/>
                    <a:pt x="142617" y="118062"/>
                  </a:cubicBezTo>
                  <a:cubicBezTo>
                    <a:pt x="143579" y="119794"/>
                    <a:pt x="144657" y="121449"/>
                    <a:pt x="145735" y="123104"/>
                  </a:cubicBezTo>
                  <a:cubicBezTo>
                    <a:pt x="146812" y="124759"/>
                    <a:pt x="147736" y="126145"/>
                    <a:pt x="148660" y="127723"/>
                  </a:cubicBezTo>
                  <a:cubicBezTo>
                    <a:pt x="151432" y="132458"/>
                    <a:pt x="151239" y="134344"/>
                    <a:pt x="147621" y="138347"/>
                  </a:cubicBezTo>
                  <a:cubicBezTo>
                    <a:pt x="144538" y="141766"/>
                    <a:pt x="141273" y="145014"/>
                    <a:pt x="137844" y="148086"/>
                  </a:cubicBezTo>
                  <a:cubicBezTo>
                    <a:pt x="133994" y="151551"/>
                    <a:pt x="132147" y="151936"/>
                    <a:pt x="127566" y="149010"/>
                  </a:cubicBezTo>
                  <a:cubicBezTo>
                    <a:pt x="124717" y="147316"/>
                    <a:pt x="121907" y="145507"/>
                    <a:pt x="119174" y="143544"/>
                  </a:cubicBezTo>
                  <a:cubicBezTo>
                    <a:pt x="117265" y="141997"/>
                    <a:pt x="114621" y="141727"/>
                    <a:pt x="112438" y="142851"/>
                  </a:cubicBezTo>
                  <a:lnTo>
                    <a:pt x="108589" y="144468"/>
                  </a:lnTo>
                  <a:lnTo>
                    <a:pt x="104470" y="146316"/>
                  </a:lnTo>
                  <a:cubicBezTo>
                    <a:pt x="102249" y="147320"/>
                    <a:pt x="100705" y="149403"/>
                    <a:pt x="100390" y="151820"/>
                  </a:cubicBezTo>
                  <a:lnTo>
                    <a:pt x="99928" y="154592"/>
                  </a:lnTo>
                  <a:cubicBezTo>
                    <a:pt x="99928" y="155554"/>
                    <a:pt x="99620" y="156516"/>
                    <a:pt x="99428" y="157479"/>
                  </a:cubicBezTo>
                  <a:cubicBezTo>
                    <a:pt x="98889" y="161636"/>
                    <a:pt x="97888" y="167063"/>
                    <a:pt x="91036" y="167063"/>
                  </a:cubicBezTo>
                  <a:close/>
                  <a:moveTo>
                    <a:pt x="75908" y="163214"/>
                  </a:moveTo>
                  <a:lnTo>
                    <a:pt x="90728" y="163214"/>
                  </a:lnTo>
                  <a:cubicBezTo>
                    <a:pt x="94346" y="163214"/>
                    <a:pt x="94962" y="161559"/>
                    <a:pt x="95809" y="156863"/>
                  </a:cubicBezTo>
                  <a:lnTo>
                    <a:pt x="96271" y="154014"/>
                  </a:lnTo>
                  <a:lnTo>
                    <a:pt x="96733" y="151204"/>
                  </a:lnTo>
                  <a:cubicBezTo>
                    <a:pt x="97272" y="147543"/>
                    <a:pt x="99635" y="144410"/>
                    <a:pt x="103007" y="142890"/>
                  </a:cubicBezTo>
                  <a:lnTo>
                    <a:pt x="107203" y="141003"/>
                  </a:lnTo>
                  <a:lnTo>
                    <a:pt x="110821" y="139387"/>
                  </a:lnTo>
                  <a:cubicBezTo>
                    <a:pt x="114267" y="137705"/>
                    <a:pt x="118370" y="138120"/>
                    <a:pt x="121407" y="140465"/>
                  </a:cubicBezTo>
                  <a:cubicBezTo>
                    <a:pt x="124025" y="142351"/>
                    <a:pt x="126758" y="144121"/>
                    <a:pt x="129529" y="145738"/>
                  </a:cubicBezTo>
                  <a:cubicBezTo>
                    <a:pt x="132301" y="147355"/>
                    <a:pt x="132647" y="147586"/>
                    <a:pt x="135265" y="145276"/>
                  </a:cubicBezTo>
                  <a:cubicBezTo>
                    <a:pt x="138594" y="142285"/>
                    <a:pt x="141770" y="139125"/>
                    <a:pt x="144772" y="135807"/>
                  </a:cubicBezTo>
                  <a:cubicBezTo>
                    <a:pt x="147274" y="133035"/>
                    <a:pt x="147236" y="132958"/>
                    <a:pt x="145311" y="129687"/>
                  </a:cubicBezTo>
                  <a:cubicBezTo>
                    <a:pt x="144426" y="128185"/>
                    <a:pt x="143464" y="126723"/>
                    <a:pt x="142501" y="125221"/>
                  </a:cubicBezTo>
                  <a:cubicBezTo>
                    <a:pt x="141539" y="123720"/>
                    <a:pt x="140269" y="121795"/>
                    <a:pt x="139268" y="119986"/>
                  </a:cubicBezTo>
                  <a:cubicBezTo>
                    <a:pt x="138379" y="118393"/>
                    <a:pt x="138144" y="116514"/>
                    <a:pt x="138613" y="114751"/>
                  </a:cubicBezTo>
                  <a:cubicBezTo>
                    <a:pt x="139884" y="110902"/>
                    <a:pt x="141385" y="107438"/>
                    <a:pt x="143117" y="103434"/>
                  </a:cubicBezTo>
                  <a:cubicBezTo>
                    <a:pt x="144526" y="100070"/>
                    <a:pt x="147621" y="97706"/>
                    <a:pt x="151239" y="97237"/>
                  </a:cubicBezTo>
                  <a:lnTo>
                    <a:pt x="152355" y="97006"/>
                  </a:lnTo>
                  <a:cubicBezTo>
                    <a:pt x="154896" y="96583"/>
                    <a:pt x="157475" y="96121"/>
                    <a:pt x="160054" y="95582"/>
                  </a:cubicBezTo>
                  <a:cubicBezTo>
                    <a:pt x="163557" y="94850"/>
                    <a:pt x="164327" y="93926"/>
                    <a:pt x="164442" y="90501"/>
                  </a:cubicBezTo>
                  <a:cubicBezTo>
                    <a:pt x="164442" y="86651"/>
                    <a:pt x="164442" y="82494"/>
                    <a:pt x="164442" y="78953"/>
                  </a:cubicBezTo>
                  <a:cubicBezTo>
                    <a:pt x="164442" y="74334"/>
                    <a:pt x="163249" y="73140"/>
                    <a:pt x="158553" y="72216"/>
                  </a:cubicBezTo>
                  <a:lnTo>
                    <a:pt x="156243" y="71754"/>
                  </a:lnTo>
                  <a:cubicBezTo>
                    <a:pt x="153853" y="71373"/>
                    <a:pt x="151489" y="70846"/>
                    <a:pt x="149161" y="70176"/>
                  </a:cubicBezTo>
                  <a:cubicBezTo>
                    <a:pt x="147201" y="69522"/>
                    <a:pt x="145561" y="68148"/>
                    <a:pt x="144580" y="66327"/>
                  </a:cubicBezTo>
                  <a:cubicBezTo>
                    <a:pt x="143194" y="63555"/>
                    <a:pt x="142001" y="60707"/>
                    <a:pt x="140731" y="57897"/>
                  </a:cubicBezTo>
                  <a:cubicBezTo>
                    <a:pt x="140230" y="56742"/>
                    <a:pt x="139768" y="55549"/>
                    <a:pt x="139268" y="54394"/>
                  </a:cubicBezTo>
                  <a:cubicBezTo>
                    <a:pt x="138332" y="52373"/>
                    <a:pt x="138556" y="50010"/>
                    <a:pt x="139845" y="48197"/>
                  </a:cubicBezTo>
                  <a:lnTo>
                    <a:pt x="140577" y="47119"/>
                  </a:lnTo>
                  <a:cubicBezTo>
                    <a:pt x="142463" y="44270"/>
                    <a:pt x="144426" y="41383"/>
                    <a:pt x="146081" y="38458"/>
                  </a:cubicBezTo>
                  <a:cubicBezTo>
                    <a:pt x="147736" y="35532"/>
                    <a:pt x="147813" y="34185"/>
                    <a:pt x="145658" y="31760"/>
                  </a:cubicBezTo>
                  <a:cubicBezTo>
                    <a:pt x="142705" y="28492"/>
                    <a:pt x="139583" y="25386"/>
                    <a:pt x="136304" y="22445"/>
                  </a:cubicBezTo>
                  <a:cubicBezTo>
                    <a:pt x="133571" y="19943"/>
                    <a:pt x="133571" y="19943"/>
                    <a:pt x="130299" y="21906"/>
                  </a:cubicBezTo>
                  <a:cubicBezTo>
                    <a:pt x="128759" y="22791"/>
                    <a:pt x="127296" y="23754"/>
                    <a:pt x="125795" y="24716"/>
                  </a:cubicBezTo>
                  <a:cubicBezTo>
                    <a:pt x="124294" y="25678"/>
                    <a:pt x="121946" y="27141"/>
                    <a:pt x="119983" y="28257"/>
                  </a:cubicBezTo>
                  <a:cubicBezTo>
                    <a:pt x="118428" y="29104"/>
                    <a:pt x="116592" y="29285"/>
                    <a:pt x="114902" y="28758"/>
                  </a:cubicBezTo>
                  <a:cubicBezTo>
                    <a:pt x="112746" y="27949"/>
                    <a:pt x="110591" y="27026"/>
                    <a:pt x="108473" y="26140"/>
                  </a:cubicBezTo>
                  <a:cubicBezTo>
                    <a:pt x="107011" y="25486"/>
                    <a:pt x="105586" y="24870"/>
                    <a:pt x="104124" y="24293"/>
                  </a:cubicBezTo>
                  <a:cubicBezTo>
                    <a:pt x="100690" y="23015"/>
                    <a:pt x="98284" y="19893"/>
                    <a:pt x="97926" y="16247"/>
                  </a:cubicBezTo>
                  <a:cubicBezTo>
                    <a:pt x="97503" y="13707"/>
                    <a:pt x="96925" y="11205"/>
                    <a:pt x="96348" y="8549"/>
                  </a:cubicBezTo>
                  <a:lnTo>
                    <a:pt x="95732" y="5931"/>
                  </a:lnTo>
                  <a:cubicBezTo>
                    <a:pt x="95309" y="4007"/>
                    <a:pt x="94500" y="3545"/>
                    <a:pt x="93269" y="3622"/>
                  </a:cubicBezTo>
                  <a:lnTo>
                    <a:pt x="88803" y="3622"/>
                  </a:lnTo>
                  <a:lnTo>
                    <a:pt x="75562" y="3622"/>
                  </a:lnTo>
                  <a:cubicBezTo>
                    <a:pt x="74757" y="3533"/>
                    <a:pt x="74038" y="4114"/>
                    <a:pt x="73949" y="4919"/>
                  </a:cubicBezTo>
                  <a:cubicBezTo>
                    <a:pt x="73949" y="4934"/>
                    <a:pt x="73945" y="4954"/>
                    <a:pt x="73945" y="4969"/>
                  </a:cubicBezTo>
                  <a:lnTo>
                    <a:pt x="73137" y="8279"/>
                  </a:lnTo>
                  <a:cubicBezTo>
                    <a:pt x="72521" y="10858"/>
                    <a:pt x="71905" y="13399"/>
                    <a:pt x="71443" y="15978"/>
                  </a:cubicBezTo>
                  <a:cubicBezTo>
                    <a:pt x="71097" y="18992"/>
                    <a:pt x="69199" y="21606"/>
                    <a:pt x="66439" y="22868"/>
                  </a:cubicBezTo>
                  <a:cubicBezTo>
                    <a:pt x="62590" y="24600"/>
                    <a:pt x="59241" y="26025"/>
                    <a:pt x="55815" y="27295"/>
                  </a:cubicBezTo>
                  <a:cubicBezTo>
                    <a:pt x="52728" y="28488"/>
                    <a:pt x="49252" y="28099"/>
                    <a:pt x="46500" y="26256"/>
                  </a:cubicBezTo>
                  <a:cubicBezTo>
                    <a:pt x="45691" y="25755"/>
                    <a:pt x="44883" y="25178"/>
                    <a:pt x="44113" y="24639"/>
                  </a:cubicBezTo>
                  <a:lnTo>
                    <a:pt x="41765" y="23099"/>
                  </a:lnTo>
                  <a:lnTo>
                    <a:pt x="40456" y="22214"/>
                  </a:lnTo>
                  <a:cubicBezTo>
                    <a:pt x="39113" y="21290"/>
                    <a:pt x="37696" y="20478"/>
                    <a:pt x="36222" y="19789"/>
                  </a:cubicBezTo>
                  <a:cubicBezTo>
                    <a:pt x="35687" y="19596"/>
                    <a:pt x="35102" y="19596"/>
                    <a:pt x="34567" y="19789"/>
                  </a:cubicBezTo>
                  <a:cubicBezTo>
                    <a:pt x="30063" y="23638"/>
                    <a:pt x="25713" y="28026"/>
                    <a:pt x="21633" y="32030"/>
                  </a:cubicBezTo>
                  <a:cubicBezTo>
                    <a:pt x="20786" y="32707"/>
                    <a:pt x="20644" y="33939"/>
                    <a:pt x="21321" y="34790"/>
                  </a:cubicBezTo>
                  <a:cubicBezTo>
                    <a:pt x="21337" y="34805"/>
                    <a:pt x="21348" y="34824"/>
                    <a:pt x="21364" y="34840"/>
                  </a:cubicBezTo>
                  <a:lnTo>
                    <a:pt x="24020" y="39343"/>
                  </a:lnTo>
                  <a:cubicBezTo>
                    <a:pt x="25174" y="41306"/>
                    <a:pt x="26329" y="43193"/>
                    <a:pt x="27523" y="45194"/>
                  </a:cubicBezTo>
                  <a:cubicBezTo>
                    <a:pt x="29690" y="48170"/>
                    <a:pt x="30102" y="52073"/>
                    <a:pt x="28600" y="55433"/>
                  </a:cubicBezTo>
                  <a:cubicBezTo>
                    <a:pt x="27638" y="57743"/>
                    <a:pt x="26676" y="60014"/>
                    <a:pt x="25675" y="62285"/>
                  </a:cubicBezTo>
                  <a:lnTo>
                    <a:pt x="25328" y="63132"/>
                  </a:lnTo>
                  <a:cubicBezTo>
                    <a:pt x="23762" y="66839"/>
                    <a:pt x="20378" y="69464"/>
                    <a:pt x="16398" y="70061"/>
                  </a:cubicBezTo>
                  <a:lnTo>
                    <a:pt x="15243" y="70061"/>
                  </a:lnTo>
                  <a:cubicBezTo>
                    <a:pt x="12549" y="70523"/>
                    <a:pt x="9739" y="70985"/>
                    <a:pt x="7044" y="71639"/>
                  </a:cubicBezTo>
                  <a:cubicBezTo>
                    <a:pt x="4966" y="72101"/>
                    <a:pt x="4350" y="72832"/>
                    <a:pt x="4273" y="74949"/>
                  </a:cubicBezTo>
                  <a:cubicBezTo>
                    <a:pt x="4042" y="79261"/>
                    <a:pt x="3888" y="83495"/>
                    <a:pt x="4042" y="87729"/>
                  </a:cubicBezTo>
                  <a:cubicBezTo>
                    <a:pt x="4311" y="93849"/>
                    <a:pt x="4542" y="93888"/>
                    <a:pt x="10740" y="95081"/>
                  </a:cubicBezTo>
                  <a:lnTo>
                    <a:pt x="13627" y="95582"/>
                  </a:lnTo>
                  <a:cubicBezTo>
                    <a:pt x="21941" y="97083"/>
                    <a:pt x="22518" y="97545"/>
                    <a:pt x="26098" y="105590"/>
                  </a:cubicBezTo>
                  <a:lnTo>
                    <a:pt x="27369" y="108438"/>
                  </a:lnTo>
                  <a:cubicBezTo>
                    <a:pt x="29809" y="113104"/>
                    <a:pt x="29216" y="118774"/>
                    <a:pt x="25867" y="122835"/>
                  </a:cubicBezTo>
                  <a:cubicBezTo>
                    <a:pt x="24520" y="124605"/>
                    <a:pt x="23404" y="126492"/>
                    <a:pt x="22018" y="128455"/>
                  </a:cubicBezTo>
                  <a:lnTo>
                    <a:pt x="20825" y="130456"/>
                  </a:lnTo>
                  <a:cubicBezTo>
                    <a:pt x="20039" y="131203"/>
                    <a:pt x="20005" y="132447"/>
                    <a:pt x="20752" y="133232"/>
                  </a:cubicBezTo>
                  <a:cubicBezTo>
                    <a:pt x="20775" y="133255"/>
                    <a:pt x="20798" y="133282"/>
                    <a:pt x="20825" y="133305"/>
                  </a:cubicBezTo>
                  <a:cubicBezTo>
                    <a:pt x="22134" y="134652"/>
                    <a:pt x="23365" y="136076"/>
                    <a:pt x="24674" y="137462"/>
                  </a:cubicBezTo>
                  <a:cubicBezTo>
                    <a:pt x="26522" y="139541"/>
                    <a:pt x="28523" y="141658"/>
                    <a:pt x="30371" y="143583"/>
                  </a:cubicBezTo>
                  <a:cubicBezTo>
                    <a:pt x="33643" y="146816"/>
                    <a:pt x="34721" y="146931"/>
                    <a:pt x="38839" y="144314"/>
                  </a:cubicBezTo>
                  <a:lnTo>
                    <a:pt x="41611" y="142505"/>
                  </a:lnTo>
                  <a:cubicBezTo>
                    <a:pt x="43613" y="141196"/>
                    <a:pt x="45460" y="139887"/>
                    <a:pt x="47654" y="138655"/>
                  </a:cubicBezTo>
                  <a:cubicBezTo>
                    <a:pt x="49206" y="137797"/>
                    <a:pt x="51030" y="137589"/>
                    <a:pt x="52735" y="138078"/>
                  </a:cubicBezTo>
                  <a:cubicBezTo>
                    <a:pt x="56993" y="139575"/>
                    <a:pt x="61169" y="141296"/>
                    <a:pt x="65246" y="143236"/>
                  </a:cubicBezTo>
                  <a:cubicBezTo>
                    <a:pt x="67193" y="144352"/>
                    <a:pt x="68660" y="146150"/>
                    <a:pt x="69364" y="148279"/>
                  </a:cubicBezTo>
                  <a:cubicBezTo>
                    <a:pt x="70323" y="151462"/>
                    <a:pt x="71020" y="154719"/>
                    <a:pt x="71443" y="158017"/>
                  </a:cubicBezTo>
                  <a:cubicBezTo>
                    <a:pt x="72251" y="161520"/>
                    <a:pt x="73368" y="162906"/>
                    <a:pt x="75908" y="163214"/>
                  </a:cubicBezTo>
                  <a:close/>
                  <a:moveTo>
                    <a:pt x="87456" y="118331"/>
                  </a:moveTo>
                  <a:lnTo>
                    <a:pt x="85224" y="118331"/>
                  </a:lnTo>
                  <a:cubicBezTo>
                    <a:pt x="70019" y="119101"/>
                    <a:pt x="58933" y="112249"/>
                    <a:pt x="51273" y="97314"/>
                  </a:cubicBezTo>
                  <a:cubicBezTo>
                    <a:pt x="50176" y="94985"/>
                    <a:pt x="49498" y="92487"/>
                    <a:pt x="49271" y="89923"/>
                  </a:cubicBezTo>
                  <a:cubicBezTo>
                    <a:pt x="47731" y="76528"/>
                    <a:pt x="50618" y="66519"/>
                    <a:pt x="58355" y="58436"/>
                  </a:cubicBezTo>
                  <a:cubicBezTo>
                    <a:pt x="66258" y="50052"/>
                    <a:pt x="77744" y="46033"/>
                    <a:pt x="89150" y="47658"/>
                  </a:cubicBezTo>
                  <a:cubicBezTo>
                    <a:pt x="108820" y="50379"/>
                    <a:pt x="122554" y="68533"/>
                    <a:pt x="119833" y="88203"/>
                  </a:cubicBezTo>
                  <a:cubicBezTo>
                    <a:pt x="118254" y="99604"/>
                    <a:pt x="111310" y="109559"/>
                    <a:pt x="101160" y="114982"/>
                  </a:cubicBezTo>
                  <a:cubicBezTo>
                    <a:pt x="96937" y="117400"/>
                    <a:pt x="92125" y="118585"/>
                    <a:pt x="87264" y="118408"/>
                  </a:cubicBezTo>
                  <a:close/>
                  <a:moveTo>
                    <a:pt x="85224" y="114482"/>
                  </a:moveTo>
                  <a:lnTo>
                    <a:pt x="85224" y="114482"/>
                  </a:lnTo>
                  <a:cubicBezTo>
                    <a:pt x="89989" y="114967"/>
                    <a:pt x="94785" y="113970"/>
                    <a:pt x="98966" y="111633"/>
                  </a:cubicBezTo>
                  <a:cubicBezTo>
                    <a:pt x="114575" y="103226"/>
                    <a:pt x="120418" y="83757"/>
                    <a:pt x="112011" y="68148"/>
                  </a:cubicBezTo>
                  <a:cubicBezTo>
                    <a:pt x="107176" y="59167"/>
                    <a:pt x="98361" y="53020"/>
                    <a:pt x="88265" y="51584"/>
                  </a:cubicBezTo>
                  <a:cubicBezTo>
                    <a:pt x="78125" y="50183"/>
                    <a:pt x="67940" y="53786"/>
                    <a:pt x="60934" y="61246"/>
                  </a:cubicBezTo>
                  <a:cubicBezTo>
                    <a:pt x="54044" y="68406"/>
                    <a:pt x="51504" y="77413"/>
                    <a:pt x="52889" y="89615"/>
                  </a:cubicBezTo>
                  <a:cubicBezTo>
                    <a:pt x="53090" y="91705"/>
                    <a:pt x="53636" y="93746"/>
                    <a:pt x="54506" y="95659"/>
                  </a:cubicBezTo>
                  <a:cubicBezTo>
                    <a:pt x="61512" y="109324"/>
                    <a:pt x="71212" y="115367"/>
                    <a:pt x="84916" y="114597"/>
                  </a:cubicBezTo>
                  <a:close/>
                </a:path>
              </a:pathLst>
            </a:custGeom>
            <a:solidFill>
              <a:srgbClr val="D1D3D4"/>
            </a:solidFill>
            <a:ln w="3834"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E22AB1EF-4713-45E8-A69C-AC6E5DAACBDD}"/>
                </a:ext>
              </a:extLst>
            </p:cNvPr>
            <p:cNvSpPr/>
            <p:nvPr/>
          </p:nvSpPr>
          <p:spPr>
            <a:xfrm>
              <a:off x="6159395" y="3760340"/>
              <a:ext cx="112902" cy="113568"/>
            </a:xfrm>
            <a:custGeom>
              <a:avLst/>
              <a:gdLst>
                <a:gd name="connsiteX0" fmla="*/ 7470 w 112902"/>
                <a:gd name="connsiteY0" fmla="*/ 84132 h 113568"/>
                <a:gd name="connsiteX1" fmla="*/ 8239 w 112902"/>
                <a:gd name="connsiteY1" fmla="*/ 82169 h 113568"/>
                <a:gd name="connsiteX2" fmla="*/ 10665 w 112902"/>
                <a:gd name="connsiteY2" fmla="*/ 79090 h 113568"/>
                <a:gd name="connsiteX3" fmla="*/ 12743 w 112902"/>
                <a:gd name="connsiteY3" fmla="*/ 64462 h 113568"/>
                <a:gd name="connsiteX4" fmla="*/ 7893 w 112902"/>
                <a:gd name="connsiteY4" fmla="*/ 60382 h 113568"/>
                <a:gd name="connsiteX5" fmla="*/ 1888 w 112902"/>
                <a:gd name="connsiteY5" fmla="*/ 57688 h 113568"/>
                <a:gd name="connsiteX6" fmla="*/ 40 w 112902"/>
                <a:gd name="connsiteY6" fmla="*/ 54531 h 113568"/>
                <a:gd name="connsiteX7" fmla="*/ 1811 w 112902"/>
                <a:gd name="connsiteY7" fmla="*/ 42983 h 113568"/>
                <a:gd name="connsiteX8" fmla="*/ 4005 w 112902"/>
                <a:gd name="connsiteY8" fmla="*/ 40982 h 113568"/>
                <a:gd name="connsiteX9" fmla="*/ 9202 w 112902"/>
                <a:gd name="connsiteY9" fmla="*/ 40443 h 113568"/>
                <a:gd name="connsiteX10" fmla="*/ 18248 w 112902"/>
                <a:gd name="connsiteY10" fmla="*/ 35246 h 113568"/>
                <a:gd name="connsiteX11" fmla="*/ 19133 w 112902"/>
                <a:gd name="connsiteY11" fmla="*/ 22813 h 113568"/>
                <a:gd name="connsiteX12" fmla="*/ 21635 w 112902"/>
                <a:gd name="connsiteY12" fmla="*/ 12381 h 113568"/>
                <a:gd name="connsiteX13" fmla="*/ 27486 w 112902"/>
                <a:gd name="connsiteY13" fmla="*/ 8109 h 113568"/>
                <a:gd name="connsiteX14" fmla="*/ 30589 w 112902"/>
                <a:gd name="connsiteY14" fmla="*/ 8055 h 113568"/>
                <a:gd name="connsiteX15" fmla="*/ 30642 w 112902"/>
                <a:gd name="connsiteY15" fmla="*/ 8109 h 113568"/>
                <a:gd name="connsiteX16" fmla="*/ 36878 w 112902"/>
                <a:gd name="connsiteY16" fmla="*/ 13305 h 113568"/>
                <a:gd name="connsiteX17" fmla="*/ 42614 w 112902"/>
                <a:gd name="connsiteY17" fmla="*/ 14806 h 113568"/>
                <a:gd name="connsiteX18" fmla="*/ 46886 w 112902"/>
                <a:gd name="connsiteY18" fmla="*/ 13844 h 113568"/>
                <a:gd name="connsiteX19" fmla="*/ 54008 w 112902"/>
                <a:gd name="connsiteY19" fmla="*/ 6992 h 113568"/>
                <a:gd name="connsiteX20" fmla="*/ 64093 w 112902"/>
                <a:gd name="connsiteY20" fmla="*/ 718 h 113568"/>
                <a:gd name="connsiteX21" fmla="*/ 70329 w 112902"/>
                <a:gd name="connsiteY21" fmla="*/ 2027 h 113568"/>
                <a:gd name="connsiteX22" fmla="*/ 73062 w 112902"/>
                <a:gd name="connsiteY22" fmla="*/ 4914 h 113568"/>
                <a:gd name="connsiteX23" fmla="*/ 73909 w 112902"/>
                <a:gd name="connsiteY23" fmla="*/ 13228 h 113568"/>
                <a:gd name="connsiteX24" fmla="*/ 76026 w 112902"/>
                <a:gd name="connsiteY24" fmla="*/ 17078 h 113568"/>
                <a:gd name="connsiteX25" fmla="*/ 92732 w 112902"/>
                <a:gd name="connsiteY25" fmla="*/ 18463 h 113568"/>
                <a:gd name="connsiteX26" fmla="*/ 99237 w 112902"/>
                <a:gd name="connsiteY26" fmla="*/ 19811 h 113568"/>
                <a:gd name="connsiteX27" fmla="*/ 104934 w 112902"/>
                <a:gd name="connsiteY27" fmla="*/ 27509 h 113568"/>
                <a:gd name="connsiteX28" fmla="*/ 104934 w 112902"/>
                <a:gd name="connsiteY28" fmla="*/ 31666 h 113568"/>
                <a:gd name="connsiteX29" fmla="*/ 98775 w 112902"/>
                <a:gd name="connsiteY29" fmla="*/ 39365 h 113568"/>
                <a:gd name="connsiteX30" fmla="*/ 98121 w 112902"/>
                <a:gd name="connsiteY30" fmla="*/ 42021 h 113568"/>
                <a:gd name="connsiteX31" fmla="*/ 99968 w 112902"/>
                <a:gd name="connsiteY31" fmla="*/ 49027 h 113568"/>
                <a:gd name="connsiteX32" fmla="*/ 104665 w 112902"/>
                <a:gd name="connsiteY32" fmla="*/ 53761 h 113568"/>
                <a:gd name="connsiteX33" fmla="*/ 111093 w 112902"/>
                <a:gd name="connsiteY33" fmla="*/ 56494 h 113568"/>
                <a:gd name="connsiteX34" fmla="*/ 112902 w 112902"/>
                <a:gd name="connsiteY34" fmla="*/ 59612 h 113568"/>
                <a:gd name="connsiteX35" fmla="*/ 111709 w 112902"/>
                <a:gd name="connsiteY35" fmla="*/ 70275 h 113568"/>
                <a:gd name="connsiteX36" fmla="*/ 107860 w 112902"/>
                <a:gd name="connsiteY36" fmla="*/ 73624 h 113568"/>
                <a:gd name="connsiteX37" fmla="*/ 106320 w 112902"/>
                <a:gd name="connsiteY37" fmla="*/ 73624 h 113568"/>
                <a:gd name="connsiteX38" fmla="*/ 93040 w 112902"/>
                <a:gd name="connsiteY38" fmla="*/ 82054 h 113568"/>
                <a:gd name="connsiteX39" fmla="*/ 92655 w 112902"/>
                <a:gd name="connsiteY39" fmla="*/ 88598 h 113568"/>
                <a:gd name="connsiteX40" fmla="*/ 95195 w 112902"/>
                <a:gd name="connsiteY40" fmla="*/ 94410 h 113568"/>
                <a:gd name="connsiteX41" fmla="*/ 94002 w 112902"/>
                <a:gd name="connsiteY41" fmla="*/ 99607 h 113568"/>
                <a:gd name="connsiteX42" fmla="*/ 85918 w 112902"/>
                <a:gd name="connsiteY42" fmla="*/ 105689 h 113568"/>
                <a:gd name="connsiteX43" fmla="*/ 81677 w 112902"/>
                <a:gd name="connsiteY43" fmla="*/ 105496 h 113568"/>
                <a:gd name="connsiteX44" fmla="*/ 81607 w 112902"/>
                <a:gd name="connsiteY44" fmla="*/ 105419 h 113568"/>
                <a:gd name="connsiteX45" fmla="*/ 76141 w 112902"/>
                <a:gd name="connsiteY45" fmla="*/ 100684 h 113568"/>
                <a:gd name="connsiteX46" fmla="*/ 70675 w 112902"/>
                <a:gd name="connsiteY46" fmla="*/ 99029 h 113568"/>
                <a:gd name="connsiteX47" fmla="*/ 63708 w 112902"/>
                <a:gd name="connsiteY47" fmla="*/ 100877 h 113568"/>
                <a:gd name="connsiteX48" fmla="*/ 60821 w 112902"/>
                <a:gd name="connsiteY48" fmla="*/ 103610 h 113568"/>
                <a:gd name="connsiteX49" fmla="*/ 58742 w 112902"/>
                <a:gd name="connsiteY49" fmla="*/ 109384 h 113568"/>
                <a:gd name="connsiteX50" fmla="*/ 53430 w 112902"/>
                <a:gd name="connsiteY50" fmla="*/ 113541 h 113568"/>
                <a:gd name="connsiteX51" fmla="*/ 42845 w 112902"/>
                <a:gd name="connsiteY51" fmla="*/ 111770 h 113568"/>
                <a:gd name="connsiteX52" fmla="*/ 40227 w 112902"/>
                <a:gd name="connsiteY52" fmla="*/ 108730 h 113568"/>
                <a:gd name="connsiteX53" fmla="*/ 39842 w 112902"/>
                <a:gd name="connsiteY53" fmla="*/ 103687 h 113568"/>
                <a:gd name="connsiteX54" fmla="*/ 39534 w 112902"/>
                <a:gd name="connsiteY54" fmla="*/ 100646 h 113568"/>
                <a:gd name="connsiteX55" fmla="*/ 24137 w 112902"/>
                <a:gd name="connsiteY55" fmla="*/ 93602 h 113568"/>
                <a:gd name="connsiteX56" fmla="*/ 18671 w 112902"/>
                <a:gd name="connsiteY56" fmla="*/ 96373 h 113568"/>
                <a:gd name="connsiteX57" fmla="*/ 16054 w 112902"/>
                <a:gd name="connsiteY57" fmla="*/ 96373 h 113568"/>
                <a:gd name="connsiteX58" fmla="*/ 7816 w 112902"/>
                <a:gd name="connsiteY58" fmla="*/ 85403 h 113568"/>
                <a:gd name="connsiteX59" fmla="*/ 7470 w 112902"/>
                <a:gd name="connsiteY59" fmla="*/ 84132 h 113568"/>
                <a:gd name="connsiteX60" fmla="*/ 57126 w 112902"/>
                <a:gd name="connsiteY60" fmla="*/ 80283 h 113568"/>
                <a:gd name="connsiteX61" fmla="*/ 79875 w 112902"/>
                <a:gd name="connsiteY61" fmla="*/ 57418 h 113568"/>
                <a:gd name="connsiteX62" fmla="*/ 56779 w 112902"/>
                <a:gd name="connsiteY62" fmla="*/ 33707 h 113568"/>
                <a:gd name="connsiteX63" fmla="*/ 33683 w 112902"/>
                <a:gd name="connsiteY63" fmla="*/ 57495 h 113568"/>
                <a:gd name="connsiteX64" fmla="*/ 57126 w 112902"/>
                <a:gd name="connsiteY64" fmla="*/ 80206 h 113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2902" h="113568">
                  <a:moveTo>
                    <a:pt x="7470" y="84132"/>
                  </a:moveTo>
                  <a:cubicBezTo>
                    <a:pt x="7658" y="83455"/>
                    <a:pt x="7916" y="82797"/>
                    <a:pt x="8239" y="82169"/>
                  </a:cubicBezTo>
                  <a:cubicBezTo>
                    <a:pt x="8963" y="81076"/>
                    <a:pt x="9771" y="80048"/>
                    <a:pt x="10665" y="79090"/>
                  </a:cubicBezTo>
                  <a:cubicBezTo>
                    <a:pt x="14930" y="75425"/>
                    <a:pt x="15819" y="69170"/>
                    <a:pt x="12743" y="64462"/>
                  </a:cubicBezTo>
                  <a:cubicBezTo>
                    <a:pt x="11477" y="62734"/>
                    <a:pt x="9814" y="61333"/>
                    <a:pt x="7893" y="60382"/>
                  </a:cubicBezTo>
                  <a:cubicBezTo>
                    <a:pt x="5957" y="59343"/>
                    <a:pt x="3951" y="58442"/>
                    <a:pt x="1888" y="57688"/>
                  </a:cubicBezTo>
                  <a:cubicBezTo>
                    <a:pt x="587" y="57222"/>
                    <a:pt x="-191" y="55894"/>
                    <a:pt x="40" y="54531"/>
                  </a:cubicBezTo>
                  <a:cubicBezTo>
                    <a:pt x="579" y="50682"/>
                    <a:pt x="1080" y="46833"/>
                    <a:pt x="1811" y="42983"/>
                  </a:cubicBezTo>
                  <a:cubicBezTo>
                    <a:pt x="2204" y="42021"/>
                    <a:pt x="3012" y="41286"/>
                    <a:pt x="4005" y="40982"/>
                  </a:cubicBezTo>
                  <a:cubicBezTo>
                    <a:pt x="5710" y="40608"/>
                    <a:pt x="7454" y="40427"/>
                    <a:pt x="9202" y="40443"/>
                  </a:cubicBezTo>
                  <a:cubicBezTo>
                    <a:pt x="12924" y="40435"/>
                    <a:pt x="16365" y="38460"/>
                    <a:pt x="18248" y="35246"/>
                  </a:cubicBezTo>
                  <a:cubicBezTo>
                    <a:pt x="21323" y="31778"/>
                    <a:pt x="21685" y="26682"/>
                    <a:pt x="19133" y="22813"/>
                  </a:cubicBezTo>
                  <a:cubicBezTo>
                    <a:pt x="15784" y="17078"/>
                    <a:pt x="16284" y="16539"/>
                    <a:pt x="21635" y="12381"/>
                  </a:cubicBezTo>
                  <a:cubicBezTo>
                    <a:pt x="23521" y="10880"/>
                    <a:pt x="25484" y="9571"/>
                    <a:pt x="27486" y="8109"/>
                  </a:cubicBezTo>
                  <a:cubicBezTo>
                    <a:pt x="28329" y="7239"/>
                    <a:pt x="29719" y="7212"/>
                    <a:pt x="30589" y="8055"/>
                  </a:cubicBezTo>
                  <a:cubicBezTo>
                    <a:pt x="30608" y="8074"/>
                    <a:pt x="30623" y="8089"/>
                    <a:pt x="30642" y="8109"/>
                  </a:cubicBezTo>
                  <a:cubicBezTo>
                    <a:pt x="32683" y="9879"/>
                    <a:pt x="34800" y="11535"/>
                    <a:pt x="36878" y="13305"/>
                  </a:cubicBezTo>
                  <a:cubicBezTo>
                    <a:pt x="38430" y="14714"/>
                    <a:pt x="40570" y="15276"/>
                    <a:pt x="42614" y="14806"/>
                  </a:cubicBezTo>
                  <a:cubicBezTo>
                    <a:pt x="44038" y="14537"/>
                    <a:pt x="45462" y="14152"/>
                    <a:pt x="46886" y="13844"/>
                  </a:cubicBezTo>
                  <a:cubicBezTo>
                    <a:pt x="50439" y="13232"/>
                    <a:pt x="53257" y="10518"/>
                    <a:pt x="54008" y="6992"/>
                  </a:cubicBezTo>
                  <a:cubicBezTo>
                    <a:pt x="56433" y="-1553"/>
                    <a:pt x="57857" y="-283"/>
                    <a:pt x="64093" y="718"/>
                  </a:cubicBezTo>
                  <a:cubicBezTo>
                    <a:pt x="66172" y="1064"/>
                    <a:pt x="68250" y="1642"/>
                    <a:pt x="70329" y="2027"/>
                  </a:cubicBezTo>
                  <a:cubicBezTo>
                    <a:pt x="71838" y="2161"/>
                    <a:pt x="73008" y="3401"/>
                    <a:pt x="73062" y="4914"/>
                  </a:cubicBezTo>
                  <a:cubicBezTo>
                    <a:pt x="73293" y="7685"/>
                    <a:pt x="73716" y="10457"/>
                    <a:pt x="73909" y="13228"/>
                  </a:cubicBezTo>
                  <a:cubicBezTo>
                    <a:pt x="73812" y="14810"/>
                    <a:pt x="74636" y="16308"/>
                    <a:pt x="76026" y="17078"/>
                  </a:cubicBezTo>
                  <a:cubicBezTo>
                    <a:pt x="84802" y="22582"/>
                    <a:pt x="83917" y="22659"/>
                    <a:pt x="92732" y="18463"/>
                  </a:cubicBezTo>
                  <a:cubicBezTo>
                    <a:pt x="95965" y="16924"/>
                    <a:pt x="97004" y="17155"/>
                    <a:pt x="99237" y="19811"/>
                  </a:cubicBezTo>
                  <a:cubicBezTo>
                    <a:pt x="101470" y="22467"/>
                    <a:pt x="103086" y="24815"/>
                    <a:pt x="104934" y="27509"/>
                  </a:cubicBezTo>
                  <a:cubicBezTo>
                    <a:pt x="106050" y="28672"/>
                    <a:pt x="106050" y="30504"/>
                    <a:pt x="104934" y="31666"/>
                  </a:cubicBezTo>
                  <a:cubicBezTo>
                    <a:pt x="102855" y="34207"/>
                    <a:pt x="100738" y="36747"/>
                    <a:pt x="98775" y="39365"/>
                  </a:cubicBezTo>
                  <a:cubicBezTo>
                    <a:pt x="98240" y="40139"/>
                    <a:pt x="98005" y="41086"/>
                    <a:pt x="98121" y="42021"/>
                  </a:cubicBezTo>
                  <a:cubicBezTo>
                    <a:pt x="98583" y="44369"/>
                    <a:pt x="99314" y="46679"/>
                    <a:pt x="99968" y="49027"/>
                  </a:cubicBezTo>
                  <a:cubicBezTo>
                    <a:pt x="100538" y="51352"/>
                    <a:pt x="102343" y="53172"/>
                    <a:pt x="104665" y="53761"/>
                  </a:cubicBezTo>
                  <a:cubicBezTo>
                    <a:pt x="106897" y="54439"/>
                    <a:pt x="109053" y="55355"/>
                    <a:pt x="111093" y="56494"/>
                  </a:cubicBezTo>
                  <a:cubicBezTo>
                    <a:pt x="112136" y="57210"/>
                    <a:pt x="112798" y="58354"/>
                    <a:pt x="112902" y="59612"/>
                  </a:cubicBezTo>
                  <a:cubicBezTo>
                    <a:pt x="112698" y="63185"/>
                    <a:pt x="112298" y="66745"/>
                    <a:pt x="111709" y="70275"/>
                  </a:cubicBezTo>
                  <a:cubicBezTo>
                    <a:pt x="111455" y="72203"/>
                    <a:pt x="109803" y="73639"/>
                    <a:pt x="107860" y="73624"/>
                  </a:cubicBezTo>
                  <a:cubicBezTo>
                    <a:pt x="107348" y="73662"/>
                    <a:pt x="106832" y="73662"/>
                    <a:pt x="106320" y="73624"/>
                  </a:cubicBezTo>
                  <a:cubicBezTo>
                    <a:pt x="100492" y="73097"/>
                    <a:pt x="95041" y="76557"/>
                    <a:pt x="93040" y="82054"/>
                  </a:cubicBezTo>
                  <a:cubicBezTo>
                    <a:pt x="91896" y="84055"/>
                    <a:pt x="91754" y="86477"/>
                    <a:pt x="92655" y="88598"/>
                  </a:cubicBezTo>
                  <a:lnTo>
                    <a:pt x="95195" y="94410"/>
                  </a:lnTo>
                  <a:cubicBezTo>
                    <a:pt x="96254" y="96181"/>
                    <a:pt x="95730" y="98475"/>
                    <a:pt x="94002" y="99607"/>
                  </a:cubicBezTo>
                  <a:cubicBezTo>
                    <a:pt x="91269" y="101608"/>
                    <a:pt x="88574" y="103648"/>
                    <a:pt x="85918" y="105689"/>
                  </a:cubicBezTo>
                  <a:cubicBezTo>
                    <a:pt x="84694" y="106809"/>
                    <a:pt x="82797" y="106720"/>
                    <a:pt x="81677" y="105496"/>
                  </a:cubicBezTo>
                  <a:cubicBezTo>
                    <a:pt x="81653" y="105473"/>
                    <a:pt x="81630" y="105446"/>
                    <a:pt x="81607" y="105419"/>
                  </a:cubicBezTo>
                  <a:cubicBezTo>
                    <a:pt x="79798" y="103841"/>
                    <a:pt x="77758" y="102301"/>
                    <a:pt x="76141" y="100684"/>
                  </a:cubicBezTo>
                  <a:cubicBezTo>
                    <a:pt x="74732" y="99222"/>
                    <a:pt x="72661" y="98594"/>
                    <a:pt x="70675" y="99029"/>
                  </a:cubicBezTo>
                  <a:cubicBezTo>
                    <a:pt x="68308" y="99468"/>
                    <a:pt x="65979" y="100084"/>
                    <a:pt x="63708" y="100877"/>
                  </a:cubicBezTo>
                  <a:cubicBezTo>
                    <a:pt x="62472" y="101447"/>
                    <a:pt x="61456" y="102405"/>
                    <a:pt x="60821" y="103610"/>
                  </a:cubicBezTo>
                  <a:cubicBezTo>
                    <a:pt x="59916" y="105454"/>
                    <a:pt x="59220" y="107390"/>
                    <a:pt x="58742" y="109384"/>
                  </a:cubicBezTo>
                  <a:cubicBezTo>
                    <a:pt x="58384" y="111974"/>
                    <a:pt x="56032" y="113814"/>
                    <a:pt x="53430" y="113541"/>
                  </a:cubicBezTo>
                  <a:cubicBezTo>
                    <a:pt x="49889" y="113156"/>
                    <a:pt x="46348" y="112386"/>
                    <a:pt x="42845" y="111770"/>
                  </a:cubicBezTo>
                  <a:cubicBezTo>
                    <a:pt x="41313" y="111590"/>
                    <a:pt x="40177" y="110269"/>
                    <a:pt x="40227" y="108730"/>
                  </a:cubicBezTo>
                  <a:cubicBezTo>
                    <a:pt x="40227" y="107036"/>
                    <a:pt x="39996" y="105381"/>
                    <a:pt x="39842" y="103687"/>
                  </a:cubicBezTo>
                  <a:cubicBezTo>
                    <a:pt x="39838" y="102667"/>
                    <a:pt x="39735" y="101647"/>
                    <a:pt x="39534" y="100646"/>
                  </a:cubicBezTo>
                  <a:cubicBezTo>
                    <a:pt x="36905" y="94760"/>
                    <a:pt x="30311" y="91743"/>
                    <a:pt x="24137" y="93602"/>
                  </a:cubicBezTo>
                  <a:cubicBezTo>
                    <a:pt x="22289" y="94526"/>
                    <a:pt x="20557" y="95603"/>
                    <a:pt x="18671" y="96373"/>
                  </a:cubicBezTo>
                  <a:cubicBezTo>
                    <a:pt x="17840" y="96747"/>
                    <a:pt x="16885" y="96747"/>
                    <a:pt x="16054" y="96373"/>
                  </a:cubicBezTo>
                  <a:cubicBezTo>
                    <a:pt x="12451" y="93448"/>
                    <a:pt x="9621" y="89679"/>
                    <a:pt x="7816" y="85403"/>
                  </a:cubicBezTo>
                  <a:cubicBezTo>
                    <a:pt x="7654" y="84995"/>
                    <a:pt x="7539" y="84567"/>
                    <a:pt x="7470" y="84132"/>
                  </a:cubicBezTo>
                  <a:close/>
                  <a:moveTo>
                    <a:pt x="57126" y="80283"/>
                  </a:moveTo>
                  <a:cubicBezTo>
                    <a:pt x="69655" y="80095"/>
                    <a:pt x="79752" y="69948"/>
                    <a:pt x="79875" y="57418"/>
                  </a:cubicBezTo>
                  <a:cubicBezTo>
                    <a:pt x="80025" y="44500"/>
                    <a:pt x="69697" y="33895"/>
                    <a:pt x="56779" y="33707"/>
                  </a:cubicBezTo>
                  <a:cubicBezTo>
                    <a:pt x="43903" y="34061"/>
                    <a:pt x="33656" y="44615"/>
                    <a:pt x="33683" y="57495"/>
                  </a:cubicBezTo>
                  <a:cubicBezTo>
                    <a:pt x="33895" y="70236"/>
                    <a:pt x="44384" y="80399"/>
                    <a:pt x="57126" y="80206"/>
                  </a:cubicBezTo>
                  <a:close/>
                </a:path>
              </a:pathLst>
            </a:custGeom>
            <a:solidFill>
              <a:srgbClr val="FFFFFF"/>
            </a:solidFill>
            <a:ln w="3834"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40BCDB25-12C9-446C-AA92-AF5CAA520528}"/>
                </a:ext>
              </a:extLst>
            </p:cNvPr>
            <p:cNvSpPr/>
            <p:nvPr/>
          </p:nvSpPr>
          <p:spPr>
            <a:xfrm>
              <a:off x="6157365" y="3758763"/>
              <a:ext cx="117048" cy="117119"/>
            </a:xfrm>
            <a:custGeom>
              <a:avLst/>
              <a:gdLst>
                <a:gd name="connsiteX0" fmla="*/ 55883 w 117048"/>
                <a:gd name="connsiteY0" fmla="*/ 117120 h 117119"/>
                <a:gd name="connsiteX1" fmla="*/ 54959 w 117048"/>
                <a:gd name="connsiteY1" fmla="*/ 117120 h 117119"/>
                <a:gd name="connsiteX2" fmla="*/ 47261 w 117048"/>
                <a:gd name="connsiteY2" fmla="*/ 115888 h 117119"/>
                <a:gd name="connsiteX3" fmla="*/ 44104 w 117048"/>
                <a:gd name="connsiteY3" fmla="*/ 115349 h 117119"/>
                <a:gd name="connsiteX4" fmla="*/ 39909 w 117048"/>
                <a:gd name="connsiteY4" fmla="*/ 110538 h 117119"/>
                <a:gd name="connsiteX5" fmla="*/ 39678 w 117048"/>
                <a:gd name="connsiteY5" fmla="*/ 107497 h 117119"/>
                <a:gd name="connsiteX6" fmla="*/ 39562 w 117048"/>
                <a:gd name="connsiteY6" fmla="*/ 104571 h 117119"/>
                <a:gd name="connsiteX7" fmla="*/ 39562 w 117048"/>
                <a:gd name="connsiteY7" fmla="*/ 102685 h 117119"/>
                <a:gd name="connsiteX8" fmla="*/ 27013 w 117048"/>
                <a:gd name="connsiteY8" fmla="*/ 96911 h 117119"/>
                <a:gd name="connsiteX9" fmla="*/ 25127 w 117048"/>
                <a:gd name="connsiteY9" fmla="*/ 97912 h 117119"/>
                <a:gd name="connsiteX10" fmla="*/ 21278 w 117048"/>
                <a:gd name="connsiteY10" fmla="*/ 99721 h 117119"/>
                <a:gd name="connsiteX11" fmla="*/ 16736 w 117048"/>
                <a:gd name="connsiteY11" fmla="*/ 99259 h 117119"/>
                <a:gd name="connsiteX12" fmla="*/ 7959 w 117048"/>
                <a:gd name="connsiteY12" fmla="*/ 87711 h 117119"/>
                <a:gd name="connsiteX13" fmla="*/ 7651 w 117048"/>
                <a:gd name="connsiteY13" fmla="*/ 86633 h 117119"/>
                <a:gd name="connsiteX14" fmla="*/ 7651 w 117048"/>
                <a:gd name="connsiteY14" fmla="*/ 86248 h 117119"/>
                <a:gd name="connsiteX15" fmla="*/ 7651 w 117048"/>
                <a:gd name="connsiteY15" fmla="*/ 85094 h 117119"/>
                <a:gd name="connsiteX16" fmla="*/ 7844 w 117048"/>
                <a:gd name="connsiteY16" fmla="*/ 84593 h 117119"/>
                <a:gd name="connsiteX17" fmla="*/ 8652 w 117048"/>
                <a:gd name="connsiteY17" fmla="*/ 82784 h 117119"/>
                <a:gd name="connsiteX18" fmla="*/ 11270 w 117048"/>
                <a:gd name="connsiteY18" fmla="*/ 79397 h 117119"/>
                <a:gd name="connsiteX19" fmla="*/ 13079 w 117048"/>
                <a:gd name="connsiteY19" fmla="*/ 67079 h 117119"/>
                <a:gd name="connsiteX20" fmla="*/ 8960 w 117048"/>
                <a:gd name="connsiteY20" fmla="*/ 63730 h 117119"/>
                <a:gd name="connsiteX21" fmla="*/ 5111 w 117048"/>
                <a:gd name="connsiteY21" fmla="*/ 61959 h 117119"/>
                <a:gd name="connsiteX22" fmla="*/ 3032 w 117048"/>
                <a:gd name="connsiteY22" fmla="*/ 61074 h 117119"/>
                <a:gd name="connsiteX23" fmla="*/ 68 w 117048"/>
                <a:gd name="connsiteY23" fmla="*/ 55916 h 117119"/>
                <a:gd name="connsiteX24" fmla="*/ 338 w 117048"/>
                <a:gd name="connsiteY24" fmla="*/ 53760 h 117119"/>
                <a:gd name="connsiteX25" fmla="*/ 1839 w 117048"/>
                <a:gd name="connsiteY25" fmla="*/ 44329 h 117119"/>
                <a:gd name="connsiteX26" fmla="*/ 5419 w 117048"/>
                <a:gd name="connsiteY26" fmla="*/ 40827 h 117119"/>
                <a:gd name="connsiteX27" fmla="*/ 11077 w 117048"/>
                <a:gd name="connsiteY27" fmla="*/ 40249 h 117119"/>
                <a:gd name="connsiteX28" fmla="*/ 18776 w 117048"/>
                <a:gd name="connsiteY28" fmla="*/ 35899 h 117119"/>
                <a:gd name="connsiteX29" fmla="*/ 19546 w 117048"/>
                <a:gd name="connsiteY29" fmla="*/ 25545 h 117119"/>
                <a:gd name="connsiteX30" fmla="*/ 22548 w 117048"/>
                <a:gd name="connsiteY30" fmla="*/ 12573 h 117119"/>
                <a:gd name="connsiteX31" fmla="*/ 25974 w 117048"/>
                <a:gd name="connsiteY31" fmla="*/ 10109 h 117119"/>
                <a:gd name="connsiteX32" fmla="*/ 28476 w 117048"/>
                <a:gd name="connsiteY32" fmla="*/ 8300 h 117119"/>
                <a:gd name="connsiteX33" fmla="*/ 34019 w 117048"/>
                <a:gd name="connsiteY33" fmla="*/ 8569 h 117119"/>
                <a:gd name="connsiteX34" fmla="*/ 37445 w 117048"/>
                <a:gd name="connsiteY34" fmla="*/ 11418 h 117119"/>
                <a:gd name="connsiteX35" fmla="*/ 40217 w 117048"/>
                <a:gd name="connsiteY35" fmla="*/ 13766 h 117119"/>
                <a:gd name="connsiteX36" fmla="*/ 44335 w 117048"/>
                <a:gd name="connsiteY36" fmla="*/ 14844 h 117119"/>
                <a:gd name="connsiteX37" fmla="*/ 46529 w 117048"/>
                <a:gd name="connsiteY37" fmla="*/ 14343 h 117119"/>
                <a:gd name="connsiteX38" fmla="*/ 48608 w 117048"/>
                <a:gd name="connsiteY38" fmla="*/ 13881 h 117119"/>
                <a:gd name="connsiteX39" fmla="*/ 54190 w 117048"/>
                <a:gd name="connsiteY39" fmla="*/ 8338 h 117119"/>
                <a:gd name="connsiteX40" fmla="*/ 64814 w 117048"/>
                <a:gd name="connsiteY40" fmla="*/ 409 h 117119"/>
                <a:gd name="connsiteX41" fmla="*/ 66430 w 117048"/>
                <a:gd name="connsiteY41" fmla="*/ 717 h 117119"/>
                <a:gd name="connsiteX42" fmla="*/ 70280 w 117048"/>
                <a:gd name="connsiteY42" fmla="*/ 1487 h 117119"/>
                <a:gd name="connsiteX43" fmla="*/ 72859 w 117048"/>
                <a:gd name="connsiteY43" fmla="*/ 2026 h 117119"/>
                <a:gd name="connsiteX44" fmla="*/ 77170 w 117048"/>
                <a:gd name="connsiteY44" fmla="*/ 6645 h 117119"/>
                <a:gd name="connsiteX45" fmla="*/ 77516 w 117048"/>
                <a:gd name="connsiteY45" fmla="*/ 10071 h 117119"/>
                <a:gd name="connsiteX46" fmla="*/ 78017 w 117048"/>
                <a:gd name="connsiteY46" fmla="*/ 14998 h 117119"/>
                <a:gd name="connsiteX47" fmla="*/ 79249 w 117048"/>
                <a:gd name="connsiteY47" fmla="*/ 17192 h 117119"/>
                <a:gd name="connsiteX48" fmla="*/ 80750 w 117048"/>
                <a:gd name="connsiteY48" fmla="*/ 18116 h 117119"/>
                <a:gd name="connsiteX49" fmla="*/ 93222 w 117048"/>
                <a:gd name="connsiteY49" fmla="*/ 18886 h 117119"/>
                <a:gd name="connsiteX50" fmla="*/ 94107 w 117048"/>
                <a:gd name="connsiteY50" fmla="*/ 18462 h 117119"/>
                <a:gd name="connsiteX51" fmla="*/ 102510 w 117048"/>
                <a:gd name="connsiteY51" fmla="*/ 19682 h 117119"/>
                <a:gd name="connsiteX52" fmla="*/ 102922 w 117048"/>
                <a:gd name="connsiteY52" fmla="*/ 20310 h 117119"/>
                <a:gd name="connsiteX53" fmla="*/ 107002 w 117048"/>
                <a:gd name="connsiteY53" fmla="*/ 25622 h 117119"/>
                <a:gd name="connsiteX54" fmla="*/ 108657 w 117048"/>
                <a:gd name="connsiteY54" fmla="*/ 27893 h 117119"/>
                <a:gd name="connsiteX55" fmla="*/ 108657 w 117048"/>
                <a:gd name="connsiteY55" fmla="*/ 34437 h 117119"/>
                <a:gd name="connsiteX56" fmla="*/ 108388 w 117048"/>
                <a:gd name="connsiteY56" fmla="*/ 34783 h 117119"/>
                <a:gd name="connsiteX57" fmla="*/ 102537 w 117048"/>
                <a:gd name="connsiteY57" fmla="*/ 42097 h 117119"/>
                <a:gd name="connsiteX58" fmla="*/ 102229 w 117048"/>
                <a:gd name="connsiteY58" fmla="*/ 43213 h 117119"/>
                <a:gd name="connsiteX59" fmla="*/ 103538 w 117048"/>
                <a:gd name="connsiteY59" fmla="*/ 48333 h 117119"/>
                <a:gd name="connsiteX60" fmla="*/ 104038 w 117048"/>
                <a:gd name="connsiteY60" fmla="*/ 50103 h 117119"/>
                <a:gd name="connsiteX61" fmla="*/ 107464 w 117048"/>
                <a:gd name="connsiteY61" fmla="*/ 53529 h 117119"/>
                <a:gd name="connsiteX62" fmla="*/ 114277 w 117048"/>
                <a:gd name="connsiteY62" fmla="*/ 56416 h 117119"/>
                <a:gd name="connsiteX63" fmla="*/ 117049 w 117048"/>
                <a:gd name="connsiteY63" fmla="*/ 61266 h 117119"/>
                <a:gd name="connsiteX64" fmla="*/ 115855 w 117048"/>
                <a:gd name="connsiteY64" fmla="*/ 72160 h 117119"/>
                <a:gd name="connsiteX65" fmla="*/ 110004 w 117048"/>
                <a:gd name="connsiteY65" fmla="*/ 77126 h 117119"/>
                <a:gd name="connsiteX66" fmla="*/ 109543 w 117048"/>
                <a:gd name="connsiteY66" fmla="*/ 77126 h 117119"/>
                <a:gd name="connsiteX67" fmla="*/ 108272 w 117048"/>
                <a:gd name="connsiteY67" fmla="*/ 77126 h 117119"/>
                <a:gd name="connsiteX68" fmla="*/ 96724 w 117048"/>
                <a:gd name="connsiteY68" fmla="*/ 84478 h 117119"/>
                <a:gd name="connsiteX69" fmla="*/ 96378 w 117048"/>
                <a:gd name="connsiteY69" fmla="*/ 89405 h 117119"/>
                <a:gd name="connsiteX70" fmla="*/ 97071 w 117048"/>
                <a:gd name="connsiteY70" fmla="*/ 91022 h 117119"/>
                <a:gd name="connsiteX71" fmla="*/ 98918 w 117048"/>
                <a:gd name="connsiteY71" fmla="*/ 95217 h 117119"/>
                <a:gd name="connsiteX72" fmla="*/ 97071 w 117048"/>
                <a:gd name="connsiteY72" fmla="*/ 102916 h 117119"/>
                <a:gd name="connsiteX73" fmla="*/ 89064 w 117048"/>
                <a:gd name="connsiteY73" fmla="*/ 108921 h 117119"/>
                <a:gd name="connsiteX74" fmla="*/ 82290 w 117048"/>
                <a:gd name="connsiteY74" fmla="*/ 108613 h 117119"/>
                <a:gd name="connsiteX75" fmla="*/ 80057 w 117048"/>
                <a:gd name="connsiteY75" fmla="*/ 106650 h 117119"/>
                <a:gd name="connsiteX76" fmla="*/ 76785 w 117048"/>
                <a:gd name="connsiteY76" fmla="*/ 103801 h 117119"/>
                <a:gd name="connsiteX77" fmla="*/ 72936 w 117048"/>
                <a:gd name="connsiteY77" fmla="*/ 102646 h 117119"/>
                <a:gd name="connsiteX78" fmla="*/ 71858 w 117048"/>
                <a:gd name="connsiteY78" fmla="*/ 102877 h 117119"/>
                <a:gd name="connsiteX79" fmla="*/ 66238 w 117048"/>
                <a:gd name="connsiteY79" fmla="*/ 104417 h 117119"/>
                <a:gd name="connsiteX80" fmla="*/ 64352 w 117048"/>
                <a:gd name="connsiteY80" fmla="*/ 106265 h 117119"/>
                <a:gd name="connsiteX81" fmla="*/ 62427 w 117048"/>
                <a:gd name="connsiteY81" fmla="*/ 111615 h 117119"/>
                <a:gd name="connsiteX82" fmla="*/ 55883 w 117048"/>
                <a:gd name="connsiteY82" fmla="*/ 117120 h 117119"/>
                <a:gd name="connsiteX83" fmla="*/ 29400 w 117048"/>
                <a:gd name="connsiteY83" fmla="*/ 92638 h 117119"/>
                <a:gd name="connsiteX84" fmla="*/ 35867 w 117048"/>
                <a:gd name="connsiteY84" fmla="*/ 94139 h 117119"/>
                <a:gd name="connsiteX85" fmla="*/ 43258 w 117048"/>
                <a:gd name="connsiteY85" fmla="*/ 101838 h 117119"/>
                <a:gd name="connsiteX86" fmla="*/ 43565 w 117048"/>
                <a:gd name="connsiteY86" fmla="*/ 104456 h 117119"/>
                <a:gd name="connsiteX87" fmla="*/ 43758 w 117048"/>
                <a:gd name="connsiteY87" fmla="*/ 107304 h 117119"/>
                <a:gd name="connsiteX88" fmla="*/ 43989 w 117048"/>
                <a:gd name="connsiteY88" fmla="*/ 110230 h 117119"/>
                <a:gd name="connsiteX89" fmla="*/ 44990 w 117048"/>
                <a:gd name="connsiteY89" fmla="*/ 111577 h 117119"/>
                <a:gd name="connsiteX90" fmla="*/ 48185 w 117048"/>
                <a:gd name="connsiteY90" fmla="*/ 112154 h 117119"/>
                <a:gd name="connsiteX91" fmla="*/ 55460 w 117048"/>
                <a:gd name="connsiteY91" fmla="*/ 113309 h 117119"/>
                <a:gd name="connsiteX92" fmla="*/ 58732 w 117048"/>
                <a:gd name="connsiteY92" fmla="*/ 110576 h 117119"/>
                <a:gd name="connsiteX93" fmla="*/ 60926 w 117048"/>
                <a:gd name="connsiteY93" fmla="*/ 104417 h 117119"/>
                <a:gd name="connsiteX94" fmla="*/ 64775 w 117048"/>
                <a:gd name="connsiteY94" fmla="*/ 100799 h 117119"/>
                <a:gd name="connsiteX95" fmla="*/ 70973 w 117048"/>
                <a:gd name="connsiteY95" fmla="*/ 99105 h 117119"/>
                <a:gd name="connsiteX96" fmla="*/ 72050 w 117048"/>
                <a:gd name="connsiteY96" fmla="*/ 98836 h 117119"/>
                <a:gd name="connsiteX97" fmla="*/ 79210 w 117048"/>
                <a:gd name="connsiteY97" fmla="*/ 100953 h 117119"/>
                <a:gd name="connsiteX98" fmla="*/ 82328 w 117048"/>
                <a:gd name="connsiteY98" fmla="*/ 103686 h 117119"/>
                <a:gd name="connsiteX99" fmla="*/ 84638 w 117048"/>
                <a:gd name="connsiteY99" fmla="*/ 105687 h 117119"/>
                <a:gd name="connsiteX100" fmla="*/ 86524 w 117048"/>
                <a:gd name="connsiteY100" fmla="*/ 105687 h 117119"/>
                <a:gd name="connsiteX101" fmla="*/ 94607 w 117048"/>
                <a:gd name="connsiteY101" fmla="*/ 99605 h 117119"/>
                <a:gd name="connsiteX102" fmla="*/ 95223 w 117048"/>
                <a:gd name="connsiteY102" fmla="*/ 96757 h 117119"/>
                <a:gd name="connsiteX103" fmla="*/ 93375 w 117048"/>
                <a:gd name="connsiteY103" fmla="*/ 92523 h 117119"/>
                <a:gd name="connsiteX104" fmla="*/ 92644 w 117048"/>
                <a:gd name="connsiteY104" fmla="*/ 90906 h 117119"/>
                <a:gd name="connsiteX105" fmla="*/ 93068 w 117048"/>
                <a:gd name="connsiteY105" fmla="*/ 82746 h 117119"/>
                <a:gd name="connsiteX106" fmla="*/ 108234 w 117048"/>
                <a:gd name="connsiteY106" fmla="*/ 73238 h 117119"/>
                <a:gd name="connsiteX107" fmla="*/ 108850 w 117048"/>
                <a:gd name="connsiteY107" fmla="*/ 73238 h 117119"/>
                <a:gd name="connsiteX108" fmla="*/ 109581 w 117048"/>
                <a:gd name="connsiteY108" fmla="*/ 73238 h 117119"/>
                <a:gd name="connsiteX109" fmla="*/ 111698 w 117048"/>
                <a:gd name="connsiteY109" fmla="*/ 71544 h 117119"/>
                <a:gd name="connsiteX110" fmla="*/ 112853 w 117048"/>
                <a:gd name="connsiteY110" fmla="*/ 61074 h 117119"/>
                <a:gd name="connsiteX111" fmla="*/ 111968 w 117048"/>
                <a:gd name="connsiteY111" fmla="*/ 59688 h 117119"/>
                <a:gd name="connsiteX112" fmla="*/ 105924 w 117048"/>
                <a:gd name="connsiteY112" fmla="*/ 57148 h 117119"/>
                <a:gd name="connsiteX113" fmla="*/ 99958 w 117048"/>
                <a:gd name="connsiteY113" fmla="*/ 51066 h 117119"/>
                <a:gd name="connsiteX114" fmla="*/ 99496 w 117048"/>
                <a:gd name="connsiteY114" fmla="*/ 49334 h 117119"/>
                <a:gd name="connsiteX115" fmla="*/ 98110 w 117048"/>
                <a:gd name="connsiteY115" fmla="*/ 43906 h 117119"/>
                <a:gd name="connsiteX116" fmla="*/ 99111 w 117048"/>
                <a:gd name="connsiteY116" fmla="*/ 39749 h 117119"/>
                <a:gd name="connsiteX117" fmla="*/ 105039 w 117048"/>
                <a:gd name="connsiteY117" fmla="*/ 32281 h 117119"/>
                <a:gd name="connsiteX118" fmla="*/ 105347 w 117048"/>
                <a:gd name="connsiteY118" fmla="*/ 31935 h 117119"/>
                <a:gd name="connsiteX119" fmla="*/ 105489 w 117048"/>
                <a:gd name="connsiteY119" fmla="*/ 30306 h 117119"/>
                <a:gd name="connsiteX120" fmla="*/ 105347 w 117048"/>
                <a:gd name="connsiteY120" fmla="*/ 30164 h 117119"/>
                <a:gd name="connsiteX121" fmla="*/ 103653 w 117048"/>
                <a:gd name="connsiteY121" fmla="*/ 27854 h 117119"/>
                <a:gd name="connsiteX122" fmla="*/ 99804 w 117048"/>
                <a:gd name="connsiteY122" fmla="*/ 22735 h 117119"/>
                <a:gd name="connsiteX123" fmla="*/ 95608 w 117048"/>
                <a:gd name="connsiteY123" fmla="*/ 21888 h 117119"/>
                <a:gd name="connsiteX124" fmla="*/ 94723 w 117048"/>
                <a:gd name="connsiteY124" fmla="*/ 22311 h 117119"/>
                <a:gd name="connsiteX125" fmla="*/ 78517 w 117048"/>
                <a:gd name="connsiteY125" fmla="*/ 21349 h 117119"/>
                <a:gd name="connsiteX126" fmla="*/ 77054 w 117048"/>
                <a:gd name="connsiteY126" fmla="*/ 20387 h 117119"/>
                <a:gd name="connsiteX127" fmla="*/ 74013 w 117048"/>
                <a:gd name="connsiteY127" fmla="*/ 15190 h 117119"/>
                <a:gd name="connsiteX128" fmla="*/ 73552 w 117048"/>
                <a:gd name="connsiteY128" fmla="*/ 10494 h 117119"/>
                <a:gd name="connsiteX129" fmla="*/ 73167 w 117048"/>
                <a:gd name="connsiteY129" fmla="*/ 6953 h 117119"/>
                <a:gd name="connsiteX130" fmla="*/ 71973 w 117048"/>
                <a:gd name="connsiteY130" fmla="*/ 5759 h 117119"/>
                <a:gd name="connsiteX131" fmla="*/ 69279 w 117048"/>
                <a:gd name="connsiteY131" fmla="*/ 5182 h 117119"/>
                <a:gd name="connsiteX132" fmla="*/ 65814 w 117048"/>
                <a:gd name="connsiteY132" fmla="*/ 4489 h 117119"/>
                <a:gd name="connsiteX133" fmla="*/ 64082 w 117048"/>
                <a:gd name="connsiteY133" fmla="*/ 4181 h 117119"/>
                <a:gd name="connsiteX134" fmla="*/ 57885 w 117048"/>
                <a:gd name="connsiteY134" fmla="*/ 9339 h 117119"/>
                <a:gd name="connsiteX135" fmla="*/ 49301 w 117048"/>
                <a:gd name="connsiteY135" fmla="*/ 17577 h 117119"/>
                <a:gd name="connsiteX136" fmla="*/ 47338 w 117048"/>
                <a:gd name="connsiteY136" fmla="*/ 18039 h 117119"/>
                <a:gd name="connsiteX137" fmla="*/ 45028 w 117048"/>
                <a:gd name="connsiteY137" fmla="*/ 18539 h 117119"/>
                <a:gd name="connsiteX138" fmla="*/ 37676 w 117048"/>
                <a:gd name="connsiteY138" fmla="*/ 16614 h 117119"/>
                <a:gd name="connsiteX139" fmla="*/ 34905 w 117048"/>
                <a:gd name="connsiteY139" fmla="*/ 14343 h 117119"/>
                <a:gd name="connsiteX140" fmla="*/ 31402 w 117048"/>
                <a:gd name="connsiteY140" fmla="*/ 11418 h 117119"/>
                <a:gd name="connsiteX141" fmla="*/ 31017 w 117048"/>
                <a:gd name="connsiteY141" fmla="*/ 11110 h 117119"/>
                <a:gd name="connsiteX142" fmla="*/ 30670 w 117048"/>
                <a:gd name="connsiteY142" fmla="*/ 11110 h 117119"/>
                <a:gd name="connsiteX143" fmla="*/ 28091 w 117048"/>
                <a:gd name="connsiteY143" fmla="*/ 12996 h 117119"/>
                <a:gd name="connsiteX144" fmla="*/ 24858 w 117048"/>
                <a:gd name="connsiteY144" fmla="*/ 15344 h 117119"/>
                <a:gd name="connsiteX145" fmla="*/ 22818 w 117048"/>
                <a:gd name="connsiteY145" fmla="*/ 23312 h 117119"/>
                <a:gd name="connsiteX146" fmla="*/ 21894 w 117048"/>
                <a:gd name="connsiteY146" fmla="*/ 37786 h 117119"/>
                <a:gd name="connsiteX147" fmla="*/ 11270 w 117048"/>
                <a:gd name="connsiteY147" fmla="*/ 43829 h 117119"/>
                <a:gd name="connsiteX148" fmla="*/ 6497 w 117048"/>
                <a:gd name="connsiteY148" fmla="*/ 44291 h 117119"/>
                <a:gd name="connsiteX149" fmla="*/ 5688 w 117048"/>
                <a:gd name="connsiteY149" fmla="*/ 44945 h 117119"/>
                <a:gd name="connsiteX150" fmla="*/ 4264 w 117048"/>
                <a:gd name="connsiteY150" fmla="*/ 54030 h 117119"/>
                <a:gd name="connsiteX151" fmla="*/ 3995 w 117048"/>
                <a:gd name="connsiteY151" fmla="*/ 56185 h 117119"/>
                <a:gd name="connsiteX152" fmla="*/ 4726 w 117048"/>
                <a:gd name="connsiteY152" fmla="*/ 57302 h 117119"/>
                <a:gd name="connsiteX153" fmla="*/ 6651 w 117048"/>
                <a:gd name="connsiteY153" fmla="*/ 58110 h 117119"/>
                <a:gd name="connsiteX154" fmla="*/ 10923 w 117048"/>
                <a:gd name="connsiteY154" fmla="*/ 60112 h 117119"/>
                <a:gd name="connsiteX155" fmla="*/ 16466 w 117048"/>
                <a:gd name="connsiteY155" fmla="*/ 64923 h 117119"/>
                <a:gd name="connsiteX156" fmla="*/ 14118 w 117048"/>
                <a:gd name="connsiteY156" fmla="*/ 81822 h 117119"/>
                <a:gd name="connsiteX157" fmla="*/ 11886 w 117048"/>
                <a:gd name="connsiteY157" fmla="*/ 84632 h 117119"/>
                <a:gd name="connsiteX158" fmla="*/ 11539 w 117048"/>
                <a:gd name="connsiteY158" fmla="*/ 85517 h 117119"/>
                <a:gd name="connsiteX159" fmla="*/ 11539 w 117048"/>
                <a:gd name="connsiteY159" fmla="*/ 85517 h 117119"/>
                <a:gd name="connsiteX160" fmla="*/ 11539 w 117048"/>
                <a:gd name="connsiteY160" fmla="*/ 85825 h 117119"/>
                <a:gd name="connsiteX161" fmla="*/ 19238 w 117048"/>
                <a:gd name="connsiteY161" fmla="*/ 96026 h 117119"/>
                <a:gd name="connsiteX162" fmla="*/ 19931 w 117048"/>
                <a:gd name="connsiteY162" fmla="*/ 96026 h 117119"/>
                <a:gd name="connsiteX163" fmla="*/ 23280 w 117048"/>
                <a:gd name="connsiteY163" fmla="*/ 94409 h 117119"/>
                <a:gd name="connsiteX164" fmla="*/ 25281 w 117048"/>
                <a:gd name="connsiteY164" fmla="*/ 93331 h 117119"/>
                <a:gd name="connsiteX165" fmla="*/ 29400 w 117048"/>
                <a:gd name="connsiteY165" fmla="*/ 92638 h 117119"/>
                <a:gd name="connsiteX166" fmla="*/ 59232 w 117048"/>
                <a:gd name="connsiteY166" fmla="*/ 83708 h 117119"/>
                <a:gd name="connsiteX167" fmla="*/ 59232 w 117048"/>
                <a:gd name="connsiteY167" fmla="*/ 83708 h 117119"/>
                <a:gd name="connsiteX168" fmla="*/ 33642 w 117048"/>
                <a:gd name="connsiteY168" fmla="*/ 59269 h 117119"/>
                <a:gd name="connsiteX169" fmla="*/ 41063 w 117048"/>
                <a:gd name="connsiteY169" fmla="*/ 40904 h 117119"/>
                <a:gd name="connsiteX170" fmla="*/ 58770 w 117048"/>
                <a:gd name="connsiteY170" fmla="*/ 33205 h 117119"/>
                <a:gd name="connsiteX171" fmla="*/ 83945 w 117048"/>
                <a:gd name="connsiteY171" fmla="*/ 58841 h 117119"/>
                <a:gd name="connsiteX172" fmla="*/ 59232 w 117048"/>
                <a:gd name="connsiteY172" fmla="*/ 83708 h 117119"/>
                <a:gd name="connsiteX173" fmla="*/ 59232 w 117048"/>
                <a:gd name="connsiteY173" fmla="*/ 79859 h 117119"/>
                <a:gd name="connsiteX174" fmla="*/ 59232 w 117048"/>
                <a:gd name="connsiteY174" fmla="*/ 79859 h 117119"/>
                <a:gd name="connsiteX175" fmla="*/ 79980 w 117048"/>
                <a:gd name="connsiteY175" fmla="*/ 58880 h 117119"/>
                <a:gd name="connsiteX176" fmla="*/ 58616 w 117048"/>
                <a:gd name="connsiteY176" fmla="*/ 37131 h 117119"/>
                <a:gd name="connsiteX177" fmla="*/ 58616 w 117048"/>
                <a:gd name="connsiteY177" fmla="*/ 37131 h 117119"/>
                <a:gd name="connsiteX178" fmla="*/ 37618 w 117048"/>
                <a:gd name="connsiteY178" fmla="*/ 58861 h 117119"/>
                <a:gd name="connsiteX179" fmla="*/ 59348 w 117048"/>
                <a:gd name="connsiteY179" fmla="*/ 79859 h 11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117048" h="117119">
                  <a:moveTo>
                    <a:pt x="55883" y="117120"/>
                  </a:moveTo>
                  <a:lnTo>
                    <a:pt x="54959" y="117120"/>
                  </a:lnTo>
                  <a:cubicBezTo>
                    <a:pt x="52419" y="116812"/>
                    <a:pt x="49878" y="116350"/>
                    <a:pt x="47261" y="115888"/>
                  </a:cubicBezTo>
                  <a:lnTo>
                    <a:pt x="44104" y="115349"/>
                  </a:lnTo>
                  <a:cubicBezTo>
                    <a:pt x="41714" y="114991"/>
                    <a:pt x="39939" y="112955"/>
                    <a:pt x="39909" y="110538"/>
                  </a:cubicBezTo>
                  <a:lnTo>
                    <a:pt x="39678" y="107497"/>
                  </a:lnTo>
                  <a:lnTo>
                    <a:pt x="39562" y="104571"/>
                  </a:lnTo>
                  <a:cubicBezTo>
                    <a:pt x="39620" y="103944"/>
                    <a:pt x="39620" y="103312"/>
                    <a:pt x="39562" y="102685"/>
                  </a:cubicBezTo>
                  <a:cubicBezTo>
                    <a:pt x="37237" y="98070"/>
                    <a:pt x="32029" y="95675"/>
                    <a:pt x="27013" y="96911"/>
                  </a:cubicBezTo>
                  <a:lnTo>
                    <a:pt x="25127" y="97912"/>
                  </a:lnTo>
                  <a:cubicBezTo>
                    <a:pt x="23880" y="98589"/>
                    <a:pt x="22594" y="99194"/>
                    <a:pt x="21278" y="99721"/>
                  </a:cubicBezTo>
                  <a:cubicBezTo>
                    <a:pt x="19781" y="100325"/>
                    <a:pt x="18079" y="100156"/>
                    <a:pt x="16736" y="99259"/>
                  </a:cubicBezTo>
                  <a:cubicBezTo>
                    <a:pt x="12902" y="96191"/>
                    <a:pt x="9888" y="92226"/>
                    <a:pt x="7959" y="87711"/>
                  </a:cubicBezTo>
                  <a:cubicBezTo>
                    <a:pt x="7817" y="87365"/>
                    <a:pt x="7713" y="87003"/>
                    <a:pt x="7651" y="86633"/>
                  </a:cubicBezTo>
                  <a:lnTo>
                    <a:pt x="7651" y="86248"/>
                  </a:lnTo>
                  <a:cubicBezTo>
                    <a:pt x="7536" y="85871"/>
                    <a:pt x="7536" y="85471"/>
                    <a:pt x="7651" y="85094"/>
                  </a:cubicBezTo>
                  <a:lnTo>
                    <a:pt x="7844" y="84593"/>
                  </a:lnTo>
                  <a:cubicBezTo>
                    <a:pt x="8013" y="83950"/>
                    <a:pt x="8287" y="83338"/>
                    <a:pt x="8652" y="82784"/>
                  </a:cubicBezTo>
                  <a:cubicBezTo>
                    <a:pt x="9426" y="81583"/>
                    <a:pt x="10300" y="80447"/>
                    <a:pt x="11270" y="79397"/>
                  </a:cubicBezTo>
                  <a:cubicBezTo>
                    <a:pt x="14915" y="76348"/>
                    <a:pt x="15693" y="71047"/>
                    <a:pt x="13079" y="67079"/>
                  </a:cubicBezTo>
                  <a:cubicBezTo>
                    <a:pt x="11966" y="65674"/>
                    <a:pt x="10562" y="64531"/>
                    <a:pt x="8960" y="63730"/>
                  </a:cubicBezTo>
                  <a:cubicBezTo>
                    <a:pt x="7728" y="63037"/>
                    <a:pt x="6439" y="62444"/>
                    <a:pt x="5111" y="61959"/>
                  </a:cubicBezTo>
                  <a:lnTo>
                    <a:pt x="3032" y="61074"/>
                  </a:lnTo>
                  <a:cubicBezTo>
                    <a:pt x="931" y="60293"/>
                    <a:pt x="-313" y="58125"/>
                    <a:pt x="68" y="55916"/>
                  </a:cubicBezTo>
                  <a:lnTo>
                    <a:pt x="338" y="53760"/>
                  </a:lnTo>
                  <a:cubicBezTo>
                    <a:pt x="800" y="50681"/>
                    <a:pt x="1223" y="47486"/>
                    <a:pt x="1839" y="44329"/>
                  </a:cubicBezTo>
                  <a:cubicBezTo>
                    <a:pt x="2378" y="42640"/>
                    <a:pt x="3717" y="41331"/>
                    <a:pt x="5419" y="40827"/>
                  </a:cubicBezTo>
                  <a:cubicBezTo>
                    <a:pt x="7278" y="40415"/>
                    <a:pt x="9176" y="40222"/>
                    <a:pt x="11077" y="40249"/>
                  </a:cubicBezTo>
                  <a:cubicBezTo>
                    <a:pt x="14253" y="40353"/>
                    <a:pt x="17225" y="38675"/>
                    <a:pt x="18776" y="35899"/>
                  </a:cubicBezTo>
                  <a:cubicBezTo>
                    <a:pt x="21420" y="33051"/>
                    <a:pt x="21740" y="28751"/>
                    <a:pt x="19546" y="25545"/>
                  </a:cubicBezTo>
                  <a:cubicBezTo>
                    <a:pt x="15697" y="18847"/>
                    <a:pt x="16582" y="17230"/>
                    <a:pt x="22548" y="12573"/>
                  </a:cubicBezTo>
                  <a:cubicBezTo>
                    <a:pt x="23665" y="11726"/>
                    <a:pt x="24819" y="10917"/>
                    <a:pt x="25974" y="10109"/>
                  </a:cubicBezTo>
                  <a:lnTo>
                    <a:pt x="28476" y="8300"/>
                  </a:lnTo>
                  <a:cubicBezTo>
                    <a:pt x="30108" y="6926"/>
                    <a:pt x="32526" y="7045"/>
                    <a:pt x="34019" y="8569"/>
                  </a:cubicBezTo>
                  <a:lnTo>
                    <a:pt x="37445" y="11418"/>
                  </a:lnTo>
                  <a:lnTo>
                    <a:pt x="40217" y="13766"/>
                  </a:lnTo>
                  <a:cubicBezTo>
                    <a:pt x="41337" y="14767"/>
                    <a:pt x="42869" y="15171"/>
                    <a:pt x="44335" y="14844"/>
                  </a:cubicBezTo>
                  <a:lnTo>
                    <a:pt x="46529" y="14343"/>
                  </a:lnTo>
                  <a:lnTo>
                    <a:pt x="48608" y="13881"/>
                  </a:lnTo>
                  <a:cubicBezTo>
                    <a:pt x="51433" y="13362"/>
                    <a:pt x="53651" y="11160"/>
                    <a:pt x="54190" y="8338"/>
                  </a:cubicBezTo>
                  <a:cubicBezTo>
                    <a:pt x="56615" y="-246"/>
                    <a:pt x="59040" y="-630"/>
                    <a:pt x="64814" y="409"/>
                  </a:cubicBezTo>
                  <a:lnTo>
                    <a:pt x="66430" y="717"/>
                  </a:lnTo>
                  <a:cubicBezTo>
                    <a:pt x="67662" y="717"/>
                    <a:pt x="68894" y="1179"/>
                    <a:pt x="70280" y="1487"/>
                  </a:cubicBezTo>
                  <a:lnTo>
                    <a:pt x="72859" y="2026"/>
                  </a:lnTo>
                  <a:cubicBezTo>
                    <a:pt x="75238" y="2291"/>
                    <a:pt x="77070" y="4250"/>
                    <a:pt x="77170" y="6645"/>
                  </a:cubicBezTo>
                  <a:cubicBezTo>
                    <a:pt x="77170" y="7800"/>
                    <a:pt x="77401" y="8954"/>
                    <a:pt x="77516" y="10071"/>
                  </a:cubicBezTo>
                  <a:cubicBezTo>
                    <a:pt x="77632" y="11187"/>
                    <a:pt x="77901" y="13343"/>
                    <a:pt x="78017" y="14998"/>
                  </a:cubicBezTo>
                  <a:cubicBezTo>
                    <a:pt x="77959" y="15910"/>
                    <a:pt x="78440" y="16768"/>
                    <a:pt x="79249" y="17192"/>
                  </a:cubicBezTo>
                  <a:lnTo>
                    <a:pt x="80750" y="18116"/>
                  </a:lnTo>
                  <a:cubicBezTo>
                    <a:pt x="86755" y="21965"/>
                    <a:pt x="86755" y="21965"/>
                    <a:pt x="93222" y="18886"/>
                  </a:cubicBezTo>
                  <a:lnTo>
                    <a:pt x="94107" y="18462"/>
                  </a:lnTo>
                  <a:cubicBezTo>
                    <a:pt x="96763" y="16480"/>
                    <a:pt x="100527" y="17022"/>
                    <a:pt x="102510" y="19682"/>
                  </a:cubicBezTo>
                  <a:cubicBezTo>
                    <a:pt x="102660" y="19882"/>
                    <a:pt x="102799" y="20090"/>
                    <a:pt x="102922" y="20310"/>
                  </a:cubicBezTo>
                  <a:cubicBezTo>
                    <a:pt x="104346" y="22003"/>
                    <a:pt x="105693" y="23813"/>
                    <a:pt x="107002" y="25622"/>
                  </a:cubicBezTo>
                  <a:lnTo>
                    <a:pt x="108657" y="27893"/>
                  </a:lnTo>
                  <a:cubicBezTo>
                    <a:pt x="110316" y="29760"/>
                    <a:pt x="110316" y="32570"/>
                    <a:pt x="108657" y="34437"/>
                  </a:cubicBezTo>
                  <a:lnTo>
                    <a:pt x="108388" y="34783"/>
                  </a:lnTo>
                  <a:cubicBezTo>
                    <a:pt x="106386" y="37170"/>
                    <a:pt x="104538" y="39595"/>
                    <a:pt x="102537" y="42097"/>
                  </a:cubicBezTo>
                  <a:cubicBezTo>
                    <a:pt x="102333" y="42432"/>
                    <a:pt x="102225" y="42820"/>
                    <a:pt x="102229" y="43213"/>
                  </a:cubicBezTo>
                  <a:cubicBezTo>
                    <a:pt x="102575" y="44945"/>
                    <a:pt x="103076" y="46639"/>
                    <a:pt x="103538" y="48333"/>
                  </a:cubicBezTo>
                  <a:lnTo>
                    <a:pt x="104038" y="50103"/>
                  </a:lnTo>
                  <a:cubicBezTo>
                    <a:pt x="104442" y="51801"/>
                    <a:pt x="105766" y="53125"/>
                    <a:pt x="107464" y="53529"/>
                  </a:cubicBezTo>
                  <a:cubicBezTo>
                    <a:pt x="109843" y="54214"/>
                    <a:pt x="112129" y="55184"/>
                    <a:pt x="114277" y="56416"/>
                  </a:cubicBezTo>
                  <a:cubicBezTo>
                    <a:pt x="115932" y="57486"/>
                    <a:pt x="116964" y="59296"/>
                    <a:pt x="117049" y="61266"/>
                  </a:cubicBezTo>
                  <a:cubicBezTo>
                    <a:pt x="117049" y="64846"/>
                    <a:pt x="116394" y="68311"/>
                    <a:pt x="115855" y="72160"/>
                  </a:cubicBezTo>
                  <a:cubicBezTo>
                    <a:pt x="115532" y="75105"/>
                    <a:pt x="112965" y="77287"/>
                    <a:pt x="110004" y="77126"/>
                  </a:cubicBezTo>
                  <a:lnTo>
                    <a:pt x="109543" y="77126"/>
                  </a:lnTo>
                  <a:cubicBezTo>
                    <a:pt x="109119" y="77164"/>
                    <a:pt x="108696" y="77164"/>
                    <a:pt x="108272" y="77126"/>
                  </a:cubicBezTo>
                  <a:cubicBezTo>
                    <a:pt x="103176" y="76564"/>
                    <a:pt x="98372" y="79624"/>
                    <a:pt x="96724" y="84478"/>
                  </a:cubicBezTo>
                  <a:cubicBezTo>
                    <a:pt x="95820" y="85967"/>
                    <a:pt x="95689" y="87803"/>
                    <a:pt x="96378" y="89405"/>
                  </a:cubicBezTo>
                  <a:lnTo>
                    <a:pt x="97071" y="91022"/>
                  </a:lnTo>
                  <a:lnTo>
                    <a:pt x="98918" y="95217"/>
                  </a:lnTo>
                  <a:cubicBezTo>
                    <a:pt x="100458" y="97866"/>
                    <a:pt x="99642" y="101253"/>
                    <a:pt x="97071" y="102916"/>
                  </a:cubicBezTo>
                  <a:cubicBezTo>
                    <a:pt x="94376" y="104879"/>
                    <a:pt x="91720" y="106765"/>
                    <a:pt x="89064" y="108921"/>
                  </a:cubicBezTo>
                  <a:cubicBezTo>
                    <a:pt x="87082" y="110638"/>
                    <a:pt x="84106" y="110499"/>
                    <a:pt x="82290" y="108613"/>
                  </a:cubicBezTo>
                  <a:lnTo>
                    <a:pt x="80057" y="106650"/>
                  </a:lnTo>
                  <a:cubicBezTo>
                    <a:pt x="78941" y="105726"/>
                    <a:pt x="77824" y="104802"/>
                    <a:pt x="76785" y="103801"/>
                  </a:cubicBezTo>
                  <a:cubicBezTo>
                    <a:pt x="75819" y="102723"/>
                    <a:pt x="74333" y="102277"/>
                    <a:pt x="72936" y="102646"/>
                  </a:cubicBezTo>
                  <a:lnTo>
                    <a:pt x="71858" y="102877"/>
                  </a:lnTo>
                  <a:cubicBezTo>
                    <a:pt x="69945" y="103235"/>
                    <a:pt x="68066" y="103751"/>
                    <a:pt x="66238" y="104417"/>
                  </a:cubicBezTo>
                  <a:cubicBezTo>
                    <a:pt x="65433" y="104821"/>
                    <a:pt x="64775" y="105468"/>
                    <a:pt x="64352" y="106265"/>
                  </a:cubicBezTo>
                  <a:cubicBezTo>
                    <a:pt x="63520" y="107974"/>
                    <a:pt x="62874" y="109768"/>
                    <a:pt x="62427" y="111615"/>
                  </a:cubicBezTo>
                  <a:cubicBezTo>
                    <a:pt x="61838" y="114776"/>
                    <a:pt x="59097" y="117081"/>
                    <a:pt x="55883" y="117120"/>
                  </a:cubicBezTo>
                  <a:close/>
                  <a:moveTo>
                    <a:pt x="29400" y="92638"/>
                  </a:moveTo>
                  <a:cubicBezTo>
                    <a:pt x="31636" y="92673"/>
                    <a:pt x="33842" y="93185"/>
                    <a:pt x="35867" y="94139"/>
                  </a:cubicBezTo>
                  <a:cubicBezTo>
                    <a:pt x="39339" y="95502"/>
                    <a:pt x="42037" y="98312"/>
                    <a:pt x="43258" y="101838"/>
                  </a:cubicBezTo>
                  <a:cubicBezTo>
                    <a:pt x="43446" y="102696"/>
                    <a:pt x="43550" y="103574"/>
                    <a:pt x="43565" y="104456"/>
                  </a:cubicBezTo>
                  <a:lnTo>
                    <a:pt x="43758" y="107304"/>
                  </a:lnTo>
                  <a:cubicBezTo>
                    <a:pt x="43758" y="108266"/>
                    <a:pt x="43758" y="109267"/>
                    <a:pt x="43989" y="110230"/>
                  </a:cubicBezTo>
                  <a:cubicBezTo>
                    <a:pt x="44220" y="111192"/>
                    <a:pt x="44451" y="111500"/>
                    <a:pt x="44990" y="111577"/>
                  </a:cubicBezTo>
                  <a:lnTo>
                    <a:pt x="48185" y="112154"/>
                  </a:lnTo>
                  <a:cubicBezTo>
                    <a:pt x="50571" y="112578"/>
                    <a:pt x="53035" y="113040"/>
                    <a:pt x="55460" y="113309"/>
                  </a:cubicBezTo>
                  <a:cubicBezTo>
                    <a:pt x="56076" y="113309"/>
                    <a:pt x="57885" y="113578"/>
                    <a:pt x="58732" y="110576"/>
                  </a:cubicBezTo>
                  <a:cubicBezTo>
                    <a:pt x="59236" y="108447"/>
                    <a:pt x="59971" y="106384"/>
                    <a:pt x="60926" y="104417"/>
                  </a:cubicBezTo>
                  <a:cubicBezTo>
                    <a:pt x="61757" y="102808"/>
                    <a:pt x="63116" y="101530"/>
                    <a:pt x="64775" y="100799"/>
                  </a:cubicBezTo>
                  <a:cubicBezTo>
                    <a:pt x="66785" y="100048"/>
                    <a:pt x="68859" y="99478"/>
                    <a:pt x="70973" y="99105"/>
                  </a:cubicBezTo>
                  <a:lnTo>
                    <a:pt x="72050" y="98836"/>
                  </a:lnTo>
                  <a:cubicBezTo>
                    <a:pt x="74641" y="98258"/>
                    <a:pt x="77347" y="99059"/>
                    <a:pt x="79210" y="100953"/>
                  </a:cubicBezTo>
                  <a:cubicBezTo>
                    <a:pt x="80211" y="101877"/>
                    <a:pt x="81289" y="102800"/>
                    <a:pt x="82328" y="103686"/>
                  </a:cubicBezTo>
                  <a:lnTo>
                    <a:pt x="84638" y="105687"/>
                  </a:lnTo>
                  <a:cubicBezTo>
                    <a:pt x="85523" y="106457"/>
                    <a:pt x="85869" y="106342"/>
                    <a:pt x="86524" y="105687"/>
                  </a:cubicBezTo>
                  <a:cubicBezTo>
                    <a:pt x="89180" y="103647"/>
                    <a:pt x="91874" y="101607"/>
                    <a:pt x="94607" y="99605"/>
                  </a:cubicBezTo>
                  <a:cubicBezTo>
                    <a:pt x="95570" y="98913"/>
                    <a:pt x="95916" y="98297"/>
                    <a:pt x="95223" y="96757"/>
                  </a:cubicBezTo>
                  <a:cubicBezTo>
                    <a:pt x="94530" y="95217"/>
                    <a:pt x="93953" y="93908"/>
                    <a:pt x="93375" y="92523"/>
                  </a:cubicBezTo>
                  <a:lnTo>
                    <a:pt x="92644" y="90906"/>
                  </a:lnTo>
                  <a:cubicBezTo>
                    <a:pt x="91516" y="88265"/>
                    <a:pt x="91670" y="85255"/>
                    <a:pt x="93068" y="82746"/>
                  </a:cubicBezTo>
                  <a:cubicBezTo>
                    <a:pt x="95412" y="76529"/>
                    <a:pt x="101617" y="72637"/>
                    <a:pt x="108234" y="73238"/>
                  </a:cubicBezTo>
                  <a:cubicBezTo>
                    <a:pt x="108438" y="73276"/>
                    <a:pt x="108646" y="73276"/>
                    <a:pt x="108850" y="73238"/>
                  </a:cubicBezTo>
                  <a:lnTo>
                    <a:pt x="109581" y="73238"/>
                  </a:lnTo>
                  <a:cubicBezTo>
                    <a:pt x="111121" y="73238"/>
                    <a:pt x="111544" y="72545"/>
                    <a:pt x="111698" y="71544"/>
                  </a:cubicBezTo>
                  <a:cubicBezTo>
                    <a:pt x="112237" y="67695"/>
                    <a:pt x="112699" y="64461"/>
                    <a:pt x="112853" y="61074"/>
                  </a:cubicBezTo>
                  <a:cubicBezTo>
                    <a:pt x="112741" y="60516"/>
                    <a:pt x="112426" y="60023"/>
                    <a:pt x="111968" y="59688"/>
                  </a:cubicBezTo>
                  <a:cubicBezTo>
                    <a:pt x="110055" y="58614"/>
                    <a:pt x="108030" y="57763"/>
                    <a:pt x="105924" y="57148"/>
                  </a:cubicBezTo>
                  <a:cubicBezTo>
                    <a:pt x="102991" y="56335"/>
                    <a:pt x="100716" y="54014"/>
                    <a:pt x="99958" y="51066"/>
                  </a:cubicBezTo>
                  <a:lnTo>
                    <a:pt x="99496" y="49334"/>
                  </a:lnTo>
                  <a:cubicBezTo>
                    <a:pt x="98995" y="47524"/>
                    <a:pt x="98457" y="45754"/>
                    <a:pt x="98110" y="43906"/>
                  </a:cubicBezTo>
                  <a:cubicBezTo>
                    <a:pt x="97898" y="42443"/>
                    <a:pt x="98256" y="40954"/>
                    <a:pt x="99111" y="39749"/>
                  </a:cubicBezTo>
                  <a:cubicBezTo>
                    <a:pt x="100997" y="37208"/>
                    <a:pt x="102960" y="34745"/>
                    <a:pt x="105039" y="32281"/>
                  </a:cubicBezTo>
                  <a:lnTo>
                    <a:pt x="105347" y="31935"/>
                  </a:lnTo>
                  <a:cubicBezTo>
                    <a:pt x="105836" y="31527"/>
                    <a:pt x="105901" y="30795"/>
                    <a:pt x="105489" y="30306"/>
                  </a:cubicBezTo>
                  <a:cubicBezTo>
                    <a:pt x="105447" y="30256"/>
                    <a:pt x="105401" y="30206"/>
                    <a:pt x="105347" y="30164"/>
                  </a:cubicBezTo>
                  <a:lnTo>
                    <a:pt x="103653" y="27854"/>
                  </a:lnTo>
                  <a:cubicBezTo>
                    <a:pt x="102383" y="26122"/>
                    <a:pt x="101113" y="24390"/>
                    <a:pt x="99804" y="22735"/>
                  </a:cubicBezTo>
                  <a:cubicBezTo>
                    <a:pt x="98495" y="21080"/>
                    <a:pt x="98033" y="20733"/>
                    <a:pt x="95608" y="21888"/>
                  </a:cubicBezTo>
                  <a:lnTo>
                    <a:pt x="94723" y="22311"/>
                  </a:lnTo>
                  <a:cubicBezTo>
                    <a:pt x="86755" y="26161"/>
                    <a:pt x="85985" y="26161"/>
                    <a:pt x="78517" y="21349"/>
                  </a:cubicBezTo>
                  <a:lnTo>
                    <a:pt x="77054" y="20387"/>
                  </a:lnTo>
                  <a:cubicBezTo>
                    <a:pt x="75184" y="19324"/>
                    <a:pt x="74021" y="17342"/>
                    <a:pt x="74013" y="15190"/>
                  </a:cubicBezTo>
                  <a:cubicBezTo>
                    <a:pt x="74013" y="13612"/>
                    <a:pt x="73744" y="12072"/>
                    <a:pt x="73552" y="10494"/>
                  </a:cubicBezTo>
                  <a:cubicBezTo>
                    <a:pt x="73359" y="8916"/>
                    <a:pt x="73282" y="8107"/>
                    <a:pt x="73167" y="6953"/>
                  </a:cubicBezTo>
                  <a:cubicBezTo>
                    <a:pt x="73051" y="5798"/>
                    <a:pt x="73167" y="5952"/>
                    <a:pt x="71973" y="5759"/>
                  </a:cubicBezTo>
                  <a:cubicBezTo>
                    <a:pt x="70780" y="5567"/>
                    <a:pt x="70164" y="5413"/>
                    <a:pt x="69279" y="5182"/>
                  </a:cubicBezTo>
                  <a:cubicBezTo>
                    <a:pt x="68394" y="4951"/>
                    <a:pt x="66969" y="4682"/>
                    <a:pt x="65814" y="4489"/>
                  </a:cubicBezTo>
                  <a:lnTo>
                    <a:pt x="64082" y="4181"/>
                  </a:lnTo>
                  <a:cubicBezTo>
                    <a:pt x="59771" y="3373"/>
                    <a:pt x="59579" y="3334"/>
                    <a:pt x="57885" y="9339"/>
                  </a:cubicBezTo>
                  <a:cubicBezTo>
                    <a:pt x="56946" y="13566"/>
                    <a:pt x="53562" y="16811"/>
                    <a:pt x="49301" y="17577"/>
                  </a:cubicBezTo>
                  <a:lnTo>
                    <a:pt x="47338" y="18039"/>
                  </a:lnTo>
                  <a:lnTo>
                    <a:pt x="45028" y="18539"/>
                  </a:lnTo>
                  <a:cubicBezTo>
                    <a:pt x="42411" y="19136"/>
                    <a:pt x="39666" y="18416"/>
                    <a:pt x="37676" y="16614"/>
                  </a:cubicBezTo>
                  <a:lnTo>
                    <a:pt x="34905" y="14343"/>
                  </a:lnTo>
                  <a:lnTo>
                    <a:pt x="31402" y="11418"/>
                  </a:lnTo>
                  <a:cubicBezTo>
                    <a:pt x="31171" y="11187"/>
                    <a:pt x="31017" y="11148"/>
                    <a:pt x="31017" y="11110"/>
                  </a:cubicBezTo>
                  <a:cubicBezTo>
                    <a:pt x="31017" y="11071"/>
                    <a:pt x="31017" y="11110"/>
                    <a:pt x="30670" y="11110"/>
                  </a:cubicBezTo>
                  <a:lnTo>
                    <a:pt x="28091" y="12996"/>
                  </a:lnTo>
                  <a:cubicBezTo>
                    <a:pt x="26975" y="13766"/>
                    <a:pt x="25897" y="14536"/>
                    <a:pt x="24858" y="15344"/>
                  </a:cubicBezTo>
                  <a:cubicBezTo>
                    <a:pt x="20239" y="18924"/>
                    <a:pt x="20239" y="18924"/>
                    <a:pt x="22818" y="23312"/>
                  </a:cubicBezTo>
                  <a:cubicBezTo>
                    <a:pt x="25709" y="27820"/>
                    <a:pt x="25335" y="33682"/>
                    <a:pt x="21894" y="37786"/>
                  </a:cubicBezTo>
                  <a:cubicBezTo>
                    <a:pt x="19665" y="41535"/>
                    <a:pt x="15631" y="43829"/>
                    <a:pt x="11270" y="43829"/>
                  </a:cubicBezTo>
                  <a:cubicBezTo>
                    <a:pt x="9668" y="43810"/>
                    <a:pt x="8067" y="43964"/>
                    <a:pt x="6497" y="44291"/>
                  </a:cubicBezTo>
                  <a:cubicBezTo>
                    <a:pt x="6181" y="44441"/>
                    <a:pt x="5904" y="44668"/>
                    <a:pt x="5688" y="44945"/>
                  </a:cubicBezTo>
                  <a:cubicBezTo>
                    <a:pt x="5149" y="47832"/>
                    <a:pt x="4687" y="50989"/>
                    <a:pt x="4264" y="54030"/>
                  </a:cubicBezTo>
                  <a:lnTo>
                    <a:pt x="3995" y="56185"/>
                  </a:lnTo>
                  <a:cubicBezTo>
                    <a:pt x="3995" y="56609"/>
                    <a:pt x="3995" y="56955"/>
                    <a:pt x="4726" y="57302"/>
                  </a:cubicBezTo>
                  <a:lnTo>
                    <a:pt x="6651" y="58110"/>
                  </a:lnTo>
                  <a:cubicBezTo>
                    <a:pt x="8129" y="58657"/>
                    <a:pt x="9557" y="59326"/>
                    <a:pt x="10923" y="60112"/>
                  </a:cubicBezTo>
                  <a:cubicBezTo>
                    <a:pt x="13144" y="61228"/>
                    <a:pt x="15050" y="62883"/>
                    <a:pt x="16466" y="64923"/>
                  </a:cubicBezTo>
                  <a:cubicBezTo>
                    <a:pt x="19965" y="70362"/>
                    <a:pt x="18968" y="77541"/>
                    <a:pt x="14118" y="81822"/>
                  </a:cubicBezTo>
                  <a:cubicBezTo>
                    <a:pt x="13287" y="82684"/>
                    <a:pt x="12540" y="83627"/>
                    <a:pt x="11886" y="84632"/>
                  </a:cubicBezTo>
                  <a:cubicBezTo>
                    <a:pt x="11743" y="84917"/>
                    <a:pt x="11628" y="85213"/>
                    <a:pt x="11539" y="85517"/>
                  </a:cubicBezTo>
                  <a:lnTo>
                    <a:pt x="11539" y="85517"/>
                  </a:lnTo>
                  <a:cubicBezTo>
                    <a:pt x="11539" y="85517"/>
                    <a:pt x="11539" y="85748"/>
                    <a:pt x="11539" y="85825"/>
                  </a:cubicBezTo>
                  <a:cubicBezTo>
                    <a:pt x="13229" y="89805"/>
                    <a:pt x="15874" y="93312"/>
                    <a:pt x="19238" y="96026"/>
                  </a:cubicBezTo>
                  <a:lnTo>
                    <a:pt x="19931" y="96026"/>
                  </a:lnTo>
                  <a:cubicBezTo>
                    <a:pt x="21086" y="95564"/>
                    <a:pt x="22163" y="94986"/>
                    <a:pt x="23280" y="94409"/>
                  </a:cubicBezTo>
                  <a:lnTo>
                    <a:pt x="25281" y="93331"/>
                  </a:lnTo>
                  <a:cubicBezTo>
                    <a:pt x="26586" y="92792"/>
                    <a:pt x="27991" y="92557"/>
                    <a:pt x="29400" y="92638"/>
                  </a:cubicBezTo>
                  <a:close/>
                  <a:moveTo>
                    <a:pt x="59232" y="83708"/>
                  </a:moveTo>
                  <a:lnTo>
                    <a:pt x="59232" y="83708"/>
                  </a:lnTo>
                  <a:cubicBezTo>
                    <a:pt x="45417" y="84027"/>
                    <a:pt x="33961" y="73084"/>
                    <a:pt x="33642" y="59269"/>
                  </a:cubicBezTo>
                  <a:cubicBezTo>
                    <a:pt x="33484" y="52386"/>
                    <a:pt x="36167" y="45742"/>
                    <a:pt x="41063" y="40904"/>
                  </a:cubicBezTo>
                  <a:cubicBezTo>
                    <a:pt x="45752" y="36150"/>
                    <a:pt x="52096" y="33390"/>
                    <a:pt x="58770" y="33205"/>
                  </a:cubicBezTo>
                  <a:cubicBezTo>
                    <a:pt x="72793" y="33351"/>
                    <a:pt x="84052" y="44818"/>
                    <a:pt x="83945" y="58841"/>
                  </a:cubicBezTo>
                  <a:cubicBezTo>
                    <a:pt x="83945" y="72514"/>
                    <a:pt x="72905" y="83623"/>
                    <a:pt x="59232" y="83708"/>
                  </a:cubicBezTo>
                  <a:close/>
                  <a:moveTo>
                    <a:pt x="59232" y="79859"/>
                  </a:moveTo>
                  <a:lnTo>
                    <a:pt x="59232" y="79859"/>
                  </a:lnTo>
                  <a:cubicBezTo>
                    <a:pt x="70726" y="79731"/>
                    <a:pt x="79980" y="70378"/>
                    <a:pt x="79980" y="58880"/>
                  </a:cubicBezTo>
                  <a:cubicBezTo>
                    <a:pt x="80045" y="46993"/>
                    <a:pt x="70503" y="37277"/>
                    <a:pt x="58616" y="37131"/>
                  </a:cubicBezTo>
                  <a:lnTo>
                    <a:pt x="58616" y="37131"/>
                  </a:lnTo>
                  <a:cubicBezTo>
                    <a:pt x="46818" y="37331"/>
                    <a:pt x="37418" y="47062"/>
                    <a:pt x="37618" y="58861"/>
                  </a:cubicBezTo>
                  <a:cubicBezTo>
                    <a:pt x="37818" y="70659"/>
                    <a:pt x="47549" y="80059"/>
                    <a:pt x="59348" y="79859"/>
                  </a:cubicBezTo>
                  <a:close/>
                </a:path>
              </a:pathLst>
            </a:custGeom>
            <a:solidFill>
              <a:srgbClr val="D1D3D4"/>
            </a:solidFill>
            <a:ln w="3834"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9F076F84-B69D-49FA-83D8-573B4790DFEB}"/>
                </a:ext>
              </a:extLst>
            </p:cNvPr>
            <p:cNvSpPr/>
            <p:nvPr/>
          </p:nvSpPr>
          <p:spPr>
            <a:xfrm>
              <a:off x="5755681" y="4181017"/>
              <a:ext cx="713160" cy="185382"/>
            </a:xfrm>
            <a:custGeom>
              <a:avLst/>
              <a:gdLst>
                <a:gd name="connsiteX0" fmla="*/ 679479 w 713160"/>
                <a:gd name="connsiteY0" fmla="*/ 0 h 185382"/>
                <a:gd name="connsiteX1" fmla="*/ 713161 w 713160"/>
                <a:gd name="connsiteY1" fmla="*/ 0 h 185382"/>
                <a:gd name="connsiteX2" fmla="*/ 713161 w 713160"/>
                <a:gd name="connsiteY2" fmla="*/ 185383 h 185382"/>
                <a:gd name="connsiteX3" fmla="*/ 679479 w 713160"/>
                <a:gd name="connsiteY3" fmla="*/ 185383 h 185382"/>
                <a:gd name="connsiteX4" fmla="*/ 33681 w 713160"/>
                <a:gd name="connsiteY4" fmla="*/ 185383 h 185382"/>
                <a:gd name="connsiteX5" fmla="*/ 0 w 713160"/>
                <a:gd name="connsiteY5" fmla="*/ 185383 h 185382"/>
                <a:gd name="connsiteX6" fmla="*/ 0 w 713160"/>
                <a:gd name="connsiteY6" fmla="*/ 0 h 185382"/>
                <a:gd name="connsiteX7" fmla="*/ 33681 w 713160"/>
                <a:gd name="connsiteY7" fmla="*/ 0 h 18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160" h="185382">
                  <a:moveTo>
                    <a:pt x="679479" y="0"/>
                  </a:moveTo>
                  <a:cubicBezTo>
                    <a:pt x="698081" y="0"/>
                    <a:pt x="713161" y="0"/>
                    <a:pt x="713161" y="0"/>
                  </a:cubicBezTo>
                  <a:lnTo>
                    <a:pt x="713161" y="185383"/>
                  </a:lnTo>
                  <a:cubicBezTo>
                    <a:pt x="713161" y="185383"/>
                    <a:pt x="698081" y="185383"/>
                    <a:pt x="679479" y="185383"/>
                  </a:cubicBezTo>
                  <a:lnTo>
                    <a:pt x="33681" y="185383"/>
                  </a:lnTo>
                  <a:cubicBezTo>
                    <a:pt x="15080" y="185383"/>
                    <a:pt x="0" y="185383"/>
                    <a:pt x="0" y="185383"/>
                  </a:cubicBezTo>
                  <a:lnTo>
                    <a:pt x="0" y="0"/>
                  </a:lnTo>
                  <a:cubicBezTo>
                    <a:pt x="0" y="0"/>
                    <a:pt x="15080" y="0"/>
                    <a:pt x="33681" y="0"/>
                  </a:cubicBezTo>
                  <a:close/>
                </a:path>
              </a:pathLst>
            </a:custGeom>
            <a:solidFill>
              <a:srgbClr val="FFFFFF"/>
            </a:solidFill>
            <a:ln w="3834"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1D1A1EEA-B5E5-4F63-9DC6-804F03184F08}"/>
                </a:ext>
              </a:extLst>
            </p:cNvPr>
            <p:cNvSpPr/>
            <p:nvPr/>
          </p:nvSpPr>
          <p:spPr>
            <a:xfrm>
              <a:off x="5753757" y="4179092"/>
              <a:ext cx="716971" cy="189193"/>
            </a:xfrm>
            <a:custGeom>
              <a:avLst/>
              <a:gdLst>
                <a:gd name="connsiteX0" fmla="*/ 681404 w 716971"/>
                <a:gd name="connsiteY0" fmla="*/ 189193 h 189193"/>
                <a:gd name="connsiteX1" fmla="*/ 35568 w 716971"/>
                <a:gd name="connsiteY1" fmla="*/ 189193 h 189193"/>
                <a:gd name="connsiteX2" fmla="*/ 0 w 716971"/>
                <a:gd name="connsiteY2" fmla="*/ 153626 h 189193"/>
                <a:gd name="connsiteX3" fmla="*/ 0 w 716971"/>
                <a:gd name="connsiteY3" fmla="*/ 35568 h 189193"/>
                <a:gd name="connsiteX4" fmla="*/ 35568 w 716971"/>
                <a:gd name="connsiteY4" fmla="*/ 0 h 189193"/>
                <a:gd name="connsiteX5" fmla="*/ 681404 w 716971"/>
                <a:gd name="connsiteY5" fmla="*/ 0 h 189193"/>
                <a:gd name="connsiteX6" fmla="*/ 716972 w 716971"/>
                <a:gd name="connsiteY6" fmla="*/ 35568 h 189193"/>
                <a:gd name="connsiteX7" fmla="*/ 716972 w 716971"/>
                <a:gd name="connsiteY7" fmla="*/ 153626 h 189193"/>
                <a:gd name="connsiteX8" fmla="*/ 681404 w 716971"/>
                <a:gd name="connsiteY8" fmla="*/ 189193 h 189193"/>
                <a:gd name="connsiteX9" fmla="*/ 35568 w 716971"/>
                <a:gd name="connsiteY9" fmla="*/ 3734 h 189193"/>
                <a:gd name="connsiteX10" fmla="*/ 3849 w 716971"/>
                <a:gd name="connsiteY10" fmla="*/ 35452 h 189193"/>
                <a:gd name="connsiteX11" fmla="*/ 3849 w 716971"/>
                <a:gd name="connsiteY11" fmla="*/ 153510 h 189193"/>
                <a:gd name="connsiteX12" fmla="*/ 35568 w 716971"/>
                <a:gd name="connsiteY12" fmla="*/ 185229 h 189193"/>
                <a:gd name="connsiteX13" fmla="*/ 681404 w 716971"/>
                <a:gd name="connsiteY13" fmla="*/ 185229 h 189193"/>
                <a:gd name="connsiteX14" fmla="*/ 713122 w 716971"/>
                <a:gd name="connsiteY14" fmla="*/ 153510 h 189193"/>
                <a:gd name="connsiteX15" fmla="*/ 713122 w 716971"/>
                <a:gd name="connsiteY15" fmla="*/ 35568 h 189193"/>
                <a:gd name="connsiteX16" fmla="*/ 681404 w 716971"/>
                <a:gd name="connsiteY16" fmla="*/ 3849 h 18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6971" h="189193">
                  <a:moveTo>
                    <a:pt x="681404" y="189193"/>
                  </a:moveTo>
                  <a:lnTo>
                    <a:pt x="35568" y="189193"/>
                  </a:lnTo>
                  <a:cubicBezTo>
                    <a:pt x="15925" y="189193"/>
                    <a:pt x="0" y="173269"/>
                    <a:pt x="0" y="153626"/>
                  </a:cubicBezTo>
                  <a:lnTo>
                    <a:pt x="0" y="35568"/>
                  </a:lnTo>
                  <a:cubicBezTo>
                    <a:pt x="0" y="15925"/>
                    <a:pt x="15925" y="0"/>
                    <a:pt x="35568" y="0"/>
                  </a:cubicBezTo>
                  <a:lnTo>
                    <a:pt x="681404" y="0"/>
                  </a:lnTo>
                  <a:cubicBezTo>
                    <a:pt x="701047" y="0"/>
                    <a:pt x="716972" y="15925"/>
                    <a:pt x="716972" y="35568"/>
                  </a:cubicBezTo>
                  <a:lnTo>
                    <a:pt x="716972" y="153626"/>
                  </a:lnTo>
                  <a:cubicBezTo>
                    <a:pt x="716972" y="173269"/>
                    <a:pt x="701047" y="189193"/>
                    <a:pt x="681404" y="189193"/>
                  </a:cubicBezTo>
                  <a:close/>
                  <a:moveTo>
                    <a:pt x="35568" y="3734"/>
                  </a:moveTo>
                  <a:cubicBezTo>
                    <a:pt x="18057" y="3757"/>
                    <a:pt x="3872" y="17942"/>
                    <a:pt x="3849" y="35452"/>
                  </a:cubicBezTo>
                  <a:lnTo>
                    <a:pt x="3849" y="153510"/>
                  </a:lnTo>
                  <a:cubicBezTo>
                    <a:pt x="3872" y="171021"/>
                    <a:pt x="18057" y="185209"/>
                    <a:pt x="35568" y="185229"/>
                  </a:cubicBezTo>
                  <a:lnTo>
                    <a:pt x="681404" y="185229"/>
                  </a:lnTo>
                  <a:cubicBezTo>
                    <a:pt x="698914" y="185206"/>
                    <a:pt x="713103" y="171021"/>
                    <a:pt x="713122" y="153510"/>
                  </a:cubicBezTo>
                  <a:lnTo>
                    <a:pt x="713122" y="35568"/>
                  </a:lnTo>
                  <a:cubicBezTo>
                    <a:pt x="713099" y="18057"/>
                    <a:pt x="698914" y="3872"/>
                    <a:pt x="681404" y="3849"/>
                  </a:cubicBezTo>
                  <a:close/>
                </a:path>
              </a:pathLst>
            </a:custGeom>
            <a:solidFill>
              <a:srgbClr val="231F20"/>
            </a:solidFill>
            <a:ln w="3834"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5D20A436-309C-4895-8F53-7DC5EC862C66}"/>
                </a:ext>
              </a:extLst>
            </p:cNvPr>
            <p:cNvSpPr/>
            <p:nvPr/>
          </p:nvSpPr>
          <p:spPr>
            <a:xfrm>
              <a:off x="5743211" y="3999830"/>
              <a:ext cx="89477" cy="211464"/>
            </a:xfrm>
            <a:custGeom>
              <a:avLst/>
              <a:gdLst>
                <a:gd name="connsiteX0" fmla="*/ 89380 w 89477"/>
                <a:gd name="connsiteY0" fmla="*/ 160747 h 211464"/>
                <a:gd name="connsiteX1" fmla="*/ 84992 w 89477"/>
                <a:gd name="connsiteY1" fmla="*/ 140115 h 211464"/>
                <a:gd name="connsiteX2" fmla="*/ 75753 w 89477"/>
                <a:gd name="connsiteY2" fmla="*/ 127027 h 211464"/>
                <a:gd name="connsiteX3" fmla="*/ 73636 w 89477"/>
                <a:gd name="connsiteY3" fmla="*/ 99582 h 211464"/>
                <a:gd name="connsiteX4" fmla="*/ 64013 w 89477"/>
                <a:gd name="connsiteY4" fmla="*/ 79142 h 211464"/>
                <a:gd name="connsiteX5" fmla="*/ 48385 w 89477"/>
                <a:gd name="connsiteY5" fmla="*/ 65862 h 211464"/>
                <a:gd name="connsiteX6" fmla="*/ 34412 w 89477"/>
                <a:gd name="connsiteY6" fmla="*/ 35452 h 211464"/>
                <a:gd name="connsiteX7" fmla="*/ 4272 w 89477"/>
                <a:gd name="connsiteY7" fmla="*/ 0 h 211464"/>
                <a:gd name="connsiteX8" fmla="*/ 2270 w 89477"/>
                <a:gd name="connsiteY8" fmla="*/ 53890 h 211464"/>
                <a:gd name="connsiteX9" fmla="*/ 12047 w 89477"/>
                <a:gd name="connsiteY9" fmla="*/ 68402 h 211464"/>
                <a:gd name="connsiteX10" fmla="*/ 6042 w 89477"/>
                <a:gd name="connsiteY10" fmla="*/ 109282 h 211464"/>
                <a:gd name="connsiteX11" fmla="*/ 18899 w 89477"/>
                <a:gd name="connsiteY11" fmla="*/ 125949 h 211464"/>
                <a:gd name="connsiteX12" fmla="*/ 20208 w 89477"/>
                <a:gd name="connsiteY12" fmla="*/ 154088 h 211464"/>
                <a:gd name="connsiteX13" fmla="*/ 38184 w 89477"/>
                <a:gd name="connsiteY13" fmla="*/ 188039 h 211464"/>
                <a:gd name="connsiteX14" fmla="*/ 57046 w 89477"/>
                <a:gd name="connsiteY14" fmla="*/ 203705 h 211464"/>
                <a:gd name="connsiteX15" fmla="*/ 74598 w 89477"/>
                <a:gd name="connsiteY15" fmla="*/ 206400 h 211464"/>
                <a:gd name="connsiteX16" fmla="*/ 89380 w 89477"/>
                <a:gd name="connsiteY16" fmla="*/ 160747 h 211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9477" h="211464">
                  <a:moveTo>
                    <a:pt x="89380" y="160747"/>
                  </a:moveTo>
                  <a:cubicBezTo>
                    <a:pt x="89896" y="153595"/>
                    <a:pt x="88371" y="146439"/>
                    <a:pt x="84992" y="140115"/>
                  </a:cubicBezTo>
                  <a:cubicBezTo>
                    <a:pt x="81685" y="135919"/>
                    <a:pt x="78602" y="131550"/>
                    <a:pt x="75753" y="127027"/>
                  </a:cubicBezTo>
                  <a:cubicBezTo>
                    <a:pt x="71904" y="118674"/>
                    <a:pt x="74560" y="108781"/>
                    <a:pt x="73636" y="99582"/>
                  </a:cubicBezTo>
                  <a:cubicBezTo>
                    <a:pt x="72824" y="91879"/>
                    <a:pt x="69433" y="84673"/>
                    <a:pt x="64013" y="79142"/>
                  </a:cubicBezTo>
                  <a:cubicBezTo>
                    <a:pt x="59201" y="74253"/>
                    <a:pt x="53004" y="70943"/>
                    <a:pt x="48385" y="65862"/>
                  </a:cubicBezTo>
                  <a:cubicBezTo>
                    <a:pt x="40686" y="57547"/>
                    <a:pt x="38684" y="45845"/>
                    <a:pt x="34412" y="35452"/>
                  </a:cubicBezTo>
                  <a:cubicBezTo>
                    <a:pt x="28326" y="20771"/>
                    <a:pt x="17783" y="8368"/>
                    <a:pt x="4272" y="0"/>
                  </a:cubicBezTo>
                  <a:cubicBezTo>
                    <a:pt x="12509" y="16514"/>
                    <a:pt x="-6237" y="37531"/>
                    <a:pt x="2270" y="53890"/>
                  </a:cubicBezTo>
                  <a:cubicBezTo>
                    <a:pt x="4964" y="59125"/>
                    <a:pt x="9969" y="62898"/>
                    <a:pt x="12047" y="68402"/>
                  </a:cubicBezTo>
                  <a:cubicBezTo>
                    <a:pt x="16820" y="81721"/>
                    <a:pt x="961" y="96117"/>
                    <a:pt x="6042" y="109282"/>
                  </a:cubicBezTo>
                  <a:cubicBezTo>
                    <a:pt x="8583" y="115903"/>
                    <a:pt x="15627" y="119713"/>
                    <a:pt x="18899" y="125949"/>
                  </a:cubicBezTo>
                  <a:cubicBezTo>
                    <a:pt x="23326" y="134379"/>
                    <a:pt x="19861" y="144580"/>
                    <a:pt x="20208" y="154088"/>
                  </a:cubicBezTo>
                  <a:cubicBezTo>
                    <a:pt x="20708" y="167214"/>
                    <a:pt x="28715" y="178954"/>
                    <a:pt x="38184" y="188039"/>
                  </a:cubicBezTo>
                  <a:cubicBezTo>
                    <a:pt x="44073" y="193697"/>
                    <a:pt x="50656" y="198586"/>
                    <a:pt x="57046" y="203705"/>
                  </a:cubicBezTo>
                  <a:cubicBezTo>
                    <a:pt x="64744" y="209787"/>
                    <a:pt x="67901" y="216216"/>
                    <a:pt x="74598" y="206400"/>
                  </a:cubicBezTo>
                  <a:cubicBezTo>
                    <a:pt x="83844" y="192935"/>
                    <a:pt x="88979" y="177076"/>
                    <a:pt x="89380" y="160747"/>
                  </a:cubicBezTo>
                  <a:close/>
                </a:path>
              </a:pathLst>
            </a:custGeom>
            <a:solidFill>
              <a:srgbClr val="231F20"/>
            </a:solidFill>
            <a:ln w="3834"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1AEB7878-0713-4EA8-8BBF-FACC49730597}"/>
                </a:ext>
              </a:extLst>
            </p:cNvPr>
            <p:cNvSpPr/>
            <p:nvPr/>
          </p:nvSpPr>
          <p:spPr>
            <a:xfrm>
              <a:off x="5838572" y="4018730"/>
              <a:ext cx="73053" cy="184092"/>
            </a:xfrm>
            <a:custGeom>
              <a:avLst/>
              <a:gdLst>
                <a:gd name="connsiteX0" fmla="*/ 2526 w 73053"/>
                <a:gd name="connsiteY0" fmla="*/ 149353 h 184092"/>
                <a:gd name="connsiteX1" fmla="*/ 2526 w 73053"/>
                <a:gd name="connsiteY1" fmla="*/ 118559 h 184092"/>
                <a:gd name="connsiteX2" fmla="*/ 20233 w 73053"/>
                <a:gd name="connsiteY2" fmla="*/ 88342 h 184092"/>
                <a:gd name="connsiteX3" fmla="*/ 18770 w 73053"/>
                <a:gd name="connsiteY3" fmla="*/ 65246 h 184092"/>
                <a:gd name="connsiteX4" fmla="*/ 31626 w 73053"/>
                <a:gd name="connsiteY4" fmla="*/ 46923 h 184092"/>
                <a:gd name="connsiteX5" fmla="*/ 51412 w 73053"/>
                <a:gd name="connsiteY5" fmla="*/ 0 h 184092"/>
                <a:gd name="connsiteX6" fmla="*/ 70274 w 73053"/>
                <a:gd name="connsiteY6" fmla="*/ 31218 h 184092"/>
                <a:gd name="connsiteX7" fmla="*/ 67540 w 73053"/>
                <a:gd name="connsiteY7" fmla="*/ 66401 h 184092"/>
                <a:gd name="connsiteX8" fmla="*/ 62767 w 73053"/>
                <a:gd name="connsiteY8" fmla="*/ 74099 h 184092"/>
                <a:gd name="connsiteX9" fmla="*/ 70158 w 73053"/>
                <a:gd name="connsiteY9" fmla="*/ 95655 h 184092"/>
                <a:gd name="connsiteX10" fmla="*/ 67810 w 73053"/>
                <a:gd name="connsiteY10" fmla="*/ 121099 h 184092"/>
                <a:gd name="connsiteX11" fmla="*/ 44907 w 73053"/>
                <a:gd name="connsiteY11" fmla="*/ 142886 h 184092"/>
                <a:gd name="connsiteX12" fmla="*/ 43752 w 73053"/>
                <a:gd name="connsiteY12" fmla="*/ 154434 h 184092"/>
                <a:gd name="connsiteX13" fmla="*/ 19309 w 73053"/>
                <a:gd name="connsiteY13" fmla="*/ 183535 h 184092"/>
                <a:gd name="connsiteX14" fmla="*/ 10109 w 73053"/>
                <a:gd name="connsiteY14" fmla="*/ 175644 h 184092"/>
                <a:gd name="connsiteX15" fmla="*/ 2526 w 73053"/>
                <a:gd name="connsiteY15" fmla="*/ 149353 h 18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053" h="184092">
                  <a:moveTo>
                    <a:pt x="2526" y="149353"/>
                  </a:moveTo>
                  <a:cubicBezTo>
                    <a:pt x="101" y="139191"/>
                    <a:pt x="-1670" y="128182"/>
                    <a:pt x="2526" y="118559"/>
                  </a:cubicBezTo>
                  <a:cubicBezTo>
                    <a:pt x="7222" y="107742"/>
                    <a:pt x="18885" y="100082"/>
                    <a:pt x="20233" y="88342"/>
                  </a:cubicBezTo>
                  <a:cubicBezTo>
                    <a:pt x="21156" y="80643"/>
                    <a:pt x="17230" y="72944"/>
                    <a:pt x="18770" y="65246"/>
                  </a:cubicBezTo>
                  <a:cubicBezTo>
                    <a:pt x="20309" y="57547"/>
                    <a:pt x="26468" y="52505"/>
                    <a:pt x="31626" y="46923"/>
                  </a:cubicBezTo>
                  <a:cubicBezTo>
                    <a:pt x="43355" y="33978"/>
                    <a:pt x="50330" y="17434"/>
                    <a:pt x="51412" y="0"/>
                  </a:cubicBezTo>
                  <a:cubicBezTo>
                    <a:pt x="59299" y="9350"/>
                    <a:pt x="65666" y="19886"/>
                    <a:pt x="70274" y="31218"/>
                  </a:cubicBezTo>
                  <a:cubicBezTo>
                    <a:pt x="74315" y="42766"/>
                    <a:pt x="74392" y="56315"/>
                    <a:pt x="67540" y="66401"/>
                  </a:cubicBezTo>
                  <a:cubicBezTo>
                    <a:pt x="65573" y="68714"/>
                    <a:pt x="63964" y="71308"/>
                    <a:pt x="62767" y="74099"/>
                  </a:cubicBezTo>
                  <a:cubicBezTo>
                    <a:pt x="60458" y="81567"/>
                    <a:pt x="66848" y="88573"/>
                    <a:pt x="70158" y="95655"/>
                  </a:cubicBezTo>
                  <a:cubicBezTo>
                    <a:pt x="74142" y="103916"/>
                    <a:pt x="73241" y="113705"/>
                    <a:pt x="67810" y="121099"/>
                  </a:cubicBezTo>
                  <a:cubicBezTo>
                    <a:pt x="61112" y="129452"/>
                    <a:pt x="48178" y="132647"/>
                    <a:pt x="44907" y="142886"/>
                  </a:cubicBezTo>
                  <a:cubicBezTo>
                    <a:pt x="44079" y="146678"/>
                    <a:pt x="43690" y="150554"/>
                    <a:pt x="43752" y="154434"/>
                  </a:cubicBezTo>
                  <a:cubicBezTo>
                    <a:pt x="42316" y="168219"/>
                    <a:pt x="32639" y="179740"/>
                    <a:pt x="19309" y="183535"/>
                  </a:cubicBezTo>
                  <a:cubicBezTo>
                    <a:pt x="11379" y="185460"/>
                    <a:pt x="11610" y="182303"/>
                    <a:pt x="10109" y="175644"/>
                  </a:cubicBezTo>
                  <a:cubicBezTo>
                    <a:pt x="8069" y="166944"/>
                    <a:pt x="4681" y="158284"/>
                    <a:pt x="2526" y="149353"/>
                  </a:cubicBezTo>
                  <a:close/>
                </a:path>
              </a:pathLst>
            </a:custGeom>
            <a:solidFill>
              <a:srgbClr val="231F20"/>
            </a:solidFill>
            <a:ln w="3834"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744CFB80-70BF-4FB1-823B-3A8C67E32F55}"/>
                </a:ext>
              </a:extLst>
            </p:cNvPr>
            <p:cNvSpPr/>
            <p:nvPr/>
          </p:nvSpPr>
          <p:spPr>
            <a:xfrm>
              <a:off x="5783589" y="3991593"/>
              <a:ext cx="60371" cy="140501"/>
            </a:xfrm>
            <a:custGeom>
              <a:avLst/>
              <a:gdLst>
                <a:gd name="connsiteX0" fmla="*/ 32257 w 60371"/>
                <a:gd name="connsiteY0" fmla="*/ 103469 h 140501"/>
                <a:gd name="connsiteX1" fmla="*/ 18438 w 60371"/>
                <a:gd name="connsiteY1" fmla="*/ 44228 h 140501"/>
                <a:gd name="connsiteX2" fmla="*/ 0 w 60371"/>
                <a:gd name="connsiteY2" fmla="*/ 0 h 140501"/>
                <a:gd name="connsiteX3" fmla="*/ 24174 w 60371"/>
                <a:gd name="connsiteY3" fmla="*/ 10316 h 140501"/>
                <a:gd name="connsiteX4" fmla="*/ 43959 w 60371"/>
                <a:gd name="connsiteY4" fmla="*/ 25020 h 140501"/>
                <a:gd name="connsiteX5" fmla="*/ 45614 w 60371"/>
                <a:gd name="connsiteY5" fmla="*/ 68171 h 140501"/>
                <a:gd name="connsiteX6" fmla="*/ 55161 w 60371"/>
                <a:gd name="connsiteY6" fmla="*/ 80220 h 140501"/>
                <a:gd name="connsiteX7" fmla="*/ 57278 w 60371"/>
                <a:gd name="connsiteY7" fmla="*/ 115595 h 140501"/>
                <a:gd name="connsiteX8" fmla="*/ 41880 w 60371"/>
                <a:gd name="connsiteY8" fmla="*/ 139268 h 140501"/>
                <a:gd name="connsiteX9" fmla="*/ 38031 w 60371"/>
                <a:gd name="connsiteY9" fmla="*/ 121754 h 140501"/>
                <a:gd name="connsiteX10" fmla="*/ 32257 w 60371"/>
                <a:gd name="connsiteY10" fmla="*/ 103469 h 14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371" h="140501">
                  <a:moveTo>
                    <a:pt x="32257" y="103469"/>
                  </a:moveTo>
                  <a:cubicBezTo>
                    <a:pt x="26637" y="83992"/>
                    <a:pt x="24559" y="63629"/>
                    <a:pt x="18438" y="44228"/>
                  </a:cubicBezTo>
                  <a:cubicBezTo>
                    <a:pt x="13369" y="29058"/>
                    <a:pt x="7206" y="14277"/>
                    <a:pt x="0" y="0"/>
                  </a:cubicBezTo>
                  <a:lnTo>
                    <a:pt x="24174" y="10316"/>
                  </a:lnTo>
                  <a:cubicBezTo>
                    <a:pt x="31872" y="13588"/>
                    <a:pt x="40302" y="17437"/>
                    <a:pt x="43959" y="25020"/>
                  </a:cubicBezTo>
                  <a:cubicBezTo>
                    <a:pt x="50349" y="38224"/>
                    <a:pt x="38916" y="55122"/>
                    <a:pt x="45614" y="68171"/>
                  </a:cubicBezTo>
                  <a:cubicBezTo>
                    <a:pt x="48509" y="72405"/>
                    <a:pt x="51700" y="76432"/>
                    <a:pt x="55161" y="80220"/>
                  </a:cubicBezTo>
                  <a:cubicBezTo>
                    <a:pt x="62282" y="90189"/>
                    <a:pt x="61204" y="103970"/>
                    <a:pt x="57278" y="115595"/>
                  </a:cubicBezTo>
                  <a:cubicBezTo>
                    <a:pt x="55622" y="120560"/>
                    <a:pt x="48270" y="146389"/>
                    <a:pt x="41880" y="139268"/>
                  </a:cubicBezTo>
                  <a:cubicBezTo>
                    <a:pt x="39263" y="136381"/>
                    <a:pt x="39032" y="125680"/>
                    <a:pt x="38031" y="121754"/>
                  </a:cubicBezTo>
                  <a:cubicBezTo>
                    <a:pt x="36106" y="115518"/>
                    <a:pt x="34028" y="109551"/>
                    <a:pt x="32257" y="103469"/>
                  </a:cubicBezTo>
                  <a:close/>
                </a:path>
              </a:pathLst>
            </a:custGeom>
            <a:solidFill>
              <a:srgbClr val="231F20"/>
            </a:solidFill>
            <a:ln w="3834"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B164ADC2-47D2-4A94-9C3E-C950663E0DCD}"/>
                </a:ext>
              </a:extLst>
            </p:cNvPr>
            <p:cNvSpPr/>
            <p:nvPr/>
          </p:nvSpPr>
          <p:spPr>
            <a:xfrm>
              <a:off x="5809148" y="4208232"/>
              <a:ext cx="23904" cy="145850"/>
            </a:xfrm>
            <a:custGeom>
              <a:avLst/>
              <a:gdLst>
                <a:gd name="connsiteX0" fmla="*/ 20093 w 23904"/>
                <a:gd name="connsiteY0" fmla="*/ 145850 h 145850"/>
                <a:gd name="connsiteX1" fmla="*/ 0 w 23904"/>
                <a:gd name="connsiteY1" fmla="*/ 539 h 145850"/>
                <a:gd name="connsiteX2" fmla="*/ 3849 w 23904"/>
                <a:gd name="connsiteY2" fmla="*/ 0 h 145850"/>
                <a:gd name="connsiteX3" fmla="*/ 23904 w 23904"/>
                <a:gd name="connsiteY3" fmla="*/ 145273 h 145850"/>
              </a:gdLst>
              <a:ahLst/>
              <a:cxnLst>
                <a:cxn ang="0">
                  <a:pos x="connsiteX0" y="connsiteY0"/>
                </a:cxn>
                <a:cxn ang="0">
                  <a:pos x="connsiteX1" y="connsiteY1"/>
                </a:cxn>
                <a:cxn ang="0">
                  <a:pos x="connsiteX2" y="connsiteY2"/>
                </a:cxn>
                <a:cxn ang="0">
                  <a:pos x="connsiteX3" y="connsiteY3"/>
                </a:cxn>
              </a:cxnLst>
              <a:rect l="l" t="t" r="r" b="b"/>
              <a:pathLst>
                <a:path w="23904" h="145850">
                  <a:moveTo>
                    <a:pt x="20093" y="145850"/>
                  </a:moveTo>
                  <a:cubicBezTo>
                    <a:pt x="15282" y="113978"/>
                    <a:pt x="154" y="1655"/>
                    <a:pt x="0" y="539"/>
                  </a:cubicBezTo>
                  <a:lnTo>
                    <a:pt x="3849" y="0"/>
                  </a:lnTo>
                  <a:cubicBezTo>
                    <a:pt x="3849" y="1155"/>
                    <a:pt x="19247" y="113439"/>
                    <a:pt x="23904" y="145273"/>
                  </a:cubicBezTo>
                  <a:close/>
                </a:path>
              </a:pathLst>
            </a:custGeom>
            <a:solidFill>
              <a:srgbClr val="231F20"/>
            </a:solidFill>
            <a:ln w="3834"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523A76B3-31F0-492B-AC15-17ACD19BE9E8}"/>
                </a:ext>
              </a:extLst>
            </p:cNvPr>
            <p:cNvSpPr/>
            <p:nvPr/>
          </p:nvSpPr>
          <p:spPr>
            <a:xfrm>
              <a:off x="5830743" y="4191949"/>
              <a:ext cx="27945" cy="192272"/>
            </a:xfrm>
            <a:custGeom>
              <a:avLst/>
              <a:gdLst>
                <a:gd name="connsiteX0" fmla="*/ 3849 w 27945"/>
                <a:gd name="connsiteY0" fmla="*/ 192273 h 192272"/>
                <a:gd name="connsiteX1" fmla="*/ 0 w 27945"/>
                <a:gd name="connsiteY1" fmla="*/ 192273 h 192272"/>
                <a:gd name="connsiteX2" fmla="*/ 25097 w 27945"/>
                <a:gd name="connsiteY2" fmla="*/ 0 h 192272"/>
                <a:gd name="connsiteX3" fmla="*/ 27946 w 27945"/>
                <a:gd name="connsiteY3" fmla="*/ 2579 h 192272"/>
                <a:gd name="connsiteX4" fmla="*/ 3849 w 27945"/>
                <a:gd name="connsiteY4" fmla="*/ 192273 h 192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5" h="192272">
                  <a:moveTo>
                    <a:pt x="3849" y="192273"/>
                  </a:moveTo>
                  <a:lnTo>
                    <a:pt x="0" y="192273"/>
                  </a:lnTo>
                  <a:cubicBezTo>
                    <a:pt x="269" y="154434"/>
                    <a:pt x="16013" y="9893"/>
                    <a:pt x="25097" y="0"/>
                  </a:cubicBezTo>
                  <a:lnTo>
                    <a:pt x="27946" y="2579"/>
                  </a:lnTo>
                  <a:cubicBezTo>
                    <a:pt x="21903" y="9123"/>
                    <a:pt x="4350" y="140423"/>
                    <a:pt x="3849" y="192273"/>
                  </a:cubicBezTo>
                  <a:close/>
                </a:path>
              </a:pathLst>
            </a:custGeom>
            <a:solidFill>
              <a:srgbClr val="231F20"/>
            </a:solidFill>
            <a:ln w="3834"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406EC7A9-5D4A-40EB-8A3F-502DE9ABD18B}"/>
                </a:ext>
              </a:extLst>
            </p:cNvPr>
            <p:cNvSpPr/>
            <p:nvPr/>
          </p:nvSpPr>
          <p:spPr>
            <a:xfrm>
              <a:off x="5825046" y="4121738"/>
              <a:ext cx="18241" cy="255247"/>
            </a:xfrm>
            <a:custGeom>
              <a:avLst/>
              <a:gdLst>
                <a:gd name="connsiteX0" fmla="*/ 17745 w 18241"/>
                <a:gd name="connsiteY0" fmla="*/ 255248 h 255247"/>
                <a:gd name="connsiteX1" fmla="*/ 13896 w 18241"/>
                <a:gd name="connsiteY1" fmla="*/ 255055 h 255247"/>
                <a:gd name="connsiteX2" fmla="*/ 0 w 18241"/>
                <a:gd name="connsiteY2" fmla="*/ 423 h 255247"/>
                <a:gd name="connsiteX3" fmla="*/ 3849 w 18241"/>
                <a:gd name="connsiteY3" fmla="*/ 0 h 255247"/>
                <a:gd name="connsiteX4" fmla="*/ 17745 w 18241"/>
                <a:gd name="connsiteY4" fmla="*/ 255248 h 255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1" h="255247">
                  <a:moveTo>
                    <a:pt x="17745" y="255248"/>
                  </a:moveTo>
                  <a:lnTo>
                    <a:pt x="13896" y="255055"/>
                  </a:lnTo>
                  <a:cubicBezTo>
                    <a:pt x="17476" y="173488"/>
                    <a:pt x="192" y="2117"/>
                    <a:pt x="0" y="423"/>
                  </a:cubicBezTo>
                  <a:lnTo>
                    <a:pt x="3849" y="0"/>
                  </a:lnTo>
                  <a:cubicBezTo>
                    <a:pt x="4003" y="1732"/>
                    <a:pt x="21364" y="173373"/>
                    <a:pt x="17745" y="255248"/>
                  </a:cubicBezTo>
                  <a:close/>
                </a:path>
              </a:pathLst>
            </a:custGeom>
            <a:solidFill>
              <a:srgbClr val="231F20"/>
            </a:solidFill>
            <a:ln w="3834"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4FD74601-C051-47F7-82A3-3421840D3084}"/>
                </a:ext>
              </a:extLst>
            </p:cNvPr>
            <p:cNvSpPr/>
            <p:nvPr/>
          </p:nvSpPr>
          <p:spPr>
            <a:xfrm>
              <a:off x="5787631" y="4262776"/>
              <a:ext cx="90035" cy="133647"/>
            </a:xfrm>
            <a:custGeom>
              <a:avLst/>
              <a:gdLst>
                <a:gd name="connsiteX0" fmla="*/ 0 w 90035"/>
                <a:gd name="connsiteY0" fmla="*/ 0 h 133647"/>
                <a:gd name="connsiteX1" fmla="*/ 90035 w 90035"/>
                <a:gd name="connsiteY1" fmla="*/ 0 h 133647"/>
                <a:gd name="connsiteX2" fmla="*/ 83722 w 90035"/>
                <a:gd name="connsiteY2" fmla="*/ 102238 h 133647"/>
                <a:gd name="connsiteX3" fmla="*/ 53736 w 90035"/>
                <a:gd name="connsiteY3" fmla="*/ 133648 h 133647"/>
                <a:gd name="connsiteX4" fmla="*/ 36299 w 90035"/>
                <a:gd name="connsiteY4" fmla="*/ 133648 h 133647"/>
                <a:gd name="connsiteX5" fmla="*/ 6313 w 90035"/>
                <a:gd name="connsiteY5" fmla="*/ 102238 h 133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35" h="133647">
                  <a:moveTo>
                    <a:pt x="0" y="0"/>
                  </a:moveTo>
                  <a:lnTo>
                    <a:pt x="90035" y="0"/>
                  </a:lnTo>
                  <a:lnTo>
                    <a:pt x="83722" y="102238"/>
                  </a:lnTo>
                  <a:cubicBezTo>
                    <a:pt x="82645" y="119944"/>
                    <a:pt x="69518" y="133648"/>
                    <a:pt x="53736" y="133648"/>
                  </a:cubicBezTo>
                  <a:lnTo>
                    <a:pt x="36299" y="133648"/>
                  </a:lnTo>
                  <a:cubicBezTo>
                    <a:pt x="20517" y="133648"/>
                    <a:pt x="7391" y="119944"/>
                    <a:pt x="6313" y="102238"/>
                  </a:cubicBezTo>
                  <a:close/>
                </a:path>
              </a:pathLst>
            </a:custGeom>
            <a:solidFill>
              <a:srgbClr val="FFFFFF"/>
            </a:solidFill>
            <a:ln w="3834"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6219A836-A89F-4451-8CEB-F60DABCC5333}"/>
                </a:ext>
              </a:extLst>
            </p:cNvPr>
            <p:cNvSpPr/>
            <p:nvPr/>
          </p:nvSpPr>
          <p:spPr>
            <a:xfrm>
              <a:off x="5785663" y="4260775"/>
              <a:ext cx="94004" cy="137612"/>
            </a:xfrm>
            <a:custGeom>
              <a:avLst/>
              <a:gdLst>
                <a:gd name="connsiteX0" fmla="*/ 55704 w 94004"/>
                <a:gd name="connsiteY0" fmla="*/ 137613 h 137612"/>
                <a:gd name="connsiteX1" fmla="*/ 38267 w 94004"/>
                <a:gd name="connsiteY1" fmla="*/ 137613 h 137612"/>
                <a:gd name="connsiteX2" fmla="*/ 6279 w 94004"/>
                <a:gd name="connsiteY2" fmla="*/ 104355 h 137612"/>
                <a:gd name="connsiteX3" fmla="*/ 5 w 94004"/>
                <a:gd name="connsiteY3" fmla="*/ 2079 h 137612"/>
                <a:gd name="connsiteX4" fmla="*/ 544 w 94004"/>
                <a:gd name="connsiteY4" fmla="*/ 616 h 137612"/>
                <a:gd name="connsiteX5" fmla="*/ 1968 w 94004"/>
                <a:gd name="connsiteY5" fmla="*/ 0 h 137612"/>
                <a:gd name="connsiteX6" fmla="*/ 92003 w 94004"/>
                <a:gd name="connsiteY6" fmla="*/ 0 h 137612"/>
                <a:gd name="connsiteX7" fmla="*/ 93466 w 94004"/>
                <a:gd name="connsiteY7" fmla="*/ 616 h 137612"/>
                <a:gd name="connsiteX8" fmla="*/ 94005 w 94004"/>
                <a:gd name="connsiteY8" fmla="*/ 2079 h 137612"/>
                <a:gd name="connsiteX9" fmla="*/ 87692 w 94004"/>
                <a:gd name="connsiteY9" fmla="*/ 104355 h 137612"/>
                <a:gd name="connsiteX10" fmla="*/ 55704 w 94004"/>
                <a:gd name="connsiteY10" fmla="*/ 137613 h 137612"/>
                <a:gd name="connsiteX11" fmla="*/ 4085 w 94004"/>
                <a:gd name="connsiteY11" fmla="*/ 3965 h 137612"/>
                <a:gd name="connsiteX12" fmla="*/ 10244 w 94004"/>
                <a:gd name="connsiteY12" fmla="*/ 104047 h 137612"/>
                <a:gd name="connsiteX13" fmla="*/ 38267 w 94004"/>
                <a:gd name="connsiteY13" fmla="*/ 133609 h 137612"/>
                <a:gd name="connsiteX14" fmla="*/ 55704 w 94004"/>
                <a:gd name="connsiteY14" fmla="*/ 133609 h 137612"/>
                <a:gd name="connsiteX15" fmla="*/ 83727 w 94004"/>
                <a:gd name="connsiteY15" fmla="*/ 104047 h 137612"/>
                <a:gd name="connsiteX16" fmla="*/ 89886 w 94004"/>
                <a:gd name="connsiteY16" fmla="*/ 3965 h 13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004" h="137612">
                  <a:moveTo>
                    <a:pt x="55704" y="137613"/>
                  </a:moveTo>
                  <a:lnTo>
                    <a:pt x="38267" y="137613"/>
                  </a:lnTo>
                  <a:cubicBezTo>
                    <a:pt x="21484" y="137613"/>
                    <a:pt x="7472" y="122985"/>
                    <a:pt x="6279" y="104355"/>
                  </a:cubicBezTo>
                  <a:lnTo>
                    <a:pt x="5" y="2079"/>
                  </a:lnTo>
                  <a:cubicBezTo>
                    <a:pt x="-34" y="1536"/>
                    <a:pt x="163" y="1005"/>
                    <a:pt x="544" y="616"/>
                  </a:cubicBezTo>
                  <a:cubicBezTo>
                    <a:pt x="913" y="223"/>
                    <a:pt x="1429" y="0"/>
                    <a:pt x="1968" y="0"/>
                  </a:cubicBezTo>
                  <a:lnTo>
                    <a:pt x="92003" y="0"/>
                  </a:lnTo>
                  <a:cubicBezTo>
                    <a:pt x="92554" y="8"/>
                    <a:pt x="93077" y="227"/>
                    <a:pt x="93466" y="616"/>
                  </a:cubicBezTo>
                  <a:cubicBezTo>
                    <a:pt x="93820" y="1020"/>
                    <a:pt x="94009" y="1540"/>
                    <a:pt x="94005" y="2079"/>
                  </a:cubicBezTo>
                  <a:lnTo>
                    <a:pt x="87692" y="104355"/>
                  </a:lnTo>
                  <a:cubicBezTo>
                    <a:pt x="86537" y="123024"/>
                    <a:pt x="72526" y="137613"/>
                    <a:pt x="55704" y="137613"/>
                  </a:cubicBezTo>
                  <a:close/>
                  <a:moveTo>
                    <a:pt x="4085" y="3965"/>
                  </a:moveTo>
                  <a:lnTo>
                    <a:pt x="10244" y="104047"/>
                  </a:lnTo>
                  <a:cubicBezTo>
                    <a:pt x="11283" y="120637"/>
                    <a:pt x="23601" y="133609"/>
                    <a:pt x="38267" y="133609"/>
                  </a:cubicBezTo>
                  <a:lnTo>
                    <a:pt x="55704" y="133609"/>
                  </a:lnTo>
                  <a:cubicBezTo>
                    <a:pt x="70370" y="133609"/>
                    <a:pt x="82649" y="120637"/>
                    <a:pt x="83727" y="104047"/>
                  </a:cubicBezTo>
                  <a:lnTo>
                    <a:pt x="89886" y="3965"/>
                  </a:lnTo>
                  <a:close/>
                </a:path>
              </a:pathLst>
            </a:custGeom>
            <a:solidFill>
              <a:srgbClr val="231F20"/>
            </a:solidFill>
            <a:ln w="3834"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E5939FC9-17E7-4E51-9DA6-9786AF10C4C2}"/>
                </a:ext>
              </a:extLst>
            </p:cNvPr>
            <p:cNvSpPr/>
            <p:nvPr/>
          </p:nvSpPr>
          <p:spPr>
            <a:xfrm>
              <a:off x="5794213" y="4291800"/>
              <a:ext cx="76755" cy="3849"/>
            </a:xfrm>
            <a:custGeom>
              <a:avLst/>
              <a:gdLst>
                <a:gd name="connsiteX0" fmla="*/ 74831 w 76755"/>
                <a:gd name="connsiteY0" fmla="*/ 3849 h 3849"/>
                <a:gd name="connsiteX1" fmla="*/ 1925 w 76755"/>
                <a:gd name="connsiteY1" fmla="*/ 3849 h 3849"/>
                <a:gd name="connsiteX2" fmla="*/ 0 w 76755"/>
                <a:gd name="connsiteY2" fmla="*/ 1925 h 3849"/>
                <a:gd name="connsiteX3" fmla="*/ 1925 w 76755"/>
                <a:gd name="connsiteY3" fmla="*/ 0 h 3849"/>
                <a:gd name="connsiteX4" fmla="*/ 74831 w 76755"/>
                <a:gd name="connsiteY4" fmla="*/ 0 h 3849"/>
                <a:gd name="connsiteX5" fmla="*/ 76755 w 76755"/>
                <a:gd name="connsiteY5" fmla="*/ 1925 h 3849"/>
                <a:gd name="connsiteX6" fmla="*/ 74831 w 76755"/>
                <a:gd name="connsiteY6" fmla="*/ 3849 h 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55" h="3849">
                  <a:moveTo>
                    <a:pt x="74831" y="3849"/>
                  </a:moveTo>
                  <a:lnTo>
                    <a:pt x="1925" y="3849"/>
                  </a:lnTo>
                  <a:cubicBezTo>
                    <a:pt x="870" y="3830"/>
                    <a:pt x="19" y="2979"/>
                    <a:pt x="0" y="1925"/>
                  </a:cubicBezTo>
                  <a:cubicBezTo>
                    <a:pt x="0" y="862"/>
                    <a:pt x="862" y="0"/>
                    <a:pt x="1925" y="0"/>
                  </a:cubicBezTo>
                  <a:lnTo>
                    <a:pt x="74831" y="0"/>
                  </a:lnTo>
                  <a:cubicBezTo>
                    <a:pt x="75893" y="0"/>
                    <a:pt x="76755" y="862"/>
                    <a:pt x="76755" y="1925"/>
                  </a:cubicBezTo>
                  <a:cubicBezTo>
                    <a:pt x="76736" y="2979"/>
                    <a:pt x="75885" y="3830"/>
                    <a:pt x="74831" y="3849"/>
                  </a:cubicBezTo>
                  <a:close/>
                </a:path>
              </a:pathLst>
            </a:custGeom>
            <a:solidFill>
              <a:srgbClr val="D1D3D4"/>
            </a:solidFill>
            <a:ln w="3834"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40C1D3B9-0946-4473-85AC-D5153446C2DD}"/>
                </a:ext>
              </a:extLst>
            </p:cNvPr>
            <p:cNvSpPr/>
            <p:nvPr/>
          </p:nvSpPr>
          <p:spPr>
            <a:xfrm>
              <a:off x="5979541" y="4344690"/>
              <a:ext cx="117881" cy="53890"/>
            </a:xfrm>
            <a:custGeom>
              <a:avLst/>
              <a:gdLst>
                <a:gd name="connsiteX0" fmla="*/ 83045 w 117881"/>
                <a:gd name="connsiteY0" fmla="*/ 0 h 53890"/>
                <a:gd name="connsiteX1" fmla="*/ 70227 w 117881"/>
                <a:gd name="connsiteY1" fmla="*/ 6274 h 53890"/>
                <a:gd name="connsiteX2" fmla="*/ 632 w 117881"/>
                <a:gd name="connsiteY2" fmla="*/ 3349 h 53890"/>
                <a:gd name="connsiteX3" fmla="*/ 17800 w 117881"/>
                <a:gd name="connsiteY3" fmla="*/ 22865 h 53890"/>
                <a:gd name="connsiteX4" fmla="*/ 103447 w 117881"/>
                <a:gd name="connsiteY4" fmla="*/ 53890 h 53890"/>
                <a:gd name="connsiteX5" fmla="*/ 117881 w 117881"/>
                <a:gd name="connsiteY5" fmla="*/ 19939 h 5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881" h="53890">
                  <a:moveTo>
                    <a:pt x="83045" y="0"/>
                  </a:moveTo>
                  <a:cubicBezTo>
                    <a:pt x="79550" y="3407"/>
                    <a:pt x="75058" y="5605"/>
                    <a:pt x="70227" y="6274"/>
                  </a:cubicBezTo>
                  <a:cubicBezTo>
                    <a:pt x="64530" y="6274"/>
                    <a:pt x="3172" y="-5043"/>
                    <a:pt x="632" y="3349"/>
                  </a:cubicBezTo>
                  <a:cubicBezTo>
                    <a:pt x="-1909" y="11740"/>
                    <a:pt x="3095" y="15975"/>
                    <a:pt x="17800" y="22865"/>
                  </a:cubicBezTo>
                  <a:cubicBezTo>
                    <a:pt x="37431" y="32142"/>
                    <a:pt x="103447" y="53890"/>
                    <a:pt x="103447" y="53890"/>
                  </a:cubicBezTo>
                  <a:lnTo>
                    <a:pt x="117881" y="19939"/>
                  </a:lnTo>
                  <a:close/>
                </a:path>
              </a:pathLst>
            </a:custGeom>
            <a:solidFill>
              <a:srgbClr val="FFFFFF"/>
            </a:solidFill>
            <a:ln w="3834"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3134A1F3-2A0F-490B-864D-015004E1D993}"/>
                </a:ext>
              </a:extLst>
            </p:cNvPr>
            <p:cNvSpPr/>
            <p:nvPr/>
          </p:nvSpPr>
          <p:spPr>
            <a:xfrm>
              <a:off x="5977753" y="4343030"/>
              <a:ext cx="121191" cy="57311"/>
            </a:xfrm>
            <a:custGeom>
              <a:avLst/>
              <a:gdLst>
                <a:gd name="connsiteX0" fmla="*/ 105235 w 121191"/>
                <a:gd name="connsiteY0" fmla="*/ 57282 h 57311"/>
                <a:gd name="connsiteX1" fmla="*/ 104658 w 121191"/>
                <a:gd name="connsiteY1" fmla="*/ 57282 h 57311"/>
                <a:gd name="connsiteX2" fmla="*/ 18818 w 121191"/>
                <a:gd name="connsiteY2" fmla="*/ 26218 h 57311"/>
                <a:gd name="connsiteX3" fmla="*/ 726 w 121191"/>
                <a:gd name="connsiteY3" fmla="*/ 4547 h 57311"/>
                <a:gd name="connsiteX4" fmla="*/ 59659 w 121191"/>
                <a:gd name="connsiteY4" fmla="*/ 4739 h 57311"/>
                <a:gd name="connsiteX5" fmla="*/ 71939 w 121191"/>
                <a:gd name="connsiteY5" fmla="*/ 6240 h 57311"/>
                <a:gd name="connsiteX6" fmla="*/ 83487 w 121191"/>
                <a:gd name="connsiteY6" fmla="*/ 582 h 57311"/>
                <a:gd name="connsiteX7" fmla="*/ 85681 w 121191"/>
                <a:gd name="connsiteY7" fmla="*/ 236 h 57311"/>
                <a:gd name="connsiteX8" fmla="*/ 120324 w 121191"/>
                <a:gd name="connsiteY8" fmla="*/ 20137 h 57311"/>
                <a:gd name="connsiteX9" fmla="*/ 121056 w 121191"/>
                <a:gd name="connsiteY9" fmla="*/ 22369 h 57311"/>
                <a:gd name="connsiteX10" fmla="*/ 106621 w 121191"/>
                <a:gd name="connsiteY10" fmla="*/ 56281 h 57311"/>
                <a:gd name="connsiteX11" fmla="*/ 105235 w 121191"/>
                <a:gd name="connsiteY11" fmla="*/ 57282 h 57311"/>
                <a:gd name="connsiteX12" fmla="*/ 13391 w 121191"/>
                <a:gd name="connsiteY12" fmla="*/ 3584 h 57311"/>
                <a:gd name="connsiteX13" fmla="*/ 4114 w 121191"/>
                <a:gd name="connsiteY13" fmla="*/ 5509 h 57311"/>
                <a:gd name="connsiteX14" fmla="*/ 20319 w 121191"/>
                <a:gd name="connsiteY14" fmla="*/ 22946 h 57311"/>
                <a:gd name="connsiteX15" fmla="*/ 104234 w 121191"/>
                <a:gd name="connsiteY15" fmla="*/ 53356 h 57311"/>
                <a:gd name="connsiteX16" fmla="*/ 117437 w 121191"/>
                <a:gd name="connsiteY16" fmla="*/ 22369 h 57311"/>
                <a:gd name="connsiteX17" fmla="*/ 85103 w 121191"/>
                <a:gd name="connsiteY17" fmla="*/ 3854 h 57311"/>
                <a:gd name="connsiteX18" fmla="*/ 72054 w 121191"/>
                <a:gd name="connsiteY18" fmla="*/ 9666 h 57311"/>
                <a:gd name="connsiteX19" fmla="*/ 59197 w 121191"/>
                <a:gd name="connsiteY19" fmla="*/ 8127 h 57311"/>
                <a:gd name="connsiteX20" fmla="*/ 13391 w 121191"/>
                <a:gd name="connsiteY20" fmla="*/ 3584 h 57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191" h="57311">
                  <a:moveTo>
                    <a:pt x="105235" y="57282"/>
                  </a:moveTo>
                  <a:cubicBezTo>
                    <a:pt x="105043" y="57321"/>
                    <a:pt x="104850" y="57321"/>
                    <a:pt x="104658" y="57282"/>
                  </a:cubicBezTo>
                  <a:cubicBezTo>
                    <a:pt x="101963" y="56397"/>
                    <a:pt x="38334" y="35418"/>
                    <a:pt x="18818" y="26218"/>
                  </a:cubicBezTo>
                  <a:cubicBezTo>
                    <a:pt x="3883" y="19174"/>
                    <a:pt x="-2238" y="14363"/>
                    <a:pt x="726" y="4547"/>
                  </a:cubicBezTo>
                  <a:cubicBezTo>
                    <a:pt x="2728" y="-1959"/>
                    <a:pt x="22975" y="-419"/>
                    <a:pt x="59659" y="4739"/>
                  </a:cubicBezTo>
                  <a:cubicBezTo>
                    <a:pt x="65587" y="5548"/>
                    <a:pt x="70630" y="6240"/>
                    <a:pt x="71939" y="6240"/>
                  </a:cubicBezTo>
                  <a:cubicBezTo>
                    <a:pt x="76281" y="5602"/>
                    <a:pt x="80319" y="3623"/>
                    <a:pt x="83487" y="582"/>
                  </a:cubicBezTo>
                  <a:cubicBezTo>
                    <a:pt x="84045" y="-34"/>
                    <a:pt x="84957" y="-180"/>
                    <a:pt x="85681" y="236"/>
                  </a:cubicBezTo>
                  <a:lnTo>
                    <a:pt x="120324" y="20137"/>
                  </a:lnTo>
                  <a:cubicBezTo>
                    <a:pt x="121083" y="20598"/>
                    <a:pt x="121395" y="21545"/>
                    <a:pt x="121056" y="22369"/>
                  </a:cubicBezTo>
                  <a:lnTo>
                    <a:pt x="106621" y="56281"/>
                  </a:lnTo>
                  <a:cubicBezTo>
                    <a:pt x="106363" y="56832"/>
                    <a:pt x="105839" y="57209"/>
                    <a:pt x="105235" y="57282"/>
                  </a:cubicBezTo>
                  <a:close/>
                  <a:moveTo>
                    <a:pt x="13391" y="3584"/>
                  </a:moveTo>
                  <a:cubicBezTo>
                    <a:pt x="7578" y="3584"/>
                    <a:pt x="4499" y="4239"/>
                    <a:pt x="4114" y="5509"/>
                  </a:cubicBezTo>
                  <a:cubicBezTo>
                    <a:pt x="2035" y="12322"/>
                    <a:pt x="5384" y="15902"/>
                    <a:pt x="20319" y="22946"/>
                  </a:cubicBezTo>
                  <a:cubicBezTo>
                    <a:pt x="37988" y="31299"/>
                    <a:pt x="94226" y="49892"/>
                    <a:pt x="104234" y="53356"/>
                  </a:cubicBezTo>
                  <a:lnTo>
                    <a:pt x="117437" y="22369"/>
                  </a:lnTo>
                  <a:lnTo>
                    <a:pt x="85103" y="3854"/>
                  </a:lnTo>
                  <a:cubicBezTo>
                    <a:pt x="81450" y="7084"/>
                    <a:pt x="76896" y="9112"/>
                    <a:pt x="72054" y="9666"/>
                  </a:cubicBezTo>
                  <a:cubicBezTo>
                    <a:pt x="70591" y="9666"/>
                    <a:pt x="66627" y="9166"/>
                    <a:pt x="59197" y="8127"/>
                  </a:cubicBezTo>
                  <a:cubicBezTo>
                    <a:pt x="44031" y="5709"/>
                    <a:pt x="28734" y="4193"/>
                    <a:pt x="13391" y="3584"/>
                  </a:cubicBezTo>
                  <a:close/>
                </a:path>
              </a:pathLst>
            </a:custGeom>
            <a:solidFill>
              <a:srgbClr val="231F20"/>
            </a:solidFill>
            <a:ln w="3834"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FBA757CF-FC8B-4C72-9E03-3280E4908FDB}"/>
                </a:ext>
              </a:extLst>
            </p:cNvPr>
            <p:cNvSpPr/>
            <p:nvPr/>
          </p:nvSpPr>
          <p:spPr>
            <a:xfrm>
              <a:off x="6184069" y="4379596"/>
              <a:ext cx="112857" cy="39696"/>
            </a:xfrm>
            <a:custGeom>
              <a:avLst/>
              <a:gdLst>
                <a:gd name="connsiteX0" fmla="*/ 69366 w 112857"/>
                <a:gd name="connsiteY0" fmla="*/ 1508 h 39696"/>
                <a:gd name="connsiteX1" fmla="*/ 733 w 112857"/>
                <a:gd name="connsiteY1" fmla="*/ 28453 h 39696"/>
                <a:gd name="connsiteX2" fmla="*/ 20403 w 112857"/>
                <a:gd name="connsiteY2" fmla="*/ 39346 h 39696"/>
                <a:gd name="connsiteX3" fmla="*/ 112786 w 112857"/>
                <a:gd name="connsiteY3" fmla="*/ 36844 h 39696"/>
                <a:gd name="connsiteX4" fmla="*/ 108937 w 112857"/>
                <a:gd name="connsiteY4" fmla="*/ 6242 h 39696"/>
                <a:gd name="connsiteX5" fmla="*/ 69366 w 112857"/>
                <a:gd name="connsiteY5" fmla="*/ 1508 h 3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857" h="39696">
                  <a:moveTo>
                    <a:pt x="69366" y="1508"/>
                  </a:moveTo>
                  <a:cubicBezTo>
                    <a:pt x="69366" y="1508"/>
                    <a:pt x="3543" y="24103"/>
                    <a:pt x="733" y="28453"/>
                  </a:cubicBezTo>
                  <a:cubicBezTo>
                    <a:pt x="-2077" y="32802"/>
                    <a:pt x="2927" y="37807"/>
                    <a:pt x="20403" y="39346"/>
                  </a:cubicBezTo>
                  <a:cubicBezTo>
                    <a:pt x="37879" y="40886"/>
                    <a:pt x="112786" y="36844"/>
                    <a:pt x="112786" y="36844"/>
                  </a:cubicBezTo>
                  <a:cubicBezTo>
                    <a:pt x="112786" y="36844"/>
                    <a:pt x="113710" y="16558"/>
                    <a:pt x="108937" y="6242"/>
                  </a:cubicBezTo>
                  <a:cubicBezTo>
                    <a:pt x="104164" y="-4074"/>
                    <a:pt x="69366" y="1508"/>
                    <a:pt x="69366" y="1508"/>
                  </a:cubicBezTo>
                  <a:close/>
                </a:path>
              </a:pathLst>
            </a:custGeom>
            <a:solidFill>
              <a:srgbClr val="FFFFFF"/>
            </a:solidFill>
            <a:ln w="3834"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17998587-BC75-4CF4-8FE3-8298832DB2F9}"/>
                </a:ext>
              </a:extLst>
            </p:cNvPr>
            <p:cNvSpPr/>
            <p:nvPr/>
          </p:nvSpPr>
          <p:spPr>
            <a:xfrm>
              <a:off x="6182313" y="4377847"/>
              <a:ext cx="116468" cy="43174"/>
            </a:xfrm>
            <a:custGeom>
              <a:avLst/>
              <a:gdLst>
                <a:gd name="connsiteX0" fmla="*/ 34707 w 116468"/>
                <a:gd name="connsiteY0" fmla="*/ 43175 h 43174"/>
                <a:gd name="connsiteX1" fmla="*/ 22005 w 116468"/>
                <a:gd name="connsiteY1" fmla="*/ 42828 h 43174"/>
                <a:gd name="connsiteX2" fmla="*/ 564 w 116468"/>
                <a:gd name="connsiteY2" fmla="*/ 34783 h 43174"/>
                <a:gd name="connsiteX3" fmla="*/ 1026 w 116468"/>
                <a:gd name="connsiteY3" fmla="*/ 29202 h 43174"/>
                <a:gd name="connsiteX4" fmla="*/ 70544 w 116468"/>
                <a:gd name="connsiteY4" fmla="*/ 1602 h 43174"/>
                <a:gd name="connsiteX5" fmla="*/ 70814 w 116468"/>
                <a:gd name="connsiteY5" fmla="*/ 1602 h 43174"/>
                <a:gd name="connsiteX6" fmla="*/ 112540 w 116468"/>
                <a:gd name="connsiteY6" fmla="*/ 7299 h 43174"/>
                <a:gd name="connsiteX7" fmla="*/ 116390 w 116468"/>
                <a:gd name="connsiteY7" fmla="*/ 38710 h 43174"/>
                <a:gd name="connsiteX8" fmla="*/ 114734 w 116468"/>
                <a:gd name="connsiteY8" fmla="*/ 40403 h 43174"/>
                <a:gd name="connsiteX9" fmla="*/ 34707 w 116468"/>
                <a:gd name="connsiteY9" fmla="*/ 43175 h 43174"/>
                <a:gd name="connsiteX10" fmla="*/ 71545 w 116468"/>
                <a:gd name="connsiteY10" fmla="*/ 4951 h 43174"/>
                <a:gd name="connsiteX11" fmla="*/ 3913 w 116468"/>
                <a:gd name="connsiteY11" fmla="*/ 31203 h 43174"/>
                <a:gd name="connsiteX12" fmla="*/ 3721 w 116468"/>
                <a:gd name="connsiteY12" fmla="*/ 33243 h 43174"/>
                <a:gd name="connsiteX13" fmla="*/ 22313 w 116468"/>
                <a:gd name="connsiteY13" fmla="*/ 39325 h 43174"/>
                <a:gd name="connsiteX14" fmla="*/ 112964 w 116468"/>
                <a:gd name="connsiteY14" fmla="*/ 36900 h 43174"/>
                <a:gd name="connsiteX15" fmla="*/ 109345 w 116468"/>
                <a:gd name="connsiteY15" fmla="*/ 8685 h 43174"/>
                <a:gd name="connsiteX16" fmla="*/ 71545 w 116468"/>
                <a:gd name="connsiteY16" fmla="*/ 5144 h 4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468" h="43174">
                  <a:moveTo>
                    <a:pt x="34707" y="43175"/>
                  </a:moveTo>
                  <a:cubicBezTo>
                    <a:pt x="29318" y="43175"/>
                    <a:pt x="24930" y="43175"/>
                    <a:pt x="22005" y="42828"/>
                  </a:cubicBezTo>
                  <a:cubicBezTo>
                    <a:pt x="9995" y="41751"/>
                    <a:pt x="2758" y="38979"/>
                    <a:pt x="564" y="34783"/>
                  </a:cubicBezTo>
                  <a:cubicBezTo>
                    <a:pt x="-329" y="32982"/>
                    <a:pt x="-152" y="30834"/>
                    <a:pt x="1026" y="29202"/>
                  </a:cubicBezTo>
                  <a:cubicBezTo>
                    <a:pt x="3913" y="24737"/>
                    <a:pt x="54916" y="6953"/>
                    <a:pt x="70544" y="1602"/>
                  </a:cubicBezTo>
                  <a:lnTo>
                    <a:pt x="70814" y="1602"/>
                  </a:lnTo>
                  <a:cubicBezTo>
                    <a:pt x="74663" y="986"/>
                    <a:pt x="107421" y="-3941"/>
                    <a:pt x="112540" y="7299"/>
                  </a:cubicBezTo>
                  <a:cubicBezTo>
                    <a:pt x="117352" y="17885"/>
                    <a:pt x="116390" y="37863"/>
                    <a:pt x="116390" y="38710"/>
                  </a:cubicBezTo>
                  <a:cubicBezTo>
                    <a:pt x="116370" y="39622"/>
                    <a:pt x="115647" y="40365"/>
                    <a:pt x="114734" y="40403"/>
                  </a:cubicBezTo>
                  <a:cubicBezTo>
                    <a:pt x="112232" y="40480"/>
                    <a:pt x="61576" y="43175"/>
                    <a:pt x="34707" y="43175"/>
                  </a:cubicBezTo>
                  <a:close/>
                  <a:moveTo>
                    <a:pt x="71545" y="4951"/>
                  </a:moveTo>
                  <a:cubicBezTo>
                    <a:pt x="40751" y="15575"/>
                    <a:pt x="6415" y="28393"/>
                    <a:pt x="3913" y="31203"/>
                  </a:cubicBezTo>
                  <a:cubicBezTo>
                    <a:pt x="3443" y="31781"/>
                    <a:pt x="3366" y="32585"/>
                    <a:pt x="3721" y="33243"/>
                  </a:cubicBezTo>
                  <a:cubicBezTo>
                    <a:pt x="4798" y="35476"/>
                    <a:pt x="10264" y="38248"/>
                    <a:pt x="22313" y="39325"/>
                  </a:cubicBezTo>
                  <a:cubicBezTo>
                    <a:pt x="38095" y="40711"/>
                    <a:pt x="101955" y="37478"/>
                    <a:pt x="112964" y="36900"/>
                  </a:cubicBezTo>
                  <a:cubicBezTo>
                    <a:pt x="112964" y="31973"/>
                    <a:pt x="112964" y="16845"/>
                    <a:pt x="109345" y="8685"/>
                  </a:cubicBezTo>
                  <a:cubicBezTo>
                    <a:pt x="106343" y="2064"/>
                    <a:pt x="84633" y="2911"/>
                    <a:pt x="71545" y="5144"/>
                  </a:cubicBezTo>
                  <a:close/>
                </a:path>
              </a:pathLst>
            </a:custGeom>
            <a:solidFill>
              <a:srgbClr val="231F20"/>
            </a:solidFill>
            <a:ln w="3834"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F57CC129-90BB-4456-83E9-8242A0020FA7}"/>
                </a:ext>
              </a:extLst>
            </p:cNvPr>
            <p:cNvSpPr/>
            <p:nvPr/>
          </p:nvSpPr>
          <p:spPr>
            <a:xfrm>
              <a:off x="6261918" y="3893017"/>
              <a:ext cx="210634" cy="273757"/>
            </a:xfrm>
            <a:custGeom>
              <a:avLst/>
              <a:gdLst>
                <a:gd name="connsiteX0" fmla="*/ 162118 w 210634"/>
                <a:gd name="connsiteY0" fmla="*/ 273758 h 273757"/>
                <a:gd name="connsiteX1" fmla="*/ 210196 w 210634"/>
                <a:gd name="connsiteY1" fmla="*/ 73363 h 273757"/>
                <a:gd name="connsiteX2" fmla="*/ 146182 w 210634"/>
                <a:gd name="connsiteY2" fmla="*/ 2189 h 273757"/>
                <a:gd name="connsiteX3" fmla="*/ 22427 w 210634"/>
                <a:gd name="connsiteY3" fmla="*/ 26248 h 273757"/>
                <a:gd name="connsiteX4" fmla="*/ 871 w 210634"/>
                <a:gd name="connsiteY4" fmla="*/ 233417 h 273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34" h="273757">
                  <a:moveTo>
                    <a:pt x="162118" y="273758"/>
                  </a:moveTo>
                  <a:cubicBezTo>
                    <a:pt x="162118" y="273758"/>
                    <a:pt x="216008" y="139687"/>
                    <a:pt x="210196" y="73363"/>
                  </a:cubicBezTo>
                  <a:cubicBezTo>
                    <a:pt x="204384" y="7040"/>
                    <a:pt x="161194" y="3113"/>
                    <a:pt x="146182" y="2189"/>
                  </a:cubicBezTo>
                  <a:cubicBezTo>
                    <a:pt x="131170" y="1266"/>
                    <a:pt x="51489" y="-9359"/>
                    <a:pt x="22427" y="26248"/>
                  </a:cubicBezTo>
                  <a:cubicBezTo>
                    <a:pt x="-6635" y="61854"/>
                    <a:pt x="871" y="233417"/>
                    <a:pt x="871" y="233417"/>
                  </a:cubicBezTo>
                  <a:close/>
                </a:path>
              </a:pathLst>
            </a:custGeom>
            <a:solidFill>
              <a:schemeClr val="accent1"/>
            </a:solidFill>
            <a:ln w="3834" cap="flat">
              <a:noFill/>
              <a:prstDash val="solid"/>
              <a:miter/>
            </a:ln>
          </p:spPr>
          <p:txBody>
            <a:bodyPr rtlCol="0" anchor="ctr"/>
            <a:lstStyle/>
            <a:p>
              <a:endParaRPr lang="zh-CN" altLang="en-US" dirty="0"/>
            </a:p>
          </p:txBody>
        </p:sp>
        <p:sp>
          <p:nvSpPr>
            <p:cNvPr id="155" name="任意多边形: 形状 154">
              <a:extLst>
                <a:ext uri="{FF2B5EF4-FFF2-40B4-BE49-F238E27FC236}">
                  <a16:creationId xmlns:a16="http://schemas.microsoft.com/office/drawing/2014/main" id="{AEBDF923-C721-4EE8-A35E-ECE99B62594C}"/>
                </a:ext>
              </a:extLst>
            </p:cNvPr>
            <p:cNvSpPr/>
            <p:nvPr/>
          </p:nvSpPr>
          <p:spPr>
            <a:xfrm>
              <a:off x="6329266" y="3916724"/>
              <a:ext cx="58085" cy="118789"/>
            </a:xfrm>
            <a:custGeom>
              <a:avLst/>
              <a:gdLst>
                <a:gd name="connsiteX0" fmla="*/ 0 w 58085"/>
                <a:gd name="connsiteY0" fmla="*/ 9046 h 118789"/>
                <a:gd name="connsiteX1" fmla="*/ 6852 w 58085"/>
                <a:gd name="connsiteY1" fmla="*/ 118790 h 118789"/>
                <a:gd name="connsiteX2" fmla="*/ 58086 w 58085"/>
                <a:gd name="connsiteY2" fmla="*/ 0 h 118789"/>
                <a:gd name="connsiteX3" fmla="*/ 0 w 58085"/>
                <a:gd name="connsiteY3" fmla="*/ 9046 h 118789"/>
              </a:gdLst>
              <a:ahLst/>
              <a:cxnLst>
                <a:cxn ang="0">
                  <a:pos x="connsiteX0" y="connsiteY0"/>
                </a:cxn>
                <a:cxn ang="0">
                  <a:pos x="connsiteX1" y="connsiteY1"/>
                </a:cxn>
                <a:cxn ang="0">
                  <a:pos x="connsiteX2" y="connsiteY2"/>
                </a:cxn>
                <a:cxn ang="0">
                  <a:pos x="connsiteX3" y="connsiteY3"/>
                </a:cxn>
              </a:cxnLst>
              <a:rect l="l" t="t" r="r" b="b"/>
              <a:pathLst>
                <a:path w="58085" h="118789">
                  <a:moveTo>
                    <a:pt x="0" y="9046"/>
                  </a:moveTo>
                  <a:lnTo>
                    <a:pt x="6852" y="118790"/>
                  </a:lnTo>
                  <a:lnTo>
                    <a:pt x="58086" y="0"/>
                  </a:lnTo>
                  <a:lnTo>
                    <a:pt x="0" y="9046"/>
                  </a:lnTo>
                  <a:close/>
                </a:path>
              </a:pathLst>
            </a:custGeom>
            <a:solidFill>
              <a:srgbClr val="231F20"/>
            </a:solidFill>
            <a:ln w="3834"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96E38747-7ECE-4576-B890-EB1C29415B35}"/>
                </a:ext>
              </a:extLst>
            </p:cNvPr>
            <p:cNvSpPr/>
            <p:nvPr/>
          </p:nvSpPr>
          <p:spPr>
            <a:xfrm>
              <a:off x="6327334" y="3914781"/>
              <a:ext cx="61937" cy="122657"/>
            </a:xfrm>
            <a:custGeom>
              <a:avLst/>
              <a:gdLst>
                <a:gd name="connsiteX0" fmla="*/ 8784 w 61937"/>
                <a:gd name="connsiteY0" fmla="*/ 122657 h 122657"/>
                <a:gd name="connsiteX1" fmla="*/ 8476 w 61937"/>
                <a:gd name="connsiteY1" fmla="*/ 122657 h 122657"/>
                <a:gd name="connsiteX2" fmla="*/ 6860 w 61937"/>
                <a:gd name="connsiteY2" fmla="*/ 120848 h 122657"/>
                <a:gd name="connsiteX3" fmla="*/ 8 w 61937"/>
                <a:gd name="connsiteY3" fmla="*/ 11104 h 122657"/>
                <a:gd name="connsiteX4" fmla="*/ 1625 w 61937"/>
                <a:gd name="connsiteY4" fmla="*/ 9064 h 122657"/>
                <a:gd name="connsiteX5" fmla="*/ 59711 w 61937"/>
                <a:gd name="connsiteY5" fmla="*/ 18 h 122657"/>
                <a:gd name="connsiteX6" fmla="*/ 61920 w 61937"/>
                <a:gd name="connsiteY6" fmla="*/ 1700 h 122657"/>
                <a:gd name="connsiteX7" fmla="*/ 61789 w 61937"/>
                <a:gd name="connsiteY7" fmla="*/ 2713 h 122657"/>
                <a:gd name="connsiteX8" fmla="*/ 10555 w 61937"/>
                <a:gd name="connsiteY8" fmla="*/ 121502 h 122657"/>
                <a:gd name="connsiteX9" fmla="*/ 8784 w 61937"/>
                <a:gd name="connsiteY9" fmla="*/ 122657 h 122657"/>
                <a:gd name="connsiteX10" fmla="*/ 3934 w 61937"/>
                <a:gd name="connsiteY10" fmla="*/ 12605 h 122657"/>
                <a:gd name="connsiteX11" fmla="*/ 10209 w 61937"/>
                <a:gd name="connsiteY11" fmla="*/ 112687 h 122657"/>
                <a:gd name="connsiteX12" fmla="*/ 56862 w 61937"/>
                <a:gd name="connsiteY12" fmla="*/ 4445 h 12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937" h="122657">
                  <a:moveTo>
                    <a:pt x="8784" y="122657"/>
                  </a:moveTo>
                  <a:lnTo>
                    <a:pt x="8476" y="122657"/>
                  </a:lnTo>
                  <a:cubicBezTo>
                    <a:pt x="7583" y="122499"/>
                    <a:pt x="6917" y="121752"/>
                    <a:pt x="6860" y="120848"/>
                  </a:cubicBezTo>
                  <a:lnTo>
                    <a:pt x="8" y="11104"/>
                  </a:lnTo>
                  <a:cubicBezTo>
                    <a:pt x="-84" y="10103"/>
                    <a:pt x="628" y="9203"/>
                    <a:pt x="1625" y="9064"/>
                  </a:cubicBezTo>
                  <a:lnTo>
                    <a:pt x="59711" y="18"/>
                  </a:lnTo>
                  <a:cubicBezTo>
                    <a:pt x="60785" y="-128"/>
                    <a:pt x="61774" y="626"/>
                    <a:pt x="61920" y="1700"/>
                  </a:cubicBezTo>
                  <a:cubicBezTo>
                    <a:pt x="61967" y="2043"/>
                    <a:pt x="61920" y="2393"/>
                    <a:pt x="61789" y="2713"/>
                  </a:cubicBezTo>
                  <a:lnTo>
                    <a:pt x="10555" y="121502"/>
                  </a:lnTo>
                  <a:cubicBezTo>
                    <a:pt x="10255" y="122214"/>
                    <a:pt x="9554" y="122669"/>
                    <a:pt x="8784" y="122657"/>
                  </a:cubicBezTo>
                  <a:close/>
                  <a:moveTo>
                    <a:pt x="3934" y="12605"/>
                  </a:moveTo>
                  <a:lnTo>
                    <a:pt x="10209" y="112687"/>
                  </a:lnTo>
                  <a:lnTo>
                    <a:pt x="56862" y="4445"/>
                  </a:lnTo>
                  <a:close/>
                </a:path>
              </a:pathLst>
            </a:custGeom>
            <a:solidFill>
              <a:srgbClr val="231F20"/>
            </a:solidFill>
            <a:ln w="3834"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DC1A38E5-8AF6-4D4B-AECE-51545E0B270D}"/>
                </a:ext>
              </a:extLst>
            </p:cNvPr>
            <p:cNvSpPr/>
            <p:nvPr/>
          </p:nvSpPr>
          <p:spPr>
            <a:xfrm>
              <a:off x="6058160" y="4092439"/>
              <a:ext cx="214017" cy="281673"/>
            </a:xfrm>
            <a:custGeom>
              <a:avLst/>
              <a:gdLst>
                <a:gd name="connsiteX0" fmla="*/ 201319 w 214017"/>
                <a:gd name="connsiteY0" fmla="*/ 6 h 281673"/>
                <a:gd name="connsiteX1" fmla="*/ 77179 w 214017"/>
                <a:gd name="connsiteY1" fmla="*/ 57437 h 281673"/>
                <a:gd name="connsiteX2" fmla="*/ 0 w 214017"/>
                <a:gd name="connsiteY2" fmla="*/ 254984 h 281673"/>
                <a:gd name="connsiteX3" fmla="*/ 41496 w 214017"/>
                <a:gd name="connsiteY3" fmla="*/ 281159 h 281673"/>
                <a:gd name="connsiteX4" fmla="*/ 198047 w 214017"/>
                <a:gd name="connsiteY4" fmla="*/ 78070 h 281673"/>
                <a:gd name="connsiteX5" fmla="*/ 201319 w 214017"/>
                <a:gd name="connsiteY5" fmla="*/ 6 h 28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017" h="281673">
                  <a:moveTo>
                    <a:pt x="201319" y="6"/>
                  </a:moveTo>
                  <a:cubicBezTo>
                    <a:pt x="157329" y="12912"/>
                    <a:pt x="115495" y="32267"/>
                    <a:pt x="77179" y="57437"/>
                  </a:cubicBezTo>
                  <a:cubicBezTo>
                    <a:pt x="50233" y="75721"/>
                    <a:pt x="0" y="254984"/>
                    <a:pt x="0" y="254984"/>
                  </a:cubicBezTo>
                  <a:cubicBezTo>
                    <a:pt x="0" y="254984"/>
                    <a:pt x="5620" y="286009"/>
                    <a:pt x="41496" y="281159"/>
                  </a:cubicBezTo>
                  <a:lnTo>
                    <a:pt x="198047" y="78070"/>
                  </a:lnTo>
                  <a:cubicBezTo>
                    <a:pt x="198047" y="78070"/>
                    <a:pt x="231690" y="-764"/>
                    <a:pt x="201319" y="6"/>
                  </a:cubicBezTo>
                  <a:close/>
                </a:path>
              </a:pathLst>
            </a:custGeom>
            <a:solidFill>
              <a:srgbClr val="231F20"/>
            </a:solidFill>
            <a:ln w="3834"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0FA11CBE-CD4A-4E03-9579-8939CDCB2671}"/>
                </a:ext>
              </a:extLst>
            </p:cNvPr>
            <p:cNvSpPr/>
            <p:nvPr/>
          </p:nvSpPr>
          <p:spPr>
            <a:xfrm>
              <a:off x="6056076" y="4090491"/>
              <a:ext cx="217932" cy="285545"/>
            </a:xfrm>
            <a:custGeom>
              <a:avLst/>
              <a:gdLst>
                <a:gd name="connsiteX0" fmla="*/ 36073 w 217932"/>
                <a:gd name="connsiteY0" fmla="*/ 285532 h 285545"/>
                <a:gd name="connsiteX1" fmla="*/ 43 w 217932"/>
                <a:gd name="connsiteY1" fmla="*/ 257240 h 285545"/>
                <a:gd name="connsiteX2" fmla="*/ 43 w 217932"/>
                <a:gd name="connsiteY2" fmla="*/ 256393 h 285545"/>
                <a:gd name="connsiteX3" fmla="*/ 77992 w 217932"/>
                <a:gd name="connsiteY3" fmla="*/ 57768 h 285545"/>
                <a:gd name="connsiteX4" fmla="*/ 202863 w 217932"/>
                <a:gd name="connsiteY4" fmla="*/ 29 h 285545"/>
                <a:gd name="connsiteX5" fmla="*/ 203826 w 217932"/>
                <a:gd name="connsiteY5" fmla="*/ 29 h 285545"/>
                <a:gd name="connsiteX6" fmla="*/ 214642 w 217932"/>
                <a:gd name="connsiteY6" fmla="*/ 5418 h 285545"/>
                <a:gd name="connsiteX7" fmla="*/ 201862 w 217932"/>
                <a:gd name="connsiteY7" fmla="*/ 80787 h 285545"/>
                <a:gd name="connsiteX8" fmla="*/ 201631 w 217932"/>
                <a:gd name="connsiteY8" fmla="*/ 81211 h 285545"/>
                <a:gd name="connsiteX9" fmla="*/ 44888 w 217932"/>
                <a:gd name="connsiteY9" fmla="*/ 284262 h 285545"/>
                <a:gd name="connsiteX10" fmla="*/ 43617 w 217932"/>
                <a:gd name="connsiteY10" fmla="*/ 284993 h 285545"/>
                <a:gd name="connsiteX11" fmla="*/ 36073 w 217932"/>
                <a:gd name="connsiteY11" fmla="*/ 285532 h 285545"/>
                <a:gd name="connsiteX12" fmla="*/ 3893 w 217932"/>
                <a:gd name="connsiteY12" fmla="*/ 256970 h 285545"/>
                <a:gd name="connsiteX13" fmla="*/ 42386 w 217932"/>
                <a:gd name="connsiteY13" fmla="*/ 281298 h 285545"/>
                <a:gd name="connsiteX14" fmla="*/ 198590 w 217932"/>
                <a:gd name="connsiteY14" fmla="*/ 79055 h 285545"/>
                <a:gd name="connsiteX15" fmla="*/ 211640 w 217932"/>
                <a:gd name="connsiteY15" fmla="*/ 7574 h 285545"/>
                <a:gd name="connsiteX16" fmla="*/ 203941 w 217932"/>
                <a:gd name="connsiteY16" fmla="*/ 3724 h 285545"/>
                <a:gd name="connsiteX17" fmla="*/ 80455 w 217932"/>
                <a:gd name="connsiteY17" fmla="*/ 60809 h 285545"/>
                <a:gd name="connsiteX18" fmla="*/ 3893 w 217932"/>
                <a:gd name="connsiteY18" fmla="*/ 256970 h 28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7932" h="285545">
                  <a:moveTo>
                    <a:pt x="36073" y="285532"/>
                  </a:moveTo>
                  <a:cubicBezTo>
                    <a:pt x="18816" y="286009"/>
                    <a:pt x="3669" y="274119"/>
                    <a:pt x="43" y="257240"/>
                  </a:cubicBezTo>
                  <a:cubicBezTo>
                    <a:pt x="-14" y="256959"/>
                    <a:pt x="-14" y="256674"/>
                    <a:pt x="43" y="256393"/>
                  </a:cubicBezTo>
                  <a:cubicBezTo>
                    <a:pt x="2083" y="249041"/>
                    <a:pt x="50777" y="76245"/>
                    <a:pt x="77992" y="57768"/>
                  </a:cubicBezTo>
                  <a:cubicBezTo>
                    <a:pt x="136270" y="18236"/>
                    <a:pt x="202209" y="298"/>
                    <a:pt x="202863" y="29"/>
                  </a:cubicBezTo>
                  <a:cubicBezTo>
                    <a:pt x="203183" y="-10"/>
                    <a:pt x="203506" y="-10"/>
                    <a:pt x="203826" y="29"/>
                  </a:cubicBezTo>
                  <a:cubicBezTo>
                    <a:pt x="208129" y="-202"/>
                    <a:pt x="212236" y="1842"/>
                    <a:pt x="214642" y="5418"/>
                  </a:cubicBezTo>
                  <a:cubicBezTo>
                    <a:pt x="226421" y="22740"/>
                    <a:pt x="202863" y="78555"/>
                    <a:pt x="201862" y="80787"/>
                  </a:cubicBezTo>
                  <a:cubicBezTo>
                    <a:pt x="201801" y="80937"/>
                    <a:pt x="201724" y="81080"/>
                    <a:pt x="201631" y="81211"/>
                  </a:cubicBezTo>
                  <a:lnTo>
                    <a:pt x="44888" y="284262"/>
                  </a:lnTo>
                  <a:cubicBezTo>
                    <a:pt x="44580" y="284666"/>
                    <a:pt x="44122" y="284931"/>
                    <a:pt x="43617" y="284993"/>
                  </a:cubicBezTo>
                  <a:cubicBezTo>
                    <a:pt x="41119" y="285351"/>
                    <a:pt x="38598" y="285532"/>
                    <a:pt x="36073" y="285532"/>
                  </a:cubicBezTo>
                  <a:close/>
                  <a:moveTo>
                    <a:pt x="3893" y="256970"/>
                  </a:moveTo>
                  <a:cubicBezTo>
                    <a:pt x="4739" y="260819"/>
                    <a:pt x="11322" y="285070"/>
                    <a:pt x="42386" y="281298"/>
                  </a:cubicBezTo>
                  <a:lnTo>
                    <a:pt x="198590" y="79055"/>
                  </a:lnTo>
                  <a:cubicBezTo>
                    <a:pt x="205250" y="63312"/>
                    <a:pt x="220378" y="20469"/>
                    <a:pt x="211640" y="7574"/>
                  </a:cubicBezTo>
                  <a:cubicBezTo>
                    <a:pt x="209904" y="5056"/>
                    <a:pt x="206997" y="3605"/>
                    <a:pt x="203941" y="3724"/>
                  </a:cubicBezTo>
                  <a:cubicBezTo>
                    <a:pt x="199707" y="4917"/>
                    <a:pt x="136501" y="22778"/>
                    <a:pt x="80455" y="60809"/>
                  </a:cubicBezTo>
                  <a:cubicBezTo>
                    <a:pt x="54780" y="78208"/>
                    <a:pt x="6741" y="247000"/>
                    <a:pt x="3893" y="256970"/>
                  </a:cubicBezTo>
                  <a:close/>
                </a:path>
              </a:pathLst>
            </a:custGeom>
            <a:solidFill>
              <a:srgbClr val="231F20"/>
            </a:solidFill>
            <a:ln w="3834"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79730D64-33A9-4624-8C35-EA3BB21D84D5}"/>
                </a:ext>
              </a:extLst>
            </p:cNvPr>
            <p:cNvSpPr/>
            <p:nvPr/>
          </p:nvSpPr>
          <p:spPr>
            <a:xfrm>
              <a:off x="6194423" y="4111499"/>
              <a:ext cx="229696" cy="278157"/>
            </a:xfrm>
            <a:custGeom>
              <a:avLst/>
              <a:gdLst>
                <a:gd name="connsiteX0" fmla="*/ 229614 w 229696"/>
                <a:gd name="connsiteY0" fmla="*/ 55276 h 278157"/>
                <a:gd name="connsiteX1" fmla="*/ 73409 w 229696"/>
                <a:gd name="connsiteY1" fmla="*/ 0 h 278157"/>
                <a:gd name="connsiteX2" fmla="*/ 4391 w 229696"/>
                <a:gd name="connsiteY2" fmla="*/ 60126 h 278157"/>
                <a:gd name="connsiteX3" fmla="*/ 59012 w 229696"/>
                <a:gd name="connsiteY3" fmla="*/ 269605 h 278157"/>
                <a:gd name="connsiteX4" fmla="*/ 101624 w 229696"/>
                <a:gd name="connsiteY4" fmla="*/ 277112 h 278157"/>
                <a:gd name="connsiteX5" fmla="*/ 102279 w 229696"/>
                <a:gd name="connsiteY5" fmla="*/ 92075 h 278157"/>
                <a:gd name="connsiteX6" fmla="*/ 229614 w 229696"/>
                <a:gd name="connsiteY6" fmla="*/ 55276 h 2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696" h="278157">
                  <a:moveTo>
                    <a:pt x="229614" y="55276"/>
                  </a:moveTo>
                  <a:cubicBezTo>
                    <a:pt x="229614" y="55276"/>
                    <a:pt x="105320" y="4696"/>
                    <a:pt x="73409" y="0"/>
                  </a:cubicBezTo>
                  <a:cubicBezTo>
                    <a:pt x="73409" y="0"/>
                    <a:pt x="27833" y="17014"/>
                    <a:pt x="4391" y="60126"/>
                  </a:cubicBezTo>
                  <a:cubicBezTo>
                    <a:pt x="-19052" y="103238"/>
                    <a:pt x="59012" y="269605"/>
                    <a:pt x="59012" y="269605"/>
                  </a:cubicBezTo>
                  <a:cubicBezTo>
                    <a:pt x="71842" y="277177"/>
                    <a:pt x="86981" y="279845"/>
                    <a:pt x="101624" y="277112"/>
                  </a:cubicBezTo>
                  <a:lnTo>
                    <a:pt x="102279" y="92075"/>
                  </a:lnTo>
                  <a:cubicBezTo>
                    <a:pt x="102279" y="92075"/>
                    <a:pt x="233463" y="101198"/>
                    <a:pt x="229614" y="55276"/>
                  </a:cubicBezTo>
                  <a:close/>
                </a:path>
              </a:pathLst>
            </a:custGeom>
            <a:solidFill>
              <a:srgbClr val="231F20"/>
            </a:solidFill>
            <a:ln w="3834"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79558E06-0A93-40C1-8BB3-37E2964F945C}"/>
                </a:ext>
              </a:extLst>
            </p:cNvPr>
            <p:cNvSpPr/>
            <p:nvPr/>
          </p:nvSpPr>
          <p:spPr>
            <a:xfrm>
              <a:off x="6192520" y="4109617"/>
              <a:ext cx="233533" cy="281996"/>
            </a:xfrm>
            <a:custGeom>
              <a:avLst/>
              <a:gdLst>
                <a:gd name="connsiteX0" fmla="*/ 92171 w 233533"/>
                <a:gd name="connsiteY0" fmla="*/ 281995 h 281996"/>
                <a:gd name="connsiteX1" fmla="*/ 59837 w 233533"/>
                <a:gd name="connsiteY1" fmla="*/ 273065 h 281996"/>
                <a:gd name="connsiteX2" fmla="*/ 59144 w 233533"/>
                <a:gd name="connsiteY2" fmla="*/ 272295 h 281996"/>
                <a:gd name="connsiteX3" fmla="*/ 4599 w 233533"/>
                <a:gd name="connsiteY3" fmla="*/ 61084 h 281996"/>
                <a:gd name="connsiteX4" fmla="*/ 74657 w 233533"/>
                <a:gd name="connsiteY4" fmla="*/ 72 h 281996"/>
                <a:gd name="connsiteX5" fmla="*/ 75619 w 233533"/>
                <a:gd name="connsiteY5" fmla="*/ 72 h 281996"/>
                <a:gd name="connsiteX6" fmla="*/ 232247 w 233533"/>
                <a:gd name="connsiteY6" fmla="*/ 55425 h 281996"/>
                <a:gd name="connsiteX7" fmla="*/ 233441 w 233533"/>
                <a:gd name="connsiteY7" fmla="*/ 57080 h 281996"/>
                <a:gd name="connsiteX8" fmla="*/ 226435 w 233533"/>
                <a:gd name="connsiteY8" fmla="*/ 75673 h 281996"/>
                <a:gd name="connsiteX9" fmla="*/ 106106 w 233533"/>
                <a:gd name="connsiteY9" fmla="*/ 96074 h 281996"/>
                <a:gd name="connsiteX10" fmla="*/ 105451 w 233533"/>
                <a:gd name="connsiteY10" fmla="*/ 279070 h 281996"/>
                <a:gd name="connsiteX11" fmla="*/ 103912 w 233533"/>
                <a:gd name="connsiteY11" fmla="*/ 280956 h 281996"/>
                <a:gd name="connsiteX12" fmla="*/ 92171 w 233533"/>
                <a:gd name="connsiteY12" fmla="*/ 281995 h 281996"/>
                <a:gd name="connsiteX13" fmla="*/ 62416 w 233533"/>
                <a:gd name="connsiteY13" fmla="*/ 270140 h 281996"/>
                <a:gd name="connsiteX14" fmla="*/ 101602 w 233533"/>
                <a:gd name="connsiteY14" fmla="*/ 277222 h 281996"/>
                <a:gd name="connsiteX15" fmla="*/ 102256 w 233533"/>
                <a:gd name="connsiteY15" fmla="*/ 93764 h 281996"/>
                <a:gd name="connsiteX16" fmla="*/ 102872 w 233533"/>
                <a:gd name="connsiteY16" fmla="*/ 92379 h 281996"/>
                <a:gd name="connsiteX17" fmla="*/ 104335 w 233533"/>
                <a:gd name="connsiteY17" fmla="*/ 91878 h 281996"/>
                <a:gd name="connsiteX18" fmla="*/ 223663 w 233533"/>
                <a:gd name="connsiteY18" fmla="*/ 72632 h 281996"/>
                <a:gd name="connsiteX19" fmla="*/ 229630 w 233533"/>
                <a:gd name="connsiteY19" fmla="*/ 58197 h 281996"/>
                <a:gd name="connsiteX20" fmla="*/ 75658 w 233533"/>
                <a:gd name="connsiteY20" fmla="*/ 3614 h 281996"/>
                <a:gd name="connsiteX21" fmla="*/ 8102 w 233533"/>
                <a:gd name="connsiteY21" fmla="*/ 62662 h 281996"/>
                <a:gd name="connsiteX22" fmla="*/ 62416 w 233533"/>
                <a:gd name="connsiteY22" fmla="*/ 270140 h 28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3533" h="281996">
                  <a:moveTo>
                    <a:pt x="92171" y="281995"/>
                  </a:moveTo>
                  <a:cubicBezTo>
                    <a:pt x="80777" y="282049"/>
                    <a:pt x="69587" y="278958"/>
                    <a:pt x="59837" y="273065"/>
                  </a:cubicBezTo>
                  <a:cubicBezTo>
                    <a:pt x="59541" y="272876"/>
                    <a:pt x="59298" y="272611"/>
                    <a:pt x="59144" y="272295"/>
                  </a:cubicBezTo>
                  <a:cubicBezTo>
                    <a:pt x="55949" y="265482"/>
                    <a:pt x="-19035" y="104581"/>
                    <a:pt x="4599" y="61084"/>
                  </a:cubicBezTo>
                  <a:cubicBezTo>
                    <a:pt x="28234" y="17587"/>
                    <a:pt x="74195" y="265"/>
                    <a:pt x="74657" y="72"/>
                  </a:cubicBezTo>
                  <a:cubicBezTo>
                    <a:pt x="74969" y="-24"/>
                    <a:pt x="75307" y="-24"/>
                    <a:pt x="75619" y="72"/>
                  </a:cubicBezTo>
                  <a:cubicBezTo>
                    <a:pt x="107337" y="4730"/>
                    <a:pt x="227166" y="53385"/>
                    <a:pt x="232247" y="55425"/>
                  </a:cubicBezTo>
                  <a:cubicBezTo>
                    <a:pt x="232906" y="55729"/>
                    <a:pt x="233360" y="56357"/>
                    <a:pt x="233441" y="57080"/>
                  </a:cubicBezTo>
                  <a:cubicBezTo>
                    <a:pt x="234068" y="64021"/>
                    <a:pt x="231485" y="70869"/>
                    <a:pt x="226435" y="75673"/>
                  </a:cubicBezTo>
                  <a:cubicBezTo>
                    <a:pt x="201953" y="100462"/>
                    <a:pt x="120502" y="96921"/>
                    <a:pt x="106106" y="96074"/>
                  </a:cubicBezTo>
                  <a:lnTo>
                    <a:pt x="105451" y="279070"/>
                  </a:lnTo>
                  <a:cubicBezTo>
                    <a:pt x="105451" y="279986"/>
                    <a:pt x="104808" y="280771"/>
                    <a:pt x="103912" y="280956"/>
                  </a:cubicBezTo>
                  <a:cubicBezTo>
                    <a:pt x="100039" y="281664"/>
                    <a:pt x="96109" y="282011"/>
                    <a:pt x="92171" y="281995"/>
                  </a:cubicBezTo>
                  <a:close/>
                  <a:moveTo>
                    <a:pt x="62416" y="270140"/>
                  </a:moveTo>
                  <a:cubicBezTo>
                    <a:pt x="74299" y="276864"/>
                    <a:pt x="88114" y="279362"/>
                    <a:pt x="101602" y="277222"/>
                  </a:cubicBezTo>
                  <a:lnTo>
                    <a:pt x="102256" y="93764"/>
                  </a:lnTo>
                  <a:cubicBezTo>
                    <a:pt x="102264" y="93237"/>
                    <a:pt x="102487" y="92737"/>
                    <a:pt x="102872" y="92379"/>
                  </a:cubicBezTo>
                  <a:cubicBezTo>
                    <a:pt x="103276" y="92024"/>
                    <a:pt x="103800" y="91847"/>
                    <a:pt x="104335" y="91878"/>
                  </a:cubicBezTo>
                  <a:cubicBezTo>
                    <a:pt x="105259" y="91878"/>
                    <a:pt x="198604" y="98114"/>
                    <a:pt x="223663" y="72632"/>
                  </a:cubicBezTo>
                  <a:cubicBezTo>
                    <a:pt x="227628" y="68898"/>
                    <a:pt x="229799" y="63640"/>
                    <a:pt x="229630" y="58197"/>
                  </a:cubicBezTo>
                  <a:cubicBezTo>
                    <a:pt x="217158" y="53154"/>
                    <a:pt x="105913" y="8387"/>
                    <a:pt x="75658" y="3614"/>
                  </a:cubicBezTo>
                  <a:cubicBezTo>
                    <a:pt x="70884" y="5500"/>
                    <a:pt x="29697" y="22860"/>
                    <a:pt x="8102" y="62662"/>
                  </a:cubicBezTo>
                  <a:cubicBezTo>
                    <a:pt x="-14070" y="103542"/>
                    <a:pt x="57681" y="259939"/>
                    <a:pt x="62416" y="270140"/>
                  </a:cubicBezTo>
                  <a:close/>
                </a:path>
              </a:pathLst>
            </a:custGeom>
            <a:solidFill>
              <a:srgbClr val="231F20"/>
            </a:solidFill>
            <a:ln w="3834"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75405F03-30FF-4F73-9A80-3327F72C5936}"/>
                </a:ext>
              </a:extLst>
            </p:cNvPr>
            <p:cNvSpPr/>
            <p:nvPr/>
          </p:nvSpPr>
          <p:spPr>
            <a:xfrm>
              <a:off x="6193918" y="4114299"/>
              <a:ext cx="70484" cy="129231"/>
            </a:xfrm>
            <a:custGeom>
              <a:avLst/>
              <a:gdLst>
                <a:gd name="connsiteX0" fmla="*/ 7744 w 70484"/>
                <a:gd name="connsiteY0" fmla="*/ 129193 h 129231"/>
                <a:gd name="connsiteX1" fmla="*/ 5858 w 70484"/>
                <a:gd name="connsiteY1" fmla="*/ 127615 h 129231"/>
                <a:gd name="connsiteX2" fmla="*/ 3471 w 70484"/>
                <a:gd name="connsiteY2" fmla="*/ 54247 h 129231"/>
                <a:gd name="connsiteX3" fmla="*/ 67408 w 70484"/>
                <a:gd name="connsiteY3" fmla="*/ 356 h 129231"/>
                <a:gd name="connsiteX4" fmla="*/ 70103 w 70484"/>
                <a:gd name="connsiteY4" fmla="*/ 780 h 129231"/>
                <a:gd name="connsiteX5" fmla="*/ 69737 w 70484"/>
                <a:gd name="connsiteY5" fmla="*/ 3421 h 129231"/>
                <a:gd name="connsiteX6" fmla="*/ 69718 w 70484"/>
                <a:gd name="connsiteY6" fmla="*/ 3436 h 129231"/>
                <a:gd name="connsiteX7" fmla="*/ 6320 w 70484"/>
                <a:gd name="connsiteY7" fmla="*/ 56903 h 129231"/>
                <a:gd name="connsiteX8" fmla="*/ 9630 w 70484"/>
                <a:gd name="connsiteY8" fmla="*/ 126999 h 129231"/>
                <a:gd name="connsiteX9" fmla="*/ 8152 w 70484"/>
                <a:gd name="connsiteY9" fmla="*/ 129220 h 129231"/>
                <a:gd name="connsiteX10" fmla="*/ 8091 w 70484"/>
                <a:gd name="connsiteY10" fmla="*/ 129231 h 12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484" h="129231">
                  <a:moveTo>
                    <a:pt x="7744" y="129193"/>
                  </a:moveTo>
                  <a:cubicBezTo>
                    <a:pt x="6813" y="129204"/>
                    <a:pt x="6012" y="128535"/>
                    <a:pt x="5858" y="127615"/>
                  </a:cubicBezTo>
                  <a:cubicBezTo>
                    <a:pt x="4703" y="121109"/>
                    <a:pt x="-5074" y="63678"/>
                    <a:pt x="3471" y="54247"/>
                  </a:cubicBezTo>
                  <a:cubicBezTo>
                    <a:pt x="21833" y="34038"/>
                    <a:pt x="66985" y="626"/>
                    <a:pt x="67408" y="356"/>
                  </a:cubicBezTo>
                  <a:cubicBezTo>
                    <a:pt x="68274" y="-252"/>
                    <a:pt x="69464" y="-63"/>
                    <a:pt x="70103" y="780"/>
                  </a:cubicBezTo>
                  <a:cubicBezTo>
                    <a:pt x="70730" y="1611"/>
                    <a:pt x="70569" y="2793"/>
                    <a:pt x="69737" y="3421"/>
                  </a:cubicBezTo>
                  <a:cubicBezTo>
                    <a:pt x="69729" y="3428"/>
                    <a:pt x="69726" y="3432"/>
                    <a:pt x="69718" y="3436"/>
                  </a:cubicBezTo>
                  <a:cubicBezTo>
                    <a:pt x="69256" y="3782"/>
                    <a:pt x="24412" y="37002"/>
                    <a:pt x="6320" y="56903"/>
                  </a:cubicBezTo>
                  <a:cubicBezTo>
                    <a:pt x="815" y="62946"/>
                    <a:pt x="5435" y="103095"/>
                    <a:pt x="9630" y="126999"/>
                  </a:cubicBezTo>
                  <a:cubicBezTo>
                    <a:pt x="9834" y="128019"/>
                    <a:pt x="9176" y="129016"/>
                    <a:pt x="8152" y="129220"/>
                  </a:cubicBezTo>
                  <a:cubicBezTo>
                    <a:pt x="8133" y="129224"/>
                    <a:pt x="8110" y="129227"/>
                    <a:pt x="8091" y="129231"/>
                  </a:cubicBezTo>
                  <a:close/>
                </a:path>
              </a:pathLst>
            </a:custGeom>
            <a:solidFill>
              <a:srgbClr val="FFFFFF"/>
            </a:solidFill>
            <a:ln w="3834"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26A710EA-7E45-43D6-99C4-6D15E2571462}"/>
                </a:ext>
              </a:extLst>
            </p:cNvPr>
            <p:cNvSpPr/>
            <p:nvPr/>
          </p:nvSpPr>
          <p:spPr>
            <a:xfrm>
              <a:off x="6111788" y="3919264"/>
              <a:ext cx="179870" cy="185498"/>
            </a:xfrm>
            <a:custGeom>
              <a:avLst/>
              <a:gdLst>
                <a:gd name="connsiteX0" fmla="*/ 172557 w 179870"/>
                <a:gd name="connsiteY0" fmla="*/ 0 h 185498"/>
                <a:gd name="connsiteX1" fmla="*/ 138375 w 179870"/>
                <a:gd name="connsiteY1" fmla="*/ 62590 h 185498"/>
                <a:gd name="connsiteX2" fmla="*/ 98150 w 179870"/>
                <a:gd name="connsiteY2" fmla="*/ 114324 h 185498"/>
                <a:gd name="connsiteX3" fmla="*/ 31 w 179870"/>
                <a:gd name="connsiteY3" fmla="*/ 150854 h 185498"/>
                <a:gd name="connsiteX4" fmla="*/ 9269 w 179870"/>
                <a:gd name="connsiteY4" fmla="*/ 185498 h 185498"/>
                <a:gd name="connsiteX5" fmla="*/ 128598 w 179870"/>
                <a:gd name="connsiteY5" fmla="*/ 170101 h 185498"/>
                <a:gd name="connsiteX6" fmla="*/ 179871 w 179870"/>
                <a:gd name="connsiteY6" fmla="*/ 122754 h 185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870" h="185498">
                  <a:moveTo>
                    <a:pt x="172557" y="0"/>
                  </a:moveTo>
                  <a:cubicBezTo>
                    <a:pt x="172557" y="0"/>
                    <a:pt x="151039" y="41342"/>
                    <a:pt x="138375" y="62590"/>
                  </a:cubicBezTo>
                  <a:cubicBezTo>
                    <a:pt x="125711" y="83838"/>
                    <a:pt x="98150" y="114324"/>
                    <a:pt x="98150" y="114324"/>
                  </a:cubicBezTo>
                  <a:cubicBezTo>
                    <a:pt x="98150" y="114324"/>
                    <a:pt x="685" y="148968"/>
                    <a:pt x="31" y="150854"/>
                  </a:cubicBezTo>
                  <a:cubicBezTo>
                    <a:pt x="-623" y="152741"/>
                    <a:pt x="9269" y="185498"/>
                    <a:pt x="9269" y="185498"/>
                  </a:cubicBezTo>
                  <a:cubicBezTo>
                    <a:pt x="9269" y="185498"/>
                    <a:pt x="111622" y="178146"/>
                    <a:pt x="128598" y="170101"/>
                  </a:cubicBezTo>
                  <a:cubicBezTo>
                    <a:pt x="145573" y="162056"/>
                    <a:pt x="179871" y="122754"/>
                    <a:pt x="179871" y="122754"/>
                  </a:cubicBezTo>
                  <a:close/>
                </a:path>
              </a:pathLst>
            </a:custGeom>
            <a:solidFill>
              <a:schemeClr val="accent1"/>
            </a:solidFill>
            <a:ln w="3834"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A03119BC-54E6-4C1C-8D1F-E783B8A573A7}"/>
                </a:ext>
              </a:extLst>
            </p:cNvPr>
            <p:cNvSpPr/>
            <p:nvPr/>
          </p:nvSpPr>
          <p:spPr>
            <a:xfrm>
              <a:off x="6299702" y="3767848"/>
              <a:ext cx="109688" cy="102102"/>
            </a:xfrm>
            <a:custGeom>
              <a:avLst/>
              <a:gdLst>
                <a:gd name="connsiteX0" fmla="*/ 91192 w 109688"/>
                <a:gd name="connsiteY0" fmla="*/ 19039 h 102102"/>
                <a:gd name="connsiteX1" fmla="*/ 85110 w 109688"/>
                <a:gd name="connsiteY1" fmla="*/ 17537 h 102102"/>
                <a:gd name="connsiteX2" fmla="*/ 70329 w 109688"/>
                <a:gd name="connsiteY2" fmla="*/ 12995 h 102102"/>
                <a:gd name="connsiteX3" fmla="*/ 36570 w 109688"/>
                <a:gd name="connsiteY3" fmla="*/ 139 h 102102"/>
                <a:gd name="connsiteX4" fmla="*/ 1003 w 109688"/>
                <a:gd name="connsiteY4" fmla="*/ 36476 h 102102"/>
                <a:gd name="connsiteX5" fmla="*/ 14860 w 109688"/>
                <a:gd name="connsiteY5" fmla="*/ 64845 h 102102"/>
                <a:gd name="connsiteX6" fmla="*/ 70021 w 109688"/>
                <a:gd name="connsiteY6" fmla="*/ 101953 h 102102"/>
                <a:gd name="connsiteX7" fmla="*/ 94425 w 109688"/>
                <a:gd name="connsiteY7" fmla="*/ 96410 h 102102"/>
                <a:gd name="connsiteX8" fmla="*/ 106974 w 109688"/>
                <a:gd name="connsiteY8" fmla="*/ 37746 h 102102"/>
                <a:gd name="connsiteX9" fmla="*/ 100815 w 109688"/>
                <a:gd name="connsiteY9" fmla="*/ 25890 h 102102"/>
                <a:gd name="connsiteX10" fmla="*/ 91192 w 109688"/>
                <a:gd name="connsiteY10" fmla="*/ 19039 h 102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688" h="102102">
                  <a:moveTo>
                    <a:pt x="91192" y="19039"/>
                  </a:moveTo>
                  <a:cubicBezTo>
                    <a:pt x="89240" y="18273"/>
                    <a:pt x="87196" y="17768"/>
                    <a:pt x="85110" y="17537"/>
                  </a:cubicBezTo>
                  <a:cubicBezTo>
                    <a:pt x="76872" y="16575"/>
                    <a:pt x="76718" y="18346"/>
                    <a:pt x="70329" y="12995"/>
                  </a:cubicBezTo>
                  <a:cubicBezTo>
                    <a:pt x="60659" y="5354"/>
                    <a:pt x="48872" y="866"/>
                    <a:pt x="36570" y="139"/>
                  </a:cubicBezTo>
                  <a:cubicBezTo>
                    <a:pt x="12858" y="-1440"/>
                    <a:pt x="-4425" y="10455"/>
                    <a:pt x="1003" y="36476"/>
                  </a:cubicBezTo>
                  <a:cubicBezTo>
                    <a:pt x="3589" y="46796"/>
                    <a:pt x="8309" y="56462"/>
                    <a:pt x="14860" y="64845"/>
                  </a:cubicBezTo>
                  <a:cubicBezTo>
                    <a:pt x="28256" y="83399"/>
                    <a:pt x="47194" y="100220"/>
                    <a:pt x="70021" y="101953"/>
                  </a:cubicBezTo>
                  <a:cubicBezTo>
                    <a:pt x="76795" y="102453"/>
                    <a:pt x="89537" y="101953"/>
                    <a:pt x="94425" y="96410"/>
                  </a:cubicBezTo>
                  <a:cubicBezTo>
                    <a:pt x="108494" y="80350"/>
                    <a:pt x="113241" y="58155"/>
                    <a:pt x="106974" y="37746"/>
                  </a:cubicBezTo>
                  <a:cubicBezTo>
                    <a:pt x="105704" y="33435"/>
                    <a:pt x="103613" y="29409"/>
                    <a:pt x="100815" y="25890"/>
                  </a:cubicBezTo>
                  <a:cubicBezTo>
                    <a:pt x="98224" y="22846"/>
                    <a:pt x="94918" y="20490"/>
                    <a:pt x="91192" y="19039"/>
                  </a:cubicBezTo>
                  <a:close/>
                </a:path>
              </a:pathLst>
            </a:custGeom>
            <a:solidFill>
              <a:srgbClr val="FFFFFF"/>
            </a:solidFill>
            <a:ln w="3834"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7EFC4907-49E6-4E43-B01A-172B88AA7D5A}"/>
                </a:ext>
              </a:extLst>
            </p:cNvPr>
            <p:cNvSpPr/>
            <p:nvPr/>
          </p:nvSpPr>
          <p:spPr>
            <a:xfrm>
              <a:off x="6297789" y="3766074"/>
              <a:ext cx="113582" cy="105804"/>
            </a:xfrm>
            <a:custGeom>
              <a:avLst/>
              <a:gdLst>
                <a:gd name="connsiteX0" fmla="*/ 75975 w 113582"/>
                <a:gd name="connsiteY0" fmla="*/ 105805 h 105804"/>
                <a:gd name="connsiteX1" fmla="*/ 71779 w 113582"/>
                <a:gd name="connsiteY1" fmla="*/ 105805 h 105804"/>
                <a:gd name="connsiteX2" fmla="*/ 15233 w 113582"/>
                <a:gd name="connsiteY2" fmla="*/ 67889 h 105804"/>
                <a:gd name="connsiteX3" fmla="*/ 1029 w 113582"/>
                <a:gd name="connsiteY3" fmla="*/ 38788 h 105804"/>
                <a:gd name="connsiteX4" fmla="*/ 6418 w 113582"/>
                <a:gd name="connsiteY4" fmla="*/ 10535 h 105804"/>
                <a:gd name="connsiteX5" fmla="*/ 38598 w 113582"/>
                <a:gd name="connsiteY5" fmla="*/ 141 h 105804"/>
                <a:gd name="connsiteX6" fmla="*/ 73473 w 113582"/>
                <a:gd name="connsiteY6" fmla="*/ 13460 h 105804"/>
                <a:gd name="connsiteX7" fmla="*/ 82057 w 113582"/>
                <a:gd name="connsiteY7" fmla="*/ 17309 h 105804"/>
                <a:gd name="connsiteX8" fmla="*/ 87254 w 113582"/>
                <a:gd name="connsiteY8" fmla="*/ 17694 h 105804"/>
                <a:gd name="connsiteX9" fmla="*/ 93797 w 113582"/>
                <a:gd name="connsiteY9" fmla="*/ 19311 h 105804"/>
                <a:gd name="connsiteX10" fmla="*/ 104190 w 113582"/>
                <a:gd name="connsiteY10" fmla="*/ 26625 h 105804"/>
                <a:gd name="connsiteX11" fmla="*/ 110696 w 113582"/>
                <a:gd name="connsiteY11" fmla="*/ 39135 h 105804"/>
                <a:gd name="connsiteX12" fmla="*/ 97762 w 113582"/>
                <a:gd name="connsiteY12" fmla="*/ 99800 h 105804"/>
                <a:gd name="connsiteX13" fmla="*/ 75975 w 113582"/>
                <a:gd name="connsiteY13" fmla="*/ 105805 h 105804"/>
                <a:gd name="connsiteX14" fmla="*/ 34403 w 113582"/>
                <a:gd name="connsiteY14" fmla="*/ 3683 h 105804"/>
                <a:gd name="connsiteX15" fmla="*/ 9344 w 113582"/>
                <a:gd name="connsiteY15" fmla="*/ 12921 h 105804"/>
                <a:gd name="connsiteX16" fmla="*/ 4801 w 113582"/>
                <a:gd name="connsiteY16" fmla="*/ 37865 h 105804"/>
                <a:gd name="connsiteX17" fmla="*/ 18351 w 113582"/>
                <a:gd name="connsiteY17" fmla="*/ 65464 h 105804"/>
                <a:gd name="connsiteX18" fmla="*/ 72241 w 113582"/>
                <a:gd name="connsiteY18" fmla="*/ 101802 h 105804"/>
                <a:gd name="connsiteX19" fmla="*/ 95068 w 113582"/>
                <a:gd name="connsiteY19" fmla="*/ 96913 h 105804"/>
                <a:gd name="connsiteX20" fmla="*/ 107001 w 113582"/>
                <a:gd name="connsiteY20" fmla="*/ 39982 h 105804"/>
                <a:gd name="connsiteX21" fmla="*/ 101227 w 113582"/>
                <a:gd name="connsiteY21" fmla="*/ 28780 h 105804"/>
                <a:gd name="connsiteX22" fmla="*/ 92373 w 113582"/>
                <a:gd name="connsiteY22" fmla="*/ 22583 h 105804"/>
                <a:gd name="connsiteX23" fmla="*/ 92373 w 113582"/>
                <a:gd name="connsiteY23" fmla="*/ 22583 h 105804"/>
                <a:gd name="connsiteX24" fmla="*/ 86753 w 113582"/>
                <a:gd name="connsiteY24" fmla="*/ 21197 h 105804"/>
                <a:gd name="connsiteX25" fmla="*/ 81865 w 113582"/>
                <a:gd name="connsiteY25" fmla="*/ 20851 h 105804"/>
                <a:gd name="connsiteX26" fmla="*/ 70971 w 113582"/>
                <a:gd name="connsiteY26" fmla="*/ 16270 h 105804"/>
                <a:gd name="connsiteX27" fmla="*/ 38290 w 113582"/>
                <a:gd name="connsiteY27" fmla="*/ 3837 h 105804"/>
                <a:gd name="connsiteX28" fmla="*/ 34403 w 113582"/>
                <a:gd name="connsiteY28" fmla="*/ 3683 h 1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3582" h="105804">
                  <a:moveTo>
                    <a:pt x="75975" y="105805"/>
                  </a:moveTo>
                  <a:cubicBezTo>
                    <a:pt x="73858" y="105805"/>
                    <a:pt x="72318" y="105805"/>
                    <a:pt x="71779" y="105805"/>
                  </a:cubicBezTo>
                  <a:cubicBezTo>
                    <a:pt x="46258" y="103880"/>
                    <a:pt x="26935" y="84133"/>
                    <a:pt x="15233" y="67889"/>
                  </a:cubicBezTo>
                  <a:cubicBezTo>
                    <a:pt x="8462" y="59321"/>
                    <a:pt x="3620" y="49397"/>
                    <a:pt x="1029" y="38788"/>
                  </a:cubicBezTo>
                  <a:cubicBezTo>
                    <a:pt x="-1396" y="27241"/>
                    <a:pt x="490" y="17386"/>
                    <a:pt x="6418" y="10535"/>
                  </a:cubicBezTo>
                  <a:cubicBezTo>
                    <a:pt x="13078" y="2836"/>
                    <a:pt x="24510" y="-782"/>
                    <a:pt x="38598" y="141"/>
                  </a:cubicBezTo>
                  <a:cubicBezTo>
                    <a:pt x="51320" y="865"/>
                    <a:pt x="63507" y="5519"/>
                    <a:pt x="73473" y="13460"/>
                  </a:cubicBezTo>
                  <a:cubicBezTo>
                    <a:pt x="77707" y="17001"/>
                    <a:pt x="78554" y="17040"/>
                    <a:pt x="82057" y="17309"/>
                  </a:cubicBezTo>
                  <a:cubicBezTo>
                    <a:pt x="83404" y="17309"/>
                    <a:pt x="85059" y="17309"/>
                    <a:pt x="87254" y="17694"/>
                  </a:cubicBezTo>
                  <a:cubicBezTo>
                    <a:pt x="89494" y="17964"/>
                    <a:pt x="91692" y="18506"/>
                    <a:pt x="93797" y="19311"/>
                  </a:cubicBezTo>
                  <a:cubicBezTo>
                    <a:pt x="97812" y="20855"/>
                    <a:pt x="101384" y="23368"/>
                    <a:pt x="104190" y="26625"/>
                  </a:cubicBezTo>
                  <a:cubicBezTo>
                    <a:pt x="107166" y="30320"/>
                    <a:pt x="109379" y="34573"/>
                    <a:pt x="110696" y="39135"/>
                  </a:cubicBezTo>
                  <a:cubicBezTo>
                    <a:pt x="117301" y="60225"/>
                    <a:pt x="112397" y="83236"/>
                    <a:pt x="97762" y="99800"/>
                  </a:cubicBezTo>
                  <a:cubicBezTo>
                    <a:pt x="92835" y="104958"/>
                    <a:pt x="82057" y="105805"/>
                    <a:pt x="75975" y="105805"/>
                  </a:cubicBezTo>
                  <a:close/>
                  <a:moveTo>
                    <a:pt x="34403" y="3683"/>
                  </a:moveTo>
                  <a:cubicBezTo>
                    <a:pt x="23355" y="3683"/>
                    <a:pt x="14579" y="6916"/>
                    <a:pt x="9344" y="12921"/>
                  </a:cubicBezTo>
                  <a:cubicBezTo>
                    <a:pt x="4109" y="18926"/>
                    <a:pt x="2607" y="27472"/>
                    <a:pt x="4801" y="37865"/>
                  </a:cubicBezTo>
                  <a:cubicBezTo>
                    <a:pt x="7284" y="47931"/>
                    <a:pt x="11903" y="57346"/>
                    <a:pt x="18351" y="65464"/>
                  </a:cubicBezTo>
                  <a:cubicBezTo>
                    <a:pt x="29591" y="80861"/>
                    <a:pt x="48029" y="100108"/>
                    <a:pt x="72241" y="101802"/>
                  </a:cubicBezTo>
                  <a:cubicBezTo>
                    <a:pt x="80556" y="102456"/>
                    <a:pt x="91218" y="101186"/>
                    <a:pt x="95068" y="96913"/>
                  </a:cubicBezTo>
                  <a:cubicBezTo>
                    <a:pt x="108717" y="81323"/>
                    <a:pt x="113240" y="59740"/>
                    <a:pt x="107001" y="39982"/>
                  </a:cubicBezTo>
                  <a:cubicBezTo>
                    <a:pt x="105827" y="35905"/>
                    <a:pt x="103863" y="32102"/>
                    <a:pt x="101227" y="28780"/>
                  </a:cubicBezTo>
                  <a:cubicBezTo>
                    <a:pt x="98832" y="26013"/>
                    <a:pt x="95791" y="23884"/>
                    <a:pt x="92373" y="22583"/>
                  </a:cubicBezTo>
                  <a:lnTo>
                    <a:pt x="92373" y="22583"/>
                  </a:lnTo>
                  <a:cubicBezTo>
                    <a:pt x="90564" y="21890"/>
                    <a:pt x="88678" y="21428"/>
                    <a:pt x="86753" y="21197"/>
                  </a:cubicBezTo>
                  <a:cubicBezTo>
                    <a:pt x="84675" y="20966"/>
                    <a:pt x="83135" y="20889"/>
                    <a:pt x="81865" y="20851"/>
                  </a:cubicBezTo>
                  <a:cubicBezTo>
                    <a:pt x="77738" y="20993"/>
                    <a:pt x="73754" y="19319"/>
                    <a:pt x="70971" y="16270"/>
                  </a:cubicBezTo>
                  <a:cubicBezTo>
                    <a:pt x="61613" y="8868"/>
                    <a:pt x="50200" y="4530"/>
                    <a:pt x="38290" y="3837"/>
                  </a:cubicBezTo>
                  <a:cubicBezTo>
                    <a:pt x="36982" y="3721"/>
                    <a:pt x="35673" y="3683"/>
                    <a:pt x="34403" y="3683"/>
                  </a:cubicBezTo>
                  <a:close/>
                </a:path>
              </a:pathLst>
            </a:custGeom>
            <a:solidFill>
              <a:srgbClr val="231F20"/>
            </a:solidFill>
            <a:ln w="3834"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C4707AA4-29B0-4635-8B87-F77E0D711085}"/>
                </a:ext>
              </a:extLst>
            </p:cNvPr>
            <p:cNvSpPr/>
            <p:nvPr/>
          </p:nvSpPr>
          <p:spPr>
            <a:xfrm>
              <a:off x="6307206" y="3803516"/>
              <a:ext cx="80146" cy="137280"/>
            </a:xfrm>
            <a:custGeom>
              <a:avLst/>
              <a:gdLst>
                <a:gd name="connsiteX0" fmla="*/ 22061 w 80146"/>
                <a:gd name="connsiteY0" fmla="*/ 86455 h 137280"/>
                <a:gd name="connsiteX1" fmla="*/ 22061 w 80146"/>
                <a:gd name="connsiteY1" fmla="*/ 122254 h 137280"/>
                <a:gd name="connsiteX2" fmla="*/ 53856 w 80146"/>
                <a:gd name="connsiteY2" fmla="*/ 135996 h 137280"/>
                <a:gd name="connsiteX3" fmla="*/ 80147 w 80146"/>
                <a:gd name="connsiteY3" fmla="*/ 113208 h 137280"/>
                <a:gd name="connsiteX4" fmla="*/ 79069 w 80146"/>
                <a:gd name="connsiteY4" fmla="*/ 46962 h 137280"/>
                <a:gd name="connsiteX5" fmla="*/ 66212 w 80146"/>
                <a:gd name="connsiteY5" fmla="*/ 0 h 137280"/>
                <a:gd name="connsiteX6" fmla="*/ 5201 w 80146"/>
                <a:gd name="connsiteY6" fmla="*/ 9200 h 137280"/>
                <a:gd name="connsiteX7" fmla="*/ 543 w 80146"/>
                <a:gd name="connsiteY7" fmla="*/ 68864 h 137280"/>
                <a:gd name="connsiteX8" fmla="*/ 22061 w 80146"/>
                <a:gd name="connsiteY8" fmla="*/ 86455 h 1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146" h="137280">
                  <a:moveTo>
                    <a:pt x="22061" y="86455"/>
                  </a:moveTo>
                  <a:lnTo>
                    <a:pt x="22061" y="122254"/>
                  </a:lnTo>
                  <a:cubicBezTo>
                    <a:pt x="27692" y="134183"/>
                    <a:pt x="41311" y="140069"/>
                    <a:pt x="53856" y="135996"/>
                  </a:cubicBezTo>
                  <a:cubicBezTo>
                    <a:pt x="77260" y="130030"/>
                    <a:pt x="80147" y="113208"/>
                    <a:pt x="80147" y="113208"/>
                  </a:cubicBezTo>
                  <a:lnTo>
                    <a:pt x="79069" y="46962"/>
                  </a:lnTo>
                  <a:cubicBezTo>
                    <a:pt x="79069" y="46962"/>
                    <a:pt x="61555" y="37877"/>
                    <a:pt x="66212" y="0"/>
                  </a:cubicBezTo>
                  <a:cubicBezTo>
                    <a:pt x="47077" y="8511"/>
                    <a:pt x="25995" y="11690"/>
                    <a:pt x="5201" y="9200"/>
                  </a:cubicBezTo>
                  <a:cubicBezTo>
                    <a:pt x="5201" y="9200"/>
                    <a:pt x="-1997" y="50618"/>
                    <a:pt x="543" y="68864"/>
                  </a:cubicBezTo>
                  <a:cubicBezTo>
                    <a:pt x="3084" y="87110"/>
                    <a:pt x="21714" y="86186"/>
                    <a:pt x="22061" y="86455"/>
                  </a:cubicBezTo>
                  <a:close/>
                </a:path>
              </a:pathLst>
            </a:custGeom>
            <a:solidFill>
              <a:srgbClr val="FFFFFF"/>
            </a:solidFill>
            <a:ln w="3834"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BA641E73-51FF-4891-B5AC-A26A0A21C863}"/>
                </a:ext>
              </a:extLst>
            </p:cNvPr>
            <p:cNvSpPr/>
            <p:nvPr/>
          </p:nvSpPr>
          <p:spPr>
            <a:xfrm>
              <a:off x="6305547" y="3801548"/>
              <a:ext cx="83729" cy="141004"/>
            </a:xfrm>
            <a:custGeom>
              <a:avLst/>
              <a:gdLst>
                <a:gd name="connsiteX0" fmla="*/ 47084 w 83729"/>
                <a:gd name="connsiteY0" fmla="*/ 141005 h 141004"/>
                <a:gd name="connsiteX1" fmla="*/ 21948 w 83729"/>
                <a:gd name="connsiteY1" fmla="*/ 124953 h 141004"/>
                <a:gd name="connsiteX2" fmla="*/ 21948 w 83729"/>
                <a:gd name="connsiteY2" fmla="*/ 124222 h 141004"/>
                <a:gd name="connsiteX3" fmla="*/ 21948 w 83729"/>
                <a:gd name="connsiteY3" fmla="*/ 90156 h 141004"/>
                <a:gd name="connsiteX4" fmla="*/ 546 w 83729"/>
                <a:gd name="connsiteY4" fmla="*/ 70909 h 141004"/>
                <a:gd name="connsiteX5" fmla="*/ 5204 w 83729"/>
                <a:gd name="connsiteY5" fmla="*/ 10667 h 141004"/>
                <a:gd name="connsiteX6" fmla="*/ 7321 w 83729"/>
                <a:gd name="connsiteY6" fmla="*/ 9089 h 141004"/>
                <a:gd name="connsiteX7" fmla="*/ 66985 w 83729"/>
                <a:gd name="connsiteY7" fmla="*/ 197 h 141004"/>
                <a:gd name="connsiteX8" fmla="*/ 69607 w 83729"/>
                <a:gd name="connsiteY8" fmla="*/ 1106 h 141004"/>
                <a:gd name="connsiteX9" fmla="*/ 69795 w 83729"/>
                <a:gd name="connsiteY9" fmla="*/ 2160 h 141004"/>
                <a:gd name="connsiteX10" fmla="*/ 81613 w 83729"/>
                <a:gd name="connsiteY10" fmla="*/ 47159 h 141004"/>
                <a:gd name="connsiteX11" fmla="*/ 82652 w 83729"/>
                <a:gd name="connsiteY11" fmla="*/ 48853 h 141004"/>
                <a:gd name="connsiteX12" fmla="*/ 83730 w 83729"/>
                <a:gd name="connsiteY12" fmla="*/ 115099 h 141004"/>
                <a:gd name="connsiteX13" fmla="*/ 55976 w 83729"/>
                <a:gd name="connsiteY13" fmla="*/ 139773 h 141004"/>
                <a:gd name="connsiteX14" fmla="*/ 47084 w 83729"/>
                <a:gd name="connsiteY14" fmla="*/ 141005 h 141004"/>
                <a:gd name="connsiteX15" fmla="*/ 25644 w 83729"/>
                <a:gd name="connsiteY15" fmla="*/ 123799 h 141004"/>
                <a:gd name="connsiteX16" fmla="*/ 55014 w 83729"/>
                <a:gd name="connsiteY16" fmla="*/ 136078 h 141004"/>
                <a:gd name="connsiteX17" fmla="*/ 79880 w 83729"/>
                <a:gd name="connsiteY17" fmla="*/ 114830 h 141004"/>
                <a:gd name="connsiteX18" fmla="*/ 78841 w 83729"/>
                <a:gd name="connsiteY18" fmla="*/ 50007 h 141004"/>
                <a:gd name="connsiteX19" fmla="*/ 65599 w 83729"/>
                <a:gd name="connsiteY19" fmla="*/ 5124 h 141004"/>
                <a:gd name="connsiteX20" fmla="*/ 8553 w 83729"/>
                <a:gd name="connsiteY20" fmla="*/ 13285 h 141004"/>
                <a:gd name="connsiteX21" fmla="*/ 4203 w 83729"/>
                <a:gd name="connsiteY21" fmla="*/ 70563 h 141004"/>
                <a:gd name="connsiteX22" fmla="*/ 23219 w 83729"/>
                <a:gd name="connsiteY22" fmla="*/ 86422 h 141004"/>
                <a:gd name="connsiteX23" fmla="*/ 24912 w 83729"/>
                <a:gd name="connsiteY23" fmla="*/ 86922 h 141004"/>
                <a:gd name="connsiteX24" fmla="*/ 25644 w 83729"/>
                <a:gd name="connsiteY24" fmla="*/ 88423 h 14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3729" h="141004">
                  <a:moveTo>
                    <a:pt x="47084" y="141005"/>
                  </a:moveTo>
                  <a:cubicBezTo>
                    <a:pt x="36329" y="140890"/>
                    <a:pt x="26575" y="134661"/>
                    <a:pt x="21948" y="124953"/>
                  </a:cubicBezTo>
                  <a:cubicBezTo>
                    <a:pt x="21894" y="124711"/>
                    <a:pt x="21894" y="124465"/>
                    <a:pt x="21948" y="124222"/>
                  </a:cubicBezTo>
                  <a:lnTo>
                    <a:pt x="21948" y="90156"/>
                  </a:lnTo>
                  <a:cubicBezTo>
                    <a:pt x="9631" y="88693"/>
                    <a:pt x="2047" y="81957"/>
                    <a:pt x="546" y="70909"/>
                  </a:cubicBezTo>
                  <a:cubicBezTo>
                    <a:pt x="-1956" y="52586"/>
                    <a:pt x="4934" y="12361"/>
                    <a:pt x="5204" y="10667"/>
                  </a:cubicBezTo>
                  <a:cubicBezTo>
                    <a:pt x="5381" y="9663"/>
                    <a:pt x="6309" y="8974"/>
                    <a:pt x="7321" y="9089"/>
                  </a:cubicBezTo>
                  <a:cubicBezTo>
                    <a:pt x="27645" y="11483"/>
                    <a:pt x="48243" y="8412"/>
                    <a:pt x="66985" y="197"/>
                  </a:cubicBezTo>
                  <a:cubicBezTo>
                    <a:pt x="67959" y="-276"/>
                    <a:pt x="69137" y="132"/>
                    <a:pt x="69607" y="1106"/>
                  </a:cubicBezTo>
                  <a:cubicBezTo>
                    <a:pt x="69768" y="1433"/>
                    <a:pt x="69830" y="1799"/>
                    <a:pt x="69795" y="2160"/>
                  </a:cubicBezTo>
                  <a:cubicBezTo>
                    <a:pt x="65369" y="37998"/>
                    <a:pt x="81343" y="47082"/>
                    <a:pt x="81613" y="47159"/>
                  </a:cubicBezTo>
                  <a:cubicBezTo>
                    <a:pt x="82236" y="47498"/>
                    <a:pt x="82629" y="48144"/>
                    <a:pt x="82652" y="48853"/>
                  </a:cubicBezTo>
                  <a:lnTo>
                    <a:pt x="83730" y="115099"/>
                  </a:lnTo>
                  <a:cubicBezTo>
                    <a:pt x="83730" y="116177"/>
                    <a:pt x="80342" y="133576"/>
                    <a:pt x="55976" y="139773"/>
                  </a:cubicBezTo>
                  <a:cubicBezTo>
                    <a:pt x="53078" y="140562"/>
                    <a:pt x="50091" y="140978"/>
                    <a:pt x="47084" y="141005"/>
                  </a:cubicBezTo>
                  <a:close/>
                  <a:moveTo>
                    <a:pt x="25644" y="123799"/>
                  </a:moveTo>
                  <a:cubicBezTo>
                    <a:pt x="26837" y="126339"/>
                    <a:pt x="34921" y="141197"/>
                    <a:pt x="55014" y="136078"/>
                  </a:cubicBezTo>
                  <a:cubicBezTo>
                    <a:pt x="76993" y="130496"/>
                    <a:pt x="79880" y="115022"/>
                    <a:pt x="79880" y="114830"/>
                  </a:cubicBezTo>
                  <a:lnTo>
                    <a:pt x="78841" y="50007"/>
                  </a:lnTo>
                  <a:cubicBezTo>
                    <a:pt x="74992" y="47428"/>
                    <a:pt x="62674" y="36381"/>
                    <a:pt x="65599" y="5124"/>
                  </a:cubicBezTo>
                  <a:cubicBezTo>
                    <a:pt x="47531" y="12446"/>
                    <a:pt x="27949" y="15248"/>
                    <a:pt x="8553" y="13285"/>
                  </a:cubicBezTo>
                  <a:cubicBezTo>
                    <a:pt x="7244" y="21369"/>
                    <a:pt x="2047" y="54934"/>
                    <a:pt x="4203" y="70563"/>
                  </a:cubicBezTo>
                  <a:cubicBezTo>
                    <a:pt x="5512" y="79955"/>
                    <a:pt x="12094" y="85421"/>
                    <a:pt x="23219" y="86422"/>
                  </a:cubicBezTo>
                  <a:cubicBezTo>
                    <a:pt x="23823" y="86406"/>
                    <a:pt x="24416" y="86580"/>
                    <a:pt x="24912" y="86922"/>
                  </a:cubicBezTo>
                  <a:cubicBezTo>
                    <a:pt x="25378" y="87280"/>
                    <a:pt x="25648" y="87838"/>
                    <a:pt x="25644" y="88423"/>
                  </a:cubicBezTo>
                  <a:close/>
                </a:path>
              </a:pathLst>
            </a:custGeom>
            <a:solidFill>
              <a:srgbClr val="231F20"/>
            </a:solidFill>
            <a:ln w="3834"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CB81698E-0EE6-446B-9D4D-317BE0045E71}"/>
                </a:ext>
              </a:extLst>
            </p:cNvPr>
            <p:cNvSpPr/>
            <p:nvPr/>
          </p:nvSpPr>
          <p:spPr>
            <a:xfrm>
              <a:off x="6372494" y="3836000"/>
              <a:ext cx="27951" cy="32441"/>
            </a:xfrm>
            <a:custGeom>
              <a:avLst/>
              <a:gdLst>
                <a:gd name="connsiteX0" fmla="*/ 0 w 27951"/>
                <a:gd name="connsiteY0" fmla="*/ 13476 h 32441"/>
                <a:gd name="connsiteX1" fmla="*/ 5120 w 27951"/>
                <a:gd name="connsiteY1" fmla="*/ 5200 h 32441"/>
                <a:gd name="connsiteX2" fmla="*/ 13280 w 27951"/>
                <a:gd name="connsiteY2" fmla="*/ 966 h 32441"/>
                <a:gd name="connsiteX3" fmla="*/ 18246 w 27951"/>
                <a:gd name="connsiteY3" fmla="*/ 4 h 32441"/>
                <a:gd name="connsiteX4" fmla="*/ 21595 w 27951"/>
                <a:gd name="connsiteY4" fmla="*/ 1197 h 32441"/>
                <a:gd name="connsiteX5" fmla="*/ 27330 w 27951"/>
                <a:gd name="connsiteY5" fmla="*/ 7086 h 32441"/>
                <a:gd name="connsiteX6" fmla="*/ 27715 w 27951"/>
                <a:gd name="connsiteY6" fmla="*/ 13784 h 32441"/>
                <a:gd name="connsiteX7" fmla="*/ 25983 w 27951"/>
                <a:gd name="connsiteY7" fmla="*/ 20944 h 32441"/>
                <a:gd name="connsiteX8" fmla="*/ 1763 w 27951"/>
                <a:gd name="connsiteY8" fmla="*/ 31041 h 32441"/>
                <a:gd name="connsiteX9" fmla="*/ 1463 w 27951"/>
                <a:gd name="connsiteY9" fmla="*/ 30914 h 3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51" h="32441">
                  <a:moveTo>
                    <a:pt x="0" y="13476"/>
                  </a:moveTo>
                  <a:cubicBezTo>
                    <a:pt x="781" y="10243"/>
                    <a:pt x="2575" y="7344"/>
                    <a:pt x="5120" y="5200"/>
                  </a:cubicBezTo>
                  <a:cubicBezTo>
                    <a:pt x="7587" y="3349"/>
                    <a:pt x="10343" y="1917"/>
                    <a:pt x="13280" y="966"/>
                  </a:cubicBezTo>
                  <a:cubicBezTo>
                    <a:pt x="14847" y="289"/>
                    <a:pt x="16541" y="-39"/>
                    <a:pt x="18246" y="4"/>
                  </a:cubicBezTo>
                  <a:cubicBezTo>
                    <a:pt x="19428" y="185"/>
                    <a:pt x="20563" y="589"/>
                    <a:pt x="21595" y="1197"/>
                  </a:cubicBezTo>
                  <a:cubicBezTo>
                    <a:pt x="24139" y="2425"/>
                    <a:pt x="26171" y="4511"/>
                    <a:pt x="27330" y="7086"/>
                  </a:cubicBezTo>
                  <a:cubicBezTo>
                    <a:pt x="27996" y="9254"/>
                    <a:pt x="28131" y="11552"/>
                    <a:pt x="27715" y="13784"/>
                  </a:cubicBezTo>
                  <a:cubicBezTo>
                    <a:pt x="27449" y="16236"/>
                    <a:pt x="26868" y="18642"/>
                    <a:pt x="25983" y="20944"/>
                  </a:cubicBezTo>
                  <a:cubicBezTo>
                    <a:pt x="22083" y="30421"/>
                    <a:pt x="11240" y="34940"/>
                    <a:pt x="1763" y="31041"/>
                  </a:cubicBezTo>
                  <a:cubicBezTo>
                    <a:pt x="1663" y="30998"/>
                    <a:pt x="1563" y="30956"/>
                    <a:pt x="1463" y="30914"/>
                  </a:cubicBezTo>
                </a:path>
              </a:pathLst>
            </a:custGeom>
            <a:solidFill>
              <a:srgbClr val="FFFFFF"/>
            </a:solidFill>
            <a:ln w="3834"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7B771040-FF55-450B-AF4A-86E5214E758D}"/>
                </a:ext>
              </a:extLst>
            </p:cNvPr>
            <p:cNvSpPr/>
            <p:nvPr/>
          </p:nvSpPr>
          <p:spPr>
            <a:xfrm>
              <a:off x="6370489" y="3833905"/>
              <a:ext cx="31806" cy="36434"/>
            </a:xfrm>
            <a:custGeom>
              <a:avLst/>
              <a:gdLst>
                <a:gd name="connsiteX0" fmla="*/ 10819 w 31806"/>
                <a:gd name="connsiteY0" fmla="*/ 36434 h 36434"/>
                <a:gd name="connsiteX1" fmla="*/ 2697 w 31806"/>
                <a:gd name="connsiteY1" fmla="*/ 34779 h 36434"/>
                <a:gd name="connsiteX2" fmla="*/ 1681 w 31806"/>
                <a:gd name="connsiteY2" fmla="*/ 32312 h 36434"/>
                <a:gd name="connsiteX3" fmla="*/ 1697 w 31806"/>
                <a:gd name="connsiteY3" fmla="*/ 32277 h 36434"/>
                <a:gd name="connsiteX4" fmla="*/ 4226 w 31806"/>
                <a:gd name="connsiteY4" fmla="*/ 31273 h 36434"/>
                <a:gd name="connsiteX5" fmla="*/ 4237 w 31806"/>
                <a:gd name="connsiteY5" fmla="*/ 31276 h 36434"/>
                <a:gd name="connsiteX6" fmla="*/ 17094 w 31806"/>
                <a:gd name="connsiteY6" fmla="*/ 31276 h 36434"/>
                <a:gd name="connsiteX7" fmla="*/ 26217 w 31806"/>
                <a:gd name="connsiteY7" fmla="*/ 22192 h 36434"/>
                <a:gd name="connsiteX8" fmla="*/ 27795 w 31806"/>
                <a:gd name="connsiteY8" fmla="*/ 15533 h 36434"/>
                <a:gd name="connsiteX9" fmla="*/ 27525 w 31806"/>
                <a:gd name="connsiteY9" fmla="*/ 9720 h 36434"/>
                <a:gd name="connsiteX10" fmla="*/ 22675 w 31806"/>
                <a:gd name="connsiteY10" fmla="*/ 4870 h 36434"/>
                <a:gd name="connsiteX11" fmla="*/ 20019 w 31806"/>
                <a:gd name="connsiteY11" fmla="*/ 3908 h 36434"/>
                <a:gd name="connsiteX12" fmla="*/ 15977 w 31806"/>
                <a:gd name="connsiteY12" fmla="*/ 4755 h 36434"/>
                <a:gd name="connsiteX13" fmla="*/ 8279 w 31806"/>
                <a:gd name="connsiteY13" fmla="*/ 8604 h 36434"/>
                <a:gd name="connsiteX14" fmla="*/ 3814 w 31806"/>
                <a:gd name="connsiteY14" fmla="*/ 15802 h 36434"/>
                <a:gd name="connsiteX15" fmla="*/ 1520 w 31806"/>
                <a:gd name="connsiteY15" fmla="*/ 17269 h 36434"/>
                <a:gd name="connsiteX16" fmla="*/ 1504 w 31806"/>
                <a:gd name="connsiteY16" fmla="*/ 17265 h 36434"/>
                <a:gd name="connsiteX17" fmla="*/ 41 w 31806"/>
                <a:gd name="connsiteY17" fmla="*/ 14955 h 36434"/>
                <a:gd name="connsiteX18" fmla="*/ 5815 w 31806"/>
                <a:gd name="connsiteY18" fmla="*/ 5640 h 36434"/>
                <a:gd name="connsiteX19" fmla="*/ 14553 w 31806"/>
                <a:gd name="connsiteY19" fmla="*/ 1059 h 36434"/>
                <a:gd name="connsiteX20" fmla="*/ 20366 w 31806"/>
                <a:gd name="connsiteY20" fmla="*/ 20 h 36434"/>
                <a:gd name="connsiteX21" fmla="*/ 24446 w 31806"/>
                <a:gd name="connsiteY21" fmla="*/ 1406 h 36434"/>
                <a:gd name="connsiteX22" fmla="*/ 31067 w 31806"/>
                <a:gd name="connsiteY22" fmla="*/ 8296 h 36434"/>
                <a:gd name="connsiteX23" fmla="*/ 31529 w 31806"/>
                <a:gd name="connsiteY23" fmla="*/ 15995 h 36434"/>
                <a:gd name="connsiteX24" fmla="*/ 29681 w 31806"/>
                <a:gd name="connsiteY24" fmla="*/ 23693 h 36434"/>
                <a:gd name="connsiteX25" fmla="*/ 10742 w 31806"/>
                <a:gd name="connsiteY25" fmla="*/ 36357 h 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806" h="36434">
                  <a:moveTo>
                    <a:pt x="10819" y="36434"/>
                  </a:moveTo>
                  <a:cubicBezTo>
                    <a:pt x="8029" y="36442"/>
                    <a:pt x="5265" y="35880"/>
                    <a:pt x="2697" y="34779"/>
                  </a:cubicBezTo>
                  <a:cubicBezTo>
                    <a:pt x="1735" y="34379"/>
                    <a:pt x="1281" y="33274"/>
                    <a:pt x="1681" y="32312"/>
                  </a:cubicBezTo>
                  <a:cubicBezTo>
                    <a:pt x="1685" y="32300"/>
                    <a:pt x="1693" y="32289"/>
                    <a:pt x="1697" y="32277"/>
                  </a:cubicBezTo>
                  <a:cubicBezTo>
                    <a:pt x="2116" y="31299"/>
                    <a:pt x="3248" y="30849"/>
                    <a:pt x="4226" y="31273"/>
                  </a:cubicBezTo>
                  <a:cubicBezTo>
                    <a:pt x="4229" y="31273"/>
                    <a:pt x="4233" y="31276"/>
                    <a:pt x="4237" y="31276"/>
                  </a:cubicBezTo>
                  <a:cubicBezTo>
                    <a:pt x="8364" y="32932"/>
                    <a:pt x="12967" y="32932"/>
                    <a:pt x="17094" y="31276"/>
                  </a:cubicBezTo>
                  <a:cubicBezTo>
                    <a:pt x="21209" y="29560"/>
                    <a:pt x="24485" y="26299"/>
                    <a:pt x="26217" y="22192"/>
                  </a:cubicBezTo>
                  <a:cubicBezTo>
                    <a:pt x="27029" y="20052"/>
                    <a:pt x="27560" y="17811"/>
                    <a:pt x="27795" y="15533"/>
                  </a:cubicBezTo>
                  <a:cubicBezTo>
                    <a:pt x="28172" y="13600"/>
                    <a:pt x="28080" y="11606"/>
                    <a:pt x="27525" y="9720"/>
                  </a:cubicBezTo>
                  <a:cubicBezTo>
                    <a:pt x="26517" y="7592"/>
                    <a:pt x="24804" y="5879"/>
                    <a:pt x="22675" y="4870"/>
                  </a:cubicBezTo>
                  <a:cubicBezTo>
                    <a:pt x="21863" y="4377"/>
                    <a:pt x="20958" y="4050"/>
                    <a:pt x="20019" y="3908"/>
                  </a:cubicBezTo>
                  <a:cubicBezTo>
                    <a:pt x="18630" y="3912"/>
                    <a:pt x="17252" y="4200"/>
                    <a:pt x="15977" y="4755"/>
                  </a:cubicBezTo>
                  <a:cubicBezTo>
                    <a:pt x="13206" y="5578"/>
                    <a:pt x="10600" y="6879"/>
                    <a:pt x="8279" y="8604"/>
                  </a:cubicBezTo>
                  <a:cubicBezTo>
                    <a:pt x="6046" y="10452"/>
                    <a:pt x="4476" y="12981"/>
                    <a:pt x="3814" y="15802"/>
                  </a:cubicBezTo>
                  <a:cubicBezTo>
                    <a:pt x="3587" y="16841"/>
                    <a:pt x="2559" y="17496"/>
                    <a:pt x="1520" y="17269"/>
                  </a:cubicBezTo>
                  <a:cubicBezTo>
                    <a:pt x="1516" y="17269"/>
                    <a:pt x="1508" y="17265"/>
                    <a:pt x="1504" y="17265"/>
                  </a:cubicBezTo>
                  <a:cubicBezTo>
                    <a:pt x="473" y="17019"/>
                    <a:pt x="-174" y="15995"/>
                    <a:pt x="41" y="14955"/>
                  </a:cubicBezTo>
                  <a:cubicBezTo>
                    <a:pt x="908" y="11306"/>
                    <a:pt x="2932" y="8038"/>
                    <a:pt x="5815" y="5640"/>
                  </a:cubicBezTo>
                  <a:cubicBezTo>
                    <a:pt x="8441" y="3619"/>
                    <a:pt x="11397" y="2068"/>
                    <a:pt x="14553" y="1059"/>
                  </a:cubicBezTo>
                  <a:cubicBezTo>
                    <a:pt x="16382" y="266"/>
                    <a:pt x="18372" y="-92"/>
                    <a:pt x="20366" y="20"/>
                  </a:cubicBezTo>
                  <a:cubicBezTo>
                    <a:pt x="21801" y="216"/>
                    <a:pt x="23187" y="686"/>
                    <a:pt x="24446" y="1406"/>
                  </a:cubicBezTo>
                  <a:cubicBezTo>
                    <a:pt x="27414" y="2826"/>
                    <a:pt x="29766" y="5274"/>
                    <a:pt x="31067" y="8296"/>
                  </a:cubicBezTo>
                  <a:cubicBezTo>
                    <a:pt x="31860" y="10783"/>
                    <a:pt x="32018" y="13431"/>
                    <a:pt x="31529" y="15995"/>
                  </a:cubicBezTo>
                  <a:cubicBezTo>
                    <a:pt x="31271" y="18635"/>
                    <a:pt x="30651" y="21226"/>
                    <a:pt x="29681" y="23693"/>
                  </a:cubicBezTo>
                  <a:cubicBezTo>
                    <a:pt x="26532" y="31376"/>
                    <a:pt x="19045" y="36381"/>
                    <a:pt x="10742" y="36357"/>
                  </a:cubicBezTo>
                  <a:close/>
                </a:path>
              </a:pathLst>
            </a:custGeom>
            <a:solidFill>
              <a:srgbClr val="231F20"/>
            </a:solidFill>
            <a:ln w="3834"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4588792C-0767-46BF-8206-84A4608ED6DF}"/>
                </a:ext>
              </a:extLst>
            </p:cNvPr>
            <p:cNvSpPr/>
            <p:nvPr/>
          </p:nvSpPr>
          <p:spPr>
            <a:xfrm>
              <a:off x="6328091" y="3836389"/>
              <a:ext cx="11491" cy="23256"/>
            </a:xfrm>
            <a:custGeom>
              <a:avLst/>
              <a:gdLst>
                <a:gd name="connsiteX0" fmla="*/ 10299 w 11491"/>
                <a:gd name="connsiteY0" fmla="*/ 0 h 23256"/>
                <a:gd name="connsiteX1" fmla="*/ 406 w 11491"/>
                <a:gd name="connsiteY1" fmla="*/ 21364 h 23256"/>
                <a:gd name="connsiteX2" fmla="*/ 11492 w 11491"/>
                <a:gd name="connsiteY2" fmla="*/ 22672 h 23256"/>
              </a:gdLst>
              <a:ahLst/>
              <a:cxnLst>
                <a:cxn ang="0">
                  <a:pos x="connsiteX0" y="connsiteY0"/>
                </a:cxn>
                <a:cxn ang="0">
                  <a:pos x="connsiteX1" y="connsiteY1"/>
                </a:cxn>
                <a:cxn ang="0">
                  <a:pos x="connsiteX2" y="connsiteY2"/>
                </a:cxn>
              </a:cxnLst>
              <a:rect l="l" t="t" r="r" b="b"/>
              <a:pathLst>
                <a:path w="11491" h="23256">
                  <a:moveTo>
                    <a:pt x="10299" y="0"/>
                  </a:moveTo>
                  <a:cubicBezTo>
                    <a:pt x="10299" y="0"/>
                    <a:pt x="-2404" y="18092"/>
                    <a:pt x="406" y="21364"/>
                  </a:cubicBezTo>
                  <a:cubicBezTo>
                    <a:pt x="3216" y="24636"/>
                    <a:pt x="11492" y="22672"/>
                    <a:pt x="11492" y="22672"/>
                  </a:cubicBezTo>
                </a:path>
              </a:pathLst>
            </a:custGeom>
            <a:solidFill>
              <a:srgbClr val="FFFFFF"/>
            </a:solidFill>
            <a:ln w="3834"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3C4D7E40-3B2F-4582-A351-D527774A261F}"/>
                </a:ext>
              </a:extLst>
            </p:cNvPr>
            <p:cNvSpPr/>
            <p:nvPr/>
          </p:nvSpPr>
          <p:spPr>
            <a:xfrm>
              <a:off x="6326097" y="3834635"/>
              <a:ext cx="15326" cy="27131"/>
            </a:xfrm>
            <a:custGeom>
              <a:avLst/>
              <a:gdLst>
                <a:gd name="connsiteX0" fmla="*/ 8520 w 15326"/>
                <a:gd name="connsiteY0" fmla="*/ 27082 h 27131"/>
                <a:gd name="connsiteX1" fmla="*/ 821 w 15326"/>
                <a:gd name="connsiteY1" fmla="*/ 24503 h 27131"/>
                <a:gd name="connsiteX2" fmla="*/ 10560 w 15326"/>
                <a:gd name="connsiteY2" fmla="*/ 791 h 27131"/>
                <a:gd name="connsiteX3" fmla="*/ 13254 w 15326"/>
                <a:gd name="connsiteY3" fmla="*/ 329 h 27131"/>
                <a:gd name="connsiteX4" fmla="*/ 13728 w 15326"/>
                <a:gd name="connsiteY4" fmla="*/ 3008 h 27131"/>
                <a:gd name="connsiteX5" fmla="*/ 13716 w 15326"/>
                <a:gd name="connsiteY5" fmla="*/ 3024 h 27131"/>
                <a:gd name="connsiteX6" fmla="*/ 3785 w 15326"/>
                <a:gd name="connsiteY6" fmla="*/ 22270 h 27131"/>
                <a:gd name="connsiteX7" fmla="*/ 12908 w 15326"/>
                <a:gd name="connsiteY7" fmla="*/ 22886 h 27131"/>
                <a:gd name="connsiteX8" fmla="*/ 15275 w 15326"/>
                <a:gd name="connsiteY8" fmla="*/ 24368 h 27131"/>
                <a:gd name="connsiteX9" fmla="*/ 13793 w 15326"/>
                <a:gd name="connsiteY9" fmla="*/ 26735 h 27131"/>
                <a:gd name="connsiteX10" fmla="*/ 8520 w 15326"/>
                <a:gd name="connsiteY10" fmla="*/ 27082 h 27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26" h="27131">
                  <a:moveTo>
                    <a:pt x="8520" y="27082"/>
                  </a:moveTo>
                  <a:cubicBezTo>
                    <a:pt x="5702" y="27367"/>
                    <a:pt x="2896" y="26427"/>
                    <a:pt x="821" y="24503"/>
                  </a:cubicBezTo>
                  <a:cubicBezTo>
                    <a:pt x="-2374" y="20884"/>
                    <a:pt x="4363" y="9606"/>
                    <a:pt x="10560" y="791"/>
                  </a:cubicBezTo>
                  <a:cubicBezTo>
                    <a:pt x="11195" y="-48"/>
                    <a:pt x="12373" y="-248"/>
                    <a:pt x="13254" y="329"/>
                  </a:cubicBezTo>
                  <a:cubicBezTo>
                    <a:pt x="14124" y="937"/>
                    <a:pt x="14336" y="2138"/>
                    <a:pt x="13728" y="3008"/>
                  </a:cubicBezTo>
                  <a:cubicBezTo>
                    <a:pt x="13724" y="3016"/>
                    <a:pt x="13720" y="3020"/>
                    <a:pt x="13716" y="3024"/>
                  </a:cubicBezTo>
                  <a:cubicBezTo>
                    <a:pt x="7827" y="11377"/>
                    <a:pt x="3208" y="20307"/>
                    <a:pt x="3785" y="22270"/>
                  </a:cubicBezTo>
                  <a:cubicBezTo>
                    <a:pt x="5286" y="23925"/>
                    <a:pt x="10598" y="23425"/>
                    <a:pt x="12908" y="22886"/>
                  </a:cubicBezTo>
                  <a:cubicBezTo>
                    <a:pt x="13970" y="22640"/>
                    <a:pt x="15029" y="23306"/>
                    <a:pt x="15275" y="24368"/>
                  </a:cubicBezTo>
                  <a:cubicBezTo>
                    <a:pt x="15522" y="25430"/>
                    <a:pt x="14856" y="26489"/>
                    <a:pt x="13793" y="26735"/>
                  </a:cubicBezTo>
                  <a:cubicBezTo>
                    <a:pt x="12053" y="27032"/>
                    <a:pt x="10287" y="27147"/>
                    <a:pt x="8520" y="27082"/>
                  </a:cubicBezTo>
                  <a:close/>
                </a:path>
              </a:pathLst>
            </a:custGeom>
            <a:solidFill>
              <a:srgbClr val="231F20"/>
            </a:solidFill>
            <a:ln w="3834"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5A30B6AA-1320-4F0E-B680-E7B0E284FADB}"/>
                </a:ext>
              </a:extLst>
            </p:cNvPr>
            <p:cNvSpPr/>
            <p:nvPr/>
          </p:nvSpPr>
          <p:spPr>
            <a:xfrm rot="21388200">
              <a:off x="6356149" y="3830761"/>
              <a:ext cx="6081" cy="8545"/>
            </a:xfrm>
            <a:custGeom>
              <a:avLst/>
              <a:gdLst>
                <a:gd name="connsiteX0" fmla="*/ 6082 w 6081"/>
                <a:gd name="connsiteY0" fmla="*/ 4273 h 8545"/>
                <a:gd name="connsiteX1" fmla="*/ 3041 w 6081"/>
                <a:gd name="connsiteY1" fmla="*/ 8545 h 8545"/>
                <a:gd name="connsiteX2" fmla="*/ 0 w 6081"/>
                <a:gd name="connsiteY2" fmla="*/ 4273 h 8545"/>
                <a:gd name="connsiteX3" fmla="*/ 3041 w 6081"/>
                <a:gd name="connsiteY3" fmla="*/ 0 h 8545"/>
                <a:gd name="connsiteX4" fmla="*/ 6082 w 6081"/>
                <a:gd name="connsiteY4" fmla="*/ 4273 h 8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1" h="8545">
                  <a:moveTo>
                    <a:pt x="6082" y="4273"/>
                  </a:moveTo>
                  <a:cubicBezTo>
                    <a:pt x="6082" y="6633"/>
                    <a:pt x="4720" y="8545"/>
                    <a:pt x="3041" y="8545"/>
                  </a:cubicBezTo>
                  <a:cubicBezTo>
                    <a:pt x="1361" y="8545"/>
                    <a:pt x="0" y="6633"/>
                    <a:pt x="0" y="4273"/>
                  </a:cubicBezTo>
                  <a:cubicBezTo>
                    <a:pt x="0" y="1913"/>
                    <a:pt x="1361" y="0"/>
                    <a:pt x="3041" y="0"/>
                  </a:cubicBezTo>
                  <a:cubicBezTo>
                    <a:pt x="4720" y="0"/>
                    <a:pt x="6082" y="1913"/>
                    <a:pt x="6082" y="4273"/>
                  </a:cubicBezTo>
                  <a:close/>
                </a:path>
              </a:pathLst>
            </a:custGeom>
            <a:solidFill>
              <a:srgbClr val="231F20"/>
            </a:solidFill>
            <a:ln w="3834"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BBEAF452-7E5F-48F7-97EB-72F84612E629}"/>
                </a:ext>
              </a:extLst>
            </p:cNvPr>
            <p:cNvSpPr/>
            <p:nvPr/>
          </p:nvSpPr>
          <p:spPr>
            <a:xfrm rot="16441200">
              <a:off x="6323804" y="3832000"/>
              <a:ext cx="8545" cy="6081"/>
            </a:xfrm>
            <a:custGeom>
              <a:avLst/>
              <a:gdLst>
                <a:gd name="connsiteX0" fmla="*/ 8545 w 8545"/>
                <a:gd name="connsiteY0" fmla="*/ 3041 h 6081"/>
                <a:gd name="connsiteX1" fmla="*/ 4273 w 8545"/>
                <a:gd name="connsiteY1" fmla="*/ 6082 h 6081"/>
                <a:gd name="connsiteX2" fmla="*/ 0 w 8545"/>
                <a:gd name="connsiteY2" fmla="*/ 3041 h 6081"/>
                <a:gd name="connsiteX3" fmla="*/ 4273 w 8545"/>
                <a:gd name="connsiteY3" fmla="*/ 0 h 6081"/>
                <a:gd name="connsiteX4" fmla="*/ 8545 w 8545"/>
                <a:gd name="connsiteY4" fmla="*/ 3041 h 6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5" h="6081">
                  <a:moveTo>
                    <a:pt x="8545" y="3041"/>
                  </a:moveTo>
                  <a:cubicBezTo>
                    <a:pt x="8545" y="4720"/>
                    <a:pt x="6632" y="6082"/>
                    <a:pt x="4273" y="6082"/>
                  </a:cubicBezTo>
                  <a:cubicBezTo>
                    <a:pt x="1913" y="6082"/>
                    <a:pt x="0" y="4720"/>
                    <a:pt x="0" y="3041"/>
                  </a:cubicBezTo>
                  <a:cubicBezTo>
                    <a:pt x="0" y="1361"/>
                    <a:pt x="1913" y="0"/>
                    <a:pt x="4273" y="0"/>
                  </a:cubicBezTo>
                  <a:cubicBezTo>
                    <a:pt x="6633" y="0"/>
                    <a:pt x="8545" y="1362"/>
                    <a:pt x="8545" y="3041"/>
                  </a:cubicBezTo>
                  <a:close/>
                </a:path>
              </a:pathLst>
            </a:custGeom>
            <a:solidFill>
              <a:srgbClr val="231F20"/>
            </a:solidFill>
            <a:ln w="3834"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C2EE1597-6825-4A1A-A70F-9E7086D522C0}"/>
                </a:ext>
              </a:extLst>
            </p:cNvPr>
            <p:cNvSpPr/>
            <p:nvPr/>
          </p:nvSpPr>
          <p:spPr>
            <a:xfrm>
              <a:off x="6324379" y="3865720"/>
              <a:ext cx="23517" cy="15630"/>
            </a:xfrm>
            <a:custGeom>
              <a:avLst/>
              <a:gdLst>
                <a:gd name="connsiteX0" fmla="*/ 23517 w 23517"/>
                <a:gd name="connsiteY0" fmla="*/ 1463 h 15630"/>
                <a:gd name="connsiteX1" fmla="*/ 114 w 23517"/>
                <a:gd name="connsiteY1" fmla="*/ 0 h 15630"/>
                <a:gd name="connsiteX2" fmla="*/ 9468 w 23517"/>
                <a:gd name="connsiteY2" fmla="*/ 15628 h 15630"/>
                <a:gd name="connsiteX3" fmla="*/ 23517 w 23517"/>
                <a:gd name="connsiteY3" fmla="*/ 1463 h 15630"/>
              </a:gdLst>
              <a:ahLst/>
              <a:cxnLst>
                <a:cxn ang="0">
                  <a:pos x="connsiteX0" y="connsiteY0"/>
                </a:cxn>
                <a:cxn ang="0">
                  <a:pos x="connsiteX1" y="connsiteY1"/>
                </a:cxn>
                <a:cxn ang="0">
                  <a:pos x="connsiteX2" y="connsiteY2"/>
                </a:cxn>
                <a:cxn ang="0">
                  <a:pos x="connsiteX3" y="connsiteY3"/>
                </a:cxn>
              </a:cxnLst>
              <a:rect l="l" t="t" r="r" b="b"/>
              <a:pathLst>
                <a:path w="23517" h="15630">
                  <a:moveTo>
                    <a:pt x="23517" y="1463"/>
                  </a:moveTo>
                  <a:lnTo>
                    <a:pt x="114" y="0"/>
                  </a:lnTo>
                  <a:cubicBezTo>
                    <a:pt x="114" y="0"/>
                    <a:pt x="-1734" y="15397"/>
                    <a:pt x="9468" y="15628"/>
                  </a:cubicBezTo>
                  <a:cubicBezTo>
                    <a:pt x="20669" y="15859"/>
                    <a:pt x="23517" y="1463"/>
                    <a:pt x="23517" y="1463"/>
                  </a:cubicBezTo>
                  <a:close/>
                </a:path>
              </a:pathLst>
            </a:custGeom>
            <a:solidFill>
              <a:srgbClr val="231F20"/>
            </a:solidFill>
            <a:ln w="3834"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101F02CD-EFCE-44C6-AF7F-298A172D9FDC}"/>
                </a:ext>
              </a:extLst>
            </p:cNvPr>
            <p:cNvSpPr/>
            <p:nvPr/>
          </p:nvSpPr>
          <p:spPr>
            <a:xfrm>
              <a:off x="6322557" y="3863716"/>
              <a:ext cx="27404" cy="19479"/>
            </a:xfrm>
            <a:custGeom>
              <a:avLst/>
              <a:gdLst>
                <a:gd name="connsiteX0" fmla="*/ 11675 w 27404"/>
                <a:gd name="connsiteY0" fmla="*/ 19480 h 19479"/>
                <a:gd name="connsiteX1" fmla="*/ 11213 w 27404"/>
                <a:gd name="connsiteY1" fmla="*/ 19480 h 19479"/>
                <a:gd name="connsiteX2" fmla="*/ 3514 w 27404"/>
                <a:gd name="connsiteY2" fmla="*/ 15900 h 19479"/>
                <a:gd name="connsiteX3" fmla="*/ 165 w 27404"/>
                <a:gd name="connsiteY3" fmla="*/ 1696 h 19479"/>
                <a:gd name="connsiteX4" fmla="*/ 2205 w 27404"/>
                <a:gd name="connsiteY4" fmla="*/ 2 h 19479"/>
                <a:gd name="connsiteX5" fmla="*/ 25609 w 27404"/>
                <a:gd name="connsiteY5" fmla="*/ 1465 h 19479"/>
                <a:gd name="connsiteX6" fmla="*/ 26995 w 27404"/>
                <a:gd name="connsiteY6" fmla="*/ 2196 h 19479"/>
                <a:gd name="connsiteX7" fmla="*/ 27380 w 27404"/>
                <a:gd name="connsiteY7" fmla="*/ 3736 h 19479"/>
                <a:gd name="connsiteX8" fmla="*/ 11675 w 27404"/>
                <a:gd name="connsiteY8" fmla="*/ 19480 h 19479"/>
                <a:gd name="connsiteX9" fmla="*/ 3745 w 27404"/>
                <a:gd name="connsiteY9" fmla="*/ 4083 h 19479"/>
                <a:gd name="connsiteX10" fmla="*/ 6286 w 27404"/>
                <a:gd name="connsiteY10" fmla="*/ 13513 h 19479"/>
                <a:gd name="connsiteX11" fmla="*/ 11367 w 27404"/>
                <a:gd name="connsiteY11" fmla="*/ 15746 h 19479"/>
                <a:gd name="connsiteX12" fmla="*/ 22915 w 27404"/>
                <a:gd name="connsiteY12" fmla="*/ 5276 h 19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04" h="19479">
                  <a:moveTo>
                    <a:pt x="11675" y="19480"/>
                  </a:moveTo>
                  <a:lnTo>
                    <a:pt x="11213" y="19480"/>
                  </a:lnTo>
                  <a:cubicBezTo>
                    <a:pt x="8253" y="19438"/>
                    <a:pt x="5454" y="18136"/>
                    <a:pt x="3514" y="15900"/>
                  </a:cubicBezTo>
                  <a:cubicBezTo>
                    <a:pt x="723" y="11724"/>
                    <a:pt x="-466" y="6681"/>
                    <a:pt x="165" y="1696"/>
                  </a:cubicBezTo>
                  <a:cubicBezTo>
                    <a:pt x="304" y="688"/>
                    <a:pt x="1189" y="-48"/>
                    <a:pt x="2205" y="2"/>
                  </a:cubicBezTo>
                  <a:lnTo>
                    <a:pt x="25609" y="1465"/>
                  </a:lnTo>
                  <a:cubicBezTo>
                    <a:pt x="26152" y="1511"/>
                    <a:pt x="26652" y="1773"/>
                    <a:pt x="26995" y="2196"/>
                  </a:cubicBezTo>
                  <a:cubicBezTo>
                    <a:pt x="27326" y="2635"/>
                    <a:pt x="27465" y="3193"/>
                    <a:pt x="27380" y="3736"/>
                  </a:cubicBezTo>
                  <a:cubicBezTo>
                    <a:pt x="26148" y="9241"/>
                    <a:pt x="21529" y="19480"/>
                    <a:pt x="11675" y="19480"/>
                  </a:cubicBezTo>
                  <a:close/>
                  <a:moveTo>
                    <a:pt x="3745" y="4083"/>
                  </a:moveTo>
                  <a:cubicBezTo>
                    <a:pt x="3507" y="7424"/>
                    <a:pt x="4403" y="10746"/>
                    <a:pt x="6286" y="13513"/>
                  </a:cubicBezTo>
                  <a:cubicBezTo>
                    <a:pt x="7560" y="14980"/>
                    <a:pt x="9423" y="15796"/>
                    <a:pt x="11367" y="15746"/>
                  </a:cubicBezTo>
                  <a:cubicBezTo>
                    <a:pt x="18411" y="15746"/>
                    <a:pt x="21683" y="8933"/>
                    <a:pt x="22915" y="5276"/>
                  </a:cubicBezTo>
                  <a:close/>
                </a:path>
              </a:pathLst>
            </a:custGeom>
            <a:solidFill>
              <a:srgbClr val="231F20"/>
            </a:solidFill>
            <a:ln w="3834"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2F3B2FCB-516C-4C05-B149-904FA9C6EB23}"/>
                </a:ext>
              </a:extLst>
            </p:cNvPr>
            <p:cNvSpPr/>
            <p:nvPr/>
          </p:nvSpPr>
          <p:spPr>
            <a:xfrm>
              <a:off x="6291674" y="3809443"/>
              <a:ext cx="46192" cy="46192"/>
            </a:xfrm>
            <a:custGeom>
              <a:avLst/>
              <a:gdLst>
                <a:gd name="connsiteX0" fmla="*/ 23235 w 46192"/>
                <a:gd name="connsiteY0" fmla="*/ 46192 h 46192"/>
                <a:gd name="connsiteX1" fmla="*/ 0 w 46192"/>
                <a:gd name="connsiteY1" fmla="*/ 23235 h 46192"/>
                <a:gd name="connsiteX2" fmla="*/ 22958 w 46192"/>
                <a:gd name="connsiteY2" fmla="*/ 0 h 46192"/>
                <a:gd name="connsiteX3" fmla="*/ 46192 w 46192"/>
                <a:gd name="connsiteY3" fmla="*/ 22958 h 46192"/>
                <a:gd name="connsiteX4" fmla="*/ 27084 w 46192"/>
                <a:gd name="connsiteY4" fmla="*/ 45846 h 46192"/>
                <a:gd name="connsiteX5" fmla="*/ 23235 w 46192"/>
                <a:gd name="connsiteY5" fmla="*/ 46192 h 46192"/>
                <a:gd name="connsiteX6" fmla="*/ 23235 w 46192"/>
                <a:gd name="connsiteY6" fmla="*/ 3850 h 46192"/>
                <a:gd name="connsiteX7" fmla="*/ 19886 w 46192"/>
                <a:gd name="connsiteY7" fmla="*/ 4119 h 46192"/>
                <a:gd name="connsiteX8" fmla="*/ 3804 w 46192"/>
                <a:gd name="connsiteY8" fmla="*/ 26684 h 46192"/>
                <a:gd name="connsiteX9" fmla="*/ 26364 w 46192"/>
                <a:gd name="connsiteY9" fmla="*/ 42766 h 46192"/>
                <a:gd name="connsiteX10" fmla="*/ 42451 w 46192"/>
                <a:gd name="connsiteY10" fmla="*/ 20202 h 46192"/>
                <a:gd name="connsiteX11" fmla="*/ 23235 w 46192"/>
                <a:gd name="connsiteY11" fmla="*/ 3850 h 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192" h="46192">
                  <a:moveTo>
                    <a:pt x="23235" y="46192"/>
                  </a:moveTo>
                  <a:cubicBezTo>
                    <a:pt x="10478" y="46269"/>
                    <a:pt x="77" y="35991"/>
                    <a:pt x="0" y="23235"/>
                  </a:cubicBezTo>
                  <a:cubicBezTo>
                    <a:pt x="-77" y="10478"/>
                    <a:pt x="10201" y="77"/>
                    <a:pt x="22958" y="0"/>
                  </a:cubicBezTo>
                  <a:cubicBezTo>
                    <a:pt x="35714" y="-77"/>
                    <a:pt x="46115" y="10205"/>
                    <a:pt x="46192" y="22958"/>
                  </a:cubicBezTo>
                  <a:cubicBezTo>
                    <a:pt x="46261" y="34228"/>
                    <a:pt x="38186" y="43902"/>
                    <a:pt x="27084" y="45846"/>
                  </a:cubicBezTo>
                  <a:cubicBezTo>
                    <a:pt x="25814" y="46069"/>
                    <a:pt x="24524" y="46184"/>
                    <a:pt x="23235" y="46192"/>
                  </a:cubicBezTo>
                  <a:close/>
                  <a:moveTo>
                    <a:pt x="23235" y="3850"/>
                  </a:moveTo>
                  <a:cubicBezTo>
                    <a:pt x="22115" y="3842"/>
                    <a:pt x="20991" y="3934"/>
                    <a:pt x="19886" y="4119"/>
                  </a:cubicBezTo>
                  <a:cubicBezTo>
                    <a:pt x="9216" y="5909"/>
                    <a:pt x="2014" y="16010"/>
                    <a:pt x="3804" y="26684"/>
                  </a:cubicBezTo>
                  <a:cubicBezTo>
                    <a:pt x="5593" y="37354"/>
                    <a:pt x="15694" y="44556"/>
                    <a:pt x="26364" y="42766"/>
                  </a:cubicBezTo>
                  <a:cubicBezTo>
                    <a:pt x="37038" y="40976"/>
                    <a:pt x="44240" y="30876"/>
                    <a:pt x="42451" y="20202"/>
                  </a:cubicBezTo>
                  <a:cubicBezTo>
                    <a:pt x="40872" y="10805"/>
                    <a:pt x="32766" y="3904"/>
                    <a:pt x="23235" y="3850"/>
                  </a:cubicBezTo>
                  <a:close/>
                </a:path>
              </a:pathLst>
            </a:custGeom>
            <a:solidFill>
              <a:srgbClr val="231F20"/>
            </a:solidFill>
            <a:ln w="3834"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D32AB689-7D1A-4E50-A380-4AFC1B1AEAC6}"/>
                </a:ext>
              </a:extLst>
            </p:cNvPr>
            <p:cNvSpPr/>
            <p:nvPr/>
          </p:nvSpPr>
          <p:spPr>
            <a:xfrm>
              <a:off x="6335979" y="3807711"/>
              <a:ext cx="46210" cy="46195"/>
            </a:xfrm>
            <a:custGeom>
              <a:avLst/>
              <a:gdLst>
                <a:gd name="connsiteX0" fmla="*/ 23119 w 46210"/>
                <a:gd name="connsiteY0" fmla="*/ 46192 h 46195"/>
                <a:gd name="connsiteX1" fmla="*/ 0 w 46210"/>
                <a:gd name="connsiteY1" fmla="*/ 23119 h 46195"/>
                <a:gd name="connsiteX2" fmla="*/ 23073 w 46210"/>
                <a:gd name="connsiteY2" fmla="*/ 0 h 46195"/>
                <a:gd name="connsiteX3" fmla="*/ 45868 w 46210"/>
                <a:gd name="connsiteY3" fmla="*/ 19247 h 46195"/>
                <a:gd name="connsiteX4" fmla="*/ 45868 w 46210"/>
                <a:gd name="connsiteY4" fmla="*/ 19247 h 46195"/>
                <a:gd name="connsiteX5" fmla="*/ 27161 w 46210"/>
                <a:gd name="connsiteY5" fmla="*/ 45922 h 46195"/>
                <a:gd name="connsiteX6" fmla="*/ 23119 w 46210"/>
                <a:gd name="connsiteY6" fmla="*/ 46192 h 46195"/>
                <a:gd name="connsiteX7" fmla="*/ 23119 w 46210"/>
                <a:gd name="connsiteY7" fmla="*/ 3849 h 46195"/>
                <a:gd name="connsiteX8" fmla="*/ 3946 w 46210"/>
                <a:gd name="connsiteY8" fmla="*/ 23169 h 46195"/>
                <a:gd name="connsiteX9" fmla="*/ 4219 w 46210"/>
                <a:gd name="connsiteY9" fmla="*/ 26329 h 46195"/>
                <a:gd name="connsiteX10" fmla="*/ 25005 w 46210"/>
                <a:gd name="connsiteY10" fmla="*/ 43897 h 46195"/>
                <a:gd name="connsiteX11" fmla="*/ 42577 w 46210"/>
                <a:gd name="connsiteY11" fmla="*/ 23111 h 46195"/>
                <a:gd name="connsiteX12" fmla="*/ 41981 w 46210"/>
                <a:gd name="connsiteY12" fmla="*/ 19708 h 46195"/>
                <a:gd name="connsiteX13" fmla="*/ 41981 w 46210"/>
                <a:gd name="connsiteY13" fmla="*/ 19708 h 46195"/>
                <a:gd name="connsiteX14" fmla="*/ 23196 w 46210"/>
                <a:gd name="connsiteY14" fmla="*/ 3965 h 4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210" h="46195">
                  <a:moveTo>
                    <a:pt x="23119" y="46192"/>
                  </a:moveTo>
                  <a:cubicBezTo>
                    <a:pt x="10362" y="46203"/>
                    <a:pt x="12" y="35876"/>
                    <a:pt x="0" y="23119"/>
                  </a:cubicBezTo>
                  <a:cubicBezTo>
                    <a:pt x="-12" y="10362"/>
                    <a:pt x="10316" y="12"/>
                    <a:pt x="23073" y="0"/>
                  </a:cubicBezTo>
                  <a:cubicBezTo>
                    <a:pt x="34351" y="-12"/>
                    <a:pt x="43990" y="8126"/>
                    <a:pt x="45868" y="19247"/>
                  </a:cubicBezTo>
                  <a:lnTo>
                    <a:pt x="45868" y="19247"/>
                  </a:lnTo>
                  <a:cubicBezTo>
                    <a:pt x="48036" y="31772"/>
                    <a:pt x="39675" y="43693"/>
                    <a:pt x="27161" y="45922"/>
                  </a:cubicBezTo>
                  <a:cubicBezTo>
                    <a:pt x="25825" y="46126"/>
                    <a:pt x="24470" y="46215"/>
                    <a:pt x="23119" y="46192"/>
                  </a:cubicBezTo>
                  <a:close/>
                  <a:moveTo>
                    <a:pt x="23119" y="3849"/>
                  </a:moveTo>
                  <a:cubicBezTo>
                    <a:pt x="12491" y="3888"/>
                    <a:pt x="3907" y="12537"/>
                    <a:pt x="3946" y="23169"/>
                  </a:cubicBezTo>
                  <a:cubicBezTo>
                    <a:pt x="3949" y="24228"/>
                    <a:pt x="4042" y="25286"/>
                    <a:pt x="4219" y="26329"/>
                  </a:cubicBezTo>
                  <a:cubicBezTo>
                    <a:pt x="5108" y="36923"/>
                    <a:pt x="14416" y="44787"/>
                    <a:pt x="25005" y="43897"/>
                  </a:cubicBezTo>
                  <a:cubicBezTo>
                    <a:pt x="35598" y="43012"/>
                    <a:pt x="43466" y="33705"/>
                    <a:pt x="42577" y="23111"/>
                  </a:cubicBezTo>
                  <a:cubicBezTo>
                    <a:pt x="42481" y="21960"/>
                    <a:pt x="42281" y="20821"/>
                    <a:pt x="41981" y="19708"/>
                  </a:cubicBezTo>
                  <a:lnTo>
                    <a:pt x="41981" y="19708"/>
                  </a:lnTo>
                  <a:cubicBezTo>
                    <a:pt x="40302" y="10636"/>
                    <a:pt x="32423" y="4034"/>
                    <a:pt x="23196" y="3965"/>
                  </a:cubicBezTo>
                  <a:close/>
                </a:path>
              </a:pathLst>
            </a:custGeom>
            <a:solidFill>
              <a:srgbClr val="231F20"/>
            </a:solidFill>
            <a:ln w="3834"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E6C166F2-E075-4819-8E13-0B31FB29AFAE}"/>
                </a:ext>
              </a:extLst>
            </p:cNvPr>
            <p:cNvSpPr/>
            <p:nvPr/>
          </p:nvSpPr>
          <p:spPr>
            <a:xfrm>
              <a:off x="6329266" y="3887623"/>
              <a:ext cx="35375" cy="27161"/>
            </a:xfrm>
            <a:custGeom>
              <a:avLst/>
              <a:gdLst>
                <a:gd name="connsiteX0" fmla="*/ 0 w 35375"/>
                <a:gd name="connsiteY0" fmla="*/ 2348 h 27161"/>
                <a:gd name="connsiteX1" fmla="*/ 35375 w 35375"/>
                <a:gd name="connsiteY1" fmla="*/ 0 h 27161"/>
                <a:gd name="connsiteX2" fmla="*/ 0 w 35375"/>
                <a:gd name="connsiteY2" fmla="*/ 26945 h 27161"/>
              </a:gdLst>
              <a:ahLst/>
              <a:cxnLst>
                <a:cxn ang="0">
                  <a:pos x="connsiteX0" y="connsiteY0"/>
                </a:cxn>
                <a:cxn ang="0">
                  <a:pos x="connsiteX1" y="connsiteY1"/>
                </a:cxn>
                <a:cxn ang="0">
                  <a:pos x="connsiteX2" y="connsiteY2"/>
                </a:cxn>
              </a:cxnLst>
              <a:rect l="l" t="t" r="r" b="b"/>
              <a:pathLst>
                <a:path w="35375" h="27161">
                  <a:moveTo>
                    <a:pt x="0" y="2348"/>
                  </a:moveTo>
                  <a:cubicBezTo>
                    <a:pt x="0" y="2348"/>
                    <a:pt x="22249" y="7506"/>
                    <a:pt x="35375" y="0"/>
                  </a:cubicBezTo>
                  <a:cubicBezTo>
                    <a:pt x="35375" y="0"/>
                    <a:pt x="20863" y="29986"/>
                    <a:pt x="0" y="26945"/>
                  </a:cubicBezTo>
                  <a:close/>
                </a:path>
              </a:pathLst>
            </a:custGeom>
            <a:solidFill>
              <a:srgbClr val="231F20"/>
            </a:solidFill>
            <a:ln w="3834"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DCE72363-4ED7-42D5-AFEA-6D2BF655FD6C}"/>
                </a:ext>
              </a:extLst>
            </p:cNvPr>
            <p:cNvSpPr/>
            <p:nvPr/>
          </p:nvSpPr>
          <p:spPr>
            <a:xfrm>
              <a:off x="6327342" y="3885701"/>
              <a:ext cx="39215" cy="30945"/>
            </a:xfrm>
            <a:custGeom>
              <a:avLst/>
              <a:gdLst>
                <a:gd name="connsiteX0" fmla="*/ 5004 w 39215"/>
                <a:gd name="connsiteY0" fmla="*/ 30946 h 30945"/>
                <a:gd name="connsiteX1" fmla="*/ 1617 w 39215"/>
                <a:gd name="connsiteY1" fmla="*/ 30715 h 30945"/>
                <a:gd name="connsiteX2" fmla="*/ 0 w 39215"/>
                <a:gd name="connsiteY2" fmla="*/ 28790 h 30945"/>
                <a:gd name="connsiteX3" fmla="*/ 0 w 39215"/>
                <a:gd name="connsiteY3" fmla="*/ 4270 h 30945"/>
                <a:gd name="connsiteX4" fmla="*/ 1917 w 39215"/>
                <a:gd name="connsiteY4" fmla="*/ 2338 h 30945"/>
                <a:gd name="connsiteX5" fmla="*/ 2348 w 39215"/>
                <a:gd name="connsiteY5" fmla="*/ 2384 h 30945"/>
                <a:gd name="connsiteX6" fmla="*/ 36337 w 39215"/>
                <a:gd name="connsiteY6" fmla="*/ 267 h 30945"/>
                <a:gd name="connsiteX7" fmla="*/ 38609 w 39215"/>
                <a:gd name="connsiteY7" fmla="*/ 498 h 30945"/>
                <a:gd name="connsiteX8" fmla="*/ 39032 w 39215"/>
                <a:gd name="connsiteY8" fmla="*/ 2769 h 30945"/>
                <a:gd name="connsiteX9" fmla="*/ 5004 w 39215"/>
                <a:gd name="connsiteY9" fmla="*/ 30946 h 30945"/>
                <a:gd name="connsiteX10" fmla="*/ 3849 w 39215"/>
                <a:gd name="connsiteY10" fmla="*/ 27096 h 30945"/>
                <a:gd name="connsiteX11" fmla="*/ 32796 w 39215"/>
                <a:gd name="connsiteY11" fmla="*/ 5964 h 30945"/>
                <a:gd name="connsiteX12" fmla="*/ 3849 w 39215"/>
                <a:gd name="connsiteY12" fmla="*/ 6657 h 3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215" h="30945">
                  <a:moveTo>
                    <a:pt x="5004" y="30946"/>
                  </a:moveTo>
                  <a:cubicBezTo>
                    <a:pt x="3872" y="30946"/>
                    <a:pt x="2741" y="30869"/>
                    <a:pt x="1617" y="30715"/>
                  </a:cubicBezTo>
                  <a:cubicBezTo>
                    <a:pt x="685" y="30549"/>
                    <a:pt x="4" y="29737"/>
                    <a:pt x="0" y="28790"/>
                  </a:cubicBezTo>
                  <a:lnTo>
                    <a:pt x="0" y="4270"/>
                  </a:lnTo>
                  <a:cubicBezTo>
                    <a:pt x="-4" y="3208"/>
                    <a:pt x="855" y="2342"/>
                    <a:pt x="1917" y="2338"/>
                  </a:cubicBezTo>
                  <a:cubicBezTo>
                    <a:pt x="2059" y="2338"/>
                    <a:pt x="2206" y="2353"/>
                    <a:pt x="2348" y="2384"/>
                  </a:cubicBezTo>
                  <a:cubicBezTo>
                    <a:pt x="2541" y="2384"/>
                    <a:pt x="24020" y="7273"/>
                    <a:pt x="36337" y="267"/>
                  </a:cubicBezTo>
                  <a:cubicBezTo>
                    <a:pt x="37065" y="-160"/>
                    <a:pt x="37985" y="-68"/>
                    <a:pt x="38609" y="498"/>
                  </a:cubicBezTo>
                  <a:cubicBezTo>
                    <a:pt x="39217" y="1091"/>
                    <a:pt x="39386" y="1999"/>
                    <a:pt x="39032" y="2769"/>
                  </a:cubicBezTo>
                  <a:cubicBezTo>
                    <a:pt x="38455" y="3962"/>
                    <a:pt x="25136" y="30946"/>
                    <a:pt x="5004" y="30946"/>
                  </a:cubicBezTo>
                  <a:close/>
                  <a:moveTo>
                    <a:pt x="3849" y="27096"/>
                  </a:moveTo>
                  <a:cubicBezTo>
                    <a:pt x="17283" y="27866"/>
                    <a:pt x="27984" y="13739"/>
                    <a:pt x="32796" y="5964"/>
                  </a:cubicBezTo>
                  <a:cubicBezTo>
                    <a:pt x="23323" y="8362"/>
                    <a:pt x="13426" y="8601"/>
                    <a:pt x="3849" y="6657"/>
                  </a:cubicBezTo>
                  <a:close/>
                </a:path>
              </a:pathLst>
            </a:custGeom>
            <a:solidFill>
              <a:srgbClr val="231F20"/>
            </a:solidFill>
            <a:ln w="3834"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F4F5929E-0541-42B4-89E4-ABFF4984CA64}"/>
                </a:ext>
              </a:extLst>
            </p:cNvPr>
            <p:cNvSpPr/>
            <p:nvPr/>
          </p:nvSpPr>
          <p:spPr>
            <a:xfrm>
              <a:off x="6340737" y="3911153"/>
              <a:ext cx="181665" cy="206787"/>
            </a:xfrm>
            <a:custGeom>
              <a:avLst/>
              <a:gdLst>
                <a:gd name="connsiteX0" fmla="*/ 109782 w 181665"/>
                <a:gd name="connsiteY0" fmla="*/ 220 h 206787"/>
                <a:gd name="connsiteX1" fmla="*/ 176452 w 181665"/>
                <a:gd name="connsiteY1" fmla="*/ 193378 h 206787"/>
                <a:gd name="connsiteX2" fmla="*/ 0 w 181665"/>
                <a:gd name="connsiteY2" fmla="*/ 193032 h 206787"/>
                <a:gd name="connsiteX3" fmla="*/ 11201 w 181665"/>
                <a:gd name="connsiteY3" fmla="*/ 140181 h 206787"/>
                <a:gd name="connsiteX4" fmla="*/ 100582 w 181665"/>
                <a:gd name="connsiteY4" fmla="*/ 124514 h 206787"/>
                <a:gd name="connsiteX5" fmla="*/ 56354 w 181665"/>
                <a:gd name="connsiteY5" fmla="*/ 10151 h 206787"/>
                <a:gd name="connsiteX6" fmla="*/ 109782 w 181665"/>
                <a:gd name="connsiteY6" fmla="*/ 220 h 206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65" h="206787">
                  <a:moveTo>
                    <a:pt x="109782" y="220"/>
                  </a:moveTo>
                  <a:cubicBezTo>
                    <a:pt x="127989" y="3453"/>
                    <a:pt x="201704" y="173901"/>
                    <a:pt x="176452" y="193378"/>
                  </a:cubicBezTo>
                  <a:cubicBezTo>
                    <a:pt x="137074" y="223749"/>
                    <a:pt x="0" y="193032"/>
                    <a:pt x="0" y="193032"/>
                  </a:cubicBezTo>
                  <a:lnTo>
                    <a:pt x="11201" y="140181"/>
                  </a:lnTo>
                  <a:cubicBezTo>
                    <a:pt x="11201" y="140181"/>
                    <a:pt x="99312" y="142606"/>
                    <a:pt x="100582" y="124514"/>
                  </a:cubicBezTo>
                  <a:cubicBezTo>
                    <a:pt x="101853" y="106422"/>
                    <a:pt x="49310" y="22661"/>
                    <a:pt x="56354" y="10151"/>
                  </a:cubicBezTo>
                  <a:cubicBezTo>
                    <a:pt x="63398" y="-2359"/>
                    <a:pt x="109782" y="220"/>
                    <a:pt x="109782" y="220"/>
                  </a:cubicBezTo>
                  <a:close/>
                </a:path>
              </a:pathLst>
            </a:custGeom>
            <a:solidFill>
              <a:schemeClr val="accent1"/>
            </a:solidFill>
            <a:ln w="3834"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4DB78A4C-D31B-42E0-8C8F-08F0E009C82C}"/>
                </a:ext>
              </a:extLst>
            </p:cNvPr>
            <p:cNvSpPr/>
            <p:nvPr/>
          </p:nvSpPr>
          <p:spPr>
            <a:xfrm>
              <a:off x="6361330" y="3932239"/>
              <a:ext cx="83417" cy="189774"/>
            </a:xfrm>
            <a:custGeom>
              <a:avLst/>
              <a:gdLst>
                <a:gd name="connsiteX0" fmla="*/ 46115 w 83417"/>
                <a:gd name="connsiteY0" fmla="*/ 189729 h 189774"/>
                <a:gd name="connsiteX1" fmla="*/ 45769 w 83417"/>
                <a:gd name="connsiteY1" fmla="*/ 189729 h 189774"/>
                <a:gd name="connsiteX2" fmla="*/ 2965 w 83417"/>
                <a:gd name="connsiteY2" fmla="*/ 182377 h 189774"/>
                <a:gd name="connsiteX3" fmla="*/ 1387 w 83417"/>
                <a:gd name="connsiteY3" fmla="*/ 180530 h 189774"/>
                <a:gd name="connsiteX4" fmla="*/ 1 w 83417"/>
                <a:gd name="connsiteY4" fmla="*/ 129257 h 189774"/>
                <a:gd name="connsiteX5" fmla="*/ 1733 w 83417"/>
                <a:gd name="connsiteY5" fmla="*/ 127294 h 189774"/>
                <a:gd name="connsiteX6" fmla="*/ 78719 w 83417"/>
                <a:gd name="connsiteY6" fmla="*/ 119364 h 189774"/>
                <a:gd name="connsiteX7" fmla="*/ 44845 w 83417"/>
                <a:gd name="connsiteY7" fmla="*/ 2538 h 189774"/>
                <a:gd name="connsiteX8" fmla="*/ 46231 w 83417"/>
                <a:gd name="connsiteY8" fmla="*/ 74 h 189774"/>
                <a:gd name="connsiteX9" fmla="*/ 48694 w 83417"/>
                <a:gd name="connsiteY9" fmla="*/ 1460 h 189774"/>
                <a:gd name="connsiteX10" fmla="*/ 83338 w 83417"/>
                <a:gd name="connsiteY10" fmla="*/ 120480 h 189774"/>
                <a:gd name="connsiteX11" fmla="*/ 83069 w 83417"/>
                <a:gd name="connsiteY11" fmla="*/ 122097 h 189774"/>
                <a:gd name="connsiteX12" fmla="*/ 81683 w 83417"/>
                <a:gd name="connsiteY12" fmla="*/ 122944 h 189774"/>
                <a:gd name="connsiteX13" fmla="*/ 4081 w 83417"/>
                <a:gd name="connsiteY13" fmla="*/ 130950 h 189774"/>
                <a:gd name="connsiteX14" fmla="*/ 5390 w 83417"/>
                <a:gd name="connsiteY14" fmla="*/ 178836 h 189774"/>
                <a:gd name="connsiteX15" fmla="*/ 46616 w 83417"/>
                <a:gd name="connsiteY15" fmla="*/ 185919 h 189774"/>
                <a:gd name="connsiteX16" fmla="*/ 48386 w 83417"/>
                <a:gd name="connsiteY16" fmla="*/ 187997 h 189774"/>
                <a:gd name="connsiteX17" fmla="*/ 46308 w 83417"/>
                <a:gd name="connsiteY17" fmla="*/ 189768 h 189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3417" h="189774">
                  <a:moveTo>
                    <a:pt x="46115" y="189729"/>
                  </a:moveTo>
                  <a:lnTo>
                    <a:pt x="45769" y="189729"/>
                  </a:lnTo>
                  <a:lnTo>
                    <a:pt x="2965" y="182377"/>
                  </a:lnTo>
                  <a:cubicBezTo>
                    <a:pt x="2083" y="182189"/>
                    <a:pt x="1437" y="181430"/>
                    <a:pt x="1387" y="180530"/>
                  </a:cubicBezTo>
                  <a:lnTo>
                    <a:pt x="1" y="129257"/>
                  </a:lnTo>
                  <a:cubicBezTo>
                    <a:pt x="-26" y="128248"/>
                    <a:pt x="732" y="127394"/>
                    <a:pt x="1733" y="127294"/>
                  </a:cubicBezTo>
                  <a:lnTo>
                    <a:pt x="78719" y="119364"/>
                  </a:lnTo>
                  <a:lnTo>
                    <a:pt x="44845" y="2538"/>
                  </a:lnTo>
                  <a:cubicBezTo>
                    <a:pt x="44549" y="1475"/>
                    <a:pt x="45168" y="370"/>
                    <a:pt x="46231" y="74"/>
                  </a:cubicBezTo>
                  <a:cubicBezTo>
                    <a:pt x="47293" y="-222"/>
                    <a:pt x="48398" y="397"/>
                    <a:pt x="48694" y="1460"/>
                  </a:cubicBezTo>
                  <a:lnTo>
                    <a:pt x="83338" y="120480"/>
                  </a:lnTo>
                  <a:cubicBezTo>
                    <a:pt x="83504" y="121031"/>
                    <a:pt x="83407" y="121631"/>
                    <a:pt x="83069" y="122097"/>
                  </a:cubicBezTo>
                  <a:cubicBezTo>
                    <a:pt x="82749" y="122567"/>
                    <a:pt x="82245" y="122875"/>
                    <a:pt x="81683" y="122944"/>
                  </a:cubicBezTo>
                  <a:lnTo>
                    <a:pt x="4081" y="130950"/>
                  </a:lnTo>
                  <a:lnTo>
                    <a:pt x="5390" y="178836"/>
                  </a:lnTo>
                  <a:lnTo>
                    <a:pt x="46616" y="185919"/>
                  </a:lnTo>
                  <a:cubicBezTo>
                    <a:pt x="47678" y="186003"/>
                    <a:pt x="48471" y="186935"/>
                    <a:pt x="48386" y="187997"/>
                  </a:cubicBezTo>
                  <a:cubicBezTo>
                    <a:pt x="48302" y="189060"/>
                    <a:pt x="47370" y="189853"/>
                    <a:pt x="46308" y="189768"/>
                  </a:cubicBezTo>
                  <a:close/>
                </a:path>
              </a:pathLst>
            </a:custGeom>
            <a:solidFill>
              <a:srgbClr val="231F20"/>
            </a:solidFill>
            <a:ln w="3834"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C6DF251D-E54B-401E-B616-456EACD5C9FF}"/>
                </a:ext>
              </a:extLst>
            </p:cNvPr>
            <p:cNvSpPr/>
            <p:nvPr/>
          </p:nvSpPr>
          <p:spPr>
            <a:xfrm>
              <a:off x="6221020" y="4063034"/>
              <a:ext cx="143467" cy="44872"/>
            </a:xfrm>
            <a:custGeom>
              <a:avLst/>
              <a:gdLst>
                <a:gd name="connsiteX0" fmla="*/ 140388 w 143467"/>
                <a:gd name="connsiteY0" fmla="*/ 6007 h 44872"/>
                <a:gd name="connsiteX1" fmla="*/ 96545 w 143467"/>
                <a:gd name="connsiteY1" fmla="*/ 3851 h 44872"/>
                <a:gd name="connsiteX2" fmla="*/ 63787 w 143467"/>
                <a:gd name="connsiteY2" fmla="*/ 2 h 44872"/>
                <a:gd name="connsiteX3" fmla="*/ 21445 w 143467"/>
                <a:gd name="connsiteY3" fmla="*/ 9625 h 44872"/>
                <a:gd name="connsiteX4" fmla="*/ 20020 w 143467"/>
                <a:gd name="connsiteY4" fmla="*/ 10588 h 44872"/>
                <a:gd name="connsiteX5" fmla="*/ 23870 w 143467"/>
                <a:gd name="connsiteY5" fmla="*/ 14206 h 44872"/>
                <a:gd name="connsiteX6" fmla="*/ 41346 w 143467"/>
                <a:gd name="connsiteY6" fmla="*/ 12012 h 44872"/>
                <a:gd name="connsiteX7" fmla="*/ 2391 w 143467"/>
                <a:gd name="connsiteY7" fmla="*/ 32721 h 44872"/>
                <a:gd name="connsiteX8" fmla="*/ 158 w 143467"/>
                <a:gd name="connsiteY8" fmla="*/ 36801 h 44872"/>
                <a:gd name="connsiteX9" fmla="*/ 5432 w 143467"/>
                <a:gd name="connsiteY9" fmla="*/ 37225 h 44872"/>
                <a:gd name="connsiteX10" fmla="*/ 36957 w 143467"/>
                <a:gd name="connsiteY10" fmla="*/ 22828 h 44872"/>
                <a:gd name="connsiteX11" fmla="*/ 14554 w 143467"/>
                <a:gd name="connsiteY11" fmla="*/ 36417 h 44872"/>
                <a:gd name="connsiteX12" fmla="*/ 12861 w 143467"/>
                <a:gd name="connsiteY12" fmla="*/ 39611 h 44872"/>
                <a:gd name="connsiteX13" fmla="*/ 18404 w 143467"/>
                <a:gd name="connsiteY13" fmla="*/ 40343 h 44872"/>
                <a:gd name="connsiteX14" fmla="*/ 45772 w 143467"/>
                <a:gd name="connsiteY14" fmla="*/ 23637 h 44872"/>
                <a:gd name="connsiteX15" fmla="*/ 26295 w 143467"/>
                <a:gd name="connsiteY15" fmla="*/ 38534 h 44872"/>
                <a:gd name="connsiteX16" fmla="*/ 29336 w 143467"/>
                <a:gd name="connsiteY16" fmla="*/ 41536 h 44872"/>
                <a:gd name="connsiteX17" fmla="*/ 33839 w 143467"/>
                <a:gd name="connsiteY17" fmla="*/ 39958 h 44872"/>
                <a:gd name="connsiteX18" fmla="*/ 55588 w 143467"/>
                <a:gd name="connsiteY18" fmla="*/ 27409 h 44872"/>
                <a:gd name="connsiteX19" fmla="*/ 42038 w 143467"/>
                <a:gd name="connsiteY19" fmla="*/ 36917 h 44872"/>
                <a:gd name="connsiteX20" fmla="*/ 38536 w 143467"/>
                <a:gd name="connsiteY20" fmla="*/ 43153 h 44872"/>
                <a:gd name="connsiteX21" fmla="*/ 46735 w 143467"/>
                <a:gd name="connsiteY21" fmla="*/ 43846 h 44872"/>
                <a:gd name="connsiteX22" fmla="*/ 81378 w 143467"/>
                <a:gd name="connsiteY22" fmla="*/ 33145 h 44872"/>
                <a:gd name="connsiteX23" fmla="*/ 94274 w 143467"/>
                <a:gd name="connsiteY23" fmla="*/ 30527 h 44872"/>
                <a:gd name="connsiteX24" fmla="*/ 114059 w 143467"/>
                <a:gd name="connsiteY24" fmla="*/ 34838 h 44872"/>
                <a:gd name="connsiteX25" fmla="*/ 143468 w 143467"/>
                <a:gd name="connsiteY25" fmla="*/ 41575 h 4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3467" h="44872">
                  <a:moveTo>
                    <a:pt x="140388" y="6007"/>
                  </a:moveTo>
                  <a:cubicBezTo>
                    <a:pt x="125738" y="6889"/>
                    <a:pt x="111037" y="6169"/>
                    <a:pt x="96545" y="3851"/>
                  </a:cubicBezTo>
                  <a:cubicBezTo>
                    <a:pt x="85824" y="1234"/>
                    <a:pt x="74823" y="-60"/>
                    <a:pt x="63787" y="2"/>
                  </a:cubicBezTo>
                  <a:cubicBezTo>
                    <a:pt x="49217" y="687"/>
                    <a:pt x="34879" y="3944"/>
                    <a:pt x="21445" y="9625"/>
                  </a:cubicBezTo>
                  <a:cubicBezTo>
                    <a:pt x="20890" y="9806"/>
                    <a:pt x="20394" y="10141"/>
                    <a:pt x="20020" y="10588"/>
                  </a:cubicBezTo>
                  <a:cubicBezTo>
                    <a:pt x="18712" y="12397"/>
                    <a:pt x="21791" y="14168"/>
                    <a:pt x="23870" y="14206"/>
                  </a:cubicBezTo>
                  <a:cubicBezTo>
                    <a:pt x="29775" y="14372"/>
                    <a:pt x="35668" y="13632"/>
                    <a:pt x="41346" y="12012"/>
                  </a:cubicBezTo>
                  <a:cubicBezTo>
                    <a:pt x="27488" y="17135"/>
                    <a:pt x="14389" y="24103"/>
                    <a:pt x="2391" y="32721"/>
                  </a:cubicBezTo>
                  <a:cubicBezTo>
                    <a:pt x="1005" y="33684"/>
                    <a:pt x="-496" y="35262"/>
                    <a:pt x="158" y="36801"/>
                  </a:cubicBezTo>
                  <a:cubicBezTo>
                    <a:pt x="812" y="38341"/>
                    <a:pt x="3622" y="38072"/>
                    <a:pt x="5432" y="37225"/>
                  </a:cubicBezTo>
                  <a:lnTo>
                    <a:pt x="36957" y="22828"/>
                  </a:lnTo>
                  <a:cubicBezTo>
                    <a:pt x="28785" y="26077"/>
                    <a:pt x="21214" y="30673"/>
                    <a:pt x="14554" y="36417"/>
                  </a:cubicBezTo>
                  <a:cubicBezTo>
                    <a:pt x="13631" y="37263"/>
                    <a:pt x="12591" y="38380"/>
                    <a:pt x="12861" y="39611"/>
                  </a:cubicBezTo>
                  <a:cubicBezTo>
                    <a:pt x="13323" y="41729"/>
                    <a:pt x="16479" y="41305"/>
                    <a:pt x="18404" y="40343"/>
                  </a:cubicBezTo>
                  <a:cubicBezTo>
                    <a:pt x="27992" y="35574"/>
                    <a:pt x="37150" y="29984"/>
                    <a:pt x="45772" y="23637"/>
                  </a:cubicBezTo>
                  <a:lnTo>
                    <a:pt x="26295" y="38534"/>
                  </a:lnTo>
                  <a:cubicBezTo>
                    <a:pt x="26064" y="40112"/>
                    <a:pt x="27758" y="41459"/>
                    <a:pt x="29336" y="41536"/>
                  </a:cubicBezTo>
                  <a:cubicBezTo>
                    <a:pt x="30953" y="41436"/>
                    <a:pt x="32511" y="40889"/>
                    <a:pt x="33839" y="39958"/>
                  </a:cubicBezTo>
                  <a:lnTo>
                    <a:pt x="55588" y="27409"/>
                  </a:lnTo>
                  <a:lnTo>
                    <a:pt x="42038" y="36917"/>
                  </a:lnTo>
                  <a:cubicBezTo>
                    <a:pt x="39921" y="38380"/>
                    <a:pt x="37496" y="40766"/>
                    <a:pt x="38536" y="43153"/>
                  </a:cubicBezTo>
                  <a:cubicBezTo>
                    <a:pt x="39575" y="45539"/>
                    <a:pt x="43925" y="45116"/>
                    <a:pt x="46735" y="43846"/>
                  </a:cubicBezTo>
                  <a:cubicBezTo>
                    <a:pt x="57851" y="39007"/>
                    <a:pt x="69469" y="35420"/>
                    <a:pt x="81378" y="33145"/>
                  </a:cubicBezTo>
                  <a:cubicBezTo>
                    <a:pt x="85555" y="31755"/>
                    <a:pt x="89885" y="30873"/>
                    <a:pt x="94274" y="30527"/>
                  </a:cubicBezTo>
                  <a:cubicBezTo>
                    <a:pt x="100987" y="31355"/>
                    <a:pt x="107611" y="32798"/>
                    <a:pt x="114059" y="34838"/>
                  </a:cubicBezTo>
                  <a:cubicBezTo>
                    <a:pt x="123875" y="37032"/>
                    <a:pt x="133652" y="39303"/>
                    <a:pt x="143468" y="41575"/>
                  </a:cubicBezTo>
                </a:path>
              </a:pathLst>
            </a:custGeom>
            <a:solidFill>
              <a:srgbClr val="FFFFFF"/>
            </a:solidFill>
            <a:ln w="3834"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FA04A736-D424-4442-8267-F313827262C0}"/>
                </a:ext>
              </a:extLst>
            </p:cNvPr>
            <p:cNvSpPr/>
            <p:nvPr/>
          </p:nvSpPr>
          <p:spPr>
            <a:xfrm>
              <a:off x="6219292" y="4061312"/>
              <a:ext cx="147018" cy="48686"/>
            </a:xfrm>
            <a:custGeom>
              <a:avLst/>
              <a:gdLst>
                <a:gd name="connsiteX0" fmla="*/ 43651 w 147018"/>
                <a:gd name="connsiteY0" fmla="*/ 48685 h 48686"/>
                <a:gd name="connsiteX1" fmla="*/ 41303 w 147018"/>
                <a:gd name="connsiteY1" fmla="*/ 48262 h 48686"/>
                <a:gd name="connsiteX2" fmla="*/ 38647 w 147018"/>
                <a:gd name="connsiteY2" fmla="*/ 45760 h 48686"/>
                <a:gd name="connsiteX3" fmla="*/ 38647 w 147018"/>
                <a:gd name="connsiteY3" fmla="*/ 42141 h 48686"/>
                <a:gd name="connsiteX4" fmla="*/ 36568 w 147018"/>
                <a:gd name="connsiteY4" fmla="*/ 43335 h 48686"/>
                <a:gd name="connsiteX5" fmla="*/ 31141 w 147018"/>
                <a:gd name="connsiteY5" fmla="*/ 45144 h 48686"/>
                <a:gd name="connsiteX6" fmla="*/ 27292 w 147018"/>
                <a:gd name="connsiteY6" fmla="*/ 43335 h 48686"/>
                <a:gd name="connsiteX7" fmla="*/ 26329 w 147018"/>
                <a:gd name="connsiteY7" fmla="*/ 41025 h 48686"/>
                <a:gd name="connsiteX8" fmla="*/ 20979 w 147018"/>
                <a:gd name="connsiteY8" fmla="*/ 43797 h 48686"/>
                <a:gd name="connsiteX9" fmla="*/ 14858 w 147018"/>
                <a:gd name="connsiteY9" fmla="*/ 44297 h 48686"/>
                <a:gd name="connsiteX10" fmla="*/ 12895 w 147018"/>
                <a:gd name="connsiteY10" fmla="*/ 41833 h 48686"/>
                <a:gd name="connsiteX11" fmla="*/ 14319 w 147018"/>
                <a:gd name="connsiteY11" fmla="*/ 37792 h 48686"/>
                <a:gd name="connsiteX12" fmla="*/ 7930 w 147018"/>
                <a:gd name="connsiteY12" fmla="*/ 40717 h 48686"/>
                <a:gd name="connsiteX13" fmla="*/ 2425 w 147018"/>
                <a:gd name="connsiteY13" fmla="*/ 41333 h 48686"/>
                <a:gd name="connsiteX14" fmla="*/ 346 w 147018"/>
                <a:gd name="connsiteY14" fmla="*/ 39370 h 48686"/>
                <a:gd name="connsiteX15" fmla="*/ 3118 w 147018"/>
                <a:gd name="connsiteY15" fmla="*/ 33173 h 48686"/>
                <a:gd name="connsiteX16" fmla="*/ 29255 w 147018"/>
                <a:gd name="connsiteY16" fmla="*/ 17775 h 48686"/>
                <a:gd name="connsiteX17" fmla="*/ 25867 w 147018"/>
                <a:gd name="connsiteY17" fmla="*/ 17775 h 48686"/>
                <a:gd name="connsiteX18" fmla="*/ 20170 w 147018"/>
                <a:gd name="connsiteY18" fmla="*/ 14696 h 48686"/>
                <a:gd name="connsiteX19" fmla="*/ 20440 w 147018"/>
                <a:gd name="connsiteY19" fmla="*/ 11385 h 48686"/>
                <a:gd name="connsiteX20" fmla="*/ 22634 w 147018"/>
                <a:gd name="connsiteY20" fmla="*/ 9807 h 48686"/>
                <a:gd name="connsiteX21" fmla="*/ 65438 w 147018"/>
                <a:gd name="connsiteY21" fmla="*/ 30 h 48686"/>
                <a:gd name="connsiteX22" fmla="*/ 94577 w 147018"/>
                <a:gd name="connsiteY22" fmla="*/ 3071 h 48686"/>
                <a:gd name="connsiteX23" fmla="*/ 98427 w 147018"/>
                <a:gd name="connsiteY23" fmla="*/ 3841 h 48686"/>
                <a:gd name="connsiteX24" fmla="*/ 141885 w 147018"/>
                <a:gd name="connsiteY24" fmla="*/ 5919 h 48686"/>
                <a:gd name="connsiteX25" fmla="*/ 143695 w 147018"/>
                <a:gd name="connsiteY25" fmla="*/ 7613 h 48686"/>
                <a:gd name="connsiteX26" fmla="*/ 142001 w 147018"/>
                <a:gd name="connsiteY26" fmla="*/ 9461 h 48686"/>
                <a:gd name="connsiteX27" fmla="*/ 97772 w 147018"/>
                <a:gd name="connsiteY27" fmla="*/ 7267 h 48686"/>
                <a:gd name="connsiteX28" fmla="*/ 93923 w 147018"/>
                <a:gd name="connsiteY28" fmla="*/ 6535 h 48686"/>
                <a:gd name="connsiteX29" fmla="*/ 65631 w 147018"/>
                <a:gd name="connsiteY29" fmla="*/ 3533 h 48686"/>
                <a:gd name="connsiteX30" fmla="*/ 24020 w 147018"/>
                <a:gd name="connsiteY30" fmla="*/ 13041 h 48686"/>
                <a:gd name="connsiteX31" fmla="*/ 23327 w 147018"/>
                <a:gd name="connsiteY31" fmla="*/ 13387 h 48686"/>
                <a:gd name="connsiteX32" fmla="*/ 25944 w 147018"/>
                <a:gd name="connsiteY32" fmla="*/ 14234 h 48686"/>
                <a:gd name="connsiteX33" fmla="*/ 42650 w 147018"/>
                <a:gd name="connsiteY33" fmla="*/ 12155 h 48686"/>
                <a:gd name="connsiteX34" fmla="*/ 44844 w 147018"/>
                <a:gd name="connsiteY34" fmla="*/ 13272 h 48686"/>
                <a:gd name="connsiteX35" fmla="*/ 43728 w 147018"/>
                <a:gd name="connsiteY35" fmla="*/ 15466 h 48686"/>
                <a:gd name="connsiteX36" fmla="*/ 5235 w 147018"/>
                <a:gd name="connsiteY36" fmla="*/ 35983 h 48686"/>
                <a:gd name="connsiteX37" fmla="*/ 3618 w 147018"/>
                <a:gd name="connsiteY37" fmla="*/ 37907 h 48686"/>
                <a:gd name="connsiteX38" fmla="*/ 6544 w 147018"/>
                <a:gd name="connsiteY38" fmla="*/ 37484 h 48686"/>
                <a:gd name="connsiteX39" fmla="*/ 30910 w 147018"/>
                <a:gd name="connsiteY39" fmla="*/ 26321 h 48686"/>
                <a:gd name="connsiteX40" fmla="*/ 38147 w 147018"/>
                <a:gd name="connsiteY40" fmla="*/ 23010 h 48686"/>
                <a:gd name="connsiteX41" fmla="*/ 40348 w 147018"/>
                <a:gd name="connsiteY41" fmla="*/ 24200 h 48686"/>
                <a:gd name="connsiteX42" fmla="*/ 39532 w 147018"/>
                <a:gd name="connsiteY42" fmla="*/ 26244 h 48686"/>
                <a:gd name="connsiteX43" fmla="*/ 32450 w 147018"/>
                <a:gd name="connsiteY43" fmla="*/ 29477 h 48686"/>
                <a:gd name="connsiteX44" fmla="*/ 17553 w 147018"/>
                <a:gd name="connsiteY44" fmla="*/ 39601 h 48686"/>
                <a:gd name="connsiteX45" fmla="*/ 16398 w 147018"/>
                <a:gd name="connsiteY45" fmla="*/ 41064 h 48686"/>
                <a:gd name="connsiteX46" fmla="*/ 19477 w 147018"/>
                <a:gd name="connsiteY46" fmla="*/ 40602 h 48686"/>
                <a:gd name="connsiteX47" fmla="*/ 46423 w 147018"/>
                <a:gd name="connsiteY47" fmla="*/ 24050 h 48686"/>
                <a:gd name="connsiteX48" fmla="*/ 48848 w 147018"/>
                <a:gd name="connsiteY48" fmla="*/ 24677 h 48686"/>
                <a:gd name="connsiteX49" fmla="*/ 48540 w 147018"/>
                <a:gd name="connsiteY49" fmla="*/ 26860 h 48686"/>
                <a:gd name="connsiteX50" fmla="*/ 29948 w 147018"/>
                <a:gd name="connsiteY50" fmla="*/ 41102 h 48686"/>
                <a:gd name="connsiteX51" fmla="*/ 31102 w 147018"/>
                <a:gd name="connsiteY51" fmla="*/ 41603 h 48686"/>
                <a:gd name="connsiteX52" fmla="*/ 34644 w 147018"/>
                <a:gd name="connsiteY52" fmla="*/ 40255 h 48686"/>
                <a:gd name="connsiteX53" fmla="*/ 56354 w 147018"/>
                <a:gd name="connsiteY53" fmla="*/ 27745 h 48686"/>
                <a:gd name="connsiteX54" fmla="*/ 58702 w 147018"/>
                <a:gd name="connsiteY54" fmla="*/ 28284 h 48686"/>
                <a:gd name="connsiteX55" fmla="*/ 58240 w 147018"/>
                <a:gd name="connsiteY55" fmla="*/ 30670 h 48686"/>
                <a:gd name="connsiteX56" fmla="*/ 44690 w 147018"/>
                <a:gd name="connsiteY56" fmla="*/ 40178 h 48686"/>
                <a:gd name="connsiteX57" fmla="*/ 41803 w 147018"/>
                <a:gd name="connsiteY57" fmla="*/ 44297 h 48686"/>
                <a:gd name="connsiteX58" fmla="*/ 42496 w 147018"/>
                <a:gd name="connsiteY58" fmla="*/ 44951 h 48686"/>
                <a:gd name="connsiteX59" fmla="*/ 47654 w 147018"/>
                <a:gd name="connsiteY59" fmla="*/ 44066 h 48686"/>
                <a:gd name="connsiteX60" fmla="*/ 82837 w 147018"/>
                <a:gd name="connsiteY60" fmla="*/ 33250 h 48686"/>
                <a:gd name="connsiteX61" fmla="*/ 86994 w 147018"/>
                <a:gd name="connsiteY61" fmla="*/ 32172 h 48686"/>
                <a:gd name="connsiteX62" fmla="*/ 96156 w 147018"/>
                <a:gd name="connsiteY62" fmla="*/ 30594 h 48686"/>
                <a:gd name="connsiteX63" fmla="*/ 110244 w 147018"/>
                <a:gd name="connsiteY63" fmla="*/ 33403 h 48686"/>
                <a:gd name="connsiteX64" fmla="*/ 116249 w 147018"/>
                <a:gd name="connsiteY64" fmla="*/ 34943 h 48686"/>
                <a:gd name="connsiteX65" fmla="*/ 145658 w 147018"/>
                <a:gd name="connsiteY65" fmla="*/ 41718 h 48686"/>
                <a:gd name="connsiteX66" fmla="*/ 146978 w 147018"/>
                <a:gd name="connsiteY66" fmla="*/ 43781 h 48686"/>
                <a:gd name="connsiteX67" fmla="*/ 146966 w 147018"/>
                <a:gd name="connsiteY67" fmla="*/ 43835 h 48686"/>
                <a:gd name="connsiteX68" fmla="*/ 144849 w 147018"/>
                <a:gd name="connsiteY68" fmla="*/ 45144 h 48686"/>
                <a:gd name="connsiteX69" fmla="*/ 115479 w 147018"/>
                <a:gd name="connsiteY69" fmla="*/ 38369 h 48686"/>
                <a:gd name="connsiteX70" fmla="*/ 109320 w 147018"/>
                <a:gd name="connsiteY70" fmla="*/ 36791 h 48686"/>
                <a:gd name="connsiteX71" fmla="*/ 96040 w 147018"/>
                <a:gd name="connsiteY71" fmla="*/ 34135 h 48686"/>
                <a:gd name="connsiteX72" fmla="*/ 87957 w 147018"/>
                <a:gd name="connsiteY72" fmla="*/ 35559 h 48686"/>
                <a:gd name="connsiteX73" fmla="*/ 83530 w 147018"/>
                <a:gd name="connsiteY73" fmla="*/ 36675 h 48686"/>
                <a:gd name="connsiteX74" fmla="*/ 49079 w 147018"/>
                <a:gd name="connsiteY74" fmla="*/ 47299 h 48686"/>
                <a:gd name="connsiteX75" fmla="*/ 43651 w 147018"/>
                <a:gd name="connsiteY75" fmla="*/ 48685 h 4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47018" h="48686">
                  <a:moveTo>
                    <a:pt x="43651" y="48685"/>
                  </a:moveTo>
                  <a:cubicBezTo>
                    <a:pt x="42847" y="48701"/>
                    <a:pt x="42050" y="48558"/>
                    <a:pt x="41303" y="48262"/>
                  </a:cubicBezTo>
                  <a:cubicBezTo>
                    <a:pt x="40117" y="47819"/>
                    <a:pt x="39159" y="46918"/>
                    <a:pt x="38647" y="45760"/>
                  </a:cubicBezTo>
                  <a:cubicBezTo>
                    <a:pt x="38189" y="44597"/>
                    <a:pt x="38189" y="43304"/>
                    <a:pt x="38647" y="42141"/>
                  </a:cubicBezTo>
                  <a:lnTo>
                    <a:pt x="36568" y="43335"/>
                  </a:lnTo>
                  <a:cubicBezTo>
                    <a:pt x="34959" y="44424"/>
                    <a:pt x="33081" y="45051"/>
                    <a:pt x="31141" y="45144"/>
                  </a:cubicBezTo>
                  <a:cubicBezTo>
                    <a:pt x="29659" y="45117"/>
                    <a:pt x="28258" y="44459"/>
                    <a:pt x="27292" y="43335"/>
                  </a:cubicBezTo>
                  <a:cubicBezTo>
                    <a:pt x="26722" y="42692"/>
                    <a:pt x="26383" y="41880"/>
                    <a:pt x="26329" y="41025"/>
                  </a:cubicBezTo>
                  <a:cubicBezTo>
                    <a:pt x="24559" y="41987"/>
                    <a:pt x="22749" y="42911"/>
                    <a:pt x="20979" y="43797"/>
                  </a:cubicBezTo>
                  <a:cubicBezTo>
                    <a:pt x="19096" y="44805"/>
                    <a:pt x="16879" y="44986"/>
                    <a:pt x="14858" y="44297"/>
                  </a:cubicBezTo>
                  <a:cubicBezTo>
                    <a:pt x="13838" y="43851"/>
                    <a:pt x="13103" y="42927"/>
                    <a:pt x="12895" y="41833"/>
                  </a:cubicBezTo>
                  <a:cubicBezTo>
                    <a:pt x="12657" y="40332"/>
                    <a:pt x="13192" y="38812"/>
                    <a:pt x="14319" y="37792"/>
                  </a:cubicBezTo>
                  <a:lnTo>
                    <a:pt x="7930" y="40717"/>
                  </a:lnTo>
                  <a:cubicBezTo>
                    <a:pt x="6236" y="41599"/>
                    <a:pt x="4273" y="41818"/>
                    <a:pt x="2425" y="41333"/>
                  </a:cubicBezTo>
                  <a:cubicBezTo>
                    <a:pt x="1486" y="41006"/>
                    <a:pt x="727" y="40290"/>
                    <a:pt x="346" y="39370"/>
                  </a:cubicBezTo>
                  <a:cubicBezTo>
                    <a:pt x="-577" y="37330"/>
                    <a:pt x="346" y="35059"/>
                    <a:pt x="3118" y="33173"/>
                  </a:cubicBezTo>
                  <a:cubicBezTo>
                    <a:pt x="11340" y="27248"/>
                    <a:pt x="20090" y="22094"/>
                    <a:pt x="29255" y="17775"/>
                  </a:cubicBezTo>
                  <a:lnTo>
                    <a:pt x="25867" y="17775"/>
                  </a:lnTo>
                  <a:cubicBezTo>
                    <a:pt x="23577" y="17752"/>
                    <a:pt x="21444" y="16601"/>
                    <a:pt x="20170" y="14696"/>
                  </a:cubicBezTo>
                  <a:cubicBezTo>
                    <a:pt x="19635" y="13630"/>
                    <a:pt x="19739" y="12352"/>
                    <a:pt x="20440" y="11385"/>
                  </a:cubicBezTo>
                  <a:cubicBezTo>
                    <a:pt x="21006" y="10662"/>
                    <a:pt x="21768" y="10111"/>
                    <a:pt x="22634" y="9807"/>
                  </a:cubicBezTo>
                  <a:cubicBezTo>
                    <a:pt x="36210" y="4037"/>
                    <a:pt x="50703" y="723"/>
                    <a:pt x="65438" y="30"/>
                  </a:cubicBezTo>
                  <a:cubicBezTo>
                    <a:pt x="75242" y="-193"/>
                    <a:pt x="85031" y="831"/>
                    <a:pt x="94577" y="3071"/>
                  </a:cubicBezTo>
                  <a:lnTo>
                    <a:pt x="98427" y="3841"/>
                  </a:lnTo>
                  <a:cubicBezTo>
                    <a:pt x="112796" y="6097"/>
                    <a:pt x="127366" y="6793"/>
                    <a:pt x="141885" y="5919"/>
                  </a:cubicBezTo>
                  <a:cubicBezTo>
                    <a:pt x="142840" y="5916"/>
                    <a:pt x="143633" y="6659"/>
                    <a:pt x="143695" y="7613"/>
                  </a:cubicBezTo>
                  <a:cubicBezTo>
                    <a:pt x="143718" y="8583"/>
                    <a:pt x="142971" y="9399"/>
                    <a:pt x="142001" y="9461"/>
                  </a:cubicBezTo>
                  <a:cubicBezTo>
                    <a:pt x="127223" y="10308"/>
                    <a:pt x="112396" y="9572"/>
                    <a:pt x="97772" y="7267"/>
                  </a:cubicBezTo>
                  <a:lnTo>
                    <a:pt x="93923" y="6535"/>
                  </a:lnTo>
                  <a:cubicBezTo>
                    <a:pt x="84654" y="4357"/>
                    <a:pt x="75150" y="3348"/>
                    <a:pt x="65631" y="3533"/>
                  </a:cubicBezTo>
                  <a:cubicBezTo>
                    <a:pt x="51307" y="4214"/>
                    <a:pt x="37219" y="7436"/>
                    <a:pt x="24020" y="13041"/>
                  </a:cubicBezTo>
                  <a:lnTo>
                    <a:pt x="23327" y="13387"/>
                  </a:lnTo>
                  <a:cubicBezTo>
                    <a:pt x="24116" y="13884"/>
                    <a:pt x="25017" y="14176"/>
                    <a:pt x="25944" y="14234"/>
                  </a:cubicBezTo>
                  <a:cubicBezTo>
                    <a:pt x="31587" y="14392"/>
                    <a:pt x="37219" y="13691"/>
                    <a:pt x="42650" y="12155"/>
                  </a:cubicBezTo>
                  <a:cubicBezTo>
                    <a:pt x="43563" y="11859"/>
                    <a:pt x="44548" y="12359"/>
                    <a:pt x="44844" y="13272"/>
                  </a:cubicBezTo>
                  <a:cubicBezTo>
                    <a:pt x="45141" y="14184"/>
                    <a:pt x="44640" y="15169"/>
                    <a:pt x="43728" y="15466"/>
                  </a:cubicBezTo>
                  <a:cubicBezTo>
                    <a:pt x="30044" y="20570"/>
                    <a:pt x="17102" y="27468"/>
                    <a:pt x="5235" y="35983"/>
                  </a:cubicBezTo>
                  <a:cubicBezTo>
                    <a:pt x="3926" y="36945"/>
                    <a:pt x="3541" y="37715"/>
                    <a:pt x="3618" y="37907"/>
                  </a:cubicBezTo>
                  <a:cubicBezTo>
                    <a:pt x="4611" y="38161"/>
                    <a:pt x="5662" y="38007"/>
                    <a:pt x="6544" y="37484"/>
                  </a:cubicBezTo>
                  <a:lnTo>
                    <a:pt x="30910" y="26321"/>
                  </a:lnTo>
                  <a:cubicBezTo>
                    <a:pt x="33258" y="25089"/>
                    <a:pt x="35683" y="24011"/>
                    <a:pt x="38147" y="23010"/>
                  </a:cubicBezTo>
                  <a:cubicBezTo>
                    <a:pt x="39082" y="22729"/>
                    <a:pt x="40071" y="23264"/>
                    <a:pt x="40348" y="24200"/>
                  </a:cubicBezTo>
                  <a:cubicBezTo>
                    <a:pt x="40583" y="24989"/>
                    <a:pt x="40244" y="25836"/>
                    <a:pt x="39532" y="26244"/>
                  </a:cubicBezTo>
                  <a:lnTo>
                    <a:pt x="32450" y="29477"/>
                  </a:lnTo>
                  <a:cubicBezTo>
                    <a:pt x="27107" y="32260"/>
                    <a:pt x="22110" y="35659"/>
                    <a:pt x="17553" y="39601"/>
                  </a:cubicBezTo>
                  <a:cubicBezTo>
                    <a:pt x="16360" y="40640"/>
                    <a:pt x="16398" y="41025"/>
                    <a:pt x="16398" y="41064"/>
                  </a:cubicBezTo>
                  <a:cubicBezTo>
                    <a:pt x="17445" y="41318"/>
                    <a:pt x="18550" y="41152"/>
                    <a:pt x="19477" y="40602"/>
                  </a:cubicBezTo>
                  <a:cubicBezTo>
                    <a:pt x="28924" y="35875"/>
                    <a:pt x="37939" y="30339"/>
                    <a:pt x="46423" y="24050"/>
                  </a:cubicBezTo>
                  <a:cubicBezTo>
                    <a:pt x="47266" y="23553"/>
                    <a:pt x="48351" y="23834"/>
                    <a:pt x="48848" y="24677"/>
                  </a:cubicBezTo>
                  <a:cubicBezTo>
                    <a:pt x="49263" y="25389"/>
                    <a:pt x="49136" y="26294"/>
                    <a:pt x="48540" y="26860"/>
                  </a:cubicBezTo>
                  <a:lnTo>
                    <a:pt x="29948" y="41102"/>
                  </a:lnTo>
                  <a:cubicBezTo>
                    <a:pt x="30267" y="41391"/>
                    <a:pt x="30671" y="41568"/>
                    <a:pt x="31102" y="41603"/>
                  </a:cubicBezTo>
                  <a:cubicBezTo>
                    <a:pt x="32388" y="41502"/>
                    <a:pt x="33616" y="41037"/>
                    <a:pt x="34644" y="40255"/>
                  </a:cubicBezTo>
                  <a:lnTo>
                    <a:pt x="56354" y="27745"/>
                  </a:lnTo>
                  <a:cubicBezTo>
                    <a:pt x="57155" y="27260"/>
                    <a:pt x="58194" y="27499"/>
                    <a:pt x="58702" y="28284"/>
                  </a:cubicBezTo>
                  <a:cubicBezTo>
                    <a:pt x="59206" y="29077"/>
                    <a:pt x="59002" y="30124"/>
                    <a:pt x="58240" y="30670"/>
                  </a:cubicBezTo>
                  <a:lnTo>
                    <a:pt x="44690" y="40178"/>
                  </a:lnTo>
                  <a:cubicBezTo>
                    <a:pt x="42958" y="41410"/>
                    <a:pt x="41303" y="43142"/>
                    <a:pt x="41803" y="44297"/>
                  </a:cubicBezTo>
                  <a:cubicBezTo>
                    <a:pt x="41942" y="44597"/>
                    <a:pt x="42188" y="44832"/>
                    <a:pt x="42496" y="44951"/>
                  </a:cubicBezTo>
                  <a:cubicBezTo>
                    <a:pt x="44267" y="45252"/>
                    <a:pt x="46084" y="44940"/>
                    <a:pt x="47654" y="44066"/>
                  </a:cubicBezTo>
                  <a:cubicBezTo>
                    <a:pt x="58944" y="39166"/>
                    <a:pt x="70746" y="35540"/>
                    <a:pt x="82837" y="33250"/>
                  </a:cubicBezTo>
                  <a:cubicBezTo>
                    <a:pt x="84261" y="32942"/>
                    <a:pt x="85609" y="32557"/>
                    <a:pt x="86994" y="32172"/>
                  </a:cubicBezTo>
                  <a:cubicBezTo>
                    <a:pt x="89951" y="31190"/>
                    <a:pt x="93042" y="30659"/>
                    <a:pt x="96156" y="30594"/>
                  </a:cubicBezTo>
                  <a:cubicBezTo>
                    <a:pt x="100944" y="30978"/>
                    <a:pt x="105675" y="31922"/>
                    <a:pt x="110244" y="33403"/>
                  </a:cubicBezTo>
                  <a:cubicBezTo>
                    <a:pt x="112323" y="33942"/>
                    <a:pt x="114324" y="34520"/>
                    <a:pt x="116249" y="34943"/>
                  </a:cubicBezTo>
                  <a:cubicBezTo>
                    <a:pt x="126065" y="37176"/>
                    <a:pt x="135880" y="39408"/>
                    <a:pt x="145658" y="41718"/>
                  </a:cubicBezTo>
                  <a:cubicBezTo>
                    <a:pt x="146593" y="41922"/>
                    <a:pt x="147182" y="42846"/>
                    <a:pt x="146978" y="43781"/>
                  </a:cubicBezTo>
                  <a:cubicBezTo>
                    <a:pt x="146974" y="43800"/>
                    <a:pt x="146970" y="43816"/>
                    <a:pt x="146966" y="43835"/>
                  </a:cubicBezTo>
                  <a:cubicBezTo>
                    <a:pt x="146739" y="44778"/>
                    <a:pt x="145792" y="45359"/>
                    <a:pt x="144849" y="45144"/>
                  </a:cubicBezTo>
                  <a:cubicBezTo>
                    <a:pt x="135072" y="42834"/>
                    <a:pt x="125295" y="40602"/>
                    <a:pt x="115479" y="38369"/>
                  </a:cubicBezTo>
                  <a:cubicBezTo>
                    <a:pt x="113478" y="37946"/>
                    <a:pt x="111437" y="37368"/>
                    <a:pt x="109320" y="36791"/>
                  </a:cubicBezTo>
                  <a:cubicBezTo>
                    <a:pt x="105017" y="35378"/>
                    <a:pt x="100555" y="34489"/>
                    <a:pt x="96040" y="34135"/>
                  </a:cubicBezTo>
                  <a:cubicBezTo>
                    <a:pt x="93288" y="34204"/>
                    <a:pt x="90566" y="34681"/>
                    <a:pt x="87957" y="35559"/>
                  </a:cubicBezTo>
                  <a:cubicBezTo>
                    <a:pt x="86494" y="35983"/>
                    <a:pt x="85031" y="36367"/>
                    <a:pt x="83530" y="36675"/>
                  </a:cubicBezTo>
                  <a:cubicBezTo>
                    <a:pt x="71689" y="38927"/>
                    <a:pt x="60134" y="42492"/>
                    <a:pt x="49079" y="47299"/>
                  </a:cubicBezTo>
                  <a:cubicBezTo>
                    <a:pt x="47377" y="48112"/>
                    <a:pt x="45533" y="48581"/>
                    <a:pt x="43651" y="48685"/>
                  </a:cubicBezTo>
                  <a:close/>
                </a:path>
              </a:pathLst>
            </a:custGeom>
            <a:solidFill>
              <a:srgbClr val="231F20"/>
            </a:solidFill>
            <a:ln w="3834"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987C98D0-8818-4AC7-9F44-F45DCDC83DC2}"/>
                </a:ext>
              </a:extLst>
            </p:cNvPr>
            <p:cNvSpPr/>
            <p:nvPr/>
          </p:nvSpPr>
          <p:spPr>
            <a:xfrm>
              <a:off x="6272066" y="3940628"/>
              <a:ext cx="30794" cy="112592"/>
            </a:xfrm>
            <a:custGeom>
              <a:avLst/>
              <a:gdLst>
                <a:gd name="connsiteX0" fmla="*/ 30794 w 30794"/>
                <a:gd name="connsiteY0" fmla="*/ 0 h 112592"/>
                <a:gd name="connsiteX1" fmla="*/ 0 w 30794"/>
                <a:gd name="connsiteY1" fmla="*/ 112592 h 112592"/>
              </a:gdLst>
              <a:ahLst/>
              <a:cxnLst>
                <a:cxn ang="0">
                  <a:pos x="connsiteX0" y="connsiteY0"/>
                </a:cxn>
                <a:cxn ang="0">
                  <a:pos x="connsiteX1" y="connsiteY1"/>
                </a:cxn>
              </a:cxnLst>
              <a:rect l="l" t="t" r="r" b="b"/>
              <a:pathLst>
                <a:path w="30794" h="112592">
                  <a:moveTo>
                    <a:pt x="30794" y="0"/>
                  </a:moveTo>
                  <a:cubicBezTo>
                    <a:pt x="30794" y="0"/>
                    <a:pt x="14666" y="65823"/>
                    <a:pt x="0" y="112592"/>
                  </a:cubicBezTo>
                </a:path>
              </a:pathLst>
            </a:custGeom>
            <a:solidFill>
              <a:srgbClr val="FFFFFF"/>
            </a:solidFill>
            <a:ln w="3834"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8F20DFE7-B339-4815-8BCF-D49A0FC2B4EA}"/>
                </a:ext>
              </a:extLst>
            </p:cNvPr>
            <p:cNvSpPr/>
            <p:nvPr/>
          </p:nvSpPr>
          <p:spPr>
            <a:xfrm>
              <a:off x="6270451" y="3938964"/>
              <a:ext cx="34347" cy="116027"/>
            </a:xfrm>
            <a:custGeom>
              <a:avLst/>
              <a:gdLst>
                <a:gd name="connsiteX0" fmla="*/ 1769 w 34347"/>
                <a:gd name="connsiteY0" fmla="*/ 116027 h 116027"/>
                <a:gd name="connsiteX1" fmla="*/ 1230 w 34347"/>
                <a:gd name="connsiteY1" fmla="*/ 116027 h 116027"/>
                <a:gd name="connsiteX2" fmla="*/ 75 w 34347"/>
                <a:gd name="connsiteY2" fmla="*/ 113833 h 116027"/>
                <a:gd name="connsiteX3" fmla="*/ 30870 w 34347"/>
                <a:gd name="connsiteY3" fmla="*/ 1318 h 116027"/>
                <a:gd name="connsiteX4" fmla="*/ 32987 w 34347"/>
                <a:gd name="connsiteY4" fmla="*/ 47 h 116027"/>
                <a:gd name="connsiteX5" fmla="*/ 34307 w 34347"/>
                <a:gd name="connsiteY5" fmla="*/ 2111 h 116027"/>
                <a:gd name="connsiteX6" fmla="*/ 34296 w 34347"/>
                <a:gd name="connsiteY6" fmla="*/ 2165 h 116027"/>
                <a:gd name="connsiteX7" fmla="*/ 3501 w 34347"/>
                <a:gd name="connsiteY7" fmla="*/ 114872 h 116027"/>
                <a:gd name="connsiteX8" fmla="*/ 1769 w 34347"/>
                <a:gd name="connsiteY8" fmla="*/ 116027 h 116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47" h="116027">
                  <a:moveTo>
                    <a:pt x="1769" y="116027"/>
                  </a:moveTo>
                  <a:lnTo>
                    <a:pt x="1230" y="116027"/>
                  </a:lnTo>
                  <a:cubicBezTo>
                    <a:pt x="310" y="115731"/>
                    <a:pt x="-202" y="114757"/>
                    <a:pt x="75" y="113833"/>
                  </a:cubicBezTo>
                  <a:cubicBezTo>
                    <a:pt x="14433" y="67641"/>
                    <a:pt x="30562" y="1972"/>
                    <a:pt x="30870" y="1318"/>
                  </a:cubicBezTo>
                  <a:cubicBezTo>
                    <a:pt x="31116" y="390"/>
                    <a:pt x="32055" y="-172"/>
                    <a:pt x="32987" y="47"/>
                  </a:cubicBezTo>
                  <a:cubicBezTo>
                    <a:pt x="33922" y="251"/>
                    <a:pt x="34511" y="1175"/>
                    <a:pt x="34307" y="2111"/>
                  </a:cubicBezTo>
                  <a:cubicBezTo>
                    <a:pt x="34303" y="2130"/>
                    <a:pt x="34299" y="2145"/>
                    <a:pt x="34296" y="2165"/>
                  </a:cubicBezTo>
                  <a:cubicBezTo>
                    <a:pt x="34103" y="2819"/>
                    <a:pt x="17975" y="68565"/>
                    <a:pt x="3501" y="114872"/>
                  </a:cubicBezTo>
                  <a:cubicBezTo>
                    <a:pt x="3216" y="115577"/>
                    <a:pt x="2527" y="116035"/>
                    <a:pt x="1769" y="116027"/>
                  </a:cubicBezTo>
                  <a:close/>
                </a:path>
              </a:pathLst>
            </a:custGeom>
            <a:solidFill>
              <a:srgbClr val="231F20"/>
            </a:solidFill>
            <a:ln w="3834"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123CAF91-F134-4507-A2C6-1485984D2BA4}"/>
                </a:ext>
              </a:extLst>
            </p:cNvPr>
            <p:cNvSpPr/>
            <p:nvPr/>
          </p:nvSpPr>
          <p:spPr>
            <a:xfrm>
              <a:off x="6109356" y="4132631"/>
              <a:ext cx="208208" cy="39532"/>
            </a:xfrm>
            <a:custGeom>
              <a:avLst/>
              <a:gdLst>
                <a:gd name="connsiteX0" fmla="*/ 0 w 208208"/>
                <a:gd name="connsiteY0" fmla="*/ 0 h 39532"/>
                <a:gd name="connsiteX1" fmla="*/ 847 w 208208"/>
                <a:gd name="connsiteY1" fmla="*/ 9200 h 39532"/>
                <a:gd name="connsiteX2" fmla="*/ 208209 w 208208"/>
                <a:gd name="connsiteY2" fmla="*/ 39532 h 39532"/>
                <a:gd name="connsiteX3" fmla="*/ 206092 w 208208"/>
                <a:gd name="connsiteY3" fmla="*/ 29871 h 39532"/>
                <a:gd name="connsiteX4" fmla="*/ 0 w 208208"/>
                <a:gd name="connsiteY4" fmla="*/ 0 h 39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08" h="39532">
                  <a:moveTo>
                    <a:pt x="0" y="0"/>
                  </a:moveTo>
                  <a:lnTo>
                    <a:pt x="847" y="9200"/>
                  </a:lnTo>
                  <a:lnTo>
                    <a:pt x="208209" y="39532"/>
                  </a:lnTo>
                  <a:lnTo>
                    <a:pt x="206092" y="29871"/>
                  </a:lnTo>
                  <a:lnTo>
                    <a:pt x="0" y="0"/>
                  </a:lnTo>
                  <a:close/>
                </a:path>
              </a:pathLst>
            </a:custGeom>
            <a:solidFill>
              <a:srgbClr val="FFFFFF"/>
            </a:solidFill>
            <a:ln w="3834"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226000BF-BF97-42BA-9B51-5500332EAEF7}"/>
                </a:ext>
              </a:extLst>
            </p:cNvPr>
            <p:cNvSpPr/>
            <p:nvPr/>
          </p:nvSpPr>
          <p:spPr>
            <a:xfrm>
              <a:off x="6107421" y="4130752"/>
              <a:ext cx="212061" cy="43336"/>
            </a:xfrm>
            <a:custGeom>
              <a:avLst/>
              <a:gdLst>
                <a:gd name="connsiteX0" fmla="*/ 210143 w 212061"/>
                <a:gd name="connsiteY0" fmla="*/ 43336 h 43336"/>
                <a:gd name="connsiteX1" fmla="*/ 209836 w 212061"/>
                <a:gd name="connsiteY1" fmla="*/ 43336 h 43336"/>
                <a:gd name="connsiteX2" fmla="*/ 2473 w 212061"/>
                <a:gd name="connsiteY2" fmla="*/ 13042 h 43336"/>
                <a:gd name="connsiteX3" fmla="*/ 857 w 212061"/>
                <a:gd name="connsiteY3" fmla="*/ 11310 h 43336"/>
                <a:gd name="connsiteX4" fmla="*/ 10 w 212061"/>
                <a:gd name="connsiteY4" fmla="*/ 2110 h 43336"/>
                <a:gd name="connsiteX5" fmla="*/ 626 w 212061"/>
                <a:gd name="connsiteY5" fmla="*/ 532 h 43336"/>
                <a:gd name="connsiteX6" fmla="*/ 2204 w 212061"/>
                <a:gd name="connsiteY6" fmla="*/ 32 h 43336"/>
                <a:gd name="connsiteX7" fmla="*/ 208334 w 212061"/>
                <a:gd name="connsiteY7" fmla="*/ 29864 h 43336"/>
                <a:gd name="connsiteX8" fmla="*/ 209913 w 212061"/>
                <a:gd name="connsiteY8" fmla="*/ 31365 h 43336"/>
                <a:gd name="connsiteX9" fmla="*/ 212030 w 212061"/>
                <a:gd name="connsiteY9" fmla="*/ 41027 h 43336"/>
                <a:gd name="connsiteX10" fmla="*/ 211529 w 212061"/>
                <a:gd name="connsiteY10" fmla="*/ 42759 h 43336"/>
                <a:gd name="connsiteX11" fmla="*/ 210143 w 212061"/>
                <a:gd name="connsiteY11" fmla="*/ 43336 h 43336"/>
                <a:gd name="connsiteX12" fmla="*/ 4552 w 212061"/>
                <a:gd name="connsiteY12" fmla="*/ 9424 h 43336"/>
                <a:gd name="connsiteX13" fmla="*/ 207680 w 212061"/>
                <a:gd name="connsiteY13" fmla="*/ 39102 h 43336"/>
                <a:gd name="connsiteX14" fmla="*/ 206448 w 212061"/>
                <a:gd name="connsiteY14" fmla="*/ 33444 h 43336"/>
                <a:gd name="connsiteX15" fmla="*/ 4052 w 212061"/>
                <a:gd name="connsiteY15" fmla="*/ 4150 h 4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2061" h="43336">
                  <a:moveTo>
                    <a:pt x="210143" y="43336"/>
                  </a:moveTo>
                  <a:lnTo>
                    <a:pt x="209836" y="43336"/>
                  </a:lnTo>
                  <a:lnTo>
                    <a:pt x="2473" y="13042"/>
                  </a:lnTo>
                  <a:cubicBezTo>
                    <a:pt x="1600" y="12904"/>
                    <a:pt x="934" y="12192"/>
                    <a:pt x="857" y="11310"/>
                  </a:cubicBezTo>
                  <a:lnTo>
                    <a:pt x="10" y="2110"/>
                  </a:lnTo>
                  <a:cubicBezTo>
                    <a:pt x="-52" y="1514"/>
                    <a:pt x="175" y="928"/>
                    <a:pt x="626" y="532"/>
                  </a:cubicBezTo>
                  <a:cubicBezTo>
                    <a:pt x="1034" y="109"/>
                    <a:pt x="1627" y="-80"/>
                    <a:pt x="2204" y="32"/>
                  </a:cubicBezTo>
                  <a:lnTo>
                    <a:pt x="208334" y="29864"/>
                  </a:lnTo>
                  <a:cubicBezTo>
                    <a:pt x="209120" y="29991"/>
                    <a:pt x="209747" y="30587"/>
                    <a:pt x="209913" y="31365"/>
                  </a:cubicBezTo>
                  <a:lnTo>
                    <a:pt x="212030" y="41027"/>
                  </a:lnTo>
                  <a:cubicBezTo>
                    <a:pt x="212141" y="41650"/>
                    <a:pt x="211957" y="42289"/>
                    <a:pt x="211529" y="42759"/>
                  </a:cubicBezTo>
                  <a:cubicBezTo>
                    <a:pt x="211164" y="43132"/>
                    <a:pt x="210663" y="43340"/>
                    <a:pt x="210143" y="43336"/>
                  </a:cubicBezTo>
                  <a:close/>
                  <a:moveTo>
                    <a:pt x="4552" y="9424"/>
                  </a:moveTo>
                  <a:lnTo>
                    <a:pt x="207680" y="39102"/>
                  </a:lnTo>
                  <a:lnTo>
                    <a:pt x="206448" y="33444"/>
                  </a:lnTo>
                  <a:lnTo>
                    <a:pt x="4052" y="4150"/>
                  </a:lnTo>
                  <a:close/>
                </a:path>
              </a:pathLst>
            </a:custGeom>
            <a:solidFill>
              <a:srgbClr val="231F20"/>
            </a:solidFill>
            <a:ln w="3834"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7EA2ECAC-C5C5-4383-818A-787827C3EACB}"/>
                </a:ext>
              </a:extLst>
            </p:cNvPr>
            <p:cNvSpPr/>
            <p:nvPr/>
          </p:nvSpPr>
          <p:spPr>
            <a:xfrm>
              <a:off x="6109356" y="4092673"/>
              <a:ext cx="262445" cy="69982"/>
            </a:xfrm>
            <a:custGeom>
              <a:avLst/>
              <a:gdLst>
                <a:gd name="connsiteX0" fmla="*/ 0 w 262445"/>
                <a:gd name="connsiteY0" fmla="*/ 40112 h 69982"/>
                <a:gd name="connsiteX1" fmla="*/ 48771 w 262445"/>
                <a:gd name="connsiteY1" fmla="*/ 2 h 69982"/>
                <a:gd name="connsiteX2" fmla="*/ 262446 w 262445"/>
                <a:gd name="connsiteY2" fmla="*/ 25793 h 69982"/>
                <a:gd name="connsiteX3" fmla="*/ 206092 w 262445"/>
                <a:gd name="connsiteY3" fmla="*/ 69983 h 69982"/>
              </a:gdLst>
              <a:ahLst/>
              <a:cxnLst>
                <a:cxn ang="0">
                  <a:pos x="connsiteX0" y="connsiteY0"/>
                </a:cxn>
                <a:cxn ang="0">
                  <a:pos x="connsiteX1" y="connsiteY1"/>
                </a:cxn>
                <a:cxn ang="0">
                  <a:pos x="connsiteX2" y="connsiteY2"/>
                </a:cxn>
                <a:cxn ang="0">
                  <a:pos x="connsiteX3" y="connsiteY3"/>
                </a:cxn>
              </a:cxnLst>
              <a:rect l="l" t="t" r="r" b="b"/>
              <a:pathLst>
                <a:path w="262445" h="69982">
                  <a:moveTo>
                    <a:pt x="0" y="40112"/>
                  </a:moveTo>
                  <a:cubicBezTo>
                    <a:pt x="0" y="40112"/>
                    <a:pt x="47192" y="-344"/>
                    <a:pt x="48771" y="2"/>
                  </a:cubicBezTo>
                  <a:cubicBezTo>
                    <a:pt x="50349" y="349"/>
                    <a:pt x="262446" y="25793"/>
                    <a:pt x="262446" y="25793"/>
                  </a:cubicBezTo>
                  <a:lnTo>
                    <a:pt x="206092" y="69983"/>
                  </a:lnTo>
                  <a:close/>
                </a:path>
              </a:pathLst>
            </a:custGeom>
            <a:solidFill>
              <a:srgbClr val="FFFFFF"/>
            </a:solidFill>
            <a:ln w="3834"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01AC1D78-4A57-42B2-89E4-0E3FD1F51630}"/>
                </a:ext>
              </a:extLst>
            </p:cNvPr>
            <p:cNvSpPr/>
            <p:nvPr/>
          </p:nvSpPr>
          <p:spPr>
            <a:xfrm>
              <a:off x="6107432" y="4090637"/>
              <a:ext cx="266125" cy="73789"/>
            </a:xfrm>
            <a:custGeom>
              <a:avLst/>
              <a:gdLst>
                <a:gd name="connsiteX0" fmla="*/ 208015 w 266125"/>
                <a:gd name="connsiteY0" fmla="*/ 73790 h 73789"/>
                <a:gd name="connsiteX1" fmla="*/ 207746 w 266125"/>
                <a:gd name="connsiteY1" fmla="*/ 73790 h 73789"/>
                <a:gd name="connsiteX2" fmla="*/ 1654 w 266125"/>
                <a:gd name="connsiteY2" fmla="*/ 43958 h 73789"/>
                <a:gd name="connsiteX3" fmla="*/ 76 w 266125"/>
                <a:gd name="connsiteY3" fmla="*/ 42572 h 73789"/>
                <a:gd name="connsiteX4" fmla="*/ 653 w 266125"/>
                <a:gd name="connsiteY4" fmla="*/ 40570 h 73789"/>
                <a:gd name="connsiteX5" fmla="*/ 51002 w 266125"/>
                <a:gd name="connsiteY5" fmla="*/ 37 h 73789"/>
                <a:gd name="connsiteX6" fmla="*/ 264446 w 266125"/>
                <a:gd name="connsiteY6" fmla="*/ 25750 h 73789"/>
                <a:gd name="connsiteX7" fmla="*/ 266063 w 266125"/>
                <a:gd name="connsiteY7" fmla="*/ 27136 h 73789"/>
                <a:gd name="connsiteX8" fmla="*/ 265370 w 266125"/>
                <a:gd name="connsiteY8" fmla="*/ 29176 h 73789"/>
                <a:gd name="connsiteX9" fmla="*/ 209209 w 266125"/>
                <a:gd name="connsiteY9" fmla="*/ 73366 h 73789"/>
                <a:gd name="connsiteX10" fmla="*/ 208015 w 266125"/>
                <a:gd name="connsiteY10" fmla="*/ 73790 h 73789"/>
                <a:gd name="connsiteX11" fmla="*/ 6389 w 266125"/>
                <a:gd name="connsiteY11" fmla="*/ 40686 h 73789"/>
                <a:gd name="connsiteX12" fmla="*/ 207477 w 266125"/>
                <a:gd name="connsiteY12" fmla="*/ 69825 h 73789"/>
                <a:gd name="connsiteX13" fmla="*/ 259519 w 266125"/>
                <a:gd name="connsiteY13" fmla="*/ 29022 h 73789"/>
                <a:gd name="connsiteX14" fmla="*/ 50964 w 266125"/>
                <a:gd name="connsiteY14" fmla="*/ 3886 h 73789"/>
                <a:gd name="connsiteX15" fmla="*/ 6389 w 266125"/>
                <a:gd name="connsiteY15" fmla="*/ 40686 h 7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125" h="73789">
                  <a:moveTo>
                    <a:pt x="208015" y="73790"/>
                  </a:moveTo>
                  <a:lnTo>
                    <a:pt x="207746" y="73790"/>
                  </a:lnTo>
                  <a:lnTo>
                    <a:pt x="1654" y="43958"/>
                  </a:lnTo>
                  <a:cubicBezTo>
                    <a:pt x="896" y="43858"/>
                    <a:pt x="272" y="43311"/>
                    <a:pt x="76" y="42572"/>
                  </a:cubicBezTo>
                  <a:cubicBezTo>
                    <a:pt x="-132" y="41848"/>
                    <a:pt x="95" y="41071"/>
                    <a:pt x="653" y="40570"/>
                  </a:cubicBezTo>
                  <a:cubicBezTo>
                    <a:pt x="48616" y="-579"/>
                    <a:pt x="49963" y="-194"/>
                    <a:pt x="51002" y="37"/>
                  </a:cubicBezTo>
                  <a:cubicBezTo>
                    <a:pt x="53697" y="499"/>
                    <a:pt x="191810" y="17051"/>
                    <a:pt x="264446" y="25750"/>
                  </a:cubicBezTo>
                  <a:cubicBezTo>
                    <a:pt x="265208" y="25862"/>
                    <a:pt x="265836" y="26401"/>
                    <a:pt x="266063" y="27136"/>
                  </a:cubicBezTo>
                  <a:cubicBezTo>
                    <a:pt x="266259" y="27895"/>
                    <a:pt x="265986" y="28695"/>
                    <a:pt x="265370" y="29176"/>
                  </a:cubicBezTo>
                  <a:lnTo>
                    <a:pt x="209209" y="73366"/>
                  </a:lnTo>
                  <a:cubicBezTo>
                    <a:pt x="208870" y="73636"/>
                    <a:pt x="208450" y="73786"/>
                    <a:pt x="208015" y="73790"/>
                  </a:cubicBezTo>
                  <a:close/>
                  <a:moveTo>
                    <a:pt x="6389" y="40686"/>
                  </a:moveTo>
                  <a:lnTo>
                    <a:pt x="207477" y="69825"/>
                  </a:lnTo>
                  <a:lnTo>
                    <a:pt x="259519" y="29022"/>
                  </a:lnTo>
                  <a:cubicBezTo>
                    <a:pt x="217177" y="23941"/>
                    <a:pt x="62781" y="5465"/>
                    <a:pt x="50964" y="3886"/>
                  </a:cubicBezTo>
                  <a:cubicBezTo>
                    <a:pt x="47153" y="6196"/>
                    <a:pt x="23095" y="26443"/>
                    <a:pt x="6389" y="40686"/>
                  </a:cubicBezTo>
                  <a:close/>
                </a:path>
              </a:pathLst>
            </a:custGeom>
            <a:solidFill>
              <a:srgbClr val="231F20"/>
            </a:solidFill>
            <a:ln w="3834"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61704F08-A6DA-490D-8BEC-A5E2BF627D3C}"/>
                </a:ext>
              </a:extLst>
            </p:cNvPr>
            <p:cNvSpPr/>
            <p:nvPr/>
          </p:nvSpPr>
          <p:spPr>
            <a:xfrm>
              <a:off x="6315447" y="4118312"/>
              <a:ext cx="57162" cy="53851"/>
            </a:xfrm>
            <a:custGeom>
              <a:avLst/>
              <a:gdLst>
                <a:gd name="connsiteX0" fmla="*/ 2117 w 57162"/>
                <a:gd name="connsiteY0" fmla="*/ 53852 h 53851"/>
                <a:gd name="connsiteX1" fmla="*/ 57162 w 57162"/>
                <a:gd name="connsiteY1" fmla="*/ 9200 h 53851"/>
                <a:gd name="connsiteX2" fmla="*/ 56354 w 57162"/>
                <a:gd name="connsiteY2" fmla="*/ 0 h 53851"/>
                <a:gd name="connsiteX3" fmla="*/ 0 w 57162"/>
                <a:gd name="connsiteY3" fmla="*/ 44190 h 53851"/>
                <a:gd name="connsiteX4" fmla="*/ 2117 w 57162"/>
                <a:gd name="connsiteY4" fmla="*/ 53852 h 53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62" h="53851">
                  <a:moveTo>
                    <a:pt x="2117" y="53852"/>
                  </a:moveTo>
                  <a:lnTo>
                    <a:pt x="57162" y="9200"/>
                  </a:lnTo>
                  <a:lnTo>
                    <a:pt x="56354" y="0"/>
                  </a:lnTo>
                  <a:lnTo>
                    <a:pt x="0" y="44190"/>
                  </a:lnTo>
                  <a:lnTo>
                    <a:pt x="2117" y="53852"/>
                  </a:lnTo>
                  <a:close/>
                </a:path>
              </a:pathLst>
            </a:custGeom>
            <a:solidFill>
              <a:srgbClr val="FFFFFF"/>
            </a:solidFill>
            <a:ln w="3834"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9DF0296A-C1E8-41D9-9A33-071090F28D35}"/>
                </a:ext>
              </a:extLst>
            </p:cNvPr>
            <p:cNvSpPr/>
            <p:nvPr/>
          </p:nvSpPr>
          <p:spPr>
            <a:xfrm>
              <a:off x="6313517" y="4116496"/>
              <a:ext cx="61028" cy="57620"/>
            </a:xfrm>
            <a:custGeom>
              <a:avLst/>
              <a:gdLst>
                <a:gd name="connsiteX0" fmla="*/ 4048 w 61028"/>
                <a:gd name="connsiteY0" fmla="*/ 57592 h 57620"/>
                <a:gd name="connsiteX1" fmla="*/ 3393 w 61028"/>
                <a:gd name="connsiteY1" fmla="*/ 57592 h 57620"/>
                <a:gd name="connsiteX2" fmla="*/ 2162 w 61028"/>
                <a:gd name="connsiteY2" fmla="*/ 56168 h 57620"/>
                <a:gd name="connsiteX3" fmla="*/ 44 w 61028"/>
                <a:gd name="connsiteY3" fmla="*/ 46506 h 57620"/>
                <a:gd name="connsiteX4" fmla="*/ 737 w 61028"/>
                <a:gd name="connsiteY4" fmla="*/ 44581 h 57620"/>
                <a:gd name="connsiteX5" fmla="*/ 57091 w 61028"/>
                <a:gd name="connsiteY5" fmla="*/ 430 h 57620"/>
                <a:gd name="connsiteX6" fmla="*/ 59747 w 61028"/>
                <a:gd name="connsiteY6" fmla="*/ 688 h 57620"/>
                <a:gd name="connsiteX7" fmla="*/ 60171 w 61028"/>
                <a:gd name="connsiteY7" fmla="*/ 1739 h 57620"/>
                <a:gd name="connsiteX8" fmla="*/ 61018 w 61028"/>
                <a:gd name="connsiteY8" fmla="*/ 10939 h 57620"/>
                <a:gd name="connsiteX9" fmla="*/ 60325 w 61028"/>
                <a:gd name="connsiteY9" fmla="*/ 12632 h 57620"/>
                <a:gd name="connsiteX10" fmla="*/ 5241 w 61028"/>
                <a:gd name="connsiteY10" fmla="*/ 57284 h 57620"/>
                <a:gd name="connsiteX11" fmla="*/ 4048 w 61028"/>
                <a:gd name="connsiteY11" fmla="*/ 57592 h 57620"/>
                <a:gd name="connsiteX12" fmla="*/ 4048 w 61028"/>
                <a:gd name="connsiteY12" fmla="*/ 46776 h 57620"/>
                <a:gd name="connsiteX13" fmla="*/ 5203 w 61028"/>
                <a:gd name="connsiteY13" fmla="*/ 52203 h 57620"/>
                <a:gd name="connsiteX14" fmla="*/ 57053 w 61028"/>
                <a:gd name="connsiteY14" fmla="*/ 10169 h 57620"/>
                <a:gd name="connsiteX15" fmla="*/ 56629 w 61028"/>
                <a:gd name="connsiteY15" fmla="*/ 5511 h 5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028" h="57620">
                  <a:moveTo>
                    <a:pt x="4048" y="57592"/>
                  </a:moveTo>
                  <a:cubicBezTo>
                    <a:pt x="3832" y="57631"/>
                    <a:pt x="3609" y="57631"/>
                    <a:pt x="3393" y="57592"/>
                  </a:cubicBezTo>
                  <a:cubicBezTo>
                    <a:pt x="2762" y="57365"/>
                    <a:pt x="2296" y="56826"/>
                    <a:pt x="2162" y="56168"/>
                  </a:cubicBezTo>
                  <a:lnTo>
                    <a:pt x="44" y="46506"/>
                  </a:lnTo>
                  <a:cubicBezTo>
                    <a:pt x="-113" y="45786"/>
                    <a:pt x="156" y="45036"/>
                    <a:pt x="737" y="44581"/>
                  </a:cubicBezTo>
                  <a:lnTo>
                    <a:pt x="57091" y="430"/>
                  </a:lnTo>
                  <a:cubicBezTo>
                    <a:pt x="57896" y="-232"/>
                    <a:pt x="59085" y="-117"/>
                    <a:pt x="59747" y="688"/>
                  </a:cubicBezTo>
                  <a:cubicBezTo>
                    <a:pt x="59994" y="984"/>
                    <a:pt x="60140" y="1354"/>
                    <a:pt x="60171" y="1739"/>
                  </a:cubicBezTo>
                  <a:lnTo>
                    <a:pt x="61018" y="10939"/>
                  </a:lnTo>
                  <a:cubicBezTo>
                    <a:pt x="61087" y="11585"/>
                    <a:pt x="60825" y="12220"/>
                    <a:pt x="60325" y="12632"/>
                  </a:cubicBezTo>
                  <a:lnTo>
                    <a:pt x="5241" y="57284"/>
                  </a:lnTo>
                  <a:cubicBezTo>
                    <a:pt x="4887" y="57511"/>
                    <a:pt x="4467" y="57619"/>
                    <a:pt x="4048" y="57592"/>
                  </a:cubicBezTo>
                  <a:close/>
                  <a:moveTo>
                    <a:pt x="4048" y="46776"/>
                  </a:moveTo>
                  <a:lnTo>
                    <a:pt x="5203" y="52203"/>
                  </a:lnTo>
                  <a:lnTo>
                    <a:pt x="57053" y="10169"/>
                  </a:lnTo>
                  <a:lnTo>
                    <a:pt x="56629" y="5511"/>
                  </a:lnTo>
                  <a:close/>
                </a:path>
              </a:pathLst>
            </a:custGeom>
            <a:solidFill>
              <a:srgbClr val="231F20"/>
            </a:solidFill>
            <a:ln w="3834"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AA22C86D-C927-4DBE-A9F4-672E93D59CA3}"/>
                </a:ext>
              </a:extLst>
            </p:cNvPr>
            <p:cNvSpPr/>
            <p:nvPr/>
          </p:nvSpPr>
          <p:spPr>
            <a:xfrm>
              <a:off x="6069515" y="3999099"/>
              <a:ext cx="245932" cy="163403"/>
            </a:xfrm>
            <a:custGeom>
              <a:avLst/>
              <a:gdLst>
                <a:gd name="connsiteX0" fmla="*/ 39840 w 245932"/>
                <a:gd name="connsiteY0" fmla="*/ 133532 h 163403"/>
                <a:gd name="connsiteX1" fmla="*/ 0 w 245932"/>
                <a:gd name="connsiteY1" fmla="*/ 0 h 163403"/>
                <a:gd name="connsiteX2" fmla="*/ 218564 w 245932"/>
                <a:gd name="connsiteY2" fmla="*/ 37261 h 163403"/>
                <a:gd name="connsiteX3" fmla="*/ 245932 w 245932"/>
                <a:gd name="connsiteY3" fmla="*/ 163403 h 163403"/>
                <a:gd name="connsiteX4" fmla="*/ 39840 w 245932"/>
                <a:gd name="connsiteY4" fmla="*/ 133532 h 163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2" h="163403">
                  <a:moveTo>
                    <a:pt x="39840" y="133532"/>
                  </a:moveTo>
                  <a:lnTo>
                    <a:pt x="0" y="0"/>
                  </a:lnTo>
                  <a:lnTo>
                    <a:pt x="218564" y="37261"/>
                  </a:lnTo>
                  <a:lnTo>
                    <a:pt x="245932" y="163403"/>
                  </a:lnTo>
                  <a:lnTo>
                    <a:pt x="39840" y="133532"/>
                  </a:lnTo>
                  <a:close/>
                </a:path>
              </a:pathLst>
            </a:custGeom>
            <a:solidFill>
              <a:srgbClr val="FFFFFF"/>
            </a:solidFill>
            <a:ln w="3834"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F4CF0433-83A5-4DA7-ABAD-6C10794692DC}"/>
                </a:ext>
              </a:extLst>
            </p:cNvPr>
            <p:cNvSpPr/>
            <p:nvPr/>
          </p:nvSpPr>
          <p:spPr>
            <a:xfrm>
              <a:off x="6067587" y="3997222"/>
              <a:ext cx="249797" cy="167204"/>
            </a:xfrm>
            <a:custGeom>
              <a:avLst/>
              <a:gdLst>
                <a:gd name="connsiteX0" fmla="*/ 247861 w 249797"/>
                <a:gd name="connsiteY0" fmla="*/ 167204 h 167204"/>
                <a:gd name="connsiteX1" fmla="*/ 247591 w 249797"/>
                <a:gd name="connsiteY1" fmla="*/ 167204 h 167204"/>
                <a:gd name="connsiteX2" fmla="*/ 41499 w 249797"/>
                <a:gd name="connsiteY2" fmla="*/ 137372 h 167204"/>
                <a:gd name="connsiteX3" fmla="*/ 39921 w 249797"/>
                <a:gd name="connsiteY3" fmla="*/ 135987 h 167204"/>
                <a:gd name="connsiteX4" fmla="*/ 81 w 249797"/>
                <a:gd name="connsiteY4" fmla="*/ 2493 h 167204"/>
                <a:gd name="connsiteX5" fmla="*/ 466 w 249797"/>
                <a:gd name="connsiteY5" fmla="*/ 645 h 167204"/>
                <a:gd name="connsiteX6" fmla="*/ 2237 w 249797"/>
                <a:gd name="connsiteY6" fmla="*/ 29 h 167204"/>
                <a:gd name="connsiteX7" fmla="*/ 220839 w 249797"/>
                <a:gd name="connsiteY7" fmla="*/ 37290 h 167204"/>
                <a:gd name="connsiteX8" fmla="*/ 222378 w 249797"/>
                <a:gd name="connsiteY8" fmla="*/ 38792 h 167204"/>
                <a:gd name="connsiteX9" fmla="*/ 249747 w 249797"/>
                <a:gd name="connsiteY9" fmla="*/ 164895 h 167204"/>
                <a:gd name="connsiteX10" fmla="*/ 249285 w 249797"/>
                <a:gd name="connsiteY10" fmla="*/ 166627 h 167204"/>
                <a:gd name="connsiteX11" fmla="*/ 247861 w 249797"/>
                <a:gd name="connsiteY11" fmla="*/ 167204 h 167204"/>
                <a:gd name="connsiteX12" fmla="*/ 43270 w 249797"/>
                <a:gd name="connsiteY12" fmla="*/ 133677 h 167204"/>
                <a:gd name="connsiteX13" fmla="*/ 245397 w 249797"/>
                <a:gd name="connsiteY13" fmla="*/ 162970 h 167204"/>
                <a:gd name="connsiteX14" fmla="*/ 218914 w 249797"/>
                <a:gd name="connsiteY14" fmla="*/ 40832 h 167204"/>
                <a:gd name="connsiteX15" fmla="*/ 4662 w 249797"/>
                <a:gd name="connsiteY15" fmla="*/ 4302 h 16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9797" h="167204">
                  <a:moveTo>
                    <a:pt x="247861" y="167204"/>
                  </a:moveTo>
                  <a:lnTo>
                    <a:pt x="247591" y="167204"/>
                  </a:lnTo>
                  <a:lnTo>
                    <a:pt x="41499" y="137372"/>
                  </a:lnTo>
                  <a:cubicBezTo>
                    <a:pt x="40749" y="137253"/>
                    <a:pt x="40137" y="136714"/>
                    <a:pt x="39921" y="135987"/>
                  </a:cubicBezTo>
                  <a:lnTo>
                    <a:pt x="81" y="2493"/>
                  </a:lnTo>
                  <a:cubicBezTo>
                    <a:pt x="-108" y="1850"/>
                    <a:pt x="39" y="1157"/>
                    <a:pt x="466" y="645"/>
                  </a:cubicBezTo>
                  <a:cubicBezTo>
                    <a:pt x="909" y="148"/>
                    <a:pt x="1578" y="-87"/>
                    <a:pt x="2237" y="29"/>
                  </a:cubicBezTo>
                  <a:lnTo>
                    <a:pt x="220839" y="37290"/>
                  </a:lnTo>
                  <a:cubicBezTo>
                    <a:pt x="221616" y="37421"/>
                    <a:pt x="222228" y="38018"/>
                    <a:pt x="222378" y="38792"/>
                  </a:cubicBezTo>
                  <a:lnTo>
                    <a:pt x="249747" y="164895"/>
                  </a:lnTo>
                  <a:cubicBezTo>
                    <a:pt x="249893" y="165515"/>
                    <a:pt x="249720" y="166165"/>
                    <a:pt x="249285" y="166627"/>
                  </a:cubicBezTo>
                  <a:cubicBezTo>
                    <a:pt x="248908" y="167000"/>
                    <a:pt x="248392" y="167208"/>
                    <a:pt x="247861" y="167204"/>
                  </a:cubicBezTo>
                  <a:close/>
                  <a:moveTo>
                    <a:pt x="43270" y="133677"/>
                  </a:moveTo>
                  <a:lnTo>
                    <a:pt x="245397" y="162970"/>
                  </a:lnTo>
                  <a:lnTo>
                    <a:pt x="218914" y="40832"/>
                  </a:lnTo>
                  <a:lnTo>
                    <a:pt x="4662" y="4302"/>
                  </a:lnTo>
                  <a:close/>
                </a:path>
              </a:pathLst>
            </a:custGeom>
            <a:solidFill>
              <a:srgbClr val="231F20"/>
            </a:solidFill>
            <a:ln w="3834"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B654B06F-9FD9-4036-9890-7555052D736F}"/>
                </a:ext>
              </a:extLst>
            </p:cNvPr>
            <p:cNvSpPr/>
            <p:nvPr/>
          </p:nvSpPr>
          <p:spPr>
            <a:xfrm>
              <a:off x="6365363" y="4012638"/>
              <a:ext cx="46210" cy="8213"/>
            </a:xfrm>
            <a:custGeom>
              <a:avLst/>
              <a:gdLst>
                <a:gd name="connsiteX0" fmla="*/ 44084 w 46210"/>
                <a:gd name="connsiteY0" fmla="*/ 8209 h 8213"/>
                <a:gd name="connsiteX1" fmla="*/ 44084 w 46210"/>
                <a:gd name="connsiteY1" fmla="*/ 8209 h 8213"/>
                <a:gd name="connsiteX2" fmla="*/ 1742 w 46210"/>
                <a:gd name="connsiteY2" fmla="*/ 3859 h 8213"/>
                <a:gd name="connsiteX3" fmla="*/ 10 w 46210"/>
                <a:gd name="connsiteY3" fmla="*/ 1742 h 8213"/>
                <a:gd name="connsiteX4" fmla="*/ 2127 w 46210"/>
                <a:gd name="connsiteY4" fmla="*/ 10 h 8213"/>
                <a:gd name="connsiteX5" fmla="*/ 44469 w 46210"/>
                <a:gd name="connsiteY5" fmla="*/ 4360 h 8213"/>
                <a:gd name="connsiteX6" fmla="*/ 46202 w 46210"/>
                <a:gd name="connsiteY6" fmla="*/ 6458 h 8213"/>
                <a:gd name="connsiteX7" fmla="*/ 46202 w 46210"/>
                <a:gd name="connsiteY7" fmla="*/ 6477 h 8213"/>
                <a:gd name="connsiteX8" fmla="*/ 44084 w 46210"/>
                <a:gd name="connsiteY8" fmla="*/ 8209 h 8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0" h="8213">
                  <a:moveTo>
                    <a:pt x="44084" y="8209"/>
                  </a:moveTo>
                  <a:lnTo>
                    <a:pt x="44084" y="8209"/>
                  </a:lnTo>
                  <a:lnTo>
                    <a:pt x="1742" y="3859"/>
                  </a:lnTo>
                  <a:cubicBezTo>
                    <a:pt x="680" y="3752"/>
                    <a:pt x="-98" y="2805"/>
                    <a:pt x="10" y="1742"/>
                  </a:cubicBezTo>
                  <a:cubicBezTo>
                    <a:pt x="118" y="680"/>
                    <a:pt x="1065" y="-98"/>
                    <a:pt x="2127" y="10"/>
                  </a:cubicBezTo>
                  <a:lnTo>
                    <a:pt x="44469" y="4360"/>
                  </a:lnTo>
                  <a:cubicBezTo>
                    <a:pt x="45528" y="4460"/>
                    <a:pt x="46305" y="5399"/>
                    <a:pt x="46202" y="6458"/>
                  </a:cubicBezTo>
                  <a:cubicBezTo>
                    <a:pt x="46202" y="6465"/>
                    <a:pt x="46202" y="6469"/>
                    <a:pt x="46202" y="6477"/>
                  </a:cubicBezTo>
                  <a:cubicBezTo>
                    <a:pt x="46063" y="7520"/>
                    <a:pt x="45135" y="8278"/>
                    <a:pt x="44084" y="8209"/>
                  </a:cubicBezTo>
                  <a:close/>
                </a:path>
              </a:pathLst>
            </a:custGeom>
            <a:solidFill>
              <a:srgbClr val="231F20"/>
            </a:solidFill>
            <a:ln w="3834"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B8BFF630-82D2-437A-B656-B1058C887576}"/>
                </a:ext>
              </a:extLst>
            </p:cNvPr>
            <p:cNvSpPr/>
            <p:nvPr/>
          </p:nvSpPr>
          <p:spPr>
            <a:xfrm>
              <a:off x="6193342" y="3474358"/>
              <a:ext cx="181216" cy="210483"/>
            </a:xfrm>
            <a:custGeom>
              <a:avLst/>
              <a:gdLst>
                <a:gd name="connsiteX0" fmla="*/ 179267 w 181216"/>
                <a:gd name="connsiteY0" fmla="*/ 210484 h 210483"/>
                <a:gd name="connsiteX1" fmla="*/ 177381 w 181216"/>
                <a:gd name="connsiteY1" fmla="*/ 208906 h 210483"/>
                <a:gd name="connsiteX2" fmla="*/ 1352 w 181216"/>
                <a:gd name="connsiteY2" fmla="*/ 3776 h 210483"/>
                <a:gd name="connsiteX3" fmla="*/ 82 w 181216"/>
                <a:gd name="connsiteY3" fmla="*/ 1351 h 210483"/>
                <a:gd name="connsiteX4" fmla="*/ 2469 w 181216"/>
                <a:gd name="connsiteY4" fmla="*/ 81 h 210483"/>
                <a:gd name="connsiteX5" fmla="*/ 181192 w 181216"/>
                <a:gd name="connsiteY5" fmla="*/ 208251 h 210483"/>
                <a:gd name="connsiteX6" fmla="*/ 179614 w 181216"/>
                <a:gd name="connsiteY6" fmla="*/ 210484 h 21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216" h="210483">
                  <a:moveTo>
                    <a:pt x="179267" y="210484"/>
                  </a:moveTo>
                  <a:cubicBezTo>
                    <a:pt x="178336" y="210496"/>
                    <a:pt x="177535" y="209825"/>
                    <a:pt x="177381" y="208906"/>
                  </a:cubicBezTo>
                  <a:cubicBezTo>
                    <a:pt x="150667" y="51738"/>
                    <a:pt x="2815" y="4238"/>
                    <a:pt x="1352" y="3776"/>
                  </a:cubicBezTo>
                  <a:cubicBezTo>
                    <a:pt x="344" y="3445"/>
                    <a:pt x="-222" y="2370"/>
                    <a:pt x="82" y="1351"/>
                  </a:cubicBezTo>
                  <a:cubicBezTo>
                    <a:pt x="398" y="346"/>
                    <a:pt x="1460" y="-220"/>
                    <a:pt x="2469" y="81"/>
                  </a:cubicBezTo>
                  <a:cubicBezTo>
                    <a:pt x="4008" y="543"/>
                    <a:pt x="154093" y="48774"/>
                    <a:pt x="181192" y="208251"/>
                  </a:cubicBezTo>
                  <a:cubicBezTo>
                    <a:pt x="181358" y="209300"/>
                    <a:pt x="180657" y="210289"/>
                    <a:pt x="179614" y="210484"/>
                  </a:cubicBezTo>
                  <a:close/>
                </a:path>
              </a:pathLst>
            </a:custGeom>
            <a:solidFill>
              <a:srgbClr val="231F20"/>
            </a:solidFill>
            <a:ln w="3834"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6EFF8344-7839-41FC-98F5-1AB12C108529}"/>
                </a:ext>
              </a:extLst>
            </p:cNvPr>
            <p:cNvSpPr/>
            <p:nvPr/>
          </p:nvSpPr>
          <p:spPr>
            <a:xfrm>
              <a:off x="6376151" y="3702433"/>
              <a:ext cx="5477" cy="19978"/>
            </a:xfrm>
            <a:custGeom>
              <a:avLst/>
              <a:gdLst>
                <a:gd name="connsiteX0" fmla="*/ 3541 w 5477"/>
                <a:gd name="connsiteY0" fmla="*/ 19978 h 19978"/>
                <a:gd name="connsiteX1" fmla="*/ 1617 w 5477"/>
                <a:gd name="connsiteY1" fmla="*/ 18246 h 19978"/>
                <a:gd name="connsiteX2" fmla="*/ 0 w 5477"/>
                <a:gd name="connsiteY2" fmla="*/ 346 h 19978"/>
                <a:gd name="connsiteX3" fmla="*/ 3849 w 5477"/>
                <a:gd name="connsiteY3" fmla="*/ 0 h 19978"/>
                <a:gd name="connsiteX4" fmla="*/ 5466 w 5477"/>
                <a:gd name="connsiteY4" fmla="*/ 17861 h 19978"/>
                <a:gd name="connsiteX5" fmla="*/ 3772 w 5477"/>
                <a:gd name="connsiteY5" fmla="*/ 19978 h 1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7" h="19978">
                  <a:moveTo>
                    <a:pt x="3541" y="19978"/>
                  </a:moveTo>
                  <a:cubicBezTo>
                    <a:pt x="2541" y="20001"/>
                    <a:pt x="1698" y="19243"/>
                    <a:pt x="1617" y="18246"/>
                  </a:cubicBezTo>
                  <a:cubicBezTo>
                    <a:pt x="885" y="10855"/>
                    <a:pt x="0" y="346"/>
                    <a:pt x="0" y="346"/>
                  </a:cubicBezTo>
                  <a:lnTo>
                    <a:pt x="3849" y="0"/>
                  </a:lnTo>
                  <a:cubicBezTo>
                    <a:pt x="3849" y="0"/>
                    <a:pt x="4773" y="10470"/>
                    <a:pt x="5466" y="17861"/>
                  </a:cubicBezTo>
                  <a:cubicBezTo>
                    <a:pt x="5578" y="18912"/>
                    <a:pt x="4823" y="19859"/>
                    <a:pt x="3772" y="19978"/>
                  </a:cubicBezTo>
                  <a:close/>
                </a:path>
              </a:pathLst>
            </a:custGeom>
            <a:solidFill>
              <a:srgbClr val="231F20"/>
            </a:solidFill>
            <a:ln w="3834" cap="flat">
              <a:noFill/>
              <a:prstDash val="solid"/>
              <a:miter/>
            </a:ln>
          </p:spPr>
          <p:txBody>
            <a:bodyPr rtlCol="0" anchor="ctr"/>
            <a:lstStyle/>
            <a:p>
              <a:endParaRPr lang="zh-CN" altLang="en-US"/>
            </a:p>
          </p:txBody>
        </p:sp>
      </p:grpSp>
      <p:sp>
        <p:nvSpPr>
          <p:cNvPr id="35" name="椭圆 34">
            <a:extLst>
              <a:ext uri="{FF2B5EF4-FFF2-40B4-BE49-F238E27FC236}">
                <a16:creationId xmlns:a16="http://schemas.microsoft.com/office/drawing/2014/main" id="{64CDB1FD-4B22-4EE1-BAB9-1C01E9D00CA5}"/>
              </a:ext>
            </a:extLst>
          </p:cNvPr>
          <p:cNvSpPr/>
          <p:nvPr/>
        </p:nvSpPr>
        <p:spPr>
          <a:xfrm>
            <a:off x="9150878" y="3238500"/>
            <a:ext cx="1821773" cy="1821773"/>
          </a:xfrm>
          <a:prstGeom prst="ellipse">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253" name="组合 252">
            <a:extLst>
              <a:ext uri="{FF2B5EF4-FFF2-40B4-BE49-F238E27FC236}">
                <a16:creationId xmlns:a16="http://schemas.microsoft.com/office/drawing/2014/main" id="{F95477F7-1105-4609-88DA-B243D593DB01}"/>
              </a:ext>
            </a:extLst>
          </p:cNvPr>
          <p:cNvGrpSpPr/>
          <p:nvPr/>
        </p:nvGrpSpPr>
        <p:grpSpPr>
          <a:xfrm>
            <a:off x="9267410" y="3487551"/>
            <a:ext cx="1523619" cy="1356859"/>
            <a:chOff x="9584405" y="3473311"/>
            <a:chExt cx="979296" cy="872112"/>
          </a:xfrm>
        </p:grpSpPr>
        <p:sp>
          <p:nvSpPr>
            <p:cNvPr id="197" name="任意多边形: 形状 196">
              <a:extLst>
                <a:ext uri="{FF2B5EF4-FFF2-40B4-BE49-F238E27FC236}">
                  <a16:creationId xmlns:a16="http://schemas.microsoft.com/office/drawing/2014/main" id="{E6AFE70D-BB0E-426E-A33E-8B4982573257}"/>
                </a:ext>
              </a:extLst>
            </p:cNvPr>
            <p:cNvSpPr/>
            <p:nvPr/>
          </p:nvSpPr>
          <p:spPr>
            <a:xfrm>
              <a:off x="9926085" y="3677244"/>
              <a:ext cx="503643" cy="530286"/>
            </a:xfrm>
            <a:custGeom>
              <a:avLst/>
              <a:gdLst>
                <a:gd name="connsiteX0" fmla="*/ 413107 w 503643"/>
                <a:gd name="connsiteY0" fmla="*/ 200063 h 530286"/>
                <a:gd name="connsiteX1" fmla="*/ 503643 w 503643"/>
                <a:gd name="connsiteY1" fmla="*/ 167844 h 530286"/>
                <a:gd name="connsiteX2" fmla="*/ 401328 w 503643"/>
                <a:gd name="connsiteY2" fmla="*/ 21186 h 530286"/>
                <a:gd name="connsiteX3" fmla="*/ 194736 w 503643"/>
                <a:gd name="connsiteY3" fmla="*/ 4826 h 530286"/>
                <a:gd name="connsiteX4" fmla="*/ 112708 w 503643"/>
                <a:gd name="connsiteY4" fmla="*/ 21917 h 530286"/>
                <a:gd name="connsiteX5" fmla="*/ 0 w 503643"/>
                <a:gd name="connsiteY5" fmla="*/ 191017 h 530286"/>
                <a:gd name="connsiteX6" fmla="*/ 90728 w 503643"/>
                <a:gd name="connsiteY6" fmla="*/ 222312 h 530286"/>
                <a:gd name="connsiteX7" fmla="*/ 62089 w 503643"/>
                <a:gd name="connsiteY7" fmla="*/ 491070 h 530286"/>
                <a:gd name="connsiteX8" fmla="*/ 423577 w 503643"/>
                <a:gd name="connsiteY8" fmla="*/ 516976 h 530286"/>
                <a:gd name="connsiteX9" fmla="*/ 413107 w 503643"/>
                <a:gd name="connsiteY9" fmla="*/ 200063 h 53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3643" h="530286">
                  <a:moveTo>
                    <a:pt x="413107" y="200063"/>
                  </a:moveTo>
                  <a:lnTo>
                    <a:pt x="503643" y="167844"/>
                  </a:lnTo>
                  <a:cubicBezTo>
                    <a:pt x="499794" y="162417"/>
                    <a:pt x="449060" y="44666"/>
                    <a:pt x="401328" y="21186"/>
                  </a:cubicBezTo>
                  <a:cubicBezTo>
                    <a:pt x="359641" y="-6376"/>
                    <a:pt x="282231" y="-1294"/>
                    <a:pt x="194736" y="4826"/>
                  </a:cubicBezTo>
                  <a:cubicBezTo>
                    <a:pt x="166671" y="6224"/>
                    <a:pt x="138995" y="11990"/>
                    <a:pt x="112708" y="21917"/>
                  </a:cubicBezTo>
                  <a:cubicBezTo>
                    <a:pt x="14088" y="61103"/>
                    <a:pt x="0" y="191017"/>
                    <a:pt x="0" y="191017"/>
                  </a:cubicBezTo>
                  <a:lnTo>
                    <a:pt x="90728" y="222312"/>
                  </a:lnTo>
                  <a:cubicBezTo>
                    <a:pt x="90728" y="222312"/>
                    <a:pt x="75985" y="398803"/>
                    <a:pt x="62089" y="491070"/>
                  </a:cubicBezTo>
                  <a:cubicBezTo>
                    <a:pt x="62089" y="491070"/>
                    <a:pt x="175759" y="558010"/>
                    <a:pt x="423577" y="516976"/>
                  </a:cubicBezTo>
                  <a:cubicBezTo>
                    <a:pt x="423577" y="517130"/>
                    <a:pt x="413531" y="226161"/>
                    <a:pt x="413107" y="200063"/>
                  </a:cubicBezTo>
                  <a:close/>
                </a:path>
              </a:pathLst>
            </a:custGeom>
            <a:solidFill>
              <a:schemeClr val="accent1"/>
            </a:solidFill>
            <a:ln w="3834" cap="flat">
              <a:noFill/>
              <a:prstDash val="solid"/>
              <a:miter/>
            </a:ln>
          </p:spPr>
          <p:txBody>
            <a:bodyPr rtlCol="0" anchor="ctr"/>
            <a:lstStyle/>
            <a:p>
              <a:endParaRPr lang="zh-CN" altLang="en-US" dirty="0"/>
            </a:p>
          </p:txBody>
        </p:sp>
        <p:sp>
          <p:nvSpPr>
            <p:cNvPr id="198" name="任意多边形: 形状 197">
              <a:extLst>
                <a:ext uri="{FF2B5EF4-FFF2-40B4-BE49-F238E27FC236}">
                  <a16:creationId xmlns:a16="http://schemas.microsoft.com/office/drawing/2014/main" id="{0D0994BB-F763-4031-A4DF-8E51CC6177D6}"/>
                </a:ext>
              </a:extLst>
            </p:cNvPr>
            <p:cNvSpPr/>
            <p:nvPr/>
          </p:nvSpPr>
          <p:spPr>
            <a:xfrm>
              <a:off x="10115817" y="3725144"/>
              <a:ext cx="110436" cy="230958"/>
            </a:xfrm>
            <a:custGeom>
              <a:avLst/>
              <a:gdLst>
                <a:gd name="connsiteX0" fmla="*/ 0 w 110436"/>
                <a:gd name="connsiteY0" fmla="*/ 30910 h 230958"/>
                <a:gd name="connsiteX1" fmla="*/ 41265 w 110436"/>
                <a:gd name="connsiteY1" fmla="*/ 230958 h 230958"/>
                <a:gd name="connsiteX2" fmla="*/ 110437 w 110436"/>
                <a:gd name="connsiteY2" fmla="*/ 0 h 230958"/>
                <a:gd name="connsiteX3" fmla="*/ 0 w 110436"/>
                <a:gd name="connsiteY3" fmla="*/ 30910 h 230958"/>
              </a:gdLst>
              <a:ahLst/>
              <a:cxnLst>
                <a:cxn ang="0">
                  <a:pos x="connsiteX0" y="connsiteY0"/>
                </a:cxn>
                <a:cxn ang="0">
                  <a:pos x="connsiteX1" y="connsiteY1"/>
                </a:cxn>
                <a:cxn ang="0">
                  <a:pos x="connsiteX2" y="connsiteY2"/>
                </a:cxn>
                <a:cxn ang="0">
                  <a:pos x="connsiteX3" y="connsiteY3"/>
                </a:cxn>
              </a:cxnLst>
              <a:rect l="l" t="t" r="r" b="b"/>
              <a:pathLst>
                <a:path w="110436" h="230958">
                  <a:moveTo>
                    <a:pt x="0" y="30910"/>
                  </a:moveTo>
                  <a:lnTo>
                    <a:pt x="41265" y="230958"/>
                  </a:lnTo>
                  <a:lnTo>
                    <a:pt x="110437" y="0"/>
                  </a:lnTo>
                  <a:lnTo>
                    <a:pt x="0" y="30910"/>
                  </a:lnTo>
                  <a:close/>
                </a:path>
              </a:pathLst>
            </a:custGeom>
            <a:solidFill>
              <a:srgbClr val="231F20"/>
            </a:solidFill>
            <a:ln w="3834"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01B32D67-CE2A-426D-851E-C5BCA910BB25}"/>
                </a:ext>
              </a:extLst>
            </p:cNvPr>
            <p:cNvSpPr/>
            <p:nvPr/>
          </p:nvSpPr>
          <p:spPr>
            <a:xfrm>
              <a:off x="10113969" y="3723220"/>
              <a:ext cx="114265" cy="234806"/>
            </a:xfrm>
            <a:custGeom>
              <a:avLst/>
              <a:gdLst>
                <a:gd name="connsiteX0" fmla="*/ 43113 w 114265"/>
                <a:gd name="connsiteY0" fmla="*/ 234806 h 234806"/>
                <a:gd name="connsiteX1" fmla="*/ 43113 w 114265"/>
                <a:gd name="connsiteY1" fmla="*/ 234806 h 234806"/>
                <a:gd name="connsiteX2" fmla="*/ 41304 w 114265"/>
                <a:gd name="connsiteY2" fmla="*/ 233267 h 234806"/>
                <a:gd name="connsiteX3" fmla="*/ 39 w 114265"/>
                <a:gd name="connsiteY3" fmla="*/ 33103 h 234806"/>
                <a:gd name="connsiteX4" fmla="*/ 1386 w 114265"/>
                <a:gd name="connsiteY4" fmla="*/ 30870 h 234806"/>
                <a:gd name="connsiteX5" fmla="*/ 111823 w 114265"/>
                <a:gd name="connsiteY5" fmla="*/ 76 h 234806"/>
                <a:gd name="connsiteX6" fmla="*/ 113709 w 114265"/>
                <a:gd name="connsiteY6" fmla="*/ 576 h 234806"/>
                <a:gd name="connsiteX7" fmla="*/ 114171 w 114265"/>
                <a:gd name="connsiteY7" fmla="*/ 2462 h 234806"/>
                <a:gd name="connsiteX8" fmla="*/ 44884 w 114265"/>
                <a:gd name="connsiteY8" fmla="*/ 233421 h 234806"/>
                <a:gd name="connsiteX9" fmla="*/ 43113 w 114265"/>
                <a:gd name="connsiteY9" fmla="*/ 234806 h 234806"/>
                <a:gd name="connsiteX10" fmla="*/ 4081 w 114265"/>
                <a:gd name="connsiteY10" fmla="*/ 34219 h 234806"/>
                <a:gd name="connsiteX11" fmla="*/ 43459 w 114265"/>
                <a:gd name="connsiteY11" fmla="*/ 225068 h 234806"/>
                <a:gd name="connsiteX12" fmla="*/ 109436 w 114265"/>
                <a:gd name="connsiteY12" fmla="*/ 4695 h 23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265" h="234806">
                  <a:moveTo>
                    <a:pt x="43113" y="234806"/>
                  </a:moveTo>
                  <a:lnTo>
                    <a:pt x="43113" y="234806"/>
                  </a:lnTo>
                  <a:cubicBezTo>
                    <a:pt x="42231" y="234756"/>
                    <a:pt x="41492" y="234129"/>
                    <a:pt x="41304" y="233267"/>
                  </a:cubicBezTo>
                  <a:lnTo>
                    <a:pt x="39" y="33103"/>
                  </a:lnTo>
                  <a:cubicBezTo>
                    <a:pt x="-161" y="32121"/>
                    <a:pt x="424" y="31151"/>
                    <a:pt x="1386" y="30870"/>
                  </a:cubicBezTo>
                  <a:lnTo>
                    <a:pt x="111823" y="76"/>
                  </a:lnTo>
                  <a:cubicBezTo>
                    <a:pt x="112497" y="-121"/>
                    <a:pt x="113224" y="72"/>
                    <a:pt x="113709" y="576"/>
                  </a:cubicBezTo>
                  <a:cubicBezTo>
                    <a:pt x="114217" y="1061"/>
                    <a:pt x="114394" y="1796"/>
                    <a:pt x="114171" y="2462"/>
                  </a:cubicBezTo>
                  <a:lnTo>
                    <a:pt x="44884" y="233421"/>
                  </a:lnTo>
                  <a:cubicBezTo>
                    <a:pt x="44653" y="234214"/>
                    <a:pt x="43940" y="234772"/>
                    <a:pt x="43113" y="234806"/>
                  </a:cubicBezTo>
                  <a:close/>
                  <a:moveTo>
                    <a:pt x="4081" y="34219"/>
                  </a:moveTo>
                  <a:lnTo>
                    <a:pt x="43459" y="225068"/>
                  </a:lnTo>
                  <a:lnTo>
                    <a:pt x="109436" y="4695"/>
                  </a:lnTo>
                  <a:close/>
                </a:path>
              </a:pathLst>
            </a:custGeom>
            <a:solidFill>
              <a:srgbClr val="231F20"/>
            </a:solidFill>
            <a:ln w="3834"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F4B859F8-5D2D-4FD6-8858-B62178627BE2}"/>
                </a:ext>
              </a:extLst>
            </p:cNvPr>
            <p:cNvSpPr/>
            <p:nvPr/>
          </p:nvSpPr>
          <p:spPr>
            <a:xfrm>
              <a:off x="10009538" y="3475663"/>
              <a:ext cx="237597" cy="157670"/>
            </a:xfrm>
            <a:custGeom>
              <a:avLst/>
              <a:gdLst>
                <a:gd name="connsiteX0" fmla="*/ 196276 w 237597"/>
                <a:gd name="connsiteY0" fmla="*/ 6590 h 157670"/>
                <a:gd name="connsiteX1" fmla="*/ 176414 w 237597"/>
                <a:gd name="connsiteY1" fmla="*/ 10054 h 157670"/>
                <a:gd name="connsiteX2" fmla="*/ 161671 w 237597"/>
                <a:gd name="connsiteY2" fmla="*/ 7244 h 157670"/>
                <a:gd name="connsiteX3" fmla="*/ 95963 w 237597"/>
                <a:gd name="connsiteY3" fmla="*/ 8014 h 157670"/>
                <a:gd name="connsiteX4" fmla="*/ 29871 w 237597"/>
                <a:gd name="connsiteY4" fmla="*/ 18523 h 157670"/>
                <a:gd name="connsiteX5" fmla="*/ 58971 w 237597"/>
                <a:gd name="connsiteY5" fmla="*/ 32457 h 157670"/>
                <a:gd name="connsiteX6" fmla="*/ 0 w 237597"/>
                <a:gd name="connsiteY6" fmla="*/ 49317 h 157670"/>
                <a:gd name="connsiteX7" fmla="*/ 47423 w 237597"/>
                <a:gd name="connsiteY7" fmla="*/ 98973 h 157670"/>
                <a:gd name="connsiteX8" fmla="*/ 10239 w 237597"/>
                <a:gd name="connsiteY8" fmla="*/ 87425 h 157670"/>
                <a:gd name="connsiteX9" fmla="*/ 88457 w 237597"/>
                <a:gd name="connsiteY9" fmla="*/ 142624 h 157670"/>
                <a:gd name="connsiteX10" fmla="*/ 157360 w 237597"/>
                <a:gd name="connsiteY10" fmla="*/ 157444 h 157670"/>
                <a:gd name="connsiteX11" fmla="*/ 237348 w 237597"/>
                <a:gd name="connsiteY11" fmla="*/ 85655 h 157670"/>
                <a:gd name="connsiteX12" fmla="*/ 196276 w 237597"/>
                <a:gd name="connsiteY12" fmla="*/ 6590 h 15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7597" h="157670">
                  <a:moveTo>
                    <a:pt x="196276" y="6590"/>
                  </a:moveTo>
                  <a:cubicBezTo>
                    <a:pt x="188577" y="5512"/>
                    <a:pt x="183381" y="8361"/>
                    <a:pt x="176414" y="10054"/>
                  </a:cubicBezTo>
                  <a:cubicBezTo>
                    <a:pt x="167252" y="12287"/>
                    <a:pt x="169831" y="12518"/>
                    <a:pt x="161671" y="7244"/>
                  </a:cubicBezTo>
                  <a:cubicBezTo>
                    <a:pt x="142424" y="-5073"/>
                    <a:pt x="117404" y="470"/>
                    <a:pt x="95963" y="8014"/>
                  </a:cubicBezTo>
                  <a:cubicBezTo>
                    <a:pt x="74523" y="15559"/>
                    <a:pt x="51696" y="24759"/>
                    <a:pt x="29871" y="18523"/>
                  </a:cubicBezTo>
                  <a:cubicBezTo>
                    <a:pt x="37388" y="26779"/>
                    <a:pt x="47828" y="31778"/>
                    <a:pt x="58971" y="32457"/>
                  </a:cubicBezTo>
                  <a:cubicBezTo>
                    <a:pt x="41034" y="42927"/>
                    <a:pt x="14935" y="34844"/>
                    <a:pt x="0" y="49317"/>
                  </a:cubicBezTo>
                  <a:cubicBezTo>
                    <a:pt x="14250" y="67291"/>
                    <a:pt x="30125" y="83913"/>
                    <a:pt x="47423" y="98973"/>
                  </a:cubicBezTo>
                  <a:cubicBezTo>
                    <a:pt x="34532" y="96953"/>
                    <a:pt x="22006" y="93063"/>
                    <a:pt x="10239" y="87425"/>
                  </a:cubicBezTo>
                  <a:cubicBezTo>
                    <a:pt x="32045" y="111229"/>
                    <a:pt x="58721" y="130055"/>
                    <a:pt x="88457" y="142624"/>
                  </a:cubicBezTo>
                  <a:cubicBezTo>
                    <a:pt x="110167" y="152171"/>
                    <a:pt x="133686" y="159022"/>
                    <a:pt x="157360" y="157444"/>
                  </a:cubicBezTo>
                  <a:cubicBezTo>
                    <a:pt x="195429" y="154865"/>
                    <a:pt x="234346" y="124956"/>
                    <a:pt x="237348" y="85655"/>
                  </a:cubicBezTo>
                  <a:cubicBezTo>
                    <a:pt x="239388" y="58825"/>
                    <a:pt x="229188" y="11171"/>
                    <a:pt x="196276" y="6590"/>
                  </a:cubicBezTo>
                  <a:close/>
                </a:path>
              </a:pathLst>
            </a:custGeom>
            <a:solidFill>
              <a:srgbClr val="FFFFFF"/>
            </a:solidFill>
            <a:ln w="3834"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1CDBBDFB-F6EC-4A5E-B6BA-5D9C0A170AB5}"/>
                </a:ext>
              </a:extLst>
            </p:cNvPr>
            <p:cNvSpPr/>
            <p:nvPr/>
          </p:nvSpPr>
          <p:spPr>
            <a:xfrm>
              <a:off x="10007540" y="3473311"/>
              <a:ext cx="241508" cy="162066"/>
            </a:xfrm>
            <a:custGeom>
              <a:avLst/>
              <a:gdLst>
                <a:gd name="connsiteX0" fmla="*/ 152429 w 241508"/>
                <a:gd name="connsiteY0" fmla="*/ 162066 h 162066"/>
                <a:gd name="connsiteX1" fmla="*/ 89685 w 241508"/>
                <a:gd name="connsiteY1" fmla="*/ 146669 h 162066"/>
                <a:gd name="connsiteX2" fmla="*/ 10813 w 241508"/>
                <a:gd name="connsiteY2" fmla="*/ 91008 h 162066"/>
                <a:gd name="connsiteX3" fmla="*/ 10944 w 241508"/>
                <a:gd name="connsiteY3" fmla="*/ 88289 h 162066"/>
                <a:gd name="connsiteX4" fmla="*/ 13045 w 241508"/>
                <a:gd name="connsiteY4" fmla="*/ 87967 h 162066"/>
                <a:gd name="connsiteX5" fmla="*/ 43070 w 241508"/>
                <a:gd name="connsiteY5" fmla="*/ 97937 h 162066"/>
                <a:gd name="connsiteX6" fmla="*/ 497 w 241508"/>
                <a:gd name="connsiteY6" fmla="*/ 52554 h 162066"/>
                <a:gd name="connsiteX7" fmla="*/ 497 w 241508"/>
                <a:gd name="connsiteY7" fmla="*/ 49975 h 162066"/>
                <a:gd name="connsiteX8" fmla="*/ 33216 w 241508"/>
                <a:gd name="connsiteY8" fmla="*/ 39197 h 162066"/>
                <a:gd name="connsiteX9" fmla="*/ 53963 w 241508"/>
                <a:gd name="connsiteY9" fmla="*/ 35347 h 162066"/>
                <a:gd name="connsiteX10" fmla="*/ 30290 w 241508"/>
                <a:gd name="connsiteY10" fmla="*/ 21682 h 162066"/>
                <a:gd name="connsiteX11" fmla="*/ 30290 w 241508"/>
                <a:gd name="connsiteY11" fmla="*/ 19411 h 162066"/>
                <a:gd name="connsiteX12" fmla="*/ 32446 w 241508"/>
                <a:gd name="connsiteY12" fmla="*/ 18564 h 162066"/>
                <a:gd name="connsiteX13" fmla="*/ 92610 w 241508"/>
                <a:gd name="connsiteY13" fmla="*/ 9749 h 162066"/>
                <a:gd name="connsiteX14" fmla="*/ 97384 w 241508"/>
                <a:gd name="connsiteY14" fmla="*/ 8094 h 162066"/>
                <a:gd name="connsiteX15" fmla="*/ 164746 w 241508"/>
                <a:gd name="connsiteY15" fmla="*/ 7517 h 162066"/>
                <a:gd name="connsiteX16" fmla="*/ 167826 w 241508"/>
                <a:gd name="connsiteY16" fmla="*/ 9557 h 162066"/>
                <a:gd name="connsiteX17" fmla="*/ 175524 w 241508"/>
                <a:gd name="connsiteY17" fmla="*/ 10712 h 162066"/>
                <a:gd name="connsiteX18" fmla="*/ 178142 w 241508"/>
                <a:gd name="connsiteY18" fmla="*/ 10057 h 162066"/>
                <a:gd name="connsiteX19" fmla="*/ 183300 w 241508"/>
                <a:gd name="connsiteY19" fmla="*/ 8595 h 162066"/>
                <a:gd name="connsiteX20" fmla="*/ 198697 w 241508"/>
                <a:gd name="connsiteY20" fmla="*/ 6554 h 162066"/>
                <a:gd name="connsiteX21" fmla="*/ 198697 w 241508"/>
                <a:gd name="connsiteY21" fmla="*/ 6554 h 162066"/>
                <a:gd name="connsiteX22" fmla="*/ 241232 w 241508"/>
                <a:gd name="connsiteY22" fmla="*/ 88275 h 162066"/>
                <a:gd name="connsiteX23" fmla="*/ 159473 w 241508"/>
                <a:gd name="connsiteY23" fmla="*/ 161835 h 162066"/>
                <a:gd name="connsiteX24" fmla="*/ 152429 w 241508"/>
                <a:gd name="connsiteY24" fmla="*/ 162066 h 162066"/>
                <a:gd name="connsiteX25" fmla="*/ 19897 w 241508"/>
                <a:gd name="connsiteY25" fmla="*/ 95281 h 162066"/>
                <a:gd name="connsiteX26" fmla="*/ 91225 w 241508"/>
                <a:gd name="connsiteY26" fmla="*/ 143320 h 162066"/>
                <a:gd name="connsiteX27" fmla="*/ 159203 w 241508"/>
                <a:gd name="connsiteY27" fmla="*/ 157986 h 162066"/>
                <a:gd name="connsiteX28" fmla="*/ 237421 w 241508"/>
                <a:gd name="connsiteY28" fmla="*/ 88006 h 162066"/>
                <a:gd name="connsiteX29" fmla="*/ 198004 w 241508"/>
                <a:gd name="connsiteY29" fmla="*/ 10712 h 162066"/>
                <a:gd name="connsiteX30" fmla="*/ 198004 w 241508"/>
                <a:gd name="connsiteY30" fmla="*/ 10712 h 162066"/>
                <a:gd name="connsiteX31" fmla="*/ 184224 w 241508"/>
                <a:gd name="connsiteY31" fmla="*/ 12636 h 162066"/>
                <a:gd name="connsiteX32" fmla="*/ 178835 w 241508"/>
                <a:gd name="connsiteY32" fmla="*/ 14176 h 162066"/>
                <a:gd name="connsiteX33" fmla="*/ 176294 w 241508"/>
                <a:gd name="connsiteY33" fmla="*/ 14792 h 162066"/>
                <a:gd name="connsiteX34" fmla="*/ 165632 w 241508"/>
                <a:gd name="connsiteY34" fmla="*/ 13098 h 162066"/>
                <a:gd name="connsiteX35" fmla="*/ 162629 w 241508"/>
                <a:gd name="connsiteY35" fmla="*/ 11097 h 162066"/>
                <a:gd name="connsiteX36" fmla="*/ 98615 w 241508"/>
                <a:gd name="connsiteY36" fmla="*/ 12059 h 162066"/>
                <a:gd name="connsiteX37" fmla="*/ 93842 w 241508"/>
                <a:gd name="connsiteY37" fmla="*/ 13753 h 162066"/>
                <a:gd name="connsiteX38" fmla="*/ 38258 w 241508"/>
                <a:gd name="connsiteY38" fmla="*/ 24107 h 162066"/>
                <a:gd name="connsiteX39" fmla="*/ 61085 w 241508"/>
                <a:gd name="connsiteY39" fmla="*/ 32768 h 162066"/>
                <a:gd name="connsiteX40" fmla="*/ 62855 w 241508"/>
                <a:gd name="connsiteY40" fmla="*/ 34231 h 162066"/>
                <a:gd name="connsiteX41" fmla="*/ 61931 w 241508"/>
                <a:gd name="connsiteY41" fmla="*/ 36348 h 162066"/>
                <a:gd name="connsiteX42" fmla="*/ 33716 w 241508"/>
                <a:gd name="connsiteY42" fmla="*/ 43200 h 162066"/>
                <a:gd name="connsiteX43" fmla="*/ 4615 w 241508"/>
                <a:gd name="connsiteY43" fmla="*/ 51745 h 162066"/>
                <a:gd name="connsiteX44" fmla="*/ 50807 w 241508"/>
                <a:gd name="connsiteY44" fmla="*/ 99785 h 162066"/>
                <a:gd name="connsiteX45" fmla="*/ 51307 w 241508"/>
                <a:gd name="connsiteY45" fmla="*/ 102017 h 162066"/>
                <a:gd name="connsiteX46" fmla="*/ 49267 w 241508"/>
                <a:gd name="connsiteY46" fmla="*/ 103134 h 162066"/>
                <a:gd name="connsiteX47" fmla="*/ 19897 w 241508"/>
                <a:gd name="connsiteY47" fmla="*/ 95281 h 16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508" h="162066">
                  <a:moveTo>
                    <a:pt x="152429" y="162066"/>
                  </a:moveTo>
                  <a:cubicBezTo>
                    <a:pt x="133490" y="162066"/>
                    <a:pt x="112896" y="157062"/>
                    <a:pt x="89685" y="146669"/>
                  </a:cubicBezTo>
                  <a:cubicBezTo>
                    <a:pt x="59691" y="134016"/>
                    <a:pt x="32785" y="115029"/>
                    <a:pt x="10813" y="91008"/>
                  </a:cubicBezTo>
                  <a:cubicBezTo>
                    <a:pt x="10097" y="90221"/>
                    <a:pt x="10158" y="89004"/>
                    <a:pt x="10944" y="88289"/>
                  </a:cubicBezTo>
                  <a:cubicBezTo>
                    <a:pt x="11517" y="87769"/>
                    <a:pt x="12345" y="87643"/>
                    <a:pt x="13045" y="87967"/>
                  </a:cubicBezTo>
                  <a:cubicBezTo>
                    <a:pt x="22622" y="92469"/>
                    <a:pt x="32704" y="95815"/>
                    <a:pt x="43070" y="97937"/>
                  </a:cubicBezTo>
                  <a:cubicBezTo>
                    <a:pt x="27650" y="84009"/>
                    <a:pt x="13411" y="68830"/>
                    <a:pt x="497" y="52554"/>
                  </a:cubicBezTo>
                  <a:cubicBezTo>
                    <a:pt x="-166" y="51821"/>
                    <a:pt x="-166" y="50707"/>
                    <a:pt x="497" y="49975"/>
                  </a:cubicBezTo>
                  <a:cubicBezTo>
                    <a:pt x="9196" y="41545"/>
                    <a:pt x="21398" y="40351"/>
                    <a:pt x="33216" y="39197"/>
                  </a:cubicBezTo>
                  <a:cubicBezTo>
                    <a:pt x="40260" y="38737"/>
                    <a:pt x="47223" y="37445"/>
                    <a:pt x="53963" y="35347"/>
                  </a:cubicBezTo>
                  <a:cubicBezTo>
                    <a:pt x="44829" y="33406"/>
                    <a:pt x="36541" y="28623"/>
                    <a:pt x="30290" y="21682"/>
                  </a:cubicBezTo>
                  <a:cubicBezTo>
                    <a:pt x="29771" y="21014"/>
                    <a:pt x="29771" y="20079"/>
                    <a:pt x="30290" y="19411"/>
                  </a:cubicBezTo>
                  <a:cubicBezTo>
                    <a:pt x="30729" y="18669"/>
                    <a:pt x="31618" y="18320"/>
                    <a:pt x="32446" y="18564"/>
                  </a:cubicBezTo>
                  <a:cubicBezTo>
                    <a:pt x="52077" y="24146"/>
                    <a:pt x="72671" y="16832"/>
                    <a:pt x="92610" y="9749"/>
                  </a:cubicBezTo>
                  <a:lnTo>
                    <a:pt x="97384" y="8094"/>
                  </a:lnTo>
                  <a:cubicBezTo>
                    <a:pt x="116322" y="1396"/>
                    <a:pt x="143960" y="-5879"/>
                    <a:pt x="164746" y="7517"/>
                  </a:cubicBezTo>
                  <a:lnTo>
                    <a:pt x="167826" y="9557"/>
                  </a:lnTo>
                  <a:cubicBezTo>
                    <a:pt x="171136" y="11828"/>
                    <a:pt x="171098" y="11789"/>
                    <a:pt x="175524" y="10712"/>
                  </a:cubicBezTo>
                  <a:lnTo>
                    <a:pt x="178142" y="10057"/>
                  </a:lnTo>
                  <a:cubicBezTo>
                    <a:pt x="179951" y="9634"/>
                    <a:pt x="181645" y="9133"/>
                    <a:pt x="183300" y="8595"/>
                  </a:cubicBezTo>
                  <a:cubicBezTo>
                    <a:pt x="188204" y="6723"/>
                    <a:pt x="193478" y="6024"/>
                    <a:pt x="198697" y="6554"/>
                  </a:cubicBezTo>
                  <a:lnTo>
                    <a:pt x="198697" y="6554"/>
                  </a:lnTo>
                  <a:cubicBezTo>
                    <a:pt x="231570" y="11636"/>
                    <a:pt x="243542" y="58251"/>
                    <a:pt x="241232" y="88275"/>
                  </a:cubicBezTo>
                  <a:cubicBezTo>
                    <a:pt x="237999" y="130618"/>
                    <a:pt x="196272" y="159333"/>
                    <a:pt x="159473" y="161835"/>
                  </a:cubicBezTo>
                  <a:cubicBezTo>
                    <a:pt x="157163" y="161989"/>
                    <a:pt x="154777" y="162066"/>
                    <a:pt x="152429" y="162066"/>
                  </a:cubicBezTo>
                  <a:close/>
                  <a:moveTo>
                    <a:pt x="19897" y="95281"/>
                  </a:moveTo>
                  <a:cubicBezTo>
                    <a:pt x="40375" y="115714"/>
                    <a:pt x="64591" y="132023"/>
                    <a:pt x="91225" y="143320"/>
                  </a:cubicBezTo>
                  <a:cubicBezTo>
                    <a:pt x="116784" y="154560"/>
                    <a:pt x="139033" y="159333"/>
                    <a:pt x="159203" y="157986"/>
                  </a:cubicBezTo>
                  <a:cubicBezTo>
                    <a:pt x="204433" y="154907"/>
                    <a:pt x="234996" y="119262"/>
                    <a:pt x="237421" y="88006"/>
                  </a:cubicBezTo>
                  <a:cubicBezTo>
                    <a:pt x="239615" y="59405"/>
                    <a:pt x="228606" y="15100"/>
                    <a:pt x="198004" y="10712"/>
                  </a:cubicBezTo>
                  <a:lnTo>
                    <a:pt x="198004" y="10712"/>
                  </a:lnTo>
                  <a:cubicBezTo>
                    <a:pt x="193324" y="10255"/>
                    <a:pt x="188601" y="10915"/>
                    <a:pt x="184224" y="12636"/>
                  </a:cubicBezTo>
                  <a:cubicBezTo>
                    <a:pt x="182530" y="13175"/>
                    <a:pt x="180721" y="13714"/>
                    <a:pt x="178835" y="14176"/>
                  </a:cubicBezTo>
                  <a:lnTo>
                    <a:pt x="176294" y="14792"/>
                  </a:lnTo>
                  <a:cubicBezTo>
                    <a:pt x="170674" y="16216"/>
                    <a:pt x="170097" y="16139"/>
                    <a:pt x="165632" y="13098"/>
                  </a:cubicBezTo>
                  <a:lnTo>
                    <a:pt x="162629" y="11097"/>
                  </a:lnTo>
                  <a:cubicBezTo>
                    <a:pt x="143383" y="-1375"/>
                    <a:pt x="116823" y="5669"/>
                    <a:pt x="98615" y="12059"/>
                  </a:cubicBezTo>
                  <a:lnTo>
                    <a:pt x="93842" y="13753"/>
                  </a:lnTo>
                  <a:cubicBezTo>
                    <a:pt x="75635" y="20219"/>
                    <a:pt x="56812" y="26879"/>
                    <a:pt x="38258" y="24107"/>
                  </a:cubicBezTo>
                  <a:cubicBezTo>
                    <a:pt x="44798" y="29267"/>
                    <a:pt x="52766" y="32291"/>
                    <a:pt x="61085" y="32768"/>
                  </a:cubicBezTo>
                  <a:cubicBezTo>
                    <a:pt x="61931" y="32812"/>
                    <a:pt x="62651" y="33406"/>
                    <a:pt x="62855" y="34231"/>
                  </a:cubicBezTo>
                  <a:cubicBezTo>
                    <a:pt x="63067" y="35065"/>
                    <a:pt x="62686" y="35935"/>
                    <a:pt x="61931" y="36348"/>
                  </a:cubicBezTo>
                  <a:cubicBezTo>
                    <a:pt x="53502" y="41275"/>
                    <a:pt x="43455" y="42276"/>
                    <a:pt x="33716" y="43200"/>
                  </a:cubicBezTo>
                  <a:cubicBezTo>
                    <a:pt x="22707" y="44316"/>
                    <a:pt x="12275" y="45317"/>
                    <a:pt x="4615" y="51745"/>
                  </a:cubicBezTo>
                  <a:cubicBezTo>
                    <a:pt x="18557" y="69098"/>
                    <a:pt x="34012" y="85175"/>
                    <a:pt x="50807" y="99785"/>
                  </a:cubicBezTo>
                  <a:cubicBezTo>
                    <a:pt x="51457" y="100331"/>
                    <a:pt x="51661" y="101245"/>
                    <a:pt x="51307" y="102017"/>
                  </a:cubicBezTo>
                  <a:cubicBezTo>
                    <a:pt x="50953" y="102804"/>
                    <a:pt x="50122" y="103261"/>
                    <a:pt x="49267" y="103134"/>
                  </a:cubicBezTo>
                  <a:cubicBezTo>
                    <a:pt x="39217" y="101610"/>
                    <a:pt x="29366" y="98976"/>
                    <a:pt x="19897" y="95281"/>
                  </a:cubicBezTo>
                  <a:close/>
                </a:path>
              </a:pathLst>
            </a:custGeom>
            <a:solidFill>
              <a:srgbClr val="231F20"/>
            </a:solidFill>
            <a:ln w="3834"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2DB265D0-231C-4EE7-A6AC-0C700917CD76}"/>
                </a:ext>
              </a:extLst>
            </p:cNvPr>
            <p:cNvSpPr/>
            <p:nvPr/>
          </p:nvSpPr>
          <p:spPr>
            <a:xfrm>
              <a:off x="10066081" y="3516819"/>
              <a:ext cx="160172" cy="263989"/>
            </a:xfrm>
            <a:custGeom>
              <a:avLst/>
              <a:gdLst>
                <a:gd name="connsiteX0" fmla="*/ 52469 w 160172"/>
                <a:gd name="connsiteY0" fmla="*/ 172872 h 263989"/>
                <a:gd name="connsiteX1" fmla="*/ 49736 w 160172"/>
                <a:gd name="connsiteY1" fmla="*/ 239234 h 263989"/>
                <a:gd name="connsiteX2" fmla="*/ 117407 w 160172"/>
                <a:gd name="connsiteY2" fmla="*/ 259405 h 263989"/>
                <a:gd name="connsiteX3" fmla="*/ 160173 w 160172"/>
                <a:gd name="connsiteY3" fmla="*/ 208324 h 263989"/>
                <a:gd name="connsiteX4" fmla="*/ 147008 w 160172"/>
                <a:gd name="connsiteY4" fmla="*/ 81836 h 263989"/>
                <a:gd name="connsiteX5" fmla="*/ 110555 w 160172"/>
                <a:gd name="connsiteY5" fmla="*/ 0 h 263989"/>
                <a:gd name="connsiteX6" fmla="*/ 2313 w 160172"/>
                <a:gd name="connsiteY6" fmla="*/ 33720 h 263989"/>
                <a:gd name="connsiteX7" fmla="*/ 5854 w 160172"/>
                <a:gd name="connsiteY7" fmla="*/ 143579 h 263989"/>
                <a:gd name="connsiteX8" fmla="*/ 52469 w 160172"/>
                <a:gd name="connsiteY8" fmla="*/ 172872 h 263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2" h="263989">
                  <a:moveTo>
                    <a:pt x="52469" y="172872"/>
                  </a:moveTo>
                  <a:lnTo>
                    <a:pt x="49736" y="239234"/>
                  </a:lnTo>
                  <a:cubicBezTo>
                    <a:pt x="49736" y="239234"/>
                    <a:pt x="76450" y="276765"/>
                    <a:pt x="117407" y="259405"/>
                  </a:cubicBezTo>
                  <a:cubicBezTo>
                    <a:pt x="158364" y="242044"/>
                    <a:pt x="160173" y="208324"/>
                    <a:pt x="160173" y="208324"/>
                  </a:cubicBezTo>
                  <a:lnTo>
                    <a:pt x="147008" y="81836"/>
                  </a:lnTo>
                  <a:cubicBezTo>
                    <a:pt x="147008" y="81836"/>
                    <a:pt x="112595" y="70288"/>
                    <a:pt x="110555" y="0"/>
                  </a:cubicBezTo>
                  <a:cubicBezTo>
                    <a:pt x="78156" y="20755"/>
                    <a:pt x="40767" y="32403"/>
                    <a:pt x="2313" y="33720"/>
                  </a:cubicBezTo>
                  <a:cubicBezTo>
                    <a:pt x="2313" y="33720"/>
                    <a:pt x="-4770" y="111399"/>
                    <a:pt x="5854" y="143579"/>
                  </a:cubicBezTo>
                  <a:cubicBezTo>
                    <a:pt x="16478" y="175759"/>
                    <a:pt x="52469" y="172872"/>
                    <a:pt x="52469" y="172872"/>
                  </a:cubicBezTo>
                  <a:close/>
                </a:path>
              </a:pathLst>
            </a:custGeom>
            <a:solidFill>
              <a:srgbClr val="FFFFFF"/>
            </a:solidFill>
            <a:ln w="3834"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6DADB148-B7A7-4F63-A878-C2BFAE8E2E0D}"/>
                </a:ext>
              </a:extLst>
            </p:cNvPr>
            <p:cNvSpPr/>
            <p:nvPr/>
          </p:nvSpPr>
          <p:spPr>
            <a:xfrm>
              <a:off x="10064145" y="3514808"/>
              <a:ext cx="163840" cy="267883"/>
            </a:xfrm>
            <a:custGeom>
              <a:avLst/>
              <a:gdLst>
                <a:gd name="connsiteX0" fmla="*/ 98018 w 163840"/>
                <a:gd name="connsiteY0" fmla="*/ 267883 h 267883"/>
                <a:gd name="connsiteX1" fmla="*/ 50094 w 163840"/>
                <a:gd name="connsiteY1" fmla="*/ 242362 h 267883"/>
                <a:gd name="connsiteX2" fmla="*/ 49747 w 163840"/>
                <a:gd name="connsiteY2" fmla="*/ 241169 h 267883"/>
                <a:gd name="connsiteX3" fmla="*/ 52403 w 163840"/>
                <a:gd name="connsiteY3" fmla="*/ 176886 h 267883"/>
                <a:gd name="connsiteX4" fmla="*/ 5942 w 163840"/>
                <a:gd name="connsiteY4" fmla="*/ 146091 h 267883"/>
                <a:gd name="connsiteX5" fmla="*/ 2324 w 163840"/>
                <a:gd name="connsiteY5" fmla="*/ 35501 h 267883"/>
                <a:gd name="connsiteX6" fmla="*/ 4172 w 163840"/>
                <a:gd name="connsiteY6" fmla="*/ 33730 h 267883"/>
                <a:gd name="connsiteX7" fmla="*/ 111375 w 163840"/>
                <a:gd name="connsiteY7" fmla="*/ 395 h 267883"/>
                <a:gd name="connsiteX8" fmla="*/ 114019 w 163840"/>
                <a:gd name="connsiteY8" fmla="*/ 731 h 267883"/>
                <a:gd name="connsiteX9" fmla="*/ 114416 w 163840"/>
                <a:gd name="connsiteY9" fmla="*/ 1896 h 267883"/>
                <a:gd name="connsiteX10" fmla="*/ 132815 w 163840"/>
                <a:gd name="connsiteY10" fmla="*/ 67758 h 267883"/>
                <a:gd name="connsiteX11" fmla="*/ 149560 w 163840"/>
                <a:gd name="connsiteY11" fmla="*/ 81962 h 267883"/>
                <a:gd name="connsiteX12" fmla="*/ 150869 w 163840"/>
                <a:gd name="connsiteY12" fmla="*/ 83579 h 267883"/>
                <a:gd name="connsiteX13" fmla="*/ 163841 w 163840"/>
                <a:gd name="connsiteY13" fmla="*/ 210144 h 267883"/>
                <a:gd name="connsiteX14" fmla="*/ 119959 w 163840"/>
                <a:gd name="connsiteY14" fmla="*/ 263187 h 267883"/>
                <a:gd name="connsiteX15" fmla="*/ 98018 w 163840"/>
                <a:gd name="connsiteY15" fmla="*/ 267883 h 267883"/>
                <a:gd name="connsiteX16" fmla="*/ 53635 w 163840"/>
                <a:gd name="connsiteY16" fmla="*/ 240746 h 267883"/>
                <a:gd name="connsiteX17" fmla="*/ 118612 w 163840"/>
                <a:gd name="connsiteY17" fmla="*/ 259723 h 267883"/>
                <a:gd name="connsiteX18" fmla="*/ 160184 w 163840"/>
                <a:gd name="connsiteY18" fmla="*/ 210298 h 267883"/>
                <a:gd name="connsiteX19" fmla="*/ 147173 w 163840"/>
                <a:gd name="connsiteY19" fmla="*/ 85272 h 267883"/>
                <a:gd name="connsiteX20" fmla="*/ 110682 w 163840"/>
                <a:gd name="connsiteY20" fmla="*/ 5592 h 267883"/>
                <a:gd name="connsiteX21" fmla="*/ 6019 w 163840"/>
                <a:gd name="connsiteY21" fmla="*/ 37579 h 267883"/>
                <a:gd name="connsiteX22" fmla="*/ 9599 w 163840"/>
                <a:gd name="connsiteY22" fmla="*/ 144975 h 267883"/>
                <a:gd name="connsiteX23" fmla="*/ 54290 w 163840"/>
                <a:gd name="connsiteY23" fmla="*/ 172959 h 267883"/>
                <a:gd name="connsiteX24" fmla="*/ 55752 w 163840"/>
                <a:gd name="connsiteY24" fmla="*/ 173498 h 267883"/>
                <a:gd name="connsiteX25" fmla="*/ 56330 w 163840"/>
                <a:gd name="connsiteY25" fmla="*/ 174961 h 2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3840" h="267883">
                  <a:moveTo>
                    <a:pt x="98018" y="267883"/>
                  </a:moveTo>
                  <a:cubicBezTo>
                    <a:pt x="68686" y="267883"/>
                    <a:pt x="50325" y="242670"/>
                    <a:pt x="50094" y="242362"/>
                  </a:cubicBezTo>
                  <a:cubicBezTo>
                    <a:pt x="49848" y="242016"/>
                    <a:pt x="49724" y="241596"/>
                    <a:pt x="49747" y="241169"/>
                  </a:cubicBezTo>
                  <a:lnTo>
                    <a:pt x="52403" y="176886"/>
                  </a:lnTo>
                  <a:cubicBezTo>
                    <a:pt x="44243" y="176886"/>
                    <a:pt x="15373" y="174769"/>
                    <a:pt x="5942" y="146091"/>
                  </a:cubicBezTo>
                  <a:cubicBezTo>
                    <a:pt x="-4643" y="113911"/>
                    <a:pt x="2093" y="38657"/>
                    <a:pt x="2324" y="35501"/>
                  </a:cubicBezTo>
                  <a:cubicBezTo>
                    <a:pt x="2401" y="34527"/>
                    <a:pt x="3194" y="33766"/>
                    <a:pt x="4172" y="33730"/>
                  </a:cubicBezTo>
                  <a:cubicBezTo>
                    <a:pt x="42237" y="32363"/>
                    <a:pt x="79245" y="20855"/>
                    <a:pt x="111375" y="395"/>
                  </a:cubicBezTo>
                  <a:cubicBezTo>
                    <a:pt x="112199" y="-243"/>
                    <a:pt x="113384" y="-92"/>
                    <a:pt x="114019" y="731"/>
                  </a:cubicBezTo>
                  <a:cubicBezTo>
                    <a:pt x="114277" y="1065"/>
                    <a:pt x="114420" y="1475"/>
                    <a:pt x="114416" y="1896"/>
                  </a:cubicBezTo>
                  <a:cubicBezTo>
                    <a:pt x="115455" y="37425"/>
                    <a:pt x="125001" y="57288"/>
                    <a:pt x="132815" y="67758"/>
                  </a:cubicBezTo>
                  <a:cubicBezTo>
                    <a:pt x="137019" y="73911"/>
                    <a:pt x="142804" y="78818"/>
                    <a:pt x="149560" y="81962"/>
                  </a:cubicBezTo>
                  <a:cubicBezTo>
                    <a:pt x="150276" y="82198"/>
                    <a:pt x="150788" y="82830"/>
                    <a:pt x="150869" y="83579"/>
                  </a:cubicBezTo>
                  <a:lnTo>
                    <a:pt x="163841" y="210144"/>
                  </a:lnTo>
                  <a:cubicBezTo>
                    <a:pt x="163841" y="210798"/>
                    <a:pt x="161531" y="245557"/>
                    <a:pt x="119959" y="263187"/>
                  </a:cubicBezTo>
                  <a:cubicBezTo>
                    <a:pt x="113034" y="266213"/>
                    <a:pt x="105574" y="267810"/>
                    <a:pt x="98018" y="267883"/>
                  </a:cubicBezTo>
                  <a:close/>
                  <a:moveTo>
                    <a:pt x="53635" y="240746"/>
                  </a:moveTo>
                  <a:cubicBezTo>
                    <a:pt x="57061" y="245288"/>
                    <a:pt x="81697" y="275390"/>
                    <a:pt x="118612" y="259723"/>
                  </a:cubicBezTo>
                  <a:cubicBezTo>
                    <a:pt x="157990" y="243017"/>
                    <a:pt x="160146" y="210644"/>
                    <a:pt x="160184" y="210298"/>
                  </a:cubicBezTo>
                  <a:lnTo>
                    <a:pt x="147173" y="85272"/>
                  </a:lnTo>
                  <a:cubicBezTo>
                    <a:pt x="140976" y="82539"/>
                    <a:pt x="113453" y="66988"/>
                    <a:pt x="110682" y="5592"/>
                  </a:cubicBezTo>
                  <a:cubicBezTo>
                    <a:pt x="79021" y="24846"/>
                    <a:pt x="43034" y="35844"/>
                    <a:pt x="6019" y="37579"/>
                  </a:cubicBezTo>
                  <a:cubicBezTo>
                    <a:pt x="5057" y="49127"/>
                    <a:pt x="130" y="116144"/>
                    <a:pt x="9599" y="144975"/>
                  </a:cubicBezTo>
                  <a:cubicBezTo>
                    <a:pt x="19607" y="175308"/>
                    <a:pt x="52827" y="173075"/>
                    <a:pt x="54290" y="172959"/>
                  </a:cubicBezTo>
                  <a:cubicBezTo>
                    <a:pt x="54832" y="172925"/>
                    <a:pt x="55364" y="173120"/>
                    <a:pt x="55752" y="173498"/>
                  </a:cubicBezTo>
                  <a:cubicBezTo>
                    <a:pt x="56145" y="173881"/>
                    <a:pt x="56353" y="174414"/>
                    <a:pt x="56330" y="174961"/>
                  </a:cubicBezTo>
                  <a:close/>
                </a:path>
              </a:pathLst>
            </a:custGeom>
            <a:solidFill>
              <a:srgbClr val="231F20"/>
            </a:solidFill>
            <a:ln w="3834"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A5E938BF-B845-49F7-BC30-B575699D1C69}"/>
                </a:ext>
              </a:extLst>
            </p:cNvPr>
            <p:cNvSpPr/>
            <p:nvPr/>
          </p:nvSpPr>
          <p:spPr>
            <a:xfrm>
              <a:off x="10195267" y="3572908"/>
              <a:ext cx="43199" cy="60194"/>
            </a:xfrm>
            <a:custGeom>
              <a:avLst/>
              <a:gdLst>
                <a:gd name="connsiteX0" fmla="*/ 0 w 43199"/>
                <a:gd name="connsiteY0" fmla="*/ 59160 h 60194"/>
                <a:gd name="connsiteX1" fmla="*/ 26137 w 43199"/>
                <a:gd name="connsiteY1" fmla="*/ 55311 h 60194"/>
                <a:gd name="connsiteX2" fmla="*/ 43151 w 43199"/>
                <a:gd name="connsiteY2" fmla="*/ 23284 h 60194"/>
                <a:gd name="connsiteX3" fmla="*/ 40841 w 43199"/>
                <a:gd name="connsiteY3" fmla="*/ 9542 h 60194"/>
                <a:gd name="connsiteX4" fmla="*/ 30794 w 43199"/>
                <a:gd name="connsiteY4" fmla="*/ 343 h 60194"/>
                <a:gd name="connsiteX5" fmla="*/ 14358 w 43199"/>
                <a:gd name="connsiteY5" fmla="*/ 2999 h 60194"/>
                <a:gd name="connsiteX6" fmla="*/ 1193 w 43199"/>
                <a:gd name="connsiteY6" fmla="*/ 16202 h 60194"/>
                <a:gd name="connsiteX7" fmla="*/ 2733 w 43199"/>
                <a:gd name="connsiteY7" fmla="*/ 13584 h 60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99" h="60194">
                  <a:moveTo>
                    <a:pt x="0" y="59160"/>
                  </a:moveTo>
                  <a:cubicBezTo>
                    <a:pt x="8880" y="61379"/>
                    <a:pt x="18277" y="59996"/>
                    <a:pt x="26137" y="55311"/>
                  </a:cubicBezTo>
                  <a:cubicBezTo>
                    <a:pt x="37011" y="48338"/>
                    <a:pt x="43459" y="36198"/>
                    <a:pt x="43151" y="23284"/>
                  </a:cubicBezTo>
                  <a:cubicBezTo>
                    <a:pt x="43412" y="18589"/>
                    <a:pt x="42623" y="13894"/>
                    <a:pt x="40841" y="9542"/>
                  </a:cubicBezTo>
                  <a:cubicBezTo>
                    <a:pt x="38978" y="5170"/>
                    <a:pt x="35314" y="1816"/>
                    <a:pt x="30794" y="343"/>
                  </a:cubicBezTo>
                  <a:cubicBezTo>
                    <a:pt x="25171" y="-573"/>
                    <a:pt x="19404" y="359"/>
                    <a:pt x="14358" y="2999"/>
                  </a:cubicBezTo>
                  <a:cubicBezTo>
                    <a:pt x="6659" y="6078"/>
                    <a:pt x="6082" y="10351"/>
                    <a:pt x="1193" y="16202"/>
                  </a:cubicBezTo>
                  <a:cubicBezTo>
                    <a:pt x="1732" y="15701"/>
                    <a:pt x="2233" y="14085"/>
                    <a:pt x="2733" y="13584"/>
                  </a:cubicBezTo>
                </a:path>
              </a:pathLst>
            </a:custGeom>
            <a:solidFill>
              <a:srgbClr val="FFFFFF"/>
            </a:solidFill>
            <a:ln w="3834"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812ED63A-D30C-4793-9218-49F024E020C3}"/>
                </a:ext>
              </a:extLst>
            </p:cNvPr>
            <p:cNvSpPr/>
            <p:nvPr/>
          </p:nvSpPr>
          <p:spPr>
            <a:xfrm>
              <a:off x="10193302" y="3571035"/>
              <a:ext cx="46979" cy="64035"/>
            </a:xfrm>
            <a:custGeom>
              <a:avLst/>
              <a:gdLst>
                <a:gd name="connsiteX0" fmla="*/ 10472 w 46979"/>
                <a:gd name="connsiteY0" fmla="*/ 64035 h 64035"/>
                <a:gd name="connsiteX1" fmla="*/ 1503 w 46979"/>
                <a:gd name="connsiteY1" fmla="*/ 62881 h 64035"/>
                <a:gd name="connsiteX2" fmla="*/ 60 w 46979"/>
                <a:gd name="connsiteY2" fmla="*/ 60475 h 64035"/>
                <a:gd name="connsiteX3" fmla="*/ 2465 w 46979"/>
                <a:gd name="connsiteY3" fmla="*/ 59031 h 64035"/>
                <a:gd name="connsiteX4" fmla="*/ 27101 w 46979"/>
                <a:gd name="connsiteY4" fmla="*/ 55490 h 64035"/>
                <a:gd name="connsiteX5" fmla="*/ 43191 w 46979"/>
                <a:gd name="connsiteY5" fmla="*/ 25080 h 64035"/>
                <a:gd name="connsiteX6" fmla="*/ 41035 w 46979"/>
                <a:gd name="connsiteY6" fmla="*/ 12185 h 64035"/>
                <a:gd name="connsiteX7" fmla="*/ 32221 w 46979"/>
                <a:gd name="connsiteY7" fmla="*/ 4025 h 64035"/>
                <a:gd name="connsiteX8" fmla="*/ 17054 w 46979"/>
                <a:gd name="connsiteY8" fmla="*/ 6604 h 64035"/>
                <a:gd name="connsiteX9" fmla="*/ 8201 w 46979"/>
                <a:gd name="connsiteY9" fmla="*/ 14302 h 64035"/>
                <a:gd name="connsiteX10" fmla="*/ 4852 w 46979"/>
                <a:gd name="connsiteY10" fmla="*/ 18960 h 64035"/>
                <a:gd name="connsiteX11" fmla="*/ 4506 w 46979"/>
                <a:gd name="connsiteY11" fmla="*/ 19345 h 64035"/>
                <a:gd name="connsiteX12" fmla="*/ 1784 w 46979"/>
                <a:gd name="connsiteY12" fmla="*/ 19255 h 64035"/>
                <a:gd name="connsiteX13" fmla="*/ 1696 w 46979"/>
                <a:gd name="connsiteY13" fmla="*/ 16727 h 64035"/>
                <a:gd name="connsiteX14" fmla="*/ 1696 w 46979"/>
                <a:gd name="connsiteY14" fmla="*/ 16727 h 64035"/>
                <a:gd name="connsiteX15" fmla="*/ 2080 w 46979"/>
                <a:gd name="connsiteY15" fmla="*/ 15957 h 64035"/>
                <a:gd name="connsiteX16" fmla="*/ 3235 w 46979"/>
                <a:gd name="connsiteY16" fmla="*/ 14110 h 64035"/>
                <a:gd name="connsiteX17" fmla="*/ 3967 w 46979"/>
                <a:gd name="connsiteY17" fmla="*/ 13648 h 64035"/>
                <a:gd name="connsiteX18" fmla="*/ 4890 w 46979"/>
                <a:gd name="connsiteY18" fmla="*/ 12339 h 64035"/>
                <a:gd name="connsiteX19" fmla="*/ 15515 w 46979"/>
                <a:gd name="connsiteY19" fmla="*/ 3101 h 64035"/>
                <a:gd name="connsiteX20" fmla="*/ 33144 w 46979"/>
                <a:gd name="connsiteY20" fmla="*/ 406 h 64035"/>
                <a:gd name="connsiteX21" fmla="*/ 44423 w 46979"/>
                <a:gd name="connsiteY21" fmla="*/ 10645 h 64035"/>
                <a:gd name="connsiteX22" fmla="*/ 46925 w 46979"/>
                <a:gd name="connsiteY22" fmla="*/ 25273 h 64035"/>
                <a:gd name="connsiteX23" fmla="*/ 28987 w 46979"/>
                <a:gd name="connsiteY23" fmla="*/ 58877 h 64035"/>
                <a:gd name="connsiteX24" fmla="*/ 10472 w 46979"/>
                <a:gd name="connsiteY24" fmla="*/ 64035 h 6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979" h="64035">
                  <a:moveTo>
                    <a:pt x="10472" y="64035"/>
                  </a:moveTo>
                  <a:cubicBezTo>
                    <a:pt x="7446" y="64036"/>
                    <a:pt x="4432" y="63648"/>
                    <a:pt x="1503" y="62881"/>
                  </a:cubicBezTo>
                  <a:cubicBezTo>
                    <a:pt x="441" y="62615"/>
                    <a:pt x="-206" y="61538"/>
                    <a:pt x="60" y="60475"/>
                  </a:cubicBezTo>
                  <a:cubicBezTo>
                    <a:pt x="325" y="59412"/>
                    <a:pt x="1403" y="58766"/>
                    <a:pt x="2465" y="59031"/>
                  </a:cubicBezTo>
                  <a:cubicBezTo>
                    <a:pt x="10822" y="61190"/>
                    <a:pt x="19691" y="59914"/>
                    <a:pt x="27101" y="55490"/>
                  </a:cubicBezTo>
                  <a:cubicBezTo>
                    <a:pt x="37433" y="48883"/>
                    <a:pt x="43541" y="37339"/>
                    <a:pt x="43191" y="25080"/>
                  </a:cubicBezTo>
                  <a:cubicBezTo>
                    <a:pt x="43461" y="20674"/>
                    <a:pt x="42721" y="16264"/>
                    <a:pt x="41035" y="12185"/>
                  </a:cubicBezTo>
                  <a:cubicBezTo>
                    <a:pt x="39400" y="8328"/>
                    <a:pt x="36193" y="5357"/>
                    <a:pt x="32221" y="4025"/>
                  </a:cubicBezTo>
                  <a:cubicBezTo>
                    <a:pt x="27563" y="2716"/>
                    <a:pt x="22597" y="4448"/>
                    <a:pt x="17054" y="6604"/>
                  </a:cubicBezTo>
                  <a:cubicBezTo>
                    <a:pt x="13255" y="7990"/>
                    <a:pt x="10102" y="10732"/>
                    <a:pt x="8201" y="14302"/>
                  </a:cubicBezTo>
                  <a:cubicBezTo>
                    <a:pt x="7165" y="15911"/>
                    <a:pt x="6045" y="17466"/>
                    <a:pt x="4852" y="18960"/>
                  </a:cubicBezTo>
                  <a:lnTo>
                    <a:pt x="4506" y="19345"/>
                  </a:lnTo>
                  <a:cubicBezTo>
                    <a:pt x="3728" y="20071"/>
                    <a:pt x="2512" y="20031"/>
                    <a:pt x="1784" y="19255"/>
                  </a:cubicBezTo>
                  <a:cubicBezTo>
                    <a:pt x="1130" y="18553"/>
                    <a:pt x="1091" y="17474"/>
                    <a:pt x="1696" y="16727"/>
                  </a:cubicBezTo>
                  <a:lnTo>
                    <a:pt x="1696" y="16727"/>
                  </a:lnTo>
                  <a:cubicBezTo>
                    <a:pt x="1696" y="16727"/>
                    <a:pt x="1965" y="16227"/>
                    <a:pt x="2080" y="15957"/>
                  </a:cubicBezTo>
                  <a:cubicBezTo>
                    <a:pt x="2358" y="15281"/>
                    <a:pt x="2750" y="14656"/>
                    <a:pt x="3235" y="14110"/>
                  </a:cubicBezTo>
                  <a:cubicBezTo>
                    <a:pt x="3455" y="13920"/>
                    <a:pt x="3701" y="13765"/>
                    <a:pt x="3967" y="13648"/>
                  </a:cubicBezTo>
                  <a:lnTo>
                    <a:pt x="4890" y="12339"/>
                  </a:lnTo>
                  <a:cubicBezTo>
                    <a:pt x="7204" y="8081"/>
                    <a:pt x="10976" y="4801"/>
                    <a:pt x="15515" y="3101"/>
                  </a:cubicBezTo>
                  <a:cubicBezTo>
                    <a:pt x="20946" y="320"/>
                    <a:pt x="27132" y="-625"/>
                    <a:pt x="33144" y="406"/>
                  </a:cubicBezTo>
                  <a:cubicBezTo>
                    <a:pt x="38206" y="2030"/>
                    <a:pt x="42317" y="5763"/>
                    <a:pt x="44423" y="10645"/>
                  </a:cubicBezTo>
                  <a:cubicBezTo>
                    <a:pt x="46359" y="15267"/>
                    <a:pt x="47214" y="20270"/>
                    <a:pt x="46925" y="25273"/>
                  </a:cubicBezTo>
                  <a:cubicBezTo>
                    <a:pt x="47241" y="38842"/>
                    <a:pt x="40439" y="51589"/>
                    <a:pt x="28987" y="58877"/>
                  </a:cubicBezTo>
                  <a:cubicBezTo>
                    <a:pt x="23394" y="62234"/>
                    <a:pt x="16997" y="64016"/>
                    <a:pt x="10472" y="64035"/>
                  </a:cubicBezTo>
                  <a:close/>
                </a:path>
              </a:pathLst>
            </a:custGeom>
            <a:solidFill>
              <a:srgbClr val="231F20"/>
            </a:solidFill>
            <a:ln w="3834"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F2582E5E-76B9-4053-BFE9-566DEABD8CD2}"/>
                </a:ext>
              </a:extLst>
            </p:cNvPr>
            <p:cNvSpPr/>
            <p:nvPr/>
          </p:nvSpPr>
          <p:spPr>
            <a:xfrm>
              <a:off x="10117126" y="3669329"/>
              <a:ext cx="51329" cy="55446"/>
            </a:xfrm>
            <a:custGeom>
              <a:avLst/>
              <a:gdLst>
                <a:gd name="connsiteX0" fmla="*/ 0 w 51329"/>
                <a:gd name="connsiteY0" fmla="*/ 55430 h 55446"/>
                <a:gd name="connsiteX1" fmla="*/ 39032 w 51329"/>
                <a:gd name="connsiteY1" fmla="*/ 36183 h 55446"/>
                <a:gd name="connsiteX2" fmla="*/ 50888 w 51329"/>
                <a:gd name="connsiteY2" fmla="*/ 0 h 55446"/>
                <a:gd name="connsiteX3" fmla="*/ 1424 w 51329"/>
                <a:gd name="connsiteY3" fmla="*/ 20440 h 55446"/>
              </a:gdLst>
              <a:ahLst/>
              <a:cxnLst>
                <a:cxn ang="0">
                  <a:pos x="connsiteX0" y="connsiteY0"/>
                </a:cxn>
                <a:cxn ang="0">
                  <a:pos x="connsiteX1" y="connsiteY1"/>
                </a:cxn>
                <a:cxn ang="0">
                  <a:pos x="connsiteX2" y="connsiteY2"/>
                </a:cxn>
                <a:cxn ang="0">
                  <a:pos x="connsiteX3" y="connsiteY3"/>
                </a:cxn>
              </a:cxnLst>
              <a:rect l="l" t="t" r="r" b="b"/>
              <a:pathLst>
                <a:path w="51329" h="55446">
                  <a:moveTo>
                    <a:pt x="0" y="55430"/>
                  </a:moveTo>
                  <a:cubicBezTo>
                    <a:pt x="15390" y="55842"/>
                    <a:pt x="29990" y="48640"/>
                    <a:pt x="39032" y="36183"/>
                  </a:cubicBezTo>
                  <a:cubicBezTo>
                    <a:pt x="54853" y="14974"/>
                    <a:pt x="50888" y="0"/>
                    <a:pt x="50888" y="0"/>
                  </a:cubicBezTo>
                  <a:cubicBezTo>
                    <a:pt x="50888" y="0"/>
                    <a:pt x="30333" y="21441"/>
                    <a:pt x="1424" y="20440"/>
                  </a:cubicBezTo>
                  <a:close/>
                </a:path>
              </a:pathLst>
            </a:custGeom>
            <a:solidFill>
              <a:srgbClr val="231F20"/>
            </a:solidFill>
            <a:ln w="3834"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67B79236-D1D2-4922-BD50-4B333B130890}"/>
                </a:ext>
              </a:extLst>
            </p:cNvPr>
            <p:cNvSpPr/>
            <p:nvPr/>
          </p:nvSpPr>
          <p:spPr>
            <a:xfrm>
              <a:off x="10115199" y="3667426"/>
              <a:ext cx="55067" cy="59141"/>
            </a:xfrm>
            <a:custGeom>
              <a:avLst/>
              <a:gdLst>
                <a:gd name="connsiteX0" fmla="*/ 3813 w 55067"/>
                <a:gd name="connsiteY0" fmla="*/ 59142 h 59141"/>
                <a:gd name="connsiteX1" fmla="*/ 1734 w 55067"/>
                <a:gd name="connsiteY1" fmla="*/ 59142 h 59141"/>
                <a:gd name="connsiteX2" fmla="*/ 2 w 55067"/>
                <a:gd name="connsiteY2" fmla="*/ 57140 h 59141"/>
                <a:gd name="connsiteX3" fmla="*/ 1465 w 55067"/>
                <a:gd name="connsiteY3" fmla="*/ 22266 h 59141"/>
                <a:gd name="connsiteX4" fmla="*/ 3309 w 55067"/>
                <a:gd name="connsiteY4" fmla="*/ 20414 h 59141"/>
                <a:gd name="connsiteX5" fmla="*/ 3428 w 55067"/>
                <a:gd name="connsiteY5" fmla="*/ 20418 h 59141"/>
                <a:gd name="connsiteX6" fmla="*/ 51429 w 55067"/>
                <a:gd name="connsiteY6" fmla="*/ 594 h 59141"/>
                <a:gd name="connsiteX7" fmla="*/ 53276 w 55067"/>
                <a:gd name="connsiteY7" fmla="*/ 55 h 59141"/>
                <a:gd name="connsiteX8" fmla="*/ 54662 w 55067"/>
                <a:gd name="connsiteY8" fmla="*/ 1441 h 59141"/>
                <a:gd name="connsiteX9" fmla="*/ 42498 w 55067"/>
                <a:gd name="connsiteY9" fmla="*/ 39241 h 59141"/>
                <a:gd name="connsiteX10" fmla="*/ 3813 w 55067"/>
                <a:gd name="connsiteY10" fmla="*/ 59142 h 59141"/>
                <a:gd name="connsiteX11" fmla="*/ 5199 w 55067"/>
                <a:gd name="connsiteY11" fmla="*/ 24229 h 59141"/>
                <a:gd name="connsiteX12" fmla="*/ 3928 w 55067"/>
                <a:gd name="connsiteY12" fmla="*/ 55293 h 59141"/>
                <a:gd name="connsiteX13" fmla="*/ 39419 w 55067"/>
                <a:gd name="connsiteY13" fmla="*/ 36854 h 59141"/>
                <a:gd name="connsiteX14" fmla="*/ 51313 w 55067"/>
                <a:gd name="connsiteY14" fmla="*/ 5868 h 59141"/>
                <a:gd name="connsiteX15" fmla="*/ 5353 w 55067"/>
                <a:gd name="connsiteY15" fmla="*/ 24229 h 5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067" h="59141">
                  <a:moveTo>
                    <a:pt x="3813" y="59142"/>
                  </a:moveTo>
                  <a:cubicBezTo>
                    <a:pt x="2620" y="59142"/>
                    <a:pt x="1927" y="59142"/>
                    <a:pt x="1734" y="59142"/>
                  </a:cubicBezTo>
                  <a:cubicBezTo>
                    <a:pt x="718" y="59042"/>
                    <a:pt x="-44" y="58160"/>
                    <a:pt x="2" y="57140"/>
                  </a:cubicBezTo>
                  <a:lnTo>
                    <a:pt x="1465" y="22266"/>
                  </a:lnTo>
                  <a:cubicBezTo>
                    <a:pt x="1461" y="21245"/>
                    <a:pt x="2289" y="20416"/>
                    <a:pt x="3309" y="20414"/>
                  </a:cubicBezTo>
                  <a:cubicBezTo>
                    <a:pt x="3347" y="20414"/>
                    <a:pt x="3389" y="20416"/>
                    <a:pt x="3428" y="20418"/>
                  </a:cubicBezTo>
                  <a:cubicBezTo>
                    <a:pt x="31143" y="21265"/>
                    <a:pt x="51198" y="786"/>
                    <a:pt x="51429" y="594"/>
                  </a:cubicBezTo>
                  <a:cubicBezTo>
                    <a:pt x="51906" y="97"/>
                    <a:pt x="52607" y="-108"/>
                    <a:pt x="53276" y="55"/>
                  </a:cubicBezTo>
                  <a:cubicBezTo>
                    <a:pt x="53950" y="244"/>
                    <a:pt x="54474" y="769"/>
                    <a:pt x="54662" y="1441"/>
                  </a:cubicBezTo>
                  <a:cubicBezTo>
                    <a:pt x="54662" y="2057"/>
                    <a:pt x="58511" y="17531"/>
                    <a:pt x="42498" y="39241"/>
                  </a:cubicBezTo>
                  <a:cubicBezTo>
                    <a:pt x="33476" y="51620"/>
                    <a:pt x="19129" y="59000"/>
                    <a:pt x="3813" y="59142"/>
                  </a:cubicBezTo>
                  <a:close/>
                  <a:moveTo>
                    <a:pt x="5199" y="24229"/>
                  </a:moveTo>
                  <a:lnTo>
                    <a:pt x="3928" y="55293"/>
                  </a:lnTo>
                  <a:cubicBezTo>
                    <a:pt x="17978" y="54985"/>
                    <a:pt x="31089" y="48172"/>
                    <a:pt x="39419" y="36854"/>
                  </a:cubicBezTo>
                  <a:cubicBezTo>
                    <a:pt x="50043" y="22651"/>
                    <a:pt x="51390" y="11334"/>
                    <a:pt x="51313" y="5868"/>
                  </a:cubicBezTo>
                  <a:cubicBezTo>
                    <a:pt x="38614" y="17180"/>
                    <a:pt x="22351" y="23678"/>
                    <a:pt x="5353" y="24229"/>
                  </a:cubicBezTo>
                  <a:close/>
                </a:path>
              </a:pathLst>
            </a:custGeom>
            <a:solidFill>
              <a:srgbClr val="231F20"/>
            </a:solidFill>
            <a:ln w="3834"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AE317CCB-0120-4D59-99E1-C789F894C939}"/>
                </a:ext>
              </a:extLst>
            </p:cNvPr>
            <p:cNvSpPr/>
            <p:nvPr/>
          </p:nvSpPr>
          <p:spPr>
            <a:xfrm>
              <a:off x="10110758" y="3584375"/>
              <a:ext cx="21764" cy="43706"/>
            </a:xfrm>
            <a:custGeom>
              <a:avLst/>
              <a:gdLst>
                <a:gd name="connsiteX0" fmla="*/ 13296 w 21764"/>
                <a:gd name="connsiteY0" fmla="*/ 0 h 43706"/>
                <a:gd name="connsiteX1" fmla="*/ 1248 w 21764"/>
                <a:gd name="connsiteY1" fmla="*/ 41573 h 43706"/>
                <a:gd name="connsiteX2" fmla="*/ 21764 w 21764"/>
                <a:gd name="connsiteY2" fmla="*/ 40918 h 43706"/>
              </a:gdLst>
              <a:ahLst/>
              <a:cxnLst>
                <a:cxn ang="0">
                  <a:pos x="connsiteX0" y="connsiteY0"/>
                </a:cxn>
                <a:cxn ang="0">
                  <a:pos x="connsiteX1" y="connsiteY1"/>
                </a:cxn>
                <a:cxn ang="0">
                  <a:pos x="connsiteX2" y="connsiteY2"/>
                </a:cxn>
              </a:cxnLst>
              <a:rect l="l" t="t" r="r" b="b"/>
              <a:pathLst>
                <a:path w="21764" h="43706">
                  <a:moveTo>
                    <a:pt x="13296" y="0"/>
                  </a:moveTo>
                  <a:cubicBezTo>
                    <a:pt x="13296" y="0"/>
                    <a:pt x="-4834" y="36414"/>
                    <a:pt x="1248" y="41573"/>
                  </a:cubicBezTo>
                  <a:cubicBezTo>
                    <a:pt x="7330" y="46731"/>
                    <a:pt x="21764" y="40918"/>
                    <a:pt x="21764" y="40918"/>
                  </a:cubicBezTo>
                </a:path>
              </a:pathLst>
            </a:custGeom>
            <a:solidFill>
              <a:srgbClr val="FFFFFF"/>
            </a:solidFill>
            <a:ln w="3834"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44503B43-FF40-4B93-93BC-6298A5ECF3CC}"/>
                </a:ext>
              </a:extLst>
            </p:cNvPr>
            <p:cNvSpPr/>
            <p:nvPr/>
          </p:nvSpPr>
          <p:spPr>
            <a:xfrm>
              <a:off x="10108808" y="3582450"/>
              <a:ext cx="25506" cy="47561"/>
            </a:xfrm>
            <a:custGeom>
              <a:avLst/>
              <a:gdLst>
                <a:gd name="connsiteX0" fmla="*/ 10473 w 25506"/>
                <a:gd name="connsiteY0" fmla="*/ 47539 h 47561"/>
                <a:gd name="connsiteX1" fmla="*/ 1812 w 25506"/>
                <a:gd name="connsiteY1" fmla="*/ 44960 h 47561"/>
                <a:gd name="connsiteX2" fmla="*/ 13360 w 25506"/>
                <a:gd name="connsiteY2" fmla="*/ 1039 h 47561"/>
                <a:gd name="connsiteX3" fmla="*/ 15939 w 25506"/>
                <a:gd name="connsiteY3" fmla="*/ 193 h 47561"/>
                <a:gd name="connsiteX4" fmla="*/ 16828 w 25506"/>
                <a:gd name="connsiteY4" fmla="*/ 2765 h 47561"/>
                <a:gd name="connsiteX5" fmla="*/ 16824 w 25506"/>
                <a:gd name="connsiteY5" fmla="*/ 2772 h 47561"/>
                <a:gd name="connsiteX6" fmla="*/ 4276 w 25506"/>
                <a:gd name="connsiteY6" fmla="*/ 41996 h 47561"/>
                <a:gd name="connsiteX7" fmla="*/ 22868 w 25506"/>
                <a:gd name="connsiteY7" fmla="*/ 41034 h 47561"/>
                <a:gd name="connsiteX8" fmla="*/ 25370 w 25506"/>
                <a:gd name="connsiteY8" fmla="*/ 42112 h 47561"/>
                <a:gd name="connsiteX9" fmla="*/ 24296 w 25506"/>
                <a:gd name="connsiteY9" fmla="*/ 44612 h 47561"/>
                <a:gd name="connsiteX10" fmla="*/ 24292 w 25506"/>
                <a:gd name="connsiteY10" fmla="*/ 44614 h 47561"/>
                <a:gd name="connsiteX11" fmla="*/ 10473 w 25506"/>
                <a:gd name="connsiteY11" fmla="*/ 47539 h 4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06" h="47561">
                  <a:moveTo>
                    <a:pt x="10473" y="47539"/>
                  </a:moveTo>
                  <a:cubicBezTo>
                    <a:pt x="7374" y="47721"/>
                    <a:pt x="4306" y="46809"/>
                    <a:pt x="1812" y="44960"/>
                  </a:cubicBezTo>
                  <a:cubicBezTo>
                    <a:pt x="-4924" y="39263"/>
                    <a:pt x="8972" y="9931"/>
                    <a:pt x="13360" y="1039"/>
                  </a:cubicBezTo>
                  <a:cubicBezTo>
                    <a:pt x="13853" y="112"/>
                    <a:pt x="14992" y="-261"/>
                    <a:pt x="15939" y="193"/>
                  </a:cubicBezTo>
                  <a:cubicBezTo>
                    <a:pt x="16894" y="658"/>
                    <a:pt x="17294" y="1810"/>
                    <a:pt x="16828" y="2765"/>
                  </a:cubicBezTo>
                  <a:cubicBezTo>
                    <a:pt x="16828" y="2767"/>
                    <a:pt x="16824" y="2770"/>
                    <a:pt x="16824" y="2772"/>
                  </a:cubicBezTo>
                  <a:cubicBezTo>
                    <a:pt x="8394" y="19709"/>
                    <a:pt x="1427" y="39532"/>
                    <a:pt x="4276" y="41996"/>
                  </a:cubicBezTo>
                  <a:cubicBezTo>
                    <a:pt x="8548" y="45614"/>
                    <a:pt x="19134" y="42535"/>
                    <a:pt x="22868" y="41034"/>
                  </a:cubicBezTo>
                  <a:cubicBezTo>
                    <a:pt x="23857" y="40661"/>
                    <a:pt x="24962" y="41138"/>
                    <a:pt x="25370" y="42112"/>
                  </a:cubicBezTo>
                  <a:cubicBezTo>
                    <a:pt x="25762" y="43099"/>
                    <a:pt x="25281" y="44219"/>
                    <a:pt x="24296" y="44612"/>
                  </a:cubicBezTo>
                  <a:cubicBezTo>
                    <a:pt x="24296" y="44613"/>
                    <a:pt x="24292" y="44613"/>
                    <a:pt x="24292" y="44614"/>
                  </a:cubicBezTo>
                  <a:cubicBezTo>
                    <a:pt x="19884" y="46365"/>
                    <a:pt x="15211" y="47355"/>
                    <a:pt x="10473" y="47539"/>
                  </a:cubicBezTo>
                  <a:close/>
                </a:path>
              </a:pathLst>
            </a:custGeom>
            <a:solidFill>
              <a:srgbClr val="231F20"/>
            </a:solidFill>
            <a:ln w="3834"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CD6B3F31-2A09-47A4-8DD8-B874BB79A3D8}"/>
                </a:ext>
              </a:extLst>
            </p:cNvPr>
            <p:cNvSpPr/>
            <p:nvPr/>
          </p:nvSpPr>
          <p:spPr>
            <a:xfrm rot="20866198">
              <a:off x="10145059" y="3570526"/>
              <a:ext cx="11162" cy="15782"/>
            </a:xfrm>
            <a:custGeom>
              <a:avLst/>
              <a:gdLst>
                <a:gd name="connsiteX0" fmla="*/ 11163 w 11162"/>
                <a:gd name="connsiteY0" fmla="*/ 7891 h 15782"/>
                <a:gd name="connsiteX1" fmla="*/ 5582 w 11162"/>
                <a:gd name="connsiteY1" fmla="*/ 15782 h 15782"/>
                <a:gd name="connsiteX2" fmla="*/ 0 w 11162"/>
                <a:gd name="connsiteY2" fmla="*/ 7891 h 15782"/>
                <a:gd name="connsiteX3" fmla="*/ 5582 w 11162"/>
                <a:gd name="connsiteY3" fmla="*/ 0 h 15782"/>
                <a:gd name="connsiteX4" fmla="*/ 11163 w 11162"/>
                <a:gd name="connsiteY4" fmla="*/ 7891 h 15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2" h="15782">
                  <a:moveTo>
                    <a:pt x="11163" y="7891"/>
                  </a:moveTo>
                  <a:cubicBezTo>
                    <a:pt x="11163" y="12249"/>
                    <a:pt x="8664" y="15782"/>
                    <a:pt x="5582" y="15782"/>
                  </a:cubicBezTo>
                  <a:cubicBezTo>
                    <a:pt x="2499" y="15782"/>
                    <a:pt x="0" y="12249"/>
                    <a:pt x="0" y="7891"/>
                  </a:cubicBezTo>
                  <a:cubicBezTo>
                    <a:pt x="0" y="3533"/>
                    <a:pt x="2499" y="0"/>
                    <a:pt x="5582" y="0"/>
                  </a:cubicBezTo>
                  <a:cubicBezTo>
                    <a:pt x="8664" y="0"/>
                    <a:pt x="11163" y="3533"/>
                    <a:pt x="11163" y="7891"/>
                  </a:cubicBezTo>
                  <a:close/>
                </a:path>
              </a:pathLst>
            </a:custGeom>
            <a:solidFill>
              <a:srgbClr val="231F20"/>
            </a:solidFill>
            <a:ln w="3834"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62628BA8-3E42-4980-8037-2A3B95C333AD}"/>
                </a:ext>
              </a:extLst>
            </p:cNvPr>
            <p:cNvSpPr/>
            <p:nvPr/>
          </p:nvSpPr>
          <p:spPr>
            <a:xfrm rot="16508566">
              <a:off x="10094707" y="3578176"/>
              <a:ext cx="15845" cy="11208"/>
            </a:xfrm>
            <a:custGeom>
              <a:avLst/>
              <a:gdLst>
                <a:gd name="connsiteX0" fmla="*/ 15847 w 15845"/>
                <a:gd name="connsiteY0" fmla="*/ 5604 h 11208"/>
                <a:gd name="connsiteX1" fmla="*/ 7924 w 15845"/>
                <a:gd name="connsiteY1" fmla="*/ 11208 h 11208"/>
                <a:gd name="connsiteX2" fmla="*/ 1 w 15845"/>
                <a:gd name="connsiteY2" fmla="*/ 5604 h 11208"/>
                <a:gd name="connsiteX3" fmla="*/ 7924 w 15845"/>
                <a:gd name="connsiteY3" fmla="*/ 0 h 11208"/>
                <a:gd name="connsiteX4" fmla="*/ 15847 w 15845"/>
                <a:gd name="connsiteY4" fmla="*/ 5604 h 11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5" h="11208">
                  <a:moveTo>
                    <a:pt x="15847" y="5604"/>
                  </a:moveTo>
                  <a:cubicBezTo>
                    <a:pt x="15847" y="8699"/>
                    <a:pt x="12300" y="11208"/>
                    <a:pt x="7924" y="11208"/>
                  </a:cubicBezTo>
                  <a:cubicBezTo>
                    <a:pt x="3548" y="11208"/>
                    <a:pt x="1" y="8699"/>
                    <a:pt x="1" y="5604"/>
                  </a:cubicBezTo>
                  <a:cubicBezTo>
                    <a:pt x="1" y="2509"/>
                    <a:pt x="3548" y="0"/>
                    <a:pt x="7924" y="0"/>
                  </a:cubicBezTo>
                  <a:cubicBezTo>
                    <a:pt x="12300" y="0"/>
                    <a:pt x="15847" y="2509"/>
                    <a:pt x="15847" y="5604"/>
                  </a:cubicBezTo>
                  <a:close/>
                </a:path>
              </a:pathLst>
            </a:custGeom>
            <a:solidFill>
              <a:srgbClr val="231F20"/>
            </a:solidFill>
            <a:ln w="384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3A087709-8A5C-4264-9A71-C8E03BDD0491}"/>
                </a:ext>
              </a:extLst>
            </p:cNvPr>
            <p:cNvSpPr/>
            <p:nvPr/>
          </p:nvSpPr>
          <p:spPr>
            <a:xfrm>
              <a:off x="10099298" y="3634380"/>
              <a:ext cx="54358" cy="41503"/>
            </a:xfrm>
            <a:custGeom>
              <a:avLst/>
              <a:gdLst>
                <a:gd name="connsiteX0" fmla="*/ 22486 w 54358"/>
                <a:gd name="connsiteY0" fmla="*/ 41492 h 41503"/>
                <a:gd name="connsiteX1" fmla="*/ 10129 w 54358"/>
                <a:gd name="connsiteY1" fmla="*/ 37335 h 41503"/>
                <a:gd name="connsiteX2" fmla="*/ 44 w 54358"/>
                <a:gd name="connsiteY2" fmla="*/ 6964 h 41503"/>
                <a:gd name="connsiteX3" fmla="*/ 1738 w 54358"/>
                <a:gd name="connsiteY3" fmla="*/ 5155 h 41503"/>
                <a:gd name="connsiteX4" fmla="*/ 53704 w 54358"/>
                <a:gd name="connsiteY4" fmla="*/ 420 h 41503"/>
                <a:gd name="connsiteX5" fmla="*/ 54358 w 54358"/>
                <a:gd name="connsiteY5" fmla="*/ 1883 h 41503"/>
                <a:gd name="connsiteX6" fmla="*/ 54358 w 54358"/>
                <a:gd name="connsiteY6" fmla="*/ 1883 h 41503"/>
                <a:gd name="connsiteX7" fmla="*/ 49007 w 54358"/>
                <a:gd name="connsiteY7" fmla="*/ 24325 h 41503"/>
                <a:gd name="connsiteX8" fmla="*/ 27066 w 54358"/>
                <a:gd name="connsiteY8" fmla="*/ 41069 h 41503"/>
                <a:gd name="connsiteX9" fmla="*/ 22486 w 54358"/>
                <a:gd name="connsiteY9" fmla="*/ 41492 h 41503"/>
                <a:gd name="connsiteX10" fmla="*/ 3855 w 54358"/>
                <a:gd name="connsiteY10" fmla="*/ 8812 h 41503"/>
                <a:gd name="connsiteX11" fmla="*/ 12593 w 54358"/>
                <a:gd name="connsiteY11" fmla="*/ 34410 h 41503"/>
                <a:gd name="connsiteX12" fmla="*/ 26374 w 54358"/>
                <a:gd name="connsiteY12" fmla="*/ 37297 h 41503"/>
                <a:gd name="connsiteX13" fmla="*/ 45620 w 54358"/>
                <a:gd name="connsiteY13" fmla="*/ 22554 h 41503"/>
                <a:gd name="connsiteX14" fmla="*/ 50432 w 54358"/>
                <a:gd name="connsiteY14" fmla="*/ 3808 h 41503"/>
                <a:gd name="connsiteX15" fmla="*/ 3855 w 54358"/>
                <a:gd name="connsiteY15" fmla="*/ 8812 h 41503"/>
                <a:gd name="connsiteX16" fmla="*/ 52433 w 54358"/>
                <a:gd name="connsiteY16" fmla="*/ 1845 h 41503"/>
                <a:gd name="connsiteX17" fmla="*/ 52433 w 54358"/>
                <a:gd name="connsiteY17" fmla="*/ 1845 h 41503"/>
                <a:gd name="connsiteX18" fmla="*/ 52433 w 54358"/>
                <a:gd name="connsiteY18" fmla="*/ 1845 h 41503"/>
                <a:gd name="connsiteX19" fmla="*/ 52433 w 54358"/>
                <a:gd name="connsiteY19" fmla="*/ 1845 h 41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358" h="41503">
                  <a:moveTo>
                    <a:pt x="22486" y="41492"/>
                  </a:moveTo>
                  <a:cubicBezTo>
                    <a:pt x="17997" y="41651"/>
                    <a:pt x="13609" y="40173"/>
                    <a:pt x="10129" y="37335"/>
                  </a:cubicBezTo>
                  <a:cubicBezTo>
                    <a:pt x="-1072" y="27365"/>
                    <a:pt x="6" y="7773"/>
                    <a:pt x="44" y="6964"/>
                  </a:cubicBezTo>
                  <a:cubicBezTo>
                    <a:pt x="94" y="6030"/>
                    <a:pt x="810" y="5266"/>
                    <a:pt x="1738" y="5155"/>
                  </a:cubicBezTo>
                  <a:cubicBezTo>
                    <a:pt x="52395" y="-773"/>
                    <a:pt x="52895" y="-311"/>
                    <a:pt x="53704" y="420"/>
                  </a:cubicBezTo>
                  <a:cubicBezTo>
                    <a:pt x="54116" y="796"/>
                    <a:pt x="54354" y="1326"/>
                    <a:pt x="54358" y="1883"/>
                  </a:cubicBezTo>
                  <a:lnTo>
                    <a:pt x="54358" y="1883"/>
                  </a:lnTo>
                  <a:cubicBezTo>
                    <a:pt x="54389" y="9683"/>
                    <a:pt x="52557" y="17378"/>
                    <a:pt x="49007" y="24325"/>
                  </a:cubicBezTo>
                  <a:cubicBezTo>
                    <a:pt x="44650" y="32977"/>
                    <a:pt x="36563" y="39151"/>
                    <a:pt x="27066" y="41069"/>
                  </a:cubicBezTo>
                  <a:cubicBezTo>
                    <a:pt x="25554" y="41342"/>
                    <a:pt x="24022" y="41484"/>
                    <a:pt x="22486" y="41492"/>
                  </a:cubicBezTo>
                  <a:close/>
                  <a:moveTo>
                    <a:pt x="3855" y="8812"/>
                  </a:moveTo>
                  <a:cubicBezTo>
                    <a:pt x="3855" y="13469"/>
                    <a:pt x="4586" y="27250"/>
                    <a:pt x="12593" y="34410"/>
                  </a:cubicBezTo>
                  <a:cubicBezTo>
                    <a:pt x="16519" y="37390"/>
                    <a:pt x="21581" y="38450"/>
                    <a:pt x="26374" y="37297"/>
                  </a:cubicBezTo>
                  <a:cubicBezTo>
                    <a:pt x="34707" y="35587"/>
                    <a:pt x="41798" y="30155"/>
                    <a:pt x="45620" y="22554"/>
                  </a:cubicBezTo>
                  <a:cubicBezTo>
                    <a:pt x="48584" y="16736"/>
                    <a:pt x="50228" y="10335"/>
                    <a:pt x="50432" y="3808"/>
                  </a:cubicBezTo>
                  <a:cubicBezTo>
                    <a:pt x="43772" y="4270"/>
                    <a:pt x="19984" y="6926"/>
                    <a:pt x="3855" y="8812"/>
                  </a:cubicBezTo>
                  <a:close/>
                  <a:moveTo>
                    <a:pt x="52433" y="1845"/>
                  </a:moveTo>
                  <a:lnTo>
                    <a:pt x="52433" y="1845"/>
                  </a:lnTo>
                  <a:close/>
                  <a:moveTo>
                    <a:pt x="52433" y="1845"/>
                  </a:moveTo>
                  <a:lnTo>
                    <a:pt x="52433" y="1845"/>
                  </a:lnTo>
                  <a:close/>
                </a:path>
              </a:pathLst>
            </a:custGeom>
            <a:solidFill>
              <a:srgbClr val="231F20"/>
            </a:solidFill>
            <a:ln w="3834"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96A04466-10E9-4D25-B6BE-CF03AECAAFA3}"/>
                </a:ext>
              </a:extLst>
            </p:cNvPr>
            <p:cNvSpPr/>
            <p:nvPr/>
          </p:nvSpPr>
          <p:spPr>
            <a:xfrm>
              <a:off x="10110697" y="3654249"/>
              <a:ext cx="35914" cy="19629"/>
            </a:xfrm>
            <a:custGeom>
              <a:avLst/>
              <a:gdLst>
                <a:gd name="connsiteX0" fmla="*/ 35914 w 35914"/>
                <a:gd name="connsiteY0" fmla="*/ 3609 h 19629"/>
                <a:gd name="connsiteX1" fmla="*/ 0 w 35914"/>
                <a:gd name="connsiteY1" fmla="*/ 16043 h 19629"/>
                <a:gd name="connsiteX2" fmla="*/ 13742 w 35914"/>
                <a:gd name="connsiteY2" fmla="*/ 838 h 19629"/>
                <a:gd name="connsiteX3" fmla="*/ 35914 w 35914"/>
                <a:gd name="connsiteY3" fmla="*/ 3609 h 19629"/>
              </a:gdLst>
              <a:ahLst/>
              <a:cxnLst>
                <a:cxn ang="0">
                  <a:pos x="connsiteX0" y="connsiteY0"/>
                </a:cxn>
                <a:cxn ang="0">
                  <a:pos x="connsiteX1" y="connsiteY1"/>
                </a:cxn>
                <a:cxn ang="0">
                  <a:pos x="connsiteX2" y="connsiteY2"/>
                </a:cxn>
                <a:cxn ang="0">
                  <a:pos x="connsiteX3" y="connsiteY3"/>
                </a:cxn>
              </a:cxnLst>
              <a:rect l="l" t="t" r="r" b="b"/>
              <a:pathLst>
                <a:path w="35914" h="19629">
                  <a:moveTo>
                    <a:pt x="35914" y="3609"/>
                  </a:moveTo>
                  <a:cubicBezTo>
                    <a:pt x="26791" y="20623"/>
                    <a:pt x="7930" y="22856"/>
                    <a:pt x="0" y="16043"/>
                  </a:cubicBezTo>
                  <a:cubicBezTo>
                    <a:pt x="2618" y="9422"/>
                    <a:pt x="6852" y="2724"/>
                    <a:pt x="13742" y="838"/>
                  </a:cubicBezTo>
                  <a:cubicBezTo>
                    <a:pt x="21229" y="-899"/>
                    <a:pt x="29085" y="83"/>
                    <a:pt x="35914" y="3609"/>
                  </a:cubicBezTo>
                  <a:close/>
                </a:path>
              </a:pathLst>
            </a:custGeom>
            <a:solidFill>
              <a:srgbClr val="231F20"/>
            </a:solidFill>
            <a:ln w="3834"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5016183A-621C-4E11-8138-72C51309BCE7}"/>
                </a:ext>
              </a:extLst>
            </p:cNvPr>
            <p:cNvSpPr/>
            <p:nvPr/>
          </p:nvSpPr>
          <p:spPr>
            <a:xfrm>
              <a:off x="10108782" y="3652357"/>
              <a:ext cx="39797" cy="23524"/>
            </a:xfrm>
            <a:custGeom>
              <a:avLst/>
              <a:gdLst>
                <a:gd name="connsiteX0" fmla="*/ 13001 w 39797"/>
                <a:gd name="connsiteY0" fmla="*/ 23516 h 23524"/>
                <a:gd name="connsiteX1" fmla="*/ 645 w 39797"/>
                <a:gd name="connsiteY1" fmla="*/ 19359 h 23524"/>
                <a:gd name="connsiteX2" fmla="*/ 145 w 39797"/>
                <a:gd name="connsiteY2" fmla="*/ 17241 h 23524"/>
                <a:gd name="connsiteX3" fmla="*/ 15157 w 39797"/>
                <a:gd name="connsiteY3" fmla="*/ 882 h 23524"/>
                <a:gd name="connsiteX4" fmla="*/ 38638 w 39797"/>
                <a:gd name="connsiteY4" fmla="*/ 3769 h 23524"/>
                <a:gd name="connsiteX5" fmla="*/ 39638 w 39797"/>
                <a:gd name="connsiteY5" fmla="*/ 4885 h 23524"/>
                <a:gd name="connsiteX6" fmla="*/ 39638 w 39797"/>
                <a:gd name="connsiteY6" fmla="*/ 6386 h 23524"/>
                <a:gd name="connsiteX7" fmla="*/ 17697 w 39797"/>
                <a:gd name="connsiteY7" fmla="*/ 23131 h 23524"/>
                <a:gd name="connsiteX8" fmla="*/ 13001 w 39797"/>
                <a:gd name="connsiteY8" fmla="*/ 23516 h 23524"/>
                <a:gd name="connsiteX9" fmla="*/ 4225 w 39797"/>
                <a:gd name="connsiteY9" fmla="*/ 17318 h 23524"/>
                <a:gd name="connsiteX10" fmla="*/ 16889 w 39797"/>
                <a:gd name="connsiteY10" fmla="*/ 19359 h 23524"/>
                <a:gd name="connsiteX11" fmla="*/ 35096 w 39797"/>
                <a:gd name="connsiteY11" fmla="*/ 6386 h 23524"/>
                <a:gd name="connsiteX12" fmla="*/ 16158 w 39797"/>
                <a:gd name="connsiteY12" fmla="*/ 4577 h 23524"/>
                <a:gd name="connsiteX13" fmla="*/ 4225 w 39797"/>
                <a:gd name="connsiteY13" fmla="*/ 17318 h 2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97" h="23524">
                  <a:moveTo>
                    <a:pt x="13001" y="23516"/>
                  </a:moveTo>
                  <a:cubicBezTo>
                    <a:pt x="8517" y="23656"/>
                    <a:pt x="4132" y="22181"/>
                    <a:pt x="645" y="19359"/>
                  </a:cubicBezTo>
                  <a:cubicBezTo>
                    <a:pt x="37" y="18836"/>
                    <a:pt x="-167" y="17981"/>
                    <a:pt x="145" y="17241"/>
                  </a:cubicBezTo>
                  <a:cubicBezTo>
                    <a:pt x="3686" y="8157"/>
                    <a:pt x="8767" y="2653"/>
                    <a:pt x="15157" y="882"/>
                  </a:cubicBezTo>
                  <a:cubicBezTo>
                    <a:pt x="23079" y="-941"/>
                    <a:pt x="31393" y="81"/>
                    <a:pt x="38638" y="3769"/>
                  </a:cubicBezTo>
                  <a:cubicBezTo>
                    <a:pt x="39127" y="3965"/>
                    <a:pt x="39496" y="4377"/>
                    <a:pt x="39638" y="4885"/>
                  </a:cubicBezTo>
                  <a:cubicBezTo>
                    <a:pt x="39850" y="5363"/>
                    <a:pt x="39850" y="5909"/>
                    <a:pt x="39638" y="6386"/>
                  </a:cubicBezTo>
                  <a:cubicBezTo>
                    <a:pt x="35281" y="15039"/>
                    <a:pt x="27194" y="21212"/>
                    <a:pt x="17697" y="23131"/>
                  </a:cubicBezTo>
                  <a:cubicBezTo>
                    <a:pt x="16146" y="23398"/>
                    <a:pt x="14576" y="23527"/>
                    <a:pt x="13001" y="23516"/>
                  </a:cubicBezTo>
                  <a:close/>
                  <a:moveTo>
                    <a:pt x="4225" y="17318"/>
                  </a:moveTo>
                  <a:cubicBezTo>
                    <a:pt x="8040" y="19564"/>
                    <a:pt x="12562" y="20293"/>
                    <a:pt x="16889" y="19359"/>
                  </a:cubicBezTo>
                  <a:cubicBezTo>
                    <a:pt x="24522" y="17814"/>
                    <a:pt x="31143" y="13098"/>
                    <a:pt x="35096" y="6386"/>
                  </a:cubicBezTo>
                  <a:cubicBezTo>
                    <a:pt x="29145" y="3746"/>
                    <a:pt x="22501" y="3111"/>
                    <a:pt x="16158" y="4577"/>
                  </a:cubicBezTo>
                  <a:cubicBezTo>
                    <a:pt x="11423" y="5924"/>
                    <a:pt x="7266" y="10197"/>
                    <a:pt x="4225" y="17318"/>
                  </a:cubicBezTo>
                  <a:close/>
                </a:path>
              </a:pathLst>
            </a:custGeom>
            <a:solidFill>
              <a:srgbClr val="231F20"/>
            </a:solidFill>
            <a:ln w="3834"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A2C02A77-F47D-4A12-9C8F-F227B0463F7E}"/>
                </a:ext>
              </a:extLst>
            </p:cNvPr>
            <p:cNvSpPr/>
            <p:nvPr/>
          </p:nvSpPr>
          <p:spPr>
            <a:xfrm>
              <a:off x="10016813" y="3751127"/>
              <a:ext cx="28490" cy="148429"/>
            </a:xfrm>
            <a:custGeom>
              <a:avLst/>
              <a:gdLst>
                <a:gd name="connsiteX0" fmla="*/ 28485 w 28490"/>
                <a:gd name="connsiteY0" fmla="*/ 0 h 148429"/>
                <a:gd name="connsiteX1" fmla="*/ 0 w 28490"/>
                <a:gd name="connsiteY1" fmla="*/ 148429 h 148429"/>
              </a:gdLst>
              <a:ahLst/>
              <a:cxnLst>
                <a:cxn ang="0">
                  <a:pos x="connsiteX0" y="connsiteY0"/>
                </a:cxn>
                <a:cxn ang="0">
                  <a:pos x="connsiteX1" y="connsiteY1"/>
                </a:cxn>
              </a:cxnLst>
              <a:rect l="l" t="t" r="r" b="b"/>
              <a:pathLst>
                <a:path w="28490" h="148429">
                  <a:moveTo>
                    <a:pt x="28485" y="0"/>
                  </a:moveTo>
                  <a:cubicBezTo>
                    <a:pt x="28947" y="4042"/>
                    <a:pt x="0" y="148429"/>
                    <a:pt x="0" y="148429"/>
                  </a:cubicBezTo>
                </a:path>
              </a:pathLst>
            </a:custGeom>
            <a:solidFill>
              <a:srgbClr val="231F20"/>
            </a:solidFill>
            <a:ln w="3834"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7E2D7FF7-7A6F-48F6-A27D-1EE4E7D56C33}"/>
                </a:ext>
              </a:extLst>
            </p:cNvPr>
            <p:cNvSpPr/>
            <p:nvPr/>
          </p:nvSpPr>
          <p:spPr>
            <a:xfrm>
              <a:off x="10014725" y="3749195"/>
              <a:ext cx="32349" cy="152247"/>
            </a:xfrm>
            <a:custGeom>
              <a:avLst/>
              <a:gdLst>
                <a:gd name="connsiteX0" fmla="*/ 2088 w 32349"/>
                <a:gd name="connsiteY0" fmla="*/ 152247 h 152247"/>
                <a:gd name="connsiteX1" fmla="*/ 1549 w 32349"/>
                <a:gd name="connsiteY1" fmla="*/ 152247 h 152247"/>
                <a:gd name="connsiteX2" fmla="*/ 25 w 32349"/>
                <a:gd name="connsiteY2" fmla="*/ 150122 h 152247"/>
                <a:gd name="connsiteX3" fmla="*/ 48 w 32349"/>
                <a:gd name="connsiteY3" fmla="*/ 150014 h 152247"/>
                <a:gd name="connsiteX4" fmla="*/ 28533 w 32349"/>
                <a:gd name="connsiteY4" fmla="*/ 2086 h 152247"/>
                <a:gd name="connsiteX5" fmla="*/ 30130 w 32349"/>
                <a:gd name="connsiteY5" fmla="*/ 18 h 152247"/>
                <a:gd name="connsiteX6" fmla="*/ 30226 w 32349"/>
                <a:gd name="connsiteY6" fmla="*/ 7 h 152247"/>
                <a:gd name="connsiteX7" fmla="*/ 32344 w 32349"/>
                <a:gd name="connsiteY7" fmla="*/ 1739 h 152247"/>
                <a:gd name="connsiteX8" fmla="*/ 3782 w 32349"/>
                <a:gd name="connsiteY8" fmla="*/ 150746 h 152247"/>
                <a:gd name="connsiteX9" fmla="*/ 2088 w 32349"/>
                <a:gd name="connsiteY9" fmla="*/ 152247 h 15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49" h="152247">
                  <a:moveTo>
                    <a:pt x="2088" y="152247"/>
                  </a:moveTo>
                  <a:lnTo>
                    <a:pt x="1549" y="152247"/>
                  </a:lnTo>
                  <a:cubicBezTo>
                    <a:pt x="541" y="152082"/>
                    <a:pt x="-141" y="151131"/>
                    <a:pt x="25" y="150122"/>
                  </a:cubicBezTo>
                  <a:cubicBezTo>
                    <a:pt x="32" y="150088"/>
                    <a:pt x="40" y="150049"/>
                    <a:pt x="48" y="150014"/>
                  </a:cubicBezTo>
                  <a:cubicBezTo>
                    <a:pt x="11596" y="92891"/>
                    <a:pt x="28533" y="6397"/>
                    <a:pt x="28533" y="2086"/>
                  </a:cubicBezTo>
                  <a:cubicBezTo>
                    <a:pt x="28402" y="1073"/>
                    <a:pt x="29118" y="146"/>
                    <a:pt x="30130" y="18"/>
                  </a:cubicBezTo>
                  <a:cubicBezTo>
                    <a:pt x="30161" y="11"/>
                    <a:pt x="30196" y="11"/>
                    <a:pt x="30226" y="7"/>
                  </a:cubicBezTo>
                  <a:cubicBezTo>
                    <a:pt x="31285" y="-82"/>
                    <a:pt x="32224" y="684"/>
                    <a:pt x="32344" y="1739"/>
                  </a:cubicBezTo>
                  <a:cubicBezTo>
                    <a:pt x="32767" y="5896"/>
                    <a:pt x="8632" y="126611"/>
                    <a:pt x="3782" y="150746"/>
                  </a:cubicBezTo>
                  <a:cubicBezTo>
                    <a:pt x="3624" y="151573"/>
                    <a:pt x="2927" y="152193"/>
                    <a:pt x="2088" y="152247"/>
                  </a:cubicBezTo>
                  <a:close/>
                </a:path>
              </a:pathLst>
            </a:custGeom>
            <a:solidFill>
              <a:srgbClr val="231F20"/>
            </a:solidFill>
            <a:ln w="3834"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142F4D71-7025-42FD-849F-83659E3AF993}"/>
                </a:ext>
              </a:extLst>
            </p:cNvPr>
            <p:cNvSpPr/>
            <p:nvPr/>
          </p:nvSpPr>
          <p:spPr>
            <a:xfrm rot="343800">
              <a:off x="10186597" y="3566161"/>
              <a:ext cx="90651" cy="170832"/>
            </a:xfrm>
            <a:custGeom>
              <a:avLst/>
              <a:gdLst>
                <a:gd name="connsiteX0" fmla="*/ 77833 w 90651"/>
                <a:gd name="connsiteY0" fmla="*/ 0 h 170832"/>
                <a:gd name="connsiteX1" fmla="*/ 90651 w 90651"/>
                <a:gd name="connsiteY1" fmla="*/ 0 h 170832"/>
                <a:gd name="connsiteX2" fmla="*/ 90651 w 90651"/>
                <a:gd name="connsiteY2" fmla="*/ 170832 h 170832"/>
                <a:gd name="connsiteX3" fmla="*/ 77833 w 90651"/>
                <a:gd name="connsiteY3" fmla="*/ 170832 h 170832"/>
                <a:gd name="connsiteX4" fmla="*/ 12818 w 90651"/>
                <a:gd name="connsiteY4" fmla="*/ 170832 h 170832"/>
                <a:gd name="connsiteX5" fmla="*/ 0 w 90651"/>
                <a:gd name="connsiteY5" fmla="*/ 170832 h 170832"/>
                <a:gd name="connsiteX6" fmla="*/ 0 w 90651"/>
                <a:gd name="connsiteY6" fmla="*/ 0 h 170832"/>
                <a:gd name="connsiteX7" fmla="*/ 12818 w 90651"/>
                <a:gd name="connsiteY7" fmla="*/ 0 h 17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51" h="170832">
                  <a:moveTo>
                    <a:pt x="77833" y="0"/>
                  </a:moveTo>
                  <a:cubicBezTo>
                    <a:pt x="84912" y="0"/>
                    <a:pt x="90651" y="0"/>
                    <a:pt x="90651" y="0"/>
                  </a:cubicBezTo>
                  <a:lnTo>
                    <a:pt x="90651" y="170832"/>
                  </a:lnTo>
                  <a:cubicBezTo>
                    <a:pt x="90651" y="170832"/>
                    <a:pt x="84912" y="170832"/>
                    <a:pt x="77833" y="170832"/>
                  </a:cubicBezTo>
                  <a:lnTo>
                    <a:pt x="12818" y="170832"/>
                  </a:lnTo>
                  <a:cubicBezTo>
                    <a:pt x="5739" y="170832"/>
                    <a:pt x="0" y="170832"/>
                    <a:pt x="0" y="170832"/>
                  </a:cubicBezTo>
                  <a:lnTo>
                    <a:pt x="0" y="0"/>
                  </a:lnTo>
                  <a:cubicBezTo>
                    <a:pt x="0" y="0"/>
                    <a:pt x="5739" y="0"/>
                    <a:pt x="12818" y="0"/>
                  </a:cubicBezTo>
                  <a:close/>
                </a:path>
              </a:pathLst>
            </a:custGeom>
            <a:solidFill>
              <a:srgbClr val="231F20"/>
            </a:solidFill>
            <a:ln w="3834"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33DFED5C-F2D9-4B11-A2DA-8A89DCC50E0C}"/>
                </a:ext>
              </a:extLst>
            </p:cNvPr>
            <p:cNvSpPr/>
            <p:nvPr/>
          </p:nvSpPr>
          <p:spPr>
            <a:xfrm>
              <a:off x="10177563" y="3561363"/>
              <a:ext cx="108662" cy="180525"/>
            </a:xfrm>
            <a:custGeom>
              <a:avLst/>
              <a:gdLst>
                <a:gd name="connsiteX0" fmla="*/ 79446 w 108662"/>
                <a:gd name="connsiteY0" fmla="*/ 180525 h 180525"/>
                <a:gd name="connsiteX1" fmla="*/ 77945 w 108662"/>
                <a:gd name="connsiteY1" fmla="*/ 180525 h 180525"/>
                <a:gd name="connsiteX2" fmla="*/ 13276 w 108662"/>
                <a:gd name="connsiteY2" fmla="*/ 174020 h 180525"/>
                <a:gd name="connsiteX3" fmla="*/ 73 w 108662"/>
                <a:gd name="connsiteY3" fmla="*/ 157891 h 180525"/>
                <a:gd name="connsiteX4" fmla="*/ 14585 w 108662"/>
                <a:gd name="connsiteY4" fmla="*/ 13273 h 180525"/>
                <a:gd name="connsiteX5" fmla="*/ 30714 w 108662"/>
                <a:gd name="connsiteY5" fmla="*/ 70 h 180525"/>
                <a:gd name="connsiteX6" fmla="*/ 95382 w 108662"/>
                <a:gd name="connsiteY6" fmla="*/ 6575 h 180525"/>
                <a:gd name="connsiteX7" fmla="*/ 108589 w 108662"/>
                <a:gd name="connsiteY7" fmla="*/ 22709 h 180525"/>
                <a:gd name="connsiteX8" fmla="*/ 108585 w 108662"/>
                <a:gd name="connsiteY8" fmla="*/ 22742 h 180525"/>
                <a:gd name="connsiteX9" fmla="*/ 94073 w 108662"/>
                <a:gd name="connsiteY9" fmla="*/ 167245 h 180525"/>
                <a:gd name="connsiteX10" fmla="*/ 79446 w 108662"/>
                <a:gd name="connsiteY10" fmla="*/ 180525 h 180525"/>
                <a:gd name="connsiteX11" fmla="*/ 29405 w 108662"/>
                <a:gd name="connsiteY11" fmla="*/ 3919 h 180525"/>
                <a:gd name="connsiteX12" fmla="*/ 22515 w 108662"/>
                <a:gd name="connsiteY12" fmla="*/ 6383 h 180525"/>
                <a:gd name="connsiteX13" fmla="*/ 18665 w 108662"/>
                <a:gd name="connsiteY13" fmla="*/ 13735 h 180525"/>
                <a:gd name="connsiteX14" fmla="*/ 4154 w 108662"/>
                <a:gd name="connsiteY14" fmla="*/ 158199 h 180525"/>
                <a:gd name="connsiteX15" fmla="*/ 13931 w 108662"/>
                <a:gd name="connsiteY15" fmla="*/ 170132 h 180525"/>
                <a:gd name="connsiteX16" fmla="*/ 78599 w 108662"/>
                <a:gd name="connsiteY16" fmla="*/ 176638 h 180525"/>
                <a:gd name="connsiteX17" fmla="*/ 78599 w 108662"/>
                <a:gd name="connsiteY17" fmla="*/ 176638 h 180525"/>
                <a:gd name="connsiteX18" fmla="*/ 90528 w 108662"/>
                <a:gd name="connsiteY18" fmla="*/ 166891 h 180525"/>
                <a:gd name="connsiteX19" fmla="*/ 90532 w 108662"/>
                <a:gd name="connsiteY19" fmla="*/ 166860 h 180525"/>
                <a:gd name="connsiteX20" fmla="*/ 105044 w 108662"/>
                <a:gd name="connsiteY20" fmla="*/ 22434 h 180525"/>
                <a:gd name="connsiteX21" fmla="*/ 95267 w 108662"/>
                <a:gd name="connsiteY21" fmla="*/ 10463 h 180525"/>
                <a:gd name="connsiteX22" fmla="*/ 30598 w 108662"/>
                <a:gd name="connsiteY22" fmla="*/ 3958 h 18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8662" h="180525">
                  <a:moveTo>
                    <a:pt x="79446" y="180525"/>
                  </a:moveTo>
                  <a:lnTo>
                    <a:pt x="77945" y="180525"/>
                  </a:lnTo>
                  <a:lnTo>
                    <a:pt x="13276" y="174020"/>
                  </a:lnTo>
                  <a:cubicBezTo>
                    <a:pt x="5178" y="173212"/>
                    <a:pt x="-731" y="165990"/>
                    <a:pt x="73" y="157891"/>
                  </a:cubicBezTo>
                  <a:lnTo>
                    <a:pt x="14585" y="13273"/>
                  </a:lnTo>
                  <a:cubicBezTo>
                    <a:pt x="15417" y="5185"/>
                    <a:pt x="22623" y="-714"/>
                    <a:pt x="30714" y="70"/>
                  </a:cubicBezTo>
                  <a:lnTo>
                    <a:pt x="95382" y="6575"/>
                  </a:lnTo>
                  <a:cubicBezTo>
                    <a:pt x="103485" y="7384"/>
                    <a:pt x="109397" y="14607"/>
                    <a:pt x="108589" y="22709"/>
                  </a:cubicBezTo>
                  <a:cubicBezTo>
                    <a:pt x="108589" y="22720"/>
                    <a:pt x="108585" y="22731"/>
                    <a:pt x="108585" y="22742"/>
                  </a:cubicBezTo>
                  <a:lnTo>
                    <a:pt x="94073" y="167245"/>
                  </a:lnTo>
                  <a:cubicBezTo>
                    <a:pt x="93323" y="174767"/>
                    <a:pt x="87006" y="180502"/>
                    <a:pt x="79446" y="180525"/>
                  </a:cubicBezTo>
                  <a:close/>
                  <a:moveTo>
                    <a:pt x="29405" y="3919"/>
                  </a:moveTo>
                  <a:cubicBezTo>
                    <a:pt x="26891" y="3905"/>
                    <a:pt x="24451" y="4778"/>
                    <a:pt x="22515" y="6383"/>
                  </a:cubicBezTo>
                  <a:cubicBezTo>
                    <a:pt x="20313" y="8230"/>
                    <a:pt x="18927" y="10872"/>
                    <a:pt x="18665" y="13735"/>
                  </a:cubicBezTo>
                  <a:lnTo>
                    <a:pt x="4154" y="158199"/>
                  </a:lnTo>
                  <a:cubicBezTo>
                    <a:pt x="3572" y="164189"/>
                    <a:pt x="7941" y="169524"/>
                    <a:pt x="13931" y="170132"/>
                  </a:cubicBezTo>
                  <a:lnTo>
                    <a:pt x="78599" y="176638"/>
                  </a:lnTo>
                  <a:lnTo>
                    <a:pt x="78599" y="176638"/>
                  </a:lnTo>
                  <a:cubicBezTo>
                    <a:pt x="84585" y="177242"/>
                    <a:pt x="89928" y="172877"/>
                    <a:pt x="90528" y="166891"/>
                  </a:cubicBezTo>
                  <a:cubicBezTo>
                    <a:pt x="90528" y="166880"/>
                    <a:pt x="90532" y="166872"/>
                    <a:pt x="90532" y="166860"/>
                  </a:cubicBezTo>
                  <a:lnTo>
                    <a:pt x="105044" y="22434"/>
                  </a:lnTo>
                  <a:cubicBezTo>
                    <a:pt x="105625" y="16436"/>
                    <a:pt x="101260" y="11090"/>
                    <a:pt x="95267" y="10463"/>
                  </a:cubicBezTo>
                  <a:lnTo>
                    <a:pt x="30598" y="3958"/>
                  </a:lnTo>
                  <a:close/>
                </a:path>
              </a:pathLst>
            </a:custGeom>
            <a:solidFill>
              <a:srgbClr val="231F20"/>
            </a:solidFill>
            <a:ln w="3834"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34BCF96C-FA6F-41CA-8B73-C381D19E0C04}"/>
                </a:ext>
              </a:extLst>
            </p:cNvPr>
            <p:cNvSpPr/>
            <p:nvPr/>
          </p:nvSpPr>
          <p:spPr>
            <a:xfrm>
              <a:off x="10188639" y="3618685"/>
              <a:ext cx="275353" cy="428383"/>
            </a:xfrm>
            <a:custGeom>
              <a:avLst/>
              <a:gdLst>
                <a:gd name="connsiteX0" fmla="*/ 241088 w 275353"/>
                <a:gd name="connsiteY0" fmla="*/ 226403 h 428383"/>
                <a:gd name="connsiteX1" fmla="*/ 272807 w 275353"/>
                <a:gd name="connsiteY1" fmla="*/ 303967 h 428383"/>
                <a:gd name="connsiteX2" fmla="*/ 154210 w 275353"/>
                <a:gd name="connsiteY2" fmla="*/ 416213 h 428383"/>
                <a:gd name="connsiteX3" fmla="*/ 103091 w 275353"/>
                <a:gd name="connsiteY3" fmla="*/ 350197 h 428383"/>
                <a:gd name="connsiteX4" fmla="*/ 64598 w 275353"/>
                <a:gd name="connsiteY4" fmla="*/ 172667 h 428383"/>
                <a:gd name="connsiteX5" fmla="*/ 34496 w 275353"/>
                <a:gd name="connsiteY5" fmla="*/ 88675 h 428383"/>
                <a:gd name="connsiteX6" fmla="*/ 8898 w 275353"/>
                <a:gd name="connsiteY6" fmla="*/ 91793 h 428383"/>
                <a:gd name="connsiteX7" fmla="*/ 42888 w 275353"/>
                <a:gd name="connsiteY7" fmla="*/ 74548 h 428383"/>
                <a:gd name="connsiteX8" fmla="*/ 9938 w 275353"/>
                <a:gd name="connsiteY8" fmla="*/ 62538 h 428383"/>
                <a:gd name="connsiteX9" fmla="*/ 10977 w 275353"/>
                <a:gd name="connsiteY9" fmla="*/ 46833 h 428383"/>
                <a:gd name="connsiteX10" fmla="*/ 50702 w 275353"/>
                <a:gd name="connsiteY10" fmla="*/ 62000 h 428383"/>
                <a:gd name="connsiteX11" fmla="*/ 30377 w 275353"/>
                <a:gd name="connsiteY11" fmla="*/ 34823 h 428383"/>
                <a:gd name="connsiteX12" fmla="*/ 13864 w 275353"/>
                <a:gd name="connsiteY12" fmla="*/ 24777 h 428383"/>
                <a:gd name="connsiteX13" fmla="*/ 34227 w 275353"/>
                <a:gd name="connsiteY13" fmla="*/ 20927 h 428383"/>
                <a:gd name="connsiteX14" fmla="*/ 65021 w 275353"/>
                <a:gd name="connsiteY14" fmla="*/ 46371 h 428383"/>
                <a:gd name="connsiteX15" fmla="*/ 42811 w 275353"/>
                <a:gd name="connsiteY15" fmla="*/ 14807 h 428383"/>
                <a:gd name="connsiteX16" fmla="*/ 26836 w 275353"/>
                <a:gd name="connsiteY16" fmla="*/ 6146 h 428383"/>
                <a:gd name="connsiteX17" fmla="*/ 55090 w 275353"/>
                <a:gd name="connsiteY17" fmla="*/ 5261 h 428383"/>
                <a:gd name="connsiteX18" fmla="*/ 89079 w 275353"/>
                <a:gd name="connsiteY18" fmla="*/ 50028 h 428383"/>
                <a:gd name="connsiteX19" fmla="*/ 91158 w 275353"/>
                <a:gd name="connsiteY19" fmla="*/ 26932 h 428383"/>
                <a:gd name="connsiteX20" fmla="*/ 109712 w 275353"/>
                <a:gd name="connsiteY20" fmla="*/ 66003 h 428383"/>
                <a:gd name="connsiteX21" fmla="*/ 129805 w 275353"/>
                <a:gd name="connsiteY21" fmla="*/ 121163 h 428383"/>
                <a:gd name="connsiteX22" fmla="*/ 185735 w 275353"/>
                <a:gd name="connsiteY22" fmla="*/ 246150 h 428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5353" h="428383">
                  <a:moveTo>
                    <a:pt x="241088" y="226403"/>
                  </a:moveTo>
                  <a:cubicBezTo>
                    <a:pt x="241088" y="226403"/>
                    <a:pt x="267687" y="282103"/>
                    <a:pt x="272807" y="303967"/>
                  </a:cubicBezTo>
                  <a:cubicBezTo>
                    <a:pt x="288704" y="371715"/>
                    <a:pt x="227885" y="461250"/>
                    <a:pt x="154210" y="416213"/>
                  </a:cubicBezTo>
                  <a:cubicBezTo>
                    <a:pt x="130036" y="401470"/>
                    <a:pt x="113830" y="376372"/>
                    <a:pt x="103091" y="350197"/>
                  </a:cubicBezTo>
                  <a:cubicBezTo>
                    <a:pt x="80187" y="294421"/>
                    <a:pt x="68716" y="232639"/>
                    <a:pt x="64598" y="172667"/>
                  </a:cubicBezTo>
                  <a:cubicBezTo>
                    <a:pt x="62712" y="145722"/>
                    <a:pt x="67716" y="99992"/>
                    <a:pt x="34496" y="88675"/>
                  </a:cubicBezTo>
                  <a:cubicBezTo>
                    <a:pt x="23795" y="84826"/>
                    <a:pt x="11400" y="96643"/>
                    <a:pt x="8898" y="91793"/>
                  </a:cubicBezTo>
                  <a:cubicBezTo>
                    <a:pt x="4703" y="83440"/>
                    <a:pt x="19522" y="63847"/>
                    <a:pt x="42888" y="74548"/>
                  </a:cubicBezTo>
                  <a:cubicBezTo>
                    <a:pt x="42888" y="74548"/>
                    <a:pt x="26644" y="57804"/>
                    <a:pt x="9938" y="62538"/>
                  </a:cubicBezTo>
                  <a:cubicBezTo>
                    <a:pt x="-6768" y="67273"/>
                    <a:pt x="391" y="50567"/>
                    <a:pt x="10977" y="46833"/>
                  </a:cubicBezTo>
                  <a:cubicBezTo>
                    <a:pt x="20562" y="43446"/>
                    <a:pt x="42888" y="46333"/>
                    <a:pt x="50702" y="62000"/>
                  </a:cubicBezTo>
                  <a:cubicBezTo>
                    <a:pt x="50702" y="62000"/>
                    <a:pt x="43350" y="37518"/>
                    <a:pt x="30377" y="34823"/>
                  </a:cubicBezTo>
                  <a:cubicBezTo>
                    <a:pt x="17405" y="32129"/>
                    <a:pt x="13094" y="28665"/>
                    <a:pt x="13864" y="24777"/>
                  </a:cubicBezTo>
                  <a:cubicBezTo>
                    <a:pt x="15173" y="17963"/>
                    <a:pt x="27144" y="19542"/>
                    <a:pt x="34227" y="20927"/>
                  </a:cubicBezTo>
                  <a:cubicBezTo>
                    <a:pt x="41309" y="22313"/>
                    <a:pt x="60133" y="32745"/>
                    <a:pt x="65021" y="46371"/>
                  </a:cubicBezTo>
                  <a:cubicBezTo>
                    <a:pt x="65021" y="46371"/>
                    <a:pt x="58708" y="24815"/>
                    <a:pt x="42811" y="14807"/>
                  </a:cubicBezTo>
                  <a:cubicBezTo>
                    <a:pt x="32879" y="8533"/>
                    <a:pt x="24757" y="9380"/>
                    <a:pt x="26836" y="6146"/>
                  </a:cubicBezTo>
                  <a:cubicBezTo>
                    <a:pt x="28915" y="2913"/>
                    <a:pt x="40463" y="-5402"/>
                    <a:pt x="55090" y="5261"/>
                  </a:cubicBezTo>
                  <a:cubicBezTo>
                    <a:pt x="69717" y="15923"/>
                    <a:pt x="89079" y="50028"/>
                    <a:pt x="89079" y="50028"/>
                  </a:cubicBezTo>
                  <a:cubicBezTo>
                    <a:pt x="89079" y="50028"/>
                    <a:pt x="89079" y="26470"/>
                    <a:pt x="91158" y="26932"/>
                  </a:cubicBezTo>
                  <a:cubicBezTo>
                    <a:pt x="102359" y="29742"/>
                    <a:pt x="108172" y="57149"/>
                    <a:pt x="109712" y="66003"/>
                  </a:cubicBezTo>
                  <a:cubicBezTo>
                    <a:pt x="113330" y="86982"/>
                    <a:pt x="120066" y="101609"/>
                    <a:pt x="129805" y="121163"/>
                  </a:cubicBezTo>
                  <a:cubicBezTo>
                    <a:pt x="147935" y="157693"/>
                    <a:pt x="169491" y="208851"/>
                    <a:pt x="185735" y="246150"/>
                  </a:cubicBezTo>
                </a:path>
              </a:pathLst>
            </a:custGeom>
            <a:solidFill>
              <a:srgbClr val="FFFFFF"/>
            </a:solidFill>
            <a:ln w="3834"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5BDCC5E5-BC6D-4F36-A2A4-11844851A2CA}"/>
                </a:ext>
              </a:extLst>
            </p:cNvPr>
            <p:cNvSpPr/>
            <p:nvPr/>
          </p:nvSpPr>
          <p:spPr>
            <a:xfrm>
              <a:off x="10186669" y="3616794"/>
              <a:ext cx="279064" cy="432191"/>
            </a:xfrm>
            <a:custGeom>
              <a:avLst/>
              <a:gdLst>
                <a:gd name="connsiteX0" fmla="*/ 195981 w 279064"/>
                <a:gd name="connsiteY0" fmla="*/ 432192 h 432191"/>
                <a:gd name="connsiteX1" fmla="*/ 155179 w 279064"/>
                <a:gd name="connsiteY1" fmla="*/ 419758 h 432191"/>
                <a:gd name="connsiteX2" fmla="*/ 103290 w 279064"/>
                <a:gd name="connsiteY2" fmla="*/ 352819 h 432191"/>
                <a:gd name="connsiteX3" fmla="*/ 64605 w 279064"/>
                <a:gd name="connsiteY3" fmla="*/ 174712 h 432191"/>
                <a:gd name="connsiteX4" fmla="*/ 64027 w 279064"/>
                <a:gd name="connsiteY4" fmla="*/ 160546 h 432191"/>
                <a:gd name="connsiteX5" fmla="*/ 35812 w 279064"/>
                <a:gd name="connsiteY5" fmla="*/ 92375 h 432191"/>
                <a:gd name="connsiteX6" fmla="*/ 20107 w 279064"/>
                <a:gd name="connsiteY6" fmla="*/ 94800 h 432191"/>
                <a:gd name="connsiteX7" fmla="*/ 9098 w 279064"/>
                <a:gd name="connsiteY7" fmla="*/ 94569 h 432191"/>
                <a:gd name="connsiteX8" fmla="*/ 13601 w 279064"/>
                <a:gd name="connsiteY8" fmla="*/ 78787 h 432191"/>
                <a:gd name="connsiteX9" fmla="*/ 35773 w 279064"/>
                <a:gd name="connsiteY9" fmla="*/ 71666 h 432191"/>
                <a:gd name="connsiteX10" fmla="*/ 12370 w 279064"/>
                <a:gd name="connsiteY10" fmla="*/ 66277 h 432191"/>
                <a:gd name="connsiteX11" fmla="*/ 283 w 279064"/>
                <a:gd name="connsiteY11" fmla="*/ 63274 h 432191"/>
                <a:gd name="connsiteX12" fmla="*/ 12254 w 279064"/>
                <a:gd name="connsiteY12" fmla="*/ 46915 h 432191"/>
                <a:gd name="connsiteX13" fmla="*/ 46243 w 279064"/>
                <a:gd name="connsiteY13" fmla="*/ 53304 h 432191"/>
                <a:gd name="connsiteX14" fmla="*/ 31886 w 279064"/>
                <a:gd name="connsiteY14" fmla="*/ 38600 h 432191"/>
                <a:gd name="connsiteX15" fmla="*/ 13909 w 279064"/>
                <a:gd name="connsiteY15" fmla="*/ 26282 h 432191"/>
                <a:gd name="connsiteX16" fmla="*/ 36505 w 279064"/>
                <a:gd name="connsiteY16" fmla="*/ 20893 h 432191"/>
                <a:gd name="connsiteX17" fmla="*/ 56945 w 279064"/>
                <a:gd name="connsiteY17" fmla="*/ 32056 h 432191"/>
                <a:gd name="connsiteX18" fmla="*/ 43549 w 279064"/>
                <a:gd name="connsiteY18" fmla="*/ 18276 h 432191"/>
                <a:gd name="connsiteX19" fmla="*/ 32001 w 279064"/>
                <a:gd name="connsiteY19" fmla="*/ 13195 h 432191"/>
                <a:gd name="connsiteX20" fmla="*/ 26458 w 279064"/>
                <a:gd name="connsiteY20" fmla="*/ 9884 h 432191"/>
                <a:gd name="connsiteX21" fmla="*/ 26958 w 279064"/>
                <a:gd name="connsiteY21" fmla="*/ 6959 h 432191"/>
                <a:gd name="connsiteX22" fmla="*/ 38506 w 279064"/>
                <a:gd name="connsiteY22" fmla="*/ 261 h 432191"/>
                <a:gd name="connsiteX23" fmla="*/ 57753 w 279064"/>
                <a:gd name="connsiteY23" fmla="*/ 5573 h 432191"/>
                <a:gd name="connsiteX24" fmla="*/ 88547 w 279064"/>
                <a:gd name="connsiteY24" fmla="*/ 44951 h 432191"/>
                <a:gd name="connsiteX25" fmla="*/ 91049 w 279064"/>
                <a:gd name="connsiteY25" fmla="*/ 27399 h 432191"/>
                <a:gd name="connsiteX26" fmla="*/ 92974 w 279064"/>
                <a:gd name="connsiteY26" fmla="*/ 26975 h 432191"/>
                <a:gd name="connsiteX27" fmla="*/ 112913 w 279064"/>
                <a:gd name="connsiteY27" fmla="*/ 67585 h 432191"/>
                <a:gd name="connsiteX28" fmla="*/ 132814 w 279064"/>
                <a:gd name="connsiteY28" fmla="*/ 122245 h 432191"/>
                <a:gd name="connsiteX29" fmla="*/ 178775 w 279064"/>
                <a:gd name="connsiteY29" fmla="*/ 224175 h 432191"/>
                <a:gd name="connsiteX30" fmla="*/ 188822 w 279064"/>
                <a:gd name="connsiteY30" fmla="*/ 247271 h 432191"/>
                <a:gd name="connsiteX31" fmla="*/ 187832 w 279064"/>
                <a:gd name="connsiteY31" fmla="*/ 249808 h 432191"/>
                <a:gd name="connsiteX32" fmla="*/ 187821 w 279064"/>
                <a:gd name="connsiteY32" fmla="*/ 249812 h 432191"/>
                <a:gd name="connsiteX33" fmla="*/ 185280 w 279064"/>
                <a:gd name="connsiteY33" fmla="*/ 248811 h 432191"/>
                <a:gd name="connsiteX34" fmla="*/ 175272 w 279064"/>
                <a:gd name="connsiteY34" fmla="*/ 225715 h 432191"/>
                <a:gd name="connsiteX35" fmla="*/ 129388 w 279064"/>
                <a:gd name="connsiteY35" fmla="*/ 123939 h 432191"/>
                <a:gd name="connsiteX36" fmla="*/ 109141 w 279064"/>
                <a:gd name="connsiteY36" fmla="*/ 68240 h 432191"/>
                <a:gd name="connsiteX37" fmla="*/ 93359 w 279064"/>
                <a:gd name="connsiteY37" fmla="*/ 31209 h 432191"/>
                <a:gd name="connsiteX38" fmla="*/ 92320 w 279064"/>
                <a:gd name="connsiteY38" fmla="*/ 51880 h 432191"/>
                <a:gd name="connsiteX39" fmla="*/ 90337 w 279064"/>
                <a:gd name="connsiteY39" fmla="*/ 53747 h 432191"/>
                <a:gd name="connsiteX40" fmla="*/ 88740 w 279064"/>
                <a:gd name="connsiteY40" fmla="*/ 52804 h 432191"/>
                <a:gd name="connsiteX41" fmla="*/ 55251 w 279064"/>
                <a:gd name="connsiteY41" fmla="*/ 8691 h 432191"/>
                <a:gd name="connsiteX42" fmla="*/ 39276 w 279064"/>
                <a:gd name="connsiteY42" fmla="*/ 4033 h 432191"/>
                <a:gd name="connsiteX43" fmla="*/ 30538 w 279064"/>
                <a:gd name="connsiteY43" fmla="*/ 8614 h 432191"/>
                <a:gd name="connsiteX44" fmla="*/ 33194 w 279064"/>
                <a:gd name="connsiteY44" fmla="*/ 9538 h 432191"/>
                <a:gd name="connsiteX45" fmla="*/ 45589 w 279064"/>
                <a:gd name="connsiteY45" fmla="*/ 15004 h 432191"/>
                <a:gd name="connsiteX46" fmla="*/ 68685 w 279064"/>
                <a:gd name="connsiteY46" fmla="*/ 47646 h 432191"/>
                <a:gd name="connsiteX47" fmla="*/ 67357 w 279064"/>
                <a:gd name="connsiteY47" fmla="*/ 50167 h 432191"/>
                <a:gd name="connsiteX48" fmla="*/ 64836 w 279064"/>
                <a:gd name="connsiteY48" fmla="*/ 48839 h 432191"/>
                <a:gd name="connsiteX49" fmla="*/ 35696 w 279064"/>
                <a:gd name="connsiteY49" fmla="*/ 24704 h 432191"/>
                <a:gd name="connsiteX50" fmla="*/ 17566 w 279064"/>
                <a:gd name="connsiteY50" fmla="*/ 27014 h 432191"/>
                <a:gd name="connsiteX51" fmla="*/ 32578 w 279064"/>
                <a:gd name="connsiteY51" fmla="*/ 34712 h 432191"/>
                <a:gd name="connsiteX52" fmla="*/ 54365 w 279064"/>
                <a:gd name="connsiteY52" fmla="*/ 63236 h 432191"/>
                <a:gd name="connsiteX53" fmla="*/ 52903 w 279064"/>
                <a:gd name="connsiteY53" fmla="*/ 65530 h 432191"/>
                <a:gd name="connsiteX54" fmla="*/ 50824 w 279064"/>
                <a:gd name="connsiteY54" fmla="*/ 64621 h 432191"/>
                <a:gd name="connsiteX55" fmla="*/ 13447 w 279064"/>
                <a:gd name="connsiteY55" fmla="*/ 50417 h 432191"/>
                <a:gd name="connsiteX56" fmla="*/ 3824 w 279064"/>
                <a:gd name="connsiteY56" fmla="*/ 61965 h 432191"/>
                <a:gd name="connsiteX57" fmla="*/ 11215 w 279064"/>
                <a:gd name="connsiteY57" fmla="*/ 62427 h 432191"/>
                <a:gd name="connsiteX58" fmla="*/ 46090 w 279064"/>
                <a:gd name="connsiteY58" fmla="*/ 74937 h 432191"/>
                <a:gd name="connsiteX59" fmla="*/ 46090 w 279064"/>
                <a:gd name="connsiteY59" fmla="*/ 77401 h 432191"/>
                <a:gd name="connsiteX60" fmla="*/ 43741 w 279064"/>
                <a:gd name="connsiteY60" fmla="*/ 78055 h 432191"/>
                <a:gd name="connsiteX61" fmla="*/ 16065 w 279064"/>
                <a:gd name="connsiteY61" fmla="*/ 81327 h 432191"/>
                <a:gd name="connsiteX62" fmla="*/ 12216 w 279064"/>
                <a:gd name="connsiteY62" fmla="*/ 92683 h 432191"/>
                <a:gd name="connsiteX63" fmla="*/ 18413 w 279064"/>
                <a:gd name="connsiteY63" fmla="*/ 91028 h 432191"/>
                <a:gd name="connsiteX64" fmla="*/ 36736 w 279064"/>
                <a:gd name="connsiteY64" fmla="*/ 88603 h 432191"/>
                <a:gd name="connsiteX65" fmla="*/ 67530 w 279064"/>
                <a:gd name="connsiteY65" fmla="*/ 160277 h 432191"/>
                <a:gd name="connsiteX66" fmla="*/ 68108 w 279064"/>
                <a:gd name="connsiteY66" fmla="*/ 174288 h 432191"/>
                <a:gd name="connsiteX67" fmla="*/ 106601 w 279064"/>
                <a:gd name="connsiteY67" fmla="*/ 351356 h 432191"/>
                <a:gd name="connsiteX68" fmla="*/ 156950 w 279064"/>
                <a:gd name="connsiteY68" fmla="*/ 416486 h 432191"/>
                <a:gd name="connsiteX69" fmla="*/ 233666 w 279064"/>
                <a:gd name="connsiteY69" fmla="*/ 415486 h 432191"/>
                <a:gd name="connsiteX70" fmla="*/ 272660 w 279064"/>
                <a:gd name="connsiteY70" fmla="*/ 306281 h 432191"/>
                <a:gd name="connsiteX71" fmla="*/ 241095 w 279064"/>
                <a:gd name="connsiteY71" fmla="*/ 229295 h 432191"/>
                <a:gd name="connsiteX72" fmla="*/ 241981 w 279064"/>
                <a:gd name="connsiteY72" fmla="*/ 226716 h 432191"/>
                <a:gd name="connsiteX73" fmla="*/ 244560 w 279064"/>
                <a:gd name="connsiteY73" fmla="*/ 227601 h 432191"/>
                <a:gd name="connsiteX74" fmla="*/ 276432 w 279064"/>
                <a:gd name="connsiteY74" fmla="*/ 305549 h 432191"/>
                <a:gd name="connsiteX75" fmla="*/ 235937 w 279064"/>
                <a:gd name="connsiteY75" fmla="*/ 418758 h 432191"/>
                <a:gd name="connsiteX76" fmla="*/ 195981 w 279064"/>
                <a:gd name="connsiteY76" fmla="*/ 432192 h 43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79064" h="432191">
                  <a:moveTo>
                    <a:pt x="195981" y="432192"/>
                  </a:moveTo>
                  <a:cubicBezTo>
                    <a:pt x="181493" y="431907"/>
                    <a:pt x="167366" y="427599"/>
                    <a:pt x="155179" y="419758"/>
                  </a:cubicBezTo>
                  <a:cubicBezTo>
                    <a:pt x="133546" y="406555"/>
                    <a:pt x="116108" y="384037"/>
                    <a:pt x="103290" y="352819"/>
                  </a:cubicBezTo>
                  <a:cubicBezTo>
                    <a:pt x="82273" y="301739"/>
                    <a:pt x="69262" y="241805"/>
                    <a:pt x="64605" y="174712"/>
                  </a:cubicBezTo>
                  <a:cubicBezTo>
                    <a:pt x="64297" y="170362"/>
                    <a:pt x="64181" y="165589"/>
                    <a:pt x="64027" y="160546"/>
                  </a:cubicBezTo>
                  <a:cubicBezTo>
                    <a:pt x="63334" y="134217"/>
                    <a:pt x="62488" y="101498"/>
                    <a:pt x="35812" y="92375"/>
                  </a:cubicBezTo>
                  <a:cubicBezTo>
                    <a:pt x="30692" y="90643"/>
                    <a:pt x="24841" y="92952"/>
                    <a:pt x="20107" y="94800"/>
                  </a:cubicBezTo>
                  <a:cubicBezTo>
                    <a:pt x="15372" y="96648"/>
                    <a:pt x="10984" y="98380"/>
                    <a:pt x="9098" y="94569"/>
                  </a:cubicBezTo>
                  <a:cubicBezTo>
                    <a:pt x="7212" y="90758"/>
                    <a:pt x="8713" y="83829"/>
                    <a:pt x="13601" y="78787"/>
                  </a:cubicBezTo>
                  <a:cubicBezTo>
                    <a:pt x="19402" y="72961"/>
                    <a:pt x="27667" y="70306"/>
                    <a:pt x="35773" y="71666"/>
                  </a:cubicBezTo>
                  <a:cubicBezTo>
                    <a:pt x="29807" y="67816"/>
                    <a:pt x="21069" y="63967"/>
                    <a:pt x="12370" y="66277"/>
                  </a:cubicBezTo>
                  <a:cubicBezTo>
                    <a:pt x="3670" y="68586"/>
                    <a:pt x="822" y="65468"/>
                    <a:pt x="283" y="63274"/>
                  </a:cubicBezTo>
                  <a:cubicBezTo>
                    <a:pt x="-1411" y="58001"/>
                    <a:pt x="4748" y="49571"/>
                    <a:pt x="12254" y="46915"/>
                  </a:cubicBezTo>
                  <a:cubicBezTo>
                    <a:pt x="23971" y="43933"/>
                    <a:pt x="36409" y="46271"/>
                    <a:pt x="46243" y="53304"/>
                  </a:cubicBezTo>
                  <a:cubicBezTo>
                    <a:pt x="42972" y="46915"/>
                    <a:pt x="38083" y="39870"/>
                    <a:pt x="31886" y="38600"/>
                  </a:cubicBezTo>
                  <a:cubicBezTo>
                    <a:pt x="23494" y="36829"/>
                    <a:pt x="12639" y="33673"/>
                    <a:pt x="13909" y="26282"/>
                  </a:cubicBezTo>
                  <a:cubicBezTo>
                    <a:pt x="15680" y="16928"/>
                    <a:pt x="31385" y="19931"/>
                    <a:pt x="36505" y="20893"/>
                  </a:cubicBezTo>
                  <a:cubicBezTo>
                    <a:pt x="44034" y="23117"/>
                    <a:pt x="51005" y="26923"/>
                    <a:pt x="56945" y="32056"/>
                  </a:cubicBezTo>
                  <a:cubicBezTo>
                    <a:pt x="53496" y="26574"/>
                    <a:pt x="48930" y="21879"/>
                    <a:pt x="43549" y="18276"/>
                  </a:cubicBezTo>
                  <a:cubicBezTo>
                    <a:pt x="39938" y="16082"/>
                    <a:pt x="36058" y="14374"/>
                    <a:pt x="32001" y="13195"/>
                  </a:cubicBezTo>
                  <a:cubicBezTo>
                    <a:pt x="29037" y="12232"/>
                    <a:pt x="27074" y="11616"/>
                    <a:pt x="26458" y="9884"/>
                  </a:cubicBezTo>
                  <a:cubicBezTo>
                    <a:pt x="26142" y="8886"/>
                    <a:pt x="26327" y="7795"/>
                    <a:pt x="26958" y="6959"/>
                  </a:cubicBezTo>
                  <a:cubicBezTo>
                    <a:pt x="29845" y="3373"/>
                    <a:pt x="33960" y="987"/>
                    <a:pt x="38506" y="261"/>
                  </a:cubicBezTo>
                  <a:cubicBezTo>
                    <a:pt x="45381" y="-745"/>
                    <a:pt x="52364" y="1183"/>
                    <a:pt x="57753" y="5573"/>
                  </a:cubicBezTo>
                  <a:cubicBezTo>
                    <a:pt x="68916" y="13772"/>
                    <a:pt x="82427" y="34635"/>
                    <a:pt x="88547" y="44951"/>
                  </a:cubicBezTo>
                  <a:cubicBezTo>
                    <a:pt x="88894" y="29092"/>
                    <a:pt x="90433" y="27899"/>
                    <a:pt x="91049" y="27399"/>
                  </a:cubicBezTo>
                  <a:cubicBezTo>
                    <a:pt x="91619" y="27030"/>
                    <a:pt x="92304" y="26879"/>
                    <a:pt x="92974" y="26975"/>
                  </a:cubicBezTo>
                  <a:cubicBezTo>
                    <a:pt x="105484" y="30132"/>
                    <a:pt x="111412" y="58847"/>
                    <a:pt x="112913" y="67585"/>
                  </a:cubicBezTo>
                  <a:cubicBezTo>
                    <a:pt x="116493" y="88333"/>
                    <a:pt x="123114" y="102691"/>
                    <a:pt x="132814" y="122245"/>
                  </a:cubicBezTo>
                  <a:cubicBezTo>
                    <a:pt x="147442" y="151693"/>
                    <a:pt x="164109" y="190224"/>
                    <a:pt x="178775" y="224175"/>
                  </a:cubicBezTo>
                  <a:lnTo>
                    <a:pt x="188822" y="247271"/>
                  </a:lnTo>
                  <a:cubicBezTo>
                    <a:pt x="189249" y="248245"/>
                    <a:pt x="188806" y="249380"/>
                    <a:pt x="187832" y="249808"/>
                  </a:cubicBezTo>
                  <a:cubicBezTo>
                    <a:pt x="187829" y="249808"/>
                    <a:pt x="187825" y="249812"/>
                    <a:pt x="187821" y="249812"/>
                  </a:cubicBezTo>
                  <a:cubicBezTo>
                    <a:pt x="186843" y="250220"/>
                    <a:pt x="185719" y="249777"/>
                    <a:pt x="185280" y="248811"/>
                  </a:cubicBezTo>
                  <a:lnTo>
                    <a:pt x="175272" y="225715"/>
                  </a:lnTo>
                  <a:cubicBezTo>
                    <a:pt x="160606" y="191764"/>
                    <a:pt x="143977" y="153348"/>
                    <a:pt x="129388" y="123939"/>
                  </a:cubicBezTo>
                  <a:cubicBezTo>
                    <a:pt x="119534" y="104115"/>
                    <a:pt x="112798" y="89526"/>
                    <a:pt x="109141" y="68240"/>
                  </a:cubicBezTo>
                  <a:cubicBezTo>
                    <a:pt x="106485" y="53112"/>
                    <a:pt x="100865" y="34943"/>
                    <a:pt x="93359" y="31209"/>
                  </a:cubicBezTo>
                  <a:cubicBezTo>
                    <a:pt x="92558" y="38069"/>
                    <a:pt x="92212" y="44975"/>
                    <a:pt x="92320" y="51880"/>
                  </a:cubicBezTo>
                  <a:cubicBezTo>
                    <a:pt x="92289" y="52943"/>
                    <a:pt x="91400" y="53779"/>
                    <a:pt x="90337" y="53747"/>
                  </a:cubicBezTo>
                  <a:cubicBezTo>
                    <a:pt x="89679" y="53727"/>
                    <a:pt x="89075" y="53372"/>
                    <a:pt x="88740" y="52804"/>
                  </a:cubicBezTo>
                  <a:cubicBezTo>
                    <a:pt x="88547" y="52496"/>
                    <a:pt x="69493" y="19046"/>
                    <a:pt x="55251" y="8691"/>
                  </a:cubicBezTo>
                  <a:cubicBezTo>
                    <a:pt x="50797" y="4999"/>
                    <a:pt x="45016" y="3313"/>
                    <a:pt x="39276" y="4033"/>
                  </a:cubicBezTo>
                  <a:cubicBezTo>
                    <a:pt x="35950" y="4595"/>
                    <a:pt x="32890" y="6199"/>
                    <a:pt x="30538" y="8614"/>
                  </a:cubicBezTo>
                  <a:lnTo>
                    <a:pt x="33194" y="9538"/>
                  </a:lnTo>
                  <a:cubicBezTo>
                    <a:pt x="37544" y="10820"/>
                    <a:pt x="41709" y="12657"/>
                    <a:pt x="45589" y="15004"/>
                  </a:cubicBezTo>
                  <a:cubicBezTo>
                    <a:pt x="61910" y="25281"/>
                    <a:pt x="68338" y="46761"/>
                    <a:pt x="68685" y="47646"/>
                  </a:cubicBezTo>
                  <a:cubicBezTo>
                    <a:pt x="69016" y="48709"/>
                    <a:pt x="68419" y="49838"/>
                    <a:pt x="67357" y="50167"/>
                  </a:cubicBezTo>
                  <a:cubicBezTo>
                    <a:pt x="66294" y="50497"/>
                    <a:pt x="65167" y="49902"/>
                    <a:pt x="64836" y="48839"/>
                  </a:cubicBezTo>
                  <a:cubicBezTo>
                    <a:pt x="60370" y="35944"/>
                    <a:pt x="42163" y="25743"/>
                    <a:pt x="35696" y="24704"/>
                  </a:cubicBezTo>
                  <a:cubicBezTo>
                    <a:pt x="24687" y="22587"/>
                    <a:pt x="18259" y="23395"/>
                    <a:pt x="17566" y="27014"/>
                  </a:cubicBezTo>
                  <a:cubicBezTo>
                    <a:pt x="16989" y="29939"/>
                    <a:pt x="22339" y="32672"/>
                    <a:pt x="32578" y="34712"/>
                  </a:cubicBezTo>
                  <a:cubicBezTo>
                    <a:pt x="46551" y="37599"/>
                    <a:pt x="54058" y="62196"/>
                    <a:pt x="54365" y="63236"/>
                  </a:cubicBezTo>
                  <a:cubicBezTo>
                    <a:pt x="54596" y="64273"/>
                    <a:pt x="53938" y="65301"/>
                    <a:pt x="52903" y="65530"/>
                  </a:cubicBezTo>
                  <a:cubicBezTo>
                    <a:pt x="52087" y="65710"/>
                    <a:pt x="51248" y="65343"/>
                    <a:pt x="50824" y="64621"/>
                  </a:cubicBezTo>
                  <a:cubicBezTo>
                    <a:pt x="43587" y="50148"/>
                    <a:pt x="22493" y="47222"/>
                    <a:pt x="13447" y="50417"/>
                  </a:cubicBezTo>
                  <a:cubicBezTo>
                    <a:pt x="7404" y="52573"/>
                    <a:pt x="2977" y="59309"/>
                    <a:pt x="3824" y="61965"/>
                  </a:cubicBezTo>
                  <a:cubicBezTo>
                    <a:pt x="4286" y="63390"/>
                    <a:pt x="7135" y="63582"/>
                    <a:pt x="11215" y="62427"/>
                  </a:cubicBezTo>
                  <a:cubicBezTo>
                    <a:pt x="28845" y="57462"/>
                    <a:pt x="45358" y="74245"/>
                    <a:pt x="46090" y="74937"/>
                  </a:cubicBezTo>
                  <a:cubicBezTo>
                    <a:pt x="46671" y="75657"/>
                    <a:pt x="46671" y="76682"/>
                    <a:pt x="46090" y="77401"/>
                  </a:cubicBezTo>
                  <a:cubicBezTo>
                    <a:pt x="45574" y="78164"/>
                    <a:pt x="44581" y="78440"/>
                    <a:pt x="43741" y="78055"/>
                  </a:cubicBezTo>
                  <a:cubicBezTo>
                    <a:pt x="27998" y="70819"/>
                    <a:pt x="18605" y="78710"/>
                    <a:pt x="16065" y="81327"/>
                  </a:cubicBezTo>
                  <a:cubicBezTo>
                    <a:pt x="12447" y="85177"/>
                    <a:pt x="10830" y="89834"/>
                    <a:pt x="12216" y="92683"/>
                  </a:cubicBezTo>
                  <a:cubicBezTo>
                    <a:pt x="12947" y="93183"/>
                    <a:pt x="16373" y="91836"/>
                    <a:pt x="18413" y="91028"/>
                  </a:cubicBezTo>
                  <a:cubicBezTo>
                    <a:pt x="23417" y="89064"/>
                    <a:pt x="30307" y="86408"/>
                    <a:pt x="36736" y="88603"/>
                  </a:cubicBezTo>
                  <a:cubicBezTo>
                    <a:pt x="65952" y="98572"/>
                    <a:pt x="66876" y="132793"/>
                    <a:pt x="67530" y="160277"/>
                  </a:cubicBezTo>
                  <a:cubicBezTo>
                    <a:pt x="67530" y="165281"/>
                    <a:pt x="67800" y="170015"/>
                    <a:pt x="68108" y="174288"/>
                  </a:cubicBezTo>
                  <a:cubicBezTo>
                    <a:pt x="72727" y="240958"/>
                    <a:pt x="85660" y="300507"/>
                    <a:pt x="106601" y="351356"/>
                  </a:cubicBezTo>
                  <a:cubicBezTo>
                    <a:pt x="119111" y="381804"/>
                    <a:pt x="136048" y="403707"/>
                    <a:pt x="156950" y="416486"/>
                  </a:cubicBezTo>
                  <a:cubicBezTo>
                    <a:pt x="183317" y="432577"/>
                    <a:pt x="210570" y="432230"/>
                    <a:pt x="233666" y="415486"/>
                  </a:cubicBezTo>
                  <a:cubicBezTo>
                    <a:pt x="264653" y="393083"/>
                    <a:pt x="281782" y="345120"/>
                    <a:pt x="272660" y="306281"/>
                  </a:cubicBezTo>
                  <a:cubicBezTo>
                    <a:pt x="267655" y="284879"/>
                    <a:pt x="241326" y="229680"/>
                    <a:pt x="241095" y="229295"/>
                  </a:cubicBezTo>
                  <a:cubicBezTo>
                    <a:pt x="240629" y="228336"/>
                    <a:pt x="241022" y="227185"/>
                    <a:pt x="241981" y="226716"/>
                  </a:cubicBezTo>
                  <a:cubicBezTo>
                    <a:pt x="242939" y="226250"/>
                    <a:pt x="244090" y="226643"/>
                    <a:pt x="244560" y="227601"/>
                  </a:cubicBezTo>
                  <a:cubicBezTo>
                    <a:pt x="245637" y="229911"/>
                    <a:pt x="271312" y="283724"/>
                    <a:pt x="276432" y="305549"/>
                  </a:cubicBezTo>
                  <a:cubicBezTo>
                    <a:pt x="286017" y="346429"/>
                    <a:pt x="268733" y="395123"/>
                    <a:pt x="235937" y="418758"/>
                  </a:cubicBezTo>
                  <a:cubicBezTo>
                    <a:pt x="224382" y="427365"/>
                    <a:pt x="210389" y="432068"/>
                    <a:pt x="195981" y="432192"/>
                  </a:cubicBezTo>
                  <a:close/>
                </a:path>
              </a:pathLst>
            </a:custGeom>
            <a:solidFill>
              <a:srgbClr val="231F20"/>
            </a:solidFill>
            <a:ln w="3834"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9226ACF4-092C-4F48-B3D6-221A10BC0079}"/>
                </a:ext>
              </a:extLst>
            </p:cNvPr>
            <p:cNvSpPr/>
            <p:nvPr/>
          </p:nvSpPr>
          <p:spPr>
            <a:xfrm>
              <a:off x="10231258" y="3584375"/>
              <a:ext cx="14396" cy="14396"/>
            </a:xfrm>
            <a:custGeom>
              <a:avLst/>
              <a:gdLst>
                <a:gd name="connsiteX0" fmla="*/ 14396 w 14396"/>
                <a:gd name="connsiteY0" fmla="*/ 7198 h 14396"/>
                <a:gd name="connsiteX1" fmla="*/ 7198 w 14396"/>
                <a:gd name="connsiteY1" fmla="*/ 14396 h 14396"/>
                <a:gd name="connsiteX2" fmla="*/ 0 w 14396"/>
                <a:gd name="connsiteY2" fmla="*/ 7198 h 14396"/>
                <a:gd name="connsiteX3" fmla="*/ 7198 w 14396"/>
                <a:gd name="connsiteY3" fmla="*/ 0 h 14396"/>
                <a:gd name="connsiteX4" fmla="*/ 14396 w 14396"/>
                <a:gd name="connsiteY4" fmla="*/ 7198 h 14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6" h="14396">
                  <a:moveTo>
                    <a:pt x="14396" y="7198"/>
                  </a:moveTo>
                  <a:cubicBezTo>
                    <a:pt x="14396" y="11174"/>
                    <a:pt x="11174" y="14396"/>
                    <a:pt x="7198" y="14396"/>
                  </a:cubicBezTo>
                  <a:cubicBezTo>
                    <a:pt x="3223" y="14396"/>
                    <a:pt x="0" y="11174"/>
                    <a:pt x="0" y="7198"/>
                  </a:cubicBezTo>
                  <a:cubicBezTo>
                    <a:pt x="0" y="3223"/>
                    <a:pt x="3223" y="0"/>
                    <a:pt x="7198" y="0"/>
                  </a:cubicBezTo>
                  <a:cubicBezTo>
                    <a:pt x="11174" y="0"/>
                    <a:pt x="14396" y="3223"/>
                    <a:pt x="14396" y="7198"/>
                  </a:cubicBezTo>
                  <a:close/>
                </a:path>
              </a:pathLst>
            </a:custGeom>
            <a:solidFill>
              <a:srgbClr val="FFFFFF"/>
            </a:solidFill>
            <a:ln w="3834"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9644E9A4-26AE-4CB0-8B9C-A3857FCF3B2B}"/>
                </a:ext>
              </a:extLst>
            </p:cNvPr>
            <p:cNvSpPr/>
            <p:nvPr/>
          </p:nvSpPr>
          <p:spPr>
            <a:xfrm>
              <a:off x="10229256" y="3582411"/>
              <a:ext cx="18322" cy="18322"/>
            </a:xfrm>
            <a:custGeom>
              <a:avLst/>
              <a:gdLst>
                <a:gd name="connsiteX0" fmla="*/ 9200 w 18322"/>
                <a:gd name="connsiteY0" fmla="*/ 18323 h 18322"/>
                <a:gd name="connsiteX1" fmla="*/ 0 w 18322"/>
                <a:gd name="connsiteY1" fmla="*/ 9200 h 18322"/>
                <a:gd name="connsiteX2" fmla="*/ 9123 w 18322"/>
                <a:gd name="connsiteY2" fmla="*/ 0 h 18322"/>
                <a:gd name="connsiteX3" fmla="*/ 18323 w 18322"/>
                <a:gd name="connsiteY3" fmla="*/ 9123 h 18322"/>
                <a:gd name="connsiteX4" fmla="*/ 18323 w 18322"/>
                <a:gd name="connsiteY4" fmla="*/ 9161 h 18322"/>
                <a:gd name="connsiteX5" fmla="*/ 9200 w 18322"/>
                <a:gd name="connsiteY5" fmla="*/ 18323 h 18322"/>
                <a:gd name="connsiteX6" fmla="*/ 9200 w 18322"/>
                <a:gd name="connsiteY6" fmla="*/ 3888 h 18322"/>
                <a:gd name="connsiteX7" fmla="*/ 3849 w 18322"/>
                <a:gd name="connsiteY7" fmla="*/ 9161 h 18322"/>
                <a:gd name="connsiteX8" fmla="*/ 9123 w 18322"/>
                <a:gd name="connsiteY8" fmla="*/ 14512 h 18322"/>
                <a:gd name="connsiteX9" fmla="*/ 14473 w 18322"/>
                <a:gd name="connsiteY9" fmla="*/ 9238 h 18322"/>
                <a:gd name="connsiteX10" fmla="*/ 14473 w 18322"/>
                <a:gd name="connsiteY10" fmla="*/ 9161 h 18322"/>
                <a:gd name="connsiteX11" fmla="*/ 9315 w 18322"/>
                <a:gd name="connsiteY11" fmla="*/ 3774 h 18322"/>
                <a:gd name="connsiteX12" fmla="*/ 9200 w 18322"/>
                <a:gd name="connsiteY12" fmla="*/ 3772 h 1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22" h="18322">
                  <a:moveTo>
                    <a:pt x="9200" y="18323"/>
                  </a:moveTo>
                  <a:cubicBezTo>
                    <a:pt x="4142" y="18344"/>
                    <a:pt x="23" y="14259"/>
                    <a:pt x="0" y="9200"/>
                  </a:cubicBezTo>
                  <a:cubicBezTo>
                    <a:pt x="-23" y="4140"/>
                    <a:pt x="4065" y="22"/>
                    <a:pt x="9123" y="0"/>
                  </a:cubicBezTo>
                  <a:cubicBezTo>
                    <a:pt x="14181" y="-21"/>
                    <a:pt x="18300" y="4063"/>
                    <a:pt x="18323" y="9123"/>
                  </a:cubicBezTo>
                  <a:cubicBezTo>
                    <a:pt x="18323" y="9136"/>
                    <a:pt x="18323" y="9149"/>
                    <a:pt x="18323" y="9161"/>
                  </a:cubicBezTo>
                  <a:cubicBezTo>
                    <a:pt x="18304" y="14197"/>
                    <a:pt x="14235" y="18281"/>
                    <a:pt x="9200" y="18323"/>
                  </a:cubicBezTo>
                  <a:close/>
                  <a:moveTo>
                    <a:pt x="9200" y="3888"/>
                  </a:moveTo>
                  <a:cubicBezTo>
                    <a:pt x="6267" y="3867"/>
                    <a:pt x="3872" y="6228"/>
                    <a:pt x="3849" y="9161"/>
                  </a:cubicBezTo>
                  <a:cubicBezTo>
                    <a:pt x="3830" y="12095"/>
                    <a:pt x="6190" y="14490"/>
                    <a:pt x="9123" y="14512"/>
                  </a:cubicBezTo>
                  <a:cubicBezTo>
                    <a:pt x="12056" y="14533"/>
                    <a:pt x="14454" y="12172"/>
                    <a:pt x="14473" y="9238"/>
                  </a:cubicBezTo>
                  <a:cubicBezTo>
                    <a:pt x="14473" y="9213"/>
                    <a:pt x="14473" y="9187"/>
                    <a:pt x="14473" y="9161"/>
                  </a:cubicBezTo>
                  <a:cubicBezTo>
                    <a:pt x="14539" y="6250"/>
                    <a:pt x="12229" y="3837"/>
                    <a:pt x="9315" y="3774"/>
                  </a:cubicBezTo>
                  <a:cubicBezTo>
                    <a:pt x="9277" y="3773"/>
                    <a:pt x="9238" y="3772"/>
                    <a:pt x="9200" y="3772"/>
                  </a:cubicBezTo>
                  <a:close/>
                </a:path>
              </a:pathLst>
            </a:custGeom>
            <a:solidFill>
              <a:srgbClr val="231F20"/>
            </a:solidFill>
            <a:ln w="3834"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098CE817-317E-4A87-A955-76C4FBA9510B}"/>
                </a:ext>
              </a:extLst>
            </p:cNvPr>
            <p:cNvSpPr/>
            <p:nvPr/>
          </p:nvSpPr>
          <p:spPr>
            <a:xfrm>
              <a:off x="10369110" y="3855778"/>
              <a:ext cx="39364" cy="87468"/>
            </a:xfrm>
            <a:custGeom>
              <a:avLst/>
              <a:gdLst>
                <a:gd name="connsiteX0" fmla="*/ 37445 w 39364"/>
                <a:gd name="connsiteY0" fmla="*/ 87468 h 87468"/>
                <a:gd name="connsiteX1" fmla="*/ 35675 w 39364"/>
                <a:gd name="connsiteY1" fmla="*/ 86313 h 87468"/>
                <a:gd name="connsiteX2" fmla="*/ 184 w 39364"/>
                <a:gd name="connsiteY2" fmla="*/ 2745 h 87468"/>
                <a:gd name="connsiteX3" fmla="*/ 1108 w 39364"/>
                <a:gd name="connsiteY3" fmla="*/ 185 h 87468"/>
                <a:gd name="connsiteX4" fmla="*/ 3668 w 39364"/>
                <a:gd name="connsiteY4" fmla="*/ 1105 h 87468"/>
                <a:gd name="connsiteX5" fmla="*/ 3725 w 39364"/>
                <a:gd name="connsiteY5" fmla="*/ 1243 h 87468"/>
                <a:gd name="connsiteX6" fmla="*/ 39216 w 39364"/>
                <a:gd name="connsiteY6" fmla="*/ 84812 h 87468"/>
                <a:gd name="connsiteX7" fmla="*/ 38215 w 39364"/>
                <a:gd name="connsiteY7" fmla="*/ 87314 h 87468"/>
                <a:gd name="connsiteX8" fmla="*/ 37445 w 39364"/>
                <a:gd name="connsiteY8" fmla="*/ 87468 h 8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64" h="87468">
                  <a:moveTo>
                    <a:pt x="37445" y="87468"/>
                  </a:moveTo>
                  <a:cubicBezTo>
                    <a:pt x="36679" y="87472"/>
                    <a:pt x="35983" y="87017"/>
                    <a:pt x="35675" y="86313"/>
                  </a:cubicBezTo>
                  <a:lnTo>
                    <a:pt x="184" y="2745"/>
                  </a:lnTo>
                  <a:cubicBezTo>
                    <a:pt x="-270" y="1782"/>
                    <a:pt x="146" y="635"/>
                    <a:pt x="1108" y="185"/>
                  </a:cubicBezTo>
                  <a:cubicBezTo>
                    <a:pt x="2066" y="-269"/>
                    <a:pt x="3214" y="142"/>
                    <a:pt x="3668" y="1105"/>
                  </a:cubicBezTo>
                  <a:cubicBezTo>
                    <a:pt x="3687" y="1151"/>
                    <a:pt x="3706" y="1197"/>
                    <a:pt x="3725" y="1243"/>
                  </a:cubicBezTo>
                  <a:lnTo>
                    <a:pt x="39216" y="84812"/>
                  </a:lnTo>
                  <a:cubicBezTo>
                    <a:pt x="39620" y="85778"/>
                    <a:pt x="39174" y="86890"/>
                    <a:pt x="38215" y="87314"/>
                  </a:cubicBezTo>
                  <a:cubicBezTo>
                    <a:pt x="37973" y="87422"/>
                    <a:pt x="37711" y="87472"/>
                    <a:pt x="37445" y="87468"/>
                  </a:cubicBezTo>
                  <a:close/>
                </a:path>
              </a:pathLst>
            </a:custGeom>
            <a:solidFill>
              <a:srgbClr val="231F20"/>
            </a:solidFill>
            <a:ln w="3834"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1930F8F9-BEC8-4373-8FC8-115C6279E487}"/>
                </a:ext>
              </a:extLst>
            </p:cNvPr>
            <p:cNvSpPr/>
            <p:nvPr/>
          </p:nvSpPr>
          <p:spPr>
            <a:xfrm>
              <a:off x="9684845" y="3840661"/>
              <a:ext cx="331967" cy="279742"/>
            </a:xfrm>
            <a:custGeom>
              <a:avLst/>
              <a:gdLst>
                <a:gd name="connsiteX0" fmla="*/ 241240 w 331967"/>
                <a:gd name="connsiteY0" fmla="*/ 27600 h 279742"/>
                <a:gd name="connsiteX1" fmla="*/ 222416 w 331967"/>
                <a:gd name="connsiteY1" fmla="*/ 121022 h 279742"/>
                <a:gd name="connsiteX2" fmla="*/ 157556 w 331967"/>
                <a:gd name="connsiteY2" fmla="*/ 44767 h 279742"/>
                <a:gd name="connsiteX3" fmla="*/ 139310 w 331967"/>
                <a:gd name="connsiteY3" fmla="*/ 23519 h 279742"/>
                <a:gd name="connsiteX4" fmla="*/ 84188 w 331967"/>
                <a:gd name="connsiteY4" fmla="*/ 8699 h 279742"/>
                <a:gd name="connsiteX5" fmla="*/ 64941 w 331967"/>
                <a:gd name="connsiteY5" fmla="*/ 4465 h 279742"/>
                <a:gd name="connsiteX6" fmla="*/ 95736 w 331967"/>
                <a:gd name="connsiteY6" fmla="*/ 30948 h 279742"/>
                <a:gd name="connsiteX7" fmla="*/ 64941 w 331967"/>
                <a:gd name="connsiteY7" fmla="*/ 36260 h 279742"/>
                <a:gd name="connsiteX8" fmla="*/ 41307 w 331967"/>
                <a:gd name="connsiteY8" fmla="*/ 6659 h 279742"/>
                <a:gd name="connsiteX9" fmla="*/ 38189 w 331967"/>
                <a:gd name="connsiteY9" fmla="*/ 24559 h 279742"/>
                <a:gd name="connsiteX10" fmla="*/ 21521 w 331967"/>
                <a:gd name="connsiteY10" fmla="*/ 0 h 279742"/>
                <a:gd name="connsiteX11" fmla="*/ 19712 w 331967"/>
                <a:gd name="connsiteY11" fmla="*/ 22711 h 279742"/>
                <a:gd name="connsiteX12" fmla="*/ 466 w 331967"/>
                <a:gd name="connsiteY12" fmla="*/ 13973 h 279742"/>
                <a:gd name="connsiteX13" fmla="*/ 40729 w 331967"/>
                <a:gd name="connsiteY13" fmla="*/ 74407 h 279742"/>
                <a:gd name="connsiteX14" fmla="*/ 105398 w 331967"/>
                <a:gd name="connsiteY14" fmla="*/ 59549 h 279742"/>
                <a:gd name="connsiteX15" fmla="*/ 272611 w 331967"/>
                <a:gd name="connsiteY15" fmla="*/ 279614 h 279742"/>
                <a:gd name="connsiteX16" fmla="*/ 331968 w 331967"/>
                <a:gd name="connsiteY16" fmla="*/ 58894 h 27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1967" h="279742">
                  <a:moveTo>
                    <a:pt x="241240" y="27600"/>
                  </a:moveTo>
                  <a:lnTo>
                    <a:pt x="222416" y="121022"/>
                  </a:lnTo>
                  <a:lnTo>
                    <a:pt x="157556" y="44767"/>
                  </a:lnTo>
                  <a:cubicBezTo>
                    <a:pt x="157556" y="44767"/>
                    <a:pt x="146431" y="26214"/>
                    <a:pt x="139310" y="23519"/>
                  </a:cubicBezTo>
                  <a:cubicBezTo>
                    <a:pt x="130842" y="20363"/>
                    <a:pt x="95851" y="18246"/>
                    <a:pt x="84188" y="8699"/>
                  </a:cubicBezTo>
                  <a:cubicBezTo>
                    <a:pt x="72525" y="-847"/>
                    <a:pt x="66173" y="-2849"/>
                    <a:pt x="64941" y="4465"/>
                  </a:cubicBezTo>
                  <a:cubicBezTo>
                    <a:pt x="63710" y="11779"/>
                    <a:pt x="95736" y="30948"/>
                    <a:pt x="95736" y="30948"/>
                  </a:cubicBezTo>
                  <a:cubicBezTo>
                    <a:pt x="95736" y="30948"/>
                    <a:pt x="70253" y="38378"/>
                    <a:pt x="64941" y="36260"/>
                  </a:cubicBezTo>
                  <a:cubicBezTo>
                    <a:pt x="59629" y="34143"/>
                    <a:pt x="46619" y="6659"/>
                    <a:pt x="41307" y="6659"/>
                  </a:cubicBezTo>
                  <a:cubicBezTo>
                    <a:pt x="38574" y="6659"/>
                    <a:pt x="32838" y="12472"/>
                    <a:pt x="38189" y="24559"/>
                  </a:cubicBezTo>
                  <a:cubicBezTo>
                    <a:pt x="33608" y="13011"/>
                    <a:pt x="27064" y="0"/>
                    <a:pt x="21521" y="0"/>
                  </a:cubicBezTo>
                  <a:cubicBezTo>
                    <a:pt x="15978" y="0"/>
                    <a:pt x="16248" y="9739"/>
                    <a:pt x="19712" y="22711"/>
                  </a:cubicBezTo>
                  <a:cubicBezTo>
                    <a:pt x="19712" y="22711"/>
                    <a:pt x="5739" y="-38"/>
                    <a:pt x="466" y="13973"/>
                  </a:cubicBezTo>
                  <a:cubicBezTo>
                    <a:pt x="-4539" y="26830"/>
                    <a:pt x="32261" y="72290"/>
                    <a:pt x="40729" y="74407"/>
                  </a:cubicBezTo>
                  <a:cubicBezTo>
                    <a:pt x="49198" y="76524"/>
                    <a:pt x="105398" y="59549"/>
                    <a:pt x="105398" y="59549"/>
                  </a:cubicBezTo>
                  <a:cubicBezTo>
                    <a:pt x="105398" y="59549"/>
                    <a:pt x="173607" y="254208"/>
                    <a:pt x="272611" y="279614"/>
                  </a:cubicBezTo>
                  <a:cubicBezTo>
                    <a:pt x="297247" y="285927"/>
                    <a:pt x="331968" y="58894"/>
                    <a:pt x="331968" y="58894"/>
                  </a:cubicBezTo>
                  <a:close/>
                </a:path>
              </a:pathLst>
            </a:custGeom>
            <a:solidFill>
              <a:srgbClr val="FFFFFF"/>
            </a:solidFill>
            <a:ln w="3834"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163201C0-CCA8-4F4E-919D-873494E16B0F}"/>
                </a:ext>
              </a:extLst>
            </p:cNvPr>
            <p:cNvSpPr/>
            <p:nvPr/>
          </p:nvSpPr>
          <p:spPr>
            <a:xfrm>
              <a:off x="9683018" y="3838733"/>
              <a:ext cx="335936" cy="283626"/>
            </a:xfrm>
            <a:custGeom>
              <a:avLst/>
              <a:gdLst>
                <a:gd name="connsiteX0" fmla="*/ 275517 w 335936"/>
                <a:gd name="connsiteY0" fmla="*/ 283582 h 283626"/>
                <a:gd name="connsiteX1" fmla="*/ 273977 w 335936"/>
                <a:gd name="connsiteY1" fmla="*/ 283389 h 283626"/>
                <a:gd name="connsiteX2" fmla="*/ 152069 w 335936"/>
                <a:gd name="connsiteY2" fmla="*/ 162945 h 283626"/>
                <a:gd name="connsiteX3" fmla="*/ 106147 w 335936"/>
                <a:gd name="connsiteY3" fmla="*/ 63863 h 283626"/>
                <a:gd name="connsiteX4" fmla="*/ 42210 w 335936"/>
                <a:gd name="connsiteY4" fmla="*/ 78183 h 283626"/>
                <a:gd name="connsiteX5" fmla="*/ 4910 w 335936"/>
                <a:gd name="connsiteY5" fmla="*/ 33839 h 283626"/>
                <a:gd name="connsiteX6" fmla="*/ 599 w 335936"/>
                <a:gd name="connsiteY6" fmla="*/ 15208 h 283626"/>
                <a:gd name="connsiteX7" fmla="*/ 6835 w 335936"/>
                <a:gd name="connsiteY7" fmla="*/ 9434 h 283626"/>
                <a:gd name="connsiteX8" fmla="*/ 17960 w 335936"/>
                <a:gd name="connsiteY8" fmla="*/ 16170 h 283626"/>
                <a:gd name="connsiteX9" fmla="*/ 19153 w 335936"/>
                <a:gd name="connsiteY9" fmla="*/ 2121 h 283626"/>
                <a:gd name="connsiteX10" fmla="*/ 23580 w 335936"/>
                <a:gd name="connsiteY10" fmla="*/ 3 h 283626"/>
                <a:gd name="connsiteX11" fmla="*/ 23580 w 335936"/>
                <a:gd name="connsiteY11" fmla="*/ 3 h 283626"/>
                <a:gd name="connsiteX12" fmla="*/ 36590 w 335936"/>
                <a:gd name="connsiteY12" fmla="*/ 13553 h 283626"/>
                <a:gd name="connsiteX13" fmla="*/ 38091 w 335936"/>
                <a:gd name="connsiteY13" fmla="*/ 10166 h 283626"/>
                <a:gd name="connsiteX14" fmla="*/ 43365 w 335936"/>
                <a:gd name="connsiteY14" fmla="*/ 6663 h 283626"/>
                <a:gd name="connsiteX15" fmla="*/ 57838 w 335936"/>
                <a:gd name="connsiteY15" fmla="*/ 23176 h 283626"/>
                <a:gd name="connsiteX16" fmla="*/ 67693 w 335936"/>
                <a:gd name="connsiteY16" fmla="*/ 36379 h 283626"/>
                <a:gd name="connsiteX17" fmla="*/ 92983 w 335936"/>
                <a:gd name="connsiteY17" fmla="*/ 32222 h 283626"/>
                <a:gd name="connsiteX18" fmla="*/ 65114 w 335936"/>
                <a:gd name="connsiteY18" fmla="*/ 6124 h 283626"/>
                <a:gd name="connsiteX19" fmla="*/ 68963 w 335936"/>
                <a:gd name="connsiteY19" fmla="*/ 388 h 283626"/>
                <a:gd name="connsiteX20" fmla="*/ 87440 w 335936"/>
                <a:gd name="connsiteY20" fmla="*/ 9126 h 283626"/>
                <a:gd name="connsiteX21" fmla="*/ 126625 w 335936"/>
                <a:gd name="connsiteY21" fmla="*/ 20674 h 283626"/>
                <a:gd name="connsiteX22" fmla="*/ 142023 w 335936"/>
                <a:gd name="connsiteY22" fmla="*/ 23831 h 283626"/>
                <a:gd name="connsiteX23" fmla="*/ 161269 w 335936"/>
                <a:gd name="connsiteY23" fmla="*/ 45887 h 283626"/>
                <a:gd name="connsiteX24" fmla="*/ 223358 w 335936"/>
                <a:gd name="connsiteY24" fmla="*/ 119024 h 283626"/>
                <a:gd name="connsiteX25" fmla="*/ 241412 w 335936"/>
                <a:gd name="connsiteY25" fmla="*/ 29489 h 283626"/>
                <a:gd name="connsiteX26" fmla="*/ 242336 w 335936"/>
                <a:gd name="connsiteY26" fmla="*/ 28180 h 283626"/>
                <a:gd name="connsiteX27" fmla="*/ 243914 w 335936"/>
                <a:gd name="connsiteY27" fmla="*/ 28180 h 283626"/>
                <a:gd name="connsiteX28" fmla="*/ 334642 w 335936"/>
                <a:gd name="connsiteY28" fmla="*/ 59475 h 283626"/>
                <a:gd name="connsiteX29" fmla="*/ 335912 w 335936"/>
                <a:gd name="connsiteY29" fmla="*/ 61592 h 283626"/>
                <a:gd name="connsiteX30" fmla="*/ 279674 w 335936"/>
                <a:gd name="connsiteY30" fmla="*/ 282773 h 283626"/>
                <a:gd name="connsiteX31" fmla="*/ 275517 w 335936"/>
                <a:gd name="connsiteY31" fmla="*/ 283582 h 283626"/>
                <a:gd name="connsiteX32" fmla="*/ 107263 w 335936"/>
                <a:gd name="connsiteY32" fmla="*/ 59552 h 283626"/>
                <a:gd name="connsiteX33" fmla="*/ 109073 w 335936"/>
                <a:gd name="connsiteY33" fmla="*/ 60861 h 283626"/>
                <a:gd name="connsiteX34" fmla="*/ 274939 w 335936"/>
                <a:gd name="connsiteY34" fmla="*/ 279694 h 283626"/>
                <a:gd name="connsiteX35" fmla="*/ 277364 w 335936"/>
                <a:gd name="connsiteY35" fmla="*/ 279078 h 283626"/>
                <a:gd name="connsiteX36" fmla="*/ 331678 w 335936"/>
                <a:gd name="connsiteY36" fmla="*/ 62093 h 283626"/>
                <a:gd name="connsiteX37" fmla="*/ 244530 w 335936"/>
                <a:gd name="connsiteY37" fmla="*/ 32068 h 283626"/>
                <a:gd name="connsiteX38" fmla="*/ 226168 w 335936"/>
                <a:gd name="connsiteY38" fmla="*/ 123335 h 283626"/>
                <a:gd name="connsiteX39" fmla="*/ 224744 w 335936"/>
                <a:gd name="connsiteY39" fmla="*/ 124798 h 283626"/>
                <a:gd name="connsiteX40" fmla="*/ 222820 w 335936"/>
                <a:gd name="connsiteY40" fmla="*/ 124182 h 283626"/>
                <a:gd name="connsiteX41" fmla="*/ 157959 w 335936"/>
                <a:gd name="connsiteY41" fmla="*/ 47927 h 283626"/>
                <a:gd name="connsiteX42" fmla="*/ 140483 w 335936"/>
                <a:gd name="connsiteY42" fmla="*/ 27256 h 283626"/>
                <a:gd name="connsiteX43" fmla="*/ 125856 w 335936"/>
                <a:gd name="connsiteY43" fmla="*/ 24293 h 283626"/>
                <a:gd name="connsiteX44" fmla="*/ 84822 w 335936"/>
                <a:gd name="connsiteY44" fmla="*/ 12090 h 283626"/>
                <a:gd name="connsiteX45" fmla="*/ 70195 w 335936"/>
                <a:gd name="connsiteY45" fmla="*/ 3968 h 283626"/>
                <a:gd name="connsiteX46" fmla="*/ 68886 w 335936"/>
                <a:gd name="connsiteY46" fmla="*/ 6663 h 283626"/>
                <a:gd name="connsiteX47" fmla="*/ 98718 w 335936"/>
                <a:gd name="connsiteY47" fmla="*/ 31221 h 283626"/>
                <a:gd name="connsiteX48" fmla="*/ 99380 w 335936"/>
                <a:gd name="connsiteY48" fmla="*/ 33862 h 283626"/>
                <a:gd name="connsiteX49" fmla="*/ 98256 w 335936"/>
                <a:gd name="connsiteY49" fmla="*/ 34724 h 283626"/>
                <a:gd name="connsiteX50" fmla="*/ 66230 w 335936"/>
                <a:gd name="connsiteY50" fmla="*/ 39959 h 283626"/>
                <a:gd name="connsiteX51" fmla="*/ 54682 w 335936"/>
                <a:gd name="connsiteY51" fmla="*/ 25255 h 283626"/>
                <a:gd name="connsiteX52" fmla="*/ 43403 w 335936"/>
                <a:gd name="connsiteY52" fmla="*/ 10512 h 283626"/>
                <a:gd name="connsiteX53" fmla="*/ 41363 w 335936"/>
                <a:gd name="connsiteY53" fmla="*/ 12244 h 283626"/>
                <a:gd name="connsiteX54" fmla="*/ 41363 w 335936"/>
                <a:gd name="connsiteY54" fmla="*/ 23792 h 283626"/>
                <a:gd name="connsiteX55" fmla="*/ 42210 w 335936"/>
                <a:gd name="connsiteY55" fmla="*/ 25871 h 283626"/>
                <a:gd name="connsiteX56" fmla="*/ 41094 w 335936"/>
                <a:gd name="connsiteY56" fmla="*/ 28354 h 283626"/>
                <a:gd name="connsiteX57" fmla="*/ 38669 w 335936"/>
                <a:gd name="connsiteY57" fmla="*/ 27372 h 283626"/>
                <a:gd name="connsiteX58" fmla="*/ 37783 w 335936"/>
                <a:gd name="connsiteY58" fmla="*/ 25178 h 283626"/>
                <a:gd name="connsiteX59" fmla="*/ 23734 w 335936"/>
                <a:gd name="connsiteY59" fmla="*/ 3930 h 283626"/>
                <a:gd name="connsiteX60" fmla="*/ 23734 w 335936"/>
                <a:gd name="connsiteY60" fmla="*/ 3930 h 283626"/>
                <a:gd name="connsiteX61" fmla="*/ 22348 w 335936"/>
                <a:gd name="connsiteY61" fmla="*/ 4546 h 283626"/>
                <a:gd name="connsiteX62" fmla="*/ 23811 w 335936"/>
                <a:gd name="connsiteY62" fmla="*/ 24215 h 283626"/>
                <a:gd name="connsiteX63" fmla="*/ 22694 w 335936"/>
                <a:gd name="connsiteY63" fmla="*/ 26487 h 283626"/>
                <a:gd name="connsiteX64" fmla="*/ 20308 w 335936"/>
                <a:gd name="connsiteY64" fmla="*/ 25717 h 283626"/>
                <a:gd name="connsiteX65" fmla="*/ 7297 w 335936"/>
                <a:gd name="connsiteY65" fmla="*/ 13360 h 283626"/>
                <a:gd name="connsiteX66" fmla="*/ 4333 w 335936"/>
                <a:gd name="connsiteY66" fmla="*/ 16671 h 283626"/>
                <a:gd name="connsiteX67" fmla="*/ 8490 w 335936"/>
                <a:gd name="connsiteY67" fmla="*/ 32068 h 283626"/>
                <a:gd name="connsiteX68" fmla="*/ 43134 w 335936"/>
                <a:gd name="connsiteY68" fmla="*/ 74410 h 283626"/>
                <a:gd name="connsiteX69" fmla="*/ 106763 w 335936"/>
                <a:gd name="connsiteY69" fmla="*/ 59629 h 283626"/>
                <a:gd name="connsiteX70" fmla="*/ 107225 w 335936"/>
                <a:gd name="connsiteY70" fmla="*/ 59552 h 28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5936" h="283626">
                  <a:moveTo>
                    <a:pt x="275517" y="283582"/>
                  </a:moveTo>
                  <a:cubicBezTo>
                    <a:pt x="274997" y="283593"/>
                    <a:pt x="274477" y="283528"/>
                    <a:pt x="273977" y="283389"/>
                  </a:cubicBezTo>
                  <a:cubicBezTo>
                    <a:pt x="232404" y="272727"/>
                    <a:pt x="191371" y="232194"/>
                    <a:pt x="152069" y="162945"/>
                  </a:cubicBezTo>
                  <a:cubicBezTo>
                    <a:pt x="134232" y="131149"/>
                    <a:pt x="118881" y="98022"/>
                    <a:pt x="106147" y="63863"/>
                  </a:cubicBezTo>
                  <a:cubicBezTo>
                    <a:pt x="95446" y="67058"/>
                    <a:pt x="50332" y="80184"/>
                    <a:pt x="42210" y="78183"/>
                  </a:cubicBezTo>
                  <a:cubicBezTo>
                    <a:pt x="34974" y="76412"/>
                    <a:pt x="14072" y="51546"/>
                    <a:pt x="4910" y="33839"/>
                  </a:cubicBezTo>
                  <a:cubicBezTo>
                    <a:pt x="484" y="25293"/>
                    <a:pt x="-941" y="19173"/>
                    <a:pt x="599" y="15208"/>
                  </a:cubicBezTo>
                  <a:cubicBezTo>
                    <a:pt x="1331" y="12206"/>
                    <a:pt x="3786" y="9935"/>
                    <a:pt x="6835" y="9434"/>
                  </a:cubicBezTo>
                  <a:cubicBezTo>
                    <a:pt x="10684" y="9126"/>
                    <a:pt x="14765" y="12552"/>
                    <a:pt x="17960" y="16170"/>
                  </a:cubicBezTo>
                  <a:cubicBezTo>
                    <a:pt x="16843" y="9319"/>
                    <a:pt x="17267" y="4623"/>
                    <a:pt x="19153" y="2121"/>
                  </a:cubicBezTo>
                  <a:cubicBezTo>
                    <a:pt x="20208" y="750"/>
                    <a:pt x="21851" y="-35"/>
                    <a:pt x="23580" y="3"/>
                  </a:cubicBezTo>
                  <a:lnTo>
                    <a:pt x="23580" y="3"/>
                  </a:lnTo>
                  <a:cubicBezTo>
                    <a:pt x="27429" y="3"/>
                    <a:pt x="31933" y="4584"/>
                    <a:pt x="36590" y="13553"/>
                  </a:cubicBezTo>
                  <a:cubicBezTo>
                    <a:pt x="36890" y="12344"/>
                    <a:pt x="37399" y="11201"/>
                    <a:pt x="38091" y="10166"/>
                  </a:cubicBezTo>
                  <a:cubicBezTo>
                    <a:pt x="39173" y="8206"/>
                    <a:pt x="41140" y="6901"/>
                    <a:pt x="43365" y="6663"/>
                  </a:cubicBezTo>
                  <a:cubicBezTo>
                    <a:pt x="47214" y="6663"/>
                    <a:pt x="51295" y="12937"/>
                    <a:pt x="57838" y="23176"/>
                  </a:cubicBezTo>
                  <a:cubicBezTo>
                    <a:pt x="61226" y="28450"/>
                    <a:pt x="65845" y="35648"/>
                    <a:pt x="67693" y="36379"/>
                  </a:cubicBezTo>
                  <a:cubicBezTo>
                    <a:pt x="70503" y="37534"/>
                    <a:pt x="83090" y="34878"/>
                    <a:pt x="92983" y="32222"/>
                  </a:cubicBezTo>
                  <a:cubicBezTo>
                    <a:pt x="82974" y="25948"/>
                    <a:pt x="64113" y="12976"/>
                    <a:pt x="65114" y="6124"/>
                  </a:cubicBezTo>
                  <a:cubicBezTo>
                    <a:pt x="65175" y="3626"/>
                    <a:pt x="66673" y="1389"/>
                    <a:pt x="68963" y="388"/>
                  </a:cubicBezTo>
                  <a:cubicBezTo>
                    <a:pt x="72812" y="-1074"/>
                    <a:pt x="78163" y="1543"/>
                    <a:pt x="87440" y="9126"/>
                  </a:cubicBezTo>
                  <a:cubicBezTo>
                    <a:pt x="94907" y="15247"/>
                    <a:pt x="113230" y="18288"/>
                    <a:pt x="126625" y="20674"/>
                  </a:cubicBezTo>
                  <a:cubicBezTo>
                    <a:pt x="131826" y="21355"/>
                    <a:pt x="136972" y="22410"/>
                    <a:pt x="142023" y="23831"/>
                  </a:cubicBezTo>
                  <a:cubicBezTo>
                    <a:pt x="149529" y="26679"/>
                    <a:pt x="160037" y="43924"/>
                    <a:pt x="161269" y="45887"/>
                  </a:cubicBezTo>
                  <a:lnTo>
                    <a:pt x="223358" y="119024"/>
                  </a:lnTo>
                  <a:lnTo>
                    <a:pt x="241412" y="29489"/>
                  </a:lnTo>
                  <a:cubicBezTo>
                    <a:pt x="241523" y="28942"/>
                    <a:pt x="241858" y="28469"/>
                    <a:pt x="242336" y="28180"/>
                  </a:cubicBezTo>
                  <a:cubicBezTo>
                    <a:pt x="242840" y="27969"/>
                    <a:pt x="243410" y="27969"/>
                    <a:pt x="243914" y="28180"/>
                  </a:cubicBezTo>
                  <a:lnTo>
                    <a:pt x="334642" y="59475"/>
                  </a:lnTo>
                  <a:cubicBezTo>
                    <a:pt x="335523" y="59779"/>
                    <a:pt x="336058" y="60672"/>
                    <a:pt x="335912" y="61592"/>
                  </a:cubicBezTo>
                  <a:cubicBezTo>
                    <a:pt x="334642" y="69945"/>
                    <a:pt x="304348" y="266491"/>
                    <a:pt x="279674" y="282773"/>
                  </a:cubicBezTo>
                  <a:cubicBezTo>
                    <a:pt x="278404" y="283462"/>
                    <a:pt x="276952" y="283744"/>
                    <a:pt x="275517" y="283582"/>
                  </a:cubicBezTo>
                  <a:close/>
                  <a:moveTo>
                    <a:pt x="107263" y="59552"/>
                  </a:moveTo>
                  <a:cubicBezTo>
                    <a:pt x="108087" y="59544"/>
                    <a:pt x="108819" y="60076"/>
                    <a:pt x="109073" y="60861"/>
                  </a:cubicBezTo>
                  <a:cubicBezTo>
                    <a:pt x="109766" y="62786"/>
                    <a:pt x="178091" y="254827"/>
                    <a:pt x="274939" y="279694"/>
                  </a:cubicBezTo>
                  <a:cubicBezTo>
                    <a:pt x="275798" y="279852"/>
                    <a:pt x="276683" y="279625"/>
                    <a:pt x="277364" y="279078"/>
                  </a:cubicBezTo>
                  <a:cubicBezTo>
                    <a:pt x="295841" y="266876"/>
                    <a:pt x="320823" y="132804"/>
                    <a:pt x="331678" y="62093"/>
                  </a:cubicBezTo>
                  <a:lnTo>
                    <a:pt x="244530" y="32068"/>
                  </a:lnTo>
                  <a:lnTo>
                    <a:pt x="226168" y="123335"/>
                  </a:lnTo>
                  <a:cubicBezTo>
                    <a:pt x="226030" y="124063"/>
                    <a:pt x="225468" y="124640"/>
                    <a:pt x="224744" y="124798"/>
                  </a:cubicBezTo>
                  <a:cubicBezTo>
                    <a:pt x="224036" y="125002"/>
                    <a:pt x="223278" y="124759"/>
                    <a:pt x="222820" y="124182"/>
                  </a:cubicBezTo>
                  <a:lnTo>
                    <a:pt x="157959" y="47927"/>
                  </a:lnTo>
                  <a:cubicBezTo>
                    <a:pt x="154764" y="42692"/>
                    <a:pt x="145795" y="29258"/>
                    <a:pt x="140483" y="27256"/>
                  </a:cubicBezTo>
                  <a:cubicBezTo>
                    <a:pt x="135679" y="25936"/>
                    <a:pt x="130794" y="24943"/>
                    <a:pt x="125856" y="24293"/>
                  </a:cubicBezTo>
                  <a:cubicBezTo>
                    <a:pt x="111267" y="21867"/>
                    <a:pt x="93098" y="18865"/>
                    <a:pt x="84822" y="12090"/>
                  </a:cubicBezTo>
                  <a:cubicBezTo>
                    <a:pt x="74852" y="3930"/>
                    <a:pt x="71388" y="3506"/>
                    <a:pt x="70195" y="3968"/>
                  </a:cubicBezTo>
                  <a:cubicBezTo>
                    <a:pt x="69001" y="4430"/>
                    <a:pt x="69040" y="5585"/>
                    <a:pt x="68886" y="6663"/>
                  </a:cubicBezTo>
                  <a:cubicBezTo>
                    <a:pt x="68347" y="10319"/>
                    <a:pt x="83898" y="22329"/>
                    <a:pt x="98718" y="31221"/>
                  </a:cubicBezTo>
                  <a:cubicBezTo>
                    <a:pt x="99630" y="31768"/>
                    <a:pt x="99927" y="32950"/>
                    <a:pt x="99380" y="33862"/>
                  </a:cubicBezTo>
                  <a:cubicBezTo>
                    <a:pt x="99130" y="34281"/>
                    <a:pt x="98726" y="34589"/>
                    <a:pt x="98256" y="34724"/>
                  </a:cubicBezTo>
                  <a:cubicBezTo>
                    <a:pt x="93906" y="35994"/>
                    <a:pt x="71850" y="42423"/>
                    <a:pt x="66230" y="39959"/>
                  </a:cubicBezTo>
                  <a:cubicBezTo>
                    <a:pt x="63381" y="38804"/>
                    <a:pt x="59955" y="33608"/>
                    <a:pt x="54682" y="25255"/>
                  </a:cubicBezTo>
                  <a:cubicBezTo>
                    <a:pt x="51256" y="19866"/>
                    <a:pt x="45482" y="10858"/>
                    <a:pt x="43403" y="10512"/>
                  </a:cubicBezTo>
                  <a:cubicBezTo>
                    <a:pt x="42537" y="10828"/>
                    <a:pt x="41814" y="11440"/>
                    <a:pt x="41363" y="12244"/>
                  </a:cubicBezTo>
                  <a:cubicBezTo>
                    <a:pt x="39539" y="15878"/>
                    <a:pt x="39539" y="20158"/>
                    <a:pt x="41363" y="23792"/>
                  </a:cubicBezTo>
                  <a:cubicBezTo>
                    <a:pt x="41671" y="24485"/>
                    <a:pt x="41941" y="25178"/>
                    <a:pt x="42210" y="25871"/>
                  </a:cubicBezTo>
                  <a:cubicBezTo>
                    <a:pt x="42587" y="26864"/>
                    <a:pt x="42087" y="27976"/>
                    <a:pt x="41094" y="28354"/>
                  </a:cubicBezTo>
                  <a:cubicBezTo>
                    <a:pt x="40151" y="28708"/>
                    <a:pt x="39096" y="28280"/>
                    <a:pt x="38669" y="27372"/>
                  </a:cubicBezTo>
                  <a:cubicBezTo>
                    <a:pt x="38322" y="26602"/>
                    <a:pt x="38053" y="25871"/>
                    <a:pt x="37783" y="25178"/>
                  </a:cubicBezTo>
                  <a:cubicBezTo>
                    <a:pt x="31432" y="9550"/>
                    <a:pt x="26236" y="3930"/>
                    <a:pt x="23734" y="3930"/>
                  </a:cubicBezTo>
                  <a:lnTo>
                    <a:pt x="23734" y="3930"/>
                  </a:lnTo>
                  <a:cubicBezTo>
                    <a:pt x="23198" y="3891"/>
                    <a:pt x="22679" y="4122"/>
                    <a:pt x="22348" y="4546"/>
                  </a:cubicBezTo>
                  <a:cubicBezTo>
                    <a:pt x="21693" y="5392"/>
                    <a:pt x="19846" y="9357"/>
                    <a:pt x="23811" y="24215"/>
                  </a:cubicBezTo>
                  <a:cubicBezTo>
                    <a:pt x="24041" y="25143"/>
                    <a:pt x="23568" y="26102"/>
                    <a:pt x="22694" y="26487"/>
                  </a:cubicBezTo>
                  <a:cubicBezTo>
                    <a:pt x="21817" y="26856"/>
                    <a:pt x="20804" y="26529"/>
                    <a:pt x="20308" y="25717"/>
                  </a:cubicBezTo>
                  <a:cubicBezTo>
                    <a:pt x="17036" y="20405"/>
                    <a:pt x="10838" y="12937"/>
                    <a:pt x="7297" y="13360"/>
                  </a:cubicBezTo>
                  <a:cubicBezTo>
                    <a:pt x="6181" y="13360"/>
                    <a:pt x="5180" y="14592"/>
                    <a:pt x="4333" y="16671"/>
                  </a:cubicBezTo>
                  <a:cubicBezTo>
                    <a:pt x="3486" y="18749"/>
                    <a:pt x="3448" y="22406"/>
                    <a:pt x="8490" y="32068"/>
                  </a:cubicBezTo>
                  <a:cubicBezTo>
                    <a:pt x="17921" y="50275"/>
                    <a:pt x="38168" y="73179"/>
                    <a:pt x="43134" y="74410"/>
                  </a:cubicBezTo>
                  <a:cubicBezTo>
                    <a:pt x="48985" y="75873"/>
                    <a:pt x="84399" y="66365"/>
                    <a:pt x="106763" y="59629"/>
                  </a:cubicBezTo>
                  <a:cubicBezTo>
                    <a:pt x="106913" y="59579"/>
                    <a:pt x="107067" y="59556"/>
                    <a:pt x="107225" y="59552"/>
                  </a:cubicBezTo>
                  <a:close/>
                </a:path>
              </a:pathLst>
            </a:custGeom>
            <a:solidFill>
              <a:srgbClr val="231F20"/>
            </a:solidFill>
            <a:ln w="3834"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E858A7A3-BEAB-4247-9244-B0E7DE4310F0}"/>
                </a:ext>
              </a:extLst>
            </p:cNvPr>
            <p:cNvSpPr/>
            <p:nvPr/>
          </p:nvSpPr>
          <p:spPr>
            <a:xfrm>
              <a:off x="9723188" y="3865220"/>
              <a:ext cx="12202" cy="17321"/>
            </a:xfrm>
            <a:custGeom>
              <a:avLst/>
              <a:gdLst>
                <a:gd name="connsiteX0" fmla="*/ 0 w 12202"/>
                <a:gd name="connsiteY0" fmla="*/ 0 h 17321"/>
                <a:gd name="connsiteX1" fmla="*/ 12202 w 12202"/>
                <a:gd name="connsiteY1" fmla="*/ 17322 h 17321"/>
              </a:gdLst>
              <a:ahLst/>
              <a:cxnLst>
                <a:cxn ang="0">
                  <a:pos x="connsiteX0" y="connsiteY0"/>
                </a:cxn>
                <a:cxn ang="0">
                  <a:pos x="connsiteX1" y="connsiteY1"/>
                </a:cxn>
              </a:cxnLst>
              <a:rect l="l" t="t" r="r" b="b"/>
              <a:pathLst>
                <a:path w="12202" h="17321">
                  <a:moveTo>
                    <a:pt x="0" y="0"/>
                  </a:moveTo>
                  <a:lnTo>
                    <a:pt x="12202" y="17322"/>
                  </a:lnTo>
                </a:path>
              </a:pathLst>
            </a:custGeom>
            <a:ln w="3834"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45FE297A-AAA8-468D-9C98-C9365C217AA8}"/>
                </a:ext>
              </a:extLst>
            </p:cNvPr>
            <p:cNvSpPr/>
            <p:nvPr/>
          </p:nvSpPr>
          <p:spPr>
            <a:xfrm>
              <a:off x="9721139" y="3863309"/>
              <a:ext cx="16032" cy="21157"/>
            </a:xfrm>
            <a:custGeom>
              <a:avLst/>
              <a:gdLst>
                <a:gd name="connsiteX0" fmla="*/ 14136 w 16032"/>
                <a:gd name="connsiteY0" fmla="*/ 21157 h 21157"/>
                <a:gd name="connsiteX1" fmla="*/ 12557 w 16032"/>
                <a:gd name="connsiteY1" fmla="*/ 20349 h 21157"/>
                <a:gd name="connsiteX2" fmla="*/ 355 w 16032"/>
                <a:gd name="connsiteY2" fmla="*/ 3027 h 21157"/>
                <a:gd name="connsiteX3" fmla="*/ 782 w 16032"/>
                <a:gd name="connsiteY3" fmla="*/ 394 h 21157"/>
                <a:gd name="connsiteX4" fmla="*/ 817 w 16032"/>
                <a:gd name="connsiteY4" fmla="*/ 371 h 21157"/>
                <a:gd name="connsiteX5" fmla="*/ 3404 w 16032"/>
                <a:gd name="connsiteY5" fmla="*/ 737 h 21157"/>
                <a:gd name="connsiteX6" fmla="*/ 3473 w 16032"/>
                <a:gd name="connsiteY6" fmla="*/ 833 h 21157"/>
                <a:gd name="connsiteX7" fmla="*/ 15675 w 16032"/>
                <a:gd name="connsiteY7" fmla="*/ 18116 h 21157"/>
                <a:gd name="connsiteX8" fmla="*/ 15229 w 16032"/>
                <a:gd name="connsiteY8" fmla="*/ 20799 h 21157"/>
                <a:gd name="connsiteX9" fmla="*/ 15214 w 16032"/>
                <a:gd name="connsiteY9" fmla="*/ 20811 h 21157"/>
                <a:gd name="connsiteX10" fmla="*/ 14136 w 16032"/>
                <a:gd name="connsiteY10" fmla="*/ 21157 h 2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32" h="21157">
                  <a:moveTo>
                    <a:pt x="14136" y="21157"/>
                  </a:moveTo>
                  <a:cubicBezTo>
                    <a:pt x="13504" y="21173"/>
                    <a:pt x="12912" y="20868"/>
                    <a:pt x="12557" y="20349"/>
                  </a:cubicBezTo>
                  <a:lnTo>
                    <a:pt x="355" y="3027"/>
                  </a:lnTo>
                  <a:cubicBezTo>
                    <a:pt x="-253" y="2180"/>
                    <a:pt x="-61" y="1002"/>
                    <a:pt x="782" y="394"/>
                  </a:cubicBezTo>
                  <a:cubicBezTo>
                    <a:pt x="794" y="386"/>
                    <a:pt x="806" y="379"/>
                    <a:pt x="817" y="371"/>
                  </a:cubicBezTo>
                  <a:cubicBezTo>
                    <a:pt x="1633" y="-241"/>
                    <a:pt x="2792" y="-79"/>
                    <a:pt x="3404" y="737"/>
                  </a:cubicBezTo>
                  <a:cubicBezTo>
                    <a:pt x="3427" y="767"/>
                    <a:pt x="3450" y="798"/>
                    <a:pt x="3473" y="833"/>
                  </a:cubicBezTo>
                  <a:lnTo>
                    <a:pt x="15675" y="18116"/>
                  </a:lnTo>
                  <a:cubicBezTo>
                    <a:pt x="16291" y="18982"/>
                    <a:pt x="16091" y="20183"/>
                    <a:pt x="15229" y="20799"/>
                  </a:cubicBezTo>
                  <a:cubicBezTo>
                    <a:pt x="15221" y="20803"/>
                    <a:pt x="15217" y="20807"/>
                    <a:pt x="15214" y="20811"/>
                  </a:cubicBezTo>
                  <a:cubicBezTo>
                    <a:pt x="14902" y="21038"/>
                    <a:pt x="14524" y="21161"/>
                    <a:pt x="14136" y="21157"/>
                  </a:cubicBezTo>
                  <a:close/>
                </a:path>
              </a:pathLst>
            </a:custGeom>
            <a:solidFill>
              <a:srgbClr val="231F20"/>
            </a:solidFill>
            <a:ln w="3834"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570AB717-6A6D-401E-913F-CAA7A2AC69EE}"/>
                </a:ext>
              </a:extLst>
            </p:cNvPr>
            <p:cNvSpPr/>
            <p:nvPr/>
          </p:nvSpPr>
          <p:spPr>
            <a:xfrm>
              <a:off x="9704711" y="3863334"/>
              <a:ext cx="13934" cy="19246"/>
            </a:xfrm>
            <a:custGeom>
              <a:avLst/>
              <a:gdLst>
                <a:gd name="connsiteX0" fmla="*/ 0 w 13934"/>
                <a:gd name="connsiteY0" fmla="*/ 0 h 19246"/>
                <a:gd name="connsiteX1" fmla="*/ 13934 w 13934"/>
                <a:gd name="connsiteY1" fmla="*/ 19247 h 19246"/>
              </a:gdLst>
              <a:ahLst/>
              <a:cxnLst>
                <a:cxn ang="0">
                  <a:pos x="connsiteX0" y="connsiteY0"/>
                </a:cxn>
                <a:cxn ang="0">
                  <a:pos x="connsiteX1" y="connsiteY1"/>
                </a:cxn>
              </a:cxnLst>
              <a:rect l="l" t="t" r="r" b="b"/>
              <a:pathLst>
                <a:path w="13934" h="19246">
                  <a:moveTo>
                    <a:pt x="0" y="0"/>
                  </a:moveTo>
                  <a:cubicBezTo>
                    <a:pt x="4265" y="6682"/>
                    <a:pt x="8919" y="13107"/>
                    <a:pt x="13934" y="19247"/>
                  </a:cubicBezTo>
                </a:path>
              </a:pathLst>
            </a:custGeom>
            <a:solidFill>
              <a:srgbClr val="FFFFFF"/>
            </a:solidFill>
            <a:ln w="3834"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5A83395F-D6E6-4889-AC1F-27FBD4008DF7}"/>
                </a:ext>
              </a:extLst>
            </p:cNvPr>
            <p:cNvSpPr/>
            <p:nvPr/>
          </p:nvSpPr>
          <p:spPr>
            <a:xfrm>
              <a:off x="9702778" y="3861448"/>
              <a:ext cx="17820" cy="23020"/>
            </a:xfrm>
            <a:custGeom>
              <a:avLst/>
              <a:gdLst>
                <a:gd name="connsiteX0" fmla="*/ 15868 w 17820"/>
                <a:gd name="connsiteY0" fmla="*/ 23019 h 23020"/>
                <a:gd name="connsiteX1" fmla="*/ 14443 w 17820"/>
                <a:gd name="connsiteY1" fmla="*/ 22403 h 23020"/>
                <a:gd name="connsiteX2" fmla="*/ 316 w 17820"/>
                <a:gd name="connsiteY2" fmla="*/ 2964 h 23020"/>
                <a:gd name="connsiteX3" fmla="*/ 855 w 17820"/>
                <a:gd name="connsiteY3" fmla="*/ 308 h 23020"/>
                <a:gd name="connsiteX4" fmla="*/ 3550 w 17820"/>
                <a:gd name="connsiteY4" fmla="*/ 885 h 23020"/>
                <a:gd name="connsiteX5" fmla="*/ 17253 w 17820"/>
                <a:gd name="connsiteY5" fmla="*/ 19785 h 23020"/>
                <a:gd name="connsiteX6" fmla="*/ 17284 w 17820"/>
                <a:gd name="connsiteY6" fmla="*/ 22453 h 23020"/>
                <a:gd name="connsiteX7" fmla="*/ 15868 w 17820"/>
                <a:gd name="connsiteY7" fmla="*/ 23019 h 2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20" h="23020">
                  <a:moveTo>
                    <a:pt x="15868" y="23019"/>
                  </a:moveTo>
                  <a:cubicBezTo>
                    <a:pt x="15325" y="23027"/>
                    <a:pt x="14809" y="22803"/>
                    <a:pt x="14443" y="22403"/>
                  </a:cubicBezTo>
                  <a:cubicBezTo>
                    <a:pt x="9339" y="16217"/>
                    <a:pt x="4624" y="9727"/>
                    <a:pt x="316" y="2964"/>
                  </a:cubicBezTo>
                  <a:cubicBezTo>
                    <a:pt x="-265" y="2082"/>
                    <a:pt x="-22" y="897"/>
                    <a:pt x="855" y="308"/>
                  </a:cubicBezTo>
                  <a:cubicBezTo>
                    <a:pt x="1760" y="-269"/>
                    <a:pt x="2961" y="-11"/>
                    <a:pt x="3550" y="885"/>
                  </a:cubicBezTo>
                  <a:cubicBezTo>
                    <a:pt x="7753" y="7441"/>
                    <a:pt x="12330" y="13750"/>
                    <a:pt x="17253" y="19785"/>
                  </a:cubicBezTo>
                  <a:cubicBezTo>
                    <a:pt x="17996" y="20513"/>
                    <a:pt x="18012" y="21706"/>
                    <a:pt x="17284" y="22453"/>
                  </a:cubicBezTo>
                  <a:cubicBezTo>
                    <a:pt x="16911" y="22830"/>
                    <a:pt x="16399" y="23038"/>
                    <a:pt x="15868" y="23019"/>
                  </a:cubicBezTo>
                  <a:close/>
                </a:path>
              </a:pathLst>
            </a:custGeom>
            <a:solidFill>
              <a:srgbClr val="231F20"/>
            </a:solidFill>
            <a:ln w="3834"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43E50C91-D857-4178-8718-C7E736C219F6}"/>
                </a:ext>
              </a:extLst>
            </p:cNvPr>
            <p:cNvSpPr/>
            <p:nvPr/>
          </p:nvSpPr>
          <p:spPr>
            <a:xfrm>
              <a:off x="9586307" y="4111576"/>
              <a:ext cx="975413" cy="231920"/>
            </a:xfrm>
            <a:custGeom>
              <a:avLst/>
              <a:gdLst>
                <a:gd name="connsiteX0" fmla="*/ 118482 w 975413"/>
                <a:gd name="connsiteY0" fmla="*/ 0 h 231920"/>
                <a:gd name="connsiteX1" fmla="*/ 856932 w 975413"/>
                <a:gd name="connsiteY1" fmla="*/ 0 h 231920"/>
                <a:gd name="connsiteX2" fmla="*/ 975414 w 975413"/>
                <a:gd name="connsiteY2" fmla="*/ 231921 h 231920"/>
                <a:gd name="connsiteX3" fmla="*/ 0 w 975413"/>
                <a:gd name="connsiteY3" fmla="*/ 231921 h 231920"/>
                <a:gd name="connsiteX4" fmla="*/ 118482 w 975413"/>
                <a:gd name="connsiteY4" fmla="*/ 0 h 231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413" h="231920">
                  <a:moveTo>
                    <a:pt x="118482" y="0"/>
                  </a:moveTo>
                  <a:lnTo>
                    <a:pt x="856932" y="0"/>
                  </a:lnTo>
                  <a:lnTo>
                    <a:pt x="975414" y="231921"/>
                  </a:lnTo>
                  <a:lnTo>
                    <a:pt x="0" y="231921"/>
                  </a:lnTo>
                  <a:lnTo>
                    <a:pt x="118482" y="0"/>
                  </a:lnTo>
                  <a:close/>
                </a:path>
              </a:pathLst>
            </a:custGeom>
            <a:solidFill>
              <a:srgbClr val="FFFFFF"/>
            </a:solidFill>
            <a:ln w="3834"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4426388D-CC41-4CD4-ADFD-D8F40FE2F9C1}"/>
                </a:ext>
              </a:extLst>
            </p:cNvPr>
            <p:cNvSpPr/>
            <p:nvPr/>
          </p:nvSpPr>
          <p:spPr>
            <a:xfrm>
              <a:off x="9584405" y="4109651"/>
              <a:ext cx="979296" cy="235772"/>
            </a:xfrm>
            <a:custGeom>
              <a:avLst/>
              <a:gdLst>
                <a:gd name="connsiteX0" fmla="*/ 977316 w 979296"/>
                <a:gd name="connsiteY0" fmla="*/ 235770 h 235772"/>
                <a:gd name="connsiteX1" fmla="*/ 1902 w 979296"/>
                <a:gd name="connsiteY1" fmla="*/ 235770 h 235772"/>
                <a:gd name="connsiteX2" fmla="*/ 247 w 979296"/>
                <a:gd name="connsiteY2" fmla="*/ 234846 h 235772"/>
                <a:gd name="connsiteX3" fmla="*/ 247 w 979296"/>
                <a:gd name="connsiteY3" fmla="*/ 232960 h 235772"/>
                <a:gd name="connsiteX4" fmla="*/ 118767 w 979296"/>
                <a:gd name="connsiteY4" fmla="*/ 1040 h 235772"/>
                <a:gd name="connsiteX5" fmla="*/ 120461 w 979296"/>
                <a:gd name="connsiteY5" fmla="*/ 0 h 235772"/>
                <a:gd name="connsiteX6" fmla="*/ 858834 w 979296"/>
                <a:gd name="connsiteY6" fmla="*/ 0 h 235772"/>
                <a:gd name="connsiteX7" fmla="*/ 860528 w 979296"/>
                <a:gd name="connsiteY7" fmla="*/ 1040 h 235772"/>
                <a:gd name="connsiteX8" fmla="*/ 979048 w 979296"/>
                <a:gd name="connsiteY8" fmla="*/ 232960 h 235772"/>
                <a:gd name="connsiteX9" fmla="*/ 979048 w 979296"/>
                <a:gd name="connsiteY9" fmla="*/ 234846 h 235772"/>
                <a:gd name="connsiteX10" fmla="*/ 977316 w 979296"/>
                <a:gd name="connsiteY10" fmla="*/ 235770 h 235772"/>
                <a:gd name="connsiteX11" fmla="*/ 5058 w 979296"/>
                <a:gd name="connsiteY11" fmla="*/ 231921 h 235772"/>
                <a:gd name="connsiteX12" fmla="*/ 974160 w 979296"/>
                <a:gd name="connsiteY12" fmla="*/ 231921 h 235772"/>
                <a:gd name="connsiteX13" fmla="*/ 857641 w 979296"/>
                <a:gd name="connsiteY13" fmla="*/ 3888 h 235772"/>
                <a:gd name="connsiteX14" fmla="*/ 121577 w 979296"/>
                <a:gd name="connsiteY14" fmla="*/ 3888 h 2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9296" h="235772">
                  <a:moveTo>
                    <a:pt x="977316" y="235770"/>
                  </a:moveTo>
                  <a:lnTo>
                    <a:pt x="1902" y="235770"/>
                  </a:lnTo>
                  <a:cubicBezTo>
                    <a:pt x="1226" y="235774"/>
                    <a:pt x="598" y="235424"/>
                    <a:pt x="247" y="234846"/>
                  </a:cubicBezTo>
                  <a:cubicBezTo>
                    <a:pt x="-82" y="234261"/>
                    <a:pt x="-82" y="233545"/>
                    <a:pt x="247" y="232960"/>
                  </a:cubicBezTo>
                  <a:lnTo>
                    <a:pt x="118767" y="1040"/>
                  </a:lnTo>
                  <a:cubicBezTo>
                    <a:pt x="119083" y="393"/>
                    <a:pt x="119741" y="-11"/>
                    <a:pt x="120461" y="0"/>
                  </a:cubicBezTo>
                  <a:lnTo>
                    <a:pt x="858834" y="0"/>
                  </a:lnTo>
                  <a:cubicBezTo>
                    <a:pt x="859554" y="-11"/>
                    <a:pt x="860212" y="393"/>
                    <a:pt x="860528" y="1040"/>
                  </a:cubicBezTo>
                  <a:lnTo>
                    <a:pt x="979048" y="232960"/>
                  </a:lnTo>
                  <a:cubicBezTo>
                    <a:pt x="979379" y="233545"/>
                    <a:pt x="979379" y="234261"/>
                    <a:pt x="979048" y="234846"/>
                  </a:cubicBezTo>
                  <a:cubicBezTo>
                    <a:pt x="978682" y="235447"/>
                    <a:pt x="978020" y="235801"/>
                    <a:pt x="977316" y="235770"/>
                  </a:cubicBezTo>
                  <a:close/>
                  <a:moveTo>
                    <a:pt x="5058" y="231921"/>
                  </a:moveTo>
                  <a:lnTo>
                    <a:pt x="974160" y="231921"/>
                  </a:lnTo>
                  <a:lnTo>
                    <a:pt x="857641" y="3888"/>
                  </a:lnTo>
                  <a:lnTo>
                    <a:pt x="121577" y="3888"/>
                  </a:lnTo>
                  <a:close/>
                </a:path>
              </a:pathLst>
            </a:custGeom>
            <a:solidFill>
              <a:srgbClr val="D1D3D4"/>
            </a:solidFill>
            <a:ln w="3834"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1D67745B-9C45-45CB-BDC1-2FE1E69CABF6}"/>
                </a:ext>
              </a:extLst>
            </p:cNvPr>
            <p:cNvSpPr/>
            <p:nvPr/>
          </p:nvSpPr>
          <p:spPr>
            <a:xfrm>
              <a:off x="10168860" y="4179708"/>
              <a:ext cx="207015" cy="62358"/>
            </a:xfrm>
            <a:custGeom>
              <a:avLst/>
              <a:gdLst>
                <a:gd name="connsiteX0" fmla="*/ 207016 w 207015"/>
                <a:gd name="connsiteY0" fmla="*/ 31179 h 62358"/>
                <a:gd name="connsiteX1" fmla="*/ 103508 w 207015"/>
                <a:gd name="connsiteY1" fmla="*/ 62359 h 62358"/>
                <a:gd name="connsiteX2" fmla="*/ 0 w 207015"/>
                <a:gd name="connsiteY2" fmla="*/ 31179 h 62358"/>
                <a:gd name="connsiteX3" fmla="*/ 103508 w 207015"/>
                <a:gd name="connsiteY3" fmla="*/ 0 h 62358"/>
                <a:gd name="connsiteX4" fmla="*/ 207016 w 207015"/>
                <a:gd name="connsiteY4" fmla="*/ 31179 h 62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15" h="62358">
                  <a:moveTo>
                    <a:pt x="207016" y="31179"/>
                  </a:moveTo>
                  <a:cubicBezTo>
                    <a:pt x="207016" y="48399"/>
                    <a:pt x="160674" y="62359"/>
                    <a:pt x="103508" y="62359"/>
                  </a:cubicBezTo>
                  <a:cubicBezTo>
                    <a:pt x="46342" y="62359"/>
                    <a:pt x="0" y="48399"/>
                    <a:pt x="0" y="31179"/>
                  </a:cubicBezTo>
                  <a:cubicBezTo>
                    <a:pt x="0" y="13959"/>
                    <a:pt x="46342" y="0"/>
                    <a:pt x="103508" y="0"/>
                  </a:cubicBezTo>
                  <a:cubicBezTo>
                    <a:pt x="160674" y="0"/>
                    <a:pt x="207016" y="13959"/>
                    <a:pt x="207016" y="31179"/>
                  </a:cubicBezTo>
                  <a:close/>
                </a:path>
              </a:pathLst>
            </a:custGeom>
            <a:solidFill>
              <a:srgbClr val="FFFFFF"/>
            </a:solidFill>
            <a:ln w="3834"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F37EF587-DAA1-467F-BB2C-F8CC4B3BA3CA}"/>
                </a:ext>
              </a:extLst>
            </p:cNvPr>
            <p:cNvSpPr/>
            <p:nvPr/>
          </p:nvSpPr>
          <p:spPr>
            <a:xfrm>
              <a:off x="10166936" y="4177822"/>
              <a:ext cx="210903" cy="66169"/>
            </a:xfrm>
            <a:custGeom>
              <a:avLst/>
              <a:gdLst>
                <a:gd name="connsiteX0" fmla="*/ 105432 w 210903"/>
                <a:gd name="connsiteY0" fmla="*/ 66170 h 66169"/>
                <a:gd name="connsiteX1" fmla="*/ 0 w 210903"/>
                <a:gd name="connsiteY1" fmla="*/ 33066 h 66169"/>
                <a:gd name="connsiteX2" fmla="*/ 105432 w 210903"/>
                <a:gd name="connsiteY2" fmla="*/ 0 h 66169"/>
                <a:gd name="connsiteX3" fmla="*/ 210903 w 210903"/>
                <a:gd name="connsiteY3" fmla="*/ 33066 h 66169"/>
                <a:gd name="connsiteX4" fmla="*/ 105432 w 210903"/>
                <a:gd name="connsiteY4" fmla="*/ 66170 h 66169"/>
                <a:gd name="connsiteX5" fmla="*/ 105432 w 210903"/>
                <a:gd name="connsiteY5" fmla="*/ 3849 h 66169"/>
                <a:gd name="connsiteX6" fmla="*/ 3849 w 210903"/>
                <a:gd name="connsiteY6" fmla="*/ 33066 h 66169"/>
                <a:gd name="connsiteX7" fmla="*/ 105432 w 210903"/>
                <a:gd name="connsiteY7" fmla="*/ 62320 h 66169"/>
                <a:gd name="connsiteX8" fmla="*/ 207054 w 210903"/>
                <a:gd name="connsiteY8" fmla="*/ 33066 h 66169"/>
                <a:gd name="connsiteX9" fmla="*/ 105432 w 210903"/>
                <a:gd name="connsiteY9" fmla="*/ 3849 h 66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903" h="66169">
                  <a:moveTo>
                    <a:pt x="105432" y="66170"/>
                  </a:moveTo>
                  <a:cubicBezTo>
                    <a:pt x="53621" y="66170"/>
                    <a:pt x="0" y="53775"/>
                    <a:pt x="0" y="33066"/>
                  </a:cubicBezTo>
                  <a:cubicBezTo>
                    <a:pt x="0" y="12356"/>
                    <a:pt x="53621" y="0"/>
                    <a:pt x="105432" y="0"/>
                  </a:cubicBezTo>
                  <a:cubicBezTo>
                    <a:pt x="157244" y="0"/>
                    <a:pt x="210903" y="12356"/>
                    <a:pt x="210903" y="33066"/>
                  </a:cubicBezTo>
                  <a:cubicBezTo>
                    <a:pt x="210903" y="53775"/>
                    <a:pt x="157283" y="66170"/>
                    <a:pt x="105432" y="66170"/>
                  </a:cubicBezTo>
                  <a:close/>
                  <a:moveTo>
                    <a:pt x="105432" y="3849"/>
                  </a:moveTo>
                  <a:cubicBezTo>
                    <a:pt x="44652" y="3849"/>
                    <a:pt x="3849" y="18939"/>
                    <a:pt x="3849" y="33066"/>
                  </a:cubicBezTo>
                  <a:cubicBezTo>
                    <a:pt x="3849" y="47193"/>
                    <a:pt x="44652" y="62320"/>
                    <a:pt x="105432" y="62320"/>
                  </a:cubicBezTo>
                  <a:cubicBezTo>
                    <a:pt x="166213" y="62320"/>
                    <a:pt x="207054" y="47193"/>
                    <a:pt x="207054" y="33066"/>
                  </a:cubicBezTo>
                  <a:cubicBezTo>
                    <a:pt x="207054" y="18939"/>
                    <a:pt x="166213" y="3849"/>
                    <a:pt x="105432" y="3849"/>
                  </a:cubicBezTo>
                  <a:close/>
                </a:path>
              </a:pathLst>
            </a:custGeom>
            <a:solidFill>
              <a:srgbClr val="D1D3D4"/>
            </a:solidFill>
            <a:ln w="3834"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2E81125A-4E56-40B0-98E4-06BCD84161E6}"/>
                </a:ext>
              </a:extLst>
            </p:cNvPr>
            <p:cNvSpPr/>
            <p:nvPr/>
          </p:nvSpPr>
          <p:spPr>
            <a:xfrm>
              <a:off x="9773075" y="4215199"/>
              <a:ext cx="266987" cy="50695"/>
            </a:xfrm>
            <a:custGeom>
              <a:avLst/>
              <a:gdLst>
                <a:gd name="connsiteX0" fmla="*/ 0 w 266987"/>
                <a:gd name="connsiteY0" fmla="*/ 0 h 50695"/>
                <a:gd name="connsiteX1" fmla="*/ 1039 w 266987"/>
                <a:gd name="connsiteY1" fmla="*/ 11817 h 50695"/>
                <a:gd name="connsiteX2" fmla="*/ 266988 w 266987"/>
                <a:gd name="connsiteY2" fmla="*/ 50695 h 50695"/>
                <a:gd name="connsiteX3" fmla="*/ 264293 w 266987"/>
                <a:gd name="connsiteY3" fmla="*/ 38301 h 50695"/>
                <a:gd name="connsiteX4" fmla="*/ 0 w 266987"/>
                <a:gd name="connsiteY4" fmla="*/ 0 h 50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7" h="50695">
                  <a:moveTo>
                    <a:pt x="0" y="0"/>
                  </a:moveTo>
                  <a:lnTo>
                    <a:pt x="1039" y="11817"/>
                  </a:lnTo>
                  <a:lnTo>
                    <a:pt x="266988" y="50695"/>
                  </a:lnTo>
                  <a:lnTo>
                    <a:pt x="264293" y="38301"/>
                  </a:lnTo>
                  <a:lnTo>
                    <a:pt x="0" y="0"/>
                  </a:lnTo>
                  <a:close/>
                </a:path>
              </a:pathLst>
            </a:custGeom>
            <a:solidFill>
              <a:srgbClr val="FFFFFF"/>
            </a:solidFill>
            <a:ln w="3834"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5C82F566-CE1E-433E-A9C5-45187431DD8E}"/>
                </a:ext>
              </a:extLst>
            </p:cNvPr>
            <p:cNvSpPr/>
            <p:nvPr/>
          </p:nvSpPr>
          <p:spPr>
            <a:xfrm>
              <a:off x="9771068" y="4213375"/>
              <a:ext cx="270816" cy="54443"/>
            </a:xfrm>
            <a:custGeom>
              <a:avLst/>
              <a:gdLst>
                <a:gd name="connsiteX0" fmla="*/ 268995 w 270816"/>
                <a:gd name="connsiteY0" fmla="*/ 54444 h 54443"/>
                <a:gd name="connsiteX1" fmla="*/ 268687 w 270816"/>
                <a:gd name="connsiteY1" fmla="*/ 54444 h 54443"/>
                <a:gd name="connsiteX2" fmla="*/ 2700 w 270816"/>
                <a:gd name="connsiteY2" fmla="*/ 15643 h 54443"/>
                <a:gd name="connsiteX3" fmla="*/ 1083 w 270816"/>
                <a:gd name="connsiteY3" fmla="*/ 13911 h 54443"/>
                <a:gd name="connsiteX4" fmla="*/ 5 w 270816"/>
                <a:gd name="connsiteY4" fmla="*/ 2093 h 54443"/>
                <a:gd name="connsiteX5" fmla="*/ 583 w 270816"/>
                <a:gd name="connsiteY5" fmla="*/ 515 h 54443"/>
                <a:gd name="connsiteX6" fmla="*/ 2200 w 270816"/>
                <a:gd name="connsiteY6" fmla="*/ 15 h 54443"/>
                <a:gd name="connsiteX7" fmla="*/ 266493 w 270816"/>
                <a:gd name="connsiteY7" fmla="*/ 38277 h 54443"/>
                <a:gd name="connsiteX8" fmla="*/ 268109 w 270816"/>
                <a:gd name="connsiteY8" fmla="*/ 39778 h 54443"/>
                <a:gd name="connsiteX9" fmla="*/ 270766 w 270816"/>
                <a:gd name="connsiteY9" fmla="*/ 52173 h 54443"/>
                <a:gd name="connsiteX10" fmla="*/ 270304 w 270816"/>
                <a:gd name="connsiteY10" fmla="*/ 53905 h 54443"/>
                <a:gd name="connsiteX11" fmla="*/ 268995 w 270816"/>
                <a:gd name="connsiteY11" fmla="*/ 54444 h 54443"/>
                <a:gd name="connsiteX12" fmla="*/ 4856 w 270816"/>
                <a:gd name="connsiteY12" fmla="*/ 12101 h 54443"/>
                <a:gd name="connsiteX13" fmla="*/ 266608 w 270816"/>
                <a:gd name="connsiteY13" fmla="*/ 50363 h 54443"/>
                <a:gd name="connsiteX14" fmla="*/ 264799 w 270816"/>
                <a:gd name="connsiteY14" fmla="*/ 41972 h 54443"/>
                <a:gd name="connsiteX15" fmla="*/ 4124 w 270816"/>
                <a:gd name="connsiteY15" fmla="*/ 4095 h 5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0816" h="54443">
                  <a:moveTo>
                    <a:pt x="268995" y="54444"/>
                  </a:moveTo>
                  <a:lnTo>
                    <a:pt x="268687" y="54444"/>
                  </a:lnTo>
                  <a:lnTo>
                    <a:pt x="2700" y="15643"/>
                  </a:lnTo>
                  <a:cubicBezTo>
                    <a:pt x="1826" y="15504"/>
                    <a:pt x="1160" y="14792"/>
                    <a:pt x="1083" y="13911"/>
                  </a:cubicBezTo>
                  <a:lnTo>
                    <a:pt x="5" y="2093"/>
                  </a:lnTo>
                  <a:cubicBezTo>
                    <a:pt x="-37" y="1508"/>
                    <a:pt x="171" y="934"/>
                    <a:pt x="583" y="515"/>
                  </a:cubicBezTo>
                  <a:cubicBezTo>
                    <a:pt x="1025" y="126"/>
                    <a:pt x="1614" y="-55"/>
                    <a:pt x="2200" y="15"/>
                  </a:cubicBezTo>
                  <a:lnTo>
                    <a:pt x="266493" y="38277"/>
                  </a:lnTo>
                  <a:cubicBezTo>
                    <a:pt x="267290" y="38400"/>
                    <a:pt x="267929" y="38993"/>
                    <a:pt x="268109" y="39778"/>
                  </a:cubicBezTo>
                  <a:lnTo>
                    <a:pt x="270766" y="52173"/>
                  </a:lnTo>
                  <a:cubicBezTo>
                    <a:pt x="270912" y="52792"/>
                    <a:pt x="270739" y="53443"/>
                    <a:pt x="270304" y="53905"/>
                  </a:cubicBezTo>
                  <a:cubicBezTo>
                    <a:pt x="269953" y="54244"/>
                    <a:pt x="269484" y="54436"/>
                    <a:pt x="268995" y="54444"/>
                  </a:cubicBezTo>
                  <a:close/>
                  <a:moveTo>
                    <a:pt x="4856" y="12101"/>
                  </a:moveTo>
                  <a:lnTo>
                    <a:pt x="266608" y="50363"/>
                  </a:lnTo>
                  <a:lnTo>
                    <a:pt x="264799" y="41972"/>
                  </a:lnTo>
                  <a:lnTo>
                    <a:pt x="4124" y="4095"/>
                  </a:lnTo>
                  <a:close/>
                </a:path>
              </a:pathLst>
            </a:custGeom>
            <a:solidFill>
              <a:srgbClr val="231F20"/>
            </a:solidFill>
            <a:ln w="3834"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A911E090-5E8D-4C5E-A27D-05BD4620EFED}"/>
                </a:ext>
              </a:extLst>
            </p:cNvPr>
            <p:cNvSpPr/>
            <p:nvPr/>
          </p:nvSpPr>
          <p:spPr>
            <a:xfrm>
              <a:off x="9773075" y="4163807"/>
              <a:ext cx="336506" cy="89692"/>
            </a:xfrm>
            <a:custGeom>
              <a:avLst/>
              <a:gdLst>
                <a:gd name="connsiteX0" fmla="*/ 0 w 336506"/>
                <a:gd name="connsiteY0" fmla="*/ 51430 h 89692"/>
                <a:gd name="connsiteX1" fmla="*/ 62551 w 336506"/>
                <a:gd name="connsiteY1" fmla="*/ 4 h 89692"/>
                <a:gd name="connsiteX2" fmla="*/ 336506 w 336506"/>
                <a:gd name="connsiteY2" fmla="*/ 33031 h 89692"/>
                <a:gd name="connsiteX3" fmla="*/ 264293 w 336506"/>
                <a:gd name="connsiteY3" fmla="*/ 89692 h 89692"/>
              </a:gdLst>
              <a:ahLst/>
              <a:cxnLst>
                <a:cxn ang="0">
                  <a:pos x="connsiteX0" y="connsiteY0"/>
                </a:cxn>
                <a:cxn ang="0">
                  <a:pos x="connsiteX1" y="connsiteY1"/>
                </a:cxn>
                <a:cxn ang="0">
                  <a:pos x="connsiteX2" y="connsiteY2"/>
                </a:cxn>
                <a:cxn ang="0">
                  <a:pos x="connsiteX3" y="connsiteY3"/>
                </a:cxn>
              </a:cxnLst>
              <a:rect l="l" t="t" r="r" b="b"/>
              <a:pathLst>
                <a:path w="336506" h="89692">
                  <a:moveTo>
                    <a:pt x="0" y="51430"/>
                  </a:moveTo>
                  <a:cubicBezTo>
                    <a:pt x="0" y="51430"/>
                    <a:pt x="60511" y="-497"/>
                    <a:pt x="62551" y="4"/>
                  </a:cubicBezTo>
                  <a:cubicBezTo>
                    <a:pt x="64591" y="504"/>
                    <a:pt x="336506" y="33031"/>
                    <a:pt x="336506" y="33031"/>
                  </a:cubicBezTo>
                  <a:lnTo>
                    <a:pt x="264293" y="89692"/>
                  </a:lnTo>
                  <a:close/>
                </a:path>
              </a:pathLst>
            </a:custGeom>
            <a:solidFill>
              <a:srgbClr val="FFFFFF"/>
            </a:solidFill>
            <a:ln w="3834"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D98E3199-588A-4B33-8850-F23E67A1F7C1}"/>
                </a:ext>
              </a:extLst>
            </p:cNvPr>
            <p:cNvSpPr/>
            <p:nvPr/>
          </p:nvSpPr>
          <p:spPr>
            <a:xfrm>
              <a:off x="9771138" y="4161914"/>
              <a:ext cx="340388" cy="93510"/>
            </a:xfrm>
            <a:custGeom>
              <a:avLst/>
              <a:gdLst>
                <a:gd name="connsiteX0" fmla="*/ 266230 w 340388"/>
                <a:gd name="connsiteY0" fmla="*/ 93510 h 93510"/>
                <a:gd name="connsiteX1" fmla="*/ 265961 w 340388"/>
                <a:gd name="connsiteY1" fmla="*/ 93510 h 93510"/>
                <a:gd name="connsiteX2" fmla="*/ 1667 w 340388"/>
                <a:gd name="connsiteY2" fmla="*/ 55248 h 93510"/>
                <a:gd name="connsiteX3" fmla="*/ 89 w 340388"/>
                <a:gd name="connsiteY3" fmla="*/ 53862 h 93510"/>
                <a:gd name="connsiteX4" fmla="*/ 666 w 340388"/>
                <a:gd name="connsiteY4" fmla="*/ 51899 h 93510"/>
                <a:gd name="connsiteX5" fmla="*/ 64911 w 340388"/>
                <a:gd name="connsiteY5" fmla="*/ 49 h 93510"/>
                <a:gd name="connsiteX6" fmla="*/ 338674 w 340388"/>
                <a:gd name="connsiteY6" fmla="*/ 33037 h 93510"/>
                <a:gd name="connsiteX7" fmla="*/ 340329 w 340388"/>
                <a:gd name="connsiteY7" fmla="*/ 34462 h 93510"/>
                <a:gd name="connsiteX8" fmla="*/ 339636 w 340388"/>
                <a:gd name="connsiteY8" fmla="*/ 36463 h 93510"/>
                <a:gd name="connsiteX9" fmla="*/ 267423 w 340388"/>
                <a:gd name="connsiteY9" fmla="*/ 93125 h 93510"/>
                <a:gd name="connsiteX10" fmla="*/ 266230 w 340388"/>
                <a:gd name="connsiteY10" fmla="*/ 93510 h 93510"/>
                <a:gd name="connsiteX11" fmla="*/ 6479 w 340388"/>
                <a:gd name="connsiteY11" fmla="*/ 52015 h 93510"/>
                <a:gd name="connsiteX12" fmla="*/ 265768 w 340388"/>
                <a:gd name="connsiteY12" fmla="*/ 89545 h 93510"/>
                <a:gd name="connsiteX13" fmla="*/ 333670 w 340388"/>
                <a:gd name="connsiteY13" fmla="*/ 36309 h 93510"/>
                <a:gd name="connsiteX14" fmla="*/ 64796 w 340388"/>
                <a:gd name="connsiteY14" fmla="*/ 3898 h 93510"/>
                <a:gd name="connsiteX15" fmla="*/ 6479 w 340388"/>
                <a:gd name="connsiteY15" fmla="*/ 52015 h 9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0388" h="93510">
                  <a:moveTo>
                    <a:pt x="266230" y="93510"/>
                  </a:moveTo>
                  <a:lnTo>
                    <a:pt x="265961" y="93510"/>
                  </a:lnTo>
                  <a:lnTo>
                    <a:pt x="1667" y="55248"/>
                  </a:lnTo>
                  <a:cubicBezTo>
                    <a:pt x="909" y="55148"/>
                    <a:pt x="285" y="54601"/>
                    <a:pt x="89" y="53862"/>
                  </a:cubicBezTo>
                  <a:cubicBezTo>
                    <a:pt x="-142" y="53150"/>
                    <a:pt x="85" y="52373"/>
                    <a:pt x="666" y="51899"/>
                  </a:cubicBezTo>
                  <a:cubicBezTo>
                    <a:pt x="61986" y="-682"/>
                    <a:pt x="63718" y="-259"/>
                    <a:pt x="64911" y="49"/>
                  </a:cubicBezTo>
                  <a:cubicBezTo>
                    <a:pt x="68992" y="742"/>
                    <a:pt x="335979" y="32730"/>
                    <a:pt x="338674" y="33037"/>
                  </a:cubicBezTo>
                  <a:cubicBezTo>
                    <a:pt x="339455" y="33153"/>
                    <a:pt x="340098" y="33707"/>
                    <a:pt x="340329" y="34462"/>
                  </a:cubicBezTo>
                  <a:cubicBezTo>
                    <a:pt x="340518" y="35209"/>
                    <a:pt x="340248" y="35994"/>
                    <a:pt x="339636" y="36463"/>
                  </a:cubicBezTo>
                  <a:lnTo>
                    <a:pt x="267423" y="93125"/>
                  </a:lnTo>
                  <a:cubicBezTo>
                    <a:pt x="267077" y="93379"/>
                    <a:pt x="266657" y="93514"/>
                    <a:pt x="266230" y="93510"/>
                  </a:cubicBezTo>
                  <a:close/>
                  <a:moveTo>
                    <a:pt x="6479" y="52015"/>
                  </a:moveTo>
                  <a:lnTo>
                    <a:pt x="265768" y="89545"/>
                  </a:lnTo>
                  <a:lnTo>
                    <a:pt x="333670" y="36309"/>
                  </a:lnTo>
                  <a:cubicBezTo>
                    <a:pt x="280857" y="29997"/>
                    <a:pt x="77999" y="5515"/>
                    <a:pt x="64796" y="3898"/>
                  </a:cubicBezTo>
                  <a:cubicBezTo>
                    <a:pt x="60369" y="6400"/>
                    <a:pt x="28112" y="33422"/>
                    <a:pt x="6479" y="52015"/>
                  </a:cubicBezTo>
                  <a:close/>
                </a:path>
              </a:pathLst>
            </a:custGeom>
            <a:solidFill>
              <a:srgbClr val="231F20"/>
            </a:solidFill>
            <a:ln w="3834"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87B5CCCE-7591-4B20-A443-6DDDA10B098E}"/>
                </a:ext>
              </a:extLst>
            </p:cNvPr>
            <p:cNvSpPr/>
            <p:nvPr/>
          </p:nvSpPr>
          <p:spPr>
            <a:xfrm>
              <a:off x="10037368" y="4196838"/>
              <a:ext cx="73290" cy="69056"/>
            </a:xfrm>
            <a:custGeom>
              <a:avLst/>
              <a:gdLst>
                <a:gd name="connsiteX0" fmla="*/ 2695 w 73290"/>
                <a:gd name="connsiteY0" fmla="*/ 69057 h 69056"/>
                <a:gd name="connsiteX1" fmla="*/ 73291 w 73290"/>
                <a:gd name="connsiteY1" fmla="*/ 11817 h 69056"/>
                <a:gd name="connsiteX2" fmla="*/ 72213 w 73290"/>
                <a:gd name="connsiteY2" fmla="*/ 0 h 69056"/>
                <a:gd name="connsiteX3" fmla="*/ 0 w 73290"/>
                <a:gd name="connsiteY3" fmla="*/ 56662 h 69056"/>
                <a:gd name="connsiteX4" fmla="*/ 2695 w 73290"/>
                <a:gd name="connsiteY4" fmla="*/ 69057 h 69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90" h="69056">
                  <a:moveTo>
                    <a:pt x="2695" y="69057"/>
                  </a:moveTo>
                  <a:lnTo>
                    <a:pt x="73291" y="11817"/>
                  </a:lnTo>
                  <a:lnTo>
                    <a:pt x="72213" y="0"/>
                  </a:lnTo>
                  <a:lnTo>
                    <a:pt x="0" y="56662"/>
                  </a:lnTo>
                  <a:lnTo>
                    <a:pt x="2695" y="69057"/>
                  </a:lnTo>
                  <a:close/>
                </a:path>
              </a:pathLst>
            </a:custGeom>
            <a:solidFill>
              <a:srgbClr val="FFFFFF"/>
            </a:solidFill>
            <a:ln w="3834"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93568770-87B4-4A31-9859-AEFB7E0C5F01}"/>
                </a:ext>
              </a:extLst>
            </p:cNvPr>
            <p:cNvSpPr/>
            <p:nvPr/>
          </p:nvSpPr>
          <p:spPr>
            <a:xfrm>
              <a:off x="10035442" y="4195024"/>
              <a:ext cx="77144" cy="72824"/>
            </a:xfrm>
            <a:custGeom>
              <a:avLst/>
              <a:gdLst>
                <a:gd name="connsiteX0" fmla="*/ 4620 w 77144"/>
                <a:gd name="connsiteY0" fmla="*/ 72795 h 72824"/>
                <a:gd name="connsiteX1" fmla="*/ 3966 w 77144"/>
                <a:gd name="connsiteY1" fmla="*/ 72795 h 72824"/>
                <a:gd name="connsiteX2" fmla="*/ 2734 w 77144"/>
                <a:gd name="connsiteY2" fmla="*/ 71371 h 72824"/>
                <a:gd name="connsiteX3" fmla="*/ 40 w 77144"/>
                <a:gd name="connsiteY3" fmla="*/ 58976 h 72824"/>
                <a:gd name="connsiteX4" fmla="*/ 732 w 77144"/>
                <a:gd name="connsiteY4" fmla="*/ 57052 h 72824"/>
                <a:gd name="connsiteX5" fmla="*/ 72984 w 77144"/>
                <a:gd name="connsiteY5" fmla="*/ 428 h 72824"/>
                <a:gd name="connsiteX6" fmla="*/ 75640 w 77144"/>
                <a:gd name="connsiteY6" fmla="*/ 690 h 72824"/>
                <a:gd name="connsiteX7" fmla="*/ 76063 w 77144"/>
                <a:gd name="connsiteY7" fmla="*/ 1776 h 72824"/>
                <a:gd name="connsiteX8" fmla="*/ 77141 w 77144"/>
                <a:gd name="connsiteY8" fmla="*/ 13554 h 72824"/>
                <a:gd name="connsiteX9" fmla="*/ 76448 w 77144"/>
                <a:gd name="connsiteY9" fmla="*/ 15248 h 72824"/>
                <a:gd name="connsiteX10" fmla="*/ 5814 w 77144"/>
                <a:gd name="connsiteY10" fmla="*/ 72487 h 72824"/>
                <a:gd name="connsiteX11" fmla="*/ 4620 w 77144"/>
                <a:gd name="connsiteY11" fmla="*/ 72795 h 72824"/>
                <a:gd name="connsiteX12" fmla="*/ 4043 w 77144"/>
                <a:gd name="connsiteY12" fmla="*/ 59246 h 72824"/>
                <a:gd name="connsiteX13" fmla="*/ 5814 w 77144"/>
                <a:gd name="connsiteY13" fmla="*/ 67406 h 72824"/>
                <a:gd name="connsiteX14" fmla="*/ 73215 w 77144"/>
                <a:gd name="connsiteY14" fmla="*/ 12785 h 72824"/>
                <a:gd name="connsiteX15" fmla="*/ 72560 w 77144"/>
                <a:gd name="connsiteY15" fmla="*/ 5509 h 7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144" h="72824">
                  <a:moveTo>
                    <a:pt x="4620" y="72795"/>
                  </a:moveTo>
                  <a:cubicBezTo>
                    <a:pt x="4405" y="72834"/>
                    <a:pt x="4181" y="72834"/>
                    <a:pt x="3966" y="72795"/>
                  </a:cubicBezTo>
                  <a:cubicBezTo>
                    <a:pt x="3335" y="72568"/>
                    <a:pt x="2869" y="72029"/>
                    <a:pt x="2734" y="71371"/>
                  </a:cubicBezTo>
                  <a:lnTo>
                    <a:pt x="40" y="58976"/>
                  </a:lnTo>
                  <a:cubicBezTo>
                    <a:pt x="-107" y="58256"/>
                    <a:pt x="159" y="57514"/>
                    <a:pt x="732" y="57052"/>
                  </a:cubicBezTo>
                  <a:lnTo>
                    <a:pt x="72984" y="428"/>
                  </a:lnTo>
                  <a:cubicBezTo>
                    <a:pt x="73788" y="-234"/>
                    <a:pt x="74978" y="-114"/>
                    <a:pt x="75640" y="690"/>
                  </a:cubicBezTo>
                  <a:cubicBezTo>
                    <a:pt x="75890" y="998"/>
                    <a:pt x="76040" y="1379"/>
                    <a:pt x="76063" y="1776"/>
                  </a:cubicBezTo>
                  <a:lnTo>
                    <a:pt x="77141" y="13554"/>
                  </a:lnTo>
                  <a:cubicBezTo>
                    <a:pt x="77180" y="14193"/>
                    <a:pt x="76926" y="14817"/>
                    <a:pt x="76448" y="15248"/>
                  </a:cubicBezTo>
                  <a:lnTo>
                    <a:pt x="5814" y="72487"/>
                  </a:lnTo>
                  <a:cubicBezTo>
                    <a:pt x="5459" y="72714"/>
                    <a:pt x="5040" y="72822"/>
                    <a:pt x="4620" y="72795"/>
                  </a:cubicBezTo>
                  <a:close/>
                  <a:moveTo>
                    <a:pt x="4043" y="59246"/>
                  </a:moveTo>
                  <a:lnTo>
                    <a:pt x="5814" y="67406"/>
                  </a:lnTo>
                  <a:lnTo>
                    <a:pt x="73215" y="12785"/>
                  </a:lnTo>
                  <a:lnTo>
                    <a:pt x="72560" y="5509"/>
                  </a:lnTo>
                  <a:close/>
                </a:path>
              </a:pathLst>
            </a:custGeom>
            <a:solidFill>
              <a:srgbClr val="231F20"/>
            </a:solidFill>
            <a:ln w="3834"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52D3E971-FD8C-4133-BAA1-96B2E4A8E8A9}"/>
                </a:ext>
              </a:extLst>
            </p:cNvPr>
            <p:cNvSpPr/>
            <p:nvPr/>
          </p:nvSpPr>
          <p:spPr>
            <a:xfrm>
              <a:off x="9721956" y="4043982"/>
              <a:ext cx="315412" cy="209517"/>
            </a:xfrm>
            <a:custGeom>
              <a:avLst/>
              <a:gdLst>
                <a:gd name="connsiteX0" fmla="*/ 51119 w 315412"/>
                <a:gd name="connsiteY0" fmla="*/ 171217 h 209517"/>
                <a:gd name="connsiteX1" fmla="*/ 0 w 315412"/>
                <a:gd name="connsiteY1" fmla="*/ 0 h 209517"/>
                <a:gd name="connsiteX2" fmla="*/ 280306 w 315412"/>
                <a:gd name="connsiteY2" fmla="*/ 47808 h 209517"/>
                <a:gd name="connsiteX3" fmla="*/ 315412 w 315412"/>
                <a:gd name="connsiteY3" fmla="*/ 209518 h 209517"/>
                <a:gd name="connsiteX4" fmla="*/ 51119 w 315412"/>
                <a:gd name="connsiteY4" fmla="*/ 171217 h 209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12" h="209517">
                  <a:moveTo>
                    <a:pt x="51119" y="171217"/>
                  </a:moveTo>
                  <a:lnTo>
                    <a:pt x="0" y="0"/>
                  </a:lnTo>
                  <a:lnTo>
                    <a:pt x="280306" y="47808"/>
                  </a:lnTo>
                  <a:lnTo>
                    <a:pt x="315412" y="209518"/>
                  </a:lnTo>
                  <a:lnTo>
                    <a:pt x="51119" y="171217"/>
                  </a:lnTo>
                  <a:close/>
                </a:path>
              </a:pathLst>
            </a:custGeom>
            <a:solidFill>
              <a:srgbClr val="FFFFFF"/>
            </a:solidFill>
            <a:ln w="3834"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8911048C-8D2D-4A72-8E6E-AB2DBAF5B7F8}"/>
                </a:ext>
              </a:extLst>
            </p:cNvPr>
            <p:cNvSpPr/>
            <p:nvPr/>
          </p:nvSpPr>
          <p:spPr>
            <a:xfrm>
              <a:off x="9720066" y="4042105"/>
              <a:ext cx="319236" cy="213319"/>
            </a:xfrm>
            <a:custGeom>
              <a:avLst/>
              <a:gdLst>
                <a:gd name="connsiteX0" fmla="*/ 317302 w 319236"/>
                <a:gd name="connsiteY0" fmla="*/ 213319 h 213319"/>
                <a:gd name="connsiteX1" fmla="*/ 317033 w 319236"/>
                <a:gd name="connsiteY1" fmla="*/ 213319 h 213319"/>
                <a:gd name="connsiteX2" fmla="*/ 52739 w 319236"/>
                <a:gd name="connsiteY2" fmla="*/ 175057 h 213319"/>
                <a:gd name="connsiteX3" fmla="*/ 51161 w 319236"/>
                <a:gd name="connsiteY3" fmla="*/ 173710 h 213319"/>
                <a:gd name="connsiteX4" fmla="*/ 81 w 319236"/>
                <a:gd name="connsiteY4" fmla="*/ 2493 h 213319"/>
                <a:gd name="connsiteX5" fmla="*/ 466 w 319236"/>
                <a:gd name="connsiteY5" fmla="*/ 645 h 213319"/>
                <a:gd name="connsiteX6" fmla="*/ 2237 w 319236"/>
                <a:gd name="connsiteY6" fmla="*/ 29 h 213319"/>
                <a:gd name="connsiteX7" fmla="*/ 282543 w 319236"/>
                <a:gd name="connsiteY7" fmla="*/ 47799 h 213319"/>
                <a:gd name="connsiteX8" fmla="*/ 284083 w 319236"/>
                <a:gd name="connsiteY8" fmla="*/ 49300 h 213319"/>
                <a:gd name="connsiteX9" fmla="*/ 319188 w 319236"/>
                <a:gd name="connsiteY9" fmla="*/ 210971 h 213319"/>
                <a:gd name="connsiteX10" fmla="*/ 317733 w 319236"/>
                <a:gd name="connsiteY10" fmla="*/ 213273 h 213319"/>
                <a:gd name="connsiteX11" fmla="*/ 317302 w 319236"/>
                <a:gd name="connsiteY11" fmla="*/ 213319 h 213319"/>
                <a:gd name="connsiteX12" fmla="*/ 54510 w 319236"/>
                <a:gd name="connsiteY12" fmla="*/ 171516 h 213319"/>
                <a:gd name="connsiteX13" fmla="*/ 314839 w 319236"/>
                <a:gd name="connsiteY13" fmla="*/ 209200 h 213319"/>
                <a:gd name="connsiteX14" fmla="*/ 280580 w 319236"/>
                <a:gd name="connsiteY14" fmla="*/ 51379 h 213319"/>
                <a:gd name="connsiteX15" fmla="*/ 4623 w 319236"/>
                <a:gd name="connsiteY15" fmla="*/ 4340 h 21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9236" h="213319">
                  <a:moveTo>
                    <a:pt x="317302" y="213319"/>
                  </a:moveTo>
                  <a:lnTo>
                    <a:pt x="317033" y="213319"/>
                  </a:lnTo>
                  <a:lnTo>
                    <a:pt x="52739" y="175057"/>
                  </a:lnTo>
                  <a:cubicBezTo>
                    <a:pt x="51996" y="174953"/>
                    <a:pt x="51381" y="174430"/>
                    <a:pt x="51161" y="173710"/>
                  </a:cubicBezTo>
                  <a:lnTo>
                    <a:pt x="81" y="2493"/>
                  </a:lnTo>
                  <a:cubicBezTo>
                    <a:pt x="-108" y="1850"/>
                    <a:pt x="39" y="1157"/>
                    <a:pt x="466" y="645"/>
                  </a:cubicBezTo>
                  <a:cubicBezTo>
                    <a:pt x="909" y="148"/>
                    <a:pt x="1578" y="-87"/>
                    <a:pt x="2237" y="29"/>
                  </a:cubicBezTo>
                  <a:lnTo>
                    <a:pt x="282543" y="47799"/>
                  </a:lnTo>
                  <a:cubicBezTo>
                    <a:pt x="283313" y="47937"/>
                    <a:pt x="283925" y="48534"/>
                    <a:pt x="284083" y="49300"/>
                  </a:cubicBezTo>
                  <a:lnTo>
                    <a:pt x="319188" y="210971"/>
                  </a:lnTo>
                  <a:cubicBezTo>
                    <a:pt x="319423" y="212006"/>
                    <a:pt x="318773" y="213038"/>
                    <a:pt x="317733" y="213273"/>
                  </a:cubicBezTo>
                  <a:cubicBezTo>
                    <a:pt x="317591" y="213304"/>
                    <a:pt x="317448" y="213319"/>
                    <a:pt x="317302" y="213319"/>
                  </a:cubicBezTo>
                  <a:close/>
                  <a:moveTo>
                    <a:pt x="54510" y="171516"/>
                  </a:moveTo>
                  <a:lnTo>
                    <a:pt x="314839" y="209200"/>
                  </a:lnTo>
                  <a:lnTo>
                    <a:pt x="280580" y="51379"/>
                  </a:lnTo>
                  <a:lnTo>
                    <a:pt x="4623" y="4340"/>
                  </a:lnTo>
                  <a:close/>
                </a:path>
              </a:pathLst>
            </a:custGeom>
            <a:solidFill>
              <a:srgbClr val="231F20"/>
            </a:solidFill>
            <a:ln w="3834"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4CFC5E9E-78AB-45D7-BB53-EC79392E558A}"/>
                </a:ext>
              </a:extLst>
            </p:cNvPr>
            <p:cNvSpPr/>
            <p:nvPr/>
          </p:nvSpPr>
          <p:spPr>
            <a:xfrm>
              <a:off x="10168311" y="4121376"/>
              <a:ext cx="75637" cy="67186"/>
            </a:xfrm>
            <a:custGeom>
              <a:avLst/>
              <a:gdLst>
                <a:gd name="connsiteX0" fmla="*/ 26031 w 75637"/>
                <a:gd name="connsiteY0" fmla="*/ 554 h 67186"/>
                <a:gd name="connsiteX1" fmla="*/ 23568 w 75637"/>
                <a:gd name="connsiteY1" fmla="*/ 978 h 67186"/>
                <a:gd name="connsiteX2" fmla="*/ 4321 w 75637"/>
                <a:gd name="connsiteY2" fmla="*/ 11756 h 67186"/>
                <a:gd name="connsiteX3" fmla="*/ 3667 w 75637"/>
                <a:gd name="connsiteY3" fmla="*/ 39740 h 67186"/>
                <a:gd name="connsiteX4" fmla="*/ 62099 w 75637"/>
                <a:gd name="connsiteY4" fmla="*/ 66955 h 67186"/>
                <a:gd name="connsiteX5" fmla="*/ 70760 w 75637"/>
                <a:gd name="connsiteY5" fmla="*/ 66300 h 67186"/>
                <a:gd name="connsiteX6" fmla="*/ 75445 w 75637"/>
                <a:gd name="connsiteY6" fmla="*/ 58509 h 67186"/>
                <a:gd name="connsiteX7" fmla="*/ 71607 w 75637"/>
                <a:gd name="connsiteY7" fmla="*/ 54098 h 67186"/>
                <a:gd name="connsiteX8" fmla="*/ 64717 w 75637"/>
                <a:gd name="connsiteY8" fmla="*/ 52174 h 67186"/>
                <a:gd name="connsiteX9" fmla="*/ 26647 w 75637"/>
                <a:gd name="connsiteY9" fmla="*/ 42589 h 67186"/>
                <a:gd name="connsiteX10" fmla="*/ 15099 w 75637"/>
                <a:gd name="connsiteY10" fmla="*/ 22649 h 67186"/>
                <a:gd name="connsiteX11" fmla="*/ 22336 w 75637"/>
                <a:gd name="connsiteY11" fmla="*/ 16490 h 67186"/>
                <a:gd name="connsiteX12" fmla="*/ 56980 w 75637"/>
                <a:gd name="connsiteY12" fmla="*/ 18608 h 67186"/>
                <a:gd name="connsiteX13" fmla="*/ 59597 w 75637"/>
                <a:gd name="connsiteY13" fmla="*/ 18992 h 67186"/>
                <a:gd name="connsiteX14" fmla="*/ 62985 w 75637"/>
                <a:gd name="connsiteY14" fmla="*/ 13757 h 67186"/>
                <a:gd name="connsiteX15" fmla="*/ 52784 w 75637"/>
                <a:gd name="connsiteY15" fmla="*/ 3480 h 67186"/>
                <a:gd name="connsiteX16" fmla="*/ 26031 w 75637"/>
                <a:gd name="connsiteY16" fmla="*/ 554 h 6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637" h="67186">
                  <a:moveTo>
                    <a:pt x="26031" y="554"/>
                  </a:moveTo>
                  <a:lnTo>
                    <a:pt x="23568" y="978"/>
                  </a:lnTo>
                  <a:cubicBezTo>
                    <a:pt x="16042" y="2071"/>
                    <a:pt x="9187" y="5909"/>
                    <a:pt x="4321" y="11756"/>
                  </a:cubicBezTo>
                  <a:cubicBezTo>
                    <a:pt x="-1195" y="20201"/>
                    <a:pt x="-1449" y="31045"/>
                    <a:pt x="3667" y="39740"/>
                  </a:cubicBezTo>
                  <a:cubicBezTo>
                    <a:pt x="14676" y="59564"/>
                    <a:pt x="41506" y="65030"/>
                    <a:pt x="62099" y="66955"/>
                  </a:cubicBezTo>
                  <a:cubicBezTo>
                    <a:pt x="64998" y="67413"/>
                    <a:pt x="67966" y="67190"/>
                    <a:pt x="70760" y="66300"/>
                  </a:cubicBezTo>
                  <a:cubicBezTo>
                    <a:pt x="74206" y="65442"/>
                    <a:pt x="76303" y="61955"/>
                    <a:pt x="75445" y="58509"/>
                  </a:cubicBezTo>
                  <a:cubicBezTo>
                    <a:pt x="74948" y="56508"/>
                    <a:pt x="73520" y="54868"/>
                    <a:pt x="71607" y="54098"/>
                  </a:cubicBezTo>
                  <a:cubicBezTo>
                    <a:pt x="69436" y="53070"/>
                    <a:pt x="67107" y="52420"/>
                    <a:pt x="64717" y="52174"/>
                  </a:cubicBezTo>
                  <a:cubicBezTo>
                    <a:pt x="51937" y="50056"/>
                    <a:pt x="38388" y="48324"/>
                    <a:pt x="26647" y="42589"/>
                  </a:cubicBezTo>
                  <a:cubicBezTo>
                    <a:pt x="19834" y="39124"/>
                    <a:pt x="10288" y="31041"/>
                    <a:pt x="15099" y="22649"/>
                  </a:cubicBezTo>
                  <a:cubicBezTo>
                    <a:pt x="16851" y="19924"/>
                    <a:pt x="19368" y="17784"/>
                    <a:pt x="22336" y="16490"/>
                  </a:cubicBezTo>
                  <a:cubicBezTo>
                    <a:pt x="34115" y="10870"/>
                    <a:pt x="45432" y="15143"/>
                    <a:pt x="56980" y="18608"/>
                  </a:cubicBezTo>
                  <a:cubicBezTo>
                    <a:pt x="57819" y="18908"/>
                    <a:pt x="58708" y="19039"/>
                    <a:pt x="59597" y="18992"/>
                  </a:cubicBezTo>
                  <a:cubicBezTo>
                    <a:pt x="61880" y="18342"/>
                    <a:pt x="63327" y="16106"/>
                    <a:pt x="62985" y="13757"/>
                  </a:cubicBezTo>
                  <a:cubicBezTo>
                    <a:pt x="62600" y="8676"/>
                    <a:pt x="57519" y="5327"/>
                    <a:pt x="52784" y="3480"/>
                  </a:cubicBezTo>
                  <a:cubicBezTo>
                    <a:pt x="44258" y="258"/>
                    <a:pt x="35054" y="-751"/>
                    <a:pt x="26031" y="554"/>
                  </a:cubicBezTo>
                  <a:close/>
                </a:path>
              </a:pathLst>
            </a:custGeom>
            <a:solidFill>
              <a:srgbClr val="FFFFFF"/>
            </a:solidFill>
            <a:ln w="3834"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CABE1E57-8A59-48A5-B9B5-969DA63E1C2C}"/>
                </a:ext>
              </a:extLst>
            </p:cNvPr>
            <p:cNvSpPr/>
            <p:nvPr/>
          </p:nvSpPr>
          <p:spPr>
            <a:xfrm>
              <a:off x="10166490" y="4119653"/>
              <a:ext cx="79741" cy="70901"/>
            </a:xfrm>
            <a:custGeom>
              <a:avLst/>
              <a:gdLst>
                <a:gd name="connsiteX0" fmla="*/ 67501 w 79741"/>
                <a:gd name="connsiteY0" fmla="*/ 70872 h 70901"/>
                <a:gd name="connsiteX1" fmla="*/ 63844 w 79741"/>
                <a:gd name="connsiteY1" fmla="*/ 70872 h 70901"/>
                <a:gd name="connsiteX2" fmla="*/ 3949 w 79741"/>
                <a:gd name="connsiteY2" fmla="*/ 42657 h 70901"/>
                <a:gd name="connsiteX3" fmla="*/ 4719 w 79741"/>
                <a:gd name="connsiteY3" fmla="*/ 12593 h 70901"/>
                <a:gd name="connsiteX4" fmla="*/ 25005 w 79741"/>
                <a:gd name="connsiteY4" fmla="*/ 1046 h 70901"/>
                <a:gd name="connsiteX5" fmla="*/ 27584 w 79741"/>
                <a:gd name="connsiteY5" fmla="*/ 622 h 70901"/>
                <a:gd name="connsiteX6" fmla="*/ 55530 w 79741"/>
                <a:gd name="connsiteY6" fmla="*/ 3663 h 70901"/>
                <a:gd name="connsiteX7" fmla="*/ 67078 w 79741"/>
                <a:gd name="connsiteY7" fmla="*/ 15557 h 70901"/>
                <a:gd name="connsiteX8" fmla="*/ 62035 w 79741"/>
                <a:gd name="connsiteY8" fmla="*/ 22833 h 70901"/>
                <a:gd name="connsiteX9" fmla="*/ 58609 w 79741"/>
                <a:gd name="connsiteY9" fmla="*/ 22371 h 70901"/>
                <a:gd name="connsiteX10" fmla="*/ 55568 w 79741"/>
                <a:gd name="connsiteY10" fmla="*/ 21485 h 70901"/>
                <a:gd name="connsiteX11" fmla="*/ 25390 w 79741"/>
                <a:gd name="connsiteY11" fmla="*/ 20215 h 70901"/>
                <a:gd name="connsiteX12" fmla="*/ 18961 w 79741"/>
                <a:gd name="connsiteY12" fmla="*/ 25566 h 70901"/>
                <a:gd name="connsiteX13" fmla="*/ 18191 w 79741"/>
                <a:gd name="connsiteY13" fmla="*/ 31609 h 70901"/>
                <a:gd name="connsiteX14" fmla="*/ 29739 w 79741"/>
                <a:gd name="connsiteY14" fmla="*/ 42811 h 70901"/>
                <a:gd name="connsiteX15" fmla="*/ 62497 w 79741"/>
                <a:gd name="connsiteY15" fmla="*/ 51471 h 70901"/>
                <a:gd name="connsiteX16" fmla="*/ 67270 w 79741"/>
                <a:gd name="connsiteY16" fmla="*/ 52241 h 70901"/>
                <a:gd name="connsiteX17" fmla="*/ 74699 w 79741"/>
                <a:gd name="connsiteY17" fmla="*/ 54358 h 70901"/>
                <a:gd name="connsiteX18" fmla="*/ 79742 w 79741"/>
                <a:gd name="connsiteY18" fmla="*/ 61480 h 70901"/>
                <a:gd name="connsiteX19" fmla="*/ 73698 w 79741"/>
                <a:gd name="connsiteY19" fmla="*/ 70025 h 70901"/>
                <a:gd name="connsiteX20" fmla="*/ 67501 w 79741"/>
                <a:gd name="connsiteY20" fmla="*/ 70872 h 70901"/>
                <a:gd name="connsiteX21" fmla="*/ 28161 w 79741"/>
                <a:gd name="connsiteY21" fmla="*/ 4240 h 70901"/>
                <a:gd name="connsiteX22" fmla="*/ 25775 w 79741"/>
                <a:gd name="connsiteY22" fmla="*/ 4664 h 70901"/>
                <a:gd name="connsiteX23" fmla="*/ 7798 w 79741"/>
                <a:gd name="connsiteY23" fmla="*/ 14711 h 70901"/>
                <a:gd name="connsiteX24" fmla="*/ 7298 w 79741"/>
                <a:gd name="connsiteY24" fmla="*/ 40616 h 70901"/>
                <a:gd name="connsiteX25" fmla="*/ 64191 w 79741"/>
                <a:gd name="connsiteY25" fmla="*/ 66830 h 70901"/>
                <a:gd name="connsiteX26" fmla="*/ 71889 w 79741"/>
                <a:gd name="connsiteY26" fmla="*/ 66291 h 70901"/>
                <a:gd name="connsiteX27" fmla="*/ 75508 w 79741"/>
                <a:gd name="connsiteY27" fmla="*/ 61595 h 70901"/>
                <a:gd name="connsiteX28" fmla="*/ 72505 w 79741"/>
                <a:gd name="connsiteY28" fmla="*/ 57746 h 70901"/>
                <a:gd name="connsiteX29" fmla="*/ 66231 w 79741"/>
                <a:gd name="connsiteY29" fmla="*/ 56014 h 70901"/>
                <a:gd name="connsiteX30" fmla="*/ 61535 w 79741"/>
                <a:gd name="connsiteY30" fmla="*/ 55282 h 70901"/>
                <a:gd name="connsiteX31" fmla="*/ 27622 w 79741"/>
                <a:gd name="connsiteY31" fmla="*/ 46236 h 70901"/>
                <a:gd name="connsiteX32" fmla="*/ 14265 w 79741"/>
                <a:gd name="connsiteY32" fmla="*/ 32725 h 70901"/>
                <a:gd name="connsiteX33" fmla="*/ 15420 w 79741"/>
                <a:gd name="connsiteY33" fmla="*/ 23641 h 70901"/>
                <a:gd name="connsiteX34" fmla="*/ 23504 w 79741"/>
                <a:gd name="connsiteY34" fmla="*/ 16712 h 70901"/>
                <a:gd name="connsiteX35" fmla="*/ 56454 w 79741"/>
                <a:gd name="connsiteY35" fmla="*/ 17790 h 70901"/>
                <a:gd name="connsiteX36" fmla="*/ 59456 w 79741"/>
                <a:gd name="connsiteY36" fmla="*/ 18714 h 70901"/>
                <a:gd name="connsiteX37" fmla="*/ 61304 w 79741"/>
                <a:gd name="connsiteY37" fmla="*/ 19022 h 70901"/>
                <a:gd name="connsiteX38" fmla="*/ 62997 w 79741"/>
                <a:gd name="connsiteY38" fmla="*/ 15865 h 70901"/>
                <a:gd name="connsiteX39" fmla="*/ 54029 w 79741"/>
                <a:gd name="connsiteY39" fmla="*/ 7243 h 70901"/>
                <a:gd name="connsiteX40" fmla="*/ 28046 w 79741"/>
                <a:gd name="connsiteY40" fmla="*/ 4394 h 7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9741" h="70901">
                  <a:moveTo>
                    <a:pt x="67501" y="70872"/>
                  </a:moveTo>
                  <a:cubicBezTo>
                    <a:pt x="66231" y="70872"/>
                    <a:pt x="64999" y="70872"/>
                    <a:pt x="63844" y="70872"/>
                  </a:cubicBezTo>
                  <a:cubicBezTo>
                    <a:pt x="32434" y="67946"/>
                    <a:pt x="12841" y="58708"/>
                    <a:pt x="3949" y="42657"/>
                  </a:cubicBezTo>
                  <a:cubicBezTo>
                    <a:pt x="-1582" y="33318"/>
                    <a:pt x="-1282" y="21635"/>
                    <a:pt x="4719" y="12593"/>
                  </a:cubicBezTo>
                  <a:cubicBezTo>
                    <a:pt x="9839" y="6388"/>
                    <a:pt x="17056" y="2281"/>
                    <a:pt x="25005" y="1046"/>
                  </a:cubicBezTo>
                  <a:lnTo>
                    <a:pt x="27584" y="622"/>
                  </a:lnTo>
                  <a:cubicBezTo>
                    <a:pt x="37007" y="-810"/>
                    <a:pt x="46638" y="241"/>
                    <a:pt x="55530" y="3663"/>
                  </a:cubicBezTo>
                  <a:cubicBezTo>
                    <a:pt x="59572" y="5203"/>
                    <a:pt x="66462" y="8821"/>
                    <a:pt x="67078" y="15557"/>
                  </a:cubicBezTo>
                  <a:cubicBezTo>
                    <a:pt x="67520" y="18918"/>
                    <a:pt x="65338" y="22070"/>
                    <a:pt x="62035" y="22833"/>
                  </a:cubicBezTo>
                  <a:cubicBezTo>
                    <a:pt x="60873" y="22940"/>
                    <a:pt x="59702" y="22783"/>
                    <a:pt x="58609" y="22371"/>
                  </a:cubicBezTo>
                  <a:lnTo>
                    <a:pt x="55568" y="21485"/>
                  </a:lnTo>
                  <a:cubicBezTo>
                    <a:pt x="45252" y="18329"/>
                    <a:pt x="35475" y="15365"/>
                    <a:pt x="25390" y="20215"/>
                  </a:cubicBezTo>
                  <a:cubicBezTo>
                    <a:pt x="22764" y="21324"/>
                    <a:pt x="20528" y="23187"/>
                    <a:pt x="18961" y="25566"/>
                  </a:cubicBezTo>
                  <a:cubicBezTo>
                    <a:pt x="17841" y="27375"/>
                    <a:pt x="17564" y="29577"/>
                    <a:pt x="18191" y="31609"/>
                  </a:cubicBezTo>
                  <a:cubicBezTo>
                    <a:pt x="20536" y="36632"/>
                    <a:pt x="24647" y="40620"/>
                    <a:pt x="29739" y="42811"/>
                  </a:cubicBezTo>
                  <a:cubicBezTo>
                    <a:pt x="40148" y="47364"/>
                    <a:pt x="51195" y="50286"/>
                    <a:pt x="62497" y="51471"/>
                  </a:cubicBezTo>
                  <a:lnTo>
                    <a:pt x="67270" y="52241"/>
                  </a:lnTo>
                  <a:cubicBezTo>
                    <a:pt x="69849" y="52518"/>
                    <a:pt x="72363" y="53234"/>
                    <a:pt x="74699" y="54358"/>
                  </a:cubicBezTo>
                  <a:cubicBezTo>
                    <a:pt x="77475" y="55729"/>
                    <a:pt x="79372" y="58408"/>
                    <a:pt x="79742" y="61480"/>
                  </a:cubicBezTo>
                  <a:cubicBezTo>
                    <a:pt x="79746" y="65321"/>
                    <a:pt x="77325" y="68751"/>
                    <a:pt x="73698" y="70025"/>
                  </a:cubicBezTo>
                  <a:cubicBezTo>
                    <a:pt x="71708" y="70710"/>
                    <a:pt x="69603" y="70999"/>
                    <a:pt x="67501" y="70872"/>
                  </a:cubicBezTo>
                  <a:close/>
                  <a:moveTo>
                    <a:pt x="28161" y="4240"/>
                  </a:moveTo>
                  <a:lnTo>
                    <a:pt x="25775" y="4664"/>
                  </a:lnTo>
                  <a:cubicBezTo>
                    <a:pt x="18761" y="5722"/>
                    <a:pt x="12375" y="9295"/>
                    <a:pt x="7798" y="14711"/>
                  </a:cubicBezTo>
                  <a:cubicBezTo>
                    <a:pt x="2690" y="22540"/>
                    <a:pt x="2498" y="32594"/>
                    <a:pt x="7298" y="40616"/>
                  </a:cubicBezTo>
                  <a:cubicBezTo>
                    <a:pt x="15535" y="55436"/>
                    <a:pt x="34243" y="64020"/>
                    <a:pt x="64191" y="66830"/>
                  </a:cubicBezTo>
                  <a:cubicBezTo>
                    <a:pt x="66766" y="67234"/>
                    <a:pt x="69395" y="67050"/>
                    <a:pt x="71889" y="66291"/>
                  </a:cubicBezTo>
                  <a:cubicBezTo>
                    <a:pt x="73945" y="65618"/>
                    <a:pt x="75381" y="63755"/>
                    <a:pt x="75508" y="61595"/>
                  </a:cubicBezTo>
                  <a:cubicBezTo>
                    <a:pt x="75192" y="59901"/>
                    <a:pt x="74072" y="58466"/>
                    <a:pt x="72505" y="57746"/>
                  </a:cubicBezTo>
                  <a:cubicBezTo>
                    <a:pt x="70523" y="56826"/>
                    <a:pt x="68406" y="56237"/>
                    <a:pt x="66231" y="56014"/>
                  </a:cubicBezTo>
                  <a:lnTo>
                    <a:pt x="61535" y="55282"/>
                  </a:lnTo>
                  <a:cubicBezTo>
                    <a:pt x="49829" y="54054"/>
                    <a:pt x="38385" y="51002"/>
                    <a:pt x="27622" y="46236"/>
                  </a:cubicBezTo>
                  <a:cubicBezTo>
                    <a:pt x="22310" y="43542"/>
                    <a:pt x="16074" y="38538"/>
                    <a:pt x="14265" y="32725"/>
                  </a:cubicBezTo>
                  <a:cubicBezTo>
                    <a:pt x="13330" y="29673"/>
                    <a:pt x="13749" y="26362"/>
                    <a:pt x="15420" y="23641"/>
                  </a:cubicBezTo>
                  <a:cubicBezTo>
                    <a:pt x="17352" y="20569"/>
                    <a:pt x="20170" y="18152"/>
                    <a:pt x="23504" y="16712"/>
                  </a:cubicBezTo>
                  <a:cubicBezTo>
                    <a:pt x="35051" y="11285"/>
                    <a:pt x="45868" y="14595"/>
                    <a:pt x="56454" y="17790"/>
                  </a:cubicBezTo>
                  <a:lnTo>
                    <a:pt x="59456" y="18714"/>
                  </a:lnTo>
                  <a:cubicBezTo>
                    <a:pt x="60049" y="18918"/>
                    <a:pt x="60676" y="19022"/>
                    <a:pt x="61304" y="19022"/>
                  </a:cubicBezTo>
                  <a:cubicBezTo>
                    <a:pt x="62382" y="19022"/>
                    <a:pt x="63113" y="17213"/>
                    <a:pt x="62997" y="15865"/>
                  </a:cubicBezTo>
                  <a:cubicBezTo>
                    <a:pt x="62651" y="11054"/>
                    <a:pt x="56608" y="8167"/>
                    <a:pt x="54029" y="7243"/>
                  </a:cubicBezTo>
                  <a:cubicBezTo>
                    <a:pt x="45756" y="4075"/>
                    <a:pt x="36807" y="3097"/>
                    <a:pt x="28046" y="4394"/>
                  </a:cubicBezTo>
                  <a:close/>
                </a:path>
              </a:pathLst>
            </a:custGeom>
            <a:solidFill>
              <a:srgbClr val="231F20"/>
            </a:solidFill>
            <a:ln w="3834"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92DB2212-8906-4A7C-84D2-3FA57E45DD90}"/>
                </a:ext>
              </a:extLst>
            </p:cNvPr>
            <p:cNvSpPr/>
            <p:nvPr/>
          </p:nvSpPr>
          <p:spPr>
            <a:xfrm>
              <a:off x="10204005" y="4100721"/>
              <a:ext cx="136727" cy="118851"/>
            </a:xfrm>
            <a:custGeom>
              <a:avLst/>
              <a:gdLst>
                <a:gd name="connsiteX0" fmla="*/ 0 w 136727"/>
                <a:gd name="connsiteY0" fmla="*/ 0 h 118851"/>
                <a:gd name="connsiteX1" fmla="*/ 20979 w 136727"/>
                <a:gd name="connsiteY1" fmla="*/ 102507 h 118851"/>
                <a:gd name="connsiteX2" fmla="*/ 104817 w 136727"/>
                <a:gd name="connsiteY2" fmla="*/ 108781 h 118851"/>
                <a:gd name="connsiteX3" fmla="*/ 136727 w 136727"/>
                <a:gd name="connsiteY3" fmla="*/ 9931 h 118851"/>
              </a:gdLst>
              <a:ahLst/>
              <a:cxnLst>
                <a:cxn ang="0">
                  <a:pos x="connsiteX0" y="connsiteY0"/>
                </a:cxn>
                <a:cxn ang="0">
                  <a:pos x="connsiteX1" y="connsiteY1"/>
                </a:cxn>
                <a:cxn ang="0">
                  <a:pos x="connsiteX2" y="connsiteY2"/>
                </a:cxn>
                <a:cxn ang="0">
                  <a:pos x="connsiteX3" y="connsiteY3"/>
                </a:cxn>
              </a:cxnLst>
              <a:rect l="l" t="t" r="r" b="b"/>
              <a:pathLst>
                <a:path w="136727" h="118851">
                  <a:moveTo>
                    <a:pt x="0" y="0"/>
                  </a:moveTo>
                  <a:cubicBezTo>
                    <a:pt x="0" y="0"/>
                    <a:pt x="19247" y="96695"/>
                    <a:pt x="20979" y="102507"/>
                  </a:cubicBezTo>
                  <a:cubicBezTo>
                    <a:pt x="22711" y="108319"/>
                    <a:pt x="68402" y="132147"/>
                    <a:pt x="104817" y="108781"/>
                  </a:cubicBezTo>
                  <a:lnTo>
                    <a:pt x="136727" y="9931"/>
                  </a:lnTo>
                  <a:close/>
                </a:path>
              </a:pathLst>
            </a:custGeom>
            <a:solidFill>
              <a:srgbClr val="FFFFFF"/>
            </a:solidFill>
            <a:ln w="3834"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424F79B5-A709-4324-972E-2821CF5A3CD3}"/>
                </a:ext>
              </a:extLst>
            </p:cNvPr>
            <p:cNvSpPr/>
            <p:nvPr/>
          </p:nvSpPr>
          <p:spPr>
            <a:xfrm>
              <a:off x="10202077" y="4098984"/>
              <a:ext cx="140591" cy="122614"/>
            </a:xfrm>
            <a:custGeom>
              <a:avLst/>
              <a:gdLst>
                <a:gd name="connsiteX0" fmla="*/ 71061 w 140591"/>
                <a:gd name="connsiteY0" fmla="*/ 122604 h 122614"/>
                <a:gd name="connsiteX1" fmla="*/ 39111 w 140591"/>
                <a:gd name="connsiteY1" fmla="*/ 116484 h 122614"/>
                <a:gd name="connsiteX2" fmla="*/ 21058 w 140591"/>
                <a:gd name="connsiteY2" fmla="*/ 104936 h 122614"/>
                <a:gd name="connsiteX3" fmla="*/ 41 w 140591"/>
                <a:gd name="connsiteY3" fmla="*/ 2314 h 122614"/>
                <a:gd name="connsiteX4" fmla="*/ 503 w 140591"/>
                <a:gd name="connsiteY4" fmla="*/ 658 h 122614"/>
                <a:gd name="connsiteX5" fmla="*/ 2081 w 140591"/>
                <a:gd name="connsiteY5" fmla="*/ 4 h 122614"/>
                <a:gd name="connsiteX6" fmla="*/ 138808 w 140591"/>
                <a:gd name="connsiteY6" fmla="*/ 9935 h 122614"/>
                <a:gd name="connsiteX7" fmla="*/ 140587 w 140591"/>
                <a:gd name="connsiteY7" fmla="*/ 11995 h 122614"/>
                <a:gd name="connsiteX8" fmla="*/ 140502 w 140591"/>
                <a:gd name="connsiteY8" fmla="*/ 12437 h 122614"/>
                <a:gd name="connsiteX9" fmla="*/ 108591 w 140591"/>
                <a:gd name="connsiteY9" fmla="*/ 111288 h 122614"/>
                <a:gd name="connsiteX10" fmla="*/ 107783 w 140591"/>
                <a:gd name="connsiteY10" fmla="*/ 112327 h 122614"/>
                <a:gd name="connsiteX11" fmla="*/ 71061 w 140591"/>
                <a:gd name="connsiteY11" fmla="*/ 122604 h 122614"/>
                <a:gd name="connsiteX12" fmla="*/ 4314 w 140591"/>
                <a:gd name="connsiteY12" fmla="*/ 3815 h 122614"/>
                <a:gd name="connsiteX13" fmla="*/ 24753 w 140591"/>
                <a:gd name="connsiteY13" fmla="*/ 103897 h 122614"/>
                <a:gd name="connsiteX14" fmla="*/ 45155 w 140591"/>
                <a:gd name="connsiteY14" fmla="*/ 114713 h 122614"/>
                <a:gd name="connsiteX15" fmla="*/ 105127 w 140591"/>
                <a:gd name="connsiteY15" fmla="*/ 109401 h 122614"/>
                <a:gd name="connsiteX16" fmla="*/ 135921 w 140591"/>
                <a:gd name="connsiteY16" fmla="*/ 13554 h 1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591" h="122614">
                  <a:moveTo>
                    <a:pt x="71061" y="122604"/>
                  </a:moveTo>
                  <a:cubicBezTo>
                    <a:pt x="60129" y="122504"/>
                    <a:pt x="49308" y="120430"/>
                    <a:pt x="39111" y="116484"/>
                  </a:cubicBezTo>
                  <a:cubicBezTo>
                    <a:pt x="31105" y="113405"/>
                    <a:pt x="22020" y="108439"/>
                    <a:pt x="21058" y="104936"/>
                  </a:cubicBezTo>
                  <a:cubicBezTo>
                    <a:pt x="19480" y="99124"/>
                    <a:pt x="849" y="6240"/>
                    <a:pt x="41" y="2314"/>
                  </a:cubicBezTo>
                  <a:cubicBezTo>
                    <a:pt x="-86" y="1721"/>
                    <a:pt x="87" y="1101"/>
                    <a:pt x="503" y="658"/>
                  </a:cubicBezTo>
                  <a:cubicBezTo>
                    <a:pt x="899" y="204"/>
                    <a:pt x="1481" y="-34"/>
                    <a:pt x="2081" y="4"/>
                  </a:cubicBezTo>
                  <a:lnTo>
                    <a:pt x="138808" y="9935"/>
                  </a:lnTo>
                  <a:cubicBezTo>
                    <a:pt x="139867" y="10012"/>
                    <a:pt x="140664" y="10936"/>
                    <a:pt x="140587" y="11995"/>
                  </a:cubicBezTo>
                  <a:cubicBezTo>
                    <a:pt x="140575" y="12145"/>
                    <a:pt x="140548" y="12295"/>
                    <a:pt x="140502" y="12437"/>
                  </a:cubicBezTo>
                  <a:lnTo>
                    <a:pt x="108591" y="111288"/>
                  </a:lnTo>
                  <a:cubicBezTo>
                    <a:pt x="108437" y="111711"/>
                    <a:pt x="108152" y="112073"/>
                    <a:pt x="107783" y="112327"/>
                  </a:cubicBezTo>
                  <a:cubicBezTo>
                    <a:pt x="96805" y="119256"/>
                    <a:pt x="84040" y="122828"/>
                    <a:pt x="71061" y="122604"/>
                  </a:cubicBezTo>
                  <a:close/>
                  <a:moveTo>
                    <a:pt x="4314" y="3815"/>
                  </a:moveTo>
                  <a:cubicBezTo>
                    <a:pt x="7355" y="19020"/>
                    <a:pt x="23560" y="98585"/>
                    <a:pt x="24753" y="103897"/>
                  </a:cubicBezTo>
                  <a:cubicBezTo>
                    <a:pt x="25292" y="105206"/>
                    <a:pt x="32452" y="110595"/>
                    <a:pt x="45155" y="114713"/>
                  </a:cubicBezTo>
                  <a:cubicBezTo>
                    <a:pt x="57857" y="118832"/>
                    <a:pt x="82685" y="123528"/>
                    <a:pt x="105127" y="109401"/>
                  </a:cubicBezTo>
                  <a:lnTo>
                    <a:pt x="135921" y="13554"/>
                  </a:lnTo>
                  <a:close/>
                </a:path>
              </a:pathLst>
            </a:custGeom>
            <a:solidFill>
              <a:srgbClr val="231F20"/>
            </a:solidFill>
            <a:ln w="3834"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1CF2FA9B-8E5F-4201-B2E4-905847EBD60C}"/>
                </a:ext>
              </a:extLst>
            </p:cNvPr>
            <p:cNvSpPr/>
            <p:nvPr/>
          </p:nvSpPr>
          <p:spPr>
            <a:xfrm rot="16337437">
              <a:off x="10242523" y="4033326"/>
              <a:ext cx="59403" cy="137298"/>
            </a:xfrm>
            <a:custGeom>
              <a:avLst/>
              <a:gdLst>
                <a:gd name="connsiteX0" fmla="*/ 59404 w 59403"/>
                <a:gd name="connsiteY0" fmla="*/ 68649 h 137298"/>
                <a:gd name="connsiteX1" fmla="*/ 29702 w 59403"/>
                <a:gd name="connsiteY1" fmla="*/ 137299 h 137298"/>
                <a:gd name="connsiteX2" fmla="*/ 0 w 59403"/>
                <a:gd name="connsiteY2" fmla="*/ 68649 h 137298"/>
                <a:gd name="connsiteX3" fmla="*/ 29702 w 59403"/>
                <a:gd name="connsiteY3" fmla="*/ 0 h 137298"/>
                <a:gd name="connsiteX4" fmla="*/ 59404 w 59403"/>
                <a:gd name="connsiteY4" fmla="*/ 68649 h 137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03" h="137298">
                  <a:moveTo>
                    <a:pt x="59404" y="68649"/>
                  </a:moveTo>
                  <a:cubicBezTo>
                    <a:pt x="59404" y="106563"/>
                    <a:pt x="46106" y="137299"/>
                    <a:pt x="29702" y="137299"/>
                  </a:cubicBezTo>
                  <a:cubicBezTo>
                    <a:pt x="13298" y="137299"/>
                    <a:pt x="0" y="106563"/>
                    <a:pt x="0" y="68649"/>
                  </a:cubicBezTo>
                  <a:cubicBezTo>
                    <a:pt x="0" y="30735"/>
                    <a:pt x="13298" y="0"/>
                    <a:pt x="29702" y="0"/>
                  </a:cubicBezTo>
                  <a:cubicBezTo>
                    <a:pt x="46106" y="0"/>
                    <a:pt x="59404" y="30735"/>
                    <a:pt x="59404" y="68649"/>
                  </a:cubicBezTo>
                  <a:close/>
                </a:path>
              </a:pathLst>
            </a:custGeom>
            <a:solidFill>
              <a:srgbClr val="231F20"/>
            </a:solidFill>
            <a:ln w="3837"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1EE302AE-193B-4CD7-AB2C-1CCE5EED32E8}"/>
                </a:ext>
              </a:extLst>
            </p:cNvPr>
            <p:cNvSpPr/>
            <p:nvPr/>
          </p:nvSpPr>
          <p:spPr>
            <a:xfrm>
              <a:off x="10202072" y="4071840"/>
              <a:ext cx="141054" cy="63406"/>
            </a:xfrm>
            <a:custGeom>
              <a:avLst/>
              <a:gdLst>
                <a:gd name="connsiteX0" fmla="*/ 75955 w 141054"/>
                <a:gd name="connsiteY0" fmla="*/ 63371 h 63406"/>
                <a:gd name="connsiteX1" fmla="*/ 69296 w 141054"/>
                <a:gd name="connsiteY1" fmla="*/ 63371 h 63406"/>
                <a:gd name="connsiteX2" fmla="*/ 8 w 141054"/>
                <a:gd name="connsiteY2" fmla="*/ 28919 h 63406"/>
                <a:gd name="connsiteX3" fmla="*/ 22180 w 141054"/>
                <a:gd name="connsiteY3" fmla="*/ 7055 h 63406"/>
                <a:gd name="connsiteX4" fmla="*/ 71759 w 141054"/>
                <a:gd name="connsiteY4" fmla="*/ 242 h 63406"/>
                <a:gd name="connsiteX5" fmla="*/ 141047 w 141054"/>
                <a:gd name="connsiteY5" fmla="*/ 34886 h 63406"/>
                <a:gd name="connsiteX6" fmla="*/ 118913 w 141054"/>
                <a:gd name="connsiteY6" fmla="*/ 56750 h 63406"/>
                <a:gd name="connsiteX7" fmla="*/ 75955 w 141054"/>
                <a:gd name="connsiteY7" fmla="*/ 63371 h 63406"/>
                <a:gd name="connsiteX8" fmla="*/ 65177 w 141054"/>
                <a:gd name="connsiteY8" fmla="*/ 3822 h 63406"/>
                <a:gd name="connsiteX9" fmla="*/ 23681 w 141054"/>
                <a:gd name="connsiteY9" fmla="*/ 10519 h 63406"/>
                <a:gd name="connsiteX10" fmla="*/ 3973 w 141054"/>
                <a:gd name="connsiteY10" fmla="*/ 28958 h 63406"/>
                <a:gd name="connsiteX11" fmla="*/ 69411 w 141054"/>
                <a:gd name="connsiteY11" fmla="*/ 59406 h 63406"/>
                <a:gd name="connsiteX12" fmla="*/ 117450 w 141054"/>
                <a:gd name="connsiteY12" fmla="*/ 52862 h 63406"/>
                <a:gd name="connsiteX13" fmla="*/ 137159 w 141054"/>
                <a:gd name="connsiteY13" fmla="*/ 34424 h 63406"/>
                <a:gd name="connsiteX14" fmla="*/ 71721 w 141054"/>
                <a:gd name="connsiteY14" fmla="*/ 3937 h 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054" h="63406">
                  <a:moveTo>
                    <a:pt x="75955" y="63371"/>
                  </a:moveTo>
                  <a:lnTo>
                    <a:pt x="69296" y="63371"/>
                  </a:lnTo>
                  <a:cubicBezTo>
                    <a:pt x="29802" y="61754"/>
                    <a:pt x="-569" y="46626"/>
                    <a:pt x="8" y="28919"/>
                  </a:cubicBezTo>
                  <a:cubicBezTo>
                    <a:pt x="393" y="20181"/>
                    <a:pt x="8246" y="12406"/>
                    <a:pt x="22180" y="7055"/>
                  </a:cubicBezTo>
                  <a:cubicBezTo>
                    <a:pt x="38089" y="1520"/>
                    <a:pt x="54945" y="-797"/>
                    <a:pt x="71759" y="242"/>
                  </a:cubicBezTo>
                  <a:cubicBezTo>
                    <a:pt x="111253" y="1859"/>
                    <a:pt x="141624" y="16986"/>
                    <a:pt x="141047" y="34886"/>
                  </a:cubicBezTo>
                  <a:cubicBezTo>
                    <a:pt x="140700" y="43624"/>
                    <a:pt x="132848" y="51361"/>
                    <a:pt x="118913" y="56750"/>
                  </a:cubicBezTo>
                  <a:cubicBezTo>
                    <a:pt x="105098" y="61481"/>
                    <a:pt x="90551" y="63721"/>
                    <a:pt x="75955" y="63371"/>
                  </a:cubicBezTo>
                  <a:close/>
                  <a:moveTo>
                    <a:pt x="65177" y="3822"/>
                  </a:moveTo>
                  <a:cubicBezTo>
                    <a:pt x="51058" y="3556"/>
                    <a:pt x="37000" y="5823"/>
                    <a:pt x="23681" y="10519"/>
                  </a:cubicBezTo>
                  <a:cubicBezTo>
                    <a:pt x="11441" y="15216"/>
                    <a:pt x="4435" y="22067"/>
                    <a:pt x="3973" y="28958"/>
                  </a:cubicBezTo>
                  <a:cubicBezTo>
                    <a:pt x="3357" y="43970"/>
                    <a:pt x="33343" y="57943"/>
                    <a:pt x="69411" y="59406"/>
                  </a:cubicBezTo>
                  <a:cubicBezTo>
                    <a:pt x="85697" y="60418"/>
                    <a:pt x="102026" y="58193"/>
                    <a:pt x="117450" y="52862"/>
                  </a:cubicBezTo>
                  <a:cubicBezTo>
                    <a:pt x="129691" y="48127"/>
                    <a:pt x="136697" y="41314"/>
                    <a:pt x="137159" y="34424"/>
                  </a:cubicBezTo>
                  <a:cubicBezTo>
                    <a:pt x="137775" y="19373"/>
                    <a:pt x="107789" y="5438"/>
                    <a:pt x="71721" y="3937"/>
                  </a:cubicBezTo>
                  <a:close/>
                </a:path>
              </a:pathLst>
            </a:custGeom>
            <a:solidFill>
              <a:srgbClr val="231F20"/>
            </a:solidFill>
            <a:ln w="3834"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41D756D3-0741-428C-A2F3-6D534566FFD3}"/>
                </a:ext>
              </a:extLst>
            </p:cNvPr>
            <p:cNvSpPr/>
            <p:nvPr/>
          </p:nvSpPr>
          <p:spPr>
            <a:xfrm>
              <a:off x="9696281" y="3527020"/>
              <a:ext cx="309099" cy="183457"/>
            </a:xfrm>
            <a:custGeom>
              <a:avLst/>
              <a:gdLst>
                <a:gd name="connsiteX0" fmla="*/ 309099 w 309099"/>
                <a:gd name="connsiteY0" fmla="*/ 147698 h 183457"/>
                <a:gd name="connsiteX1" fmla="*/ 269644 w 309099"/>
                <a:gd name="connsiteY1" fmla="*/ 130607 h 183457"/>
                <a:gd name="connsiteX2" fmla="*/ 282962 w 309099"/>
                <a:gd name="connsiteY2" fmla="*/ 91729 h 183457"/>
                <a:gd name="connsiteX3" fmla="*/ 141500 w 309099"/>
                <a:gd name="connsiteY3" fmla="*/ 0 h 183457"/>
                <a:gd name="connsiteX4" fmla="*/ 0 w 309099"/>
                <a:gd name="connsiteY4" fmla="*/ 91729 h 183457"/>
                <a:gd name="connsiteX5" fmla="*/ 141500 w 309099"/>
                <a:gd name="connsiteY5" fmla="*/ 183458 h 183457"/>
                <a:gd name="connsiteX6" fmla="*/ 249820 w 309099"/>
                <a:gd name="connsiteY6" fmla="*/ 150700 h 183457"/>
                <a:gd name="connsiteX7" fmla="*/ 309099 w 309099"/>
                <a:gd name="connsiteY7" fmla="*/ 147698 h 183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099" h="183457">
                  <a:moveTo>
                    <a:pt x="309099" y="147698"/>
                  </a:moveTo>
                  <a:cubicBezTo>
                    <a:pt x="309099" y="147698"/>
                    <a:pt x="284271" y="145812"/>
                    <a:pt x="269644" y="130607"/>
                  </a:cubicBezTo>
                  <a:cubicBezTo>
                    <a:pt x="278112" y="119399"/>
                    <a:pt x="282781" y="105777"/>
                    <a:pt x="282962" y="91729"/>
                  </a:cubicBezTo>
                  <a:cubicBezTo>
                    <a:pt x="282962" y="41072"/>
                    <a:pt x="219641" y="0"/>
                    <a:pt x="141500" y="0"/>
                  </a:cubicBezTo>
                  <a:cubicBezTo>
                    <a:pt x="63360" y="0"/>
                    <a:pt x="0" y="41072"/>
                    <a:pt x="0" y="91729"/>
                  </a:cubicBezTo>
                  <a:cubicBezTo>
                    <a:pt x="0" y="142386"/>
                    <a:pt x="63360" y="183458"/>
                    <a:pt x="141500" y="183458"/>
                  </a:cubicBezTo>
                  <a:cubicBezTo>
                    <a:pt x="184959" y="183458"/>
                    <a:pt x="223876" y="170717"/>
                    <a:pt x="249820" y="150700"/>
                  </a:cubicBezTo>
                  <a:cubicBezTo>
                    <a:pt x="269613" y="152812"/>
                    <a:pt x="289618" y="151799"/>
                    <a:pt x="309099" y="147698"/>
                  </a:cubicBezTo>
                  <a:close/>
                </a:path>
              </a:pathLst>
            </a:custGeom>
            <a:solidFill>
              <a:srgbClr val="FFFFFF"/>
            </a:solidFill>
            <a:ln w="3834"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539C260B-4F94-4176-9A6A-EF5A0A6FECCF}"/>
                </a:ext>
              </a:extLst>
            </p:cNvPr>
            <p:cNvSpPr/>
            <p:nvPr/>
          </p:nvSpPr>
          <p:spPr>
            <a:xfrm>
              <a:off x="9694357" y="3524980"/>
              <a:ext cx="312917" cy="187307"/>
            </a:xfrm>
            <a:custGeom>
              <a:avLst/>
              <a:gdLst>
                <a:gd name="connsiteX0" fmla="*/ 143425 w 312917"/>
                <a:gd name="connsiteY0" fmla="*/ 187307 h 187307"/>
                <a:gd name="connsiteX1" fmla="*/ 0 w 312917"/>
                <a:gd name="connsiteY1" fmla="*/ 93654 h 187307"/>
                <a:gd name="connsiteX2" fmla="*/ 143425 w 312917"/>
                <a:gd name="connsiteY2" fmla="*/ 0 h 187307"/>
                <a:gd name="connsiteX3" fmla="*/ 286812 w 312917"/>
                <a:gd name="connsiteY3" fmla="*/ 93654 h 187307"/>
                <a:gd name="connsiteX4" fmla="*/ 274071 w 312917"/>
                <a:gd name="connsiteY4" fmla="*/ 132147 h 187307"/>
                <a:gd name="connsiteX5" fmla="*/ 311139 w 312917"/>
                <a:gd name="connsiteY5" fmla="*/ 147544 h 187307"/>
                <a:gd name="connsiteX6" fmla="*/ 312910 w 312917"/>
                <a:gd name="connsiteY6" fmla="*/ 149315 h 187307"/>
                <a:gd name="connsiteX7" fmla="*/ 311447 w 312917"/>
                <a:gd name="connsiteY7" fmla="*/ 151355 h 187307"/>
                <a:gd name="connsiteX8" fmla="*/ 252322 w 312917"/>
                <a:gd name="connsiteY8" fmla="*/ 154473 h 187307"/>
                <a:gd name="connsiteX9" fmla="*/ 143425 w 312917"/>
                <a:gd name="connsiteY9" fmla="*/ 187307 h 187307"/>
                <a:gd name="connsiteX10" fmla="*/ 143425 w 312917"/>
                <a:gd name="connsiteY10" fmla="*/ 3849 h 187307"/>
                <a:gd name="connsiteX11" fmla="*/ 3849 w 312917"/>
                <a:gd name="connsiteY11" fmla="*/ 93654 h 187307"/>
                <a:gd name="connsiteX12" fmla="*/ 143425 w 312917"/>
                <a:gd name="connsiteY12" fmla="*/ 183458 h 187307"/>
                <a:gd name="connsiteX13" fmla="*/ 250590 w 312917"/>
                <a:gd name="connsiteY13" fmla="*/ 151124 h 187307"/>
                <a:gd name="connsiteX14" fmla="*/ 251937 w 312917"/>
                <a:gd name="connsiteY14" fmla="*/ 150739 h 187307"/>
                <a:gd name="connsiteX15" fmla="*/ 300207 w 312917"/>
                <a:gd name="connsiteY15" fmla="*/ 149738 h 187307"/>
                <a:gd name="connsiteX16" fmla="*/ 270183 w 312917"/>
                <a:gd name="connsiteY16" fmla="*/ 133879 h 187307"/>
                <a:gd name="connsiteX17" fmla="*/ 270183 w 312917"/>
                <a:gd name="connsiteY17" fmla="*/ 131415 h 187307"/>
                <a:gd name="connsiteX18" fmla="*/ 283116 w 312917"/>
                <a:gd name="connsiteY18" fmla="*/ 93654 h 187307"/>
                <a:gd name="connsiteX19" fmla="*/ 143425 w 312917"/>
                <a:gd name="connsiteY19" fmla="*/ 3849 h 187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2917" h="187307">
                  <a:moveTo>
                    <a:pt x="143425" y="187307"/>
                  </a:moveTo>
                  <a:cubicBezTo>
                    <a:pt x="64322" y="187307"/>
                    <a:pt x="0" y="145311"/>
                    <a:pt x="0" y="93654"/>
                  </a:cubicBezTo>
                  <a:cubicBezTo>
                    <a:pt x="0" y="41996"/>
                    <a:pt x="64322" y="0"/>
                    <a:pt x="143425" y="0"/>
                  </a:cubicBezTo>
                  <a:cubicBezTo>
                    <a:pt x="222528" y="0"/>
                    <a:pt x="286812" y="41957"/>
                    <a:pt x="286812" y="93654"/>
                  </a:cubicBezTo>
                  <a:cubicBezTo>
                    <a:pt x="286650" y="107494"/>
                    <a:pt x="282200" y="120944"/>
                    <a:pt x="274071" y="132147"/>
                  </a:cubicBezTo>
                  <a:cubicBezTo>
                    <a:pt x="288159" y="145658"/>
                    <a:pt x="310908" y="147544"/>
                    <a:pt x="311139" y="147544"/>
                  </a:cubicBezTo>
                  <a:cubicBezTo>
                    <a:pt x="312094" y="147601"/>
                    <a:pt x="312852" y="148361"/>
                    <a:pt x="312910" y="149315"/>
                  </a:cubicBezTo>
                  <a:cubicBezTo>
                    <a:pt x="312995" y="150263"/>
                    <a:pt x="312371" y="151130"/>
                    <a:pt x="311447" y="151355"/>
                  </a:cubicBezTo>
                  <a:cubicBezTo>
                    <a:pt x="292016" y="155437"/>
                    <a:pt x="272073" y="156489"/>
                    <a:pt x="252322" y="154473"/>
                  </a:cubicBezTo>
                  <a:cubicBezTo>
                    <a:pt x="225030" y="175413"/>
                    <a:pt x="185383" y="187307"/>
                    <a:pt x="143425" y="187307"/>
                  </a:cubicBezTo>
                  <a:close/>
                  <a:moveTo>
                    <a:pt x="143425" y="3849"/>
                  </a:moveTo>
                  <a:cubicBezTo>
                    <a:pt x="66439" y="3849"/>
                    <a:pt x="3849" y="44113"/>
                    <a:pt x="3849" y="93654"/>
                  </a:cubicBezTo>
                  <a:cubicBezTo>
                    <a:pt x="3849" y="143194"/>
                    <a:pt x="66439" y="183458"/>
                    <a:pt x="143425" y="183458"/>
                  </a:cubicBezTo>
                  <a:cubicBezTo>
                    <a:pt x="184844" y="183458"/>
                    <a:pt x="223914" y="171679"/>
                    <a:pt x="250590" y="151124"/>
                  </a:cubicBezTo>
                  <a:cubicBezTo>
                    <a:pt x="250971" y="150824"/>
                    <a:pt x="251456" y="150685"/>
                    <a:pt x="251937" y="150739"/>
                  </a:cubicBezTo>
                  <a:cubicBezTo>
                    <a:pt x="268008" y="152324"/>
                    <a:pt x="284213" y="151988"/>
                    <a:pt x="300207" y="149738"/>
                  </a:cubicBezTo>
                  <a:cubicBezTo>
                    <a:pt x="288937" y="147297"/>
                    <a:pt x="278551" y="141812"/>
                    <a:pt x="270183" y="133879"/>
                  </a:cubicBezTo>
                  <a:cubicBezTo>
                    <a:pt x="269571" y="133171"/>
                    <a:pt x="269571" y="132123"/>
                    <a:pt x="270183" y="131415"/>
                  </a:cubicBezTo>
                  <a:cubicBezTo>
                    <a:pt x="278416" y="120533"/>
                    <a:pt x="282951" y="107299"/>
                    <a:pt x="283116" y="93654"/>
                  </a:cubicBezTo>
                  <a:cubicBezTo>
                    <a:pt x="282962" y="44113"/>
                    <a:pt x="220373" y="3849"/>
                    <a:pt x="143425" y="3849"/>
                  </a:cubicBezTo>
                  <a:close/>
                </a:path>
              </a:pathLst>
            </a:custGeom>
            <a:solidFill>
              <a:srgbClr val="D1D3D4"/>
            </a:solidFill>
            <a:ln w="3834"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559226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073506-2ACC-4FAB-8FE3-EEEDFB6659DF}"/>
              </a:ext>
            </a:extLst>
          </p:cNvPr>
          <p:cNvSpPr>
            <a:spLocks noGrp="1"/>
          </p:cNvSpPr>
          <p:nvPr>
            <p:ph type="title"/>
          </p:nvPr>
        </p:nvSpPr>
        <p:spPr/>
        <p:txBody>
          <a:bodyPr/>
          <a:lstStyle/>
          <a:p>
            <a:r>
              <a:rPr lang="zh-CN" altLang="en-US" dirty="0"/>
              <a:t>注重和建立共同点</a:t>
            </a:r>
          </a:p>
        </p:txBody>
      </p:sp>
      <p:sp>
        <p:nvSpPr>
          <p:cNvPr id="4" name="文本框 5_1">
            <a:extLst>
              <a:ext uri="{FF2B5EF4-FFF2-40B4-BE49-F238E27FC236}">
                <a16:creationId xmlns:a16="http://schemas.microsoft.com/office/drawing/2014/main" id="{69912F59-E49D-4D67-BD8F-92C97CD53D50}"/>
              </a:ext>
            </a:extLst>
          </p:cNvPr>
          <p:cNvSpPr txBox="1"/>
          <p:nvPr/>
        </p:nvSpPr>
        <p:spPr>
          <a:xfrm>
            <a:off x="6126528" y="1672404"/>
            <a:ext cx="4556038" cy="36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30000"/>
              </a:lnSpc>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zh-CN" altLang="en-US" sz="2000" dirty="0">
                <a:latin typeface="+mn-ea"/>
                <a:ea typeface="+mn-ea"/>
              </a:rPr>
              <a:t>共同点定义</a:t>
            </a:r>
          </a:p>
        </p:txBody>
      </p:sp>
      <p:sp>
        <p:nvSpPr>
          <p:cNvPr id="5" name="文本框 7">
            <a:extLst>
              <a:ext uri="{FF2B5EF4-FFF2-40B4-BE49-F238E27FC236}">
                <a16:creationId xmlns:a16="http://schemas.microsoft.com/office/drawing/2014/main" id="{671CA40C-B06D-4AFD-BEAE-403328C39117}"/>
              </a:ext>
            </a:extLst>
          </p:cNvPr>
          <p:cNvSpPr txBox="1"/>
          <p:nvPr/>
        </p:nvSpPr>
        <p:spPr>
          <a:xfrm>
            <a:off x="6126528" y="2028840"/>
            <a:ext cx="5195039" cy="1064074"/>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zh-CN" altLang="en-US" sz="1600" dirty="0">
                <a:solidFill>
                  <a:schemeClr val="tx1">
                    <a:lumMod val="75000"/>
                    <a:lumOff val="25000"/>
                  </a:schemeClr>
                </a:solidFill>
                <a:latin typeface="+mn-ea"/>
              </a:rPr>
              <a:t>根据你与他人之间所明确和建立起来的一致之处和共同兴趣来营造一个积极的且能产生共力的氛围，对前方的道路产生热情。</a:t>
            </a:r>
          </a:p>
        </p:txBody>
      </p:sp>
      <p:sp>
        <p:nvSpPr>
          <p:cNvPr id="27" name="矩形: 圆角 26">
            <a:extLst>
              <a:ext uri="{FF2B5EF4-FFF2-40B4-BE49-F238E27FC236}">
                <a16:creationId xmlns:a16="http://schemas.microsoft.com/office/drawing/2014/main" id="{2F7C8D9F-0B73-49BA-91B6-B411EAED9072}"/>
              </a:ext>
            </a:extLst>
          </p:cNvPr>
          <p:cNvSpPr/>
          <p:nvPr/>
        </p:nvSpPr>
        <p:spPr>
          <a:xfrm>
            <a:off x="6380228" y="3691808"/>
            <a:ext cx="4910072" cy="549754"/>
          </a:xfrm>
          <a:prstGeom prst="roundRect">
            <a:avLst>
              <a:gd name="adj" fmla="val 50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a:endParaRPr lang="zh-CN" altLang="en-US" sz="2000" b="1"/>
          </a:p>
        </p:txBody>
      </p:sp>
      <p:sp>
        <p:nvSpPr>
          <p:cNvPr id="7" name="文本框 8">
            <a:extLst>
              <a:ext uri="{FF2B5EF4-FFF2-40B4-BE49-F238E27FC236}">
                <a16:creationId xmlns:a16="http://schemas.microsoft.com/office/drawing/2014/main" id="{E0B33409-856A-4274-A7E7-7D23A0F3EB33}"/>
              </a:ext>
            </a:extLst>
          </p:cNvPr>
          <p:cNvSpPr txBox="1"/>
          <p:nvPr/>
        </p:nvSpPr>
        <p:spPr>
          <a:xfrm>
            <a:off x="7048554" y="3769319"/>
            <a:ext cx="3911546" cy="325410"/>
          </a:xfrm>
          <a:prstGeom prst="rect">
            <a:avLst/>
          </a:prstGeom>
          <a:noFill/>
          <a:ln>
            <a:noFill/>
            <a:prstDash val="sysDot"/>
          </a:ln>
        </p:spPr>
        <p:txBody>
          <a:bodyPr wrap="square" lIns="0" tIns="0" rIns="0" bIns="0" rtlCol="0">
            <a:spAutoFit/>
          </a:bodyPr>
          <a:lstStyle>
            <a:defPPr>
              <a:defRPr lang="zh-CN"/>
            </a:defPPr>
            <a:lvl1pPr marR="0" lvl="0" indent="0" algn="just" fontAlgn="auto">
              <a:lnSpc>
                <a:spcPct val="150000"/>
              </a:lnSpc>
              <a:spcBef>
                <a:spcPts val="0"/>
              </a:spcBef>
              <a:spcAft>
                <a:spcPts val="0"/>
              </a:spcAft>
              <a:buClrTx/>
              <a:buSzTx/>
              <a:buFontTx/>
              <a:buNone/>
              <a:tabLst/>
              <a:defRPr kumimoji="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尽量要求一致，偏重对方关心的事情</a:t>
            </a:r>
          </a:p>
        </p:txBody>
      </p:sp>
      <p:grpSp>
        <p:nvGrpSpPr>
          <p:cNvPr id="18" name="组合 17">
            <a:extLst>
              <a:ext uri="{FF2B5EF4-FFF2-40B4-BE49-F238E27FC236}">
                <a16:creationId xmlns:a16="http://schemas.microsoft.com/office/drawing/2014/main" id="{0E264420-7CBB-4466-908E-3D5D130DEB35}"/>
              </a:ext>
            </a:extLst>
          </p:cNvPr>
          <p:cNvGrpSpPr/>
          <p:nvPr/>
        </p:nvGrpSpPr>
        <p:grpSpPr>
          <a:xfrm>
            <a:off x="6126528" y="3606286"/>
            <a:ext cx="720802" cy="720799"/>
            <a:chOff x="10383138" y="448126"/>
            <a:chExt cx="139259" cy="252216"/>
          </a:xfrm>
        </p:grpSpPr>
        <p:sp>
          <p:nvSpPr>
            <p:cNvPr id="20" name="矩形: 圆角 19">
              <a:extLst>
                <a:ext uri="{FF2B5EF4-FFF2-40B4-BE49-F238E27FC236}">
                  <a16:creationId xmlns:a16="http://schemas.microsoft.com/office/drawing/2014/main" id="{2B0AF7D4-05E8-4C8C-B884-CF312237AFDE}"/>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1" name="Rounded Rectangle 5_1">
              <a:extLst>
                <a:ext uri="{FF2B5EF4-FFF2-40B4-BE49-F238E27FC236}">
                  <a16:creationId xmlns:a16="http://schemas.microsoft.com/office/drawing/2014/main" id="{965C63B5-78D9-4A5D-86AA-29CE18A9F08A}"/>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grpSp>
        <p:nvGrpSpPr>
          <p:cNvPr id="19" name="组合 18">
            <a:extLst>
              <a:ext uri="{FF2B5EF4-FFF2-40B4-BE49-F238E27FC236}">
                <a16:creationId xmlns:a16="http://schemas.microsoft.com/office/drawing/2014/main" id="{8C9FB3D8-01B9-4D0C-9E51-2D89A23DD3E1}"/>
              </a:ext>
            </a:extLst>
          </p:cNvPr>
          <p:cNvGrpSpPr/>
          <p:nvPr/>
        </p:nvGrpSpPr>
        <p:grpSpPr>
          <a:xfrm>
            <a:off x="6338117" y="3830587"/>
            <a:ext cx="297609" cy="297607"/>
            <a:chOff x="6338117" y="3817887"/>
            <a:chExt cx="297609" cy="297607"/>
          </a:xfrm>
        </p:grpSpPr>
        <p:sp>
          <p:nvSpPr>
            <p:cNvPr id="8" name="任意多边形: 形状 7">
              <a:extLst>
                <a:ext uri="{FF2B5EF4-FFF2-40B4-BE49-F238E27FC236}">
                  <a16:creationId xmlns:a16="http://schemas.microsoft.com/office/drawing/2014/main" id="{5E8C22B5-BB3E-4C17-B28E-096A15109FB9}"/>
                </a:ext>
              </a:extLst>
            </p:cNvPr>
            <p:cNvSpPr/>
            <p:nvPr/>
          </p:nvSpPr>
          <p:spPr>
            <a:xfrm>
              <a:off x="6359387" y="3817887"/>
              <a:ext cx="276339" cy="276337"/>
            </a:xfrm>
            <a:custGeom>
              <a:avLst/>
              <a:gdLst>
                <a:gd name="connsiteX0" fmla="*/ 92765 w 276339"/>
                <a:gd name="connsiteY0" fmla="*/ 265709 h 276337"/>
                <a:gd name="connsiteX1" fmla="*/ 103393 w 276339"/>
                <a:gd name="connsiteY1" fmla="*/ 276338 h 276337"/>
                <a:gd name="connsiteX2" fmla="*/ 244454 w 276339"/>
                <a:gd name="connsiteY2" fmla="*/ 276338 h 276337"/>
                <a:gd name="connsiteX3" fmla="*/ 276339 w 276339"/>
                <a:gd name="connsiteY3" fmla="*/ 244453 h 276337"/>
                <a:gd name="connsiteX4" fmla="*/ 276339 w 276339"/>
                <a:gd name="connsiteY4" fmla="*/ 31885 h 276337"/>
                <a:gd name="connsiteX5" fmla="*/ 244454 w 276339"/>
                <a:gd name="connsiteY5" fmla="*/ 0 h 276337"/>
                <a:gd name="connsiteX6" fmla="*/ 31885 w 276339"/>
                <a:gd name="connsiteY6" fmla="*/ 0 h 276337"/>
                <a:gd name="connsiteX7" fmla="*/ 0 w 276339"/>
                <a:gd name="connsiteY7" fmla="*/ 31885 h 276337"/>
                <a:gd name="connsiteX8" fmla="*/ 0 w 276339"/>
                <a:gd name="connsiteY8" fmla="*/ 172945 h 276337"/>
                <a:gd name="connsiteX9" fmla="*/ 10628 w 276339"/>
                <a:gd name="connsiteY9" fmla="*/ 183573 h 276337"/>
                <a:gd name="connsiteX10" fmla="*/ 21257 w 276339"/>
                <a:gd name="connsiteY10" fmla="*/ 172945 h 276337"/>
                <a:gd name="connsiteX11" fmla="*/ 21257 w 276339"/>
                <a:gd name="connsiteY11" fmla="*/ 31885 h 276337"/>
                <a:gd name="connsiteX12" fmla="*/ 31885 w 276339"/>
                <a:gd name="connsiteY12" fmla="*/ 21257 h 276337"/>
                <a:gd name="connsiteX13" fmla="*/ 244454 w 276339"/>
                <a:gd name="connsiteY13" fmla="*/ 21257 h 276337"/>
                <a:gd name="connsiteX14" fmla="*/ 255083 w 276339"/>
                <a:gd name="connsiteY14" fmla="*/ 31885 h 276337"/>
                <a:gd name="connsiteX15" fmla="*/ 255083 w 276339"/>
                <a:gd name="connsiteY15" fmla="*/ 244453 h 276337"/>
                <a:gd name="connsiteX16" fmla="*/ 244454 w 276339"/>
                <a:gd name="connsiteY16" fmla="*/ 255081 h 276337"/>
                <a:gd name="connsiteX17" fmla="*/ 103393 w 276339"/>
                <a:gd name="connsiteY17" fmla="*/ 255081 h 276337"/>
                <a:gd name="connsiteX18" fmla="*/ 92765 w 276339"/>
                <a:gd name="connsiteY18" fmla="*/ 265709 h 276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6339" h="276337">
                  <a:moveTo>
                    <a:pt x="92765" y="265709"/>
                  </a:moveTo>
                  <a:cubicBezTo>
                    <a:pt x="92765" y="271578"/>
                    <a:pt x="97524" y="276338"/>
                    <a:pt x="103393" y="276338"/>
                  </a:cubicBezTo>
                  <a:lnTo>
                    <a:pt x="244454" y="276338"/>
                  </a:lnTo>
                  <a:cubicBezTo>
                    <a:pt x="262063" y="276338"/>
                    <a:pt x="276339" y="262062"/>
                    <a:pt x="276339" y="244453"/>
                  </a:cubicBezTo>
                  <a:lnTo>
                    <a:pt x="276339" y="31885"/>
                  </a:lnTo>
                  <a:cubicBezTo>
                    <a:pt x="276339" y="14275"/>
                    <a:pt x="262063" y="0"/>
                    <a:pt x="244454" y="0"/>
                  </a:cubicBezTo>
                  <a:lnTo>
                    <a:pt x="31885" y="0"/>
                  </a:lnTo>
                  <a:cubicBezTo>
                    <a:pt x="14275" y="0"/>
                    <a:pt x="0" y="14275"/>
                    <a:pt x="0" y="31885"/>
                  </a:cubicBezTo>
                  <a:lnTo>
                    <a:pt x="0" y="172945"/>
                  </a:lnTo>
                  <a:cubicBezTo>
                    <a:pt x="0" y="178815"/>
                    <a:pt x="4759" y="183573"/>
                    <a:pt x="10628" y="183573"/>
                  </a:cubicBezTo>
                  <a:cubicBezTo>
                    <a:pt x="16498" y="183573"/>
                    <a:pt x="21257" y="178815"/>
                    <a:pt x="21257" y="172945"/>
                  </a:cubicBezTo>
                  <a:lnTo>
                    <a:pt x="21257" y="31885"/>
                  </a:lnTo>
                  <a:cubicBezTo>
                    <a:pt x="21257" y="26015"/>
                    <a:pt x="26015" y="21257"/>
                    <a:pt x="31885" y="21257"/>
                  </a:cubicBezTo>
                  <a:lnTo>
                    <a:pt x="244454" y="21257"/>
                  </a:lnTo>
                  <a:cubicBezTo>
                    <a:pt x="250323" y="21257"/>
                    <a:pt x="255083" y="26015"/>
                    <a:pt x="255083" y="31885"/>
                  </a:cubicBezTo>
                  <a:lnTo>
                    <a:pt x="255083" y="244453"/>
                  </a:lnTo>
                  <a:cubicBezTo>
                    <a:pt x="255083" y="250322"/>
                    <a:pt x="250323" y="255081"/>
                    <a:pt x="244454" y="255081"/>
                  </a:cubicBezTo>
                  <a:lnTo>
                    <a:pt x="103393" y="255081"/>
                  </a:lnTo>
                  <a:cubicBezTo>
                    <a:pt x="97524" y="255081"/>
                    <a:pt x="92765" y="259840"/>
                    <a:pt x="92765" y="265709"/>
                  </a:cubicBezTo>
                  <a:close/>
                </a:path>
              </a:pathLst>
            </a:custGeom>
            <a:solidFill>
              <a:schemeClr val="bg1"/>
            </a:solidFill>
            <a:ln w="20836"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14F8DB66-E2AE-4636-81EC-DD23585AE67C}"/>
                </a:ext>
              </a:extLst>
            </p:cNvPr>
            <p:cNvSpPr/>
            <p:nvPr/>
          </p:nvSpPr>
          <p:spPr>
            <a:xfrm>
              <a:off x="6338117" y="3902914"/>
              <a:ext cx="212582" cy="212580"/>
            </a:xfrm>
            <a:custGeom>
              <a:avLst/>
              <a:gdLst>
                <a:gd name="connsiteX0" fmla="*/ 212582 w 212582"/>
                <a:gd name="connsiteY0" fmla="*/ 10628 h 212580"/>
                <a:gd name="connsiteX1" fmla="*/ 201954 w 212582"/>
                <a:gd name="connsiteY1" fmla="*/ 0 h 212580"/>
                <a:gd name="connsiteX2" fmla="*/ 95669 w 212582"/>
                <a:gd name="connsiteY2" fmla="*/ 0 h 212580"/>
                <a:gd name="connsiteX3" fmla="*/ 85041 w 212582"/>
                <a:gd name="connsiteY3" fmla="*/ 10628 h 212580"/>
                <a:gd name="connsiteX4" fmla="*/ 95669 w 212582"/>
                <a:gd name="connsiteY4" fmla="*/ 21257 h 212580"/>
                <a:gd name="connsiteX5" fmla="*/ 176297 w 212582"/>
                <a:gd name="connsiteY5" fmla="*/ 21257 h 212580"/>
                <a:gd name="connsiteX6" fmla="*/ 3117 w 212582"/>
                <a:gd name="connsiteY6" fmla="*/ 194414 h 212580"/>
                <a:gd name="connsiteX7" fmla="*/ 3117 w 212582"/>
                <a:gd name="connsiteY7" fmla="*/ 209464 h 212580"/>
                <a:gd name="connsiteX8" fmla="*/ 18167 w 212582"/>
                <a:gd name="connsiteY8" fmla="*/ 209464 h 212580"/>
                <a:gd name="connsiteX9" fmla="*/ 191325 w 212582"/>
                <a:gd name="connsiteY9" fmla="*/ 36285 h 212580"/>
                <a:gd name="connsiteX10" fmla="*/ 191325 w 212582"/>
                <a:gd name="connsiteY10" fmla="*/ 116912 h 212580"/>
                <a:gd name="connsiteX11" fmla="*/ 201954 w 212582"/>
                <a:gd name="connsiteY11" fmla="*/ 127541 h 212580"/>
                <a:gd name="connsiteX12" fmla="*/ 212582 w 212582"/>
                <a:gd name="connsiteY12" fmla="*/ 116912 h 212580"/>
                <a:gd name="connsiteX13" fmla="*/ 212582 w 212582"/>
                <a:gd name="connsiteY13" fmla="*/ 10628 h 21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2582" h="212580">
                  <a:moveTo>
                    <a:pt x="212582" y="10628"/>
                  </a:moveTo>
                  <a:cubicBezTo>
                    <a:pt x="212582" y="4759"/>
                    <a:pt x="207823" y="0"/>
                    <a:pt x="201954" y="0"/>
                  </a:cubicBezTo>
                  <a:lnTo>
                    <a:pt x="95669" y="0"/>
                  </a:lnTo>
                  <a:cubicBezTo>
                    <a:pt x="89799" y="0"/>
                    <a:pt x="85041" y="4759"/>
                    <a:pt x="85041" y="10628"/>
                  </a:cubicBezTo>
                  <a:cubicBezTo>
                    <a:pt x="85041" y="16498"/>
                    <a:pt x="89799" y="21257"/>
                    <a:pt x="95669" y="21257"/>
                  </a:cubicBezTo>
                  <a:lnTo>
                    <a:pt x="176297" y="21257"/>
                  </a:lnTo>
                  <a:lnTo>
                    <a:pt x="3117" y="194414"/>
                  </a:lnTo>
                  <a:cubicBezTo>
                    <a:pt x="-1039" y="198570"/>
                    <a:pt x="-1039" y="205308"/>
                    <a:pt x="3117" y="209464"/>
                  </a:cubicBezTo>
                  <a:cubicBezTo>
                    <a:pt x="7273" y="213620"/>
                    <a:pt x="14011" y="213620"/>
                    <a:pt x="18167" y="209464"/>
                  </a:cubicBezTo>
                  <a:lnTo>
                    <a:pt x="191325" y="36285"/>
                  </a:lnTo>
                  <a:lnTo>
                    <a:pt x="191325" y="116912"/>
                  </a:lnTo>
                  <a:cubicBezTo>
                    <a:pt x="191325" y="122781"/>
                    <a:pt x="196085" y="127541"/>
                    <a:pt x="201954" y="127541"/>
                  </a:cubicBezTo>
                  <a:cubicBezTo>
                    <a:pt x="207823" y="127541"/>
                    <a:pt x="212582" y="122781"/>
                    <a:pt x="212582" y="116912"/>
                  </a:cubicBezTo>
                  <a:lnTo>
                    <a:pt x="212582" y="10628"/>
                  </a:lnTo>
                  <a:close/>
                </a:path>
              </a:pathLst>
            </a:custGeom>
            <a:solidFill>
              <a:schemeClr val="bg1"/>
            </a:solidFill>
            <a:ln w="20836" cap="flat">
              <a:noFill/>
              <a:prstDash val="solid"/>
              <a:miter/>
            </a:ln>
          </p:spPr>
          <p:txBody>
            <a:bodyPr rtlCol="0" anchor="ctr"/>
            <a:lstStyle/>
            <a:p>
              <a:endParaRPr lang="zh-CN" altLang="en-US"/>
            </a:p>
          </p:txBody>
        </p:sp>
      </p:grpSp>
      <p:sp>
        <p:nvSpPr>
          <p:cNvPr id="28" name="矩形: 圆角 27">
            <a:extLst>
              <a:ext uri="{FF2B5EF4-FFF2-40B4-BE49-F238E27FC236}">
                <a16:creationId xmlns:a16="http://schemas.microsoft.com/office/drawing/2014/main" id="{54C92B14-B9F5-4919-BF03-D07F7C0C6C8E}"/>
              </a:ext>
            </a:extLst>
          </p:cNvPr>
          <p:cNvSpPr/>
          <p:nvPr/>
        </p:nvSpPr>
        <p:spPr>
          <a:xfrm>
            <a:off x="6380228" y="4668905"/>
            <a:ext cx="4910072" cy="549754"/>
          </a:xfrm>
          <a:prstGeom prst="roundRect">
            <a:avLst>
              <a:gd name="adj" fmla="val 50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a:endParaRPr lang="zh-CN" altLang="en-US" sz="2000" b="1"/>
          </a:p>
        </p:txBody>
      </p:sp>
      <p:sp>
        <p:nvSpPr>
          <p:cNvPr id="29" name="文本框 8">
            <a:extLst>
              <a:ext uri="{FF2B5EF4-FFF2-40B4-BE49-F238E27FC236}">
                <a16:creationId xmlns:a16="http://schemas.microsoft.com/office/drawing/2014/main" id="{22B1D981-9F49-468C-9D8D-533FF4076D28}"/>
              </a:ext>
            </a:extLst>
          </p:cNvPr>
          <p:cNvSpPr txBox="1"/>
          <p:nvPr/>
        </p:nvSpPr>
        <p:spPr>
          <a:xfrm>
            <a:off x="7048554" y="4746416"/>
            <a:ext cx="3442410" cy="325410"/>
          </a:xfrm>
          <a:prstGeom prst="rect">
            <a:avLst/>
          </a:prstGeom>
          <a:noFill/>
          <a:ln>
            <a:noFill/>
            <a:prstDash val="sysDot"/>
          </a:ln>
        </p:spPr>
        <p:txBody>
          <a:bodyPr wrap="square" lIns="0" tIns="0" rIns="0" bIns="0" rtlCol="0">
            <a:spAutoFit/>
          </a:bodyPr>
          <a:lstStyle>
            <a:defPPr>
              <a:defRPr lang="zh-CN"/>
            </a:defPPr>
            <a:lvl1pPr marR="0" lvl="0" indent="0" algn="just" fontAlgn="auto">
              <a:lnSpc>
                <a:spcPct val="150000"/>
              </a:lnSpc>
              <a:spcBef>
                <a:spcPts val="0"/>
              </a:spcBef>
              <a:spcAft>
                <a:spcPts val="0"/>
              </a:spcAft>
              <a:buClrTx/>
              <a:buSzTx/>
              <a:buFontTx/>
              <a:buNone/>
              <a:tabLst/>
              <a:defRPr kumimoji="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尽可能改变不愉快的气氛</a:t>
            </a:r>
          </a:p>
        </p:txBody>
      </p:sp>
      <p:grpSp>
        <p:nvGrpSpPr>
          <p:cNvPr id="31" name="组合 30">
            <a:extLst>
              <a:ext uri="{FF2B5EF4-FFF2-40B4-BE49-F238E27FC236}">
                <a16:creationId xmlns:a16="http://schemas.microsoft.com/office/drawing/2014/main" id="{06F21676-2BB9-4D3C-B428-98F096718337}"/>
              </a:ext>
            </a:extLst>
          </p:cNvPr>
          <p:cNvGrpSpPr/>
          <p:nvPr/>
        </p:nvGrpSpPr>
        <p:grpSpPr>
          <a:xfrm>
            <a:off x="6126528" y="4583383"/>
            <a:ext cx="720802" cy="720799"/>
            <a:chOff x="10383138" y="448126"/>
            <a:chExt cx="139259" cy="252216"/>
          </a:xfrm>
        </p:grpSpPr>
        <p:sp>
          <p:nvSpPr>
            <p:cNvPr id="33" name="矩形: 圆角 32">
              <a:extLst>
                <a:ext uri="{FF2B5EF4-FFF2-40B4-BE49-F238E27FC236}">
                  <a16:creationId xmlns:a16="http://schemas.microsoft.com/office/drawing/2014/main" id="{2207F008-505B-4CBB-BE82-724D4EFD2F02}"/>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34" name="Rounded Rectangle 5_1">
              <a:extLst>
                <a:ext uri="{FF2B5EF4-FFF2-40B4-BE49-F238E27FC236}">
                  <a16:creationId xmlns:a16="http://schemas.microsoft.com/office/drawing/2014/main" id="{F20E3A32-B5F5-4D64-B012-2AFE00C20CE3}"/>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grpSp>
        <p:nvGrpSpPr>
          <p:cNvPr id="17" name="组合 16">
            <a:extLst>
              <a:ext uri="{FF2B5EF4-FFF2-40B4-BE49-F238E27FC236}">
                <a16:creationId xmlns:a16="http://schemas.microsoft.com/office/drawing/2014/main" id="{DF420560-DE26-45E4-8EE2-91450317A851}"/>
              </a:ext>
            </a:extLst>
          </p:cNvPr>
          <p:cNvGrpSpPr/>
          <p:nvPr/>
        </p:nvGrpSpPr>
        <p:grpSpPr>
          <a:xfrm>
            <a:off x="6342274" y="4828941"/>
            <a:ext cx="340128" cy="255081"/>
            <a:chOff x="6316874" y="4816241"/>
            <a:chExt cx="340128" cy="255081"/>
          </a:xfrm>
        </p:grpSpPr>
        <p:sp>
          <p:nvSpPr>
            <p:cNvPr id="15" name="任意多边形: 形状 14">
              <a:extLst>
                <a:ext uri="{FF2B5EF4-FFF2-40B4-BE49-F238E27FC236}">
                  <a16:creationId xmlns:a16="http://schemas.microsoft.com/office/drawing/2014/main" id="{FC32B669-51A7-4C36-B687-08C679E1E20B}"/>
                </a:ext>
              </a:extLst>
            </p:cNvPr>
            <p:cNvSpPr/>
            <p:nvPr/>
          </p:nvSpPr>
          <p:spPr>
            <a:xfrm>
              <a:off x="6316874" y="4816241"/>
              <a:ext cx="233825" cy="255081"/>
            </a:xfrm>
            <a:custGeom>
              <a:avLst/>
              <a:gdLst>
                <a:gd name="connsiteX0" fmla="*/ 212569 w 233825"/>
                <a:gd name="connsiteY0" fmla="*/ 223196 h 255081"/>
                <a:gd name="connsiteX1" fmla="*/ 201940 w 233825"/>
                <a:gd name="connsiteY1" fmla="*/ 233824 h 255081"/>
                <a:gd name="connsiteX2" fmla="*/ 31885 w 233825"/>
                <a:gd name="connsiteY2" fmla="*/ 233824 h 255081"/>
                <a:gd name="connsiteX3" fmla="*/ 21257 w 233825"/>
                <a:gd name="connsiteY3" fmla="*/ 223196 h 255081"/>
                <a:gd name="connsiteX4" fmla="*/ 21257 w 233825"/>
                <a:gd name="connsiteY4" fmla="*/ 31885 h 255081"/>
                <a:gd name="connsiteX5" fmla="*/ 31885 w 233825"/>
                <a:gd name="connsiteY5" fmla="*/ 21257 h 255081"/>
                <a:gd name="connsiteX6" fmla="*/ 201940 w 233825"/>
                <a:gd name="connsiteY6" fmla="*/ 21257 h 255081"/>
                <a:gd name="connsiteX7" fmla="*/ 212569 w 233825"/>
                <a:gd name="connsiteY7" fmla="*/ 31885 h 255081"/>
                <a:gd name="connsiteX8" fmla="*/ 212569 w 233825"/>
                <a:gd name="connsiteY8" fmla="*/ 74399 h 255081"/>
                <a:gd name="connsiteX9" fmla="*/ 223197 w 233825"/>
                <a:gd name="connsiteY9" fmla="*/ 85027 h 255081"/>
                <a:gd name="connsiteX10" fmla="*/ 233826 w 233825"/>
                <a:gd name="connsiteY10" fmla="*/ 74399 h 255081"/>
                <a:gd name="connsiteX11" fmla="*/ 233826 w 233825"/>
                <a:gd name="connsiteY11" fmla="*/ 31885 h 255081"/>
                <a:gd name="connsiteX12" fmla="*/ 201940 w 233825"/>
                <a:gd name="connsiteY12" fmla="*/ 0 h 255081"/>
                <a:gd name="connsiteX13" fmla="*/ 31885 w 233825"/>
                <a:gd name="connsiteY13" fmla="*/ 0 h 255081"/>
                <a:gd name="connsiteX14" fmla="*/ 0 w 233825"/>
                <a:gd name="connsiteY14" fmla="*/ 31885 h 255081"/>
                <a:gd name="connsiteX15" fmla="*/ 0 w 233825"/>
                <a:gd name="connsiteY15" fmla="*/ 223196 h 255081"/>
                <a:gd name="connsiteX16" fmla="*/ 31885 w 233825"/>
                <a:gd name="connsiteY16" fmla="*/ 255081 h 255081"/>
                <a:gd name="connsiteX17" fmla="*/ 201940 w 233825"/>
                <a:gd name="connsiteY17" fmla="*/ 255081 h 255081"/>
                <a:gd name="connsiteX18" fmla="*/ 233826 w 233825"/>
                <a:gd name="connsiteY18" fmla="*/ 223196 h 255081"/>
                <a:gd name="connsiteX19" fmla="*/ 233826 w 233825"/>
                <a:gd name="connsiteY19" fmla="*/ 180682 h 255081"/>
                <a:gd name="connsiteX20" fmla="*/ 223197 w 233825"/>
                <a:gd name="connsiteY20" fmla="*/ 170054 h 255081"/>
                <a:gd name="connsiteX21" fmla="*/ 212569 w 233825"/>
                <a:gd name="connsiteY21" fmla="*/ 180682 h 255081"/>
                <a:gd name="connsiteX22" fmla="*/ 212569 w 233825"/>
                <a:gd name="connsiteY22" fmla="*/ 223196 h 255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3825" h="255081">
                  <a:moveTo>
                    <a:pt x="212569" y="223196"/>
                  </a:moveTo>
                  <a:cubicBezTo>
                    <a:pt x="212569" y="229065"/>
                    <a:pt x="207810" y="233824"/>
                    <a:pt x="201940" y="233824"/>
                  </a:cubicBezTo>
                  <a:lnTo>
                    <a:pt x="31885" y="233824"/>
                  </a:lnTo>
                  <a:cubicBezTo>
                    <a:pt x="26015" y="233824"/>
                    <a:pt x="21257" y="229065"/>
                    <a:pt x="21257" y="223196"/>
                  </a:cubicBezTo>
                  <a:lnTo>
                    <a:pt x="21257" y="31885"/>
                  </a:lnTo>
                  <a:cubicBezTo>
                    <a:pt x="21257" y="26015"/>
                    <a:pt x="26015" y="21257"/>
                    <a:pt x="31885" y="21257"/>
                  </a:cubicBezTo>
                  <a:lnTo>
                    <a:pt x="201940" y="21257"/>
                  </a:lnTo>
                  <a:cubicBezTo>
                    <a:pt x="207810" y="21257"/>
                    <a:pt x="212569" y="26015"/>
                    <a:pt x="212569" y="31885"/>
                  </a:cubicBezTo>
                  <a:lnTo>
                    <a:pt x="212569" y="74399"/>
                  </a:lnTo>
                  <a:cubicBezTo>
                    <a:pt x="212569" y="80268"/>
                    <a:pt x="217328" y="85027"/>
                    <a:pt x="223197" y="85027"/>
                  </a:cubicBezTo>
                  <a:cubicBezTo>
                    <a:pt x="229066" y="85027"/>
                    <a:pt x="233826" y="80268"/>
                    <a:pt x="233826" y="74399"/>
                  </a:cubicBezTo>
                  <a:lnTo>
                    <a:pt x="233826" y="31885"/>
                  </a:lnTo>
                  <a:cubicBezTo>
                    <a:pt x="233826" y="14275"/>
                    <a:pt x="219550" y="0"/>
                    <a:pt x="201940" y="0"/>
                  </a:cubicBezTo>
                  <a:lnTo>
                    <a:pt x="31885" y="0"/>
                  </a:lnTo>
                  <a:cubicBezTo>
                    <a:pt x="14276" y="0"/>
                    <a:pt x="0" y="14275"/>
                    <a:pt x="0" y="31885"/>
                  </a:cubicBezTo>
                  <a:lnTo>
                    <a:pt x="0" y="223196"/>
                  </a:lnTo>
                  <a:cubicBezTo>
                    <a:pt x="0" y="240805"/>
                    <a:pt x="14276" y="255081"/>
                    <a:pt x="31885" y="255081"/>
                  </a:cubicBezTo>
                  <a:lnTo>
                    <a:pt x="201940" y="255081"/>
                  </a:lnTo>
                  <a:cubicBezTo>
                    <a:pt x="219550" y="255081"/>
                    <a:pt x="233826" y="240805"/>
                    <a:pt x="233826" y="223196"/>
                  </a:cubicBezTo>
                  <a:lnTo>
                    <a:pt x="233826" y="180682"/>
                  </a:lnTo>
                  <a:cubicBezTo>
                    <a:pt x="233826" y="174813"/>
                    <a:pt x="229066" y="170054"/>
                    <a:pt x="223197" y="170054"/>
                  </a:cubicBezTo>
                  <a:cubicBezTo>
                    <a:pt x="217328" y="170054"/>
                    <a:pt x="212569" y="174813"/>
                    <a:pt x="212569" y="180682"/>
                  </a:cubicBezTo>
                  <a:lnTo>
                    <a:pt x="212569" y="223196"/>
                  </a:lnTo>
                  <a:close/>
                </a:path>
              </a:pathLst>
            </a:custGeom>
            <a:solidFill>
              <a:schemeClr val="bg1"/>
            </a:solidFill>
            <a:ln w="20836"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B944E485-2947-4A95-A07F-F1C6518B3D69}"/>
                </a:ext>
              </a:extLst>
            </p:cNvPr>
            <p:cNvSpPr/>
            <p:nvPr/>
          </p:nvSpPr>
          <p:spPr>
            <a:xfrm>
              <a:off x="6423158" y="4869369"/>
              <a:ext cx="233844" cy="148823"/>
            </a:xfrm>
            <a:custGeom>
              <a:avLst/>
              <a:gdLst>
                <a:gd name="connsiteX0" fmla="*/ 230722 w 233844"/>
                <a:gd name="connsiteY0" fmla="*/ 81937 h 148823"/>
                <a:gd name="connsiteX1" fmla="*/ 230741 w 233844"/>
                <a:gd name="connsiteY1" fmla="*/ 66906 h 148823"/>
                <a:gd name="connsiteX2" fmla="*/ 230722 w 233844"/>
                <a:gd name="connsiteY2" fmla="*/ 66887 h 148823"/>
                <a:gd name="connsiteX3" fmla="*/ 166952 w 233844"/>
                <a:gd name="connsiteY3" fmla="*/ 3117 h 148823"/>
                <a:gd name="connsiteX4" fmla="*/ 151902 w 233844"/>
                <a:gd name="connsiteY4" fmla="*/ 3117 h 148823"/>
                <a:gd name="connsiteX5" fmla="*/ 151902 w 233844"/>
                <a:gd name="connsiteY5" fmla="*/ 18167 h 148823"/>
                <a:gd name="connsiteX6" fmla="*/ 197540 w 233844"/>
                <a:gd name="connsiteY6" fmla="*/ 63784 h 148823"/>
                <a:gd name="connsiteX7" fmla="*/ 10628 w 233844"/>
                <a:gd name="connsiteY7" fmla="*/ 63784 h 148823"/>
                <a:gd name="connsiteX8" fmla="*/ 0 w 233844"/>
                <a:gd name="connsiteY8" fmla="*/ 74412 h 148823"/>
                <a:gd name="connsiteX9" fmla="*/ 10628 w 233844"/>
                <a:gd name="connsiteY9" fmla="*/ 85040 h 148823"/>
                <a:gd name="connsiteX10" fmla="*/ 197540 w 233844"/>
                <a:gd name="connsiteY10" fmla="*/ 85040 h 148823"/>
                <a:gd name="connsiteX11" fmla="*/ 151902 w 233844"/>
                <a:gd name="connsiteY11" fmla="*/ 130657 h 148823"/>
                <a:gd name="connsiteX12" fmla="*/ 151902 w 233844"/>
                <a:gd name="connsiteY12" fmla="*/ 145707 h 148823"/>
                <a:gd name="connsiteX13" fmla="*/ 166952 w 233844"/>
                <a:gd name="connsiteY13" fmla="*/ 145707 h 148823"/>
                <a:gd name="connsiteX14" fmla="*/ 230722 w 233844"/>
                <a:gd name="connsiteY14" fmla="*/ 81937 h 14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3844" h="148823">
                  <a:moveTo>
                    <a:pt x="230722" y="81937"/>
                  </a:moveTo>
                  <a:cubicBezTo>
                    <a:pt x="234878" y="77792"/>
                    <a:pt x="234886" y="71062"/>
                    <a:pt x="230741" y="66906"/>
                  </a:cubicBezTo>
                  <a:cubicBezTo>
                    <a:pt x="230735" y="66900"/>
                    <a:pt x="230728" y="66894"/>
                    <a:pt x="230722" y="66887"/>
                  </a:cubicBezTo>
                  <a:lnTo>
                    <a:pt x="166952" y="3117"/>
                  </a:lnTo>
                  <a:cubicBezTo>
                    <a:pt x="162796" y="-1039"/>
                    <a:pt x="156057" y="-1039"/>
                    <a:pt x="151902" y="3117"/>
                  </a:cubicBezTo>
                  <a:cubicBezTo>
                    <a:pt x="147746" y="7273"/>
                    <a:pt x="147746" y="14011"/>
                    <a:pt x="151902" y="18167"/>
                  </a:cubicBezTo>
                  <a:lnTo>
                    <a:pt x="197540" y="63784"/>
                  </a:lnTo>
                  <a:lnTo>
                    <a:pt x="10628" y="63784"/>
                  </a:lnTo>
                  <a:cubicBezTo>
                    <a:pt x="4759" y="63784"/>
                    <a:pt x="0" y="68542"/>
                    <a:pt x="0" y="74412"/>
                  </a:cubicBezTo>
                  <a:cubicBezTo>
                    <a:pt x="0" y="80282"/>
                    <a:pt x="4759" y="85040"/>
                    <a:pt x="10628" y="85040"/>
                  </a:cubicBezTo>
                  <a:lnTo>
                    <a:pt x="197540" y="85040"/>
                  </a:lnTo>
                  <a:lnTo>
                    <a:pt x="151902" y="130657"/>
                  </a:lnTo>
                  <a:cubicBezTo>
                    <a:pt x="147746" y="134813"/>
                    <a:pt x="147746" y="141552"/>
                    <a:pt x="151902" y="145707"/>
                  </a:cubicBezTo>
                  <a:cubicBezTo>
                    <a:pt x="156057" y="149863"/>
                    <a:pt x="162796" y="149863"/>
                    <a:pt x="166952" y="145707"/>
                  </a:cubicBezTo>
                  <a:lnTo>
                    <a:pt x="230722" y="81937"/>
                  </a:lnTo>
                  <a:close/>
                </a:path>
              </a:pathLst>
            </a:custGeom>
            <a:solidFill>
              <a:schemeClr val="bg1"/>
            </a:solidFill>
            <a:ln w="20836" cap="flat">
              <a:noFill/>
              <a:prstDash val="solid"/>
              <a:miter/>
            </a:ln>
          </p:spPr>
          <p:txBody>
            <a:bodyPr rtlCol="0" anchor="ctr"/>
            <a:lstStyle/>
            <a:p>
              <a:endParaRPr lang="zh-CN" altLang="en-US"/>
            </a:p>
          </p:txBody>
        </p:sp>
      </p:grpSp>
      <p:grpSp>
        <p:nvGrpSpPr>
          <p:cNvPr id="36" name="图形 34">
            <a:extLst>
              <a:ext uri="{FF2B5EF4-FFF2-40B4-BE49-F238E27FC236}">
                <a16:creationId xmlns:a16="http://schemas.microsoft.com/office/drawing/2014/main" id="{9115CEAA-96FB-4EC2-9562-30216A4AA0DC}"/>
              </a:ext>
            </a:extLst>
          </p:cNvPr>
          <p:cNvGrpSpPr/>
          <p:nvPr/>
        </p:nvGrpSpPr>
        <p:grpSpPr>
          <a:xfrm>
            <a:off x="479663" y="1698556"/>
            <a:ext cx="5450868" cy="4369756"/>
            <a:chOff x="479663" y="1698556"/>
            <a:chExt cx="5450868" cy="4369756"/>
          </a:xfrm>
        </p:grpSpPr>
        <p:sp>
          <p:nvSpPr>
            <p:cNvPr id="37" name="任意多边形: 形状 36">
              <a:extLst>
                <a:ext uri="{FF2B5EF4-FFF2-40B4-BE49-F238E27FC236}">
                  <a16:creationId xmlns:a16="http://schemas.microsoft.com/office/drawing/2014/main" id="{B007B716-470F-4FE8-8FA6-9C73CA4FEA22}"/>
                </a:ext>
              </a:extLst>
            </p:cNvPr>
            <p:cNvSpPr/>
            <p:nvPr/>
          </p:nvSpPr>
          <p:spPr>
            <a:xfrm>
              <a:off x="487442" y="4741423"/>
              <a:ext cx="5435389" cy="1319118"/>
            </a:xfrm>
            <a:custGeom>
              <a:avLst/>
              <a:gdLst>
                <a:gd name="connsiteX0" fmla="*/ 0 w 5435389"/>
                <a:gd name="connsiteY0" fmla="*/ 177380 h 1319118"/>
                <a:gd name="connsiteX1" fmla="*/ 0 w 5435389"/>
                <a:gd name="connsiteY1" fmla="*/ 305216 h 1319118"/>
                <a:gd name="connsiteX2" fmla="*/ 76431 w 5435389"/>
                <a:gd name="connsiteY2" fmla="*/ 378773 h 1319118"/>
                <a:gd name="connsiteX3" fmla="*/ 3382915 w 5435389"/>
                <a:gd name="connsiteY3" fmla="*/ 1319110 h 1319118"/>
                <a:gd name="connsiteX4" fmla="*/ 3580756 w 5435389"/>
                <a:gd name="connsiteY4" fmla="*/ 1284108 h 1319118"/>
                <a:gd name="connsiteX5" fmla="*/ 5365216 w 5435389"/>
                <a:gd name="connsiteY5" fmla="*/ 263788 h 1319118"/>
                <a:gd name="connsiteX6" fmla="*/ 5415098 w 5435389"/>
                <a:gd name="connsiteY6" fmla="*/ 196150 h 1319118"/>
                <a:gd name="connsiteX7" fmla="*/ 5435390 w 5435389"/>
                <a:gd name="connsiteY7" fmla="*/ 0 h 131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5389" h="1319118">
                  <a:moveTo>
                    <a:pt x="0" y="177380"/>
                  </a:moveTo>
                  <a:lnTo>
                    <a:pt x="0" y="305216"/>
                  </a:lnTo>
                  <a:cubicBezTo>
                    <a:pt x="0" y="342079"/>
                    <a:pt x="51743" y="371840"/>
                    <a:pt x="76431" y="378773"/>
                  </a:cubicBezTo>
                  <a:cubicBezTo>
                    <a:pt x="101119" y="385706"/>
                    <a:pt x="3257108" y="1322492"/>
                    <a:pt x="3382915" y="1319110"/>
                  </a:cubicBezTo>
                  <a:cubicBezTo>
                    <a:pt x="3508721" y="1315728"/>
                    <a:pt x="3553870" y="1302200"/>
                    <a:pt x="3580756" y="1284108"/>
                  </a:cubicBezTo>
                  <a:cubicBezTo>
                    <a:pt x="3607642" y="1266014"/>
                    <a:pt x="5320067" y="291858"/>
                    <a:pt x="5365216" y="263788"/>
                  </a:cubicBezTo>
                  <a:cubicBezTo>
                    <a:pt x="5410364" y="235718"/>
                    <a:pt x="5413407" y="217963"/>
                    <a:pt x="5415098" y="196150"/>
                  </a:cubicBezTo>
                  <a:cubicBezTo>
                    <a:pt x="5419664" y="135783"/>
                    <a:pt x="5435390" y="0"/>
                    <a:pt x="5435390" y="0"/>
                  </a:cubicBezTo>
                  <a:close/>
                </a:path>
              </a:pathLst>
            </a:custGeom>
            <a:solidFill>
              <a:srgbClr val="FFFFFF"/>
            </a:solidFill>
            <a:ln w="16907"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E7C2391E-4870-4160-92EF-BC55AE5DC610}"/>
                </a:ext>
              </a:extLst>
            </p:cNvPr>
            <p:cNvSpPr/>
            <p:nvPr/>
          </p:nvSpPr>
          <p:spPr>
            <a:xfrm>
              <a:off x="479663" y="4733262"/>
              <a:ext cx="5450868" cy="1335050"/>
            </a:xfrm>
            <a:custGeom>
              <a:avLst/>
              <a:gdLst>
                <a:gd name="connsiteX0" fmla="*/ 3390017 w 5450868"/>
                <a:gd name="connsiteY0" fmla="*/ 1335050 h 1335050"/>
                <a:gd name="connsiteX1" fmla="*/ 145760 w 5450868"/>
                <a:gd name="connsiteY1" fmla="*/ 413313 h 1335050"/>
                <a:gd name="connsiteX2" fmla="*/ 82011 w 5450868"/>
                <a:gd name="connsiteY2" fmla="*/ 394544 h 1335050"/>
                <a:gd name="connsiteX3" fmla="*/ 0 w 5450868"/>
                <a:gd name="connsiteY3" fmla="*/ 313378 h 1335050"/>
                <a:gd name="connsiteX4" fmla="*/ 0 w 5450868"/>
                <a:gd name="connsiteY4" fmla="*/ 185542 h 1335050"/>
                <a:gd name="connsiteX5" fmla="*/ 7440 w 5450868"/>
                <a:gd name="connsiteY5" fmla="*/ 177764 h 1335050"/>
                <a:gd name="connsiteX6" fmla="*/ 5442830 w 5450868"/>
                <a:gd name="connsiteY6" fmla="*/ 45 h 1335050"/>
                <a:gd name="connsiteX7" fmla="*/ 5448918 w 5450868"/>
                <a:gd name="connsiteY7" fmla="*/ 2581 h 1335050"/>
                <a:gd name="connsiteX8" fmla="*/ 5450777 w 5450868"/>
                <a:gd name="connsiteY8" fmla="*/ 8838 h 1335050"/>
                <a:gd name="connsiteX9" fmla="*/ 5430655 w 5450868"/>
                <a:gd name="connsiteY9" fmla="*/ 204481 h 1335050"/>
                <a:gd name="connsiteX10" fmla="*/ 5377222 w 5450868"/>
                <a:gd name="connsiteY10" fmla="*/ 278544 h 1335050"/>
                <a:gd name="connsiteX11" fmla="*/ 4441111 w 5450868"/>
                <a:gd name="connsiteY11" fmla="*/ 813730 h 1335050"/>
                <a:gd name="connsiteX12" fmla="*/ 3592762 w 5450868"/>
                <a:gd name="connsiteY12" fmla="*/ 1298695 h 1335050"/>
                <a:gd name="connsiteX13" fmla="*/ 3390862 w 5450868"/>
                <a:gd name="connsiteY13" fmla="*/ 1335050 h 1335050"/>
                <a:gd name="connsiteX14" fmla="*/ 15557 w 5450868"/>
                <a:gd name="connsiteY14" fmla="*/ 193151 h 1335050"/>
                <a:gd name="connsiteX15" fmla="*/ 15557 w 5450868"/>
                <a:gd name="connsiteY15" fmla="*/ 313378 h 1335050"/>
                <a:gd name="connsiteX16" fmla="*/ 86238 w 5450868"/>
                <a:gd name="connsiteY16" fmla="*/ 379494 h 1335050"/>
                <a:gd name="connsiteX17" fmla="*/ 150156 w 5450868"/>
                <a:gd name="connsiteY17" fmla="*/ 398264 h 1335050"/>
                <a:gd name="connsiteX18" fmla="*/ 3389679 w 5450868"/>
                <a:gd name="connsiteY18" fmla="*/ 1319493 h 1335050"/>
                <a:gd name="connsiteX19" fmla="*/ 3389679 w 5450868"/>
                <a:gd name="connsiteY19" fmla="*/ 1319493 h 1335050"/>
                <a:gd name="connsiteX20" fmla="*/ 3583631 w 5450868"/>
                <a:gd name="connsiteY20" fmla="*/ 1285674 h 1335050"/>
                <a:gd name="connsiteX21" fmla="*/ 4432657 w 5450868"/>
                <a:gd name="connsiteY21" fmla="*/ 800372 h 1335050"/>
                <a:gd name="connsiteX22" fmla="*/ 5368259 w 5450868"/>
                <a:gd name="connsiteY22" fmla="*/ 265355 h 1335050"/>
                <a:gd name="connsiteX23" fmla="*/ 5414422 w 5450868"/>
                <a:gd name="connsiteY23" fmla="*/ 203466 h 1335050"/>
                <a:gd name="connsiteX24" fmla="*/ 5433699 w 5450868"/>
                <a:gd name="connsiteY24" fmla="*/ 15940 h 1335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50868" h="1335050">
                  <a:moveTo>
                    <a:pt x="3390017" y="1335050"/>
                  </a:moveTo>
                  <a:cubicBezTo>
                    <a:pt x="3279598" y="1335050"/>
                    <a:pt x="1311163" y="757929"/>
                    <a:pt x="145760" y="413313"/>
                  </a:cubicBezTo>
                  <a:lnTo>
                    <a:pt x="82011" y="394544"/>
                  </a:lnTo>
                  <a:cubicBezTo>
                    <a:pt x="53434" y="386427"/>
                    <a:pt x="0" y="354299"/>
                    <a:pt x="0" y="313378"/>
                  </a:cubicBezTo>
                  <a:lnTo>
                    <a:pt x="0" y="185542"/>
                  </a:lnTo>
                  <a:cubicBezTo>
                    <a:pt x="-3" y="181382"/>
                    <a:pt x="3277" y="177950"/>
                    <a:pt x="7440" y="177764"/>
                  </a:cubicBezTo>
                  <a:lnTo>
                    <a:pt x="5442830" y="45"/>
                  </a:lnTo>
                  <a:cubicBezTo>
                    <a:pt x="5445163" y="-225"/>
                    <a:pt x="5447463" y="738"/>
                    <a:pt x="5448918" y="2581"/>
                  </a:cubicBezTo>
                  <a:cubicBezTo>
                    <a:pt x="5450439" y="4289"/>
                    <a:pt x="5451132" y="6572"/>
                    <a:pt x="5450777" y="8838"/>
                  </a:cubicBezTo>
                  <a:cubicBezTo>
                    <a:pt x="5450777" y="10191"/>
                    <a:pt x="5435052" y="144114"/>
                    <a:pt x="5430655" y="204481"/>
                  </a:cubicBezTo>
                  <a:cubicBezTo>
                    <a:pt x="5428795" y="229507"/>
                    <a:pt x="5423891" y="249460"/>
                    <a:pt x="5377222" y="278544"/>
                  </a:cubicBezTo>
                  <a:cubicBezTo>
                    <a:pt x="5353886" y="293087"/>
                    <a:pt x="4889890" y="557889"/>
                    <a:pt x="4441111" y="813730"/>
                  </a:cubicBezTo>
                  <a:cubicBezTo>
                    <a:pt x="4030379" y="1048096"/>
                    <a:pt x="3605782" y="1290409"/>
                    <a:pt x="3592762" y="1298695"/>
                  </a:cubicBezTo>
                  <a:cubicBezTo>
                    <a:pt x="3567228" y="1315604"/>
                    <a:pt x="3525124" y="1331330"/>
                    <a:pt x="3390862" y="1335050"/>
                  </a:cubicBezTo>
                  <a:close/>
                  <a:moveTo>
                    <a:pt x="15557" y="193151"/>
                  </a:moveTo>
                  <a:lnTo>
                    <a:pt x="15557" y="313378"/>
                  </a:lnTo>
                  <a:cubicBezTo>
                    <a:pt x="15557" y="343984"/>
                    <a:pt x="60874" y="372223"/>
                    <a:pt x="86238" y="379494"/>
                  </a:cubicBezTo>
                  <a:lnTo>
                    <a:pt x="150156" y="398264"/>
                  </a:lnTo>
                  <a:cubicBezTo>
                    <a:pt x="2130597" y="983502"/>
                    <a:pt x="3310373" y="1319493"/>
                    <a:pt x="3389679" y="1319493"/>
                  </a:cubicBezTo>
                  <a:lnTo>
                    <a:pt x="3389679" y="1319493"/>
                  </a:lnTo>
                  <a:cubicBezTo>
                    <a:pt x="3520051" y="1315773"/>
                    <a:pt x="3559957" y="1301062"/>
                    <a:pt x="3583631" y="1285674"/>
                  </a:cubicBezTo>
                  <a:cubicBezTo>
                    <a:pt x="3596989" y="1277050"/>
                    <a:pt x="4002986" y="1045390"/>
                    <a:pt x="4432657" y="800372"/>
                  </a:cubicBezTo>
                  <a:cubicBezTo>
                    <a:pt x="4881266" y="544362"/>
                    <a:pt x="5345770" y="279728"/>
                    <a:pt x="5368259" y="265355"/>
                  </a:cubicBezTo>
                  <a:cubicBezTo>
                    <a:pt x="5411886" y="238131"/>
                    <a:pt x="5413070" y="222067"/>
                    <a:pt x="5414422" y="203466"/>
                  </a:cubicBezTo>
                  <a:cubicBezTo>
                    <a:pt x="5418142" y="152738"/>
                    <a:pt x="5430148" y="47223"/>
                    <a:pt x="5433699" y="15940"/>
                  </a:cubicBezTo>
                  <a:close/>
                </a:path>
              </a:pathLst>
            </a:custGeom>
            <a:solidFill>
              <a:srgbClr val="D1D3D4"/>
            </a:solidFill>
            <a:ln w="16907"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407D3CD4-47FE-4857-A2EA-2FDEFFC14E9B}"/>
                </a:ext>
              </a:extLst>
            </p:cNvPr>
            <p:cNvSpPr/>
            <p:nvPr/>
          </p:nvSpPr>
          <p:spPr>
            <a:xfrm>
              <a:off x="495127" y="4088004"/>
              <a:ext cx="5426676" cy="1716464"/>
            </a:xfrm>
            <a:custGeom>
              <a:avLst/>
              <a:gdLst>
                <a:gd name="connsiteX0" fmla="*/ 1829025 w 5426676"/>
                <a:gd name="connsiteY0" fmla="*/ 5447 h 1716464"/>
                <a:gd name="connsiteX1" fmla="*/ 25627 w 5426676"/>
                <a:gd name="connsiteY1" fmla="*/ 796474 h 1716464"/>
                <a:gd name="connsiteX2" fmla="*/ 35603 w 5426676"/>
                <a:gd name="connsiteY2" fmla="*/ 868001 h 1716464"/>
                <a:gd name="connsiteX3" fmla="*/ 3322979 w 5426676"/>
                <a:gd name="connsiteY3" fmla="*/ 1707727 h 1716464"/>
                <a:gd name="connsiteX4" fmla="*/ 3547030 w 5426676"/>
                <a:gd name="connsiteY4" fmla="*/ 1679488 h 1716464"/>
                <a:gd name="connsiteX5" fmla="*/ 5405046 w 5426676"/>
                <a:gd name="connsiteY5" fmla="*/ 691804 h 1716464"/>
                <a:gd name="connsiteX6" fmla="*/ 5388137 w 5426676"/>
                <a:gd name="connsiteY6" fmla="*/ 621460 h 1716464"/>
                <a:gd name="connsiteX7" fmla="*/ 1864535 w 5426676"/>
                <a:gd name="connsiteY7" fmla="*/ 713 h 1716464"/>
                <a:gd name="connsiteX8" fmla="*/ 1829025 w 5426676"/>
                <a:gd name="connsiteY8" fmla="*/ 5447 h 171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6676" h="1716464">
                  <a:moveTo>
                    <a:pt x="1829025" y="5447"/>
                  </a:moveTo>
                  <a:lnTo>
                    <a:pt x="25627" y="796474"/>
                  </a:lnTo>
                  <a:cubicBezTo>
                    <a:pt x="-12927" y="813383"/>
                    <a:pt x="-6671" y="858024"/>
                    <a:pt x="35603" y="868001"/>
                  </a:cubicBezTo>
                  <a:lnTo>
                    <a:pt x="3322979" y="1707727"/>
                  </a:lnTo>
                  <a:cubicBezTo>
                    <a:pt x="3398615" y="1725735"/>
                    <a:pt x="3478225" y="1715708"/>
                    <a:pt x="3547030" y="1679488"/>
                  </a:cubicBezTo>
                  <a:lnTo>
                    <a:pt x="5405046" y="691804"/>
                  </a:lnTo>
                  <a:cubicBezTo>
                    <a:pt x="5440894" y="672358"/>
                    <a:pt x="5430072" y="629070"/>
                    <a:pt x="5388137" y="621460"/>
                  </a:cubicBezTo>
                  <a:lnTo>
                    <a:pt x="1864535" y="713"/>
                  </a:lnTo>
                  <a:cubicBezTo>
                    <a:pt x="1852495" y="-1097"/>
                    <a:pt x="1840185" y="560"/>
                    <a:pt x="1829025" y="5447"/>
                  </a:cubicBezTo>
                  <a:close/>
                </a:path>
              </a:pathLst>
            </a:custGeom>
            <a:solidFill>
              <a:srgbClr val="FFFFFF"/>
            </a:solidFill>
            <a:ln w="16907"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267F7A30-4EE4-4D86-920F-FBD452CB13A1}"/>
                </a:ext>
              </a:extLst>
            </p:cNvPr>
            <p:cNvSpPr/>
            <p:nvPr/>
          </p:nvSpPr>
          <p:spPr>
            <a:xfrm>
              <a:off x="487394" y="4079953"/>
              <a:ext cx="5441865" cy="1732520"/>
            </a:xfrm>
            <a:custGeom>
              <a:avLst/>
              <a:gdLst>
                <a:gd name="connsiteX0" fmla="*/ 3406466 w 5441865"/>
                <a:gd name="connsiteY0" fmla="*/ 1732518 h 1732520"/>
                <a:gd name="connsiteX1" fmla="*/ 3328852 w 5441865"/>
                <a:gd name="connsiteY1" fmla="*/ 1723386 h 1732520"/>
                <a:gd name="connsiteX2" fmla="*/ 41476 w 5441865"/>
                <a:gd name="connsiteY2" fmla="*/ 883661 h 1732520"/>
                <a:gd name="connsiteX3" fmla="*/ 47 w 5441865"/>
                <a:gd name="connsiteY3" fmla="*/ 842063 h 1732520"/>
                <a:gd name="connsiteX4" fmla="*/ 30146 w 5441865"/>
                <a:gd name="connsiteY4" fmla="*/ 797422 h 1732520"/>
                <a:gd name="connsiteX5" fmla="*/ 1833375 w 5441865"/>
                <a:gd name="connsiteY5" fmla="*/ 5719 h 1732520"/>
                <a:gd name="connsiteX6" fmla="*/ 1873620 w 5441865"/>
                <a:gd name="connsiteY6" fmla="*/ 1154 h 1732520"/>
                <a:gd name="connsiteX7" fmla="*/ 5396545 w 5441865"/>
                <a:gd name="connsiteY7" fmla="*/ 622240 h 1732520"/>
                <a:gd name="connsiteX8" fmla="*/ 5441525 w 5441865"/>
                <a:gd name="connsiteY8" fmla="*/ 661977 h 1732520"/>
                <a:gd name="connsiteX9" fmla="*/ 5416499 w 5441865"/>
                <a:gd name="connsiteY9" fmla="*/ 706787 h 1732520"/>
                <a:gd name="connsiteX10" fmla="*/ 3558313 w 5441865"/>
                <a:gd name="connsiteY10" fmla="*/ 1695148 h 1732520"/>
                <a:gd name="connsiteX11" fmla="*/ 3406466 w 5441865"/>
                <a:gd name="connsiteY11" fmla="*/ 1732518 h 1732520"/>
                <a:gd name="connsiteX12" fmla="*/ 1861107 w 5441865"/>
                <a:gd name="connsiteY12" fmla="*/ 15527 h 1732520"/>
                <a:gd name="connsiteX13" fmla="*/ 1839632 w 5441865"/>
                <a:gd name="connsiteY13" fmla="*/ 20092 h 1732520"/>
                <a:gd name="connsiteX14" fmla="*/ 1839632 w 5441865"/>
                <a:gd name="connsiteY14" fmla="*/ 20092 h 1732520"/>
                <a:gd name="connsiteX15" fmla="*/ 36403 w 5441865"/>
                <a:gd name="connsiteY15" fmla="*/ 811626 h 1732520"/>
                <a:gd name="connsiteX16" fmla="*/ 15604 w 5441865"/>
                <a:gd name="connsiteY16" fmla="*/ 840710 h 1732520"/>
                <a:gd name="connsiteX17" fmla="*/ 45196 w 5441865"/>
                <a:gd name="connsiteY17" fmla="*/ 868611 h 1732520"/>
                <a:gd name="connsiteX18" fmla="*/ 3332572 w 5441865"/>
                <a:gd name="connsiteY18" fmla="*/ 1708337 h 1732520"/>
                <a:gd name="connsiteX19" fmla="*/ 3551043 w 5441865"/>
                <a:gd name="connsiteY19" fmla="*/ 1681282 h 1732520"/>
                <a:gd name="connsiteX20" fmla="*/ 5409059 w 5441865"/>
                <a:gd name="connsiteY20" fmla="*/ 693598 h 1732520"/>
                <a:gd name="connsiteX21" fmla="*/ 5425968 w 5441865"/>
                <a:gd name="connsiteY21" fmla="*/ 664852 h 1732520"/>
                <a:gd name="connsiteX22" fmla="*/ 5393502 w 5441865"/>
                <a:gd name="connsiteY22" fmla="*/ 637796 h 1732520"/>
                <a:gd name="connsiteX23" fmla="*/ 1870576 w 5441865"/>
                <a:gd name="connsiteY23" fmla="*/ 16541 h 1732520"/>
                <a:gd name="connsiteX24" fmla="*/ 1861107 w 5441865"/>
                <a:gd name="connsiteY24" fmla="*/ 15527 h 1732520"/>
                <a:gd name="connsiteX25" fmla="*/ 1836757 w 5441865"/>
                <a:gd name="connsiteY25" fmla="*/ 13498 h 1732520"/>
                <a:gd name="connsiteX26" fmla="*/ 1836757 w 5441865"/>
                <a:gd name="connsiteY26" fmla="*/ 13498 h 173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441865" h="1732520">
                  <a:moveTo>
                    <a:pt x="3406466" y="1732518"/>
                  </a:moveTo>
                  <a:cubicBezTo>
                    <a:pt x="3380324" y="1732501"/>
                    <a:pt x="3354284" y="1729440"/>
                    <a:pt x="3328852" y="1723386"/>
                  </a:cubicBezTo>
                  <a:lnTo>
                    <a:pt x="41476" y="883661"/>
                  </a:lnTo>
                  <a:cubicBezTo>
                    <a:pt x="20231" y="880008"/>
                    <a:pt x="3615" y="863319"/>
                    <a:pt x="47" y="842063"/>
                  </a:cubicBezTo>
                  <a:cubicBezTo>
                    <a:pt x="-861" y="822178"/>
                    <a:pt x="11368" y="804034"/>
                    <a:pt x="30146" y="797422"/>
                  </a:cubicBezTo>
                  <a:lnTo>
                    <a:pt x="1833375" y="5719"/>
                  </a:lnTo>
                  <a:cubicBezTo>
                    <a:pt x="1846041" y="241"/>
                    <a:pt x="1860042" y="-1349"/>
                    <a:pt x="1873620" y="1154"/>
                  </a:cubicBezTo>
                  <a:lnTo>
                    <a:pt x="5396545" y="622240"/>
                  </a:lnTo>
                  <a:cubicBezTo>
                    <a:pt x="5418613" y="624252"/>
                    <a:pt x="5436824" y="640333"/>
                    <a:pt x="5441525" y="661977"/>
                  </a:cubicBezTo>
                  <a:cubicBezTo>
                    <a:pt x="5443892" y="680781"/>
                    <a:pt x="5433746" y="698941"/>
                    <a:pt x="5416499" y="706787"/>
                  </a:cubicBezTo>
                  <a:lnTo>
                    <a:pt x="3558313" y="1695148"/>
                  </a:lnTo>
                  <a:cubicBezTo>
                    <a:pt x="3511542" y="1719920"/>
                    <a:pt x="3459393" y="1732754"/>
                    <a:pt x="3406466" y="1732518"/>
                  </a:cubicBezTo>
                  <a:close/>
                  <a:moveTo>
                    <a:pt x="1861107" y="15527"/>
                  </a:moveTo>
                  <a:cubicBezTo>
                    <a:pt x="1853701" y="15459"/>
                    <a:pt x="1846379" y="17015"/>
                    <a:pt x="1839632" y="20092"/>
                  </a:cubicBezTo>
                  <a:lnTo>
                    <a:pt x="1839632" y="20092"/>
                  </a:lnTo>
                  <a:lnTo>
                    <a:pt x="36403" y="811626"/>
                  </a:lnTo>
                  <a:cubicBezTo>
                    <a:pt x="23805" y="815667"/>
                    <a:pt x="15347" y="827487"/>
                    <a:pt x="15604" y="840710"/>
                  </a:cubicBezTo>
                  <a:cubicBezTo>
                    <a:pt x="18149" y="855557"/>
                    <a:pt x="30217" y="866937"/>
                    <a:pt x="45196" y="868611"/>
                  </a:cubicBezTo>
                  <a:lnTo>
                    <a:pt x="3332572" y="1708337"/>
                  </a:lnTo>
                  <a:cubicBezTo>
                    <a:pt x="3406263" y="1726092"/>
                    <a:pt x="3483895" y="1716470"/>
                    <a:pt x="3551043" y="1681282"/>
                  </a:cubicBezTo>
                  <a:lnTo>
                    <a:pt x="5409059" y="693598"/>
                  </a:lnTo>
                  <a:cubicBezTo>
                    <a:pt x="5420287" y="688643"/>
                    <a:pt x="5427084" y="677077"/>
                    <a:pt x="5425968" y="664852"/>
                  </a:cubicBezTo>
                  <a:cubicBezTo>
                    <a:pt x="5421859" y="649938"/>
                    <a:pt x="5408906" y="639149"/>
                    <a:pt x="5393502" y="637796"/>
                  </a:cubicBezTo>
                  <a:lnTo>
                    <a:pt x="1870576" y="16541"/>
                  </a:lnTo>
                  <a:cubicBezTo>
                    <a:pt x="1867465" y="15882"/>
                    <a:pt x="1864286" y="15544"/>
                    <a:pt x="1861107" y="15527"/>
                  </a:cubicBezTo>
                  <a:close/>
                  <a:moveTo>
                    <a:pt x="1836757" y="13498"/>
                  </a:moveTo>
                  <a:lnTo>
                    <a:pt x="1836757" y="13498"/>
                  </a:lnTo>
                  <a:close/>
                </a:path>
              </a:pathLst>
            </a:custGeom>
            <a:solidFill>
              <a:srgbClr val="D1D3D4"/>
            </a:solidFill>
            <a:ln w="16907"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31459768-5B42-482B-A800-7CAF53BFF179}"/>
                </a:ext>
              </a:extLst>
            </p:cNvPr>
            <p:cNvSpPr/>
            <p:nvPr/>
          </p:nvSpPr>
          <p:spPr>
            <a:xfrm>
              <a:off x="994219" y="4253584"/>
              <a:ext cx="4513483" cy="1368823"/>
            </a:xfrm>
            <a:custGeom>
              <a:avLst/>
              <a:gdLst>
                <a:gd name="connsiteX0" fmla="*/ 4513484 w 4513483"/>
                <a:gd name="connsiteY0" fmla="*/ 511174 h 1368823"/>
                <a:gd name="connsiteX1" fmla="*/ 2855507 w 4513483"/>
                <a:gd name="connsiteY1" fmla="*/ 1368824 h 1368823"/>
                <a:gd name="connsiteX2" fmla="*/ 0 w 4513483"/>
                <a:gd name="connsiteY2" fmla="*/ 686357 h 1368823"/>
                <a:gd name="connsiteX3" fmla="*/ 1472479 w 4513483"/>
                <a:gd name="connsiteY3" fmla="*/ 0 h 1368823"/>
                <a:gd name="connsiteX4" fmla="*/ 4513484 w 4513483"/>
                <a:gd name="connsiteY4" fmla="*/ 511174 h 1368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3483" h="1368823">
                  <a:moveTo>
                    <a:pt x="4513484" y="511174"/>
                  </a:moveTo>
                  <a:lnTo>
                    <a:pt x="2855507" y="1368824"/>
                  </a:lnTo>
                  <a:lnTo>
                    <a:pt x="0" y="686357"/>
                  </a:lnTo>
                  <a:lnTo>
                    <a:pt x="1472479" y="0"/>
                  </a:lnTo>
                  <a:lnTo>
                    <a:pt x="4513484" y="511174"/>
                  </a:lnTo>
                  <a:close/>
                </a:path>
              </a:pathLst>
            </a:custGeom>
            <a:solidFill>
              <a:srgbClr val="FFFFFF"/>
            </a:solidFill>
            <a:ln w="16907"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689459A-26AD-4051-A8F8-E00AB32F36FA}"/>
                </a:ext>
              </a:extLst>
            </p:cNvPr>
            <p:cNvSpPr/>
            <p:nvPr/>
          </p:nvSpPr>
          <p:spPr>
            <a:xfrm>
              <a:off x="986411" y="4246165"/>
              <a:ext cx="4529168" cy="1384118"/>
            </a:xfrm>
            <a:custGeom>
              <a:avLst/>
              <a:gdLst>
                <a:gd name="connsiteX0" fmla="*/ 2863316 w 4529168"/>
                <a:gd name="connsiteY0" fmla="*/ 1384022 h 1384118"/>
                <a:gd name="connsiteX1" fmla="*/ 2861456 w 4529168"/>
                <a:gd name="connsiteY1" fmla="*/ 1384022 h 1384118"/>
                <a:gd name="connsiteX2" fmla="*/ 5948 w 4529168"/>
                <a:gd name="connsiteY2" fmla="*/ 701216 h 1384118"/>
                <a:gd name="connsiteX3" fmla="*/ 30 w 4529168"/>
                <a:gd name="connsiteY3" fmla="*/ 694452 h 1384118"/>
                <a:gd name="connsiteX4" fmla="*/ 4596 w 4529168"/>
                <a:gd name="connsiteY4" fmla="*/ 686674 h 1384118"/>
                <a:gd name="connsiteX5" fmla="*/ 1477075 w 4529168"/>
                <a:gd name="connsiteY5" fmla="*/ 317 h 1384118"/>
                <a:gd name="connsiteX6" fmla="*/ 1481641 w 4529168"/>
                <a:gd name="connsiteY6" fmla="*/ 317 h 1384118"/>
                <a:gd name="connsiteX7" fmla="*/ 4522645 w 4529168"/>
                <a:gd name="connsiteY7" fmla="*/ 511660 h 1384118"/>
                <a:gd name="connsiteX8" fmla="*/ 4529071 w 4529168"/>
                <a:gd name="connsiteY8" fmla="*/ 518086 h 1384118"/>
                <a:gd name="connsiteX9" fmla="*/ 4525012 w 4529168"/>
                <a:gd name="connsiteY9" fmla="*/ 526202 h 1384118"/>
                <a:gd name="connsiteX10" fmla="*/ 2866867 w 4529168"/>
                <a:gd name="connsiteY10" fmla="*/ 1383852 h 1384118"/>
                <a:gd name="connsiteX11" fmla="*/ 2863316 w 4529168"/>
                <a:gd name="connsiteY11" fmla="*/ 1384022 h 1384118"/>
                <a:gd name="connsiteX12" fmla="*/ 31313 w 4529168"/>
                <a:gd name="connsiteY12" fmla="*/ 690732 h 1384118"/>
                <a:gd name="connsiteX13" fmla="*/ 2862301 w 4529168"/>
                <a:gd name="connsiteY13" fmla="*/ 1367112 h 1384118"/>
                <a:gd name="connsiteX14" fmla="*/ 4497112 w 4529168"/>
                <a:gd name="connsiteY14" fmla="*/ 521637 h 1384118"/>
                <a:gd name="connsiteX15" fmla="*/ 1481472 w 4529168"/>
                <a:gd name="connsiteY15" fmla="*/ 14352 h 138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29168" h="1384118">
                  <a:moveTo>
                    <a:pt x="2863316" y="1384022"/>
                  </a:moveTo>
                  <a:lnTo>
                    <a:pt x="2861456" y="1384022"/>
                  </a:lnTo>
                  <a:lnTo>
                    <a:pt x="5948" y="701216"/>
                  </a:lnTo>
                  <a:cubicBezTo>
                    <a:pt x="2712" y="700489"/>
                    <a:pt x="319" y="697749"/>
                    <a:pt x="30" y="694452"/>
                  </a:cubicBezTo>
                  <a:cubicBezTo>
                    <a:pt x="-261" y="691155"/>
                    <a:pt x="1572" y="688027"/>
                    <a:pt x="4596" y="686674"/>
                  </a:cubicBezTo>
                  <a:lnTo>
                    <a:pt x="1477075" y="317"/>
                  </a:lnTo>
                  <a:cubicBezTo>
                    <a:pt x="1478563" y="-106"/>
                    <a:pt x="1480153" y="-106"/>
                    <a:pt x="1481641" y="317"/>
                  </a:cubicBezTo>
                  <a:lnTo>
                    <a:pt x="4522645" y="511660"/>
                  </a:lnTo>
                  <a:cubicBezTo>
                    <a:pt x="4525976" y="512151"/>
                    <a:pt x="4528580" y="514755"/>
                    <a:pt x="4529071" y="518086"/>
                  </a:cubicBezTo>
                  <a:cubicBezTo>
                    <a:pt x="4529595" y="521383"/>
                    <a:pt x="4527972" y="524647"/>
                    <a:pt x="4525012" y="526202"/>
                  </a:cubicBezTo>
                  <a:lnTo>
                    <a:pt x="2866867" y="1383852"/>
                  </a:lnTo>
                  <a:cubicBezTo>
                    <a:pt x="2865700" y="1384140"/>
                    <a:pt x="2864499" y="1384191"/>
                    <a:pt x="2863316" y="1384022"/>
                  </a:cubicBezTo>
                  <a:close/>
                  <a:moveTo>
                    <a:pt x="31313" y="690732"/>
                  </a:moveTo>
                  <a:lnTo>
                    <a:pt x="2862301" y="1367112"/>
                  </a:lnTo>
                  <a:lnTo>
                    <a:pt x="4497112" y="521637"/>
                  </a:lnTo>
                  <a:lnTo>
                    <a:pt x="1481472" y="14352"/>
                  </a:lnTo>
                  <a:close/>
                </a:path>
              </a:pathLst>
            </a:custGeom>
            <a:solidFill>
              <a:srgbClr val="D1D3D4"/>
            </a:solidFill>
            <a:ln w="16907"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B20CDC2-FA3A-4286-B00C-F70C704DEF24}"/>
                </a:ext>
              </a:extLst>
            </p:cNvPr>
            <p:cNvSpPr/>
            <p:nvPr/>
          </p:nvSpPr>
          <p:spPr>
            <a:xfrm>
              <a:off x="3658742" y="2233682"/>
              <a:ext cx="110843" cy="112341"/>
            </a:xfrm>
            <a:custGeom>
              <a:avLst/>
              <a:gdLst>
                <a:gd name="connsiteX0" fmla="*/ 25948 w 110843"/>
                <a:gd name="connsiteY0" fmla="*/ 5643 h 112341"/>
                <a:gd name="connsiteX1" fmla="*/ 2106 w 110843"/>
                <a:gd name="connsiteY1" fmla="*/ 3783 h 112341"/>
                <a:gd name="connsiteX2" fmla="*/ 7009 w 110843"/>
                <a:gd name="connsiteY2" fmla="*/ 23905 h 112341"/>
                <a:gd name="connsiteX3" fmla="*/ 83778 w 110843"/>
                <a:gd name="connsiteY3" fmla="*/ 105070 h 112341"/>
                <a:gd name="connsiteX4" fmla="*/ 98321 w 110843"/>
                <a:gd name="connsiteY4" fmla="*/ 112342 h 112341"/>
                <a:gd name="connsiteX5" fmla="*/ 110665 w 110843"/>
                <a:gd name="connsiteY5" fmla="*/ 91881 h 112341"/>
                <a:gd name="connsiteX6" fmla="*/ 25948 w 110843"/>
                <a:gd name="connsiteY6" fmla="*/ 5643 h 11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843" h="112341">
                  <a:moveTo>
                    <a:pt x="25948" y="5643"/>
                  </a:moveTo>
                  <a:cubicBezTo>
                    <a:pt x="18508" y="908"/>
                    <a:pt x="7178" y="-3319"/>
                    <a:pt x="2106" y="3783"/>
                  </a:cubicBezTo>
                  <a:cubicBezTo>
                    <a:pt x="-2967" y="10885"/>
                    <a:pt x="2106" y="18156"/>
                    <a:pt x="7009" y="23905"/>
                  </a:cubicBezTo>
                  <a:cubicBezTo>
                    <a:pt x="30158" y="53167"/>
                    <a:pt x="55844" y="80328"/>
                    <a:pt x="83778" y="105070"/>
                  </a:cubicBezTo>
                  <a:cubicBezTo>
                    <a:pt x="87482" y="109321"/>
                    <a:pt x="92707" y="111936"/>
                    <a:pt x="98321" y="112342"/>
                  </a:cubicBezTo>
                  <a:cubicBezTo>
                    <a:pt x="107113" y="112342"/>
                    <a:pt x="111848" y="100843"/>
                    <a:pt x="110665" y="91881"/>
                  </a:cubicBezTo>
                  <a:cubicBezTo>
                    <a:pt x="104746" y="48593"/>
                    <a:pt x="59767" y="27963"/>
                    <a:pt x="25948" y="5643"/>
                  </a:cubicBezTo>
                  <a:close/>
                </a:path>
              </a:pathLst>
            </a:custGeom>
            <a:solidFill>
              <a:srgbClr val="FFFFFF"/>
            </a:solidFill>
            <a:ln w="16907"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D67A7813-D70B-426E-A18B-8A88E03CC475}"/>
                </a:ext>
              </a:extLst>
            </p:cNvPr>
            <p:cNvSpPr/>
            <p:nvPr/>
          </p:nvSpPr>
          <p:spPr>
            <a:xfrm>
              <a:off x="3651374" y="2226029"/>
              <a:ext cx="125395" cy="127772"/>
            </a:xfrm>
            <a:custGeom>
              <a:avLst/>
              <a:gdLst>
                <a:gd name="connsiteX0" fmla="*/ 105012 w 125395"/>
                <a:gd name="connsiteY0" fmla="*/ 127603 h 127772"/>
                <a:gd name="connsiteX1" fmla="*/ 86073 w 125395"/>
                <a:gd name="connsiteY1" fmla="*/ 118472 h 127772"/>
                <a:gd name="connsiteX2" fmla="*/ 8290 w 125395"/>
                <a:gd name="connsiteY2" fmla="*/ 36292 h 127772"/>
                <a:gd name="connsiteX3" fmla="*/ 3217 w 125395"/>
                <a:gd name="connsiteY3" fmla="*/ 7039 h 127772"/>
                <a:gd name="connsiteX4" fmla="*/ 37036 w 125395"/>
                <a:gd name="connsiteY4" fmla="*/ 7039 h 127772"/>
                <a:gd name="connsiteX5" fmla="*/ 37036 w 125395"/>
                <a:gd name="connsiteY5" fmla="*/ 7039 h 127772"/>
                <a:gd name="connsiteX6" fmla="*/ 53100 w 125395"/>
                <a:gd name="connsiteY6" fmla="*/ 17354 h 127772"/>
                <a:gd name="connsiteX7" fmla="*/ 125134 w 125395"/>
                <a:gd name="connsiteY7" fmla="*/ 98688 h 127772"/>
                <a:gd name="connsiteX8" fmla="*/ 119216 w 125395"/>
                <a:gd name="connsiteY8" fmla="*/ 120671 h 127772"/>
                <a:gd name="connsiteX9" fmla="*/ 105519 w 125395"/>
                <a:gd name="connsiteY9" fmla="*/ 127773 h 127772"/>
                <a:gd name="connsiteX10" fmla="*/ 17590 w 125395"/>
                <a:gd name="connsiteY10" fmla="*/ 15324 h 127772"/>
                <a:gd name="connsiteX11" fmla="*/ 15730 w 125395"/>
                <a:gd name="connsiteY11" fmla="*/ 15324 h 127772"/>
                <a:gd name="connsiteX12" fmla="*/ 20464 w 125395"/>
                <a:gd name="connsiteY12" fmla="*/ 26146 h 127772"/>
                <a:gd name="connsiteX13" fmla="*/ 96219 w 125395"/>
                <a:gd name="connsiteY13" fmla="*/ 106297 h 127772"/>
                <a:gd name="connsiteX14" fmla="*/ 105181 w 125395"/>
                <a:gd name="connsiteY14" fmla="*/ 111539 h 127772"/>
                <a:gd name="connsiteX15" fmla="*/ 107887 w 125395"/>
                <a:gd name="connsiteY15" fmla="*/ 110018 h 127772"/>
                <a:gd name="connsiteX16" fmla="*/ 110254 w 125395"/>
                <a:gd name="connsiteY16" fmla="*/ 99872 h 127772"/>
                <a:gd name="connsiteX17" fmla="*/ 45490 w 125395"/>
                <a:gd name="connsiteY17" fmla="*/ 29528 h 127772"/>
                <a:gd name="connsiteX18" fmla="*/ 28581 w 125395"/>
                <a:gd name="connsiteY18" fmla="*/ 19214 h 127772"/>
                <a:gd name="connsiteX19" fmla="*/ 17590 w 125395"/>
                <a:gd name="connsiteY19" fmla="*/ 15324 h 12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5395" h="127772">
                  <a:moveTo>
                    <a:pt x="105012" y="127603"/>
                  </a:moveTo>
                  <a:cubicBezTo>
                    <a:pt x="97775" y="127061"/>
                    <a:pt x="91011" y="123799"/>
                    <a:pt x="86073" y="118472"/>
                  </a:cubicBezTo>
                  <a:cubicBezTo>
                    <a:pt x="57716" y="93477"/>
                    <a:pt x="31692" y="65972"/>
                    <a:pt x="8290" y="36292"/>
                  </a:cubicBezTo>
                  <a:cubicBezTo>
                    <a:pt x="-3040" y="22088"/>
                    <a:pt x="-672" y="12450"/>
                    <a:pt x="3217" y="7039"/>
                  </a:cubicBezTo>
                  <a:cubicBezTo>
                    <a:pt x="9981" y="-2261"/>
                    <a:pt x="23339" y="-2431"/>
                    <a:pt x="37036" y="7039"/>
                  </a:cubicBezTo>
                  <a:lnTo>
                    <a:pt x="37036" y="7039"/>
                  </a:lnTo>
                  <a:lnTo>
                    <a:pt x="53100" y="17354"/>
                  </a:lnTo>
                  <a:cubicBezTo>
                    <a:pt x="84382" y="36630"/>
                    <a:pt x="119723" y="58444"/>
                    <a:pt x="125134" y="98688"/>
                  </a:cubicBezTo>
                  <a:cubicBezTo>
                    <a:pt x="126183" y="106512"/>
                    <a:pt x="124052" y="114434"/>
                    <a:pt x="119216" y="120671"/>
                  </a:cubicBezTo>
                  <a:cubicBezTo>
                    <a:pt x="115817" y="124810"/>
                    <a:pt x="110863" y="127375"/>
                    <a:pt x="105519" y="127773"/>
                  </a:cubicBezTo>
                  <a:close/>
                  <a:moveTo>
                    <a:pt x="17590" y="15324"/>
                  </a:moveTo>
                  <a:cubicBezTo>
                    <a:pt x="16981" y="15105"/>
                    <a:pt x="16338" y="15105"/>
                    <a:pt x="15730" y="15324"/>
                  </a:cubicBezTo>
                  <a:cubicBezTo>
                    <a:pt x="15730" y="16508"/>
                    <a:pt x="15730" y="20735"/>
                    <a:pt x="20464" y="26146"/>
                  </a:cubicBezTo>
                  <a:cubicBezTo>
                    <a:pt x="43275" y="55072"/>
                    <a:pt x="68623" y="81895"/>
                    <a:pt x="96219" y="106297"/>
                  </a:cubicBezTo>
                  <a:cubicBezTo>
                    <a:pt x="98705" y="108787"/>
                    <a:pt x="101799" y="110593"/>
                    <a:pt x="105181" y="111539"/>
                  </a:cubicBezTo>
                  <a:cubicBezTo>
                    <a:pt x="105181" y="111539"/>
                    <a:pt x="106534" y="111539"/>
                    <a:pt x="107887" y="110018"/>
                  </a:cubicBezTo>
                  <a:cubicBezTo>
                    <a:pt x="109899" y="107045"/>
                    <a:pt x="110744" y="103430"/>
                    <a:pt x="110254" y="99872"/>
                  </a:cubicBezTo>
                  <a:cubicBezTo>
                    <a:pt x="105857" y="66898"/>
                    <a:pt x="75251" y="47960"/>
                    <a:pt x="45490" y="29528"/>
                  </a:cubicBezTo>
                  <a:lnTo>
                    <a:pt x="28581" y="19214"/>
                  </a:lnTo>
                  <a:cubicBezTo>
                    <a:pt x="25318" y="16995"/>
                    <a:pt x="21530" y="15656"/>
                    <a:pt x="17590" y="15324"/>
                  </a:cubicBezTo>
                  <a:close/>
                </a:path>
              </a:pathLst>
            </a:custGeom>
            <a:solidFill>
              <a:srgbClr val="231F20"/>
            </a:solidFill>
            <a:ln w="16907"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19A27A1-322A-4EBC-94A3-C72C2B3E3A1F}"/>
                </a:ext>
              </a:extLst>
            </p:cNvPr>
            <p:cNvSpPr/>
            <p:nvPr/>
          </p:nvSpPr>
          <p:spPr>
            <a:xfrm>
              <a:off x="3755025" y="2278954"/>
              <a:ext cx="215266" cy="336607"/>
            </a:xfrm>
            <a:custGeom>
              <a:avLst/>
              <a:gdLst>
                <a:gd name="connsiteX0" fmla="*/ 215267 w 215266"/>
                <a:gd name="connsiteY0" fmla="*/ 244619 h 336607"/>
                <a:gd name="connsiteX1" fmla="*/ 170626 w 215266"/>
                <a:gd name="connsiteY1" fmla="*/ 195920 h 336607"/>
                <a:gd name="connsiteX2" fmla="*/ 163524 w 215266"/>
                <a:gd name="connsiteY2" fmla="*/ 112894 h 336607"/>
                <a:gd name="connsiteX3" fmla="*/ 9 w 215266"/>
                <a:gd name="connsiteY3" fmla="*/ 108 h 336607"/>
                <a:gd name="connsiteX4" fmla="*/ 10324 w 215266"/>
                <a:gd name="connsiteY4" fmla="*/ 133693 h 336607"/>
                <a:gd name="connsiteX5" fmla="*/ 176375 w 215266"/>
                <a:gd name="connsiteY5" fmla="*/ 336607 h 336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66" h="336607">
                  <a:moveTo>
                    <a:pt x="215267" y="244619"/>
                  </a:moveTo>
                  <a:lnTo>
                    <a:pt x="170626" y="195920"/>
                  </a:lnTo>
                  <a:cubicBezTo>
                    <a:pt x="170626" y="195920"/>
                    <a:pt x="172486" y="127268"/>
                    <a:pt x="163524" y="112894"/>
                  </a:cubicBezTo>
                  <a:cubicBezTo>
                    <a:pt x="154562" y="98521"/>
                    <a:pt x="-1344" y="-3781"/>
                    <a:pt x="9" y="108"/>
                  </a:cubicBezTo>
                  <a:cubicBezTo>
                    <a:pt x="1362" y="3997"/>
                    <a:pt x="10324" y="133693"/>
                    <a:pt x="10324" y="133693"/>
                  </a:cubicBezTo>
                  <a:lnTo>
                    <a:pt x="176375" y="336607"/>
                  </a:lnTo>
                  <a:close/>
                </a:path>
              </a:pathLst>
            </a:custGeom>
            <a:solidFill>
              <a:srgbClr val="FFFFFF"/>
            </a:solidFill>
            <a:ln w="16907"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BA49C99C-983D-4A4D-95B5-BFC89FE75617}"/>
                </a:ext>
              </a:extLst>
            </p:cNvPr>
            <p:cNvSpPr/>
            <p:nvPr/>
          </p:nvSpPr>
          <p:spPr>
            <a:xfrm>
              <a:off x="3747214" y="2270261"/>
              <a:ext cx="230815" cy="352063"/>
            </a:xfrm>
            <a:custGeom>
              <a:avLst/>
              <a:gdLst>
                <a:gd name="connsiteX0" fmla="*/ 184185 w 230815"/>
                <a:gd name="connsiteY0" fmla="*/ 352063 h 352063"/>
                <a:gd name="connsiteX1" fmla="*/ 178267 w 230815"/>
                <a:gd name="connsiteY1" fmla="*/ 349189 h 352063"/>
                <a:gd name="connsiteX2" fmla="*/ 12216 w 230815"/>
                <a:gd name="connsiteY2" fmla="*/ 146275 h 352063"/>
                <a:gd name="connsiteX3" fmla="*/ 10525 w 230815"/>
                <a:gd name="connsiteY3" fmla="*/ 141878 h 352063"/>
                <a:gd name="connsiteX4" fmla="*/ 379 w 230815"/>
                <a:gd name="connsiteY4" fmla="*/ 9477 h 352063"/>
                <a:gd name="connsiteX5" fmla="*/ 4606 w 230815"/>
                <a:gd name="connsiteY5" fmla="*/ 684 h 352063"/>
                <a:gd name="connsiteX6" fmla="*/ 91521 w 230815"/>
                <a:gd name="connsiteY6" fmla="*/ 51412 h 352063"/>
                <a:gd name="connsiteX7" fmla="*/ 177760 w 230815"/>
                <a:gd name="connsiteY7" fmla="*/ 116007 h 352063"/>
                <a:gd name="connsiteX8" fmla="*/ 186215 w 230815"/>
                <a:gd name="connsiteY8" fmla="*/ 200554 h 352063"/>
                <a:gd name="connsiteX9" fmla="*/ 228827 w 230815"/>
                <a:gd name="connsiteY9" fmla="*/ 246886 h 352063"/>
                <a:gd name="connsiteX10" fmla="*/ 230179 w 230815"/>
                <a:gd name="connsiteY10" fmla="*/ 255172 h 352063"/>
                <a:gd name="connsiteX11" fmla="*/ 191287 w 230815"/>
                <a:gd name="connsiteY11" fmla="*/ 346483 h 352063"/>
                <a:gd name="connsiteX12" fmla="*/ 185369 w 230815"/>
                <a:gd name="connsiteY12" fmla="*/ 351218 h 352063"/>
                <a:gd name="connsiteX13" fmla="*/ 25743 w 230815"/>
                <a:gd name="connsiteY13" fmla="*/ 139004 h 352063"/>
                <a:gd name="connsiteX14" fmla="*/ 182156 w 230815"/>
                <a:gd name="connsiteY14" fmla="*/ 329574 h 352063"/>
                <a:gd name="connsiteX15" fmla="*/ 214115 w 230815"/>
                <a:gd name="connsiteY15" fmla="*/ 254496 h 352063"/>
                <a:gd name="connsiteX16" fmla="*/ 172687 w 230815"/>
                <a:gd name="connsiteY16" fmla="*/ 209516 h 352063"/>
                <a:gd name="connsiteX17" fmla="*/ 170658 w 230815"/>
                <a:gd name="connsiteY17" fmla="*/ 204105 h 352063"/>
                <a:gd name="connsiteX18" fmla="*/ 164739 w 230815"/>
                <a:gd name="connsiteY18" fmla="*/ 125476 h 352063"/>
                <a:gd name="connsiteX19" fmla="*/ 16951 w 230815"/>
                <a:gd name="connsiteY19" fmla="*/ 22328 h 352063"/>
                <a:gd name="connsiteX20" fmla="*/ 25743 w 230815"/>
                <a:gd name="connsiteY20" fmla="*/ 139342 h 35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0815" h="352063">
                  <a:moveTo>
                    <a:pt x="184185" y="352063"/>
                  </a:moveTo>
                  <a:cubicBezTo>
                    <a:pt x="181886" y="352028"/>
                    <a:pt x="179721" y="350974"/>
                    <a:pt x="178267" y="349189"/>
                  </a:cubicBezTo>
                  <a:lnTo>
                    <a:pt x="12216" y="146275"/>
                  </a:lnTo>
                  <a:cubicBezTo>
                    <a:pt x="11218" y="145020"/>
                    <a:pt x="10626" y="143483"/>
                    <a:pt x="10525" y="141878"/>
                  </a:cubicBezTo>
                  <a:cubicBezTo>
                    <a:pt x="6974" y="91150"/>
                    <a:pt x="1394" y="15395"/>
                    <a:pt x="379" y="9477"/>
                  </a:cubicBezTo>
                  <a:cubicBezTo>
                    <a:pt x="-855" y="5882"/>
                    <a:pt x="1022" y="1959"/>
                    <a:pt x="4606" y="684"/>
                  </a:cubicBezTo>
                  <a:cubicBezTo>
                    <a:pt x="9003" y="-1345"/>
                    <a:pt x="11032" y="-2360"/>
                    <a:pt x="91521" y="51412"/>
                  </a:cubicBezTo>
                  <a:cubicBezTo>
                    <a:pt x="144110" y="87092"/>
                    <a:pt x="173194" y="108736"/>
                    <a:pt x="177760" y="116007"/>
                  </a:cubicBezTo>
                  <a:cubicBezTo>
                    <a:pt x="186891" y="130380"/>
                    <a:pt x="186553" y="183645"/>
                    <a:pt x="186215" y="200554"/>
                  </a:cubicBezTo>
                  <a:lnTo>
                    <a:pt x="228827" y="246886"/>
                  </a:lnTo>
                  <a:cubicBezTo>
                    <a:pt x="230856" y="249147"/>
                    <a:pt x="231380" y="252384"/>
                    <a:pt x="230179" y="255172"/>
                  </a:cubicBezTo>
                  <a:lnTo>
                    <a:pt x="191287" y="346483"/>
                  </a:lnTo>
                  <a:cubicBezTo>
                    <a:pt x="190273" y="348981"/>
                    <a:pt x="188024" y="350773"/>
                    <a:pt x="185369" y="351218"/>
                  </a:cubicBezTo>
                  <a:close/>
                  <a:moveTo>
                    <a:pt x="25743" y="139004"/>
                  </a:moveTo>
                  <a:lnTo>
                    <a:pt x="182156" y="329574"/>
                  </a:lnTo>
                  <a:lnTo>
                    <a:pt x="214115" y="254496"/>
                  </a:lnTo>
                  <a:lnTo>
                    <a:pt x="172687" y="209516"/>
                  </a:lnTo>
                  <a:cubicBezTo>
                    <a:pt x="171351" y="208032"/>
                    <a:pt x="170624" y="206099"/>
                    <a:pt x="170658" y="204105"/>
                  </a:cubicBezTo>
                  <a:cubicBezTo>
                    <a:pt x="171503" y="176543"/>
                    <a:pt x="170658" y="133931"/>
                    <a:pt x="164739" y="125476"/>
                  </a:cubicBezTo>
                  <a:cubicBezTo>
                    <a:pt x="158821" y="117021"/>
                    <a:pt x="53137" y="44649"/>
                    <a:pt x="16951" y="22328"/>
                  </a:cubicBezTo>
                  <a:cubicBezTo>
                    <a:pt x="18472" y="38899"/>
                    <a:pt x="21009" y="71873"/>
                    <a:pt x="25743" y="139342"/>
                  </a:cubicBezTo>
                  <a:close/>
                </a:path>
              </a:pathLst>
            </a:custGeom>
            <a:solidFill>
              <a:srgbClr val="231F20"/>
            </a:solidFill>
            <a:ln w="16907"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124134D3-27A6-4BFC-A3C8-01D9FA833062}"/>
                </a:ext>
              </a:extLst>
            </p:cNvPr>
            <p:cNvSpPr/>
            <p:nvPr/>
          </p:nvSpPr>
          <p:spPr>
            <a:xfrm>
              <a:off x="3877965" y="2412647"/>
              <a:ext cx="661330" cy="687010"/>
            </a:xfrm>
            <a:custGeom>
              <a:avLst/>
              <a:gdLst>
                <a:gd name="connsiteX0" fmla="*/ 461967 w 661330"/>
                <a:gd name="connsiteY0" fmla="*/ 0 h 687010"/>
                <a:gd name="connsiteX1" fmla="*/ 309782 w 661330"/>
                <a:gd name="connsiteY1" fmla="*/ 304371 h 687010"/>
                <a:gd name="connsiteX2" fmla="*/ 101457 w 661330"/>
                <a:gd name="connsiteY2" fmla="*/ 72542 h 687010"/>
                <a:gd name="connsiteX3" fmla="*/ 0 w 661330"/>
                <a:gd name="connsiteY3" fmla="*/ 228278 h 687010"/>
                <a:gd name="connsiteX4" fmla="*/ 434405 w 661330"/>
                <a:gd name="connsiteY4" fmla="*/ 684835 h 687010"/>
                <a:gd name="connsiteX5" fmla="*/ 661331 w 661330"/>
                <a:gd name="connsiteY5" fmla="*/ 287969 h 687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1330" h="687010">
                  <a:moveTo>
                    <a:pt x="461967" y="0"/>
                  </a:moveTo>
                  <a:lnTo>
                    <a:pt x="309782" y="304371"/>
                  </a:lnTo>
                  <a:lnTo>
                    <a:pt x="101457" y="72542"/>
                  </a:lnTo>
                  <a:lnTo>
                    <a:pt x="0" y="228278"/>
                  </a:lnTo>
                  <a:cubicBezTo>
                    <a:pt x="0" y="228278"/>
                    <a:pt x="356622" y="723727"/>
                    <a:pt x="434405" y="684835"/>
                  </a:cubicBezTo>
                  <a:cubicBezTo>
                    <a:pt x="512189" y="645943"/>
                    <a:pt x="661331" y="287969"/>
                    <a:pt x="661331" y="287969"/>
                  </a:cubicBezTo>
                  <a:close/>
                </a:path>
              </a:pathLst>
            </a:custGeom>
            <a:solidFill>
              <a:schemeClr val="accent1"/>
            </a:solidFill>
            <a:ln w="16907"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EA78EFF9-63F4-40EC-A9EF-2853BAF2A13A}"/>
                </a:ext>
              </a:extLst>
            </p:cNvPr>
            <p:cNvSpPr/>
            <p:nvPr/>
          </p:nvSpPr>
          <p:spPr>
            <a:xfrm>
              <a:off x="3865033" y="3437193"/>
              <a:ext cx="743084" cy="1218667"/>
            </a:xfrm>
            <a:custGeom>
              <a:avLst/>
              <a:gdLst>
                <a:gd name="connsiteX0" fmla="*/ 743084 w 743084"/>
                <a:gd name="connsiteY0" fmla="*/ 94862 h 1218667"/>
                <a:gd name="connsiteX1" fmla="*/ 371075 w 743084"/>
                <a:gd name="connsiteY1" fmla="*/ 1218668 h 1218667"/>
                <a:gd name="connsiteX2" fmla="*/ 81 w 743084"/>
                <a:gd name="connsiteY2" fmla="*/ 1154073 h 1218667"/>
                <a:gd name="connsiteX3" fmla="*/ 230388 w 743084"/>
                <a:gd name="connsiteY3" fmla="*/ 1084237 h 1218667"/>
                <a:gd name="connsiteX4" fmla="*/ 528503 w 743084"/>
                <a:gd name="connsiteY4" fmla="*/ 0 h 1218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084" h="1218667">
                  <a:moveTo>
                    <a:pt x="743084" y="94862"/>
                  </a:moveTo>
                  <a:lnTo>
                    <a:pt x="371075" y="1218668"/>
                  </a:lnTo>
                  <a:cubicBezTo>
                    <a:pt x="371075" y="1218668"/>
                    <a:pt x="5153" y="1169292"/>
                    <a:pt x="81" y="1154073"/>
                  </a:cubicBezTo>
                  <a:cubicBezTo>
                    <a:pt x="-4992" y="1138855"/>
                    <a:pt x="230388" y="1084237"/>
                    <a:pt x="230388" y="1084237"/>
                  </a:cubicBezTo>
                  <a:lnTo>
                    <a:pt x="528503" y="0"/>
                  </a:lnTo>
                </a:path>
              </a:pathLst>
            </a:custGeom>
            <a:solidFill>
              <a:srgbClr val="FFFFFF"/>
            </a:solidFill>
            <a:ln w="16907"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6753E779-F56C-4AB1-B2B7-0558F12BB740}"/>
                </a:ext>
              </a:extLst>
            </p:cNvPr>
            <p:cNvSpPr/>
            <p:nvPr/>
          </p:nvSpPr>
          <p:spPr>
            <a:xfrm>
              <a:off x="3856768" y="3428516"/>
              <a:ext cx="759674" cy="1235799"/>
            </a:xfrm>
            <a:custGeom>
              <a:avLst/>
              <a:gdLst>
                <a:gd name="connsiteX0" fmla="*/ 380017 w 759674"/>
                <a:gd name="connsiteY0" fmla="*/ 1235800 h 1235799"/>
                <a:gd name="connsiteX1" fmla="*/ 378157 w 759674"/>
                <a:gd name="connsiteY1" fmla="*/ 1235800 h 1235799"/>
                <a:gd name="connsiteX2" fmla="*/ 399 w 759674"/>
                <a:gd name="connsiteY2" fmla="*/ 1165626 h 1235799"/>
                <a:gd name="connsiteX3" fmla="*/ 1245 w 759674"/>
                <a:gd name="connsiteY3" fmla="*/ 1157340 h 1235799"/>
                <a:gd name="connsiteX4" fmla="*/ 231890 w 759674"/>
                <a:gd name="connsiteY4" fmla="*/ 1085982 h 1235799"/>
                <a:gd name="connsiteX5" fmla="*/ 528652 w 759674"/>
                <a:gd name="connsiteY5" fmla="*/ 6479 h 1235799"/>
                <a:gd name="connsiteX6" fmla="*/ 539389 w 759674"/>
                <a:gd name="connsiteY6" fmla="*/ 307 h 1235799"/>
                <a:gd name="connsiteX7" fmla="*/ 545561 w 759674"/>
                <a:gd name="connsiteY7" fmla="*/ 11045 h 1235799"/>
                <a:gd name="connsiteX8" fmla="*/ 247278 w 759674"/>
                <a:gd name="connsiteY8" fmla="*/ 1095282 h 1235799"/>
                <a:gd name="connsiteX9" fmla="*/ 241190 w 759674"/>
                <a:gd name="connsiteY9" fmla="*/ 1101369 h 1235799"/>
                <a:gd name="connsiteX10" fmla="*/ 25087 w 759674"/>
                <a:gd name="connsiteY10" fmla="*/ 1161229 h 1235799"/>
                <a:gd name="connsiteX11" fmla="*/ 373930 w 759674"/>
                <a:gd name="connsiteY11" fmla="*/ 1218214 h 1235799"/>
                <a:gd name="connsiteX12" fmla="*/ 743233 w 759674"/>
                <a:gd name="connsiteY12" fmla="*/ 101003 h 1235799"/>
                <a:gd name="connsiteX13" fmla="*/ 753886 w 759674"/>
                <a:gd name="connsiteY13" fmla="*/ 95592 h 1235799"/>
                <a:gd name="connsiteX14" fmla="*/ 759298 w 759674"/>
                <a:gd name="connsiteY14" fmla="*/ 106245 h 1235799"/>
                <a:gd name="connsiteX15" fmla="*/ 387289 w 759674"/>
                <a:gd name="connsiteY15" fmla="*/ 1230220 h 1235799"/>
                <a:gd name="connsiteX16" fmla="*/ 380017 w 759674"/>
                <a:gd name="connsiteY16" fmla="*/ 1235800 h 123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9674" h="1235799">
                  <a:moveTo>
                    <a:pt x="380017" y="1235800"/>
                  </a:moveTo>
                  <a:lnTo>
                    <a:pt x="378157" y="1235800"/>
                  </a:lnTo>
                  <a:cubicBezTo>
                    <a:pt x="6148" y="1185071"/>
                    <a:pt x="2428" y="1171713"/>
                    <a:pt x="399" y="1165626"/>
                  </a:cubicBezTo>
                  <a:cubicBezTo>
                    <a:pt x="-345" y="1162852"/>
                    <a:pt x="-41" y="1159910"/>
                    <a:pt x="1245" y="1157340"/>
                  </a:cubicBezTo>
                  <a:cubicBezTo>
                    <a:pt x="10883" y="1140430"/>
                    <a:pt x="147681" y="1105766"/>
                    <a:pt x="231890" y="1085982"/>
                  </a:cubicBezTo>
                  <a:lnTo>
                    <a:pt x="528652" y="6479"/>
                  </a:lnTo>
                  <a:cubicBezTo>
                    <a:pt x="529920" y="1812"/>
                    <a:pt x="534722" y="-961"/>
                    <a:pt x="539389" y="307"/>
                  </a:cubicBezTo>
                  <a:cubicBezTo>
                    <a:pt x="544057" y="1575"/>
                    <a:pt x="546830" y="6378"/>
                    <a:pt x="545561" y="11045"/>
                  </a:cubicBezTo>
                  <a:lnTo>
                    <a:pt x="247278" y="1095282"/>
                  </a:lnTo>
                  <a:cubicBezTo>
                    <a:pt x="246551" y="1098292"/>
                    <a:pt x="244200" y="1100642"/>
                    <a:pt x="241190" y="1101369"/>
                  </a:cubicBezTo>
                  <a:cubicBezTo>
                    <a:pt x="168040" y="1117028"/>
                    <a:pt x="95870" y="1137015"/>
                    <a:pt x="25087" y="1161229"/>
                  </a:cubicBezTo>
                  <a:cubicBezTo>
                    <a:pt x="71757" y="1174419"/>
                    <a:pt x="253872" y="1201812"/>
                    <a:pt x="373930" y="1218214"/>
                  </a:cubicBezTo>
                  <a:lnTo>
                    <a:pt x="743233" y="101003"/>
                  </a:lnTo>
                  <a:cubicBezTo>
                    <a:pt x="744688" y="96573"/>
                    <a:pt x="749456" y="94155"/>
                    <a:pt x="753886" y="95592"/>
                  </a:cubicBezTo>
                  <a:cubicBezTo>
                    <a:pt x="758249" y="97114"/>
                    <a:pt x="760650" y="101815"/>
                    <a:pt x="759298" y="106245"/>
                  </a:cubicBezTo>
                  <a:lnTo>
                    <a:pt x="387289" y="1230220"/>
                  </a:lnTo>
                  <a:cubicBezTo>
                    <a:pt x="386138" y="1233314"/>
                    <a:pt x="383315" y="1235496"/>
                    <a:pt x="380017" y="1235800"/>
                  </a:cubicBezTo>
                  <a:close/>
                </a:path>
              </a:pathLst>
            </a:custGeom>
            <a:solidFill>
              <a:srgbClr val="231F20"/>
            </a:solidFill>
            <a:ln w="16907"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B8EDB0F7-3CB7-4911-958C-EF2B66AC3D92}"/>
                </a:ext>
              </a:extLst>
            </p:cNvPr>
            <p:cNvSpPr/>
            <p:nvPr/>
          </p:nvSpPr>
          <p:spPr>
            <a:xfrm>
              <a:off x="4719881" y="3447508"/>
              <a:ext cx="369143" cy="1335447"/>
            </a:xfrm>
            <a:custGeom>
              <a:avLst/>
              <a:gdLst>
                <a:gd name="connsiteX0" fmla="*/ 291867 w 369143"/>
                <a:gd name="connsiteY0" fmla="*/ 0 h 1335447"/>
                <a:gd name="connsiteX1" fmla="*/ 369143 w 369143"/>
                <a:gd name="connsiteY1" fmla="*/ 1264323 h 1335447"/>
                <a:gd name="connsiteX2" fmla="*/ 9 w 369143"/>
                <a:gd name="connsiteY2" fmla="*/ 1334667 h 1335447"/>
                <a:gd name="connsiteX3" fmla="*/ 198188 w 369143"/>
                <a:gd name="connsiteY3" fmla="*/ 1182481 h 1335447"/>
                <a:gd name="connsiteX4" fmla="*/ 48032 w 369143"/>
                <a:gd name="connsiteY4" fmla="*/ 15726 h 1335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143" h="1335447">
                  <a:moveTo>
                    <a:pt x="291867" y="0"/>
                  </a:moveTo>
                  <a:lnTo>
                    <a:pt x="369143" y="1264323"/>
                  </a:lnTo>
                  <a:cubicBezTo>
                    <a:pt x="369143" y="1264323"/>
                    <a:pt x="1530" y="1344136"/>
                    <a:pt x="9" y="1334667"/>
                  </a:cubicBezTo>
                  <a:cubicBezTo>
                    <a:pt x="-1513" y="1325197"/>
                    <a:pt x="198188" y="1182481"/>
                    <a:pt x="198188" y="1182481"/>
                  </a:cubicBezTo>
                  <a:lnTo>
                    <a:pt x="48032" y="15726"/>
                  </a:lnTo>
                </a:path>
              </a:pathLst>
            </a:custGeom>
            <a:solidFill>
              <a:srgbClr val="FFFFFF"/>
            </a:solidFill>
            <a:ln w="16907"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15385BAB-94C0-46BD-9146-1DFEB29896DB}"/>
                </a:ext>
              </a:extLst>
            </p:cNvPr>
            <p:cNvSpPr/>
            <p:nvPr/>
          </p:nvSpPr>
          <p:spPr>
            <a:xfrm>
              <a:off x="4711490" y="3439176"/>
              <a:ext cx="385847" cy="1351720"/>
            </a:xfrm>
            <a:custGeom>
              <a:avLst/>
              <a:gdLst>
                <a:gd name="connsiteX0" fmla="*/ 10936 w 385847"/>
                <a:gd name="connsiteY0" fmla="*/ 1351623 h 1351720"/>
                <a:gd name="connsiteX1" fmla="*/ 3834 w 385847"/>
                <a:gd name="connsiteY1" fmla="*/ 1350270 h 1351720"/>
                <a:gd name="connsiteX2" fmla="*/ 114 w 385847"/>
                <a:gd name="connsiteY2" fmla="*/ 1344182 h 1351720"/>
                <a:gd name="connsiteX3" fmla="*/ 197617 w 385847"/>
                <a:gd name="connsiteY3" fmla="*/ 1187600 h 1351720"/>
                <a:gd name="connsiteX4" fmla="*/ 47630 w 385847"/>
                <a:gd name="connsiteY4" fmla="*/ 25072 h 1351720"/>
                <a:gd name="connsiteX5" fmla="*/ 54985 w 385847"/>
                <a:gd name="connsiteY5" fmla="*/ 15518 h 1351720"/>
                <a:gd name="connsiteX6" fmla="*/ 64539 w 385847"/>
                <a:gd name="connsiteY6" fmla="*/ 22874 h 1351720"/>
                <a:gd name="connsiteX7" fmla="*/ 214696 w 385847"/>
                <a:gd name="connsiteY7" fmla="*/ 1190475 h 1351720"/>
                <a:gd name="connsiteX8" fmla="*/ 211145 w 385847"/>
                <a:gd name="connsiteY8" fmla="*/ 1198422 h 1351720"/>
                <a:gd name="connsiteX9" fmla="*/ 29198 w 385847"/>
                <a:gd name="connsiteY9" fmla="*/ 1333698 h 1351720"/>
                <a:gd name="connsiteX10" fmla="*/ 368403 w 385847"/>
                <a:gd name="connsiteY10" fmla="*/ 1266060 h 1351720"/>
                <a:gd name="connsiteX11" fmla="*/ 291465 w 385847"/>
                <a:gd name="connsiteY11" fmla="*/ 8839 h 1351720"/>
                <a:gd name="connsiteX12" fmla="*/ 299412 w 385847"/>
                <a:gd name="connsiteY12" fmla="*/ 46 h 1351720"/>
                <a:gd name="connsiteX13" fmla="*/ 308340 w 385847"/>
                <a:gd name="connsiteY13" fmla="*/ 7266 h 1351720"/>
                <a:gd name="connsiteX14" fmla="*/ 308374 w 385847"/>
                <a:gd name="connsiteY14" fmla="*/ 7824 h 1351720"/>
                <a:gd name="connsiteX15" fmla="*/ 385820 w 385847"/>
                <a:gd name="connsiteY15" fmla="*/ 1272148 h 1351720"/>
                <a:gd name="connsiteX16" fmla="*/ 379225 w 385847"/>
                <a:gd name="connsiteY16" fmla="*/ 1280941 h 1351720"/>
                <a:gd name="connsiteX17" fmla="*/ 10936 w 385847"/>
                <a:gd name="connsiteY17" fmla="*/ 1351623 h 135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5847" h="1351720">
                  <a:moveTo>
                    <a:pt x="10936" y="1351623"/>
                  </a:moveTo>
                  <a:cubicBezTo>
                    <a:pt x="8484" y="1351944"/>
                    <a:pt x="5998" y="1351470"/>
                    <a:pt x="3834" y="1350270"/>
                  </a:cubicBezTo>
                  <a:cubicBezTo>
                    <a:pt x="1856" y="1348799"/>
                    <a:pt x="537" y="1346617"/>
                    <a:pt x="114" y="1344182"/>
                  </a:cubicBezTo>
                  <a:cubicBezTo>
                    <a:pt x="-731" y="1338095"/>
                    <a:pt x="-1915" y="1329640"/>
                    <a:pt x="197617" y="1187600"/>
                  </a:cubicBezTo>
                  <a:lnTo>
                    <a:pt x="47630" y="25072"/>
                  </a:lnTo>
                  <a:cubicBezTo>
                    <a:pt x="47021" y="20405"/>
                    <a:pt x="50318" y="16127"/>
                    <a:pt x="54985" y="15518"/>
                  </a:cubicBezTo>
                  <a:cubicBezTo>
                    <a:pt x="59652" y="14910"/>
                    <a:pt x="63930" y="18207"/>
                    <a:pt x="64539" y="22874"/>
                  </a:cubicBezTo>
                  <a:lnTo>
                    <a:pt x="214696" y="1190475"/>
                  </a:lnTo>
                  <a:cubicBezTo>
                    <a:pt x="215034" y="1193569"/>
                    <a:pt x="213681" y="1196613"/>
                    <a:pt x="211145" y="1198422"/>
                  </a:cubicBezTo>
                  <a:cubicBezTo>
                    <a:pt x="152469" y="1240189"/>
                    <a:pt x="63355" y="1305290"/>
                    <a:pt x="29198" y="1333698"/>
                  </a:cubicBezTo>
                  <a:cubicBezTo>
                    <a:pt x="86353" y="1325582"/>
                    <a:pt x="255278" y="1290579"/>
                    <a:pt x="368403" y="1266060"/>
                  </a:cubicBezTo>
                  <a:lnTo>
                    <a:pt x="291465" y="8839"/>
                  </a:lnTo>
                  <a:cubicBezTo>
                    <a:pt x="291279" y="4223"/>
                    <a:pt x="294813" y="317"/>
                    <a:pt x="299412" y="46"/>
                  </a:cubicBezTo>
                  <a:cubicBezTo>
                    <a:pt x="303876" y="-427"/>
                    <a:pt x="307867" y="2802"/>
                    <a:pt x="308340" y="7266"/>
                  </a:cubicBezTo>
                  <a:cubicBezTo>
                    <a:pt x="308357" y="7452"/>
                    <a:pt x="308374" y="7639"/>
                    <a:pt x="308374" y="7824"/>
                  </a:cubicBezTo>
                  <a:lnTo>
                    <a:pt x="385820" y="1272148"/>
                  </a:lnTo>
                  <a:cubicBezTo>
                    <a:pt x="386158" y="1276325"/>
                    <a:pt x="383334" y="1280095"/>
                    <a:pt x="379225" y="1280941"/>
                  </a:cubicBezTo>
                  <a:cubicBezTo>
                    <a:pt x="98358" y="1342153"/>
                    <a:pt x="29198" y="1351623"/>
                    <a:pt x="10936" y="1351623"/>
                  </a:cubicBezTo>
                  <a:close/>
                </a:path>
              </a:pathLst>
            </a:custGeom>
            <a:solidFill>
              <a:srgbClr val="231F20"/>
            </a:solidFill>
            <a:ln w="16907"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3CCE5D56-5234-4734-95D2-19A6B7249FE9}"/>
                </a:ext>
              </a:extLst>
            </p:cNvPr>
            <p:cNvSpPr/>
            <p:nvPr/>
          </p:nvSpPr>
          <p:spPr>
            <a:xfrm>
              <a:off x="3805953" y="4516189"/>
              <a:ext cx="455857" cy="172815"/>
            </a:xfrm>
            <a:custGeom>
              <a:avLst/>
              <a:gdLst>
                <a:gd name="connsiteX0" fmla="*/ 212530 w 455857"/>
                <a:gd name="connsiteY0" fmla="*/ 0 h 172815"/>
                <a:gd name="connsiteX1" fmla="*/ 262075 w 455857"/>
                <a:gd name="connsiteY1" fmla="*/ 75754 h 172815"/>
                <a:gd name="connsiteX2" fmla="*/ 455858 w 455857"/>
                <a:gd name="connsiteY2" fmla="*/ 98582 h 172815"/>
                <a:gd name="connsiteX3" fmla="*/ 436750 w 455857"/>
                <a:gd name="connsiteY3" fmla="*/ 172815 h 172815"/>
                <a:gd name="connsiteX4" fmla="*/ 316 w 455857"/>
                <a:gd name="connsiteY4" fmla="*/ 80489 h 172815"/>
                <a:gd name="connsiteX5" fmla="*/ 212530 w 455857"/>
                <a:gd name="connsiteY5" fmla="*/ 0 h 17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57" h="172815">
                  <a:moveTo>
                    <a:pt x="212530" y="0"/>
                  </a:moveTo>
                  <a:lnTo>
                    <a:pt x="262075" y="75754"/>
                  </a:lnTo>
                  <a:lnTo>
                    <a:pt x="455858" y="98582"/>
                  </a:lnTo>
                  <a:lnTo>
                    <a:pt x="436750" y="172815"/>
                  </a:lnTo>
                  <a:cubicBezTo>
                    <a:pt x="436750" y="172815"/>
                    <a:pt x="10123" y="119550"/>
                    <a:pt x="316" y="80489"/>
                  </a:cubicBezTo>
                  <a:cubicBezTo>
                    <a:pt x="-9492" y="41428"/>
                    <a:pt x="212530" y="0"/>
                    <a:pt x="212530" y="0"/>
                  </a:cubicBezTo>
                  <a:close/>
                </a:path>
              </a:pathLst>
            </a:custGeom>
            <a:solidFill>
              <a:srgbClr val="231F20"/>
            </a:solidFill>
            <a:ln w="16907"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8BDEE178-A72B-4906-90B4-A19B20E63AC1}"/>
                </a:ext>
              </a:extLst>
            </p:cNvPr>
            <p:cNvSpPr/>
            <p:nvPr/>
          </p:nvSpPr>
          <p:spPr>
            <a:xfrm>
              <a:off x="4330756" y="2237972"/>
              <a:ext cx="658072" cy="710367"/>
            </a:xfrm>
            <a:custGeom>
              <a:avLst/>
              <a:gdLst>
                <a:gd name="connsiteX0" fmla="*/ 190447 w 658072"/>
                <a:gd name="connsiteY0" fmla="*/ 42443 h 710367"/>
                <a:gd name="connsiteX1" fmla="*/ 16110 w 658072"/>
                <a:gd name="connsiteY1" fmla="*/ 157427 h 710367"/>
                <a:gd name="connsiteX2" fmla="*/ 24057 w 658072"/>
                <a:gd name="connsiteY2" fmla="*/ 684835 h 710367"/>
                <a:gd name="connsiteX3" fmla="*/ 618765 w 658072"/>
                <a:gd name="connsiteY3" fmla="*/ 710368 h 710367"/>
                <a:gd name="connsiteX4" fmla="*/ 649878 w 658072"/>
                <a:gd name="connsiteY4" fmla="*/ 242482 h 710367"/>
                <a:gd name="connsiteX5" fmla="*/ 190447 w 658072"/>
                <a:gd name="connsiteY5" fmla="*/ 42443 h 710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8072" h="710367">
                  <a:moveTo>
                    <a:pt x="190447" y="42443"/>
                  </a:moveTo>
                  <a:cubicBezTo>
                    <a:pt x="190447" y="42443"/>
                    <a:pt x="56524" y="74402"/>
                    <a:pt x="16110" y="157427"/>
                  </a:cubicBezTo>
                  <a:cubicBezTo>
                    <a:pt x="-24304" y="240453"/>
                    <a:pt x="24057" y="684835"/>
                    <a:pt x="24057" y="684835"/>
                  </a:cubicBezTo>
                  <a:lnTo>
                    <a:pt x="618765" y="710368"/>
                  </a:lnTo>
                  <a:cubicBezTo>
                    <a:pt x="618765" y="710368"/>
                    <a:pt x="679638" y="382831"/>
                    <a:pt x="649878" y="242482"/>
                  </a:cubicBezTo>
                  <a:cubicBezTo>
                    <a:pt x="620117" y="102133"/>
                    <a:pt x="501074" y="-85055"/>
                    <a:pt x="190447" y="42443"/>
                  </a:cubicBezTo>
                  <a:close/>
                </a:path>
              </a:pathLst>
            </a:custGeom>
            <a:solidFill>
              <a:schemeClr val="accent1"/>
            </a:solidFill>
            <a:ln w="16907"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DF10539F-DB51-48C5-BFDC-59EAC4C9C5AB}"/>
                </a:ext>
              </a:extLst>
            </p:cNvPr>
            <p:cNvSpPr/>
            <p:nvPr/>
          </p:nvSpPr>
          <p:spPr>
            <a:xfrm>
              <a:off x="4429252" y="1888621"/>
              <a:ext cx="292666" cy="512303"/>
            </a:xfrm>
            <a:custGeom>
              <a:avLst/>
              <a:gdLst>
                <a:gd name="connsiteX0" fmla="*/ 93135 w 292666"/>
                <a:gd name="connsiteY0" fmla="*/ 330750 h 512303"/>
                <a:gd name="connsiteX1" fmla="*/ 97362 w 292666"/>
                <a:gd name="connsiteY1" fmla="*/ 460277 h 512303"/>
                <a:gd name="connsiteX2" fmla="*/ 191209 w 292666"/>
                <a:gd name="connsiteY2" fmla="*/ 506947 h 512303"/>
                <a:gd name="connsiteX3" fmla="*/ 292666 w 292666"/>
                <a:gd name="connsiteY3" fmla="*/ 410055 h 512303"/>
                <a:gd name="connsiteX4" fmla="*/ 274912 w 292666"/>
                <a:gd name="connsiteY4" fmla="*/ 186174 h 512303"/>
                <a:gd name="connsiteX5" fmla="*/ 243460 w 292666"/>
                <a:gd name="connsiteY5" fmla="*/ 149987 h 512303"/>
                <a:gd name="connsiteX6" fmla="*/ 235851 w 292666"/>
                <a:gd name="connsiteY6" fmla="*/ 113801 h 512303"/>
                <a:gd name="connsiteX7" fmla="*/ 240247 w 292666"/>
                <a:gd name="connsiteY7" fmla="*/ 78967 h 512303"/>
                <a:gd name="connsiteX8" fmla="*/ 150965 w 292666"/>
                <a:gd name="connsiteY8" fmla="*/ 68314 h 512303"/>
                <a:gd name="connsiteX9" fmla="*/ 114271 w 292666"/>
                <a:gd name="connsiteY9" fmla="*/ 30944 h 512303"/>
                <a:gd name="connsiteX10" fmla="*/ 100575 w 292666"/>
                <a:gd name="connsiteY10" fmla="*/ 0 h 512303"/>
                <a:gd name="connsiteX11" fmla="*/ 38686 w 292666"/>
                <a:gd name="connsiteY11" fmla="*/ 66454 h 512303"/>
                <a:gd name="connsiteX12" fmla="*/ 10616 w 292666"/>
                <a:gd name="connsiteY12" fmla="*/ 106699 h 512303"/>
                <a:gd name="connsiteX13" fmla="*/ 1823 w 292666"/>
                <a:gd name="connsiteY13" fmla="*/ 191246 h 512303"/>
                <a:gd name="connsiteX14" fmla="*/ 15351 w 292666"/>
                <a:gd name="connsiteY14" fmla="*/ 288307 h 512303"/>
                <a:gd name="connsiteX15" fmla="*/ 93135 w 292666"/>
                <a:gd name="connsiteY15" fmla="*/ 330750 h 5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2666" h="512303">
                  <a:moveTo>
                    <a:pt x="93135" y="330750"/>
                  </a:moveTo>
                  <a:lnTo>
                    <a:pt x="97362" y="460277"/>
                  </a:lnTo>
                  <a:cubicBezTo>
                    <a:pt x="97362" y="460277"/>
                    <a:pt x="113257" y="532142"/>
                    <a:pt x="191209" y="506947"/>
                  </a:cubicBezTo>
                  <a:cubicBezTo>
                    <a:pt x="237914" y="491600"/>
                    <a:pt x="275182" y="455998"/>
                    <a:pt x="292666" y="410055"/>
                  </a:cubicBezTo>
                  <a:lnTo>
                    <a:pt x="274912" y="186174"/>
                  </a:lnTo>
                  <a:cubicBezTo>
                    <a:pt x="260201" y="178566"/>
                    <a:pt x="248939" y="165620"/>
                    <a:pt x="243460" y="149987"/>
                  </a:cubicBezTo>
                  <a:cubicBezTo>
                    <a:pt x="238911" y="138436"/>
                    <a:pt x="236341" y="126204"/>
                    <a:pt x="235851" y="113801"/>
                  </a:cubicBezTo>
                  <a:cubicBezTo>
                    <a:pt x="235851" y="109066"/>
                    <a:pt x="235851" y="80997"/>
                    <a:pt x="240247" y="78967"/>
                  </a:cubicBezTo>
                  <a:cubicBezTo>
                    <a:pt x="210537" y="90246"/>
                    <a:pt x="177192" y="86267"/>
                    <a:pt x="150965" y="68314"/>
                  </a:cubicBezTo>
                  <a:cubicBezTo>
                    <a:pt x="136964" y="57726"/>
                    <a:pt x="124603" y="45133"/>
                    <a:pt x="114271" y="30944"/>
                  </a:cubicBezTo>
                  <a:cubicBezTo>
                    <a:pt x="105969" y="22725"/>
                    <a:pt x="101082" y="11673"/>
                    <a:pt x="100575" y="0"/>
                  </a:cubicBezTo>
                  <a:cubicBezTo>
                    <a:pt x="78931" y="21193"/>
                    <a:pt x="58301" y="43344"/>
                    <a:pt x="38686" y="66454"/>
                  </a:cubicBezTo>
                  <a:cubicBezTo>
                    <a:pt x="27762" y="78709"/>
                    <a:pt x="18344" y="92219"/>
                    <a:pt x="10616" y="106699"/>
                  </a:cubicBezTo>
                  <a:cubicBezTo>
                    <a:pt x="674" y="133705"/>
                    <a:pt x="-2353" y="162773"/>
                    <a:pt x="1823" y="191246"/>
                  </a:cubicBezTo>
                  <a:cubicBezTo>
                    <a:pt x="3447" y="223938"/>
                    <a:pt x="7978" y="256419"/>
                    <a:pt x="15351" y="288307"/>
                  </a:cubicBezTo>
                  <a:cubicBezTo>
                    <a:pt x="30400" y="348336"/>
                    <a:pt x="93135" y="330750"/>
                    <a:pt x="93135" y="330750"/>
                  </a:cubicBezTo>
                  <a:close/>
                </a:path>
              </a:pathLst>
            </a:custGeom>
            <a:solidFill>
              <a:srgbClr val="FFFFFF"/>
            </a:solidFill>
            <a:ln w="16907"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68588A06-3F00-4E30-B389-98C1BB934201}"/>
                </a:ext>
              </a:extLst>
            </p:cNvPr>
            <p:cNvSpPr/>
            <p:nvPr/>
          </p:nvSpPr>
          <p:spPr>
            <a:xfrm>
              <a:off x="4421628" y="1880370"/>
              <a:ext cx="307413" cy="528228"/>
            </a:xfrm>
            <a:custGeom>
              <a:avLst/>
              <a:gdLst>
                <a:gd name="connsiteX0" fmla="*/ 168397 w 307413"/>
                <a:gd name="connsiteY0" fmla="*/ 528219 h 528228"/>
                <a:gd name="connsiteX1" fmla="*/ 133563 w 307413"/>
                <a:gd name="connsiteY1" fmla="*/ 519426 h 528228"/>
                <a:gd name="connsiteX2" fmla="*/ 98053 w 307413"/>
                <a:gd name="connsiteY2" fmla="*/ 470219 h 528228"/>
                <a:gd name="connsiteX3" fmla="*/ 93826 w 307413"/>
                <a:gd name="connsiteY3" fmla="*/ 348301 h 528228"/>
                <a:gd name="connsiteX4" fmla="*/ 44957 w 307413"/>
                <a:gd name="connsiteY4" fmla="*/ 340185 h 528228"/>
                <a:gd name="connsiteX5" fmla="*/ 15535 w 307413"/>
                <a:gd name="connsiteY5" fmla="*/ 297911 h 528228"/>
                <a:gd name="connsiteX6" fmla="*/ 1838 w 307413"/>
                <a:gd name="connsiteY6" fmla="*/ 199498 h 528228"/>
                <a:gd name="connsiteX7" fmla="*/ 11307 w 307413"/>
                <a:gd name="connsiteY7" fmla="*/ 111568 h 528228"/>
                <a:gd name="connsiteX8" fmla="*/ 40392 w 307413"/>
                <a:gd name="connsiteY8" fmla="*/ 69802 h 528228"/>
                <a:gd name="connsiteX9" fmla="*/ 102788 w 307413"/>
                <a:gd name="connsiteY9" fmla="*/ 2164 h 528228"/>
                <a:gd name="connsiteX10" fmla="*/ 111412 w 307413"/>
                <a:gd name="connsiteY10" fmla="*/ 811 h 528228"/>
                <a:gd name="connsiteX11" fmla="*/ 115808 w 307413"/>
                <a:gd name="connsiteY11" fmla="*/ 8420 h 528228"/>
                <a:gd name="connsiteX12" fmla="*/ 127983 w 307413"/>
                <a:gd name="connsiteY12" fmla="*/ 33785 h 528228"/>
                <a:gd name="connsiteX13" fmla="*/ 162985 w 307413"/>
                <a:gd name="connsiteY13" fmla="*/ 69802 h 528228"/>
                <a:gd name="connsiteX14" fmla="*/ 244997 w 307413"/>
                <a:gd name="connsiteY14" fmla="*/ 79610 h 528228"/>
                <a:gd name="connsiteX15" fmla="*/ 244997 w 307413"/>
                <a:gd name="connsiteY15" fmla="*/ 79610 h 528228"/>
                <a:gd name="connsiteX16" fmla="*/ 254906 w 307413"/>
                <a:gd name="connsiteY16" fmla="*/ 83818 h 528228"/>
                <a:gd name="connsiteX17" fmla="*/ 254973 w 307413"/>
                <a:gd name="connsiteY17" fmla="*/ 84006 h 528228"/>
                <a:gd name="connsiteX18" fmla="*/ 252944 w 307413"/>
                <a:gd name="connsiteY18" fmla="*/ 92630 h 528228"/>
                <a:gd name="connsiteX19" fmla="*/ 251253 w 307413"/>
                <a:gd name="connsiteY19" fmla="*/ 121207 h 528228"/>
                <a:gd name="connsiteX20" fmla="*/ 258186 w 307413"/>
                <a:gd name="connsiteY20" fmla="*/ 155026 h 528228"/>
                <a:gd name="connsiteX21" fmla="*/ 285579 w 307413"/>
                <a:gd name="connsiteY21" fmla="*/ 187154 h 528228"/>
                <a:gd name="connsiteX22" fmla="*/ 290314 w 307413"/>
                <a:gd name="connsiteY22" fmla="*/ 193579 h 528228"/>
                <a:gd name="connsiteX23" fmla="*/ 307223 w 307413"/>
                <a:gd name="connsiteY23" fmla="*/ 417292 h 528228"/>
                <a:gd name="connsiteX24" fmla="*/ 307223 w 307413"/>
                <a:gd name="connsiteY24" fmla="*/ 420336 h 528228"/>
                <a:gd name="connsiteX25" fmla="*/ 202216 w 307413"/>
                <a:gd name="connsiteY25" fmla="*/ 522131 h 528228"/>
                <a:gd name="connsiteX26" fmla="*/ 168397 w 307413"/>
                <a:gd name="connsiteY26" fmla="*/ 528219 h 528228"/>
                <a:gd name="connsiteX27" fmla="*/ 113271 w 307413"/>
                <a:gd name="connsiteY27" fmla="*/ 468190 h 528228"/>
                <a:gd name="connsiteX28" fmla="*/ 184325 w 307413"/>
                <a:gd name="connsiteY28" fmla="*/ 512433 h 528228"/>
                <a:gd name="connsiteX29" fmla="*/ 196974 w 307413"/>
                <a:gd name="connsiteY29" fmla="*/ 507927 h 528228"/>
                <a:gd name="connsiteX30" fmla="*/ 292512 w 307413"/>
                <a:gd name="connsiteY30" fmla="*/ 417292 h 528228"/>
                <a:gd name="connsiteX31" fmla="*/ 275603 w 307413"/>
                <a:gd name="connsiteY31" fmla="*/ 199498 h 528228"/>
                <a:gd name="connsiteX32" fmla="*/ 244320 w 307413"/>
                <a:gd name="connsiteY32" fmla="*/ 161113 h 528228"/>
                <a:gd name="connsiteX33" fmla="*/ 236204 w 307413"/>
                <a:gd name="connsiteY33" fmla="*/ 122221 h 528228"/>
                <a:gd name="connsiteX34" fmla="*/ 236035 w 307413"/>
                <a:gd name="connsiteY34" fmla="*/ 99394 h 528228"/>
                <a:gd name="connsiteX35" fmla="*/ 154023 w 307413"/>
                <a:gd name="connsiteY35" fmla="*/ 83499 h 528228"/>
                <a:gd name="connsiteX36" fmla="*/ 115639 w 307413"/>
                <a:gd name="connsiteY36" fmla="*/ 44438 h 528228"/>
                <a:gd name="connsiteX37" fmla="*/ 103126 w 307413"/>
                <a:gd name="connsiteY37" fmla="*/ 24484 h 528228"/>
                <a:gd name="connsiteX38" fmla="*/ 52398 w 307413"/>
                <a:gd name="connsiteY38" fmla="*/ 80286 h 528228"/>
                <a:gd name="connsiteX39" fmla="*/ 25511 w 307413"/>
                <a:gd name="connsiteY39" fmla="*/ 118840 h 528228"/>
                <a:gd name="connsiteX40" fmla="*/ 17395 w 307413"/>
                <a:gd name="connsiteY40" fmla="*/ 198991 h 528228"/>
                <a:gd name="connsiteX41" fmla="*/ 30753 w 307413"/>
                <a:gd name="connsiteY41" fmla="*/ 294698 h 528228"/>
                <a:gd name="connsiteX42" fmla="*/ 52905 w 307413"/>
                <a:gd name="connsiteY42" fmla="*/ 327165 h 528228"/>
                <a:gd name="connsiteX43" fmla="*/ 99406 w 307413"/>
                <a:gd name="connsiteY43" fmla="*/ 332068 h 528228"/>
                <a:gd name="connsiteX44" fmla="*/ 106000 w 307413"/>
                <a:gd name="connsiteY44" fmla="*/ 333252 h 528228"/>
                <a:gd name="connsiteX45" fmla="*/ 109044 w 307413"/>
                <a:gd name="connsiteY45" fmla="*/ 339339 h 528228"/>
                <a:gd name="connsiteX46" fmla="*/ 113441 w 307413"/>
                <a:gd name="connsiteY46" fmla="*/ 468697 h 528228"/>
                <a:gd name="connsiteX47" fmla="*/ 113271 w 307413"/>
                <a:gd name="connsiteY47" fmla="*/ 468190 h 528228"/>
                <a:gd name="connsiteX48" fmla="*/ 113271 w 307413"/>
                <a:gd name="connsiteY48" fmla="*/ 468190 h 528228"/>
                <a:gd name="connsiteX49" fmla="*/ 250576 w 307413"/>
                <a:gd name="connsiteY49" fmla="*/ 94490 h 528228"/>
                <a:gd name="connsiteX50" fmla="*/ 250576 w 307413"/>
                <a:gd name="connsiteY50" fmla="*/ 94490 h 528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07413" h="528228">
                  <a:moveTo>
                    <a:pt x="168397" y="528219"/>
                  </a:moveTo>
                  <a:cubicBezTo>
                    <a:pt x="156205" y="528423"/>
                    <a:pt x="144199" y="525390"/>
                    <a:pt x="133563" y="519426"/>
                  </a:cubicBezTo>
                  <a:cubicBezTo>
                    <a:pt x="115791" y="508245"/>
                    <a:pt x="103058" y="490603"/>
                    <a:pt x="98053" y="470219"/>
                  </a:cubicBezTo>
                  <a:lnTo>
                    <a:pt x="93826" y="348301"/>
                  </a:lnTo>
                  <a:cubicBezTo>
                    <a:pt x="77085" y="350919"/>
                    <a:pt x="59956" y="348073"/>
                    <a:pt x="44957" y="340185"/>
                  </a:cubicBezTo>
                  <a:cubicBezTo>
                    <a:pt x="29705" y="330781"/>
                    <a:pt x="19052" y="315472"/>
                    <a:pt x="15535" y="297911"/>
                  </a:cubicBezTo>
                  <a:cubicBezTo>
                    <a:pt x="7993" y="265590"/>
                    <a:pt x="3411" y="232649"/>
                    <a:pt x="1838" y="199498"/>
                  </a:cubicBezTo>
                  <a:cubicBezTo>
                    <a:pt x="-2457" y="169859"/>
                    <a:pt x="806" y="139615"/>
                    <a:pt x="11307" y="111568"/>
                  </a:cubicBezTo>
                  <a:cubicBezTo>
                    <a:pt x="19272" y="96519"/>
                    <a:pt x="29045" y="82494"/>
                    <a:pt x="40392" y="69802"/>
                  </a:cubicBezTo>
                  <a:cubicBezTo>
                    <a:pt x="60007" y="46467"/>
                    <a:pt x="80974" y="23977"/>
                    <a:pt x="102788" y="2164"/>
                  </a:cubicBezTo>
                  <a:cubicBezTo>
                    <a:pt x="105071" y="-104"/>
                    <a:pt x="108554" y="-648"/>
                    <a:pt x="111412" y="811"/>
                  </a:cubicBezTo>
                  <a:cubicBezTo>
                    <a:pt x="114371" y="2118"/>
                    <a:pt x="116163" y="5198"/>
                    <a:pt x="115808" y="8420"/>
                  </a:cubicBezTo>
                  <a:cubicBezTo>
                    <a:pt x="116671" y="18069"/>
                    <a:pt x="120999" y="27078"/>
                    <a:pt x="127983" y="33785"/>
                  </a:cubicBezTo>
                  <a:cubicBezTo>
                    <a:pt x="137841" y="47429"/>
                    <a:pt x="149627" y="59563"/>
                    <a:pt x="162985" y="69802"/>
                  </a:cubicBezTo>
                  <a:cubicBezTo>
                    <a:pt x="187166" y="86060"/>
                    <a:pt x="217671" y="89710"/>
                    <a:pt x="244997" y="79610"/>
                  </a:cubicBezTo>
                  <a:lnTo>
                    <a:pt x="244997" y="79610"/>
                  </a:lnTo>
                  <a:cubicBezTo>
                    <a:pt x="248886" y="78037"/>
                    <a:pt x="253333" y="79921"/>
                    <a:pt x="254906" y="83818"/>
                  </a:cubicBezTo>
                  <a:cubicBezTo>
                    <a:pt x="254923" y="83881"/>
                    <a:pt x="254956" y="83943"/>
                    <a:pt x="254973" y="84006"/>
                  </a:cubicBezTo>
                  <a:cubicBezTo>
                    <a:pt x="256275" y="87014"/>
                    <a:pt x="255447" y="90514"/>
                    <a:pt x="252944" y="92630"/>
                  </a:cubicBezTo>
                  <a:cubicBezTo>
                    <a:pt x="251168" y="102045"/>
                    <a:pt x="250593" y="111648"/>
                    <a:pt x="251253" y="121207"/>
                  </a:cubicBezTo>
                  <a:cubicBezTo>
                    <a:pt x="251557" y="132800"/>
                    <a:pt x="253908" y="144248"/>
                    <a:pt x="258186" y="155026"/>
                  </a:cubicBezTo>
                  <a:cubicBezTo>
                    <a:pt x="263090" y="168714"/>
                    <a:pt x="272847" y="180140"/>
                    <a:pt x="285579" y="187154"/>
                  </a:cubicBezTo>
                  <a:cubicBezTo>
                    <a:pt x="288251" y="188229"/>
                    <a:pt x="290078" y="190715"/>
                    <a:pt x="290314" y="193579"/>
                  </a:cubicBezTo>
                  <a:lnTo>
                    <a:pt x="307223" y="417292"/>
                  </a:lnTo>
                  <a:cubicBezTo>
                    <a:pt x="307477" y="418292"/>
                    <a:pt x="307477" y="419337"/>
                    <a:pt x="307223" y="420336"/>
                  </a:cubicBezTo>
                  <a:cubicBezTo>
                    <a:pt x="289469" y="468433"/>
                    <a:pt x="250847" y="505874"/>
                    <a:pt x="202216" y="522131"/>
                  </a:cubicBezTo>
                  <a:cubicBezTo>
                    <a:pt x="191343" y="525968"/>
                    <a:pt x="179929" y="528024"/>
                    <a:pt x="168397" y="528219"/>
                  </a:cubicBezTo>
                  <a:close/>
                  <a:moveTo>
                    <a:pt x="113271" y="468190"/>
                  </a:moveTo>
                  <a:cubicBezTo>
                    <a:pt x="120678" y="500027"/>
                    <a:pt x="152485" y="519837"/>
                    <a:pt x="184325" y="512433"/>
                  </a:cubicBezTo>
                  <a:cubicBezTo>
                    <a:pt x="188688" y="511417"/>
                    <a:pt x="192932" y="509906"/>
                    <a:pt x="196974" y="507927"/>
                  </a:cubicBezTo>
                  <a:cubicBezTo>
                    <a:pt x="240532" y="493126"/>
                    <a:pt x="275433" y="460012"/>
                    <a:pt x="292512" y="417292"/>
                  </a:cubicBezTo>
                  <a:lnTo>
                    <a:pt x="275603" y="199498"/>
                  </a:lnTo>
                  <a:cubicBezTo>
                    <a:pt x="261213" y="190519"/>
                    <a:pt x="250205" y="177018"/>
                    <a:pt x="244320" y="161113"/>
                  </a:cubicBezTo>
                  <a:cubicBezTo>
                    <a:pt x="239417" y="148708"/>
                    <a:pt x="236660" y="135555"/>
                    <a:pt x="236204" y="122221"/>
                  </a:cubicBezTo>
                  <a:cubicBezTo>
                    <a:pt x="235612" y="114626"/>
                    <a:pt x="235544" y="106998"/>
                    <a:pt x="236035" y="99394"/>
                  </a:cubicBezTo>
                  <a:cubicBezTo>
                    <a:pt x="207677" y="105645"/>
                    <a:pt x="178001" y="99891"/>
                    <a:pt x="154023" y="83499"/>
                  </a:cubicBezTo>
                  <a:cubicBezTo>
                    <a:pt x="139380" y="72435"/>
                    <a:pt x="126444" y="59272"/>
                    <a:pt x="115639" y="44438"/>
                  </a:cubicBezTo>
                  <a:cubicBezTo>
                    <a:pt x="110482" y="38459"/>
                    <a:pt x="106254" y="31730"/>
                    <a:pt x="103126" y="24484"/>
                  </a:cubicBezTo>
                  <a:cubicBezTo>
                    <a:pt x="85421" y="42409"/>
                    <a:pt x="68512" y="61009"/>
                    <a:pt x="52398" y="80286"/>
                  </a:cubicBezTo>
                  <a:cubicBezTo>
                    <a:pt x="41863" y="91970"/>
                    <a:pt x="32833" y="104921"/>
                    <a:pt x="25511" y="118840"/>
                  </a:cubicBezTo>
                  <a:cubicBezTo>
                    <a:pt x="16109" y="144449"/>
                    <a:pt x="13320" y="172017"/>
                    <a:pt x="17395" y="198991"/>
                  </a:cubicBezTo>
                  <a:cubicBezTo>
                    <a:pt x="18917" y="231234"/>
                    <a:pt x="23397" y="263269"/>
                    <a:pt x="30753" y="294698"/>
                  </a:cubicBezTo>
                  <a:cubicBezTo>
                    <a:pt x="33273" y="308143"/>
                    <a:pt x="41305" y="319919"/>
                    <a:pt x="52905" y="327165"/>
                  </a:cubicBezTo>
                  <a:cubicBezTo>
                    <a:pt x="67362" y="334162"/>
                    <a:pt x="83815" y="335897"/>
                    <a:pt x="99406" y="332068"/>
                  </a:cubicBezTo>
                  <a:cubicBezTo>
                    <a:pt x="101671" y="331517"/>
                    <a:pt x="104073" y="331947"/>
                    <a:pt x="106000" y="333252"/>
                  </a:cubicBezTo>
                  <a:cubicBezTo>
                    <a:pt x="107877" y="334721"/>
                    <a:pt x="108993" y="336957"/>
                    <a:pt x="109044" y="339339"/>
                  </a:cubicBezTo>
                  <a:lnTo>
                    <a:pt x="113441" y="468697"/>
                  </a:lnTo>
                  <a:close/>
                  <a:moveTo>
                    <a:pt x="113271" y="468190"/>
                  </a:moveTo>
                  <a:lnTo>
                    <a:pt x="113271" y="468190"/>
                  </a:lnTo>
                  <a:close/>
                  <a:moveTo>
                    <a:pt x="250576" y="94490"/>
                  </a:moveTo>
                  <a:lnTo>
                    <a:pt x="250576" y="94490"/>
                  </a:lnTo>
                  <a:close/>
                </a:path>
              </a:pathLst>
            </a:custGeom>
            <a:solidFill>
              <a:srgbClr val="231F20"/>
            </a:solidFill>
            <a:ln w="16907"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98DA87E2-0436-427C-A47D-8C926A22C5E8}"/>
                </a:ext>
              </a:extLst>
            </p:cNvPr>
            <p:cNvSpPr/>
            <p:nvPr/>
          </p:nvSpPr>
          <p:spPr>
            <a:xfrm>
              <a:off x="4657663" y="2022545"/>
              <a:ext cx="81942" cy="97878"/>
            </a:xfrm>
            <a:custGeom>
              <a:avLst/>
              <a:gdLst>
                <a:gd name="connsiteX0" fmla="*/ 0 w 81942"/>
                <a:gd name="connsiteY0" fmla="*/ 42950 h 97878"/>
                <a:gd name="connsiteX1" fmla="*/ 13527 w 81942"/>
                <a:gd name="connsiteY1" fmla="*/ 17755 h 97878"/>
                <a:gd name="connsiteX2" fmla="*/ 36863 w 81942"/>
                <a:gd name="connsiteY2" fmla="*/ 3720 h 97878"/>
                <a:gd name="connsiteX3" fmla="*/ 51236 w 81942"/>
                <a:gd name="connsiteY3" fmla="*/ 0 h 97878"/>
                <a:gd name="connsiteX4" fmla="*/ 61212 w 81942"/>
                <a:gd name="connsiteY4" fmla="*/ 2875 h 97878"/>
                <a:gd name="connsiteX5" fmla="*/ 79306 w 81942"/>
                <a:gd name="connsiteY5" fmla="*/ 19784 h 97878"/>
                <a:gd name="connsiteX6" fmla="*/ 81673 w 81942"/>
                <a:gd name="connsiteY6" fmla="*/ 39399 h 97878"/>
                <a:gd name="connsiteX7" fmla="*/ 77953 w 81942"/>
                <a:gd name="connsiteY7" fmla="*/ 60874 h 97878"/>
                <a:gd name="connsiteX8" fmla="*/ 49714 w 81942"/>
                <a:gd name="connsiteY8" fmla="*/ 92495 h 97878"/>
                <a:gd name="connsiteX9" fmla="*/ 7440 w 81942"/>
                <a:gd name="connsiteY9" fmla="*/ 94862 h 9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942" h="97878">
                  <a:moveTo>
                    <a:pt x="0" y="42950"/>
                  </a:moveTo>
                  <a:cubicBezTo>
                    <a:pt x="1589" y="33283"/>
                    <a:pt x="6341" y="24419"/>
                    <a:pt x="13527" y="17755"/>
                  </a:cubicBezTo>
                  <a:cubicBezTo>
                    <a:pt x="20444" y="11769"/>
                    <a:pt x="28340" y="7021"/>
                    <a:pt x="36863" y="3720"/>
                  </a:cubicBezTo>
                  <a:cubicBezTo>
                    <a:pt x="41327" y="1431"/>
                    <a:pt x="46231" y="161"/>
                    <a:pt x="51236" y="0"/>
                  </a:cubicBezTo>
                  <a:cubicBezTo>
                    <a:pt x="54719" y="301"/>
                    <a:pt x="58101" y="1277"/>
                    <a:pt x="61212" y="2875"/>
                  </a:cubicBezTo>
                  <a:cubicBezTo>
                    <a:pt x="69160" y="6022"/>
                    <a:pt x="75636" y="12063"/>
                    <a:pt x="79306" y="19784"/>
                  </a:cubicBezTo>
                  <a:cubicBezTo>
                    <a:pt x="81622" y="26047"/>
                    <a:pt x="82417" y="32766"/>
                    <a:pt x="81673" y="39399"/>
                  </a:cubicBezTo>
                  <a:cubicBezTo>
                    <a:pt x="81284" y="46679"/>
                    <a:pt x="80033" y="53889"/>
                    <a:pt x="77953" y="60874"/>
                  </a:cubicBezTo>
                  <a:cubicBezTo>
                    <a:pt x="73083" y="74728"/>
                    <a:pt x="62937" y="86095"/>
                    <a:pt x="49714" y="92495"/>
                  </a:cubicBezTo>
                  <a:cubicBezTo>
                    <a:pt x="36457" y="98736"/>
                    <a:pt x="21306" y="99585"/>
                    <a:pt x="7440" y="94862"/>
                  </a:cubicBezTo>
                </a:path>
              </a:pathLst>
            </a:custGeom>
            <a:solidFill>
              <a:srgbClr val="FFFFFF"/>
            </a:solidFill>
            <a:ln w="16907"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5884AFFC-827B-472C-AB75-FB830C316089}"/>
                </a:ext>
              </a:extLst>
            </p:cNvPr>
            <p:cNvSpPr/>
            <p:nvPr/>
          </p:nvSpPr>
          <p:spPr>
            <a:xfrm>
              <a:off x="4650898" y="2015950"/>
              <a:ext cx="94526" cy="110588"/>
            </a:xfrm>
            <a:custGeom>
              <a:avLst/>
              <a:gdLst>
                <a:gd name="connsiteX0" fmla="*/ 32466 w 94526"/>
                <a:gd name="connsiteY0" fmla="*/ 110588 h 110588"/>
                <a:gd name="connsiteX1" fmla="*/ 11837 w 94526"/>
                <a:gd name="connsiteY1" fmla="*/ 107037 h 110588"/>
                <a:gd name="connsiteX2" fmla="*/ 7779 w 94526"/>
                <a:gd name="connsiteY2" fmla="*/ 98413 h 110588"/>
                <a:gd name="connsiteX3" fmla="*/ 16403 w 94526"/>
                <a:gd name="connsiteY3" fmla="*/ 94355 h 110588"/>
                <a:gd name="connsiteX4" fmla="*/ 53435 w 94526"/>
                <a:gd name="connsiteY4" fmla="*/ 92326 h 110588"/>
                <a:gd name="connsiteX5" fmla="*/ 78122 w 94526"/>
                <a:gd name="connsiteY5" fmla="*/ 65271 h 110588"/>
                <a:gd name="connsiteX6" fmla="*/ 81504 w 94526"/>
                <a:gd name="connsiteY6" fmla="*/ 45487 h 110588"/>
                <a:gd name="connsiteX7" fmla="*/ 79644 w 94526"/>
                <a:gd name="connsiteY7" fmla="*/ 28577 h 110588"/>
                <a:gd name="connsiteX8" fmla="*/ 65102 w 94526"/>
                <a:gd name="connsiteY8" fmla="*/ 15726 h 110588"/>
                <a:gd name="connsiteX9" fmla="*/ 57493 w 94526"/>
                <a:gd name="connsiteY9" fmla="*/ 13528 h 110588"/>
                <a:gd name="connsiteX10" fmla="*/ 46163 w 94526"/>
                <a:gd name="connsiteY10" fmla="*/ 16571 h 110588"/>
                <a:gd name="connsiteX11" fmla="*/ 24688 w 94526"/>
                <a:gd name="connsiteY11" fmla="*/ 29423 h 110588"/>
                <a:gd name="connsiteX12" fmla="*/ 13190 w 94526"/>
                <a:gd name="connsiteY12" fmla="*/ 50898 h 110588"/>
                <a:gd name="connsiteX13" fmla="*/ 4650 w 94526"/>
                <a:gd name="connsiteY13" fmla="*/ 55213 h 110588"/>
                <a:gd name="connsiteX14" fmla="*/ 0 w 94526"/>
                <a:gd name="connsiteY14" fmla="*/ 48699 h 110588"/>
                <a:gd name="connsiteX15" fmla="*/ 15557 w 94526"/>
                <a:gd name="connsiteY15" fmla="*/ 19615 h 110588"/>
                <a:gd name="connsiteX16" fmla="*/ 40752 w 94526"/>
                <a:gd name="connsiteY16" fmla="*/ 4397 h 110588"/>
                <a:gd name="connsiteX17" fmla="*/ 57662 w 94526"/>
                <a:gd name="connsiteY17" fmla="*/ 0 h 110588"/>
                <a:gd name="connsiteX18" fmla="*/ 70344 w 94526"/>
                <a:gd name="connsiteY18" fmla="*/ 3551 h 110588"/>
                <a:gd name="connsiteX19" fmla="*/ 91312 w 94526"/>
                <a:gd name="connsiteY19" fmla="*/ 22828 h 110588"/>
                <a:gd name="connsiteX20" fmla="*/ 94186 w 94526"/>
                <a:gd name="connsiteY20" fmla="*/ 45656 h 110588"/>
                <a:gd name="connsiteX21" fmla="*/ 90128 w 94526"/>
                <a:gd name="connsiteY21" fmla="*/ 68822 h 110588"/>
                <a:gd name="connsiteX22" fmla="*/ 31790 w 94526"/>
                <a:gd name="connsiteY22" fmla="*/ 110588 h 11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526" h="110588">
                  <a:moveTo>
                    <a:pt x="32466" y="110588"/>
                  </a:moveTo>
                  <a:cubicBezTo>
                    <a:pt x="25432" y="110578"/>
                    <a:pt x="18465" y="109377"/>
                    <a:pt x="11837" y="107037"/>
                  </a:cubicBezTo>
                  <a:cubicBezTo>
                    <a:pt x="8404" y="105696"/>
                    <a:pt x="6629" y="101910"/>
                    <a:pt x="7779" y="98413"/>
                  </a:cubicBezTo>
                  <a:cubicBezTo>
                    <a:pt x="9047" y="94922"/>
                    <a:pt x="12902" y="93109"/>
                    <a:pt x="16403" y="94355"/>
                  </a:cubicBezTo>
                  <a:cubicBezTo>
                    <a:pt x="28526" y="98608"/>
                    <a:pt x="41852" y="97879"/>
                    <a:pt x="53435" y="92326"/>
                  </a:cubicBezTo>
                  <a:cubicBezTo>
                    <a:pt x="64831" y="86820"/>
                    <a:pt x="73675" y="77129"/>
                    <a:pt x="78122" y="65271"/>
                  </a:cubicBezTo>
                  <a:cubicBezTo>
                    <a:pt x="80134" y="58859"/>
                    <a:pt x="81268" y="52203"/>
                    <a:pt x="81504" y="45487"/>
                  </a:cubicBezTo>
                  <a:cubicBezTo>
                    <a:pt x="82265" y="39783"/>
                    <a:pt x="81623" y="33980"/>
                    <a:pt x="79644" y="28577"/>
                  </a:cubicBezTo>
                  <a:cubicBezTo>
                    <a:pt x="76431" y="22737"/>
                    <a:pt x="71291" y="18195"/>
                    <a:pt x="65102" y="15726"/>
                  </a:cubicBezTo>
                  <a:cubicBezTo>
                    <a:pt x="62752" y="14446"/>
                    <a:pt x="60164" y="13695"/>
                    <a:pt x="57493" y="13528"/>
                  </a:cubicBezTo>
                  <a:cubicBezTo>
                    <a:pt x="53553" y="13742"/>
                    <a:pt x="49680" y="14779"/>
                    <a:pt x="46163" y="16571"/>
                  </a:cubicBezTo>
                  <a:cubicBezTo>
                    <a:pt x="38300" y="19566"/>
                    <a:pt x="31046" y="23915"/>
                    <a:pt x="24688" y="29423"/>
                  </a:cubicBezTo>
                  <a:cubicBezTo>
                    <a:pt x="18567" y="35096"/>
                    <a:pt x="14509" y="42656"/>
                    <a:pt x="13190" y="50898"/>
                  </a:cubicBezTo>
                  <a:cubicBezTo>
                    <a:pt x="12023" y="54447"/>
                    <a:pt x="8201" y="56380"/>
                    <a:pt x="4650" y="55213"/>
                  </a:cubicBezTo>
                  <a:cubicBezTo>
                    <a:pt x="1844" y="54291"/>
                    <a:pt x="-34" y="51653"/>
                    <a:pt x="0" y="48699"/>
                  </a:cubicBezTo>
                  <a:cubicBezTo>
                    <a:pt x="1810" y="37542"/>
                    <a:pt x="7271" y="27307"/>
                    <a:pt x="15557" y="19615"/>
                  </a:cubicBezTo>
                  <a:cubicBezTo>
                    <a:pt x="22981" y="13071"/>
                    <a:pt x="31503" y="7915"/>
                    <a:pt x="40752" y="4397"/>
                  </a:cubicBezTo>
                  <a:cubicBezTo>
                    <a:pt x="45977" y="1667"/>
                    <a:pt x="51761" y="164"/>
                    <a:pt x="57662" y="0"/>
                  </a:cubicBezTo>
                  <a:cubicBezTo>
                    <a:pt x="62092" y="296"/>
                    <a:pt x="66404" y="1505"/>
                    <a:pt x="70344" y="3551"/>
                  </a:cubicBezTo>
                  <a:cubicBezTo>
                    <a:pt x="79374" y="7322"/>
                    <a:pt x="86797" y="14145"/>
                    <a:pt x="91312" y="22828"/>
                  </a:cubicBezTo>
                  <a:cubicBezTo>
                    <a:pt x="94135" y="30085"/>
                    <a:pt x="95116" y="37926"/>
                    <a:pt x="94186" y="45656"/>
                  </a:cubicBezTo>
                  <a:cubicBezTo>
                    <a:pt x="93916" y="53529"/>
                    <a:pt x="92546" y="61326"/>
                    <a:pt x="90128" y="68822"/>
                  </a:cubicBezTo>
                  <a:cubicBezTo>
                    <a:pt x="81741" y="93875"/>
                    <a:pt x="58220" y="110717"/>
                    <a:pt x="31790" y="110588"/>
                  </a:cubicBezTo>
                  <a:close/>
                </a:path>
              </a:pathLst>
            </a:custGeom>
            <a:solidFill>
              <a:srgbClr val="231F20"/>
            </a:solidFill>
            <a:ln w="16907"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C0B4A20A-5C9D-473B-ACDA-871DA385CB34}"/>
                </a:ext>
              </a:extLst>
            </p:cNvPr>
            <p:cNvSpPr/>
            <p:nvPr/>
          </p:nvSpPr>
          <p:spPr>
            <a:xfrm>
              <a:off x="4522387" y="2175406"/>
              <a:ext cx="114607" cy="107544"/>
            </a:xfrm>
            <a:custGeom>
              <a:avLst/>
              <a:gdLst>
                <a:gd name="connsiteX0" fmla="*/ 3720 w 114607"/>
                <a:gd name="connsiteY0" fmla="*/ 107544 h 107544"/>
                <a:gd name="connsiteX1" fmla="*/ 88268 w 114607"/>
                <a:gd name="connsiteY1" fmla="*/ 71527 h 107544"/>
                <a:gd name="connsiteX2" fmla="*/ 114308 w 114607"/>
                <a:gd name="connsiteY2" fmla="*/ 0 h 107544"/>
                <a:gd name="connsiteX3" fmla="*/ 0 w 114607"/>
                <a:gd name="connsiteY3" fmla="*/ 43965 h 107544"/>
              </a:gdLst>
              <a:ahLst/>
              <a:cxnLst>
                <a:cxn ang="0">
                  <a:pos x="connsiteX0" y="connsiteY0"/>
                </a:cxn>
                <a:cxn ang="0">
                  <a:pos x="connsiteX1" y="connsiteY1"/>
                </a:cxn>
                <a:cxn ang="0">
                  <a:pos x="connsiteX2" y="connsiteY2"/>
                </a:cxn>
                <a:cxn ang="0">
                  <a:pos x="connsiteX3" y="connsiteY3"/>
                </a:cxn>
              </a:cxnLst>
              <a:rect l="l" t="t" r="r" b="b"/>
              <a:pathLst>
                <a:path w="114607" h="107544">
                  <a:moveTo>
                    <a:pt x="3720" y="107544"/>
                  </a:moveTo>
                  <a:cubicBezTo>
                    <a:pt x="35459" y="106714"/>
                    <a:pt x="65677" y="93836"/>
                    <a:pt x="88268" y="71527"/>
                  </a:cubicBezTo>
                  <a:cubicBezTo>
                    <a:pt x="106953" y="52612"/>
                    <a:pt x="116456" y="26496"/>
                    <a:pt x="114308" y="0"/>
                  </a:cubicBezTo>
                  <a:cubicBezTo>
                    <a:pt x="114308" y="0"/>
                    <a:pt x="52758" y="50729"/>
                    <a:pt x="0" y="43965"/>
                  </a:cubicBezTo>
                  <a:close/>
                </a:path>
              </a:pathLst>
            </a:custGeom>
            <a:solidFill>
              <a:srgbClr val="231F20"/>
            </a:solidFill>
            <a:ln w="16907"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F022F759-99FD-4382-ADF7-77BECD5507D7}"/>
                </a:ext>
              </a:extLst>
            </p:cNvPr>
            <p:cNvSpPr/>
            <p:nvPr/>
          </p:nvSpPr>
          <p:spPr>
            <a:xfrm>
              <a:off x="4515433" y="2168006"/>
              <a:ext cx="129475" cy="122387"/>
            </a:xfrm>
            <a:custGeom>
              <a:avLst/>
              <a:gdLst>
                <a:gd name="connsiteX0" fmla="*/ 10674 w 129475"/>
                <a:gd name="connsiteY0" fmla="*/ 122385 h 122387"/>
                <a:gd name="connsiteX1" fmla="*/ 10674 w 129475"/>
                <a:gd name="connsiteY1" fmla="*/ 122385 h 122387"/>
                <a:gd name="connsiteX2" fmla="*/ 3233 w 129475"/>
                <a:gd name="connsiteY2" fmla="*/ 115286 h 122387"/>
                <a:gd name="connsiteX3" fmla="*/ 3233 w 129475"/>
                <a:gd name="connsiteY3" fmla="*/ 115283 h 122387"/>
                <a:gd name="connsiteX4" fmla="*/ 21 w 129475"/>
                <a:gd name="connsiteY4" fmla="*/ 51703 h 122387"/>
                <a:gd name="connsiteX5" fmla="*/ 2388 w 129475"/>
                <a:gd name="connsiteY5" fmla="*/ 45954 h 122387"/>
                <a:gd name="connsiteX6" fmla="*/ 8306 w 129475"/>
                <a:gd name="connsiteY6" fmla="*/ 43925 h 122387"/>
                <a:gd name="connsiteX7" fmla="*/ 117035 w 129475"/>
                <a:gd name="connsiteY7" fmla="*/ 1651 h 122387"/>
                <a:gd name="connsiteX8" fmla="*/ 124306 w 129475"/>
                <a:gd name="connsiteY8" fmla="*/ 468 h 122387"/>
                <a:gd name="connsiteX9" fmla="*/ 129040 w 129475"/>
                <a:gd name="connsiteY9" fmla="*/ 6048 h 122387"/>
                <a:gd name="connsiteX10" fmla="*/ 101308 w 129475"/>
                <a:gd name="connsiteY10" fmla="*/ 83831 h 122387"/>
                <a:gd name="connsiteX11" fmla="*/ 10674 w 129475"/>
                <a:gd name="connsiteY11" fmla="*/ 122385 h 122387"/>
                <a:gd name="connsiteX12" fmla="*/ 15239 w 129475"/>
                <a:gd name="connsiteY12" fmla="*/ 59313 h 122387"/>
                <a:gd name="connsiteX13" fmla="*/ 17776 w 129475"/>
                <a:gd name="connsiteY13" fmla="*/ 106997 h 122387"/>
                <a:gd name="connsiteX14" fmla="*/ 90149 w 129475"/>
                <a:gd name="connsiteY14" fmla="*/ 73178 h 122387"/>
                <a:gd name="connsiteX15" fmla="*/ 114498 w 129475"/>
                <a:gd name="connsiteY15" fmla="*/ 21435 h 122387"/>
                <a:gd name="connsiteX16" fmla="*/ 17099 w 129475"/>
                <a:gd name="connsiteY16" fmla="*/ 58805 h 12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475" h="122387">
                  <a:moveTo>
                    <a:pt x="10674" y="122385"/>
                  </a:moveTo>
                  <a:lnTo>
                    <a:pt x="10674" y="122385"/>
                  </a:lnTo>
                  <a:cubicBezTo>
                    <a:pt x="6666" y="122480"/>
                    <a:pt x="3335" y="119301"/>
                    <a:pt x="3233" y="115286"/>
                  </a:cubicBezTo>
                  <a:cubicBezTo>
                    <a:pt x="3233" y="115286"/>
                    <a:pt x="3233" y="115285"/>
                    <a:pt x="3233" y="115283"/>
                  </a:cubicBezTo>
                  <a:lnTo>
                    <a:pt x="21" y="51703"/>
                  </a:lnTo>
                  <a:cubicBezTo>
                    <a:pt x="-149" y="49520"/>
                    <a:pt x="731" y="47390"/>
                    <a:pt x="2388" y="45954"/>
                  </a:cubicBezTo>
                  <a:cubicBezTo>
                    <a:pt x="3961" y="44441"/>
                    <a:pt x="6125" y="43698"/>
                    <a:pt x="8306" y="43925"/>
                  </a:cubicBezTo>
                  <a:cubicBezTo>
                    <a:pt x="57513" y="50181"/>
                    <a:pt x="116358" y="2158"/>
                    <a:pt x="117035" y="1651"/>
                  </a:cubicBezTo>
                  <a:cubicBezTo>
                    <a:pt x="119081" y="1"/>
                    <a:pt x="121837" y="-449"/>
                    <a:pt x="124306" y="468"/>
                  </a:cubicBezTo>
                  <a:cubicBezTo>
                    <a:pt x="126741" y="1398"/>
                    <a:pt x="128516" y="3501"/>
                    <a:pt x="129040" y="6048"/>
                  </a:cubicBezTo>
                  <a:cubicBezTo>
                    <a:pt x="131763" y="34802"/>
                    <a:pt x="121617" y="63286"/>
                    <a:pt x="101308" y="83831"/>
                  </a:cubicBezTo>
                  <a:cubicBezTo>
                    <a:pt x="77247" y="107965"/>
                    <a:pt x="44746" y="121790"/>
                    <a:pt x="10674" y="122385"/>
                  </a:cubicBezTo>
                  <a:close/>
                  <a:moveTo>
                    <a:pt x="15239" y="59313"/>
                  </a:moveTo>
                  <a:lnTo>
                    <a:pt x="17776" y="106997"/>
                  </a:lnTo>
                  <a:cubicBezTo>
                    <a:pt x="45203" y="104855"/>
                    <a:pt x="70906" y="92839"/>
                    <a:pt x="90149" y="73178"/>
                  </a:cubicBezTo>
                  <a:cubicBezTo>
                    <a:pt x="103524" y="58935"/>
                    <a:pt x="112046" y="40822"/>
                    <a:pt x="114498" y="21435"/>
                  </a:cubicBezTo>
                  <a:cubicBezTo>
                    <a:pt x="86175" y="42780"/>
                    <a:pt x="52423" y="55731"/>
                    <a:pt x="17099" y="58805"/>
                  </a:cubicBezTo>
                  <a:close/>
                </a:path>
              </a:pathLst>
            </a:custGeom>
            <a:solidFill>
              <a:srgbClr val="231F20"/>
            </a:solidFill>
            <a:ln w="16907"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BD98C784-E4C2-4AC9-A632-5B491145C790}"/>
                </a:ext>
              </a:extLst>
            </p:cNvPr>
            <p:cNvSpPr/>
            <p:nvPr/>
          </p:nvSpPr>
          <p:spPr>
            <a:xfrm>
              <a:off x="4499346" y="2028801"/>
              <a:ext cx="39442" cy="79539"/>
            </a:xfrm>
            <a:custGeom>
              <a:avLst/>
              <a:gdLst>
                <a:gd name="connsiteX0" fmla="*/ 30481 w 39442"/>
                <a:gd name="connsiteY0" fmla="*/ 0 h 79539"/>
                <a:gd name="connsiteX1" fmla="*/ 1734 w 39442"/>
                <a:gd name="connsiteY1" fmla="*/ 74233 h 79539"/>
                <a:gd name="connsiteX2" fmla="*/ 39443 w 39442"/>
                <a:gd name="connsiteY2" fmla="*/ 76431 h 79539"/>
              </a:gdLst>
              <a:ahLst/>
              <a:cxnLst>
                <a:cxn ang="0">
                  <a:pos x="connsiteX0" y="connsiteY0"/>
                </a:cxn>
                <a:cxn ang="0">
                  <a:pos x="connsiteX1" y="connsiteY1"/>
                </a:cxn>
                <a:cxn ang="0">
                  <a:pos x="connsiteX2" y="connsiteY2"/>
                </a:cxn>
              </a:cxnLst>
              <a:rect l="l" t="t" r="r" b="b"/>
              <a:pathLst>
                <a:path w="39442" h="79539">
                  <a:moveTo>
                    <a:pt x="30481" y="0"/>
                  </a:moveTo>
                  <a:cubicBezTo>
                    <a:pt x="30481" y="0"/>
                    <a:pt x="-8580" y="63749"/>
                    <a:pt x="1734" y="74233"/>
                  </a:cubicBezTo>
                  <a:cubicBezTo>
                    <a:pt x="12049" y="84717"/>
                    <a:pt x="39443" y="76431"/>
                    <a:pt x="39443" y="76431"/>
                  </a:cubicBezTo>
                </a:path>
              </a:pathLst>
            </a:custGeom>
            <a:solidFill>
              <a:srgbClr val="FFFFFF"/>
            </a:solidFill>
            <a:ln w="1690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E819ABC-C0E3-42A7-BA32-11545A5D8C8B}"/>
                </a:ext>
              </a:extLst>
            </p:cNvPr>
            <p:cNvSpPr/>
            <p:nvPr/>
          </p:nvSpPr>
          <p:spPr>
            <a:xfrm>
              <a:off x="4492173" y="2020585"/>
              <a:ext cx="54053" cy="94534"/>
            </a:xfrm>
            <a:custGeom>
              <a:avLst/>
              <a:gdLst>
                <a:gd name="connsiteX0" fmla="*/ 26155 w 54053"/>
                <a:gd name="connsiteY0" fmla="*/ 94454 h 94534"/>
                <a:gd name="connsiteX1" fmla="*/ 3496 w 54053"/>
                <a:gd name="connsiteY1" fmla="*/ 87014 h 94534"/>
                <a:gd name="connsiteX2" fmla="*/ 31397 w 54053"/>
                <a:gd name="connsiteY2" fmla="*/ 3650 h 94534"/>
                <a:gd name="connsiteX3" fmla="*/ 41593 w 54053"/>
                <a:gd name="connsiteY3" fmla="*/ 1039 h 94534"/>
                <a:gd name="connsiteX4" fmla="*/ 41711 w 54053"/>
                <a:gd name="connsiteY4" fmla="*/ 1114 h 94534"/>
                <a:gd name="connsiteX5" fmla="*/ 44079 w 54053"/>
                <a:gd name="connsiteY5" fmla="*/ 11429 h 94534"/>
                <a:gd name="connsiteX6" fmla="*/ 14656 w 54053"/>
                <a:gd name="connsiteY6" fmla="*/ 77206 h 94534"/>
                <a:gd name="connsiteX7" fmla="*/ 44417 w 54053"/>
                <a:gd name="connsiteY7" fmla="*/ 77206 h 94534"/>
                <a:gd name="connsiteX8" fmla="*/ 53683 w 54053"/>
                <a:gd name="connsiteY8" fmla="*/ 82181 h 94534"/>
                <a:gd name="connsiteX9" fmla="*/ 53717 w 54053"/>
                <a:gd name="connsiteY9" fmla="*/ 82279 h 94534"/>
                <a:gd name="connsiteX10" fmla="*/ 48814 w 54053"/>
                <a:gd name="connsiteY10" fmla="*/ 91580 h 94534"/>
                <a:gd name="connsiteX11" fmla="*/ 26155 w 54053"/>
                <a:gd name="connsiteY11" fmla="*/ 94454 h 9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053" h="94534">
                  <a:moveTo>
                    <a:pt x="26155" y="94454"/>
                  </a:moveTo>
                  <a:cubicBezTo>
                    <a:pt x="17920" y="95044"/>
                    <a:pt x="9786" y="92373"/>
                    <a:pt x="3496" y="87014"/>
                  </a:cubicBezTo>
                  <a:cubicBezTo>
                    <a:pt x="-8341" y="74839"/>
                    <a:pt x="12120" y="34933"/>
                    <a:pt x="31397" y="3650"/>
                  </a:cubicBezTo>
                  <a:cubicBezTo>
                    <a:pt x="33493" y="114"/>
                    <a:pt x="38059" y="-1054"/>
                    <a:pt x="41593" y="1039"/>
                  </a:cubicBezTo>
                  <a:cubicBezTo>
                    <a:pt x="41627" y="1065"/>
                    <a:pt x="41678" y="1088"/>
                    <a:pt x="41711" y="1114"/>
                  </a:cubicBezTo>
                  <a:cubicBezTo>
                    <a:pt x="45161" y="3351"/>
                    <a:pt x="46210" y="7915"/>
                    <a:pt x="44079" y="11429"/>
                  </a:cubicBezTo>
                  <a:cubicBezTo>
                    <a:pt x="27169" y="40175"/>
                    <a:pt x="12796" y="70950"/>
                    <a:pt x="14656" y="77206"/>
                  </a:cubicBezTo>
                  <a:cubicBezTo>
                    <a:pt x="19053" y="81265"/>
                    <a:pt x="35117" y="79574"/>
                    <a:pt x="44417" y="77206"/>
                  </a:cubicBezTo>
                  <a:cubicBezTo>
                    <a:pt x="48357" y="76019"/>
                    <a:pt x="52500" y="78248"/>
                    <a:pt x="53683" y="82181"/>
                  </a:cubicBezTo>
                  <a:cubicBezTo>
                    <a:pt x="53700" y="82213"/>
                    <a:pt x="53700" y="82247"/>
                    <a:pt x="53717" y="82279"/>
                  </a:cubicBezTo>
                  <a:cubicBezTo>
                    <a:pt x="54935" y="86201"/>
                    <a:pt x="52736" y="90362"/>
                    <a:pt x="48814" y="91580"/>
                  </a:cubicBezTo>
                  <a:cubicBezTo>
                    <a:pt x="41424" y="93516"/>
                    <a:pt x="33798" y="94481"/>
                    <a:pt x="26155" y="94454"/>
                  </a:cubicBezTo>
                  <a:close/>
                </a:path>
              </a:pathLst>
            </a:custGeom>
            <a:solidFill>
              <a:srgbClr val="231F20"/>
            </a:solidFill>
            <a:ln w="16907"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49AC965-1733-47C5-B66D-A9ADAF41F6F6}"/>
                </a:ext>
              </a:extLst>
            </p:cNvPr>
            <p:cNvSpPr/>
            <p:nvPr/>
          </p:nvSpPr>
          <p:spPr>
            <a:xfrm rot="16798799">
              <a:off x="4584570" y="2018917"/>
              <a:ext cx="29084" cy="20629"/>
            </a:xfrm>
            <a:custGeom>
              <a:avLst/>
              <a:gdLst>
                <a:gd name="connsiteX0" fmla="*/ 29084 w 29084"/>
                <a:gd name="connsiteY0" fmla="*/ 10315 h 20629"/>
                <a:gd name="connsiteX1" fmla="*/ 14542 w 29084"/>
                <a:gd name="connsiteY1" fmla="*/ 20630 h 20629"/>
                <a:gd name="connsiteX2" fmla="*/ 1 w 29084"/>
                <a:gd name="connsiteY2" fmla="*/ 10315 h 20629"/>
                <a:gd name="connsiteX3" fmla="*/ 14542 w 29084"/>
                <a:gd name="connsiteY3" fmla="*/ 0 h 20629"/>
                <a:gd name="connsiteX4" fmla="*/ 29084 w 29084"/>
                <a:gd name="connsiteY4" fmla="*/ 10315 h 20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84" h="20629">
                  <a:moveTo>
                    <a:pt x="29084" y="10315"/>
                  </a:moveTo>
                  <a:cubicBezTo>
                    <a:pt x="29084" y="16012"/>
                    <a:pt x="22574" y="20630"/>
                    <a:pt x="14542" y="20630"/>
                  </a:cubicBezTo>
                  <a:cubicBezTo>
                    <a:pt x="6511" y="20630"/>
                    <a:pt x="1" y="16012"/>
                    <a:pt x="1" y="10315"/>
                  </a:cubicBezTo>
                  <a:cubicBezTo>
                    <a:pt x="1" y="4618"/>
                    <a:pt x="6511" y="0"/>
                    <a:pt x="14542" y="0"/>
                  </a:cubicBezTo>
                  <a:cubicBezTo>
                    <a:pt x="22574" y="0"/>
                    <a:pt x="29084" y="4618"/>
                    <a:pt x="29084" y="10315"/>
                  </a:cubicBezTo>
                  <a:close/>
                </a:path>
              </a:pathLst>
            </a:custGeom>
            <a:solidFill>
              <a:srgbClr val="231F20"/>
            </a:solidFill>
            <a:ln w="16907"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15D25807-ACEF-476F-867A-7AB51BD36803}"/>
                </a:ext>
              </a:extLst>
            </p:cNvPr>
            <p:cNvSpPr/>
            <p:nvPr/>
          </p:nvSpPr>
          <p:spPr>
            <a:xfrm rot="16798799">
              <a:off x="4457995" y="2038295"/>
              <a:ext cx="29084" cy="20629"/>
            </a:xfrm>
            <a:custGeom>
              <a:avLst/>
              <a:gdLst>
                <a:gd name="connsiteX0" fmla="*/ 29085 w 29084"/>
                <a:gd name="connsiteY0" fmla="*/ 10315 h 20629"/>
                <a:gd name="connsiteX1" fmla="*/ 14543 w 29084"/>
                <a:gd name="connsiteY1" fmla="*/ 20630 h 20629"/>
                <a:gd name="connsiteX2" fmla="*/ 1 w 29084"/>
                <a:gd name="connsiteY2" fmla="*/ 10315 h 20629"/>
                <a:gd name="connsiteX3" fmla="*/ 14543 w 29084"/>
                <a:gd name="connsiteY3" fmla="*/ 0 h 20629"/>
                <a:gd name="connsiteX4" fmla="*/ 29085 w 29084"/>
                <a:gd name="connsiteY4" fmla="*/ 10315 h 20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84" h="20629">
                  <a:moveTo>
                    <a:pt x="29085" y="10315"/>
                  </a:moveTo>
                  <a:cubicBezTo>
                    <a:pt x="29085" y="16012"/>
                    <a:pt x="22574" y="20630"/>
                    <a:pt x="14543" y="20630"/>
                  </a:cubicBezTo>
                  <a:cubicBezTo>
                    <a:pt x="6511" y="20630"/>
                    <a:pt x="1" y="16012"/>
                    <a:pt x="1" y="10315"/>
                  </a:cubicBezTo>
                  <a:cubicBezTo>
                    <a:pt x="1" y="4618"/>
                    <a:pt x="6512" y="0"/>
                    <a:pt x="14543" y="0"/>
                  </a:cubicBezTo>
                  <a:cubicBezTo>
                    <a:pt x="22574" y="0"/>
                    <a:pt x="29085" y="4618"/>
                    <a:pt x="29085" y="10315"/>
                  </a:cubicBezTo>
                  <a:close/>
                </a:path>
              </a:pathLst>
            </a:custGeom>
            <a:solidFill>
              <a:srgbClr val="231F20"/>
            </a:solidFill>
            <a:ln w="16907"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E8A1C75-B684-4EBB-AEEC-ABC8F544326D}"/>
                </a:ext>
              </a:extLst>
            </p:cNvPr>
            <p:cNvSpPr/>
            <p:nvPr/>
          </p:nvSpPr>
          <p:spPr>
            <a:xfrm>
              <a:off x="4489751" y="2136345"/>
              <a:ext cx="103148" cy="25337"/>
            </a:xfrm>
            <a:custGeom>
              <a:avLst/>
              <a:gdLst>
                <a:gd name="connsiteX0" fmla="*/ 0 w 103148"/>
                <a:gd name="connsiteY0" fmla="*/ 2029 h 25337"/>
                <a:gd name="connsiteX1" fmla="*/ 103148 w 103148"/>
                <a:gd name="connsiteY1" fmla="*/ 0 h 25337"/>
              </a:gdLst>
              <a:ahLst/>
              <a:cxnLst>
                <a:cxn ang="0">
                  <a:pos x="connsiteX0" y="connsiteY0"/>
                </a:cxn>
                <a:cxn ang="0">
                  <a:pos x="connsiteX1" y="connsiteY1"/>
                </a:cxn>
              </a:cxnLst>
              <a:rect l="l" t="t" r="r" b="b"/>
              <a:pathLst>
                <a:path w="103148" h="25337">
                  <a:moveTo>
                    <a:pt x="0" y="2029"/>
                  </a:moveTo>
                  <a:cubicBezTo>
                    <a:pt x="0" y="2029"/>
                    <a:pt x="39568" y="55801"/>
                    <a:pt x="103148" y="0"/>
                  </a:cubicBezTo>
                </a:path>
              </a:pathLst>
            </a:custGeom>
            <a:solidFill>
              <a:srgbClr val="FFFFFF"/>
            </a:solidFill>
            <a:ln w="16907"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C5357B6-966B-471E-A7DC-E72422125693}"/>
                </a:ext>
              </a:extLst>
            </p:cNvPr>
            <p:cNvSpPr/>
            <p:nvPr/>
          </p:nvSpPr>
          <p:spPr>
            <a:xfrm>
              <a:off x="4482282" y="2128944"/>
              <a:ext cx="118366" cy="40206"/>
            </a:xfrm>
            <a:custGeom>
              <a:avLst/>
              <a:gdLst>
                <a:gd name="connsiteX0" fmla="*/ 54647 w 118366"/>
                <a:gd name="connsiteY0" fmla="*/ 40206 h 40206"/>
                <a:gd name="connsiteX1" fmla="*/ 47545 w 118366"/>
                <a:gd name="connsiteY1" fmla="*/ 40206 h 40206"/>
                <a:gd name="connsiteX2" fmla="*/ 1382 w 118366"/>
                <a:gd name="connsiteY2" fmla="*/ 14165 h 40206"/>
                <a:gd name="connsiteX3" fmla="*/ 3073 w 118366"/>
                <a:gd name="connsiteY3" fmla="*/ 3682 h 40206"/>
                <a:gd name="connsiteX4" fmla="*/ 13557 w 118366"/>
                <a:gd name="connsiteY4" fmla="*/ 5203 h 40206"/>
                <a:gd name="connsiteX5" fmla="*/ 49405 w 118366"/>
                <a:gd name="connsiteY5" fmla="*/ 25326 h 40206"/>
                <a:gd name="connsiteX6" fmla="*/ 105714 w 118366"/>
                <a:gd name="connsiteY6" fmla="*/ 2160 h 40206"/>
                <a:gd name="connsiteX7" fmla="*/ 116198 w 118366"/>
                <a:gd name="connsiteY7" fmla="*/ 2160 h 40206"/>
                <a:gd name="connsiteX8" fmla="*/ 116198 w 118366"/>
                <a:gd name="connsiteY8" fmla="*/ 12813 h 40206"/>
                <a:gd name="connsiteX9" fmla="*/ 54647 w 118366"/>
                <a:gd name="connsiteY9" fmla="*/ 40206 h 40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366" h="40206">
                  <a:moveTo>
                    <a:pt x="54647" y="40206"/>
                  </a:moveTo>
                  <a:lnTo>
                    <a:pt x="47545" y="40206"/>
                  </a:lnTo>
                  <a:cubicBezTo>
                    <a:pt x="29367" y="37825"/>
                    <a:pt x="12830" y="28491"/>
                    <a:pt x="1382" y="14165"/>
                  </a:cubicBezTo>
                  <a:cubicBezTo>
                    <a:pt x="-985" y="10790"/>
                    <a:pt x="-241" y="6140"/>
                    <a:pt x="3073" y="3682"/>
                  </a:cubicBezTo>
                  <a:cubicBezTo>
                    <a:pt x="6421" y="1363"/>
                    <a:pt x="11004" y="2028"/>
                    <a:pt x="13557" y="5203"/>
                  </a:cubicBezTo>
                  <a:cubicBezTo>
                    <a:pt x="22485" y="16256"/>
                    <a:pt x="35320" y="23457"/>
                    <a:pt x="49405" y="25326"/>
                  </a:cubicBezTo>
                  <a:cubicBezTo>
                    <a:pt x="70576" y="25757"/>
                    <a:pt x="90969" y="17365"/>
                    <a:pt x="105714" y="2160"/>
                  </a:cubicBezTo>
                  <a:cubicBezTo>
                    <a:pt x="108622" y="-720"/>
                    <a:pt x="113289" y="-720"/>
                    <a:pt x="116198" y="2160"/>
                  </a:cubicBezTo>
                  <a:cubicBezTo>
                    <a:pt x="119089" y="5119"/>
                    <a:pt x="119089" y="9854"/>
                    <a:pt x="116198" y="12813"/>
                  </a:cubicBezTo>
                  <a:cubicBezTo>
                    <a:pt x="99745" y="29193"/>
                    <a:pt x="77830" y="38945"/>
                    <a:pt x="54647" y="40206"/>
                  </a:cubicBezTo>
                  <a:close/>
                </a:path>
              </a:pathLst>
            </a:custGeom>
            <a:solidFill>
              <a:srgbClr val="231F20"/>
            </a:solidFill>
            <a:ln w="16907"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52259111-C494-4396-A6F3-C6A0B909DD40}"/>
                </a:ext>
              </a:extLst>
            </p:cNvPr>
            <p:cNvSpPr/>
            <p:nvPr/>
          </p:nvSpPr>
          <p:spPr>
            <a:xfrm>
              <a:off x="4059912" y="2914183"/>
              <a:ext cx="1076853" cy="1457598"/>
            </a:xfrm>
            <a:custGeom>
              <a:avLst/>
              <a:gdLst>
                <a:gd name="connsiteX0" fmla="*/ 829580 w 1076853"/>
                <a:gd name="connsiteY0" fmla="*/ 29422 h 1457598"/>
                <a:gd name="connsiteX1" fmla="*/ 1013048 w 1076853"/>
                <a:gd name="connsiteY1" fmla="*/ 365076 h 1457598"/>
                <a:gd name="connsiteX2" fmla="*/ 1073753 w 1076853"/>
                <a:gd name="connsiteY2" fmla="*/ 1457599 h 1457598"/>
                <a:gd name="connsiteX3" fmla="*/ 0 w 1076853"/>
                <a:gd name="connsiteY3" fmla="*/ 1276160 h 1457598"/>
                <a:gd name="connsiteX4" fmla="*/ 268861 w 1076853"/>
                <a:gd name="connsiteY4" fmla="*/ 0 h 1457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6853" h="1457598">
                  <a:moveTo>
                    <a:pt x="829580" y="29422"/>
                  </a:moveTo>
                  <a:cubicBezTo>
                    <a:pt x="829580" y="29422"/>
                    <a:pt x="973142" y="189048"/>
                    <a:pt x="1013048" y="365076"/>
                  </a:cubicBezTo>
                  <a:cubicBezTo>
                    <a:pt x="1097596" y="735394"/>
                    <a:pt x="1073753" y="1457599"/>
                    <a:pt x="1073753" y="1457599"/>
                  </a:cubicBezTo>
                  <a:lnTo>
                    <a:pt x="0" y="1276160"/>
                  </a:lnTo>
                  <a:lnTo>
                    <a:pt x="268861" y="0"/>
                  </a:lnTo>
                  <a:close/>
                </a:path>
              </a:pathLst>
            </a:custGeom>
            <a:solidFill>
              <a:srgbClr val="231F20"/>
            </a:solidFill>
            <a:ln w="16907"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5D8E150D-86EE-41FA-9975-6254427065B6}"/>
                </a:ext>
              </a:extLst>
            </p:cNvPr>
            <p:cNvSpPr/>
            <p:nvPr/>
          </p:nvSpPr>
          <p:spPr>
            <a:xfrm>
              <a:off x="4699544" y="4652648"/>
              <a:ext cx="423806" cy="156571"/>
            </a:xfrm>
            <a:custGeom>
              <a:avLst/>
              <a:gdLst>
                <a:gd name="connsiteX0" fmla="*/ 423807 w 423806"/>
                <a:gd name="connsiteY0" fmla="*/ 76262 h 156571"/>
                <a:gd name="connsiteX1" fmla="*/ 412646 w 423806"/>
                <a:gd name="connsiteY1" fmla="*/ 0 h 156571"/>
                <a:gd name="connsiteX2" fmla="*/ 187919 w 423806"/>
                <a:gd name="connsiteY2" fmla="*/ 62058 h 156571"/>
                <a:gd name="connsiteX3" fmla="*/ 144123 w 423806"/>
                <a:gd name="connsiteY3" fmla="*/ 4227 h 156571"/>
                <a:gd name="connsiteX4" fmla="*/ 2084 w 423806"/>
                <a:gd name="connsiteY4" fmla="*/ 149311 h 156571"/>
                <a:gd name="connsiteX5" fmla="*/ 423807 w 423806"/>
                <a:gd name="connsiteY5" fmla="*/ 76262 h 15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806" h="156571">
                  <a:moveTo>
                    <a:pt x="423807" y="76262"/>
                  </a:moveTo>
                  <a:lnTo>
                    <a:pt x="412646" y="0"/>
                  </a:lnTo>
                  <a:lnTo>
                    <a:pt x="187919" y="62058"/>
                  </a:lnTo>
                  <a:lnTo>
                    <a:pt x="144123" y="4227"/>
                  </a:lnTo>
                  <a:cubicBezTo>
                    <a:pt x="144123" y="4227"/>
                    <a:pt x="-20237" y="123608"/>
                    <a:pt x="2084" y="149311"/>
                  </a:cubicBezTo>
                  <a:cubicBezTo>
                    <a:pt x="24404" y="175013"/>
                    <a:pt x="268070" y="128174"/>
                    <a:pt x="423807" y="76262"/>
                  </a:cubicBezTo>
                  <a:close/>
                </a:path>
              </a:pathLst>
            </a:custGeom>
            <a:solidFill>
              <a:srgbClr val="231F20"/>
            </a:solidFill>
            <a:ln w="16907"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4F265624-977B-4269-A5CE-74D21A45D0AA}"/>
                </a:ext>
              </a:extLst>
            </p:cNvPr>
            <p:cNvSpPr/>
            <p:nvPr/>
          </p:nvSpPr>
          <p:spPr>
            <a:xfrm>
              <a:off x="4995853" y="3259982"/>
              <a:ext cx="218374" cy="323952"/>
            </a:xfrm>
            <a:custGeom>
              <a:avLst/>
              <a:gdLst>
                <a:gd name="connsiteX0" fmla="*/ 0 w 218374"/>
                <a:gd name="connsiteY0" fmla="*/ 29422 h 323952"/>
                <a:gd name="connsiteX1" fmla="*/ 24688 w 218374"/>
                <a:gd name="connsiteY1" fmla="*/ 135783 h 323952"/>
                <a:gd name="connsiteX2" fmla="*/ 14880 w 218374"/>
                <a:gd name="connsiteY2" fmla="*/ 262097 h 323952"/>
                <a:gd name="connsiteX3" fmla="*/ 59691 w 218374"/>
                <a:gd name="connsiteY3" fmla="*/ 172646 h 323952"/>
                <a:gd name="connsiteX4" fmla="*/ 102472 w 218374"/>
                <a:gd name="connsiteY4" fmla="*/ 318575 h 323952"/>
                <a:gd name="connsiteX5" fmla="*/ 94693 w 218374"/>
                <a:gd name="connsiteY5" fmla="*/ 180424 h 323952"/>
                <a:gd name="connsiteX6" fmla="*/ 141363 w 218374"/>
                <a:gd name="connsiteY6" fmla="*/ 305047 h 323952"/>
                <a:gd name="connsiteX7" fmla="*/ 133585 w 218374"/>
                <a:gd name="connsiteY7" fmla="*/ 178564 h 323952"/>
                <a:gd name="connsiteX8" fmla="*/ 174506 w 218374"/>
                <a:gd name="connsiteY8" fmla="*/ 293380 h 323952"/>
                <a:gd name="connsiteX9" fmla="*/ 172477 w 218374"/>
                <a:gd name="connsiteY9" fmla="*/ 166897 h 323952"/>
                <a:gd name="connsiteX10" fmla="*/ 213398 w 218374"/>
                <a:gd name="connsiteY10" fmla="*/ 287462 h 323952"/>
                <a:gd name="connsiteX11" fmla="*/ 166727 w 218374"/>
                <a:gd name="connsiteY11" fmla="*/ 0 h 32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374" h="323952">
                  <a:moveTo>
                    <a:pt x="0" y="29422"/>
                  </a:moveTo>
                  <a:cubicBezTo>
                    <a:pt x="2706" y="37201"/>
                    <a:pt x="28577" y="94862"/>
                    <a:pt x="24688" y="135783"/>
                  </a:cubicBezTo>
                  <a:cubicBezTo>
                    <a:pt x="20799" y="176704"/>
                    <a:pt x="3213" y="260237"/>
                    <a:pt x="14880" y="262097"/>
                  </a:cubicBezTo>
                  <a:cubicBezTo>
                    <a:pt x="26548" y="263957"/>
                    <a:pt x="51912" y="266156"/>
                    <a:pt x="59691" y="172646"/>
                  </a:cubicBezTo>
                  <a:cubicBezTo>
                    <a:pt x="59691" y="172646"/>
                    <a:pt x="76600" y="357467"/>
                    <a:pt x="102472" y="318575"/>
                  </a:cubicBezTo>
                  <a:cubicBezTo>
                    <a:pt x="128343" y="279683"/>
                    <a:pt x="94693" y="180424"/>
                    <a:pt x="94693" y="180424"/>
                  </a:cubicBezTo>
                  <a:cubicBezTo>
                    <a:pt x="94693" y="180424"/>
                    <a:pt x="123946" y="314686"/>
                    <a:pt x="141363" y="305047"/>
                  </a:cubicBezTo>
                  <a:cubicBezTo>
                    <a:pt x="158780" y="295409"/>
                    <a:pt x="133585" y="178564"/>
                    <a:pt x="133585" y="178564"/>
                  </a:cubicBezTo>
                  <a:cubicBezTo>
                    <a:pt x="133585" y="178564"/>
                    <a:pt x="153031" y="306907"/>
                    <a:pt x="174506" y="293380"/>
                  </a:cubicBezTo>
                  <a:cubicBezTo>
                    <a:pt x="195981" y="279852"/>
                    <a:pt x="172477" y="166897"/>
                    <a:pt x="172477" y="166897"/>
                  </a:cubicBezTo>
                  <a:cubicBezTo>
                    <a:pt x="172477" y="166897"/>
                    <a:pt x="189387" y="314686"/>
                    <a:pt x="213398" y="287462"/>
                  </a:cubicBezTo>
                  <a:cubicBezTo>
                    <a:pt x="237410" y="260237"/>
                    <a:pt x="166727" y="0"/>
                    <a:pt x="166727" y="0"/>
                  </a:cubicBezTo>
                </a:path>
              </a:pathLst>
            </a:custGeom>
            <a:solidFill>
              <a:srgbClr val="FFFFFF"/>
            </a:solidFill>
            <a:ln w="16907"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10590A4F-A4ED-46A0-BB86-2A9E3F8331EF}"/>
                </a:ext>
              </a:extLst>
            </p:cNvPr>
            <p:cNvSpPr/>
            <p:nvPr/>
          </p:nvSpPr>
          <p:spPr>
            <a:xfrm>
              <a:off x="4988865" y="3251281"/>
              <a:ext cx="231663" cy="340465"/>
            </a:xfrm>
            <a:custGeom>
              <a:avLst/>
              <a:gdLst>
                <a:gd name="connsiteX0" fmla="*/ 102864 w 231663"/>
                <a:gd name="connsiteY0" fmla="*/ 340466 h 340465"/>
                <a:gd name="connsiteX1" fmla="*/ 99820 w 231663"/>
                <a:gd name="connsiteY1" fmla="*/ 340466 h 340465"/>
                <a:gd name="connsiteX2" fmla="*/ 66001 w 231663"/>
                <a:gd name="connsiteY2" fmla="*/ 237656 h 340465"/>
                <a:gd name="connsiteX3" fmla="*/ 46218 w 231663"/>
                <a:gd name="connsiteY3" fmla="*/ 273335 h 340465"/>
                <a:gd name="connsiteX4" fmla="*/ 21361 w 231663"/>
                <a:gd name="connsiteY4" fmla="*/ 278915 h 340465"/>
                <a:gd name="connsiteX5" fmla="*/ 18655 w 231663"/>
                <a:gd name="connsiteY5" fmla="*/ 188449 h 340465"/>
                <a:gd name="connsiteX6" fmla="*/ 24573 w 231663"/>
                <a:gd name="connsiteY6" fmla="*/ 143977 h 340465"/>
                <a:gd name="connsiteX7" fmla="*/ 2591 w 231663"/>
                <a:gd name="connsiteY7" fmla="*/ 46917 h 340465"/>
                <a:gd name="connsiteX8" fmla="*/ 392 w 231663"/>
                <a:gd name="connsiteY8" fmla="*/ 40829 h 340465"/>
                <a:gd name="connsiteX9" fmla="*/ 5296 w 231663"/>
                <a:gd name="connsiteY9" fmla="*/ 31022 h 340465"/>
                <a:gd name="connsiteX10" fmla="*/ 14918 w 231663"/>
                <a:gd name="connsiteY10" fmla="*/ 35858 h 340465"/>
                <a:gd name="connsiteX11" fmla="*/ 14935 w 231663"/>
                <a:gd name="connsiteY11" fmla="*/ 35925 h 340465"/>
                <a:gd name="connsiteX12" fmla="*/ 16964 w 231663"/>
                <a:gd name="connsiteY12" fmla="*/ 41167 h 340465"/>
                <a:gd name="connsiteX13" fmla="*/ 39961 w 231663"/>
                <a:gd name="connsiteY13" fmla="*/ 145499 h 340465"/>
                <a:gd name="connsiteX14" fmla="*/ 34043 w 231663"/>
                <a:gd name="connsiteY14" fmla="*/ 190647 h 340465"/>
                <a:gd name="connsiteX15" fmla="*/ 26772 w 231663"/>
                <a:gd name="connsiteY15" fmla="*/ 264035 h 340465"/>
                <a:gd name="connsiteX16" fmla="*/ 36748 w 231663"/>
                <a:gd name="connsiteY16" fmla="*/ 261160 h 340465"/>
                <a:gd name="connsiteX17" fmla="*/ 59576 w 231663"/>
                <a:gd name="connsiteY17" fmla="*/ 181009 h 340465"/>
                <a:gd name="connsiteX18" fmla="*/ 67354 w 231663"/>
                <a:gd name="connsiteY18" fmla="*/ 174076 h 340465"/>
                <a:gd name="connsiteX19" fmla="*/ 67354 w 231663"/>
                <a:gd name="connsiteY19" fmla="*/ 174076 h 340465"/>
                <a:gd name="connsiteX20" fmla="*/ 74963 w 231663"/>
                <a:gd name="connsiteY20" fmla="*/ 181009 h 340465"/>
                <a:gd name="connsiteX21" fmla="*/ 103033 w 231663"/>
                <a:gd name="connsiteY21" fmla="*/ 324402 h 340465"/>
                <a:gd name="connsiteX22" fmla="*/ 103033 w 231663"/>
                <a:gd name="connsiteY22" fmla="*/ 323387 h 340465"/>
                <a:gd name="connsiteX23" fmla="*/ 107430 w 231663"/>
                <a:gd name="connsiteY23" fmla="*/ 245772 h 340465"/>
                <a:gd name="connsiteX24" fmla="*/ 94071 w 231663"/>
                <a:gd name="connsiteY24" fmla="*/ 191155 h 340465"/>
                <a:gd name="connsiteX25" fmla="*/ 99652 w 231663"/>
                <a:gd name="connsiteY25" fmla="*/ 182024 h 340465"/>
                <a:gd name="connsiteX26" fmla="*/ 108952 w 231663"/>
                <a:gd name="connsiteY26" fmla="*/ 187096 h 340465"/>
                <a:gd name="connsiteX27" fmla="*/ 122479 w 231663"/>
                <a:gd name="connsiteY27" fmla="*/ 241376 h 340465"/>
                <a:gd name="connsiteX28" fmla="*/ 145814 w 231663"/>
                <a:gd name="connsiteY28" fmla="*/ 304956 h 340465"/>
                <a:gd name="connsiteX29" fmla="*/ 142094 w 231663"/>
                <a:gd name="connsiteY29" fmla="*/ 237318 h 340465"/>
                <a:gd name="connsiteX30" fmla="*/ 132963 w 231663"/>
                <a:gd name="connsiteY30" fmla="*/ 187942 h 340465"/>
                <a:gd name="connsiteX31" fmla="*/ 139186 w 231663"/>
                <a:gd name="connsiteY31" fmla="*/ 179149 h 340465"/>
                <a:gd name="connsiteX32" fmla="*/ 139220 w 231663"/>
                <a:gd name="connsiteY32" fmla="*/ 179149 h 340465"/>
                <a:gd name="connsiteX33" fmla="*/ 148182 w 231663"/>
                <a:gd name="connsiteY33" fmla="*/ 185067 h 340465"/>
                <a:gd name="connsiteX34" fmla="*/ 157651 w 231663"/>
                <a:gd name="connsiteY34" fmla="*/ 235796 h 340465"/>
                <a:gd name="connsiteX35" fmla="*/ 178111 w 231663"/>
                <a:gd name="connsiteY35" fmla="*/ 294303 h 340465"/>
                <a:gd name="connsiteX36" fmla="*/ 181155 w 231663"/>
                <a:gd name="connsiteY36" fmla="*/ 236303 h 340465"/>
                <a:gd name="connsiteX37" fmla="*/ 171855 w 231663"/>
                <a:gd name="connsiteY37" fmla="*/ 175936 h 340465"/>
                <a:gd name="connsiteX38" fmla="*/ 179346 w 231663"/>
                <a:gd name="connsiteY38" fmla="*/ 167870 h 340465"/>
                <a:gd name="connsiteX39" fmla="*/ 187073 w 231663"/>
                <a:gd name="connsiteY39" fmla="*/ 173400 h 340465"/>
                <a:gd name="connsiteX40" fmla="*/ 196543 w 231663"/>
                <a:gd name="connsiteY40" fmla="*/ 233259 h 340465"/>
                <a:gd name="connsiteX41" fmla="*/ 213452 w 231663"/>
                <a:gd name="connsiteY41" fmla="*/ 290583 h 340465"/>
                <a:gd name="connsiteX42" fmla="*/ 165429 w 231663"/>
                <a:gd name="connsiteY42" fmla="*/ 9716 h 340465"/>
                <a:gd name="connsiteX43" fmla="*/ 170840 w 231663"/>
                <a:gd name="connsiteY43" fmla="*/ 246 h 340465"/>
                <a:gd name="connsiteX44" fmla="*/ 180310 w 231663"/>
                <a:gd name="connsiteY44" fmla="*/ 5827 h 340465"/>
                <a:gd name="connsiteX45" fmla="*/ 225458 w 231663"/>
                <a:gd name="connsiteY45" fmla="*/ 300728 h 340465"/>
                <a:gd name="connsiteX46" fmla="*/ 209901 w 231663"/>
                <a:gd name="connsiteY46" fmla="*/ 306139 h 340465"/>
                <a:gd name="connsiteX47" fmla="*/ 195190 w 231663"/>
                <a:gd name="connsiteY47" fmla="*/ 289230 h 340465"/>
                <a:gd name="connsiteX48" fmla="*/ 184706 w 231663"/>
                <a:gd name="connsiteY48" fmla="*/ 308676 h 340465"/>
                <a:gd name="connsiteX49" fmla="*/ 171686 w 231663"/>
                <a:gd name="connsiteY49" fmla="*/ 309690 h 340465"/>
                <a:gd name="connsiteX50" fmla="*/ 160864 w 231663"/>
                <a:gd name="connsiteY50" fmla="*/ 297854 h 340465"/>
                <a:gd name="connsiteX51" fmla="*/ 151225 w 231663"/>
                <a:gd name="connsiteY51" fmla="*/ 320682 h 340465"/>
                <a:gd name="connsiteX52" fmla="*/ 140572 w 231663"/>
                <a:gd name="connsiteY52" fmla="*/ 320682 h 340465"/>
                <a:gd name="connsiteX53" fmla="*/ 125016 w 231663"/>
                <a:gd name="connsiteY53" fmla="*/ 299206 h 340465"/>
                <a:gd name="connsiteX54" fmla="*/ 115039 w 231663"/>
                <a:gd name="connsiteY54" fmla="*/ 331334 h 340465"/>
                <a:gd name="connsiteX55" fmla="*/ 102864 w 231663"/>
                <a:gd name="connsiteY55" fmla="*/ 340466 h 34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31663" h="340465">
                  <a:moveTo>
                    <a:pt x="102864" y="340466"/>
                  </a:moveTo>
                  <a:lnTo>
                    <a:pt x="99820" y="340466"/>
                  </a:lnTo>
                  <a:cubicBezTo>
                    <a:pt x="82911" y="336407"/>
                    <a:pt x="72596" y="286524"/>
                    <a:pt x="66001" y="237656"/>
                  </a:cubicBezTo>
                  <a:cubicBezTo>
                    <a:pt x="63228" y="251302"/>
                    <a:pt x="56329" y="263764"/>
                    <a:pt x="46218" y="273335"/>
                  </a:cubicBezTo>
                  <a:cubicBezTo>
                    <a:pt x="39149" y="278763"/>
                    <a:pt x="30069" y="280809"/>
                    <a:pt x="21361" y="278915"/>
                  </a:cubicBezTo>
                  <a:cubicBezTo>
                    <a:pt x="6818" y="276378"/>
                    <a:pt x="8847" y="254734"/>
                    <a:pt x="18655" y="188449"/>
                  </a:cubicBezTo>
                  <a:cubicBezTo>
                    <a:pt x="21191" y="171540"/>
                    <a:pt x="23559" y="155983"/>
                    <a:pt x="24573" y="143977"/>
                  </a:cubicBezTo>
                  <a:cubicBezTo>
                    <a:pt x="27786" y="110158"/>
                    <a:pt x="8847" y="62643"/>
                    <a:pt x="2591" y="46917"/>
                  </a:cubicBezTo>
                  <a:cubicBezTo>
                    <a:pt x="1576" y="44042"/>
                    <a:pt x="731" y="42013"/>
                    <a:pt x="392" y="40829"/>
                  </a:cubicBezTo>
                  <a:cubicBezTo>
                    <a:pt x="-943" y="36771"/>
                    <a:pt x="1238" y="32391"/>
                    <a:pt x="5296" y="31022"/>
                  </a:cubicBezTo>
                  <a:cubicBezTo>
                    <a:pt x="9287" y="29703"/>
                    <a:pt x="13599" y="31867"/>
                    <a:pt x="14918" y="35858"/>
                  </a:cubicBezTo>
                  <a:cubicBezTo>
                    <a:pt x="14918" y="35875"/>
                    <a:pt x="14935" y="35909"/>
                    <a:pt x="14935" y="35925"/>
                  </a:cubicBezTo>
                  <a:cubicBezTo>
                    <a:pt x="14935" y="36940"/>
                    <a:pt x="16119" y="38800"/>
                    <a:pt x="16964" y="41167"/>
                  </a:cubicBezTo>
                  <a:cubicBezTo>
                    <a:pt x="24235" y="59599"/>
                    <a:pt x="43512" y="108805"/>
                    <a:pt x="39961" y="145499"/>
                  </a:cubicBezTo>
                  <a:cubicBezTo>
                    <a:pt x="38777" y="157843"/>
                    <a:pt x="36410" y="173907"/>
                    <a:pt x="34043" y="190647"/>
                  </a:cubicBezTo>
                  <a:cubicBezTo>
                    <a:pt x="29359" y="214828"/>
                    <a:pt x="26923" y="239397"/>
                    <a:pt x="26772" y="264035"/>
                  </a:cubicBezTo>
                  <a:cubicBezTo>
                    <a:pt x="30356" y="264474"/>
                    <a:pt x="33958" y="263443"/>
                    <a:pt x="36748" y="261160"/>
                  </a:cubicBezTo>
                  <a:cubicBezTo>
                    <a:pt x="44696" y="254904"/>
                    <a:pt x="55010" y="236134"/>
                    <a:pt x="59576" y="181009"/>
                  </a:cubicBezTo>
                  <a:cubicBezTo>
                    <a:pt x="60015" y="177052"/>
                    <a:pt x="63364" y="174059"/>
                    <a:pt x="67354" y="174076"/>
                  </a:cubicBezTo>
                  <a:lnTo>
                    <a:pt x="67354" y="174076"/>
                  </a:lnTo>
                  <a:cubicBezTo>
                    <a:pt x="71311" y="174059"/>
                    <a:pt x="74608" y="177069"/>
                    <a:pt x="74963" y="181009"/>
                  </a:cubicBezTo>
                  <a:cubicBezTo>
                    <a:pt x="80882" y="242729"/>
                    <a:pt x="93226" y="312565"/>
                    <a:pt x="103033" y="324402"/>
                  </a:cubicBezTo>
                  <a:cubicBezTo>
                    <a:pt x="102983" y="324063"/>
                    <a:pt x="102983" y="323725"/>
                    <a:pt x="103033" y="323387"/>
                  </a:cubicBezTo>
                  <a:cubicBezTo>
                    <a:pt x="113856" y="306478"/>
                    <a:pt x="112334" y="275026"/>
                    <a:pt x="107430" y="245772"/>
                  </a:cubicBezTo>
                  <a:cubicBezTo>
                    <a:pt x="101849" y="225143"/>
                    <a:pt x="97115" y="204682"/>
                    <a:pt x="94071" y="191155"/>
                  </a:cubicBezTo>
                  <a:cubicBezTo>
                    <a:pt x="93294" y="187130"/>
                    <a:pt x="95712" y="183173"/>
                    <a:pt x="99652" y="182024"/>
                  </a:cubicBezTo>
                  <a:cubicBezTo>
                    <a:pt x="103608" y="180924"/>
                    <a:pt x="107734" y="183173"/>
                    <a:pt x="108952" y="187096"/>
                  </a:cubicBezTo>
                  <a:cubicBezTo>
                    <a:pt x="114684" y="204868"/>
                    <a:pt x="119199" y="222995"/>
                    <a:pt x="122479" y="241376"/>
                  </a:cubicBezTo>
                  <a:cubicBezTo>
                    <a:pt x="127451" y="263494"/>
                    <a:pt x="135297" y="284867"/>
                    <a:pt x="145814" y="304956"/>
                  </a:cubicBezTo>
                  <a:cubicBezTo>
                    <a:pt x="147962" y="282348"/>
                    <a:pt x="146694" y="259554"/>
                    <a:pt x="142094" y="237318"/>
                  </a:cubicBezTo>
                  <a:cubicBezTo>
                    <a:pt x="137867" y="218548"/>
                    <a:pt x="134823" y="200117"/>
                    <a:pt x="132963" y="187942"/>
                  </a:cubicBezTo>
                  <a:cubicBezTo>
                    <a:pt x="132253" y="183799"/>
                    <a:pt x="135043" y="179859"/>
                    <a:pt x="139186" y="179149"/>
                  </a:cubicBezTo>
                  <a:cubicBezTo>
                    <a:pt x="139186" y="179149"/>
                    <a:pt x="139203" y="179149"/>
                    <a:pt x="139220" y="179149"/>
                  </a:cubicBezTo>
                  <a:cubicBezTo>
                    <a:pt x="143312" y="178405"/>
                    <a:pt x="147252" y="181026"/>
                    <a:pt x="148182" y="185067"/>
                  </a:cubicBezTo>
                  <a:cubicBezTo>
                    <a:pt x="151733" y="201977"/>
                    <a:pt x="155115" y="218886"/>
                    <a:pt x="157651" y="235796"/>
                  </a:cubicBezTo>
                  <a:cubicBezTo>
                    <a:pt x="160729" y="256408"/>
                    <a:pt x="167662" y="276260"/>
                    <a:pt x="178111" y="294303"/>
                  </a:cubicBezTo>
                  <a:cubicBezTo>
                    <a:pt x="183185" y="289061"/>
                    <a:pt x="184030" y="266233"/>
                    <a:pt x="181155" y="236303"/>
                  </a:cubicBezTo>
                  <a:cubicBezTo>
                    <a:pt x="176928" y="215335"/>
                    <a:pt x="173884" y="193353"/>
                    <a:pt x="171855" y="175936"/>
                  </a:cubicBezTo>
                  <a:cubicBezTo>
                    <a:pt x="171703" y="171641"/>
                    <a:pt x="175051" y="168039"/>
                    <a:pt x="179346" y="167870"/>
                  </a:cubicBezTo>
                  <a:cubicBezTo>
                    <a:pt x="182880" y="167752"/>
                    <a:pt x="186059" y="170018"/>
                    <a:pt x="187073" y="173400"/>
                  </a:cubicBezTo>
                  <a:cubicBezTo>
                    <a:pt x="189441" y="185406"/>
                    <a:pt x="194006" y="208910"/>
                    <a:pt x="196543" y="233259"/>
                  </a:cubicBezTo>
                  <a:cubicBezTo>
                    <a:pt x="198708" y="253230"/>
                    <a:pt x="204423" y="272642"/>
                    <a:pt x="213452" y="290583"/>
                  </a:cubicBezTo>
                  <a:cubicBezTo>
                    <a:pt x="225627" y="270460"/>
                    <a:pt x="198572" y="133662"/>
                    <a:pt x="165429" y="9716"/>
                  </a:cubicBezTo>
                  <a:cubicBezTo>
                    <a:pt x="164347" y="5607"/>
                    <a:pt x="166748" y="1396"/>
                    <a:pt x="170840" y="246"/>
                  </a:cubicBezTo>
                  <a:cubicBezTo>
                    <a:pt x="175000" y="-819"/>
                    <a:pt x="179228" y="1667"/>
                    <a:pt x="180310" y="5827"/>
                  </a:cubicBezTo>
                  <a:cubicBezTo>
                    <a:pt x="197219" y="67884"/>
                    <a:pt x="249470" y="272489"/>
                    <a:pt x="225458" y="300728"/>
                  </a:cubicBezTo>
                  <a:cubicBezTo>
                    <a:pt x="221924" y="305615"/>
                    <a:pt x="215701" y="307780"/>
                    <a:pt x="209901" y="306139"/>
                  </a:cubicBezTo>
                  <a:cubicBezTo>
                    <a:pt x="204490" y="304448"/>
                    <a:pt x="199587" y="298023"/>
                    <a:pt x="195190" y="289230"/>
                  </a:cubicBezTo>
                  <a:cubicBezTo>
                    <a:pt x="194378" y="296839"/>
                    <a:pt x="190608" y="303806"/>
                    <a:pt x="184706" y="308676"/>
                  </a:cubicBezTo>
                  <a:cubicBezTo>
                    <a:pt x="180817" y="311195"/>
                    <a:pt x="175913" y="311584"/>
                    <a:pt x="171686" y="309690"/>
                  </a:cubicBezTo>
                  <a:cubicBezTo>
                    <a:pt x="167036" y="306849"/>
                    <a:pt x="163282" y="302740"/>
                    <a:pt x="160864" y="297854"/>
                  </a:cubicBezTo>
                  <a:cubicBezTo>
                    <a:pt x="159680" y="309352"/>
                    <a:pt x="156805" y="317469"/>
                    <a:pt x="151225" y="320682"/>
                  </a:cubicBezTo>
                  <a:cubicBezTo>
                    <a:pt x="147860" y="322288"/>
                    <a:pt x="143937" y="322288"/>
                    <a:pt x="140572" y="320682"/>
                  </a:cubicBezTo>
                  <a:cubicBezTo>
                    <a:pt x="133335" y="315270"/>
                    <a:pt x="127907" y="307780"/>
                    <a:pt x="125016" y="299206"/>
                  </a:cubicBezTo>
                  <a:cubicBezTo>
                    <a:pt x="124356" y="310570"/>
                    <a:pt x="120941" y="321595"/>
                    <a:pt x="115039" y="331334"/>
                  </a:cubicBezTo>
                  <a:cubicBezTo>
                    <a:pt x="112790" y="336255"/>
                    <a:pt x="108208" y="339688"/>
                    <a:pt x="102864" y="340466"/>
                  </a:cubicBezTo>
                  <a:close/>
                </a:path>
              </a:pathLst>
            </a:custGeom>
            <a:solidFill>
              <a:srgbClr val="231F20"/>
            </a:solidFill>
            <a:ln w="16907"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15296A40-D739-4A85-AAF6-847609BE7113}"/>
                </a:ext>
              </a:extLst>
            </p:cNvPr>
            <p:cNvSpPr/>
            <p:nvPr/>
          </p:nvSpPr>
          <p:spPr>
            <a:xfrm>
              <a:off x="4818388" y="2380011"/>
              <a:ext cx="431951" cy="954710"/>
            </a:xfrm>
            <a:custGeom>
              <a:avLst/>
              <a:gdLst>
                <a:gd name="connsiteX0" fmla="*/ 129103 w 431951"/>
                <a:gd name="connsiteY0" fmla="*/ 0 h 954710"/>
                <a:gd name="connsiteX1" fmla="*/ 431952 w 431951"/>
                <a:gd name="connsiteY1" fmla="*/ 873038 h 954710"/>
                <a:gd name="connsiteX2" fmla="*/ 140263 w 431951"/>
                <a:gd name="connsiteY2" fmla="*/ 954710 h 954710"/>
                <a:gd name="connsiteX3" fmla="*/ 84 w 431951"/>
                <a:gd name="connsiteY3" fmla="*/ 261421 h 954710"/>
                <a:gd name="connsiteX4" fmla="*/ 129103 w 431951"/>
                <a:gd name="connsiteY4" fmla="*/ 0 h 954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951" h="954710">
                  <a:moveTo>
                    <a:pt x="129103" y="0"/>
                  </a:moveTo>
                  <a:lnTo>
                    <a:pt x="431952" y="873038"/>
                  </a:lnTo>
                  <a:lnTo>
                    <a:pt x="140263" y="954710"/>
                  </a:lnTo>
                  <a:cubicBezTo>
                    <a:pt x="140263" y="954710"/>
                    <a:pt x="3973" y="316715"/>
                    <a:pt x="84" y="261421"/>
                  </a:cubicBezTo>
                  <a:cubicBezTo>
                    <a:pt x="-3806" y="206127"/>
                    <a:pt x="129103" y="0"/>
                    <a:pt x="129103" y="0"/>
                  </a:cubicBezTo>
                  <a:close/>
                </a:path>
              </a:pathLst>
            </a:custGeom>
            <a:solidFill>
              <a:schemeClr val="accent1"/>
            </a:solidFill>
            <a:ln w="16907"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0C1F9767-5E64-4328-9C02-326DCB25DF5B}"/>
                </a:ext>
              </a:extLst>
            </p:cNvPr>
            <p:cNvSpPr/>
            <p:nvPr/>
          </p:nvSpPr>
          <p:spPr>
            <a:xfrm>
              <a:off x="4310658" y="1808309"/>
              <a:ext cx="680303" cy="561218"/>
            </a:xfrm>
            <a:custGeom>
              <a:avLst/>
              <a:gdLst>
                <a:gd name="connsiteX0" fmla="*/ 651376 w 680303"/>
                <a:gd name="connsiteY0" fmla="*/ 561219 h 561218"/>
                <a:gd name="connsiteX1" fmla="*/ 646472 w 680303"/>
                <a:gd name="connsiteY1" fmla="*/ 559359 h 561218"/>
                <a:gd name="connsiteX2" fmla="*/ 645627 w 680303"/>
                <a:gd name="connsiteY2" fmla="*/ 548875 h 561218"/>
                <a:gd name="connsiteX3" fmla="*/ 646979 w 680303"/>
                <a:gd name="connsiteY3" fmla="*/ 430508 h 561218"/>
                <a:gd name="connsiteX4" fmla="*/ 542648 w 680303"/>
                <a:gd name="connsiteY4" fmla="*/ 353063 h 561218"/>
                <a:gd name="connsiteX5" fmla="*/ 458100 w 680303"/>
                <a:gd name="connsiteY5" fmla="*/ 338182 h 561218"/>
                <a:gd name="connsiteX6" fmla="*/ 450153 w 680303"/>
                <a:gd name="connsiteY6" fmla="*/ 333955 h 561218"/>
                <a:gd name="connsiteX7" fmla="*/ 451844 w 680303"/>
                <a:gd name="connsiteY7" fmla="*/ 325162 h 561218"/>
                <a:gd name="connsiteX8" fmla="*/ 513902 w 680303"/>
                <a:gd name="connsiteY8" fmla="*/ 141863 h 561218"/>
                <a:gd name="connsiteX9" fmla="*/ 388771 w 680303"/>
                <a:gd name="connsiteY9" fmla="*/ 28738 h 561218"/>
                <a:gd name="connsiteX10" fmla="*/ 212913 w 680303"/>
                <a:gd name="connsiteY10" fmla="*/ 42097 h 561218"/>
                <a:gd name="connsiteX11" fmla="*/ 205472 w 680303"/>
                <a:gd name="connsiteY11" fmla="*/ 40913 h 561218"/>
                <a:gd name="connsiteX12" fmla="*/ 41839 w 680303"/>
                <a:gd name="connsiteY12" fmla="*/ 55638 h 561218"/>
                <a:gd name="connsiteX13" fmla="*/ 56567 w 680303"/>
                <a:gd name="connsiteY13" fmla="*/ 219263 h 561218"/>
                <a:gd name="connsiteX14" fmla="*/ 97421 w 680303"/>
                <a:gd name="connsiteY14" fmla="*/ 241291 h 561218"/>
                <a:gd name="connsiteX15" fmla="*/ 102494 w 680303"/>
                <a:gd name="connsiteY15" fmla="*/ 250760 h 561218"/>
                <a:gd name="connsiteX16" fmla="*/ 93024 w 680303"/>
                <a:gd name="connsiteY16" fmla="*/ 255664 h 561218"/>
                <a:gd name="connsiteX17" fmla="*/ 5636 w 680303"/>
                <a:gd name="connsiteY17" fmla="*/ 92499 h 561218"/>
                <a:gd name="connsiteX18" fmla="*/ 70027 w 680303"/>
                <a:gd name="connsiteY18" fmla="*/ 14534 h 561218"/>
                <a:gd name="connsiteX19" fmla="*/ 211729 w 680303"/>
                <a:gd name="connsiteY19" fmla="*/ 26709 h 561218"/>
                <a:gd name="connsiteX20" fmla="*/ 392661 w 680303"/>
                <a:gd name="connsiteY20" fmla="*/ 14196 h 561218"/>
                <a:gd name="connsiteX21" fmla="*/ 527937 w 680303"/>
                <a:gd name="connsiteY21" fmla="*/ 137467 h 561218"/>
                <a:gd name="connsiteX22" fmla="*/ 477208 w 680303"/>
                <a:gd name="connsiteY22" fmla="*/ 321780 h 561218"/>
                <a:gd name="connsiteX23" fmla="*/ 548566 w 680303"/>
                <a:gd name="connsiteY23" fmla="*/ 338690 h 561218"/>
                <a:gd name="connsiteX24" fmla="*/ 659831 w 680303"/>
                <a:gd name="connsiteY24" fmla="*/ 421884 h 561218"/>
                <a:gd name="connsiteX25" fmla="*/ 657463 w 680303"/>
                <a:gd name="connsiteY25" fmla="*/ 558344 h 561218"/>
                <a:gd name="connsiteX26" fmla="*/ 651376 w 680303"/>
                <a:gd name="connsiteY26" fmla="*/ 561219 h 56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80303" h="561218">
                  <a:moveTo>
                    <a:pt x="651376" y="561219"/>
                  </a:moveTo>
                  <a:cubicBezTo>
                    <a:pt x="649584" y="561158"/>
                    <a:pt x="647859" y="560503"/>
                    <a:pt x="646472" y="559359"/>
                  </a:cubicBezTo>
                  <a:cubicBezTo>
                    <a:pt x="643428" y="556653"/>
                    <a:pt x="643056" y="552033"/>
                    <a:pt x="645627" y="548875"/>
                  </a:cubicBezTo>
                  <a:cubicBezTo>
                    <a:pt x="674542" y="515056"/>
                    <a:pt x="668116" y="464327"/>
                    <a:pt x="646979" y="430508"/>
                  </a:cubicBezTo>
                  <a:cubicBezTo>
                    <a:pt x="621142" y="394435"/>
                    <a:pt x="584651" y="367355"/>
                    <a:pt x="542648" y="353063"/>
                  </a:cubicBezTo>
                  <a:cubicBezTo>
                    <a:pt x="516472" y="340091"/>
                    <a:pt x="487134" y="334926"/>
                    <a:pt x="458100" y="338182"/>
                  </a:cubicBezTo>
                  <a:cubicBezTo>
                    <a:pt x="454803" y="338717"/>
                    <a:pt x="451557" y="336988"/>
                    <a:pt x="450153" y="333955"/>
                  </a:cubicBezTo>
                  <a:cubicBezTo>
                    <a:pt x="448699" y="330975"/>
                    <a:pt x="449375" y="327387"/>
                    <a:pt x="451844" y="325162"/>
                  </a:cubicBezTo>
                  <a:cubicBezTo>
                    <a:pt x="507307" y="276294"/>
                    <a:pt x="532164" y="202568"/>
                    <a:pt x="513902" y="141863"/>
                  </a:cubicBezTo>
                  <a:cubicBezTo>
                    <a:pt x="493881" y="85502"/>
                    <a:pt x="446856" y="42988"/>
                    <a:pt x="388771" y="28738"/>
                  </a:cubicBezTo>
                  <a:cubicBezTo>
                    <a:pt x="330163" y="15126"/>
                    <a:pt x="268798" y="19788"/>
                    <a:pt x="212913" y="42097"/>
                  </a:cubicBezTo>
                  <a:cubicBezTo>
                    <a:pt x="210393" y="43079"/>
                    <a:pt x="207552" y="42628"/>
                    <a:pt x="205472" y="40913"/>
                  </a:cubicBezTo>
                  <a:cubicBezTo>
                    <a:pt x="156215" y="-206"/>
                    <a:pt x="82963" y="6387"/>
                    <a:pt x="41839" y="55638"/>
                  </a:cubicBezTo>
                  <a:cubicBezTo>
                    <a:pt x="732" y="104887"/>
                    <a:pt x="7327" y="178146"/>
                    <a:pt x="56567" y="219263"/>
                  </a:cubicBezTo>
                  <a:cubicBezTo>
                    <a:pt x="68573" y="229278"/>
                    <a:pt x="82456" y="236771"/>
                    <a:pt x="97421" y="241291"/>
                  </a:cubicBezTo>
                  <a:cubicBezTo>
                    <a:pt x="101428" y="242512"/>
                    <a:pt x="103694" y="246746"/>
                    <a:pt x="102494" y="250760"/>
                  </a:cubicBezTo>
                  <a:cubicBezTo>
                    <a:pt x="101208" y="254703"/>
                    <a:pt x="96981" y="256885"/>
                    <a:pt x="93024" y="255664"/>
                  </a:cubicBezTo>
                  <a:cubicBezTo>
                    <a:pt x="23831" y="234738"/>
                    <a:pt x="-15281" y="161686"/>
                    <a:pt x="5636" y="92499"/>
                  </a:cubicBezTo>
                  <a:cubicBezTo>
                    <a:pt x="15798" y="58935"/>
                    <a:pt x="38981" y="30847"/>
                    <a:pt x="70027" y="14534"/>
                  </a:cubicBezTo>
                  <a:cubicBezTo>
                    <a:pt x="115751" y="-8567"/>
                    <a:pt x="170605" y="-3855"/>
                    <a:pt x="211729" y="26709"/>
                  </a:cubicBezTo>
                  <a:cubicBezTo>
                    <a:pt x="269424" y="4521"/>
                    <a:pt x="332463" y="161"/>
                    <a:pt x="392661" y="14196"/>
                  </a:cubicBezTo>
                  <a:cubicBezTo>
                    <a:pt x="455800" y="29586"/>
                    <a:pt x="506766" y="76031"/>
                    <a:pt x="527937" y="137467"/>
                  </a:cubicBezTo>
                  <a:cubicBezTo>
                    <a:pt x="546030" y="197833"/>
                    <a:pt x="525400" y="269699"/>
                    <a:pt x="477208" y="321780"/>
                  </a:cubicBezTo>
                  <a:cubicBezTo>
                    <a:pt x="501862" y="322752"/>
                    <a:pt x="526094" y="328495"/>
                    <a:pt x="548566" y="338690"/>
                  </a:cubicBezTo>
                  <a:cubicBezTo>
                    <a:pt x="601493" y="360334"/>
                    <a:pt x="638017" y="387558"/>
                    <a:pt x="659831" y="421884"/>
                  </a:cubicBezTo>
                  <a:cubicBezTo>
                    <a:pt x="684011" y="460100"/>
                    <a:pt x="690944" y="519114"/>
                    <a:pt x="657463" y="558344"/>
                  </a:cubicBezTo>
                  <a:cubicBezTo>
                    <a:pt x="655975" y="560175"/>
                    <a:pt x="653744" y="561234"/>
                    <a:pt x="651376" y="561219"/>
                  </a:cubicBezTo>
                  <a:close/>
                </a:path>
              </a:pathLst>
            </a:custGeom>
            <a:solidFill>
              <a:srgbClr val="231F20"/>
            </a:solidFill>
            <a:ln w="16907"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BE6B5D4-650E-4264-81AA-1AD7E5C5209C}"/>
                </a:ext>
              </a:extLst>
            </p:cNvPr>
            <p:cNvSpPr/>
            <p:nvPr/>
          </p:nvSpPr>
          <p:spPr>
            <a:xfrm>
              <a:off x="4609978" y="1821358"/>
              <a:ext cx="119517" cy="201186"/>
            </a:xfrm>
            <a:custGeom>
              <a:avLst/>
              <a:gdLst>
                <a:gd name="connsiteX0" fmla="*/ 98413 w 119517"/>
                <a:gd name="connsiteY0" fmla="*/ 201187 h 201186"/>
                <a:gd name="connsiteX1" fmla="*/ 0 w 119517"/>
                <a:gd name="connsiteY1" fmla="*/ 1824 h 201186"/>
                <a:gd name="connsiteX2" fmla="*/ 90128 w 119517"/>
                <a:gd name="connsiteY2" fmla="*/ 8081 h 201186"/>
                <a:gd name="connsiteX3" fmla="*/ 98413 w 119517"/>
                <a:gd name="connsiteY3" fmla="*/ 201187 h 201186"/>
              </a:gdLst>
              <a:ahLst/>
              <a:cxnLst>
                <a:cxn ang="0">
                  <a:pos x="connsiteX0" y="connsiteY0"/>
                </a:cxn>
                <a:cxn ang="0">
                  <a:pos x="connsiteX1" y="connsiteY1"/>
                </a:cxn>
                <a:cxn ang="0">
                  <a:pos x="connsiteX2" y="connsiteY2"/>
                </a:cxn>
                <a:cxn ang="0">
                  <a:pos x="connsiteX3" y="connsiteY3"/>
                </a:cxn>
              </a:cxnLst>
              <a:rect l="l" t="t" r="r" b="b"/>
              <a:pathLst>
                <a:path w="119517" h="201186">
                  <a:moveTo>
                    <a:pt x="98413" y="201187"/>
                  </a:moveTo>
                  <a:cubicBezTo>
                    <a:pt x="98413" y="201187"/>
                    <a:pt x="91480" y="29048"/>
                    <a:pt x="0" y="1824"/>
                  </a:cubicBezTo>
                  <a:cubicBezTo>
                    <a:pt x="30166" y="-1964"/>
                    <a:pt x="60773" y="160"/>
                    <a:pt x="90128" y="8081"/>
                  </a:cubicBezTo>
                  <a:cubicBezTo>
                    <a:pt x="90128" y="8081"/>
                    <a:pt x="150326" y="120360"/>
                    <a:pt x="98413" y="201187"/>
                  </a:cubicBezTo>
                  <a:close/>
                </a:path>
              </a:pathLst>
            </a:custGeom>
            <a:solidFill>
              <a:srgbClr val="231F20"/>
            </a:solidFill>
            <a:ln w="16907"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D499060B-71EE-4D19-82CB-609F7741900C}"/>
                </a:ext>
              </a:extLst>
            </p:cNvPr>
            <p:cNvSpPr/>
            <p:nvPr/>
          </p:nvSpPr>
          <p:spPr>
            <a:xfrm>
              <a:off x="4602530" y="1814564"/>
              <a:ext cx="134388" cy="215928"/>
            </a:xfrm>
            <a:custGeom>
              <a:avLst/>
              <a:gdLst>
                <a:gd name="connsiteX0" fmla="*/ 105861 w 134388"/>
                <a:gd name="connsiteY0" fmla="*/ 215928 h 215928"/>
                <a:gd name="connsiteX1" fmla="*/ 103832 w 134388"/>
                <a:gd name="connsiteY1" fmla="*/ 215928 h 215928"/>
                <a:gd name="connsiteX2" fmla="*/ 98421 w 134388"/>
                <a:gd name="connsiteY2" fmla="*/ 208995 h 215928"/>
                <a:gd name="connsiteX3" fmla="*/ 5418 w 134388"/>
                <a:gd name="connsiteY3" fmla="*/ 16396 h 215928"/>
                <a:gd name="connsiteX4" fmla="*/ 7 w 134388"/>
                <a:gd name="connsiteY4" fmla="*/ 8787 h 215928"/>
                <a:gd name="connsiteX5" fmla="*/ 6602 w 134388"/>
                <a:gd name="connsiteY5" fmla="*/ 1854 h 215928"/>
                <a:gd name="connsiteX6" fmla="*/ 100112 w 134388"/>
                <a:gd name="connsiteY6" fmla="*/ 8449 h 215928"/>
                <a:gd name="connsiteX7" fmla="*/ 104170 w 134388"/>
                <a:gd name="connsiteY7" fmla="*/ 12000 h 215928"/>
                <a:gd name="connsiteX8" fmla="*/ 112117 w 134388"/>
                <a:gd name="connsiteY8" fmla="*/ 212716 h 215928"/>
                <a:gd name="connsiteX9" fmla="*/ 105861 w 134388"/>
                <a:gd name="connsiteY9" fmla="*/ 215928 h 215928"/>
                <a:gd name="connsiteX10" fmla="*/ 36194 w 134388"/>
                <a:gd name="connsiteY10" fmla="*/ 14705 h 215928"/>
                <a:gd name="connsiteX11" fmla="*/ 110934 w 134388"/>
                <a:gd name="connsiteY11" fmla="*/ 181264 h 215928"/>
                <a:gd name="connsiteX12" fmla="*/ 92334 w 134388"/>
                <a:gd name="connsiteY12" fmla="*/ 21469 h 215928"/>
                <a:gd name="connsiteX13" fmla="*/ 36532 w 134388"/>
                <a:gd name="connsiteY13" fmla="*/ 14198 h 215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388" h="215928">
                  <a:moveTo>
                    <a:pt x="105861" y="215928"/>
                  </a:moveTo>
                  <a:lnTo>
                    <a:pt x="103832" y="215928"/>
                  </a:lnTo>
                  <a:cubicBezTo>
                    <a:pt x="100704" y="215044"/>
                    <a:pt x="98522" y="212239"/>
                    <a:pt x="98421" y="208995"/>
                  </a:cubicBezTo>
                  <a:cubicBezTo>
                    <a:pt x="98421" y="207304"/>
                    <a:pt x="90643" y="41760"/>
                    <a:pt x="5418" y="16396"/>
                  </a:cubicBezTo>
                  <a:cubicBezTo>
                    <a:pt x="2087" y="15395"/>
                    <a:pt x="-145" y="12262"/>
                    <a:pt x="7" y="8787"/>
                  </a:cubicBezTo>
                  <a:cubicBezTo>
                    <a:pt x="362" y="5238"/>
                    <a:pt x="3068" y="2380"/>
                    <a:pt x="6602" y="1854"/>
                  </a:cubicBezTo>
                  <a:cubicBezTo>
                    <a:pt x="37901" y="-2033"/>
                    <a:pt x="69658" y="205"/>
                    <a:pt x="100112" y="8449"/>
                  </a:cubicBezTo>
                  <a:cubicBezTo>
                    <a:pt x="101853" y="9098"/>
                    <a:pt x="103291" y="10361"/>
                    <a:pt x="104170" y="12000"/>
                  </a:cubicBezTo>
                  <a:cubicBezTo>
                    <a:pt x="106706" y="16734"/>
                    <a:pt x="165382" y="129183"/>
                    <a:pt x="112117" y="212716"/>
                  </a:cubicBezTo>
                  <a:cubicBezTo>
                    <a:pt x="110680" y="214745"/>
                    <a:pt x="108347" y="215944"/>
                    <a:pt x="105861" y="215928"/>
                  </a:cubicBezTo>
                  <a:close/>
                  <a:moveTo>
                    <a:pt x="36194" y="14705"/>
                  </a:moveTo>
                  <a:cubicBezTo>
                    <a:pt x="88782" y="51061"/>
                    <a:pt x="105523" y="137299"/>
                    <a:pt x="110934" y="181264"/>
                  </a:cubicBezTo>
                  <a:cubicBezTo>
                    <a:pt x="134945" y="115148"/>
                    <a:pt x="99774" y="36688"/>
                    <a:pt x="92334" y="21469"/>
                  </a:cubicBezTo>
                  <a:cubicBezTo>
                    <a:pt x="74190" y="16362"/>
                    <a:pt x="55386" y="13912"/>
                    <a:pt x="36532" y="14198"/>
                  </a:cubicBezTo>
                  <a:close/>
                </a:path>
              </a:pathLst>
            </a:custGeom>
            <a:solidFill>
              <a:srgbClr val="231F20"/>
            </a:solidFill>
            <a:ln w="16907"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230557E7-7885-4BAB-8513-7911DDAB38B3}"/>
                </a:ext>
              </a:extLst>
            </p:cNvPr>
            <p:cNvSpPr/>
            <p:nvPr/>
          </p:nvSpPr>
          <p:spPr>
            <a:xfrm>
              <a:off x="4328906" y="2452014"/>
              <a:ext cx="112307" cy="438833"/>
            </a:xfrm>
            <a:custGeom>
              <a:avLst/>
              <a:gdLst>
                <a:gd name="connsiteX0" fmla="*/ 7476 w 112307"/>
                <a:gd name="connsiteY0" fmla="*/ 438833 h 438833"/>
                <a:gd name="connsiteX1" fmla="*/ 5785 w 112307"/>
                <a:gd name="connsiteY1" fmla="*/ 438833 h 438833"/>
                <a:gd name="connsiteX2" fmla="*/ 188 w 112307"/>
                <a:gd name="connsiteY2" fmla="*/ 429920 h 438833"/>
                <a:gd name="connsiteX3" fmla="*/ 205 w 112307"/>
                <a:gd name="connsiteY3" fmla="*/ 429871 h 438833"/>
                <a:gd name="connsiteX4" fmla="*/ 97435 w 112307"/>
                <a:gd name="connsiteY4" fmla="*/ 5781 h 438833"/>
                <a:gd name="connsiteX5" fmla="*/ 106345 w 112307"/>
                <a:gd name="connsiteY5" fmla="*/ 189 h 438833"/>
                <a:gd name="connsiteX6" fmla="*/ 106397 w 112307"/>
                <a:gd name="connsiteY6" fmla="*/ 201 h 438833"/>
                <a:gd name="connsiteX7" fmla="*/ 112146 w 112307"/>
                <a:gd name="connsiteY7" fmla="*/ 9163 h 438833"/>
                <a:gd name="connsiteX8" fmla="*/ 14747 w 112307"/>
                <a:gd name="connsiteY8" fmla="*/ 433253 h 438833"/>
                <a:gd name="connsiteX9" fmla="*/ 7476 w 112307"/>
                <a:gd name="connsiteY9" fmla="*/ 438833 h 438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07" h="438833">
                  <a:moveTo>
                    <a:pt x="7476" y="438833"/>
                  </a:moveTo>
                  <a:lnTo>
                    <a:pt x="5785" y="438833"/>
                  </a:lnTo>
                  <a:cubicBezTo>
                    <a:pt x="1777" y="437915"/>
                    <a:pt x="-725" y="433925"/>
                    <a:pt x="188" y="429920"/>
                  </a:cubicBezTo>
                  <a:cubicBezTo>
                    <a:pt x="205" y="429903"/>
                    <a:pt x="205" y="429888"/>
                    <a:pt x="205" y="429871"/>
                  </a:cubicBezTo>
                  <a:lnTo>
                    <a:pt x="97435" y="5781"/>
                  </a:lnTo>
                  <a:cubicBezTo>
                    <a:pt x="98347" y="1775"/>
                    <a:pt x="102338" y="-727"/>
                    <a:pt x="106345" y="189"/>
                  </a:cubicBezTo>
                  <a:cubicBezTo>
                    <a:pt x="106362" y="194"/>
                    <a:pt x="106379" y="198"/>
                    <a:pt x="106397" y="201"/>
                  </a:cubicBezTo>
                  <a:cubicBezTo>
                    <a:pt x="110438" y="1128"/>
                    <a:pt x="112991" y="5110"/>
                    <a:pt x="112146" y="9163"/>
                  </a:cubicBezTo>
                  <a:lnTo>
                    <a:pt x="14747" y="433253"/>
                  </a:lnTo>
                  <a:cubicBezTo>
                    <a:pt x="13884" y="436562"/>
                    <a:pt x="10891" y="438864"/>
                    <a:pt x="7476" y="438833"/>
                  </a:cubicBezTo>
                  <a:close/>
                </a:path>
              </a:pathLst>
            </a:custGeom>
            <a:solidFill>
              <a:srgbClr val="231F20"/>
            </a:solidFill>
            <a:ln w="16907"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72E428D5-7EE3-4855-B4CB-7B2617A91E44}"/>
                </a:ext>
              </a:extLst>
            </p:cNvPr>
            <p:cNvSpPr/>
            <p:nvPr/>
          </p:nvSpPr>
          <p:spPr>
            <a:xfrm>
              <a:off x="4778586" y="2486391"/>
              <a:ext cx="100583" cy="440304"/>
            </a:xfrm>
            <a:custGeom>
              <a:avLst/>
              <a:gdLst>
                <a:gd name="connsiteX0" fmla="*/ 93150 w 100583"/>
                <a:gd name="connsiteY0" fmla="*/ 440305 h 440304"/>
                <a:gd name="connsiteX1" fmla="*/ 85710 w 100583"/>
                <a:gd name="connsiteY1" fmla="*/ 434386 h 440304"/>
                <a:gd name="connsiteX2" fmla="*/ 148 w 100583"/>
                <a:gd name="connsiteY2" fmla="*/ 8943 h 440304"/>
                <a:gd name="connsiteX3" fmla="*/ 5965 w 100583"/>
                <a:gd name="connsiteY3" fmla="*/ 171 h 440304"/>
                <a:gd name="connsiteX4" fmla="*/ 6067 w 100583"/>
                <a:gd name="connsiteY4" fmla="*/ 150 h 440304"/>
                <a:gd name="connsiteX5" fmla="*/ 14842 w 100583"/>
                <a:gd name="connsiteY5" fmla="*/ 5961 h 440304"/>
                <a:gd name="connsiteX6" fmla="*/ 14859 w 100583"/>
                <a:gd name="connsiteY6" fmla="*/ 6069 h 440304"/>
                <a:gd name="connsiteX7" fmla="*/ 100421 w 100583"/>
                <a:gd name="connsiteY7" fmla="*/ 431343 h 440304"/>
                <a:gd name="connsiteX8" fmla="*/ 94672 w 100583"/>
                <a:gd name="connsiteY8" fmla="*/ 440305 h 44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83" h="440304">
                  <a:moveTo>
                    <a:pt x="93150" y="440305"/>
                  </a:moveTo>
                  <a:cubicBezTo>
                    <a:pt x="89600" y="440315"/>
                    <a:pt x="86505" y="437856"/>
                    <a:pt x="85710" y="434386"/>
                  </a:cubicBezTo>
                  <a:lnTo>
                    <a:pt x="148" y="8943"/>
                  </a:lnTo>
                  <a:cubicBezTo>
                    <a:pt x="-664" y="4917"/>
                    <a:pt x="1940" y="989"/>
                    <a:pt x="5965" y="171"/>
                  </a:cubicBezTo>
                  <a:cubicBezTo>
                    <a:pt x="5999" y="164"/>
                    <a:pt x="6033" y="157"/>
                    <a:pt x="6067" y="150"/>
                  </a:cubicBezTo>
                  <a:cubicBezTo>
                    <a:pt x="10091" y="-668"/>
                    <a:pt x="14014" y="1934"/>
                    <a:pt x="14842" y="5961"/>
                  </a:cubicBezTo>
                  <a:cubicBezTo>
                    <a:pt x="14842" y="5998"/>
                    <a:pt x="14859" y="6033"/>
                    <a:pt x="14859" y="6069"/>
                  </a:cubicBezTo>
                  <a:lnTo>
                    <a:pt x="100421" y="431343"/>
                  </a:lnTo>
                  <a:cubicBezTo>
                    <a:pt x="101267" y="435396"/>
                    <a:pt x="98714" y="439380"/>
                    <a:pt x="94672" y="440305"/>
                  </a:cubicBezTo>
                  <a:close/>
                </a:path>
              </a:pathLst>
            </a:custGeom>
            <a:solidFill>
              <a:srgbClr val="231F20"/>
            </a:solidFill>
            <a:ln w="1690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DA1B0C99-E10E-4B75-BAE2-999671C29094}"/>
                </a:ext>
              </a:extLst>
            </p:cNvPr>
            <p:cNvSpPr/>
            <p:nvPr/>
          </p:nvSpPr>
          <p:spPr>
            <a:xfrm>
              <a:off x="3971949" y="2477798"/>
              <a:ext cx="295308" cy="310591"/>
            </a:xfrm>
            <a:custGeom>
              <a:avLst/>
              <a:gdLst>
                <a:gd name="connsiteX0" fmla="*/ 287664 w 295308"/>
                <a:gd name="connsiteY0" fmla="*/ 310578 h 310591"/>
                <a:gd name="connsiteX1" fmla="*/ 282254 w 295308"/>
                <a:gd name="connsiteY1" fmla="*/ 308380 h 310591"/>
                <a:gd name="connsiteX2" fmla="*/ 2063 w 295308"/>
                <a:gd name="connsiteY2" fmla="*/ 12633 h 310591"/>
                <a:gd name="connsiteX3" fmla="*/ 2317 w 295308"/>
                <a:gd name="connsiteY3" fmla="*/ 2064 h 310591"/>
                <a:gd name="connsiteX4" fmla="*/ 12885 w 295308"/>
                <a:gd name="connsiteY4" fmla="*/ 2318 h 310591"/>
                <a:gd name="connsiteX5" fmla="*/ 293075 w 295308"/>
                <a:gd name="connsiteY5" fmla="*/ 298065 h 310591"/>
                <a:gd name="connsiteX6" fmla="*/ 293278 w 295308"/>
                <a:gd name="connsiteY6" fmla="*/ 308346 h 310591"/>
                <a:gd name="connsiteX7" fmla="*/ 293075 w 295308"/>
                <a:gd name="connsiteY7" fmla="*/ 308549 h 310591"/>
                <a:gd name="connsiteX8" fmla="*/ 287664 w 295308"/>
                <a:gd name="connsiteY8" fmla="*/ 310578 h 31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5308" h="310591">
                  <a:moveTo>
                    <a:pt x="287664" y="310578"/>
                  </a:moveTo>
                  <a:cubicBezTo>
                    <a:pt x="285635" y="310656"/>
                    <a:pt x="283657" y="309854"/>
                    <a:pt x="282254" y="308380"/>
                  </a:cubicBezTo>
                  <a:lnTo>
                    <a:pt x="2063" y="12633"/>
                  </a:lnTo>
                  <a:cubicBezTo>
                    <a:pt x="-778" y="9645"/>
                    <a:pt x="-676" y="4912"/>
                    <a:pt x="2317" y="2064"/>
                  </a:cubicBezTo>
                  <a:cubicBezTo>
                    <a:pt x="5309" y="-785"/>
                    <a:pt x="10044" y="-670"/>
                    <a:pt x="12885" y="2318"/>
                  </a:cubicBezTo>
                  <a:lnTo>
                    <a:pt x="293075" y="298065"/>
                  </a:lnTo>
                  <a:cubicBezTo>
                    <a:pt x="295967" y="300848"/>
                    <a:pt x="296068" y="305451"/>
                    <a:pt x="293278" y="308346"/>
                  </a:cubicBezTo>
                  <a:cubicBezTo>
                    <a:pt x="293211" y="308415"/>
                    <a:pt x="293143" y="308483"/>
                    <a:pt x="293075" y="308549"/>
                  </a:cubicBezTo>
                  <a:cubicBezTo>
                    <a:pt x="291638" y="309963"/>
                    <a:pt x="289677" y="310700"/>
                    <a:pt x="287664" y="310578"/>
                  </a:cubicBezTo>
                  <a:close/>
                </a:path>
              </a:pathLst>
            </a:custGeom>
            <a:solidFill>
              <a:srgbClr val="231F20"/>
            </a:solidFill>
            <a:ln w="1690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A3F96690-CCC5-4F5B-86CA-69B22FB68CEA}"/>
                </a:ext>
              </a:extLst>
            </p:cNvPr>
            <p:cNvSpPr/>
            <p:nvPr/>
          </p:nvSpPr>
          <p:spPr>
            <a:xfrm>
              <a:off x="3601833" y="2105401"/>
              <a:ext cx="322295" cy="348842"/>
            </a:xfrm>
            <a:custGeom>
              <a:avLst/>
              <a:gdLst>
                <a:gd name="connsiteX0" fmla="*/ 322295 w 322295"/>
                <a:gd name="connsiteY0" fmla="*/ 348843 h 348842"/>
                <a:gd name="connsiteX1" fmla="*/ 161317 w 322295"/>
                <a:gd name="connsiteY1" fmla="*/ 348843 h 348842"/>
                <a:gd name="connsiteX2" fmla="*/ 0 w 322295"/>
                <a:gd name="connsiteY2" fmla="*/ 0 h 348842"/>
                <a:gd name="connsiteX3" fmla="*/ 160810 w 322295"/>
                <a:gd name="connsiteY3" fmla="*/ 0 h 348842"/>
                <a:gd name="connsiteX4" fmla="*/ 322295 w 322295"/>
                <a:gd name="connsiteY4" fmla="*/ 348843 h 348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295" h="348842">
                  <a:moveTo>
                    <a:pt x="322295" y="348843"/>
                  </a:moveTo>
                  <a:lnTo>
                    <a:pt x="161317" y="348843"/>
                  </a:lnTo>
                  <a:lnTo>
                    <a:pt x="0" y="0"/>
                  </a:lnTo>
                  <a:lnTo>
                    <a:pt x="160810" y="0"/>
                  </a:lnTo>
                  <a:lnTo>
                    <a:pt x="322295" y="348843"/>
                  </a:lnTo>
                  <a:close/>
                </a:path>
              </a:pathLst>
            </a:custGeom>
            <a:solidFill>
              <a:srgbClr val="231F20"/>
            </a:solidFill>
            <a:ln w="16907"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4FF1BF4-83C5-445E-8030-81EDEFAF0806}"/>
                </a:ext>
              </a:extLst>
            </p:cNvPr>
            <p:cNvSpPr/>
            <p:nvPr/>
          </p:nvSpPr>
          <p:spPr>
            <a:xfrm>
              <a:off x="3860929" y="2314176"/>
              <a:ext cx="67276" cy="160697"/>
            </a:xfrm>
            <a:custGeom>
              <a:avLst/>
              <a:gdLst>
                <a:gd name="connsiteX0" fmla="*/ 64722 w 67276"/>
                <a:gd name="connsiteY0" fmla="*/ 160698 h 160697"/>
                <a:gd name="connsiteX1" fmla="*/ 64722 w 67276"/>
                <a:gd name="connsiteY1" fmla="*/ 59241 h 160697"/>
                <a:gd name="connsiteX2" fmla="*/ 634 w 67276"/>
                <a:gd name="connsiteY2" fmla="*/ 1918 h 160697"/>
                <a:gd name="connsiteX3" fmla="*/ 12302 w 67276"/>
                <a:gd name="connsiteY3" fmla="*/ 65159 h 160697"/>
                <a:gd name="connsiteX4" fmla="*/ 44430 w 67276"/>
                <a:gd name="connsiteY4" fmla="*/ 115888 h 160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6" h="160697">
                  <a:moveTo>
                    <a:pt x="64722" y="160698"/>
                  </a:moveTo>
                  <a:cubicBezTo>
                    <a:pt x="64722" y="160698"/>
                    <a:pt x="70471" y="66343"/>
                    <a:pt x="64722" y="59241"/>
                  </a:cubicBezTo>
                  <a:cubicBezTo>
                    <a:pt x="58972" y="52139"/>
                    <a:pt x="5538" y="-11779"/>
                    <a:pt x="634" y="1918"/>
                  </a:cubicBezTo>
                  <a:cubicBezTo>
                    <a:pt x="-1682" y="23684"/>
                    <a:pt x="2376" y="45651"/>
                    <a:pt x="12302" y="65159"/>
                  </a:cubicBezTo>
                  <a:cubicBezTo>
                    <a:pt x="20081" y="78687"/>
                    <a:pt x="44430" y="115888"/>
                    <a:pt x="44430" y="115888"/>
                  </a:cubicBezTo>
                </a:path>
              </a:pathLst>
            </a:custGeom>
            <a:solidFill>
              <a:srgbClr val="FFFFFF"/>
            </a:solidFill>
            <a:ln w="1690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E21D3711-6E22-4F18-9EA6-347960320CAA}"/>
                </a:ext>
              </a:extLst>
            </p:cNvPr>
            <p:cNvSpPr/>
            <p:nvPr/>
          </p:nvSpPr>
          <p:spPr>
            <a:xfrm>
              <a:off x="3853993" y="2305724"/>
              <a:ext cx="82881" cy="176945"/>
            </a:xfrm>
            <a:custGeom>
              <a:avLst/>
              <a:gdLst>
                <a:gd name="connsiteX0" fmla="*/ 71658 w 82881"/>
                <a:gd name="connsiteY0" fmla="*/ 176928 h 176945"/>
                <a:gd name="connsiteX1" fmla="*/ 71658 w 82881"/>
                <a:gd name="connsiteY1" fmla="*/ 176928 h 176945"/>
                <a:gd name="connsiteX2" fmla="*/ 64386 w 82881"/>
                <a:gd name="connsiteY2" fmla="*/ 168643 h 176945"/>
                <a:gd name="connsiteX3" fmla="*/ 66077 w 82881"/>
                <a:gd name="connsiteY3" fmla="*/ 70399 h 176945"/>
                <a:gd name="connsiteX4" fmla="*/ 15349 w 82881"/>
                <a:gd name="connsiteY4" fmla="*/ 17472 h 176945"/>
                <a:gd name="connsiteX5" fmla="*/ 27524 w 82881"/>
                <a:gd name="connsiteY5" fmla="*/ 68200 h 176945"/>
                <a:gd name="connsiteX6" fmla="*/ 59313 w 82881"/>
                <a:gd name="connsiteY6" fmla="*/ 118929 h 176945"/>
                <a:gd name="connsiteX7" fmla="*/ 57251 w 82881"/>
                <a:gd name="connsiteY7" fmla="*/ 129490 h 176945"/>
                <a:gd name="connsiteX8" fmla="*/ 57115 w 82881"/>
                <a:gd name="connsiteY8" fmla="*/ 129582 h 176945"/>
                <a:gd name="connsiteX9" fmla="*/ 46293 w 82881"/>
                <a:gd name="connsiteY9" fmla="*/ 127384 h 176945"/>
                <a:gd name="connsiteX10" fmla="*/ 13996 w 82881"/>
                <a:gd name="connsiteY10" fmla="*/ 76655 h 176945"/>
                <a:gd name="connsiteX11" fmla="*/ 1821 w 82881"/>
                <a:gd name="connsiteY11" fmla="*/ 6988 h 176945"/>
                <a:gd name="connsiteX12" fmla="*/ 10445 w 82881"/>
                <a:gd name="connsiteY12" fmla="*/ 55 h 176945"/>
                <a:gd name="connsiteX13" fmla="*/ 79774 w 82881"/>
                <a:gd name="connsiteY13" fmla="*/ 62958 h 176945"/>
                <a:gd name="connsiteX14" fmla="*/ 79774 w 82881"/>
                <a:gd name="connsiteY14" fmla="*/ 169657 h 176945"/>
                <a:gd name="connsiteX15" fmla="*/ 71843 w 82881"/>
                <a:gd name="connsiteY15" fmla="*/ 176939 h 176945"/>
                <a:gd name="connsiteX16" fmla="*/ 71658 w 82881"/>
                <a:gd name="connsiteY16" fmla="*/ 176928 h 176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881" h="176945">
                  <a:moveTo>
                    <a:pt x="71658" y="176928"/>
                  </a:moveTo>
                  <a:lnTo>
                    <a:pt x="71658" y="176928"/>
                  </a:lnTo>
                  <a:cubicBezTo>
                    <a:pt x="67396" y="176570"/>
                    <a:pt x="64184" y="172909"/>
                    <a:pt x="64386" y="168643"/>
                  </a:cubicBezTo>
                  <a:cubicBezTo>
                    <a:pt x="67362" y="135980"/>
                    <a:pt x="67920" y="103144"/>
                    <a:pt x="66077" y="70399"/>
                  </a:cubicBezTo>
                  <a:cubicBezTo>
                    <a:pt x="51129" y="50970"/>
                    <a:pt x="34118" y="33223"/>
                    <a:pt x="15349" y="17472"/>
                  </a:cubicBezTo>
                  <a:cubicBezTo>
                    <a:pt x="15687" y="35063"/>
                    <a:pt x="19847" y="52370"/>
                    <a:pt x="27524" y="68200"/>
                  </a:cubicBezTo>
                  <a:cubicBezTo>
                    <a:pt x="34964" y="81390"/>
                    <a:pt x="58975" y="117914"/>
                    <a:pt x="59313" y="118929"/>
                  </a:cubicBezTo>
                  <a:cubicBezTo>
                    <a:pt x="61664" y="122414"/>
                    <a:pt x="60734" y="127143"/>
                    <a:pt x="57251" y="129490"/>
                  </a:cubicBezTo>
                  <a:cubicBezTo>
                    <a:pt x="57200" y="129521"/>
                    <a:pt x="57166" y="129551"/>
                    <a:pt x="57115" y="129582"/>
                  </a:cubicBezTo>
                  <a:cubicBezTo>
                    <a:pt x="53497" y="131885"/>
                    <a:pt x="48711" y="130913"/>
                    <a:pt x="46293" y="127384"/>
                  </a:cubicBezTo>
                  <a:cubicBezTo>
                    <a:pt x="46293" y="125862"/>
                    <a:pt x="21774" y="90014"/>
                    <a:pt x="13996" y="76655"/>
                  </a:cubicBezTo>
                  <a:cubicBezTo>
                    <a:pt x="6218" y="63297"/>
                    <a:pt x="-4266" y="24236"/>
                    <a:pt x="1821" y="6988"/>
                  </a:cubicBezTo>
                  <a:cubicBezTo>
                    <a:pt x="3106" y="3200"/>
                    <a:pt x="6471" y="498"/>
                    <a:pt x="10445" y="55"/>
                  </a:cubicBezTo>
                  <a:cubicBezTo>
                    <a:pt x="29215" y="-2143"/>
                    <a:pt x="79436" y="62282"/>
                    <a:pt x="79774" y="62958"/>
                  </a:cubicBezTo>
                  <a:cubicBezTo>
                    <a:pt x="83832" y="69553"/>
                    <a:pt x="84001" y="105401"/>
                    <a:pt x="79774" y="169657"/>
                  </a:cubicBezTo>
                  <a:cubicBezTo>
                    <a:pt x="79605" y="173856"/>
                    <a:pt x="76054" y="177116"/>
                    <a:pt x="71843" y="176939"/>
                  </a:cubicBezTo>
                  <a:cubicBezTo>
                    <a:pt x="71793" y="176937"/>
                    <a:pt x="71725" y="176932"/>
                    <a:pt x="71658" y="176928"/>
                  </a:cubicBezTo>
                  <a:close/>
                </a:path>
              </a:pathLst>
            </a:custGeom>
            <a:solidFill>
              <a:srgbClr val="231F20"/>
            </a:solidFill>
            <a:ln w="16907"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D29FEE34-45EC-4F11-A847-AE8DE3BF8605}"/>
                </a:ext>
              </a:extLst>
            </p:cNvPr>
            <p:cNvSpPr/>
            <p:nvPr/>
          </p:nvSpPr>
          <p:spPr>
            <a:xfrm>
              <a:off x="3696808" y="2311934"/>
              <a:ext cx="73667" cy="109692"/>
            </a:xfrm>
            <a:custGeom>
              <a:avLst/>
              <a:gdLst>
                <a:gd name="connsiteX0" fmla="*/ 733 w 73667"/>
                <a:gd name="connsiteY0" fmla="*/ 22929 h 109692"/>
                <a:gd name="connsiteX1" fmla="*/ 21532 w 73667"/>
                <a:gd name="connsiteY1" fmla="*/ 101 h 109692"/>
                <a:gd name="connsiteX2" fmla="*/ 50616 w 73667"/>
                <a:gd name="connsiteY2" fmla="*/ 12783 h 109692"/>
                <a:gd name="connsiteX3" fmla="*/ 53491 w 73667"/>
                <a:gd name="connsiteY3" fmla="*/ 107814 h 109692"/>
                <a:gd name="connsiteX4" fmla="*/ 733 w 73667"/>
                <a:gd name="connsiteY4" fmla="*/ 22929 h 10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67" h="109692">
                  <a:moveTo>
                    <a:pt x="733" y="22929"/>
                  </a:moveTo>
                  <a:cubicBezTo>
                    <a:pt x="2475" y="11846"/>
                    <a:pt x="10659" y="2871"/>
                    <a:pt x="21532" y="101"/>
                  </a:cubicBezTo>
                  <a:cubicBezTo>
                    <a:pt x="32726" y="-765"/>
                    <a:pt x="43633" y="3988"/>
                    <a:pt x="50616" y="12783"/>
                  </a:cubicBezTo>
                  <a:cubicBezTo>
                    <a:pt x="69893" y="33074"/>
                    <a:pt x="89677" y="93272"/>
                    <a:pt x="53491" y="107814"/>
                  </a:cubicBezTo>
                  <a:cubicBezTo>
                    <a:pt x="17304" y="122356"/>
                    <a:pt x="-4340" y="48462"/>
                    <a:pt x="733" y="22929"/>
                  </a:cubicBezTo>
                  <a:close/>
                </a:path>
              </a:pathLst>
            </a:custGeom>
            <a:solidFill>
              <a:srgbClr val="FFFFFF"/>
            </a:solidFill>
            <a:ln w="16907"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8DE6F05F-966D-4EE6-B3E8-3B8A414F6C4E}"/>
                </a:ext>
              </a:extLst>
            </p:cNvPr>
            <p:cNvSpPr/>
            <p:nvPr/>
          </p:nvSpPr>
          <p:spPr>
            <a:xfrm>
              <a:off x="3689107" y="2304029"/>
              <a:ext cx="88482" cy="125358"/>
            </a:xfrm>
            <a:custGeom>
              <a:avLst/>
              <a:gdLst>
                <a:gd name="connsiteX0" fmla="*/ 51046 w 88482"/>
                <a:gd name="connsiteY0" fmla="*/ 125358 h 125358"/>
                <a:gd name="connsiteX1" fmla="*/ 29571 w 88482"/>
                <a:gd name="connsiteY1" fmla="*/ 117073 h 125358"/>
                <a:gd name="connsiteX2" fmla="*/ 993 w 88482"/>
                <a:gd name="connsiteY2" fmla="*/ 29143 h 125358"/>
                <a:gd name="connsiteX3" fmla="*/ 27879 w 88482"/>
                <a:gd name="connsiteY3" fmla="*/ 228 h 125358"/>
                <a:gd name="connsiteX4" fmla="*/ 63897 w 88482"/>
                <a:gd name="connsiteY4" fmla="*/ 15277 h 125358"/>
                <a:gd name="connsiteX5" fmla="*/ 87739 w 88482"/>
                <a:gd name="connsiteY5" fmla="*/ 93738 h 125358"/>
                <a:gd name="connsiteX6" fmla="*/ 64066 w 88482"/>
                <a:gd name="connsiteY6" fmla="*/ 122653 h 125358"/>
                <a:gd name="connsiteX7" fmla="*/ 51046 w 88482"/>
                <a:gd name="connsiteY7" fmla="*/ 125358 h 125358"/>
                <a:gd name="connsiteX8" fmla="*/ 32952 w 88482"/>
                <a:gd name="connsiteY8" fmla="*/ 15277 h 125358"/>
                <a:gd name="connsiteX9" fmla="*/ 30585 w 88482"/>
                <a:gd name="connsiteY9" fmla="*/ 15277 h 125358"/>
                <a:gd name="connsiteX10" fmla="*/ 16043 w 88482"/>
                <a:gd name="connsiteY10" fmla="*/ 32187 h 125358"/>
                <a:gd name="connsiteX11" fmla="*/ 16043 w 88482"/>
                <a:gd name="connsiteY11" fmla="*/ 32187 h 125358"/>
                <a:gd name="connsiteX12" fmla="*/ 39378 w 88482"/>
                <a:gd name="connsiteY12" fmla="*/ 105236 h 125358"/>
                <a:gd name="connsiteX13" fmla="*/ 58317 w 88482"/>
                <a:gd name="connsiteY13" fmla="*/ 108449 h 125358"/>
                <a:gd name="connsiteX14" fmla="*/ 72690 w 88482"/>
                <a:gd name="connsiteY14" fmla="*/ 90525 h 125358"/>
                <a:gd name="connsiteX15" fmla="*/ 52567 w 88482"/>
                <a:gd name="connsiteY15" fmla="*/ 25930 h 125358"/>
                <a:gd name="connsiteX16" fmla="*/ 32952 w 88482"/>
                <a:gd name="connsiteY16" fmla="*/ 15277 h 125358"/>
                <a:gd name="connsiteX17" fmla="*/ 8434 w 88482"/>
                <a:gd name="connsiteY17" fmla="*/ 30665 h 125358"/>
                <a:gd name="connsiteX18" fmla="*/ 8434 w 88482"/>
                <a:gd name="connsiteY18" fmla="*/ 30665 h 1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8482" h="125358">
                  <a:moveTo>
                    <a:pt x="51046" y="125358"/>
                  </a:moveTo>
                  <a:cubicBezTo>
                    <a:pt x="43115" y="125296"/>
                    <a:pt x="35489" y="122352"/>
                    <a:pt x="29571" y="117073"/>
                  </a:cubicBezTo>
                  <a:cubicBezTo>
                    <a:pt x="6912" y="98472"/>
                    <a:pt x="-3403" y="50956"/>
                    <a:pt x="993" y="29143"/>
                  </a:cubicBezTo>
                  <a:cubicBezTo>
                    <a:pt x="3226" y="14931"/>
                    <a:pt x="13862" y="3495"/>
                    <a:pt x="27879" y="228"/>
                  </a:cubicBezTo>
                  <a:cubicBezTo>
                    <a:pt x="41661" y="-1238"/>
                    <a:pt x="55256" y="4437"/>
                    <a:pt x="63897" y="15277"/>
                  </a:cubicBezTo>
                  <a:cubicBezTo>
                    <a:pt x="82531" y="36911"/>
                    <a:pt x="91189" y="65394"/>
                    <a:pt x="87739" y="93738"/>
                  </a:cubicBezTo>
                  <a:cubicBezTo>
                    <a:pt x="85490" y="106869"/>
                    <a:pt x="76494" y="117849"/>
                    <a:pt x="64066" y="122653"/>
                  </a:cubicBezTo>
                  <a:cubicBezTo>
                    <a:pt x="59940" y="124408"/>
                    <a:pt x="55527" y="125328"/>
                    <a:pt x="51046" y="125358"/>
                  </a:cubicBezTo>
                  <a:close/>
                  <a:moveTo>
                    <a:pt x="32952" y="15277"/>
                  </a:moveTo>
                  <a:lnTo>
                    <a:pt x="30585" y="15277"/>
                  </a:lnTo>
                  <a:cubicBezTo>
                    <a:pt x="22891" y="17655"/>
                    <a:pt x="17243" y="24226"/>
                    <a:pt x="16043" y="32187"/>
                  </a:cubicBezTo>
                  <a:lnTo>
                    <a:pt x="16043" y="32187"/>
                  </a:lnTo>
                  <a:cubicBezTo>
                    <a:pt x="13709" y="58682"/>
                    <a:pt x="22114" y="85005"/>
                    <a:pt x="39378" y="105236"/>
                  </a:cubicBezTo>
                  <a:cubicBezTo>
                    <a:pt x="44417" y="110136"/>
                    <a:pt x="51942" y="111416"/>
                    <a:pt x="58317" y="108449"/>
                  </a:cubicBezTo>
                  <a:cubicBezTo>
                    <a:pt x="65960" y="105468"/>
                    <a:pt x="71438" y="98636"/>
                    <a:pt x="72690" y="90525"/>
                  </a:cubicBezTo>
                  <a:cubicBezTo>
                    <a:pt x="75006" y="67157"/>
                    <a:pt x="67735" y="43851"/>
                    <a:pt x="52567" y="25930"/>
                  </a:cubicBezTo>
                  <a:cubicBezTo>
                    <a:pt x="47579" y="20076"/>
                    <a:pt x="40579" y="16280"/>
                    <a:pt x="32952" y="15277"/>
                  </a:cubicBezTo>
                  <a:close/>
                  <a:moveTo>
                    <a:pt x="8434" y="30665"/>
                  </a:moveTo>
                  <a:lnTo>
                    <a:pt x="8434" y="30665"/>
                  </a:lnTo>
                  <a:close/>
                </a:path>
              </a:pathLst>
            </a:custGeom>
            <a:solidFill>
              <a:srgbClr val="231F20"/>
            </a:solidFill>
            <a:ln w="16907"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3310CB55-5745-4892-9129-74837F34A066}"/>
                </a:ext>
              </a:extLst>
            </p:cNvPr>
            <p:cNvSpPr/>
            <p:nvPr/>
          </p:nvSpPr>
          <p:spPr>
            <a:xfrm>
              <a:off x="4274556" y="2142034"/>
              <a:ext cx="129019" cy="242035"/>
            </a:xfrm>
            <a:custGeom>
              <a:avLst/>
              <a:gdLst>
                <a:gd name="connsiteX0" fmla="*/ 28007 w 129019"/>
                <a:gd name="connsiteY0" fmla="*/ 242036 h 242035"/>
                <a:gd name="connsiteX1" fmla="*/ 21581 w 129019"/>
                <a:gd name="connsiteY1" fmla="*/ 238316 h 242035"/>
                <a:gd name="connsiteX2" fmla="*/ 82033 w 129019"/>
                <a:gd name="connsiteY2" fmla="*/ 15856 h 242035"/>
                <a:gd name="connsiteX3" fmla="*/ 119487 w 129019"/>
                <a:gd name="connsiteY3" fmla="*/ 230 h 242035"/>
                <a:gd name="connsiteX4" fmla="*/ 128787 w 129019"/>
                <a:gd name="connsiteY4" fmla="*/ 5472 h 242035"/>
                <a:gd name="connsiteX5" fmla="*/ 123545 w 129019"/>
                <a:gd name="connsiteY5" fmla="*/ 14772 h 242035"/>
                <a:gd name="connsiteX6" fmla="*/ 20381 w 129019"/>
                <a:gd name="connsiteY6" fmla="*/ 197089 h 242035"/>
                <a:gd name="connsiteX7" fmla="*/ 34433 w 129019"/>
                <a:gd name="connsiteY7" fmla="*/ 230875 h 242035"/>
                <a:gd name="connsiteX8" fmla="*/ 31710 w 129019"/>
                <a:gd name="connsiteY8" fmla="*/ 241040 h 242035"/>
                <a:gd name="connsiteX9" fmla="*/ 28007 w 129019"/>
                <a:gd name="connsiteY9" fmla="*/ 242036 h 242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019" h="242035">
                  <a:moveTo>
                    <a:pt x="28007" y="242036"/>
                  </a:moveTo>
                  <a:cubicBezTo>
                    <a:pt x="25352" y="242029"/>
                    <a:pt x="22900" y="240612"/>
                    <a:pt x="21581" y="238316"/>
                  </a:cubicBezTo>
                  <a:cubicBezTo>
                    <a:pt x="-23161" y="160192"/>
                    <a:pt x="3911" y="60593"/>
                    <a:pt x="82033" y="15856"/>
                  </a:cubicBezTo>
                  <a:cubicBezTo>
                    <a:pt x="93819" y="9107"/>
                    <a:pt x="106399" y="3859"/>
                    <a:pt x="119487" y="230"/>
                  </a:cubicBezTo>
                  <a:cubicBezTo>
                    <a:pt x="123478" y="-761"/>
                    <a:pt x="127570" y="1537"/>
                    <a:pt x="128787" y="5472"/>
                  </a:cubicBezTo>
                  <a:cubicBezTo>
                    <a:pt x="129785" y="9471"/>
                    <a:pt x="127485" y="13550"/>
                    <a:pt x="123545" y="14772"/>
                  </a:cubicBezTo>
                  <a:cubicBezTo>
                    <a:pt x="44714" y="36628"/>
                    <a:pt x="-1483" y="118253"/>
                    <a:pt x="20381" y="197089"/>
                  </a:cubicBezTo>
                  <a:cubicBezTo>
                    <a:pt x="23644" y="208888"/>
                    <a:pt x="28362" y="220238"/>
                    <a:pt x="34433" y="230875"/>
                  </a:cubicBezTo>
                  <a:cubicBezTo>
                    <a:pt x="36479" y="234433"/>
                    <a:pt x="35261" y="238984"/>
                    <a:pt x="31710" y="241040"/>
                  </a:cubicBezTo>
                  <a:cubicBezTo>
                    <a:pt x="30577" y="241689"/>
                    <a:pt x="29309" y="242032"/>
                    <a:pt x="28007" y="242036"/>
                  </a:cubicBezTo>
                  <a:close/>
                </a:path>
              </a:pathLst>
            </a:custGeom>
            <a:solidFill>
              <a:srgbClr val="231F20"/>
            </a:solidFill>
            <a:ln w="16907"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C603D7DD-90E9-460E-9477-E5018D0E3290}"/>
                </a:ext>
              </a:extLst>
            </p:cNvPr>
            <p:cNvSpPr/>
            <p:nvPr/>
          </p:nvSpPr>
          <p:spPr>
            <a:xfrm>
              <a:off x="4336716" y="2959900"/>
              <a:ext cx="120598" cy="239503"/>
            </a:xfrm>
            <a:custGeom>
              <a:avLst/>
              <a:gdLst>
                <a:gd name="connsiteX0" fmla="*/ 8459 w 120598"/>
                <a:gd name="connsiteY0" fmla="*/ 239377 h 239503"/>
                <a:gd name="connsiteX1" fmla="*/ 5246 w 120598"/>
                <a:gd name="connsiteY1" fmla="*/ 239377 h 239503"/>
                <a:gd name="connsiteX2" fmla="*/ 579 w 120598"/>
                <a:gd name="connsiteY2" fmla="*/ 228622 h 239503"/>
                <a:gd name="connsiteX3" fmla="*/ 680 w 120598"/>
                <a:gd name="connsiteY3" fmla="*/ 228385 h 239503"/>
                <a:gd name="connsiteX4" fmla="*/ 94021 w 120598"/>
                <a:gd name="connsiteY4" fmla="*/ 5180 h 239503"/>
                <a:gd name="connsiteX5" fmla="*/ 103152 w 120598"/>
                <a:gd name="connsiteY5" fmla="*/ 107 h 239503"/>
                <a:gd name="connsiteX6" fmla="*/ 110254 w 120598"/>
                <a:gd name="connsiteY6" fmla="*/ 7885 h 239503"/>
                <a:gd name="connsiteX7" fmla="*/ 120569 w 120598"/>
                <a:gd name="connsiteY7" fmla="*/ 143161 h 239503"/>
                <a:gd name="connsiteX8" fmla="*/ 113010 w 120598"/>
                <a:gd name="connsiteY8" fmla="*/ 152107 h 239503"/>
                <a:gd name="connsiteX9" fmla="*/ 112790 w 120598"/>
                <a:gd name="connsiteY9" fmla="*/ 152124 h 239503"/>
                <a:gd name="connsiteX10" fmla="*/ 103828 w 120598"/>
                <a:gd name="connsiteY10" fmla="*/ 144345 h 239503"/>
                <a:gd name="connsiteX11" fmla="*/ 96050 w 120598"/>
                <a:gd name="connsiteY11" fmla="*/ 44241 h 239503"/>
                <a:gd name="connsiteX12" fmla="*/ 16575 w 120598"/>
                <a:gd name="connsiteY12" fmla="*/ 234135 h 239503"/>
                <a:gd name="connsiteX13" fmla="*/ 8459 w 120598"/>
                <a:gd name="connsiteY13" fmla="*/ 239377 h 23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0598" h="239503">
                  <a:moveTo>
                    <a:pt x="8459" y="239377"/>
                  </a:moveTo>
                  <a:cubicBezTo>
                    <a:pt x="7393" y="239546"/>
                    <a:pt x="6311" y="239546"/>
                    <a:pt x="5246" y="239377"/>
                  </a:cubicBezTo>
                  <a:cubicBezTo>
                    <a:pt x="985" y="237703"/>
                    <a:pt x="-1095" y="232883"/>
                    <a:pt x="579" y="228622"/>
                  </a:cubicBezTo>
                  <a:cubicBezTo>
                    <a:pt x="613" y="228555"/>
                    <a:pt x="647" y="228470"/>
                    <a:pt x="680" y="228385"/>
                  </a:cubicBezTo>
                  <a:lnTo>
                    <a:pt x="94021" y="5180"/>
                  </a:lnTo>
                  <a:cubicBezTo>
                    <a:pt x="95526" y="1587"/>
                    <a:pt x="99297" y="-510"/>
                    <a:pt x="103152" y="107"/>
                  </a:cubicBezTo>
                  <a:cubicBezTo>
                    <a:pt x="107007" y="785"/>
                    <a:pt x="109933" y="3979"/>
                    <a:pt x="110254" y="7885"/>
                  </a:cubicBezTo>
                  <a:lnTo>
                    <a:pt x="120569" y="143161"/>
                  </a:lnTo>
                  <a:cubicBezTo>
                    <a:pt x="120958" y="147727"/>
                    <a:pt x="117559" y="151735"/>
                    <a:pt x="113010" y="152107"/>
                  </a:cubicBezTo>
                  <a:cubicBezTo>
                    <a:pt x="112926" y="152107"/>
                    <a:pt x="112858" y="152124"/>
                    <a:pt x="112790" y="152124"/>
                  </a:cubicBezTo>
                  <a:cubicBezTo>
                    <a:pt x="108174" y="152411"/>
                    <a:pt x="104183" y="148945"/>
                    <a:pt x="103828" y="144345"/>
                  </a:cubicBezTo>
                  <a:lnTo>
                    <a:pt x="96050" y="44241"/>
                  </a:lnTo>
                  <a:lnTo>
                    <a:pt x="16575" y="234135"/>
                  </a:lnTo>
                  <a:cubicBezTo>
                    <a:pt x="15189" y="237381"/>
                    <a:pt x="11976" y="239444"/>
                    <a:pt x="8459" y="239377"/>
                  </a:cubicBezTo>
                  <a:close/>
                </a:path>
              </a:pathLst>
            </a:custGeom>
            <a:solidFill>
              <a:srgbClr val="FFFFFF"/>
            </a:solidFill>
            <a:ln w="16907"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04B88B3A-10F4-40CD-8E22-351B24A07A2F}"/>
                </a:ext>
              </a:extLst>
            </p:cNvPr>
            <p:cNvSpPr/>
            <p:nvPr/>
          </p:nvSpPr>
          <p:spPr>
            <a:xfrm>
              <a:off x="3769575" y="2755426"/>
              <a:ext cx="328889" cy="467185"/>
            </a:xfrm>
            <a:custGeom>
              <a:avLst/>
              <a:gdLst>
                <a:gd name="connsiteX0" fmla="*/ 0 w 328889"/>
                <a:gd name="connsiteY0" fmla="*/ 462620 h 467185"/>
                <a:gd name="connsiteX1" fmla="*/ 28239 w 328889"/>
                <a:gd name="connsiteY1" fmla="*/ 821 h 467185"/>
                <a:gd name="connsiteX2" fmla="*/ 328890 w 328889"/>
                <a:gd name="connsiteY2" fmla="*/ 33119 h 467185"/>
                <a:gd name="connsiteX3" fmla="*/ 264296 w 328889"/>
                <a:gd name="connsiteY3" fmla="*/ 467185 h 467185"/>
              </a:gdLst>
              <a:ahLst/>
              <a:cxnLst>
                <a:cxn ang="0">
                  <a:pos x="connsiteX0" y="connsiteY0"/>
                </a:cxn>
                <a:cxn ang="0">
                  <a:pos x="connsiteX1" y="connsiteY1"/>
                </a:cxn>
                <a:cxn ang="0">
                  <a:pos x="connsiteX2" y="connsiteY2"/>
                </a:cxn>
                <a:cxn ang="0">
                  <a:pos x="connsiteX3" y="connsiteY3"/>
                </a:cxn>
              </a:cxnLst>
              <a:rect l="l" t="t" r="r" b="b"/>
              <a:pathLst>
                <a:path w="328889" h="467185">
                  <a:moveTo>
                    <a:pt x="0" y="462620"/>
                  </a:moveTo>
                  <a:cubicBezTo>
                    <a:pt x="0" y="462620"/>
                    <a:pt x="19615" y="7754"/>
                    <a:pt x="28239" y="821"/>
                  </a:cubicBezTo>
                  <a:cubicBezTo>
                    <a:pt x="36863" y="-6111"/>
                    <a:pt x="328890" y="33119"/>
                    <a:pt x="328890" y="33119"/>
                  </a:cubicBezTo>
                  <a:lnTo>
                    <a:pt x="264296" y="467185"/>
                  </a:lnTo>
                  <a:close/>
                </a:path>
              </a:pathLst>
            </a:custGeom>
            <a:solidFill>
              <a:srgbClr val="231F20"/>
            </a:solidFill>
            <a:ln w="16907"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C26FA67F-13D7-4EC6-ABEE-D6414CC77255}"/>
                </a:ext>
              </a:extLst>
            </p:cNvPr>
            <p:cNvSpPr/>
            <p:nvPr/>
          </p:nvSpPr>
          <p:spPr>
            <a:xfrm>
              <a:off x="3301349" y="5136528"/>
              <a:ext cx="452956" cy="245518"/>
            </a:xfrm>
            <a:custGeom>
              <a:avLst/>
              <a:gdLst>
                <a:gd name="connsiteX0" fmla="*/ 172 w 452956"/>
                <a:gd name="connsiteY0" fmla="*/ 114040 h 245518"/>
                <a:gd name="connsiteX1" fmla="*/ 40078 w 452956"/>
                <a:gd name="connsiteY1" fmla="*/ 239509 h 245518"/>
                <a:gd name="connsiteX2" fmla="*/ 449119 w 452956"/>
                <a:gd name="connsiteY2" fmla="*/ 31184 h 245518"/>
                <a:gd name="connsiteX3" fmla="*/ 288141 w 452956"/>
                <a:gd name="connsiteY3" fmla="*/ 9032 h 245518"/>
              </a:gdLst>
              <a:ahLst/>
              <a:cxnLst>
                <a:cxn ang="0">
                  <a:pos x="connsiteX0" y="connsiteY0"/>
                </a:cxn>
                <a:cxn ang="0">
                  <a:pos x="connsiteX1" y="connsiteY1"/>
                </a:cxn>
                <a:cxn ang="0">
                  <a:pos x="connsiteX2" y="connsiteY2"/>
                </a:cxn>
                <a:cxn ang="0">
                  <a:pos x="connsiteX3" y="connsiteY3"/>
                </a:cxn>
              </a:cxnLst>
              <a:rect l="l" t="t" r="r" b="b"/>
              <a:pathLst>
                <a:path w="452956" h="245518">
                  <a:moveTo>
                    <a:pt x="172" y="114040"/>
                  </a:moveTo>
                  <a:cubicBezTo>
                    <a:pt x="172" y="114040"/>
                    <a:pt x="-4901" y="220570"/>
                    <a:pt x="40078" y="239509"/>
                  </a:cubicBezTo>
                  <a:cubicBezTo>
                    <a:pt x="141535" y="282290"/>
                    <a:pt x="493422" y="84449"/>
                    <a:pt x="449119" y="31184"/>
                  </a:cubicBezTo>
                  <a:cubicBezTo>
                    <a:pt x="404816" y="-22081"/>
                    <a:pt x="288141" y="9032"/>
                    <a:pt x="288141" y="9032"/>
                  </a:cubicBezTo>
                </a:path>
              </a:pathLst>
            </a:custGeom>
            <a:solidFill>
              <a:srgbClr val="FFFFFF"/>
            </a:solidFill>
            <a:ln w="16907"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4F5347DF-B11A-41A4-9735-FC64CC0001B8}"/>
                </a:ext>
              </a:extLst>
            </p:cNvPr>
            <p:cNvSpPr/>
            <p:nvPr/>
          </p:nvSpPr>
          <p:spPr>
            <a:xfrm>
              <a:off x="3292827" y="5127566"/>
              <a:ext cx="468587" cy="262557"/>
            </a:xfrm>
            <a:custGeom>
              <a:avLst/>
              <a:gdLst>
                <a:gd name="connsiteX0" fmla="*/ 83095 w 468587"/>
                <a:gd name="connsiteY0" fmla="*/ 262505 h 262557"/>
                <a:gd name="connsiteX1" fmla="*/ 45218 w 468587"/>
                <a:gd name="connsiteY1" fmla="*/ 256249 h 262557"/>
                <a:gd name="connsiteX2" fmla="*/ 238 w 468587"/>
                <a:gd name="connsiteY2" fmla="*/ 122495 h 262557"/>
                <a:gd name="connsiteX3" fmla="*/ 8490 w 468587"/>
                <a:gd name="connsiteY3" fmla="*/ 114513 h 262557"/>
                <a:gd name="connsiteX4" fmla="*/ 9032 w 468587"/>
                <a:gd name="connsiteY4" fmla="*/ 114547 h 262557"/>
                <a:gd name="connsiteX5" fmla="*/ 17148 w 468587"/>
                <a:gd name="connsiteY5" fmla="*/ 123323 h 262557"/>
                <a:gd name="connsiteX6" fmla="*/ 17148 w 468587"/>
                <a:gd name="connsiteY6" fmla="*/ 123340 h 262557"/>
                <a:gd name="connsiteX7" fmla="*/ 50967 w 468587"/>
                <a:gd name="connsiteY7" fmla="*/ 240692 h 262557"/>
                <a:gd name="connsiteX8" fmla="*/ 443267 w 468587"/>
                <a:gd name="connsiteY8" fmla="*/ 70583 h 262557"/>
                <a:gd name="connsiteX9" fmla="*/ 450200 w 468587"/>
                <a:gd name="connsiteY9" fmla="*/ 45557 h 262557"/>
                <a:gd name="connsiteX10" fmla="*/ 298015 w 468587"/>
                <a:gd name="connsiteY10" fmla="*/ 26280 h 262557"/>
                <a:gd name="connsiteX11" fmla="*/ 287362 w 468587"/>
                <a:gd name="connsiteY11" fmla="*/ 20023 h 262557"/>
                <a:gd name="connsiteX12" fmla="*/ 293618 w 468587"/>
                <a:gd name="connsiteY12" fmla="*/ 9370 h 262557"/>
                <a:gd name="connsiteX13" fmla="*/ 462713 w 468587"/>
                <a:gd name="connsiteY13" fmla="*/ 34227 h 262557"/>
                <a:gd name="connsiteX14" fmla="*/ 456288 w 468587"/>
                <a:gd name="connsiteY14" fmla="*/ 80052 h 262557"/>
                <a:gd name="connsiteX15" fmla="*/ 83095 w 468587"/>
                <a:gd name="connsiteY15" fmla="*/ 262505 h 262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8587" h="262557">
                  <a:moveTo>
                    <a:pt x="83095" y="262505"/>
                  </a:moveTo>
                  <a:cubicBezTo>
                    <a:pt x="70176" y="262928"/>
                    <a:pt x="57308" y="260797"/>
                    <a:pt x="45218" y="256249"/>
                  </a:cubicBezTo>
                  <a:cubicBezTo>
                    <a:pt x="-3651" y="235619"/>
                    <a:pt x="-269" y="133993"/>
                    <a:pt x="238" y="122495"/>
                  </a:cubicBezTo>
                  <a:cubicBezTo>
                    <a:pt x="323" y="118014"/>
                    <a:pt x="4009" y="114446"/>
                    <a:pt x="8490" y="114513"/>
                  </a:cubicBezTo>
                  <a:cubicBezTo>
                    <a:pt x="8676" y="114530"/>
                    <a:pt x="8845" y="114530"/>
                    <a:pt x="9032" y="114547"/>
                  </a:cubicBezTo>
                  <a:cubicBezTo>
                    <a:pt x="13698" y="114733"/>
                    <a:pt x="17334" y="118656"/>
                    <a:pt x="17148" y="123323"/>
                  </a:cubicBezTo>
                  <a:cubicBezTo>
                    <a:pt x="17148" y="123323"/>
                    <a:pt x="17148" y="123340"/>
                    <a:pt x="17148" y="123340"/>
                  </a:cubicBezTo>
                  <a:cubicBezTo>
                    <a:pt x="15795" y="151410"/>
                    <a:pt x="19515" y="226995"/>
                    <a:pt x="50967" y="240692"/>
                  </a:cubicBezTo>
                  <a:cubicBezTo>
                    <a:pt x="131625" y="274511"/>
                    <a:pt x="389157" y="144646"/>
                    <a:pt x="443267" y="70583"/>
                  </a:cubicBezTo>
                  <a:cubicBezTo>
                    <a:pt x="449186" y="62466"/>
                    <a:pt x="455273" y="51644"/>
                    <a:pt x="450200" y="45557"/>
                  </a:cubicBezTo>
                  <a:cubicBezTo>
                    <a:pt x="409956" y="-2805"/>
                    <a:pt x="299029" y="25941"/>
                    <a:pt x="298015" y="26280"/>
                  </a:cubicBezTo>
                  <a:cubicBezTo>
                    <a:pt x="293348" y="27497"/>
                    <a:pt x="288579" y="24690"/>
                    <a:pt x="287362" y="20023"/>
                  </a:cubicBezTo>
                  <a:cubicBezTo>
                    <a:pt x="286144" y="15356"/>
                    <a:pt x="288951" y="10588"/>
                    <a:pt x="293618" y="9370"/>
                  </a:cubicBezTo>
                  <a:cubicBezTo>
                    <a:pt x="298691" y="8017"/>
                    <a:pt x="416043" y="-22420"/>
                    <a:pt x="462713" y="34227"/>
                  </a:cubicBezTo>
                  <a:cubicBezTo>
                    <a:pt x="469477" y="42344"/>
                    <a:pt x="473705" y="56717"/>
                    <a:pt x="456288" y="80052"/>
                  </a:cubicBezTo>
                  <a:cubicBezTo>
                    <a:pt x="405897" y="150564"/>
                    <a:pt x="193007" y="262505"/>
                    <a:pt x="83095" y="262505"/>
                  </a:cubicBezTo>
                  <a:close/>
                </a:path>
              </a:pathLst>
            </a:custGeom>
            <a:solidFill>
              <a:srgbClr val="231F20"/>
            </a:solidFill>
            <a:ln w="16907"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9A7F9A3B-5167-4D4A-BEF8-0CE60CEE5978}"/>
                </a:ext>
              </a:extLst>
            </p:cNvPr>
            <p:cNvSpPr/>
            <p:nvPr/>
          </p:nvSpPr>
          <p:spPr>
            <a:xfrm>
              <a:off x="2770103" y="5087815"/>
              <a:ext cx="432160" cy="251686"/>
            </a:xfrm>
            <a:custGeom>
              <a:avLst/>
              <a:gdLst>
                <a:gd name="connsiteX0" fmla="*/ 17538 w 432160"/>
                <a:gd name="connsiteY0" fmla="*/ 68229 h 251686"/>
                <a:gd name="connsiteX1" fmla="*/ 50004 w 432160"/>
                <a:gd name="connsiteY1" fmla="*/ 251359 h 251686"/>
                <a:gd name="connsiteX2" fmla="*/ 419138 w 432160"/>
                <a:gd name="connsiteY2" fmla="*/ 20882 h 251686"/>
                <a:gd name="connsiteX3" fmla="*/ 119333 w 432160"/>
                <a:gd name="connsiteY3" fmla="*/ 23926 h 251686"/>
              </a:gdLst>
              <a:ahLst/>
              <a:cxnLst>
                <a:cxn ang="0">
                  <a:pos x="connsiteX0" y="connsiteY0"/>
                </a:cxn>
                <a:cxn ang="0">
                  <a:pos x="connsiteX1" y="connsiteY1"/>
                </a:cxn>
                <a:cxn ang="0">
                  <a:pos x="connsiteX2" y="connsiteY2"/>
                </a:cxn>
                <a:cxn ang="0">
                  <a:pos x="connsiteX3" y="connsiteY3"/>
                </a:cxn>
              </a:cxnLst>
              <a:rect l="l" t="t" r="r" b="b"/>
              <a:pathLst>
                <a:path w="432160" h="251686">
                  <a:moveTo>
                    <a:pt x="17538" y="68229"/>
                  </a:moveTo>
                  <a:cubicBezTo>
                    <a:pt x="17538" y="68229"/>
                    <a:pt x="-38602" y="245441"/>
                    <a:pt x="50004" y="251359"/>
                  </a:cubicBezTo>
                  <a:cubicBezTo>
                    <a:pt x="191536" y="260659"/>
                    <a:pt x="498951" y="69582"/>
                    <a:pt x="419138" y="20882"/>
                  </a:cubicBezTo>
                  <a:cubicBezTo>
                    <a:pt x="339326" y="-27817"/>
                    <a:pt x="119333" y="23926"/>
                    <a:pt x="119333" y="23926"/>
                  </a:cubicBezTo>
                </a:path>
              </a:pathLst>
            </a:custGeom>
            <a:solidFill>
              <a:srgbClr val="FFFFFF"/>
            </a:solidFill>
            <a:ln w="16907"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3E64240-6726-4077-93C5-99D08569E42D}"/>
                </a:ext>
              </a:extLst>
            </p:cNvPr>
            <p:cNvSpPr/>
            <p:nvPr/>
          </p:nvSpPr>
          <p:spPr>
            <a:xfrm>
              <a:off x="2762562" y="5079801"/>
              <a:ext cx="449018" cy="268166"/>
            </a:xfrm>
            <a:custGeom>
              <a:avLst/>
              <a:gdLst>
                <a:gd name="connsiteX0" fmla="*/ 68875 w 449018"/>
                <a:gd name="connsiteY0" fmla="*/ 268166 h 268166"/>
                <a:gd name="connsiteX1" fmla="*/ 57545 w 449018"/>
                <a:gd name="connsiteY1" fmla="*/ 268166 h 268166"/>
                <a:gd name="connsiteX2" fmla="*/ 14595 w 449018"/>
                <a:gd name="connsiteY2" fmla="*/ 244493 h 268166"/>
                <a:gd name="connsiteX3" fmla="*/ 17639 w 449018"/>
                <a:gd name="connsiteY3" fmla="*/ 74045 h 268166"/>
                <a:gd name="connsiteX4" fmla="*/ 28292 w 449018"/>
                <a:gd name="connsiteY4" fmla="*/ 68634 h 268166"/>
                <a:gd name="connsiteX5" fmla="*/ 33804 w 449018"/>
                <a:gd name="connsiteY5" fmla="*/ 78966 h 268166"/>
                <a:gd name="connsiteX6" fmla="*/ 33703 w 449018"/>
                <a:gd name="connsiteY6" fmla="*/ 79287 h 268166"/>
                <a:gd name="connsiteX7" fmla="*/ 28630 w 449018"/>
                <a:gd name="connsiteY7" fmla="*/ 235024 h 268166"/>
                <a:gd name="connsiteX8" fmla="*/ 58729 w 449018"/>
                <a:gd name="connsiteY8" fmla="*/ 251933 h 268166"/>
                <a:gd name="connsiteX9" fmla="*/ 430738 w 449018"/>
                <a:gd name="connsiteY9" fmla="*/ 58996 h 268166"/>
                <a:gd name="connsiteX10" fmla="*/ 423129 w 449018"/>
                <a:gd name="connsiteY10" fmla="*/ 37182 h 268166"/>
                <a:gd name="connsiteX11" fmla="*/ 129749 w 449018"/>
                <a:gd name="connsiteY11" fmla="*/ 41072 h 268166"/>
                <a:gd name="connsiteX12" fmla="*/ 119349 w 449018"/>
                <a:gd name="connsiteY12" fmla="*/ 34562 h 268166"/>
                <a:gd name="connsiteX13" fmla="*/ 125859 w 449018"/>
                <a:gd name="connsiteY13" fmla="*/ 24162 h 268166"/>
                <a:gd name="connsiteX14" fmla="*/ 431922 w 449018"/>
                <a:gd name="connsiteY14" fmla="*/ 22133 h 268166"/>
                <a:gd name="connsiteX15" fmla="*/ 446802 w 449018"/>
                <a:gd name="connsiteY15" fmla="*/ 63561 h 268166"/>
                <a:gd name="connsiteX16" fmla="*/ 68875 w 449018"/>
                <a:gd name="connsiteY16" fmla="*/ 268166 h 26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9018" h="268166">
                  <a:moveTo>
                    <a:pt x="68875" y="268166"/>
                  </a:moveTo>
                  <a:cubicBezTo>
                    <a:pt x="64985" y="268166"/>
                    <a:pt x="61265" y="268166"/>
                    <a:pt x="57545" y="268166"/>
                  </a:cubicBezTo>
                  <a:cubicBezTo>
                    <a:pt x="40247" y="267693"/>
                    <a:pt x="24233" y="258883"/>
                    <a:pt x="14595" y="244493"/>
                  </a:cubicBezTo>
                  <a:cubicBezTo>
                    <a:pt x="-19224" y="193764"/>
                    <a:pt x="16117" y="78949"/>
                    <a:pt x="17639" y="74045"/>
                  </a:cubicBezTo>
                  <a:cubicBezTo>
                    <a:pt x="19093" y="69615"/>
                    <a:pt x="23861" y="67197"/>
                    <a:pt x="28292" y="68634"/>
                  </a:cubicBezTo>
                  <a:cubicBezTo>
                    <a:pt x="32671" y="69970"/>
                    <a:pt x="35140" y="74603"/>
                    <a:pt x="33804" y="78966"/>
                  </a:cubicBezTo>
                  <a:cubicBezTo>
                    <a:pt x="33770" y="79084"/>
                    <a:pt x="33737" y="79186"/>
                    <a:pt x="33703" y="79287"/>
                  </a:cubicBezTo>
                  <a:cubicBezTo>
                    <a:pt x="33703" y="80302"/>
                    <a:pt x="-1131" y="191397"/>
                    <a:pt x="28630" y="235024"/>
                  </a:cubicBezTo>
                  <a:cubicBezTo>
                    <a:pt x="35309" y="245237"/>
                    <a:pt x="46537" y="251544"/>
                    <a:pt x="58729" y="251933"/>
                  </a:cubicBezTo>
                  <a:cubicBezTo>
                    <a:pt x="155451" y="258359"/>
                    <a:pt x="405373" y="138301"/>
                    <a:pt x="430738" y="58996"/>
                  </a:cubicBezTo>
                  <a:cubicBezTo>
                    <a:pt x="434340" y="50862"/>
                    <a:pt x="431008" y="41325"/>
                    <a:pt x="423129" y="37182"/>
                  </a:cubicBezTo>
                  <a:cubicBezTo>
                    <a:pt x="347205" y="-9150"/>
                    <a:pt x="131778" y="40564"/>
                    <a:pt x="129749" y="41072"/>
                  </a:cubicBezTo>
                  <a:cubicBezTo>
                    <a:pt x="125082" y="42154"/>
                    <a:pt x="120432" y="39229"/>
                    <a:pt x="119349" y="34562"/>
                  </a:cubicBezTo>
                  <a:cubicBezTo>
                    <a:pt x="118267" y="29894"/>
                    <a:pt x="121192" y="25244"/>
                    <a:pt x="125859" y="24162"/>
                  </a:cubicBezTo>
                  <a:cubicBezTo>
                    <a:pt x="134991" y="21964"/>
                    <a:pt x="350249" y="-27750"/>
                    <a:pt x="431922" y="22133"/>
                  </a:cubicBezTo>
                  <a:cubicBezTo>
                    <a:pt x="446413" y="30385"/>
                    <a:pt x="452737" y="47971"/>
                    <a:pt x="446802" y="63561"/>
                  </a:cubicBezTo>
                  <a:cubicBezTo>
                    <a:pt x="422621" y="136610"/>
                    <a:pt x="195358" y="267997"/>
                    <a:pt x="68875" y="268166"/>
                  </a:cubicBezTo>
                  <a:close/>
                </a:path>
              </a:pathLst>
            </a:custGeom>
            <a:solidFill>
              <a:srgbClr val="231F20"/>
            </a:solidFill>
            <a:ln w="16907"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C81C7482-E2F7-4F60-933A-10FC237B2E20}"/>
                </a:ext>
              </a:extLst>
            </p:cNvPr>
            <p:cNvSpPr/>
            <p:nvPr/>
          </p:nvSpPr>
          <p:spPr>
            <a:xfrm>
              <a:off x="2640728" y="3224303"/>
              <a:ext cx="296731" cy="472541"/>
            </a:xfrm>
            <a:custGeom>
              <a:avLst/>
              <a:gdLst>
                <a:gd name="connsiteX0" fmla="*/ 72342 w 296731"/>
                <a:gd name="connsiteY0" fmla="*/ 56140 h 472541"/>
                <a:gd name="connsiteX1" fmla="*/ 30914 w 296731"/>
                <a:gd name="connsiteY1" fmla="*/ 469577 h 472541"/>
                <a:gd name="connsiteX2" fmla="*/ 296731 w 296731"/>
                <a:gd name="connsiteY2" fmla="*/ 369134 h 472541"/>
                <a:gd name="connsiteX3" fmla="*/ 241437 w 296731"/>
                <a:gd name="connsiteY3" fmla="*/ 0 h 472541"/>
              </a:gdLst>
              <a:ahLst/>
              <a:cxnLst>
                <a:cxn ang="0">
                  <a:pos x="connsiteX0" y="connsiteY0"/>
                </a:cxn>
                <a:cxn ang="0">
                  <a:pos x="connsiteX1" y="connsiteY1"/>
                </a:cxn>
                <a:cxn ang="0">
                  <a:pos x="connsiteX2" y="connsiteY2"/>
                </a:cxn>
                <a:cxn ang="0">
                  <a:pos x="connsiteX3" y="connsiteY3"/>
                </a:cxn>
              </a:cxnLst>
              <a:rect l="l" t="t" r="r" b="b"/>
              <a:pathLst>
                <a:path w="296731" h="472541">
                  <a:moveTo>
                    <a:pt x="72342" y="56140"/>
                  </a:moveTo>
                  <a:cubicBezTo>
                    <a:pt x="72342" y="56140"/>
                    <a:pt x="-57692" y="446073"/>
                    <a:pt x="30914" y="469577"/>
                  </a:cubicBezTo>
                  <a:cubicBezTo>
                    <a:pt x="119520" y="493081"/>
                    <a:pt x="296731" y="369134"/>
                    <a:pt x="296731" y="369134"/>
                  </a:cubicBezTo>
                  <a:lnTo>
                    <a:pt x="241437" y="0"/>
                  </a:lnTo>
                  <a:close/>
                </a:path>
              </a:pathLst>
            </a:custGeom>
            <a:solidFill>
              <a:srgbClr val="FFFFFF"/>
            </a:solidFill>
            <a:ln w="16907"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ED129BC2-FE15-4963-8092-1CC962944BD3}"/>
                </a:ext>
              </a:extLst>
            </p:cNvPr>
            <p:cNvSpPr/>
            <p:nvPr/>
          </p:nvSpPr>
          <p:spPr>
            <a:xfrm>
              <a:off x="2633846" y="3216089"/>
              <a:ext cx="312133" cy="488448"/>
            </a:xfrm>
            <a:custGeom>
              <a:avLst/>
              <a:gdLst>
                <a:gd name="connsiteX0" fmla="*/ 63329 w 312133"/>
                <a:gd name="connsiteY0" fmla="*/ 488444 h 488448"/>
                <a:gd name="connsiteX1" fmla="*/ 36612 w 312133"/>
                <a:gd name="connsiteY1" fmla="*/ 485231 h 488448"/>
                <a:gd name="connsiteX2" fmla="*/ 11248 w 312133"/>
                <a:gd name="connsiteY2" fmla="*/ 463925 h 488448"/>
                <a:gd name="connsiteX3" fmla="*/ 72629 w 312133"/>
                <a:gd name="connsiteY3" fmla="*/ 61817 h 488448"/>
                <a:gd name="connsiteX4" fmla="*/ 77533 w 312133"/>
                <a:gd name="connsiteY4" fmla="*/ 56913 h 488448"/>
                <a:gd name="connsiteX5" fmla="*/ 245783 w 312133"/>
                <a:gd name="connsiteY5" fmla="*/ 774 h 488448"/>
                <a:gd name="connsiteX6" fmla="*/ 252208 w 312133"/>
                <a:gd name="connsiteY6" fmla="*/ 774 h 488448"/>
                <a:gd name="connsiteX7" fmla="*/ 255928 w 312133"/>
                <a:gd name="connsiteY7" fmla="*/ 6185 h 488448"/>
                <a:gd name="connsiteX8" fmla="*/ 312068 w 312133"/>
                <a:gd name="connsiteY8" fmla="*/ 375488 h 488448"/>
                <a:gd name="connsiteX9" fmla="*/ 308855 w 312133"/>
                <a:gd name="connsiteY9" fmla="*/ 382928 h 488448"/>
                <a:gd name="connsiteX10" fmla="*/ 63329 w 312133"/>
                <a:gd name="connsiteY10" fmla="*/ 488444 h 488448"/>
                <a:gd name="connsiteX11" fmla="*/ 85988 w 312133"/>
                <a:gd name="connsiteY11" fmla="*/ 70272 h 488448"/>
                <a:gd name="connsiteX12" fmla="*/ 24945 w 312133"/>
                <a:gd name="connsiteY12" fmla="*/ 456654 h 488448"/>
                <a:gd name="connsiteX13" fmla="*/ 40501 w 312133"/>
                <a:gd name="connsiteY13" fmla="*/ 470181 h 488448"/>
                <a:gd name="connsiteX14" fmla="*/ 296004 w 312133"/>
                <a:gd name="connsiteY14" fmla="*/ 373628 h 488448"/>
                <a:gd name="connsiteX15" fmla="*/ 242063 w 312133"/>
                <a:gd name="connsiteY15" fmla="*/ 18529 h 48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2133" h="488448">
                  <a:moveTo>
                    <a:pt x="63329" y="488444"/>
                  </a:moveTo>
                  <a:cubicBezTo>
                    <a:pt x="54316" y="488528"/>
                    <a:pt x="45338" y="487446"/>
                    <a:pt x="36612" y="485231"/>
                  </a:cubicBezTo>
                  <a:cubicBezTo>
                    <a:pt x="25520" y="482052"/>
                    <a:pt x="16287" y="474307"/>
                    <a:pt x="11248" y="463925"/>
                  </a:cubicBezTo>
                  <a:cubicBezTo>
                    <a:pt x="-33224" y="381406"/>
                    <a:pt x="68233" y="75006"/>
                    <a:pt x="72629" y="61817"/>
                  </a:cubicBezTo>
                  <a:cubicBezTo>
                    <a:pt x="73306" y="59433"/>
                    <a:pt x="75166" y="57589"/>
                    <a:pt x="77533" y="56913"/>
                  </a:cubicBezTo>
                  <a:lnTo>
                    <a:pt x="245783" y="774"/>
                  </a:lnTo>
                  <a:cubicBezTo>
                    <a:pt x="247795" y="-258"/>
                    <a:pt x="250196" y="-258"/>
                    <a:pt x="252208" y="774"/>
                  </a:cubicBezTo>
                  <a:cubicBezTo>
                    <a:pt x="254204" y="1923"/>
                    <a:pt x="255573" y="3919"/>
                    <a:pt x="255928" y="6185"/>
                  </a:cubicBezTo>
                  <a:lnTo>
                    <a:pt x="312068" y="375488"/>
                  </a:lnTo>
                  <a:cubicBezTo>
                    <a:pt x="312440" y="378363"/>
                    <a:pt x="311205" y="381220"/>
                    <a:pt x="308855" y="382928"/>
                  </a:cubicBezTo>
                  <a:cubicBezTo>
                    <a:pt x="302091" y="388508"/>
                    <a:pt x="157853" y="488444"/>
                    <a:pt x="63329" y="488444"/>
                  </a:cubicBezTo>
                  <a:close/>
                  <a:moveTo>
                    <a:pt x="85988" y="70272"/>
                  </a:moveTo>
                  <a:cubicBezTo>
                    <a:pt x="74490" y="105613"/>
                    <a:pt x="-13947" y="384450"/>
                    <a:pt x="24945" y="456654"/>
                  </a:cubicBezTo>
                  <a:cubicBezTo>
                    <a:pt x="27904" y="463215"/>
                    <a:pt x="33585" y="468152"/>
                    <a:pt x="40501" y="470181"/>
                  </a:cubicBezTo>
                  <a:cubicBezTo>
                    <a:pt x="117609" y="490811"/>
                    <a:pt x="269625" y="391383"/>
                    <a:pt x="296004" y="373628"/>
                  </a:cubicBezTo>
                  <a:lnTo>
                    <a:pt x="242063" y="18529"/>
                  </a:lnTo>
                  <a:close/>
                </a:path>
              </a:pathLst>
            </a:custGeom>
            <a:solidFill>
              <a:srgbClr val="231F20"/>
            </a:solidFill>
            <a:ln w="16907"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A4F59ED9-E808-4459-B7DA-5C801B6E3EEC}"/>
                </a:ext>
              </a:extLst>
            </p:cNvPr>
            <p:cNvSpPr/>
            <p:nvPr/>
          </p:nvSpPr>
          <p:spPr>
            <a:xfrm>
              <a:off x="2669443" y="2908264"/>
              <a:ext cx="156581" cy="413606"/>
            </a:xfrm>
            <a:custGeom>
              <a:avLst/>
              <a:gdLst>
                <a:gd name="connsiteX0" fmla="*/ 132909 w 156581"/>
                <a:gd name="connsiteY0" fmla="*/ 0 h 413606"/>
                <a:gd name="connsiteX1" fmla="*/ 0 w 156581"/>
                <a:gd name="connsiteY1" fmla="*/ 410563 h 413606"/>
                <a:gd name="connsiteX2" fmla="*/ 156582 w 156581"/>
                <a:gd name="connsiteY2" fmla="*/ 413606 h 413606"/>
              </a:gdLst>
              <a:ahLst/>
              <a:cxnLst>
                <a:cxn ang="0">
                  <a:pos x="connsiteX0" y="connsiteY0"/>
                </a:cxn>
                <a:cxn ang="0">
                  <a:pos x="connsiteX1" y="connsiteY1"/>
                </a:cxn>
                <a:cxn ang="0">
                  <a:pos x="connsiteX2" y="connsiteY2"/>
                </a:cxn>
              </a:cxnLst>
              <a:rect l="l" t="t" r="r" b="b"/>
              <a:pathLst>
                <a:path w="156581" h="413606">
                  <a:moveTo>
                    <a:pt x="132909" y="0"/>
                  </a:moveTo>
                  <a:cubicBezTo>
                    <a:pt x="132909" y="0"/>
                    <a:pt x="17755" y="286447"/>
                    <a:pt x="0" y="410563"/>
                  </a:cubicBezTo>
                  <a:lnTo>
                    <a:pt x="156582" y="413606"/>
                  </a:lnTo>
                  <a:close/>
                </a:path>
              </a:pathLst>
            </a:custGeom>
            <a:solidFill>
              <a:schemeClr val="accent1"/>
            </a:solidFill>
            <a:ln w="16907"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FCDBBCFB-882F-4319-BD53-D29D5F10B496}"/>
                </a:ext>
              </a:extLst>
            </p:cNvPr>
            <p:cNvSpPr/>
            <p:nvPr/>
          </p:nvSpPr>
          <p:spPr>
            <a:xfrm>
              <a:off x="2788148" y="3652620"/>
              <a:ext cx="801413" cy="1607081"/>
            </a:xfrm>
            <a:custGeom>
              <a:avLst/>
              <a:gdLst>
                <a:gd name="connsiteX0" fmla="*/ 714257 w 801413"/>
                <a:gd name="connsiteY0" fmla="*/ 11837 h 1607081"/>
                <a:gd name="connsiteX1" fmla="*/ 801341 w 801413"/>
                <a:gd name="connsiteY1" fmla="*/ 1492940 h 1607081"/>
                <a:gd name="connsiteX2" fmla="*/ 672829 w 801413"/>
                <a:gd name="connsiteY2" fmla="*/ 1580193 h 1607081"/>
                <a:gd name="connsiteX3" fmla="*/ 513372 w 801413"/>
                <a:gd name="connsiteY3" fmla="*/ 1597948 h 1607081"/>
                <a:gd name="connsiteX4" fmla="*/ 401093 w 801413"/>
                <a:gd name="connsiteY4" fmla="*/ 519798 h 1607081"/>
                <a:gd name="connsiteX5" fmla="*/ 265817 w 801413"/>
                <a:gd name="connsiteY5" fmla="*/ 1503424 h 1607081"/>
                <a:gd name="connsiteX6" fmla="*/ 0 w 801413"/>
                <a:gd name="connsiteY6" fmla="*/ 1503424 h 1607081"/>
                <a:gd name="connsiteX7" fmla="*/ 53096 w 801413"/>
                <a:gd name="connsiteY7" fmla="*/ 0 h 160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413" h="1607081">
                  <a:moveTo>
                    <a:pt x="714257" y="11837"/>
                  </a:moveTo>
                  <a:lnTo>
                    <a:pt x="801341" y="1492940"/>
                  </a:lnTo>
                  <a:cubicBezTo>
                    <a:pt x="801341" y="1492940"/>
                    <a:pt x="808781" y="1532846"/>
                    <a:pt x="672829" y="1580193"/>
                  </a:cubicBezTo>
                  <a:cubicBezTo>
                    <a:pt x="536877" y="1627539"/>
                    <a:pt x="513372" y="1597948"/>
                    <a:pt x="513372" y="1597948"/>
                  </a:cubicBezTo>
                  <a:cubicBezTo>
                    <a:pt x="513372" y="1597948"/>
                    <a:pt x="439478" y="918524"/>
                    <a:pt x="401093" y="519798"/>
                  </a:cubicBezTo>
                  <a:lnTo>
                    <a:pt x="265817" y="1503424"/>
                  </a:lnTo>
                  <a:cubicBezTo>
                    <a:pt x="265817" y="1503424"/>
                    <a:pt x="171293" y="1627370"/>
                    <a:pt x="0" y="1503424"/>
                  </a:cubicBezTo>
                  <a:lnTo>
                    <a:pt x="53096" y="0"/>
                  </a:lnTo>
                  <a:close/>
                </a:path>
              </a:pathLst>
            </a:custGeom>
            <a:solidFill>
              <a:srgbClr val="231F20"/>
            </a:solidFill>
            <a:ln w="16907"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6D8195F6-9956-4DBA-B2B7-C60E9CEFC731}"/>
                </a:ext>
              </a:extLst>
            </p:cNvPr>
            <p:cNvSpPr/>
            <p:nvPr/>
          </p:nvSpPr>
          <p:spPr>
            <a:xfrm>
              <a:off x="3080344" y="2414338"/>
              <a:ext cx="288077" cy="434066"/>
            </a:xfrm>
            <a:custGeom>
              <a:avLst/>
              <a:gdLst>
                <a:gd name="connsiteX0" fmla="*/ 204098 w 288077"/>
                <a:gd name="connsiteY0" fmla="*/ 434067 h 434066"/>
                <a:gd name="connsiteX1" fmla="*/ 199701 w 288077"/>
                <a:gd name="connsiteY1" fmla="*/ 272412 h 434066"/>
                <a:gd name="connsiteX2" fmla="*/ 284249 w 288077"/>
                <a:gd name="connsiteY2" fmla="*/ 232506 h 434066"/>
                <a:gd name="connsiteX3" fmla="*/ 250430 w 288077"/>
                <a:gd name="connsiteY3" fmla="*/ 0 h 434066"/>
                <a:gd name="connsiteX4" fmla="*/ 150664 w 288077"/>
                <a:gd name="connsiteY4" fmla="*/ 8793 h 434066"/>
                <a:gd name="connsiteX5" fmla="*/ 153538 w 288077"/>
                <a:gd name="connsiteY5" fmla="*/ 124961 h 434066"/>
                <a:gd name="connsiteX6" fmla="*/ 104332 w 288077"/>
                <a:gd name="connsiteY6" fmla="*/ 261759 h 434066"/>
                <a:gd name="connsiteX7" fmla="*/ 6764 w 288077"/>
                <a:gd name="connsiteY7" fmla="*/ 283572 h 434066"/>
                <a:gd name="connsiteX8" fmla="*/ 0 w 288077"/>
                <a:gd name="connsiteY8" fmla="*/ 416481 h 434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077" h="434066">
                  <a:moveTo>
                    <a:pt x="204098" y="434067"/>
                  </a:moveTo>
                  <a:lnTo>
                    <a:pt x="199701" y="272412"/>
                  </a:lnTo>
                  <a:cubicBezTo>
                    <a:pt x="199701" y="272412"/>
                    <a:pt x="266156" y="310120"/>
                    <a:pt x="284249" y="232506"/>
                  </a:cubicBezTo>
                  <a:cubicBezTo>
                    <a:pt x="302342" y="154891"/>
                    <a:pt x="250430" y="0"/>
                    <a:pt x="250430" y="0"/>
                  </a:cubicBezTo>
                  <a:lnTo>
                    <a:pt x="150664" y="8793"/>
                  </a:lnTo>
                  <a:cubicBezTo>
                    <a:pt x="153877" y="47428"/>
                    <a:pt x="154840" y="86215"/>
                    <a:pt x="153538" y="124961"/>
                  </a:cubicBezTo>
                  <a:cubicBezTo>
                    <a:pt x="149480" y="174100"/>
                    <a:pt x="132503" y="221295"/>
                    <a:pt x="104332" y="261759"/>
                  </a:cubicBezTo>
                  <a:cubicBezTo>
                    <a:pt x="81504" y="292196"/>
                    <a:pt x="44472" y="283572"/>
                    <a:pt x="6764" y="283572"/>
                  </a:cubicBezTo>
                  <a:lnTo>
                    <a:pt x="0" y="416481"/>
                  </a:lnTo>
                  <a:close/>
                </a:path>
              </a:pathLst>
            </a:custGeom>
            <a:solidFill>
              <a:srgbClr val="FFFFFF"/>
            </a:solidFill>
            <a:ln w="16907"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24FD6DD0-F7A2-4EC4-891A-F80A3A4D1A4A}"/>
                </a:ext>
              </a:extLst>
            </p:cNvPr>
            <p:cNvSpPr/>
            <p:nvPr/>
          </p:nvSpPr>
          <p:spPr>
            <a:xfrm>
              <a:off x="3073731" y="2405869"/>
              <a:ext cx="302031" cy="450314"/>
            </a:xfrm>
            <a:custGeom>
              <a:avLst/>
              <a:gdLst>
                <a:gd name="connsiteX0" fmla="*/ 210711 w 302031"/>
                <a:gd name="connsiteY0" fmla="*/ 450314 h 450314"/>
                <a:gd name="connsiteX1" fmla="*/ 210711 w 302031"/>
                <a:gd name="connsiteY1" fmla="*/ 450314 h 450314"/>
                <a:gd name="connsiteX2" fmla="*/ 6952 w 302031"/>
                <a:gd name="connsiteY2" fmla="*/ 433405 h 450314"/>
                <a:gd name="connsiteX3" fmla="*/ 19 w 302031"/>
                <a:gd name="connsiteY3" fmla="*/ 425288 h 450314"/>
                <a:gd name="connsiteX4" fmla="*/ 6613 w 302031"/>
                <a:gd name="connsiteY4" fmla="*/ 292379 h 450314"/>
                <a:gd name="connsiteX5" fmla="*/ 14392 w 302031"/>
                <a:gd name="connsiteY5" fmla="*/ 285108 h 450314"/>
                <a:gd name="connsiteX6" fmla="*/ 35359 w 302031"/>
                <a:gd name="connsiteY6" fmla="*/ 285108 h 450314"/>
                <a:gd name="connsiteX7" fmla="*/ 105703 w 302031"/>
                <a:gd name="connsiteY7" fmla="*/ 266000 h 450314"/>
                <a:gd name="connsiteX8" fmla="*/ 152880 w 302031"/>
                <a:gd name="connsiteY8" fmla="*/ 131908 h 450314"/>
                <a:gd name="connsiteX9" fmla="*/ 150851 w 302031"/>
                <a:gd name="connsiteY9" fmla="*/ 20305 h 450314"/>
                <a:gd name="connsiteX10" fmla="*/ 149837 w 302031"/>
                <a:gd name="connsiteY10" fmla="*/ 16923 h 450314"/>
                <a:gd name="connsiteX11" fmla="*/ 156939 w 302031"/>
                <a:gd name="connsiteY11" fmla="*/ 8976 h 450314"/>
                <a:gd name="connsiteX12" fmla="*/ 156939 w 302031"/>
                <a:gd name="connsiteY12" fmla="*/ 8976 h 450314"/>
                <a:gd name="connsiteX13" fmla="*/ 256705 w 302031"/>
                <a:gd name="connsiteY13" fmla="*/ 14 h 450314"/>
                <a:gd name="connsiteX14" fmla="*/ 264652 w 302031"/>
                <a:gd name="connsiteY14" fmla="*/ 5256 h 450314"/>
                <a:gd name="connsiteX15" fmla="*/ 298471 w 302031"/>
                <a:gd name="connsiteY15" fmla="*/ 241989 h 450314"/>
                <a:gd name="connsiteX16" fmla="*/ 237056 w 302031"/>
                <a:gd name="connsiteY16" fmla="*/ 298500 h 450314"/>
                <a:gd name="connsiteX17" fmla="*/ 213924 w 302031"/>
                <a:gd name="connsiteY17" fmla="*/ 292718 h 450314"/>
                <a:gd name="connsiteX18" fmla="*/ 217982 w 302031"/>
                <a:gd name="connsiteY18" fmla="*/ 442197 h 450314"/>
                <a:gd name="connsiteX19" fmla="*/ 215615 w 302031"/>
                <a:gd name="connsiteY19" fmla="*/ 448116 h 450314"/>
                <a:gd name="connsiteX20" fmla="*/ 210711 w 302031"/>
                <a:gd name="connsiteY20" fmla="*/ 450314 h 450314"/>
                <a:gd name="connsiteX21" fmla="*/ 15068 w 302031"/>
                <a:gd name="connsiteY21" fmla="*/ 417848 h 450314"/>
                <a:gd name="connsiteX22" fmla="*/ 202764 w 302031"/>
                <a:gd name="connsiteY22" fmla="*/ 434757 h 450314"/>
                <a:gd name="connsiteX23" fmla="*/ 198705 w 302031"/>
                <a:gd name="connsiteY23" fmla="*/ 281557 h 450314"/>
                <a:gd name="connsiteX24" fmla="*/ 202425 w 302031"/>
                <a:gd name="connsiteY24" fmla="*/ 274793 h 450314"/>
                <a:gd name="connsiteX25" fmla="*/ 210204 w 302031"/>
                <a:gd name="connsiteY25" fmla="*/ 274793 h 450314"/>
                <a:gd name="connsiteX26" fmla="*/ 256705 w 302031"/>
                <a:gd name="connsiteY26" fmla="*/ 279866 h 450314"/>
                <a:gd name="connsiteX27" fmla="*/ 283084 w 302031"/>
                <a:gd name="connsiteY27" fmla="*/ 239960 h 450314"/>
                <a:gd name="connsiteX28" fmla="*/ 251801 w 302031"/>
                <a:gd name="connsiteY28" fmla="*/ 17262 h 450314"/>
                <a:gd name="connsiteX29" fmla="*/ 166239 w 302031"/>
                <a:gd name="connsiteY29" fmla="*/ 24871 h 450314"/>
                <a:gd name="connsiteX30" fmla="*/ 168268 w 302031"/>
                <a:gd name="connsiteY30" fmla="*/ 134952 h 450314"/>
                <a:gd name="connsiteX31" fmla="*/ 117540 w 302031"/>
                <a:gd name="connsiteY31" fmla="*/ 275639 h 450314"/>
                <a:gd name="connsiteX32" fmla="*/ 34007 w 302031"/>
                <a:gd name="connsiteY32" fmla="*/ 301003 h 450314"/>
                <a:gd name="connsiteX33" fmla="*/ 20986 w 302031"/>
                <a:gd name="connsiteY33" fmla="*/ 301003 h 450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2031" h="450314">
                  <a:moveTo>
                    <a:pt x="210711" y="450314"/>
                  </a:moveTo>
                  <a:lnTo>
                    <a:pt x="210711" y="450314"/>
                  </a:lnTo>
                  <a:lnTo>
                    <a:pt x="6952" y="433405"/>
                  </a:lnTo>
                  <a:cubicBezTo>
                    <a:pt x="2809" y="433046"/>
                    <a:pt x="-269" y="429432"/>
                    <a:pt x="19" y="425288"/>
                  </a:cubicBezTo>
                  <a:lnTo>
                    <a:pt x="6613" y="292379"/>
                  </a:lnTo>
                  <a:cubicBezTo>
                    <a:pt x="6799" y="288243"/>
                    <a:pt x="10249" y="285012"/>
                    <a:pt x="14392" y="285108"/>
                  </a:cubicBezTo>
                  <a:lnTo>
                    <a:pt x="35359" y="285108"/>
                  </a:lnTo>
                  <a:cubicBezTo>
                    <a:pt x="64444" y="286461"/>
                    <a:pt x="89639" y="287475"/>
                    <a:pt x="105703" y="266000"/>
                  </a:cubicBezTo>
                  <a:cubicBezTo>
                    <a:pt x="133231" y="226371"/>
                    <a:pt x="149532" y="180041"/>
                    <a:pt x="152880" y="131908"/>
                  </a:cubicBezTo>
                  <a:cubicBezTo>
                    <a:pt x="154064" y="121593"/>
                    <a:pt x="152880" y="32480"/>
                    <a:pt x="150851" y="20305"/>
                  </a:cubicBezTo>
                  <a:cubicBezTo>
                    <a:pt x="150344" y="19238"/>
                    <a:pt x="149989" y="18097"/>
                    <a:pt x="149837" y="16923"/>
                  </a:cubicBezTo>
                  <a:cubicBezTo>
                    <a:pt x="149735" y="12815"/>
                    <a:pt x="152847" y="9333"/>
                    <a:pt x="156939" y="8976"/>
                  </a:cubicBezTo>
                  <a:lnTo>
                    <a:pt x="156939" y="8976"/>
                  </a:lnTo>
                  <a:lnTo>
                    <a:pt x="256705" y="14"/>
                  </a:lnTo>
                  <a:cubicBezTo>
                    <a:pt x="260222" y="-194"/>
                    <a:pt x="263452" y="1940"/>
                    <a:pt x="264652" y="5256"/>
                  </a:cubicBezTo>
                  <a:cubicBezTo>
                    <a:pt x="266682" y="11682"/>
                    <a:pt x="315381" y="163360"/>
                    <a:pt x="298471" y="241989"/>
                  </a:cubicBezTo>
                  <a:cubicBezTo>
                    <a:pt x="297118" y="274553"/>
                    <a:pt x="269624" y="299855"/>
                    <a:pt x="237056" y="298500"/>
                  </a:cubicBezTo>
                  <a:cubicBezTo>
                    <a:pt x="229024" y="298167"/>
                    <a:pt x="221161" y="296199"/>
                    <a:pt x="213924" y="292718"/>
                  </a:cubicBezTo>
                  <a:lnTo>
                    <a:pt x="217982" y="442197"/>
                  </a:lnTo>
                  <a:cubicBezTo>
                    <a:pt x="217999" y="444404"/>
                    <a:pt x="217154" y="446528"/>
                    <a:pt x="215615" y="448116"/>
                  </a:cubicBezTo>
                  <a:cubicBezTo>
                    <a:pt x="214279" y="449396"/>
                    <a:pt x="212554" y="450174"/>
                    <a:pt x="210711" y="450314"/>
                  </a:cubicBezTo>
                  <a:close/>
                  <a:moveTo>
                    <a:pt x="15068" y="417848"/>
                  </a:moveTo>
                  <a:lnTo>
                    <a:pt x="202764" y="434757"/>
                  </a:lnTo>
                  <a:lnTo>
                    <a:pt x="198705" y="281557"/>
                  </a:lnTo>
                  <a:cubicBezTo>
                    <a:pt x="198587" y="278786"/>
                    <a:pt x="200024" y="276178"/>
                    <a:pt x="202425" y="274793"/>
                  </a:cubicBezTo>
                  <a:cubicBezTo>
                    <a:pt x="204826" y="273368"/>
                    <a:pt x="207802" y="273368"/>
                    <a:pt x="210204" y="274793"/>
                  </a:cubicBezTo>
                  <a:cubicBezTo>
                    <a:pt x="224374" y="282721"/>
                    <a:pt x="241165" y="284552"/>
                    <a:pt x="256705" y="279866"/>
                  </a:cubicBezTo>
                  <a:cubicBezTo>
                    <a:pt x="271314" y="271483"/>
                    <a:pt x="281088" y="256685"/>
                    <a:pt x="283084" y="239960"/>
                  </a:cubicBezTo>
                  <a:cubicBezTo>
                    <a:pt x="298133" y="173844"/>
                    <a:pt x="260763" y="46008"/>
                    <a:pt x="251801" y="17262"/>
                  </a:cubicBezTo>
                  <a:lnTo>
                    <a:pt x="166239" y="24871"/>
                  </a:lnTo>
                  <a:cubicBezTo>
                    <a:pt x="169959" y="56153"/>
                    <a:pt x="168268" y="134106"/>
                    <a:pt x="168268" y="134952"/>
                  </a:cubicBezTo>
                  <a:cubicBezTo>
                    <a:pt x="164261" y="185545"/>
                    <a:pt x="146742" y="234135"/>
                    <a:pt x="117540" y="275639"/>
                  </a:cubicBezTo>
                  <a:cubicBezTo>
                    <a:pt x="95895" y="302863"/>
                    <a:pt x="64782" y="301003"/>
                    <a:pt x="34007" y="301003"/>
                  </a:cubicBezTo>
                  <a:cubicBezTo>
                    <a:pt x="29779" y="301003"/>
                    <a:pt x="25383" y="301003"/>
                    <a:pt x="20986" y="301003"/>
                  </a:cubicBezTo>
                  <a:close/>
                </a:path>
              </a:pathLst>
            </a:custGeom>
            <a:solidFill>
              <a:srgbClr val="231F20"/>
            </a:solidFill>
            <a:ln w="16907"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A257111-08E5-42EF-941E-DBDC1E855416}"/>
                </a:ext>
              </a:extLst>
            </p:cNvPr>
            <p:cNvSpPr/>
            <p:nvPr/>
          </p:nvSpPr>
          <p:spPr>
            <a:xfrm>
              <a:off x="2744502" y="2751125"/>
              <a:ext cx="805081" cy="1076748"/>
            </a:xfrm>
            <a:custGeom>
              <a:avLst/>
              <a:gdLst>
                <a:gd name="connsiteX0" fmla="*/ 805081 w 805081"/>
                <a:gd name="connsiteY0" fmla="*/ 948673 h 1076748"/>
                <a:gd name="connsiteX1" fmla="*/ 641904 w 805081"/>
                <a:gd name="connsiteY1" fmla="*/ 110638 h 1076748"/>
                <a:gd name="connsiteX2" fmla="*/ 72561 w 805081"/>
                <a:gd name="connsiteY2" fmla="*/ 118078 h 1076748"/>
                <a:gd name="connsiteX3" fmla="*/ 25384 w 805081"/>
                <a:gd name="connsiteY3" fmla="*/ 1007856 h 1076748"/>
                <a:gd name="connsiteX4" fmla="*/ 805081 w 805081"/>
                <a:gd name="connsiteY4" fmla="*/ 948673 h 1076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081" h="1076748">
                  <a:moveTo>
                    <a:pt x="805081" y="948673"/>
                  </a:moveTo>
                  <a:cubicBezTo>
                    <a:pt x="805081" y="948673"/>
                    <a:pt x="772615" y="323021"/>
                    <a:pt x="641904" y="110638"/>
                  </a:cubicBezTo>
                  <a:cubicBezTo>
                    <a:pt x="549748" y="-39180"/>
                    <a:pt x="201074" y="-36982"/>
                    <a:pt x="72561" y="118078"/>
                  </a:cubicBezTo>
                  <a:cubicBezTo>
                    <a:pt x="-55951" y="273138"/>
                    <a:pt x="25384" y="1007856"/>
                    <a:pt x="25384" y="1007856"/>
                  </a:cubicBezTo>
                  <a:cubicBezTo>
                    <a:pt x="25384" y="1007856"/>
                    <a:pt x="641228" y="1196904"/>
                    <a:pt x="805081" y="948673"/>
                  </a:cubicBezTo>
                  <a:close/>
                </a:path>
              </a:pathLst>
            </a:custGeom>
            <a:solidFill>
              <a:schemeClr val="accent1"/>
            </a:solidFill>
            <a:ln w="16907"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A56914ED-6B77-4FCC-BCE8-CB4398CAB64D}"/>
                </a:ext>
              </a:extLst>
            </p:cNvPr>
            <p:cNvSpPr/>
            <p:nvPr/>
          </p:nvSpPr>
          <p:spPr>
            <a:xfrm>
              <a:off x="2923184" y="2169165"/>
              <a:ext cx="538774" cy="544650"/>
            </a:xfrm>
            <a:custGeom>
              <a:avLst/>
              <a:gdLst>
                <a:gd name="connsiteX0" fmla="*/ 114211 w 538774"/>
                <a:gd name="connsiteY0" fmla="*/ 544470 h 544650"/>
                <a:gd name="connsiteX1" fmla="*/ 110998 w 538774"/>
                <a:gd name="connsiteY1" fmla="*/ 544470 h 544650"/>
                <a:gd name="connsiteX2" fmla="*/ 18841 w 538774"/>
                <a:gd name="connsiteY2" fmla="*/ 462798 h 544650"/>
                <a:gd name="connsiteX3" fmla="*/ 11063 w 538774"/>
                <a:gd name="connsiteY3" fmla="*/ 340373 h 544650"/>
                <a:gd name="connsiteX4" fmla="*/ 30678 w 538774"/>
                <a:gd name="connsiteY4" fmla="*/ 308752 h 544650"/>
                <a:gd name="connsiteX5" fmla="*/ 52829 w 538774"/>
                <a:gd name="connsiteY5" fmla="*/ 269184 h 544650"/>
                <a:gd name="connsiteX6" fmla="*/ 57226 w 538774"/>
                <a:gd name="connsiteY6" fmla="*/ 221161 h 544650"/>
                <a:gd name="connsiteX7" fmla="*/ 59593 w 538774"/>
                <a:gd name="connsiteY7" fmla="*/ 180071 h 544650"/>
                <a:gd name="connsiteX8" fmla="*/ 116240 w 538774"/>
                <a:gd name="connsiteY8" fmla="*/ 97721 h 544650"/>
                <a:gd name="connsiteX9" fmla="*/ 210764 w 538774"/>
                <a:gd name="connsiteY9" fmla="*/ 66608 h 544650"/>
                <a:gd name="connsiteX10" fmla="*/ 227673 w 538774"/>
                <a:gd name="connsiteY10" fmla="*/ 65593 h 544650"/>
                <a:gd name="connsiteX11" fmla="*/ 324565 w 538774"/>
                <a:gd name="connsiteY11" fmla="*/ 32958 h 544650"/>
                <a:gd name="connsiteX12" fmla="*/ 386792 w 538774"/>
                <a:gd name="connsiteY12" fmla="*/ 3366 h 544650"/>
                <a:gd name="connsiteX13" fmla="*/ 535409 w 538774"/>
                <a:gd name="connsiteY13" fmla="*/ 94953 h 544650"/>
                <a:gd name="connsiteX14" fmla="*/ 443828 w 538774"/>
                <a:gd name="connsiteY14" fmla="*/ 243568 h 544650"/>
                <a:gd name="connsiteX15" fmla="*/ 431433 w 538774"/>
                <a:gd name="connsiteY15" fmla="*/ 245849 h 544650"/>
                <a:gd name="connsiteX16" fmla="*/ 423147 w 538774"/>
                <a:gd name="connsiteY16" fmla="*/ 239254 h 544650"/>
                <a:gd name="connsiteX17" fmla="*/ 429302 w 538774"/>
                <a:gd name="connsiteY17" fmla="*/ 231017 h 544650"/>
                <a:gd name="connsiteX18" fmla="*/ 429742 w 538774"/>
                <a:gd name="connsiteY18" fmla="*/ 230968 h 544650"/>
                <a:gd name="connsiteX19" fmla="*/ 521172 w 538774"/>
                <a:gd name="connsiteY19" fmla="*/ 107931 h 544650"/>
                <a:gd name="connsiteX20" fmla="*/ 398138 w 538774"/>
                <a:gd name="connsiteY20" fmla="*/ 16505 h 544650"/>
                <a:gd name="connsiteX21" fmla="*/ 390512 w 538774"/>
                <a:gd name="connsiteY21" fmla="*/ 17909 h 544650"/>
                <a:gd name="connsiteX22" fmla="*/ 330990 w 538774"/>
                <a:gd name="connsiteY22" fmla="*/ 45133 h 544650"/>
                <a:gd name="connsiteX23" fmla="*/ 266396 w 538774"/>
                <a:gd name="connsiteY23" fmla="*/ 75063 h 544650"/>
                <a:gd name="connsiteX24" fmla="*/ 227335 w 538774"/>
                <a:gd name="connsiteY24" fmla="*/ 79797 h 544650"/>
                <a:gd name="connsiteX25" fmla="*/ 212624 w 538774"/>
                <a:gd name="connsiteY25" fmla="*/ 81150 h 544650"/>
                <a:gd name="connsiteX26" fmla="*/ 125033 w 538774"/>
                <a:gd name="connsiteY26" fmla="*/ 109727 h 544650"/>
                <a:gd name="connsiteX27" fmla="*/ 74304 w 538774"/>
                <a:gd name="connsiteY27" fmla="*/ 182438 h 544650"/>
                <a:gd name="connsiteX28" fmla="*/ 72275 w 538774"/>
                <a:gd name="connsiteY28" fmla="*/ 220654 h 544650"/>
                <a:gd name="connsiteX29" fmla="*/ 67033 w 538774"/>
                <a:gd name="connsiteY29" fmla="*/ 273411 h 544650"/>
                <a:gd name="connsiteX30" fmla="*/ 43529 w 538774"/>
                <a:gd name="connsiteY30" fmla="*/ 316530 h 544650"/>
                <a:gd name="connsiteX31" fmla="*/ 25267 w 538774"/>
                <a:gd name="connsiteY31" fmla="*/ 346122 h 544650"/>
                <a:gd name="connsiteX32" fmla="*/ 32707 w 538774"/>
                <a:gd name="connsiteY32" fmla="*/ 454850 h 544650"/>
                <a:gd name="connsiteX33" fmla="*/ 118269 w 538774"/>
                <a:gd name="connsiteY33" fmla="*/ 530266 h 544650"/>
                <a:gd name="connsiteX34" fmla="*/ 121651 w 538774"/>
                <a:gd name="connsiteY34" fmla="*/ 540228 h 544650"/>
                <a:gd name="connsiteX35" fmla="*/ 121651 w 538774"/>
                <a:gd name="connsiteY35" fmla="*/ 540243 h 544650"/>
                <a:gd name="connsiteX36" fmla="*/ 114211 w 538774"/>
                <a:gd name="connsiteY36" fmla="*/ 544470 h 5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8774" h="544650">
                  <a:moveTo>
                    <a:pt x="114211" y="544470"/>
                  </a:moveTo>
                  <a:cubicBezTo>
                    <a:pt x="113145" y="544711"/>
                    <a:pt x="112063" y="544711"/>
                    <a:pt x="110998" y="544470"/>
                  </a:cubicBezTo>
                  <a:cubicBezTo>
                    <a:pt x="72749" y="527164"/>
                    <a:pt x="40621" y="498693"/>
                    <a:pt x="18841" y="462798"/>
                  </a:cubicBezTo>
                  <a:cubicBezTo>
                    <a:pt x="-3175" y="425578"/>
                    <a:pt x="-6067" y="380078"/>
                    <a:pt x="11063" y="340373"/>
                  </a:cubicBezTo>
                  <a:cubicBezTo>
                    <a:pt x="16643" y="329263"/>
                    <a:pt x="23204" y="318680"/>
                    <a:pt x="30678" y="308752"/>
                  </a:cubicBezTo>
                  <a:cubicBezTo>
                    <a:pt x="39910" y="296689"/>
                    <a:pt x="47367" y="283364"/>
                    <a:pt x="52829" y="269184"/>
                  </a:cubicBezTo>
                  <a:cubicBezTo>
                    <a:pt x="56887" y="253521"/>
                    <a:pt x="58376" y="237301"/>
                    <a:pt x="57226" y="221161"/>
                  </a:cubicBezTo>
                  <a:cubicBezTo>
                    <a:pt x="56752" y="207420"/>
                    <a:pt x="57547" y="193666"/>
                    <a:pt x="59593" y="180071"/>
                  </a:cubicBezTo>
                  <a:cubicBezTo>
                    <a:pt x="66712" y="146155"/>
                    <a:pt x="87122" y="116501"/>
                    <a:pt x="116240" y="97721"/>
                  </a:cubicBezTo>
                  <a:cubicBezTo>
                    <a:pt x="144631" y="79561"/>
                    <a:pt x="177131" y="68859"/>
                    <a:pt x="210764" y="66608"/>
                  </a:cubicBezTo>
                  <a:cubicBezTo>
                    <a:pt x="216175" y="66608"/>
                    <a:pt x="221417" y="65762"/>
                    <a:pt x="227673" y="65593"/>
                  </a:cubicBezTo>
                  <a:cubicBezTo>
                    <a:pt x="262625" y="65340"/>
                    <a:pt x="296580" y="53902"/>
                    <a:pt x="324565" y="32958"/>
                  </a:cubicBezTo>
                  <a:cubicBezTo>
                    <a:pt x="343791" y="20176"/>
                    <a:pt x="364742" y="10211"/>
                    <a:pt x="386792" y="3366"/>
                  </a:cubicBezTo>
                  <a:cubicBezTo>
                    <a:pt x="453128" y="-12381"/>
                    <a:pt x="519667" y="28624"/>
                    <a:pt x="535409" y="94953"/>
                  </a:cubicBezTo>
                  <a:cubicBezTo>
                    <a:pt x="551152" y="161283"/>
                    <a:pt x="510147" y="227820"/>
                    <a:pt x="443828" y="243568"/>
                  </a:cubicBezTo>
                  <a:cubicBezTo>
                    <a:pt x="439735" y="244538"/>
                    <a:pt x="435593" y="245299"/>
                    <a:pt x="431433" y="245849"/>
                  </a:cubicBezTo>
                  <a:cubicBezTo>
                    <a:pt x="427341" y="246248"/>
                    <a:pt x="423671" y="243329"/>
                    <a:pt x="423147" y="239254"/>
                  </a:cubicBezTo>
                  <a:cubicBezTo>
                    <a:pt x="422572" y="235280"/>
                    <a:pt x="425328" y="231592"/>
                    <a:pt x="429302" y="231017"/>
                  </a:cubicBezTo>
                  <a:cubicBezTo>
                    <a:pt x="429454" y="230997"/>
                    <a:pt x="429590" y="230980"/>
                    <a:pt x="429742" y="230968"/>
                  </a:cubicBezTo>
                  <a:cubicBezTo>
                    <a:pt x="488959" y="222240"/>
                    <a:pt x="529897" y="167155"/>
                    <a:pt x="521172" y="107931"/>
                  </a:cubicBezTo>
                  <a:cubicBezTo>
                    <a:pt x="512446" y="48709"/>
                    <a:pt x="457355" y="7776"/>
                    <a:pt x="398138" y="16505"/>
                  </a:cubicBezTo>
                  <a:cubicBezTo>
                    <a:pt x="395568" y="16882"/>
                    <a:pt x="393032" y="17351"/>
                    <a:pt x="390512" y="17909"/>
                  </a:cubicBezTo>
                  <a:cubicBezTo>
                    <a:pt x="369443" y="24016"/>
                    <a:pt x="349388" y="33190"/>
                    <a:pt x="330990" y="45133"/>
                  </a:cubicBezTo>
                  <a:cubicBezTo>
                    <a:pt x="311139" y="58409"/>
                    <a:pt x="289359" y="68507"/>
                    <a:pt x="266396" y="75063"/>
                  </a:cubicBezTo>
                  <a:cubicBezTo>
                    <a:pt x="253545" y="77783"/>
                    <a:pt x="240474" y="79368"/>
                    <a:pt x="227335" y="79797"/>
                  </a:cubicBezTo>
                  <a:lnTo>
                    <a:pt x="212624" y="81150"/>
                  </a:lnTo>
                  <a:cubicBezTo>
                    <a:pt x="181494" y="83179"/>
                    <a:pt x="151378" y="93007"/>
                    <a:pt x="125033" y="109727"/>
                  </a:cubicBezTo>
                  <a:cubicBezTo>
                    <a:pt x="99093" y="126222"/>
                    <a:pt x="80831" y="152402"/>
                    <a:pt x="74304" y="182438"/>
                  </a:cubicBezTo>
                  <a:cubicBezTo>
                    <a:pt x="72343" y="195076"/>
                    <a:pt x="71666" y="207878"/>
                    <a:pt x="72275" y="220654"/>
                  </a:cubicBezTo>
                  <a:cubicBezTo>
                    <a:pt x="73391" y="238407"/>
                    <a:pt x="71616" y="256224"/>
                    <a:pt x="67033" y="273411"/>
                  </a:cubicBezTo>
                  <a:cubicBezTo>
                    <a:pt x="61419" y="288890"/>
                    <a:pt x="53505" y="303429"/>
                    <a:pt x="43529" y="316530"/>
                  </a:cubicBezTo>
                  <a:cubicBezTo>
                    <a:pt x="36579" y="325837"/>
                    <a:pt x="30475" y="335740"/>
                    <a:pt x="25267" y="346122"/>
                  </a:cubicBezTo>
                  <a:cubicBezTo>
                    <a:pt x="10268" y="381476"/>
                    <a:pt x="13024" y="421868"/>
                    <a:pt x="32707" y="454850"/>
                  </a:cubicBezTo>
                  <a:cubicBezTo>
                    <a:pt x="53015" y="488010"/>
                    <a:pt x="82827" y="514289"/>
                    <a:pt x="118269" y="530266"/>
                  </a:cubicBezTo>
                  <a:cubicBezTo>
                    <a:pt x="121955" y="532081"/>
                    <a:pt x="123477" y="536542"/>
                    <a:pt x="121651" y="540228"/>
                  </a:cubicBezTo>
                  <a:cubicBezTo>
                    <a:pt x="121651" y="540233"/>
                    <a:pt x="121651" y="540238"/>
                    <a:pt x="121651" y="540243"/>
                  </a:cubicBezTo>
                  <a:cubicBezTo>
                    <a:pt x="120349" y="543118"/>
                    <a:pt x="117339" y="544824"/>
                    <a:pt x="114211" y="544470"/>
                  </a:cubicBezTo>
                  <a:close/>
                </a:path>
              </a:pathLst>
            </a:custGeom>
            <a:solidFill>
              <a:srgbClr val="231F20"/>
            </a:solidFill>
            <a:ln w="16907"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BBE5A842-008A-4E3B-A6A9-8EB7432696FB}"/>
                </a:ext>
              </a:extLst>
            </p:cNvPr>
            <p:cNvSpPr/>
            <p:nvPr/>
          </p:nvSpPr>
          <p:spPr>
            <a:xfrm>
              <a:off x="3160666" y="2506448"/>
              <a:ext cx="87927" cy="115876"/>
            </a:xfrm>
            <a:custGeom>
              <a:avLst/>
              <a:gdLst>
                <a:gd name="connsiteX0" fmla="*/ 87928 w 87927"/>
                <a:gd name="connsiteY0" fmla="*/ 47224 h 115876"/>
                <a:gd name="connsiteX1" fmla="*/ 57322 w 87927"/>
                <a:gd name="connsiteY1" fmla="*/ 7148 h 115876"/>
                <a:gd name="connsiteX2" fmla="*/ 10144 w 87927"/>
                <a:gd name="connsiteY2" fmla="*/ 8670 h 115876"/>
                <a:gd name="connsiteX3" fmla="*/ 1182 w 87927"/>
                <a:gd name="connsiteY3" fmla="*/ 43842 h 115876"/>
                <a:gd name="connsiteX4" fmla="*/ 18092 w 87927"/>
                <a:gd name="connsiteY4" fmla="*/ 77661 h 115876"/>
                <a:gd name="connsiteX5" fmla="*/ 78797 w 87927"/>
                <a:gd name="connsiteY5" fmla="*/ 115877 h 11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927" h="115876">
                  <a:moveTo>
                    <a:pt x="87928" y="47224"/>
                  </a:moveTo>
                  <a:cubicBezTo>
                    <a:pt x="81688" y="31258"/>
                    <a:pt x="71086" y="17369"/>
                    <a:pt x="57322" y="7148"/>
                  </a:cubicBezTo>
                  <a:cubicBezTo>
                    <a:pt x="43016" y="-2919"/>
                    <a:pt x="23773" y="-2299"/>
                    <a:pt x="10144" y="8670"/>
                  </a:cubicBezTo>
                  <a:cubicBezTo>
                    <a:pt x="1368" y="18106"/>
                    <a:pt x="-2014" y="31356"/>
                    <a:pt x="1182" y="43842"/>
                  </a:cubicBezTo>
                  <a:cubicBezTo>
                    <a:pt x="4091" y="56287"/>
                    <a:pt x="9874" y="67872"/>
                    <a:pt x="18092" y="77661"/>
                  </a:cubicBezTo>
                  <a:cubicBezTo>
                    <a:pt x="32532" y="97868"/>
                    <a:pt x="54329" y="111592"/>
                    <a:pt x="78797" y="115877"/>
                  </a:cubicBezTo>
                </a:path>
              </a:pathLst>
            </a:custGeom>
            <a:solidFill>
              <a:srgbClr val="FFFFFF"/>
            </a:solidFill>
            <a:ln w="16907"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DABA2951-0D72-412C-92B3-465666B3E56D}"/>
                </a:ext>
              </a:extLst>
            </p:cNvPr>
            <p:cNvSpPr/>
            <p:nvPr/>
          </p:nvSpPr>
          <p:spPr>
            <a:xfrm>
              <a:off x="3152864" y="2498833"/>
              <a:ext cx="103818" cy="131450"/>
            </a:xfrm>
            <a:custGeom>
              <a:avLst/>
              <a:gdLst>
                <a:gd name="connsiteX0" fmla="*/ 86599 w 103818"/>
                <a:gd name="connsiteY0" fmla="*/ 131269 h 131450"/>
                <a:gd name="connsiteX1" fmla="*/ 86599 w 103818"/>
                <a:gd name="connsiteY1" fmla="*/ 131269 h 131450"/>
                <a:gd name="connsiteX2" fmla="*/ 20652 w 103818"/>
                <a:gd name="connsiteY2" fmla="*/ 89672 h 131450"/>
                <a:gd name="connsiteX3" fmla="*/ 1375 w 103818"/>
                <a:gd name="connsiteY3" fmla="*/ 53147 h 131450"/>
                <a:gd name="connsiteX4" fmla="*/ 12535 w 103818"/>
                <a:gd name="connsiteY4" fmla="*/ 10705 h 131450"/>
                <a:gd name="connsiteX5" fmla="*/ 69351 w 103818"/>
                <a:gd name="connsiteY5" fmla="*/ 8337 h 131450"/>
                <a:gd name="connsiteX6" fmla="*/ 103170 w 103818"/>
                <a:gd name="connsiteY6" fmla="*/ 51626 h 131450"/>
                <a:gd name="connsiteX7" fmla="*/ 99281 w 103818"/>
                <a:gd name="connsiteY7" fmla="*/ 61940 h 131450"/>
                <a:gd name="connsiteX8" fmla="*/ 89135 w 103818"/>
                <a:gd name="connsiteY8" fmla="*/ 58051 h 131450"/>
                <a:gd name="connsiteX9" fmla="*/ 61065 w 103818"/>
                <a:gd name="connsiteY9" fmla="*/ 22034 h 131450"/>
                <a:gd name="connsiteX10" fmla="*/ 23357 w 103818"/>
                <a:gd name="connsiteY10" fmla="*/ 22034 h 131450"/>
                <a:gd name="connsiteX11" fmla="*/ 16424 w 103818"/>
                <a:gd name="connsiteY11" fmla="*/ 50104 h 131450"/>
                <a:gd name="connsiteX12" fmla="*/ 33334 w 103818"/>
                <a:gd name="connsiteY12" fmla="*/ 80203 h 131450"/>
                <a:gd name="connsiteX13" fmla="*/ 88121 w 103818"/>
                <a:gd name="connsiteY13" fmla="*/ 115882 h 131450"/>
                <a:gd name="connsiteX14" fmla="*/ 95476 w 103818"/>
                <a:gd name="connsiteY14" fmla="*/ 124083 h 131450"/>
                <a:gd name="connsiteX15" fmla="*/ 87275 w 103818"/>
                <a:gd name="connsiteY15" fmla="*/ 131439 h 13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3818" h="131450">
                  <a:moveTo>
                    <a:pt x="86599" y="131269"/>
                  </a:moveTo>
                  <a:lnTo>
                    <a:pt x="86599" y="131269"/>
                  </a:lnTo>
                  <a:cubicBezTo>
                    <a:pt x="59899" y="126886"/>
                    <a:pt x="36107" y="111881"/>
                    <a:pt x="20652" y="89672"/>
                  </a:cubicBezTo>
                  <a:cubicBezTo>
                    <a:pt x="11504" y="79136"/>
                    <a:pt x="4909" y="66640"/>
                    <a:pt x="1375" y="53147"/>
                  </a:cubicBezTo>
                  <a:cubicBezTo>
                    <a:pt x="-2430" y="38022"/>
                    <a:pt x="1781" y="22004"/>
                    <a:pt x="12535" y="10705"/>
                  </a:cubicBezTo>
                  <a:cubicBezTo>
                    <a:pt x="28836" y="-2637"/>
                    <a:pt x="52002" y="-3601"/>
                    <a:pt x="69351" y="8337"/>
                  </a:cubicBezTo>
                  <a:cubicBezTo>
                    <a:pt x="84451" y="19325"/>
                    <a:pt x="96169" y="34320"/>
                    <a:pt x="103170" y="51626"/>
                  </a:cubicBezTo>
                  <a:cubicBezTo>
                    <a:pt x="104861" y="55550"/>
                    <a:pt x="103136" y="60106"/>
                    <a:pt x="99281" y="61940"/>
                  </a:cubicBezTo>
                  <a:cubicBezTo>
                    <a:pt x="95409" y="63613"/>
                    <a:pt x="90894" y="61886"/>
                    <a:pt x="89135" y="58051"/>
                  </a:cubicBezTo>
                  <a:cubicBezTo>
                    <a:pt x="83166" y="43754"/>
                    <a:pt x="73477" y="31317"/>
                    <a:pt x="61065" y="22034"/>
                  </a:cubicBezTo>
                  <a:cubicBezTo>
                    <a:pt x="49871" y="13720"/>
                    <a:pt x="34551" y="13720"/>
                    <a:pt x="23357" y="22034"/>
                  </a:cubicBezTo>
                  <a:cubicBezTo>
                    <a:pt x="16458" y="29626"/>
                    <a:pt x="13854" y="40176"/>
                    <a:pt x="16424" y="50104"/>
                  </a:cubicBezTo>
                  <a:cubicBezTo>
                    <a:pt x="19637" y="61316"/>
                    <a:pt x="25437" y="71623"/>
                    <a:pt x="33334" y="80203"/>
                  </a:cubicBezTo>
                  <a:cubicBezTo>
                    <a:pt x="46337" y="98683"/>
                    <a:pt x="65952" y="111457"/>
                    <a:pt x="88121" y="115882"/>
                  </a:cubicBezTo>
                  <a:cubicBezTo>
                    <a:pt x="92416" y="116115"/>
                    <a:pt x="95713" y="119786"/>
                    <a:pt x="95476" y="124083"/>
                  </a:cubicBezTo>
                  <a:cubicBezTo>
                    <a:pt x="95240" y="128378"/>
                    <a:pt x="91570" y="131672"/>
                    <a:pt x="87275" y="131439"/>
                  </a:cubicBezTo>
                  <a:close/>
                </a:path>
              </a:pathLst>
            </a:custGeom>
            <a:solidFill>
              <a:srgbClr val="231F20"/>
            </a:solidFill>
            <a:ln w="16907"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E38CFBE5-E26E-491B-A932-1C7A21B41A72}"/>
                </a:ext>
              </a:extLst>
            </p:cNvPr>
            <p:cNvSpPr/>
            <p:nvPr/>
          </p:nvSpPr>
          <p:spPr>
            <a:xfrm>
              <a:off x="3182647" y="2916043"/>
              <a:ext cx="761540" cy="677132"/>
            </a:xfrm>
            <a:custGeom>
              <a:avLst/>
              <a:gdLst>
                <a:gd name="connsiteX0" fmla="*/ 235549 w 761540"/>
                <a:gd name="connsiteY0" fmla="*/ 265479 h 677132"/>
                <a:gd name="connsiteX1" fmla="*/ 270890 w 761540"/>
                <a:gd name="connsiteY1" fmla="*/ 391793 h 677132"/>
                <a:gd name="connsiteX2" fmla="*/ 544993 w 761540"/>
                <a:gd name="connsiteY2" fmla="*/ 203421 h 677132"/>
                <a:gd name="connsiteX3" fmla="*/ 582701 w 761540"/>
                <a:gd name="connsiteY3" fmla="*/ 70513 h 677132"/>
                <a:gd name="connsiteX4" fmla="*/ 598089 w 761540"/>
                <a:gd name="connsiteY4" fmla="*/ 167911 h 677132"/>
                <a:gd name="connsiteX5" fmla="*/ 661500 w 761540"/>
                <a:gd name="connsiteY5" fmla="*/ 90635 h 677132"/>
                <a:gd name="connsiteX6" fmla="*/ 736578 w 761540"/>
                <a:gd name="connsiteY6" fmla="*/ 0 h 677132"/>
                <a:gd name="connsiteX7" fmla="*/ 740805 w 761540"/>
                <a:gd name="connsiteY7" fmla="*/ 28746 h 677132"/>
                <a:gd name="connsiteX8" fmla="*/ 703773 w 761540"/>
                <a:gd name="connsiteY8" fmla="*/ 117859 h 677132"/>
                <a:gd name="connsiteX9" fmla="*/ 723557 w 761540"/>
                <a:gd name="connsiteY9" fmla="*/ 86577 h 677132"/>
                <a:gd name="connsiteX10" fmla="*/ 743342 w 761540"/>
                <a:gd name="connsiteY10" fmla="*/ 77445 h 677132"/>
                <a:gd name="connsiteX11" fmla="*/ 754164 w 761540"/>
                <a:gd name="connsiteY11" fmla="*/ 88437 h 677132"/>
                <a:gd name="connsiteX12" fmla="*/ 700053 w 761540"/>
                <a:gd name="connsiteY12" fmla="*/ 261083 h 677132"/>
                <a:gd name="connsiteX13" fmla="*/ 212722 w 761540"/>
                <a:gd name="connsiteY13" fmla="*/ 674520 h 677132"/>
                <a:gd name="connsiteX14" fmla="*/ 0 w 761540"/>
                <a:gd name="connsiteY14" fmla="*/ 371840 h 677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1540" h="677132">
                  <a:moveTo>
                    <a:pt x="235549" y="265479"/>
                  </a:moveTo>
                  <a:cubicBezTo>
                    <a:pt x="235549" y="265479"/>
                    <a:pt x="239946" y="393991"/>
                    <a:pt x="270890" y="391793"/>
                  </a:cubicBezTo>
                  <a:cubicBezTo>
                    <a:pt x="301834" y="389595"/>
                    <a:pt x="544993" y="203421"/>
                    <a:pt x="544993" y="203421"/>
                  </a:cubicBezTo>
                  <a:cubicBezTo>
                    <a:pt x="544993" y="203421"/>
                    <a:pt x="562748" y="74909"/>
                    <a:pt x="582701" y="70513"/>
                  </a:cubicBezTo>
                  <a:cubicBezTo>
                    <a:pt x="602655" y="66116"/>
                    <a:pt x="598258" y="165544"/>
                    <a:pt x="598089" y="167911"/>
                  </a:cubicBezTo>
                  <a:cubicBezTo>
                    <a:pt x="598089" y="160133"/>
                    <a:pt x="648817" y="107206"/>
                    <a:pt x="661500" y="90635"/>
                  </a:cubicBezTo>
                  <a:cubicBezTo>
                    <a:pt x="682349" y="57195"/>
                    <a:pt x="707595" y="26710"/>
                    <a:pt x="736578" y="0"/>
                  </a:cubicBezTo>
                  <a:cubicBezTo>
                    <a:pt x="745033" y="5918"/>
                    <a:pt x="743511" y="18770"/>
                    <a:pt x="740805" y="28746"/>
                  </a:cubicBezTo>
                  <a:cubicBezTo>
                    <a:pt x="731995" y="59800"/>
                    <a:pt x="719567" y="89705"/>
                    <a:pt x="703773" y="117859"/>
                  </a:cubicBezTo>
                  <a:cubicBezTo>
                    <a:pt x="708390" y="106310"/>
                    <a:pt x="715103" y="95708"/>
                    <a:pt x="723557" y="86577"/>
                  </a:cubicBezTo>
                  <a:cubicBezTo>
                    <a:pt x="727988" y="80134"/>
                    <a:pt x="735563" y="76632"/>
                    <a:pt x="743342" y="77445"/>
                  </a:cubicBezTo>
                  <a:cubicBezTo>
                    <a:pt x="748279" y="79492"/>
                    <a:pt x="752185" y="83465"/>
                    <a:pt x="754164" y="88437"/>
                  </a:cubicBezTo>
                  <a:cubicBezTo>
                    <a:pt x="780373" y="141025"/>
                    <a:pt x="730659" y="220331"/>
                    <a:pt x="700053" y="261083"/>
                  </a:cubicBezTo>
                  <a:cubicBezTo>
                    <a:pt x="633599" y="349688"/>
                    <a:pt x="372178" y="639010"/>
                    <a:pt x="212722" y="674520"/>
                  </a:cubicBezTo>
                  <a:cubicBezTo>
                    <a:pt x="53265" y="710030"/>
                    <a:pt x="0" y="371840"/>
                    <a:pt x="0" y="371840"/>
                  </a:cubicBezTo>
                </a:path>
              </a:pathLst>
            </a:custGeom>
            <a:solidFill>
              <a:srgbClr val="FFFFFF"/>
            </a:solidFill>
            <a:ln w="16907"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595243D6-3815-4B49-93A7-FBC1CC24289A}"/>
                </a:ext>
              </a:extLst>
            </p:cNvPr>
            <p:cNvSpPr/>
            <p:nvPr/>
          </p:nvSpPr>
          <p:spPr>
            <a:xfrm>
              <a:off x="3175101" y="2909743"/>
              <a:ext cx="777115" cy="691269"/>
            </a:xfrm>
            <a:custGeom>
              <a:avLst/>
              <a:gdLst>
                <a:gd name="connsiteX0" fmla="*/ 197440 w 777115"/>
                <a:gd name="connsiteY0" fmla="*/ 691134 h 691269"/>
                <a:gd name="connsiteX1" fmla="*/ 135382 w 777115"/>
                <a:gd name="connsiteY1" fmla="*/ 671181 h 691269"/>
                <a:gd name="connsiteX2" fmla="*/ 106 w 777115"/>
                <a:gd name="connsiteY2" fmla="*/ 379323 h 691269"/>
                <a:gd name="connsiteX3" fmla="*/ 6345 w 777115"/>
                <a:gd name="connsiteY3" fmla="*/ 370564 h 691269"/>
                <a:gd name="connsiteX4" fmla="*/ 6531 w 777115"/>
                <a:gd name="connsiteY4" fmla="*/ 370530 h 691269"/>
                <a:gd name="connsiteX5" fmla="*/ 15290 w 777115"/>
                <a:gd name="connsiteY5" fmla="*/ 376770 h 691269"/>
                <a:gd name="connsiteX6" fmla="*/ 15324 w 777115"/>
                <a:gd name="connsiteY6" fmla="*/ 376956 h 691269"/>
                <a:gd name="connsiteX7" fmla="*/ 144005 w 777115"/>
                <a:gd name="connsiteY7" fmla="*/ 658330 h 691269"/>
                <a:gd name="connsiteX8" fmla="*/ 218745 w 777115"/>
                <a:gd name="connsiteY8" fmla="*/ 673210 h 691269"/>
                <a:gd name="connsiteX9" fmla="*/ 701512 w 777115"/>
                <a:gd name="connsiteY9" fmla="*/ 262648 h 691269"/>
                <a:gd name="connsiteX10" fmla="*/ 754946 w 777115"/>
                <a:gd name="connsiteY10" fmla="*/ 98287 h 691269"/>
                <a:gd name="connsiteX11" fmla="*/ 748858 w 777115"/>
                <a:gd name="connsiteY11" fmla="*/ 91185 h 691269"/>
                <a:gd name="connsiteX12" fmla="*/ 737022 w 777115"/>
                <a:gd name="connsiteY12" fmla="*/ 97949 h 691269"/>
                <a:gd name="connsiteX13" fmla="*/ 728229 w 777115"/>
                <a:gd name="connsiteY13" fmla="*/ 109109 h 691269"/>
                <a:gd name="connsiteX14" fmla="*/ 718083 w 777115"/>
                <a:gd name="connsiteY14" fmla="*/ 128048 h 691269"/>
                <a:gd name="connsiteX15" fmla="*/ 708106 w 777115"/>
                <a:gd name="connsiteY15" fmla="*/ 131261 h 691269"/>
                <a:gd name="connsiteX16" fmla="*/ 704217 w 777115"/>
                <a:gd name="connsiteY16" fmla="*/ 121284 h 691269"/>
                <a:gd name="connsiteX17" fmla="*/ 714870 w 777115"/>
                <a:gd name="connsiteY17" fmla="*/ 101331 h 691269"/>
                <a:gd name="connsiteX18" fmla="*/ 741080 w 777115"/>
                <a:gd name="connsiteY18" fmla="*/ 33693 h 691269"/>
                <a:gd name="connsiteX19" fmla="*/ 742602 w 777115"/>
                <a:gd name="connsiteY19" fmla="*/ 18474 h 691269"/>
                <a:gd name="connsiteX20" fmla="*/ 683926 w 777115"/>
                <a:gd name="connsiteY20" fmla="*/ 90002 h 691269"/>
                <a:gd name="connsiteX21" fmla="*/ 675471 w 777115"/>
                <a:gd name="connsiteY21" fmla="*/ 102007 h 691269"/>
                <a:gd name="connsiteX22" fmla="*/ 647909 w 777115"/>
                <a:gd name="connsiteY22" fmla="*/ 134643 h 691269"/>
                <a:gd name="connsiteX23" fmla="*/ 614090 w 777115"/>
                <a:gd name="connsiteY23" fmla="*/ 176240 h 691269"/>
                <a:gd name="connsiteX24" fmla="*/ 606142 w 777115"/>
                <a:gd name="connsiteY24" fmla="*/ 182666 h 691269"/>
                <a:gd name="connsiteX25" fmla="*/ 598871 w 777115"/>
                <a:gd name="connsiteY25" fmla="*/ 174549 h 691269"/>
                <a:gd name="connsiteX26" fmla="*/ 598871 w 777115"/>
                <a:gd name="connsiteY26" fmla="*/ 174549 h 691269"/>
                <a:gd name="connsiteX27" fmla="*/ 591769 w 777115"/>
                <a:gd name="connsiteY27" fmla="*/ 85774 h 691269"/>
                <a:gd name="connsiteX28" fmla="*/ 560994 w 777115"/>
                <a:gd name="connsiteY28" fmla="*/ 211412 h 691269"/>
                <a:gd name="connsiteX29" fmla="*/ 558119 w 777115"/>
                <a:gd name="connsiteY29" fmla="*/ 216485 h 691269"/>
                <a:gd name="connsiteX30" fmla="*/ 279281 w 777115"/>
                <a:gd name="connsiteY30" fmla="*/ 406378 h 691269"/>
                <a:gd name="connsiteX31" fmla="*/ 264401 w 777115"/>
                <a:gd name="connsiteY31" fmla="*/ 400967 h 691269"/>
                <a:gd name="connsiteX32" fmla="*/ 235486 w 777115"/>
                <a:gd name="connsiteY32" fmla="*/ 272624 h 691269"/>
                <a:gd name="connsiteX33" fmla="*/ 244329 w 777115"/>
                <a:gd name="connsiteY33" fmla="*/ 266080 h 691269"/>
                <a:gd name="connsiteX34" fmla="*/ 250874 w 777115"/>
                <a:gd name="connsiteY34" fmla="*/ 272624 h 691269"/>
                <a:gd name="connsiteX35" fmla="*/ 274716 w 777115"/>
                <a:gd name="connsiteY35" fmla="*/ 389976 h 691269"/>
                <a:gd name="connsiteX36" fmla="*/ 278098 w 777115"/>
                <a:gd name="connsiteY36" fmla="*/ 391498 h 691269"/>
                <a:gd name="connsiteX37" fmla="*/ 546113 w 777115"/>
                <a:gd name="connsiteY37" fmla="*/ 206677 h 691269"/>
                <a:gd name="connsiteX38" fmla="*/ 589402 w 777115"/>
                <a:gd name="connsiteY38" fmla="*/ 70387 h 691269"/>
                <a:gd name="connsiteX39" fmla="*/ 600900 w 777115"/>
                <a:gd name="connsiteY39" fmla="*/ 73430 h 691269"/>
                <a:gd name="connsiteX40" fmla="*/ 614766 w 777115"/>
                <a:gd name="connsiteY40" fmla="*/ 150369 h 691269"/>
                <a:gd name="connsiteX41" fmla="*/ 636918 w 777115"/>
                <a:gd name="connsiteY41" fmla="*/ 124835 h 691269"/>
                <a:gd name="connsiteX42" fmla="*/ 663635 w 777115"/>
                <a:gd name="connsiteY42" fmla="*/ 93553 h 691269"/>
                <a:gd name="connsiteX43" fmla="*/ 671920 w 777115"/>
                <a:gd name="connsiteY43" fmla="*/ 81716 h 691269"/>
                <a:gd name="connsiteX44" fmla="*/ 739558 w 777115"/>
                <a:gd name="connsiteY44" fmla="*/ 1565 h 691269"/>
                <a:gd name="connsiteX45" fmla="*/ 748689 w 777115"/>
                <a:gd name="connsiteY45" fmla="*/ 1565 h 691269"/>
                <a:gd name="connsiteX46" fmla="*/ 756129 w 777115"/>
                <a:gd name="connsiteY46" fmla="*/ 38766 h 691269"/>
                <a:gd name="connsiteX47" fmla="*/ 742940 w 777115"/>
                <a:gd name="connsiteY47" fmla="*/ 77658 h 691269"/>
                <a:gd name="connsiteX48" fmla="*/ 753424 w 777115"/>
                <a:gd name="connsiteY48" fmla="*/ 77658 h 691269"/>
                <a:gd name="connsiteX49" fmla="*/ 768981 w 777115"/>
                <a:gd name="connsiteY49" fmla="*/ 92538 h 691269"/>
                <a:gd name="connsiteX50" fmla="*/ 714025 w 777115"/>
                <a:gd name="connsiteY50" fmla="*/ 273132 h 691269"/>
                <a:gd name="connsiteX51" fmla="*/ 222297 w 777115"/>
                <a:gd name="connsiteY51" fmla="*/ 689613 h 691269"/>
                <a:gd name="connsiteX52" fmla="*/ 197440 w 777115"/>
                <a:gd name="connsiteY52" fmla="*/ 691134 h 691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77115" h="691269">
                  <a:moveTo>
                    <a:pt x="197440" y="691134"/>
                  </a:moveTo>
                  <a:cubicBezTo>
                    <a:pt x="175187" y="691050"/>
                    <a:pt x="153509" y="684066"/>
                    <a:pt x="135382" y="671181"/>
                  </a:cubicBezTo>
                  <a:cubicBezTo>
                    <a:pt x="36461" y="603543"/>
                    <a:pt x="1627" y="388454"/>
                    <a:pt x="106" y="379323"/>
                  </a:cubicBezTo>
                  <a:cubicBezTo>
                    <a:pt x="-588" y="375180"/>
                    <a:pt x="2202" y="371257"/>
                    <a:pt x="6345" y="370564"/>
                  </a:cubicBezTo>
                  <a:cubicBezTo>
                    <a:pt x="6413" y="370547"/>
                    <a:pt x="6464" y="370547"/>
                    <a:pt x="6531" y="370530"/>
                  </a:cubicBezTo>
                  <a:cubicBezTo>
                    <a:pt x="10674" y="369837"/>
                    <a:pt x="14597" y="372627"/>
                    <a:pt x="15290" y="376770"/>
                  </a:cubicBezTo>
                  <a:cubicBezTo>
                    <a:pt x="15307" y="376838"/>
                    <a:pt x="15307" y="376888"/>
                    <a:pt x="15324" y="376956"/>
                  </a:cubicBezTo>
                  <a:cubicBezTo>
                    <a:pt x="15324" y="378985"/>
                    <a:pt x="50665" y="594750"/>
                    <a:pt x="144005" y="658330"/>
                  </a:cubicBezTo>
                  <a:cubicBezTo>
                    <a:pt x="165599" y="673870"/>
                    <a:pt x="192857" y="679281"/>
                    <a:pt x="218745" y="673210"/>
                  </a:cubicBezTo>
                  <a:cubicBezTo>
                    <a:pt x="378371" y="637870"/>
                    <a:pt x="641483" y="342968"/>
                    <a:pt x="701512" y="262648"/>
                  </a:cubicBezTo>
                  <a:cubicBezTo>
                    <a:pt x="726030" y="230181"/>
                    <a:pt x="780141" y="148847"/>
                    <a:pt x="754946" y="98287"/>
                  </a:cubicBezTo>
                  <a:cubicBezTo>
                    <a:pt x="752917" y="94229"/>
                    <a:pt x="750887" y="91862"/>
                    <a:pt x="748858" y="91185"/>
                  </a:cubicBezTo>
                  <a:cubicBezTo>
                    <a:pt x="746153" y="91185"/>
                    <a:pt x="741587" y="92876"/>
                    <a:pt x="737022" y="97949"/>
                  </a:cubicBezTo>
                  <a:cubicBezTo>
                    <a:pt x="733809" y="101433"/>
                    <a:pt x="730867" y="105170"/>
                    <a:pt x="728229" y="109109"/>
                  </a:cubicBezTo>
                  <a:cubicBezTo>
                    <a:pt x="725016" y="115535"/>
                    <a:pt x="721634" y="121792"/>
                    <a:pt x="718083" y="128048"/>
                  </a:cubicBezTo>
                  <a:cubicBezTo>
                    <a:pt x="716139" y="131599"/>
                    <a:pt x="711759" y="133019"/>
                    <a:pt x="708106" y="131261"/>
                  </a:cubicBezTo>
                  <a:cubicBezTo>
                    <a:pt x="704370" y="129502"/>
                    <a:pt x="702662" y="125123"/>
                    <a:pt x="704217" y="121284"/>
                  </a:cubicBezTo>
                  <a:cubicBezTo>
                    <a:pt x="707058" y="114284"/>
                    <a:pt x="710626" y="107588"/>
                    <a:pt x="714870" y="101331"/>
                  </a:cubicBezTo>
                  <a:cubicBezTo>
                    <a:pt x="725642" y="79629"/>
                    <a:pt x="734418" y="56989"/>
                    <a:pt x="741080" y="33693"/>
                  </a:cubicBezTo>
                  <a:cubicBezTo>
                    <a:pt x="742602" y="28772"/>
                    <a:pt x="743109" y="23598"/>
                    <a:pt x="742602" y="18474"/>
                  </a:cubicBezTo>
                  <a:cubicBezTo>
                    <a:pt x="720467" y="40075"/>
                    <a:pt x="700785" y="64063"/>
                    <a:pt x="683926" y="90002"/>
                  </a:cubicBezTo>
                  <a:lnTo>
                    <a:pt x="675471" y="102007"/>
                  </a:lnTo>
                  <a:cubicBezTo>
                    <a:pt x="670567" y="108940"/>
                    <a:pt x="658562" y="121453"/>
                    <a:pt x="647909" y="134643"/>
                  </a:cubicBezTo>
                  <a:cubicBezTo>
                    <a:pt x="635734" y="147748"/>
                    <a:pt x="624438" y="161647"/>
                    <a:pt x="614090" y="176240"/>
                  </a:cubicBezTo>
                  <a:cubicBezTo>
                    <a:pt x="613650" y="180197"/>
                    <a:pt x="610099" y="183055"/>
                    <a:pt x="606142" y="182666"/>
                  </a:cubicBezTo>
                  <a:cubicBezTo>
                    <a:pt x="601915" y="182395"/>
                    <a:pt x="598685" y="178777"/>
                    <a:pt x="598871" y="174549"/>
                  </a:cubicBezTo>
                  <a:lnTo>
                    <a:pt x="598871" y="174549"/>
                  </a:lnTo>
                  <a:cubicBezTo>
                    <a:pt x="600562" y="133797"/>
                    <a:pt x="597349" y="93891"/>
                    <a:pt x="591769" y="85774"/>
                  </a:cubicBezTo>
                  <a:cubicBezTo>
                    <a:pt x="582638" y="94567"/>
                    <a:pt x="568603" y="156625"/>
                    <a:pt x="560994" y="211412"/>
                  </a:cubicBezTo>
                  <a:cubicBezTo>
                    <a:pt x="560774" y="213424"/>
                    <a:pt x="559726" y="215250"/>
                    <a:pt x="558119" y="216485"/>
                  </a:cubicBezTo>
                  <a:cubicBezTo>
                    <a:pt x="517029" y="247936"/>
                    <a:pt x="310902" y="404180"/>
                    <a:pt x="279281" y="406378"/>
                  </a:cubicBezTo>
                  <a:cubicBezTo>
                    <a:pt x="273803" y="406649"/>
                    <a:pt x="268443" y="404688"/>
                    <a:pt x="264401" y="400967"/>
                  </a:cubicBezTo>
                  <a:cubicBezTo>
                    <a:pt x="239882" y="378816"/>
                    <a:pt x="235824" y="282601"/>
                    <a:pt x="235486" y="272624"/>
                  </a:cubicBezTo>
                  <a:cubicBezTo>
                    <a:pt x="236112" y="268380"/>
                    <a:pt x="240068" y="265438"/>
                    <a:pt x="244329" y="266080"/>
                  </a:cubicBezTo>
                  <a:cubicBezTo>
                    <a:pt x="247712" y="266571"/>
                    <a:pt x="250366" y="269242"/>
                    <a:pt x="250874" y="272624"/>
                  </a:cubicBezTo>
                  <a:cubicBezTo>
                    <a:pt x="252226" y="311009"/>
                    <a:pt x="259836" y="376618"/>
                    <a:pt x="274716" y="389976"/>
                  </a:cubicBezTo>
                  <a:cubicBezTo>
                    <a:pt x="276576" y="391498"/>
                    <a:pt x="277760" y="391667"/>
                    <a:pt x="278098" y="391498"/>
                  </a:cubicBezTo>
                  <a:cubicBezTo>
                    <a:pt x="298897" y="389976"/>
                    <a:pt x="452435" y="278204"/>
                    <a:pt x="546113" y="206677"/>
                  </a:cubicBezTo>
                  <a:cubicBezTo>
                    <a:pt x="553215" y="155949"/>
                    <a:pt x="567927" y="75290"/>
                    <a:pt x="589402" y="70387"/>
                  </a:cubicBezTo>
                  <a:cubicBezTo>
                    <a:pt x="593494" y="69517"/>
                    <a:pt x="597772" y="70647"/>
                    <a:pt x="600900" y="73430"/>
                  </a:cubicBezTo>
                  <a:cubicBezTo>
                    <a:pt x="612399" y="83069"/>
                    <a:pt x="614766" y="121961"/>
                    <a:pt x="614766" y="150369"/>
                  </a:cubicBezTo>
                  <a:cubicBezTo>
                    <a:pt x="620177" y="143943"/>
                    <a:pt x="627448" y="135657"/>
                    <a:pt x="636918" y="124835"/>
                  </a:cubicBezTo>
                  <a:cubicBezTo>
                    <a:pt x="646387" y="114013"/>
                    <a:pt x="659069" y="99809"/>
                    <a:pt x="663635" y="93553"/>
                  </a:cubicBezTo>
                  <a:lnTo>
                    <a:pt x="671920" y="81716"/>
                  </a:lnTo>
                  <a:cubicBezTo>
                    <a:pt x="690740" y="52069"/>
                    <a:pt x="713501" y="25106"/>
                    <a:pt x="739558" y="1565"/>
                  </a:cubicBezTo>
                  <a:cubicBezTo>
                    <a:pt x="742247" y="-522"/>
                    <a:pt x="746001" y="-522"/>
                    <a:pt x="748689" y="1565"/>
                  </a:cubicBezTo>
                  <a:cubicBezTo>
                    <a:pt x="755622" y="6131"/>
                    <a:pt x="762386" y="16445"/>
                    <a:pt x="756129" y="38766"/>
                  </a:cubicBezTo>
                  <a:cubicBezTo>
                    <a:pt x="752426" y="51954"/>
                    <a:pt x="748013" y="64935"/>
                    <a:pt x="742940" y="77658"/>
                  </a:cubicBezTo>
                  <a:cubicBezTo>
                    <a:pt x="746373" y="76697"/>
                    <a:pt x="749991" y="76697"/>
                    <a:pt x="753424" y="77658"/>
                  </a:cubicBezTo>
                  <a:cubicBezTo>
                    <a:pt x="760509" y="80142"/>
                    <a:pt x="766191" y="85571"/>
                    <a:pt x="768981" y="92538"/>
                  </a:cubicBezTo>
                  <a:cubicBezTo>
                    <a:pt x="796881" y="148678"/>
                    <a:pt x="746660" y="229843"/>
                    <a:pt x="714025" y="273132"/>
                  </a:cubicBezTo>
                  <a:cubicBezTo>
                    <a:pt x="653151" y="354466"/>
                    <a:pt x="385980" y="653088"/>
                    <a:pt x="222297" y="689613"/>
                  </a:cubicBezTo>
                  <a:cubicBezTo>
                    <a:pt x="214095" y="691033"/>
                    <a:pt x="205759" y="691540"/>
                    <a:pt x="197440" y="691134"/>
                  </a:cubicBezTo>
                  <a:close/>
                </a:path>
              </a:pathLst>
            </a:custGeom>
            <a:solidFill>
              <a:srgbClr val="231F20"/>
            </a:solidFill>
            <a:ln w="16907"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1261EF9B-F82B-4411-B4AE-1962BA7CAA96}"/>
                </a:ext>
              </a:extLst>
            </p:cNvPr>
            <p:cNvSpPr/>
            <p:nvPr/>
          </p:nvSpPr>
          <p:spPr>
            <a:xfrm>
              <a:off x="3115339" y="2981971"/>
              <a:ext cx="305035" cy="319269"/>
            </a:xfrm>
            <a:custGeom>
              <a:avLst/>
              <a:gdLst>
                <a:gd name="connsiteX0" fmla="*/ 16410 w 305035"/>
                <a:gd name="connsiteY0" fmla="*/ 319270 h 319269"/>
                <a:gd name="connsiteX1" fmla="*/ 12352 w 305035"/>
                <a:gd name="connsiteY1" fmla="*/ 318086 h 319269"/>
                <a:gd name="connsiteX2" fmla="*/ 8801 w 305035"/>
                <a:gd name="connsiteY2" fmla="*/ 311999 h 319269"/>
                <a:gd name="connsiteX3" fmla="*/ 8 w 305035"/>
                <a:gd name="connsiteY3" fmla="*/ 7628 h 319269"/>
                <a:gd name="connsiteX4" fmla="*/ 6941 w 305035"/>
                <a:gd name="connsiteY4" fmla="*/ 27 h 319269"/>
                <a:gd name="connsiteX5" fmla="*/ 7279 w 305035"/>
                <a:gd name="connsiteY5" fmla="*/ 19 h 319269"/>
                <a:gd name="connsiteX6" fmla="*/ 14872 w 305035"/>
                <a:gd name="connsiteY6" fmla="*/ 6593 h 319269"/>
                <a:gd name="connsiteX7" fmla="*/ 14888 w 305035"/>
                <a:gd name="connsiteY7" fmla="*/ 7290 h 319269"/>
                <a:gd name="connsiteX8" fmla="*/ 23512 w 305035"/>
                <a:gd name="connsiteY8" fmla="*/ 299824 h 319269"/>
                <a:gd name="connsiteX9" fmla="*/ 295417 w 305035"/>
                <a:gd name="connsiteY9" fmla="*/ 184332 h 319269"/>
                <a:gd name="connsiteX10" fmla="*/ 304768 w 305035"/>
                <a:gd name="connsiteY10" fmla="*/ 189676 h 319269"/>
                <a:gd name="connsiteX11" fmla="*/ 301335 w 305035"/>
                <a:gd name="connsiteY11" fmla="*/ 198198 h 319269"/>
                <a:gd name="connsiteX12" fmla="*/ 19285 w 305035"/>
                <a:gd name="connsiteY12" fmla="*/ 317748 h 319269"/>
                <a:gd name="connsiteX13" fmla="*/ 16410 w 305035"/>
                <a:gd name="connsiteY13" fmla="*/ 319270 h 31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035" h="319269">
                  <a:moveTo>
                    <a:pt x="16410" y="319270"/>
                  </a:moveTo>
                  <a:cubicBezTo>
                    <a:pt x="14973" y="319236"/>
                    <a:pt x="13569" y="318830"/>
                    <a:pt x="12352" y="318086"/>
                  </a:cubicBezTo>
                  <a:cubicBezTo>
                    <a:pt x="10221" y="316784"/>
                    <a:pt x="8886" y="314501"/>
                    <a:pt x="8801" y="311999"/>
                  </a:cubicBezTo>
                  <a:lnTo>
                    <a:pt x="8" y="7628"/>
                  </a:lnTo>
                  <a:cubicBezTo>
                    <a:pt x="-178" y="3617"/>
                    <a:pt x="2917" y="213"/>
                    <a:pt x="6941" y="27"/>
                  </a:cubicBezTo>
                  <a:cubicBezTo>
                    <a:pt x="7042" y="20"/>
                    <a:pt x="7161" y="19"/>
                    <a:pt x="7279" y="19"/>
                  </a:cubicBezTo>
                  <a:cubicBezTo>
                    <a:pt x="11185" y="-262"/>
                    <a:pt x="14584" y="2680"/>
                    <a:pt x="14872" y="6593"/>
                  </a:cubicBezTo>
                  <a:cubicBezTo>
                    <a:pt x="14888" y="6825"/>
                    <a:pt x="14888" y="7058"/>
                    <a:pt x="14888" y="7290"/>
                  </a:cubicBezTo>
                  <a:lnTo>
                    <a:pt x="23512" y="299824"/>
                  </a:lnTo>
                  <a:lnTo>
                    <a:pt x="295417" y="184332"/>
                  </a:lnTo>
                  <a:cubicBezTo>
                    <a:pt x="299475" y="183233"/>
                    <a:pt x="303652" y="185617"/>
                    <a:pt x="304768" y="189676"/>
                  </a:cubicBezTo>
                  <a:cubicBezTo>
                    <a:pt x="305664" y="192956"/>
                    <a:pt x="304261" y="196439"/>
                    <a:pt x="301335" y="198198"/>
                  </a:cubicBezTo>
                  <a:lnTo>
                    <a:pt x="19285" y="317748"/>
                  </a:lnTo>
                  <a:cubicBezTo>
                    <a:pt x="18473" y="318492"/>
                    <a:pt x="17476" y="319016"/>
                    <a:pt x="16410" y="319270"/>
                  </a:cubicBezTo>
                  <a:close/>
                </a:path>
              </a:pathLst>
            </a:custGeom>
            <a:solidFill>
              <a:srgbClr val="231F20"/>
            </a:solidFill>
            <a:ln w="16907"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66D7CC78-8790-4DC9-A523-A00520D7CA59}"/>
                </a:ext>
              </a:extLst>
            </p:cNvPr>
            <p:cNvSpPr/>
            <p:nvPr/>
          </p:nvSpPr>
          <p:spPr>
            <a:xfrm>
              <a:off x="3050873" y="3874552"/>
              <a:ext cx="111365" cy="270811"/>
            </a:xfrm>
            <a:custGeom>
              <a:avLst/>
              <a:gdLst>
                <a:gd name="connsiteX0" fmla="*/ 103027 w 111365"/>
                <a:gd name="connsiteY0" fmla="*/ 270811 h 270811"/>
                <a:gd name="connsiteX1" fmla="*/ 95756 w 111365"/>
                <a:gd name="connsiteY1" fmla="*/ 266753 h 270811"/>
                <a:gd name="connsiteX2" fmla="*/ 48 w 111365"/>
                <a:gd name="connsiteY2" fmla="*/ 9221 h 270811"/>
                <a:gd name="connsiteX3" fmla="*/ 7404 w 111365"/>
                <a:gd name="connsiteY3" fmla="*/ 107 h 270811"/>
                <a:gd name="connsiteX4" fmla="*/ 7489 w 111365"/>
                <a:gd name="connsiteY4" fmla="*/ 90 h 270811"/>
                <a:gd name="connsiteX5" fmla="*/ 16721 w 111365"/>
                <a:gd name="connsiteY5" fmla="*/ 6904 h 270811"/>
                <a:gd name="connsiteX6" fmla="*/ 16789 w 111365"/>
                <a:gd name="connsiteY6" fmla="*/ 7530 h 270811"/>
                <a:gd name="connsiteX7" fmla="*/ 110298 w 111365"/>
                <a:gd name="connsiteY7" fmla="*/ 258129 h 270811"/>
                <a:gd name="connsiteX8" fmla="*/ 107255 w 111365"/>
                <a:gd name="connsiteY8" fmla="*/ 269627 h 270811"/>
                <a:gd name="connsiteX9" fmla="*/ 103027 w 111365"/>
                <a:gd name="connsiteY9" fmla="*/ 270811 h 270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365" h="270811">
                  <a:moveTo>
                    <a:pt x="103027" y="270811"/>
                  </a:moveTo>
                  <a:cubicBezTo>
                    <a:pt x="100051" y="270828"/>
                    <a:pt x="97295" y="269289"/>
                    <a:pt x="95756" y="266753"/>
                  </a:cubicBezTo>
                  <a:cubicBezTo>
                    <a:pt x="92205" y="260834"/>
                    <a:pt x="11209" y="122007"/>
                    <a:pt x="48" y="9221"/>
                  </a:cubicBezTo>
                  <a:cubicBezTo>
                    <a:pt x="-442" y="4672"/>
                    <a:pt x="2855" y="580"/>
                    <a:pt x="7404" y="107"/>
                  </a:cubicBezTo>
                  <a:cubicBezTo>
                    <a:pt x="7438" y="90"/>
                    <a:pt x="7455" y="90"/>
                    <a:pt x="7489" y="90"/>
                  </a:cubicBezTo>
                  <a:cubicBezTo>
                    <a:pt x="11919" y="-570"/>
                    <a:pt x="16062" y="2474"/>
                    <a:pt x="16721" y="6904"/>
                  </a:cubicBezTo>
                  <a:cubicBezTo>
                    <a:pt x="16755" y="7124"/>
                    <a:pt x="16772" y="7327"/>
                    <a:pt x="16789" y="7530"/>
                  </a:cubicBezTo>
                  <a:cubicBezTo>
                    <a:pt x="28287" y="116596"/>
                    <a:pt x="109453" y="256776"/>
                    <a:pt x="110298" y="258129"/>
                  </a:cubicBezTo>
                  <a:cubicBezTo>
                    <a:pt x="112513" y="262153"/>
                    <a:pt x="111178" y="267226"/>
                    <a:pt x="107255" y="269627"/>
                  </a:cubicBezTo>
                  <a:cubicBezTo>
                    <a:pt x="105986" y="270405"/>
                    <a:pt x="104515" y="270828"/>
                    <a:pt x="103027" y="270811"/>
                  </a:cubicBezTo>
                  <a:close/>
                </a:path>
              </a:pathLst>
            </a:custGeom>
            <a:solidFill>
              <a:srgbClr val="FFFFFF"/>
            </a:solidFill>
            <a:ln w="16907"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8C113F3-FAD6-4E56-81FA-CB6DC3A274C7}"/>
                </a:ext>
              </a:extLst>
            </p:cNvPr>
            <p:cNvSpPr/>
            <p:nvPr/>
          </p:nvSpPr>
          <p:spPr>
            <a:xfrm>
              <a:off x="3314879" y="2607782"/>
              <a:ext cx="45993" cy="14704"/>
            </a:xfrm>
            <a:custGeom>
              <a:avLst/>
              <a:gdLst>
                <a:gd name="connsiteX0" fmla="*/ 45994 w 45993"/>
                <a:gd name="connsiteY0" fmla="*/ 0 h 14704"/>
                <a:gd name="connsiteX1" fmla="*/ 0 w 45993"/>
                <a:gd name="connsiteY1" fmla="*/ 7947 h 14704"/>
              </a:gdLst>
              <a:ahLst/>
              <a:cxnLst>
                <a:cxn ang="0">
                  <a:pos x="connsiteX0" y="connsiteY0"/>
                </a:cxn>
                <a:cxn ang="0">
                  <a:pos x="connsiteX1" y="connsiteY1"/>
                </a:cxn>
              </a:cxnLst>
              <a:rect l="l" t="t" r="r" b="b"/>
              <a:pathLst>
                <a:path w="45993" h="14704">
                  <a:moveTo>
                    <a:pt x="45994" y="0"/>
                  </a:moveTo>
                  <a:cubicBezTo>
                    <a:pt x="45994" y="0"/>
                    <a:pt x="24350" y="26886"/>
                    <a:pt x="0" y="7947"/>
                  </a:cubicBezTo>
                </a:path>
              </a:pathLst>
            </a:custGeom>
            <a:solidFill>
              <a:srgbClr val="FFFFFF"/>
            </a:solidFill>
            <a:ln w="16907"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C05F8F74-DAC3-41BA-A855-9BDD7AA07AEA}"/>
                </a:ext>
              </a:extLst>
            </p:cNvPr>
            <p:cNvSpPr/>
            <p:nvPr/>
          </p:nvSpPr>
          <p:spPr>
            <a:xfrm>
              <a:off x="3306821" y="2599950"/>
              <a:ext cx="61737" cy="30321"/>
            </a:xfrm>
            <a:custGeom>
              <a:avLst/>
              <a:gdLst>
                <a:gd name="connsiteX0" fmla="*/ 26151 w 61737"/>
                <a:gd name="connsiteY0" fmla="*/ 30322 h 30321"/>
                <a:gd name="connsiteX1" fmla="*/ 3323 w 61737"/>
                <a:gd name="connsiteY1" fmla="*/ 21867 h 30321"/>
                <a:gd name="connsiteX2" fmla="*/ 1396 w 61737"/>
                <a:gd name="connsiteY2" fmla="*/ 11038 h 30321"/>
                <a:gd name="connsiteX3" fmla="*/ 12218 w 61737"/>
                <a:gd name="connsiteY3" fmla="*/ 9107 h 30321"/>
                <a:gd name="connsiteX4" fmla="*/ 12962 w 61737"/>
                <a:gd name="connsiteY4" fmla="*/ 9692 h 30321"/>
                <a:gd name="connsiteX5" fmla="*/ 47762 w 61737"/>
                <a:gd name="connsiteY5" fmla="*/ 3233 h 30321"/>
                <a:gd name="connsiteX6" fmla="*/ 47965 w 61737"/>
                <a:gd name="connsiteY6" fmla="*/ 2928 h 30321"/>
                <a:gd name="connsiteX7" fmla="*/ 58888 w 61737"/>
                <a:gd name="connsiteY7" fmla="*/ 1697 h 30321"/>
                <a:gd name="connsiteX8" fmla="*/ 58956 w 61737"/>
                <a:gd name="connsiteY8" fmla="*/ 1745 h 30321"/>
                <a:gd name="connsiteX9" fmla="*/ 60139 w 61737"/>
                <a:gd name="connsiteY9" fmla="*/ 12567 h 30321"/>
                <a:gd name="connsiteX10" fmla="*/ 26151 w 61737"/>
                <a:gd name="connsiteY10" fmla="*/ 30322 h 3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37" h="30321">
                  <a:moveTo>
                    <a:pt x="26151" y="30322"/>
                  </a:moveTo>
                  <a:cubicBezTo>
                    <a:pt x="17798" y="30170"/>
                    <a:pt x="9749" y="27188"/>
                    <a:pt x="3323" y="21867"/>
                  </a:cubicBezTo>
                  <a:cubicBezTo>
                    <a:pt x="-194" y="19410"/>
                    <a:pt x="-1056" y="14561"/>
                    <a:pt x="1396" y="11038"/>
                  </a:cubicBezTo>
                  <a:cubicBezTo>
                    <a:pt x="3848" y="7514"/>
                    <a:pt x="8701" y="6650"/>
                    <a:pt x="12218" y="9107"/>
                  </a:cubicBezTo>
                  <a:cubicBezTo>
                    <a:pt x="12489" y="9288"/>
                    <a:pt x="12725" y="9483"/>
                    <a:pt x="12962" y="9692"/>
                  </a:cubicBezTo>
                  <a:cubicBezTo>
                    <a:pt x="24359" y="17518"/>
                    <a:pt x="39933" y="14625"/>
                    <a:pt x="47762" y="3233"/>
                  </a:cubicBezTo>
                  <a:cubicBezTo>
                    <a:pt x="47829" y="3131"/>
                    <a:pt x="47897" y="3030"/>
                    <a:pt x="47965" y="2928"/>
                  </a:cubicBezTo>
                  <a:cubicBezTo>
                    <a:pt x="50636" y="-430"/>
                    <a:pt x="55540" y="-981"/>
                    <a:pt x="58888" y="1697"/>
                  </a:cubicBezTo>
                  <a:cubicBezTo>
                    <a:pt x="58922" y="1713"/>
                    <a:pt x="58939" y="1730"/>
                    <a:pt x="58956" y="1745"/>
                  </a:cubicBezTo>
                  <a:cubicBezTo>
                    <a:pt x="62152" y="4474"/>
                    <a:pt x="62659" y="9214"/>
                    <a:pt x="60139" y="12567"/>
                  </a:cubicBezTo>
                  <a:cubicBezTo>
                    <a:pt x="51888" y="23098"/>
                    <a:pt x="39510" y="29568"/>
                    <a:pt x="26151" y="30322"/>
                  </a:cubicBezTo>
                  <a:close/>
                </a:path>
              </a:pathLst>
            </a:custGeom>
            <a:solidFill>
              <a:srgbClr val="231F20"/>
            </a:solidFill>
            <a:ln w="16907"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C945575B-5183-4631-8EB4-90EC7FCDDC16}"/>
                </a:ext>
              </a:extLst>
            </p:cNvPr>
            <p:cNvSpPr/>
            <p:nvPr/>
          </p:nvSpPr>
          <p:spPr>
            <a:xfrm>
              <a:off x="1716931" y="4060478"/>
              <a:ext cx="373663" cy="795496"/>
            </a:xfrm>
            <a:custGeom>
              <a:avLst/>
              <a:gdLst>
                <a:gd name="connsiteX0" fmla="*/ 9131 w 373663"/>
                <a:gd name="connsiteY0" fmla="*/ 0 h 795496"/>
                <a:gd name="connsiteX1" fmla="*/ 0 w 373663"/>
                <a:gd name="connsiteY1" fmla="*/ 745033 h 795496"/>
                <a:gd name="connsiteX2" fmla="*/ 373362 w 373663"/>
                <a:gd name="connsiteY2" fmla="*/ 793732 h 795496"/>
                <a:gd name="connsiteX3" fmla="*/ 174168 w 373663"/>
                <a:gd name="connsiteY3" fmla="*/ 658456 h 795496"/>
                <a:gd name="connsiteX4" fmla="*/ 203421 w 373663"/>
                <a:gd name="connsiteY4" fmla="*/ 44472 h 795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663" h="795496">
                  <a:moveTo>
                    <a:pt x="9131" y="0"/>
                  </a:moveTo>
                  <a:lnTo>
                    <a:pt x="0" y="745033"/>
                  </a:lnTo>
                  <a:cubicBezTo>
                    <a:pt x="0" y="745033"/>
                    <a:pt x="364062" y="806583"/>
                    <a:pt x="373362" y="793732"/>
                  </a:cubicBezTo>
                  <a:cubicBezTo>
                    <a:pt x="382662" y="780881"/>
                    <a:pt x="174168" y="658456"/>
                    <a:pt x="174168" y="658456"/>
                  </a:cubicBezTo>
                  <a:lnTo>
                    <a:pt x="203421" y="44472"/>
                  </a:lnTo>
                </a:path>
              </a:pathLst>
            </a:custGeom>
            <a:solidFill>
              <a:srgbClr val="FFFFFF"/>
            </a:solidFill>
            <a:ln w="16907"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A9815971-8C5D-4DF1-A057-06961CA7A321}"/>
                </a:ext>
              </a:extLst>
            </p:cNvPr>
            <p:cNvSpPr/>
            <p:nvPr/>
          </p:nvSpPr>
          <p:spPr>
            <a:xfrm>
              <a:off x="1708475" y="4052023"/>
              <a:ext cx="390431" cy="811486"/>
            </a:xfrm>
            <a:custGeom>
              <a:avLst/>
              <a:gdLst>
                <a:gd name="connsiteX0" fmla="*/ 367614 w 390431"/>
                <a:gd name="connsiteY0" fmla="*/ 811487 h 811486"/>
                <a:gd name="connsiteX1" fmla="*/ 6934 w 390431"/>
                <a:gd name="connsiteY1" fmla="*/ 761942 h 811486"/>
                <a:gd name="connsiteX2" fmla="*/ 1 w 390431"/>
                <a:gd name="connsiteY2" fmla="*/ 753487 h 811486"/>
                <a:gd name="connsiteX3" fmla="*/ 9132 w 390431"/>
                <a:gd name="connsiteY3" fmla="*/ 8455 h 811486"/>
                <a:gd name="connsiteX4" fmla="*/ 17587 w 390431"/>
                <a:gd name="connsiteY4" fmla="*/ 0 h 811486"/>
                <a:gd name="connsiteX5" fmla="*/ 17587 w 390431"/>
                <a:gd name="connsiteY5" fmla="*/ 0 h 811486"/>
                <a:gd name="connsiteX6" fmla="*/ 26042 w 390431"/>
                <a:gd name="connsiteY6" fmla="*/ 8624 h 811486"/>
                <a:gd name="connsiteX7" fmla="*/ 16911 w 390431"/>
                <a:gd name="connsiteY7" fmla="*/ 746385 h 811486"/>
                <a:gd name="connsiteX8" fmla="*/ 366768 w 390431"/>
                <a:gd name="connsiteY8" fmla="*/ 795592 h 811486"/>
                <a:gd name="connsiteX9" fmla="*/ 178227 w 390431"/>
                <a:gd name="connsiteY9" fmla="*/ 674351 h 811486"/>
                <a:gd name="connsiteX10" fmla="*/ 174169 w 390431"/>
                <a:gd name="connsiteY10" fmla="*/ 666572 h 811486"/>
                <a:gd name="connsiteX11" fmla="*/ 203423 w 390431"/>
                <a:gd name="connsiteY11" fmla="*/ 52758 h 811486"/>
                <a:gd name="connsiteX12" fmla="*/ 212199 w 390431"/>
                <a:gd name="connsiteY12" fmla="*/ 44624 h 811486"/>
                <a:gd name="connsiteX13" fmla="*/ 212385 w 390431"/>
                <a:gd name="connsiteY13" fmla="*/ 44641 h 811486"/>
                <a:gd name="connsiteX14" fmla="*/ 220349 w 390431"/>
                <a:gd name="connsiteY14" fmla="*/ 53248 h 811486"/>
                <a:gd name="connsiteX15" fmla="*/ 220332 w 390431"/>
                <a:gd name="connsiteY15" fmla="*/ 53434 h 811486"/>
                <a:gd name="connsiteX16" fmla="*/ 191248 w 390431"/>
                <a:gd name="connsiteY16" fmla="*/ 662176 h 811486"/>
                <a:gd name="connsiteX17" fmla="*/ 390272 w 390431"/>
                <a:gd name="connsiteY17" fmla="*/ 798636 h 811486"/>
                <a:gd name="connsiteX18" fmla="*/ 388582 w 390431"/>
                <a:gd name="connsiteY18" fmla="*/ 806921 h 811486"/>
                <a:gd name="connsiteX19" fmla="*/ 367614 w 390431"/>
                <a:gd name="connsiteY19" fmla="*/ 811487 h 811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0431" h="811486">
                  <a:moveTo>
                    <a:pt x="367614" y="811487"/>
                  </a:moveTo>
                  <a:cubicBezTo>
                    <a:pt x="333795" y="811487"/>
                    <a:pt x="246711" y="802356"/>
                    <a:pt x="6934" y="761942"/>
                  </a:cubicBezTo>
                  <a:cubicBezTo>
                    <a:pt x="2859" y="761198"/>
                    <a:pt x="-66" y="757630"/>
                    <a:pt x="1" y="753487"/>
                  </a:cubicBezTo>
                  <a:lnTo>
                    <a:pt x="9132" y="8455"/>
                  </a:lnTo>
                  <a:cubicBezTo>
                    <a:pt x="9132" y="3788"/>
                    <a:pt x="12920" y="0"/>
                    <a:pt x="17587" y="0"/>
                  </a:cubicBezTo>
                  <a:lnTo>
                    <a:pt x="17587" y="0"/>
                  </a:lnTo>
                  <a:cubicBezTo>
                    <a:pt x="22254" y="186"/>
                    <a:pt x="25957" y="3957"/>
                    <a:pt x="26042" y="8624"/>
                  </a:cubicBezTo>
                  <a:lnTo>
                    <a:pt x="16911" y="746385"/>
                  </a:lnTo>
                  <a:cubicBezTo>
                    <a:pt x="136461" y="766508"/>
                    <a:pt x="318407" y="794408"/>
                    <a:pt x="366768" y="795592"/>
                  </a:cubicBezTo>
                  <a:cubicBezTo>
                    <a:pt x="306351" y="751509"/>
                    <a:pt x="243397" y="711028"/>
                    <a:pt x="178227" y="674351"/>
                  </a:cubicBezTo>
                  <a:cubicBezTo>
                    <a:pt x="175522" y="672710"/>
                    <a:pt x="173966" y="669718"/>
                    <a:pt x="174169" y="666572"/>
                  </a:cubicBezTo>
                  <a:lnTo>
                    <a:pt x="203423" y="52758"/>
                  </a:lnTo>
                  <a:cubicBezTo>
                    <a:pt x="203608" y="48091"/>
                    <a:pt x="207531" y="44455"/>
                    <a:pt x="212199" y="44624"/>
                  </a:cubicBezTo>
                  <a:cubicBezTo>
                    <a:pt x="212249" y="44641"/>
                    <a:pt x="212317" y="44641"/>
                    <a:pt x="212385" y="44641"/>
                  </a:cubicBezTo>
                  <a:cubicBezTo>
                    <a:pt x="216950" y="44827"/>
                    <a:pt x="220518" y="48665"/>
                    <a:pt x="220349" y="53248"/>
                  </a:cubicBezTo>
                  <a:cubicBezTo>
                    <a:pt x="220332" y="53299"/>
                    <a:pt x="220332" y="53366"/>
                    <a:pt x="220332" y="53434"/>
                  </a:cubicBezTo>
                  <a:lnTo>
                    <a:pt x="191248" y="662176"/>
                  </a:lnTo>
                  <a:cubicBezTo>
                    <a:pt x="265819" y="705972"/>
                    <a:pt x="386214" y="779359"/>
                    <a:pt x="390272" y="798636"/>
                  </a:cubicBezTo>
                  <a:cubicBezTo>
                    <a:pt x="390746" y="801510"/>
                    <a:pt x="390154" y="804469"/>
                    <a:pt x="388582" y="806921"/>
                  </a:cubicBezTo>
                  <a:cubicBezTo>
                    <a:pt x="387398" y="808950"/>
                    <a:pt x="385369" y="811487"/>
                    <a:pt x="367614" y="811487"/>
                  </a:cubicBezTo>
                  <a:close/>
                </a:path>
              </a:pathLst>
            </a:custGeom>
            <a:solidFill>
              <a:srgbClr val="231F20"/>
            </a:solidFill>
            <a:ln w="16907"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CEAB8283-E7DE-4E01-88D8-2477C541C47D}"/>
                </a:ext>
              </a:extLst>
            </p:cNvPr>
            <p:cNvSpPr/>
            <p:nvPr/>
          </p:nvSpPr>
          <p:spPr>
            <a:xfrm>
              <a:off x="1701036" y="4737703"/>
              <a:ext cx="445825" cy="148828"/>
            </a:xfrm>
            <a:custGeom>
              <a:avLst/>
              <a:gdLst>
                <a:gd name="connsiteX0" fmla="*/ 265648 w 445825"/>
                <a:gd name="connsiteY0" fmla="*/ 0 h 148828"/>
                <a:gd name="connsiteX1" fmla="*/ 195643 w 445825"/>
                <a:gd name="connsiteY1" fmla="*/ 57661 h 148828"/>
                <a:gd name="connsiteX2" fmla="*/ 3889 w 445825"/>
                <a:gd name="connsiteY2" fmla="*/ 21982 h 148828"/>
                <a:gd name="connsiteX3" fmla="*/ 0 w 445825"/>
                <a:gd name="connsiteY3" fmla="*/ 98413 h 148828"/>
                <a:gd name="connsiteX4" fmla="*/ 444213 w 445825"/>
                <a:gd name="connsiteY4" fmla="*/ 139841 h 148828"/>
                <a:gd name="connsiteX5" fmla="*/ 265648 w 445825"/>
                <a:gd name="connsiteY5" fmla="*/ 0 h 14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825" h="148828">
                  <a:moveTo>
                    <a:pt x="265648" y="0"/>
                  </a:moveTo>
                  <a:lnTo>
                    <a:pt x="195643" y="57661"/>
                  </a:lnTo>
                  <a:lnTo>
                    <a:pt x="3889" y="21982"/>
                  </a:lnTo>
                  <a:lnTo>
                    <a:pt x="0" y="98413"/>
                  </a:lnTo>
                  <a:cubicBezTo>
                    <a:pt x="0" y="98413"/>
                    <a:pt x="422737" y="174337"/>
                    <a:pt x="444213" y="139841"/>
                  </a:cubicBezTo>
                  <a:cubicBezTo>
                    <a:pt x="465688" y="105346"/>
                    <a:pt x="265648" y="0"/>
                    <a:pt x="265648" y="0"/>
                  </a:cubicBezTo>
                  <a:close/>
                </a:path>
              </a:pathLst>
            </a:custGeom>
            <a:solidFill>
              <a:srgbClr val="231F20"/>
            </a:solidFill>
            <a:ln w="16907"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35D911E9-86C6-4FDA-895A-39345C979290}"/>
                </a:ext>
              </a:extLst>
            </p:cNvPr>
            <p:cNvSpPr/>
            <p:nvPr/>
          </p:nvSpPr>
          <p:spPr>
            <a:xfrm>
              <a:off x="2086404" y="4086856"/>
              <a:ext cx="384316" cy="779601"/>
            </a:xfrm>
            <a:custGeom>
              <a:avLst/>
              <a:gdLst>
                <a:gd name="connsiteX0" fmla="*/ 0 w 384316"/>
                <a:gd name="connsiteY0" fmla="*/ 26379 h 779601"/>
                <a:gd name="connsiteX1" fmla="*/ 10653 w 384316"/>
                <a:gd name="connsiteY1" fmla="*/ 729138 h 779601"/>
                <a:gd name="connsiteX2" fmla="*/ 384015 w 384316"/>
                <a:gd name="connsiteY2" fmla="*/ 777837 h 779601"/>
                <a:gd name="connsiteX3" fmla="*/ 184821 w 384316"/>
                <a:gd name="connsiteY3" fmla="*/ 642561 h 779601"/>
                <a:gd name="connsiteX4" fmla="*/ 232506 w 384316"/>
                <a:gd name="connsiteY4" fmla="*/ 0 h 779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316" h="779601">
                  <a:moveTo>
                    <a:pt x="0" y="26379"/>
                  </a:moveTo>
                  <a:lnTo>
                    <a:pt x="10653" y="729138"/>
                  </a:lnTo>
                  <a:cubicBezTo>
                    <a:pt x="10653" y="729138"/>
                    <a:pt x="374715" y="790688"/>
                    <a:pt x="384015" y="777837"/>
                  </a:cubicBezTo>
                  <a:cubicBezTo>
                    <a:pt x="393315" y="764986"/>
                    <a:pt x="184821" y="642561"/>
                    <a:pt x="184821" y="642561"/>
                  </a:cubicBezTo>
                  <a:lnTo>
                    <a:pt x="232506" y="0"/>
                  </a:lnTo>
                </a:path>
              </a:pathLst>
            </a:custGeom>
            <a:solidFill>
              <a:srgbClr val="FFFFFF"/>
            </a:solidFill>
            <a:ln w="16907"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C5B11643-EB6B-468C-94CF-09082B215724}"/>
                </a:ext>
              </a:extLst>
            </p:cNvPr>
            <p:cNvSpPr/>
            <p:nvPr/>
          </p:nvSpPr>
          <p:spPr>
            <a:xfrm>
              <a:off x="2077947" y="4077694"/>
              <a:ext cx="401076" cy="796300"/>
            </a:xfrm>
            <a:custGeom>
              <a:avLst/>
              <a:gdLst>
                <a:gd name="connsiteX0" fmla="*/ 378267 w 401076"/>
                <a:gd name="connsiteY0" fmla="*/ 796300 h 796300"/>
                <a:gd name="connsiteX1" fmla="*/ 17588 w 401076"/>
                <a:gd name="connsiteY1" fmla="*/ 746586 h 796300"/>
                <a:gd name="connsiteX2" fmla="*/ 10655 w 401076"/>
                <a:gd name="connsiteY2" fmla="*/ 738470 h 796300"/>
                <a:gd name="connsiteX3" fmla="*/ 2 w 401076"/>
                <a:gd name="connsiteY3" fmla="*/ 35711 h 796300"/>
                <a:gd name="connsiteX4" fmla="*/ 8288 w 401076"/>
                <a:gd name="connsiteY4" fmla="*/ 27087 h 796300"/>
                <a:gd name="connsiteX5" fmla="*/ 8457 w 401076"/>
                <a:gd name="connsiteY5" fmla="*/ 27087 h 796300"/>
                <a:gd name="connsiteX6" fmla="*/ 8457 w 401076"/>
                <a:gd name="connsiteY6" fmla="*/ 27087 h 796300"/>
                <a:gd name="connsiteX7" fmla="*/ 16912 w 401076"/>
                <a:gd name="connsiteY7" fmla="*/ 35203 h 796300"/>
                <a:gd name="connsiteX8" fmla="*/ 16912 w 401076"/>
                <a:gd name="connsiteY8" fmla="*/ 35373 h 796300"/>
                <a:gd name="connsiteX9" fmla="*/ 27395 w 401076"/>
                <a:gd name="connsiteY9" fmla="*/ 731198 h 796300"/>
                <a:gd name="connsiteX10" fmla="*/ 377422 w 401076"/>
                <a:gd name="connsiteY10" fmla="*/ 780405 h 796300"/>
                <a:gd name="connsiteX11" fmla="*/ 188881 w 401076"/>
                <a:gd name="connsiteY11" fmla="*/ 659164 h 796300"/>
                <a:gd name="connsiteX12" fmla="*/ 184823 w 401076"/>
                <a:gd name="connsiteY12" fmla="*/ 651217 h 796300"/>
                <a:gd name="connsiteX13" fmla="*/ 232508 w 401076"/>
                <a:gd name="connsiteY13" fmla="*/ 7810 h 796300"/>
                <a:gd name="connsiteX14" fmla="*/ 241250 w 401076"/>
                <a:gd name="connsiteY14" fmla="*/ 15 h 796300"/>
                <a:gd name="connsiteX15" fmla="*/ 241470 w 401076"/>
                <a:gd name="connsiteY15" fmla="*/ 32 h 796300"/>
                <a:gd name="connsiteX16" fmla="*/ 249434 w 401076"/>
                <a:gd name="connsiteY16" fmla="*/ 8960 h 796300"/>
                <a:gd name="connsiteX17" fmla="*/ 249417 w 401076"/>
                <a:gd name="connsiteY17" fmla="*/ 9163 h 796300"/>
                <a:gd name="connsiteX18" fmla="*/ 202071 w 401076"/>
                <a:gd name="connsiteY18" fmla="*/ 647158 h 796300"/>
                <a:gd name="connsiteX19" fmla="*/ 400926 w 401076"/>
                <a:gd name="connsiteY19" fmla="*/ 783618 h 796300"/>
                <a:gd name="connsiteX20" fmla="*/ 399235 w 401076"/>
                <a:gd name="connsiteY20" fmla="*/ 791903 h 796300"/>
                <a:gd name="connsiteX21" fmla="*/ 378267 w 401076"/>
                <a:gd name="connsiteY21" fmla="*/ 796300 h 79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1076" h="796300">
                  <a:moveTo>
                    <a:pt x="378267" y="796300"/>
                  </a:moveTo>
                  <a:cubicBezTo>
                    <a:pt x="344448" y="796300"/>
                    <a:pt x="257534" y="787169"/>
                    <a:pt x="17588" y="746586"/>
                  </a:cubicBezTo>
                  <a:cubicBezTo>
                    <a:pt x="13580" y="745994"/>
                    <a:pt x="10604" y="742528"/>
                    <a:pt x="10655" y="738470"/>
                  </a:cubicBezTo>
                  <a:lnTo>
                    <a:pt x="2" y="35711"/>
                  </a:lnTo>
                  <a:cubicBezTo>
                    <a:pt x="-99" y="31044"/>
                    <a:pt x="3621" y="27188"/>
                    <a:pt x="8288" y="27087"/>
                  </a:cubicBezTo>
                  <a:cubicBezTo>
                    <a:pt x="8338" y="27087"/>
                    <a:pt x="8406" y="27087"/>
                    <a:pt x="8457" y="27087"/>
                  </a:cubicBezTo>
                  <a:lnTo>
                    <a:pt x="8457" y="27087"/>
                  </a:lnTo>
                  <a:cubicBezTo>
                    <a:pt x="13039" y="26985"/>
                    <a:pt x="16810" y="30621"/>
                    <a:pt x="16912" y="35203"/>
                  </a:cubicBezTo>
                  <a:cubicBezTo>
                    <a:pt x="16912" y="35254"/>
                    <a:pt x="16912" y="35322"/>
                    <a:pt x="16912" y="35373"/>
                  </a:cubicBezTo>
                  <a:lnTo>
                    <a:pt x="27395" y="731198"/>
                  </a:lnTo>
                  <a:cubicBezTo>
                    <a:pt x="146946" y="751321"/>
                    <a:pt x="328892" y="779221"/>
                    <a:pt x="377422" y="780405"/>
                  </a:cubicBezTo>
                  <a:cubicBezTo>
                    <a:pt x="317004" y="736322"/>
                    <a:pt x="254050" y="695841"/>
                    <a:pt x="188881" y="659164"/>
                  </a:cubicBezTo>
                  <a:cubicBezTo>
                    <a:pt x="186125" y="657507"/>
                    <a:pt x="184552" y="654429"/>
                    <a:pt x="184823" y="651217"/>
                  </a:cubicBezTo>
                  <a:lnTo>
                    <a:pt x="232508" y="7810"/>
                  </a:lnTo>
                  <a:cubicBezTo>
                    <a:pt x="232778" y="3244"/>
                    <a:pt x="236684" y="-256"/>
                    <a:pt x="241250" y="15"/>
                  </a:cubicBezTo>
                  <a:cubicBezTo>
                    <a:pt x="241334" y="15"/>
                    <a:pt x="241402" y="32"/>
                    <a:pt x="241470" y="32"/>
                  </a:cubicBezTo>
                  <a:cubicBezTo>
                    <a:pt x="246137" y="302"/>
                    <a:pt x="249705" y="4293"/>
                    <a:pt x="249434" y="8960"/>
                  </a:cubicBezTo>
                  <a:cubicBezTo>
                    <a:pt x="249434" y="9028"/>
                    <a:pt x="249417" y="9095"/>
                    <a:pt x="249417" y="9163"/>
                  </a:cubicBezTo>
                  <a:lnTo>
                    <a:pt x="202071" y="647158"/>
                  </a:lnTo>
                  <a:cubicBezTo>
                    <a:pt x="276641" y="690954"/>
                    <a:pt x="396868" y="764172"/>
                    <a:pt x="400926" y="783618"/>
                  </a:cubicBezTo>
                  <a:cubicBezTo>
                    <a:pt x="401383" y="786493"/>
                    <a:pt x="400791" y="789435"/>
                    <a:pt x="399235" y="791903"/>
                  </a:cubicBezTo>
                  <a:cubicBezTo>
                    <a:pt x="398390" y="793594"/>
                    <a:pt x="396022" y="796300"/>
                    <a:pt x="378267" y="796300"/>
                  </a:cubicBezTo>
                  <a:close/>
                </a:path>
              </a:pathLst>
            </a:custGeom>
            <a:solidFill>
              <a:srgbClr val="231F20"/>
            </a:solidFill>
            <a:ln w="16907"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6278292-C02F-4966-8BF8-AC2FDDDA28FB}"/>
                </a:ext>
              </a:extLst>
            </p:cNvPr>
            <p:cNvSpPr/>
            <p:nvPr/>
          </p:nvSpPr>
          <p:spPr>
            <a:xfrm>
              <a:off x="2081162" y="4748187"/>
              <a:ext cx="445825" cy="148490"/>
            </a:xfrm>
            <a:custGeom>
              <a:avLst/>
              <a:gdLst>
                <a:gd name="connsiteX0" fmla="*/ 265648 w 445825"/>
                <a:gd name="connsiteY0" fmla="*/ 0 h 148490"/>
                <a:gd name="connsiteX1" fmla="*/ 195643 w 445825"/>
                <a:gd name="connsiteY1" fmla="*/ 57661 h 148490"/>
                <a:gd name="connsiteX2" fmla="*/ 3889 w 445825"/>
                <a:gd name="connsiteY2" fmla="*/ 21644 h 148490"/>
                <a:gd name="connsiteX3" fmla="*/ 0 w 445825"/>
                <a:gd name="connsiteY3" fmla="*/ 98075 h 148490"/>
                <a:gd name="connsiteX4" fmla="*/ 444212 w 445825"/>
                <a:gd name="connsiteY4" fmla="*/ 139503 h 148490"/>
                <a:gd name="connsiteX5" fmla="*/ 265648 w 445825"/>
                <a:gd name="connsiteY5" fmla="*/ 0 h 14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825" h="148490">
                  <a:moveTo>
                    <a:pt x="265648" y="0"/>
                  </a:moveTo>
                  <a:lnTo>
                    <a:pt x="195643" y="57661"/>
                  </a:lnTo>
                  <a:lnTo>
                    <a:pt x="3889" y="21644"/>
                  </a:lnTo>
                  <a:lnTo>
                    <a:pt x="0" y="98075"/>
                  </a:lnTo>
                  <a:cubicBezTo>
                    <a:pt x="0" y="98075"/>
                    <a:pt x="422738" y="173999"/>
                    <a:pt x="444212" y="139503"/>
                  </a:cubicBezTo>
                  <a:cubicBezTo>
                    <a:pt x="465688" y="105008"/>
                    <a:pt x="265648" y="0"/>
                    <a:pt x="265648" y="0"/>
                  </a:cubicBezTo>
                  <a:close/>
                </a:path>
              </a:pathLst>
            </a:custGeom>
            <a:solidFill>
              <a:srgbClr val="231F20"/>
            </a:solidFill>
            <a:ln w="16907"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4D099A9D-CD08-4EC0-8510-BC77D65FA495}"/>
                </a:ext>
              </a:extLst>
            </p:cNvPr>
            <p:cNvSpPr/>
            <p:nvPr/>
          </p:nvSpPr>
          <p:spPr>
            <a:xfrm>
              <a:off x="1595000" y="2946818"/>
              <a:ext cx="833381" cy="1526927"/>
            </a:xfrm>
            <a:custGeom>
              <a:avLst/>
              <a:gdLst>
                <a:gd name="connsiteX0" fmla="*/ 21658 w 833381"/>
                <a:gd name="connsiteY0" fmla="*/ 68822 h 1526927"/>
                <a:gd name="connsiteX1" fmla="*/ 58014 w 833381"/>
                <a:gd name="connsiteY1" fmla="*/ 1523039 h 1526927"/>
                <a:gd name="connsiteX2" fmla="*/ 368641 w 833381"/>
                <a:gd name="connsiteY2" fmla="*/ 1516275 h 1526927"/>
                <a:gd name="connsiteX3" fmla="*/ 458600 w 833381"/>
                <a:gd name="connsiteY3" fmla="*/ 545331 h 1526927"/>
                <a:gd name="connsiteX4" fmla="*/ 464011 w 833381"/>
                <a:gd name="connsiteY4" fmla="*/ 1514753 h 1526927"/>
                <a:gd name="connsiteX5" fmla="*/ 734563 w 833381"/>
                <a:gd name="connsiteY5" fmla="*/ 1526928 h 1526927"/>
                <a:gd name="connsiteX6" fmla="*/ 831792 w 833381"/>
                <a:gd name="connsiteY6" fmla="*/ 449454 h 1526927"/>
                <a:gd name="connsiteX7" fmla="*/ 734563 w 833381"/>
                <a:gd name="connsiteY7" fmla="*/ 0 h 152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3381" h="1526927">
                  <a:moveTo>
                    <a:pt x="21658" y="68822"/>
                  </a:moveTo>
                  <a:cubicBezTo>
                    <a:pt x="-43105" y="506270"/>
                    <a:pt x="58014" y="1523039"/>
                    <a:pt x="58014" y="1523039"/>
                  </a:cubicBezTo>
                  <a:lnTo>
                    <a:pt x="368641" y="1516275"/>
                  </a:lnTo>
                  <a:lnTo>
                    <a:pt x="458600" y="545331"/>
                  </a:lnTo>
                  <a:lnTo>
                    <a:pt x="464011" y="1514753"/>
                  </a:lnTo>
                  <a:lnTo>
                    <a:pt x="734563" y="1526928"/>
                  </a:lnTo>
                  <a:cubicBezTo>
                    <a:pt x="734563" y="1526928"/>
                    <a:pt x="848025" y="849195"/>
                    <a:pt x="831792" y="449454"/>
                  </a:cubicBezTo>
                  <a:cubicBezTo>
                    <a:pt x="815559" y="49714"/>
                    <a:pt x="734563" y="0"/>
                    <a:pt x="734563" y="0"/>
                  </a:cubicBezTo>
                  <a:close/>
                </a:path>
              </a:pathLst>
            </a:custGeom>
            <a:solidFill>
              <a:srgbClr val="231F20"/>
            </a:solidFill>
            <a:ln w="16907"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19206938-6C1B-4590-BBEF-37AACEB2E928}"/>
                </a:ext>
              </a:extLst>
            </p:cNvPr>
            <p:cNvSpPr/>
            <p:nvPr/>
          </p:nvSpPr>
          <p:spPr>
            <a:xfrm>
              <a:off x="1547329" y="2251153"/>
              <a:ext cx="906856" cy="758399"/>
            </a:xfrm>
            <a:custGeom>
              <a:avLst/>
              <a:gdLst>
                <a:gd name="connsiteX0" fmla="*/ 396021 w 906856"/>
                <a:gd name="connsiteY0" fmla="*/ 8 h 758399"/>
                <a:gd name="connsiteX1" fmla="*/ 97230 w 906856"/>
                <a:gd name="connsiteY1" fmla="*/ 124631 h 758399"/>
                <a:gd name="connsiteX2" fmla="*/ 0 w 906856"/>
                <a:gd name="connsiteY2" fmla="*/ 322980 h 758399"/>
                <a:gd name="connsiteX3" fmla="*/ 186005 w 906856"/>
                <a:gd name="connsiteY3" fmla="*/ 381656 h 758399"/>
                <a:gd name="connsiteX4" fmla="*/ 161655 w 906856"/>
                <a:gd name="connsiteY4" fmla="*/ 758400 h 758399"/>
                <a:gd name="connsiteX5" fmla="*/ 801679 w 906856"/>
                <a:gd name="connsiteY5" fmla="*/ 711898 h 758399"/>
                <a:gd name="connsiteX6" fmla="*/ 789505 w 906856"/>
                <a:gd name="connsiteY6" fmla="*/ 375737 h 758399"/>
                <a:gd name="connsiteX7" fmla="*/ 906857 w 906856"/>
                <a:gd name="connsiteY7" fmla="*/ 335155 h 758399"/>
                <a:gd name="connsiteX8" fmla="*/ 574754 w 906856"/>
                <a:gd name="connsiteY8" fmla="*/ 19285 h 758399"/>
                <a:gd name="connsiteX9" fmla="*/ 396021 w 906856"/>
                <a:gd name="connsiteY9" fmla="*/ 8 h 75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6856" h="758399">
                  <a:moveTo>
                    <a:pt x="396021" y="8"/>
                  </a:moveTo>
                  <a:cubicBezTo>
                    <a:pt x="396021" y="8"/>
                    <a:pt x="190401" y="-1006"/>
                    <a:pt x="97230" y="124631"/>
                  </a:cubicBezTo>
                  <a:cubicBezTo>
                    <a:pt x="4058" y="250269"/>
                    <a:pt x="0" y="322980"/>
                    <a:pt x="0" y="322980"/>
                  </a:cubicBezTo>
                  <a:lnTo>
                    <a:pt x="186005" y="381656"/>
                  </a:lnTo>
                  <a:lnTo>
                    <a:pt x="161655" y="758400"/>
                  </a:lnTo>
                  <a:lnTo>
                    <a:pt x="801679" y="711898"/>
                  </a:lnTo>
                  <a:lnTo>
                    <a:pt x="789505" y="375737"/>
                  </a:lnTo>
                  <a:lnTo>
                    <a:pt x="906857" y="335155"/>
                  </a:lnTo>
                  <a:cubicBezTo>
                    <a:pt x="906857" y="335155"/>
                    <a:pt x="842093" y="39577"/>
                    <a:pt x="574754" y="19285"/>
                  </a:cubicBezTo>
                  <a:cubicBezTo>
                    <a:pt x="307415" y="-1006"/>
                    <a:pt x="396021" y="8"/>
                    <a:pt x="396021" y="8"/>
                  </a:cubicBezTo>
                  <a:close/>
                </a:path>
              </a:pathLst>
            </a:custGeom>
            <a:solidFill>
              <a:schemeClr val="accent1"/>
            </a:solidFill>
            <a:ln w="16907"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1EA62A12-2435-4381-89B5-BC339CBD5DCE}"/>
                </a:ext>
              </a:extLst>
            </p:cNvPr>
            <p:cNvSpPr/>
            <p:nvPr/>
          </p:nvSpPr>
          <p:spPr>
            <a:xfrm>
              <a:off x="1930667" y="1861904"/>
              <a:ext cx="303955" cy="483388"/>
            </a:xfrm>
            <a:custGeom>
              <a:avLst/>
              <a:gdLst>
                <a:gd name="connsiteX0" fmla="*/ 202407 w 303955"/>
                <a:gd name="connsiteY0" fmla="*/ 302680 h 483388"/>
                <a:gd name="connsiteX1" fmla="*/ 195305 w 303955"/>
                <a:gd name="connsiteY1" fmla="*/ 431361 h 483388"/>
                <a:gd name="connsiteX2" fmla="*/ 101457 w 303955"/>
                <a:gd name="connsiteY2" fmla="*/ 478032 h 483388"/>
                <a:gd name="connsiteX3" fmla="*/ 0 w 303955"/>
                <a:gd name="connsiteY3" fmla="*/ 381140 h 483388"/>
                <a:gd name="connsiteX4" fmla="*/ 25195 w 303955"/>
                <a:gd name="connsiteY4" fmla="*/ 43965 h 483388"/>
                <a:gd name="connsiteX5" fmla="*/ 88944 w 303955"/>
                <a:gd name="connsiteY5" fmla="*/ 62396 h 483388"/>
                <a:gd name="connsiteX6" fmla="*/ 110081 w 303955"/>
                <a:gd name="connsiteY6" fmla="*/ 0 h 483388"/>
                <a:gd name="connsiteX7" fmla="*/ 130879 w 303955"/>
                <a:gd name="connsiteY7" fmla="*/ 62058 h 483388"/>
                <a:gd name="connsiteX8" fmla="*/ 184314 w 303955"/>
                <a:gd name="connsiteY8" fmla="*/ 66454 h 483388"/>
                <a:gd name="connsiteX9" fmla="*/ 196319 w 303955"/>
                <a:gd name="connsiteY9" fmla="*/ 7440 h 483388"/>
                <a:gd name="connsiteX10" fmla="*/ 214920 w 303955"/>
                <a:gd name="connsiteY10" fmla="*/ 66116 h 483388"/>
                <a:gd name="connsiteX11" fmla="*/ 295409 w 303955"/>
                <a:gd name="connsiteY11" fmla="*/ 73556 h 483388"/>
                <a:gd name="connsiteX12" fmla="*/ 274103 w 303955"/>
                <a:gd name="connsiteY12" fmla="*/ 259561 h 483388"/>
                <a:gd name="connsiteX13" fmla="*/ 202407 w 303955"/>
                <a:gd name="connsiteY13" fmla="*/ 302680 h 48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3955" h="483388">
                  <a:moveTo>
                    <a:pt x="202407" y="302680"/>
                  </a:moveTo>
                  <a:cubicBezTo>
                    <a:pt x="202407" y="302680"/>
                    <a:pt x="195305" y="431361"/>
                    <a:pt x="195305" y="431361"/>
                  </a:cubicBezTo>
                  <a:cubicBezTo>
                    <a:pt x="195305" y="431361"/>
                    <a:pt x="179410" y="503227"/>
                    <a:pt x="101457" y="478032"/>
                  </a:cubicBezTo>
                  <a:cubicBezTo>
                    <a:pt x="54804" y="462620"/>
                    <a:pt x="17535" y="427041"/>
                    <a:pt x="0" y="381140"/>
                  </a:cubicBezTo>
                  <a:cubicBezTo>
                    <a:pt x="0" y="381140"/>
                    <a:pt x="23166" y="66793"/>
                    <a:pt x="25195" y="43965"/>
                  </a:cubicBezTo>
                  <a:cubicBezTo>
                    <a:pt x="38046" y="50729"/>
                    <a:pt x="74740" y="67131"/>
                    <a:pt x="88944" y="62396"/>
                  </a:cubicBezTo>
                  <a:cubicBezTo>
                    <a:pt x="103148" y="57661"/>
                    <a:pt x="107714" y="14035"/>
                    <a:pt x="110081" y="0"/>
                  </a:cubicBezTo>
                  <a:cubicBezTo>
                    <a:pt x="121106" y="19084"/>
                    <a:pt x="128174" y="40187"/>
                    <a:pt x="130879" y="62058"/>
                  </a:cubicBezTo>
                  <a:lnTo>
                    <a:pt x="184314" y="66454"/>
                  </a:lnTo>
                  <a:cubicBezTo>
                    <a:pt x="192261" y="47795"/>
                    <a:pt x="196336" y="27720"/>
                    <a:pt x="196319" y="7440"/>
                  </a:cubicBezTo>
                  <a:cubicBezTo>
                    <a:pt x="206938" y="25310"/>
                    <a:pt x="213313" y="45388"/>
                    <a:pt x="214920" y="66116"/>
                  </a:cubicBezTo>
                  <a:cubicBezTo>
                    <a:pt x="229969" y="66962"/>
                    <a:pt x="286616" y="60874"/>
                    <a:pt x="295409" y="73556"/>
                  </a:cubicBezTo>
                  <a:cubicBezTo>
                    <a:pt x="308091" y="92495"/>
                    <a:pt x="310797" y="217625"/>
                    <a:pt x="274103" y="259561"/>
                  </a:cubicBezTo>
                  <a:cubicBezTo>
                    <a:pt x="237409" y="301496"/>
                    <a:pt x="202407" y="302680"/>
                    <a:pt x="202407" y="302680"/>
                  </a:cubicBezTo>
                  <a:close/>
                </a:path>
              </a:pathLst>
            </a:custGeom>
            <a:solidFill>
              <a:srgbClr val="FFFFFF"/>
            </a:solidFill>
            <a:ln w="16907"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D9C2F63D-4426-4950-9FEC-43C3C19C249F}"/>
                </a:ext>
              </a:extLst>
            </p:cNvPr>
            <p:cNvSpPr/>
            <p:nvPr/>
          </p:nvSpPr>
          <p:spPr>
            <a:xfrm>
              <a:off x="1923206" y="1854055"/>
              <a:ext cx="319440" cy="498927"/>
            </a:xfrm>
            <a:custGeom>
              <a:avLst/>
              <a:gdLst>
                <a:gd name="connsiteX0" fmla="*/ 139863 w 319440"/>
                <a:gd name="connsiteY0" fmla="*/ 498901 h 498927"/>
                <a:gd name="connsiteX1" fmla="*/ 106044 w 319440"/>
                <a:gd name="connsiteY1" fmla="*/ 493152 h 498927"/>
                <a:gd name="connsiteX2" fmla="*/ 190 w 319440"/>
                <a:gd name="connsiteY2" fmla="*/ 391695 h 498927"/>
                <a:gd name="connsiteX3" fmla="*/ 190 w 319440"/>
                <a:gd name="connsiteY3" fmla="*/ 388652 h 498927"/>
                <a:gd name="connsiteX4" fmla="*/ 25385 w 319440"/>
                <a:gd name="connsiteY4" fmla="*/ 51476 h 498927"/>
                <a:gd name="connsiteX5" fmla="*/ 29444 w 319440"/>
                <a:gd name="connsiteY5" fmla="*/ 45389 h 498927"/>
                <a:gd name="connsiteX6" fmla="*/ 36715 w 319440"/>
                <a:gd name="connsiteY6" fmla="*/ 45389 h 498927"/>
                <a:gd name="connsiteX7" fmla="*/ 94207 w 319440"/>
                <a:gd name="connsiteY7" fmla="*/ 63144 h 498927"/>
                <a:gd name="connsiteX8" fmla="*/ 109256 w 319440"/>
                <a:gd name="connsiteY8" fmla="*/ 12415 h 498927"/>
                <a:gd name="connsiteX9" fmla="*/ 110271 w 319440"/>
                <a:gd name="connsiteY9" fmla="*/ 6497 h 498927"/>
                <a:gd name="connsiteX10" fmla="*/ 118912 w 319440"/>
                <a:gd name="connsiteY10" fmla="*/ 83 h 498927"/>
                <a:gd name="connsiteX11" fmla="*/ 124475 w 319440"/>
                <a:gd name="connsiteY11" fmla="*/ 3960 h 498927"/>
                <a:gd name="connsiteX12" fmla="*/ 145443 w 319440"/>
                <a:gd name="connsiteY12" fmla="*/ 62805 h 498927"/>
                <a:gd name="connsiteX13" fmla="*/ 187040 w 319440"/>
                <a:gd name="connsiteY13" fmla="*/ 66187 h 498927"/>
                <a:gd name="connsiteX14" fmla="*/ 196340 w 319440"/>
                <a:gd name="connsiteY14" fmla="*/ 15459 h 498927"/>
                <a:gd name="connsiteX15" fmla="*/ 201920 w 319440"/>
                <a:gd name="connsiteY15" fmla="*/ 7850 h 498927"/>
                <a:gd name="connsiteX16" fmla="*/ 210713 w 319440"/>
                <a:gd name="connsiteY16" fmla="*/ 11401 h 498927"/>
                <a:gd name="connsiteX17" fmla="*/ 229652 w 319440"/>
                <a:gd name="connsiteY17" fmla="*/ 66356 h 498927"/>
                <a:gd name="connsiteX18" fmla="*/ 239967 w 319440"/>
                <a:gd name="connsiteY18" fmla="*/ 66356 h 498927"/>
                <a:gd name="connsiteX19" fmla="*/ 309465 w 319440"/>
                <a:gd name="connsiteY19" fmla="*/ 77517 h 498927"/>
                <a:gd name="connsiteX20" fmla="*/ 287652 w 319440"/>
                <a:gd name="connsiteY20" fmla="*/ 272821 h 498927"/>
                <a:gd name="connsiteX21" fmla="*/ 217139 w 319440"/>
                <a:gd name="connsiteY21" fmla="*/ 317632 h 498927"/>
                <a:gd name="connsiteX22" fmla="*/ 210375 w 319440"/>
                <a:gd name="connsiteY22" fmla="*/ 439887 h 498927"/>
                <a:gd name="connsiteX23" fmla="*/ 174527 w 319440"/>
                <a:gd name="connsiteY23" fmla="*/ 490616 h 498927"/>
                <a:gd name="connsiteX24" fmla="*/ 139863 w 319440"/>
                <a:gd name="connsiteY24" fmla="*/ 498901 h 498927"/>
                <a:gd name="connsiteX25" fmla="*/ 15916 w 319440"/>
                <a:gd name="connsiteY25" fmla="*/ 387806 h 498927"/>
                <a:gd name="connsiteX26" fmla="*/ 111286 w 319440"/>
                <a:gd name="connsiteY26" fmla="*/ 478610 h 498927"/>
                <a:gd name="connsiteX27" fmla="*/ 166918 w 319440"/>
                <a:gd name="connsiteY27" fmla="*/ 476750 h 498927"/>
                <a:gd name="connsiteX28" fmla="*/ 195157 w 319440"/>
                <a:gd name="connsiteY28" fmla="*/ 437520 h 498927"/>
                <a:gd name="connsiteX29" fmla="*/ 202259 w 319440"/>
                <a:gd name="connsiteY29" fmla="*/ 310191 h 498927"/>
                <a:gd name="connsiteX30" fmla="*/ 209699 w 319440"/>
                <a:gd name="connsiteY30" fmla="*/ 302751 h 498927"/>
                <a:gd name="connsiteX31" fmla="*/ 276322 w 319440"/>
                <a:gd name="connsiteY31" fmla="*/ 262338 h 498927"/>
                <a:gd name="connsiteX32" fmla="*/ 296952 w 319440"/>
                <a:gd name="connsiteY32" fmla="*/ 85802 h 498927"/>
                <a:gd name="connsiteX33" fmla="*/ 240643 w 319440"/>
                <a:gd name="connsiteY33" fmla="*/ 81406 h 498927"/>
                <a:gd name="connsiteX34" fmla="*/ 222381 w 319440"/>
                <a:gd name="connsiteY34" fmla="*/ 81406 h 498927"/>
                <a:gd name="connsiteX35" fmla="*/ 214941 w 319440"/>
                <a:gd name="connsiteY35" fmla="*/ 74980 h 498927"/>
                <a:gd name="connsiteX36" fmla="*/ 208853 w 319440"/>
                <a:gd name="connsiteY36" fmla="*/ 45389 h 498927"/>
                <a:gd name="connsiteX37" fmla="*/ 199046 w 319440"/>
                <a:gd name="connsiteY37" fmla="*/ 77855 h 498927"/>
                <a:gd name="connsiteX38" fmla="*/ 191268 w 319440"/>
                <a:gd name="connsiteY38" fmla="*/ 82590 h 498927"/>
                <a:gd name="connsiteX39" fmla="*/ 137834 w 319440"/>
                <a:gd name="connsiteY39" fmla="*/ 78193 h 498927"/>
                <a:gd name="connsiteX40" fmla="*/ 130901 w 319440"/>
                <a:gd name="connsiteY40" fmla="*/ 71429 h 498927"/>
                <a:gd name="connsiteX41" fmla="*/ 121262 w 319440"/>
                <a:gd name="connsiteY41" fmla="*/ 33552 h 498927"/>
                <a:gd name="connsiteX42" fmla="*/ 99111 w 319440"/>
                <a:gd name="connsiteY42" fmla="*/ 78024 h 498927"/>
                <a:gd name="connsiteX43" fmla="*/ 39589 w 319440"/>
                <a:gd name="connsiteY43" fmla="*/ 64327 h 498927"/>
                <a:gd name="connsiteX44" fmla="*/ 15916 w 319440"/>
                <a:gd name="connsiteY44" fmla="*/ 387806 h 49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9440" h="498927">
                  <a:moveTo>
                    <a:pt x="139863" y="498901"/>
                  </a:moveTo>
                  <a:cubicBezTo>
                    <a:pt x="128347" y="498815"/>
                    <a:pt x="116933" y="496874"/>
                    <a:pt x="106044" y="493152"/>
                  </a:cubicBezTo>
                  <a:cubicBezTo>
                    <a:pt x="57175" y="477185"/>
                    <a:pt x="18216" y="439848"/>
                    <a:pt x="190" y="391695"/>
                  </a:cubicBezTo>
                  <a:cubicBezTo>
                    <a:pt x="-63" y="390696"/>
                    <a:pt x="-63" y="389651"/>
                    <a:pt x="190" y="388652"/>
                  </a:cubicBezTo>
                  <a:cubicBezTo>
                    <a:pt x="190" y="375800"/>
                    <a:pt x="23356" y="74135"/>
                    <a:pt x="25385" y="51476"/>
                  </a:cubicBezTo>
                  <a:cubicBezTo>
                    <a:pt x="25571" y="48875"/>
                    <a:pt x="27110" y="46567"/>
                    <a:pt x="29444" y="45389"/>
                  </a:cubicBezTo>
                  <a:cubicBezTo>
                    <a:pt x="31726" y="44215"/>
                    <a:pt x="34432" y="44215"/>
                    <a:pt x="36715" y="45389"/>
                  </a:cubicBezTo>
                  <a:cubicBezTo>
                    <a:pt x="53624" y="54689"/>
                    <a:pt x="84738" y="66187"/>
                    <a:pt x="94207" y="63144"/>
                  </a:cubicBezTo>
                  <a:cubicBezTo>
                    <a:pt x="97082" y="62129"/>
                    <a:pt x="102831" y="54351"/>
                    <a:pt x="109256" y="12415"/>
                  </a:cubicBezTo>
                  <a:lnTo>
                    <a:pt x="110271" y="6497"/>
                  </a:lnTo>
                  <a:cubicBezTo>
                    <a:pt x="110880" y="2339"/>
                    <a:pt x="114752" y="-532"/>
                    <a:pt x="118912" y="83"/>
                  </a:cubicBezTo>
                  <a:cubicBezTo>
                    <a:pt x="121279" y="433"/>
                    <a:pt x="123325" y="1867"/>
                    <a:pt x="124475" y="3960"/>
                  </a:cubicBezTo>
                  <a:cubicBezTo>
                    <a:pt x="134976" y="22136"/>
                    <a:pt x="142095" y="42078"/>
                    <a:pt x="145443" y="62805"/>
                  </a:cubicBezTo>
                  <a:lnTo>
                    <a:pt x="187040" y="66187"/>
                  </a:lnTo>
                  <a:cubicBezTo>
                    <a:pt x="193229" y="49993"/>
                    <a:pt x="196391" y="32796"/>
                    <a:pt x="196340" y="15459"/>
                  </a:cubicBezTo>
                  <a:cubicBezTo>
                    <a:pt x="196273" y="11955"/>
                    <a:pt x="198556" y="8839"/>
                    <a:pt x="201920" y="7850"/>
                  </a:cubicBezTo>
                  <a:cubicBezTo>
                    <a:pt x="205319" y="6964"/>
                    <a:pt x="208887" y="8406"/>
                    <a:pt x="210713" y="11401"/>
                  </a:cubicBezTo>
                  <a:cubicBezTo>
                    <a:pt x="220775" y="28205"/>
                    <a:pt x="227217" y="46921"/>
                    <a:pt x="229652" y="66356"/>
                  </a:cubicBezTo>
                  <a:lnTo>
                    <a:pt x="239967" y="66356"/>
                  </a:lnTo>
                  <a:cubicBezTo>
                    <a:pt x="273786" y="65173"/>
                    <a:pt x="301348" y="65342"/>
                    <a:pt x="309465" y="77517"/>
                  </a:cubicBezTo>
                  <a:cubicBezTo>
                    <a:pt x="324514" y="99668"/>
                    <a:pt x="326374" y="228688"/>
                    <a:pt x="287652" y="272821"/>
                  </a:cubicBezTo>
                  <a:cubicBezTo>
                    <a:pt x="269880" y="295284"/>
                    <a:pt x="245023" y="311076"/>
                    <a:pt x="217139" y="317632"/>
                  </a:cubicBezTo>
                  <a:cubicBezTo>
                    <a:pt x="217139" y="328792"/>
                    <a:pt x="214772" y="358891"/>
                    <a:pt x="210375" y="439887"/>
                  </a:cubicBezTo>
                  <a:cubicBezTo>
                    <a:pt x="205556" y="460850"/>
                    <a:pt x="192671" y="479073"/>
                    <a:pt x="174527" y="490616"/>
                  </a:cubicBezTo>
                  <a:cubicBezTo>
                    <a:pt x="163908" y="496374"/>
                    <a:pt x="151953" y="499231"/>
                    <a:pt x="139863" y="498901"/>
                  </a:cubicBezTo>
                  <a:close/>
                  <a:moveTo>
                    <a:pt x="15916" y="387806"/>
                  </a:moveTo>
                  <a:cubicBezTo>
                    <a:pt x="32809" y="430621"/>
                    <a:pt x="67693" y="463831"/>
                    <a:pt x="111286" y="478610"/>
                  </a:cubicBezTo>
                  <a:cubicBezTo>
                    <a:pt x="129244" y="486003"/>
                    <a:pt x="149501" y="485325"/>
                    <a:pt x="166918" y="476750"/>
                  </a:cubicBezTo>
                  <a:cubicBezTo>
                    <a:pt x="180987" y="467744"/>
                    <a:pt x="191082" y="453714"/>
                    <a:pt x="195157" y="437520"/>
                  </a:cubicBezTo>
                  <a:cubicBezTo>
                    <a:pt x="195157" y="437520"/>
                    <a:pt x="202090" y="312221"/>
                    <a:pt x="202259" y="310191"/>
                  </a:cubicBezTo>
                  <a:cubicBezTo>
                    <a:pt x="202428" y="306155"/>
                    <a:pt x="205658" y="302924"/>
                    <a:pt x="209699" y="302751"/>
                  </a:cubicBezTo>
                  <a:cubicBezTo>
                    <a:pt x="236264" y="298291"/>
                    <a:pt x="260089" y="283830"/>
                    <a:pt x="276322" y="262338"/>
                  </a:cubicBezTo>
                  <a:cubicBezTo>
                    <a:pt x="310141" y="222938"/>
                    <a:pt x="306929" y="100683"/>
                    <a:pt x="296952" y="85802"/>
                  </a:cubicBezTo>
                  <a:cubicBezTo>
                    <a:pt x="292048" y="79715"/>
                    <a:pt x="253325" y="81068"/>
                    <a:pt x="240643" y="81406"/>
                  </a:cubicBezTo>
                  <a:cubicBezTo>
                    <a:pt x="232865" y="81406"/>
                    <a:pt x="226270" y="81406"/>
                    <a:pt x="222381" y="81406"/>
                  </a:cubicBezTo>
                  <a:cubicBezTo>
                    <a:pt x="218644" y="81441"/>
                    <a:pt x="215448" y="78689"/>
                    <a:pt x="214941" y="74980"/>
                  </a:cubicBezTo>
                  <a:cubicBezTo>
                    <a:pt x="214095" y="64911"/>
                    <a:pt x="212049" y="54978"/>
                    <a:pt x="208853" y="45389"/>
                  </a:cubicBezTo>
                  <a:cubicBezTo>
                    <a:pt x="206791" y="56540"/>
                    <a:pt x="203510" y="67428"/>
                    <a:pt x="199046" y="77855"/>
                  </a:cubicBezTo>
                  <a:cubicBezTo>
                    <a:pt x="197710" y="80909"/>
                    <a:pt x="194599" y="82801"/>
                    <a:pt x="191268" y="82590"/>
                  </a:cubicBezTo>
                  <a:lnTo>
                    <a:pt x="137834" y="78193"/>
                  </a:lnTo>
                  <a:cubicBezTo>
                    <a:pt x="134249" y="77770"/>
                    <a:pt x="131408" y="74994"/>
                    <a:pt x="130901" y="71429"/>
                  </a:cubicBezTo>
                  <a:cubicBezTo>
                    <a:pt x="129210" y="58465"/>
                    <a:pt x="125980" y="45749"/>
                    <a:pt x="121262" y="33552"/>
                  </a:cubicBezTo>
                  <a:cubicBezTo>
                    <a:pt x="117035" y="55365"/>
                    <a:pt x="110948" y="73797"/>
                    <a:pt x="99111" y="78024"/>
                  </a:cubicBezTo>
                  <a:cubicBezTo>
                    <a:pt x="84230" y="83097"/>
                    <a:pt x="55146" y="71429"/>
                    <a:pt x="39589" y="64327"/>
                  </a:cubicBezTo>
                  <a:cubicBezTo>
                    <a:pt x="35362" y="121989"/>
                    <a:pt x="17438" y="365486"/>
                    <a:pt x="15916" y="387806"/>
                  </a:cubicBezTo>
                  <a:close/>
                </a:path>
              </a:pathLst>
            </a:custGeom>
            <a:solidFill>
              <a:srgbClr val="231F20"/>
            </a:solidFill>
            <a:ln w="16907"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03B69025-C9FF-4521-9598-AAD2DB408FB8}"/>
                </a:ext>
              </a:extLst>
            </p:cNvPr>
            <p:cNvSpPr/>
            <p:nvPr/>
          </p:nvSpPr>
          <p:spPr>
            <a:xfrm>
              <a:off x="1887224" y="1954737"/>
              <a:ext cx="81828" cy="98060"/>
            </a:xfrm>
            <a:custGeom>
              <a:avLst/>
              <a:gdLst>
                <a:gd name="connsiteX0" fmla="*/ 81828 w 81828"/>
                <a:gd name="connsiteY0" fmla="*/ 42950 h 98060"/>
                <a:gd name="connsiteX1" fmla="*/ 68470 w 81828"/>
                <a:gd name="connsiteY1" fmla="*/ 17755 h 98060"/>
                <a:gd name="connsiteX2" fmla="*/ 45135 w 81828"/>
                <a:gd name="connsiteY2" fmla="*/ 3720 h 98060"/>
                <a:gd name="connsiteX3" fmla="*/ 30762 w 81828"/>
                <a:gd name="connsiteY3" fmla="*/ 0 h 98060"/>
                <a:gd name="connsiteX4" fmla="*/ 20616 w 81828"/>
                <a:gd name="connsiteY4" fmla="*/ 2875 h 98060"/>
                <a:gd name="connsiteX5" fmla="*/ 2692 w 81828"/>
                <a:gd name="connsiteY5" fmla="*/ 19784 h 98060"/>
                <a:gd name="connsiteX6" fmla="*/ 325 w 81828"/>
                <a:gd name="connsiteY6" fmla="*/ 39399 h 98060"/>
                <a:gd name="connsiteX7" fmla="*/ 4045 w 81828"/>
                <a:gd name="connsiteY7" fmla="*/ 60874 h 98060"/>
                <a:gd name="connsiteX8" fmla="*/ 32284 w 81828"/>
                <a:gd name="connsiteY8" fmla="*/ 92664 h 98060"/>
                <a:gd name="connsiteX9" fmla="*/ 74557 w 81828"/>
                <a:gd name="connsiteY9" fmla="*/ 95031 h 98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28" h="98060">
                  <a:moveTo>
                    <a:pt x="81828" y="42950"/>
                  </a:moveTo>
                  <a:cubicBezTo>
                    <a:pt x="80205" y="33334"/>
                    <a:pt x="75521" y="24497"/>
                    <a:pt x="68470" y="17755"/>
                  </a:cubicBezTo>
                  <a:cubicBezTo>
                    <a:pt x="61503" y="11847"/>
                    <a:pt x="53623" y="7107"/>
                    <a:pt x="45135" y="3720"/>
                  </a:cubicBezTo>
                  <a:cubicBezTo>
                    <a:pt x="40671" y="1431"/>
                    <a:pt x="35767" y="161"/>
                    <a:pt x="30762" y="0"/>
                  </a:cubicBezTo>
                  <a:cubicBezTo>
                    <a:pt x="27228" y="279"/>
                    <a:pt x="23778" y="1256"/>
                    <a:pt x="20616" y="2875"/>
                  </a:cubicBezTo>
                  <a:cubicBezTo>
                    <a:pt x="12719" y="6057"/>
                    <a:pt x="6328" y="12094"/>
                    <a:pt x="2692" y="19784"/>
                  </a:cubicBezTo>
                  <a:cubicBezTo>
                    <a:pt x="291" y="26027"/>
                    <a:pt x="-521" y="32766"/>
                    <a:pt x="325" y="39399"/>
                  </a:cubicBezTo>
                  <a:cubicBezTo>
                    <a:pt x="545" y="46697"/>
                    <a:pt x="1796" y="53928"/>
                    <a:pt x="4045" y="60874"/>
                  </a:cubicBezTo>
                  <a:cubicBezTo>
                    <a:pt x="8881" y="74792"/>
                    <a:pt x="19027" y="86225"/>
                    <a:pt x="32284" y="92664"/>
                  </a:cubicBezTo>
                  <a:cubicBezTo>
                    <a:pt x="45524" y="98922"/>
                    <a:pt x="60692" y="99771"/>
                    <a:pt x="74557" y="95031"/>
                  </a:cubicBezTo>
                </a:path>
              </a:pathLst>
            </a:custGeom>
            <a:solidFill>
              <a:srgbClr val="FFFFFF"/>
            </a:solidFill>
            <a:ln w="16907"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737EC560-E3AB-4422-9CD1-5E40298E2532}"/>
                </a:ext>
              </a:extLst>
            </p:cNvPr>
            <p:cNvSpPr/>
            <p:nvPr/>
          </p:nvSpPr>
          <p:spPr>
            <a:xfrm>
              <a:off x="1880144" y="1947927"/>
              <a:ext cx="95399" cy="110808"/>
            </a:xfrm>
            <a:custGeom>
              <a:avLst/>
              <a:gdLst>
                <a:gd name="connsiteX0" fmla="*/ 63205 w 95399"/>
                <a:gd name="connsiteY0" fmla="*/ 110804 h 110808"/>
                <a:gd name="connsiteX1" fmla="*/ 4360 w 95399"/>
                <a:gd name="connsiteY1" fmla="*/ 69206 h 110808"/>
                <a:gd name="connsiteX2" fmla="*/ 302 w 95399"/>
                <a:gd name="connsiteY2" fmla="*/ 45871 h 110808"/>
                <a:gd name="connsiteX3" fmla="*/ 3346 w 95399"/>
                <a:gd name="connsiteY3" fmla="*/ 23043 h 110808"/>
                <a:gd name="connsiteX4" fmla="*/ 24483 w 95399"/>
                <a:gd name="connsiteY4" fmla="*/ 3597 h 110808"/>
                <a:gd name="connsiteX5" fmla="*/ 54582 w 95399"/>
                <a:gd name="connsiteY5" fmla="*/ 4443 h 110808"/>
                <a:gd name="connsiteX6" fmla="*/ 79777 w 95399"/>
                <a:gd name="connsiteY6" fmla="*/ 19661 h 110808"/>
                <a:gd name="connsiteX7" fmla="*/ 95333 w 95399"/>
                <a:gd name="connsiteY7" fmla="*/ 48746 h 110808"/>
                <a:gd name="connsiteX8" fmla="*/ 89753 w 95399"/>
                <a:gd name="connsiteY8" fmla="*/ 56524 h 110808"/>
                <a:gd name="connsiteX9" fmla="*/ 81975 w 95399"/>
                <a:gd name="connsiteY9" fmla="*/ 50954 h 110808"/>
                <a:gd name="connsiteX10" fmla="*/ 81975 w 95399"/>
                <a:gd name="connsiteY10" fmla="*/ 50944 h 110808"/>
                <a:gd name="connsiteX11" fmla="*/ 70477 w 95399"/>
                <a:gd name="connsiteY11" fmla="*/ 29469 h 110808"/>
                <a:gd name="connsiteX12" fmla="*/ 49170 w 95399"/>
                <a:gd name="connsiteY12" fmla="*/ 16618 h 110808"/>
                <a:gd name="connsiteX13" fmla="*/ 37841 w 95399"/>
                <a:gd name="connsiteY13" fmla="*/ 13574 h 110808"/>
                <a:gd name="connsiteX14" fmla="*/ 30232 w 95399"/>
                <a:gd name="connsiteY14" fmla="*/ 15772 h 110808"/>
                <a:gd name="connsiteX15" fmla="*/ 15521 w 95399"/>
                <a:gd name="connsiteY15" fmla="*/ 28623 h 110808"/>
                <a:gd name="connsiteX16" fmla="*/ 13661 w 95399"/>
                <a:gd name="connsiteY16" fmla="*/ 45533 h 110808"/>
                <a:gd name="connsiteX17" fmla="*/ 17212 w 95399"/>
                <a:gd name="connsiteY17" fmla="*/ 65148 h 110808"/>
                <a:gd name="connsiteX18" fmla="*/ 78153 w 95399"/>
                <a:gd name="connsiteY18" fmla="*/ 95120 h 110808"/>
                <a:gd name="connsiteX19" fmla="*/ 78762 w 95399"/>
                <a:gd name="connsiteY19" fmla="*/ 94909 h 110808"/>
                <a:gd name="connsiteX20" fmla="*/ 87386 w 95399"/>
                <a:gd name="connsiteY20" fmla="*/ 98967 h 110808"/>
                <a:gd name="connsiteX21" fmla="*/ 83598 w 95399"/>
                <a:gd name="connsiteY21" fmla="*/ 107491 h 110808"/>
                <a:gd name="connsiteX22" fmla="*/ 83328 w 95399"/>
                <a:gd name="connsiteY22" fmla="*/ 107591 h 110808"/>
                <a:gd name="connsiteX23" fmla="*/ 63205 w 95399"/>
                <a:gd name="connsiteY23" fmla="*/ 110804 h 110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5399" h="110808">
                  <a:moveTo>
                    <a:pt x="63205" y="110804"/>
                  </a:moveTo>
                  <a:cubicBezTo>
                    <a:pt x="36658" y="111123"/>
                    <a:pt x="12916" y="94339"/>
                    <a:pt x="4360" y="69206"/>
                  </a:cubicBezTo>
                  <a:cubicBezTo>
                    <a:pt x="1959" y="61648"/>
                    <a:pt x="589" y="53797"/>
                    <a:pt x="302" y="45871"/>
                  </a:cubicBezTo>
                  <a:cubicBezTo>
                    <a:pt x="-577" y="38127"/>
                    <a:pt x="471" y="30287"/>
                    <a:pt x="3346" y="23043"/>
                  </a:cubicBezTo>
                  <a:cubicBezTo>
                    <a:pt x="7844" y="14249"/>
                    <a:pt x="15351" y="7351"/>
                    <a:pt x="24483" y="3597"/>
                  </a:cubicBezTo>
                  <a:cubicBezTo>
                    <a:pt x="33952" y="-1486"/>
                    <a:pt x="45417" y="-1163"/>
                    <a:pt x="54582" y="4443"/>
                  </a:cubicBezTo>
                  <a:cubicBezTo>
                    <a:pt x="63797" y="8004"/>
                    <a:pt x="72336" y="13155"/>
                    <a:pt x="79777" y="19661"/>
                  </a:cubicBezTo>
                  <a:cubicBezTo>
                    <a:pt x="87995" y="27399"/>
                    <a:pt x="93456" y="37614"/>
                    <a:pt x="95333" y="48746"/>
                  </a:cubicBezTo>
                  <a:cubicBezTo>
                    <a:pt x="95841" y="52413"/>
                    <a:pt x="93389" y="55838"/>
                    <a:pt x="89753" y="56524"/>
                  </a:cubicBezTo>
                  <a:cubicBezTo>
                    <a:pt x="86067" y="57133"/>
                    <a:pt x="82584" y="54640"/>
                    <a:pt x="81975" y="50954"/>
                  </a:cubicBezTo>
                  <a:cubicBezTo>
                    <a:pt x="81975" y="50951"/>
                    <a:pt x="81975" y="50947"/>
                    <a:pt x="81975" y="50944"/>
                  </a:cubicBezTo>
                  <a:cubicBezTo>
                    <a:pt x="80605" y="42714"/>
                    <a:pt x="76564" y="35166"/>
                    <a:pt x="70477" y="29469"/>
                  </a:cubicBezTo>
                  <a:cubicBezTo>
                    <a:pt x="64118" y="24060"/>
                    <a:pt x="56915" y="19719"/>
                    <a:pt x="49170" y="16618"/>
                  </a:cubicBezTo>
                  <a:cubicBezTo>
                    <a:pt x="45653" y="14825"/>
                    <a:pt x="41781" y="13789"/>
                    <a:pt x="37841" y="13574"/>
                  </a:cubicBezTo>
                  <a:cubicBezTo>
                    <a:pt x="35169" y="13694"/>
                    <a:pt x="32565" y="14447"/>
                    <a:pt x="30232" y="15772"/>
                  </a:cubicBezTo>
                  <a:cubicBezTo>
                    <a:pt x="23992" y="18233"/>
                    <a:pt x="18801" y="22771"/>
                    <a:pt x="15521" y="28623"/>
                  </a:cubicBezTo>
                  <a:cubicBezTo>
                    <a:pt x="13559" y="34029"/>
                    <a:pt x="12916" y="39829"/>
                    <a:pt x="13661" y="45533"/>
                  </a:cubicBezTo>
                  <a:cubicBezTo>
                    <a:pt x="13948" y="52202"/>
                    <a:pt x="15149" y="58800"/>
                    <a:pt x="17212" y="65148"/>
                  </a:cubicBezTo>
                  <a:cubicBezTo>
                    <a:pt x="25768" y="90254"/>
                    <a:pt x="53043" y="103673"/>
                    <a:pt x="78153" y="95120"/>
                  </a:cubicBezTo>
                  <a:cubicBezTo>
                    <a:pt x="78356" y="95051"/>
                    <a:pt x="78559" y="94980"/>
                    <a:pt x="78762" y="94909"/>
                  </a:cubicBezTo>
                  <a:cubicBezTo>
                    <a:pt x="82262" y="93757"/>
                    <a:pt x="86050" y="95539"/>
                    <a:pt x="87386" y="98967"/>
                  </a:cubicBezTo>
                  <a:cubicBezTo>
                    <a:pt x="88688" y="102366"/>
                    <a:pt x="86997" y="106182"/>
                    <a:pt x="83598" y="107491"/>
                  </a:cubicBezTo>
                  <a:cubicBezTo>
                    <a:pt x="83514" y="107527"/>
                    <a:pt x="83412" y="107560"/>
                    <a:pt x="83328" y="107591"/>
                  </a:cubicBezTo>
                  <a:cubicBezTo>
                    <a:pt x="76851" y="109772"/>
                    <a:pt x="70037" y="110858"/>
                    <a:pt x="63205" y="110804"/>
                  </a:cubicBezTo>
                  <a:close/>
                </a:path>
              </a:pathLst>
            </a:custGeom>
            <a:solidFill>
              <a:srgbClr val="231F20"/>
            </a:solidFill>
            <a:ln w="16907"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70D79160-30DF-48BE-BAD1-C827EEE22B69}"/>
                </a:ext>
              </a:extLst>
            </p:cNvPr>
            <p:cNvSpPr/>
            <p:nvPr/>
          </p:nvSpPr>
          <p:spPr>
            <a:xfrm>
              <a:off x="2015734" y="2119774"/>
              <a:ext cx="116832" cy="97388"/>
            </a:xfrm>
            <a:custGeom>
              <a:avLst/>
              <a:gdLst>
                <a:gd name="connsiteX0" fmla="*/ 112267 w 116832"/>
                <a:gd name="connsiteY0" fmla="*/ 95370 h 97388"/>
                <a:gd name="connsiteX1" fmla="*/ 26198 w 116832"/>
                <a:gd name="connsiteY1" fmla="*/ 71358 h 97388"/>
                <a:gd name="connsiteX2" fmla="*/ 326 w 116832"/>
                <a:gd name="connsiteY2" fmla="*/ 0 h 97388"/>
                <a:gd name="connsiteX3" fmla="*/ 116833 w 116832"/>
                <a:gd name="connsiteY3" fmla="*/ 47347 h 97388"/>
              </a:gdLst>
              <a:ahLst/>
              <a:cxnLst>
                <a:cxn ang="0">
                  <a:pos x="connsiteX0" y="connsiteY0"/>
                </a:cxn>
                <a:cxn ang="0">
                  <a:pos x="connsiteX1" y="connsiteY1"/>
                </a:cxn>
                <a:cxn ang="0">
                  <a:pos x="connsiteX2" y="connsiteY2"/>
                </a:cxn>
                <a:cxn ang="0">
                  <a:pos x="connsiteX3" y="connsiteY3"/>
                </a:cxn>
              </a:cxnLst>
              <a:rect l="l" t="t" r="r" b="b"/>
              <a:pathLst>
                <a:path w="116832" h="97388">
                  <a:moveTo>
                    <a:pt x="112267" y="95370"/>
                  </a:moveTo>
                  <a:cubicBezTo>
                    <a:pt x="112267" y="95370"/>
                    <a:pt x="58664" y="107714"/>
                    <a:pt x="26198" y="71358"/>
                  </a:cubicBezTo>
                  <a:cubicBezTo>
                    <a:pt x="7530" y="52516"/>
                    <a:pt x="-1922" y="26428"/>
                    <a:pt x="326" y="0"/>
                  </a:cubicBezTo>
                  <a:cubicBezTo>
                    <a:pt x="326" y="0"/>
                    <a:pt x="64075" y="53941"/>
                    <a:pt x="116833" y="47347"/>
                  </a:cubicBezTo>
                  <a:close/>
                </a:path>
              </a:pathLst>
            </a:custGeom>
            <a:solidFill>
              <a:srgbClr val="231F20"/>
            </a:solidFill>
            <a:ln w="16907"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1288C162-E1D4-41A5-9090-18172C56A73C}"/>
                </a:ext>
              </a:extLst>
            </p:cNvPr>
            <p:cNvSpPr/>
            <p:nvPr/>
          </p:nvSpPr>
          <p:spPr>
            <a:xfrm>
              <a:off x="2008556" y="2112324"/>
              <a:ext cx="131820" cy="112531"/>
            </a:xfrm>
            <a:custGeom>
              <a:avLst/>
              <a:gdLst>
                <a:gd name="connsiteX0" fmla="*/ 97970 w 131820"/>
                <a:gd name="connsiteY0" fmla="*/ 112458 h 112531"/>
                <a:gd name="connsiteX1" fmla="*/ 28134 w 131820"/>
                <a:gd name="connsiteY1" fmla="*/ 83881 h 112531"/>
                <a:gd name="connsiteX2" fmla="*/ 402 w 131820"/>
                <a:gd name="connsiteY2" fmla="*/ 6097 h 112531"/>
                <a:gd name="connsiteX3" fmla="*/ 5306 w 131820"/>
                <a:gd name="connsiteY3" fmla="*/ 517 h 112531"/>
                <a:gd name="connsiteX4" fmla="*/ 12577 w 131820"/>
                <a:gd name="connsiteY4" fmla="*/ 1701 h 112531"/>
                <a:gd name="connsiteX5" fmla="*/ 123503 w 131820"/>
                <a:gd name="connsiteY5" fmla="*/ 47356 h 112531"/>
                <a:gd name="connsiteX6" fmla="*/ 129591 w 131820"/>
                <a:gd name="connsiteY6" fmla="*/ 49385 h 112531"/>
                <a:gd name="connsiteX7" fmla="*/ 131789 w 131820"/>
                <a:gd name="connsiteY7" fmla="*/ 55473 h 112531"/>
                <a:gd name="connsiteX8" fmla="*/ 126885 w 131820"/>
                <a:gd name="connsiteY8" fmla="*/ 104172 h 112531"/>
                <a:gd name="connsiteX9" fmla="*/ 121136 w 131820"/>
                <a:gd name="connsiteY9" fmla="*/ 110598 h 112531"/>
                <a:gd name="connsiteX10" fmla="*/ 97970 w 131820"/>
                <a:gd name="connsiteY10" fmla="*/ 112458 h 112531"/>
                <a:gd name="connsiteX11" fmla="*/ 119445 w 131820"/>
                <a:gd name="connsiteY11" fmla="*/ 102819 h 112531"/>
                <a:gd name="connsiteX12" fmla="*/ 119445 w 131820"/>
                <a:gd name="connsiteY12" fmla="*/ 102819 h 112531"/>
                <a:gd name="connsiteX13" fmla="*/ 14776 w 131820"/>
                <a:gd name="connsiteY13" fmla="*/ 22499 h 112531"/>
                <a:gd name="connsiteX14" fmla="*/ 38956 w 131820"/>
                <a:gd name="connsiteY14" fmla="*/ 73228 h 112531"/>
                <a:gd name="connsiteX15" fmla="*/ 112681 w 131820"/>
                <a:gd name="connsiteY15" fmla="*/ 96563 h 112531"/>
                <a:gd name="connsiteX16" fmla="*/ 115894 w 131820"/>
                <a:gd name="connsiteY16" fmla="*/ 62744 h 112531"/>
                <a:gd name="connsiteX17" fmla="*/ 14776 w 131820"/>
                <a:gd name="connsiteY17" fmla="*/ 22499 h 112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1820" h="112531">
                  <a:moveTo>
                    <a:pt x="97970" y="112458"/>
                  </a:moveTo>
                  <a:cubicBezTo>
                    <a:pt x="71693" y="113291"/>
                    <a:pt x="46295" y="102901"/>
                    <a:pt x="28134" y="83881"/>
                  </a:cubicBezTo>
                  <a:cubicBezTo>
                    <a:pt x="7927" y="63273"/>
                    <a:pt x="-2202" y="34836"/>
                    <a:pt x="402" y="6097"/>
                  </a:cubicBezTo>
                  <a:cubicBezTo>
                    <a:pt x="927" y="3496"/>
                    <a:pt x="2787" y="1369"/>
                    <a:pt x="5306" y="517"/>
                  </a:cubicBezTo>
                  <a:cubicBezTo>
                    <a:pt x="7758" y="-474"/>
                    <a:pt x="10565" y="-19"/>
                    <a:pt x="12577" y="1701"/>
                  </a:cubicBezTo>
                  <a:cubicBezTo>
                    <a:pt x="12577" y="1701"/>
                    <a:pt x="74635" y="53275"/>
                    <a:pt x="123503" y="47356"/>
                  </a:cubicBezTo>
                  <a:cubicBezTo>
                    <a:pt x="125719" y="47168"/>
                    <a:pt x="127934" y="47901"/>
                    <a:pt x="129591" y="49385"/>
                  </a:cubicBezTo>
                  <a:cubicBezTo>
                    <a:pt x="131197" y="50987"/>
                    <a:pt x="131992" y="53217"/>
                    <a:pt x="131789" y="55473"/>
                  </a:cubicBezTo>
                  <a:lnTo>
                    <a:pt x="126885" y="104172"/>
                  </a:lnTo>
                  <a:cubicBezTo>
                    <a:pt x="126632" y="107365"/>
                    <a:pt x="124281" y="109997"/>
                    <a:pt x="121136" y="110598"/>
                  </a:cubicBezTo>
                  <a:cubicBezTo>
                    <a:pt x="113510" y="112135"/>
                    <a:pt x="105732" y="112760"/>
                    <a:pt x="97970" y="112458"/>
                  </a:cubicBezTo>
                  <a:close/>
                  <a:moveTo>
                    <a:pt x="119445" y="102819"/>
                  </a:moveTo>
                  <a:lnTo>
                    <a:pt x="119445" y="102819"/>
                  </a:lnTo>
                  <a:close/>
                  <a:moveTo>
                    <a:pt x="14776" y="22499"/>
                  </a:moveTo>
                  <a:cubicBezTo>
                    <a:pt x="17261" y="41541"/>
                    <a:pt x="25733" y="59301"/>
                    <a:pt x="38956" y="73228"/>
                  </a:cubicBezTo>
                  <a:cubicBezTo>
                    <a:pt x="58436" y="92278"/>
                    <a:pt x="85795" y="100939"/>
                    <a:pt x="112681" y="96563"/>
                  </a:cubicBezTo>
                  <a:lnTo>
                    <a:pt x="115894" y="62744"/>
                  </a:lnTo>
                  <a:cubicBezTo>
                    <a:pt x="76495" y="63251"/>
                    <a:pt x="34729" y="36534"/>
                    <a:pt x="14776" y="22499"/>
                  </a:cubicBezTo>
                  <a:close/>
                </a:path>
              </a:pathLst>
            </a:custGeom>
            <a:solidFill>
              <a:srgbClr val="231F20"/>
            </a:solidFill>
            <a:ln w="16907"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53F077D2-F366-4071-AD77-BF3EA6EC8D03}"/>
                </a:ext>
              </a:extLst>
            </p:cNvPr>
            <p:cNvSpPr/>
            <p:nvPr/>
          </p:nvSpPr>
          <p:spPr>
            <a:xfrm>
              <a:off x="2114305" y="1973169"/>
              <a:ext cx="39442" cy="79483"/>
            </a:xfrm>
            <a:custGeom>
              <a:avLst/>
              <a:gdLst>
                <a:gd name="connsiteX0" fmla="*/ 8962 w 39442"/>
                <a:gd name="connsiteY0" fmla="*/ 0 h 79483"/>
                <a:gd name="connsiteX1" fmla="*/ 37708 w 39442"/>
                <a:gd name="connsiteY1" fmla="*/ 74233 h 79483"/>
                <a:gd name="connsiteX2" fmla="*/ 0 w 39442"/>
                <a:gd name="connsiteY2" fmla="*/ 76262 h 79483"/>
              </a:gdLst>
              <a:ahLst/>
              <a:cxnLst>
                <a:cxn ang="0">
                  <a:pos x="connsiteX0" y="connsiteY0"/>
                </a:cxn>
                <a:cxn ang="0">
                  <a:pos x="connsiteX1" y="connsiteY1"/>
                </a:cxn>
                <a:cxn ang="0">
                  <a:pos x="connsiteX2" y="connsiteY2"/>
                </a:cxn>
              </a:cxnLst>
              <a:rect l="l" t="t" r="r" b="b"/>
              <a:pathLst>
                <a:path w="39442" h="79483">
                  <a:moveTo>
                    <a:pt x="8962" y="0"/>
                  </a:moveTo>
                  <a:cubicBezTo>
                    <a:pt x="8962" y="0"/>
                    <a:pt x="48023" y="63749"/>
                    <a:pt x="37708" y="74233"/>
                  </a:cubicBezTo>
                  <a:cubicBezTo>
                    <a:pt x="27394" y="84717"/>
                    <a:pt x="0" y="76262"/>
                    <a:pt x="0" y="76262"/>
                  </a:cubicBezTo>
                </a:path>
              </a:pathLst>
            </a:custGeom>
            <a:solidFill>
              <a:srgbClr val="FFFFFF"/>
            </a:solidFill>
            <a:ln w="16907"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0963DD09-3606-49AE-ADE6-EDEA017ED807}"/>
                </a:ext>
              </a:extLst>
            </p:cNvPr>
            <p:cNvSpPr/>
            <p:nvPr/>
          </p:nvSpPr>
          <p:spPr>
            <a:xfrm>
              <a:off x="2106786" y="1965810"/>
              <a:ext cx="54200" cy="94368"/>
            </a:xfrm>
            <a:custGeom>
              <a:avLst/>
              <a:gdLst>
                <a:gd name="connsiteX0" fmla="*/ 27979 w 54200"/>
                <a:gd name="connsiteY0" fmla="*/ 94274 h 94368"/>
                <a:gd name="connsiteX1" fmla="*/ 5321 w 54200"/>
                <a:gd name="connsiteY1" fmla="*/ 90892 h 94368"/>
                <a:gd name="connsiteX2" fmla="*/ 332 w 54200"/>
                <a:gd name="connsiteY2" fmla="*/ 81507 h 94368"/>
                <a:gd name="connsiteX3" fmla="*/ 9717 w 54200"/>
                <a:gd name="connsiteY3" fmla="*/ 76519 h 94368"/>
                <a:gd name="connsiteX4" fmla="*/ 39985 w 54200"/>
                <a:gd name="connsiteY4" fmla="*/ 76519 h 94368"/>
                <a:gd name="connsiteX5" fmla="*/ 10055 w 54200"/>
                <a:gd name="connsiteY5" fmla="*/ 11417 h 94368"/>
                <a:gd name="connsiteX6" fmla="*/ 12473 w 54200"/>
                <a:gd name="connsiteY6" fmla="*/ 1177 h 94368"/>
                <a:gd name="connsiteX7" fmla="*/ 12592 w 54200"/>
                <a:gd name="connsiteY7" fmla="*/ 1103 h 94368"/>
                <a:gd name="connsiteX8" fmla="*/ 22602 w 54200"/>
                <a:gd name="connsiteY8" fmla="*/ 3424 h 94368"/>
                <a:gd name="connsiteX9" fmla="*/ 22738 w 54200"/>
                <a:gd name="connsiteY9" fmla="*/ 3639 h 94368"/>
                <a:gd name="connsiteX10" fmla="*/ 50638 w 54200"/>
                <a:gd name="connsiteY10" fmla="*/ 87003 h 94368"/>
                <a:gd name="connsiteX11" fmla="*/ 27979 w 54200"/>
                <a:gd name="connsiteY11" fmla="*/ 94274 h 94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200" h="94368">
                  <a:moveTo>
                    <a:pt x="27979" y="94274"/>
                  </a:moveTo>
                  <a:cubicBezTo>
                    <a:pt x="20319" y="94135"/>
                    <a:pt x="12693" y="92999"/>
                    <a:pt x="5321" y="90892"/>
                  </a:cubicBezTo>
                  <a:cubicBezTo>
                    <a:pt x="1347" y="89678"/>
                    <a:pt x="-885" y="85476"/>
                    <a:pt x="332" y="81507"/>
                  </a:cubicBezTo>
                  <a:cubicBezTo>
                    <a:pt x="1550" y="77539"/>
                    <a:pt x="5743" y="75305"/>
                    <a:pt x="9717" y="76519"/>
                  </a:cubicBezTo>
                  <a:cubicBezTo>
                    <a:pt x="19017" y="79225"/>
                    <a:pt x="35081" y="81085"/>
                    <a:pt x="39985" y="76519"/>
                  </a:cubicBezTo>
                  <a:cubicBezTo>
                    <a:pt x="33931" y="53223"/>
                    <a:pt x="23803" y="31181"/>
                    <a:pt x="10055" y="11417"/>
                  </a:cubicBezTo>
                  <a:cubicBezTo>
                    <a:pt x="7891" y="7922"/>
                    <a:pt x="8973" y="3338"/>
                    <a:pt x="12473" y="1177"/>
                  </a:cubicBezTo>
                  <a:cubicBezTo>
                    <a:pt x="12507" y="1152"/>
                    <a:pt x="12558" y="1126"/>
                    <a:pt x="12592" y="1103"/>
                  </a:cubicBezTo>
                  <a:cubicBezTo>
                    <a:pt x="15991" y="-1023"/>
                    <a:pt x="20488" y="17"/>
                    <a:pt x="22602" y="3424"/>
                  </a:cubicBezTo>
                  <a:cubicBezTo>
                    <a:pt x="22653" y="3495"/>
                    <a:pt x="22704" y="3566"/>
                    <a:pt x="22738" y="3639"/>
                  </a:cubicBezTo>
                  <a:cubicBezTo>
                    <a:pt x="42014" y="34922"/>
                    <a:pt x="62644" y="74828"/>
                    <a:pt x="50638" y="87003"/>
                  </a:cubicBezTo>
                  <a:cubicBezTo>
                    <a:pt x="44331" y="92301"/>
                    <a:pt x="36197" y="94912"/>
                    <a:pt x="27979" y="94274"/>
                  </a:cubicBezTo>
                  <a:close/>
                </a:path>
              </a:pathLst>
            </a:custGeom>
            <a:solidFill>
              <a:srgbClr val="231F20"/>
            </a:solidFill>
            <a:ln w="16907"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34775D00-98DA-4F4D-B981-5C60977133C2}"/>
                </a:ext>
              </a:extLst>
            </p:cNvPr>
            <p:cNvSpPr/>
            <p:nvPr/>
          </p:nvSpPr>
          <p:spPr>
            <a:xfrm rot="21001201">
              <a:off x="2043491" y="1959342"/>
              <a:ext cx="20629" cy="29084"/>
            </a:xfrm>
            <a:custGeom>
              <a:avLst/>
              <a:gdLst>
                <a:gd name="connsiteX0" fmla="*/ 20630 w 20629"/>
                <a:gd name="connsiteY0" fmla="*/ 14542 h 29084"/>
                <a:gd name="connsiteX1" fmla="*/ 10315 w 20629"/>
                <a:gd name="connsiteY1" fmla="*/ 29084 h 29084"/>
                <a:gd name="connsiteX2" fmla="*/ 0 w 20629"/>
                <a:gd name="connsiteY2" fmla="*/ 14542 h 29084"/>
                <a:gd name="connsiteX3" fmla="*/ 10315 w 20629"/>
                <a:gd name="connsiteY3" fmla="*/ 0 h 29084"/>
                <a:gd name="connsiteX4" fmla="*/ 20630 w 20629"/>
                <a:gd name="connsiteY4" fmla="*/ 14542 h 29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9" h="29084">
                  <a:moveTo>
                    <a:pt x="20630" y="14542"/>
                  </a:moveTo>
                  <a:cubicBezTo>
                    <a:pt x="20630" y="22574"/>
                    <a:pt x="16011" y="29084"/>
                    <a:pt x="10315" y="29084"/>
                  </a:cubicBezTo>
                  <a:cubicBezTo>
                    <a:pt x="4618" y="29084"/>
                    <a:pt x="0" y="22574"/>
                    <a:pt x="0" y="14542"/>
                  </a:cubicBezTo>
                  <a:cubicBezTo>
                    <a:pt x="0" y="6511"/>
                    <a:pt x="4618" y="0"/>
                    <a:pt x="10315" y="0"/>
                  </a:cubicBezTo>
                  <a:cubicBezTo>
                    <a:pt x="16011" y="0"/>
                    <a:pt x="20630" y="6511"/>
                    <a:pt x="20630" y="14542"/>
                  </a:cubicBezTo>
                  <a:close/>
                </a:path>
              </a:pathLst>
            </a:custGeom>
            <a:solidFill>
              <a:srgbClr val="231F20"/>
            </a:solidFill>
            <a:ln w="16907"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8F3036EF-1968-4620-94E1-69BD276D55E9}"/>
                </a:ext>
              </a:extLst>
            </p:cNvPr>
            <p:cNvSpPr/>
            <p:nvPr/>
          </p:nvSpPr>
          <p:spPr>
            <a:xfrm rot="21001201">
              <a:off x="2170075" y="1978696"/>
              <a:ext cx="20629" cy="29084"/>
            </a:xfrm>
            <a:custGeom>
              <a:avLst/>
              <a:gdLst>
                <a:gd name="connsiteX0" fmla="*/ 20630 w 20629"/>
                <a:gd name="connsiteY0" fmla="*/ 14542 h 29084"/>
                <a:gd name="connsiteX1" fmla="*/ 10315 w 20629"/>
                <a:gd name="connsiteY1" fmla="*/ 29084 h 29084"/>
                <a:gd name="connsiteX2" fmla="*/ 0 w 20629"/>
                <a:gd name="connsiteY2" fmla="*/ 14542 h 29084"/>
                <a:gd name="connsiteX3" fmla="*/ 10315 w 20629"/>
                <a:gd name="connsiteY3" fmla="*/ 0 h 29084"/>
                <a:gd name="connsiteX4" fmla="*/ 20630 w 20629"/>
                <a:gd name="connsiteY4" fmla="*/ 14542 h 29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9" h="29084">
                  <a:moveTo>
                    <a:pt x="20630" y="14542"/>
                  </a:moveTo>
                  <a:cubicBezTo>
                    <a:pt x="20630" y="22574"/>
                    <a:pt x="16012" y="29084"/>
                    <a:pt x="10315" y="29084"/>
                  </a:cubicBezTo>
                  <a:cubicBezTo>
                    <a:pt x="4618" y="29084"/>
                    <a:pt x="0" y="22574"/>
                    <a:pt x="0" y="14542"/>
                  </a:cubicBezTo>
                  <a:cubicBezTo>
                    <a:pt x="0" y="6511"/>
                    <a:pt x="4618" y="0"/>
                    <a:pt x="10315" y="0"/>
                  </a:cubicBezTo>
                  <a:cubicBezTo>
                    <a:pt x="16012" y="0"/>
                    <a:pt x="20630" y="6511"/>
                    <a:pt x="20630" y="14542"/>
                  </a:cubicBezTo>
                  <a:close/>
                </a:path>
              </a:pathLst>
            </a:custGeom>
            <a:solidFill>
              <a:srgbClr val="231F20"/>
            </a:solidFill>
            <a:ln w="16907"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276D2994-A3BA-4E58-8255-BAD9D3B1B835}"/>
                </a:ext>
              </a:extLst>
            </p:cNvPr>
            <p:cNvSpPr/>
            <p:nvPr/>
          </p:nvSpPr>
          <p:spPr>
            <a:xfrm>
              <a:off x="2060194" y="2080713"/>
              <a:ext cx="103148" cy="25337"/>
            </a:xfrm>
            <a:custGeom>
              <a:avLst/>
              <a:gdLst>
                <a:gd name="connsiteX0" fmla="*/ 103148 w 103148"/>
                <a:gd name="connsiteY0" fmla="*/ 2029 h 25337"/>
                <a:gd name="connsiteX1" fmla="*/ 0 w 103148"/>
                <a:gd name="connsiteY1" fmla="*/ 0 h 25337"/>
              </a:gdLst>
              <a:ahLst/>
              <a:cxnLst>
                <a:cxn ang="0">
                  <a:pos x="connsiteX0" y="connsiteY0"/>
                </a:cxn>
                <a:cxn ang="0">
                  <a:pos x="connsiteX1" y="connsiteY1"/>
                </a:cxn>
              </a:cxnLst>
              <a:rect l="l" t="t" r="r" b="b"/>
              <a:pathLst>
                <a:path w="103148" h="25337">
                  <a:moveTo>
                    <a:pt x="103148" y="2029"/>
                  </a:moveTo>
                  <a:cubicBezTo>
                    <a:pt x="103148" y="2029"/>
                    <a:pt x="63580" y="55801"/>
                    <a:pt x="0" y="0"/>
                  </a:cubicBezTo>
                </a:path>
              </a:pathLst>
            </a:custGeom>
            <a:solidFill>
              <a:srgbClr val="FFFFFF"/>
            </a:solidFill>
            <a:ln w="16907"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FCE4E549-446B-4781-8840-54BF3225F67D}"/>
                </a:ext>
              </a:extLst>
            </p:cNvPr>
            <p:cNvSpPr/>
            <p:nvPr/>
          </p:nvSpPr>
          <p:spPr>
            <a:xfrm>
              <a:off x="2053067" y="2073546"/>
              <a:ext cx="117407" cy="39971"/>
            </a:xfrm>
            <a:custGeom>
              <a:avLst/>
              <a:gdLst>
                <a:gd name="connsiteX0" fmla="*/ 63098 w 117407"/>
                <a:gd name="connsiteY0" fmla="*/ 39971 h 39971"/>
                <a:gd name="connsiteX1" fmla="*/ 2224 w 117407"/>
                <a:gd name="connsiteY1" fmla="*/ 12747 h 39971"/>
                <a:gd name="connsiteX2" fmla="*/ 2139 w 117407"/>
                <a:gd name="connsiteY2" fmla="*/ 2226 h 39971"/>
                <a:gd name="connsiteX3" fmla="*/ 12031 w 117407"/>
                <a:gd name="connsiteY3" fmla="*/ 1587 h 39971"/>
                <a:gd name="connsiteX4" fmla="*/ 68171 w 117407"/>
                <a:gd name="connsiteY4" fmla="*/ 24584 h 39971"/>
                <a:gd name="connsiteX5" fmla="*/ 103850 w 117407"/>
                <a:gd name="connsiteY5" fmla="*/ 4631 h 39971"/>
                <a:gd name="connsiteX6" fmla="*/ 114216 w 117407"/>
                <a:gd name="connsiteY6" fmla="*/ 2858 h 39971"/>
                <a:gd name="connsiteX7" fmla="*/ 114334 w 117407"/>
                <a:gd name="connsiteY7" fmla="*/ 2940 h 39971"/>
                <a:gd name="connsiteX8" fmla="*/ 116025 w 117407"/>
                <a:gd name="connsiteY8" fmla="*/ 13423 h 39971"/>
                <a:gd name="connsiteX9" fmla="*/ 69862 w 117407"/>
                <a:gd name="connsiteY9" fmla="*/ 39464 h 3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407" h="39971">
                  <a:moveTo>
                    <a:pt x="63098" y="39971"/>
                  </a:moveTo>
                  <a:cubicBezTo>
                    <a:pt x="40169" y="38639"/>
                    <a:pt x="18508" y="28955"/>
                    <a:pt x="2224" y="12747"/>
                  </a:cubicBezTo>
                  <a:cubicBezTo>
                    <a:pt x="-701" y="9867"/>
                    <a:pt x="-752" y="5156"/>
                    <a:pt x="2139" y="2226"/>
                  </a:cubicBezTo>
                  <a:cubicBezTo>
                    <a:pt x="4794" y="-478"/>
                    <a:pt x="9055" y="-752"/>
                    <a:pt x="12031" y="1587"/>
                  </a:cubicBezTo>
                  <a:cubicBezTo>
                    <a:pt x="26743" y="16704"/>
                    <a:pt x="47085" y="25032"/>
                    <a:pt x="68171" y="24584"/>
                  </a:cubicBezTo>
                  <a:cubicBezTo>
                    <a:pt x="82155" y="22685"/>
                    <a:pt x="94905" y="15556"/>
                    <a:pt x="103850" y="4631"/>
                  </a:cubicBezTo>
                  <a:cubicBezTo>
                    <a:pt x="106217" y="1277"/>
                    <a:pt x="110867" y="484"/>
                    <a:pt x="114216" y="2858"/>
                  </a:cubicBezTo>
                  <a:cubicBezTo>
                    <a:pt x="114266" y="2885"/>
                    <a:pt x="114300" y="2912"/>
                    <a:pt x="114334" y="2940"/>
                  </a:cubicBezTo>
                  <a:cubicBezTo>
                    <a:pt x="117648" y="5398"/>
                    <a:pt x="118392" y="10048"/>
                    <a:pt x="116025" y="13423"/>
                  </a:cubicBezTo>
                  <a:cubicBezTo>
                    <a:pt x="104543" y="27695"/>
                    <a:pt x="88023" y="37016"/>
                    <a:pt x="69862" y="39464"/>
                  </a:cubicBezTo>
                  <a:close/>
                </a:path>
              </a:pathLst>
            </a:custGeom>
            <a:solidFill>
              <a:srgbClr val="231F20"/>
            </a:solidFill>
            <a:ln w="16907"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404BBE33-20E2-49ED-97CB-08371979889D}"/>
                </a:ext>
              </a:extLst>
            </p:cNvPr>
            <p:cNvSpPr/>
            <p:nvPr/>
          </p:nvSpPr>
          <p:spPr>
            <a:xfrm>
              <a:off x="1807710" y="1703584"/>
              <a:ext cx="207632" cy="437326"/>
            </a:xfrm>
            <a:custGeom>
              <a:avLst/>
              <a:gdLst>
                <a:gd name="connsiteX0" fmla="*/ 78486 w 207632"/>
                <a:gd name="connsiteY0" fmla="*/ 437327 h 437326"/>
                <a:gd name="connsiteX1" fmla="*/ 78486 w 207632"/>
                <a:gd name="connsiteY1" fmla="*/ 437327 h 437326"/>
                <a:gd name="connsiteX2" fmla="*/ 7297 w 207632"/>
                <a:gd name="connsiteY2" fmla="*/ 437327 h 437326"/>
                <a:gd name="connsiteX3" fmla="*/ 1886 w 207632"/>
                <a:gd name="connsiteY3" fmla="*/ 434959 h 437326"/>
                <a:gd name="connsiteX4" fmla="*/ 26 w 207632"/>
                <a:gd name="connsiteY4" fmla="*/ 429379 h 437326"/>
                <a:gd name="connsiteX5" fmla="*/ 14060 w 207632"/>
                <a:gd name="connsiteY5" fmla="*/ 213783 h 437326"/>
                <a:gd name="connsiteX6" fmla="*/ 50585 w 207632"/>
                <a:gd name="connsiteY6" fmla="*/ 67516 h 437326"/>
                <a:gd name="connsiteX7" fmla="*/ 118223 w 207632"/>
                <a:gd name="connsiteY7" fmla="*/ 5289 h 437326"/>
                <a:gd name="connsiteX8" fmla="*/ 206491 w 207632"/>
                <a:gd name="connsiteY8" fmla="*/ 29977 h 437326"/>
                <a:gd name="connsiteX9" fmla="*/ 204292 w 207632"/>
                <a:gd name="connsiteY9" fmla="*/ 40292 h 437326"/>
                <a:gd name="connsiteX10" fmla="*/ 193994 w 207632"/>
                <a:gd name="connsiteY10" fmla="*/ 38122 h 437326"/>
                <a:gd name="connsiteX11" fmla="*/ 193977 w 207632"/>
                <a:gd name="connsiteY11" fmla="*/ 38094 h 437326"/>
                <a:gd name="connsiteX12" fmla="*/ 123296 w 207632"/>
                <a:gd name="connsiteY12" fmla="*/ 19324 h 437326"/>
                <a:gd name="connsiteX13" fmla="*/ 63267 w 207632"/>
                <a:gd name="connsiteY13" fmla="*/ 75125 h 437326"/>
                <a:gd name="connsiteX14" fmla="*/ 29448 w 207632"/>
                <a:gd name="connsiteY14" fmla="*/ 214798 h 437326"/>
                <a:gd name="connsiteX15" fmla="*/ 15921 w 207632"/>
                <a:gd name="connsiteY15" fmla="*/ 422446 h 437326"/>
                <a:gd name="connsiteX16" fmla="*/ 79162 w 207632"/>
                <a:gd name="connsiteY16" fmla="*/ 422446 h 437326"/>
                <a:gd name="connsiteX17" fmla="*/ 86602 w 207632"/>
                <a:gd name="connsiteY17" fmla="*/ 429887 h 437326"/>
                <a:gd name="connsiteX18" fmla="*/ 79162 w 207632"/>
                <a:gd name="connsiteY18" fmla="*/ 437327 h 43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7632" h="437326">
                  <a:moveTo>
                    <a:pt x="78486" y="437327"/>
                  </a:moveTo>
                  <a:lnTo>
                    <a:pt x="78486" y="437327"/>
                  </a:lnTo>
                  <a:lnTo>
                    <a:pt x="7297" y="437327"/>
                  </a:lnTo>
                  <a:cubicBezTo>
                    <a:pt x="5251" y="437298"/>
                    <a:pt x="3289" y="436444"/>
                    <a:pt x="1886" y="434959"/>
                  </a:cubicBezTo>
                  <a:cubicBezTo>
                    <a:pt x="533" y="433434"/>
                    <a:pt x="-144" y="431415"/>
                    <a:pt x="26" y="429379"/>
                  </a:cubicBezTo>
                  <a:lnTo>
                    <a:pt x="14060" y="213783"/>
                  </a:lnTo>
                  <a:cubicBezTo>
                    <a:pt x="17273" y="165591"/>
                    <a:pt x="22684" y="114694"/>
                    <a:pt x="50585" y="67516"/>
                  </a:cubicBezTo>
                  <a:cubicBezTo>
                    <a:pt x="65043" y="39409"/>
                    <a:pt x="89003" y="17354"/>
                    <a:pt x="118223" y="5289"/>
                  </a:cubicBezTo>
                  <a:cubicBezTo>
                    <a:pt x="149861" y="-7172"/>
                    <a:pt x="185912" y="2913"/>
                    <a:pt x="206491" y="29977"/>
                  </a:cubicBezTo>
                  <a:cubicBezTo>
                    <a:pt x="208638" y="33448"/>
                    <a:pt x="207674" y="38000"/>
                    <a:pt x="204292" y="40292"/>
                  </a:cubicBezTo>
                  <a:cubicBezTo>
                    <a:pt x="200843" y="42536"/>
                    <a:pt x="196243" y="41565"/>
                    <a:pt x="193994" y="38122"/>
                  </a:cubicBezTo>
                  <a:cubicBezTo>
                    <a:pt x="193994" y="38112"/>
                    <a:pt x="193977" y="38104"/>
                    <a:pt x="193977" y="38094"/>
                  </a:cubicBezTo>
                  <a:cubicBezTo>
                    <a:pt x="177153" y="16904"/>
                    <a:pt x="148423" y="9273"/>
                    <a:pt x="123296" y="19324"/>
                  </a:cubicBezTo>
                  <a:cubicBezTo>
                    <a:pt x="97340" y="30269"/>
                    <a:pt x="76084" y="50033"/>
                    <a:pt x="63267" y="75125"/>
                  </a:cubicBezTo>
                  <a:cubicBezTo>
                    <a:pt x="41014" y="118316"/>
                    <a:pt x="29414" y="166208"/>
                    <a:pt x="29448" y="214798"/>
                  </a:cubicBezTo>
                  <a:lnTo>
                    <a:pt x="15921" y="422446"/>
                  </a:lnTo>
                  <a:lnTo>
                    <a:pt x="79162" y="422446"/>
                  </a:lnTo>
                  <a:cubicBezTo>
                    <a:pt x="83271" y="422446"/>
                    <a:pt x="86602" y="425778"/>
                    <a:pt x="86602" y="429887"/>
                  </a:cubicBezTo>
                  <a:cubicBezTo>
                    <a:pt x="86602" y="433996"/>
                    <a:pt x="83271" y="437327"/>
                    <a:pt x="79162" y="437327"/>
                  </a:cubicBezTo>
                  <a:close/>
                </a:path>
              </a:pathLst>
            </a:custGeom>
            <a:solidFill>
              <a:srgbClr val="231F20"/>
            </a:solidFill>
            <a:ln w="16907"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C5191154-AA24-477D-8BBB-B6F8AE7C4037}"/>
                </a:ext>
              </a:extLst>
            </p:cNvPr>
            <p:cNvSpPr/>
            <p:nvPr/>
          </p:nvSpPr>
          <p:spPr>
            <a:xfrm>
              <a:off x="2033683" y="1698556"/>
              <a:ext cx="299805" cy="510162"/>
            </a:xfrm>
            <a:custGeom>
              <a:avLst/>
              <a:gdLst>
                <a:gd name="connsiteX0" fmla="*/ 217758 w 299805"/>
                <a:gd name="connsiteY0" fmla="*/ 510162 h 510162"/>
                <a:gd name="connsiteX1" fmla="*/ 153840 w 299805"/>
                <a:gd name="connsiteY1" fmla="*/ 506104 h 510162"/>
                <a:gd name="connsiteX2" fmla="*/ 147330 w 299805"/>
                <a:gd name="connsiteY2" fmla="*/ 497734 h 510162"/>
                <a:gd name="connsiteX3" fmla="*/ 155700 w 299805"/>
                <a:gd name="connsiteY3" fmla="*/ 491223 h 510162"/>
                <a:gd name="connsiteX4" fmla="*/ 255128 w 299805"/>
                <a:gd name="connsiteY4" fmla="*/ 493760 h 510162"/>
                <a:gd name="connsiteX5" fmla="*/ 282860 w 299805"/>
                <a:gd name="connsiteY5" fmla="*/ 304204 h 510162"/>
                <a:gd name="connsiteX6" fmla="*/ 273728 w 299805"/>
                <a:gd name="connsiteY6" fmla="*/ 152019 h 510162"/>
                <a:gd name="connsiteX7" fmla="*/ 190872 w 299805"/>
                <a:gd name="connsiteY7" fmla="*/ 30778 h 510162"/>
                <a:gd name="connsiteX8" fmla="*/ 11969 w 299805"/>
                <a:gd name="connsiteY8" fmla="*/ 39571 h 510162"/>
                <a:gd name="connsiteX9" fmla="*/ 1486 w 299805"/>
                <a:gd name="connsiteY9" fmla="*/ 38049 h 510162"/>
                <a:gd name="connsiteX10" fmla="*/ 3007 w 299805"/>
                <a:gd name="connsiteY10" fmla="*/ 27565 h 510162"/>
                <a:gd name="connsiteX11" fmla="*/ 198481 w 299805"/>
                <a:gd name="connsiteY11" fmla="*/ 18434 h 510162"/>
                <a:gd name="connsiteX12" fmla="*/ 287594 w 299805"/>
                <a:gd name="connsiteY12" fmla="*/ 148468 h 510162"/>
                <a:gd name="connsiteX13" fmla="*/ 297233 w 299805"/>
                <a:gd name="connsiteY13" fmla="*/ 305895 h 510162"/>
                <a:gd name="connsiteX14" fmla="*/ 267979 w 299805"/>
                <a:gd name="connsiteY14" fmla="*/ 502891 h 510162"/>
                <a:gd name="connsiteX15" fmla="*/ 261385 w 299805"/>
                <a:gd name="connsiteY15" fmla="*/ 508640 h 510162"/>
                <a:gd name="connsiteX16" fmla="*/ 217758 w 299805"/>
                <a:gd name="connsiteY16" fmla="*/ 510162 h 510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9805" h="510162">
                  <a:moveTo>
                    <a:pt x="217758" y="510162"/>
                  </a:moveTo>
                  <a:cubicBezTo>
                    <a:pt x="196385" y="510169"/>
                    <a:pt x="175045" y="508813"/>
                    <a:pt x="153840" y="506104"/>
                  </a:cubicBezTo>
                  <a:cubicBezTo>
                    <a:pt x="149731" y="505590"/>
                    <a:pt x="146823" y="501843"/>
                    <a:pt x="147330" y="497734"/>
                  </a:cubicBezTo>
                  <a:cubicBezTo>
                    <a:pt x="147837" y="493625"/>
                    <a:pt x="151591" y="490709"/>
                    <a:pt x="155700" y="491223"/>
                  </a:cubicBezTo>
                  <a:cubicBezTo>
                    <a:pt x="188674" y="495448"/>
                    <a:pt x="221985" y="496298"/>
                    <a:pt x="255128" y="493760"/>
                  </a:cubicBezTo>
                  <a:cubicBezTo>
                    <a:pt x="269095" y="431355"/>
                    <a:pt x="278362" y="367994"/>
                    <a:pt x="282860" y="304204"/>
                  </a:cubicBezTo>
                  <a:cubicBezTo>
                    <a:pt x="288169" y="253319"/>
                    <a:pt x="285075" y="201907"/>
                    <a:pt x="273728" y="152019"/>
                  </a:cubicBezTo>
                  <a:cubicBezTo>
                    <a:pt x="262315" y="102631"/>
                    <a:pt x="232740" y="59346"/>
                    <a:pt x="190872" y="30778"/>
                  </a:cubicBezTo>
                  <a:cubicBezTo>
                    <a:pt x="151135" y="5752"/>
                    <a:pt x="54243" y="10486"/>
                    <a:pt x="11969" y="39571"/>
                  </a:cubicBezTo>
                  <a:cubicBezTo>
                    <a:pt x="8655" y="42046"/>
                    <a:pt x="3954" y="41365"/>
                    <a:pt x="1486" y="38049"/>
                  </a:cubicBezTo>
                  <a:cubicBezTo>
                    <a:pt x="-983" y="34733"/>
                    <a:pt x="-307" y="30041"/>
                    <a:pt x="3007" y="27565"/>
                  </a:cubicBezTo>
                  <a:cubicBezTo>
                    <a:pt x="45788" y="-2027"/>
                    <a:pt x="150289" y="-11834"/>
                    <a:pt x="198481" y="18434"/>
                  </a:cubicBezTo>
                  <a:cubicBezTo>
                    <a:pt x="243494" y="49023"/>
                    <a:pt x="275301" y="95455"/>
                    <a:pt x="287594" y="148468"/>
                  </a:cubicBezTo>
                  <a:cubicBezTo>
                    <a:pt x="299448" y="200057"/>
                    <a:pt x="302695" y="253246"/>
                    <a:pt x="297233" y="305895"/>
                  </a:cubicBezTo>
                  <a:cubicBezTo>
                    <a:pt x="292650" y="372225"/>
                    <a:pt x="282876" y="438092"/>
                    <a:pt x="267979" y="502891"/>
                  </a:cubicBezTo>
                  <a:cubicBezTo>
                    <a:pt x="267371" y="506095"/>
                    <a:pt x="264648" y="508466"/>
                    <a:pt x="261385" y="508640"/>
                  </a:cubicBezTo>
                  <a:cubicBezTo>
                    <a:pt x="246961" y="509655"/>
                    <a:pt x="232419" y="510162"/>
                    <a:pt x="217758" y="510162"/>
                  </a:cubicBezTo>
                  <a:close/>
                </a:path>
              </a:pathLst>
            </a:custGeom>
            <a:solidFill>
              <a:srgbClr val="231F20"/>
            </a:solidFill>
            <a:ln w="16907"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DBE329B3-7871-4FDA-B5E9-C30DB77A3082}"/>
                </a:ext>
              </a:extLst>
            </p:cNvPr>
            <p:cNvSpPr/>
            <p:nvPr/>
          </p:nvSpPr>
          <p:spPr>
            <a:xfrm>
              <a:off x="2077949" y="2436489"/>
              <a:ext cx="660146" cy="404982"/>
            </a:xfrm>
            <a:custGeom>
              <a:avLst/>
              <a:gdLst>
                <a:gd name="connsiteX0" fmla="*/ 579150 w 660146"/>
                <a:gd name="connsiteY0" fmla="*/ 404982 h 404982"/>
                <a:gd name="connsiteX1" fmla="*/ 0 w 660146"/>
                <a:gd name="connsiteY1" fmla="*/ 404982 h 404982"/>
                <a:gd name="connsiteX2" fmla="*/ 80996 w 660146"/>
                <a:gd name="connsiteY2" fmla="*/ 0 h 404982"/>
                <a:gd name="connsiteX3" fmla="*/ 660147 w 660146"/>
                <a:gd name="connsiteY3" fmla="*/ 0 h 404982"/>
                <a:gd name="connsiteX4" fmla="*/ 579150 w 660146"/>
                <a:gd name="connsiteY4" fmla="*/ 404982 h 404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146" h="404982">
                  <a:moveTo>
                    <a:pt x="579150" y="404982"/>
                  </a:moveTo>
                  <a:lnTo>
                    <a:pt x="0" y="404982"/>
                  </a:lnTo>
                  <a:lnTo>
                    <a:pt x="80996" y="0"/>
                  </a:lnTo>
                  <a:lnTo>
                    <a:pt x="660147" y="0"/>
                  </a:lnTo>
                  <a:lnTo>
                    <a:pt x="579150" y="404982"/>
                  </a:lnTo>
                  <a:close/>
                </a:path>
              </a:pathLst>
            </a:custGeom>
            <a:solidFill>
              <a:srgbClr val="231F20"/>
            </a:solidFill>
            <a:ln w="16907"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4A790901-7801-4897-BAF8-029C04A1D213}"/>
                </a:ext>
              </a:extLst>
            </p:cNvPr>
            <p:cNvSpPr/>
            <p:nvPr/>
          </p:nvSpPr>
          <p:spPr>
            <a:xfrm>
              <a:off x="1784908" y="2838766"/>
              <a:ext cx="869486" cy="42611"/>
            </a:xfrm>
            <a:custGeom>
              <a:avLst/>
              <a:gdLst>
                <a:gd name="connsiteX0" fmla="*/ 0 w 869486"/>
                <a:gd name="connsiteY0" fmla="*/ 0 h 42611"/>
                <a:gd name="connsiteX1" fmla="*/ 869487 w 869486"/>
                <a:gd name="connsiteY1" fmla="*/ 0 h 42611"/>
                <a:gd name="connsiteX2" fmla="*/ 869487 w 869486"/>
                <a:gd name="connsiteY2" fmla="*/ 42612 h 42611"/>
                <a:gd name="connsiteX3" fmla="*/ 0 w 869486"/>
                <a:gd name="connsiteY3" fmla="*/ 42612 h 42611"/>
              </a:gdLst>
              <a:ahLst/>
              <a:cxnLst>
                <a:cxn ang="0">
                  <a:pos x="connsiteX0" y="connsiteY0"/>
                </a:cxn>
                <a:cxn ang="0">
                  <a:pos x="connsiteX1" y="connsiteY1"/>
                </a:cxn>
                <a:cxn ang="0">
                  <a:pos x="connsiteX2" y="connsiteY2"/>
                </a:cxn>
                <a:cxn ang="0">
                  <a:pos x="connsiteX3" y="connsiteY3"/>
                </a:cxn>
              </a:cxnLst>
              <a:rect l="l" t="t" r="r" b="b"/>
              <a:pathLst>
                <a:path w="869486" h="42611">
                  <a:moveTo>
                    <a:pt x="0" y="0"/>
                  </a:moveTo>
                  <a:lnTo>
                    <a:pt x="869487" y="0"/>
                  </a:lnTo>
                  <a:lnTo>
                    <a:pt x="869487" y="42612"/>
                  </a:lnTo>
                  <a:lnTo>
                    <a:pt x="0" y="42612"/>
                  </a:lnTo>
                  <a:close/>
                </a:path>
              </a:pathLst>
            </a:custGeom>
            <a:solidFill>
              <a:srgbClr val="231F20"/>
            </a:solidFill>
            <a:ln w="16907"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70CDC571-5B77-4C4A-B25B-D2DD7F307E87}"/>
                </a:ext>
              </a:extLst>
            </p:cNvPr>
            <p:cNvSpPr/>
            <p:nvPr/>
          </p:nvSpPr>
          <p:spPr>
            <a:xfrm>
              <a:off x="2097902" y="2820842"/>
              <a:ext cx="518954" cy="16909"/>
            </a:xfrm>
            <a:custGeom>
              <a:avLst/>
              <a:gdLst>
                <a:gd name="connsiteX0" fmla="*/ 510667 w 518954"/>
                <a:gd name="connsiteY0" fmla="*/ 16910 h 16909"/>
                <a:gd name="connsiteX1" fmla="*/ 8455 w 518954"/>
                <a:gd name="connsiteY1" fmla="*/ 16910 h 16909"/>
                <a:gd name="connsiteX2" fmla="*/ 0 w 518954"/>
                <a:gd name="connsiteY2" fmla="*/ 8455 h 16909"/>
                <a:gd name="connsiteX3" fmla="*/ 8455 w 518954"/>
                <a:gd name="connsiteY3" fmla="*/ 0 h 16909"/>
                <a:gd name="connsiteX4" fmla="*/ 510667 w 518954"/>
                <a:gd name="connsiteY4" fmla="*/ 0 h 16909"/>
                <a:gd name="connsiteX5" fmla="*/ 518953 w 518954"/>
                <a:gd name="connsiteY5" fmla="*/ 8455 h 16909"/>
                <a:gd name="connsiteX6" fmla="*/ 510836 w 518954"/>
                <a:gd name="connsiteY6" fmla="*/ 16908 h 16909"/>
                <a:gd name="connsiteX7" fmla="*/ 510667 w 518954"/>
                <a:gd name="connsiteY7" fmla="*/ 16910 h 1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8954" h="16909">
                  <a:moveTo>
                    <a:pt x="510667" y="16910"/>
                  </a:moveTo>
                  <a:lnTo>
                    <a:pt x="8455" y="16910"/>
                  </a:lnTo>
                  <a:cubicBezTo>
                    <a:pt x="3788" y="16910"/>
                    <a:pt x="0" y="13123"/>
                    <a:pt x="0" y="8455"/>
                  </a:cubicBezTo>
                  <a:cubicBezTo>
                    <a:pt x="0" y="3786"/>
                    <a:pt x="3788" y="0"/>
                    <a:pt x="8455" y="0"/>
                  </a:cubicBezTo>
                  <a:lnTo>
                    <a:pt x="510667" y="0"/>
                  </a:lnTo>
                  <a:cubicBezTo>
                    <a:pt x="515266" y="91"/>
                    <a:pt x="518953" y="3850"/>
                    <a:pt x="518953" y="8455"/>
                  </a:cubicBezTo>
                  <a:cubicBezTo>
                    <a:pt x="519054" y="13030"/>
                    <a:pt x="515419" y="16815"/>
                    <a:pt x="510836" y="16908"/>
                  </a:cubicBezTo>
                  <a:cubicBezTo>
                    <a:pt x="510785" y="16910"/>
                    <a:pt x="510718" y="16910"/>
                    <a:pt x="510667" y="16910"/>
                  </a:cubicBezTo>
                  <a:close/>
                </a:path>
              </a:pathLst>
            </a:custGeom>
            <a:solidFill>
              <a:srgbClr val="FFFFFF"/>
            </a:solidFill>
            <a:ln w="16907"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AB79A1A9-AC47-4284-8AF2-0CC8F388AAB9}"/>
                </a:ext>
              </a:extLst>
            </p:cNvPr>
            <p:cNvSpPr/>
            <p:nvPr/>
          </p:nvSpPr>
          <p:spPr>
            <a:xfrm>
              <a:off x="1501601" y="2574132"/>
              <a:ext cx="776894" cy="541726"/>
            </a:xfrm>
            <a:custGeom>
              <a:avLst/>
              <a:gdLst>
                <a:gd name="connsiteX0" fmla="*/ 45728 w 776894"/>
                <a:gd name="connsiteY0" fmla="*/ 0 h 541726"/>
                <a:gd name="connsiteX1" fmla="*/ 28818 w 776894"/>
                <a:gd name="connsiteY1" fmla="*/ 526562 h 541726"/>
                <a:gd name="connsiteX2" fmla="*/ 757956 w 776894"/>
                <a:gd name="connsiteY2" fmla="*/ 440154 h 541726"/>
                <a:gd name="connsiteX3" fmla="*/ 776895 w 776894"/>
                <a:gd name="connsiteY3" fmla="*/ 310458 h 541726"/>
                <a:gd name="connsiteX4" fmla="*/ 242216 w 776894"/>
                <a:gd name="connsiteY4" fmla="*/ 299805 h 541726"/>
                <a:gd name="connsiteX5" fmla="*/ 257096 w 776894"/>
                <a:gd name="connsiteY5" fmla="*/ 64763 h 5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894" h="541726">
                  <a:moveTo>
                    <a:pt x="45728" y="0"/>
                  </a:moveTo>
                  <a:cubicBezTo>
                    <a:pt x="45728" y="0"/>
                    <a:pt x="-44738" y="464504"/>
                    <a:pt x="28818" y="526562"/>
                  </a:cubicBezTo>
                  <a:cubicBezTo>
                    <a:pt x="102375" y="588620"/>
                    <a:pt x="757956" y="440154"/>
                    <a:pt x="757956" y="440154"/>
                  </a:cubicBezTo>
                  <a:lnTo>
                    <a:pt x="776895" y="310458"/>
                  </a:lnTo>
                  <a:lnTo>
                    <a:pt x="242216" y="299805"/>
                  </a:lnTo>
                  <a:lnTo>
                    <a:pt x="257096" y="64763"/>
                  </a:lnTo>
                </a:path>
              </a:pathLst>
            </a:custGeom>
            <a:solidFill>
              <a:srgbClr val="FFFFFF"/>
            </a:solidFill>
            <a:ln w="16907"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E8C6C6A5-9FB1-4125-A04B-0B433D5E2DC5}"/>
                </a:ext>
              </a:extLst>
            </p:cNvPr>
            <p:cNvSpPr/>
            <p:nvPr/>
          </p:nvSpPr>
          <p:spPr>
            <a:xfrm>
              <a:off x="1493789" y="2566577"/>
              <a:ext cx="792225" cy="557114"/>
            </a:xfrm>
            <a:custGeom>
              <a:avLst/>
              <a:gdLst>
                <a:gd name="connsiteX0" fmla="*/ 118473 w 792225"/>
                <a:gd name="connsiteY0" fmla="*/ 557114 h 557114"/>
                <a:gd name="connsiteX1" fmla="*/ 31051 w 792225"/>
                <a:gd name="connsiteY1" fmla="*/ 540205 h 557114"/>
                <a:gd name="connsiteX2" fmla="*/ 9745 w 792225"/>
                <a:gd name="connsiteY2" fmla="*/ 246825 h 557114"/>
                <a:gd name="connsiteX3" fmla="*/ 45931 w 792225"/>
                <a:gd name="connsiteY3" fmla="*/ 6372 h 557114"/>
                <a:gd name="connsiteX4" fmla="*/ 55062 w 792225"/>
                <a:gd name="connsiteY4" fmla="*/ 115 h 557114"/>
                <a:gd name="connsiteX5" fmla="*/ 61150 w 792225"/>
                <a:gd name="connsiteY5" fmla="*/ 9246 h 557114"/>
                <a:gd name="connsiteX6" fmla="*/ 41027 w 792225"/>
                <a:gd name="connsiteY6" fmla="*/ 528368 h 557114"/>
                <a:gd name="connsiteX7" fmla="*/ 758159 w 792225"/>
                <a:gd name="connsiteY7" fmla="*/ 441453 h 557114"/>
                <a:gd name="connsiteX8" fmla="*/ 775069 w 792225"/>
                <a:gd name="connsiteY8" fmla="*/ 325792 h 557114"/>
                <a:gd name="connsiteX9" fmla="*/ 249183 w 792225"/>
                <a:gd name="connsiteY9" fmla="*/ 315139 h 557114"/>
                <a:gd name="connsiteX10" fmla="*/ 243603 w 792225"/>
                <a:gd name="connsiteY10" fmla="*/ 312772 h 557114"/>
                <a:gd name="connsiteX11" fmla="*/ 241574 w 792225"/>
                <a:gd name="connsiteY11" fmla="*/ 307023 h 557114"/>
                <a:gd name="connsiteX12" fmla="*/ 256454 w 792225"/>
                <a:gd name="connsiteY12" fmla="*/ 72657 h 557114"/>
                <a:gd name="connsiteX13" fmla="*/ 264368 w 792225"/>
                <a:gd name="connsiteY13" fmla="*/ 65362 h 557114"/>
                <a:gd name="connsiteX14" fmla="*/ 264740 w 792225"/>
                <a:gd name="connsiteY14" fmla="*/ 65386 h 557114"/>
                <a:gd name="connsiteX15" fmla="*/ 272349 w 792225"/>
                <a:gd name="connsiteY15" fmla="*/ 72654 h 557114"/>
                <a:gd name="connsiteX16" fmla="*/ 272349 w 792225"/>
                <a:gd name="connsiteY16" fmla="*/ 72657 h 557114"/>
                <a:gd name="connsiteX17" fmla="*/ 257976 w 792225"/>
                <a:gd name="connsiteY17" fmla="*/ 299583 h 557114"/>
                <a:gd name="connsiteX18" fmla="*/ 784707 w 792225"/>
                <a:gd name="connsiteY18" fmla="*/ 310236 h 557114"/>
                <a:gd name="connsiteX19" fmla="*/ 790287 w 792225"/>
                <a:gd name="connsiteY19" fmla="*/ 312941 h 557114"/>
                <a:gd name="connsiteX20" fmla="*/ 792147 w 792225"/>
                <a:gd name="connsiteY20" fmla="*/ 319028 h 557114"/>
                <a:gd name="connsiteX21" fmla="*/ 773209 w 792225"/>
                <a:gd name="connsiteY21" fmla="*/ 448724 h 557114"/>
                <a:gd name="connsiteX22" fmla="*/ 767290 w 792225"/>
                <a:gd name="connsiteY22" fmla="*/ 454981 h 557114"/>
                <a:gd name="connsiteX23" fmla="*/ 429100 w 792225"/>
                <a:gd name="connsiteY23" fmla="*/ 521604 h 557114"/>
                <a:gd name="connsiteX24" fmla="*/ 118473 w 792225"/>
                <a:gd name="connsiteY24" fmla="*/ 557114 h 55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92225" h="557114">
                  <a:moveTo>
                    <a:pt x="118473" y="557114"/>
                  </a:moveTo>
                  <a:cubicBezTo>
                    <a:pt x="50835" y="557114"/>
                    <a:pt x="37476" y="545447"/>
                    <a:pt x="31051" y="540205"/>
                  </a:cubicBezTo>
                  <a:cubicBezTo>
                    <a:pt x="-1246" y="512642"/>
                    <a:pt x="-8348" y="413891"/>
                    <a:pt x="9745" y="246825"/>
                  </a:cubicBezTo>
                  <a:cubicBezTo>
                    <a:pt x="23103" y="124062"/>
                    <a:pt x="45762" y="7386"/>
                    <a:pt x="45931" y="6372"/>
                  </a:cubicBezTo>
                  <a:cubicBezTo>
                    <a:pt x="46777" y="2161"/>
                    <a:pt x="50835" y="-610"/>
                    <a:pt x="55062" y="115"/>
                  </a:cubicBezTo>
                  <a:cubicBezTo>
                    <a:pt x="59256" y="964"/>
                    <a:pt x="61978" y="5046"/>
                    <a:pt x="61150" y="9246"/>
                  </a:cubicBezTo>
                  <a:cubicBezTo>
                    <a:pt x="36293" y="137251"/>
                    <a:pt x="-15958" y="479838"/>
                    <a:pt x="41027" y="528368"/>
                  </a:cubicBezTo>
                  <a:cubicBezTo>
                    <a:pt x="98012" y="576898"/>
                    <a:pt x="572831" y="483220"/>
                    <a:pt x="758159" y="441453"/>
                  </a:cubicBezTo>
                  <a:lnTo>
                    <a:pt x="775069" y="325792"/>
                  </a:lnTo>
                  <a:lnTo>
                    <a:pt x="249183" y="315139"/>
                  </a:lnTo>
                  <a:cubicBezTo>
                    <a:pt x="247086" y="315119"/>
                    <a:pt x="245074" y="314267"/>
                    <a:pt x="243603" y="312772"/>
                  </a:cubicBezTo>
                  <a:cubicBezTo>
                    <a:pt x="242284" y="311145"/>
                    <a:pt x="241574" y="309114"/>
                    <a:pt x="241574" y="307023"/>
                  </a:cubicBezTo>
                  <a:lnTo>
                    <a:pt x="256454" y="72657"/>
                  </a:lnTo>
                  <a:cubicBezTo>
                    <a:pt x="256623" y="68458"/>
                    <a:pt x="260158" y="65192"/>
                    <a:pt x="264368" y="65362"/>
                  </a:cubicBezTo>
                  <a:cubicBezTo>
                    <a:pt x="264486" y="65366"/>
                    <a:pt x="264622" y="65374"/>
                    <a:pt x="264740" y="65386"/>
                  </a:cubicBezTo>
                  <a:cubicBezTo>
                    <a:pt x="268849" y="65291"/>
                    <a:pt x="272248" y="68545"/>
                    <a:pt x="272349" y="72654"/>
                  </a:cubicBezTo>
                  <a:cubicBezTo>
                    <a:pt x="272349" y="72654"/>
                    <a:pt x="272349" y="72655"/>
                    <a:pt x="272349" y="72657"/>
                  </a:cubicBezTo>
                  <a:lnTo>
                    <a:pt x="257976" y="299583"/>
                  </a:lnTo>
                  <a:lnTo>
                    <a:pt x="784707" y="310236"/>
                  </a:lnTo>
                  <a:cubicBezTo>
                    <a:pt x="786889" y="310236"/>
                    <a:pt x="788935" y="311232"/>
                    <a:pt x="790287" y="312941"/>
                  </a:cubicBezTo>
                  <a:cubicBezTo>
                    <a:pt x="791792" y="314590"/>
                    <a:pt x="792469" y="316823"/>
                    <a:pt x="792147" y="319028"/>
                  </a:cubicBezTo>
                  <a:lnTo>
                    <a:pt x="773209" y="448724"/>
                  </a:lnTo>
                  <a:cubicBezTo>
                    <a:pt x="772668" y="451819"/>
                    <a:pt x="770351" y="454271"/>
                    <a:pt x="767290" y="454981"/>
                  </a:cubicBezTo>
                  <a:cubicBezTo>
                    <a:pt x="765599" y="454981"/>
                    <a:pt x="601070" y="492520"/>
                    <a:pt x="429100" y="521604"/>
                  </a:cubicBezTo>
                  <a:cubicBezTo>
                    <a:pt x="269306" y="548998"/>
                    <a:pt x="174951" y="557114"/>
                    <a:pt x="118473" y="557114"/>
                  </a:cubicBezTo>
                  <a:close/>
                </a:path>
              </a:pathLst>
            </a:custGeom>
            <a:solidFill>
              <a:srgbClr val="231F20"/>
            </a:solidFill>
            <a:ln w="16907"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AFDBF959-023E-473C-AB6F-12493D942497}"/>
                </a:ext>
              </a:extLst>
            </p:cNvPr>
            <p:cNvSpPr/>
            <p:nvPr/>
          </p:nvSpPr>
          <p:spPr>
            <a:xfrm>
              <a:off x="2163004" y="2865422"/>
              <a:ext cx="334216" cy="161039"/>
            </a:xfrm>
            <a:custGeom>
              <a:avLst/>
              <a:gdLst>
                <a:gd name="connsiteX0" fmla="*/ 52589 w 334216"/>
                <a:gd name="connsiteY0" fmla="*/ 18492 h 161039"/>
                <a:gd name="connsiteX1" fmla="*/ 249753 w 334216"/>
                <a:gd name="connsiteY1" fmla="*/ 3105 h 161039"/>
                <a:gd name="connsiteX2" fmla="*/ 183637 w 334216"/>
                <a:gd name="connsiteY2" fmla="*/ 44364 h 161039"/>
                <a:gd name="connsiteX3" fmla="*/ 332103 w 334216"/>
                <a:gd name="connsiteY3" fmla="*/ 10545 h 161039"/>
                <a:gd name="connsiteX4" fmla="*/ 249753 w 334216"/>
                <a:gd name="connsiteY4" fmla="*/ 83425 h 161039"/>
                <a:gd name="connsiteX5" fmla="*/ 0 w 334216"/>
                <a:gd name="connsiteY5" fmla="*/ 161039 h 16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216" h="161039">
                  <a:moveTo>
                    <a:pt x="52589" y="18492"/>
                  </a:moveTo>
                  <a:cubicBezTo>
                    <a:pt x="52589" y="18492"/>
                    <a:pt x="252459" y="-9070"/>
                    <a:pt x="249753" y="3105"/>
                  </a:cubicBezTo>
                  <a:cubicBezTo>
                    <a:pt x="247048" y="15279"/>
                    <a:pt x="183637" y="44364"/>
                    <a:pt x="183637" y="44364"/>
                  </a:cubicBezTo>
                  <a:cubicBezTo>
                    <a:pt x="183637" y="44364"/>
                    <a:pt x="318913" y="-1461"/>
                    <a:pt x="332103" y="10545"/>
                  </a:cubicBezTo>
                  <a:cubicBezTo>
                    <a:pt x="345292" y="22550"/>
                    <a:pt x="294225" y="59075"/>
                    <a:pt x="249753" y="83425"/>
                  </a:cubicBezTo>
                  <a:cubicBezTo>
                    <a:pt x="173830" y="128715"/>
                    <a:pt x="88217" y="155324"/>
                    <a:pt x="0" y="161039"/>
                  </a:cubicBezTo>
                </a:path>
              </a:pathLst>
            </a:custGeom>
            <a:solidFill>
              <a:srgbClr val="FFFFFF"/>
            </a:solidFill>
            <a:ln w="16907"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07031BFC-8563-4B99-A316-8E26F6653FF6}"/>
                </a:ext>
              </a:extLst>
            </p:cNvPr>
            <p:cNvSpPr/>
            <p:nvPr/>
          </p:nvSpPr>
          <p:spPr>
            <a:xfrm>
              <a:off x="2155226" y="2859036"/>
              <a:ext cx="349483" cy="175204"/>
            </a:xfrm>
            <a:custGeom>
              <a:avLst/>
              <a:gdLst>
                <a:gd name="connsiteX0" fmla="*/ 7778 w 349483"/>
                <a:gd name="connsiteY0" fmla="*/ 174528 h 175204"/>
                <a:gd name="connsiteX1" fmla="*/ 0 w 349483"/>
                <a:gd name="connsiteY1" fmla="*/ 166749 h 175204"/>
                <a:gd name="connsiteX2" fmla="*/ 7778 w 349483"/>
                <a:gd name="connsiteY2" fmla="*/ 158971 h 175204"/>
                <a:gd name="connsiteX3" fmla="*/ 252290 w 349483"/>
                <a:gd name="connsiteY3" fmla="*/ 83216 h 175204"/>
                <a:gd name="connsiteX4" fmla="*/ 254150 w 349483"/>
                <a:gd name="connsiteY4" fmla="*/ 83216 h 175204"/>
                <a:gd name="connsiteX5" fmla="*/ 334639 w 349483"/>
                <a:gd name="connsiteY5" fmla="*/ 22004 h 175204"/>
                <a:gd name="connsiteX6" fmla="*/ 194121 w 349483"/>
                <a:gd name="connsiteY6" fmla="*/ 58021 h 175204"/>
                <a:gd name="connsiteX7" fmla="*/ 184229 w 349483"/>
                <a:gd name="connsiteY7" fmla="*/ 53709 h 175204"/>
                <a:gd name="connsiteX8" fmla="*/ 188541 w 349483"/>
                <a:gd name="connsiteY8" fmla="*/ 43817 h 175204"/>
                <a:gd name="connsiteX9" fmla="*/ 242820 w 349483"/>
                <a:gd name="connsiteY9" fmla="*/ 14902 h 175204"/>
                <a:gd name="connsiteX10" fmla="*/ 242820 w 349483"/>
                <a:gd name="connsiteY10" fmla="*/ 14902 h 175204"/>
                <a:gd name="connsiteX11" fmla="*/ 61889 w 349483"/>
                <a:gd name="connsiteY11" fmla="*/ 33503 h 175204"/>
                <a:gd name="connsiteX12" fmla="*/ 52825 w 349483"/>
                <a:gd name="connsiteY12" fmla="*/ 27266 h 175204"/>
                <a:gd name="connsiteX13" fmla="*/ 59065 w 349483"/>
                <a:gd name="connsiteY13" fmla="*/ 18205 h 175204"/>
                <a:gd name="connsiteX14" fmla="*/ 59691 w 349483"/>
                <a:gd name="connsiteY14" fmla="*/ 18115 h 175204"/>
                <a:gd name="connsiteX15" fmla="*/ 262605 w 349483"/>
                <a:gd name="connsiteY15" fmla="*/ 4080 h 175204"/>
                <a:gd name="connsiteX16" fmla="*/ 264803 w 349483"/>
                <a:gd name="connsiteY16" fmla="*/ 12027 h 175204"/>
                <a:gd name="connsiteX17" fmla="*/ 258039 w 349483"/>
                <a:gd name="connsiteY17" fmla="*/ 21666 h 175204"/>
                <a:gd name="connsiteX18" fmla="*/ 344785 w 349483"/>
                <a:gd name="connsiteY18" fmla="*/ 11351 h 175204"/>
                <a:gd name="connsiteX19" fmla="*/ 349350 w 349483"/>
                <a:gd name="connsiteY19" fmla="*/ 23864 h 175204"/>
                <a:gd name="connsiteX20" fmla="*/ 260914 w 349483"/>
                <a:gd name="connsiteY20" fmla="*/ 96744 h 175204"/>
                <a:gd name="connsiteX21" fmla="*/ 259054 w 349483"/>
                <a:gd name="connsiteY21" fmla="*/ 97759 h 175204"/>
                <a:gd name="connsiteX22" fmla="*/ 7778 w 349483"/>
                <a:gd name="connsiteY22" fmla="*/ 175204 h 17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9483" h="175204">
                  <a:moveTo>
                    <a:pt x="7778" y="174528"/>
                  </a:moveTo>
                  <a:cubicBezTo>
                    <a:pt x="3484" y="174528"/>
                    <a:pt x="0" y="171044"/>
                    <a:pt x="0" y="166749"/>
                  </a:cubicBezTo>
                  <a:cubicBezTo>
                    <a:pt x="0" y="162454"/>
                    <a:pt x="3484" y="158971"/>
                    <a:pt x="7778" y="158971"/>
                  </a:cubicBezTo>
                  <a:cubicBezTo>
                    <a:pt x="94135" y="153475"/>
                    <a:pt x="177956" y="127516"/>
                    <a:pt x="252290" y="83216"/>
                  </a:cubicBezTo>
                  <a:lnTo>
                    <a:pt x="254150" y="83216"/>
                  </a:lnTo>
                  <a:cubicBezTo>
                    <a:pt x="306062" y="54809"/>
                    <a:pt x="334639" y="28937"/>
                    <a:pt x="334639" y="22004"/>
                  </a:cubicBezTo>
                  <a:cubicBezTo>
                    <a:pt x="325170" y="18622"/>
                    <a:pt x="253981" y="37730"/>
                    <a:pt x="194121" y="58021"/>
                  </a:cubicBezTo>
                  <a:cubicBezTo>
                    <a:pt x="190198" y="59562"/>
                    <a:pt x="185768" y="57632"/>
                    <a:pt x="184229" y="53709"/>
                  </a:cubicBezTo>
                  <a:cubicBezTo>
                    <a:pt x="182690" y="49786"/>
                    <a:pt x="184618" y="45358"/>
                    <a:pt x="188541" y="43817"/>
                  </a:cubicBezTo>
                  <a:cubicBezTo>
                    <a:pt x="207344" y="35571"/>
                    <a:pt x="225488" y="25903"/>
                    <a:pt x="242820" y="14902"/>
                  </a:cubicBezTo>
                  <a:lnTo>
                    <a:pt x="242820" y="14902"/>
                  </a:lnTo>
                  <a:cubicBezTo>
                    <a:pt x="213398" y="14902"/>
                    <a:pt x="134092" y="23357"/>
                    <a:pt x="61889" y="33503"/>
                  </a:cubicBezTo>
                  <a:cubicBezTo>
                    <a:pt x="57661" y="34282"/>
                    <a:pt x="53603" y="31490"/>
                    <a:pt x="52825" y="27266"/>
                  </a:cubicBezTo>
                  <a:cubicBezTo>
                    <a:pt x="52047" y="23041"/>
                    <a:pt x="54838" y="18984"/>
                    <a:pt x="59065" y="18205"/>
                  </a:cubicBezTo>
                  <a:cubicBezTo>
                    <a:pt x="59268" y="18166"/>
                    <a:pt x="59488" y="18137"/>
                    <a:pt x="59691" y="18115"/>
                  </a:cubicBezTo>
                  <a:cubicBezTo>
                    <a:pt x="251782" y="-8433"/>
                    <a:pt x="260068" y="1205"/>
                    <a:pt x="262605" y="4080"/>
                  </a:cubicBezTo>
                  <a:cubicBezTo>
                    <a:pt x="264414" y="6309"/>
                    <a:pt x="265209" y="9188"/>
                    <a:pt x="264803" y="12027"/>
                  </a:cubicBezTo>
                  <a:cubicBezTo>
                    <a:pt x="263450" y="15785"/>
                    <a:pt x="261117" y="19111"/>
                    <a:pt x="258039" y="21666"/>
                  </a:cubicBezTo>
                  <a:cubicBezTo>
                    <a:pt x="299636" y="9998"/>
                    <a:pt x="335654" y="3065"/>
                    <a:pt x="344785" y="11351"/>
                  </a:cubicBezTo>
                  <a:cubicBezTo>
                    <a:pt x="348285" y="14506"/>
                    <a:pt x="349993" y="19194"/>
                    <a:pt x="349350" y="23864"/>
                  </a:cubicBezTo>
                  <a:cubicBezTo>
                    <a:pt x="346476" y="48890"/>
                    <a:pt x="275118" y="88966"/>
                    <a:pt x="260914" y="96744"/>
                  </a:cubicBezTo>
                  <a:lnTo>
                    <a:pt x="259054" y="97759"/>
                  </a:lnTo>
                  <a:cubicBezTo>
                    <a:pt x="182656" y="143228"/>
                    <a:pt x="96503" y="169776"/>
                    <a:pt x="7778" y="175204"/>
                  </a:cubicBezTo>
                  <a:close/>
                </a:path>
              </a:pathLst>
            </a:custGeom>
            <a:solidFill>
              <a:srgbClr val="231F20"/>
            </a:solidFill>
            <a:ln w="16907"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50EB4997-82F6-4D5E-8E4D-AADC45B4B4A5}"/>
                </a:ext>
              </a:extLst>
            </p:cNvPr>
            <p:cNvSpPr/>
            <p:nvPr/>
          </p:nvSpPr>
          <p:spPr>
            <a:xfrm>
              <a:off x="2055996" y="3246522"/>
              <a:ext cx="78971" cy="262324"/>
            </a:xfrm>
            <a:custGeom>
              <a:avLst/>
              <a:gdLst>
                <a:gd name="connsiteX0" fmla="*/ 8425 w 78971"/>
                <a:gd name="connsiteY0" fmla="*/ 262198 h 262324"/>
                <a:gd name="connsiteX1" fmla="*/ 6396 w 78971"/>
                <a:gd name="connsiteY1" fmla="*/ 262198 h 262324"/>
                <a:gd name="connsiteX2" fmla="*/ 190 w 78971"/>
                <a:gd name="connsiteY2" fmla="*/ 252543 h 262324"/>
                <a:gd name="connsiteX3" fmla="*/ 309 w 78971"/>
                <a:gd name="connsiteY3" fmla="*/ 252053 h 262324"/>
                <a:gd name="connsiteX4" fmla="*/ 62367 w 78971"/>
                <a:gd name="connsiteY4" fmla="*/ 6357 h 262324"/>
                <a:gd name="connsiteX5" fmla="*/ 72648 w 78971"/>
                <a:gd name="connsiteY5" fmla="*/ 270 h 262324"/>
                <a:gd name="connsiteX6" fmla="*/ 72682 w 78971"/>
                <a:gd name="connsiteY6" fmla="*/ 270 h 262324"/>
                <a:gd name="connsiteX7" fmla="*/ 78769 w 78971"/>
                <a:gd name="connsiteY7" fmla="*/ 10416 h 262324"/>
                <a:gd name="connsiteX8" fmla="*/ 16542 w 78971"/>
                <a:gd name="connsiteY8" fmla="*/ 255096 h 262324"/>
                <a:gd name="connsiteX9" fmla="*/ 8425 w 78971"/>
                <a:gd name="connsiteY9" fmla="*/ 262198 h 26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971" h="262324">
                  <a:moveTo>
                    <a:pt x="8425" y="262198"/>
                  </a:moveTo>
                  <a:cubicBezTo>
                    <a:pt x="7766" y="262367"/>
                    <a:pt x="7056" y="262367"/>
                    <a:pt x="6396" y="262198"/>
                  </a:cubicBezTo>
                  <a:cubicBezTo>
                    <a:pt x="2017" y="261251"/>
                    <a:pt x="-773" y="256922"/>
                    <a:pt x="190" y="252543"/>
                  </a:cubicBezTo>
                  <a:cubicBezTo>
                    <a:pt x="224" y="252374"/>
                    <a:pt x="258" y="252222"/>
                    <a:pt x="309" y="252053"/>
                  </a:cubicBezTo>
                  <a:lnTo>
                    <a:pt x="62367" y="6357"/>
                  </a:lnTo>
                  <a:cubicBezTo>
                    <a:pt x="63516" y="1826"/>
                    <a:pt x="68133" y="-897"/>
                    <a:pt x="72648" y="270"/>
                  </a:cubicBezTo>
                  <a:cubicBezTo>
                    <a:pt x="72665" y="270"/>
                    <a:pt x="72665" y="270"/>
                    <a:pt x="72682" y="270"/>
                  </a:cubicBezTo>
                  <a:cubicBezTo>
                    <a:pt x="77078" y="1504"/>
                    <a:pt x="79750" y="5952"/>
                    <a:pt x="78769" y="10416"/>
                  </a:cubicBezTo>
                  <a:lnTo>
                    <a:pt x="16542" y="255096"/>
                  </a:lnTo>
                  <a:cubicBezTo>
                    <a:pt x="15950" y="259138"/>
                    <a:pt x="12518" y="262164"/>
                    <a:pt x="8425" y="262198"/>
                  </a:cubicBezTo>
                  <a:close/>
                </a:path>
              </a:pathLst>
            </a:custGeom>
            <a:solidFill>
              <a:srgbClr val="FFFFFF"/>
            </a:solidFill>
            <a:ln w="16907"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C544ABAA-C0DF-416F-866E-A234C5A8BB12}"/>
                </a:ext>
              </a:extLst>
            </p:cNvPr>
            <p:cNvSpPr/>
            <p:nvPr/>
          </p:nvSpPr>
          <p:spPr>
            <a:xfrm>
              <a:off x="2598229" y="2557465"/>
              <a:ext cx="135895" cy="204715"/>
            </a:xfrm>
            <a:custGeom>
              <a:avLst/>
              <a:gdLst>
                <a:gd name="connsiteX0" fmla="*/ 91844 w 135895"/>
                <a:gd name="connsiteY0" fmla="*/ 14131 h 204715"/>
                <a:gd name="connsiteX1" fmla="*/ 60561 w 135895"/>
                <a:gd name="connsiteY1" fmla="*/ 96 h 204715"/>
                <a:gd name="connsiteX2" fmla="*/ 51261 w 135895"/>
                <a:gd name="connsiteY2" fmla="*/ 2802 h 204715"/>
                <a:gd name="connsiteX3" fmla="*/ 53628 w 135895"/>
                <a:gd name="connsiteY3" fmla="*/ 19712 h 204715"/>
                <a:gd name="connsiteX4" fmla="*/ 87447 w 135895"/>
                <a:gd name="connsiteY4" fmla="*/ 66889 h 204715"/>
                <a:gd name="connsiteX5" fmla="*/ 45512 w 135895"/>
                <a:gd name="connsiteY5" fmla="*/ 45414 h 204715"/>
                <a:gd name="connsiteX6" fmla="*/ 28602 w 135895"/>
                <a:gd name="connsiteY6" fmla="*/ 45414 h 204715"/>
                <a:gd name="connsiteX7" fmla="*/ 21669 w 135895"/>
                <a:gd name="connsiteY7" fmla="*/ 66889 h 204715"/>
                <a:gd name="connsiteX8" fmla="*/ 35704 w 135895"/>
                <a:gd name="connsiteY8" fmla="*/ 86673 h 204715"/>
                <a:gd name="connsiteX9" fmla="*/ 61745 w 135895"/>
                <a:gd name="connsiteY9" fmla="*/ 113390 h 204715"/>
                <a:gd name="connsiteX10" fmla="*/ 23360 w 135895"/>
                <a:gd name="connsiteY10" fmla="*/ 96481 h 204715"/>
                <a:gd name="connsiteX11" fmla="*/ 6451 w 135895"/>
                <a:gd name="connsiteY11" fmla="*/ 100370 h 204715"/>
                <a:gd name="connsiteX12" fmla="*/ 12538 w 135895"/>
                <a:gd name="connsiteY12" fmla="*/ 125734 h 204715"/>
                <a:gd name="connsiteX13" fmla="*/ 39932 w 135895"/>
                <a:gd name="connsiteY13" fmla="*/ 145687 h 204715"/>
                <a:gd name="connsiteX14" fmla="*/ 19133 w 135895"/>
                <a:gd name="connsiteY14" fmla="*/ 136894 h 204715"/>
                <a:gd name="connsiteX15" fmla="*/ 7803 w 135895"/>
                <a:gd name="connsiteY15" fmla="*/ 134696 h 204715"/>
                <a:gd name="connsiteX16" fmla="*/ 1378 w 135895"/>
                <a:gd name="connsiteY16" fmla="*/ 157524 h 204715"/>
                <a:gd name="connsiteX17" fmla="*/ 45004 w 135895"/>
                <a:gd name="connsiteY17" fmla="*/ 204363 h 204715"/>
                <a:gd name="connsiteX18" fmla="*/ 92013 w 135895"/>
                <a:gd name="connsiteY18" fmla="*/ 189821 h 204715"/>
                <a:gd name="connsiteX19" fmla="*/ 113928 w 135895"/>
                <a:gd name="connsiteY19" fmla="*/ 36176 h 204715"/>
                <a:gd name="connsiteX20" fmla="*/ 91844 w 135895"/>
                <a:gd name="connsiteY20" fmla="*/ 14131 h 20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895" h="204715">
                  <a:moveTo>
                    <a:pt x="91844" y="14131"/>
                  </a:moveTo>
                  <a:cubicBezTo>
                    <a:pt x="83152" y="6277"/>
                    <a:pt x="72212" y="1365"/>
                    <a:pt x="60561" y="96"/>
                  </a:cubicBezTo>
                  <a:cubicBezTo>
                    <a:pt x="57213" y="-326"/>
                    <a:pt x="53848" y="653"/>
                    <a:pt x="51261" y="2802"/>
                  </a:cubicBezTo>
                  <a:cubicBezTo>
                    <a:pt x="46864" y="7368"/>
                    <a:pt x="50077" y="14977"/>
                    <a:pt x="53628" y="19712"/>
                  </a:cubicBezTo>
                  <a:cubicBezTo>
                    <a:pt x="64112" y="36621"/>
                    <a:pt x="75272" y="51670"/>
                    <a:pt x="87447" y="66889"/>
                  </a:cubicBezTo>
                  <a:cubicBezTo>
                    <a:pt x="75239" y="56691"/>
                    <a:pt x="60916" y="49352"/>
                    <a:pt x="45512" y="45414"/>
                  </a:cubicBezTo>
                  <a:cubicBezTo>
                    <a:pt x="40067" y="43348"/>
                    <a:pt x="34047" y="43348"/>
                    <a:pt x="28602" y="45414"/>
                  </a:cubicBezTo>
                  <a:cubicBezTo>
                    <a:pt x="21568" y="50078"/>
                    <a:pt x="18693" y="58991"/>
                    <a:pt x="21669" y="66889"/>
                  </a:cubicBezTo>
                  <a:cubicBezTo>
                    <a:pt x="24713" y="74500"/>
                    <a:pt x="29532" y="81279"/>
                    <a:pt x="35704" y="86673"/>
                  </a:cubicBezTo>
                  <a:lnTo>
                    <a:pt x="61745" y="113390"/>
                  </a:lnTo>
                  <a:cubicBezTo>
                    <a:pt x="50804" y="104230"/>
                    <a:pt x="37497" y="98364"/>
                    <a:pt x="23360" y="96481"/>
                  </a:cubicBezTo>
                  <a:cubicBezTo>
                    <a:pt x="17425" y="95079"/>
                    <a:pt x="11169" y="96516"/>
                    <a:pt x="6451" y="100370"/>
                  </a:cubicBezTo>
                  <a:cubicBezTo>
                    <a:pt x="25" y="107472"/>
                    <a:pt x="6451" y="118801"/>
                    <a:pt x="12538" y="125734"/>
                  </a:cubicBezTo>
                  <a:cubicBezTo>
                    <a:pt x="20469" y="133893"/>
                    <a:pt x="29735" y="140641"/>
                    <a:pt x="39932" y="145687"/>
                  </a:cubicBezTo>
                  <a:lnTo>
                    <a:pt x="19133" y="136894"/>
                  </a:lnTo>
                  <a:cubicBezTo>
                    <a:pt x="15734" y="134855"/>
                    <a:pt x="11726" y="134077"/>
                    <a:pt x="7803" y="134696"/>
                  </a:cubicBezTo>
                  <a:cubicBezTo>
                    <a:pt x="-820" y="136894"/>
                    <a:pt x="-1159" y="149069"/>
                    <a:pt x="1378" y="157524"/>
                  </a:cubicBezTo>
                  <a:cubicBezTo>
                    <a:pt x="6332" y="179905"/>
                    <a:pt x="23039" y="197838"/>
                    <a:pt x="45004" y="204363"/>
                  </a:cubicBezTo>
                  <a:cubicBezTo>
                    <a:pt x="61998" y="206181"/>
                    <a:pt x="79009" y="200920"/>
                    <a:pt x="92013" y="189821"/>
                  </a:cubicBezTo>
                  <a:cubicBezTo>
                    <a:pt x="140492" y="153447"/>
                    <a:pt x="150300" y="84657"/>
                    <a:pt x="113928" y="36176"/>
                  </a:cubicBezTo>
                  <a:cubicBezTo>
                    <a:pt x="107654" y="27814"/>
                    <a:pt x="100214" y="20390"/>
                    <a:pt x="91844" y="14131"/>
                  </a:cubicBezTo>
                  <a:close/>
                </a:path>
              </a:pathLst>
            </a:custGeom>
            <a:solidFill>
              <a:srgbClr val="FFFFFF"/>
            </a:solidFill>
            <a:ln w="16907"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FDD64529-90F3-456E-ABAC-360F5F1D102C}"/>
                </a:ext>
              </a:extLst>
            </p:cNvPr>
            <p:cNvSpPr/>
            <p:nvPr/>
          </p:nvSpPr>
          <p:spPr>
            <a:xfrm>
              <a:off x="2591295" y="2551234"/>
              <a:ext cx="151876" cy="220251"/>
            </a:xfrm>
            <a:custGeom>
              <a:avLst/>
              <a:gdLst>
                <a:gd name="connsiteX0" fmla="*/ 60224 w 151876"/>
                <a:gd name="connsiteY0" fmla="*/ 220063 h 220251"/>
                <a:gd name="connsiteX1" fmla="*/ 51093 w 151876"/>
                <a:gd name="connsiteY1" fmla="*/ 220063 h 220251"/>
                <a:gd name="connsiteX2" fmla="*/ 1717 w 151876"/>
                <a:gd name="connsiteY2" fmla="*/ 167813 h 220251"/>
                <a:gd name="connsiteX3" fmla="*/ 2901 w 151876"/>
                <a:gd name="connsiteY3" fmla="*/ 143463 h 220251"/>
                <a:gd name="connsiteX4" fmla="*/ 11525 w 151876"/>
                <a:gd name="connsiteY4" fmla="*/ 135854 h 220251"/>
                <a:gd name="connsiteX5" fmla="*/ 7991 w 151876"/>
                <a:gd name="connsiteY5" fmla="*/ 104487 h 220251"/>
                <a:gd name="connsiteX6" fmla="*/ 31647 w 151876"/>
                <a:gd name="connsiteY6" fmla="*/ 96962 h 220251"/>
                <a:gd name="connsiteX7" fmla="*/ 35367 w 151876"/>
                <a:gd name="connsiteY7" fmla="*/ 96962 h 220251"/>
                <a:gd name="connsiteX8" fmla="*/ 21502 w 151876"/>
                <a:gd name="connsiteY8" fmla="*/ 76164 h 220251"/>
                <a:gd name="connsiteX9" fmla="*/ 32324 w 151876"/>
                <a:gd name="connsiteY9" fmla="*/ 45557 h 220251"/>
                <a:gd name="connsiteX10" fmla="*/ 54137 w 151876"/>
                <a:gd name="connsiteY10" fmla="*/ 45557 h 220251"/>
                <a:gd name="connsiteX11" fmla="*/ 65973 w 151876"/>
                <a:gd name="connsiteY11" fmla="*/ 49277 h 220251"/>
                <a:gd name="connsiteX12" fmla="*/ 53968 w 151876"/>
                <a:gd name="connsiteY12" fmla="*/ 32368 h 220251"/>
                <a:gd name="connsiteX13" fmla="*/ 52784 w 151876"/>
                <a:gd name="connsiteY13" fmla="*/ 5144 h 220251"/>
                <a:gd name="connsiteX14" fmla="*/ 67833 w 151876"/>
                <a:gd name="connsiteY14" fmla="*/ 71 h 220251"/>
                <a:gd name="connsiteX15" fmla="*/ 103513 w 151876"/>
                <a:gd name="connsiteY15" fmla="*/ 15797 h 220251"/>
                <a:gd name="connsiteX16" fmla="*/ 103513 w 151876"/>
                <a:gd name="connsiteY16" fmla="*/ 15797 h 220251"/>
                <a:gd name="connsiteX17" fmla="*/ 151874 w 151876"/>
                <a:gd name="connsiteY17" fmla="*/ 113872 h 220251"/>
                <a:gd name="connsiteX18" fmla="*/ 104865 w 151876"/>
                <a:gd name="connsiteY18" fmla="*/ 203323 h 220251"/>
                <a:gd name="connsiteX19" fmla="*/ 60224 w 151876"/>
                <a:gd name="connsiteY19" fmla="*/ 220063 h 220251"/>
                <a:gd name="connsiteX20" fmla="*/ 17950 w 151876"/>
                <a:gd name="connsiteY20" fmla="*/ 149382 h 220251"/>
                <a:gd name="connsiteX21" fmla="*/ 17950 w 151876"/>
                <a:gd name="connsiteY21" fmla="*/ 149382 h 220251"/>
                <a:gd name="connsiteX22" fmla="*/ 17950 w 151876"/>
                <a:gd name="connsiteY22" fmla="*/ 162571 h 220251"/>
                <a:gd name="connsiteX23" fmla="*/ 54137 w 151876"/>
                <a:gd name="connsiteY23" fmla="*/ 203999 h 220251"/>
                <a:gd name="connsiteX24" fmla="*/ 95227 w 151876"/>
                <a:gd name="connsiteY24" fmla="*/ 190979 h 220251"/>
                <a:gd name="connsiteX25" fmla="*/ 136655 w 151876"/>
                <a:gd name="connsiteY25" fmla="*/ 111674 h 220251"/>
                <a:gd name="connsiteX26" fmla="*/ 94212 w 151876"/>
                <a:gd name="connsiteY26" fmla="*/ 25942 h 220251"/>
                <a:gd name="connsiteX27" fmla="*/ 94212 w 151876"/>
                <a:gd name="connsiteY27" fmla="*/ 25942 h 220251"/>
                <a:gd name="connsiteX28" fmla="*/ 67326 w 151876"/>
                <a:gd name="connsiteY28" fmla="*/ 13429 h 220251"/>
                <a:gd name="connsiteX29" fmla="*/ 63944 w 151876"/>
                <a:gd name="connsiteY29" fmla="*/ 13429 h 220251"/>
                <a:gd name="connsiteX30" fmla="*/ 67157 w 151876"/>
                <a:gd name="connsiteY30" fmla="*/ 21377 h 220251"/>
                <a:gd name="connsiteX31" fmla="*/ 100976 w 151876"/>
                <a:gd name="connsiteY31" fmla="*/ 68047 h 220251"/>
                <a:gd name="connsiteX32" fmla="*/ 99319 w 151876"/>
                <a:gd name="connsiteY32" fmla="*/ 78921 h 220251"/>
                <a:gd name="connsiteX33" fmla="*/ 89816 w 151876"/>
                <a:gd name="connsiteY33" fmla="*/ 78700 h 220251"/>
                <a:gd name="connsiteX34" fmla="*/ 51093 w 151876"/>
                <a:gd name="connsiteY34" fmla="*/ 58916 h 220251"/>
                <a:gd name="connsiteX35" fmla="*/ 40102 w 151876"/>
                <a:gd name="connsiteY35" fmla="*/ 58916 h 220251"/>
                <a:gd name="connsiteX36" fmla="*/ 36889 w 151876"/>
                <a:gd name="connsiteY36" fmla="*/ 71091 h 220251"/>
                <a:gd name="connsiteX37" fmla="*/ 49233 w 151876"/>
                <a:gd name="connsiteY37" fmla="*/ 88000 h 220251"/>
                <a:gd name="connsiteX38" fmla="*/ 75105 w 151876"/>
                <a:gd name="connsiteY38" fmla="*/ 114717 h 220251"/>
                <a:gd name="connsiteX39" fmla="*/ 75105 w 151876"/>
                <a:gd name="connsiteY39" fmla="*/ 125201 h 220251"/>
                <a:gd name="connsiteX40" fmla="*/ 64621 w 151876"/>
                <a:gd name="connsiteY40" fmla="*/ 125201 h 220251"/>
                <a:gd name="connsiteX41" fmla="*/ 30802 w 151876"/>
                <a:gd name="connsiteY41" fmla="*/ 110490 h 220251"/>
                <a:gd name="connsiteX42" fmla="*/ 20994 w 151876"/>
                <a:gd name="connsiteY42" fmla="*/ 112012 h 220251"/>
                <a:gd name="connsiteX43" fmla="*/ 26743 w 151876"/>
                <a:gd name="connsiteY43" fmla="*/ 126723 h 220251"/>
                <a:gd name="connsiteX44" fmla="*/ 52108 w 151876"/>
                <a:gd name="connsiteY44" fmla="*/ 145154 h 220251"/>
                <a:gd name="connsiteX45" fmla="*/ 55659 w 151876"/>
                <a:gd name="connsiteY45" fmla="*/ 155300 h 220251"/>
                <a:gd name="connsiteX46" fmla="*/ 45919 w 151876"/>
                <a:gd name="connsiteY46" fmla="*/ 159296 h 220251"/>
                <a:gd name="connsiteX47" fmla="*/ 45682 w 151876"/>
                <a:gd name="connsiteY47" fmla="*/ 159189 h 220251"/>
                <a:gd name="connsiteX48" fmla="*/ 24883 w 151876"/>
                <a:gd name="connsiteY48" fmla="*/ 150396 h 220251"/>
                <a:gd name="connsiteX49" fmla="*/ 17950 w 151876"/>
                <a:gd name="connsiteY49" fmla="*/ 149382 h 22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51876" h="220251">
                  <a:moveTo>
                    <a:pt x="60224" y="220063"/>
                  </a:moveTo>
                  <a:cubicBezTo>
                    <a:pt x="57180" y="220314"/>
                    <a:pt x="54137" y="220314"/>
                    <a:pt x="51093" y="220063"/>
                  </a:cubicBezTo>
                  <a:cubicBezTo>
                    <a:pt x="26338" y="212941"/>
                    <a:pt x="7433" y="192924"/>
                    <a:pt x="1717" y="167813"/>
                  </a:cubicBezTo>
                  <a:cubicBezTo>
                    <a:pt x="-920" y="159832"/>
                    <a:pt x="-515" y="151150"/>
                    <a:pt x="2901" y="143463"/>
                  </a:cubicBezTo>
                  <a:cubicBezTo>
                    <a:pt x="4862" y="140048"/>
                    <a:pt x="7889" y="137374"/>
                    <a:pt x="11525" y="135854"/>
                  </a:cubicBezTo>
                  <a:cubicBezTo>
                    <a:pt x="1887" y="128169"/>
                    <a:pt x="297" y="114125"/>
                    <a:pt x="7991" y="104487"/>
                  </a:cubicBezTo>
                  <a:cubicBezTo>
                    <a:pt x="13622" y="97421"/>
                    <a:pt x="22973" y="94450"/>
                    <a:pt x="31647" y="96962"/>
                  </a:cubicBezTo>
                  <a:lnTo>
                    <a:pt x="35367" y="96962"/>
                  </a:lnTo>
                  <a:cubicBezTo>
                    <a:pt x="29178" y="91206"/>
                    <a:pt x="24444" y="84084"/>
                    <a:pt x="21502" y="76164"/>
                  </a:cubicBezTo>
                  <a:cubicBezTo>
                    <a:pt x="17460" y="64685"/>
                    <a:pt x="21975" y="51946"/>
                    <a:pt x="32324" y="45557"/>
                  </a:cubicBezTo>
                  <a:cubicBezTo>
                    <a:pt x="39358" y="42955"/>
                    <a:pt x="47102" y="42955"/>
                    <a:pt x="54137" y="45557"/>
                  </a:cubicBezTo>
                  <a:cubicBezTo>
                    <a:pt x="58161" y="46542"/>
                    <a:pt x="62118" y="47784"/>
                    <a:pt x="65973" y="49277"/>
                  </a:cubicBezTo>
                  <a:lnTo>
                    <a:pt x="53968" y="32368"/>
                  </a:lnTo>
                  <a:cubicBezTo>
                    <a:pt x="44498" y="17488"/>
                    <a:pt x="49064" y="8864"/>
                    <a:pt x="52784" y="5144"/>
                  </a:cubicBezTo>
                  <a:cubicBezTo>
                    <a:pt x="56876" y="1444"/>
                    <a:pt x="62338" y="-394"/>
                    <a:pt x="67833" y="71"/>
                  </a:cubicBezTo>
                  <a:cubicBezTo>
                    <a:pt x="81074" y="1457"/>
                    <a:pt x="93553" y="6956"/>
                    <a:pt x="103513" y="15797"/>
                  </a:cubicBezTo>
                  <a:lnTo>
                    <a:pt x="103513" y="15797"/>
                  </a:lnTo>
                  <a:cubicBezTo>
                    <a:pt x="134220" y="39020"/>
                    <a:pt x="152144" y="75379"/>
                    <a:pt x="151874" y="113872"/>
                  </a:cubicBezTo>
                  <a:cubicBezTo>
                    <a:pt x="150825" y="149340"/>
                    <a:pt x="133476" y="182342"/>
                    <a:pt x="104865" y="203323"/>
                  </a:cubicBezTo>
                  <a:cubicBezTo>
                    <a:pt x="92132" y="213479"/>
                    <a:pt x="76491" y="219340"/>
                    <a:pt x="60224" y="220063"/>
                  </a:cubicBezTo>
                  <a:close/>
                  <a:moveTo>
                    <a:pt x="17950" y="149382"/>
                  </a:moveTo>
                  <a:lnTo>
                    <a:pt x="17950" y="149382"/>
                  </a:lnTo>
                  <a:cubicBezTo>
                    <a:pt x="16158" y="153597"/>
                    <a:pt x="16158" y="158356"/>
                    <a:pt x="17950" y="162571"/>
                  </a:cubicBezTo>
                  <a:cubicBezTo>
                    <a:pt x="21857" y="181796"/>
                    <a:pt x="35621" y="197537"/>
                    <a:pt x="54137" y="203999"/>
                  </a:cubicBezTo>
                  <a:cubicBezTo>
                    <a:pt x="69017" y="205244"/>
                    <a:pt x="83779" y="200563"/>
                    <a:pt x="95227" y="190979"/>
                  </a:cubicBezTo>
                  <a:cubicBezTo>
                    <a:pt x="120693" y="172494"/>
                    <a:pt x="136030" y="143139"/>
                    <a:pt x="136655" y="111674"/>
                  </a:cubicBezTo>
                  <a:cubicBezTo>
                    <a:pt x="136773" y="78012"/>
                    <a:pt x="121048" y="46256"/>
                    <a:pt x="94212" y="25942"/>
                  </a:cubicBezTo>
                  <a:lnTo>
                    <a:pt x="94212" y="25942"/>
                  </a:lnTo>
                  <a:cubicBezTo>
                    <a:pt x="86704" y="19187"/>
                    <a:pt x="77337" y="14829"/>
                    <a:pt x="67326" y="13429"/>
                  </a:cubicBezTo>
                  <a:cubicBezTo>
                    <a:pt x="66210" y="13171"/>
                    <a:pt x="65060" y="13171"/>
                    <a:pt x="63944" y="13429"/>
                  </a:cubicBezTo>
                  <a:cubicBezTo>
                    <a:pt x="64249" y="16329"/>
                    <a:pt x="65348" y="19086"/>
                    <a:pt x="67157" y="21377"/>
                  </a:cubicBezTo>
                  <a:cubicBezTo>
                    <a:pt x="77641" y="38286"/>
                    <a:pt x="88801" y="53167"/>
                    <a:pt x="100976" y="68047"/>
                  </a:cubicBezTo>
                  <a:cubicBezTo>
                    <a:pt x="103513" y="71508"/>
                    <a:pt x="102769" y="76377"/>
                    <a:pt x="99319" y="78921"/>
                  </a:cubicBezTo>
                  <a:cubicBezTo>
                    <a:pt x="96461" y="81013"/>
                    <a:pt x="92572" y="80924"/>
                    <a:pt x="89816" y="78700"/>
                  </a:cubicBezTo>
                  <a:cubicBezTo>
                    <a:pt x="78588" y="69227"/>
                    <a:pt x="65348" y="62458"/>
                    <a:pt x="51093" y="58916"/>
                  </a:cubicBezTo>
                  <a:cubicBezTo>
                    <a:pt x="47525" y="57692"/>
                    <a:pt x="43670" y="57692"/>
                    <a:pt x="40102" y="58916"/>
                  </a:cubicBezTo>
                  <a:cubicBezTo>
                    <a:pt x="36551" y="60607"/>
                    <a:pt x="35536" y="66694"/>
                    <a:pt x="36889" y="71091"/>
                  </a:cubicBezTo>
                  <a:cubicBezTo>
                    <a:pt x="39679" y="77586"/>
                    <a:pt x="43890" y="83367"/>
                    <a:pt x="49233" y="88000"/>
                  </a:cubicBezTo>
                  <a:lnTo>
                    <a:pt x="75105" y="114717"/>
                  </a:lnTo>
                  <a:cubicBezTo>
                    <a:pt x="77979" y="117619"/>
                    <a:pt x="77979" y="122299"/>
                    <a:pt x="75105" y="125201"/>
                  </a:cubicBezTo>
                  <a:cubicBezTo>
                    <a:pt x="72162" y="127993"/>
                    <a:pt x="67563" y="127993"/>
                    <a:pt x="64621" y="125201"/>
                  </a:cubicBezTo>
                  <a:cubicBezTo>
                    <a:pt x="54898" y="117298"/>
                    <a:pt x="43213" y="112210"/>
                    <a:pt x="30802" y="110490"/>
                  </a:cubicBezTo>
                  <a:cubicBezTo>
                    <a:pt x="27454" y="109663"/>
                    <a:pt x="23919" y="110211"/>
                    <a:pt x="20994" y="112012"/>
                  </a:cubicBezTo>
                  <a:cubicBezTo>
                    <a:pt x="18627" y="114717"/>
                    <a:pt x="22178" y="121988"/>
                    <a:pt x="26743" y="126723"/>
                  </a:cubicBezTo>
                  <a:cubicBezTo>
                    <a:pt x="34065" y="134298"/>
                    <a:pt x="42638" y="140536"/>
                    <a:pt x="52108" y="145154"/>
                  </a:cubicBezTo>
                  <a:cubicBezTo>
                    <a:pt x="55878" y="146979"/>
                    <a:pt x="57468" y="151517"/>
                    <a:pt x="55659" y="155300"/>
                  </a:cubicBezTo>
                  <a:cubicBezTo>
                    <a:pt x="54069" y="159091"/>
                    <a:pt x="49723" y="160880"/>
                    <a:pt x="45919" y="159296"/>
                  </a:cubicBezTo>
                  <a:cubicBezTo>
                    <a:pt x="45851" y="159262"/>
                    <a:pt x="45767" y="159226"/>
                    <a:pt x="45682" y="159189"/>
                  </a:cubicBezTo>
                  <a:lnTo>
                    <a:pt x="24883" y="150396"/>
                  </a:lnTo>
                  <a:cubicBezTo>
                    <a:pt x="22651" y="149630"/>
                    <a:pt x="20301" y="149285"/>
                    <a:pt x="17950" y="149382"/>
                  </a:cubicBezTo>
                  <a:close/>
                </a:path>
              </a:pathLst>
            </a:custGeom>
            <a:solidFill>
              <a:srgbClr val="231F20"/>
            </a:solidFill>
            <a:ln w="16907"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83DE79CF-F1A9-4C63-A2E0-4BE480BD9FD8}"/>
                </a:ext>
              </a:extLst>
            </p:cNvPr>
            <p:cNvSpPr/>
            <p:nvPr/>
          </p:nvSpPr>
          <p:spPr>
            <a:xfrm>
              <a:off x="1756669" y="2420256"/>
              <a:ext cx="10822" cy="191753"/>
            </a:xfrm>
            <a:custGeom>
              <a:avLst/>
              <a:gdLst>
                <a:gd name="connsiteX0" fmla="*/ 0 w 10822"/>
                <a:gd name="connsiteY0" fmla="*/ 191754 h 191753"/>
                <a:gd name="connsiteX1" fmla="*/ 10822 w 10822"/>
                <a:gd name="connsiteY1" fmla="*/ 0 h 191753"/>
              </a:gdLst>
              <a:ahLst/>
              <a:cxnLst>
                <a:cxn ang="0">
                  <a:pos x="connsiteX0" y="connsiteY0"/>
                </a:cxn>
                <a:cxn ang="0">
                  <a:pos x="connsiteX1" y="connsiteY1"/>
                </a:cxn>
              </a:cxnLst>
              <a:rect l="l" t="t" r="r" b="b"/>
              <a:pathLst>
                <a:path w="10822" h="191753">
                  <a:moveTo>
                    <a:pt x="0" y="191754"/>
                  </a:moveTo>
                  <a:lnTo>
                    <a:pt x="10822" y="0"/>
                  </a:lnTo>
                </a:path>
              </a:pathLst>
            </a:custGeom>
            <a:ln w="16907"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74013947-DB21-4325-984B-439763EBAFDF}"/>
                </a:ext>
              </a:extLst>
            </p:cNvPr>
            <p:cNvSpPr/>
            <p:nvPr/>
          </p:nvSpPr>
          <p:spPr>
            <a:xfrm>
              <a:off x="1749390" y="2411116"/>
              <a:ext cx="25864" cy="208504"/>
            </a:xfrm>
            <a:custGeom>
              <a:avLst/>
              <a:gdLst>
                <a:gd name="connsiteX0" fmla="*/ 7279 w 25864"/>
                <a:gd name="connsiteY0" fmla="*/ 208503 h 208504"/>
                <a:gd name="connsiteX1" fmla="*/ 7279 w 25864"/>
                <a:gd name="connsiteY1" fmla="*/ 208503 h 208504"/>
                <a:gd name="connsiteX2" fmla="*/ 8 w 25864"/>
                <a:gd name="connsiteY2" fmla="*/ 200386 h 208504"/>
                <a:gd name="connsiteX3" fmla="*/ 10322 w 25864"/>
                <a:gd name="connsiteY3" fmla="*/ 8295 h 208504"/>
                <a:gd name="connsiteX4" fmla="*/ 17577 w 25864"/>
                <a:gd name="connsiteY4" fmla="*/ 17 h 208504"/>
                <a:gd name="connsiteX5" fmla="*/ 25845 w 25864"/>
                <a:gd name="connsiteY5" fmla="*/ 7263 h 208504"/>
                <a:gd name="connsiteX6" fmla="*/ 25710 w 25864"/>
                <a:gd name="connsiteY6" fmla="*/ 9309 h 208504"/>
                <a:gd name="connsiteX7" fmla="*/ 14888 w 25864"/>
                <a:gd name="connsiteY7" fmla="*/ 200894 h 208504"/>
                <a:gd name="connsiteX8" fmla="*/ 7617 w 25864"/>
                <a:gd name="connsiteY8" fmla="*/ 208503 h 208504"/>
                <a:gd name="connsiteX9" fmla="*/ 7279 w 25864"/>
                <a:gd name="connsiteY9" fmla="*/ 208503 h 208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64" h="208504">
                  <a:moveTo>
                    <a:pt x="7279" y="208503"/>
                  </a:moveTo>
                  <a:lnTo>
                    <a:pt x="7279" y="208503"/>
                  </a:lnTo>
                  <a:cubicBezTo>
                    <a:pt x="3051" y="208231"/>
                    <a:pt x="-178" y="204621"/>
                    <a:pt x="8" y="200386"/>
                  </a:cubicBezTo>
                  <a:lnTo>
                    <a:pt x="10322" y="8295"/>
                  </a:lnTo>
                  <a:cubicBezTo>
                    <a:pt x="10035" y="4008"/>
                    <a:pt x="13282" y="303"/>
                    <a:pt x="17577" y="17"/>
                  </a:cubicBezTo>
                  <a:cubicBezTo>
                    <a:pt x="21855" y="-267"/>
                    <a:pt x="25558" y="2977"/>
                    <a:pt x="25845" y="7263"/>
                  </a:cubicBezTo>
                  <a:cubicBezTo>
                    <a:pt x="25896" y="7948"/>
                    <a:pt x="25845" y="8636"/>
                    <a:pt x="25710" y="9309"/>
                  </a:cubicBezTo>
                  <a:lnTo>
                    <a:pt x="14888" y="200894"/>
                  </a:lnTo>
                  <a:cubicBezTo>
                    <a:pt x="14989" y="205001"/>
                    <a:pt x="11726" y="208408"/>
                    <a:pt x="7617" y="208503"/>
                  </a:cubicBezTo>
                  <a:cubicBezTo>
                    <a:pt x="7499" y="208505"/>
                    <a:pt x="7397" y="208505"/>
                    <a:pt x="7279" y="208503"/>
                  </a:cubicBezTo>
                  <a:close/>
                </a:path>
              </a:pathLst>
            </a:custGeom>
            <a:solidFill>
              <a:srgbClr val="231F20"/>
            </a:solidFill>
            <a:ln w="16907"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666476AD-09D6-4D07-AB41-F03B2698F7C5}"/>
                </a:ext>
              </a:extLst>
            </p:cNvPr>
            <p:cNvSpPr/>
            <p:nvPr/>
          </p:nvSpPr>
          <p:spPr>
            <a:xfrm>
              <a:off x="4701120" y="5042581"/>
              <a:ext cx="461798" cy="242820"/>
            </a:xfrm>
            <a:custGeom>
              <a:avLst/>
              <a:gdLst>
                <a:gd name="connsiteX0" fmla="*/ 461799 w 461798"/>
                <a:gd name="connsiteY0" fmla="*/ 0 h 242820"/>
                <a:gd name="connsiteX1" fmla="*/ 0 w 461798"/>
                <a:gd name="connsiteY1" fmla="*/ 242821 h 242820"/>
              </a:gdLst>
              <a:ahLst/>
              <a:cxnLst>
                <a:cxn ang="0">
                  <a:pos x="connsiteX0" y="connsiteY0"/>
                </a:cxn>
                <a:cxn ang="0">
                  <a:pos x="connsiteX1" y="connsiteY1"/>
                </a:cxn>
              </a:cxnLst>
              <a:rect l="l" t="t" r="r" b="b"/>
              <a:pathLst>
                <a:path w="461798" h="242820">
                  <a:moveTo>
                    <a:pt x="461799" y="0"/>
                  </a:moveTo>
                  <a:lnTo>
                    <a:pt x="0" y="242821"/>
                  </a:lnTo>
                </a:path>
              </a:pathLst>
            </a:custGeom>
            <a:ln w="16907"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BBAC9AF7-5CEC-44EC-9A28-463C31307ED3}"/>
                </a:ext>
              </a:extLst>
            </p:cNvPr>
            <p:cNvSpPr/>
            <p:nvPr/>
          </p:nvSpPr>
          <p:spPr>
            <a:xfrm>
              <a:off x="4693288" y="5035623"/>
              <a:ext cx="477370" cy="258403"/>
            </a:xfrm>
            <a:custGeom>
              <a:avLst/>
              <a:gdLst>
                <a:gd name="connsiteX0" fmla="*/ 7832 w 477370"/>
                <a:gd name="connsiteY0" fmla="*/ 258402 h 258403"/>
                <a:gd name="connsiteX1" fmla="*/ 899 w 477370"/>
                <a:gd name="connsiteY1" fmla="*/ 254175 h 258403"/>
                <a:gd name="connsiteX2" fmla="*/ 4112 w 477370"/>
                <a:gd name="connsiteY2" fmla="*/ 243691 h 258403"/>
                <a:gd name="connsiteX3" fmla="*/ 465910 w 477370"/>
                <a:gd name="connsiteY3" fmla="*/ 871 h 258403"/>
                <a:gd name="connsiteX4" fmla="*/ 476563 w 477370"/>
                <a:gd name="connsiteY4" fmla="*/ 4253 h 258403"/>
                <a:gd name="connsiteX5" fmla="*/ 473181 w 477370"/>
                <a:gd name="connsiteY5" fmla="*/ 14736 h 258403"/>
                <a:gd name="connsiteX6" fmla="*/ 11383 w 477370"/>
                <a:gd name="connsiteY6" fmla="*/ 256711 h 258403"/>
                <a:gd name="connsiteX7" fmla="*/ 7832 w 477370"/>
                <a:gd name="connsiteY7" fmla="*/ 258402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370" h="258403">
                  <a:moveTo>
                    <a:pt x="7832" y="258402"/>
                  </a:moveTo>
                  <a:cubicBezTo>
                    <a:pt x="4907" y="258453"/>
                    <a:pt x="2201" y="256796"/>
                    <a:pt x="899" y="254175"/>
                  </a:cubicBezTo>
                  <a:cubicBezTo>
                    <a:pt x="-1097" y="250387"/>
                    <a:pt x="341" y="245703"/>
                    <a:pt x="4112" y="243691"/>
                  </a:cubicBezTo>
                  <a:lnTo>
                    <a:pt x="465910" y="871"/>
                  </a:lnTo>
                  <a:cubicBezTo>
                    <a:pt x="469783" y="-1108"/>
                    <a:pt x="474534" y="397"/>
                    <a:pt x="476563" y="4253"/>
                  </a:cubicBezTo>
                  <a:cubicBezTo>
                    <a:pt x="478440" y="8091"/>
                    <a:pt x="476935" y="12724"/>
                    <a:pt x="473181" y="14736"/>
                  </a:cubicBezTo>
                  <a:lnTo>
                    <a:pt x="11383" y="256711"/>
                  </a:lnTo>
                  <a:cubicBezTo>
                    <a:pt x="10334" y="257523"/>
                    <a:pt x="9117" y="258098"/>
                    <a:pt x="7832" y="258402"/>
                  </a:cubicBezTo>
                  <a:close/>
                </a:path>
              </a:pathLst>
            </a:custGeom>
            <a:solidFill>
              <a:srgbClr val="D1D3D4"/>
            </a:solidFill>
            <a:ln w="16907"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D9DE575C-AA27-4B2C-A39B-43195062E82B}"/>
                </a:ext>
              </a:extLst>
            </p:cNvPr>
            <p:cNvSpPr/>
            <p:nvPr/>
          </p:nvSpPr>
          <p:spPr>
            <a:xfrm>
              <a:off x="1414082" y="4515005"/>
              <a:ext cx="210015" cy="74739"/>
            </a:xfrm>
            <a:custGeom>
              <a:avLst/>
              <a:gdLst>
                <a:gd name="connsiteX0" fmla="*/ 210016 w 210015"/>
                <a:gd name="connsiteY0" fmla="*/ 37370 h 74739"/>
                <a:gd name="connsiteX1" fmla="*/ 105008 w 210015"/>
                <a:gd name="connsiteY1" fmla="*/ 74740 h 74739"/>
                <a:gd name="connsiteX2" fmla="*/ 0 w 210015"/>
                <a:gd name="connsiteY2" fmla="*/ 37370 h 74739"/>
                <a:gd name="connsiteX3" fmla="*/ 105008 w 210015"/>
                <a:gd name="connsiteY3" fmla="*/ 0 h 74739"/>
                <a:gd name="connsiteX4" fmla="*/ 210016 w 210015"/>
                <a:gd name="connsiteY4" fmla="*/ 37370 h 7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15" h="74739">
                  <a:moveTo>
                    <a:pt x="210016" y="37370"/>
                  </a:moveTo>
                  <a:cubicBezTo>
                    <a:pt x="210016" y="58009"/>
                    <a:pt x="163002" y="74740"/>
                    <a:pt x="105008" y="74740"/>
                  </a:cubicBezTo>
                  <a:cubicBezTo>
                    <a:pt x="47014" y="74740"/>
                    <a:pt x="0" y="58009"/>
                    <a:pt x="0" y="37370"/>
                  </a:cubicBezTo>
                  <a:cubicBezTo>
                    <a:pt x="0" y="16731"/>
                    <a:pt x="47014" y="0"/>
                    <a:pt x="105008" y="0"/>
                  </a:cubicBezTo>
                  <a:cubicBezTo>
                    <a:pt x="163002" y="0"/>
                    <a:pt x="210016" y="16731"/>
                    <a:pt x="210016" y="37370"/>
                  </a:cubicBezTo>
                  <a:close/>
                </a:path>
              </a:pathLst>
            </a:custGeom>
            <a:solidFill>
              <a:srgbClr val="E6E7E8"/>
            </a:solidFill>
            <a:ln w="16907"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7EF5804E-F032-43B1-96A7-039E8C352987}"/>
                </a:ext>
              </a:extLst>
            </p:cNvPr>
            <p:cNvSpPr/>
            <p:nvPr/>
          </p:nvSpPr>
          <p:spPr>
            <a:xfrm>
              <a:off x="3888280" y="5843415"/>
              <a:ext cx="13527" cy="178564"/>
            </a:xfrm>
            <a:custGeom>
              <a:avLst/>
              <a:gdLst>
                <a:gd name="connsiteX0" fmla="*/ 0 w 13527"/>
                <a:gd name="connsiteY0" fmla="*/ 0 h 178564"/>
                <a:gd name="connsiteX1" fmla="*/ 13528 w 13527"/>
                <a:gd name="connsiteY1" fmla="*/ 178564 h 178564"/>
              </a:gdLst>
              <a:ahLst/>
              <a:cxnLst>
                <a:cxn ang="0">
                  <a:pos x="connsiteX0" y="connsiteY0"/>
                </a:cxn>
                <a:cxn ang="0">
                  <a:pos x="connsiteX1" y="connsiteY1"/>
                </a:cxn>
              </a:cxnLst>
              <a:rect l="l" t="t" r="r" b="b"/>
              <a:pathLst>
                <a:path w="13527" h="178564">
                  <a:moveTo>
                    <a:pt x="0" y="0"/>
                  </a:moveTo>
                  <a:lnTo>
                    <a:pt x="13528" y="178564"/>
                  </a:lnTo>
                </a:path>
              </a:pathLst>
            </a:custGeom>
            <a:ln w="16907"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CDCC0AC3-173C-4AA4-8527-AD058E3C0AFB}"/>
                </a:ext>
              </a:extLst>
            </p:cNvPr>
            <p:cNvSpPr/>
            <p:nvPr/>
          </p:nvSpPr>
          <p:spPr>
            <a:xfrm>
              <a:off x="3880480" y="5835530"/>
              <a:ext cx="29138" cy="194228"/>
            </a:xfrm>
            <a:custGeom>
              <a:avLst/>
              <a:gdLst>
                <a:gd name="connsiteX0" fmla="*/ 21328 w 29138"/>
                <a:gd name="connsiteY0" fmla="*/ 194228 h 194228"/>
                <a:gd name="connsiteX1" fmla="*/ 13550 w 29138"/>
                <a:gd name="connsiteY1" fmla="*/ 186957 h 194228"/>
                <a:gd name="connsiteX2" fmla="*/ 22 w 29138"/>
                <a:gd name="connsiteY2" fmla="*/ 8392 h 194228"/>
                <a:gd name="connsiteX3" fmla="*/ 7209 w 29138"/>
                <a:gd name="connsiteY3" fmla="*/ 22 h 194228"/>
                <a:gd name="connsiteX4" fmla="*/ 15579 w 29138"/>
                <a:gd name="connsiteY4" fmla="*/ 7209 h 194228"/>
                <a:gd name="connsiteX5" fmla="*/ 29106 w 29138"/>
                <a:gd name="connsiteY5" fmla="*/ 185773 h 194228"/>
                <a:gd name="connsiteX6" fmla="*/ 22055 w 29138"/>
                <a:gd name="connsiteY6" fmla="*/ 194211 h 194228"/>
                <a:gd name="connsiteX7" fmla="*/ 21836 w 29138"/>
                <a:gd name="connsiteY7" fmla="*/ 194228 h 19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38" h="194228">
                  <a:moveTo>
                    <a:pt x="21328" y="194228"/>
                  </a:moveTo>
                  <a:cubicBezTo>
                    <a:pt x="17219" y="194244"/>
                    <a:pt x="13820" y="191049"/>
                    <a:pt x="13550" y="186957"/>
                  </a:cubicBezTo>
                  <a:lnTo>
                    <a:pt x="22" y="8392"/>
                  </a:lnTo>
                  <a:cubicBezTo>
                    <a:pt x="-299" y="4097"/>
                    <a:pt x="2914" y="344"/>
                    <a:pt x="7209" y="22"/>
                  </a:cubicBezTo>
                  <a:cubicBezTo>
                    <a:pt x="11504" y="-299"/>
                    <a:pt x="15258" y="2914"/>
                    <a:pt x="15579" y="7209"/>
                  </a:cubicBezTo>
                  <a:lnTo>
                    <a:pt x="29106" y="185773"/>
                  </a:lnTo>
                  <a:cubicBezTo>
                    <a:pt x="29496" y="190051"/>
                    <a:pt x="26333" y="193822"/>
                    <a:pt x="22055" y="194211"/>
                  </a:cubicBezTo>
                  <a:cubicBezTo>
                    <a:pt x="21971" y="194211"/>
                    <a:pt x="21903" y="194228"/>
                    <a:pt x="21836" y="194228"/>
                  </a:cubicBezTo>
                  <a:close/>
                </a:path>
              </a:pathLst>
            </a:custGeom>
            <a:solidFill>
              <a:srgbClr val="D1D3D4"/>
            </a:solidFill>
            <a:ln w="1690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2732497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BDFF63-B5EA-4D95-BE37-CABAFD142614}"/>
              </a:ext>
            </a:extLst>
          </p:cNvPr>
          <p:cNvSpPr>
            <a:spLocks noGrp="1"/>
          </p:cNvSpPr>
          <p:nvPr>
            <p:ph type="title"/>
          </p:nvPr>
        </p:nvSpPr>
        <p:spPr/>
        <p:txBody>
          <a:bodyPr/>
          <a:lstStyle/>
          <a:p>
            <a:r>
              <a:rPr lang="zh-CN" altLang="en-US" dirty="0"/>
              <a:t>注重和建立共同点</a:t>
            </a:r>
          </a:p>
        </p:txBody>
      </p:sp>
      <p:sp>
        <p:nvSpPr>
          <p:cNvPr id="3" name="任意多边形: 形状 2">
            <a:extLst>
              <a:ext uri="{FF2B5EF4-FFF2-40B4-BE49-F238E27FC236}">
                <a16:creationId xmlns:a16="http://schemas.microsoft.com/office/drawing/2014/main" id="{2187D0BD-7F0A-420D-AD5A-A8D5B32E7AF9}"/>
              </a:ext>
            </a:extLst>
          </p:cNvPr>
          <p:cNvSpPr/>
          <p:nvPr/>
        </p:nvSpPr>
        <p:spPr>
          <a:xfrm rot="21431526">
            <a:off x="-36504" y="3520929"/>
            <a:ext cx="12290400" cy="1287576"/>
          </a:xfrm>
          <a:custGeom>
            <a:avLst/>
            <a:gdLst>
              <a:gd name="connsiteX0" fmla="*/ 0 w 12934950"/>
              <a:gd name="connsiteY0" fmla="*/ 1441795 h 1441795"/>
              <a:gd name="connsiteX1" fmla="*/ 2219325 w 12934950"/>
              <a:gd name="connsiteY1" fmla="*/ 651220 h 1441795"/>
              <a:gd name="connsiteX2" fmla="*/ 5734050 w 12934950"/>
              <a:gd name="connsiteY2" fmla="*/ 1022695 h 1441795"/>
              <a:gd name="connsiteX3" fmla="*/ 9867900 w 12934950"/>
              <a:gd name="connsiteY3" fmla="*/ 98770 h 1441795"/>
              <a:gd name="connsiteX4" fmla="*/ 12934950 w 12934950"/>
              <a:gd name="connsiteY4" fmla="*/ 70195 h 1441795"/>
              <a:gd name="connsiteX0" fmla="*/ 0 w 13019529"/>
              <a:gd name="connsiteY0" fmla="*/ 1527667 h 1527667"/>
              <a:gd name="connsiteX1" fmla="*/ 2303904 w 13019529"/>
              <a:gd name="connsiteY1" fmla="*/ 651220 h 1527667"/>
              <a:gd name="connsiteX2" fmla="*/ 5818629 w 13019529"/>
              <a:gd name="connsiteY2" fmla="*/ 1022695 h 1527667"/>
              <a:gd name="connsiteX3" fmla="*/ 9952479 w 13019529"/>
              <a:gd name="connsiteY3" fmla="*/ 98770 h 1527667"/>
              <a:gd name="connsiteX4" fmla="*/ 13019529 w 13019529"/>
              <a:gd name="connsiteY4" fmla="*/ 70195 h 1527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9529" h="1527667">
                <a:moveTo>
                  <a:pt x="0" y="1527667"/>
                </a:moveTo>
                <a:cubicBezTo>
                  <a:pt x="631825" y="1167304"/>
                  <a:pt x="1334133" y="735382"/>
                  <a:pt x="2303904" y="651220"/>
                </a:cubicBezTo>
                <a:cubicBezTo>
                  <a:pt x="3273676" y="567058"/>
                  <a:pt x="4543867" y="1114770"/>
                  <a:pt x="5818629" y="1022695"/>
                </a:cubicBezTo>
                <a:cubicBezTo>
                  <a:pt x="7093391" y="930620"/>
                  <a:pt x="8752329" y="257520"/>
                  <a:pt x="9952479" y="98770"/>
                </a:cubicBezTo>
                <a:cubicBezTo>
                  <a:pt x="11152629" y="-59980"/>
                  <a:pt x="12086079" y="5107"/>
                  <a:pt x="13019529" y="70195"/>
                </a:cubicBezTo>
              </a:path>
            </a:pathLst>
          </a:custGeom>
          <a:noFill/>
          <a:ln w="19050">
            <a:solidFill>
              <a:schemeClr val="bg1">
                <a:lumMod val="85000"/>
              </a:schemeClr>
            </a:solid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18" name="Content Placeholder 3">
            <a:extLst>
              <a:ext uri="{FF2B5EF4-FFF2-40B4-BE49-F238E27FC236}">
                <a16:creationId xmlns:a16="http://schemas.microsoft.com/office/drawing/2014/main" id="{A103F31C-5EE6-402C-946A-5EF7D2F0B9D4}"/>
              </a:ext>
            </a:extLst>
          </p:cNvPr>
          <p:cNvSpPr txBox="1">
            <a:spLocks noChangeArrowheads="1"/>
          </p:cNvSpPr>
          <p:nvPr/>
        </p:nvSpPr>
        <p:spPr bwMode="auto">
          <a:xfrm>
            <a:off x="660401" y="1660178"/>
            <a:ext cx="40518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2000" b="1" dirty="0">
                <a:solidFill>
                  <a:schemeClr val="tx1">
                    <a:lumMod val="75000"/>
                    <a:lumOff val="25000"/>
                  </a:schemeClr>
                </a:solidFill>
                <a:latin typeface="+mn-ea"/>
                <a:ea typeface="+mn-ea"/>
              </a:rPr>
              <a:t>共同点建立的困难</a:t>
            </a:r>
          </a:p>
        </p:txBody>
      </p:sp>
      <p:sp>
        <p:nvSpPr>
          <p:cNvPr id="21" name="Content Placeholder 3">
            <a:extLst>
              <a:ext uri="{FF2B5EF4-FFF2-40B4-BE49-F238E27FC236}">
                <a16:creationId xmlns:a16="http://schemas.microsoft.com/office/drawing/2014/main" id="{DDA4CB94-9F6D-410B-857E-151558252BCC}"/>
              </a:ext>
            </a:extLst>
          </p:cNvPr>
          <p:cNvSpPr txBox="1">
            <a:spLocks noChangeArrowheads="1"/>
          </p:cNvSpPr>
          <p:nvPr/>
        </p:nvSpPr>
        <p:spPr bwMode="auto">
          <a:xfrm>
            <a:off x="660400" y="1994896"/>
            <a:ext cx="6301345" cy="60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20000"/>
              </a:spcBef>
              <a:buFont typeface="Arial" panose="020B0604020202020204" pitchFamily="34" charset="0"/>
              <a:buNone/>
            </a:pPr>
            <a:r>
              <a:rPr lang="zh-CN" altLang="en-US" sz="1600" dirty="0">
                <a:solidFill>
                  <a:schemeClr val="tx1">
                    <a:lumMod val="75000"/>
                    <a:lumOff val="25000"/>
                  </a:schemeClr>
                </a:solidFill>
                <a:latin typeface="+mn-ea"/>
                <a:ea typeface="+mn-ea"/>
              </a:rPr>
              <a:t>在寻找共同点多过程里面，我们会遇到非常多的差异，面对这些差异，我们需要一个一个的来进行处理。</a:t>
            </a:r>
          </a:p>
        </p:txBody>
      </p:sp>
      <p:grpSp>
        <p:nvGrpSpPr>
          <p:cNvPr id="6" name="图形 419">
            <a:extLst>
              <a:ext uri="{FF2B5EF4-FFF2-40B4-BE49-F238E27FC236}">
                <a16:creationId xmlns:a16="http://schemas.microsoft.com/office/drawing/2014/main" id="{C4AE0EA8-8F85-4CC0-9596-C9952CD75BF7}"/>
              </a:ext>
            </a:extLst>
          </p:cNvPr>
          <p:cNvGrpSpPr/>
          <p:nvPr/>
        </p:nvGrpSpPr>
        <p:grpSpPr>
          <a:xfrm>
            <a:off x="1286292" y="3637931"/>
            <a:ext cx="1001015" cy="818964"/>
            <a:chOff x="1286292" y="3637931"/>
            <a:chExt cx="1001015" cy="818964"/>
          </a:xfrm>
        </p:grpSpPr>
        <p:sp>
          <p:nvSpPr>
            <p:cNvPr id="7" name="任意多边形: 形状 6">
              <a:extLst>
                <a:ext uri="{FF2B5EF4-FFF2-40B4-BE49-F238E27FC236}">
                  <a16:creationId xmlns:a16="http://schemas.microsoft.com/office/drawing/2014/main" id="{25B1FA36-E00F-4EA9-8126-18A35348D53A}"/>
                </a:ext>
              </a:extLst>
            </p:cNvPr>
            <p:cNvSpPr/>
            <p:nvPr/>
          </p:nvSpPr>
          <p:spPr>
            <a:xfrm>
              <a:off x="1286292" y="4342488"/>
              <a:ext cx="1001015" cy="3600"/>
            </a:xfrm>
            <a:custGeom>
              <a:avLst/>
              <a:gdLst>
                <a:gd name="connsiteX0" fmla="*/ 999216 w 1001015"/>
                <a:gd name="connsiteY0" fmla="*/ 3600 h 3600"/>
                <a:gd name="connsiteX1" fmla="*/ 1800 w 1001015"/>
                <a:gd name="connsiteY1" fmla="*/ 3600 h 3600"/>
                <a:gd name="connsiteX2" fmla="*/ 0 w 1001015"/>
                <a:gd name="connsiteY2" fmla="*/ 1800 h 3600"/>
                <a:gd name="connsiteX3" fmla="*/ 1800 w 1001015"/>
                <a:gd name="connsiteY3" fmla="*/ 0 h 3600"/>
                <a:gd name="connsiteX4" fmla="*/ 999216 w 1001015"/>
                <a:gd name="connsiteY4" fmla="*/ 0 h 3600"/>
                <a:gd name="connsiteX5" fmla="*/ 1001016 w 1001015"/>
                <a:gd name="connsiteY5" fmla="*/ 1800 h 3600"/>
                <a:gd name="connsiteX6" fmla="*/ 999216 w 1001015"/>
                <a:gd name="connsiteY6" fmla="*/ 3600 h 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015" h="3600">
                  <a:moveTo>
                    <a:pt x="999216" y="3600"/>
                  </a:moveTo>
                  <a:lnTo>
                    <a:pt x="1800" y="3600"/>
                  </a:lnTo>
                  <a:cubicBezTo>
                    <a:pt x="806" y="3600"/>
                    <a:pt x="0" y="2794"/>
                    <a:pt x="0" y="1800"/>
                  </a:cubicBezTo>
                  <a:cubicBezTo>
                    <a:pt x="0" y="806"/>
                    <a:pt x="806" y="0"/>
                    <a:pt x="1800" y="0"/>
                  </a:cubicBezTo>
                  <a:lnTo>
                    <a:pt x="999216" y="0"/>
                  </a:lnTo>
                  <a:cubicBezTo>
                    <a:pt x="1000210" y="0"/>
                    <a:pt x="1001016" y="806"/>
                    <a:pt x="1001016" y="1800"/>
                  </a:cubicBezTo>
                  <a:cubicBezTo>
                    <a:pt x="1001016" y="2794"/>
                    <a:pt x="1000210" y="3600"/>
                    <a:pt x="999216" y="3600"/>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8" name="任意多边形: 形状 7">
              <a:extLst>
                <a:ext uri="{FF2B5EF4-FFF2-40B4-BE49-F238E27FC236}">
                  <a16:creationId xmlns:a16="http://schemas.microsoft.com/office/drawing/2014/main" id="{0CDAEE3A-7DF9-402D-BC11-E4511CDA78B5}"/>
                </a:ext>
              </a:extLst>
            </p:cNvPr>
            <p:cNvSpPr/>
            <p:nvPr/>
          </p:nvSpPr>
          <p:spPr>
            <a:xfrm>
              <a:off x="1757639" y="4131060"/>
              <a:ext cx="162180" cy="274679"/>
            </a:xfrm>
            <a:custGeom>
              <a:avLst/>
              <a:gdLst>
                <a:gd name="connsiteX0" fmla="*/ 134784 w 162180"/>
                <a:gd name="connsiteY0" fmla="*/ 0 h 274679"/>
                <a:gd name="connsiteX1" fmla="*/ 0 w 162180"/>
                <a:gd name="connsiteY1" fmla="*/ 274680 h 274679"/>
                <a:gd name="connsiteX2" fmla="*/ 19260 w 162180"/>
                <a:gd name="connsiteY2" fmla="*/ 274680 h 274679"/>
                <a:gd name="connsiteX3" fmla="*/ 162180 w 162180"/>
                <a:gd name="connsiteY3" fmla="*/ 0 h 274679"/>
                <a:gd name="connsiteX4" fmla="*/ 134784 w 162180"/>
                <a:gd name="connsiteY4" fmla="*/ 0 h 274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80" h="274679">
                  <a:moveTo>
                    <a:pt x="134784" y="0"/>
                  </a:moveTo>
                  <a:lnTo>
                    <a:pt x="0" y="274680"/>
                  </a:lnTo>
                  <a:lnTo>
                    <a:pt x="19260" y="274680"/>
                  </a:lnTo>
                  <a:lnTo>
                    <a:pt x="162180" y="0"/>
                  </a:lnTo>
                  <a:lnTo>
                    <a:pt x="134784" y="0"/>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9" name="任意多边形: 形状 8">
              <a:extLst>
                <a:ext uri="{FF2B5EF4-FFF2-40B4-BE49-F238E27FC236}">
                  <a16:creationId xmlns:a16="http://schemas.microsoft.com/office/drawing/2014/main" id="{58AFCEF3-9795-4BCB-8FCD-1F1377DAC2D7}"/>
                </a:ext>
              </a:extLst>
            </p:cNvPr>
            <p:cNvSpPr/>
            <p:nvPr/>
          </p:nvSpPr>
          <p:spPr>
            <a:xfrm>
              <a:off x="1755840" y="4129223"/>
              <a:ext cx="165984" cy="278391"/>
            </a:xfrm>
            <a:custGeom>
              <a:avLst/>
              <a:gdLst>
                <a:gd name="connsiteX0" fmla="*/ 21060 w 165984"/>
                <a:gd name="connsiteY0" fmla="*/ 278388 h 278391"/>
                <a:gd name="connsiteX1" fmla="*/ 1800 w 165984"/>
                <a:gd name="connsiteY1" fmla="*/ 278388 h 278391"/>
                <a:gd name="connsiteX2" fmla="*/ 216 w 165984"/>
                <a:gd name="connsiteY2" fmla="*/ 277488 h 278391"/>
                <a:gd name="connsiteX3" fmla="*/ 216 w 165984"/>
                <a:gd name="connsiteY3" fmla="*/ 275688 h 278391"/>
                <a:gd name="connsiteX4" fmla="*/ 135036 w 165984"/>
                <a:gd name="connsiteY4" fmla="*/ 1008 h 278391"/>
                <a:gd name="connsiteX5" fmla="*/ 136692 w 165984"/>
                <a:gd name="connsiteY5" fmla="*/ 0 h 278391"/>
                <a:gd name="connsiteX6" fmla="*/ 164160 w 165984"/>
                <a:gd name="connsiteY6" fmla="*/ 0 h 278391"/>
                <a:gd name="connsiteX7" fmla="*/ 165744 w 165984"/>
                <a:gd name="connsiteY7" fmla="*/ 864 h 278391"/>
                <a:gd name="connsiteX8" fmla="*/ 165744 w 165984"/>
                <a:gd name="connsiteY8" fmla="*/ 2700 h 278391"/>
                <a:gd name="connsiteX9" fmla="*/ 22860 w 165984"/>
                <a:gd name="connsiteY9" fmla="*/ 277380 h 278391"/>
                <a:gd name="connsiteX10" fmla="*/ 21060 w 165984"/>
                <a:gd name="connsiteY10" fmla="*/ 278388 h 278391"/>
                <a:gd name="connsiteX11" fmla="*/ 4788 w 165984"/>
                <a:gd name="connsiteY11" fmla="*/ 274788 h 278391"/>
                <a:gd name="connsiteX12" fmla="*/ 19908 w 165984"/>
                <a:gd name="connsiteY12" fmla="*/ 274788 h 278391"/>
                <a:gd name="connsiteX13" fmla="*/ 160920 w 165984"/>
                <a:gd name="connsiteY13" fmla="*/ 3852 h 278391"/>
                <a:gd name="connsiteX14" fmla="*/ 137772 w 165984"/>
                <a:gd name="connsiteY14" fmla="*/ 3852 h 278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984" h="278391">
                  <a:moveTo>
                    <a:pt x="21060" y="278388"/>
                  </a:moveTo>
                  <a:lnTo>
                    <a:pt x="1800" y="278388"/>
                  </a:lnTo>
                  <a:cubicBezTo>
                    <a:pt x="1152" y="278381"/>
                    <a:pt x="551" y="278042"/>
                    <a:pt x="216" y="277488"/>
                  </a:cubicBezTo>
                  <a:cubicBezTo>
                    <a:pt x="-72" y="276923"/>
                    <a:pt x="-72" y="276253"/>
                    <a:pt x="216" y="275688"/>
                  </a:cubicBezTo>
                  <a:lnTo>
                    <a:pt x="135036" y="1008"/>
                  </a:lnTo>
                  <a:cubicBezTo>
                    <a:pt x="135364" y="396"/>
                    <a:pt x="135997" y="11"/>
                    <a:pt x="136692" y="0"/>
                  </a:cubicBezTo>
                  <a:lnTo>
                    <a:pt x="164160" y="0"/>
                  </a:lnTo>
                  <a:cubicBezTo>
                    <a:pt x="164801" y="-4"/>
                    <a:pt x="165398" y="324"/>
                    <a:pt x="165744" y="864"/>
                  </a:cubicBezTo>
                  <a:cubicBezTo>
                    <a:pt x="166064" y="1433"/>
                    <a:pt x="166064" y="2131"/>
                    <a:pt x="165744" y="2700"/>
                  </a:cubicBezTo>
                  <a:lnTo>
                    <a:pt x="22860" y="277380"/>
                  </a:lnTo>
                  <a:cubicBezTo>
                    <a:pt x="22511" y="278039"/>
                    <a:pt x="21805" y="278435"/>
                    <a:pt x="21060" y="278388"/>
                  </a:cubicBezTo>
                  <a:close/>
                  <a:moveTo>
                    <a:pt x="4788" y="274788"/>
                  </a:moveTo>
                  <a:lnTo>
                    <a:pt x="19908" y="274788"/>
                  </a:lnTo>
                  <a:lnTo>
                    <a:pt x="160920" y="3852"/>
                  </a:lnTo>
                  <a:lnTo>
                    <a:pt x="137772" y="3852"/>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2" name="任意多边形: 形状 11">
              <a:extLst>
                <a:ext uri="{FF2B5EF4-FFF2-40B4-BE49-F238E27FC236}">
                  <a16:creationId xmlns:a16="http://schemas.microsoft.com/office/drawing/2014/main" id="{2EA8805F-A6B5-4DF3-B3B1-A8A950A72532}"/>
                </a:ext>
              </a:extLst>
            </p:cNvPr>
            <p:cNvSpPr/>
            <p:nvPr/>
          </p:nvSpPr>
          <p:spPr>
            <a:xfrm>
              <a:off x="2026595" y="4131060"/>
              <a:ext cx="162180" cy="274679"/>
            </a:xfrm>
            <a:custGeom>
              <a:avLst/>
              <a:gdLst>
                <a:gd name="connsiteX0" fmla="*/ 27360 w 162180"/>
                <a:gd name="connsiteY0" fmla="*/ 0 h 274679"/>
                <a:gd name="connsiteX1" fmla="*/ 162180 w 162180"/>
                <a:gd name="connsiteY1" fmla="*/ 274680 h 274679"/>
                <a:gd name="connsiteX2" fmla="*/ 142920 w 162180"/>
                <a:gd name="connsiteY2" fmla="*/ 274680 h 274679"/>
                <a:gd name="connsiteX3" fmla="*/ 0 w 162180"/>
                <a:gd name="connsiteY3" fmla="*/ 0 h 274679"/>
                <a:gd name="connsiteX4" fmla="*/ 27360 w 162180"/>
                <a:gd name="connsiteY4" fmla="*/ 0 h 274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80" h="274679">
                  <a:moveTo>
                    <a:pt x="27360" y="0"/>
                  </a:moveTo>
                  <a:lnTo>
                    <a:pt x="162180" y="274680"/>
                  </a:lnTo>
                  <a:lnTo>
                    <a:pt x="142920" y="274680"/>
                  </a:lnTo>
                  <a:lnTo>
                    <a:pt x="0" y="0"/>
                  </a:lnTo>
                  <a:lnTo>
                    <a:pt x="27360" y="0"/>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13" name="任意多边形: 形状 12">
              <a:extLst>
                <a:ext uri="{FF2B5EF4-FFF2-40B4-BE49-F238E27FC236}">
                  <a16:creationId xmlns:a16="http://schemas.microsoft.com/office/drawing/2014/main" id="{8BE084B9-1EEA-4ACD-8D1C-36A2E0C254B4}"/>
                </a:ext>
              </a:extLst>
            </p:cNvPr>
            <p:cNvSpPr/>
            <p:nvPr/>
          </p:nvSpPr>
          <p:spPr>
            <a:xfrm>
              <a:off x="2024722" y="4129223"/>
              <a:ext cx="165938" cy="278388"/>
            </a:xfrm>
            <a:custGeom>
              <a:avLst/>
              <a:gdLst>
                <a:gd name="connsiteX0" fmla="*/ 164053 w 165938"/>
                <a:gd name="connsiteY0" fmla="*/ 278388 h 278388"/>
                <a:gd name="connsiteX1" fmla="*/ 144793 w 165938"/>
                <a:gd name="connsiteY1" fmla="*/ 278388 h 278388"/>
                <a:gd name="connsiteX2" fmla="*/ 143137 w 165938"/>
                <a:gd name="connsiteY2" fmla="*/ 277380 h 278388"/>
                <a:gd name="connsiteX3" fmla="*/ 217 w 165938"/>
                <a:gd name="connsiteY3" fmla="*/ 2700 h 278388"/>
                <a:gd name="connsiteX4" fmla="*/ 973 w 165938"/>
                <a:gd name="connsiteY4" fmla="*/ 216 h 278388"/>
                <a:gd name="connsiteX5" fmla="*/ 1873 w 165938"/>
                <a:gd name="connsiteY5" fmla="*/ 0 h 278388"/>
                <a:gd name="connsiteX6" fmla="*/ 29233 w 165938"/>
                <a:gd name="connsiteY6" fmla="*/ 0 h 278388"/>
                <a:gd name="connsiteX7" fmla="*/ 30889 w 165938"/>
                <a:gd name="connsiteY7" fmla="*/ 1008 h 278388"/>
                <a:gd name="connsiteX8" fmla="*/ 165709 w 165938"/>
                <a:gd name="connsiteY8" fmla="*/ 275688 h 278388"/>
                <a:gd name="connsiteX9" fmla="*/ 165709 w 165938"/>
                <a:gd name="connsiteY9" fmla="*/ 277488 h 278388"/>
                <a:gd name="connsiteX10" fmla="*/ 164053 w 165938"/>
                <a:gd name="connsiteY10" fmla="*/ 278388 h 278388"/>
                <a:gd name="connsiteX11" fmla="*/ 146053 w 165938"/>
                <a:gd name="connsiteY11" fmla="*/ 274788 h 278388"/>
                <a:gd name="connsiteX12" fmla="*/ 161209 w 165938"/>
                <a:gd name="connsiteY12" fmla="*/ 274788 h 278388"/>
                <a:gd name="connsiteX13" fmla="*/ 28225 w 165938"/>
                <a:gd name="connsiteY13" fmla="*/ 3852 h 278388"/>
                <a:gd name="connsiteX14" fmla="*/ 5077 w 165938"/>
                <a:gd name="connsiteY14" fmla="*/ 3852 h 27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938" h="278388">
                  <a:moveTo>
                    <a:pt x="164053" y="278388"/>
                  </a:moveTo>
                  <a:lnTo>
                    <a:pt x="144793" y="278388"/>
                  </a:lnTo>
                  <a:cubicBezTo>
                    <a:pt x="144099" y="278378"/>
                    <a:pt x="143465" y="277992"/>
                    <a:pt x="143137" y="277380"/>
                  </a:cubicBezTo>
                  <a:lnTo>
                    <a:pt x="217" y="2700"/>
                  </a:lnTo>
                  <a:cubicBezTo>
                    <a:pt x="-261" y="1804"/>
                    <a:pt x="77" y="695"/>
                    <a:pt x="973" y="216"/>
                  </a:cubicBezTo>
                  <a:cubicBezTo>
                    <a:pt x="1251" y="69"/>
                    <a:pt x="1560" y="-7"/>
                    <a:pt x="1873" y="0"/>
                  </a:cubicBezTo>
                  <a:lnTo>
                    <a:pt x="29233" y="0"/>
                  </a:lnTo>
                  <a:cubicBezTo>
                    <a:pt x="29935" y="-14"/>
                    <a:pt x="30580" y="379"/>
                    <a:pt x="30889" y="1008"/>
                  </a:cubicBezTo>
                  <a:lnTo>
                    <a:pt x="165709" y="275688"/>
                  </a:lnTo>
                  <a:cubicBezTo>
                    <a:pt x="166015" y="276250"/>
                    <a:pt x="166015" y="276927"/>
                    <a:pt x="165709" y="277488"/>
                  </a:cubicBezTo>
                  <a:cubicBezTo>
                    <a:pt x="165353" y="278061"/>
                    <a:pt x="164727" y="278403"/>
                    <a:pt x="164053" y="278388"/>
                  </a:cubicBezTo>
                  <a:close/>
                  <a:moveTo>
                    <a:pt x="146053" y="274788"/>
                  </a:moveTo>
                  <a:lnTo>
                    <a:pt x="161209" y="274788"/>
                  </a:lnTo>
                  <a:lnTo>
                    <a:pt x="28225" y="3852"/>
                  </a:lnTo>
                  <a:lnTo>
                    <a:pt x="5077" y="3852"/>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4" name="任意多边形: 形状 13">
              <a:extLst>
                <a:ext uri="{FF2B5EF4-FFF2-40B4-BE49-F238E27FC236}">
                  <a16:creationId xmlns:a16="http://schemas.microsoft.com/office/drawing/2014/main" id="{760EE7CF-BAAC-4294-9C3C-478B7EC5B327}"/>
                </a:ext>
              </a:extLst>
            </p:cNvPr>
            <p:cNvSpPr/>
            <p:nvPr/>
          </p:nvSpPr>
          <p:spPr>
            <a:xfrm>
              <a:off x="1964568" y="4131060"/>
              <a:ext cx="17243" cy="229067"/>
            </a:xfrm>
            <a:custGeom>
              <a:avLst/>
              <a:gdLst>
                <a:gd name="connsiteX0" fmla="*/ 13860 w 17243"/>
                <a:gd name="connsiteY0" fmla="*/ 229068 h 229067"/>
                <a:gd name="connsiteX1" fmla="*/ 3384 w 17243"/>
                <a:gd name="connsiteY1" fmla="*/ 229068 h 229067"/>
                <a:gd name="connsiteX2" fmla="*/ 0 w 17243"/>
                <a:gd name="connsiteY2" fmla="*/ 0 h 229067"/>
                <a:gd name="connsiteX3" fmla="*/ 17244 w 17243"/>
                <a:gd name="connsiteY3" fmla="*/ 0 h 229067"/>
                <a:gd name="connsiteX4" fmla="*/ 13860 w 17243"/>
                <a:gd name="connsiteY4" fmla="*/ 229068 h 229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3" h="229067">
                  <a:moveTo>
                    <a:pt x="13860" y="229068"/>
                  </a:moveTo>
                  <a:lnTo>
                    <a:pt x="3384" y="229068"/>
                  </a:lnTo>
                  <a:lnTo>
                    <a:pt x="0" y="0"/>
                  </a:lnTo>
                  <a:lnTo>
                    <a:pt x="17244" y="0"/>
                  </a:lnTo>
                  <a:lnTo>
                    <a:pt x="13860" y="229068"/>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15" name="任意多边形: 形状 14">
              <a:extLst>
                <a:ext uri="{FF2B5EF4-FFF2-40B4-BE49-F238E27FC236}">
                  <a16:creationId xmlns:a16="http://schemas.microsoft.com/office/drawing/2014/main" id="{9800C72F-DD15-44AA-83DF-673C0384BC0F}"/>
                </a:ext>
              </a:extLst>
            </p:cNvPr>
            <p:cNvSpPr/>
            <p:nvPr/>
          </p:nvSpPr>
          <p:spPr>
            <a:xfrm>
              <a:off x="1962731" y="4129223"/>
              <a:ext cx="20952" cy="232776"/>
            </a:xfrm>
            <a:custGeom>
              <a:avLst/>
              <a:gdLst>
                <a:gd name="connsiteX0" fmla="*/ 15696 w 20952"/>
                <a:gd name="connsiteY0" fmla="*/ 232776 h 232776"/>
                <a:gd name="connsiteX1" fmla="*/ 5220 w 20952"/>
                <a:gd name="connsiteY1" fmla="*/ 232776 h 232776"/>
                <a:gd name="connsiteX2" fmla="*/ 3384 w 20952"/>
                <a:gd name="connsiteY2" fmla="*/ 230940 h 232776"/>
                <a:gd name="connsiteX3" fmla="*/ 0 w 20952"/>
                <a:gd name="connsiteY3" fmla="*/ 1872 h 232776"/>
                <a:gd name="connsiteX4" fmla="*/ 540 w 20952"/>
                <a:gd name="connsiteY4" fmla="*/ 540 h 232776"/>
                <a:gd name="connsiteX5" fmla="*/ 1836 w 20952"/>
                <a:gd name="connsiteY5" fmla="*/ 0 h 232776"/>
                <a:gd name="connsiteX6" fmla="*/ 19080 w 20952"/>
                <a:gd name="connsiteY6" fmla="*/ 0 h 232776"/>
                <a:gd name="connsiteX7" fmla="*/ 20952 w 20952"/>
                <a:gd name="connsiteY7" fmla="*/ 1800 h 232776"/>
                <a:gd name="connsiteX8" fmla="*/ 20952 w 20952"/>
                <a:gd name="connsiteY8" fmla="*/ 1872 h 232776"/>
                <a:gd name="connsiteX9" fmla="*/ 17568 w 20952"/>
                <a:gd name="connsiteY9" fmla="*/ 230940 h 232776"/>
                <a:gd name="connsiteX10" fmla="*/ 15696 w 20952"/>
                <a:gd name="connsiteY10" fmla="*/ 232776 h 232776"/>
                <a:gd name="connsiteX11" fmla="*/ 7056 w 20952"/>
                <a:gd name="connsiteY11" fmla="*/ 229176 h 232776"/>
                <a:gd name="connsiteX12" fmla="*/ 13860 w 20952"/>
                <a:gd name="connsiteY12" fmla="*/ 229176 h 232776"/>
                <a:gd name="connsiteX13" fmla="*/ 17208 w 20952"/>
                <a:gd name="connsiteY13" fmla="*/ 3852 h 232776"/>
                <a:gd name="connsiteX14" fmla="*/ 3744 w 20952"/>
                <a:gd name="connsiteY14" fmla="*/ 3852 h 232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52" h="232776">
                  <a:moveTo>
                    <a:pt x="15696" y="232776"/>
                  </a:moveTo>
                  <a:lnTo>
                    <a:pt x="5220" y="232776"/>
                  </a:lnTo>
                  <a:cubicBezTo>
                    <a:pt x="4205" y="232776"/>
                    <a:pt x="3384" y="231956"/>
                    <a:pt x="3384" y="230940"/>
                  </a:cubicBezTo>
                  <a:lnTo>
                    <a:pt x="0" y="1872"/>
                  </a:lnTo>
                  <a:cubicBezTo>
                    <a:pt x="-7" y="1372"/>
                    <a:pt x="187" y="893"/>
                    <a:pt x="540" y="540"/>
                  </a:cubicBezTo>
                  <a:cubicBezTo>
                    <a:pt x="879" y="188"/>
                    <a:pt x="1347" y="-7"/>
                    <a:pt x="1836" y="0"/>
                  </a:cubicBezTo>
                  <a:lnTo>
                    <a:pt x="19080" y="0"/>
                  </a:lnTo>
                  <a:cubicBezTo>
                    <a:pt x="20095" y="-21"/>
                    <a:pt x="20931" y="785"/>
                    <a:pt x="20952" y="1800"/>
                  </a:cubicBezTo>
                  <a:cubicBezTo>
                    <a:pt x="20952" y="1826"/>
                    <a:pt x="20952" y="1847"/>
                    <a:pt x="20952" y="1872"/>
                  </a:cubicBezTo>
                  <a:lnTo>
                    <a:pt x="17568" y="230940"/>
                  </a:lnTo>
                  <a:cubicBezTo>
                    <a:pt x="17529" y="231952"/>
                    <a:pt x="16708" y="232758"/>
                    <a:pt x="15696" y="232776"/>
                  </a:cubicBezTo>
                  <a:close/>
                  <a:moveTo>
                    <a:pt x="7056" y="229176"/>
                  </a:moveTo>
                  <a:lnTo>
                    <a:pt x="13860" y="229176"/>
                  </a:lnTo>
                  <a:lnTo>
                    <a:pt x="17208" y="3852"/>
                  </a:lnTo>
                  <a:lnTo>
                    <a:pt x="3744" y="3852"/>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6" name="任意多边形: 形状 15">
              <a:extLst>
                <a:ext uri="{FF2B5EF4-FFF2-40B4-BE49-F238E27FC236}">
                  <a16:creationId xmlns:a16="http://schemas.microsoft.com/office/drawing/2014/main" id="{967C6203-781A-400A-B59D-FBC0A4E30410}"/>
                </a:ext>
              </a:extLst>
            </p:cNvPr>
            <p:cNvSpPr/>
            <p:nvPr/>
          </p:nvSpPr>
          <p:spPr>
            <a:xfrm>
              <a:off x="1697052" y="3649920"/>
              <a:ext cx="552312" cy="468935"/>
            </a:xfrm>
            <a:custGeom>
              <a:avLst/>
              <a:gdLst>
                <a:gd name="connsiteX0" fmla="*/ 0 w 552312"/>
                <a:gd name="connsiteY0" fmla="*/ 0 h 468935"/>
                <a:gd name="connsiteX1" fmla="*/ 552312 w 552312"/>
                <a:gd name="connsiteY1" fmla="*/ 0 h 468935"/>
                <a:gd name="connsiteX2" fmla="*/ 552312 w 552312"/>
                <a:gd name="connsiteY2" fmla="*/ 468936 h 468935"/>
                <a:gd name="connsiteX3" fmla="*/ 0 w 552312"/>
                <a:gd name="connsiteY3" fmla="*/ 468936 h 468935"/>
              </a:gdLst>
              <a:ahLst/>
              <a:cxnLst>
                <a:cxn ang="0">
                  <a:pos x="connsiteX0" y="connsiteY0"/>
                </a:cxn>
                <a:cxn ang="0">
                  <a:pos x="connsiteX1" y="connsiteY1"/>
                </a:cxn>
                <a:cxn ang="0">
                  <a:pos x="connsiteX2" y="connsiteY2"/>
                </a:cxn>
                <a:cxn ang="0">
                  <a:pos x="connsiteX3" y="connsiteY3"/>
                </a:cxn>
              </a:cxnLst>
              <a:rect l="l" t="t" r="r" b="b"/>
              <a:pathLst>
                <a:path w="552312" h="468935">
                  <a:moveTo>
                    <a:pt x="0" y="0"/>
                  </a:moveTo>
                  <a:lnTo>
                    <a:pt x="552312" y="0"/>
                  </a:lnTo>
                  <a:lnTo>
                    <a:pt x="552312" y="468936"/>
                  </a:lnTo>
                  <a:lnTo>
                    <a:pt x="0" y="468936"/>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17" name="任意多边形: 形状 16">
              <a:extLst>
                <a:ext uri="{FF2B5EF4-FFF2-40B4-BE49-F238E27FC236}">
                  <a16:creationId xmlns:a16="http://schemas.microsoft.com/office/drawing/2014/main" id="{C36FE32D-4FD4-44E9-A2C7-C59F423B11CC}"/>
                </a:ext>
              </a:extLst>
            </p:cNvPr>
            <p:cNvSpPr/>
            <p:nvPr/>
          </p:nvSpPr>
          <p:spPr>
            <a:xfrm>
              <a:off x="1695180" y="3648083"/>
              <a:ext cx="556057" cy="472716"/>
            </a:xfrm>
            <a:custGeom>
              <a:avLst/>
              <a:gdLst>
                <a:gd name="connsiteX0" fmla="*/ 554184 w 556057"/>
                <a:gd name="connsiteY0" fmla="*/ 472716 h 472716"/>
                <a:gd name="connsiteX1" fmla="*/ 1872 w 556057"/>
                <a:gd name="connsiteY1" fmla="*/ 472716 h 472716"/>
                <a:gd name="connsiteX2" fmla="*/ 0 w 556057"/>
                <a:gd name="connsiteY2" fmla="*/ 470916 h 472716"/>
                <a:gd name="connsiteX3" fmla="*/ 0 w 556057"/>
                <a:gd name="connsiteY3" fmla="*/ 470880 h 472716"/>
                <a:gd name="connsiteX4" fmla="*/ 0 w 556057"/>
                <a:gd name="connsiteY4" fmla="*/ 1836 h 472716"/>
                <a:gd name="connsiteX5" fmla="*/ 1836 w 556057"/>
                <a:gd name="connsiteY5" fmla="*/ 0 h 472716"/>
                <a:gd name="connsiteX6" fmla="*/ 1872 w 556057"/>
                <a:gd name="connsiteY6" fmla="*/ 0 h 472716"/>
                <a:gd name="connsiteX7" fmla="*/ 554184 w 556057"/>
                <a:gd name="connsiteY7" fmla="*/ 0 h 472716"/>
                <a:gd name="connsiteX8" fmla="*/ 556056 w 556057"/>
                <a:gd name="connsiteY8" fmla="*/ 1800 h 472716"/>
                <a:gd name="connsiteX9" fmla="*/ 556056 w 556057"/>
                <a:gd name="connsiteY9" fmla="*/ 1836 h 472716"/>
                <a:gd name="connsiteX10" fmla="*/ 556056 w 556057"/>
                <a:gd name="connsiteY10" fmla="*/ 470808 h 472716"/>
                <a:gd name="connsiteX11" fmla="*/ 554296 w 556057"/>
                <a:gd name="connsiteY11" fmla="*/ 472716 h 472716"/>
                <a:gd name="connsiteX12" fmla="*/ 554184 w 556057"/>
                <a:gd name="connsiteY12" fmla="*/ 472716 h 472716"/>
                <a:gd name="connsiteX13" fmla="*/ 3708 w 556057"/>
                <a:gd name="connsiteY13" fmla="*/ 469116 h 472716"/>
                <a:gd name="connsiteX14" fmla="*/ 552420 w 556057"/>
                <a:gd name="connsiteY14" fmla="*/ 469116 h 472716"/>
                <a:gd name="connsiteX15" fmla="*/ 552420 w 556057"/>
                <a:gd name="connsiteY15" fmla="*/ 3708 h 472716"/>
                <a:gd name="connsiteX16" fmla="*/ 3708 w 556057"/>
                <a:gd name="connsiteY16" fmla="*/ 3708 h 472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6057" h="472716">
                  <a:moveTo>
                    <a:pt x="554184" y="472716"/>
                  </a:moveTo>
                  <a:lnTo>
                    <a:pt x="1872" y="472716"/>
                  </a:lnTo>
                  <a:cubicBezTo>
                    <a:pt x="857" y="472738"/>
                    <a:pt x="22" y="471932"/>
                    <a:pt x="0" y="470916"/>
                  </a:cubicBezTo>
                  <a:cubicBezTo>
                    <a:pt x="0" y="470906"/>
                    <a:pt x="0" y="470891"/>
                    <a:pt x="0" y="470880"/>
                  </a:cubicBezTo>
                  <a:lnTo>
                    <a:pt x="0" y="1836"/>
                  </a:lnTo>
                  <a:cubicBezTo>
                    <a:pt x="0" y="822"/>
                    <a:pt x="821" y="0"/>
                    <a:pt x="1836" y="0"/>
                  </a:cubicBezTo>
                  <a:cubicBezTo>
                    <a:pt x="1847" y="0"/>
                    <a:pt x="1861" y="0"/>
                    <a:pt x="1872" y="0"/>
                  </a:cubicBezTo>
                  <a:lnTo>
                    <a:pt x="554184" y="0"/>
                  </a:lnTo>
                  <a:cubicBezTo>
                    <a:pt x="555199" y="-19"/>
                    <a:pt x="556034" y="786"/>
                    <a:pt x="556056" y="1800"/>
                  </a:cubicBezTo>
                  <a:cubicBezTo>
                    <a:pt x="556056" y="1812"/>
                    <a:pt x="556056" y="1824"/>
                    <a:pt x="556056" y="1836"/>
                  </a:cubicBezTo>
                  <a:lnTo>
                    <a:pt x="556056" y="470808"/>
                  </a:lnTo>
                  <a:cubicBezTo>
                    <a:pt x="556096" y="471820"/>
                    <a:pt x="555307" y="472677"/>
                    <a:pt x="554296" y="472716"/>
                  </a:cubicBezTo>
                  <a:cubicBezTo>
                    <a:pt x="554256" y="472716"/>
                    <a:pt x="554220" y="472716"/>
                    <a:pt x="554184" y="472716"/>
                  </a:cubicBezTo>
                  <a:close/>
                  <a:moveTo>
                    <a:pt x="3708" y="469116"/>
                  </a:moveTo>
                  <a:lnTo>
                    <a:pt x="552420" y="469116"/>
                  </a:lnTo>
                  <a:lnTo>
                    <a:pt x="552420" y="3708"/>
                  </a:lnTo>
                  <a:lnTo>
                    <a:pt x="3708" y="3708"/>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19" name="任意多边形: 形状 18">
              <a:extLst>
                <a:ext uri="{FF2B5EF4-FFF2-40B4-BE49-F238E27FC236}">
                  <a16:creationId xmlns:a16="http://schemas.microsoft.com/office/drawing/2014/main" id="{046449D0-CE77-4146-A33A-45662F91B0E9}"/>
                </a:ext>
              </a:extLst>
            </p:cNvPr>
            <p:cNvSpPr/>
            <p:nvPr/>
          </p:nvSpPr>
          <p:spPr>
            <a:xfrm>
              <a:off x="1685316" y="4118892"/>
              <a:ext cx="575784" cy="24372"/>
            </a:xfrm>
            <a:custGeom>
              <a:avLst/>
              <a:gdLst>
                <a:gd name="connsiteX0" fmla="*/ 0 w 575784"/>
                <a:gd name="connsiteY0" fmla="*/ 0 h 24372"/>
                <a:gd name="connsiteX1" fmla="*/ 575784 w 575784"/>
                <a:gd name="connsiteY1" fmla="*/ 0 h 24372"/>
                <a:gd name="connsiteX2" fmla="*/ 575784 w 575784"/>
                <a:gd name="connsiteY2" fmla="*/ 24372 h 24372"/>
                <a:gd name="connsiteX3" fmla="*/ 0 w 575784"/>
                <a:gd name="connsiteY3" fmla="*/ 24372 h 24372"/>
              </a:gdLst>
              <a:ahLst/>
              <a:cxnLst>
                <a:cxn ang="0">
                  <a:pos x="connsiteX0" y="connsiteY0"/>
                </a:cxn>
                <a:cxn ang="0">
                  <a:pos x="connsiteX1" y="connsiteY1"/>
                </a:cxn>
                <a:cxn ang="0">
                  <a:pos x="connsiteX2" y="connsiteY2"/>
                </a:cxn>
                <a:cxn ang="0">
                  <a:pos x="connsiteX3" y="connsiteY3"/>
                </a:cxn>
              </a:cxnLst>
              <a:rect l="l" t="t" r="r" b="b"/>
              <a:pathLst>
                <a:path w="575784" h="24372">
                  <a:moveTo>
                    <a:pt x="0" y="0"/>
                  </a:moveTo>
                  <a:lnTo>
                    <a:pt x="575784" y="0"/>
                  </a:lnTo>
                  <a:lnTo>
                    <a:pt x="575784" y="24372"/>
                  </a:lnTo>
                  <a:lnTo>
                    <a:pt x="0" y="24372"/>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20" name="任意多边形: 形状 19">
              <a:extLst>
                <a:ext uri="{FF2B5EF4-FFF2-40B4-BE49-F238E27FC236}">
                  <a16:creationId xmlns:a16="http://schemas.microsoft.com/office/drawing/2014/main" id="{86FA637D-06AB-4B52-904B-D95F7256019A}"/>
                </a:ext>
              </a:extLst>
            </p:cNvPr>
            <p:cNvSpPr/>
            <p:nvPr/>
          </p:nvSpPr>
          <p:spPr>
            <a:xfrm>
              <a:off x="1683443" y="4117019"/>
              <a:ext cx="579492" cy="28080"/>
            </a:xfrm>
            <a:custGeom>
              <a:avLst/>
              <a:gdLst>
                <a:gd name="connsiteX0" fmla="*/ 577656 w 579492"/>
                <a:gd name="connsiteY0" fmla="*/ 28080 h 28080"/>
                <a:gd name="connsiteX1" fmla="*/ 1872 w 579492"/>
                <a:gd name="connsiteY1" fmla="*/ 28080 h 28080"/>
                <a:gd name="connsiteX2" fmla="*/ 0 w 579492"/>
                <a:gd name="connsiteY2" fmla="*/ 26280 h 28080"/>
                <a:gd name="connsiteX3" fmla="*/ 0 w 579492"/>
                <a:gd name="connsiteY3" fmla="*/ 26244 h 28080"/>
                <a:gd name="connsiteX4" fmla="*/ 0 w 579492"/>
                <a:gd name="connsiteY4" fmla="*/ 1872 h 28080"/>
                <a:gd name="connsiteX5" fmla="*/ 1872 w 579492"/>
                <a:gd name="connsiteY5" fmla="*/ 0 h 28080"/>
                <a:gd name="connsiteX6" fmla="*/ 577656 w 579492"/>
                <a:gd name="connsiteY6" fmla="*/ 0 h 28080"/>
                <a:gd name="connsiteX7" fmla="*/ 579492 w 579492"/>
                <a:gd name="connsiteY7" fmla="*/ 1836 h 28080"/>
                <a:gd name="connsiteX8" fmla="*/ 579492 w 579492"/>
                <a:gd name="connsiteY8" fmla="*/ 1872 h 28080"/>
                <a:gd name="connsiteX9" fmla="*/ 579492 w 579492"/>
                <a:gd name="connsiteY9" fmla="*/ 26244 h 28080"/>
                <a:gd name="connsiteX10" fmla="*/ 577656 w 579492"/>
                <a:gd name="connsiteY10" fmla="*/ 28080 h 28080"/>
                <a:gd name="connsiteX11" fmla="*/ 3708 w 579492"/>
                <a:gd name="connsiteY11" fmla="*/ 24480 h 28080"/>
                <a:gd name="connsiteX12" fmla="*/ 575784 w 579492"/>
                <a:gd name="connsiteY12" fmla="*/ 24480 h 28080"/>
                <a:gd name="connsiteX13" fmla="*/ 575784 w 579492"/>
                <a:gd name="connsiteY13" fmla="*/ 3780 h 28080"/>
                <a:gd name="connsiteX14" fmla="*/ 3708 w 579492"/>
                <a:gd name="connsiteY14" fmla="*/ 3780 h 2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9492" h="28080">
                  <a:moveTo>
                    <a:pt x="577656" y="28080"/>
                  </a:moveTo>
                  <a:lnTo>
                    <a:pt x="1872" y="28080"/>
                  </a:lnTo>
                  <a:cubicBezTo>
                    <a:pt x="857" y="28102"/>
                    <a:pt x="22" y="27295"/>
                    <a:pt x="0" y="26280"/>
                  </a:cubicBezTo>
                  <a:cubicBezTo>
                    <a:pt x="0" y="26269"/>
                    <a:pt x="0" y="26255"/>
                    <a:pt x="0" y="26244"/>
                  </a:cubicBezTo>
                  <a:lnTo>
                    <a:pt x="0" y="1872"/>
                  </a:lnTo>
                  <a:cubicBezTo>
                    <a:pt x="0" y="839"/>
                    <a:pt x="839" y="0"/>
                    <a:pt x="1872" y="0"/>
                  </a:cubicBezTo>
                  <a:lnTo>
                    <a:pt x="577656" y="0"/>
                  </a:lnTo>
                  <a:cubicBezTo>
                    <a:pt x="578671" y="0"/>
                    <a:pt x="579492" y="821"/>
                    <a:pt x="579492" y="1836"/>
                  </a:cubicBezTo>
                  <a:cubicBezTo>
                    <a:pt x="579492" y="1847"/>
                    <a:pt x="579492" y="1861"/>
                    <a:pt x="579492" y="1872"/>
                  </a:cubicBezTo>
                  <a:lnTo>
                    <a:pt x="579492" y="26244"/>
                  </a:lnTo>
                  <a:cubicBezTo>
                    <a:pt x="579492" y="27259"/>
                    <a:pt x="578671" y="28080"/>
                    <a:pt x="577656" y="28080"/>
                  </a:cubicBezTo>
                  <a:close/>
                  <a:moveTo>
                    <a:pt x="3708" y="24480"/>
                  </a:moveTo>
                  <a:lnTo>
                    <a:pt x="575784" y="24480"/>
                  </a:lnTo>
                  <a:lnTo>
                    <a:pt x="575784" y="3780"/>
                  </a:lnTo>
                  <a:lnTo>
                    <a:pt x="3708" y="378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22" name="任意多边形: 形状 21">
              <a:extLst>
                <a:ext uri="{FF2B5EF4-FFF2-40B4-BE49-F238E27FC236}">
                  <a16:creationId xmlns:a16="http://schemas.microsoft.com/office/drawing/2014/main" id="{404DC40E-6E93-4E2F-B510-24B1CB3B1793}"/>
                </a:ext>
              </a:extLst>
            </p:cNvPr>
            <p:cNvSpPr/>
            <p:nvPr/>
          </p:nvSpPr>
          <p:spPr>
            <a:xfrm>
              <a:off x="1694664" y="4117127"/>
              <a:ext cx="557086" cy="3745"/>
            </a:xfrm>
            <a:custGeom>
              <a:avLst/>
              <a:gdLst>
                <a:gd name="connsiteX0" fmla="*/ 554699 w 557086"/>
                <a:gd name="connsiteY0" fmla="*/ 3673 h 3745"/>
                <a:gd name="connsiteX1" fmla="*/ 2387 w 557086"/>
                <a:gd name="connsiteY1" fmla="*/ 3673 h 3745"/>
                <a:gd name="connsiteX2" fmla="*/ 73 w 557086"/>
                <a:gd name="connsiteY2" fmla="*/ 2388 h 3745"/>
                <a:gd name="connsiteX3" fmla="*/ 1358 w 557086"/>
                <a:gd name="connsiteY3" fmla="*/ 73 h 3745"/>
                <a:gd name="connsiteX4" fmla="*/ 2387 w 557086"/>
                <a:gd name="connsiteY4" fmla="*/ 73 h 3745"/>
                <a:gd name="connsiteX5" fmla="*/ 554699 w 557086"/>
                <a:gd name="connsiteY5" fmla="*/ 73 h 3745"/>
                <a:gd name="connsiteX6" fmla="*/ 557014 w 557086"/>
                <a:gd name="connsiteY6" fmla="*/ 1358 h 3745"/>
                <a:gd name="connsiteX7" fmla="*/ 555729 w 557086"/>
                <a:gd name="connsiteY7" fmla="*/ 3673 h 3745"/>
                <a:gd name="connsiteX8" fmla="*/ 554699 w 557086"/>
                <a:gd name="connsiteY8" fmla="*/ 3673 h 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086" h="3745">
                  <a:moveTo>
                    <a:pt x="554699" y="3673"/>
                  </a:moveTo>
                  <a:lnTo>
                    <a:pt x="2387" y="3673"/>
                  </a:lnTo>
                  <a:cubicBezTo>
                    <a:pt x="1394" y="3957"/>
                    <a:pt x="357" y="3381"/>
                    <a:pt x="73" y="2388"/>
                  </a:cubicBezTo>
                  <a:cubicBezTo>
                    <a:pt x="-212" y="1394"/>
                    <a:pt x="364" y="357"/>
                    <a:pt x="1358" y="73"/>
                  </a:cubicBezTo>
                  <a:cubicBezTo>
                    <a:pt x="1696" y="-24"/>
                    <a:pt x="2053" y="-24"/>
                    <a:pt x="2387" y="73"/>
                  </a:cubicBezTo>
                  <a:lnTo>
                    <a:pt x="554699" y="73"/>
                  </a:lnTo>
                  <a:cubicBezTo>
                    <a:pt x="555693" y="-212"/>
                    <a:pt x="556730" y="364"/>
                    <a:pt x="557014" y="1358"/>
                  </a:cubicBezTo>
                  <a:cubicBezTo>
                    <a:pt x="557299" y="2352"/>
                    <a:pt x="556723" y="3388"/>
                    <a:pt x="555729" y="3673"/>
                  </a:cubicBezTo>
                  <a:cubicBezTo>
                    <a:pt x="555391" y="3770"/>
                    <a:pt x="555034" y="3770"/>
                    <a:pt x="554699" y="3673"/>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23" name="任意多边形: 形状 22">
              <a:extLst>
                <a:ext uri="{FF2B5EF4-FFF2-40B4-BE49-F238E27FC236}">
                  <a16:creationId xmlns:a16="http://schemas.microsoft.com/office/drawing/2014/main" id="{B01A257A-EEC1-433F-9288-165BAAFAA0DC}"/>
                </a:ext>
              </a:extLst>
            </p:cNvPr>
            <p:cNvSpPr/>
            <p:nvPr/>
          </p:nvSpPr>
          <p:spPr>
            <a:xfrm>
              <a:off x="1877232" y="3639768"/>
              <a:ext cx="191916" cy="31068"/>
            </a:xfrm>
            <a:custGeom>
              <a:avLst/>
              <a:gdLst>
                <a:gd name="connsiteX0" fmla="*/ 0 w 191916"/>
                <a:gd name="connsiteY0" fmla="*/ 0 h 31068"/>
                <a:gd name="connsiteX1" fmla="*/ 191916 w 191916"/>
                <a:gd name="connsiteY1" fmla="*/ 0 h 31068"/>
                <a:gd name="connsiteX2" fmla="*/ 191916 w 191916"/>
                <a:gd name="connsiteY2" fmla="*/ 31068 h 31068"/>
                <a:gd name="connsiteX3" fmla="*/ 0 w 191916"/>
                <a:gd name="connsiteY3" fmla="*/ 31068 h 31068"/>
              </a:gdLst>
              <a:ahLst/>
              <a:cxnLst>
                <a:cxn ang="0">
                  <a:pos x="connsiteX0" y="connsiteY0"/>
                </a:cxn>
                <a:cxn ang="0">
                  <a:pos x="connsiteX1" y="connsiteY1"/>
                </a:cxn>
                <a:cxn ang="0">
                  <a:pos x="connsiteX2" y="connsiteY2"/>
                </a:cxn>
                <a:cxn ang="0">
                  <a:pos x="connsiteX3" y="connsiteY3"/>
                </a:cxn>
              </a:cxnLst>
              <a:rect l="l" t="t" r="r" b="b"/>
              <a:pathLst>
                <a:path w="191916" h="31068">
                  <a:moveTo>
                    <a:pt x="0" y="0"/>
                  </a:moveTo>
                  <a:lnTo>
                    <a:pt x="191916" y="0"/>
                  </a:lnTo>
                  <a:lnTo>
                    <a:pt x="191916" y="31068"/>
                  </a:lnTo>
                  <a:lnTo>
                    <a:pt x="0" y="31068"/>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24" name="任意多边形: 形状 23">
              <a:extLst>
                <a:ext uri="{FF2B5EF4-FFF2-40B4-BE49-F238E27FC236}">
                  <a16:creationId xmlns:a16="http://schemas.microsoft.com/office/drawing/2014/main" id="{F3621284-C0AE-4DCD-AB15-33974AB15A49}"/>
                </a:ext>
              </a:extLst>
            </p:cNvPr>
            <p:cNvSpPr/>
            <p:nvPr/>
          </p:nvSpPr>
          <p:spPr>
            <a:xfrm>
              <a:off x="1875396" y="3637931"/>
              <a:ext cx="195625" cy="34812"/>
            </a:xfrm>
            <a:custGeom>
              <a:avLst/>
              <a:gdLst>
                <a:gd name="connsiteX0" fmla="*/ 193752 w 195625"/>
                <a:gd name="connsiteY0" fmla="*/ 34812 h 34812"/>
                <a:gd name="connsiteX1" fmla="*/ 1836 w 195625"/>
                <a:gd name="connsiteY1" fmla="*/ 34812 h 34812"/>
                <a:gd name="connsiteX2" fmla="*/ 0 w 195625"/>
                <a:gd name="connsiteY2" fmla="*/ 32940 h 34812"/>
                <a:gd name="connsiteX3" fmla="*/ 0 w 195625"/>
                <a:gd name="connsiteY3" fmla="*/ 1836 h 34812"/>
                <a:gd name="connsiteX4" fmla="*/ 1836 w 195625"/>
                <a:gd name="connsiteY4" fmla="*/ 0 h 34812"/>
                <a:gd name="connsiteX5" fmla="*/ 193752 w 195625"/>
                <a:gd name="connsiteY5" fmla="*/ 0 h 34812"/>
                <a:gd name="connsiteX6" fmla="*/ 195624 w 195625"/>
                <a:gd name="connsiteY6" fmla="*/ 1800 h 34812"/>
                <a:gd name="connsiteX7" fmla="*/ 195624 w 195625"/>
                <a:gd name="connsiteY7" fmla="*/ 1836 h 34812"/>
                <a:gd name="connsiteX8" fmla="*/ 195624 w 195625"/>
                <a:gd name="connsiteY8" fmla="*/ 32868 h 34812"/>
                <a:gd name="connsiteX9" fmla="*/ 193824 w 195625"/>
                <a:gd name="connsiteY9" fmla="*/ 34811 h 34812"/>
                <a:gd name="connsiteX10" fmla="*/ 193752 w 195625"/>
                <a:gd name="connsiteY10" fmla="*/ 34812 h 34812"/>
                <a:gd name="connsiteX11" fmla="*/ 3708 w 195625"/>
                <a:gd name="connsiteY11" fmla="*/ 31212 h 34812"/>
                <a:gd name="connsiteX12" fmla="*/ 191916 w 195625"/>
                <a:gd name="connsiteY12" fmla="*/ 31212 h 34812"/>
                <a:gd name="connsiteX13" fmla="*/ 191916 w 195625"/>
                <a:gd name="connsiteY13" fmla="*/ 3708 h 34812"/>
                <a:gd name="connsiteX14" fmla="*/ 3708 w 195625"/>
                <a:gd name="connsiteY14" fmla="*/ 3708 h 3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5625" h="34812">
                  <a:moveTo>
                    <a:pt x="193752" y="34812"/>
                  </a:moveTo>
                  <a:lnTo>
                    <a:pt x="1836" y="34812"/>
                  </a:lnTo>
                  <a:cubicBezTo>
                    <a:pt x="817" y="34793"/>
                    <a:pt x="0" y="33960"/>
                    <a:pt x="0" y="32940"/>
                  </a:cubicBezTo>
                  <a:lnTo>
                    <a:pt x="0" y="1836"/>
                  </a:lnTo>
                  <a:cubicBezTo>
                    <a:pt x="0" y="822"/>
                    <a:pt x="821" y="0"/>
                    <a:pt x="1836" y="0"/>
                  </a:cubicBezTo>
                  <a:lnTo>
                    <a:pt x="193752" y="0"/>
                  </a:lnTo>
                  <a:cubicBezTo>
                    <a:pt x="194767" y="-19"/>
                    <a:pt x="195602" y="786"/>
                    <a:pt x="195624" y="1800"/>
                  </a:cubicBezTo>
                  <a:cubicBezTo>
                    <a:pt x="195624" y="1812"/>
                    <a:pt x="195624" y="1824"/>
                    <a:pt x="195624" y="1836"/>
                  </a:cubicBezTo>
                  <a:lnTo>
                    <a:pt x="195624" y="32868"/>
                  </a:lnTo>
                  <a:cubicBezTo>
                    <a:pt x="195664" y="33902"/>
                    <a:pt x="194857" y="34771"/>
                    <a:pt x="193824" y="34811"/>
                  </a:cubicBezTo>
                  <a:cubicBezTo>
                    <a:pt x="193802" y="34812"/>
                    <a:pt x="193777" y="34812"/>
                    <a:pt x="193752" y="34812"/>
                  </a:cubicBezTo>
                  <a:close/>
                  <a:moveTo>
                    <a:pt x="3708" y="31212"/>
                  </a:moveTo>
                  <a:lnTo>
                    <a:pt x="191916" y="31212"/>
                  </a:lnTo>
                  <a:lnTo>
                    <a:pt x="191916" y="3708"/>
                  </a:lnTo>
                  <a:lnTo>
                    <a:pt x="3708" y="3708"/>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25" name="任意多边形: 形状 24">
              <a:extLst>
                <a:ext uri="{FF2B5EF4-FFF2-40B4-BE49-F238E27FC236}">
                  <a16:creationId xmlns:a16="http://schemas.microsoft.com/office/drawing/2014/main" id="{284C4619-C829-4B4B-8B1F-E172B86D551B}"/>
                </a:ext>
              </a:extLst>
            </p:cNvPr>
            <p:cNvSpPr/>
            <p:nvPr/>
          </p:nvSpPr>
          <p:spPr>
            <a:xfrm>
              <a:off x="1777080" y="3965172"/>
              <a:ext cx="66887" cy="95399"/>
            </a:xfrm>
            <a:custGeom>
              <a:avLst/>
              <a:gdLst>
                <a:gd name="connsiteX0" fmla="*/ 0 w 66887"/>
                <a:gd name="connsiteY0" fmla="*/ 0 h 95399"/>
                <a:gd name="connsiteX1" fmla="*/ 66888 w 66887"/>
                <a:gd name="connsiteY1" fmla="*/ 0 h 95399"/>
                <a:gd name="connsiteX2" fmla="*/ 66888 w 66887"/>
                <a:gd name="connsiteY2" fmla="*/ 95400 h 95399"/>
                <a:gd name="connsiteX3" fmla="*/ 0 w 66887"/>
                <a:gd name="connsiteY3" fmla="*/ 95400 h 95399"/>
              </a:gdLst>
              <a:ahLst/>
              <a:cxnLst>
                <a:cxn ang="0">
                  <a:pos x="connsiteX0" y="connsiteY0"/>
                </a:cxn>
                <a:cxn ang="0">
                  <a:pos x="connsiteX1" y="connsiteY1"/>
                </a:cxn>
                <a:cxn ang="0">
                  <a:pos x="connsiteX2" y="connsiteY2"/>
                </a:cxn>
                <a:cxn ang="0">
                  <a:pos x="connsiteX3" y="connsiteY3"/>
                </a:cxn>
              </a:cxnLst>
              <a:rect l="l" t="t" r="r" b="b"/>
              <a:pathLst>
                <a:path w="66887" h="95399">
                  <a:moveTo>
                    <a:pt x="0" y="0"/>
                  </a:moveTo>
                  <a:lnTo>
                    <a:pt x="66888" y="0"/>
                  </a:lnTo>
                  <a:lnTo>
                    <a:pt x="66888" y="95400"/>
                  </a:lnTo>
                  <a:lnTo>
                    <a:pt x="0" y="95400"/>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26" name="任意多边形: 形状 25">
              <a:extLst>
                <a:ext uri="{FF2B5EF4-FFF2-40B4-BE49-F238E27FC236}">
                  <a16:creationId xmlns:a16="http://schemas.microsoft.com/office/drawing/2014/main" id="{923B0A7B-5C7F-4148-BFD1-EB42942004D1}"/>
                </a:ext>
              </a:extLst>
            </p:cNvPr>
            <p:cNvSpPr/>
            <p:nvPr/>
          </p:nvSpPr>
          <p:spPr>
            <a:xfrm>
              <a:off x="1775388" y="3963515"/>
              <a:ext cx="70235" cy="98748"/>
            </a:xfrm>
            <a:custGeom>
              <a:avLst/>
              <a:gdLst>
                <a:gd name="connsiteX0" fmla="*/ 68580 w 70235"/>
                <a:gd name="connsiteY0" fmla="*/ 98748 h 98748"/>
                <a:gd name="connsiteX1" fmla="*/ 1692 w 70235"/>
                <a:gd name="connsiteY1" fmla="*/ 98748 h 98748"/>
                <a:gd name="connsiteX2" fmla="*/ 0 w 70235"/>
                <a:gd name="connsiteY2" fmla="*/ 97092 h 98748"/>
                <a:gd name="connsiteX3" fmla="*/ 0 w 70235"/>
                <a:gd name="connsiteY3" fmla="*/ 1656 h 98748"/>
                <a:gd name="connsiteX4" fmla="*/ 1692 w 70235"/>
                <a:gd name="connsiteY4" fmla="*/ 0 h 98748"/>
                <a:gd name="connsiteX5" fmla="*/ 68580 w 70235"/>
                <a:gd name="connsiteY5" fmla="*/ 0 h 98748"/>
                <a:gd name="connsiteX6" fmla="*/ 70236 w 70235"/>
                <a:gd name="connsiteY6" fmla="*/ 1656 h 98748"/>
                <a:gd name="connsiteX7" fmla="*/ 70236 w 70235"/>
                <a:gd name="connsiteY7" fmla="*/ 97092 h 98748"/>
                <a:gd name="connsiteX8" fmla="*/ 68580 w 70235"/>
                <a:gd name="connsiteY8" fmla="*/ 98748 h 98748"/>
                <a:gd name="connsiteX9" fmla="*/ 3348 w 70235"/>
                <a:gd name="connsiteY9" fmla="*/ 95436 h 98748"/>
                <a:gd name="connsiteX10" fmla="*/ 66924 w 70235"/>
                <a:gd name="connsiteY10" fmla="*/ 95436 h 98748"/>
                <a:gd name="connsiteX11" fmla="*/ 66924 w 70235"/>
                <a:gd name="connsiteY11" fmla="*/ 3348 h 98748"/>
                <a:gd name="connsiteX12" fmla="*/ 3348 w 70235"/>
                <a:gd name="connsiteY12" fmla="*/ 3348 h 98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235" h="98748">
                  <a:moveTo>
                    <a:pt x="68580" y="98748"/>
                  </a:moveTo>
                  <a:lnTo>
                    <a:pt x="1692" y="98748"/>
                  </a:lnTo>
                  <a:cubicBezTo>
                    <a:pt x="770" y="98748"/>
                    <a:pt x="18" y="98014"/>
                    <a:pt x="0" y="97092"/>
                  </a:cubicBezTo>
                  <a:lnTo>
                    <a:pt x="0" y="1656"/>
                  </a:lnTo>
                  <a:cubicBezTo>
                    <a:pt x="18" y="734"/>
                    <a:pt x="770" y="0"/>
                    <a:pt x="1692" y="0"/>
                  </a:cubicBezTo>
                  <a:lnTo>
                    <a:pt x="68580" y="0"/>
                  </a:lnTo>
                  <a:cubicBezTo>
                    <a:pt x="69487" y="18"/>
                    <a:pt x="70218" y="749"/>
                    <a:pt x="70236" y="1656"/>
                  </a:cubicBezTo>
                  <a:lnTo>
                    <a:pt x="70236" y="97092"/>
                  </a:lnTo>
                  <a:cubicBezTo>
                    <a:pt x="70218" y="97999"/>
                    <a:pt x="69487" y="98730"/>
                    <a:pt x="68580" y="98748"/>
                  </a:cubicBezTo>
                  <a:close/>
                  <a:moveTo>
                    <a:pt x="3348" y="95436"/>
                  </a:moveTo>
                  <a:lnTo>
                    <a:pt x="66924" y="95436"/>
                  </a:lnTo>
                  <a:lnTo>
                    <a:pt x="66924" y="3348"/>
                  </a:lnTo>
                  <a:lnTo>
                    <a:pt x="3348" y="3348"/>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27" name="任意多边形: 形状 26">
              <a:extLst>
                <a:ext uri="{FF2B5EF4-FFF2-40B4-BE49-F238E27FC236}">
                  <a16:creationId xmlns:a16="http://schemas.microsoft.com/office/drawing/2014/main" id="{0F5F0886-0AA5-41C9-AB6A-C35FEEA03274}"/>
                </a:ext>
              </a:extLst>
            </p:cNvPr>
            <p:cNvSpPr/>
            <p:nvPr/>
          </p:nvSpPr>
          <p:spPr>
            <a:xfrm>
              <a:off x="1885512" y="3712380"/>
              <a:ext cx="66888" cy="348228"/>
            </a:xfrm>
            <a:custGeom>
              <a:avLst/>
              <a:gdLst>
                <a:gd name="connsiteX0" fmla="*/ 0 w 66888"/>
                <a:gd name="connsiteY0" fmla="*/ 0 h 348228"/>
                <a:gd name="connsiteX1" fmla="*/ 66888 w 66888"/>
                <a:gd name="connsiteY1" fmla="*/ 0 h 348228"/>
                <a:gd name="connsiteX2" fmla="*/ 66888 w 66888"/>
                <a:gd name="connsiteY2" fmla="*/ 348228 h 348228"/>
                <a:gd name="connsiteX3" fmla="*/ 0 w 66888"/>
                <a:gd name="connsiteY3" fmla="*/ 348228 h 348228"/>
              </a:gdLst>
              <a:ahLst/>
              <a:cxnLst>
                <a:cxn ang="0">
                  <a:pos x="connsiteX0" y="connsiteY0"/>
                </a:cxn>
                <a:cxn ang="0">
                  <a:pos x="connsiteX1" y="connsiteY1"/>
                </a:cxn>
                <a:cxn ang="0">
                  <a:pos x="connsiteX2" y="connsiteY2"/>
                </a:cxn>
                <a:cxn ang="0">
                  <a:pos x="connsiteX3" y="connsiteY3"/>
                </a:cxn>
              </a:cxnLst>
              <a:rect l="l" t="t" r="r" b="b"/>
              <a:pathLst>
                <a:path w="66888" h="348228">
                  <a:moveTo>
                    <a:pt x="0" y="0"/>
                  </a:moveTo>
                  <a:lnTo>
                    <a:pt x="66888" y="0"/>
                  </a:lnTo>
                  <a:lnTo>
                    <a:pt x="66888" y="348228"/>
                  </a:lnTo>
                  <a:lnTo>
                    <a:pt x="0" y="348228"/>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28" name="任意多边形: 形状 27">
              <a:extLst>
                <a:ext uri="{FF2B5EF4-FFF2-40B4-BE49-F238E27FC236}">
                  <a16:creationId xmlns:a16="http://schemas.microsoft.com/office/drawing/2014/main" id="{DCE6F93A-D974-41E1-96A2-0BC51687A8B8}"/>
                </a:ext>
              </a:extLst>
            </p:cNvPr>
            <p:cNvSpPr/>
            <p:nvPr/>
          </p:nvSpPr>
          <p:spPr>
            <a:xfrm>
              <a:off x="1883856" y="3710724"/>
              <a:ext cx="70200" cy="351540"/>
            </a:xfrm>
            <a:custGeom>
              <a:avLst/>
              <a:gdLst>
                <a:gd name="connsiteX0" fmla="*/ 68544 w 70200"/>
                <a:gd name="connsiteY0" fmla="*/ 351540 h 351540"/>
                <a:gd name="connsiteX1" fmla="*/ 1656 w 70200"/>
                <a:gd name="connsiteY1" fmla="*/ 351540 h 351540"/>
                <a:gd name="connsiteX2" fmla="*/ 0 w 70200"/>
                <a:gd name="connsiteY2" fmla="*/ 349884 h 351540"/>
                <a:gd name="connsiteX3" fmla="*/ 0 w 70200"/>
                <a:gd name="connsiteY3" fmla="*/ 1656 h 351540"/>
                <a:gd name="connsiteX4" fmla="*/ 1656 w 70200"/>
                <a:gd name="connsiteY4" fmla="*/ 0 h 351540"/>
                <a:gd name="connsiteX5" fmla="*/ 68544 w 70200"/>
                <a:gd name="connsiteY5" fmla="*/ 0 h 351540"/>
                <a:gd name="connsiteX6" fmla="*/ 70200 w 70200"/>
                <a:gd name="connsiteY6" fmla="*/ 1656 h 351540"/>
                <a:gd name="connsiteX7" fmla="*/ 70200 w 70200"/>
                <a:gd name="connsiteY7" fmla="*/ 349884 h 351540"/>
                <a:gd name="connsiteX8" fmla="*/ 68544 w 70200"/>
                <a:gd name="connsiteY8" fmla="*/ 351540 h 351540"/>
                <a:gd name="connsiteX9" fmla="*/ 3276 w 70200"/>
                <a:gd name="connsiteY9" fmla="*/ 348228 h 351540"/>
                <a:gd name="connsiteX10" fmla="*/ 66852 w 70200"/>
                <a:gd name="connsiteY10" fmla="*/ 348228 h 351540"/>
                <a:gd name="connsiteX11" fmla="*/ 66852 w 70200"/>
                <a:gd name="connsiteY11" fmla="*/ 3276 h 351540"/>
                <a:gd name="connsiteX12" fmla="*/ 3312 w 70200"/>
                <a:gd name="connsiteY12" fmla="*/ 3276 h 35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200" h="351540">
                  <a:moveTo>
                    <a:pt x="68544" y="351540"/>
                  </a:moveTo>
                  <a:lnTo>
                    <a:pt x="1656" y="351540"/>
                  </a:lnTo>
                  <a:cubicBezTo>
                    <a:pt x="749" y="351522"/>
                    <a:pt x="18" y="350791"/>
                    <a:pt x="0" y="349884"/>
                  </a:cubicBezTo>
                  <a:lnTo>
                    <a:pt x="0" y="1656"/>
                  </a:lnTo>
                  <a:cubicBezTo>
                    <a:pt x="18" y="750"/>
                    <a:pt x="749" y="19"/>
                    <a:pt x="1656" y="0"/>
                  </a:cubicBezTo>
                  <a:lnTo>
                    <a:pt x="68544" y="0"/>
                  </a:lnTo>
                  <a:cubicBezTo>
                    <a:pt x="69451" y="19"/>
                    <a:pt x="70182" y="750"/>
                    <a:pt x="70200" y="1656"/>
                  </a:cubicBezTo>
                  <a:lnTo>
                    <a:pt x="70200" y="349884"/>
                  </a:lnTo>
                  <a:cubicBezTo>
                    <a:pt x="70182" y="350791"/>
                    <a:pt x="69451" y="351522"/>
                    <a:pt x="68544" y="351540"/>
                  </a:cubicBezTo>
                  <a:close/>
                  <a:moveTo>
                    <a:pt x="3276" y="348228"/>
                  </a:moveTo>
                  <a:lnTo>
                    <a:pt x="66852" y="348228"/>
                  </a:lnTo>
                  <a:lnTo>
                    <a:pt x="66852" y="3276"/>
                  </a:lnTo>
                  <a:lnTo>
                    <a:pt x="3312" y="3276"/>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29" name="任意多边形: 形状 28">
              <a:extLst>
                <a:ext uri="{FF2B5EF4-FFF2-40B4-BE49-F238E27FC236}">
                  <a16:creationId xmlns:a16="http://schemas.microsoft.com/office/drawing/2014/main" id="{FE94F9CC-8202-47C5-8188-2E816503AF18}"/>
                </a:ext>
              </a:extLst>
            </p:cNvPr>
            <p:cNvSpPr/>
            <p:nvPr/>
          </p:nvSpPr>
          <p:spPr>
            <a:xfrm>
              <a:off x="1993980" y="3795396"/>
              <a:ext cx="66887" cy="265212"/>
            </a:xfrm>
            <a:custGeom>
              <a:avLst/>
              <a:gdLst>
                <a:gd name="connsiteX0" fmla="*/ 0 w 66887"/>
                <a:gd name="connsiteY0" fmla="*/ 0 h 265212"/>
                <a:gd name="connsiteX1" fmla="*/ 66888 w 66887"/>
                <a:gd name="connsiteY1" fmla="*/ 0 h 265212"/>
                <a:gd name="connsiteX2" fmla="*/ 66888 w 66887"/>
                <a:gd name="connsiteY2" fmla="*/ 265212 h 265212"/>
                <a:gd name="connsiteX3" fmla="*/ 0 w 66887"/>
                <a:gd name="connsiteY3" fmla="*/ 265212 h 265212"/>
              </a:gdLst>
              <a:ahLst/>
              <a:cxnLst>
                <a:cxn ang="0">
                  <a:pos x="connsiteX0" y="connsiteY0"/>
                </a:cxn>
                <a:cxn ang="0">
                  <a:pos x="connsiteX1" y="connsiteY1"/>
                </a:cxn>
                <a:cxn ang="0">
                  <a:pos x="connsiteX2" y="connsiteY2"/>
                </a:cxn>
                <a:cxn ang="0">
                  <a:pos x="connsiteX3" y="connsiteY3"/>
                </a:cxn>
              </a:cxnLst>
              <a:rect l="l" t="t" r="r" b="b"/>
              <a:pathLst>
                <a:path w="66887" h="265212">
                  <a:moveTo>
                    <a:pt x="0" y="0"/>
                  </a:moveTo>
                  <a:lnTo>
                    <a:pt x="66888" y="0"/>
                  </a:lnTo>
                  <a:lnTo>
                    <a:pt x="66888" y="265212"/>
                  </a:lnTo>
                  <a:lnTo>
                    <a:pt x="0" y="265212"/>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264" name="任意多边形: 形状 263">
              <a:extLst>
                <a:ext uri="{FF2B5EF4-FFF2-40B4-BE49-F238E27FC236}">
                  <a16:creationId xmlns:a16="http://schemas.microsoft.com/office/drawing/2014/main" id="{A9FBFB69-5BFE-4F32-BDB5-A78E5E3300DF}"/>
                </a:ext>
              </a:extLst>
            </p:cNvPr>
            <p:cNvSpPr/>
            <p:nvPr/>
          </p:nvSpPr>
          <p:spPr>
            <a:xfrm>
              <a:off x="1992323" y="3793739"/>
              <a:ext cx="70200" cy="268524"/>
            </a:xfrm>
            <a:custGeom>
              <a:avLst/>
              <a:gdLst>
                <a:gd name="connsiteX0" fmla="*/ 68544 w 70200"/>
                <a:gd name="connsiteY0" fmla="*/ 268524 h 268524"/>
                <a:gd name="connsiteX1" fmla="*/ 1656 w 70200"/>
                <a:gd name="connsiteY1" fmla="*/ 268524 h 268524"/>
                <a:gd name="connsiteX2" fmla="*/ 0 w 70200"/>
                <a:gd name="connsiteY2" fmla="*/ 266868 h 268524"/>
                <a:gd name="connsiteX3" fmla="*/ 0 w 70200"/>
                <a:gd name="connsiteY3" fmla="*/ 1656 h 268524"/>
                <a:gd name="connsiteX4" fmla="*/ 1656 w 70200"/>
                <a:gd name="connsiteY4" fmla="*/ 0 h 268524"/>
                <a:gd name="connsiteX5" fmla="*/ 68544 w 70200"/>
                <a:gd name="connsiteY5" fmla="*/ 0 h 268524"/>
                <a:gd name="connsiteX6" fmla="*/ 70200 w 70200"/>
                <a:gd name="connsiteY6" fmla="*/ 1584 h 268524"/>
                <a:gd name="connsiteX7" fmla="*/ 70200 w 70200"/>
                <a:gd name="connsiteY7" fmla="*/ 1656 h 268524"/>
                <a:gd name="connsiteX8" fmla="*/ 70200 w 70200"/>
                <a:gd name="connsiteY8" fmla="*/ 266868 h 268524"/>
                <a:gd name="connsiteX9" fmla="*/ 68544 w 70200"/>
                <a:gd name="connsiteY9" fmla="*/ 268524 h 268524"/>
                <a:gd name="connsiteX10" fmla="*/ 3276 w 70200"/>
                <a:gd name="connsiteY10" fmla="*/ 265212 h 268524"/>
                <a:gd name="connsiteX11" fmla="*/ 66852 w 70200"/>
                <a:gd name="connsiteY11" fmla="*/ 265212 h 268524"/>
                <a:gd name="connsiteX12" fmla="*/ 66852 w 70200"/>
                <a:gd name="connsiteY12" fmla="*/ 3312 h 268524"/>
                <a:gd name="connsiteX13" fmla="*/ 3276 w 70200"/>
                <a:gd name="connsiteY13" fmla="*/ 3312 h 268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200" h="268524">
                  <a:moveTo>
                    <a:pt x="68544" y="268524"/>
                  </a:moveTo>
                  <a:lnTo>
                    <a:pt x="1656" y="268524"/>
                  </a:lnTo>
                  <a:cubicBezTo>
                    <a:pt x="749" y="268506"/>
                    <a:pt x="18" y="267776"/>
                    <a:pt x="0" y="266868"/>
                  </a:cubicBezTo>
                  <a:lnTo>
                    <a:pt x="0" y="1656"/>
                  </a:lnTo>
                  <a:cubicBezTo>
                    <a:pt x="0" y="742"/>
                    <a:pt x="742" y="0"/>
                    <a:pt x="1656" y="0"/>
                  </a:cubicBezTo>
                  <a:lnTo>
                    <a:pt x="68544" y="0"/>
                  </a:lnTo>
                  <a:cubicBezTo>
                    <a:pt x="69437" y="-20"/>
                    <a:pt x="70178" y="689"/>
                    <a:pt x="70200" y="1584"/>
                  </a:cubicBezTo>
                  <a:cubicBezTo>
                    <a:pt x="70200" y="1608"/>
                    <a:pt x="70200" y="1632"/>
                    <a:pt x="70200" y="1656"/>
                  </a:cubicBezTo>
                  <a:lnTo>
                    <a:pt x="70200" y="266868"/>
                  </a:lnTo>
                  <a:cubicBezTo>
                    <a:pt x="70200" y="267783"/>
                    <a:pt x="69458" y="268524"/>
                    <a:pt x="68544" y="268524"/>
                  </a:cubicBezTo>
                  <a:close/>
                  <a:moveTo>
                    <a:pt x="3276" y="265212"/>
                  </a:moveTo>
                  <a:lnTo>
                    <a:pt x="66852" y="265212"/>
                  </a:lnTo>
                  <a:lnTo>
                    <a:pt x="66852" y="3312"/>
                  </a:lnTo>
                  <a:lnTo>
                    <a:pt x="3276" y="3312"/>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422" name="任意多边形: 形状 421">
              <a:extLst>
                <a:ext uri="{FF2B5EF4-FFF2-40B4-BE49-F238E27FC236}">
                  <a16:creationId xmlns:a16="http://schemas.microsoft.com/office/drawing/2014/main" id="{2CE198E0-9F23-4147-A48C-520AE1DD29C2}"/>
                </a:ext>
              </a:extLst>
            </p:cNvPr>
            <p:cNvSpPr/>
            <p:nvPr/>
          </p:nvSpPr>
          <p:spPr>
            <a:xfrm>
              <a:off x="2102448" y="3867324"/>
              <a:ext cx="66887" cy="193284"/>
            </a:xfrm>
            <a:custGeom>
              <a:avLst/>
              <a:gdLst>
                <a:gd name="connsiteX0" fmla="*/ 0 w 66887"/>
                <a:gd name="connsiteY0" fmla="*/ 0 h 193284"/>
                <a:gd name="connsiteX1" fmla="*/ 66888 w 66887"/>
                <a:gd name="connsiteY1" fmla="*/ 0 h 193284"/>
                <a:gd name="connsiteX2" fmla="*/ 66888 w 66887"/>
                <a:gd name="connsiteY2" fmla="*/ 193284 h 193284"/>
                <a:gd name="connsiteX3" fmla="*/ 0 w 66887"/>
                <a:gd name="connsiteY3" fmla="*/ 193284 h 193284"/>
              </a:gdLst>
              <a:ahLst/>
              <a:cxnLst>
                <a:cxn ang="0">
                  <a:pos x="connsiteX0" y="connsiteY0"/>
                </a:cxn>
                <a:cxn ang="0">
                  <a:pos x="connsiteX1" y="connsiteY1"/>
                </a:cxn>
                <a:cxn ang="0">
                  <a:pos x="connsiteX2" y="connsiteY2"/>
                </a:cxn>
                <a:cxn ang="0">
                  <a:pos x="connsiteX3" y="connsiteY3"/>
                </a:cxn>
              </a:cxnLst>
              <a:rect l="l" t="t" r="r" b="b"/>
              <a:pathLst>
                <a:path w="66887" h="193284">
                  <a:moveTo>
                    <a:pt x="0" y="0"/>
                  </a:moveTo>
                  <a:lnTo>
                    <a:pt x="66888" y="0"/>
                  </a:lnTo>
                  <a:lnTo>
                    <a:pt x="66888" y="193284"/>
                  </a:lnTo>
                  <a:lnTo>
                    <a:pt x="0" y="193284"/>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24" name="任意多边形: 形状 423">
              <a:extLst>
                <a:ext uri="{FF2B5EF4-FFF2-40B4-BE49-F238E27FC236}">
                  <a16:creationId xmlns:a16="http://schemas.microsoft.com/office/drawing/2014/main" id="{CE749D8B-2C9D-4C6E-B05C-136206B232A2}"/>
                </a:ext>
              </a:extLst>
            </p:cNvPr>
            <p:cNvSpPr/>
            <p:nvPr/>
          </p:nvSpPr>
          <p:spPr>
            <a:xfrm>
              <a:off x="2100791" y="3865667"/>
              <a:ext cx="70200" cy="196596"/>
            </a:xfrm>
            <a:custGeom>
              <a:avLst/>
              <a:gdLst>
                <a:gd name="connsiteX0" fmla="*/ 68545 w 70200"/>
                <a:gd name="connsiteY0" fmla="*/ 196596 h 196596"/>
                <a:gd name="connsiteX1" fmla="*/ 1656 w 70200"/>
                <a:gd name="connsiteY1" fmla="*/ 196596 h 196596"/>
                <a:gd name="connsiteX2" fmla="*/ 0 w 70200"/>
                <a:gd name="connsiteY2" fmla="*/ 194940 h 196596"/>
                <a:gd name="connsiteX3" fmla="*/ 0 w 70200"/>
                <a:gd name="connsiteY3" fmla="*/ 1656 h 196596"/>
                <a:gd name="connsiteX4" fmla="*/ 1584 w 70200"/>
                <a:gd name="connsiteY4" fmla="*/ 0 h 196596"/>
                <a:gd name="connsiteX5" fmla="*/ 1656 w 70200"/>
                <a:gd name="connsiteY5" fmla="*/ 0 h 196596"/>
                <a:gd name="connsiteX6" fmla="*/ 68545 w 70200"/>
                <a:gd name="connsiteY6" fmla="*/ 0 h 196596"/>
                <a:gd name="connsiteX7" fmla="*/ 70200 w 70200"/>
                <a:gd name="connsiteY7" fmla="*/ 1656 h 196596"/>
                <a:gd name="connsiteX8" fmla="*/ 70200 w 70200"/>
                <a:gd name="connsiteY8" fmla="*/ 194940 h 196596"/>
                <a:gd name="connsiteX9" fmla="*/ 68545 w 70200"/>
                <a:gd name="connsiteY9" fmla="*/ 196596 h 196596"/>
                <a:gd name="connsiteX10" fmla="*/ 3313 w 70200"/>
                <a:gd name="connsiteY10" fmla="*/ 193284 h 196596"/>
                <a:gd name="connsiteX11" fmla="*/ 66888 w 70200"/>
                <a:gd name="connsiteY11" fmla="*/ 193284 h 196596"/>
                <a:gd name="connsiteX12" fmla="*/ 66888 w 70200"/>
                <a:gd name="connsiteY12" fmla="*/ 3312 h 196596"/>
                <a:gd name="connsiteX13" fmla="*/ 3313 w 70200"/>
                <a:gd name="connsiteY13" fmla="*/ 3312 h 19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200" h="196596">
                  <a:moveTo>
                    <a:pt x="68545" y="196596"/>
                  </a:moveTo>
                  <a:lnTo>
                    <a:pt x="1656" y="196596"/>
                  </a:lnTo>
                  <a:cubicBezTo>
                    <a:pt x="742" y="196596"/>
                    <a:pt x="0" y="195854"/>
                    <a:pt x="0" y="194940"/>
                  </a:cubicBezTo>
                  <a:lnTo>
                    <a:pt x="0" y="1656"/>
                  </a:lnTo>
                  <a:cubicBezTo>
                    <a:pt x="-21" y="763"/>
                    <a:pt x="688" y="22"/>
                    <a:pt x="1584" y="0"/>
                  </a:cubicBezTo>
                  <a:cubicBezTo>
                    <a:pt x="1610" y="0"/>
                    <a:pt x="1631" y="0"/>
                    <a:pt x="1656" y="0"/>
                  </a:cubicBezTo>
                  <a:lnTo>
                    <a:pt x="68545" y="0"/>
                  </a:lnTo>
                  <a:cubicBezTo>
                    <a:pt x="69459" y="0"/>
                    <a:pt x="70200" y="742"/>
                    <a:pt x="70200" y="1656"/>
                  </a:cubicBezTo>
                  <a:lnTo>
                    <a:pt x="70200" y="194940"/>
                  </a:lnTo>
                  <a:cubicBezTo>
                    <a:pt x="70182" y="195847"/>
                    <a:pt x="69452" y="196578"/>
                    <a:pt x="68545" y="196596"/>
                  </a:cubicBezTo>
                  <a:close/>
                  <a:moveTo>
                    <a:pt x="3313" y="193284"/>
                  </a:moveTo>
                  <a:lnTo>
                    <a:pt x="66888" y="193284"/>
                  </a:lnTo>
                  <a:lnTo>
                    <a:pt x="66888" y="3312"/>
                  </a:lnTo>
                  <a:lnTo>
                    <a:pt x="3313" y="3312"/>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427" name="任意多边形: 形状 426">
              <a:extLst>
                <a:ext uri="{FF2B5EF4-FFF2-40B4-BE49-F238E27FC236}">
                  <a16:creationId xmlns:a16="http://schemas.microsoft.com/office/drawing/2014/main" id="{C69F0727-1325-4C15-A064-E196DC54A26E}"/>
                </a:ext>
              </a:extLst>
            </p:cNvPr>
            <p:cNvSpPr/>
            <p:nvPr/>
          </p:nvSpPr>
          <p:spPr>
            <a:xfrm>
              <a:off x="1746552" y="4058951"/>
              <a:ext cx="453347" cy="3312"/>
            </a:xfrm>
            <a:custGeom>
              <a:avLst/>
              <a:gdLst>
                <a:gd name="connsiteX0" fmla="*/ 451656 w 453347"/>
                <a:gd name="connsiteY0" fmla="*/ 3312 h 3312"/>
                <a:gd name="connsiteX1" fmla="*/ 1656 w 453347"/>
                <a:gd name="connsiteY1" fmla="*/ 3312 h 3312"/>
                <a:gd name="connsiteX2" fmla="*/ 0 w 453347"/>
                <a:gd name="connsiteY2" fmla="*/ 1656 h 3312"/>
                <a:gd name="connsiteX3" fmla="*/ 1656 w 453347"/>
                <a:gd name="connsiteY3" fmla="*/ 0 h 3312"/>
                <a:gd name="connsiteX4" fmla="*/ 451656 w 453347"/>
                <a:gd name="connsiteY4" fmla="*/ 0 h 3312"/>
                <a:gd name="connsiteX5" fmla="*/ 453348 w 453347"/>
                <a:gd name="connsiteY5" fmla="*/ 1620 h 3312"/>
                <a:gd name="connsiteX6" fmla="*/ 453348 w 453347"/>
                <a:gd name="connsiteY6" fmla="*/ 1656 h 3312"/>
                <a:gd name="connsiteX7" fmla="*/ 451656 w 453347"/>
                <a:gd name="connsiteY7" fmla="*/ 3312 h 3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3347" h="3312">
                  <a:moveTo>
                    <a:pt x="451656" y="3312"/>
                  </a:moveTo>
                  <a:lnTo>
                    <a:pt x="1656" y="3312"/>
                  </a:lnTo>
                  <a:cubicBezTo>
                    <a:pt x="749" y="3294"/>
                    <a:pt x="18" y="2564"/>
                    <a:pt x="0" y="1656"/>
                  </a:cubicBezTo>
                  <a:cubicBezTo>
                    <a:pt x="0" y="742"/>
                    <a:pt x="742" y="0"/>
                    <a:pt x="1656" y="0"/>
                  </a:cubicBezTo>
                  <a:lnTo>
                    <a:pt x="451656" y="0"/>
                  </a:lnTo>
                  <a:cubicBezTo>
                    <a:pt x="452570" y="-21"/>
                    <a:pt x="453326" y="706"/>
                    <a:pt x="453348" y="1620"/>
                  </a:cubicBezTo>
                  <a:cubicBezTo>
                    <a:pt x="453348" y="1631"/>
                    <a:pt x="453348" y="1646"/>
                    <a:pt x="453348" y="1656"/>
                  </a:cubicBezTo>
                  <a:cubicBezTo>
                    <a:pt x="453330" y="2578"/>
                    <a:pt x="452578" y="3312"/>
                    <a:pt x="451656" y="3312"/>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429" name="任意多边形: 形状 428">
              <a:extLst>
                <a:ext uri="{FF2B5EF4-FFF2-40B4-BE49-F238E27FC236}">
                  <a16:creationId xmlns:a16="http://schemas.microsoft.com/office/drawing/2014/main" id="{E37182E3-AFAA-4C93-888B-94D340669EC7}"/>
                </a:ext>
              </a:extLst>
            </p:cNvPr>
            <p:cNvSpPr/>
            <p:nvPr/>
          </p:nvSpPr>
          <p:spPr>
            <a:xfrm>
              <a:off x="1532460" y="4344215"/>
              <a:ext cx="109009" cy="83248"/>
            </a:xfrm>
            <a:custGeom>
              <a:avLst/>
              <a:gdLst>
                <a:gd name="connsiteX0" fmla="*/ 0 w 109009"/>
                <a:gd name="connsiteY0" fmla="*/ 12564 h 83248"/>
                <a:gd name="connsiteX1" fmla="*/ 0 w 109009"/>
                <a:gd name="connsiteY1" fmla="*/ 68184 h 83248"/>
                <a:gd name="connsiteX2" fmla="*/ 26568 w 109009"/>
                <a:gd name="connsiteY2" fmla="*/ 75780 h 83248"/>
                <a:gd name="connsiteX3" fmla="*/ 25956 w 109009"/>
                <a:gd name="connsiteY3" fmla="*/ 64404 h 83248"/>
                <a:gd name="connsiteX4" fmla="*/ 37980 w 109009"/>
                <a:gd name="connsiteY4" fmla="*/ 76428 h 83248"/>
                <a:gd name="connsiteX5" fmla="*/ 109008 w 109009"/>
                <a:gd name="connsiteY5" fmla="*/ 79740 h 83248"/>
                <a:gd name="connsiteX6" fmla="*/ 92376 w 109009"/>
                <a:gd name="connsiteY6" fmla="*/ 60264 h 83248"/>
                <a:gd name="connsiteX7" fmla="*/ 57276 w 109009"/>
                <a:gd name="connsiteY7" fmla="*/ 40824 h 83248"/>
                <a:gd name="connsiteX8" fmla="*/ 53460 w 109009"/>
                <a:gd name="connsiteY8" fmla="*/ 0 h 83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09" h="83248">
                  <a:moveTo>
                    <a:pt x="0" y="12564"/>
                  </a:moveTo>
                  <a:lnTo>
                    <a:pt x="0" y="68184"/>
                  </a:lnTo>
                  <a:lnTo>
                    <a:pt x="26568" y="75780"/>
                  </a:lnTo>
                  <a:lnTo>
                    <a:pt x="25956" y="64404"/>
                  </a:lnTo>
                  <a:lnTo>
                    <a:pt x="37980" y="76428"/>
                  </a:lnTo>
                  <a:cubicBezTo>
                    <a:pt x="37980" y="76428"/>
                    <a:pt x="109368" y="89244"/>
                    <a:pt x="109008" y="79740"/>
                  </a:cubicBezTo>
                  <a:cubicBezTo>
                    <a:pt x="108648" y="70236"/>
                    <a:pt x="101412" y="65016"/>
                    <a:pt x="92376" y="60264"/>
                  </a:cubicBezTo>
                  <a:cubicBezTo>
                    <a:pt x="82728" y="55188"/>
                    <a:pt x="57276" y="40824"/>
                    <a:pt x="57276" y="40824"/>
                  </a:cubicBezTo>
                  <a:lnTo>
                    <a:pt x="53460" y="0"/>
                  </a:ln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31" name="任意多边形: 形状 430">
              <a:extLst>
                <a:ext uri="{FF2B5EF4-FFF2-40B4-BE49-F238E27FC236}">
                  <a16:creationId xmlns:a16="http://schemas.microsoft.com/office/drawing/2014/main" id="{D95FB82E-14F0-4771-9A01-6DE367306C6A}"/>
                </a:ext>
              </a:extLst>
            </p:cNvPr>
            <p:cNvSpPr/>
            <p:nvPr/>
          </p:nvSpPr>
          <p:spPr>
            <a:xfrm>
              <a:off x="1530803" y="4342931"/>
              <a:ext cx="112253" cy="86424"/>
            </a:xfrm>
            <a:custGeom>
              <a:avLst/>
              <a:gdLst>
                <a:gd name="connsiteX0" fmla="*/ 97596 w 112253"/>
                <a:gd name="connsiteY0" fmla="*/ 86424 h 86424"/>
                <a:gd name="connsiteX1" fmla="*/ 39492 w 112253"/>
                <a:gd name="connsiteY1" fmla="*/ 79584 h 86424"/>
                <a:gd name="connsiteX2" fmla="*/ 38484 w 112253"/>
                <a:gd name="connsiteY2" fmla="*/ 79080 h 86424"/>
                <a:gd name="connsiteX3" fmla="*/ 29916 w 112253"/>
                <a:gd name="connsiteY3" fmla="*/ 70512 h 86424"/>
                <a:gd name="connsiteX4" fmla="*/ 30276 w 112253"/>
                <a:gd name="connsiteY4" fmla="*/ 77028 h 86424"/>
                <a:gd name="connsiteX5" fmla="*/ 29592 w 112253"/>
                <a:gd name="connsiteY5" fmla="*/ 78576 h 86424"/>
                <a:gd name="connsiteX6" fmla="*/ 27900 w 112253"/>
                <a:gd name="connsiteY6" fmla="*/ 78936 h 86424"/>
                <a:gd name="connsiteX7" fmla="*/ 1332 w 112253"/>
                <a:gd name="connsiteY7" fmla="*/ 71340 h 86424"/>
                <a:gd name="connsiteX8" fmla="*/ 0 w 112253"/>
                <a:gd name="connsiteY8" fmla="*/ 69540 h 86424"/>
                <a:gd name="connsiteX9" fmla="*/ 0 w 112253"/>
                <a:gd name="connsiteY9" fmla="*/ 13848 h 86424"/>
                <a:gd name="connsiteX10" fmla="*/ 2315 w 112253"/>
                <a:gd name="connsiteY10" fmla="*/ 12563 h 86424"/>
                <a:gd name="connsiteX11" fmla="*/ 3600 w 112253"/>
                <a:gd name="connsiteY11" fmla="*/ 13848 h 86424"/>
                <a:gd name="connsiteX12" fmla="*/ 3600 w 112253"/>
                <a:gd name="connsiteY12" fmla="*/ 68136 h 86424"/>
                <a:gd name="connsiteX13" fmla="*/ 26316 w 112253"/>
                <a:gd name="connsiteY13" fmla="*/ 74616 h 86424"/>
                <a:gd name="connsiteX14" fmla="*/ 25596 w 112253"/>
                <a:gd name="connsiteY14" fmla="*/ 65868 h 86424"/>
                <a:gd name="connsiteX15" fmla="*/ 27414 w 112253"/>
                <a:gd name="connsiteY15" fmla="*/ 63942 h 86424"/>
                <a:gd name="connsiteX16" fmla="*/ 28764 w 112253"/>
                <a:gd name="connsiteY16" fmla="*/ 64464 h 86424"/>
                <a:gd name="connsiteX17" fmla="*/ 40392 w 112253"/>
                <a:gd name="connsiteY17" fmla="*/ 76092 h 86424"/>
                <a:gd name="connsiteX18" fmla="*/ 108792 w 112253"/>
                <a:gd name="connsiteY18" fmla="*/ 81132 h 86424"/>
                <a:gd name="connsiteX19" fmla="*/ 93132 w 112253"/>
                <a:gd name="connsiteY19" fmla="*/ 63312 h 86424"/>
                <a:gd name="connsiteX20" fmla="*/ 57996 w 112253"/>
                <a:gd name="connsiteY20" fmla="*/ 43836 h 86424"/>
                <a:gd name="connsiteX21" fmla="*/ 57060 w 112253"/>
                <a:gd name="connsiteY21" fmla="*/ 42396 h 86424"/>
                <a:gd name="connsiteX22" fmla="*/ 53244 w 112253"/>
                <a:gd name="connsiteY22" fmla="*/ 1572 h 86424"/>
                <a:gd name="connsiteX23" fmla="*/ 55390 w 112253"/>
                <a:gd name="connsiteY23" fmla="*/ 24 h 86424"/>
                <a:gd name="connsiteX24" fmla="*/ 56844 w 112253"/>
                <a:gd name="connsiteY24" fmla="*/ 1212 h 86424"/>
                <a:gd name="connsiteX25" fmla="*/ 60444 w 112253"/>
                <a:gd name="connsiteY25" fmla="*/ 41064 h 86424"/>
                <a:gd name="connsiteX26" fmla="*/ 94644 w 112253"/>
                <a:gd name="connsiteY26" fmla="*/ 60036 h 86424"/>
                <a:gd name="connsiteX27" fmla="*/ 112248 w 112253"/>
                <a:gd name="connsiteY27" fmla="*/ 81060 h 86424"/>
                <a:gd name="connsiteX28" fmla="*/ 110916 w 112253"/>
                <a:gd name="connsiteY28" fmla="*/ 84048 h 86424"/>
                <a:gd name="connsiteX29" fmla="*/ 97596 w 112253"/>
                <a:gd name="connsiteY29" fmla="*/ 86424 h 8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253" h="86424">
                  <a:moveTo>
                    <a:pt x="97596" y="86424"/>
                  </a:moveTo>
                  <a:cubicBezTo>
                    <a:pt x="78696" y="86424"/>
                    <a:pt x="47376" y="81024"/>
                    <a:pt x="39492" y="79584"/>
                  </a:cubicBezTo>
                  <a:cubicBezTo>
                    <a:pt x="39110" y="79530"/>
                    <a:pt x="38758" y="79350"/>
                    <a:pt x="38484" y="79080"/>
                  </a:cubicBezTo>
                  <a:lnTo>
                    <a:pt x="29916" y="70512"/>
                  </a:lnTo>
                  <a:lnTo>
                    <a:pt x="30276" y="77028"/>
                  </a:lnTo>
                  <a:cubicBezTo>
                    <a:pt x="30319" y="77626"/>
                    <a:pt x="30064" y="78206"/>
                    <a:pt x="29592" y="78576"/>
                  </a:cubicBezTo>
                  <a:cubicBezTo>
                    <a:pt x="29117" y="78962"/>
                    <a:pt x="28490" y="79095"/>
                    <a:pt x="27900" y="78936"/>
                  </a:cubicBezTo>
                  <a:lnTo>
                    <a:pt x="1332" y="71340"/>
                  </a:lnTo>
                  <a:cubicBezTo>
                    <a:pt x="547" y="71092"/>
                    <a:pt x="7" y="70365"/>
                    <a:pt x="0" y="69540"/>
                  </a:cubicBezTo>
                  <a:lnTo>
                    <a:pt x="0" y="13848"/>
                  </a:lnTo>
                  <a:cubicBezTo>
                    <a:pt x="284" y="12855"/>
                    <a:pt x="1321" y="12279"/>
                    <a:pt x="2315" y="12563"/>
                  </a:cubicBezTo>
                  <a:cubicBezTo>
                    <a:pt x="2938" y="12740"/>
                    <a:pt x="3424" y="13226"/>
                    <a:pt x="3600" y="13848"/>
                  </a:cubicBezTo>
                  <a:lnTo>
                    <a:pt x="3600" y="68136"/>
                  </a:lnTo>
                  <a:lnTo>
                    <a:pt x="26316" y="74616"/>
                  </a:lnTo>
                  <a:lnTo>
                    <a:pt x="25596" y="65868"/>
                  </a:lnTo>
                  <a:cubicBezTo>
                    <a:pt x="25567" y="64835"/>
                    <a:pt x="26381" y="63975"/>
                    <a:pt x="27414" y="63942"/>
                  </a:cubicBezTo>
                  <a:cubicBezTo>
                    <a:pt x="27914" y="63928"/>
                    <a:pt x="28400" y="64115"/>
                    <a:pt x="28764" y="64464"/>
                  </a:cubicBezTo>
                  <a:lnTo>
                    <a:pt x="40392" y="76092"/>
                  </a:lnTo>
                  <a:cubicBezTo>
                    <a:pt x="71676" y="81672"/>
                    <a:pt x="106416" y="85020"/>
                    <a:pt x="108792" y="81132"/>
                  </a:cubicBezTo>
                  <a:cubicBezTo>
                    <a:pt x="108432" y="72996"/>
                    <a:pt x="102276" y="68136"/>
                    <a:pt x="93132" y="63312"/>
                  </a:cubicBezTo>
                  <a:cubicBezTo>
                    <a:pt x="83988" y="58488"/>
                    <a:pt x="58248" y="43980"/>
                    <a:pt x="57996" y="43836"/>
                  </a:cubicBezTo>
                  <a:cubicBezTo>
                    <a:pt x="57470" y="43538"/>
                    <a:pt x="57121" y="43001"/>
                    <a:pt x="57060" y="42396"/>
                  </a:cubicBezTo>
                  <a:lnTo>
                    <a:pt x="53244" y="1572"/>
                  </a:lnTo>
                  <a:cubicBezTo>
                    <a:pt x="53410" y="554"/>
                    <a:pt x="54371" y="-141"/>
                    <a:pt x="55390" y="24"/>
                  </a:cubicBezTo>
                  <a:cubicBezTo>
                    <a:pt x="56052" y="132"/>
                    <a:pt x="56606" y="586"/>
                    <a:pt x="56844" y="1212"/>
                  </a:cubicBezTo>
                  <a:lnTo>
                    <a:pt x="60444" y="41064"/>
                  </a:lnTo>
                  <a:cubicBezTo>
                    <a:pt x="64944" y="43620"/>
                    <a:pt x="86112" y="55464"/>
                    <a:pt x="94644" y="60036"/>
                  </a:cubicBezTo>
                  <a:cubicBezTo>
                    <a:pt x="103176" y="64608"/>
                    <a:pt x="111852" y="70476"/>
                    <a:pt x="112248" y="81060"/>
                  </a:cubicBezTo>
                  <a:cubicBezTo>
                    <a:pt x="112309" y="82212"/>
                    <a:pt x="111812" y="83325"/>
                    <a:pt x="110916" y="84048"/>
                  </a:cubicBezTo>
                  <a:cubicBezTo>
                    <a:pt x="109152" y="85740"/>
                    <a:pt x="104040" y="86424"/>
                    <a:pt x="97596" y="8642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33" name="任意多边形: 形状 432">
              <a:extLst>
                <a:ext uri="{FF2B5EF4-FFF2-40B4-BE49-F238E27FC236}">
                  <a16:creationId xmlns:a16="http://schemas.microsoft.com/office/drawing/2014/main" id="{CA80A362-1377-465C-AE93-D76DB6880E1D}"/>
                </a:ext>
              </a:extLst>
            </p:cNvPr>
            <p:cNvSpPr/>
            <p:nvPr/>
          </p:nvSpPr>
          <p:spPr>
            <a:xfrm>
              <a:off x="1453511" y="4382268"/>
              <a:ext cx="121130" cy="72856"/>
            </a:xfrm>
            <a:custGeom>
              <a:avLst/>
              <a:gdLst>
                <a:gd name="connsiteX0" fmla="*/ 504 w 121130"/>
                <a:gd name="connsiteY0" fmla="*/ 4932 h 72856"/>
                <a:gd name="connsiteX1" fmla="*/ 0 w 121130"/>
                <a:gd name="connsiteY1" fmla="*/ 51732 h 72856"/>
                <a:gd name="connsiteX2" fmla="*/ 30384 w 121130"/>
                <a:gd name="connsiteY2" fmla="*/ 59796 h 72856"/>
                <a:gd name="connsiteX3" fmla="*/ 30852 w 121130"/>
                <a:gd name="connsiteY3" fmla="*/ 46512 h 72856"/>
                <a:gd name="connsiteX4" fmla="*/ 41292 w 121130"/>
                <a:gd name="connsiteY4" fmla="*/ 63108 h 72856"/>
                <a:gd name="connsiteX5" fmla="*/ 120096 w 121130"/>
                <a:gd name="connsiteY5" fmla="*/ 69588 h 72856"/>
                <a:gd name="connsiteX6" fmla="*/ 98712 w 121130"/>
                <a:gd name="connsiteY6" fmla="*/ 35568 h 72856"/>
                <a:gd name="connsiteX7" fmla="*/ 61704 w 121130"/>
                <a:gd name="connsiteY7" fmla="*/ 20412 h 72856"/>
                <a:gd name="connsiteX8" fmla="*/ 57456 w 121130"/>
                <a:gd name="connsiteY8" fmla="*/ 0 h 7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130" h="72856">
                  <a:moveTo>
                    <a:pt x="504" y="4932"/>
                  </a:moveTo>
                  <a:lnTo>
                    <a:pt x="0" y="51732"/>
                  </a:lnTo>
                  <a:lnTo>
                    <a:pt x="30384" y="59796"/>
                  </a:lnTo>
                  <a:lnTo>
                    <a:pt x="30852" y="46512"/>
                  </a:lnTo>
                  <a:lnTo>
                    <a:pt x="41292" y="63108"/>
                  </a:lnTo>
                  <a:cubicBezTo>
                    <a:pt x="41292" y="63108"/>
                    <a:pt x="116280" y="79704"/>
                    <a:pt x="120096" y="69588"/>
                  </a:cubicBezTo>
                  <a:cubicBezTo>
                    <a:pt x="123912" y="59472"/>
                    <a:pt x="117252" y="44604"/>
                    <a:pt x="98712" y="35568"/>
                  </a:cubicBezTo>
                  <a:cubicBezTo>
                    <a:pt x="86659" y="29851"/>
                    <a:pt x="74304" y="24793"/>
                    <a:pt x="61704" y="20412"/>
                  </a:cubicBezTo>
                  <a:lnTo>
                    <a:pt x="57456" y="0"/>
                  </a:ln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35" name="任意多边形: 形状 434">
              <a:extLst>
                <a:ext uri="{FF2B5EF4-FFF2-40B4-BE49-F238E27FC236}">
                  <a16:creationId xmlns:a16="http://schemas.microsoft.com/office/drawing/2014/main" id="{6475D01F-44A3-4E0E-8EF7-F68D65034238}"/>
                </a:ext>
              </a:extLst>
            </p:cNvPr>
            <p:cNvSpPr/>
            <p:nvPr/>
          </p:nvSpPr>
          <p:spPr>
            <a:xfrm>
              <a:off x="1451711" y="4380755"/>
              <a:ext cx="124738" cy="76140"/>
            </a:xfrm>
            <a:custGeom>
              <a:avLst/>
              <a:gdLst>
                <a:gd name="connsiteX0" fmla="*/ 108288 w 124738"/>
                <a:gd name="connsiteY0" fmla="*/ 76140 h 76140"/>
                <a:gd name="connsiteX1" fmla="*/ 42696 w 124738"/>
                <a:gd name="connsiteY1" fmla="*/ 66456 h 76140"/>
                <a:gd name="connsiteX2" fmla="*/ 41544 w 124738"/>
                <a:gd name="connsiteY2" fmla="*/ 65628 h 76140"/>
                <a:gd name="connsiteX3" fmla="*/ 34344 w 124738"/>
                <a:gd name="connsiteY3" fmla="*/ 54108 h 76140"/>
                <a:gd name="connsiteX4" fmla="*/ 34092 w 124738"/>
                <a:gd name="connsiteY4" fmla="*/ 61308 h 76140"/>
                <a:gd name="connsiteX5" fmla="*/ 33336 w 124738"/>
                <a:gd name="connsiteY5" fmla="*/ 62712 h 76140"/>
                <a:gd name="connsiteX6" fmla="*/ 31752 w 124738"/>
                <a:gd name="connsiteY6" fmla="*/ 63036 h 76140"/>
                <a:gd name="connsiteX7" fmla="*/ 1368 w 124738"/>
                <a:gd name="connsiteY7" fmla="*/ 54972 h 76140"/>
                <a:gd name="connsiteX8" fmla="*/ 0 w 124738"/>
                <a:gd name="connsiteY8" fmla="*/ 53136 h 76140"/>
                <a:gd name="connsiteX9" fmla="*/ 468 w 124738"/>
                <a:gd name="connsiteY9" fmla="*/ 6336 h 76140"/>
                <a:gd name="connsiteX10" fmla="*/ 2304 w 124738"/>
                <a:gd name="connsiteY10" fmla="*/ 4500 h 76140"/>
                <a:gd name="connsiteX11" fmla="*/ 2340 w 124738"/>
                <a:gd name="connsiteY11" fmla="*/ 4500 h 76140"/>
                <a:gd name="connsiteX12" fmla="*/ 2340 w 124738"/>
                <a:gd name="connsiteY12" fmla="*/ 4500 h 76140"/>
                <a:gd name="connsiteX13" fmla="*/ 4176 w 124738"/>
                <a:gd name="connsiteY13" fmla="*/ 6336 h 76140"/>
                <a:gd name="connsiteX14" fmla="*/ 4176 w 124738"/>
                <a:gd name="connsiteY14" fmla="*/ 6372 h 76140"/>
                <a:gd name="connsiteX15" fmla="*/ 3708 w 124738"/>
                <a:gd name="connsiteY15" fmla="*/ 51588 h 76140"/>
                <a:gd name="connsiteX16" fmla="*/ 30456 w 124738"/>
                <a:gd name="connsiteY16" fmla="*/ 58788 h 76140"/>
                <a:gd name="connsiteX17" fmla="*/ 30852 w 124738"/>
                <a:gd name="connsiteY17" fmla="*/ 47988 h 76140"/>
                <a:gd name="connsiteX18" fmla="*/ 32443 w 124738"/>
                <a:gd name="connsiteY18" fmla="*/ 45871 h 76140"/>
                <a:gd name="connsiteX19" fmla="*/ 34452 w 124738"/>
                <a:gd name="connsiteY19" fmla="*/ 47052 h 76140"/>
                <a:gd name="connsiteX20" fmla="*/ 44496 w 124738"/>
                <a:gd name="connsiteY20" fmla="*/ 63000 h 76140"/>
                <a:gd name="connsiteX21" fmla="*/ 120348 w 124738"/>
                <a:gd name="connsiteY21" fmla="*/ 70488 h 76140"/>
                <a:gd name="connsiteX22" fmla="*/ 99936 w 124738"/>
                <a:gd name="connsiteY22" fmla="*/ 38808 h 76140"/>
                <a:gd name="connsiteX23" fmla="*/ 63144 w 124738"/>
                <a:gd name="connsiteY23" fmla="*/ 23688 h 76140"/>
                <a:gd name="connsiteX24" fmla="*/ 61920 w 124738"/>
                <a:gd name="connsiteY24" fmla="*/ 22320 h 76140"/>
                <a:gd name="connsiteX25" fmla="*/ 57636 w 124738"/>
                <a:gd name="connsiteY25" fmla="*/ 1908 h 76140"/>
                <a:gd name="connsiteX26" fmla="*/ 59472 w 124738"/>
                <a:gd name="connsiteY26" fmla="*/ 0 h 76140"/>
                <a:gd name="connsiteX27" fmla="*/ 61236 w 124738"/>
                <a:gd name="connsiteY27" fmla="*/ 1152 h 76140"/>
                <a:gd name="connsiteX28" fmla="*/ 65088 w 124738"/>
                <a:gd name="connsiteY28" fmla="*/ 20484 h 76140"/>
                <a:gd name="connsiteX29" fmla="*/ 101304 w 124738"/>
                <a:gd name="connsiteY29" fmla="*/ 35424 h 76140"/>
                <a:gd name="connsiteX30" fmla="*/ 123588 w 124738"/>
                <a:gd name="connsiteY30" fmla="*/ 71748 h 76140"/>
                <a:gd name="connsiteX31" fmla="*/ 108288 w 124738"/>
                <a:gd name="connsiteY31" fmla="*/ 76140 h 7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4738" h="76140">
                  <a:moveTo>
                    <a:pt x="108288" y="76140"/>
                  </a:moveTo>
                  <a:cubicBezTo>
                    <a:pt x="88488" y="76140"/>
                    <a:pt x="55368" y="69264"/>
                    <a:pt x="42696" y="66456"/>
                  </a:cubicBezTo>
                  <a:cubicBezTo>
                    <a:pt x="42228" y="66323"/>
                    <a:pt x="41821" y="66032"/>
                    <a:pt x="41544" y="65628"/>
                  </a:cubicBezTo>
                  <a:lnTo>
                    <a:pt x="34344" y="54108"/>
                  </a:lnTo>
                  <a:lnTo>
                    <a:pt x="34092" y="61308"/>
                  </a:lnTo>
                  <a:cubicBezTo>
                    <a:pt x="34049" y="61863"/>
                    <a:pt x="33775" y="62370"/>
                    <a:pt x="33336" y="62712"/>
                  </a:cubicBezTo>
                  <a:cubicBezTo>
                    <a:pt x="32890" y="63065"/>
                    <a:pt x="32303" y="63184"/>
                    <a:pt x="31752" y="63036"/>
                  </a:cubicBezTo>
                  <a:lnTo>
                    <a:pt x="1368" y="54972"/>
                  </a:lnTo>
                  <a:cubicBezTo>
                    <a:pt x="547" y="54742"/>
                    <a:pt x="-14" y="53990"/>
                    <a:pt x="0" y="53136"/>
                  </a:cubicBezTo>
                  <a:lnTo>
                    <a:pt x="468" y="6336"/>
                  </a:lnTo>
                  <a:cubicBezTo>
                    <a:pt x="468" y="5321"/>
                    <a:pt x="1289" y="4500"/>
                    <a:pt x="2304" y="4500"/>
                  </a:cubicBezTo>
                  <a:cubicBezTo>
                    <a:pt x="2315" y="4500"/>
                    <a:pt x="2329" y="4500"/>
                    <a:pt x="2340" y="4500"/>
                  </a:cubicBezTo>
                  <a:lnTo>
                    <a:pt x="2340" y="4500"/>
                  </a:lnTo>
                  <a:cubicBezTo>
                    <a:pt x="3355" y="4500"/>
                    <a:pt x="4176" y="5321"/>
                    <a:pt x="4176" y="6336"/>
                  </a:cubicBezTo>
                  <a:cubicBezTo>
                    <a:pt x="4176" y="6347"/>
                    <a:pt x="4176" y="6362"/>
                    <a:pt x="4176" y="6372"/>
                  </a:cubicBezTo>
                  <a:lnTo>
                    <a:pt x="3708" y="51588"/>
                  </a:lnTo>
                  <a:lnTo>
                    <a:pt x="30456" y="58788"/>
                  </a:lnTo>
                  <a:lnTo>
                    <a:pt x="30852" y="47988"/>
                  </a:lnTo>
                  <a:cubicBezTo>
                    <a:pt x="30708" y="46966"/>
                    <a:pt x="31421" y="46019"/>
                    <a:pt x="32443" y="45871"/>
                  </a:cubicBezTo>
                  <a:cubicBezTo>
                    <a:pt x="33307" y="45753"/>
                    <a:pt x="34139" y="46239"/>
                    <a:pt x="34452" y="47052"/>
                  </a:cubicBezTo>
                  <a:lnTo>
                    <a:pt x="44496" y="63000"/>
                  </a:lnTo>
                  <a:cubicBezTo>
                    <a:pt x="89424" y="72900"/>
                    <a:pt x="118836" y="74628"/>
                    <a:pt x="120348" y="70488"/>
                  </a:cubicBezTo>
                  <a:cubicBezTo>
                    <a:pt x="123948" y="61344"/>
                    <a:pt x="117864" y="47520"/>
                    <a:pt x="99936" y="38808"/>
                  </a:cubicBezTo>
                  <a:cubicBezTo>
                    <a:pt x="87945" y="33131"/>
                    <a:pt x="75661" y="28087"/>
                    <a:pt x="63144" y="23688"/>
                  </a:cubicBezTo>
                  <a:cubicBezTo>
                    <a:pt x="62503" y="23512"/>
                    <a:pt x="62025" y="22975"/>
                    <a:pt x="61920" y="22320"/>
                  </a:cubicBezTo>
                  <a:lnTo>
                    <a:pt x="57636" y="1908"/>
                  </a:lnTo>
                  <a:cubicBezTo>
                    <a:pt x="57615" y="875"/>
                    <a:pt x="58439" y="22"/>
                    <a:pt x="59472" y="0"/>
                  </a:cubicBezTo>
                  <a:cubicBezTo>
                    <a:pt x="60239" y="-14"/>
                    <a:pt x="60941" y="443"/>
                    <a:pt x="61236" y="1152"/>
                  </a:cubicBezTo>
                  <a:lnTo>
                    <a:pt x="65088" y="20484"/>
                  </a:lnTo>
                  <a:cubicBezTo>
                    <a:pt x="77404" y="24855"/>
                    <a:pt x="89489" y="29841"/>
                    <a:pt x="101304" y="35424"/>
                  </a:cubicBezTo>
                  <a:cubicBezTo>
                    <a:pt x="121248" y="45144"/>
                    <a:pt x="127620" y="61056"/>
                    <a:pt x="123588" y="71748"/>
                  </a:cubicBezTo>
                  <a:cubicBezTo>
                    <a:pt x="122436" y="74844"/>
                    <a:pt x="116496" y="76140"/>
                    <a:pt x="108288" y="7614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37" name="任意多边形: 形状 436">
              <a:extLst>
                <a:ext uri="{FF2B5EF4-FFF2-40B4-BE49-F238E27FC236}">
                  <a16:creationId xmlns:a16="http://schemas.microsoft.com/office/drawing/2014/main" id="{839526DA-21A0-4990-941C-1988C5894978}"/>
                </a:ext>
              </a:extLst>
            </p:cNvPr>
            <p:cNvSpPr/>
            <p:nvPr/>
          </p:nvSpPr>
          <p:spPr>
            <a:xfrm>
              <a:off x="1436015" y="3992496"/>
              <a:ext cx="167723" cy="401615"/>
            </a:xfrm>
            <a:custGeom>
              <a:avLst/>
              <a:gdLst>
                <a:gd name="connsiteX0" fmla="*/ 0 w 167723"/>
                <a:gd name="connsiteY0" fmla="*/ 23220 h 401615"/>
                <a:gd name="connsiteX1" fmla="*/ 11664 w 167723"/>
                <a:gd name="connsiteY1" fmla="*/ 401292 h 401615"/>
                <a:gd name="connsiteX2" fmla="*/ 95832 w 167723"/>
                <a:gd name="connsiteY2" fmla="*/ 401616 h 401615"/>
                <a:gd name="connsiteX3" fmla="*/ 94860 w 167723"/>
                <a:gd name="connsiteY3" fmla="*/ 382176 h 401615"/>
                <a:gd name="connsiteX4" fmla="*/ 158940 w 167723"/>
                <a:gd name="connsiteY4" fmla="*/ 384552 h 401615"/>
                <a:gd name="connsiteX5" fmla="*/ 167724 w 167723"/>
                <a:gd name="connsiteY5" fmla="*/ 0 h 401615"/>
                <a:gd name="connsiteX6" fmla="*/ 0 w 167723"/>
                <a:gd name="connsiteY6" fmla="*/ 23220 h 401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723" h="401615">
                  <a:moveTo>
                    <a:pt x="0" y="23220"/>
                  </a:moveTo>
                  <a:lnTo>
                    <a:pt x="11664" y="401292"/>
                  </a:lnTo>
                  <a:lnTo>
                    <a:pt x="95832" y="401616"/>
                  </a:lnTo>
                  <a:lnTo>
                    <a:pt x="94860" y="382176"/>
                  </a:lnTo>
                  <a:lnTo>
                    <a:pt x="158940" y="384552"/>
                  </a:lnTo>
                  <a:lnTo>
                    <a:pt x="167724" y="0"/>
                  </a:lnTo>
                  <a:lnTo>
                    <a:pt x="0" y="2322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39" name="任意多边形: 形状 438">
              <a:extLst>
                <a:ext uri="{FF2B5EF4-FFF2-40B4-BE49-F238E27FC236}">
                  <a16:creationId xmlns:a16="http://schemas.microsoft.com/office/drawing/2014/main" id="{DD471760-EAB3-4F59-A5EC-65DABDEA151C}"/>
                </a:ext>
              </a:extLst>
            </p:cNvPr>
            <p:cNvSpPr/>
            <p:nvPr/>
          </p:nvSpPr>
          <p:spPr>
            <a:xfrm>
              <a:off x="1434251" y="3990759"/>
              <a:ext cx="171324" cy="405152"/>
            </a:xfrm>
            <a:custGeom>
              <a:avLst/>
              <a:gdLst>
                <a:gd name="connsiteX0" fmla="*/ 97596 w 171324"/>
                <a:gd name="connsiteY0" fmla="*/ 405153 h 405152"/>
                <a:gd name="connsiteX1" fmla="*/ 97596 w 171324"/>
                <a:gd name="connsiteY1" fmla="*/ 405153 h 405152"/>
                <a:gd name="connsiteX2" fmla="*/ 13464 w 171324"/>
                <a:gd name="connsiteY2" fmla="*/ 404829 h 405152"/>
                <a:gd name="connsiteX3" fmla="*/ 11664 w 171324"/>
                <a:gd name="connsiteY3" fmla="*/ 403065 h 405152"/>
                <a:gd name="connsiteX4" fmla="*/ 0 w 171324"/>
                <a:gd name="connsiteY4" fmla="*/ 25065 h 405152"/>
                <a:gd name="connsiteX5" fmla="*/ 1548 w 171324"/>
                <a:gd name="connsiteY5" fmla="*/ 23229 h 405152"/>
                <a:gd name="connsiteX6" fmla="*/ 169272 w 171324"/>
                <a:gd name="connsiteY6" fmla="*/ 9 h 405152"/>
                <a:gd name="connsiteX7" fmla="*/ 170712 w 171324"/>
                <a:gd name="connsiteY7" fmla="*/ 477 h 405152"/>
                <a:gd name="connsiteX8" fmla="*/ 171324 w 171324"/>
                <a:gd name="connsiteY8" fmla="*/ 1845 h 405152"/>
                <a:gd name="connsiteX9" fmla="*/ 162540 w 171324"/>
                <a:gd name="connsiteY9" fmla="*/ 386397 h 405152"/>
                <a:gd name="connsiteX10" fmla="*/ 161964 w 171324"/>
                <a:gd name="connsiteY10" fmla="*/ 387657 h 405152"/>
                <a:gd name="connsiteX11" fmla="*/ 160668 w 171324"/>
                <a:gd name="connsiteY11" fmla="*/ 388125 h 405152"/>
                <a:gd name="connsiteX12" fmla="*/ 98532 w 171324"/>
                <a:gd name="connsiteY12" fmla="*/ 385641 h 405152"/>
                <a:gd name="connsiteX13" fmla="*/ 99360 w 171324"/>
                <a:gd name="connsiteY13" fmla="*/ 403137 h 405152"/>
                <a:gd name="connsiteX14" fmla="*/ 98892 w 171324"/>
                <a:gd name="connsiteY14" fmla="*/ 404469 h 405152"/>
                <a:gd name="connsiteX15" fmla="*/ 97596 w 171324"/>
                <a:gd name="connsiteY15" fmla="*/ 405153 h 405152"/>
                <a:gd name="connsiteX16" fmla="*/ 15156 w 171324"/>
                <a:gd name="connsiteY16" fmla="*/ 401229 h 405152"/>
                <a:gd name="connsiteX17" fmla="*/ 95688 w 171324"/>
                <a:gd name="connsiteY17" fmla="*/ 401553 h 405152"/>
                <a:gd name="connsiteX18" fmla="*/ 94860 w 171324"/>
                <a:gd name="connsiteY18" fmla="*/ 383985 h 405152"/>
                <a:gd name="connsiteX19" fmla="*/ 95364 w 171324"/>
                <a:gd name="connsiteY19" fmla="*/ 382653 h 405152"/>
                <a:gd name="connsiteX20" fmla="*/ 96696 w 171324"/>
                <a:gd name="connsiteY20" fmla="*/ 382113 h 405152"/>
                <a:gd name="connsiteX21" fmla="*/ 158940 w 171324"/>
                <a:gd name="connsiteY21" fmla="*/ 384417 h 405152"/>
                <a:gd name="connsiteX22" fmla="*/ 167652 w 171324"/>
                <a:gd name="connsiteY22" fmla="*/ 3789 h 405152"/>
                <a:gd name="connsiteX23" fmla="*/ 3600 w 171324"/>
                <a:gd name="connsiteY23" fmla="*/ 26505 h 40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24" h="405152">
                  <a:moveTo>
                    <a:pt x="97596" y="405153"/>
                  </a:moveTo>
                  <a:lnTo>
                    <a:pt x="97596" y="405153"/>
                  </a:lnTo>
                  <a:lnTo>
                    <a:pt x="13464" y="404829"/>
                  </a:lnTo>
                  <a:cubicBezTo>
                    <a:pt x="12492" y="404811"/>
                    <a:pt x="11704" y="404037"/>
                    <a:pt x="11664" y="403065"/>
                  </a:cubicBezTo>
                  <a:lnTo>
                    <a:pt x="0" y="25065"/>
                  </a:lnTo>
                  <a:cubicBezTo>
                    <a:pt x="4" y="24158"/>
                    <a:pt x="655" y="23387"/>
                    <a:pt x="1548" y="23229"/>
                  </a:cubicBezTo>
                  <a:lnTo>
                    <a:pt x="169272" y="9"/>
                  </a:lnTo>
                  <a:cubicBezTo>
                    <a:pt x="169798" y="-42"/>
                    <a:pt x="170316" y="128"/>
                    <a:pt x="170712" y="477"/>
                  </a:cubicBezTo>
                  <a:cubicBezTo>
                    <a:pt x="171108" y="819"/>
                    <a:pt x="171335" y="1319"/>
                    <a:pt x="171324" y="1845"/>
                  </a:cubicBezTo>
                  <a:lnTo>
                    <a:pt x="162540" y="386397"/>
                  </a:lnTo>
                  <a:cubicBezTo>
                    <a:pt x="162515" y="386876"/>
                    <a:pt x="162310" y="387326"/>
                    <a:pt x="161964" y="387657"/>
                  </a:cubicBezTo>
                  <a:cubicBezTo>
                    <a:pt x="161626" y="388002"/>
                    <a:pt x="161150" y="388175"/>
                    <a:pt x="160668" y="388125"/>
                  </a:cubicBezTo>
                  <a:lnTo>
                    <a:pt x="98532" y="385641"/>
                  </a:lnTo>
                  <a:lnTo>
                    <a:pt x="99360" y="403137"/>
                  </a:lnTo>
                  <a:cubicBezTo>
                    <a:pt x="99392" y="403626"/>
                    <a:pt x="99223" y="404109"/>
                    <a:pt x="98892" y="404469"/>
                  </a:cubicBezTo>
                  <a:cubicBezTo>
                    <a:pt x="98575" y="404868"/>
                    <a:pt x="98104" y="405113"/>
                    <a:pt x="97596" y="405153"/>
                  </a:cubicBezTo>
                  <a:close/>
                  <a:moveTo>
                    <a:pt x="15156" y="401229"/>
                  </a:moveTo>
                  <a:lnTo>
                    <a:pt x="95688" y="401553"/>
                  </a:lnTo>
                  <a:lnTo>
                    <a:pt x="94860" y="383985"/>
                  </a:lnTo>
                  <a:cubicBezTo>
                    <a:pt x="94824" y="383488"/>
                    <a:pt x="95008" y="383002"/>
                    <a:pt x="95364" y="382653"/>
                  </a:cubicBezTo>
                  <a:cubicBezTo>
                    <a:pt x="95702" y="382278"/>
                    <a:pt x="96192" y="382080"/>
                    <a:pt x="96696" y="382113"/>
                  </a:cubicBezTo>
                  <a:lnTo>
                    <a:pt x="158940" y="384417"/>
                  </a:lnTo>
                  <a:lnTo>
                    <a:pt x="167652" y="3789"/>
                  </a:lnTo>
                  <a:lnTo>
                    <a:pt x="3600" y="26505"/>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40" name="任意多边形: 形状 439">
              <a:extLst>
                <a:ext uri="{FF2B5EF4-FFF2-40B4-BE49-F238E27FC236}">
                  <a16:creationId xmlns:a16="http://schemas.microsoft.com/office/drawing/2014/main" id="{2546C950-8483-4646-9BED-4F00115ADD98}"/>
                </a:ext>
              </a:extLst>
            </p:cNvPr>
            <p:cNvSpPr/>
            <p:nvPr/>
          </p:nvSpPr>
          <p:spPr>
            <a:xfrm>
              <a:off x="1417956" y="3778054"/>
              <a:ext cx="184567" cy="225421"/>
            </a:xfrm>
            <a:custGeom>
              <a:avLst/>
              <a:gdLst>
                <a:gd name="connsiteX0" fmla="*/ 80556 w 184567"/>
                <a:gd name="connsiteY0" fmla="*/ 3986 h 225421"/>
                <a:gd name="connsiteX1" fmla="*/ 2364 w 184567"/>
                <a:gd name="connsiteY1" fmla="*/ 46790 h 225421"/>
                <a:gd name="connsiteX2" fmla="*/ 20904 w 184567"/>
                <a:gd name="connsiteY2" fmla="*/ 225422 h 225421"/>
                <a:gd name="connsiteX3" fmla="*/ 183660 w 184567"/>
                <a:gd name="connsiteY3" fmla="*/ 209042 h 225421"/>
                <a:gd name="connsiteX4" fmla="*/ 177252 w 184567"/>
                <a:gd name="connsiteY4" fmla="*/ 19718 h 225421"/>
                <a:gd name="connsiteX5" fmla="*/ 80556 w 184567"/>
                <a:gd name="connsiteY5" fmla="*/ 3986 h 22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567" h="225421">
                  <a:moveTo>
                    <a:pt x="80556" y="3986"/>
                  </a:moveTo>
                  <a:cubicBezTo>
                    <a:pt x="80556" y="3986"/>
                    <a:pt x="13092" y="19070"/>
                    <a:pt x="2364" y="46790"/>
                  </a:cubicBezTo>
                  <a:cubicBezTo>
                    <a:pt x="-8364" y="74510"/>
                    <a:pt x="20904" y="225422"/>
                    <a:pt x="20904" y="225422"/>
                  </a:cubicBezTo>
                  <a:lnTo>
                    <a:pt x="183660" y="209042"/>
                  </a:lnTo>
                  <a:cubicBezTo>
                    <a:pt x="183660" y="209042"/>
                    <a:pt x="188124" y="51146"/>
                    <a:pt x="177252" y="19718"/>
                  </a:cubicBezTo>
                  <a:cubicBezTo>
                    <a:pt x="155976" y="-1522"/>
                    <a:pt x="124044" y="-3538"/>
                    <a:pt x="80556" y="3986"/>
                  </a:cubicBezTo>
                  <a:close/>
                </a:path>
              </a:pathLst>
            </a:custGeom>
            <a:solidFill>
              <a:schemeClr val="accent1"/>
            </a:solidFill>
            <a:ln w="3596" cap="flat">
              <a:noFill/>
              <a:prstDash val="solid"/>
              <a:miter/>
            </a:ln>
          </p:spPr>
          <p:txBody>
            <a:bodyPr rtlCol="0" anchor="ctr"/>
            <a:lstStyle/>
            <a:p>
              <a:endParaRPr lang="zh-CN" altLang="en-US" sz="1600">
                <a:latin typeface="+mn-ea"/>
              </a:endParaRPr>
            </a:p>
          </p:txBody>
        </p:sp>
        <p:sp>
          <p:nvSpPr>
            <p:cNvPr id="441" name="任意多边形: 形状 440">
              <a:extLst>
                <a:ext uri="{FF2B5EF4-FFF2-40B4-BE49-F238E27FC236}">
                  <a16:creationId xmlns:a16="http://schemas.microsoft.com/office/drawing/2014/main" id="{F673B8F2-31A8-4CBE-96F6-322C84DEA62C}"/>
                </a:ext>
              </a:extLst>
            </p:cNvPr>
            <p:cNvSpPr/>
            <p:nvPr/>
          </p:nvSpPr>
          <p:spPr>
            <a:xfrm>
              <a:off x="1474119" y="3647585"/>
              <a:ext cx="108813" cy="85221"/>
            </a:xfrm>
            <a:custGeom>
              <a:avLst/>
              <a:gdLst>
                <a:gd name="connsiteX0" fmla="*/ 80013 w 108813"/>
                <a:gd name="connsiteY0" fmla="*/ 4603 h 85221"/>
                <a:gd name="connsiteX1" fmla="*/ 100821 w 108813"/>
                <a:gd name="connsiteY1" fmla="*/ 20767 h 85221"/>
                <a:gd name="connsiteX2" fmla="*/ 108813 w 108813"/>
                <a:gd name="connsiteY2" fmla="*/ 45967 h 85221"/>
                <a:gd name="connsiteX3" fmla="*/ 96609 w 108813"/>
                <a:gd name="connsiteY3" fmla="*/ 69835 h 85221"/>
                <a:gd name="connsiteX4" fmla="*/ 71121 w 108813"/>
                <a:gd name="connsiteY4" fmla="*/ 79339 h 85221"/>
                <a:gd name="connsiteX5" fmla="*/ 48225 w 108813"/>
                <a:gd name="connsiteY5" fmla="*/ 84163 h 85221"/>
                <a:gd name="connsiteX6" fmla="*/ 24789 w 108813"/>
                <a:gd name="connsiteY6" fmla="*/ 83803 h 85221"/>
                <a:gd name="connsiteX7" fmla="*/ 4161 w 108813"/>
                <a:gd name="connsiteY7" fmla="*/ 62203 h 85221"/>
                <a:gd name="connsiteX8" fmla="*/ 3693 w 108813"/>
                <a:gd name="connsiteY8" fmla="*/ 30199 h 85221"/>
                <a:gd name="connsiteX9" fmla="*/ 9381 w 108813"/>
                <a:gd name="connsiteY9" fmla="*/ 22207 h 85221"/>
                <a:gd name="connsiteX10" fmla="*/ 18741 w 108813"/>
                <a:gd name="connsiteY10" fmla="*/ 21667 h 85221"/>
                <a:gd name="connsiteX11" fmla="*/ 61149 w 108813"/>
                <a:gd name="connsiteY11" fmla="*/ 67 h 85221"/>
                <a:gd name="connsiteX12" fmla="*/ 80013 w 108813"/>
                <a:gd name="connsiteY12" fmla="*/ 4603 h 8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813" h="85221">
                  <a:moveTo>
                    <a:pt x="80013" y="4603"/>
                  </a:moveTo>
                  <a:cubicBezTo>
                    <a:pt x="88304" y="7977"/>
                    <a:pt x="95500" y="13569"/>
                    <a:pt x="100821" y="20767"/>
                  </a:cubicBezTo>
                  <a:cubicBezTo>
                    <a:pt x="106080" y="28112"/>
                    <a:pt x="108878" y="36934"/>
                    <a:pt x="108813" y="45967"/>
                  </a:cubicBezTo>
                  <a:cubicBezTo>
                    <a:pt x="108633" y="57451"/>
                    <a:pt x="104385" y="62419"/>
                    <a:pt x="96609" y="69835"/>
                  </a:cubicBezTo>
                  <a:cubicBezTo>
                    <a:pt x="90093" y="76063"/>
                    <a:pt x="79581" y="77683"/>
                    <a:pt x="71121" y="79339"/>
                  </a:cubicBezTo>
                  <a:cubicBezTo>
                    <a:pt x="63633" y="80779"/>
                    <a:pt x="55713" y="83371"/>
                    <a:pt x="48225" y="84163"/>
                  </a:cubicBezTo>
                  <a:cubicBezTo>
                    <a:pt x="40737" y="84955"/>
                    <a:pt x="31737" y="86251"/>
                    <a:pt x="24789" y="83803"/>
                  </a:cubicBezTo>
                  <a:cubicBezTo>
                    <a:pt x="16077" y="80743"/>
                    <a:pt x="9165" y="69691"/>
                    <a:pt x="4161" y="62203"/>
                  </a:cubicBezTo>
                  <a:cubicBezTo>
                    <a:pt x="-2103" y="52951"/>
                    <a:pt x="-483" y="40171"/>
                    <a:pt x="3693" y="30199"/>
                  </a:cubicBezTo>
                  <a:cubicBezTo>
                    <a:pt x="4812" y="27060"/>
                    <a:pt x="6782" y="24293"/>
                    <a:pt x="9381" y="22207"/>
                  </a:cubicBezTo>
                  <a:cubicBezTo>
                    <a:pt x="12088" y="20108"/>
                    <a:pt x="15810" y="19893"/>
                    <a:pt x="18741" y="21667"/>
                  </a:cubicBezTo>
                  <a:cubicBezTo>
                    <a:pt x="26409" y="6727"/>
                    <a:pt x="44373" y="-797"/>
                    <a:pt x="61149" y="67"/>
                  </a:cubicBezTo>
                  <a:cubicBezTo>
                    <a:pt x="67654" y="469"/>
                    <a:pt x="74037" y="2004"/>
                    <a:pt x="80013" y="4603"/>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43" name="任意多边形: 形状 442">
              <a:extLst>
                <a:ext uri="{FF2B5EF4-FFF2-40B4-BE49-F238E27FC236}">
                  <a16:creationId xmlns:a16="http://schemas.microsoft.com/office/drawing/2014/main" id="{CBFC7880-42E0-4199-B4E5-121679BE853C}"/>
                </a:ext>
              </a:extLst>
            </p:cNvPr>
            <p:cNvSpPr/>
            <p:nvPr/>
          </p:nvSpPr>
          <p:spPr>
            <a:xfrm>
              <a:off x="1472099" y="3645970"/>
              <a:ext cx="112456" cy="88889"/>
            </a:xfrm>
            <a:custGeom>
              <a:avLst/>
              <a:gdLst>
                <a:gd name="connsiteX0" fmla="*/ 36816 w 112456"/>
                <a:gd name="connsiteY0" fmla="*/ 88873 h 88889"/>
                <a:gd name="connsiteX1" fmla="*/ 26016 w 112456"/>
                <a:gd name="connsiteY1" fmla="*/ 87361 h 88889"/>
                <a:gd name="connsiteX2" fmla="*/ 5676 w 112456"/>
                <a:gd name="connsiteY2" fmla="*/ 66949 h 88889"/>
                <a:gd name="connsiteX3" fmla="*/ 4488 w 112456"/>
                <a:gd name="connsiteY3" fmla="*/ 65149 h 88889"/>
                <a:gd name="connsiteX4" fmla="*/ 3840 w 112456"/>
                <a:gd name="connsiteY4" fmla="*/ 31417 h 88889"/>
                <a:gd name="connsiteX5" fmla="*/ 10176 w 112456"/>
                <a:gd name="connsiteY5" fmla="*/ 22597 h 88889"/>
                <a:gd name="connsiteX6" fmla="*/ 19824 w 112456"/>
                <a:gd name="connsiteY6" fmla="*/ 21085 h 88889"/>
                <a:gd name="connsiteX7" fmla="*/ 63024 w 112456"/>
                <a:gd name="connsiteY7" fmla="*/ 61 h 88889"/>
                <a:gd name="connsiteX8" fmla="*/ 82536 w 112456"/>
                <a:gd name="connsiteY8" fmla="*/ 4489 h 88889"/>
                <a:gd name="connsiteX9" fmla="*/ 82536 w 112456"/>
                <a:gd name="connsiteY9" fmla="*/ 4489 h 88889"/>
                <a:gd name="connsiteX10" fmla="*/ 104136 w 112456"/>
                <a:gd name="connsiteY10" fmla="*/ 21301 h 88889"/>
                <a:gd name="connsiteX11" fmla="*/ 112452 w 112456"/>
                <a:gd name="connsiteY11" fmla="*/ 47761 h 88889"/>
                <a:gd name="connsiteX12" fmla="*/ 99708 w 112456"/>
                <a:gd name="connsiteY12" fmla="*/ 72961 h 88889"/>
                <a:gd name="connsiteX13" fmla="*/ 75228 w 112456"/>
                <a:gd name="connsiteY13" fmla="*/ 82537 h 88889"/>
                <a:gd name="connsiteX14" fmla="*/ 73284 w 112456"/>
                <a:gd name="connsiteY14" fmla="*/ 82897 h 88889"/>
                <a:gd name="connsiteX15" fmla="*/ 64752 w 112456"/>
                <a:gd name="connsiteY15" fmla="*/ 84877 h 88889"/>
                <a:gd name="connsiteX16" fmla="*/ 50352 w 112456"/>
                <a:gd name="connsiteY16" fmla="*/ 87793 h 88889"/>
                <a:gd name="connsiteX17" fmla="*/ 48660 w 112456"/>
                <a:gd name="connsiteY17" fmla="*/ 87793 h 88889"/>
                <a:gd name="connsiteX18" fmla="*/ 36816 w 112456"/>
                <a:gd name="connsiteY18" fmla="*/ 88873 h 88889"/>
                <a:gd name="connsiteX19" fmla="*/ 16764 w 112456"/>
                <a:gd name="connsiteY19" fmla="*/ 24073 h 88889"/>
                <a:gd name="connsiteX20" fmla="*/ 12480 w 112456"/>
                <a:gd name="connsiteY20" fmla="*/ 25477 h 88889"/>
                <a:gd name="connsiteX21" fmla="*/ 7440 w 112456"/>
                <a:gd name="connsiteY21" fmla="*/ 32677 h 88889"/>
                <a:gd name="connsiteX22" fmla="*/ 7728 w 112456"/>
                <a:gd name="connsiteY22" fmla="*/ 62917 h 88889"/>
                <a:gd name="connsiteX23" fmla="*/ 8916 w 112456"/>
                <a:gd name="connsiteY23" fmla="*/ 64717 h 88889"/>
                <a:gd name="connsiteX24" fmla="*/ 27420 w 112456"/>
                <a:gd name="connsiteY24" fmla="*/ 83725 h 88889"/>
                <a:gd name="connsiteX25" fmla="*/ 48300 w 112456"/>
                <a:gd name="connsiteY25" fmla="*/ 84157 h 88889"/>
                <a:gd name="connsiteX26" fmla="*/ 50028 w 112456"/>
                <a:gd name="connsiteY26" fmla="*/ 83977 h 88889"/>
                <a:gd name="connsiteX27" fmla="*/ 64068 w 112456"/>
                <a:gd name="connsiteY27" fmla="*/ 81169 h 88889"/>
                <a:gd name="connsiteX28" fmla="*/ 72780 w 112456"/>
                <a:gd name="connsiteY28" fmla="*/ 79153 h 88889"/>
                <a:gd name="connsiteX29" fmla="*/ 74724 w 112456"/>
                <a:gd name="connsiteY29" fmla="*/ 78793 h 88889"/>
                <a:gd name="connsiteX30" fmla="*/ 97368 w 112456"/>
                <a:gd name="connsiteY30" fmla="*/ 70153 h 88889"/>
                <a:gd name="connsiteX31" fmla="*/ 108960 w 112456"/>
                <a:gd name="connsiteY31" fmla="*/ 47581 h 88889"/>
                <a:gd name="connsiteX32" fmla="*/ 101328 w 112456"/>
                <a:gd name="connsiteY32" fmla="*/ 23317 h 88889"/>
                <a:gd name="connsiteX33" fmla="*/ 81312 w 112456"/>
                <a:gd name="connsiteY33" fmla="*/ 7765 h 88889"/>
                <a:gd name="connsiteX34" fmla="*/ 81312 w 112456"/>
                <a:gd name="connsiteY34" fmla="*/ 7765 h 88889"/>
                <a:gd name="connsiteX35" fmla="*/ 63060 w 112456"/>
                <a:gd name="connsiteY35" fmla="*/ 3625 h 88889"/>
                <a:gd name="connsiteX36" fmla="*/ 22380 w 112456"/>
                <a:gd name="connsiteY36" fmla="*/ 24253 h 88889"/>
                <a:gd name="connsiteX37" fmla="*/ 21192 w 112456"/>
                <a:gd name="connsiteY37" fmla="*/ 25225 h 88889"/>
                <a:gd name="connsiteX38" fmla="*/ 19680 w 112456"/>
                <a:gd name="connsiteY38" fmla="*/ 24937 h 88889"/>
                <a:gd name="connsiteX39" fmla="*/ 16764 w 112456"/>
                <a:gd name="connsiteY39" fmla="*/ 24217 h 8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2456" h="88889">
                  <a:moveTo>
                    <a:pt x="36816" y="88873"/>
                  </a:moveTo>
                  <a:cubicBezTo>
                    <a:pt x="33155" y="88991"/>
                    <a:pt x="29505" y="88479"/>
                    <a:pt x="26016" y="87361"/>
                  </a:cubicBezTo>
                  <a:cubicBezTo>
                    <a:pt x="17376" y="84337"/>
                    <a:pt x="10608" y="74293"/>
                    <a:pt x="5676" y="66949"/>
                  </a:cubicBezTo>
                  <a:lnTo>
                    <a:pt x="4488" y="65149"/>
                  </a:lnTo>
                  <a:cubicBezTo>
                    <a:pt x="-1272" y="56725"/>
                    <a:pt x="-1488" y="44089"/>
                    <a:pt x="3840" y="31417"/>
                  </a:cubicBezTo>
                  <a:cubicBezTo>
                    <a:pt x="5075" y="27938"/>
                    <a:pt x="7275" y="24880"/>
                    <a:pt x="10176" y="22597"/>
                  </a:cubicBezTo>
                  <a:cubicBezTo>
                    <a:pt x="12948" y="20539"/>
                    <a:pt x="16556" y="19974"/>
                    <a:pt x="19824" y="21085"/>
                  </a:cubicBezTo>
                  <a:cubicBezTo>
                    <a:pt x="27708" y="7549"/>
                    <a:pt x="44772" y="-803"/>
                    <a:pt x="63024" y="61"/>
                  </a:cubicBezTo>
                  <a:cubicBezTo>
                    <a:pt x="69735" y="406"/>
                    <a:pt x="76334" y="1904"/>
                    <a:pt x="82536" y="4489"/>
                  </a:cubicBezTo>
                  <a:lnTo>
                    <a:pt x="82536" y="4489"/>
                  </a:lnTo>
                  <a:cubicBezTo>
                    <a:pt x="91147" y="7993"/>
                    <a:pt x="98625" y="13812"/>
                    <a:pt x="104136" y="21301"/>
                  </a:cubicBezTo>
                  <a:cubicBezTo>
                    <a:pt x="109666" y="29005"/>
                    <a:pt x="112582" y="38279"/>
                    <a:pt x="112452" y="47761"/>
                  </a:cubicBezTo>
                  <a:cubicBezTo>
                    <a:pt x="112452" y="60073"/>
                    <a:pt x="107520" y="65509"/>
                    <a:pt x="99708" y="72961"/>
                  </a:cubicBezTo>
                  <a:cubicBezTo>
                    <a:pt x="93300" y="79081"/>
                    <a:pt x="83688" y="80917"/>
                    <a:pt x="75228" y="82537"/>
                  </a:cubicBezTo>
                  <a:lnTo>
                    <a:pt x="73284" y="82897"/>
                  </a:lnTo>
                  <a:cubicBezTo>
                    <a:pt x="70476" y="83473"/>
                    <a:pt x="67632" y="84157"/>
                    <a:pt x="64752" y="84877"/>
                  </a:cubicBezTo>
                  <a:cubicBezTo>
                    <a:pt x="60015" y="86137"/>
                    <a:pt x="55205" y="87110"/>
                    <a:pt x="50352" y="87793"/>
                  </a:cubicBezTo>
                  <a:lnTo>
                    <a:pt x="48660" y="87793"/>
                  </a:lnTo>
                  <a:cubicBezTo>
                    <a:pt x="44733" y="88363"/>
                    <a:pt x="40780" y="88724"/>
                    <a:pt x="36816" y="88873"/>
                  </a:cubicBezTo>
                  <a:close/>
                  <a:moveTo>
                    <a:pt x="16764" y="24073"/>
                  </a:moveTo>
                  <a:cubicBezTo>
                    <a:pt x="15227" y="24092"/>
                    <a:pt x="13730" y="24582"/>
                    <a:pt x="12480" y="25477"/>
                  </a:cubicBezTo>
                  <a:cubicBezTo>
                    <a:pt x="10155" y="27355"/>
                    <a:pt x="8409" y="29851"/>
                    <a:pt x="7440" y="32677"/>
                  </a:cubicBezTo>
                  <a:cubicBezTo>
                    <a:pt x="2580" y="44233"/>
                    <a:pt x="2688" y="55537"/>
                    <a:pt x="7728" y="62917"/>
                  </a:cubicBezTo>
                  <a:lnTo>
                    <a:pt x="8916" y="64717"/>
                  </a:lnTo>
                  <a:cubicBezTo>
                    <a:pt x="13596" y="71629"/>
                    <a:pt x="19968" y="81097"/>
                    <a:pt x="27420" y="83725"/>
                  </a:cubicBezTo>
                  <a:cubicBezTo>
                    <a:pt x="33432" y="85813"/>
                    <a:pt x="41820" y="84913"/>
                    <a:pt x="48300" y="84157"/>
                  </a:cubicBezTo>
                  <a:lnTo>
                    <a:pt x="50028" y="83977"/>
                  </a:lnTo>
                  <a:cubicBezTo>
                    <a:pt x="54762" y="83330"/>
                    <a:pt x="59450" y="82392"/>
                    <a:pt x="64068" y="81169"/>
                  </a:cubicBezTo>
                  <a:cubicBezTo>
                    <a:pt x="67020" y="80449"/>
                    <a:pt x="69936" y="79729"/>
                    <a:pt x="72780" y="79153"/>
                  </a:cubicBezTo>
                  <a:lnTo>
                    <a:pt x="74724" y="78793"/>
                  </a:lnTo>
                  <a:cubicBezTo>
                    <a:pt x="82716" y="77245"/>
                    <a:pt x="91716" y="75517"/>
                    <a:pt x="97368" y="70153"/>
                  </a:cubicBezTo>
                  <a:cubicBezTo>
                    <a:pt x="105324" y="62557"/>
                    <a:pt x="108816" y="58129"/>
                    <a:pt x="108960" y="47581"/>
                  </a:cubicBezTo>
                  <a:cubicBezTo>
                    <a:pt x="109083" y="38884"/>
                    <a:pt x="106408" y="30378"/>
                    <a:pt x="101328" y="23317"/>
                  </a:cubicBezTo>
                  <a:cubicBezTo>
                    <a:pt x="96213" y="16391"/>
                    <a:pt x="89286" y="11009"/>
                    <a:pt x="81312" y="7765"/>
                  </a:cubicBezTo>
                  <a:lnTo>
                    <a:pt x="81312" y="7765"/>
                  </a:lnTo>
                  <a:cubicBezTo>
                    <a:pt x="75513" y="5348"/>
                    <a:pt x="69335" y="3947"/>
                    <a:pt x="63060" y="3625"/>
                  </a:cubicBezTo>
                  <a:cubicBezTo>
                    <a:pt x="48660" y="2905"/>
                    <a:pt x="30228" y="9025"/>
                    <a:pt x="22380" y="24253"/>
                  </a:cubicBezTo>
                  <a:cubicBezTo>
                    <a:pt x="22150" y="24738"/>
                    <a:pt x="21714" y="25095"/>
                    <a:pt x="21192" y="25225"/>
                  </a:cubicBezTo>
                  <a:cubicBezTo>
                    <a:pt x="20670" y="25333"/>
                    <a:pt x="20127" y="25229"/>
                    <a:pt x="19680" y="24937"/>
                  </a:cubicBezTo>
                  <a:cubicBezTo>
                    <a:pt x="18806" y="24402"/>
                    <a:pt x="17787" y="24151"/>
                    <a:pt x="16764" y="24217"/>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45" name="任意多边形: 形状 444">
              <a:extLst>
                <a:ext uri="{FF2B5EF4-FFF2-40B4-BE49-F238E27FC236}">
                  <a16:creationId xmlns:a16="http://schemas.microsoft.com/office/drawing/2014/main" id="{F0A22208-0B77-4D4A-9B19-75F480A8AFC3}"/>
                </a:ext>
              </a:extLst>
            </p:cNvPr>
            <p:cNvSpPr/>
            <p:nvPr/>
          </p:nvSpPr>
          <p:spPr>
            <a:xfrm>
              <a:off x="1497792" y="3687324"/>
              <a:ext cx="75846" cy="124029"/>
            </a:xfrm>
            <a:custGeom>
              <a:avLst/>
              <a:gdLst>
                <a:gd name="connsiteX0" fmla="*/ 59004 w 75846"/>
                <a:gd name="connsiteY0" fmla="*/ 77940 h 124029"/>
                <a:gd name="connsiteX1" fmla="*/ 62064 w 75846"/>
                <a:gd name="connsiteY1" fmla="*/ 111168 h 124029"/>
                <a:gd name="connsiteX2" fmla="*/ 26208 w 75846"/>
                <a:gd name="connsiteY2" fmla="*/ 123192 h 124029"/>
                <a:gd name="connsiteX3" fmla="*/ 1008 w 75846"/>
                <a:gd name="connsiteY3" fmla="*/ 103716 h 124029"/>
                <a:gd name="connsiteX4" fmla="*/ 0 w 75846"/>
                <a:gd name="connsiteY4" fmla="*/ 43200 h 124029"/>
                <a:gd name="connsiteX5" fmla="*/ 10368 w 75846"/>
                <a:gd name="connsiteY5" fmla="*/ 0 h 124029"/>
                <a:gd name="connsiteX6" fmla="*/ 75492 w 75846"/>
                <a:gd name="connsiteY6" fmla="*/ 4824 h 124029"/>
                <a:gd name="connsiteX7" fmla="*/ 74520 w 75846"/>
                <a:gd name="connsiteY7" fmla="*/ 60552 h 124029"/>
                <a:gd name="connsiteX8" fmla="*/ 59004 w 75846"/>
                <a:gd name="connsiteY8" fmla="*/ 77940 h 12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846" h="124029">
                  <a:moveTo>
                    <a:pt x="59004" y="77940"/>
                  </a:moveTo>
                  <a:lnTo>
                    <a:pt x="62064" y="111168"/>
                  </a:lnTo>
                  <a:cubicBezTo>
                    <a:pt x="62064" y="111168"/>
                    <a:pt x="47808" y="127908"/>
                    <a:pt x="26208" y="123192"/>
                  </a:cubicBezTo>
                  <a:cubicBezTo>
                    <a:pt x="4608" y="118476"/>
                    <a:pt x="1008" y="103716"/>
                    <a:pt x="1008" y="103716"/>
                  </a:cubicBezTo>
                  <a:lnTo>
                    <a:pt x="0" y="43200"/>
                  </a:lnTo>
                  <a:cubicBezTo>
                    <a:pt x="0" y="43200"/>
                    <a:pt x="15732" y="34380"/>
                    <a:pt x="10368" y="0"/>
                  </a:cubicBezTo>
                  <a:cubicBezTo>
                    <a:pt x="10368" y="0"/>
                    <a:pt x="43704" y="9504"/>
                    <a:pt x="75492" y="4824"/>
                  </a:cubicBezTo>
                  <a:cubicBezTo>
                    <a:pt x="75492" y="4824"/>
                    <a:pt x="76752" y="43884"/>
                    <a:pt x="74520" y="60552"/>
                  </a:cubicBezTo>
                  <a:cubicBezTo>
                    <a:pt x="72288" y="77220"/>
                    <a:pt x="59004" y="77940"/>
                    <a:pt x="59004" y="7794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46" name="任意多边形: 形状 445">
              <a:extLst>
                <a:ext uri="{FF2B5EF4-FFF2-40B4-BE49-F238E27FC236}">
                  <a16:creationId xmlns:a16="http://schemas.microsoft.com/office/drawing/2014/main" id="{DED218C2-AD45-4C3B-817B-FE1351D6304C}"/>
                </a:ext>
              </a:extLst>
            </p:cNvPr>
            <p:cNvSpPr/>
            <p:nvPr/>
          </p:nvSpPr>
          <p:spPr>
            <a:xfrm>
              <a:off x="1496244" y="3685388"/>
              <a:ext cx="79570" cy="127827"/>
            </a:xfrm>
            <a:custGeom>
              <a:avLst/>
              <a:gdLst>
                <a:gd name="connsiteX0" fmla="*/ 35640 w 79570"/>
                <a:gd name="connsiteY0" fmla="*/ 127827 h 127827"/>
                <a:gd name="connsiteX1" fmla="*/ 27468 w 79570"/>
                <a:gd name="connsiteY1" fmla="*/ 126927 h 127827"/>
                <a:gd name="connsiteX2" fmla="*/ 1008 w 79570"/>
                <a:gd name="connsiteY2" fmla="*/ 106083 h 127827"/>
                <a:gd name="connsiteX3" fmla="*/ 1008 w 79570"/>
                <a:gd name="connsiteY3" fmla="*/ 105687 h 127827"/>
                <a:gd name="connsiteX4" fmla="*/ 0 w 79570"/>
                <a:gd name="connsiteY4" fmla="*/ 45135 h 127827"/>
                <a:gd name="connsiteX5" fmla="*/ 972 w 79570"/>
                <a:gd name="connsiteY5" fmla="*/ 43479 h 127827"/>
                <a:gd name="connsiteX6" fmla="*/ 10404 w 79570"/>
                <a:gd name="connsiteY6" fmla="*/ 2151 h 127827"/>
                <a:gd name="connsiteX7" fmla="*/ 10980 w 79570"/>
                <a:gd name="connsiteY7" fmla="*/ 459 h 127827"/>
                <a:gd name="connsiteX8" fmla="*/ 12744 w 79570"/>
                <a:gd name="connsiteY8" fmla="*/ 63 h 127827"/>
                <a:gd name="connsiteX9" fmla="*/ 77112 w 79570"/>
                <a:gd name="connsiteY9" fmla="*/ 4851 h 127827"/>
                <a:gd name="connsiteX10" fmla="*/ 78588 w 79570"/>
                <a:gd name="connsiteY10" fmla="*/ 5247 h 127827"/>
                <a:gd name="connsiteX11" fmla="*/ 79236 w 79570"/>
                <a:gd name="connsiteY11" fmla="*/ 6615 h 127827"/>
                <a:gd name="connsiteX12" fmla="*/ 78228 w 79570"/>
                <a:gd name="connsiteY12" fmla="*/ 62667 h 127827"/>
                <a:gd name="connsiteX13" fmla="*/ 62604 w 79570"/>
                <a:gd name="connsiteY13" fmla="*/ 81423 h 127827"/>
                <a:gd name="connsiteX14" fmla="*/ 65520 w 79570"/>
                <a:gd name="connsiteY14" fmla="*/ 112923 h 127827"/>
                <a:gd name="connsiteX15" fmla="*/ 65088 w 79570"/>
                <a:gd name="connsiteY15" fmla="*/ 114291 h 127827"/>
                <a:gd name="connsiteX16" fmla="*/ 35640 w 79570"/>
                <a:gd name="connsiteY16" fmla="*/ 127827 h 127827"/>
                <a:gd name="connsiteX17" fmla="*/ 4680 w 79570"/>
                <a:gd name="connsiteY17" fmla="*/ 105399 h 127827"/>
                <a:gd name="connsiteX18" fmla="*/ 28260 w 79570"/>
                <a:gd name="connsiteY18" fmla="*/ 123399 h 127827"/>
                <a:gd name="connsiteX19" fmla="*/ 61704 w 79570"/>
                <a:gd name="connsiteY19" fmla="*/ 112599 h 127827"/>
                <a:gd name="connsiteX20" fmla="*/ 58716 w 79570"/>
                <a:gd name="connsiteY20" fmla="*/ 80199 h 127827"/>
                <a:gd name="connsiteX21" fmla="*/ 59148 w 79570"/>
                <a:gd name="connsiteY21" fmla="*/ 78795 h 127827"/>
                <a:gd name="connsiteX22" fmla="*/ 60444 w 79570"/>
                <a:gd name="connsiteY22" fmla="*/ 78183 h 127827"/>
                <a:gd name="connsiteX23" fmla="*/ 60444 w 79570"/>
                <a:gd name="connsiteY23" fmla="*/ 78183 h 127827"/>
                <a:gd name="connsiteX24" fmla="*/ 74520 w 79570"/>
                <a:gd name="connsiteY24" fmla="*/ 62307 h 127827"/>
                <a:gd name="connsiteX25" fmla="*/ 75564 w 79570"/>
                <a:gd name="connsiteY25" fmla="*/ 8955 h 127827"/>
                <a:gd name="connsiteX26" fmla="*/ 14364 w 79570"/>
                <a:gd name="connsiteY26" fmla="*/ 4491 h 127827"/>
                <a:gd name="connsiteX27" fmla="*/ 3564 w 79570"/>
                <a:gd name="connsiteY27" fmla="*/ 46251 h 12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9570" h="127827">
                  <a:moveTo>
                    <a:pt x="35640" y="127827"/>
                  </a:moveTo>
                  <a:cubicBezTo>
                    <a:pt x="32893" y="127817"/>
                    <a:pt x="30154" y="127515"/>
                    <a:pt x="27468" y="126927"/>
                  </a:cubicBezTo>
                  <a:cubicBezTo>
                    <a:pt x="5004" y="121995"/>
                    <a:pt x="1188" y="106731"/>
                    <a:pt x="1008" y="106083"/>
                  </a:cubicBezTo>
                  <a:cubicBezTo>
                    <a:pt x="990" y="105952"/>
                    <a:pt x="990" y="105819"/>
                    <a:pt x="1008" y="105687"/>
                  </a:cubicBezTo>
                  <a:lnTo>
                    <a:pt x="0" y="45135"/>
                  </a:lnTo>
                  <a:cubicBezTo>
                    <a:pt x="4" y="44449"/>
                    <a:pt x="374" y="43816"/>
                    <a:pt x="972" y="43479"/>
                  </a:cubicBezTo>
                  <a:cubicBezTo>
                    <a:pt x="972" y="43479"/>
                    <a:pt x="15372" y="34695"/>
                    <a:pt x="10404" y="2151"/>
                  </a:cubicBezTo>
                  <a:cubicBezTo>
                    <a:pt x="10289" y="1525"/>
                    <a:pt x="10508" y="885"/>
                    <a:pt x="10980" y="459"/>
                  </a:cubicBezTo>
                  <a:cubicBezTo>
                    <a:pt x="11470" y="51"/>
                    <a:pt x="12125" y="-97"/>
                    <a:pt x="12744" y="63"/>
                  </a:cubicBezTo>
                  <a:cubicBezTo>
                    <a:pt x="13068" y="63"/>
                    <a:pt x="46080" y="9423"/>
                    <a:pt x="77112" y="4851"/>
                  </a:cubicBezTo>
                  <a:cubicBezTo>
                    <a:pt x="77638" y="4784"/>
                    <a:pt x="78167" y="4926"/>
                    <a:pt x="78588" y="5247"/>
                  </a:cubicBezTo>
                  <a:cubicBezTo>
                    <a:pt x="78991" y="5589"/>
                    <a:pt x="79225" y="6087"/>
                    <a:pt x="79236" y="6615"/>
                  </a:cubicBezTo>
                  <a:cubicBezTo>
                    <a:pt x="79236" y="8235"/>
                    <a:pt x="80460" y="46215"/>
                    <a:pt x="78228" y="62667"/>
                  </a:cubicBezTo>
                  <a:cubicBezTo>
                    <a:pt x="76320" y="76743"/>
                    <a:pt x="66744" y="80451"/>
                    <a:pt x="62604" y="81423"/>
                  </a:cubicBezTo>
                  <a:lnTo>
                    <a:pt x="65520" y="112923"/>
                  </a:lnTo>
                  <a:cubicBezTo>
                    <a:pt x="65567" y="113419"/>
                    <a:pt x="65412" y="113912"/>
                    <a:pt x="65088" y="114291"/>
                  </a:cubicBezTo>
                  <a:cubicBezTo>
                    <a:pt x="57535" y="122638"/>
                    <a:pt x="46894" y="127529"/>
                    <a:pt x="35640" y="127827"/>
                  </a:cubicBezTo>
                  <a:close/>
                  <a:moveTo>
                    <a:pt x="4680" y="105399"/>
                  </a:moveTo>
                  <a:cubicBezTo>
                    <a:pt x="5148" y="107055"/>
                    <a:pt x="9180" y="119115"/>
                    <a:pt x="28260" y="123399"/>
                  </a:cubicBezTo>
                  <a:cubicBezTo>
                    <a:pt x="46260" y="127395"/>
                    <a:pt x="59040" y="115335"/>
                    <a:pt x="61704" y="112599"/>
                  </a:cubicBezTo>
                  <a:lnTo>
                    <a:pt x="58716" y="80199"/>
                  </a:lnTo>
                  <a:cubicBezTo>
                    <a:pt x="58658" y="79692"/>
                    <a:pt x="58813" y="79183"/>
                    <a:pt x="59148" y="78795"/>
                  </a:cubicBezTo>
                  <a:cubicBezTo>
                    <a:pt x="59476" y="78417"/>
                    <a:pt x="59944" y="78195"/>
                    <a:pt x="60444" y="78183"/>
                  </a:cubicBezTo>
                  <a:lnTo>
                    <a:pt x="60444" y="78183"/>
                  </a:lnTo>
                  <a:cubicBezTo>
                    <a:pt x="60912" y="78183"/>
                    <a:pt x="72504" y="77175"/>
                    <a:pt x="74520" y="62307"/>
                  </a:cubicBezTo>
                  <a:cubicBezTo>
                    <a:pt x="76428" y="48159"/>
                    <a:pt x="75744" y="17199"/>
                    <a:pt x="75564" y="8955"/>
                  </a:cubicBezTo>
                  <a:cubicBezTo>
                    <a:pt x="55058" y="10976"/>
                    <a:pt x="34358" y="9466"/>
                    <a:pt x="14364" y="4491"/>
                  </a:cubicBezTo>
                  <a:cubicBezTo>
                    <a:pt x="17964" y="33291"/>
                    <a:pt x="7164" y="43695"/>
                    <a:pt x="3564" y="46251"/>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47" name="任意多边形: 形状 446">
              <a:extLst>
                <a:ext uri="{FF2B5EF4-FFF2-40B4-BE49-F238E27FC236}">
                  <a16:creationId xmlns:a16="http://schemas.microsoft.com/office/drawing/2014/main" id="{E0446DE1-E192-4EF8-8C15-57DC763259E3}"/>
                </a:ext>
              </a:extLst>
            </p:cNvPr>
            <p:cNvSpPr/>
            <p:nvPr/>
          </p:nvSpPr>
          <p:spPr>
            <a:xfrm>
              <a:off x="1485137" y="3717648"/>
              <a:ext cx="25506" cy="29347"/>
            </a:xfrm>
            <a:custGeom>
              <a:avLst/>
              <a:gdLst>
                <a:gd name="connsiteX0" fmla="*/ 25506 w 25506"/>
                <a:gd name="connsiteY0" fmla="*/ 11544 h 29347"/>
                <a:gd name="connsiteX1" fmla="*/ 20574 w 25506"/>
                <a:gd name="connsiteY1" fmla="*/ 4344 h 29347"/>
                <a:gd name="connsiteX2" fmla="*/ 12978 w 25506"/>
                <a:gd name="connsiteY2" fmla="*/ 744 h 29347"/>
                <a:gd name="connsiteX3" fmla="*/ 8442 w 25506"/>
                <a:gd name="connsiteY3" fmla="*/ 24 h 29347"/>
                <a:gd name="connsiteX4" fmla="*/ 5418 w 25506"/>
                <a:gd name="connsiteY4" fmla="*/ 1176 h 29347"/>
                <a:gd name="connsiteX5" fmla="*/ 378 w 25506"/>
                <a:gd name="connsiteY5" fmla="*/ 6720 h 29347"/>
                <a:gd name="connsiteX6" fmla="*/ 378 w 25506"/>
                <a:gd name="connsiteY6" fmla="*/ 12840 h 29347"/>
                <a:gd name="connsiteX7" fmla="*/ 2178 w 25506"/>
                <a:gd name="connsiteY7" fmla="*/ 19356 h 29347"/>
                <a:gd name="connsiteX8" fmla="*/ 24664 w 25506"/>
                <a:gd name="connsiteY8" fmla="*/ 27833 h 29347"/>
                <a:gd name="connsiteX9" fmla="*/ 24858 w 25506"/>
                <a:gd name="connsiteY9" fmla="*/ 27744 h 2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06" h="29347">
                  <a:moveTo>
                    <a:pt x="25506" y="11544"/>
                  </a:moveTo>
                  <a:cubicBezTo>
                    <a:pt x="24682" y="8675"/>
                    <a:pt x="22950" y="6150"/>
                    <a:pt x="20574" y="4344"/>
                  </a:cubicBezTo>
                  <a:cubicBezTo>
                    <a:pt x="18274" y="2704"/>
                    <a:pt x="15703" y="1485"/>
                    <a:pt x="12978" y="744"/>
                  </a:cubicBezTo>
                  <a:cubicBezTo>
                    <a:pt x="11538" y="165"/>
                    <a:pt x="9990" y="-81"/>
                    <a:pt x="8442" y="24"/>
                  </a:cubicBezTo>
                  <a:cubicBezTo>
                    <a:pt x="7369" y="207"/>
                    <a:pt x="6340" y="598"/>
                    <a:pt x="5418" y="1176"/>
                  </a:cubicBezTo>
                  <a:cubicBezTo>
                    <a:pt x="3132" y="2363"/>
                    <a:pt x="1343" y="4329"/>
                    <a:pt x="378" y="6720"/>
                  </a:cubicBezTo>
                  <a:cubicBezTo>
                    <a:pt x="-126" y="8728"/>
                    <a:pt x="-126" y="10831"/>
                    <a:pt x="378" y="12840"/>
                  </a:cubicBezTo>
                  <a:cubicBezTo>
                    <a:pt x="684" y="15083"/>
                    <a:pt x="1289" y="17274"/>
                    <a:pt x="2178" y="19356"/>
                  </a:cubicBezTo>
                  <a:cubicBezTo>
                    <a:pt x="6044" y="27906"/>
                    <a:pt x="16114" y="31701"/>
                    <a:pt x="24664" y="27833"/>
                  </a:cubicBezTo>
                  <a:cubicBezTo>
                    <a:pt x="24728" y="27804"/>
                    <a:pt x="24793" y="27774"/>
                    <a:pt x="24858" y="27744"/>
                  </a:cubicBez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49" name="任意多边形: 形状 448">
              <a:extLst>
                <a:ext uri="{FF2B5EF4-FFF2-40B4-BE49-F238E27FC236}">
                  <a16:creationId xmlns:a16="http://schemas.microsoft.com/office/drawing/2014/main" id="{96B475BD-E5A5-4591-AFAE-C5BA8208BF18}"/>
                </a:ext>
              </a:extLst>
            </p:cNvPr>
            <p:cNvSpPr/>
            <p:nvPr/>
          </p:nvSpPr>
          <p:spPr>
            <a:xfrm>
              <a:off x="1483187" y="3715581"/>
              <a:ext cx="29206" cy="33051"/>
            </a:xfrm>
            <a:custGeom>
              <a:avLst/>
              <a:gdLst>
                <a:gd name="connsiteX0" fmla="*/ 19429 w 29206"/>
                <a:gd name="connsiteY0" fmla="*/ 33050 h 33051"/>
                <a:gd name="connsiteX1" fmla="*/ 12877 w 29206"/>
                <a:gd name="connsiteY1" fmla="*/ 31898 h 33051"/>
                <a:gd name="connsiteX2" fmla="*/ 2257 w 29206"/>
                <a:gd name="connsiteY2" fmla="*/ 21962 h 33051"/>
                <a:gd name="connsiteX3" fmla="*/ 313 w 29206"/>
                <a:gd name="connsiteY3" fmla="*/ 14978 h 33051"/>
                <a:gd name="connsiteX4" fmla="*/ 565 w 29206"/>
                <a:gd name="connsiteY4" fmla="*/ 7994 h 33051"/>
                <a:gd name="connsiteX5" fmla="*/ 6433 w 29206"/>
                <a:gd name="connsiteY5" fmla="*/ 1442 h 33051"/>
                <a:gd name="connsiteX6" fmla="*/ 10033 w 29206"/>
                <a:gd name="connsiteY6" fmla="*/ 38 h 33051"/>
                <a:gd name="connsiteX7" fmla="*/ 15397 w 29206"/>
                <a:gd name="connsiteY7" fmla="*/ 830 h 33051"/>
                <a:gd name="connsiteX8" fmla="*/ 23569 w 29206"/>
                <a:gd name="connsiteY8" fmla="*/ 4754 h 33051"/>
                <a:gd name="connsiteX9" fmla="*/ 29149 w 29206"/>
                <a:gd name="connsiteY9" fmla="*/ 13142 h 33051"/>
                <a:gd name="connsiteX10" fmla="*/ 27817 w 29206"/>
                <a:gd name="connsiteY10" fmla="*/ 15410 h 33051"/>
                <a:gd name="connsiteX11" fmla="*/ 25559 w 29206"/>
                <a:gd name="connsiteY11" fmla="*/ 14125 h 33051"/>
                <a:gd name="connsiteX12" fmla="*/ 25549 w 29206"/>
                <a:gd name="connsiteY12" fmla="*/ 14078 h 33051"/>
                <a:gd name="connsiteX13" fmla="*/ 21301 w 29206"/>
                <a:gd name="connsiteY13" fmla="*/ 7670 h 33051"/>
                <a:gd name="connsiteX14" fmla="*/ 14101 w 29206"/>
                <a:gd name="connsiteY14" fmla="*/ 4358 h 33051"/>
                <a:gd name="connsiteX15" fmla="*/ 10501 w 29206"/>
                <a:gd name="connsiteY15" fmla="*/ 3710 h 33051"/>
                <a:gd name="connsiteX16" fmla="*/ 8161 w 29206"/>
                <a:gd name="connsiteY16" fmla="*/ 4646 h 33051"/>
                <a:gd name="connsiteX17" fmla="*/ 4057 w 29206"/>
                <a:gd name="connsiteY17" fmla="*/ 9218 h 33051"/>
                <a:gd name="connsiteX18" fmla="*/ 4057 w 29206"/>
                <a:gd name="connsiteY18" fmla="*/ 14438 h 33051"/>
                <a:gd name="connsiteX19" fmla="*/ 5713 w 29206"/>
                <a:gd name="connsiteY19" fmla="*/ 20486 h 33051"/>
                <a:gd name="connsiteX20" fmla="*/ 25657 w 29206"/>
                <a:gd name="connsiteY20" fmla="*/ 28054 h 33051"/>
                <a:gd name="connsiteX21" fmla="*/ 25909 w 29206"/>
                <a:gd name="connsiteY21" fmla="*/ 27938 h 33051"/>
                <a:gd name="connsiteX22" fmla="*/ 28393 w 29206"/>
                <a:gd name="connsiteY22" fmla="*/ 28838 h 33051"/>
                <a:gd name="connsiteX23" fmla="*/ 27493 w 29206"/>
                <a:gd name="connsiteY23" fmla="*/ 31322 h 33051"/>
                <a:gd name="connsiteX24" fmla="*/ 19429 w 29206"/>
                <a:gd name="connsiteY24" fmla="*/ 33050 h 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206" h="33051">
                  <a:moveTo>
                    <a:pt x="19429" y="33050"/>
                  </a:moveTo>
                  <a:cubicBezTo>
                    <a:pt x="17193" y="33045"/>
                    <a:pt x="14979" y="32655"/>
                    <a:pt x="12877" y="31898"/>
                  </a:cubicBezTo>
                  <a:cubicBezTo>
                    <a:pt x="8161" y="30122"/>
                    <a:pt x="4341" y="26549"/>
                    <a:pt x="2257" y="21962"/>
                  </a:cubicBezTo>
                  <a:cubicBezTo>
                    <a:pt x="1310" y="19728"/>
                    <a:pt x="655" y="17380"/>
                    <a:pt x="313" y="14978"/>
                  </a:cubicBezTo>
                  <a:cubicBezTo>
                    <a:pt x="-177" y="12665"/>
                    <a:pt x="-91" y="10266"/>
                    <a:pt x="565" y="7994"/>
                  </a:cubicBezTo>
                  <a:cubicBezTo>
                    <a:pt x="1655" y="5167"/>
                    <a:pt x="3743" y="2837"/>
                    <a:pt x="6433" y="1442"/>
                  </a:cubicBezTo>
                  <a:cubicBezTo>
                    <a:pt x="7534" y="756"/>
                    <a:pt x="8755" y="280"/>
                    <a:pt x="10033" y="38"/>
                  </a:cubicBezTo>
                  <a:cubicBezTo>
                    <a:pt x="11858" y="-107"/>
                    <a:pt x="13690" y="164"/>
                    <a:pt x="15397" y="830"/>
                  </a:cubicBezTo>
                  <a:cubicBezTo>
                    <a:pt x="18331" y="1648"/>
                    <a:pt x="21095" y="2976"/>
                    <a:pt x="23569" y="4754"/>
                  </a:cubicBezTo>
                  <a:cubicBezTo>
                    <a:pt x="26287" y="6874"/>
                    <a:pt x="28245" y="9817"/>
                    <a:pt x="29149" y="13142"/>
                  </a:cubicBezTo>
                  <a:cubicBezTo>
                    <a:pt x="29401" y="14135"/>
                    <a:pt x="28807" y="15146"/>
                    <a:pt x="27817" y="15410"/>
                  </a:cubicBezTo>
                  <a:cubicBezTo>
                    <a:pt x="26837" y="15678"/>
                    <a:pt x="25829" y="15103"/>
                    <a:pt x="25559" y="14125"/>
                  </a:cubicBezTo>
                  <a:cubicBezTo>
                    <a:pt x="25556" y="14109"/>
                    <a:pt x="25552" y="14094"/>
                    <a:pt x="25549" y="14078"/>
                  </a:cubicBezTo>
                  <a:cubicBezTo>
                    <a:pt x="24850" y="11545"/>
                    <a:pt x="23363" y="9300"/>
                    <a:pt x="21301" y="7670"/>
                  </a:cubicBezTo>
                  <a:cubicBezTo>
                    <a:pt x="19108" y="6164"/>
                    <a:pt x="16671" y="5044"/>
                    <a:pt x="14101" y="4358"/>
                  </a:cubicBezTo>
                  <a:cubicBezTo>
                    <a:pt x="12959" y="3892"/>
                    <a:pt x="11732" y="3671"/>
                    <a:pt x="10501" y="3710"/>
                  </a:cubicBezTo>
                  <a:cubicBezTo>
                    <a:pt x="9673" y="3887"/>
                    <a:pt x="8881" y="4204"/>
                    <a:pt x="8161" y="4646"/>
                  </a:cubicBezTo>
                  <a:cubicBezTo>
                    <a:pt x="6307" y="5653"/>
                    <a:pt x="4859" y="7268"/>
                    <a:pt x="4057" y="9218"/>
                  </a:cubicBezTo>
                  <a:cubicBezTo>
                    <a:pt x="3643" y="10934"/>
                    <a:pt x="3643" y="12723"/>
                    <a:pt x="4057" y="14438"/>
                  </a:cubicBezTo>
                  <a:cubicBezTo>
                    <a:pt x="4345" y="16518"/>
                    <a:pt x="4899" y="18551"/>
                    <a:pt x="5713" y="20486"/>
                  </a:cubicBezTo>
                  <a:cubicBezTo>
                    <a:pt x="9129" y="28084"/>
                    <a:pt x="18061" y="31472"/>
                    <a:pt x="25657" y="28054"/>
                  </a:cubicBezTo>
                  <a:cubicBezTo>
                    <a:pt x="25739" y="28016"/>
                    <a:pt x="25826" y="27978"/>
                    <a:pt x="25909" y="27938"/>
                  </a:cubicBezTo>
                  <a:cubicBezTo>
                    <a:pt x="26845" y="27524"/>
                    <a:pt x="27939" y="27921"/>
                    <a:pt x="28393" y="28838"/>
                  </a:cubicBezTo>
                  <a:cubicBezTo>
                    <a:pt x="28828" y="29773"/>
                    <a:pt x="28425" y="30883"/>
                    <a:pt x="27493" y="31322"/>
                  </a:cubicBezTo>
                  <a:cubicBezTo>
                    <a:pt x="24965" y="32490"/>
                    <a:pt x="22211" y="33081"/>
                    <a:pt x="19429" y="3305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51" name="任意多边形: 形状 450">
              <a:extLst>
                <a:ext uri="{FF2B5EF4-FFF2-40B4-BE49-F238E27FC236}">
                  <a16:creationId xmlns:a16="http://schemas.microsoft.com/office/drawing/2014/main" id="{640B9169-36F7-4395-A2DA-A9D3B333ABB4}"/>
                </a:ext>
              </a:extLst>
            </p:cNvPr>
            <p:cNvSpPr/>
            <p:nvPr/>
          </p:nvSpPr>
          <p:spPr>
            <a:xfrm>
              <a:off x="1526507" y="3760800"/>
              <a:ext cx="31044" cy="21253"/>
            </a:xfrm>
            <a:custGeom>
              <a:avLst/>
              <a:gdLst>
                <a:gd name="connsiteX0" fmla="*/ 31044 w 31044"/>
                <a:gd name="connsiteY0" fmla="*/ 20988 h 21253"/>
                <a:gd name="connsiteX1" fmla="*/ 8940 w 31044"/>
                <a:gd name="connsiteY1" fmla="*/ 14400 h 21253"/>
                <a:gd name="connsiteX2" fmla="*/ 12 w 31044"/>
                <a:gd name="connsiteY2" fmla="*/ 0 h 21253"/>
                <a:gd name="connsiteX3" fmla="*/ 29424 w 31044"/>
                <a:gd name="connsiteY3" fmla="*/ 4932 h 21253"/>
              </a:gdLst>
              <a:ahLst/>
              <a:cxnLst>
                <a:cxn ang="0">
                  <a:pos x="connsiteX0" y="connsiteY0"/>
                </a:cxn>
                <a:cxn ang="0">
                  <a:pos x="connsiteX1" y="connsiteY1"/>
                </a:cxn>
                <a:cxn ang="0">
                  <a:pos x="connsiteX2" y="connsiteY2"/>
                </a:cxn>
                <a:cxn ang="0">
                  <a:pos x="connsiteX3" y="connsiteY3"/>
                </a:cxn>
              </a:cxnLst>
              <a:rect l="l" t="t" r="r" b="b"/>
              <a:pathLst>
                <a:path w="31044" h="21253">
                  <a:moveTo>
                    <a:pt x="31044" y="20988"/>
                  </a:moveTo>
                  <a:cubicBezTo>
                    <a:pt x="23070" y="22098"/>
                    <a:pt x="15006" y="19694"/>
                    <a:pt x="8940" y="14400"/>
                  </a:cubicBezTo>
                  <a:cubicBezTo>
                    <a:pt x="-708" y="5472"/>
                    <a:pt x="12" y="0"/>
                    <a:pt x="12" y="0"/>
                  </a:cubicBezTo>
                  <a:cubicBezTo>
                    <a:pt x="12" y="0"/>
                    <a:pt x="15420" y="8028"/>
                    <a:pt x="29424" y="4932"/>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52" name="任意多边形: 形状 451">
              <a:extLst>
                <a:ext uri="{FF2B5EF4-FFF2-40B4-BE49-F238E27FC236}">
                  <a16:creationId xmlns:a16="http://schemas.microsoft.com/office/drawing/2014/main" id="{98E64FB5-A48D-45A7-AF26-CDAF7B73866D}"/>
                </a:ext>
              </a:extLst>
            </p:cNvPr>
            <p:cNvSpPr/>
            <p:nvPr/>
          </p:nvSpPr>
          <p:spPr>
            <a:xfrm>
              <a:off x="1524695" y="3759071"/>
              <a:ext cx="34664" cy="24771"/>
            </a:xfrm>
            <a:custGeom>
              <a:avLst/>
              <a:gdLst>
                <a:gd name="connsiteX0" fmla="*/ 29256 w 34664"/>
                <a:gd name="connsiteY0" fmla="*/ 24769 h 24771"/>
                <a:gd name="connsiteX1" fmla="*/ 9528 w 34664"/>
                <a:gd name="connsiteY1" fmla="*/ 17317 h 24771"/>
                <a:gd name="connsiteX2" fmla="*/ 24 w 34664"/>
                <a:gd name="connsiteY2" fmla="*/ 1549 h 24771"/>
                <a:gd name="connsiteX3" fmla="*/ 996 w 34664"/>
                <a:gd name="connsiteY3" fmla="*/ 217 h 24771"/>
                <a:gd name="connsiteX4" fmla="*/ 2652 w 34664"/>
                <a:gd name="connsiteY4" fmla="*/ 217 h 24771"/>
                <a:gd name="connsiteX5" fmla="*/ 30840 w 34664"/>
                <a:gd name="connsiteY5" fmla="*/ 4969 h 24771"/>
                <a:gd name="connsiteX6" fmla="*/ 32280 w 34664"/>
                <a:gd name="connsiteY6" fmla="*/ 5293 h 24771"/>
                <a:gd name="connsiteX7" fmla="*/ 33036 w 34664"/>
                <a:gd name="connsiteY7" fmla="*/ 6553 h 24771"/>
                <a:gd name="connsiteX8" fmla="*/ 34656 w 34664"/>
                <a:gd name="connsiteY8" fmla="*/ 22537 h 24771"/>
                <a:gd name="connsiteX9" fmla="*/ 33180 w 34664"/>
                <a:gd name="connsiteY9" fmla="*/ 24481 h 24771"/>
                <a:gd name="connsiteX10" fmla="*/ 29256 w 34664"/>
                <a:gd name="connsiteY10" fmla="*/ 24769 h 24771"/>
                <a:gd name="connsiteX11" fmla="*/ 4344 w 34664"/>
                <a:gd name="connsiteY11" fmla="*/ 4897 h 24771"/>
                <a:gd name="connsiteX12" fmla="*/ 11976 w 34664"/>
                <a:gd name="connsiteY12" fmla="*/ 14689 h 24771"/>
                <a:gd name="connsiteX13" fmla="*/ 30912 w 34664"/>
                <a:gd name="connsiteY13" fmla="*/ 21133 h 24771"/>
                <a:gd name="connsiteX14" fmla="*/ 29652 w 34664"/>
                <a:gd name="connsiteY14" fmla="*/ 8929 h 24771"/>
                <a:gd name="connsiteX15" fmla="*/ 4344 w 34664"/>
                <a:gd name="connsiteY15" fmla="*/ 4897 h 2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664" h="24771">
                  <a:moveTo>
                    <a:pt x="29256" y="24769"/>
                  </a:moveTo>
                  <a:cubicBezTo>
                    <a:pt x="21973" y="24868"/>
                    <a:pt x="14925" y="22205"/>
                    <a:pt x="9528" y="17317"/>
                  </a:cubicBezTo>
                  <a:cubicBezTo>
                    <a:pt x="-516" y="8065"/>
                    <a:pt x="-48" y="2197"/>
                    <a:pt x="24" y="1549"/>
                  </a:cubicBezTo>
                  <a:cubicBezTo>
                    <a:pt x="107" y="971"/>
                    <a:pt x="471" y="472"/>
                    <a:pt x="996" y="217"/>
                  </a:cubicBezTo>
                  <a:cubicBezTo>
                    <a:pt x="1511" y="-72"/>
                    <a:pt x="2137" y="-72"/>
                    <a:pt x="2652" y="217"/>
                  </a:cubicBezTo>
                  <a:cubicBezTo>
                    <a:pt x="2652" y="217"/>
                    <a:pt x="17700" y="7921"/>
                    <a:pt x="30840" y="4969"/>
                  </a:cubicBezTo>
                  <a:cubicBezTo>
                    <a:pt x="31344" y="4856"/>
                    <a:pt x="31873" y="4975"/>
                    <a:pt x="32280" y="5293"/>
                  </a:cubicBezTo>
                  <a:cubicBezTo>
                    <a:pt x="32701" y="5586"/>
                    <a:pt x="32975" y="6044"/>
                    <a:pt x="33036" y="6553"/>
                  </a:cubicBezTo>
                  <a:lnTo>
                    <a:pt x="34656" y="22537"/>
                  </a:lnTo>
                  <a:cubicBezTo>
                    <a:pt x="34746" y="23470"/>
                    <a:pt x="34102" y="24316"/>
                    <a:pt x="33180" y="24481"/>
                  </a:cubicBezTo>
                  <a:cubicBezTo>
                    <a:pt x="31884" y="24688"/>
                    <a:pt x="30570" y="24784"/>
                    <a:pt x="29256" y="24769"/>
                  </a:cubicBezTo>
                  <a:close/>
                  <a:moveTo>
                    <a:pt x="4344" y="4897"/>
                  </a:moveTo>
                  <a:cubicBezTo>
                    <a:pt x="6166" y="8665"/>
                    <a:pt x="8769" y="12003"/>
                    <a:pt x="11976" y="14689"/>
                  </a:cubicBezTo>
                  <a:cubicBezTo>
                    <a:pt x="17185" y="19262"/>
                    <a:pt x="23997" y="21580"/>
                    <a:pt x="30912" y="21133"/>
                  </a:cubicBezTo>
                  <a:lnTo>
                    <a:pt x="29652" y="8929"/>
                  </a:lnTo>
                  <a:cubicBezTo>
                    <a:pt x="21009" y="9812"/>
                    <a:pt x="12286" y="8423"/>
                    <a:pt x="4344" y="4897"/>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54" name="任意多边形: 形状 453">
              <a:extLst>
                <a:ext uri="{FF2B5EF4-FFF2-40B4-BE49-F238E27FC236}">
                  <a16:creationId xmlns:a16="http://schemas.microsoft.com/office/drawing/2014/main" id="{79925512-D075-4AFB-834A-DB143C2F8789}"/>
                </a:ext>
              </a:extLst>
            </p:cNvPr>
            <p:cNvSpPr/>
            <p:nvPr/>
          </p:nvSpPr>
          <p:spPr>
            <a:xfrm rot="-467401">
              <a:off x="1526852" y="3707929"/>
              <a:ext cx="5544" cy="7848"/>
            </a:xfrm>
            <a:custGeom>
              <a:avLst/>
              <a:gdLst>
                <a:gd name="connsiteX0" fmla="*/ 5544 w 5544"/>
                <a:gd name="connsiteY0" fmla="*/ 3924 h 7848"/>
                <a:gd name="connsiteX1" fmla="*/ 2772 w 5544"/>
                <a:gd name="connsiteY1" fmla="*/ 7848 h 7848"/>
                <a:gd name="connsiteX2" fmla="*/ 0 w 5544"/>
                <a:gd name="connsiteY2" fmla="*/ 3924 h 7848"/>
                <a:gd name="connsiteX3" fmla="*/ 2772 w 5544"/>
                <a:gd name="connsiteY3" fmla="*/ 0 h 7848"/>
                <a:gd name="connsiteX4" fmla="*/ 5544 w 5544"/>
                <a:gd name="connsiteY4" fmla="*/ 3924 h 7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4" h="7848">
                  <a:moveTo>
                    <a:pt x="5544" y="3924"/>
                  </a:moveTo>
                  <a:cubicBezTo>
                    <a:pt x="5544" y="6091"/>
                    <a:pt x="4303" y="7848"/>
                    <a:pt x="2772" y="7848"/>
                  </a:cubicBezTo>
                  <a:cubicBezTo>
                    <a:pt x="1241" y="7848"/>
                    <a:pt x="0" y="6091"/>
                    <a:pt x="0" y="3924"/>
                  </a:cubicBezTo>
                  <a:cubicBezTo>
                    <a:pt x="0" y="1757"/>
                    <a:pt x="1241" y="0"/>
                    <a:pt x="2772" y="0"/>
                  </a:cubicBezTo>
                  <a:cubicBezTo>
                    <a:pt x="4303" y="0"/>
                    <a:pt x="5544" y="1757"/>
                    <a:pt x="5544" y="392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55" name="任意多边形: 形状 454">
              <a:extLst>
                <a:ext uri="{FF2B5EF4-FFF2-40B4-BE49-F238E27FC236}">
                  <a16:creationId xmlns:a16="http://schemas.microsoft.com/office/drawing/2014/main" id="{8671878C-0497-481B-90D7-0E50ADC671D6}"/>
                </a:ext>
              </a:extLst>
            </p:cNvPr>
            <p:cNvSpPr/>
            <p:nvPr/>
          </p:nvSpPr>
          <p:spPr>
            <a:xfrm rot="-467401">
              <a:off x="1562772" y="3708708"/>
              <a:ext cx="5544" cy="7848"/>
            </a:xfrm>
            <a:custGeom>
              <a:avLst/>
              <a:gdLst>
                <a:gd name="connsiteX0" fmla="*/ 5544 w 5544"/>
                <a:gd name="connsiteY0" fmla="*/ 3924 h 7848"/>
                <a:gd name="connsiteX1" fmla="*/ 2772 w 5544"/>
                <a:gd name="connsiteY1" fmla="*/ 7848 h 7848"/>
                <a:gd name="connsiteX2" fmla="*/ 0 w 5544"/>
                <a:gd name="connsiteY2" fmla="*/ 3924 h 7848"/>
                <a:gd name="connsiteX3" fmla="*/ 2772 w 5544"/>
                <a:gd name="connsiteY3" fmla="*/ 0 h 7848"/>
                <a:gd name="connsiteX4" fmla="*/ 5544 w 5544"/>
                <a:gd name="connsiteY4" fmla="*/ 3924 h 7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4" h="7848">
                  <a:moveTo>
                    <a:pt x="5544" y="3924"/>
                  </a:moveTo>
                  <a:cubicBezTo>
                    <a:pt x="5544" y="6091"/>
                    <a:pt x="4303" y="7848"/>
                    <a:pt x="2772" y="7848"/>
                  </a:cubicBezTo>
                  <a:cubicBezTo>
                    <a:pt x="1241" y="7848"/>
                    <a:pt x="0" y="6091"/>
                    <a:pt x="0" y="3924"/>
                  </a:cubicBezTo>
                  <a:cubicBezTo>
                    <a:pt x="0" y="1757"/>
                    <a:pt x="1241" y="0"/>
                    <a:pt x="2772" y="0"/>
                  </a:cubicBezTo>
                  <a:cubicBezTo>
                    <a:pt x="4303" y="0"/>
                    <a:pt x="5544" y="1757"/>
                    <a:pt x="5544" y="392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61" name="任意多边形: 形状 460">
              <a:extLst>
                <a:ext uri="{FF2B5EF4-FFF2-40B4-BE49-F238E27FC236}">
                  <a16:creationId xmlns:a16="http://schemas.microsoft.com/office/drawing/2014/main" id="{409789F3-54C7-42C5-8EB8-BD6A7B0F34BE}"/>
                </a:ext>
              </a:extLst>
            </p:cNvPr>
            <p:cNvSpPr/>
            <p:nvPr/>
          </p:nvSpPr>
          <p:spPr>
            <a:xfrm>
              <a:off x="1524543" y="3735267"/>
              <a:ext cx="39982" cy="11132"/>
            </a:xfrm>
            <a:custGeom>
              <a:avLst/>
              <a:gdLst>
                <a:gd name="connsiteX0" fmla="*/ 21416 w 39982"/>
                <a:gd name="connsiteY0" fmla="*/ 11133 h 11132"/>
                <a:gd name="connsiteX1" fmla="*/ 896 w 39982"/>
                <a:gd name="connsiteY1" fmla="*/ 3357 h 11132"/>
                <a:gd name="connsiteX2" fmla="*/ 245 w 39982"/>
                <a:gd name="connsiteY2" fmla="*/ 896 h 11132"/>
                <a:gd name="connsiteX3" fmla="*/ 2703 w 39982"/>
                <a:gd name="connsiteY3" fmla="*/ 244 h 11132"/>
                <a:gd name="connsiteX4" fmla="*/ 3020 w 39982"/>
                <a:gd name="connsiteY4" fmla="*/ 477 h 11132"/>
                <a:gd name="connsiteX5" fmla="*/ 36788 w 39982"/>
                <a:gd name="connsiteY5" fmla="*/ 801 h 11132"/>
                <a:gd name="connsiteX6" fmla="*/ 39308 w 39982"/>
                <a:gd name="connsiteY6" fmla="*/ 513 h 11132"/>
                <a:gd name="connsiteX7" fmla="*/ 39596 w 39982"/>
                <a:gd name="connsiteY7" fmla="*/ 3033 h 11132"/>
                <a:gd name="connsiteX8" fmla="*/ 21416 w 39982"/>
                <a:gd name="connsiteY8" fmla="*/ 11133 h 1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982" h="11132">
                  <a:moveTo>
                    <a:pt x="21416" y="11133"/>
                  </a:moveTo>
                  <a:cubicBezTo>
                    <a:pt x="13914" y="10839"/>
                    <a:pt x="6710" y="8109"/>
                    <a:pt x="896" y="3357"/>
                  </a:cubicBezTo>
                  <a:cubicBezTo>
                    <a:pt x="36" y="2858"/>
                    <a:pt x="-256" y="1756"/>
                    <a:pt x="245" y="896"/>
                  </a:cubicBezTo>
                  <a:cubicBezTo>
                    <a:pt x="741" y="37"/>
                    <a:pt x="1843" y="-255"/>
                    <a:pt x="2703" y="244"/>
                  </a:cubicBezTo>
                  <a:cubicBezTo>
                    <a:pt x="2819" y="310"/>
                    <a:pt x="2923" y="388"/>
                    <a:pt x="3020" y="477"/>
                  </a:cubicBezTo>
                  <a:cubicBezTo>
                    <a:pt x="24188" y="16029"/>
                    <a:pt x="36284" y="1413"/>
                    <a:pt x="36788" y="801"/>
                  </a:cubicBezTo>
                  <a:cubicBezTo>
                    <a:pt x="37407" y="29"/>
                    <a:pt x="38531" y="-100"/>
                    <a:pt x="39308" y="513"/>
                  </a:cubicBezTo>
                  <a:cubicBezTo>
                    <a:pt x="40079" y="1131"/>
                    <a:pt x="40208" y="2256"/>
                    <a:pt x="39596" y="3033"/>
                  </a:cubicBezTo>
                  <a:cubicBezTo>
                    <a:pt x="34938" y="8160"/>
                    <a:pt x="28343" y="11098"/>
                    <a:pt x="21416" y="11133"/>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62" name="任意多边形: 形状 461">
              <a:extLst>
                <a:ext uri="{FF2B5EF4-FFF2-40B4-BE49-F238E27FC236}">
                  <a16:creationId xmlns:a16="http://schemas.microsoft.com/office/drawing/2014/main" id="{479B5B0A-6314-43FC-B18B-057DA824D9C1}"/>
                </a:ext>
              </a:extLst>
            </p:cNvPr>
            <p:cNvSpPr/>
            <p:nvPr/>
          </p:nvSpPr>
          <p:spPr>
            <a:xfrm>
              <a:off x="1513200" y="3701903"/>
              <a:ext cx="34739" cy="23514"/>
            </a:xfrm>
            <a:custGeom>
              <a:avLst/>
              <a:gdLst>
                <a:gd name="connsiteX0" fmla="*/ 28476 w 34739"/>
                <a:gd name="connsiteY0" fmla="*/ 23508 h 23514"/>
                <a:gd name="connsiteX1" fmla="*/ 6876 w 34739"/>
                <a:gd name="connsiteY1" fmla="*/ 23508 h 23514"/>
                <a:gd name="connsiteX2" fmla="*/ 7 w 34739"/>
                <a:gd name="connsiteY2" fmla="*/ 17214 h 23514"/>
                <a:gd name="connsiteX3" fmla="*/ 0 w 34739"/>
                <a:gd name="connsiteY3" fmla="*/ 16956 h 23514"/>
                <a:gd name="connsiteX4" fmla="*/ 0 w 34739"/>
                <a:gd name="connsiteY4" fmla="*/ 6552 h 23514"/>
                <a:gd name="connsiteX5" fmla="*/ 6588 w 34739"/>
                <a:gd name="connsiteY5" fmla="*/ 0 h 23514"/>
                <a:gd name="connsiteX6" fmla="*/ 28188 w 34739"/>
                <a:gd name="connsiteY6" fmla="*/ 0 h 23514"/>
                <a:gd name="connsiteX7" fmla="*/ 34740 w 34739"/>
                <a:gd name="connsiteY7" fmla="*/ 6552 h 23514"/>
                <a:gd name="connsiteX8" fmla="*/ 34740 w 34739"/>
                <a:gd name="connsiteY8" fmla="*/ 16956 h 23514"/>
                <a:gd name="connsiteX9" fmla="*/ 28476 w 34739"/>
                <a:gd name="connsiteY9" fmla="*/ 23508 h 23514"/>
                <a:gd name="connsiteX10" fmla="*/ 6876 w 34739"/>
                <a:gd name="connsiteY10" fmla="*/ 3564 h 23514"/>
                <a:gd name="connsiteX11" fmla="*/ 3888 w 34739"/>
                <a:gd name="connsiteY11" fmla="*/ 6552 h 23514"/>
                <a:gd name="connsiteX12" fmla="*/ 3888 w 34739"/>
                <a:gd name="connsiteY12" fmla="*/ 16956 h 23514"/>
                <a:gd name="connsiteX13" fmla="*/ 6876 w 34739"/>
                <a:gd name="connsiteY13" fmla="*/ 19908 h 23514"/>
                <a:gd name="connsiteX14" fmla="*/ 28476 w 34739"/>
                <a:gd name="connsiteY14" fmla="*/ 19908 h 23514"/>
                <a:gd name="connsiteX15" fmla="*/ 31464 w 34739"/>
                <a:gd name="connsiteY15" fmla="*/ 16956 h 23514"/>
                <a:gd name="connsiteX16" fmla="*/ 31464 w 34739"/>
                <a:gd name="connsiteY16" fmla="*/ 6552 h 23514"/>
                <a:gd name="connsiteX17" fmla="*/ 28476 w 34739"/>
                <a:gd name="connsiteY17" fmla="*/ 3564 h 23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739" h="23514">
                  <a:moveTo>
                    <a:pt x="28476" y="23508"/>
                  </a:moveTo>
                  <a:lnTo>
                    <a:pt x="6876" y="23508"/>
                  </a:lnTo>
                  <a:cubicBezTo>
                    <a:pt x="3240" y="23667"/>
                    <a:pt x="166" y="20849"/>
                    <a:pt x="7" y="17214"/>
                  </a:cubicBezTo>
                  <a:cubicBezTo>
                    <a:pt x="4" y="17128"/>
                    <a:pt x="0" y="17042"/>
                    <a:pt x="0" y="16956"/>
                  </a:cubicBezTo>
                  <a:lnTo>
                    <a:pt x="0" y="6552"/>
                  </a:lnTo>
                  <a:cubicBezTo>
                    <a:pt x="22" y="2928"/>
                    <a:pt x="2963" y="0"/>
                    <a:pt x="6588" y="0"/>
                  </a:cubicBezTo>
                  <a:lnTo>
                    <a:pt x="28188" y="0"/>
                  </a:lnTo>
                  <a:cubicBezTo>
                    <a:pt x="31799" y="20"/>
                    <a:pt x="34722" y="2942"/>
                    <a:pt x="34740" y="6552"/>
                  </a:cubicBezTo>
                  <a:lnTo>
                    <a:pt x="34740" y="16956"/>
                  </a:lnTo>
                  <a:cubicBezTo>
                    <a:pt x="34726" y="20458"/>
                    <a:pt x="31975" y="23336"/>
                    <a:pt x="28476" y="23508"/>
                  </a:cubicBezTo>
                  <a:close/>
                  <a:moveTo>
                    <a:pt x="6876" y="3564"/>
                  </a:moveTo>
                  <a:cubicBezTo>
                    <a:pt x="5227" y="3564"/>
                    <a:pt x="3888" y="4902"/>
                    <a:pt x="3888" y="6552"/>
                  </a:cubicBezTo>
                  <a:lnTo>
                    <a:pt x="3888" y="16956"/>
                  </a:lnTo>
                  <a:cubicBezTo>
                    <a:pt x="3906" y="18592"/>
                    <a:pt x="5238" y="19908"/>
                    <a:pt x="6876" y="19908"/>
                  </a:cubicBezTo>
                  <a:lnTo>
                    <a:pt x="28476" y="19908"/>
                  </a:lnTo>
                  <a:cubicBezTo>
                    <a:pt x="30114" y="19908"/>
                    <a:pt x="31446" y="18592"/>
                    <a:pt x="31464" y="16956"/>
                  </a:cubicBezTo>
                  <a:lnTo>
                    <a:pt x="31464" y="6552"/>
                  </a:lnTo>
                  <a:cubicBezTo>
                    <a:pt x="31464" y="4902"/>
                    <a:pt x="30125" y="3564"/>
                    <a:pt x="28476" y="356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63" name="任意多边形: 形状 462">
              <a:extLst>
                <a:ext uri="{FF2B5EF4-FFF2-40B4-BE49-F238E27FC236}">
                  <a16:creationId xmlns:a16="http://schemas.microsoft.com/office/drawing/2014/main" id="{11840D89-D12A-44BE-BF4A-59BC9A320422}"/>
                </a:ext>
              </a:extLst>
            </p:cNvPr>
            <p:cNvSpPr/>
            <p:nvPr/>
          </p:nvSpPr>
          <p:spPr>
            <a:xfrm>
              <a:off x="1551900" y="3701903"/>
              <a:ext cx="34703" cy="23507"/>
            </a:xfrm>
            <a:custGeom>
              <a:avLst/>
              <a:gdLst>
                <a:gd name="connsiteX0" fmla="*/ 28152 w 34703"/>
                <a:gd name="connsiteY0" fmla="*/ 23508 h 23507"/>
                <a:gd name="connsiteX1" fmla="*/ 6552 w 34703"/>
                <a:gd name="connsiteY1" fmla="*/ 23508 h 23507"/>
                <a:gd name="connsiteX2" fmla="*/ 0 w 34703"/>
                <a:gd name="connsiteY2" fmla="*/ 16956 h 23507"/>
                <a:gd name="connsiteX3" fmla="*/ 0 w 34703"/>
                <a:gd name="connsiteY3" fmla="*/ 6552 h 23507"/>
                <a:gd name="connsiteX4" fmla="*/ 6552 w 34703"/>
                <a:gd name="connsiteY4" fmla="*/ 0 h 23507"/>
                <a:gd name="connsiteX5" fmla="*/ 28152 w 34703"/>
                <a:gd name="connsiteY5" fmla="*/ 0 h 23507"/>
                <a:gd name="connsiteX6" fmla="*/ 34704 w 34703"/>
                <a:gd name="connsiteY6" fmla="*/ 6552 h 23507"/>
                <a:gd name="connsiteX7" fmla="*/ 34704 w 34703"/>
                <a:gd name="connsiteY7" fmla="*/ 16956 h 23507"/>
                <a:gd name="connsiteX8" fmla="*/ 28152 w 34703"/>
                <a:gd name="connsiteY8" fmla="*/ 23508 h 23507"/>
                <a:gd name="connsiteX9" fmla="*/ 6552 w 34703"/>
                <a:gd name="connsiteY9" fmla="*/ 3564 h 23507"/>
                <a:gd name="connsiteX10" fmla="*/ 3564 w 34703"/>
                <a:gd name="connsiteY10" fmla="*/ 6552 h 23507"/>
                <a:gd name="connsiteX11" fmla="*/ 3564 w 34703"/>
                <a:gd name="connsiteY11" fmla="*/ 16956 h 23507"/>
                <a:gd name="connsiteX12" fmla="*/ 6552 w 34703"/>
                <a:gd name="connsiteY12" fmla="*/ 19908 h 23507"/>
                <a:gd name="connsiteX13" fmla="*/ 28152 w 34703"/>
                <a:gd name="connsiteY13" fmla="*/ 19908 h 23507"/>
                <a:gd name="connsiteX14" fmla="*/ 31140 w 34703"/>
                <a:gd name="connsiteY14" fmla="*/ 16956 h 23507"/>
                <a:gd name="connsiteX15" fmla="*/ 31140 w 34703"/>
                <a:gd name="connsiteY15" fmla="*/ 6552 h 23507"/>
                <a:gd name="connsiteX16" fmla="*/ 28152 w 34703"/>
                <a:gd name="connsiteY16" fmla="*/ 3564 h 2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703" h="23507">
                  <a:moveTo>
                    <a:pt x="28152" y="23508"/>
                  </a:moveTo>
                  <a:lnTo>
                    <a:pt x="6552" y="23508"/>
                  </a:lnTo>
                  <a:cubicBezTo>
                    <a:pt x="2934" y="23508"/>
                    <a:pt x="0" y="20575"/>
                    <a:pt x="0" y="16956"/>
                  </a:cubicBezTo>
                  <a:lnTo>
                    <a:pt x="0" y="6552"/>
                  </a:lnTo>
                  <a:cubicBezTo>
                    <a:pt x="0" y="2933"/>
                    <a:pt x="2934" y="0"/>
                    <a:pt x="6552" y="0"/>
                  </a:cubicBezTo>
                  <a:lnTo>
                    <a:pt x="28152" y="0"/>
                  </a:lnTo>
                  <a:cubicBezTo>
                    <a:pt x="31770" y="0"/>
                    <a:pt x="34704" y="2933"/>
                    <a:pt x="34704" y="6552"/>
                  </a:cubicBezTo>
                  <a:lnTo>
                    <a:pt x="34704" y="16956"/>
                  </a:lnTo>
                  <a:cubicBezTo>
                    <a:pt x="34704" y="20575"/>
                    <a:pt x="31770" y="23508"/>
                    <a:pt x="28152" y="23508"/>
                  </a:cubicBezTo>
                  <a:close/>
                  <a:moveTo>
                    <a:pt x="6552" y="3564"/>
                  </a:moveTo>
                  <a:cubicBezTo>
                    <a:pt x="4903" y="3564"/>
                    <a:pt x="3564" y="4902"/>
                    <a:pt x="3564" y="6552"/>
                  </a:cubicBezTo>
                  <a:lnTo>
                    <a:pt x="3564" y="16956"/>
                  </a:lnTo>
                  <a:cubicBezTo>
                    <a:pt x="3582" y="18592"/>
                    <a:pt x="4914" y="19908"/>
                    <a:pt x="6552" y="19908"/>
                  </a:cubicBezTo>
                  <a:lnTo>
                    <a:pt x="28152" y="19908"/>
                  </a:lnTo>
                  <a:cubicBezTo>
                    <a:pt x="29790" y="19908"/>
                    <a:pt x="31122" y="18592"/>
                    <a:pt x="31140" y="16956"/>
                  </a:cubicBezTo>
                  <a:lnTo>
                    <a:pt x="31140" y="6552"/>
                  </a:lnTo>
                  <a:cubicBezTo>
                    <a:pt x="31140" y="4902"/>
                    <a:pt x="29801" y="3564"/>
                    <a:pt x="28152" y="356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64" name="任意多边形: 形状 463">
              <a:extLst>
                <a:ext uri="{FF2B5EF4-FFF2-40B4-BE49-F238E27FC236}">
                  <a16:creationId xmlns:a16="http://schemas.microsoft.com/office/drawing/2014/main" id="{8D38C801-BAA0-4FEF-9B6F-29BB85746EA6}"/>
                </a:ext>
              </a:extLst>
            </p:cNvPr>
            <p:cNvSpPr/>
            <p:nvPr/>
          </p:nvSpPr>
          <p:spPr>
            <a:xfrm>
              <a:off x="1548300" y="3711192"/>
              <a:ext cx="10414" cy="21109"/>
            </a:xfrm>
            <a:custGeom>
              <a:avLst/>
              <a:gdLst>
                <a:gd name="connsiteX0" fmla="*/ 396 w 10414"/>
                <a:gd name="connsiteY0" fmla="*/ 0 h 21109"/>
                <a:gd name="connsiteX1" fmla="*/ 10080 w 10414"/>
                <a:gd name="connsiteY1" fmla="*/ 19188 h 21109"/>
                <a:gd name="connsiteX2" fmla="*/ 0 w 10414"/>
                <a:gd name="connsiteY2" fmla="*/ 20736 h 21109"/>
              </a:gdLst>
              <a:ahLst/>
              <a:cxnLst>
                <a:cxn ang="0">
                  <a:pos x="connsiteX0" y="connsiteY0"/>
                </a:cxn>
                <a:cxn ang="0">
                  <a:pos x="connsiteX1" y="connsiteY1"/>
                </a:cxn>
                <a:cxn ang="0">
                  <a:pos x="connsiteX2" y="connsiteY2"/>
                </a:cxn>
              </a:cxnLst>
              <a:rect l="l" t="t" r="r" b="b"/>
              <a:pathLst>
                <a:path w="10414" h="21109">
                  <a:moveTo>
                    <a:pt x="396" y="0"/>
                  </a:moveTo>
                  <a:cubicBezTo>
                    <a:pt x="396" y="0"/>
                    <a:pt x="12564" y="16128"/>
                    <a:pt x="10080" y="19188"/>
                  </a:cubicBezTo>
                  <a:cubicBezTo>
                    <a:pt x="7596" y="22248"/>
                    <a:pt x="0" y="20736"/>
                    <a:pt x="0" y="20736"/>
                  </a:cubicBez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65" name="任意多边形: 形状 464">
              <a:extLst>
                <a:ext uri="{FF2B5EF4-FFF2-40B4-BE49-F238E27FC236}">
                  <a16:creationId xmlns:a16="http://schemas.microsoft.com/office/drawing/2014/main" id="{6402586B-E2C2-46B9-A9A6-60C5412A52EF}"/>
                </a:ext>
              </a:extLst>
            </p:cNvPr>
            <p:cNvSpPr/>
            <p:nvPr/>
          </p:nvSpPr>
          <p:spPr>
            <a:xfrm>
              <a:off x="1546491" y="3709391"/>
              <a:ext cx="13932" cy="24772"/>
            </a:xfrm>
            <a:custGeom>
              <a:avLst/>
              <a:gdLst>
                <a:gd name="connsiteX0" fmla="*/ 5769 w 13932"/>
                <a:gd name="connsiteY0" fmla="*/ 24732 h 24772"/>
                <a:gd name="connsiteX1" fmla="*/ 1449 w 13932"/>
                <a:gd name="connsiteY1" fmla="*/ 24300 h 24772"/>
                <a:gd name="connsiteX2" fmla="*/ 23 w 13932"/>
                <a:gd name="connsiteY2" fmla="*/ 22314 h 24772"/>
                <a:gd name="connsiteX3" fmla="*/ 45 w 13932"/>
                <a:gd name="connsiteY3" fmla="*/ 22212 h 24772"/>
                <a:gd name="connsiteX4" fmla="*/ 2133 w 13932"/>
                <a:gd name="connsiteY4" fmla="*/ 20772 h 24772"/>
                <a:gd name="connsiteX5" fmla="*/ 10485 w 13932"/>
                <a:gd name="connsiteY5" fmla="*/ 19872 h 24772"/>
                <a:gd name="connsiteX6" fmla="*/ 765 w 13932"/>
                <a:gd name="connsiteY6" fmla="*/ 2880 h 24772"/>
                <a:gd name="connsiteX7" fmla="*/ 1125 w 13932"/>
                <a:gd name="connsiteY7" fmla="*/ 360 h 24772"/>
                <a:gd name="connsiteX8" fmla="*/ 3645 w 13932"/>
                <a:gd name="connsiteY8" fmla="*/ 720 h 24772"/>
                <a:gd name="connsiteX9" fmla="*/ 13257 w 13932"/>
                <a:gd name="connsiteY9" fmla="*/ 22140 h 24772"/>
                <a:gd name="connsiteX10" fmla="*/ 5769 w 13932"/>
                <a:gd name="connsiteY10" fmla="*/ 24732 h 2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32" h="24772">
                  <a:moveTo>
                    <a:pt x="5769" y="24732"/>
                  </a:moveTo>
                  <a:cubicBezTo>
                    <a:pt x="4318" y="24741"/>
                    <a:pt x="2871" y="24596"/>
                    <a:pt x="1449" y="24300"/>
                  </a:cubicBezTo>
                  <a:cubicBezTo>
                    <a:pt x="506" y="24145"/>
                    <a:pt x="-132" y="23256"/>
                    <a:pt x="23" y="22314"/>
                  </a:cubicBezTo>
                  <a:cubicBezTo>
                    <a:pt x="30" y="22280"/>
                    <a:pt x="38" y="22246"/>
                    <a:pt x="45" y="22212"/>
                  </a:cubicBezTo>
                  <a:cubicBezTo>
                    <a:pt x="228" y="21240"/>
                    <a:pt x="1161" y="20597"/>
                    <a:pt x="2133" y="20772"/>
                  </a:cubicBezTo>
                  <a:cubicBezTo>
                    <a:pt x="4257" y="21204"/>
                    <a:pt x="9117" y="21528"/>
                    <a:pt x="10485" y="19872"/>
                  </a:cubicBezTo>
                  <a:cubicBezTo>
                    <a:pt x="10881" y="18324"/>
                    <a:pt x="6381" y="10296"/>
                    <a:pt x="765" y="2880"/>
                  </a:cubicBezTo>
                  <a:cubicBezTo>
                    <a:pt x="167" y="2085"/>
                    <a:pt x="329" y="957"/>
                    <a:pt x="1125" y="360"/>
                  </a:cubicBezTo>
                  <a:cubicBezTo>
                    <a:pt x="1920" y="-236"/>
                    <a:pt x="3047" y="-75"/>
                    <a:pt x="3645" y="720"/>
                  </a:cubicBezTo>
                  <a:cubicBezTo>
                    <a:pt x="9585" y="8604"/>
                    <a:pt x="16065" y="18720"/>
                    <a:pt x="13257" y="22140"/>
                  </a:cubicBezTo>
                  <a:cubicBezTo>
                    <a:pt x="11248" y="24041"/>
                    <a:pt x="8523" y="24985"/>
                    <a:pt x="5769" y="24732"/>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66" name="任意多边形: 形状 465">
              <a:extLst>
                <a:ext uri="{FF2B5EF4-FFF2-40B4-BE49-F238E27FC236}">
                  <a16:creationId xmlns:a16="http://schemas.microsoft.com/office/drawing/2014/main" id="{D951523D-C55A-441E-AA08-9EB08A9E05C2}"/>
                </a:ext>
              </a:extLst>
            </p:cNvPr>
            <p:cNvSpPr/>
            <p:nvPr/>
          </p:nvSpPr>
          <p:spPr>
            <a:xfrm>
              <a:off x="1530660" y="4079796"/>
              <a:ext cx="3923" cy="294300"/>
            </a:xfrm>
            <a:custGeom>
              <a:avLst/>
              <a:gdLst>
                <a:gd name="connsiteX0" fmla="*/ 2124 w 3923"/>
                <a:gd name="connsiteY0" fmla="*/ 294300 h 294300"/>
                <a:gd name="connsiteX1" fmla="*/ 324 w 3923"/>
                <a:gd name="connsiteY1" fmla="*/ 292500 h 294300"/>
                <a:gd name="connsiteX2" fmla="*/ 0 w 3923"/>
                <a:gd name="connsiteY2" fmla="*/ 1800 h 294300"/>
                <a:gd name="connsiteX3" fmla="*/ 1800 w 3923"/>
                <a:gd name="connsiteY3" fmla="*/ 0 h 294300"/>
                <a:gd name="connsiteX4" fmla="*/ 1800 w 3923"/>
                <a:gd name="connsiteY4" fmla="*/ 0 h 294300"/>
                <a:gd name="connsiteX5" fmla="*/ 3600 w 3923"/>
                <a:gd name="connsiteY5" fmla="*/ 1800 h 294300"/>
                <a:gd name="connsiteX6" fmla="*/ 3924 w 3923"/>
                <a:gd name="connsiteY6" fmla="*/ 292500 h 294300"/>
                <a:gd name="connsiteX7" fmla="*/ 2124 w 3923"/>
                <a:gd name="connsiteY7" fmla="*/ 294300 h 29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3" h="294300">
                  <a:moveTo>
                    <a:pt x="2124" y="294300"/>
                  </a:moveTo>
                  <a:cubicBezTo>
                    <a:pt x="1138" y="294282"/>
                    <a:pt x="342" y="293486"/>
                    <a:pt x="324" y="292500"/>
                  </a:cubicBezTo>
                  <a:lnTo>
                    <a:pt x="0" y="1800"/>
                  </a:lnTo>
                  <a:cubicBezTo>
                    <a:pt x="0" y="806"/>
                    <a:pt x="806" y="0"/>
                    <a:pt x="1800" y="0"/>
                  </a:cubicBezTo>
                  <a:lnTo>
                    <a:pt x="1800" y="0"/>
                  </a:lnTo>
                  <a:cubicBezTo>
                    <a:pt x="2794" y="0"/>
                    <a:pt x="3600" y="806"/>
                    <a:pt x="3600" y="1800"/>
                  </a:cubicBezTo>
                  <a:lnTo>
                    <a:pt x="3924" y="292500"/>
                  </a:lnTo>
                  <a:cubicBezTo>
                    <a:pt x="3906" y="293486"/>
                    <a:pt x="3110" y="294282"/>
                    <a:pt x="2124" y="29430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67" name="任意多边形: 形状 466">
              <a:extLst>
                <a:ext uri="{FF2B5EF4-FFF2-40B4-BE49-F238E27FC236}">
                  <a16:creationId xmlns:a16="http://schemas.microsoft.com/office/drawing/2014/main" id="{E08215B5-3C21-4085-8907-58AD3126200F}"/>
                </a:ext>
              </a:extLst>
            </p:cNvPr>
            <p:cNvSpPr/>
            <p:nvPr/>
          </p:nvSpPr>
          <p:spPr>
            <a:xfrm rot="-106200">
              <a:off x="1430291" y="3985719"/>
              <a:ext cx="176832" cy="27216"/>
            </a:xfrm>
            <a:custGeom>
              <a:avLst/>
              <a:gdLst>
                <a:gd name="connsiteX0" fmla="*/ 0 w 176832"/>
                <a:gd name="connsiteY0" fmla="*/ 0 h 27216"/>
                <a:gd name="connsiteX1" fmla="*/ 176832 w 176832"/>
                <a:gd name="connsiteY1" fmla="*/ 0 h 27216"/>
                <a:gd name="connsiteX2" fmla="*/ 176832 w 176832"/>
                <a:gd name="connsiteY2" fmla="*/ 27216 h 27216"/>
                <a:gd name="connsiteX3" fmla="*/ 0 w 176832"/>
                <a:gd name="connsiteY3" fmla="*/ 27216 h 27216"/>
              </a:gdLst>
              <a:ahLst/>
              <a:cxnLst>
                <a:cxn ang="0">
                  <a:pos x="connsiteX0" y="connsiteY0"/>
                </a:cxn>
                <a:cxn ang="0">
                  <a:pos x="connsiteX1" y="connsiteY1"/>
                </a:cxn>
                <a:cxn ang="0">
                  <a:pos x="connsiteX2" y="connsiteY2"/>
                </a:cxn>
                <a:cxn ang="0">
                  <a:pos x="connsiteX3" y="connsiteY3"/>
                </a:cxn>
              </a:cxnLst>
              <a:rect l="l" t="t" r="r" b="b"/>
              <a:pathLst>
                <a:path w="176832" h="27216">
                  <a:moveTo>
                    <a:pt x="0" y="0"/>
                  </a:moveTo>
                  <a:lnTo>
                    <a:pt x="176832" y="0"/>
                  </a:lnTo>
                  <a:lnTo>
                    <a:pt x="176832" y="27216"/>
                  </a:lnTo>
                  <a:lnTo>
                    <a:pt x="0" y="27216"/>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68" name="任意多边形: 形状 467">
              <a:extLst>
                <a:ext uri="{FF2B5EF4-FFF2-40B4-BE49-F238E27FC236}">
                  <a16:creationId xmlns:a16="http://schemas.microsoft.com/office/drawing/2014/main" id="{F7B2678C-DB1C-4A1B-BBFD-44AAEF7BECB1}"/>
                </a:ext>
              </a:extLst>
            </p:cNvPr>
            <p:cNvSpPr/>
            <p:nvPr/>
          </p:nvSpPr>
          <p:spPr>
            <a:xfrm>
              <a:off x="1428022" y="3981156"/>
              <a:ext cx="181298" cy="36359"/>
            </a:xfrm>
            <a:custGeom>
              <a:avLst/>
              <a:gdLst>
                <a:gd name="connsiteX0" fmla="*/ 2701 w 181298"/>
                <a:gd name="connsiteY0" fmla="*/ 36360 h 36359"/>
                <a:gd name="connsiteX1" fmla="*/ 1405 w 181298"/>
                <a:gd name="connsiteY1" fmla="*/ 35856 h 36359"/>
                <a:gd name="connsiteX2" fmla="*/ 829 w 181298"/>
                <a:gd name="connsiteY2" fmla="*/ 34560 h 36359"/>
                <a:gd name="connsiteX3" fmla="*/ 1 w 181298"/>
                <a:gd name="connsiteY3" fmla="*/ 7380 h 36359"/>
                <a:gd name="connsiteX4" fmla="*/ 1765 w 181298"/>
                <a:gd name="connsiteY4" fmla="*/ 5472 h 36359"/>
                <a:gd name="connsiteX5" fmla="*/ 1801 w 181298"/>
                <a:gd name="connsiteY5" fmla="*/ 5472 h 36359"/>
                <a:gd name="connsiteX6" fmla="*/ 178561 w 181298"/>
                <a:gd name="connsiteY6" fmla="*/ 0 h 36359"/>
                <a:gd name="connsiteX7" fmla="*/ 179893 w 181298"/>
                <a:gd name="connsiteY7" fmla="*/ 504 h 36359"/>
                <a:gd name="connsiteX8" fmla="*/ 180469 w 181298"/>
                <a:gd name="connsiteY8" fmla="*/ 1800 h 36359"/>
                <a:gd name="connsiteX9" fmla="*/ 181297 w 181298"/>
                <a:gd name="connsiteY9" fmla="*/ 29016 h 36359"/>
                <a:gd name="connsiteX10" fmla="*/ 179533 w 181298"/>
                <a:gd name="connsiteY10" fmla="*/ 30924 h 36359"/>
                <a:gd name="connsiteX11" fmla="*/ 179497 w 181298"/>
                <a:gd name="connsiteY11" fmla="*/ 30924 h 36359"/>
                <a:gd name="connsiteX12" fmla="*/ 2737 w 181298"/>
                <a:gd name="connsiteY12" fmla="*/ 36360 h 36359"/>
                <a:gd name="connsiteX13" fmla="*/ 3781 w 181298"/>
                <a:gd name="connsiteY13" fmla="*/ 9108 h 36359"/>
                <a:gd name="connsiteX14" fmla="*/ 4501 w 181298"/>
                <a:gd name="connsiteY14" fmla="*/ 32616 h 36359"/>
                <a:gd name="connsiteX15" fmla="*/ 177553 w 181298"/>
                <a:gd name="connsiteY15" fmla="*/ 27252 h 36359"/>
                <a:gd name="connsiteX16" fmla="*/ 176833 w 181298"/>
                <a:gd name="connsiteY16" fmla="*/ 3780 h 36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1298" h="36359">
                  <a:moveTo>
                    <a:pt x="2701" y="36360"/>
                  </a:moveTo>
                  <a:cubicBezTo>
                    <a:pt x="2223" y="36356"/>
                    <a:pt x="1762" y="36176"/>
                    <a:pt x="1405" y="35856"/>
                  </a:cubicBezTo>
                  <a:cubicBezTo>
                    <a:pt x="1053" y="35518"/>
                    <a:pt x="844" y="35050"/>
                    <a:pt x="829" y="34560"/>
                  </a:cubicBezTo>
                  <a:lnTo>
                    <a:pt x="1" y="7380"/>
                  </a:lnTo>
                  <a:cubicBezTo>
                    <a:pt x="-38" y="6368"/>
                    <a:pt x="750" y="5512"/>
                    <a:pt x="1765" y="5472"/>
                  </a:cubicBezTo>
                  <a:cubicBezTo>
                    <a:pt x="1776" y="5472"/>
                    <a:pt x="1791" y="5472"/>
                    <a:pt x="1801" y="5472"/>
                  </a:cubicBezTo>
                  <a:lnTo>
                    <a:pt x="178561" y="0"/>
                  </a:lnTo>
                  <a:cubicBezTo>
                    <a:pt x="179051" y="14"/>
                    <a:pt x="179519" y="191"/>
                    <a:pt x="179893" y="504"/>
                  </a:cubicBezTo>
                  <a:cubicBezTo>
                    <a:pt x="180246" y="842"/>
                    <a:pt x="180455" y="1310"/>
                    <a:pt x="180469" y="1800"/>
                  </a:cubicBezTo>
                  <a:lnTo>
                    <a:pt x="181297" y="29016"/>
                  </a:lnTo>
                  <a:cubicBezTo>
                    <a:pt x="181337" y="30028"/>
                    <a:pt x="180549" y="30884"/>
                    <a:pt x="179533" y="30924"/>
                  </a:cubicBezTo>
                  <a:cubicBezTo>
                    <a:pt x="179523" y="30924"/>
                    <a:pt x="179508" y="30924"/>
                    <a:pt x="179497" y="30924"/>
                  </a:cubicBezTo>
                  <a:lnTo>
                    <a:pt x="2737" y="36360"/>
                  </a:lnTo>
                  <a:close/>
                  <a:moveTo>
                    <a:pt x="3781" y="9108"/>
                  </a:moveTo>
                  <a:lnTo>
                    <a:pt x="4501" y="32616"/>
                  </a:lnTo>
                  <a:lnTo>
                    <a:pt x="177553" y="27252"/>
                  </a:lnTo>
                  <a:lnTo>
                    <a:pt x="176833" y="378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69" name="任意多边形: 形状 468">
              <a:extLst>
                <a:ext uri="{FF2B5EF4-FFF2-40B4-BE49-F238E27FC236}">
                  <a16:creationId xmlns:a16="http://schemas.microsoft.com/office/drawing/2014/main" id="{5FDDE715-FDBD-4C54-9701-D6A1EBA9C759}"/>
                </a:ext>
              </a:extLst>
            </p:cNvPr>
            <p:cNvSpPr/>
            <p:nvPr/>
          </p:nvSpPr>
          <p:spPr>
            <a:xfrm rot="-103800">
              <a:off x="1512234" y="3985400"/>
              <a:ext cx="41219" cy="27215"/>
            </a:xfrm>
            <a:custGeom>
              <a:avLst/>
              <a:gdLst>
                <a:gd name="connsiteX0" fmla="*/ 0 w 41219"/>
                <a:gd name="connsiteY0" fmla="*/ 0 h 27215"/>
                <a:gd name="connsiteX1" fmla="*/ 41220 w 41219"/>
                <a:gd name="connsiteY1" fmla="*/ 0 h 27215"/>
                <a:gd name="connsiteX2" fmla="*/ 41220 w 41219"/>
                <a:gd name="connsiteY2" fmla="*/ 27216 h 27215"/>
                <a:gd name="connsiteX3" fmla="*/ 0 w 41219"/>
                <a:gd name="connsiteY3" fmla="*/ 27216 h 27215"/>
              </a:gdLst>
              <a:ahLst/>
              <a:cxnLst>
                <a:cxn ang="0">
                  <a:pos x="connsiteX0" y="connsiteY0"/>
                </a:cxn>
                <a:cxn ang="0">
                  <a:pos x="connsiteX1" y="connsiteY1"/>
                </a:cxn>
                <a:cxn ang="0">
                  <a:pos x="connsiteX2" y="connsiteY2"/>
                </a:cxn>
                <a:cxn ang="0">
                  <a:pos x="connsiteX3" y="connsiteY3"/>
                </a:cxn>
              </a:cxnLst>
              <a:rect l="l" t="t" r="r" b="b"/>
              <a:pathLst>
                <a:path w="41219" h="27215">
                  <a:moveTo>
                    <a:pt x="0" y="0"/>
                  </a:moveTo>
                  <a:lnTo>
                    <a:pt x="41220" y="0"/>
                  </a:lnTo>
                  <a:lnTo>
                    <a:pt x="41220" y="27216"/>
                  </a:lnTo>
                  <a:lnTo>
                    <a:pt x="0" y="27216"/>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70" name="任意多边形: 形状 469">
              <a:extLst>
                <a:ext uri="{FF2B5EF4-FFF2-40B4-BE49-F238E27FC236}">
                  <a16:creationId xmlns:a16="http://schemas.microsoft.com/office/drawing/2014/main" id="{D6F3BED7-8AF4-43C0-B9D5-B0160D33DFB7}"/>
                </a:ext>
              </a:extLst>
            </p:cNvPr>
            <p:cNvSpPr/>
            <p:nvPr/>
          </p:nvSpPr>
          <p:spPr>
            <a:xfrm>
              <a:off x="1510030" y="3982883"/>
              <a:ext cx="45721" cy="32148"/>
            </a:xfrm>
            <a:custGeom>
              <a:avLst/>
              <a:gdLst>
                <a:gd name="connsiteX0" fmla="*/ 2665 w 45721"/>
                <a:gd name="connsiteY0" fmla="*/ 32148 h 32148"/>
                <a:gd name="connsiteX1" fmla="*/ 1405 w 45721"/>
                <a:gd name="connsiteY1" fmla="*/ 31644 h 32148"/>
                <a:gd name="connsiteX2" fmla="*/ 793 w 45721"/>
                <a:gd name="connsiteY2" fmla="*/ 30348 h 32148"/>
                <a:gd name="connsiteX3" fmla="*/ 1 w 45721"/>
                <a:gd name="connsiteY3" fmla="*/ 3168 h 32148"/>
                <a:gd name="connsiteX4" fmla="*/ 1765 w 45721"/>
                <a:gd name="connsiteY4" fmla="*/ 1260 h 32148"/>
                <a:gd name="connsiteX5" fmla="*/ 1801 w 45721"/>
                <a:gd name="connsiteY5" fmla="*/ 1260 h 32148"/>
                <a:gd name="connsiteX6" fmla="*/ 42985 w 45721"/>
                <a:gd name="connsiteY6" fmla="*/ 0 h 32148"/>
                <a:gd name="connsiteX7" fmla="*/ 44893 w 45721"/>
                <a:gd name="connsiteY7" fmla="*/ 1800 h 32148"/>
                <a:gd name="connsiteX8" fmla="*/ 45721 w 45721"/>
                <a:gd name="connsiteY8" fmla="*/ 29016 h 32148"/>
                <a:gd name="connsiteX9" fmla="*/ 45217 w 45721"/>
                <a:gd name="connsiteY9" fmla="*/ 30348 h 32148"/>
                <a:gd name="connsiteX10" fmla="*/ 43921 w 45721"/>
                <a:gd name="connsiteY10" fmla="*/ 30924 h 32148"/>
                <a:gd name="connsiteX11" fmla="*/ 2737 w 45721"/>
                <a:gd name="connsiteY11" fmla="*/ 32148 h 32148"/>
                <a:gd name="connsiteX12" fmla="*/ 3745 w 45721"/>
                <a:gd name="connsiteY12" fmla="*/ 4896 h 32148"/>
                <a:gd name="connsiteX13" fmla="*/ 4465 w 45721"/>
                <a:gd name="connsiteY13" fmla="*/ 28404 h 32148"/>
                <a:gd name="connsiteX14" fmla="*/ 41941 w 45721"/>
                <a:gd name="connsiteY14" fmla="*/ 27252 h 32148"/>
                <a:gd name="connsiteX15" fmla="*/ 41221 w 45721"/>
                <a:gd name="connsiteY15" fmla="*/ 3780 h 32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721" h="32148">
                  <a:moveTo>
                    <a:pt x="2665" y="32148"/>
                  </a:moveTo>
                  <a:cubicBezTo>
                    <a:pt x="2197" y="32152"/>
                    <a:pt x="1744" y="31972"/>
                    <a:pt x="1405" y="31644"/>
                  </a:cubicBezTo>
                  <a:cubicBezTo>
                    <a:pt x="1042" y="31310"/>
                    <a:pt x="822" y="30845"/>
                    <a:pt x="793" y="30348"/>
                  </a:cubicBezTo>
                  <a:lnTo>
                    <a:pt x="1" y="3168"/>
                  </a:lnTo>
                  <a:cubicBezTo>
                    <a:pt x="-38" y="2157"/>
                    <a:pt x="750" y="1300"/>
                    <a:pt x="1765" y="1260"/>
                  </a:cubicBezTo>
                  <a:cubicBezTo>
                    <a:pt x="1776" y="1260"/>
                    <a:pt x="1791" y="1260"/>
                    <a:pt x="1801" y="1260"/>
                  </a:cubicBezTo>
                  <a:lnTo>
                    <a:pt x="42985" y="0"/>
                  </a:lnTo>
                  <a:cubicBezTo>
                    <a:pt x="44004" y="-21"/>
                    <a:pt x="44854" y="782"/>
                    <a:pt x="44893" y="1800"/>
                  </a:cubicBezTo>
                  <a:lnTo>
                    <a:pt x="45721" y="29016"/>
                  </a:lnTo>
                  <a:cubicBezTo>
                    <a:pt x="45718" y="29506"/>
                    <a:pt x="45538" y="29978"/>
                    <a:pt x="45217" y="30348"/>
                  </a:cubicBezTo>
                  <a:cubicBezTo>
                    <a:pt x="44861" y="30676"/>
                    <a:pt x="44404" y="30878"/>
                    <a:pt x="43921" y="30924"/>
                  </a:cubicBezTo>
                  <a:lnTo>
                    <a:pt x="2737" y="32148"/>
                  </a:lnTo>
                  <a:close/>
                  <a:moveTo>
                    <a:pt x="3745" y="4896"/>
                  </a:moveTo>
                  <a:lnTo>
                    <a:pt x="4465" y="28404"/>
                  </a:lnTo>
                  <a:lnTo>
                    <a:pt x="41941" y="27252"/>
                  </a:lnTo>
                  <a:lnTo>
                    <a:pt x="41221" y="378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71" name="任意多边形: 形状 470">
              <a:extLst>
                <a:ext uri="{FF2B5EF4-FFF2-40B4-BE49-F238E27FC236}">
                  <a16:creationId xmlns:a16="http://schemas.microsoft.com/office/drawing/2014/main" id="{DA27D053-1A93-4AE9-BC1F-7DE37162B710}"/>
                </a:ext>
              </a:extLst>
            </p:cNvPr>
            <p:cNvSpPr/>
            <p:nvPr/>
          </p:nvSpPr>
          <p:spPr>
            <a:xfrm rot="-103800">
              <a:off x="1521484" y="3991495"/>
              <a:ext cx="24371" cy="14975"/>
            </a:xfrm>
            <a:custGeom>
              <a:avLst/>
              <a:gdLst>
                <a:gd name="connsiteX0" fmla="*/ 0 w 24371"/>
                <a:gd name="connsiteY0" fmla="*/ 0 h 14975"/>
                <a:gd name="connsiteX1" fmla="*/ 24372 w 24371"/>
                <a:gd name="connsiteY1" fmla="*/ 0 h 14975"/>
                <a:gd name="connsiteX2" fmla="*/ 24372 w 24371"/>
                <a:gd name="connsiteY2" fmla="*/ 14976 h 14975"/>
                <a:gd name="connsiteX3" fmla="*/ 0 w 24371"/>
                <a:gd name="connsiteY3" fmla="*/ 14976 h 14975"/>
              </a:gdLst>
              <a:ahLst/>
              <a:cxnLst>
                <a:cxn ang="0">
                  <a:pos x="connsiteX0" y="connsiteY0"/>
                </a:cxn>
                <a:cxn ang="0">
                  <a:pos x="connsiteX1" y="connsiteY1"/>
                </a:cxn>
                <a:cxn ang="0">
                  <a:pos x="connsiteX2" y="connsiteY2"/>
                </a:cxn>
                <a:cxn ang="0">
                  <a:pos x="connsiteX3" y="connsiteY3"/>
                </a:cxn>
              </a:cxnLst>
              <a:rect l="l" t="t" r="r" b="b"/>
              <a:pathLst>
                <a:path w="24371" h="14975">
                  <a:moveTo>
                    <a:pt x="0" y="0"/>
                  </a:moveTo>
                  <a:lnTo>
                    <a:pt x="24372" y="0"/>
                  </a:lnTo>
                  <a:lnTo>
                    <a:pt x="24372" y="14976"/>
                  </a:lnTo>
                  <a:lnTo>
                    <a:pt x="0" y="14976"/>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72" name="任意多边形: 形状 471">
              <a:extLst>
                <a:ext uri="{FF2B5EF4-FFF2-40B4-BE49-F238E27FC236}">
                  <a16:creationId xmlns:a16="http://schemas.microsoft.com/office/drawing/2014/main" id="{4C45908D-1CD2-4E7F-9FB1-F3E6D7080837}"/>
                </a:ext>
              </a:extLst>
            </p:cNvPr>
            <p:cNvSpPr/>
            <p:nvPr/>
          </p:nvSpPr>
          <p:spPr>
            <a:xfrm>
              <a:off x="1473609" y="3786648"/>
              <a:ext cx="49826" cy="42565"/>
            </a:xfrm>
            <a:custGeom>
              <a:avLst/>
              <a:gdLst>
                <a:gd name="connsiteX0" fmla="*/ 17379 w 49826"/>
                <a:gd name="connsiteY0" fmla="*/ 42552 h 42565"/>
                <a:gd name="connsiteX1" fmla="*/ 7551 w 49826"/>
                <a:gd name="connsiteY1" fmla="*/ 40860 h 42565"/>
                <a:gd name="connsiteX2" fmla="*/ 1503 w 49826"/>
                <a:gd name="connsiteY2" fmla="*/ 34596 h 42565"/>
                <a:gd name="connsiteX3" fmla="*/ 9999 w 49826"/>
                <a:gd name="connsiteY3" fmla="*/ 792 h 42565"/>
                <a:gd name="connsiteX4" fmla="*/ 12609 w 49826"/>
                <a:gd name="connsiteY4" fmla="*/ 343 h 42565"/>
                <a:gd name="connsiteX5" fmla="*/ 13055 w 49826"/>
                <a:gd name="connsiteY5" fmla="*/ 2953 h 42565"/>
                <a:gd name="connsiteX6" fmla="*/ 12879 w 49826"/>
                <a:gd name="connsiteY6" fmla="*/ 3168 h 42565"/>
                <a:gd name="connsiteX7" fmla="*/ 4959 w 49826"/>
                <a:gd name="connsiteY7" fmla="*/ 33300 h 42565"/>
                <a:gd name="connsiteX8" fmla="*/ 9063 w 49826"/>
                <a:gd name="connsiteY8" fmla="*/ 37440 h 42565"/>
                <a:gd name="connsiteX9" fmla="*/ 47295 w 49826"/>
                <a:gd name="connsiteY9" fmla="*/ 32220 h 42565"/>
                <a:gd name="connsiteX10" fmla="*/ 49707 w 49826"/>
                <a:gd name="connsiteY10" fmla="*/ 33300 h 42565"/>
                <a:gd name="connsiteX11" fmla="*/ 48645 w 49826"/>
                <a:gd name="connsiteY11" fmla="*/ 35669 h 42565"/>
                <a:gd name="connsiteX12" fmla="*/ 48627 w 49826"/>
                <a:gd name="connsiteY12" fmla="*/ 35676 h 42565"/>
                <a:gd name="connsiteX13" fmla="*/ 17379 w 49826"/>
                <a:gd name="connsiteY13" fmla="*/ 42552 h 4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826" h="42565">
                  <a:moveTo>
                    <a:pt x="17379" y="42552"/>
                  </a:moveTo>
                  <a:cubicBezTo>
                    <a:pt x="14020" y="42665"/>
                    <a:pt x="10675" y="42089"/>
                    <a:pt x="7551" y="40860"/>
                  </a:cubicBezTo>
                  <a:cubicBezTo>
                    <a:pt x="4757" y="39694"/>
                    <a:pt x="2568" y="37428"/>
                    <a:pt x="1503" y="34596"/>
                  </a:cubicBezTo>
                  <a:cubicBezTo>
                    <a:pt x="-4509" y="18612"/>
                    <a:pt x="9423" y="1512"/>
                    <a:pt x="9999" y="792"/>
                  </a:cubicBezTo>
                  <a:cubicBezTo>
                    <a:pt x="10596" y="-53"/>
                    <a:pt x="11763" y="-253"/>
                    <a:pt x="12609" y="343"/>
                  </a:cubicBezTo>
                  <a:cubicBezTo>
                    <a:pt x="13451" y="940"/>
                    <a:pt x="13653" y="2108"/>
                    <a:pt x="13055" y="2953"/>
                  </a:cubicBezTo>
                  <a:cubicBezTo>
                    <a:pt x="13001" y="3029"/>
                    <a:pt x="12943" y="3100"/>
                    <a:pt x="12879" y="3168"/>
                  </a:cubicBezTo>
                  <a:cubicBezTo>
                    <a:pt x="12879" y="3168"/>
                    <a:pt x="-297" y="19332"/>
                    <a:pt x="4959" y="33300"/>
                  </a:cubicBezTo>
                  <a:cubicBezTo>
                    <a:pt x="5682" y="35197"/>
                    <a:pt x="7173" y="36700"/>
                    <a:pt x="9063" y="37440"/>
                  </a:cubicBezTo>
                  <a:cubicBezTo>
                    <a:pt x="20475" y="42552"/>
                    <a:pt x="47007" y="32328"/>
                    <a:pt x="47295" y="32220"/>
                  </a:cubicBezTo>
                  <a:cubicBezTo>
                    <a:pt x="48259" y="31854"/>
                    <a:pt x="49336" y="32337"/>
                    <a:pt x="49707" y="33300"/>
                  </a:cubicBezTo>
                  <a:cubicBezTo>
                    <a:pt x="50067" y="34247"/>
                    <a:pt x="49591" y="35308"/>
                    <a:pt x="48645" y="35669"/>
                  </a:cubicBezTo>
                  <a:cubicBezTo>
                    <a:pt x="48637" y="35671"/>
                    <a:pt x="48634" y="35674"/>
                    <a:pt x="48627" y="35676"/>
                  </a:cubicBezTo>
                  <a:cubicBezTo>
                    <a:pt x="38629" y="39571"/>
                    <a:pt x="28089" y="41890"/>
                    <a:pt x="17379" y="42552"/>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73" name="任意多边形: 形状 472">
              <a:extLst>
                <a:ext uri="{FF2B5EF4-FFF2-40B4-BE49-F238E27FC236}">
                  <a16:creationId xmlns:a16="http://schemas.microsoft.com/office/drawing/2014/main" id="{4EF42EBA-DFBA-4589-BBA9-837DDDC41A96}"/>
                </a:ext>
              </a:extLst>
            </p:cNvPr>
            <p:cNvSpPr/>
            <p:nvPr/>
          </p:nvSpPr>
          <p:spPr>
            <a:xfrm>
              <a:off x="1534155" y="3790493"/>
              <a:ext cx="46764" cy="40938"/>
            </a:xfrm>
            <a:custGeom>
              <a:avLst/>
              <a:gdLst>
                <a:gd name="connsiteX0" fmla="*/ 32036 w 46764"/>
                <a:gd name="connsiteY0" fmla="*/ 40903 h 40938"/>
                <a:gd name="connsiteX1" fmla="*/ 896 w 46764"/>
                <a:gd name="connsiteY1" fmla="*/ 30103 h 40938"/>
                <a:gd name="connsiteX2" fmla="*/ 259 w 46764"/>
                <a:gd name="connsiteY2" fmla="*/ 27585 h 40938"/>
                <a:gd name="connsiteX3" fmla="*/ 284 w 46764"/>
                <a:gd name="connsiteY3" fmla="*/ 27547 h 40938"/>
                <a:gd name="connsiteX4" fmla="*/ 2804 w 46764"/>
                <a:gd name="connsiteY4" fmla="*/ 26935 h 40938"/>
                <a:gd name="connsiteX5" fmla="*/ 38804 w 46764"/>
                <a:gd name="connsiteY5" fmla="*/ 35611 h 40938"/>
                <a:gd name="connsiteX6" fmla="*/ 38120 w 46764"/>
                <a:gd name="connsiteY6" fmla="*/ 2635 h 40938"/>
                <a:gd name="connsiteX7" fmla="*/ 39218 w 46764"/>
                <a:gd name="connsiteY7" fmla="*/ 133 h 40938"/>
                <a:gd name="connsiteX8" fmla="*/ 41720 w 46764"/>
                <a:gd name="connsiteY8" fmla="*/ 1231 h 40938"/>
                <a:gd name="connsiteX9" fmla="*/ 41072 w 46764"/>
                <a:gd name="connsiteY9" fmla="*/ 38671 h 40938"/>
                <a:gd name="connsiteX10" fmla="*/ 32036 w 46764"/>
                <a:gd name="connsiteY10" fmla="*/ 40903 h 4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764" h="40938">
                  <a:moveTo>
                    <a:pt x="32036" y="40903"/>
                  </a:moveTo>
                  <a:cubicBezTo>
                    <a:pt x="19040" y="40903"/>
                    <a:pt x="1796" y="30499"/>
                    <a:pt x="896" y="30103"/>
                  </a:cubicBezTo>
                  <a:cubicBezTo>
                    <a:pt x="25" y="29583"/>
                    <a:pt x="-260" y="28456"/>
                    <a:pt x="259" y="27585"/>
                  </a:cubicBezTo>
                  <a:cubicBezTo>
                    <a:pt x="270" y="27572"/>
                    <a:pt x="277" y="27559"/>
                    <a:pt x="284" y="27547"/>
                  </a:cubicBezTo>
                  <a:cubicBezTo>
                    <a:pt x="813" y="26683"/>
                    <a:pt x="1940" y="26409"/>
                    <a:pt x="2804" y="26935"/>
                  </a:cubicBezTo>
                  <a:cubicBezTo>
                    <a:pt x="10004" y="31291"/>
                    <a:pt x="30416" y="41335"/>
                    <a:pt x="38804" y="35611"/>
                  </a:cubicBezTo>
                  <a:cubicBezTo>
                    <a:pt x="47192" y="29887"/>
                    <a:pt x="41072" y="9907"/>
                    <a:pt x="38120" y="2635"/>
                  </a:cubicBezTo>
                  <a:cubicBezTo>
                    <a:pt x="37731" y="1641"/>
                    <a:pt x="38224" y="520"/>
                    <a:pt x="39218" y="133"/>
                  </a:cubicBezTo>
                  <a:cubicBezTo>
                    <a:pt x="40212" y="-255"/>
                    <a:pt x="41331" y="237"/>
                    <a:pt x="41720" y="1231"/>
                  </a:cubicBezTo>
                  <a:cubicBezTo>
                    <a:pt x="42188" y="2419"/>
                    <a:pt x="53240" y="30247"/>
                    <a:pt x="41072" y="38671"/>
                  </a:cubicBezTo>
                  <a:cubicBezTo>
                    <a:pt x="38368" y="40340"/>
                    <a:pt x="35208" y="41120"/>
                    <a:pt x="32036" y="40903"/>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74" name="任意多边形: 形状 473">
              <a:extLst>
                <a:ext uri="{FF2B5EF4-FFF2-40B4-BE49-F238E27FC236}">
                  <a16:creationId xmlns:a16="http://schemas.microsoft.com/office/drawing/2014/main" id="{038BA8F5-53DE-4966-87DE-4E1A557D2777}"/>
                </a:ext>
              </a:extLst>
            </p:cNvPr>
            <p:cNvSpPr/>
            <p:nvPr/>
          </p:nvSpPr>
          <p:spPr>
            <a:xfrm>
              <a:off x="1530947" y="3825927"/>
              <a:ext cx="8244" cy="150440"/>
            </a:xfrm>
            <a:custGeom>
              <a:avLst/>
              <a:gdLst>
                <a:gd name="connsiteX0" fmla="*/ 6444 w 8244"/>
                <a:gd name="connsiteY0" fmla="*/ 150440 h 150440"/>
                <a:gd name="connsiteX1" fmla="*/ 4608 w 8244"/>
                <a:gd name="connsiteY1" fmla="*/ 148604 h 150440"/>
                <a:gd name="connsiteX2" fmla="*/ 0 w 8244"/>
                <a:gd name="connsiteY2" fmla="*/ 1796 h 150440"/>
                <a:gd name="connsiteX3" fmla="*/ 1876 w 8244"/>
                <a:gd name="connsiteY3" fmla="*/ 0 h 150440"/>
                <a:gd name="connsiteX4" fmla="*/ 3600 w 8244"/>
                <a:gd name="connsiteY4" fmla="*/ 1328 h 150440"/>
                <a:gd name="connsiteX5" fmla="*/ 8244 w 8244"/>
                <a:gd name="connsiteY5" fmla="*/ 148604 h 150440"/>
                <a:gd name="connsiteX6" fmla="*/ 6444 w 8244"/>
                <a:gd name="connsiteY6" fmla="*/ 150440 h 15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4" h="150440">
                  <a:moveTo>
                    <a:pt x="6444" y="150440"/>
                  </a:moveTo>
                  <a:cubicBezTo>
                    <a:pt x="5429" y="150440"/>
                    <a:pt x="4608" y="149620"/>
                    <a:pt x="4608" y="148604"/>
                  </a:cubicBezTo>
                  <a:cubicBezTo>
                    <a:pt x="4608" y="40388"/>
                    <a:pt x="36" y="2192"/>
                    <a:pt x="0" y="1796"/>
                  </a:cubicBezTo>
                  <a:cubicBezTo>
                    <a:pt x="22" y="783"/>
                    <a:pt x="860" y="-22"/>
                    <a:pt x="1876" y="0"/>
                  </a:cubicBezTo>
                  <a:cubicBezTo>
                    <a:pt x="2678" y="18"/>
                    <a:pt x="3377" y="556"/>
                    <a:pt x="3600" y="1328"/>
                  </a:cubicBezTo>
                  <a:cubicBezTo>
                    <a:pt x="3600" y="1724"/>
                    <a:pt x="8244" y="40100"/>
                    <a:pt x="8244" y="148604"/>
                  </a:cubicBezTo>
                  <a:cubicBezTo>
                    <a:pt x="8244" y="149605"/>
                    <a:pt x="7445" y="150422"/>
                    <a:pt x="6444" y="15044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75" name="任意多边形: 形状 474">
              <a:extLst>
                <a:ext uri="{FF2B5EF4-FFF2-40B4-BE49-F238E27FC236}">
                  <a16:creationId xmlns:a16="http://schemas.microsoft.com/office/drawing/2014/main" id="{10700F2C-F55A-4E42-85AE-41B53A71A9A8}"/>
                </a:ext>
              </a:extLst>
            </p:cNvPr>
            <p:cNvSpPr/>
            <p:nvPr/>
          </p:nvSpPr>
          <p:spPr>
            <a:xfrm>
              <a:off x="1377696" y="4013664"/>
              <a:ext cx="97249" cy="87301"/>
            </a:xfrm>
            <a:custGeom>
              <a:avLst/>
              <a:gdLst>
                <a:gd name="connsiteX0" fmla="*/ 58212 w 97249"/>
                <a:gd name="connsiteY0" fmla="*/ 26568 h 87301"/>
                <a:gd name="connsiteX1" fmla="*/ 62568 w 97249"/>
                <a:gd name="connsiteY1" fmla="*/ 42408 h 87301"/>
                <a:gd name="connsiteX2" fmla="*/ 93456 w 97249"/>
                <a:gd name="connsiteY2" fmla="*/ 52776 h 87301"/>
                <a:gd name="connsiteX3" fmla="*/ 96408 w 97249"/>
                <a:gd name="connsiteY3" fmla="*/ 54288 h 87301"/>
                <a:gd name="connsiteX4" fmla="*/ 96948 w 97249"/>
                <a:gd name="connsiteY4" fmla="*/ 57312 h 87301"/>
                <a:gd name="connsiteX5" fmla="*/ 93348 w 97249"/>
                <a:gd name="connsiteY5" fmla="*/ 58284 h 87301"/>
                <a:gd name="connsiteX6" fmla="*/ 70020 w 97249"/>
                <a:gd name="connsiteY6" fmla="*/ 53604 h 87301"/>
                <a:gd name="connsiteX7" fmla="*/ 87048 w 97249"/>
                <a:gd name="connsiteY7" fmla="*/ 59940 h 87301"/>
                <a:gd name="connsiteX8" fmla="*/ 90144 w 97249"/>
                <a:gd name="connsiteY8" fmla="*/ 65268 h 87301"/>
                <a:gd name="connsiteX9" fmla="*/ 85788 w 97249"/>
                <a:gd name="connsiteY9" fmla="*/ 66528 h 87301"/>
                <a:gd name="connsiteX10" fmla="*/ 66492 w 97249"/>
                <a:gd name="connsiteY10" fmla="*/ 63360 h 87301"/>
                <a:gd name="connsiteX11" fmla="*/ 84888 w 97249"/>
                <a:gd name="connsiteY11" fmla="*/ 72468 h 87301"/>
                <a:gd name="connsiteX12" fmla="*/ 85716 w 97249"/>
                <a:gd name="connsiteY12" fmla="*/ 73800 h 87301"/>
                <a:gd name="connsiteX13" fmla="*/ 82548 w 97249"/>
                <a:gd name="connsiteY13" fmla="*/ 75816 h 87301"/>
                <a:gd name="connsiteX14" fmla="*/ 66168 w 97249"/>
                <a:gd name="connsiteY14" fmla="*/ 72216 h 87301"/>
                <a:gd name="connsiteX15" fmla="*/ 79092 w 97249"/>
                <a:gd name="connsiteY15" fmla="*/ 78732 h 87301"/>
                <a:gd name="connsiteX16" fmla="*/ 83556 w 97249"/>
                <a:gd name="connsiteY16" fmla="*/ 84528 h 87301"/>
                <a:gd name="connsiteX17" fmla="*/ 80208 w 97249"/>
                <a:gd name="connsiteY17" fmla="*/ 87156 h 87301"/>
                <a:gd name="connsiteX18" fmla="*/ 60120 w 97249"/>
                <a:gd name="connsiteY18" fmla="*/ 83556 h 87301"/>
                <a:gd name="connsiteX19" fmla="*/ 44244 w 97249"/>
                <a:gd name="connsiteY19" fmla="*/ 75636 h 87301"/>
                <a:gd name="connsiteX20" fmla="*/ 0 w 97249"/>
                <a:gd name="connsiteY20" fmla="*/ 29772 h 87301"/>
                <a:gd name="connsiteX21" fmla="*/ 14400 w 97249"/>
                <a:gd name="connsiteY21" fmla="*/ 0 h 87301"/>
                <a:gd name="connsiteX22" fmla="*/ 58212 w 97249"/>
                <a:gd name="connsiteY22" fmla="*/ 26568 h 8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7249" h="87301">
                  <a:moveTo>
                    <a:pt x="58212" y="26568"/>
                  </a:moveTo>
                  <a:cubicBezTo>
                    <a:pt x="57384" y="33768"/>
                    <a:pt x="54828" y="39312"/>
                    <a:pt x="62568" y="42408"/>
                  </a:cubicBezTo>
                  <a:cubicBezTo>
                    <a:pt x="72612" y="46404"/>
                    <a:pt x="83232" y="49320"/>
                    <a:pt x="93456" y="52776"/>
                  </a:cubicBezTo>
                  <a:cubicBezTo>
                    <a:pt x="94543" y="53042"/>
                    <a:pt x="95555" y="53561"/>
                    <a:pt x="96408" y="54288"/>
                  </a:cubicBezTo>
                  <a:cubicBezTo>
                    <a:pt x="97276" y="55044"/>
                    <a:pt x="97502" y="56304"/>
                    <a:pt x="96948" y="57312"/>
                  </a:cubicBezTo>
                  <a:cubicBezTo>
                    <a:pt x="96228" y="58392"/>
                    <a:pt x="94680" y="58392"/>
                    <a:pt x="93348" y="58284"/>
                  </a:cubicBezTo>
                  <a:cubicBezTo>
                    <a:pt x="85439" y="57485"/>
                    <a:pt x="77627" y="55919"/>
                    <a:pt x="70020" y="53604"/>
                  </a:cubicBezTo>
                  <a:cubicBezTo>
                    <a:pt x="75967" y="54893"/>
                    <a:pt x="81702" y="57028"/>
                    <a:pt x="87048" y="59940"/>
                  </a:cubicBezTo>
                  <a:cubicBezTo>
                    <a:pt x="89100" y="61020"/>
                    <a:pt x="91368" y="63288"/>
                    <a:pt x="90144" y="65268"/>
                  </a:cubicBezTo>
                  <a:cubicBezTo>
                    <a:pt x="89316" y="66636"/>
                    <a:pt x="87372" y="66672"/>
                    <a:pt x="85788" y="66528"/>
                  </a:cubicBezTo>
                  <a:cubicBezTo>
                    <a:pt x="79286" y="65959"/>
                    <a:pt x="72835" y="64901"/>
                    <a:pt x="66492" y="63360"/>
                  </a:cubicBezTo>
                  <a:cubicBezTo>
                    <a:pt x="73480" y="64224"/>
                    <a:pt x="79967" y="67435"/>
                    <a:pt x="84888" y="72468"/>
                  </a:cubicBezTo>
                  <a:cubicBezTo>
                    <a:pt x="85313" y="72799"/>
                    <a:pt x="85608" y="73271"/>
                    <a:pt x="85716" y="73800"/>
                  </a:cubicBezTo>
                  <a:cubicBezTo>
                    <a:pt x="85716" y="75204"/>
                    <a:pt x="83988" y="75816"/>
                    <a:pt x="82548" y="75816"/>
                  </a:cubicBezTo>
                  <a:cubicBezTo>
                    <a:pt x="76896" y="75762"/>
                    <a:pt x="71320" y="74538"/>
                    <a:pt x="66168" y="72216"/>
                  </a:cubicBezTo>
                  <a:lnTo>
                    <a:pt x="79092" y="78732"/>
                  </a:lnTo>
                  <a:cubicBezTo>
                    <a:pt x="81432" y="79920"/>
                    <a:pt x="84204" y="81972"/>
                    <a:pt x="83556" y="84528"/>
                  </a:cubicBezTo>
                  <a:cubicBezTo>
                    <a:pt x="83038" y="85975"/>
                    <a:pt x="81738" y="86998"/>
                    <a:pt x="80208" y="87156"/>
                  </a:cubicBezTo>
                  <a:cubicBezTo>
                    <a:pt x="74556" y="88020"/>
                    <a:pt x="65808" y="84816"/>
                    <a:pt x="60120" y="83556"/>
                  </a:cubicBezTo>
                  <a:cubicBezTo>
                    <a:pt x="54389" y="81911"/>
                    <a:pt x="49006" y="79225"/>
                    <a:pt x="44244" y="75636"/>
                  </a:cubicBezTo>
                  <a:cubicBezTo>
                    <a:pt x="32220" y="67536"/>
                    <a:pt x="7596" y="42336"/>
                    <a:pt x="0" y="29772"/>
                  </a:cubicBezTo>
                  <a:lnTo>
                    <a:pt x="14400" y="0"/>
                  </a:lnTo>
                  <a:cubicBezTo>
                    <a:pt x="28040" y="10357"/>
                    <a:pt x="42723" y="19260"/>
                    <a:pt x="58212" y="26568"/>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76" name="任意多边形: 形状 475">
              <a:extLst>
                <a:ext uri="{FF2B5EF4-FFF2-40B4-BE49-F238E27FC236}">
                  <a16:creationId xmlns:a16="http://schemas.microsoft.com/office/drawing/2014/main" id="{E0F982A2-EE78-472D-BBF3-33167823B7D3}"/>
                </a:ext>
              </a:extLst>
            </p:cNvPr>
            <p:cNvSpPr/>
            <p:nvPr/>
          </p:nvSpPr>
          <p:spPr>
            <a:xfrm>
              <a:off x="1375870" y="4011790"/>
              <a:ext cx="100935" cy="91189"/>
            </a:xfrm>
            <a:custGeom>
              <a:avLst/>
              <a:gdLst>
                <a:gd name="connsiteX0" fmla="*/ 79982 w 100935"/>
                <a:gd name="connsiteY0" fmla="*/ 91189 h 91189"/>
                <a:gd name="connsiteX1" fmla="*/ 66014 w 100935"/>
                <a:gd name="connsiteY1" fmla="*/ 88489 h 91189"/>
                <a:gd name="connsiteX2" fmla="*/ 61586 w 100935"/>
                <a:gd name="connsiteY2" fmla="*/ 87301 h 91189"/>
                <a:gd name="connsiteX3" fmla="*/ 45098 w 100935"/>
                <a:gd name="connsiteY3" fmla="*/ 79093 h 91189"/>
                <a:gd name="connsiteX4" fmla="*/ 242 w 100935"/>
                <a:gd name="connsiteY4" fmla="*/ 32617 h 91189"/>
                <a:gd name="connsiteX5" fmla="*/ 242 w 100935"/>
                <a:gd name="connsiteY5" fmla="*/ 30853 h 91189"/>
                <a:gd name="connsiteX6" fmla="*/ 14642 w 100935"/>
                <a:gd name="connsiteY6" fmla="*/ 1045 h 91189"/>
                <a:gd name="connsiteX7" fmla="*/ 15902 w 100935"/>
                <a:gd name="connsiteY7" fmla="*/ 37 h 91189"/>
                <a:gd name="connsiteX8" fmla="*/ 17486 w 100935"/>
                <a:gd name="connsiteY8" fmla="*/ 397 h 91189"/>
                <a:gd name="connsiteX9" fmla="*/ 61046 w 100935"/>
                <a:gd name="connsiteY9" fmla="*/ 26785 h 91189"/>
                <a:gd name="connsiteX10" fmla="*/ 62090 w 100935"/>
                <a:gd name="connsiteY10" fmla="*/ 28657 h 91189"/>
                <a:gd name="connsiteX11" fmla="*/ 61550 w 100935"/>
                <a:gd name="connsiteY11" fmla="*/ 32257 h 91189"/>
                <a:gd name="connsiteX12" fmla="*/ 65150 w 100935"/>
                <a:gd name="connsiteY12" fmla="*/ 42445 h 91189"/>
                <a:gd name="connsiteX13" fmla="*/ 85634 w 100935"/>
                <a:gd name="connsiteY13" fmla="*/ 49429 h 91189"/>
                <a:gd name="connsiteX14" fmla="*/ 95966 w 100935"/>
                <a:gd name="connsiteY14" fmla="*/ 52777 h 91189"/>
                <a:gd name="connsiteX15" fmla="*/ 99566 w 100935"/>
                <a:gd name="connsiteY15" fmla="*/ 54721 h 91189"/>
                <a:gd name="connsiteX16" fmla="*/ 100322 w 100935"/>
                <a:gd name="connsiteY16" fmla="*/ 60121 h 91189"/>
                <a:gd name="connsiteX17" fmla="*/ 95066 w 100935"/>
                <a:gd name="connsiteY17" fmla="*/ 61885 h 91189"/>
                <a:gd name="connsiteX18" fmla="*/ 91970 w 100935"/>
                <a:gd name="connsiteY18" fmla="*/ 61525 h 91189"/>
                <a:gd name="connsiteX19" fmla="*/ 94094 w 100935"/>
                <a:gd name="connsiteY19" fmla="*/ 64729 h 91189"/>
                <a:gd name="connsiteX20" fmla="*/ 93626 w 100935"/>
                <a:gd name="connsiteY20" fmla="*/ 68005 h 91189"/>
                <a:gd name="connsiteX21" fmla="*/ 87542 w 100935"/>
                <a:gd name="connsiteY21" fmla="*/ 70165 h 91189"/>
                <a:gd name="connsiteX22" fmla="*/ 84698 w 100935"/>
                <a:gd name="connsiteY22" fmla="*/ 69877 h 91189"/>
                <a:gd name="connsiteX23" fmla="*/ 88298 w 100935"/>
                <a:gd name="connsiteY23" fmla="*/ 72937 h 91189"/>
                <a:gd name="connsiteX24" fmla="*/ 89630 w 100935"/>
                <a:gd name="connsiteY24" fmla="*/ 75349 h 91189"/>
                <a:gd name="connsiteX25" fmla="*/ 88874 w 100935"/>
                <a:gd name="connsiteY25" fmla="*/ 77869 h 91189"/>
                <a:gd name="connsiteX26" fmla="*/ 84662 w 100935"/>
                <a:gd name="connsiteY26" fmla="*/ 79453 h 91189"/>
                <a:gd name="connsiteX27" fmla="*/ 82754 w 100935"/>
                <a:gd name="connsiteY27" fmla="*/ 79453 h 91189"/>
                <a:gd name="connsiteX28" fmla="*/ 87434 w 100935"/>
                <a:gd name="connsiteY28" fmla="*/ 86977 h 91189"/>
                <a:gd name="connsiteX29" fmla="*/ 82574 w 100935"/>
                <a:gd name="connsiteY29" fmla="*/ 90973 h 91189"/>
                <a:gd name="connsiteX30" fmla="*/ 79982 w 100935"/>
                <a:gd name="connsiteY30" fmla="*/ 91189 h 91189"/>
                <a:gd name="connsiteX31" fmla="*/ 3914 w 100935"/>
                <a:gd name="connsiteY31" fmla="*/ 31537 h 91189"/>
                <a:gd name="connsiteX32" fmla="*/ 47114 w 100935"/>
                <a:gd name="connsiteY32" fmla="*/ 76033 h 91189"/>
                <a:gd name="connsiteX33" fmla="*/ 62450 w 100935"/>
                <a:gd name="connsiteY33" fmla="*/ 83809 h 91189"/>
                <a:gd name="connsiteX34" fmla="*/ 66986 w 100935"/>
                <a:gd name="connsiteY34" fmla="*/ 85033 h 91189"/>
                <a:gd name="connsiteX35" fmla="*/ 81818 w 100935"/>
                <a:gd name="connsiteY35" fmla="*/ 87481 h 91189"/>
                <a:gd name="connsiteX36" fmla="*/ 83654 w 100935"/>
                <a:gd name="connsiteY36" fmla="*/ 86221 h 91189"/>
                <a:gd name="connsiteX37" fmla="*/ 80054 w 100935"/>
                <a:gd name="connsiteY37" fmla="*/ 82621 h 91189"/>
                <a:gd name="connsiteX38" fmla="*/ 67166 w 100935"/>
                <a:gd name="connsiteY38" fmla="*/ 76105 h 91189"/>
                <a:gd name="connsiteX39" fmla="*/ 66302 w 100935"/>
                <a:gd name="connsiteY39" fmla="*/ 73657 h 91189"/>
                <a:gd name="connsiteX40" fmla="*/ 68750 w 100935"/>
                <a:gd name="connsiteY40" fmla="*/ 72757 h 91189"/>
                <a:gd name="connsiteX41" fmla="*/ 84374 w 100935"/>
                <a:gd name="connsiteY41" fmla="*/ 76069 h 91189"/>
                <a:gd name="connsiteX42" fmla="*/ 85454 w 100935"/>
                <a:gd name="connsiteY42" fmla="*/ 76069 h 91189"/>
                <a:gd name="connsiteX43" fmla="*/ 85454 w 100935"/>
                <a:gd name="connsiteY43" fmla="*/ 76069 h 91189"/>
                <a:gd name="connsiteX44" fmla="*/ 73682 w 100935"/>
                <a:gd name="connsiteY44" fmla="*/ 68869 h 91189"/>
                <a:gd name="connsiteX45" fmla="*/ 67958 w 100935"/>
                <a:gd name="connsiteY45" fmla="*/ 67609 h 91189"/>
                <a:gd name="connsiteX46" fmla="*/ 66554 w 100935"/>
                <a:gd name="connsiteY46" fmla="*/ 65485 h 91189"/>
                <a:gd name="connsiteX47" fmla="*/ 68606 w 100935"/>
                <a:gd name="connsiteY47" fmla="*/ 63973 h 91189"/>
                <a:gd name="connsiteX48" fmla="*/ 74618 w 100935"/>
                <a:gd name="connsiteY48" fmla="*/ 65269 h 91189"/>
                <a:gd name="connsiteX49" fmla="*/ 87866 w 100935"/>
                <a:gd name="connsiteY49" fmla="*/ 67141 h 91189"/>
                <a:gd name="connsiteX50" fmla="*/ 90494 w 100935"/>
                <a:gd name="connsiteY50" fmla="*/ 66745 h 91189"/>
                <a:gd name="connsiteX51" fmla="*/ 88082 w 100935"/>
                <a:gd name="connsiteY51" fmla="*/ 64009 h 91189"/>
                <a:gd name="connsiteX52" fmla="*/ 78110 w 100935"/>
                <a:gd name="connsiteY52" fmla="*/ 59689 h 91189"/>
                <a:gd name="connsiteX53" fmla="*/ 71378 w 100935"/>
                <a:gd name="connsiteY53" fmla="*/ 57817 h 91189"/>
                <a:gd name="connsiteX54" fmla="*/ 70118 w 100935"/>
                <a:gd name="connsiteY54" fmla="*/ 55585 h 91189"/>
                <a:gd name="connsiteX55" fmla="*/ 72314 w 100935"/>
                <a:gd name="connsiteY55" fmla="*/ 54217 h 91189"/>
                <a:gd name="connsiteX56" fmla="*/ 79154 w 100935"/>
                <a:gd name="connsiteY56" fmla="*/ 56089 h 91189"/>
                <a:gd name="connsiteX57" fmla="*/ 95426 w 100935"/>
                <a:gd name="connsiteY57" fmla="*/ 58861 h 91189"/>
                <a:gd name="connsiteX58" fmla="*/ 97226 w 100935"/>
                <a:gd name="connsiteY58" fmla="*/ 58861 h 91189"/>
                <a:gd name="connsiteX59" fmla="*/ 96938 w 100935"/>
                <a:gd name="connsiteY59" fmla="*/ 58141 h 91189"/>
                <a:gd name="connsiteX60" fmla="*/ 94706 w 100935"/>
                <a:gd name="connsiteY60" fmla="*/ 57097 h 91189"/>
                <a:gd name="connsiteX61" fmla="*/ 84446 w 100935"/>
                <a:gd name="connsiteY61" fmla="*/ 53785 h 91189"/>
                <a:gd name="connsiteX62" fmla="*/ 63710 w 100935"/>
                <a:gd name="connsiteY62" fmla="*/ 46585 h 91189"/>
                <a:gd name="connsiteX63" fmla="*/ 57698 w 100935"/>
                <a:gd name="connsiteY63" fmla="*/ 32365 h 91189"/>
                <a:gd name="connsiteX64" fmla="*/ 58022 w 100935"/>
                <a:gd name="connsiteY64" fmla="*/ 30133 h 91189"/>
                <a:gd name="connsiteX65" fmla="*/ 16802 w 100935"/>
                <a:gd name="connsiteY65" fmla="*/ 4609 h 9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00935" h="91189">
                  <a:moveTo>
                    <a:pt x="79982" y="91189"/>
                  </a:moveTo>
                  <a:cubicBezTo>
                    <a:pt x="75234" y="90872"/>
                    <a:pt x="70539" y="89965"/>
                    <a:pt x="66014" y="88489"/>
                  </a:cubicBezTo>
                  <a:cubicBezTo>
                    <a:pt x="64430" y="88021"/>
                    <a:pt x="62918" y="87625"/>
                    <a:pt x="61586" y="87301"/>
                  </a:cubicBezTo>
                  <a:cubicBezTo>
                    <a:pt x="55624" y="85620"/>
                    <a:pt x="50032" y="82837"/>
                    <a:pt x="45098" y="79093"/>
                  </a:cubicBezTo>
                  <a:cubicBezTo>
                    <a:pt x="33110" y="70813"/>
                    <a:pt x="8270" y="45865"/>
                    <a:pt x="242" y="32617"/>
                  </a:cubicBezTo>
                  <a:cubicBezTo>
                    <a:pt x="-81" y="32074"/>
                    <a:pt x="-81" y="31397"/>
                    <a:pt x="242" y="30853"/>
                  </a:cubicBezTo>
                  <a:lnTo>
                    <a:pt x="14642" y="1045"/>
                  </a:lnTo>
                  <a:cubicBezTo>
                    <a:pt x="14900" y="545"/>
                    <a:pt x="15358" y="178"/>
                    <a:pt x="15902" y="37"/>
                  </a:cubicBezTo>
                  <a:cubicBezTo>
                    <a:pt x="16457" y="-71"/>
                    <a:pt x="17032" y="59"/>
                    <a:pt x="17486" y="397"/>
                  </a:cubicBezTo>
                  <a:cubicBezTo>
                    <a:pt x="31041" y="10697"/>
                    <a:pt x="45642" y="19538"/>
                    <a:pt x="61046" y="26785"/>
                  </a:cubicBezTo>
                  <a:cubicBezTo>
                    <a:pt x="61759" y="27120"/>
                    <a:pt x="62180" y="27872"/>
                    <a:pt x="62090" y="28657"/>
                  </a:cubicBezTo>
                  <a:cubicBezTo>
                    <a:pt x="62090" y="29953"/>
                    <a:pt x="61766" y="31177"/>
                    <a:pt x="61550" y="32257"/>
                  </a:cubicBezTo>
                  <a:cubicBezTo>
                    <a:pt x="60650" y="38053"/>
                    <a:pt x="60470" y="40501"/>
                    <a:pt x="65150" y="42445"/>
                  </a:cubicBezTo>
                  <a:cubicBezTo>
                    <a:pt x="71774" y="45073"/>
                    <a:pt x="78830" y="47305"/>
                    <a:pt x="85634" y="49429"/>
                  </a:cubicBezTo>
                  <a:cubicBezTo>
                    <a:pt x="89234" y="50545"/>
                    <a:pt x="92546" y="51625"/>
                    <a:pt x="95966" y="52777"/>
                  </a:cubicBezTo>
                  <a:cubicBezTo>
                    <a:pt x="97302" y="53130"/>
                    <a:pt x="98536" y="53796"/>
                    <a:pt x="99566" y="54721"/>
                  </a:cubicBezTo>
                  <a:cubicBezTo>
                    <a:pt x="101053" y="56122"/>
                    <a:pt x="101366" y="58368"/>
                    <a:pt x="100322" y="60121"/>
                  </a:cubicBezTo>
                  <a:cubicBezTo>
                    <a:pt x="99030" y="61633"/>
                    <a:pt x="97010" y="62310"/>
                    <a:pt x="95066" y="61885"/>
                  </a:cubicBezTo>
                  <a:lnTo>
                    <a:pt x="91970" y="61525"/>
                  </a:lnTo>
                  <a:cubicBezTo>
                    <a:pt x="92956" y="62382"/>
                    <a:pt x="93691" y="63487"/>
                    <a:pt x="94094" y="64729"/>
                  </a:cubicBezTo>
                  <a:cubicBezTo>
                    <a:pt x="94414" y="65838"/>
                    <a:pt x="94245" y="67030"/>
                    <a:pt x="93626" y="68005"/>
                  </a:cubicBezTo>
                  <a:cubicBezTo>
                    <a:pt x="92164" y="69809"/>
                    <a:pt x="89814" y="70644"/>
                    <a:pt x="87542" y="70165"/>
                  </a:cubicBezTo>
                  <a:lnTo>
                    <a:pt x="84698" y="69877"/>
                  </a:lnTo>
                  <a:cubicBezTo>
                    <a:pt x="85969" y="70813"/>
                    <a:pt x="87171" y="71836"/>
                    <a:pt x="88298" y="72937"/>
                  </a:cubicBezTo>
                  <a:cubicBezTo>
                    <a:pt x="89007" y="73564"/>
                    <a:pt x="89479" y="74417"/>
                    <a:pt x="89630" y="75349"/>
                  </a:cubicBezTo>
                  <a:cubicBezTo>
                    <a:pt x="89745" y="76260"/>
                    <a:pt x="89472" y="77174"/>
                    <a:pt x="88874" y="77869"/>
                  </a:cubicBezTo>
                  <a:cubicBezTo>
                    <a:pt x="87733" y="78928"/>
                    <a:pt x="86221" y="79496"/>
                    <a:pt x="84662" y="79453"/>
                  </a:cubicBezTo>
                  <a:lnTo>
                    <a:pt x="82754" y="79453"/>
                  </a:lnTo>
                  <a:cubicBezTo>
                    <a:pt x="87758" y="82261"/>
                    <a:pt x="87866" y="85357"/>
                    <a:pt x="87434" y="86977"/>
                  </a:cubicBezTo>
                  <a:cubicBezTo>
                    <a:pt x="86750" y="89155"/>
                    <a:pt x="84842" y="90721"/>
                    <a:pt x="82574" y="90973"/>
                  </a:cubicBezTo>
                  <a:cubicBezTo>
                    <a:pt x="81717" y="91110"/>
                    <a:pt x="80850" y="91182"/>
                    <a:pt x="79982" y="91189"/>
                  </a:cubicBezTo>
                  <a:close/>
                  <a:moveTo>
                    <a:pt x="3914" y="31537"/>
                  </a:moveTo>
                  <a:cubicBezTo>
                    <a:pt x="12122" y="44317"/>
                    <a:pt x="35882" y="68221"/>
                    <a:pt x="47114" y="76033"/>
                  </a:cubicBezTo>
                  <a:cubicBezTo>
                    <a:pt x="51686" y="79576"/>
                    <a:pt x="56892" y="82214"/>
                    <a:pt x="62450" y="83809"/>
                  </a:cubicBezTo>
                  <a:cubicBezTo>
                    <a:pt x="63818" y="84133"/>
                    <a:pt x="65366" y="84565"/>
                    <a:pt x="66986" y="85033"/>
                  </a:cubicBezTo>
                  <a:cubicBezTo>
                    <a:pt x="71742" y="86736"/>
                    <a:pt x="76767" y="87564"/>
                    <a:pt x="81818" y="87481"/>
                  </a:cubicBezTo>
                  <a:cubicBezTo>
                    <a:pt x="82610" y="87413"/>
                    <a:pt x="83305" y="86934"/>
                    <a:pt x="83654" y="86221"/>
                  </a:cubicBezTo>
                  <a:cubicBezTo>
                    <a:pt x="83978" y="84997"/>
                    <a:pt x="82034" y="83521"/>
                    <a:pt x="80054" y="82621"/>
                  </a:cubicBezTo>
                  <a:lnTo>
                    <a:pt x="67166" y="76105"/>
                  </a:lnTo>
                  <a:cubicBezTo>
                    <a:pt x="66252" y="75666"/>
                    <a:pt x="65866" y="74572"/>
                    <a:pt x="66302" y="73657"/>
                  </a:cubicBezTo>
                  <a:cubicBezTo>
                    <a:pt x="66752" y="72761"/>
                    <a:pt x="67825" y="72365"/>
                    <a:pt x="68750" y="72757"/>
                  </a:cubicBezTo>
                  <a:cubicBezTo>
                    <a:pt x="73686" y="74892"/>
                    <a:pt x="78996" y="76019"/>
                    <a:pt x="84374" y="76069"/>
                  </a:cubicBezTo>
                  <a:cubicBezTo>
                    <a:pt x="84730" y="76152"/>
                    <a:pt x="85098" y="76152"/>
                    <a:pt x="85454" y="76069"/>
                  </a:cubicBezTo>
                  <a:lnTo>
                    <a:pt x="85454" y="76069"/>
                  </a:lnTo>
                  <a:cubicBezTo>
                    <a:pt x="82171" y="72750"/>
                    <a:pt x="78132" y="70280"/>
                    <a:pt x="73682" y="68869"/>
                  </a:cubicBezTo>
                  <a:cubicBezTo>
                    <a:pt x="71774" y="68509"/>
                    <a:pt x="69866" y="68077"/>
                    <a:pt x="67958" y="67609"/>
                  </a:cubicBezTo>
                  <a:cubicBezTo>
                    <a:pt x="66997" y="67393"/>
                    <a:pt x="66374" y="66457"/>
                    <a:pt x="66554" y="65485"/>
                  </a:cubicBezTo>
                  <a:cubicBezTo>
                    <a:pt x="66738" y="64520"/>
                    <a:pt x="67630" y="63862"/>
                    <a:pt x="68606" y="63973"/>
                  </a:cubicBezTo>
                  <a:cubicBezTo>
                    <a:pt x="70644" y="64222"/>
                    <a:pt x="72656" y="64654"/>
                    <a:pt x="74618" y="65269"/>
                  </a:cubicBezTo>
                  <a:cubicBezTo>
                    <a:pt x="78999" y="66126"/>
                    <a:pt x="83420" y="66752"/>
                    <a:pt x="87866" y="67141"/>
                  </a:cubicBezTo>
                  <a:cubicBezTo>
                    <a:pt x="89882" y="67141"/>
                    <a:pt x="90386" y="66925"/>
                    <a:pt x="90494" y="66745"/>
                  </a:cubicBezTo>
                  <a:cubicBezTo>
                    <a:pt x="90120" y="65528"/>
                    <a:pt x="89241" y="64531"/>
                    <a:pt x="88082" y="64009"/>
                  </a:cubicBezTo>
                  <a:cubicBezTo>
                    <a:pt x="84885" y="62288"/>
                    <a:pt x="81552" y="60845"/>
                    <a:pt x="78110" y="59689"/>
                  </a:cubicBezTo>
                  <a:cubicBezTo>
                    <a:pt x="75842" y="59113"/>
                    <a:pt x="73610" y="58501"/>
                    <a:pt x="71378" y="57817"/>
                  </a:cubicBezTo>
                  <a:cubicBezTo>
                    <a:pt x="70424" y="57536"/>
                    <a:pt x="69862" y="56546"/>
                    <a:pt x="70118" y="55585"/>
                  </a:cubicBezTo>
                  <a:cubicBezTo>
                    <a:pt x="70381" y="54628"/>
                    <a:pt x="71338" y="54030"/>
                    <a:pt x="72314" y="54217"/>
                  </a:cubicBezTo>
                  <a:cubicBezTo>
                    <a:pt x="74618" y="54721"/>
                    <a:pt x="76886" y="55369"/>
                    <a:pt x="79154" y="56089"/>
                  </a:cubicBezTo>
                  <a:cubicBezTo>
                    <a:pt x="84507" y="57392"/>
                    <a:pt x="89943" y="58318"/>
                    <a:pt x="95426" y="58861"/>
                  </a:cubicBezTo>
                  <a:cubicBezTo>
                    <a:pt x="96974" y="59041"/>
                    <a:pt x="97226" y="58861"/>
                    <a:pt x="97226" y="58861"/>
                  </a:cubicBezTo>
                  <a:cubicBezTo>
                    <a:pt x="97233" y="58591"/>
                    <a:pt x="97129" y="58332"/>
                    <a:pt x="96938" y="58141"/>
                  </a:cubicBezTo>
                  <a:cubicBezTo>
                    <a:pt x="96276" y="57637"/>
                    <a:pt x="95516" y="57281"/>
                    <a:pt x="94706" y="57097"/>
                  </a:cubicBezTo>
                  <a:cubicBezTo>
                    <a:pt x="91322" y="55945"/>
                    <a:pt x="87866" y="54865"/>
                    <a:pt x="84446" y="53785"/>
                  </a:cubicBezTo>
                  <a:cubicBezTo>
                    <a:pt x="77570" y="51625"/>
                    <a:pt x="70478" y="49393"/>
                    <a:pt x="63710" y="46585"/>
                  </a:cubicBezTo>
                  <a:cubicBezTo>
                    <a:pt x="55934" y="43453"/>
                    <a:pt x="56798" y="37801"/>
                    <a:pt x="57698" y="32365"/>
                  </a:cubicBezTo>
                  <a:lnTo>
                    <a:pt x="58022" y="30133"/>
                  </a:lnTo>
                  <a:cubicBezTo>
                    <a:pt x="43498" y="22962"/>
                    <a:pt x="29695" y="14416"/>
                    <a:pt x="16802" y="4609"/>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77" name="任意多边形: 形状 476">
              <a:extLst>
                <a:ext uri="{FF2B5EF4-FFF2-40B4-BE49-F238E27FC236}">
                  <a16:creationId xmlns:a16="http://schemas.microsoft.com/office/drawing/2014/main" id="{41A396EE-D113-4C97-BC31-E40896BD1F82}"/>
                </a:ext>
              </a:extLst>
            </p:cNvPr>
            <p:cNvSpPr/>
            <p:nvPr/>
          </p:nvSpPr>
          <p:spPr>
            <a:xfrm>
              <a:off x="1290884" y="3811200"/>
              <a:ext cx="185955" cy="258011"/>
            </a:xfrm>
            <a:custGeom>
              <a:avLst/>
              <a:gdLst>
                <a:gd name="connsiteX0" fmla="*/ 139191 w 185955"/>
                <a:gd name="connsiteY0" fmla="*/ 0 h 258011"/>
                <a:gd name="connsiteX1" fmla="*/ 843 w 185955"/>
                <a:gd name="connsiteY1" fmla="*/ 134208 h 258011"/>
                <a:gd name="connsiteX2" fmla="*/ 97611 w 185955"/>
                <a:gd name="connsiteY2" fmla="*/ 258012 h 258011"/>
                <a:gd name="connsiteX3" fmla="*/ 127059 w 185955"/>
                <a:gd name="connsiteY3" fmla="*/ 213012 h 258011"/>
                <a:gd name="connsiteX4" fmla="*/ 81915 w 185955"/>
                <a:gd name="connsiteY4" fmla="*/ 139104 h 258011"/>
                <a:gd name="connsiteX5" fmla="*/ 185955 w 185955"/>
                <a:gd name="connsiteY5" fmla="*/ 68400 h 25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955" h="258011">
                  <a:moveTo>
                    <a:pt x="139191" y="0"/>
                  </a:moveTo>
                  <a:cubicBezTo>
                    <a:pt x="139191" y="0"/>
                    <a:pt x="12255" y="113040"/>
                    <a:pt x="843" y="134208"/>
                  </a:cubicBezTo>
                  <a:cubicBezTo>
                    <a:pt x="-10569" y="155376"/>
                    <a:pt x="97611" y="258012"/>
                    <a:pt x="97611" y="258012"/>
                  </a:cubicBezTo>
                  <a:lnTo>
                    <a:pt x="127059" y="213012"/>
                  </a:lnTo>
                  <a:lnTo>
                    <a:pt x="81915" y="139104"/>
                  </a:lnTo>
                  <a:lnTo>
                    <a:pt x="185955" y="68400"/>
                  </a:lnTo>
                  <a:close/>
                </a:path>
              </a:pathLst>
            </a:custGeom>
            <a:solidFill>
              <a:schemeClr val="accent1"/>
            </a:solidFill>
            <a:ln w="3596" cap="flat">
              <a:noFill/>
              <a:prstDash val="solid"/>
              <a:miter/>
            </a:ln>
          </p:spPr>
          <p:txBody>
            <a:bodyPr rtlCol="0" anchor="ctr"/>
            <a:lstStyle/>
            <a:p>
              <a:endParaRPr lang="zh-CN" altLang="en-US" sz="1600">
                <a:latin typeface="+mn-ea"/>
              </a:endParaRPr>
            </a:p>
          </p:txBody>
        </p:sp>
        <p:sp>
          <p:nvSpPr>
            <p:cNvPr id="478" name="任意多边形: 形状 477">
              <a:extLst>
                <a:ext uri="{FF2B5EF4-FFF2-40B4-BE49-F238E27FC236}">
                  <a16:creationId xmlns:a16="http://schemas.microsoft.com/office/drawing/2014/main" id="{350B4D7C-3D62-4EB8-9357-E0E190A4E5B2}"/>
                </a:ext>
              </a:extLst>
            </p:cNvPr>
            <p:cNvSpPr/>
            <p:nvPr/>
          </p:nvSpPr>
          <p:spPr>
            <a:xfrm>
              <a:off x="1462331" y="3853607"/>
              <a:ext cx="45544" cy="49284"/>
            </a:xfrm>
            <a:custGeom>
              <a:avLst/>
              <a:gdLst>
                <a:gd name="connsiteX0" fmla="*/ 25452 w 45544"/>
                <a:gd name="connsiteY0" fmla="*/ 49284 h 49284"/>
                <a:gd name="connsiteX1" fmla="*/ 25020 w 45544"/>
                <a:gd name="connsiteY1" fmla="*/ 49284 h 49284"/>
                <a:gd name="connsiteX2" fmla="*/ 756 w 45544"/>
                <a:gd name="connsiteY2" fmla="*/ 33264 h 49284"/>
                <a:gd name="connsiteX3" fmla="*/ 0 w 45544"/>
                <a:gd name="connsiteY3" fmla="*/ 31752 h 49284"/>
                <a:gd name="connsiteX4" fmla="*/ 0 w 45544"/>
                <a:gd name="connsiteY4" fmla="*/ 1872 h 49284"/>
                <a:gd name="connsiteX5" fmla="*/ 1800 w 45544"/>
                <a:gd name="connsiteY5" fmla="*/ 0 h 49284"/>
                <a:gd name="connsiteX6" fmla="*/ 1836 w 45544"/>
                <a:gd name="connsiteY6" fmla="*/ 0 h 49284"/>
                <a:gd name="connsiteX7" fmla="*/ 43668 w 45544"/>
                <a:gd name="connsiteY7" fmla="*/ 0 h 49284"/>
                <a:gd name="connsiteX8" fmla="*/ 45036 w 45544"/>
                <a:gd name="connsiteY8" fmla="*/ 576 h 49284"/>
                <a:gd name="connsiteX9" fmla="*/ 45540 w 45544"/>
                <a:gd name="connsiteY9" fmla="*/ 1980 h 49284"/>
                <a:gd name="connsiteX10" fmla="*/ 43632 w 45544"/>
                <a:gd name="connsiteY10" fmla="*/ 31860 h 49284"/>
                <a:gd name="connsiteX11" fmla="*/ 43164 w 45544"/>
                <a:gd name="connsiteY11" fmla="*/ 32976 h 49284"/>
                <a:gd name="connsiteX12" fmla="*/ 25452 w 45544"/>
                <a:gd name="connsiteY12" fmla="*/ 49284 h 49284"/>
                <a:gd name="connsiteX13" fmla="*/ 3564 w 45544"/>
                <a:gd name="connsiteY13" fmla="*/ 30816 h 49284"/>
                <a:gd name="connsiteX14" fmla="*/ 25164 w 45544"/>
                <a:gd name="connsiteY14" fmla="*/ 45504 h 49284"/>
                <a:gd name="connsiteX15" fmla="*/ 39564 w 45544"/>
                <a:gd name="connsiteY15" fmla="*/ 31104 h 49284"/>
                <a:gd name="connsiteX16" fmla="*/ 41292 w 45544"/>
                <a:gd name="connsiteY16" fmla="*/ 3816 h 49284"/>
                <a:gd name="connsiteX17" fmla="*/ 3708 w 45544"/>
                <a:gd name="connsiteY17" fmla="*/ 3816 h 49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544" h="49284">
                  <a:moveTo>
                    <a:pt x="25452" y="49284"/>
                  </a:moveTo>
                  <a:lnTo>
                    <a:pt x="25020" y="49284"/>
                  </a:lnTo>
                  <a:cubicBezTo>
                    <a:pt x="22860" y="48852"/>
                    <a:pt x="8892" y="39060"/>
                    <a:pt x="756" y="33264"/>
                  </a:cubicBezTo>
                  <a:cubicBezTo>
                    <a:pt x="274" y="32911"/>
                    <a:pt x="-7" y="32350"/>
                    <a:pt x="0" y="31752"/>
                  </a:cubicBezTo>
                  <a:lnTo>
                    <a:pt x="0" y="1872"/>
                  </a:lnTo>
                  <a:cubicBezTo>
                    <a:pt x="-21" y="858"/>
                    <a:pt x="785" y="20"/>
                    <a:pt x="1800" y="0"/>
                  </a:cubicBezTo>
                  <a:cubicBezTo>
                    <a:pt x="1811" y="0"/>
                    <a:pt x="1826" y="0"/>
                    <a:pt x="1836" y="0"/>
                  </a:cubicBezTo>
                  <a:lnTo>
                    <a:pt x="43668" y="0"/>
                  </a:lnTo>
                  <a:cubicBezTo>
                    <a:pt x="44183" y="7"/>
                    <a:pt x="44673" y="214"/>
                    <a:pt x="45036" y="576"/>
                  </a:cubicBezTo>
                  <a:cubicBezTo>
                    <a:pt x="45393" y="954"/>
                    <a:pt x="45573" y="1462"/>
                    <a:pt x="45540" y="1980"/>
                  </a:cubicBezTo>
                  <a:lnTo>
                    <a:pt x="43632" y="31860"/>
                  </a:lnTo>
                  <a:cubicBezTo>
                    <a:pt x="43614" y="32274"/>
                    <a:pt x="43449" y="32670"/>
                    <a:pt x="43164" y="32976"/>
                  </a:cubicBezTo>
                  <a:cubicBezTo>
                    <a:pt x="29952" y="47808"/>
                    <a:pt x="26748" y="49284"/>
                    <a:pt x="25452" y="49284"/>
                  </a:cubicBezTo>
                  <a:close/>
                  <a:moveTo>
                    <a:pt x="3564" y="30816"/>
                  </a:moveTo>
                  <a:cubicBezTo>
                    <a:pt x="12780" y="37368"/>
                    <a:pt x="22860" y="44244"/>
                    <a:pt x="25164" y="45504"/>
                  </a:cubicBezTo>
                  <a:cubicBezTo>
                    <a:pt x="30352" y="41108"/>
                    <a:pt x="35169" y="36292"/>
                    <a:pt x="39564" y="31104"/>
                  </a:cubicBezTo>
                  <a:lnTo>
                    <a:pt x="41292" y="3816"/>
                  </a:lnTo>
                  <a:lnTo>
                    <a:pt x="3708" y="3816"/>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79" name="任意多边形: 形状 478">
              <a:extLst>
                <a:ext uri="{FF2B5EF4-FFF2-40B4-BE49-F238E27FC236}">
                  <a16:creationId xmlns:a16="http://schemas.microsoft.com/office/drawing/2014/main" id="{CB1127B8-193C-4D3C-BECF-2078168BDD64}"/>
                </a:ext>
              </a:extLst>
            </p:cNvPr>
            <p:cNvSpPr/>
            <p:nvPr/>
          </p:nvSpPr>
          <p:spPr>
            <a:xfrm>
              <a:off x="1736327" y="3842088"/>
              <a:ext cx="98277" cy="52628"/>
            </a:xfrm>
            <a:custGeom>
              <a:avLst/>
              <a:gdLst>
                <a:gd name="connsiteX0" fmla="*/ 54612 w 98277"/>
                <a:gd name="connsiteY0" fmla="*/ 2196 h 52628"/>
                <a:gd name="connsiteX1" fmla="*/ 61812 w 98277"/>
                <a:gd name="connsiteY1" fmla="*/ 0 h 52628"/>
                <a:gd name="connsiteX2" fmla="*/ 67464 w 98277"/>
                <a:gd name="connsiteY2" fmla="*/ 1368 h 52628"/>
                <a:gd name="connsiteX3" fmla="*/ 93492 w 98277"/>
                <a:gd name="connsiteY3" fmla="*/ 12168 h 52628"/>
                <a:gd name="connsiteX4" fmla="*/ 98244 w 98277"/>
                <a:gd name="connsiteY4" fmla="*/ 16704 h 52628"/>
                <a:gd name="connsiteX5" fmla="*/ 93348 w 98277"/>
                <a:gd name="connsiteY5" fmla="*/ 22104 h 52628"/>
                <a:gd name="connsiteX6" fmla="*/ 85356 w 98277"/>
                <a:gd name="connsiteY6" fmla="*/ 22932 h 52628"/>
                <a:gd name="connsiteX7" fmla="*/ 90072 w 98277"/>
                <a:gd name="connsiteY7" fmla="*/ 28476 h 52628"/>
                <a:gd name="connsiteX8" fmla="*/ 83628 w 98277"/>
                <a:gd name="connsiteY8" fmla="*/ 33516 h 52628"/>
                <a:gd name="connsiteX9" fmla="*/ 75096 w 98277"/>
                <a:gd name="connsiteY9" fmla="*/ 32256 h 52628"/>
                <a:gd name="connsiteX10" fmla="*/ 79394 w 98277"/>
                <a:gd name="connsiteY10" fmla="*/ 37422 h 52628"/>
                <a:gd name="connsiteX11" fmla="*/ 79020 w 98277"/>
                <a:gd name="connsiteY11" fmla="*/ 38880 h 52628"/>
                <a:gd name="connsiteX12" fmla="*/ 71352 w 98277"/>
                <a:gd name="connsiteY12" fmla="*/ 42912 h 52628"/>
                <a:gd name="connsiteX13" fmla="*/ 62712 w 98277"/>
                <a:gd name="connsiteY13" fmla="*/ 39924 h 52628"/>
                <a:gd name="connsiteX14" fmla="*/ 69120 w 98277"/>
                <a:gd name="connsiteY14" fmla="*/ 48420 h 52628"/>
                <a:gd name="connsiteX15" fmla="*/ 62136 w 98277"/>
                <a:gd name="connsiteY15" fmla="*/ 52560 h 52628"/>
                <a:gd name="connsiteX16" fmla="*/ 53784 w 98277"/>
                <a:gd name="connsiteY16" fmla="*/ 49716 h 52628"/>
                <a:gd name="connsiteX17" fmla="*/ 2628 w 98277"/>
                <a:gd name="connsiteY17" fmla="*/ 52020 h 52628"/>
                <a:gd name="connsiteX18" fmla="*/ 0 w 98277"/>
                <a:gd name="connsiteY18" fmla="*/ 29916 h 52628"/>
                <a:gd name="connsiteX19" fmla="*/ 54612 w 98277"/>
                <a:gd name="connsiteY19" fmla="*/ 2196 h 5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8277" h="52628">
                  <a:moveTo>
                    <a:pt x="54612" y="2196"/>
                  </a:moveTo>
                  <a:cubicBezTo>
                    <a:pt x="56812" y="922"/>
                    <a:pt x="59274" y="171"/>
                    <a:pt x="61812" y="0"/>
                  </a:cubicBezTo>
                  <a:cubicBezTo>
                    <a:pt x="63760" y="134"/>
                    <a:pt x="65671" y="597"/>
                    <a:pt x="67464" y="1368"/>
                  </a:cubicBezTo>
                  <a:cubicBezTo>
                    <a:pt x="76284" y="4644"/>
                    <a:pt x="84960" y="8280"/>
                    <a:pt x="93492" y="12168"/>
                  </a:cubicBezTo>
                  <a:cubicBezTo>
                    <a:pt x="95580" y="13140"/>
                    <a:pt x="97884" y="14436"/>
                    <a:pt x="98244" y="16704"/>
                  </a:cubicBezTo>
                  <a:cubicBezTo>
                    <a:pt x="98604" y="18972"/>
                    <a:pt x="95976" y="21528"/>
                    <a:pt x="93348" y="22104"/>
                  </a:cubicBezTo>
                  <a:cubicBezTo>
                    <a:pt x="90720" y="22680"/>
                    <a:pt x="87948" y="22104"/>
                    <a:pt x="85356" y="22932"/>
                  </a:cubicBezTo>
                  <a:cubicBezTo>
                    <a:pt x="88200" y="22284"/>
                    <a:pt x="90756" y="25668"/>
                    <a:pt x="90072" y="28476"/>
                  </a:cubicBezTo>
                  <a:cubicBezTo>
                    <a:pt x="89179" y="31331"/>
                    <a:pt x="86616" y="33340"/>
                    <a:pt x="83628" y="33516"/>
                  </a:cubicBezTo>
                  <a:cubicBezTo>
                    <a:pt x="80730" y="33674"/>
                    <a:pt x="77825" y="33246"/>
                    <a:pt x="75096" y="32256"/>
                  </a:cubicBezTo>
                  <a:cubicBezTo>
                    <a:pt x="77710" y="32497"/>
                    <a:pt x="79632" y="34808"/>
                    <a:pt x="79394" y="37422"/>
                  </a:cubicBezTo>
                  <a:cubicBezTo>
                    <a:pt x="79348" y="37926"/>
                    <a:pt x="79222" y="38416"/>
                    <a:pt x="79020" y="38880"/>
                  </a:cubicBezTo>
                  <a:cubicBezTo>
                    <a:pt x="77526" y="41663"/>
                    <a:pt x="74491" y="43258"/>
                    <a:pt x="71352" y="42912"/>
                  </a:cubicBezTo>
                  <a:cubicBezTo>
                    <a:pt x="68299" y="42505"/>
                    <a:pt x="65362" y="41490"/>
                    <a:pt x="62712" y="39924"/>
                  </a:cubicBezTo>
                  <a:cubicBezTo>
                    <a:pt x="66060" y="41760"/>
                    <a:pt x="69912" y="44676"/>
                    <a:pt x="69120" y="48420"/>
                  </a:cubicBezTo>
                  <a:cubicBezTo>
                    <a:pt x="68062" y="51278"/>
                    <a:pt x="65149" y="53003"/>
                    <a:pt x="62136" y="52560"/>
                  </a:cubicBezTo>
                  <a:cubicBezTo>
                    <a:pt x="59231" y="52016"/>
                    <a:pt x="56419" y="51059"/>
                    <a:pt x="53784" y="49716"/>
                  </a:cubicBezTo>
                  <a:cubicBezTo>
                    <a:pt x="35064" y="42516"/>
                    <a:pt x="3024" y="52920"/>
                    <a:pt x="2628" y="52020"/>
                  </a:cubicBezTo>
                  <a:cubicBezTo>
                    <a:pt x="360" y="46800"/>
                    <a:pt x="828" y="35568"/>
                    <a:pt x="0" y="29916"/>
                  </a:cubicBezTo>
                  <a:cubicBezTo>
                    <a:pt x="17474" y="19302"/>
                    <a:pt x="35730" y="10036"/>
                    <a:pt x="54612" y="2196"/>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80" name="任意多边形: 形状 479">
              <a:extLst>
                <a:ext uri="{FF2B5EF4-FFF2-40B4-BE49-F238E27FC236}">
                  <a16:creationId xmlns:a16="http://schemas.microsoft.com/office/drawing/2014/main" id="{5F9595DE-A31E-44A6-A082-1AD1CC37CCEC}"/>
                </a:ext>
              </a:extLst>
            </p:cNvPr>
            <p:cNvSpPr/>
            <p:nvPr/>
          </p:nvSpPr>
          <p:spPr>
            <a:xfrm>
              <a:off x="1734545" y="3840180"/>
              <a:ext cx="101942" cy="56391"/>
            </a:xfrm>
            <a:custGeom>
              <a:avLst/>
              <a:gdLst>
                <a:gd name="connsiteX0" fmla="*/ 64603 w 101942"/>
                <a:gd name="connsiteY0" fmla="*/ 56376 h 56391"/>
                <a:gd name="connsiteX1" fmla="*/ 63847 w 101942"/>
                <a:gd name="connsiteY1" fmla="*/ 56376 h 56391"/>
                <a:gd name="connsiteX2" fmla="*/ 57007 w 101942"/>
                <a:gd name="connsiteY2" fmla="*/ 54288 h 56391"/>
                <a:gd name="connsiteX3" fmla="*/ 54955 w 101942"/>
                <a:gd name="connsiteY3" fmla="*/ 53424 h 56391"/>
                <a:gd name="connsiteX4" fmla="*/ 9487 w 101942"/>
                <a:gd name="connsiteY4" fmla="*/ 55008 h 56391"/>
                <a:gd name="connsiteX5" fmla="*/ 2755 w 101942"/>
                <a:gd name="connsiteY5" fmla="*/ 54756 h 56391"/>
                <a:gd name="connsiteX6" fmla="*/ 559 w 101942"/>
                <a:gd name="connsiteY6" fmla="*/ 39276 h 56391"/>
                <a:gd name="connsiteX7" fmla="*/ 19 w 101942"/>
                <a:gd name="connsiteY7" fmla="*/ 32076 h 56391"/>
                <a:gd name="connsiteX8" fmla="*/ 883 w 101942"/>
                <a:gd name="connsiteY8" fmla="*/ 30204 h 56391"/>
                <a:gd name="connsiteX9" fmla="*/ 46891 w 101942"/>
                <a:gd name="connsiteY9" fmla="*/ 6264 h 56391"/>
                <a:gd name="connsiteX10" fmla="*/ 55567 w 101942"/>
                <a:gd name="connsiteY10" fmla="*/ 2340 h 56391"/>
                <a:gd name="connsiteX11" fmla="*/ 55567 w 101942"/>
                <a:gd name="connsiteY11" fmla="*/ 2340 h 56391"/>
                <a:gd name="connsiteX12" fmla="*/ 63703 w 101942"/>
                <a:gd name="connsiteY12" fmla="*/ 0 h 56391"/>
                <a:gd name="connsiteX13" fmla="*/ 69967 w 101942"/>
                <a:gd name="connsiteY13" fmla="*/ 1476 h 56391"/>
                <a:gd name="connsiteX14" fmla="*/ 96139 w 101942"/>
                <a:gd name="connsiteY14" fmla="*/ 12276 h 56391"/>
                <a:gd name="connsiteX15" fmla="*/ 101935 w 101942"/>
                <a:gd name="connsiteY15" fmla="*/ 18216 h 56391"/>
                <a:gd name="connsiteX16" fmla="*/ 95599 w 101942"/>
                <a:gd name="connsiteY16" fmla="*/ 25704 h 56391"/>
                <a:gd name="connsiteX17" fmla="*/ 93007 w 101942"/>
                <a:gd name="connsiteY17" fmla="*/ 26028 h 56391"/>
                <a:gd name="connsiteX18" fmla="*/ 93727 w 101942"/>
                <a:gd name="connsiteY18" fmla="*/ 30708 h 56391"/>
                <a:gd name="connsiteX19" fmla="*/ 85735 w 101942"/>
                <a:gd name="connsiteY19" fmla="*/ 37152 h 56391"/>
                <a:gd name="connsiteX20" fmla="*/ 82891 w 101942"/>
                <a:gd name="connsiteY20" fmla="*/ 37152 h 56391"/>
                <a:gd name="connsiteX21" fmla="*/ 82603 w 101942"/>
                <a:gd name="connsiteY21" fmla="*/ 41364 h 56391"/>
                <a:gd name="connsiteX22" fmla="*/ 73099 w 101942"/>
                <a:gd name="connsiteY22" fmla="*/ 46476 h 56391"/>
                <a:gd name="connsiteX23" fmla="*/ 72343 w 101942"/>
                <a:gd name="connsiteY23" fmla="*/ 46476 h 56391"/>
                <a:gd name="connsiteX24" fmla="*/ 72775 w 101942"/>
                <a:gd name="connsiteY24" fmla="*/ 50616 h 56391"/>
                <a:gd name="connsiteX25" fmla="*/ 64603 w 101942"/>
                <a:gd name="connsiteY25" fmla="*/ 56376 h 56391"/>
                <a:gd name="connsiteX26" fmla="*/ 39079 w 101942"/>
                <a:gd name="connsiteY26" fmla="*/ 47196 h 56391"/>
                <a:gd name="connsiteX27" fmla="*/ 56323 w 101942"/>
                <a:gd name="connsiteY27" fmla="*/ 49932 h 56391"/>
                <a:gd name="connsiteX28" fmla="*/ 58519 w 101942"/>
                <a:gd name="connsiteY28" fmla="*/ 50832 h 56391"/>
                <a:gd name="connsiteX29" fmla="*/ 64135 w 101942"/>
                <a:gd name="connsiteY29" fmla="*/ 52632 h 56391"/>
                <a:gd name="connsiteX30" fmla="*/ 69139 w 101942"/>
                <a:gd name="connsiteY30" fmla="*/ 49932 h 56391"/>
                <a:gd name="connsiteX31" fmla="*/ 63667 w 101942"/>
                <a:gd name="connsiteY31" fmla="*/ 43488 h 56391"/>
                <a:gd name="connsiteX32" fmla="*/ 62893 w 101942"/>
                <a:gd name="connsiteY32" fmla="*/ 40986 h 56391"/>
                <a:gd name="connsiteX33" fmla="*/ 65395 w 101942"/>
                <a:gd name="connsiteY33" fmla="*/ 40212 h 56391"/>
                <a:gd name="connsiteX34" fmla="*/ 73315 w 101942"/>
                <a:gd name="connsiteY34" fmla="*/ 42984 h 56391"/>
                <a:gd name="connsiteX35" fmla="*/ 79183 w 101942"/>
                <a:gd name="connsiteY35" fmla="*/ 40104 h 56391"/>
                <a:gd name="connsiteX36" fmla="*/ 78751 w 101942"/>
                <a:gd name="connsiteY36" fmla="*/ 37044 h 56391"/>
                <a:gd name="connsiteX37" fmla="*/ 78247 w 101942"/>
                <a:gd name="connsiteY37" fmla="*/ 36504 h 56391"/>
                <a:gd name="connsiteX38" fmla="*/ 76447 w 101942"/>
                <a:gd name="connsiteY38" fmla="*/ 36000 h 56391"/>
                <a:gd name="connsiteX39" fmla="*/ 75367 w 101942"/>
                <a:gd name="connsiteY39" fmla="*/ 33581 h 56391"/>
                <a:gd name="connsiteX40" fmla="*/ 76843 w 101942"/>
                <a:gd name="connsiteY40" fmla="*/ 32400 h 56391"/>
                <a:gd name="connsiteX41" fmla="*/ 79795 w 101942"/>
                <a:gd name="connsiteY41" fmla="*/ 33120 h 56391"/>
                <a:gd name="connsiteX42" fmla="*/ 85267 w 101942"/>
                <a:gd name="connsiteY42" fmla="*/ 33660 h 56391"/>
                <a:gd name="connsiteX43" fmla="*/ 90127 w 101942"/>
                <a:gd name="connsiteY43" fmla="*/ 30060 h 56391"/>
                <a:gd name="connsiteX44" fmla="*/ 89263 w 101942"/>
                <a:gd name="connsiteY44" fmla="*/ 27396 h 56391"/>
                <a:gd name="connsiteX45" fmla="*/ 87607 w 101942"/>
                <a:gd name="connsiteY45" fmla="*/ 26748 h 56391"/>
                <a:gd name="connsiteX46" fmla="*/ 85375 w 101942"/>
                <a:gd name="connsiteY46" fmla="*/ 25380 h 56391"/>
                <a:gd name="connsiteX47" fmla="*/ 86743 w 101942"/>
                <a:gd name="connsiteY47" fmla="*/ 23148 h 56391"/>
                <a:gd name="connsiteX48" fmla="*/ 91351 w 101942"/>
                <a:gd name="connsiteY48" fmla="*/ 22608 h 56391"/>
                <a:gd name="connsiteX49" fmla="*/ 94951 w 101942"/>
                <a:gd name="connsiteY49" fmla="*/ 22284 h 56391"/>
                <a:gd name="connsiteX50" fmla="*/ 98551 w 101942"/>
                <a:gd name="connsiteY50" fmla="*/ 19008 h 56391"/>
                <a:gd name="connsiteX51" fmla="*/ 94951 w 101942"/>
                <a:gd name="connsiteY51" fmla="*/ 15876 h 56391"/>
                <a:gd name="connsiteX52" fmla="*/ 69031 w 101942"/>
                <a:gd name="connsiteY52" fmla="*/ 5076 h 56391"/>
                <a:gd name="connsiteX53" fmla="*/ 64027 w 101942"/>
                <a:gd name="connsiteY53" fmla="*/ 3852 h 56391"/>
                <a:gd name="connsiteX54" fmla="*/ 57511 w 101942"/>
                <a:gd name="connsiteY54" fmla="*/ 5868 h 56391"/>
                <a:gd name="connsiteX55" fmla="*/ 57511 w 101942"/>
                <a:gd name="connsiteY55" fmla="*/ 5868 h 56391"/>
                <a:gd name="connsiteX56" fmla="*/ 48727 w 101942"/>
                <a:gd name="connsiteY56" fmla="*/ 9792 h 56391"/>
                <a:gd name="connsiteX57" fmla="*/ 4195 w 101942"/>
                <a:gd name="connsiteY57" fmla="*/ 32904 h 56391"/>
                <a:gd name="connsiteX58" fmla="*/ 4627 w 101942"/>
                <a:gd name="connsiteY58" fmla="*/ 39132 h 56391"/>
                <a:gd name="connsiteX59" fmla="*/ 6103 w 101942"/>
                <a:gd name="connsiteY59" fmla="*/ 52056 h 56391"/>
                <a:gd name="connsiteX60" fmla="*/ 9019 w 101942"/>
                <a:gd name="connsiteY60" fmla="*/ 51408 h 56391"/>
                <a:gd name="connsiteX61" fmla="*/ 39079 w 101942"/>
                <a:gd name="connsiteY61" fmla="*/ 47196 h 5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01942" h="56391">
                  <a:moveTo>
                    <a:pt x="64603" y="56376"/>
                  </a:moveTo>
                  <a:lnTo>
                    <a:pt x="63847" y="56376"/>
                  </a:lnTo>
                  <a:cubicBezTo>
                    <a:pt x="61467" y="56066"/>
                    <a:pt x="59156" y="55361"/>
                    <a:pt x="57007" y="54288"/>
                  </a:cubicBezTo>
                  <a:lnTo>
                    <a:pt x="54955" y="53424"/>
                  </a:lnTo>
                  <a:cubicBezTo>
                    <a:pt x="41023" y="47952"/>
                    <a:pt x="18955" y="52884"/>
                    <a:pt x="9487" y="55008"/>
                  </a:cubicBezTo>
                  <a:cubicBezTo>
                    <a:pt x="4375" y="56160"/>
                    <a:pt x="3475" y="56376"/>
                    <a:pt x="2755" y="54756"/>
                  </a:cubicBezTo>
                  <a:cubicBezTo>
                    <a:pt x="1246" y="49738"/>
                    <a:pt x="508" y="44518"/>
                    <a:pt x="559" y="39276"/>
                  </a:cubicBezTo>
                  <a:cubicBezTo>
                    <a:pt x="559" y="36576"/>
                    <a:pt x="307" y="34020"/>
                    <a:pt x="19" y="32076"/>
                  </a:cubicBezTo>
                  <a:cubicBezTo>
                    <a:pt x="-86" y="31338"/>
                    <a:pt x="253" y="30604"/>
                    <a:pt x="883" y="30204"/>
                  </a:cubicBezTo>
                  <a:cubicBezTo>
                    <a:pt x="15607" y="21096"/>
                    <a:pt x="30982" y="13094"/>
                    <a:pt x="46891" y="6264"/>
                  </a:cubicBezTo>
                  <a:cubicBezTo>
                    <a:pt x="49915" y="4932"/>
                    <a:pt x="52759" y="3672"/>
                    <a:pt x="55567" y="2340"/>
                  </a:cubicBezTo>
                  <a:lnTo>
                    <a:pt x="55567" y="2340"/>
                  </a:lnTo>
                  <a:cubicBezTo>
                    <a:pt x="58076" y="973"/>
                    <a:pt x="60852" y="174"/>
                    <a:pt x="63703" y="0"/>
                  </a:cubicBezTo>
                  <a:cubicBezTo>
                    <a:pt x="65863" y="116"/>
                    <a:pt x="67983" y="616"/>
                    <a:pt x="69967" y="1476"/>
                  </a:cubicBezTo>
                  <a:cubicBezTo>
                    <a:pt x="78787" y="4752"/>
                    <a:pt x="87571" y="8424"/>
                    <a:pt x="96139" y="12276"/>
                  </a:cubicBezTo>
                  <a:cubicBezTo>
                    <a:pt x="97723" y="13032"/>
                    <a:pt x="101395" y="14724"/>
                    <a:pt x="101935" y="18216"/>
                  </a:cubicBezTo>
                  <a:cubicBezTo>
                    <a:pt x="102111" y="21987"/>
                    <a:pt x="99346" y="25254"/>
                    <a:pt x="95599" y="25704"/>
                  </a:cubicBezTo>
                  <a:cubicBezTo>
                    <a:pt x="94745" y="25884"/>
                    <a:pt x="93878" y="25992"/>
                    <a:pt x="93007" y="26028"/>
                  </a:cubicBezTo>
                  <a:cubicBezTo>
                    <a:pt x="93810" y="27450"/>
                    <a:pt x="94065" y="29113"/>
                    <a:pt x="93727" y="30708"/>
                  </a:cubicBezTo>
                  <a:cubicBezTo>
                    <a:pt x="92625" y="34283"/>
                    <a:pt x="89464" y="36835"/>
                    <a:pt x="85735" y="37152"/>
                  </a:cubicBezTo>
                  <a:cubicBezTo>
                    <a:pt x="84788" y="37224"/>
                    <a:pt x="83837" y="37224"/>
                    <a:pt x="82891" y="37152"/>
                  </a:cubicBezTo>
                  <a:cubicBezTo>
                    <a:pt x="83233" y="38552"/>
                    <a:pt x="83132" y="40025"/>
                    <a:pt x="82603" y="41364"/>
                  </a:cubicBezTo>
                  <a:cubicBezTo>
                    <a:pt x="80795" y="44867"/>
                    <a:pt x="77019" y="46901"/>
                    <a:pt x="73099" y="46476"/>
                  </a:cubicBezTo>
                  <a:lnTo>
                    <a:pt x="72343" y="46476"/>
                  </a:lnTo>
                  <a:cubicBezTo>
                    <a:pt x="72929" y="47772"/>
                    <a:pt x="73081" y="49226"/>
                    <a:pt x="72775" y="50616"/>
                  </a:cubicBezTo>
                  <a:cubicBezTo>
                    <a:pt x="71738" y="54212"/>
                    <a:pt x="68340" y="56606"/>
                    <a:pt x="64603" y="56376"/>
                  </a:cubicBezTo>
                  <a:close/>
                  <a:moveTo>
                    <a:pt x="39079" y="47196"/>
                  </a:moveTo>
                  <a:cubicBezTo>
                    <a:pt x="44947" y="47041"/>
                    <a:pt x="50793" y="47970"/>
                    <a:pt x="56323" y="49932"/>
                  </a:cubicBezTo>
                  <a:lnTo>
                    <a:pt x="58519" y="50832"/>
                  </a:lnTo>
                  <a:cubicBezTo>
                    <a:pt x="60275" y="51750"/>
                    <a:pt x="62173" y="52358"/>
                    <a:pt x="64135" y="52632"/>
                  </a:cubicBezTo>
                  <a:cubicBezTo>
                    <a:pt x="66230" y="53017"/>
                    <a:pt x="68311" y="51894"/>
                    <a:pt x="69139" y="49932"/>
                  </a:cubicBezTo>
                  <a:cubicBezTo>
                    <a:pt x="69715" y="47412"/>
                    <a:pt x="66475" y="45036"/>
                    <a:pt x="63667" y="43488"/>
                  </a:cubicBezTo>
                  <a:cubicBezTo>
                    <a:pt x="62763" y="43009"/>
                    <a:pt x="62414" y="41890"/>
                    <a:pt x="62893" y="40986"/>
                  </a:cubicBezTo>
                  <a:cubicBezTo>
                    <a:pt x="63371" y="40082"/>
                    <a:pt x="64491" y="39733"/>
                    <a:pt x="65395" y="40212"/>
                  </a:cubicBezTo>
                  <a:cubicBezTo>
                    <a:pt x="67818" y="41666"/>
                    <a:pt x="70514" y="42610"/>
                    <a:pt x="73315" y="42984"/>
                  </a:cubicBezTo>
                  <a:cubicBezTo>
                    <a:pt x="75669" y="43272"/>
                    <a:pt x="77973" y="42145"/>
                    <a:pt x="79183" y="40104"/>
                  </a:cubicBezTo>
                  <a:cubicBezTo>
                    <a:pt x="79507" y="39071"/>
                    <a:pt x="79348" y="37948"/>
                    <a:pt x="78751" y="37044"/>
                  </a:cubicBezTo>
                  <a:cubicBezTo>
                    <a:pt x="78603" y="36846"/>
                    <a:pt x="78434" y="36666"/>
                    <a:pt x="78247" y="36504"/>
                  </a:cubicBezTo>
                  <a:lnTo>
                    <a:pt x="76447" y="36000"/>
                  </a:lnTo>
                  <a:cubicBezTo>
                    <a:pt x="75482" y="35629"/>
                    <a:pt x="74999" y="34549"/>
                    <a:pt x="75367" y="33581"/>
                  </a:cubicBezTo>
                  <a:cubicBezTo>
                    <a:pt x="75612" y="32951"/>
                    <a:pt x="76173" y="32497"/>
                    <a:pt x="76843" y="32400"/>
                  </a:cubicBezTo>
                  <a:cubicBezTo>
                    <a:pt x="77876" y="32328"/>
                    <a:pt x="78909" y="32580"/>
                    <a:pt x="79795" y="33120"/>
                  </a:cubicBezTo>
                  <a:cubicBezTo>
                    <a:pt x="81573" y="33617"/>
                    <a:pt x="83424" y="33800"/>
                    <a:pt x="85267" y="33660"/>
                  </a:cubicBezTo>
                  <a:cubicBezTo>
                    <a:pt x="87448" y="33509"/>
                    <a:pt x="89345" y="32105"/>
                    <a:pt x="90127" y="30060"/>
                  </a:cubicBezTo>
                  <a:cubicBezTo>
                    <a:pt x="90307" y="29084"/>
                    <a:pt x="89979" y="28084"/>
                    <a:pt x="89263" y="27396"/>
                  </a:cubicBezTo>
                  <a:cubicBezTo>
                    <a:pt x="88852" y="26921"/>
                    <a:pt x="88233" y="26680"/>
                    <a:pt x="87607" y="26748"/>
                  </a:cubicBezTo>
                  <a:cubicBezTo>
                    <a:pt x="86613" y="26986"/>
                    <a:pt x="85612" y="26374"/>
                    <a:pt x="85375" y="25380"/>
                  </a:cubicBezTo>
                  <a:cubicBezTo>
                    <a:pt x="85137" y="24386"/>
                    <a:pt x="85749" y="23387"/>
                    <a:pt x="86743" y="23148"/>
                  </a:cubicBezTo>
                  <a:cubicBezTo>
                    <a:pt x="88255" y="22793"/>
                    <a:pt x="89799" y="22612"/>
                    <a:pt x="91351" y="22608"/>
                  </a:cubicBezTo>
                  <a:cubicBezTo>
                    <a:pt x="92560" y="22624"/>
                    <a:pt x="93766" y="22515"/>
                    <a:pt x="94951" y="22284"/>
                  </a:cubicBezTo>
                  <a:cubicBezTo>
                    <a:pt x="96787" y="21888"/>
                    <a:pt x="98551" y="20448"/>
                    <a:pt x="98551" y="19008"/>
                  </a:cubicBezTo>
                  <a:cubicBezTo>
                    <a:pt x="98551" y="17568"/>
                    <a:pt x="96463" y="16632"/>
                    <a:pt x="94951" y="15876"/>
                  </a:cubicBezTo>
                  <a:cubicBezTo>
                    <a:pt x="86455" y="11988"/>
                    <a:pt x="77743" y="8352"/>
                    <a:pt x="69031" y="5076"/>
                  </a:cubicBezTo>
                  <a:cubicBezTo>
                    <a:pt x="67447" y="4384"/>
                    <a:pt x="65751" y="3970"/>
                    <a:pt x="64027" y="3852"/>
                  </a:cubicBezTo>
                  <a:cubicBezTo>
                    <a:pt x="61719" y="3955"/>
                    <a:pt x="59473" y="4649"/>
                    <a:pt x="57511" y="5868"/>
                  </a:cubicBezTo>
                  <a:lnTo>
                    <a:pt x="57511" y="5868"/>
                  </a:lnTo>
                  <a:cubicBezTo>
                    <a:pt x="54667" y="7200"/>
                    <a:pt x="51787" y="8460"/>
                    <a:pt x="48727" y="9792"/>
                  </a:cubicBezTo>
                  <a:cubicBezTo>
                    <a:pt x="33351" y="16426"/>
                    <a:pt x="18469" y="24150"/>
                    <a:pt x="4195" y="32904"/>
                  </a:cubicBezTo>
                  <a:cubicBezTo>
                    <a:pt x="4411" y="34704"/>
                    <a:pt x="4519" y="36864"/>
                    <a:pt x="4627" y="39132"/>
                  </a:cubicBezTo>
                  <a:cubicBezTo>
                    <a:pt x="4652" y="43481"/>
                    <a:pt x="5145" y="47815"/>
                    <a:pt x="6103" y="52056"/>
                  </a:cubicBezTo>
                  <a:lnTo>
                    <a:pt x="9019" y="51408"/>
                  </a:lnTo>
                  <a:cubicBezTo>
                    <a:pt x="18861" y="48949"/>
                    <a:pt x="28937" y="47538"/>
                    <a:pt x="39079" y="47196"/>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81" name="任意多边形: 形状 480">
              <a:extLst>
                <a:ext uri="{FF2B5EF4-FFF2-40B4-BE49-F238E27FC236}">
                  <a16:creationId xmlns:a16="http://schemas.microsoft.com/office/drawing/2014/main" id="{D6733AB1-F3B5-4B44-A22B-FD175CE59B6A}"/>
                </a:ext>
              </a:extLst>
            </p:cNvPr>
            <p:cNvSpPr/>
            <p:nvPr/>
          </p:nvSpPr>
          <p:spPr>
            <a:xfrm>
              <a:off x="1756092" y="3746759"/>
              <a:ext cx="162539" cy="174888"/>
            </a:xfrm>
            <a:custGeom>
              <a:avLst/>
              <a:gdLst>
                <a:gd name="connsiteX0" fmla="*/ 0 w 162539"/>
                <a:gd name="connsiteY0" fmla="*/ 166356 h 174888"/>
                <a:gd name="connsiteX1" fmla="*/ 159084 w 162539"/>
                <a:gd name="connsiteY1" fmla="*/ 0 h 174888"/>
                <a:gd name="connsiteX2" fmla="*/ 162540 w 162539"/>
                <a:gd name="connsiteY2" fmla="*/ 3600 h 174888"/>
                <a:gd name="connsiteX3" fmla="*/ 6156 w 162539"/>
                <a:gd name="connsiteY3" fmla="*/ 174888 h 174888"/>
                <a:gd name="connsiteX4" fmla="*/ 0 w 162539"/>
                <a:gd name="connsiteY4" fmla="*/ 166356 h 174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39" h="174888">
                  <a:moveTo>
                    <a:pt x="0" y="166356"/>
                  </a:moveTo>
                  <a:lnTo>
                    <a:pt x="159084" y="0"/>
                  </a:lnTo>
                  <a:lnTo>
                    <a:pt x="162540" y="3600"/>
                  </a:lnTo>
                  <a:lnTo>
                    <a:pt x="6156" y="174888"/>
                  </a:lnTo>
                  <a:lnTo>
                    <a:pt x="0" y="166356"/>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82" name="任意多边形: 形状 481">
              <a:extLst>
                <a:ext uri="{FF2B5EF4-FFF2-40B4-BE49-F238E27FC236}">
                  <a16:creationId xmlns:a16="http://schemas.microsoft.com/office/drawing/2014/main" id="{F98FBEFD-99C2-4752-BEA9-1E7D3E7561E1}"/>
                </a:ext>
              </a:extLst>
            </p:cNvPr>
            <p:cNvSpPr/>
            <p:nvPr/>
          </p:nvSpPr>
          <p:spPr>
            <a:xfrm>
              <a:off x="1754358" y="3744959"/>
              <a:ext cx="166028" cy="178488"/>
            </a:xfrm>
            <a:custGeom>
              <a:avLst/>
              <a:gdLst>
                <a:gd name="connsiteX0" fmla="*/ 7890 w 166028"/>
                <a:gd name="connsiteY0" fmla="*/ 178488 h 178488"/>
                <a:gd name="connsiteX1" fmla="*/ 7890 w 166028"/>
                <a:gd name="connsiteY1" fmla="*/ 178488 h 178488"/>
                <a:gd name="connsiteX2" fmla="*/ 6522 w 166028"/>
                <a:gd name="connsiteY2" fmla="*/ 177732 h 178488"/>
                <a:gd name="connsiteX3" fmla="*/ 330 w 166028"/>
                <a:gd name="connsiteY3" fmla="*/ 169200 h 178488"/>
                <a:gd name="connsiteX4" fmla="*/ 510 w 166028"/>
                <a:gd name="connsiteY4" fmla="*/ 166932 h 178488"/>
                <a:gd name="connsiteX5" fmla="*/ 159522 w 166028"/>
                <a:gd name="connsiteY5" fmla="*/ 576 h 178488"/>
                <a:gd name="connsiteX6" fmla="*/ 160818 w 166028"/>
                <a:gd name="connsiteY6" fmla="*/ 0 h 178488"/>
                <a:gd name="connsiteX7" fmla="*/ 160818 w 166028"/>
                <a:gd name="connsiteY7" fmla="*/ 0 h 178488"/>
                <a:gd name="connsiteX8" fmla="*/ 162114 w 166028"/>
                <a:gd name="connsiteY8" fmla="*/ 576 h 178488"/>
                <a:gd name="connsiteX9" fmla="*/ 165534 w 166028"/>
                <a:gd name="connsiteY9" fmla="*/ 4176 h 178488"/>
                <a:gd name="connsiteX10" fmla="*/ 165534 w 166028"/>
                <a:gd name="connsiteY10" fmla="*/ 6624 h 178488"/>
                <a:gd name="connsiteX11" fmla="*/ 9222 w 166028"/>
                <a:gd name="connsiteY11" fmla="*/ 177840 h 178488"/>
                <a:gd name="connsiteX12" fmla="*/ 7890 w 166028"/>
                <a:gd name="connsiteY12" fmla="*/ 178488 h 178488"/>
                <a:gd name="connsiteX13" fmla="*/ 4038 w 166028"/>
                <a:gd name="connsiteY13" fmla="*/ 168336 h 178488"/>
                <a:gd name="connsiteX14" fmla="*/ 8070 w 166028"/>
                <a:gd name="connsiteY14" fmla="*/ 173844 h 178488"/>
                <a:gd name="connsiteX15" fmla="*/ 161790 w 166028"/>
                <a:gd name="connsiteY15" fmla="*/ 5436 h 178488"/>
                <a:gd name="connsiteX16" fmla="*/ 160818 w 166028"/>
                <a:gd name="connsiteY16" fmla="*/ 4392 h 17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028" h="178488">
                  <a:moveTo>
                    <a:pt x="7890" y="178488"/>
                  </a:moveTo>
                  <a:lnTo>
                    <a:pt x="7890" y="178488"/>
                  </a:lnTo>
                  <a:cubicBezTo>
                    <a:pt x="7346" y="178448"/>
                    <a:pt x="6846" y="178171"/>
                    <a:pt x="6522" y="177732"/>
                  </a:cubicBezTo>
                  <a:lnTo>
                    <a:pt x="330" y="169200"/>
                  </a:lnTo>
                  <a:cubicBezTo>
                    <a:pt x="-170" y="168502"/>
                    <a:pt x="-95" y="167544"/>
                    <a:pt x="510" y="166932"/>
                  </a:cubicBezTo>
                  <a:lnTo>
                    <a:pt x="159522" y="576"/>
                  </a:lnTo>
                  <a:cubicBezTo>
                    <a:pt x="159853" y="207"/>
                    <a:pt x="160325" y="-2"/>
                    <a:pt x="160818" y="0"/>
                  </a:cubicBezTo>
                  <a:lnTo>
                    <a:pt x="160818" y="0"/>
                  </a:lnTo>
                  <a:cubicBezTo>
                    <a:pt x="161308" y="14"/>
                    <a:pt x="161776" y="221"/>
                    <a:pt x="162114" y="576"/>
                  </a:cubicBezTo>
                  <a:lnTo>
                    <a:pt x="165534" y="4176"/>
                  </a:lnTo>
                  <a:cubicBezTo>
                    <a:pt x="166193" y="4859"/>
                    <a:pt x="166193" y="5941"/>
                    <a:pt x="165534" y="6624"/>
                  </a:cubicBezTo>
                  <a:lnTo>
                    <a:pt x="9222" y="177840"/>
                  </a:lnTo>
                  <a:cubicBezTo>
                    <a:pt x="8887" y="178232"/>
                    <a:pt x="8405" y="178470"/>
                    <a:pt x="7890" y="178488"/>
                  </a:cubicBezTo>
                  <a:close/>
                  <a:moveTo>
                    <a:pt x="4038" y="168336"/>
                  </a:moveTo>
                  <a:lnTo>
                    <a:pt x="8070" y="173844"/>
                  </a:lnTo>
                  <a:lnTo>
                    <a:pt x="161790" y="5436"/>
                  </a:lnTo>
                  <a:lnTo>
                    <a:pt x="160818" y="4392"/>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83" name="任意多边形: 形状 482">
              <a:extLst>
                <a:ext uri="{FF2B5EF4-FFF2-40B4-BE49-F238E27FC236}">
                  <a16:creationId xmlns:a16="http://schemas.microsoft.com/office/drawing/2014/main" id="{363E2A69-7ACF-40A6-9972-8F8C4F604434}"/>
                </a:ext>
              </a:extLst>
            </p:cNvPr>
            <p:cNvSpPr/>
            <p:nvPr/>
          </p:nvSpPr>
          <p:spPr>
            <a:xfrm>
              <a:off x="1778664" y="3851592"/>
              <a:ext cx="40824" cy="27179"/>
            </a:xfrm>
            <a:custGeom>
              <a:avLst/>
              <a:gdLst>
                <a:gd name="connsiteX0" fmla="*/ 20952 w 40824"/>
                <a:gd name="connsiteY0" fmla="*/ 0 h 27179"/>
                <a:gd name="connsiteX1" fmla="*/ 19872 w 40824"/>
                <a:gd name="connsiteY1" fmla="*/ 4644 h 27179"/>
                <a:gd name="connsiteX2" fmla="*/ 32076 w 40824"/>
                <a:gd name="connsiteY2" fmla="*/ 8064 h 27179"/>
                <a:gd name="connsiteX3" fmla="*/ 39024 w 40824"/>
                <a:gd name="connsiteY3" fmla="*/ 11304 h 27179"/>
                <a:gd name="connsiteX4" fmla="*/ 39924 w 40824"/>
                <a:gd name="connsiteY4" fmla="*/ 18288 h 27179"/>
                <a:gd name="connsiteX5" fmla="*/ 31788 w 40824"/>
                <a:gd name="connsiteY5" fmla="*/ 19512 h 27179"/>
                <a:gd name="connsiteX6" fmla="*/ 13788 w 40824"/>
                <a:gd name="connsiteY6" fmla="*/ 21132 h 27179"/>
                <a:gd name="connsiteX7" fmla="*/ 5184 w 40824"/>
                <a:gd name="connsiteY7" fmla="*/ 24732 h 27179"/>
                <a:gd name="connsiteX8" fmla="*/ 0 w 40824"/>
                <a:gd name="connsiteY8" fmla="*/ 27180 h 2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24" h="27179">
                  <a:moveTo>
                    <a:pt x="20952" y="0"/>
                  </a:moveTo>
                  <a:lnTo>
                    <a:pt x="19872" y="4644"/>
                  </a:lnTo>
                  <a:lnTo>
                    <a:pt x="32076" y="8064"/>
                  </a:lnTo>
                  <a:cubicBezTo>
                    <a:pt x="34628" y="8544"/>
                    <a:pt x="37015" y="9658"/>
                    <a:pt x="39024" y="11304"/>
                  </a:cubicBezTo>
                  <a:cubicBezTo>
                    <a:pt x="41026" y="13082"/>
                    <a:pt x="41407" y="16060"/>
                    <a:pt x="39924" y="18288"/>
                  </a:cubicBezTo>
                  <a:cubicBezTo>
                    <a:pt x="38052" y="20448"/>
                    <a:pt x="34632" y="19908"/>
                    <a:pt x="31788" y="19512"/>
                  </a:cubicBezTo>
                  <a:cubicBezTo>
                    <a:pt x="25744" y="18616"/>
                    <a:pt x="19573" y="19174"/>
                    <a:pt x="13788" y="21132"/>
                  </a:cubicBezTo>
                  <a:cubicBezTo>
                    <a:pt x="10843" y="22140"/>
                    <a:pt x="7967" y="23342"/>
                    <a:pt x="5184" y="24732"/>
                  </a:cubicBezTo>
                  <a:lnTo>
                    <a:pt x="0" y="27180"/>
                  </a:ln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84" name="任意多边形: 形状 483">
              <a:extLst>
                <a:ext uri="{FF2B5EF4-FFF2-40B4-BE49-F238E27FC236}">
                  <a16:creationId xmlns:a16="http://schemas.microsoft.com/office/drawing/2014/main" id="{373904FA-1282-42C3-91A0-D43AD6022EF9}"/>
                </a:ext>
              </a:extLst>
            </p:cNvPr>
            <p:cNvSpPr/>
            <p:nvPr/>
          </p:nvSpPr>
          <p:spPr>
            <a:xfrm>
              <a:off x="1776535" y="3849368"/>
              <a:ext cx="44760" cy="31384"/>
            </a:xfrm>
            <a:custGeom>
              <a:avLst/>
              <a:gdLst>
                <a:gd name="connsiteX0" fmla="*/ 1949 w 44760"/>
                <a:gd name="connsiteY0" fmla="*/ 31383 h 31384"/>
                <a:gd name="connsiteX1" fmla="*/ 1 w 44760"/>
                <a:gd name="connsiteY1" fmla="*/ 29587 h 31384"/>
                <a:gd name="connsiteX2" fmla="*/ 1157 w 44760"/>
                <a:gd name="connsiteY2" fmla="*/ 27783 h 31384"/>
                <a:gd name="connsiteX3" fmla="*/ 6305 w 44760"/>
                <a:gd name="connsiteY3" fmla="*/ 25335 h 31384"/>
                <a:gd name="connsiteX4" fmla="*/ 15161 w 44760"/>
                <a:gd name="connsiteY4" fmla="*/ 21555 h 31384"/>
                <a:gd name="connsiteX5" fmla="*/ 34205 w 44760"/>
                <a:gd name="connsiteY5" fmla="*/ 19827 h 31384"/>
                <a:gd name="connsiteX6" fmla="*/ 40649 w 44760"/>
                <a:gd name="connsiteY6" fmla="*/ 19251 h 31384"/>
                <a:gd name="connsiteX7" fmla="*/ 39857 w 44760"/>
                <a:gd name="connsiteY7" fmla="*/ 14823 h 31384"/>
                <a:gd name="connsiteX8" fmla="*/ 33701 w 44760"/>
                <a:gd name="connsiteY8" fmla="*/ 12051 h 31384"/>
                <a:gd name="connsiteX9" fmla="*/ 21497 w 44760"/>
                <a:gd name="connsiteY9" fmla="*/ 8631 h 31384"/>
                <a:gd name="connsiteX10" fmla="*/ 20201 w 44760"/>
                <a:gd name="connsiteY10" fmla="*/ 6399 h 31384"/>
                <a:gd name="connsiteX11" fmla="*/ 21245 w 44760"/>
                <a:gd name="connsiteY11" fmla="*/ 1755 h 31384"/>
                <a:gd name="connsiteX12" fmla="*/ 23228 w 44760"/>
                <a:gd name="connsiteY12" fmla="*/ 4 h 31384"/>
                <a:gd name="connsiteX13" fmla="*/ 24982 w 44760"/>
                <a:gd name="connsiteY13" fmla="*/ 1989 h 31384"/>
                <a:gd name="connsiteX14" fmla="*/ 24845 w 44760"/>
                <a:gd name="connsiteY14" fmla="*/ 2583 h 31384"/>
                <a:gd name="connsiteX15" fmla="*/ 24161 w 44760"/>
                <a:gd name="connsiteY15" fmla="*/ 5535 h 31384"/>
                <a:gd name="connsiteX16" fmla="*/ 34673 w 44760"/>
                <a:gd name="connsiteY16" fmla="*/ 8451 h 31384"/>
                <a:gd name="connsiteX17" fmla="*/ 42413 w 44760"/>
                <a:gd name="connsiteY17" fmla="*/ 12051 h 31384"/>
                <a:gd name="connsiteX18" fmla="*/ 43421 w 44760"/>
                <a:gd name="connsiteY18" fmla="*/ 21555 h 31384"/>
                <a:gd name="connsiteX19" fmla="*/ 33737 w 44760"/>
                <a:gd name="connsiteY19" fmla="*/ 23391 h 31384"/>
                <a:gd name="connsiteX20" fmla="*/ 16313 w 44760"/>
                <a:gd name="connsiteY20" fmla="*/ 24939 h 31384"/>
                <a:gd name="connsiteX21" fmla="*/ 7961 w 44760"/>
                <a:gd name="connsiteY21" fmla="*/ 28539 h 31384"/>
                <a:gd name="connsiteX22" fmla="*/ 2741 w 44760"/>
                <a:gd name="connsiteY22" fmla="*/ 31059 h 31384"/>
                <a:gd name="connsiteX23" fmla="*/ 1949 w 44760"/>
                <a:gd name="connsiteY23" fmla="*/ 31383 h 3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760" h="31384">
                  <a:moveTo>
                    <a:pt x="1949" y="31383"/>
                  </a:moveTo>
                  <a:cubicBezTo>
                    <a:pt x="916" y="31426"/>
                    <a:pt x="44" y="30620"/>
                    <a:pt x="1" y="29587"/>
                  </a:cubicBezTo>
                  <a:cubicBezTo>
                    <a:pt x="-28" y="28806"/>
                    <a:pt x="433" y="28082"/>
                    <a:pt x="1157" y="27783"/>
                  </a:cubicBezTo>
                  <a:lnTo>
                    <a:pt x="6305" y="25335"/>
                  </a:lnTo>
                  <a:cubicBezTo>
                    <a:pt x="9174" y="23892"/>
                    <a:pt x="12133" y="22628"/>
                    <a:pt x="15161" y="21555"/>
                  </a:cubicBezTo>
                  <a:cubicBezTo>
                    <a:pt x="21284" y="19492"/>
                    <a:pt x="27808" y="18902"/>
                    <a:pt x="34205" y="19827"/>
                  </a:cubicBezTo>
                  <a:cubicBezTo>
                    <a:pt x="36725" y="20223"/>
                    <a:pt x="39461" y="20619"/>
                    <a:pt x="40649" y="19251"/>
                  </a:cubicBezTo>
                  <a:cubicBezTo>
                    <a:pt x="41452" y="17772"/>
                    <a:pt x="41124" y="15932"/>
                    <a:pt x="39857" y="14823"/>
                  </a:cubicBezTo>
                  <a:cubicBezTo>
                    <a:pt x="38064" y="13410"/>
                    <a:pt x="35947" y="12458"/>
                    <a:pt x="33701" y="12051"/>
                  </a:cubicBezTo>
                  <a:lnTo>
                    <a:pt x="21497" y="8631"/>
                  </a:lnTo>
                  <a:cubicBezTo>
                    <a:pt x="20525" y="8368"/>
                    <a:pt x="19949" y="7373"/>
                    <a:pt x="20201" y="6399"/>
                  </a:cubicBezTo>
                  <a:lnTo>
                    <a:pt x="21245" y="1755"/>
                  </a:lnTo>
                  <a:cubicBezTo>
                    <a:pt x="21310" y="723"/>
                    <a:pt x="22199" y="-61"/>
                    <a:pt x="23228" y="4"/>
                  </a:cubicBezTo>
                  <a:cubicBezTo>
                    <a:pt x="24262" y="68"/>
                    <a:pt x="25046" y="957"/>
                    <a:pt x="24982" y="1989"/>
                  </a:cubicBezTo>
                  <a:cubicBezTo>
                    <a:pt x="24967" y="2193"/>
                    <a:pt x="24924" y="2394"/>
                    <a:pt x="24845" y="2583"/>
                  </a:cubicBezTo>
                  <a:lnTo>
                    <a:pt x="24161" y="5535"/>
                  </a:lnTo>
                  <a:lnTo>
                    <a:pt x="34673" y="8451"/>
                  </a:lnTo>
                  <a:cubicBezTo>
                    <a:pt x="37513" y="8980"/>
                    <a:pt x="40177" y="10219"/>
                    <a:pt x="42413" y="12051"/>
                  </a:cubicBezTo>
                  <a:cubicBezTo>
                    <a:pt x="45106" y="14507"/>
                    <a:pt x="45538" y="18589"/>
                    <a:pt x="43421" y="21555"/>
                  </a:cubicBezTo>
                  <a:cubicBezTo>
                    <a:pt x="40901" y="24471"/>
                    <a:pt x="36761" y="23859"/>
                    <a:pt x="33737" y="23391"/>
                  </a:cubicBezTo>
                  <a:cubicBezTo>
                    <a:pt x="27887" y="22509"/>
                    <a:pt x="21914" y="23038"/>
                    <a:pt x="16313" y="24939"/>
                  </a:cubicBezTo>
                  <a:cubicBezTo>
                    <a:pt x="13454" y="25958"/>
                    <a:pt x="10664" y="27160"/>
                    <a:pt x="7961" y="28539"/>
                  </a:cubicBezTo>
                  <a:lnTo>
                    <a:pt x="2741" y="31059"/>
                  </a:lnTo>
                  <a:cubicBezTo>
                    <a:pt x="2500" y="31214"/>
                    <a:pt x="2230" y="31326"/>
                    <a:pt x="1949" y="31383"/>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85" name="任意多边形: 形状 484">
              <a:extLst>
                <a:ext uri="{FF2B5EF4-FFF2-40B4-BE49-F238E27FC236}">
                  <a16:creationId xmlns:a16="http://schemas.microsoft.com/office/drawing/2014/main" id="{B14DF3F9-EDB5-4A65-A140-EE4E38768481}"/>
                </a:ext>
              </a:extLst>
            </p:cNvPr>
            <p:cNvSpPr/>
            <p:nvPr/>
          </p:nvSpPr>
          <p:spPr>
            <a:xfrm>
              <a:off x="1584803" y="3797771"/>
              <a:ext cx="182664" cy="171437"/>
            </a:xfrm>
            <a:custGeom>
              <a:avLst/>
              <a:gdLst>
                <a:gd name="connsiteX0" fmla="*/ 10404 w 182664"/>
                <a:gd name="connsiteY0" fmla="*/ 0 h 171437"/>
                <a:gd name="connsiteX1" fmla="*/ 71604 w 182664"/>
                <a:gd name="connsiteY1" fmla="*/ 92592 h 171437"/>
                <a:gd name="connsiteX2" fmla="*/ 165996 w 182664"/>
                <a:gd name="connsiteY2" fmla="*/ 51372 h 171437"/>
                <a:gd name="connsiteX3" fmla="*/ 182664 w 182664"/>
                <a:gd name="connsiteY3" fmla="*/ 93708 h 171437"/>
                <a:gd name="connsiteX4" fmla="*/ 66852 w 182664"/>
                <a:gd name="connsiteY4" fmla="*/ 169920 h 171437"/>
                <a:gd name="connsiteX5" fmla="*/ 0 w 182664"/>
                <a:gd name="connsiteY5" fmla="*/ 94608 h 17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664" h="171437">
                  <a:moveTo>
                    <a:pt x="10404" y="0"/>
                  </a:moveTo>
                  <a:cubicBezTo>
                    <a:pt x="10404" y="0"/>
                    <a:pt x="64008" y="91224"/>
                    <a:pt x="71604" y="92592"/>
                  </a:cubicBezTo>
                  <a:cubicBezTo>
                    <a:pt x="79200" y="93960"/>
                    <a:pt x="165996" y="51372"/>
                    <a:pt x="165996" y="51372"/>
                  </a:cubicBezTo>
                  <a:lnTo>
                    <a:pt x="182664" y="93708"/>
                  </a:lnTo>
                  <a:cubicBezTo>
                    <a:pt x="182664" y="93708"/>
                    <a:pt x="97236" y="184140"/>
                    <a:pt x="66852" y="169920"/>
                  </a:cubicBezTo>
                  <a:cubicBezTo>
                    <a:pt x="36468" y="155700"/>
                    <a:pt x="0" y="94608"/>
                    <a:pt x="0" y="94608"/>
                  </a:cubicBezTo>
                  <a:close/>
                </a:path>
              </a:pathLst>
            </a:custGeom>
            <a:solidFill>
              <a:schemeClr val="accent1"/>
            </a:solidFill>
            <a:ln w="3596" cap="flat">
              <a:noFill/>
              <a:prstDash val="solid"/>
              <a:miter/>
            </a:ln>
          </p:spPr>
          <p:txBody>
            <a:bodyPr rtlCol="0" anchor="ctr"/>
            <a:lstStyle/>
            <a:p>
              <a:endParaRPr lang="zh-CN" altLang="en-US" sz="1600">
                <a:latin typeface="+mn-ea"/>
              </a:endParaRPr>
            </a:p>
          </p:txBody>
        </p:sp>
        <p:sp>
          <p:nvSpPr>
            <p:cNvPr id="486" name="任意多边形: 形状 485">
              <a:extLst>
                <a:ext uri="{FF2B5EF4-FFF2-40B4-BE49-F238E27FC236}">
                  <a16:creationId xmlns:a16="http://schemas.microsoft.com/office/drawing/2014/main" id="{E63E456E-834D-4032-B976-DAD471AF5B16}"/>
                </a:ext>
              </a:extLst>
            </p:cNvPr>
            <p:cNvSpPr/>
            <p:nvPr/>
          </p:nvSpPr>
          <p:spPr>
            <a:xfrm>
              <a:off x="1449081" y="4021583"/>
              <a:ext cx="18362" cy="23636"/>
            </a:xfrm>
            <a:custGeom>
              <a:avLst/>
              <a:gdLst>
                <a:gd name="connsiteX0" fmla="*/ 2090 w 18362"/>
                <a:gd name="connsiteY0" fmla="*/ 23616 h 23636"/>
                <a:gd name="connsiteX1" fmla="*/ 20 w 18362"/>
                <a:gd name="connsiteY1" fmla="*/ 22086 h 23636"/>
                <a:gd name="connsiteX2" fmla="*/ 1550 w 18362"/>
                <a:gd name="connsiteY2" fmla="*/ 20016 h 23636"/>
                <a:gd name="connsiteX3" fmla="*/ 14762 w 18362"/>
                <a:gd name="connsiteY3" fmla="*/ 1800 h 23636"/>
                <a:gd name="connsiteX4" fmla="*/ 16562 w 18362"/>
                <a:gd name="connsiteY4" fmla="*/ 0 h 23636"/>
                <a:gd name="connsiteX5" fmla="*/ 16562 w 18362"/>
                <a:gd name="connsiteY5" fmla="*/ 0 h 23636"/>
                <a:gd name="connsiteX6" fmla="*/ 18362 w 18362"/>
                <a:gd name="connsiteY6" fmla="*/ 1728 h 23636"/>
                <a:gd name="connsiteX7" fmla="*/ 18362 w 18362"/>
                <a:gd name="connsiteY7" fmla="*/ 1764 h 23636"/>
                <a:gd name="connsiteX8" fmla="*/ 2630 w 18362"/>
                <a:gd name="connsiteY8" fmla="*/ 23364 h 23636"/>
                <a:gd name="connsiteX9" fmla="*/ 2090 w 18362"/>
                <a:gd name="connsiteY9" fmla="*/ 23616 h 23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62" h="23636">
                  <a:moveTo>
                    <a:pt x="2090" y="23616"/>
                  </a:moveTo>
                  <a:cubicBezTo>
                    <a:pt x="1096" y="23764"/>
                    <a:pt x="168" y="23080"/>
                    <a:pt x="20" y="22086"/>
                  </a:cubicBezTo>
                  <a:cubicBezTo>
                    <a:pt x="-128" y="21093"/>
                    <a:pt x="556" y="20164"/>
                    <a:pt x="1550" y="20016"/>
                  </a:cubicBezTo>
                  <a:cubicBezTo>
                    <a:pt x="9351" y="17334"/>
                    <a:pt x="14636" y="10048"/>
                    <a:pt x="14762" y="1800"/>
                  </a:cubicBezTo>
                  <a:cubicBezTo>
                    <a:pt x="14762" y="807"/>
                    <a:pt x="15568" y="0"/>
                    <a:pt x="16562" y="0"/>
                  </a:cubicBezTo>
                  <a:lnTo>
                    <a:pt x="16562" y="0"/>
                  </a:lnTo>
                  <a:cubicBezTo>
                    <a:pt x="17538" y="-21"/>
                    <a:pt x="18340" y="753"/>
                    <a:pt x="18362" y="1728"/>
                  </a:cubicBezTo>
                  <a:cubicBezTo>
                    <a:pt x="18362" y="1739"/>
                    <a:pt x="18362" y="1754"/>
                    <a:pt x="18362" y="1764"/>
                  </a:cubicBezTo>
                  <a:cubicBezTo>
                    <a:pt x="18265" y="11585"/>
                    <a:pt x="11947" y="20261"/>
                    <a:pt x="2630" y="23364"/>
                  </a:cubicBezTo>
                  <a:cubicBezTo>
                    <a:pt x="2468" y="23487"/>
                    <a:pt x="2284" y="23570"/>
                    <a:pt x="2090" y="23616"/>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87" name="任意多边形: 形状 486">
              <a:extLst>
                <a:ext uri="{FF2B5EF4-FFF2-40B4-BE49-F238E27FC236}">
                  <a16:creationId xmlns:a16="http://schemas.microsoft.com/office/drawing/2014/main" id="{C2662D10-FEE6-4A90-90C3-16A351C96C98}"/>
                </a:ext>
              </a:extLst>
            </p:cNvPr>
            <p:cNvSpPr/>
            <p:nvPr/>
          </p:nvSpPr>
          <p:spPr>
            <a:xfrm>
              <a:off x="1580743" y="4020229"/>
              <a:ext cx="22111" cy="28571"/>
            </a:xfrm>
            <a:custGeom>
              <a:avLst/>
              <a:gdLst>
                <a:gd name="connsiteX0" fmla="*/ 20260 w 22111"/>
                <a:gd name="connsiteY0" fmla="*/ 28571 h 28571"/>
                <a:gd name="connsiteX1" fmla="*/ 20044 w 22111"/>
                <a:gd name="connsiteY1" fmla="*/ 28571 h 28571"/>
                <a:gd name="connsiteX2" fmla="*/ 13744 w 22111"/>
                <a:gd name="connsiteY2" fmla="*/ 25223 h 28571"/>
                <a:gd name="connsiteX3" fmla="*/ 3988 w 22111"/>
                <a:gd name="connsiteY3" fmla="*/ 15431 h 28571"/>
                <a:gd name="connsiteX4" fmla="*/ 136 w 22111"/>
                <a:gd name="connsiteY4" fmla="*/ 1535 h 28571"/>
                <a:gd name="connsiteX5" fmla="*/ 2224 w 22111"/>
                <a:gd name="connsiteY5" fmla="*/ 23 h 28571"/>
                <a:gd name="connsiteX6" fmla="*/ 3736 w 22111"/>
                <a:gd name="connsiteY6" fmla="*/ 2111 h 28571"/>
                <a:gd name="connsiteX7" fmla="*/ 6976 w 22111"/>
                <a:gd name="connsiteY7" fmla="*/ 13379 h 28571"/>
                <a:gd name="connsiteX8" fmla="*/ 16120 w 22111"/>
                <a:gd name="connsiteY8" fmla="*/ 22451 h 28571"/>
                <a:gd name="connsiteX9" fmla="*/ 20548 w 22111"/>
                <a:gd name="connsiteY9" fmla="*/ 25043 h 28571"/>
                <a:gd name="connsiteX10" fmla="*/ 22100 w 22111"/>
                <a:gd name="connsiteY10" fmla="*/ 26998 h 28571"/>
                <a:gd name="connsiteX11" fmla="*/ 22096 w 22111"/>
                <a:gd name="connsiteY11" fmla="*/ 27023 h 28571"/>
                <a:gd name="connsiteX12" fmla="*/ 20260 w 22111"/>
                <a:gd name="connsiteY12" fmla="*/ 28571 h 28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111" h="28571">
                  <a:moveTo>
                    <a:pt x="20260" y="28571"/>
                  </a:moveTo>
                  <a:lnTo>
                    <a:pt x="20044" y="28571"/>
                  </a:lnTo>
                  <a:cubicBezTo>
                    <a:pt x="17665" y="28092"/>
                    <a:pt x="15476" y="26929"/>
                    <a:pt x="13744" y="25223"/>
                  </a:cubicBezTo>
                  <a:cubicBezTo>
                    <a:pt x="10083" y="22393"/>
                    <a:pt x="6803" y="19103"/>
                    <a:pt x="3988" y="15431"/>
                  </a:cubicBezTo>
                  <a:cubicBezTo>
                    <a:pt x="921" y="11489"/>
                    <a:pt x="-461" y="6492"/>
                    <a:pt x="136" y="1535"/>
                  </a:cubicBezTo>
                  <a:cubicBezTo>
                    <a:pt x="295" y="541"/>
                    <a:pt x="1231" y="-135"/>
                    <a:pt x="2224" y="23"/>
                  </a:cubicBezTo>
                  <a:cubicBezTo>
                    <a:pt x="3218" y="181"/>
                    <a:pt x="3895" y="1117"/>
                    <a:pt x="3736" y="2111"/>
                  </a:cubicBezTo>
                  <a:cubicBezTo>
                    <a:pt x="3337" y="6143"/>
                    <a:pt x="4496" y="10175"/>
                    <a:pt x="6976" y="13379"/>
                  </a:cubicBezTo>
                  <a:cubicBezTo>
                    <a:pt x="9619" y="16788"/>
                    <a:pt x="12690" y="19837"/>
                    <a:pt x="16120" y="22451"/>
                  </a:cubicBezTo>
                  <a:cubicBezTo>
                    <a:pt x="17323" y="23715"/>
                    <a:pt x="18860" y="24611"/>
                    <a:pt x="20548" y="25043"/>
                  </a:cubicBezTo>
                  <a:cubicBezTo>
                    <a:pt x="21517" y="25155"/>
                    <a:pt x="22212" y="26029"/>
                    <a:pt x="22100" y="26998"/>
                  </a:cubicBezTo>
                  <a:cubicBezTo>
                    <a:pt x="22100" y="27005"/>
                    <a:pt x="22096" y="27016"/>
                    <a:pt x="22096" y="27023"/>
                  </a:cubicBezTo>
                  <a:cubicBezTo>
                    <a:pt x="21967" y="27930"/>
                    <a:pt x="21178" y="28600"/>
                    <a:pt x="20260" y="28571"/>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88" name="任意多边形: 形状 487">
              <a:extLst>
                <a:ext uri="{FF2B5EF4-FFF2-40B4-BE49-F238E27FC236}">
                  <a16:creationId xmlns:a16="http://schemas.microsoft.com/office/drawing/2014/main" id="{3D473465-AB9D-4600-9A3C-3BEE7AD94309}"/>
                </a:ext>
              </a:extLst>
            </p:cNvPr>
            <p:cNvSpPr/>
            <p:nvPr/>
          </p:nvSpPr>
          <p:spPr>
            <a:xfrm>
              <a:off x="1531531" y="4020638"/>
              <a:ext cx="12827" cy="51851"/>
            </a:xfrm>
            <a:custGeom>
              <a:avLst/>
              <a:gdLst>
                <a:gd name="connsiteX0" fmla="*/ 1793 w 12827"/>
                <a:gd name="connsiteY0" fmla="*/ 51814 h 51851"/>
                <a:gd name="connsiteX1" fmla="*/ 1001 w 12827"/>
                <a:gd name="connsiteY1" fmla="*/ 51814 h 51851"/>
                <a:gd name="connsiteX2" fmla="*/ 173 w 12827"/>
                <a:gd name="connsiteY2" fmla="*/ 49402 h 51851"/>
                <a:gd name="connsiteX3" fmla="*/ 8849 w 12827"/>
                <a:gd name="connsiteY3" fmla="*/ 1990 h 51851"/>
                <a:gd name="connsiteX4" fmla="*/ 10469 w 12827"/>
                <a:gd name="connsiteY4" fmla="*/ 10 h 51851"/>
                <a:gd name="connsiteX5" fmla="*/ 12409 w 12827"/>
                <a:gd name="connsiteY5" fmla="*/ 1579 h 51851"/>
                <a:gd name="connsiteX6" fmla="*/ 12413 w 12827"/>
                <a:gd name="connsiteY6" fmla="*/ 1630 h 51851"/>
                <a:gd name="connsiteX7" fmla="*/ 3413 w 12827"/>
                <a:gd name="connsiteY7" fmla="*/ 50986 h 51851"/>
                <a:gd name="connsiteX8" fmla="*/ 1793 w 12827"/>
                <a:gd name="connsiteY8" fmla="*/ 51814 h 5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27" h="51851">
                  <a:moveTo>
                    <a:pt x="1793" y="51814"/>
                  </a:moveTo>
                  <a:cubicBezTo>
                    <a:pt x="1530" y="51864"/>
                    <a:pt x="1264" y="51864"/>
                    <a:pt x="1001" y="51814"/>
                  </a:cubicBezTo>
                  <a:cubicBezTo>
                    <a:pt x="119" y="51364"/>
                    <a:pt x="-245" y="50298"/>
                    <a:pt x="173" y="49402"/>
                  </a:cubicBezTo>
                  <a:cubicBezTo>
                    <a:pt x="7402" y="34706"/>
                    <a:pt x="10404" y="18290"/>
                    <a:pt x="8849" y="1990"/>
                  </a:cubicBezTo>
                  <a:cubicBezTo>
                    <a:pt x="8766" y="1000"/>
                    <a:pt x="9482" y="121"/>
                    <a:pt x="10469" y="10"/>
                  </a:cubicBezTo>
                  <a:cubicBezTo>
                    <a:pt x="11437" y="-91"/>
                    <a:pt x="12305" y="611"/>
                    <a:pt x="12409" y="1579"/>
                  </a:cubicBezTo>
                  <a:cubicBezTo>
                    <a:pt x="12409" y="1597"/>
                    <a:pt x="12413" y="1612"/>
                    <a:pt x="12413" y="1630"/>
                  </a:cubicBezTo>
                  <a:cubicBezTo>
                    <a:pt x="14026" y="18596"/>
                    <a:pt x="10912" y="35678"/>
                    <a:pt x="3413" y="50986"/>
                  </a:cubicBezTo>
                  <a:cubicBezTo>
                    <a:pt x="3067" y="51540"/>
                    <a:pt x="2444" y="51860"/>
                    <a:pt x="1793" y="51814"/>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89" name="任意多边形: 形状 488">
              <a:extLst>
                <a:ext uri="{FF2B5EF4-FFF2-40B4-BE49-F238E27FC236}">
                  <a16:creationId xmlns:a16="http://schemas.microsoft.com/office/drawing/2014/main" id="{7D1F1C0C-466A-450C-9E30-2C0DC3FDA0D1}"/>
                </a:ext>
              </a:extLst>
            </p:cNvPr>
            <p:cNvSpPr/>
            <p:nvPr/>
          </p:nvSpPr>
          <p:spPr>
            <a:xfrm>
              <a:off x="1599131" y="3849716"/>
              <a:ext cx="5904" cy="126651"/>
            </a:xfrm>
            <a:custGeom>
              <a:avLst/>
              <a:gdLst>
                <a:gd name="connsiteX0" fmla="*/ 4068 w 5904"/>
                <a:gd name="connsiteY0" fmla="*/ 126651 h 126651"/>
                <a:gd name="connsiteX1" fmla="*/ 2196 w 5904"/>
                <a:gd name="connsiteY1" fmla="*/ 124851 h 126651"/>
                <a:gd name="connsiteX2" fmla="*/ 0 w 5904"/>
                <a:gd name="connsiteY2" fmla="*/ 1911 h 126651"/>
                <a:gd name="connsiteX3" fmla="*/ 1836 w 5904"/>
                <a:gd name="connsiteY3" fmla="*/ 3 h 126651"/>
                <a:gd name="connsiteX4" fmla="*/ 1836 w 5904"/>
                <a:gd name="connsiteY4" fmla="*/ 3 h 126651"/>
                <a:gd name="connsiteX5" fmla="*/ 3708 w 5904"/>
                <a:gd name="connsiteY5" fmla="*/ 1654 h 126651"/>
                <a:gd name="connsiteX6" fmla="*/ 3708 w 5904"/>
                <a:gd name="connsiteY6" fmla="*/ 1839 h 126651"/>
                <a:gd name="connsiteX7" fmla="*/ 5904 w 5904"/>
                <a:gd name="connsiteY7" fmla="*/ 124779 h 126651"/>
                <a:gd name="connsiteX8" fmla="*/ 4104 w 5904"/>
                <a:gd name="connsiteY8" fmla="*/ 126651 h 126651"/>
                <a:gd name="connsiteX9" fmla="*/ 4104 w 5904"/>
                <a:gd name="connsiteY9" fmla="*/ 126651 h 1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04" h="126651">
                  <a:moveTo>
                    <a:pt x="4068" y="126651"/>
                  </a:moveTo>
                  <a:cubicBezTo>
                    <a:pt x="3060" y="126651"/>
                    <a:pt x="2236" y="125856"/>
                    <a:pt x="2196" y="124851"/>
                  </a:cubicBezTo>
                  <a:lnTo>
                    <a:pt x="0" y="1911"/>
                  </a:lnTo>
                  <a:cubicBezTo>
                    <a:pt x="-21" y="878"/>
                    <a:pt x="803" y="24"/>
                    <a:pt x="1836" y="3"/>
                  </a:cubicBezTo>
                  <a:cubicBezTo>
                    <a:pt x="1836" y="3"/>
                    <a:pt x="1836" y="3"/>
                    <a:pt x="1836" y="3"/>
                  </a:cubicBezTo>
                  <a:cubicBezTo>
                    <a:pt x="2808" y="-57"/>
                    <a:pt x="3647" y="682"/>
                    <a:pt x="3708" y="1654"/>
                  </a:cubicBezTo>
                  <a:cubicBezTo>
                    <a:pt x="3712" y="1716"/>
                    <a:pt x="3712" y="1778"/>
                    <a:pt x="3708" y="1839"/>
                  </a:cubicBezTo>
                  <a:lnTo>
                    <a:pt x="5904" y="124779"/>
                  </a:lnTo>
                  <a:cubicBezTo>
                    <a:pt x="5926" y="125795"/>
                    <a:pt x="5120" y="126630"/>
                    <a:pt x="4104" y="126651"/>
                  </a:cubicBezTo>
                  <a:cubicBezTo>
                    <a:pt x="4104" y="126651"/>
                    <a:pt x="4104" y="126651"/>
                    <a:pt x="4104" y="126651"/>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90" name="任意多边形: 形状 489">
              <a:extLst>
                <a:ext uri="{FF2B5EF4-FFF2-40B4-BE49-F238E27FC236}">
                  <a16:creationId xmlns:a16="http://schemas.microsoft.com/office/drawing/2014/main" id="{C3448044-FAE9-4CB7-AFA8-9FECBB525BB5}"/>
                </a:ext>
              </a:extLst>
            </p:cNvPr>
            <p:cNvSpPr/>
            <p:nvPr/>
          </p:nvSpPr>
          <p:spPr>
            <a:xfrm>
              <a:off x="1390102" y="3902036"/>
              <a:ext cx="52865" cy="37179"/>
            </a:xfrm>
            <a:custGeom>
              <a:avLst/>
              <a:gdLst>
                <a:gd name="connsiteX0" fmla="*/ 1814 w 52865"/>
                <a:gd name="connsiteY0" fmla="*/ 37179 h 37179"/>
                <a:gd name="connsiteX1" fmla="*/ 1 w 52865"/>
                <a:gd name="connsiteY1" fmla="*/ 35249 h 37179"/>
                <a:gd name="connsiteX2" fmla="*/ 770 w 52865"/>
                <a:gd name="connsiteY2" fmla="*/ 33795 h 37179"/>
                <a:gd name="connsiteX3" fmla="*/ 49982 w 52865"/>
                <a:gd name="connsiteY3" fmla="*/ 315 h 37179"/>
                <a:gd name="connsiteX4" fmla="*/ 52530 w 52865"/>
                <a:gd name="connsiteY4" fmla="*/ 808 h 37179"/>
                <a:gd name="connsiteX5" fmla="*/ 52538 w 52865"/>
                <a:gd name="connsiteY5" fmla="*/ 819 h 37179"/>
                <a:gd name="connsiteX6" fmla="*/ 52070 w 52865"/>
                <a:gd name="connsiteY6" fmla="*/ 3411 h 37179"/>
                <a:gd name="connsiteX7" fmla="*/ 2858 w 52865"/>
                <a:gd name="connsiteY7" fmla="*/ 36855 h 37179"/>
                <a:gd name="connsiteX8" fmla="*/ 1814 w 52865"/>
                <a:gd name="connsiteY8" fmla="*/ 37179 h 3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865" h="37179">
                  <a:moveTo>
                    <a:pt x="1814" y="37179"/>
                  </a:moveTo>
                  <a:cubicBezTo>
                    <a:pt x="780" y="37147"/>
                    <a:pt x="-31" y="36283"/>
                    <a:pt x="1" y="35249"/>
                  </a:cubicBezTo>
                  <a:cubicBezTo>
                    <a:pt x="19" y="34673"/>
                    <a:pt x="303" y="34137"/>
                    <a:pt x="770" y="33795"/>
                  </a:cubicBezTo>
                  <a:lnTo>
                    <a:pt x="49982" y="315"/>
                  </a:lnTo>
                  <a:cubicBezTo>
                    <a:pt x="50820" y="-254"/>
                    <a:pt x="51962" y="-31"/>
                    <a:pt x="52530" y="808"/>
                  </a:cubicBezTo>
                  <a:cubicBezTo>
                    <a:pt x="52534" y="812"/>
                    <a:pt x="52534" y="815"/>
                    <a:pt x="52538" y="819"/>
                  </a:cubicBezTo>
                  <a:cubicBezTo>
                    <a:pt x="53117" y="1665"/>
                    <a:pt x="52908" y="2821"/>
                    <a:pt x="52070" y="3411"/>
                  </a:cubicBezTo>
                  <a:lnTo>
                    <a:pt x="2858" y="36855"/>
                  </a:lnTo>
                  <a:cubicBezTo>
                    <a:pt x="2549" y="37064"/>
                    <a:pt x="2186" y="37179"/>
                    <a:pt x="1814" y="37179"/>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grpSp>
      <p:grpSp>
        <p:nvGrpSpPr>
          <p:cNvPr id="419" name="组合 418">
            <a:extLst>
              <a:ext uri="{FF2B5EF4-FFF2-40B4-BE49-F238E27FC236}">
                <a16:creationId xmlns:a16="http://schemas.microsoft.com/office/drawing/2014/main" id="{4A0CA0A8-79EB-4848-9518-A204D9EA8E28}"/>
              </a:ext>
            </a:extLst>
          </p:cNvPr>
          <p:cNvGrpSpPr/>
          <p:nvPr/>
        </p:nvGrpSpPr>
        <p:grpSpPr>
          <a:xfrm>
            <a:off x="784093" y="4496288"/>
            <a:ext cx="2020897" cy="485921"/>
            <a:chOff x="10383138" y="448126"/>
            <a:chExt cx="947862" cy="333369"/>
          </a:xfrm>
        </p:grpSpPr>
        <p:sp>
          <p:nvSpPr>
            <p:cNvPr id="423" name="矩形: 圆角 422">
              <a:extLst>
                <a:ext uri="{FF2B5EF4-FFF2-40B4-BE49-F238E27FC236}">
                  <a16:creationId xmlns:a16="http://schemas.microsoft.com/office/drawing/2014/main" id="{E1235D04-392D-414D-8055-5F3D928450AB}"/>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25" name="Rounded Rectangle 5_1">
              <a:extLst>
                <a:ext uri="{FF2B5EF4-FFF2-40B4-BE49-F238E27FC236}">
                  <a16:creationId xmlns:a16="http://schemas.microsoft.com/office/drawing/2014/main" id="{5890706D-E362-4D04-A0B4-5322F01DF010}"/>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426" name="文本框 425">
            <a:extLst>
              <a:ext uri="{FF2B5EF4-FFF2-40B4-BE49-F238E27FC236}">
                <a16:creationId xmlns:a16="http://schemas.microsoft.com/office/drawing/2014/main" id="{6D4EA9C8-9066-46C7-B0A5-5197DF5EDCC5}"/>
              </a:ext>
            </a:extLst>
          </p:cNvPr>
          <p:cNvSpPr txBox="1"/>
          <p:nvPr/>
        </p:nvSpPr>
        <p:spPr>
          <a:xfrm>
            <a:off x="955352" y="4506658"/>
            <a:ext cx="1678378"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处理认同</a:t>
            </a:r>
          </a:p>
        </p:txBody>
      </p:sp>
      <p:sp>
        <p:nvSpPr>
          <p:cNvPr id="428" name="文本框 7">
            <a:extLst>
              <a:ext uri="{FF2B5EF4-FFF2-40B4-BE49-F238E27FC236}">
                <a16:creationId xmlns:a16="http://schemas.microsoft.com/office/drawing/2014/main" id="{894E9F3D-CD70-44A3-A57C-3945A6ADF7D0}"/>
              </a:ext>
            </a:extLst>
          </p:cNvPr>
          <p:cNvSpPr txBox="1"/>
          <p:nvPr/>
        </p:nvSpPr>
        <p:spPr>
          <a:xfrm>
            <a:off x="696608" y="5122798"/>
            <a:ext cx="2195867" cy="288477"/>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要求承诺</a:t>
            </a:r>
          </a:p>
        </p:txBody>
      </p:sp>
      <p:grpSp>
        <p:nvGrpSpPr>
          <p:cNvPr id="491" name="图形 420">
            <a:extLst>
              <a:ext uri="{FF2B5EF4-FFF2-40B4-BE49-F238E27FC236}">
                <a16:creationId xmlns:a16="http://schemas.microsoft.com/office/drawing/2014/main" id="{7577AB87-5883-4BC8-86B2-A6076673D725}"/>
              </a:ext>
            </a:extLst>
          </p:cNvPr>
          <p:cNvGrpSpPr/>
          <p:nvPr/>
        </p:nvGrpSpPr>
        <p:grpSpPr>
          <a:xfrm>
            <a:off x="4122040" y="3667700"/>
            <a:ext cx="1069920" cy="882144"/>
            <a:chOff x="4122040" y="3667700"/>
            <a:chExt cx="1069920" cy="882144"/>
          </a:xfrm>
        </p:grpSpPr>
        <p:sp>
          <p:nvSpPr>
            <p:cNvPr id="492" name="任意多边形: 形状 491">
              <a:extLst>
                <a:ext uri="{FF2B5EF4-FFF2-40B4-BE49-F238E27FC236}">
                  <a16:creationId xmlns:a16="http://schemas.microsoft.com/office/drawing/2014/main" id="{0E96FD69-E90D-4BD7-A6AB-8894E03E260B}"/>
                </a:ext>
              </a:extLst>
            </p:cNvPr>
            <p:cNvSpPr/>
            <p:nvPr/>
          </p:nvSpPr>
          <p:spPr>
            <a:xfrm>
              <a:off x="4951984" y="3757088"/>
              <a:ext cx="52343" cy="52344"/>
            </a:xfrm>
            <a:custGeom>
              <a:avLst/>
              <a:gdLst>
                <a:gd name="connsiteX0" fmla="*/ 52344 w 52343"/>
                <a:gd name="connsiteY0" fmla="*/ 26172 h 52344"/>
                <a:gd name="connsiteX1" fmla="*/ 26172 w 52343"/>
                <a:gd name="connsiteY1" fmla="*/ 52344 h 52344"/>
                <a:gd name="connsiteX2" fmla="*/ 0 w 52343"/>
                <a:gd name="connsiteY2" fmla="*/ 26172 h 52344"/>
                <a:gd name="connsiteX3" fmla="*/ 26172 w 52343"/>
                <a:gd name="connsiteY3" fmla="*/ 0 h 52344"/>
                <a:gd name="connsiteX4" fmla="*/ 52344 w 52343"/>
                <a:gd name="connsiteY4" fmla="*/ 26172 h 52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3" h="52344">
                  <a:moveTo>
                    <a:pt x="52344" y="26172"/>
                  </a:moveTo>
                  <a:cubicBezTo>
                    <a:pt x="52344" y="40626"/>
                    <a:pt x="40626" y="52344"/>
                    <a:pt x="26172" y="52344"/>
                  </a:cubicBezTo>
                  <a:cubicBezTo>
                    <a:pt x="11718" y="52344"/>
                    <a:pt x="0" y="40626"/>
                    <a:pt x="0" y="26172"/>
                  </a:cubicBezTo>
                  <a:cubicBezTo>
                    <a:pt x="0" y="11718"/>
                    <a:pt x="11718" y="0"/>
                    <a:pt x="26172" y="0"/>
                  </a:cubicBezTo>
                  <a:cubicBezTo>
                    <a:pt x="40626" y="0"/>
                    <a:pt x="52344" y="11718"/>
                    <a:pt x="52344" y="26172"/>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93" name="任意多边形: 形状 492">
              <a:extLst>
                <a:ext uri="{FF2B5EF4-FFF2-40B4-BE49-F238E27FC236}">
                  <a16:creationId xmlns:a16="http://schemas.microsoft.com/office/drawing/2014/main" id="{E00DC75B-806F-4C34-BD0F-ED772A4B58BD}"/>
                </a:ext>
              </a:extLst>
            </p:cNvPr>
            <p:cNvSpPr/>
            <p:nvPr/>
          </p:nvSpPr>
          <p:spPr>
            <a:xfrm>
              <a:off x="4950255" y="3755288"/>
              <a:ext cx="55944" cy="55943"/>
            </a:xfrm>
            <a:custGeom>
              <a:avLst/>
              <a:gdLst>
                <a:gd name="connsiteX0" fmla="*/ 27900 w 55944"/>
                <a:gd name="connsiteY0" fmla="*/ 55944 h 55943"/>
                <a:gd name="connsiteX1" fmla="*/ 0 w 55944"/>
                <a:gd name="connsiteY1" fmla="*/ 27900 h 55943"/>
                <a:gd name="connsiteX2" fmla="*/ 28044 w 55944"/>
                <a:gd name="connsiteY2" fmla="*/ 0 h 55943"/>
                <a:gd name="connsiteX3" fmla="*/ 55944 w 55944"/>
                <a:gd name="connsiteY3" fmla="*/ 27972 h 55943"/>
                <a:gd name="connsiteX4" fmla="*/ 27972 w 55944"/>
                <a:gd name="connsiteY4" fmla="*/ 55944 h 55943"/>
                <a:gd name="connsiteX5" fmla="*/ 27900 w 55944"/>
                <a:gd name="connsiteY5" fmla="*/ 55944 h 55943"/>
                <a:gd name="connsiteX6" fmla="*/ 27900 w 55944"/>
                <a:gd name="connsiteY6" fmla="*/ 3600 h 55943"/>
                <a:gd name="connsiteX7" fmla="*/ 3600 w 55944"/>
                <a:gd name="connsiteY7" fmla="*/ 28044 h 55943"/>
                <a:gd name="connsiteX8" fmla="*/ 28044 w 55944"/>
                <a:gd name="connsiteY8" fmla="*/ 52343 h 55943"/>
                <a:gd name="connsiteX9" fmla="*/ 52344 w 55944"/>
                <a:gd name="connsiteY9" fmla="*/ 27972 h 55943"/>
                <a:gd name="connsiteX10" fmla="*/ 27900 w 55944"/>
                <a:gd name="connsiteY10" fmla="*/ 3600 h 5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944" h="55943">
                  <a:moveTo>
                    <a:pt x="27900" y="55944"/>
                  </a:moveTo>
                  <a:cubicBezTo>
                    <a:pt x="12453" y="55904"/>
                    <a:pt x="-39" y="43348"/>
                    <a:pt x="0" y="27900"/>
                  </a:cubicBezTo>
                  <a:cubicBezTo>
                    <a:pt x="40" y="12451"/>
                    <a:pt x="12597" y="-40"/>
                    <a:pt x="28044" y="0"/>
                  </a:cubicBezTo>
                  <a:cubicBezTo>
                    <a:pt x="43463" y="40"/>
                    <a:pt x="55944" y="12551"/>
                    <a:pt x="55944" y="27972"/>
                  </a:cubicBezTo>
                  <a:cubicBezTo>
                    <a:pt x="55944" y="43420"/>
                    <a:pt x="43420" y="55944"/>
                    <a:pt x="27972" y="55944"/>
                  </a:cubicBezTo>
                  <a:cubicBezTo>
                    <a:pt x="27947" y="55944"/>
                    <a:pt x="27925" y="55944"/>
                    <a:pt x="27900" y="55944"/>
                  </a:cubicBezTo>
                  <a:close/>
                  <a:moveTo>
                    <a:pt x="27900" y="3600"/>
                  </a:moveTo>
                  <a:cubicBezTo>
                    <a:pt x="14440" y="3639"/>
                    <a:pt x="3561" y="14583"/>
                    <a:pt x="3600" y="28044"/>
                  </a:cubicBezTo>
                  <a:cubicBezTo>
                    <a:pt x="3640" y="41504"/>
                    <a:pt x="14584" y="52383"/>
                    <a:pt x="28044" y="52343"/>
                  </a:cubicBezTo>
                  <a:cubicBezTo>
                    <a:pt x="41476" y="52304"/>
                    <a:pt x="52344" y="41404"/>
                    <a:pt x="52344" y="27972"/>
                  </a:cubicBezTo>
                  <a:cubicBezTo>
                    <a:pt x="52322" y="14492"/>
                    <a:pt x="41379" y="3580"/>
                    <a:pt x="27900" y="3600"/>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494" name="任意多边形: 形状 493">
              <a:extLst>
                <a:ext uri="{FF2B5EF4-FFF2-40B4-BE49-F238E27FC236}">
                  <a16:creationId xmlns:a16="http://schemas.microsoft.com/office/drawing/2014/main" id="{AC7D4702-6910-4D58-9780-7C798EACFDBE}"/>
                </a:ext>
              </a:extLst>
            </p:cNvPr>
            <p:cNvSpPr/>
            <p:nvPr/>
          </p:nvSpPr>
          <p:spPr>
            <a:xfrm>
              <a:off x="4122040" y="4406960"/>
              <a:ext cx="1069920" cy="3600"/>
            </a:xfrm>
            <a:custGeom>
              <a:avLst/>
              <a:gdLst>
                <a:gd name="connsiteX0" fmla="*/ 1068120 w 1069920"/>
                <a:gd name="connsiteY0" fmla="*/ 3600 h 3600"/>
                <a:gd name="connsiteX1" fmla="*/ 1800 w 1069920"/>
                <a:gd name="connsiteY1" fmla="*/ 3600 h 3600"/>
                <a:gd name="connsiteX2" fmla="*/ 0 w 1069920"/>
                <a:gd name="connsiteY2" fmla="*/ 1800 h 3600"/>
                <a:gd name="connsiteX3" fmla="*/ 1800 w 1069920"/>
                <a:gd name="connsiteY3" fmla="*/ 0 h 3600"/>
                <a:gd name="connsiteX4" fmla="*/ 1068120 w 1069920"/>
                <a:gd name="connsiteY4" fmla="*/ 0 h 3600"/>
                <a:gd name="connsiteX5" fmla="*/ 1069920 w 1069920"/>
                <a:gd name="connsiteY5" fmla="*/ 1800 h 3600"/>
                <a:gd name="connsiteX6" fmla="*/ 1068120 w 1069920"/>
                <a:gd name="connsiteY6" fmla="*/ 3600 h 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9920" h="3600">
                  <a:moveTo>
                    <a:pt x="1068120" y="3600"/>
                  </a:moveTo>
                  <a:lnTo>
                    <a:pt x="1800" y="3600"/>
                  </a:lnTo>
                  <a:cubicBezTo>
                    <a:pt x="806" y="3600"/>
                    <a:pt x="0" y="2794"/>
                    <a:pt x="0" y="1800"/>
                  </a:cubicBezTo>
                  <a:cubicBezTo>
                    <a:pt x="0" y="806"/>
                    <a:pt x="806" y="0"/>
                    <a:pt x="1800" y="0"/>
                  </a:cubicBezTo>
                  <a:lnTo>
                    <a:pt x="1068120" y="0"/>
                  </a:lnTo>
                  <a:cubicBezTo>
                    <a:pt x="1069114" y="0"/>
                    <a:pt x="1069920" y="806"/>
                    <a:pt x="1069920" y="1800"/>
                  </a:cubicBezTo>
                  <a:cubicBezTo>
                    <a:pt x="1069920" y="2794"/>
                    <a:pt x="1069114" y="3600"/>
                    <a:pt x="1068120" y="3600"/>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495" name="任意多边形: 形状 494">
              <a:extLst>
                <a:ext uri="{FF2B5EF4-FFF2-40B4-BE49-F238E27FC236}">
                  <a16:creationId xmlns:a16="http://schemas.microsoft.com/office/drawing/2014/main" id="{708769D8-1343-490A-84FB-8AF4A76DDF6B}"/>
                </a:ext>
              </a:extLst>
            </p:cNvPr>
            <p:cNvSpPr/>
            <p:nvPr/>
          </p:nvSpPr>
          <p:spPr>
            <a:xfrm>
              <a:off x="4458135" y="3989432"/>
              <a:ext cx="177336" cy="121248"/>
            </a:xfrm>
            <a:custGeom>
              <a:avLst/>
              <a:gdLst>
                <a:gd name="connsiteX0" fmla="*/ 177336 w 177336"/>
                <a:gd name="connsiteY0" fmla="*/ 121248 h 121248"/>
                <a:gd name="connsiteX1" fmla="*/ 31896 w 177336"/>
                <a:gd name="connsiteY1" fmla="*/ 121248 h 121248"/>
                <a:gd name="connsiteX2" fmla="*/ 28620 w 177336"/>
                <a:gd name="connsiteY2" fmla="*/ 108756 h 121248"/>
                <a:gd name="connsiteX3" fmla="*/ 0 w 177336"/>
                <a:gd name="connsiteY3" fmla="*/ 0 h 121248"/>
                <a:gd name="connsiteX4" fmla="*/ 145440 w 177336"/>
                <a:gd name="connsiteY4" fmla="*/ 0 h 121248"/>
                <a:gd name="connsiteX5" fmla="*/ 174060 w 177336"/>
                <a:gd name="connsiteY5" fmla="*/ 108756 h 121248"/>
                <a:gd name="connsiteX6" fmla="*/ 177336 w 177336"/>
                <a:gd name="connsiteY6" fmla="*/ 121248 h 12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6" h="121248">
                  <a:moveTo>
                    <a:pt x="177336" y="121248"/>
                  </a:moveTo>
                  <a:lnTo>
                    <a:pt x="31896" y="121248"/>
                  </a:lnTo>
                  <a:lnTo>
                    <a:pt x="28620" y="108756"/>
                  </a:lnTo>
                  <a:lnTo>
                    <a:pt x="0" y="0"/>
                  </a:lnTo>
                  <a:lnTo>
                    <a:pt x="145440" y="0"/>
                  </a:lnTo>
                  <a:lnTo>
                    <a:pt x="174060" y="108756"/>
                  </a:lnTo>
                  <a:lnTo>
                    <a:pt x="177336" y="121248"/>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96" name="任意多边形: 形状 495">
              <a:extLst>
                <a:ext uri="{FF2B5EF4-FFF2-40B4-BE49-F238E27FC236}">
                  <a16:creationId xmlns:a16="http://schemas.microsoft.com/office/drawing/2014/main" id="{C5F82E84-7E33-40EE-AB2C-B5ECB52EEA6B}"/>
                </a:ext>
              </a:extLst>
            </p:cNvPr>
            <p:cNvSpPr/>
            <p:nvPr/>
          </p:nvSpPr>
          <p:spPr>
            <a:xfrm>
              <a:off x="4456345" y="3987632"/>
              <a:ext cx="180919" cy="124848"/>
            </a:xfrm>
            <a:custGeom>
              <a:avLst/>
              <a:gdLst>
                <a:gd name="connsiteX0" fmla="*/ 179055 w 180919"/>
                <a:gd name="connsiteY0" fmla="*/ 124848 h 124848"/>
                <a:gd name="connsiteX1" fmla="*/ 33615 w 180919"/>
                <a:gd name="connsiteY1" fmla="*/ 124848 h 124848"/>
                <a:gd name="connsiteX2" fmla="*/ 31887 w 180919"/>
                <a:gd name="connsiteY2" fmla="*/ 123516 h 124848"/>
                <a:gd name="connsiteX3" fmla="*/ 63 w 180919"/>
                <a:gd name="connsiteY3" fmla="*/ 2268 h 124848"/>
                <a:gd name="connsiteX4" fmla="*/ 1333 w 180919"/>
                <a:gd name="connsiteY4" fmla="*/ 61 h 124848"/>
                <a:gd name="connsiteX5" fmla="*/ 1791 w 180919"/>
                <a:gd name="connsiteY5" fmla="*/ 0 h 124848"/>
                <a:gd name="connsiteX6" fmla="*/ 147231 w 180919"/>
                <a:gd name="connsiteY6" fmla="*/ 0 h 124848"/>
                <a:gd name="connsiteX7" fmla="*/ 148959 w 180919"/>
                <a:gd name="connsiteY7" fmla="*/ 1332 h 124848"/>
                <a:gd name="connsiteX8" fmla="*/ 180855 w 180919"/>
                <a:gd name="connsiteY8" fmla="*/ 122616 h 124848"/>
                <a:gd name="connsiteX9" fmla="*/ 180567 w 180919"/>
                <a:gd name="connsiteY9" fmla="*/ 124164 h 124848"/>
                <a:gd name="connsiteX10" fmla="*/ 179055 w 180919"/>
                <a:gd name="connsiteY10" fmla="*/ 124848 h 124848"/>
                <a:gd name="connsiteX11" fmla="*/ 35055 w 180919"/>
                <a:gd name="connsiteY11" fmla="*/ 121248 h 124848"/>
                <a:gd name="connsiteX12" fmla="*/ 176751 w 180919"/>
                <a:gd name="connsiteY12" fmla="*/ 121248 h 124848"/>
                <a:gd name="connsiteX13" fmla="*/ 145791 w 180919"/>
                <a:gd name="connsiteY13" fmla="*/ 3600 h 124848"/>
                <a:gd name="connsiteX14" fmla="*/ 4131 w 180919"/>
                <a:gd name="connsiteY14" fmla="*/ 3600 h 12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919" h="124848">
                  <a:moveTo>
                    <a:pt x="179055" y="124848"/>
                  </a:moveTo>
                  <a:lnTo>
                    <a:pt x="33615" y="124848"/>
                  </a:lnTo>
                  <a:cubicBezTo>
                    <a:pt x="32805" y="124844"/>
                    <a:pt x="32099" y="124297"/>
                    <a:pt x="31887" y="123516"/>
                  </a:cubicBezTo>
                  <a:lnTo>
                    <a:pt x="63" y="2268"/>
                  </a:lnTo>
                  <a:cubicBezTo>
                    <a:pt x="-197" y="1307"/>
                    <a:pt x="372" y="320"/>
                    <a:pt x="1333" y="61"/>
                  </a:cubicBezTo>
                  <a:cubicBezTo>
                    <a:pt x="1481" y="22"/>
                    <a:pt x="1636" y="0"/>
                    <a:pt x="1791" y="0"/>
                  </a:cubicBezTo>
                  <a:lnTo>
                    <a:pt x="147231" y="0"/>
                  </a:lnTo>
                  <a:cubicBezTo>
                    <a:pt x="148041" y="4"/>
                    <a:pt x="148746" y="551"/>
                    <a:pt x="148959" y="1332"/>
                  </a:cubicBezTo>
                  <a:lnTo>
                    <a:pt x="180855" y="122616"/>
                  </a:lnTo>
                  <a:cubicBezTo>
                    <a:pt x="181002" y="123149"/>
                    <a:pt x="180894" y="123721"/>
                    <a:pt x="180567" y="124164"/>
                  </a:cubicBezTo>
                  <a:cubicBezTo>
                    <a:pt x="180192" y="124610"/>
                    <a:pt x="179638" y="124862"/>
                    <a:pt x="179055" y="124848"/>
                  </a:cubicBezTo>
                  <a:close/>
                  <a:moveTo>
                    <a:pt x="35055" y="121248"/>
                  </a:moveTo>
                  <a:lnTo>
                    <a:pt x="176751" y="121248"/>
                  </a:lnTo>
                  <a:lnTo>
                    <a:pt x="145791" y="3600"/>
                  </a:lnTo>
                  <a:lnTo>
                    <a:pt x="4131" y="360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497" name="任意多边形: 形状 496">
              <a:extLst>
                <a:ext uri="{FF2B5EF4-FFF2-40B4-BE49-F238E27FC236}">
                  <a16:creationId xmlns:a16="http://schemas.microsoft.com/office/drawing/2014/main" id="{2249E27D-6C1A-4B3D-B6C4-845327770DEB}"/>
                </a:ext>
              </a:extLst>
            </p:cNvPr>
            <p:cNvSpPr/>
            <p:nvPr/>
          </p:nvSpPr>
          <p:spPr>
            <a:xfrm>
              <a:off x="4486756" y="4098188"/>
              <a:ext cx="148715" cy="12492"/>
            </a:xfrm>
            <a:custGeom>
              <a:avLst/>
              <a:gdLst>
                <a:gd name="connsiteX0" fmla="*/ 148716 w 148715"/>
                <a:gd name="connsiteY0" fmla="*/ 12492 h 12492"/>
                <a:gd name="connsiteX1" fmla="*/ 3276 w 148715"/>
                <a:gd name="connsiteY1" fmla="*/ 12492 h 12492"/>
                <a:gd name="connsiteX2" fmla="*/ 0 w 148715"/>
                <a:gd name="connsiteY2" fmla="*/ 0 h 12492"/>
                <a:gd name="connsiteX3" fmla="*/ 145440 w 148715"/>
                <a:gd name="connsiteY3" fmla="*/ 0 h 12492"/>
                <a:gd name="connsiteX4" fmla="*/ 148716 w 148715"/>
                <a:gd name="connsiteY4" fmla="*/ 12492 h 1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15" h="12492">
                  <a:moveTo>
                    <a:pt x="148716" y="12492"/>
                  </a:moveTo>
                  <a:lnTo>
                    <a:pt x="3276" y="12492"/>
                  </a:lnTo>
                  <a:lnTo>
                    <a:pt x="0" y="0"/>
                  </a:lnTo>
                  <a:lnTo>
                    <a:pt x="145440" y="0"/>
                  </a:lnTo>
                  <a:lnTo>
                    <a:pt x="148716" y="12492"/>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498" name="任意多边形: 形状 497">
              <a:extLst>
                <a:ext uri="{FF2B5EF4-FFF2-40B4-BE49-F238E27FC236}">
                  <a16:creationId xmlns:a16="http://schemas.microsoft.com/office/drawing/2014/main" id="{3809A4B8-97F7-4139-90E9-4993A1870C53}"/>
                </a:ext>
              </a:extLst>
            </p:cNvPr>
            <p:cNvSpPr/>
            <p:nvPr/>
          </p:nvSpPr>
          <p:spPr>
            <a:xfrm>
              <a:off x="4484893" y="4096387"/>
              <a:ext cx="152298" cy="16092"/>
            </a:xfrm>
            <a:custGeom>
              <a:avLst/>
              <a:gdLst>
                <a:gd name="connsiteX0" fmla="*/ 150506 w 152298"/>
                <a:gd name="connsiteY0" fmla="*/ 16093 h 16092"/>
                <a:gd name="connsiteX1" fmla="*/ 5066 w 152298"/>
                <a:gd name="connsiteY1" fmla="*/ 16093 h 16092"/>
                <a:gd name="connsiteX2" fmla="*/ 3338 w 152298"/>
                <a:gd name="connsiteY2" fmla="*/ 14761 h 16092"/>
                <a:gd name="connsiteX3" fmla="*/ 62 w 152298"/>
                <a:gd name="connsiteY3" fmla="*/ 2233 h 16092"/>
                <a:gd name="connsiteX4" fmla="*/ 386 w 152298"/>
                <a:gd name="connsiteY4" fmla="*/ 685 h 16092"/>
                <a:gd name="connsiteX5" fmla="*/ 1790 w 152298"/>
                <a:gd name="connsiteY5" fmla="*/ 1 h 16092"/>
                <a:gd name="connsiteX6" fmla="*/ 147230 w 152298"/>
                <a:gd name="connsiteY6" fmla="*/ 1 h 16092"/>
                <a:gd name="connsiteX7" fmla="*/ 148958 w 152298"/>
                <a:gd name="connsiteY7" fmla="*/ 1333 h 16092"/>
                <a:gd name="connsiteX8" fmla="*/ 152234 w 152298"/>
                <a:gd name="connsiteY8" fmla="*/ 13861 h 16092"/>
                <a:gd name="connsiteX9" fmla="*/ 151946 w 152298"/>
                <a:gd name="connsiteY9" fmla="*/ 15409 h 16092"/>
                <a:gd name="connsiteX10" fmla="*/ 150506 w 152298"/>
                <a:gd name="connsiteY10" fmla="*/ 16093 h 16092"/>
                <a:gd name="connsiteX11" fmla="*/ 6506 w 152298"/>
                <a:gd name="connsiteY11" fmla="*/ 12493 h 16092"/>
                <a:gd name="connsiteX12" fmla="*/ 148202 w 152298"/>
                <a:gd name="connsiteY12" fmla="*/ 12493 h 16092"/>
                <a:gd name="connsiteX13" fmla="*/ 145862 w 152298"/>
                <a:gd name="connsiteY13" fmla="*/ 3601 h 16092"/>
                <a:gd name="connsiteX14" fmla="*/ 4202 w 152298"/>
                <a:gd name="connsiteY14" fmla="*/ 3601 h 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98" h="16092">
                  <a:moveTo>
                    <a:pt x="150506" y="16093"/>
                  </a:moveTo>
                  <a:lnTo>
                    <a:pt x="5066" y="16093"/>
                  </a:lnTo>
                  <a:cubicBezTo>
                    <a:pt x="4256" y="16089"/>
                    <a:pt x="3550" y="15542"/>
                    <a:pt x="3338" y="14761"/>
                  </a:cubicBezTo>
                  <a:lnTo>
                    <a:pt x="62" y="2233"/>
                  </a:lnTo>
                  <a:cubicBezTo>
                    <a:pt x="-86" y="1696"/>
                    <a:pt x="33" y="1117"/>
                    <a:pt x="386" y="685"/>
                  </a:cubicBezTo>
                  <a:cubicBezTo>
                    <a:pt x="721" y="249"/>
                    <a:pt x="1243" y="-3"/>
                    <a:pt x="1790" y="1"/>
                  </a:cubicBezTo>
                  <a:lnTo>
                    <a:pt x="147230" y="1"/>
                  </a:lnTo>
                  <a:cubicBezTo>
                    <a:pt x="148047" y="-21"/>
                    <a:pt x="148771" y="533"/>
                    <a:pt x="148958" y="1333"/>
                  </a:cubicBezTo>
                  <a:lnTo>
                    <a:pt x="152234" y="13861"/>
                  </a:lnTo>
                  <a:cubicBezTo>
                    <a:pt x="152382" y="14393"/>
                    <a:pt x="152274" y="14966"/>
                    <a:pt x="151946" y="15409"/>
                  </a:cubicBezTo>
                  <a:cubicBezTo>
                    <a:pt x="151590" y="15837"/>
                    <a:pt x="151064" y="16085"/>
                    <a:pt x="150506" y="16093"/>
                  </a:cubicBezTo>
                  <a:close/>
                  <a:moveTo>
                    <a:pt x="6506" y="12493"/>
                  </a:moveTo>
                  <a:lnTo>
                    <a:pt x="148202" y="12493"/>
                  </a:lnTo>
                  <a:lnTo>
                    <a:pt x="145862" y="3601"/>
                  </a:lnTo>
                  <a:lnTo>
                    <a:pt x="4202" y="3601"/>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499" name="任意多边形: 形状 498">
              <a:extLst>
                <a:ext uri="{FF2B5EF4-FFF2-40B4-BE49-F238E27FC236}">
                  <a16:creationId xmlns:a16="http://schemas.microsoft.com/office/drawing/2014/main" id="{3627091E-0B71-455C-9371-4B1CFF5ED460}"/>
                </a:ext>
              </a:extLst>
            </p:cNvPr>
            <p:cNvSpPr/>
            <p:nvPr/>
          </p:nvSpPr>
          <p:spPr>
            <a:xfrm>
              <a:off x="4394992" y="4132784"/>
              <a:ext cx="13103" cy="415259"/>
            </a:xfrm>
            <a:custGeom>
              <a:avLst/>
              <a:gdLst>
                <a:gd name="connsiteX0" fmla="*/ 0 w 13103"/>
                <a:gd name="connsiteY0" fmla="*/ 0 h 415259"/>
                <a:gd name="connsiteX1" fmla="*/ 13104 w 13103"/>
                <a:gd name="connsiteY1" fmla="*/ 0 h 415259"/>
                <a:gd name="connsiteX2" fmla="*/ 13104 w 13103"/>
                <a:gd name="connsiteY2" fmla="*/ 415260 h 415259"/>
                <a:gd name="connsiteX3" fmla="*/ 0 w 13103"/>
                <a:gd name="connsiteY3" fmla="*/ 415260 h 415259"/>
              </a:gdLst>
              <a:ahLst/>
              <a:cxnLst>
                <a:cxn ang="0">
                  <a:pos x="connsiteX0" y="connsiteY0"/>
                </a:cxn>
                <a:cxn ang="0">
                  <a:pos x="connsiteX1" y="connsiteY1"/>
                </a:cxn>
                <a:cxn ang="0">
                  <a:pos x="connsiteX2" y="connsiteY2"/>
                </a:cxn>
                <a:cxn ang="0">
                  <a:pos x="connsiteX3" y="connsiteY3"/>
                </a:cxn>
              </a:cxnLst>
              <a:rect l="l" t="t" r="r" b="b"/>
              <a:pathLst>
                <a:path w="13103" h="415259">
                  <a:moveTo>
                    <a:pt x="0" y="0"/>
                  </a:moveTo>
                  <a:lnTo>
                    <a:pt x="13104" y="0"/>
                  </a:lnTo>
                  <a:lnTo>
                    <a:pt x="13104" y="415260"/>
                  </a:lnTo>
                  <a:lnTo>
                    <a:pt x="0" y="41526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00" name="任意多边形: 形状 499">
              <a:extLst>
                <a:ext uri="{FF2B5EF4-FFF2-40B4-BE49-F238E27FC236}">
                  <a16:creationId xmlns:a16="http://schemas.microsoft.com/office/drawing/2014/main" id="{37828B12-65CE-4D68-ADD5-3E24C6629842}"/>
                </a:ext>
              </a:extLst>
            </p:cNvPr>
            <p:cNvSpPr/>
            <p:nvPr/>
          </p:nvSpPr>
          <p:spPr>
            <a:xfrm>
              <a:off x="4393192" y="4130984"/>
              <a:ext cx="16709" cy="418860"/>
            </a:xfrm>
            <a:custGeom>
              <a:avLst/>
              <a:gdLst>
                <a:gd name="connsiteX0" fmla="*/ 14904 w 16709"/>
                <a:gd name="connsiteY0" fmla="*/ 418860 h 418860"/>
                <a:gd name="connsiteX1" fmla="*/ 1800 w 16709"/>
                <a:gd name="connsiteY1" fmla="*/ 418860 h 418860"/>
                <a:gd name="connsiteX2" fmla="*/ 0 w 16709"/>
                <a:gd name="connsiteY2" fmla="*/ 417060 h 418860"/>
                <a:gd name="connsiteX3" fmla="*/ 0 w 16709"/>
                <a:gd name="connsiteY3" fmla="*/ 1800 h 418860"/>
                <a:gd name="connsiteX4" fmla="*/ 1800 w 16709"/>
                <a:gd name="connsiteY4" fmla="*/ 0 h 418860"/>
                <a:gd name="connsiteX5" fmla="*/ 14904 w 16709"/>
                <a:gd name="connsiteY5" fmla="*/ 0 h 418860"/>
                <a:gd name="connsiteX6" fmla="*/ 16704 w 16709"/>
                <a:gd name="connsiteY6" fmla="*/ 1800 h 418860"/>
                <a:gd name="connsiteX7" fmla="*/ 16704 w 16709"/>
                <a:gd name="connsiteY7" fmla="*/ 416916 h 418860"/>
                <a:gd name="connsiteX8" fmla="*/ 15055 w 16709"/>
                <a:gd name="connsiteY8" fmla="*/ 418853 h 418860"/>
                <a:gd name="connsiteX9" fmla="*/ 14904 w 16709"/>
                <a:gd name="connsiteY9" fmla="*/ 418860 h 418860"/>
                <a:gd name="connsiteX10" fmla="*/ 3600 w 16709"/>
                <a:gd name="connsiteY10" fmla="*/ 415260 h 418860"/>
                <a:gd name="connsiteX11" fmla="*/ 13104 w 16709"/>
                <a:gd name="connsiteY11" fmla="*/ 415260 h 418860"/>
                <a:gd name="connsiteX12" fmla="*/ 13104 w 16709"/>
                <a:gd name="connsiteY12" fmla="*/ 3600 h 418860"/>
                <a:gd name="connsiteX13" fmla="*/ 3600 w 16709"/>
                <a:gd name="connsiteY13" fmla="*/ 3600 h 41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709" h="418860">
                  <a:moveTo>
                    <a:pt x="14904" y="418860"/>
                  </a:moveTo>
                  <a:lnTo>
                    <a:pt x="1800" y="418860"/>
                  </a:lnTo>
                  <a:cubicBezTo>
                    <a:pt x="814" y="418842"/>
                    <a:pt x="18" y="418046"/>
                    <a:pt x="0" y="417060"/>
                  </a:cubicBezTo>
                  <a:lnTo>
                    <a:pt x="0" y="1800"/>
                  </a:lnTo>
                  <a:cubicBezTo>
                    <a:pt x="0" y="806"/>
                    <a:pt x="806" y="0"/>
                    <a:pt x="1800" y="0"/>
                  </a:cubicBezTo>
                  <a:lnTo>
                    <a:pt x="14904" y="0"/>
                  </a:lnTo>
                  <a:cubicBezTo>
                    <a:pt x="15898" y="0"/>
                    <a:pt x="16704" y="806"/>
                    <a:pt x="16704" y="1800"/>
                  </a:cubicBezTo>
                  <a:lnTo>
                    <a:pt x="16704" y="416916"/>
                  </a:lnTo>
                  <a:cubicBezTo>
                    <a:pt x="16783" y="417906"/>
                    <a:pt x="16045" y="418774"/>
                    <a:pt x="15055" y="418853"/>
                  </a:cubicBezTo>
                  <a:cubicBezTo>
                    <a:pt x="15005" y="418856"/>
                    <a:pt x="14954" y="418860"/>
                    <a:pt x="14904" y="418860"/>
                  </a:cubicBezTo>
                  <a:close/>
                  <a:moveTo>
                    <a:pt x="3600" y="415260"/>
                  </a:moveTo>
                  <a:lnTo>
                    <a:pt x="13104" y="415260"/>
                  </a:lnTo>
                  <a:lnTo>
                    <a:pt x="13104" y="3600"/>
                  </a:lnTo>
                  <a:lnTo>
                    <a:pt x="3600" y="360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01" name="任意多边形: 形状 500">
              <a:extLst>
                <a:ext uri="{FF2B5EF4-FFF2-40B4-BE49-F238E27FC236}">
                  <a16:creationId xmlns:a16="http://schemas.microsoft.com/office/drawing/2014/main" id="{3AE461B6-A8E1-40A4-8317-20379B0A23E1}"/>
                </a:ext>
              </a:extLst>
            </p:cNvPr>
            <p:cNvSpPr/>
            <p:nvPr/>
          </p:nvSpPr>
          <p:spPr>
            <a:xfrm>
              <a:off x="4888768" y="4132784"/>
              <a:ext cx="13103" cy="415259"/>
            </a:xfrm>
            <a:custGeom>
              <a:avLst/>
              <a:gdLst>
                <a:gd name="connsiteX0" fmla="*/ 0 w 13103"/>
                <a:gd name="connsiteY0" fmla="*/ 0 h 415259"/>
                <a:gd name="connsiteX1" fmla="*/ 13104 w 13103"/>
                <a:gd name="connsiteY1" fmla="*/ 0 h 415259"/>
                <a:gd name="connsiteX2" fmla="*/ 13104 w 13103"/>
                <a:gd name="connsiteY2" fmla="*/ 415260 h 415259"/>
                <a:gd name="connsiteX3" fmla="*/ 0 w 13103"/>
                <a:gd name="connsiteY3" fmla="*/ 415260 h 415259"/>
              </a:gdLst>
              <a:ahLst/>
              <a:cxnLst>
                <a:cxn ang="0">
                  <a:pos x="connsiteX0" y="connsiteY0"/>
                </a:cxn>
                <a:cxn ang="0">
                  <a:pos x="connsiteX1" y="connsiteY1"/>
                </a:cxn>
                <a:cxn ang="0">
                  <a:pos x="connsiteX2" y="connsiteY2"/>
                </a:cxn>
                <a:cxn ang="0">
                  <a:pos x="connsiteX3" y="connsiteY3"/>
                </a:cxn>
              </a:cxnLst>
              <a:rect l="l" t="t" r="r" b="b"/>
              <a:pathLst>
                <a:path w="13103" h="415259">
                  <a:moveTo>
                    <a:pt x="0" y="0"/>
                  </a:moveTo>
                  <a:lnTo>
                    <a:pt x="13104" y="0"/>
                  </a:lnTo>
                  <a:lnTo>
                    <a:pt x="13104" y="415260"/>
                  </a:lnTo>
                  <a:lnTo>
                    <a:pt x="0" y="41526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02" name="任意多边形: 形状 501">
              <a:extLst>
                <a:ext uri="{FF2B5EF4-FFF2-40B4-BE49-F238E27FC236}">
                  <a16:creationId xmlns:a16="http://schemas.microsoft.com/office/drawing/2014/main" id="{10DA34BF-E6B7-4882-8B71-81BFA7CDEF65}"/>
                </a:ext>
              </a:extLst>
            </p:cNvPr>
            <p:cNvSpPr/>
            <p:nvPr/>
          </p:nvSpPr>
          <p:spPr>
            <a:xfrm>
              <a:off x="4886895" y="4130984"/>
              <a:ext cx="16709" cy="418860"/>
            </a:xfrm>
            <a:custGeom>
              <a:avLst/>
              <a:gdLst>
                <a:gd name="connsiteX0" fmla="*/ 14904 w 16709"/>
                <a:gd name="connsiteY0" fmla="*/ 418860 h 418860"/>
                <a:gd name="connsiteX1" fmla="*/ 1800 w 16709"/>
                <a:gd name="connsiteY1" fmla="*/ 418860 h 418860"/>
                <a:gd name="connsiteX2" fmla="*/ 0 w 16709"/>
                <a:gd name="connsiteY2" fmla="*/ 417060 h 418860"/>
                <a:gd name="connsiteX3" fmla="*/ 0 w 16709"/>
                <a:gd name="connsiteY3" fmla="*/ 1800 h 418860"/>
                <a:gd name="connsiteX4" fmla="*/ 1800 w 16709"/>
                <a:gd name="connsiteY4" fmla="*/ 0 h 418860"/>
                <a:gd name="connsiteX5" fmla="*/ 14904 w 16709"/>
                <a:gd name="connsiteY5" fmla="*/ 0 h 418860"/>
                <a:gd name="connsiteX6" fmla="*/ 16704 w 16709"/>
                <a:gd name="connsiteY6" fmla="*/ 1800 h 418860"/>
                <a:gd name="connsiteX7" fmla="*/ 16704 w 16709"/>
                <a:gd name="connsiteY7" fmla="*/ 416916 h 418860"/>
                <a:gd name="connsiteX8" fmla="*/ 15055 w 16709"/>
                <a:gd name="connsiteY8" fmla="*/ 418853 h 418860"/>
                <a:gd name="connsiteX9" fmla="*/ 14904 w 16709"/>
                <a:gd name="connsiteY9" fmla="*/ 418860 h 418860"/>
                <a:gd name="connsiteX10" fmla="*/ 3600 w 16709"/>
                <a:gd name="connsiteY10" fmla="*/ 415260 h 418860"/>
                <a:gd name="connsiteX11" fmla="*/ 13104 w 16709"/>
                <a:gd name="connsiteY11" fmla="*/ 415260 h 418860"/>
                <a:gd name="connsiteX12" fmla="*/ 13104 w 16709"/>
                <a:gd name="connsiteY12" fmla="*/ 3600 h 418860"/>
                <a:gd name="connsiteX13" fmla="*/ 3600 w 16709"/>
                <a:gd name="connsiteY13" fmla="*/ 3600 h 41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709" h="418860">
                  <a:moveTo>
                    <a:pt x="14904" y="418860"/>
                  </a:moveTo>
                  <a:lnTo>
                    <a:pt x="1800" y="418860"/>
                  </a:lnTo>
                  <a:cubicBezTo>
                    <a:pt x="814" y="418842"/>
                    <a:pt x="18" y="418046"/>
                    <a:pt x="0" y="417060"/>
                  </a:cubicBezTo>
                  <a:lnTo>
                    <a:pt x="0" y="1800"/>
                  </a:lnTo>
                  <a:cubicBezTo>
                    <a:pt x="0" y="806"/>
                    <a:pt x="807" y="0"/>
                    <a:pt x="1800" y="0"/>
                  </a:cubicBezTo>
                  <a:lnTo>
                    <a:pt x="14904" y="0"/>
                  </a:lnTo>
                  <a:cubicBezTo>
                    <a:pt x="15898" y="0"/>
                    <a:pt x="16704" y="806"/>
                    <a:pt x="16704" y="1800"/>
                  </a:cubicBezTo>
                  <a:lnTo>
                    <a:pt x="16704" y="416916"/>
                  </a:lnTo>
                  <a:cubicBezTo>
                    <a:pt x="16783" y="417906"/>
                    <a:pt x="16045" y="418774"/>
                    <a:pt x="15055" y="418853"/>
                  </a:cubicBezTo>
                  <a:cubicBezTo>
                    <a:pt x="15005" y="418856"/>
                    <a:pt x="14954" y="418860"/>
                    <a:pt x="14904" y="418860"/>
                  </a:cubicBezTo>
                  <a:close/>
                  <a:moveTo>
                    <a:pt x="3600" y="415260"/>
                  </a:moveTo>
                  <a:lnTo>
                    <a:pt x="13104" y="415260"/>
                  </a:lnTo>
                  <a:lnTo>
                    <a:pt x="13104" y="3600"/>
                  </a:lnTo>
                  <a:lnTo>
                    <a:pt x="3600" y="360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03" name="任意多边形: 形状 502">
              <a:extLst>
                <a:ext uri="{FF2B5EF4-FFF2-40B4-BE49-F238E27FC236}">
                  <a16:creationId xmlns:a16="http://schemas.microsoft.com/office/drawing/2014/main" id="{0A4505BB-164F-4DA8-80AB-A96A65934FC1}"/>
                </a:ext>
              </a:extLst>
            </p:cNvPr>
            <p:cNvSpPr/>
            <p:nvPr/>
          </p:nvSpPr>
          <p:spPr>
            <a:xfrm>
              <a:off x="4398052" y="4449836"/>
              <a:ext cx="491508" cy="13103"/>
            </a:xfrm>
            <a:custGeom>
              <a:avLst/>
              <a:gdLst>
                <a:gd name="connsiteX0" fmla="*/ 0 w 491508"/>
                <a:gd name="connsiteY0" fmla="*/ 0 h 13103"/>
                <a:gd name="connsiteX1" fmla="*/ 491508 w 491508"/>
                <a:gd name="connsiteY1" fmla="*/ 0 h 13103"/>
                <a:gd name="connsiteX2" fmla="*/ 491508 w 491508"/>
                <a:gd name="connsiteY2" fmla="*/ 13104 h 13103"/>
                <a:gd name="connsiteX3" fmla="*/ 0 w 491508"/>
                <a:gd name="connsiteY3" fmla="*/ 13104 h 13103"/>
              </a:gdLst>
              <a:ahLst/>
              <a:cxnLst>
                <a:cxn ang="0">
                  <a:pos x="connsiteX0" y="connsiteY0"/>
                </a:cxn>
                <a:cxn ang="0">
                  <a:pos x="connsiteX1" y="connsiteY1"/>
                </a:cxn>
                <a:cxn ang="0">
                  <a:pos x="connsiteX2" y="connsiteY2"/>
                </a:cxn>
                <a:cxn ang="0">
                  <a:pos x="connsiteX3" y="connsiteY3"/>
                </a:cxn>
              </a:cxnLst>
              <a:rect l="l" t="t" r="r" b="b"/>
              <a:pathLst>
                <a:path w="491508" h="13103">
                  <a:moveTo>
                    <a:pt x="0" y="0"/>
                  </a:moveTo>
                  <a:lnTo>
                    <a:pt x="491508" y="0"/>
                  </a:lnTo>
                  <a:lnTo>
                    <a:pt x="491508" y="13104"/>
                  </a:lnTo>
                  <a:lnTo>
                    <a:pt x="0" y="13104"/>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04" name="任意多边形: 形状 503">
              <a:extLst>
                <a:ext uri="{FF2B5EF4-FFF2-40B4-BE49-F238E27FC236}">
                  <a16:creationId xmlns:a16="http://schemas.microsoft.com/office/drawing/2014/main" id="{597D6AA3-1775-412E-96D2-80286DD6B41A}"/>
                </a:ext>
              </a:extLst>
            </p:cNvPr>
            <p:cNvSpPr/>
            <p:nvPr/>
          </p:nvSpPr>
          <p:spPr>
            <a:xfrm>
              <a:off x="4396251" y="4448035"/>
              <a:ext cx="495108" cy="16703"/>
            </a:xfrm>
            <a:custGeom>
              <a:avLst/>
              <a:gdLst>
                <a:gd name="connsiteX0" fmla="*/ 493308 w 495108"/>
                <a:gd name="connsiteY0" fmla="*/ 16704 h 16703"/>
                <a:gd name="connsiteX1" fmla="*/ 1800 w 495108"/>
                <a:gd name="connsiteY1" fmla="*/ 16704 h 16703"/>
                <a:gd name="connsiteX2" fmla="*/ 0 w 495108"/>
                <a:gd name="connsiteY2" fmla="*/ 14904 h 16703"/>
                <a:gd name="connsiteX3" fmla="*/ 0 w 495108"/>
                <a:gd name="connsiteY3" fmla="*/ 1800 h 16703"/>
                <a:gd name="connsiteX4" fmla="*/ 1800 w 495108"/>
                <a:gd name="connsiteY4" fmla="*/ 0 h 16703"/>
                <a:gd name="connsiteX5" fmla="*/ 493308 w 495108"/>
                <a:gd name="connsiteY5" fmla="*/ 0 h 16703"/>
                <a:gd name="connsiteX6" fmla="*/ 495108 w 495108"/>
                <a:gd name="connsiteY6" fmla="*/ 1800 h 16703"/>
                <a:gd name="connsiteX7" fmla="*/ 495108 w 495108"/>
                <a:gd name="connsiteY7" fmla="*/ 14904 h 16703"/>
                <a:gd name="connsiteX8" fmla="*/ 493308 w 495108"/>
                <a:gd name="connsiteY8" fmla="*/ 16704 h 16703"/>
                <a:gd name="connsiteX9" fmla="*/ 3708 w 495108"/>
                <a:gd name="connsiteY9" fmla="*/ 13104 h 16703"/>
                <a:gd name="connsiteX10" fmla="*/ 491508 w 495108"/>
                <a:gd name="connsiteY10" fmla="*/ 13104 h 16703"/>
                <a:gd name="connsiteX11" fmla="*/ 491508 w 495108"/>
                <a:gd name="connsiteY11" fmla="*/ 3600 h 16703"/>
                <a:gd name="connsiteX12" fmla="*/ 3600 w 495108"/>
                <a:gd name="connsiteY12" fmla="*/ 3600 h 1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5108" h="16703">
                  <a:moveTo>
                    <a:pt x="493308" y="16704"/>
                  </a:moveTo>
                  <a:lnTo>
                    <a:pt x="1800" y="16704"/>
                  </a:lnTo>
                  <a:cubicBezTo>
                    <a:pt x="806" y="16704"/>
                    <a:pt x="0" y="15898"/>
                    <a:pt x="0" y="14904"/>
                  </a:cubicBezTo>
                  <a:lnTo>
                    <a:pt x="0" y="1800"/>
                  </a:lnTo>
                  <a:cubicBezTo>
                    <a:pt x="18" y="814"/>
                    <a:pt x="814" y="18"/>
                    <a:pt x="1800" y="0"/>
                  </a:cubicBezTo>
                  <a:lnTo>
                    <a:pt x="493308" y="0"/>
                  </a:lnTo>
                  <a:cubicBezTo>
                    <a:pt x="494302" y="0"/>
                    <a:pt x="495108" y="806"/>
                    <a:pt x="495108" y="1800"/>
                  </a:cubicBezTo>
                  <a:lnTo>
                    <a:pt x="495108" y="14904"/>
                  </a:lnTo>
                  <a:cubicBezTo>
                    <a:pt x="495108" y="15898"/>
                    <a:pt x="494302" y="16704"/>
                    <a:pt x="493308" y="16704"/>
                  </a:cubicBezTo>
                  <a:close/>
                  <a:moveTo>
                    <a:pt x="3708" y="13104"/>
                  </a:moveTo>
                  <a:lnTo>
                    <a:pt x="491508" y="13104"/>
                  </a:lnTo>
                  <a:lnTo>
                    <a:pt x="491508" y="3600"/>
                  </a:lnTo>
                  <a:lnTo>
                    <a:pt x="3600" y="360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05" name="任意多边形: 形状 504">
              <a:extLst>
                <a:ext uri="{FF2B5EF4-FFF2-40B4-BE49-F238E27FC236}">
                  <a16:creationId xmlns:a16="http://schemas.microsoft.com/office/drawing/2014/main" id="{817766EC-422E-435B-A474-6925A7D5E06F}"/>
                </a:ext>
              </a:extLst>
            </p:cNvPr>
            <p:cNvSpPr/>
            <p:nvPr/>
          </p:nvSpPr>
          <p:spPr>
            <a:xfrm>
              <a:off x="4362196" y="4110680"/>
              <a:ext cx="572471" cy="22067"/>
            </a:xfrm>
            <a:custGeom>
              <a:avLst/>
              <a:gdLst>
                <a:gd name="connsiteX0" fmla="*/ 561708 w 572471"/>
                <a:gd name="connsiteY0" fmla="*/ 0 h 22067"/>
                <a:gd name="connsiteX1" fmla="*/ 572472 w 572471"/>
                <a:gd name="connsiteY1" fmla="*/ 0 h 22067"/>
                <a:gd name="connsiteX2" fmla="*/ 572472 w 572471"/>
                <a:gd name="connsiteY2" fmla="*/ 22068 h 22067"/>
                <a:gd name="connsiteX3" fmla="*/ 561708 w 572471"/>
                <a:gd name="connsiteY3" fmla="*/ 22068 h 22067"/>
                <a:gd name="connsiteX4" fmla="*/ 10764 w 572471"/>
                <a:gd name="connsiteY4" fmla="*/ 22068 h 22067"/>
                <a:gd name="connsiteX5" fmla="*/ 0 w 572471"/>
                <a:gd name="connsiteY5" fmla="*/ 22068 h 22067"/>
                <a:gd name="connsiteX6" fmla="*/ 0 w 572471"/>
                <a:gd name="connsiteY6" fmla="*/ 0 h 22067"/>
                <a:gd name="connsiteX7" fmla="*/ 10764 w 572471"/>
                <a:gd name="connsiteY7" fmla="*/ 0 h 2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471" h="22067">
                  <a:moveTo>
                    <a:pt x="561708" y="0"/>
                  </a:moveTo>
                  <a:cubicBezTo>
                    <a:pt x="567653" y="0"/>
                    <a:pt x="572472" y="0"/>
                    <a:pt x="572472" y="0"/>
                  </a:cubicBezTo>
                  <a:lnTo>
                    <a:pt x="572472" y="22068"/>
                  </a:lnTo>
                  <a:cubicBezTo>
                    <a:pt x="572472" y="22068"/>
                    <a:pt x="567653" y="22068"/>
                    <a:pt x="561708" y="22068"/>
                  </a:cubicBezTo>
                  <a:lnTo>
                    <a:pt x="10764" y="22068"/>
                  </a:lnTo>
                  <a:cubicBezTo>
                    <a:pt x="4819" y="22068"/>
                    <a:pt x="0" y="22068"/>
                    <a:pt x="0" y="22068"/>
                  </a:cubicBezTo>
                  <a:lnTo>
                    <a:pt x="0" y="0"/>
                  </a:lnTo>
                  <a:cubicBezTo>
                    <a:pt x="0" y="0"/>
                    <a:pt x="4819" y="0"/>
                    <a:pt x="10764" y="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06" name="任意多边形: 形状 505">
              <a:extLst>
                <a:ext uri="{FF2B5EF4-FFF2-40B4-BE49-F238E27FC236}">
                  <a16:creationId xmlns:a16="http://schemas.microsoft.com/office/drawing/2014/main" id="{4FB8BC01-F797-496A-9DEC-3BCBA52BCD4E}"/>
                </a:ext>
              </a:extLst>
            </p:cNvPr>
            <p:cNvSpPr/>
            <p:nvPr/>
          </p:nvSpPr>
          <p:spPr>
            <a:xfrm>
              <a:off x="4360540" y="4108880"/>
              <a:ext cx="575928" cy="25703"/>
            </a:xfrm>
            <a:custGeom>
              <a:avLst/>
              <a:gdLst>
                <a:gd name="connsiteX0" fmla="*/ 563364 w 575928"/>
                <a:gd name="connsiteY0" fmla="*/ 25704 h 25703"/>
                <a:gd name="connsiteX1" fmla="*/ 12564 w 575928"/>
                <a:gd name="connsiteY1" fmla="*/ 25704 h 25703"/>
                <a:gd name="connsiteX2" fmla="*/ 0 w 575928"/>
                <a:gd name="connsiteY2" fmla="*/ 13140 h 25703"/>
                <a:gd name="connsiteX3" fmla="*/ 0 w 575928"/>
                <a:gd name="connsiteY3" fmla="*/ 12564 h 25703"/>
                <a:gd name="connsiteX4" fmla="*/ 12564 w 575928"/>
                <a:gd name="connsiteY4" fmla="*/ 0 h 25703"/>
                <a:gd name="connsiteX5" fmla="*/ 563364 w 575928"/>
                <a:gd name="connsiteY5" fmla="*/ 0 h 25703"/>
                <a:gd name="connsiteX6" fmla="*/ 575928 w 575928"/>
                <a:gd name="connsiteY6" fmla="*/ 12564 h 25703"/>
                <a:gd name="connsiteX7" fmla="*/ 575928 w 575928"/>
                <a:gd name="connsiteY7" fmla="*/ 13140 h 25703"/>
                <a:gd name="connsiteX8" fmla="*/ 563364 w 575928"/>
                <a:gd name="connsiteY8" fmla="*/ 25704 h 25703"/>
                <a:gd name="connsiteX9" fmla="*/ 12564 w 575928"/>
                <a:gd name="connsiteY9" fmla="*/ 3600 h 25703"/>
                <a:gd name="connsiteX10" fmla="*/ 3600 w 575928"/>
                <a:gd name="connsiteY10" fmla="*/ 12564 h 25703"/>
                <a:gd name="connsiteX11" fmla="*/ 3600 w 575928"/>
                <a:gd name="connsiteY11" fmla="*/ 13140 h 25703"/>
                <a:gd name="connsiteX12" fmla="*/ 12564 w 575928"/>
                <a:gd name="connsiteY12" fmla="*/ 22104 h 25703"/>
                <a:gd name="connsiteX13" fmla="*/ 563364 w 575928"/>
                <a:gd name="connsiteY13" fmla="*/ 22104 h 25703"/>
                <a:gd name="connsiteX14" fmla="*/ 572328 w 575928"/>
                <a:gd name="connsiteY14" fmla="*/ 13140 h 25703"/>
                <a:gd name="connsiteX15" fmla="*/ 572328 w 575928"/>
                <a:gd name="connsiteY15" fmla="*/ 12564 h 25703"/>
                <a:gd name="connsiteX16" fmla="*/ 563364 w 575928"/>
                <a:gd name="connsiteY16" fmla="*/ 3600 h 2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5928" h="25703">
                  <a:moveTo>
                    <a:pt x="563364" y="25704"/>
                  </a:moveTo>
                  <a:lnTo>
                    <a:pt x="12564" y="25704"/>
                  </a:lnTo>
                  <a:cubicBezTo>
                    <a:pt x="5634" y="25686"/>
                    <a:pt x="18" y="20070"/>
                    <a:pt x="0" y="13140"/>
                  </a:cubicBezTo>
                  <a:lnTo>
                    <a:pt x="0" y="12564"/>
                  </a:lnTo>
                  <a:cubicBezTo>
                    <a:pt x="18" y="5634"/>
                    <a:pt x="5634" y="18"/>
                    <a:pt x="12564" y="0"/>
                  </a:cubicBezTo>
                  <a:lnTo>
                    <a:pt x="563364" y="0"/>
                  </a:lnTo>
                  <a:cubicBezTo>
                    <a:pt x="570301" y="0"/>
                    <a:pt x="575928" y="5627"/>
                    <a:pt x="575928" y="12564"/>
                  </a:cubicBezTo>
                  <a:lnTo>
                    <a:pt x="575928" y="13140"/>
                  </a:lnTo>
                  <a:cubicBezTo>
                    <a:pt x="575928" y="20077"/>
                    <a:pt x="570301" y="25704"/>
                    <a:pt x="563364" y="25704"/>
                  </a:cubicBezTo>
                  <a:close/>
                  <a:moveTo>
                    <a:pt x="12564" y="3600"/>
                  </a:moveTo>
                  <a:cubicBezTo>
                    <a:pt x="7621" y="3618"/>
                    <a:pt x="3618" y="7621"/>
                    <a:pt x="3600" y="12564"/>
                  </a:cubicBezTo>
                  <a:lnTo>
                    <a:pt x="3600" y="13140"/>
                  </a:lnTo>
                  <a:cubicBezTo>
                    <a:pt x="3618" y="18083"/>
                    <a:pt x="7621" y="22086"/>
                    <a:pt x="12564" y="22104"/>
                  </a:cubicBezTo>
                  <a:lnTo>
                    <a:pt x="563364" y="22104"/>
                  </a:lnTo>
                  <a:cubicBezTo>
                    <a:pt x="568307" y="22086"/>
                    <a:pt x="572310" y="18083"/>
                    <a:pt x="572328" y="13140"/>
                  </a:cubicBezTo>
                  <a:lnTo>
                    <a:pt x="572328" y="12564"/>
                  </a:lnTo>
                  <a:cubicBezTo>
                    <a:pt x="572310" y="7621"/>
                    <a:pt x="568307" y="3618"/>
                    <a:pt x="563364" y="3600"/>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07" name="任意多边形: 形状 506">
              <a:extLst>
                <a:ext uri="{FF2B5EF4-FFF2-40B4-BE49-F238E27FC236}">
                  <a16:creationId xmlns:a16="http://schemas.microsoft.com/office/drawing/2014/main" id="{613752C4-B951-459C-84EE-AD23FD4D9503}"/>
                </a:ext>
              </a:extLst>
            </p:cNvPr>
            <p:cNvSpPr/>
            <p:nvPr/>
          </p:nvSpPr>
          <p:spPr>
            <a:xfrm>
              <a:off x="4778103" y="4019276"/>
              <a:ext cx="81667" cy="91543"/>
            </a:xfrm>
            <a:custGeom>
              <a:avLst/>
              <a:gdLst>
                <a:gd name="connsiteX0" fmla="*/ 60228 w 81667"/>
                <a:gd name="connsiteY0" fmla="*/ 12744 h 91543"/>
                <a:gd name="connsiteX1" fmla="*/ 79200 w 81667"/>
                <a:gd name="connsiteY1" fmla="*/ 88344 h 91543"/>
                <a:gd name="connsiteX2" fmla="*/ 0 w 81667"/>
                <a:gd name="connsiteY2" fmla="*/ 88344 h 91543"/>
                <a:gd name="connsiteX3" fmla="*/ 5904 w 81667"/>
                <a:gd name="connsiteY3" fmla="*/ 0 h 91543"/>
              </a:gdLst>
              <a:ahLst/>
              <a:cxnLst>
                <a:cxn ang="0">
                  <a:pos x="connsiteX0" y="connsiteY0"/>
                </a:cxn>
                <a:cxn ang="0">
                  <a:pos x="connsiteX1" y="connsiteY1"/>
                </a:cxn>
                <a:cxn ang="0">
                  <a:pos x="connsiteX2" y="connsiteY2"/>
                </a:cxn>
                <a:cxn ang="0">
                  <a:pos x="connsiteX3" y="connsiteY3"/>
                </a:cxn>
              </a:cxnLst>
              <a:rect l="l" t="t" r="r" b="b"/>
              <a:pathLst>
                <a:path w="81667" h="91543">
                  <a:moveTo>
                    <a:pt x="60228" y="12744"/>
                  </a:moveTo>
                  <a:cubicBezTo>
                    <a:pt x="60228" y="12744"/>
                    <a:pt x="90324" y="81144"/>
                    <a:pt x="79200" y="88344"/>
                  </a:cubicBezTo>
                  <a:cubicBezTo>
                    <a:pt x="68076" y="95544"/>
                    <a:pt x="0" y="88344"/>
                    <a:pt x="0" y="88344"/>
                  </a:cubicBezTo>
                  <a:lnTo>
                    <a:pt x="5904" y="0"/>
                  </a:ln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08" name="任意多边形: 形状 507">
              <a:extLst>
                <a:ext uri="{FF2B5EF4-FFF2-40B4-BE49-F238E27FC236}">
                  <a16:creationId xmlns:a16="http://schemas.microsoft.com/office/drawing/2014/main" id="{E5E1EE8F-A14D-4EF0-B1F9-DC9EE6119140}"/>
                </a:ext>
              </a:extLst>
            </p:cNvPr>
            <p:cNvSpPr/>
            <p:nvPr/>
          </p:nvSpPr>
          <p:spPr>
            <a:xfrm>
              <a:off x="4776300" y="4017325"/>
              <a:ext cx="85123" cy="95190"/>
            </a:xfrm>
            <a:custGeom>
              <a:avLst/>
              <a:gdLst>
                <a:gd name="connsiteX0" fmla="*/ 54976 w 85123"/>
                <a:gd name="connsiteY0" fmla="*/ 95191 h 95190"/>
                <a:gd name="connsiteX1" fmla="*/ 1624 w 85123"/>
                <a:gd name="connsiteY1" fmla="*/ 91951 h 95190"/>
                <a:gd name="connsiteX2" fmla="*/ 4 w 85123"/>
                <a:gd name="connsiteY2" fmla="*/ 90043 h 95190"/>
                <a:gd name="connsiteX3" fmla="*/ 5908 w 85123"/>
                <a:gd name="connsiteY3" fmla="*/ 1663 h 95190"/>
                <a:gd name="connsiteX4" fmla="*/ 7769 w 85123"/>
                <a:gd name="connsiteY4" fmla="*/ 3 h 95190"/>
                <a:gd name="connsiteX5" fmla="*/ 7816 w 85123"/>
                <a:gd name="connsiteY5" fmla="*/ 7 h 95190"/>
                <a:gd name="connsiteX6" fmla="*/ 9472 w 85123"/>
                <a:gd name="connsiteY6" fmla="*/ 1915 h 95190"/>
                <a:gd name="connsiteX7" fmla="*/ 3712 w 85123"/>
                <a:gd name="connsiteY7" fmla="*/ 88567 h 95190"/>
                <a:gd name="connsiteX8" fmla="*/ 80032 w 85123"/>
                <a:gd name="connsiteY8" fmla="*/ 88567 h 95190"/>
                <a:gd name="connsiteX9" fmla="*/ 60376 w 85123"/>
                <a:gd name="connsiteY9" fmla="*/ 15343 h 95190"/>
                <a:gd name="connsiteX10" fmla="*/ 61034 w 85123"/>
                <a:gd name="connsiteY10" fmla="*/ 12884 h 95190"/>
                <a:gd name="connsiteX11" fmla="*/ 63493 w 85123"/>
                <a:gd name="connsiteY11" fmla="*/ 13543 h 95190"/>
                <a:gd name="connsiteX12" fmla="*/ 63652 w 85123"/>
                <a:gd name="connsiteY12" fmla="*/ 13903 h 95190"/>
                <a:gd name="connsiteX13" fmla="*/ 81976 w 85123"/>
                <a:gd name="connsiteY13" fmla="*/ 91591 h 95190"/>
                <a:gd name="connsiteX14" fmla="*/ 54976 w 85123"/>
                <a:gd name="connsiteY14" fmla="*/ 95191 h 9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123" h="95190">
                  <a:moveTo>
                    <a:pt x="54976" y="95191"/>
                  </a:moveTo>
                  <a:cubicBezTo>
                    <a:pt x="33124" y="95191"/>
                    <a:pt x="6124" y="92419"/>
                    <a:pt x="1624" y="91951"/>
                  </a:cubicBezTo>
                  <a:cubicBezTo>
                    <a:pt x="659" y="91857"/>
                    <a:pt x="-58" y="91011"/>
                    <a:pt x="4" y="90043"/>
                  </a:cubicBezTo>
                  <a:lnTo>
                    <a:pt x="5908" y="1663"/>
                  </a:lnTo>
                  <a:cubicBezTo>
                    <a:pt x="5965" y="691"/>
                    <a:pt x="6797" y="-54"/>
                    <a:pt x="7769" y="3"/>
                  </a:cubicBezTo>
                  <a:cubicBezTo>
                    <a:pt x="7787" y="3"/>
                    <a:pt x="7801" y="7"/>
                    <a:pt x="7816" y="7"/>
                  </a:cubicBezTo>
                  <a:cubicBezTo>
                    <a:pt x="8795" y="82"/>
                    <a:pt x="9533" y="932"/>
                    <a:pt x="9472" y="1915"/>
                  </a:cubicBezTo>
                  <a:lnTo>
                    <a:pt x="3712" y="88567"/>
                  </a:lnTo>
                  <a:cubicBezTo>
                    <a:pt x="23656" y="90583"/>
                    <a:pt x="71608" y="94111"/>
                    <a:pt x="80032" y="88567"/>
                  </a:cubicBezTo>
                  <a:cubicBezTo>
                    <a:pt x="86800" y="84175"/>
                    <a:pt x="72616" y="43099"/>
                    <a:pt x="60376" y="15343"/>
                  </a:cubicBezTo>
                  <a:cubicBezTo>
                    <a:pt x="59879" y="14482"/>
                    <a:pt x="60174" y="13381"/>
                    <a:pt x="61034" y="12884"/>
                  </a:cubicBezTo>
                  <a:cubicBezTo>
                    <a:pt x="61895" y="12387"/>
                    <a:pt x="62996" y="12682"/>
                    <a:pt x="63493" y="13543"/>
                  </a:cubicBezTo>
                  <a:cubicBezTo>
                    <a:pt x="63558" y="13658"/>
                    <a:pt x="63612" y="13777"/>
                    <a:pt x="63652" y="13903"/>
                  </a:cubicBezTo>
                  <a:cubicBezTo>
                    <a:pt x="68800" y="25531"/>
                    <a:pt x="93820" y="83959"/>
                    <a:pt x="81976" y="91591"/>
                  </a:cubicBezTo>
                  <a:cubicBezTo>
                    <a:pt x="77908" y="94327"/>
                    <a:pt x="67252" y="95191"/>
                    <a:pt x="54976" y="95191"/>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09" name="任意多边形: 形状 508">
              <a:extLst>
                <a:ext uri="{FF2B5EF4-FFF2-40B4-BE49-F238E27FC236}">
                  <a16:creationId xmlns:a16="http://schemas.microsoft.com/office/drawing/2014/main" id="{430D1A54-244C-4C47-B771-BEB54F8E0828}"/>
                </a:ext>
              </a:extLst>
            </p:cNvPr>
            <p:cNvSpPr/>
            <p:nvPr/>
          </p:nvSpPr>
          <p:spPr>
            <a:xfrm>
              <a:off x="4573298" y="4032019"/>
              <a:ext cx="119089" cy="79357"/>
            </a:xfrm>
            <a:custGeom>
              <a:avLst/>
              <a:gdLst>
                <a:gd name="connsiteX0" fmla="*/ 23473 w 119089"/>
                <a:gd name="connsiteY0" fmla="*/ 0 h 79357"/>
                <a:gd name="connsiteX1" fmla="*/ 1045 w 119089"/>
                <a:gd name="connsiteY1" fmla="*/ 69588 h 79357"/>
                <a:gd name="connsiteX2" fmla="*/ 119089 w 119089"/>
                <a:gd name="connsiteY2" fmla="*/ 77436 h 79357"/>
                <a:gd name="connsiteX3" fmla="*/ 119089 w 119089"/>
                <a:gd name="connsiteY3" fmla="*/ 3780 h 79357"/>
              </a:gdLst>
              <a:ahLst/>
              <a:cxnLst>
                <a:cxn ang="0">
                  <a:pos x="connsiteX0" y="connsiteY0"/>
                </a:cxn>
                <a:cxn ang="0">
                  <a:pos x="connsiteX1" y="connsiteY1"/>
                </a:cxn>
                <a:cxn ang="0">
                  <a:pos x="connsiteX2" y="connsiteY2"/>
                </a:cxn>
                <a:cxn ang="0">
                  <a:pos x="connsiteX3" y="connsiteY3"/>
                </a:cxn>
              </a:cxnLst>
              <a:rect l="l" t="t" r="r" b="b"/>
              <a:pathLst>
                <a:path w="119089" h="79357">
                  <a:moveTo>
                    <a:pt x="23473" y="0"/>
                  </a:moveTo>
                  <a:cubicBezTo>
                    <a:pt x="23473" y="0"/>
                    <a:pt x="-5831" y="54000"/>
                    <a:pt x="1045" y="69588"/>
                  </a:cubicBezTo>
                  <a:cubicBezTo>
                    <a:pt x="7921" y="85176"/>
                    <a:pt x="119089" y="77436"/>
                    <a:pt x="119089" y="77436"/>
                  </a:cubicBezTo>
                  <a:lnTo>
                    <a:pt x="119089" y="3780"/>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10" name="任意多边形: 形状 509">
              <a:extLst>
                <a:ext uri="{FF2B5EF4-FFF2-40B4-BE49-F238E27FC236}">
                  <a16:creationId xmlns:a16="http://schemas.microsoft.com/office/drawing/2014/main" id="{AA8413F2-AB70-44FB-8085-129F62255C46}"/>
                </a:ext>
              </a:extLst>
            </p:cNvPr>
            <p:cNvSpPr/>
            <p:nvPr/>
          </p:nvSpPr>
          <p:spPr>
            <a:xfrm>
              <a:off x="4571524" y="4030361"/>
              <a:ext cx="122663" cy="82910"/>
            </a:xfrm>
            <a:custGeom>
              <a:avLst/>
              <a:gdLst>
                <a:gd name="connsiteX0" fmla="*/ 65244 w 122663"/>
                <a:gd name="connsiteY0" fmla="*/ 82911 h 82910"/>
                <a:gd name="connsiteX1" fmla="*/ 1164 w 122663"/>
                <a:gd name="connsiteY1" fmla="*/ 72111 h 82910"/>
                <a:gd name="connsiteX2" fmla="*/ 23664 w 122663"/>
                <a:gd name="connsiteY2" fmla="*/ 939 h 82910"/>
                <a:gd name="connsiteX3" fmla="*/ 25320 w 122663"/>
                <a:gd name="connsiteY3" fmla="*/ 3 h 82910"/>
                <a:gd name="connsiteX4" fmla="*/ 120936 w 122663"/>
                <a:gd name="connsiteY4" fmla="*/ 3783 h 82910"/>
                <a:gd name="connsiteX5" fmla="*/ 122664 w 122663"/>
                <a:gd name="connsiteY5" fmla="*/ 5583 h 82910"/>
                <a:gd name="connsiteX6" fmla="*/ 122664 w 122663"/>
                <a:gd name="connsiteY6" fmla="*/ 79239 h 82910"/>
                <a:gd name="connsiteX7" fmla="*/ 120972 w 122663"/>
                <a:gd name="connsiteY7" fmla="*/ 81039 h 82910"/>
                <a:gd name="connsiteX8" fmla="*/ 65244 w 122663"/>
                <a:gd name="connsiteY8" fmla="*/ 82911 h 82910"/>
                <a:gd name="connsiteX9" fmla="*/ 26292 w 122663"/>
                <a:gd name="connsiteY9" fmla="*/ 3495 h 82910"/>
                <a:gd name="connsiteX10" fmla="*/ 4476 w 122663"/>
                <a:gd name="connsiteY10" fmla="*/ 70527 h 82910"/>
                <a:gd name="connsiteX11" fmla="*/ 119064 w 122663"/>
                <a:gd name="connsiteY11" fmla="*/ 77403 h 82910"/>
                <a:gd name="connsiteX12" fmla="*/ 119064 w 122663"/>
                <a:gd name="connsiteY12" fmla="*/ 7167 h 8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663" h="82910">
                  <a:moveTo>
                    <a:pt x="65244" y="82911"/>
                  </a:moveTo>
                  <a:cubicBezTo>
                    <a:pt x="35760" y="82911"/>
                    <a:pt x="5016" y="80751"/>
                    <a:pt x="1164" y="72111"/>
                  </a:cubicBezTo>
                  <a:cubicBezTo>
                    <a:pt x="-6036" y="55767"/>
                    <a:pt x="22476" y="3171"/>
                    <a:pt x="23664" y="939"/>
                  </a:cubicBezTo>
                  <a:cubicBezTo>
                    <a:pt x="23984" y="330"/>
                    <a:pt x="24632" y="-37"/>
                    <a:pt x="25320" y="3"/>
                  </a:cubicBezTo>
                  <a:lnTo>
                    <a:pt x="120936" y="3783"/>
                  </a:lnTo>
                  <a:cubicBezTo>
                    <a:pt x="121886" y="3855"/>
                    <a:pt x="122631" y="4629"/>
                    <a:pt x="122664" y="5583"/>
                  </a:cubicBezTo>
                  <a:lnTo>
                    <a:pt x="122664" y="79239"/>
                  </a:lnTo>
                  <a:cubicBezTo>
                    <a:pt x="122649" y="80186"/>
                    <a:pt x="121915" y="80963"/>
                    <a:pt x="120972" y="81039"/>
                  </a:cubicBezTo>
                  <a:cubicBezTo>
                    <a:pt x="115644" y="81255"/>
                    <a:pt x="90912" y="82911"/>
                    <a:pt x="65244" y="82911"/>
                  </a:cubicBezTo>
                  <a:close/>
                  <a:moveTo>
                    <a:pt x="26292" y="3495"/>
                  </a:moveTo>
                  <a:cubicBezTo>
                    <a:pt x="17976" y="19047"/>
                    <a:pt x="-780" y="58539"/>
                    <a:pt x="4476" y="70527"/>
                  </a:cubicBezTo>
                  <a:cubicBezTo>
                    <a:pt x="9048" y="80967"/>
                    <a:pt x="76476" y="80319"/>
                    <a:pt x="119064" y="77403"/>
                  </a:cubicBezTo>
                  <a:lnTo>
                    <a:pt x="119064" y="7167"/>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11" name="任意多边形: 形状 510">
              <a:extLst>
                <a:ext uri="{FF2B5EF4-FFF2-40B4-BE49-F238E27FC236}">
                  <a16:creationId xmlns:a16="http://schemas.microsoft.com/office/drawing/2014/main" id="{476C6C82-59A2-4B63-BF00-937E30FB93EE}"/>
                </a:ext>
              </a:extLst>
            </p:cNvPr>
            <p:cNvSpPr/>
            <p:nvPr/>
          </p:nvSpPr>
          <p:spPr>
            <a:xfrm>
              <a:off x="4631561" y="4038998"/>
              <a:ext cx="22185" cy="56300"/>
            </a:xfrm>
            <a:custGeom>
              <a:avLst/>
              <a:gdLst>
                <a:gd name="connsiteX0" fmla="*/ 1786 w 22185"/>
                <a:gd name="connsiteY0" fmla="*/ 56274 h 56300"/>
                <a:gd name="connsiteX1" fmla="*/ 1210 w 22185"/>
                <a:gd name="connsiteY1" fmla="*/ 56274 h 56300"/>
                <a:gd name="connsiteX2" fmla="*/ 94 w 22185"/>
                <a:gd name="connsiteY2" fmla="*/ 53970 h 56300"/>
                <a:gd name="connsiteX3" fmla="*/ 18490 w 22185"/>
                <a:gd name="connsiteY3" fmla="*/ 1302 h 56300"/>
                <a:gd name="connsiteX4" fmla="*/ 20884 w 22185"/>
                <a:gd name="connsiteY4" fmla="*/ 96 h 56300"/>
                <a:gd name="connsiteX5" fmla="*/ 22090 w 22185"/>
                <a:gd name="connsiteY5" fmla="*/ 2490 h 56300"/>
                <a:gd name="connsiteX6" fmla="*/ 3694 w 22185"/>
                <a:gd name="connsiteY6" fmla="*/ 55014 h 56300"/>
                <a:gd name="connsiteX7" fmla="*/ 1786 w 22185"/>
                <a:gd name="connsiteY7" fmla="*/ 56274 h 5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85" h="56300">
                  <a:moveTo>
                    <a:pt x="1786" y="56274"/>
                  </a:moveTo>
                  <a:cubicBezTo>
                    <a:pt x="1595" y="56310"/>
                    <a:pt x="1401" y="56310"/>
                    <a:pt x="1210" y="56274"/>
                  </a:cubicBezTo>
                  <a:cubicBezTo>
                    <a:pt x="274" y="55935"/>
                    <a:pt x="-219" y="54913"/>
                    <a:pt x="94" y="53970"/>
                  </a:cubicBezTo>
                  <a:lnTo>
                    <a:pt x="18490" y="1302"/>
                  </a:lnTo>
                  <a:cubicBezTo>
                    <a:pt x="18818" y="308"/>
                    <a:pt x="19890" y="-232"/>
                    <a:pt x="20884" y="96"/>
                  </a:cubicBezTo>
                  <a:cubicBezTo>
                    <a:pt x="21878" y="423"/>
                    <a:pt x="22418" y="1496"/>
                    <a:pt x="22090" y="2490"/>
                  </a:cubicBezTo>
                  <a:lnTo>
                    <a:pt x="3694" y="55014"/>
                  </a:lnTo>
                  <a:cubicBezTo>
                    <a:pt x="3428" y="55827"/>
                    <a:pt x="2639" y="56349"/>
                    <a:pt x="1786" y="5627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12" name="任意多边形: 形状 511">
              <a:extLst>
                <a:ext uri="{FF2B5EF4-FFF2-40B4-BE49-F238E27FC236}">
                  <a16:creationId xmlns:a16="http://schemas.microsoft.com/office/drawing/2014/main" id="{4487199A-5866-4842-BB79-ACA0FAA37E2E}"/>
                </a:ext>
              </a:extLst>
            </p:cNvPr>
            <p:cNvSpPr/>
            <p:nvPr/>
          </p:nvSpPr>
          <p:spPr>
            <a:xfrm>
              <a:off x="4590683" y="4475900"/>
              <a:ext cx="100372" cy="48063"/>
            </a:xfrm>
            <a:custGeom>
              <a:avLst/>
              <a:gdLst>
                <a:gd name="connsiteX0" fmla="*/ 50188 w 100372"/>
                <a:gd name="connsiteY0" fmla="*/ 5220 h 48063"/>
                <a:gd name="connsiteX1" fmla="*/ 148 w 100372"/>
                <a:gd name="connsiteY1" fmla="*/ 44496 h 48063"/>
                <a:gd name="connsiteX2" fmla="*/ 100372 w 100372"/>
                <a:gd name="connsiteY2" fmla="*/ 44496 h 48063"/>
                <a:gd name="connsiteX3" fmla="*/ 100372 w 100372"/>
                <a:gd name="connsiteY3" fmla="*/ 0 h 48063"/>
              </a:gdLst>
              <a:ahLst/>
              <a:cxnLst>
                <a:cxn ang="0">
                  <a:pos x="connsiteX0" y="connsiteY0"/>
                </a:cxn>
                <a:cxn ang="0">
                  <a:pos x="connsiteX1" y="connsiteY1"/>
                </a:cxn>
                <a:cxn ang="0">
                  <a:pos x="connsiteX2" y="connsiteY2"/>
                </a:cxn>
                <a:cxn ang="0">
                  <a:pos x="connsiteX3" y="connsiteY3"/>
                </a:cxn>
              </a:cxnLst>
              <a:rect l="l" t="t" r="r" b="b"/>
              <a:pathLst>
                <a:path w="100372" h="48063">
                  <a:moveTo>
                    <a:pt x="50188" y="5220"/>
                  </a:moveTo>
                  <a:cubicBezTo>
                    <a:pt x="50188" y="5220"/>
                    <a:pt x="-3164" y="36468"/>
                    <a:pt x="148" y="44496"/>
                  </a:cubicBezTo>
                  <a:cubicBezTo>
                    <a:pt x="3460" y="52524"/>
                    <a:pt x="100372" y="44496"/>
                    <a:pt x="100372" y="44496"/>
                  </a:cubicBezTo>
                  <a:lnTo>
                    <a:pt x="100372" y="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13" name="任意多边形: 形状 512">
              <a:extLst>
                <a:ext uri="{FF2B5EF4-FFF2-40B4-BE49-F238E27FC236}">
                  <a16:creationId xmlns:a16="http://schemas.microsoft.com/office/drawing/2014/main" id="{FC069AB9-B273-4187-B601-1CCDB0113515}"/>
                </a:ext>
              </a:extLst>
            </p:cNvPr>
            <p:cNvSpPr/>
            <p:nvPr/>
          </p:nvSpPr>
          <p:spPr>
            <a:xfrm>
              <a:off x="4588936" y="4473908"/>
              <a:ext cx="103919" cy="51923"/>
            </a:xfrm>
            <a:custGeom>
              <a:avLst/>
              <a:gdLst>
                <a:gd name="connsiteX0" fmla="*/ 32279 w 103919"/>
                <a:gd name="connsiteY0" fmla="*/ 51924 h 51923"/>
                <a:gd name="connsiteX1" fmla="*/ 239 w 103919"/>
                <a:gd name="connsiteY1" fmla="*/ 47172 h 51923"/>
                <a:gd name="connsiteX2" fmla="*/ 51035 w 103919"/>
                <a:gd name="connsiteY2" fmla="*/ 5628 h 51923"/>
                <a:gd name="connsiteX3" fmla="*/ 51755 w 103919"/>
                <a:gd name="connsiteY3" fmla="*/ 5412 h 51923"/>
                <a:gd name="connsiteX4" fmla="*/ 101903 w 103919"/>
                <a:gd name="connsiteY4" fmla="*/ 12 h 51923"/>
                <a:gd name="connsiteX5" fmla="*/ 103307 w 103919"/>
                <a:gd name="connsiteY5" fmla="*/ 444 h 51923"/>
                <a:gd name="connsiteX6" fmla="*/ 103919 w 103919"/>
                <a:gd name="connsiteY6" fmla="*/ 1812 h 51923"/>
                <a:gd name="connsiteX7" fmla="*/ 103919 w 103919"/>
                <a:gd name="connsiteY7" fmla="*/ 46488 h 51923"/>
                <a:gd name="connsiteX8" fmla="*/ 102263 w 103919"/>
                <a:gd name="connsiteY8" fmla="*/ 48252 h 51923"/>
                <a:gd name="connsiteX9" fmla="*/ 32279 w 103919"/>
                <a:gd name="connsiteY9" fmla="*/ 51924 h 51923"/>
                <a:gd name="connsiteX10" fmla="*/ 52511 w 103919"/>
                <a:gd name="connsiteY10" fmla="*/ 8940 h 51923"/>
                <a:gd name="connsiteX11" fmla="*/ 3551 w 103919"/>
                <a:gd name="connsiteY11" fmla="*/ 45768 h 51923"/>
                <a:gd name="connsiteX12" fmla="*/ 100319 w 103919"/>
                <a:gd name="connsiteY12" fmla="*/ 44832 h 51923"/>
                <a:gd name="connsiteX13" fmla="*/ 100319 w 103919"/>
                <a:gd name="connsiteY13" fmla="*/ 3792 h 5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919" h="51923">
                  <a:moveTo>
                    <a:pt x="32279" y="51924"/>
                  </a:moveTo>
                  <a:cubicBezTo>
                    <a:pt x="7295" y="51924"/>
                    <a:pt x="1139" y="49296"/>
                    <a:pt x="239" y="47172"/>
                  </a:cubicBezTo>
                  <a:cubicBezTo>
                    <a:pt x="-3361" y="38604"/>
                    <a:pt x="34583" y="15276"/>
                    <a:pt x="51035" y="5628"/>
                  </a:cubicBezTo>
                  <a:cubicBezTo>
                    <a:pt x="51262" y="5520"/>
                    <a:pt x="51507" y="5444"/>
                    <a:pt x="51755" y="5412"/>
                  </a:cubicBezTo>
                  <a:lnTo>
                    <a:pt x="101903" y="12"/>
                  </a:lnTo>
                  <a:cubicBezTo>
                    <a:pt x="102411" y="-46"/>
                    <a:pt x="102919" y="109"/>
                    <a:pt x="103307" y="444"/>
                  </a:cubicBezTo>
                  <a:cubicBezTo>
                    <a:pt x="103685" y="800"/>
                    <a:pt x="103905" y="1293"/>
                    <a:pt x="103919" y="1812"/>
                  </a:cubicBezTo>
                  <a:lnTo>
                    <a:pt x="103919" y="46488"/>
                  </a:lnTo>
                  <a:cubicBezTo>
                    <a:pt x="103919" y="47420"/>
                    <a:pt x="103196" y="48194"/>
                    <a:pt x="102263" y="48252"/>
                  </a:cubicBezTo>
                  <a:cubicBezTo>
                    <a:pt x="69827" y="50952"/>
                    <a:pt x="47543" y="51924"/>
                    <a:pt x="32279" y="51924"/>
                  </a:cubicBezTo>
                  <a:close/>
                  <a:moveTo>
                    <a:pt x="52511" y="8940"/>
                  </a:moveTo>
                  <a:cubicBezTo>
                    <a:pt x="24971" y="25104"/>
                    <a:pt x="2111" y="42312"/>
                    <a:pt x="3551" y="45768"/>
                  </a:cubicBezTo>
                  <a:cubicBezTo>
                    <a:pt x="6935" y="49800"/>
                    <a:pt x="55103" y="48504"/>
                    <a:pt x="100319" y="44832"/>
                  </a:cubicBezTo>
                  <a:lnTo>
                    <a:pt x="100319" y="3792"/>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14" name="任意多边形: 形状 513">
              <a:extLst>
                <a:ext uri="{FF2B5EF4-FFF2-40B4-BE49-F238E27FC236}">
                  <a16:creationId xmlns:a16="http://schemas.microsoft.com/office/drawing/2014/main" id="{9E0681F1-FA51-42D7-B51D-8666D61F173D}"/>
                </a:ext>
              </a:extLst>
            </p:cNvPr>
            <p:cNvSpPr/>
            <p:nvPr/>
          </p:nvSpPr>
          <p:spPr>
            <a:xfrm>
              <a:off x="4636336" y="4270484"/>
              <a:ext cx="103787" cy="210635"/>
            </a:xfrm>
            <a:custGeom>
              <a:avLst/>
              <a:gdLst>
                <a:gd name="connsiteX0" fmla="*/ 33084 w 103787"/>
                <a:gd name="connsiteY0" fmla="*/ 0 h 210635"/>
                <a:gd name="connsiteX1" fmla="*/ 252 w 103787"/>
                <a:gd name="connsiteY1" fmla="*/ 79848 h 210635"/>
                <a:gd name="connsiteX2" fmla="*/ 4536 w 103787"/>
                <a:gd name="connsiteY2" fmla="*/ 210636 h 210635"/>
                <a:gd name="connsiteX3" fmla="*/ 54720 w 103787"/>
                <a:gd name="connsiteY3" fmla="*/ 205236 h 210635"/>
                <a:gd name="connsiteX4" fmla="*/ 59616 w 103787"/>
                <a:gd name="connsiteY4" fmla="*/ 75132 h 210635"/>
                <a:gd name="connsiteX5" fmla="*/ 103788 w 103787"/>
                <a:gd name="connsiteY5" fmla="*/ 9828 h 210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787" h="210635">
                  <a:moveTo>
                    <a:pt x="33084" y="0"/>
                  </a:moveTo>
                  <a:cubicBezTo>
                    <a:pt x="30168" y="2952"/>
                    <a:pt x="1764" y="69408"/>
                    <a:pt x="252" y="79848"/>
                  </a:cubicBezTo>
                  <a:cubicBezTo>
                    <a:pt x="-1260" y="90288"/>
                    <a:pt x="4536" y="210636"/>
                    <a:pt x="4536" y="210636"/>
                  </a:cubicBezTo>
                  <a:lnTo>
                    <a:pt x="54720" y="205236"/>
                  </a:lnTo>
                  <a:cubicBezTo>
                    <a:pt x="54720" y="205236"/>
                    <a:pt x="54720" y="89352"/>
                    <a:pt x="59616" y="75132"/>
                  </a:cubicBezTo>
                  <a:cubicBezTo>
                    <a:pt x="64512" y="60912"/>
                    <a:pt x="103788" y="9828"/>
                    <a:pt x="103788" y="9828"/>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15" name="任意多边形: 形状 514">
              <a:extLst>
                <a:ext uri="{FF2B5EF4-FFF2-40B4-BE49-F238E27FC236}">
                  <a16:creationId xmlns:a16="http://schemas.microsoft.com/office/drawing/2014/main" id="{529B76F6-47F2-459C-9CFD-6227910BF153}"/>
                </a:ext>
              </a:extLst>
            </p:cNvPr>
            <p:cNvSpPr/>
            <p:nvPr/>
          </p:nvSpPr>
          <p:spPr>
            <a:xfrm>
              <a:off x="4634528" y="4268878"/>
              <a:ext cx="107408" cy="214221"/>
            </a:xfrm>
            <a:custGeom>
              <a:avLst/>
              <a:gdLst>
                <a:gd name="connsiteX0" fmla="*/ 6343 w 107408"/>
                <a:gd name="connsiteY0" fmla="*/ 214222 h 214221"/>
                <a:gd name="connsiteX1" fmla="*/ 5191 w 107408"/>
                <a:gd name="connsiteY1" fmla="*/ 213790 h 214221"/>
                <a:gd name="connsiteX2" fmla="*/ 4543 w 107408"/>
                <a:gd name="connsiteY2" fmla="*/ 212494 h 214221"/>
                <a:gd name="connsiteX3" fmla="*/ 259 w 107408"/>
                <a:gd name="connsiteY3" fmla="*/ 81382 h 214221"/>
                <a:gd name="connsiteX4" fmla="*/ 33631 w 107408"/>
                <a:gd name="connsiteY4" fmla="*/ 526 h 214221"/>
                <a:gd name="connsiteX5" fmla="*/ 35143 w 107408"/>
                <a:gd name="connsiteY5" fmla="*/ 22 h 214221"/>
                <a:gd name="connsiteX6" fmla="*/ 105847 w 107408"/>
                <a:gd name="connsiteY6" fmla="*/ 9814 h 214221"/>
                <a:gd name="connsiteX7" fmla="*/ 107392 w 107408"/>
                <a:gd name="connsiteY7" fmla="*/ 11837 h 214221"/>
                <a:gd name="connsiteX8" fmla="*/ 107035 w 107408"/>
                <a:gd name="connsiteY8" fmla="*/ 12694 h 214221"/>
                <a:gd name="connsiteX9" fmla="*/ 63115 w 107408"/>
                <a:gd name="connsiteY9" fmla="*/ 77494 h 214221"/>
                <a:gd name="connsiteX10" fmla="*/ 58471 w 107408"/>
                <a:gd name="connsiteY10" fmla="*/ 207022 h 214221"/>
                <a:gd name="connsiteX11" fmla="*/ 56851 w 107408"/>
                <a:gd name="connsiteY11" fmla="*/ 208786 h 214221"/>
                <a:gd name="connsiteX12" fmla="*/ 6667 w 107408"/>
                <a:gd name="connsiteY12" fmla="*/ 214186 h 214221"/>
                <a:gd name="connsiteX13" fmla="*/ 35755 w 107408"/>
                <a:gd name="connsiteY13" fmla="*/ 3730 h 214221"/>
                <a:gd name="connsiteX14" fmla="*/ 3824 w 107408"/>
                <a:gd name="connsiteY14" fmla="*/ 81922 h 214221"/>
                <a:gd name="connsiteX15" fmla="*/ 8071 w 107408"/>
                <a:gd name="connsiteY15" fmla="*/ 210406 h 214221"/>
                <a:gd name="connsiteX16" fmla="*/ 54871 w 107408"/>
                <a:gd name="connsiteY16" fmla="*/ 205402 h 214221"/>
                <a:gd name="connsiteX17" fmla="*/ 59875 w 107408"/>
                <a:gd name="connsiteY17" fmla="*/ 76306 h 214221"/>
                <a:gd name="connsiteX18" fmla="*/ 102428 w 107408"/>
                <a:gd name="connsiteY18" fmla="*/ 12982 h 21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408" h="214221">
                  <a:moveTo>
                    <a:pt x="6343" y="214222"/>
                  </a:moveTo>
                  <a:cubicBezTo>
                    <a:pt x="5922" y="214208"/>
                    <a:pt x="5515" y="214056"/>
                    <a:pt x="5191" y="213790"/>
                  </a:cubicBezTo>
                  <a:cubicBezTo>
                    <a:pt x="4803" y="213470"/>
                    <a:pt x="4569" y="212998"/>
                    <a:pt x="4543" y="212494"/>
                  </a:cubicBezTo>
                  <a:cubicBezTo>
                    <a:pt x="4328" y="207562"/>
                    <a:pt x="-1253" y="91930"/>
                    <a:pt x="259" y="81382"/>
                  </a:cubicBezTo>
                  <a:cubicBezTo>
                    <a:pt x="1771" y="70834"/>
                    <a:pt x="30319" y="3838"/>
                    <a:pt x="33631" y="526"/>
                  </a:cubicBezTo>
                  <a:cubicBezTo>
                    <a:pt x="34024" y="123"/>
                    <a:pt x="34589" y="-68"/>
                    <a:pt x="35143" y="22"/>
                  </a:cubicBezTo>
                  <a:lnTo>
                    <a:pt x="105847" y="9814"/>
                  </a:lnTo>
                  <a:cubicBezTo>
                    <a:pt x="106834" y="9947"/>
                    <a:pt x="107525" y="10851"/>
                    <a:pt x="107392" y="11837"/>
                  </a:cubicBezTo>
                  <a:cubicBezTo>
                    <a:pt x="107349" y="12150"/>
                    <a:pt x="107226" y="12446"/>
                    <a:pt x="107035" y="12694"/>
                  </a:cubicBezTo>
                  <a:cubicBezTo>
                    <a:pt x="106639" y="13198"/>
                    <a:pt x="67867" y="63706"/>
                    <a:pt x="63115" y="77494"/>
                  </a:cubicBezTo>
                  <a:cubicBezTo>
                    <a:pt x="58363" y="91282"/>
                    <a:pt x="58471" y="205654"/>
                    <a:pt x="58471" y="207022"/>
                  </a:cubicBezTo>
                  <a:cubicBezTo>
                    <a:pt x="58457" y="207936"/>
                    <a:pt x="57762" y="208696"/>
                    <a:pt x="56851" y="208786"/>
                  </a:cubicBezTo>
                  <a:lnTo>
                    <a:pt x="6667" y="214186"/>
                  </a:lnTo>
                  <a:close/>
                  <a:moveTo>
                    <a:pt x="35755" y="3730"/>
                  </a:moveTo>
                  <a:cubicBezTo>
                    <a:pt x="31255" y="11398"/>
                    <a:pt x="5335" y="71446"/>
                    <a:pt x="3824" y="81922"/>
                  </a:cubicBezTo>
                  <a:cubicBezTo>
                    <a:pt x="2455" y="91390"/>
                    <a:pt x="7424" y="194998"/>
                    <a:pt x="8071" y="210406"/>
                  </a:cubicBezTo>
                  <a:lnTo>
                    <a:pt x="54871" y="205402"/>
                  </a:lnTo>
                  <a:cubicBezTo>
                    <a:pt x="54871" y="190750"/>
                    <a:pt x="55159" y="89914"/>
                    <a:pt x="59875" y="76306"/>
                  </a:cubicBezTo>
                  <a:cubicBezTo>
                    <a:pt x="64231" y="63598"/>
                    <a:pt x="94471" y="23458"/>
                    <a:pt x="102428" y="12982"/>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16" name="任意多边形: 形状 515">
              <a:extLst>
                <a:ext uri="{FF2B5EF4-FFF2-40B4-BE49-F238E27FC236}">
                  <a16:creationId xmlns:a16="http://schemas.microsoft.com/office/drawing/2014/main" id="{97DE3993-86A7-4717-84C1-FE4EA4F4FE94}"/>
                </a:ext>
              </a:extLst>
            </p:cNvPr>
            <p:cNvSpPr/>
            <p:nvPr/>
          </p:nvSpPr>
          <p:spPr>
            <a:xfrm>
              <a:off x="4648719" y="4174147"/>
              <a:ext cx="135288" cy="155268"/>
            </a:xfrm>
            <a:custGeom>
              <a:avLst/>
              <a:gdLst>
                <a:gd name="connsiteX0" fmla="*/ 135288 w 135288"/>
                <a:gd name="connsiteY0" fmla="*/ 11880 h 155268"/>
                <a:gd name="connsiteX1" fmla="*/ 82800 w 135288"/>
                <a:gd name="connsiteY1" fmla="*/ 155268 h 155268"/>
                <a:gd name="connsiteX2" fmla="*/ 0 w 135288"/>
                <a:gd name="connsiteY2" fmla="*/ 107136 h 155268"/>
                <a:gd name="connsiteX3" fmla="*/ 41292 w 135288"/>
                <a:gd name="connsiteY3" fmla="*/ 0 h 155268"/>
                <a:gd name="connsiteX4" fmla="*/ 135288 w 135288"/>
                <a:gd name="connsiteY4" fmla="*/ 11880 h 155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8" h="155268">
                  <a:moveTo>
                    <a:pt x="135288" y="11880"/>
                  </a:moveTo>
                  <a:lnTo>
                    <a:pt x="82800" y="155268"/>
                  </a:lnTo>
                  <a:lnTo>
                    <a:pt x="0" y="107136"/>
                  </a:lnTo>
                  <a:lnTo>
                    <a:pt x="41292" y="0"/>
                  </a:lnTo>
                  <a:lnTo>
                    <a:pt x="135288" y="1188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17" name="任意多边形: 形状 516">
              <a:extLst>
                <a:ext uri="{FF2B5EF4-FFF2-40B4-BE49-F238E27FC236}">
                  <a16:creationId xmlns:a16="http://schemas.microsoft.com/office/drawing/2014/main" id="{273BEC05-4FCB-4828-B844-272627CC6E8F}"/>
                </a:ext>
              </a:extLst>
            </p:cNvPr>
            <p:cNvSpPr/>
            <p:nvPr/>
          </p:nvSpPr>
          <p:spPr>
            <a:xfrm>
              <a:off x="4646903" y="4172333"/>
              <a:ext cx="138895" cy="158882"/>
            </a:xfrm>
            <a:custGeom>
              <a:avLst/>
              <a:gdLst>
                <a:gd name="connsiteX0" fmla="*/ 84616 w 138895"/>
                <a:gd name="connsiteY0" fmla="*/ 158882 h 158882"/>
                <a:gd name="connsiteX1" fmla="*/ 83716 w 138895"/>
                <a:gd name="connsiteY1" fmla="*/ 158630 h 158882"/>
                <a:gd name="connsiteX2" fmla="*/ 916 w 138895"/>
                <a:gd name="connsiteY2" fmla="*/ 110498 h 158882"/>
                <a:gd name="connsiteX3" fmla="*/ 124 w 138895"/>
                <a:gd name="connsiteY3" fmla="*/ 108302 h 158882"/>
                <a:gd name="connsiteX4" fmla="*/ 41452 w 138895"/>
                <a:gd name="connsiteY4" fmla="*/ 1166 h 158882"/>
                <a:gd name="connsiteX5" fmla="*/ 43360 w 138895"/>
                <a:gd name="connsiteY5" fmla="*/ 14 h 158882"/>
                <a:gd name="connsiteX6" fmla="*/ 137320 w 138895"/>
                <a:gd name="connsiteY6" fmla="*/ 11930 h 158882"/>
                <a:gd name="connsiteX7" fmla="*/ 138616 w 138895"/>
                <a:gd name="connsiteY7" fmla="*/ 12758 h 158882"/>
                <a:gd name="connsiteX8" fmla="*/ 138796 w 138895"/>
                <a:gd name="connsiteY8" fmla="*/ 14342 h 158882"/>
                <a:gd name="connsiteX9" fmla="*/ 86308 w 138895"/>
                <a:gd name="connsiteY9" fmla="*/ 157694 h 158882"/>
                <a:gd name="connsiteX10" fmla="*/ 85228 w 138895"/>
                <a:gd name="connsiteY10" fmla="*/ 158774 h 158882"/>
                <a:gd name="connsiteX11" fmla="*/ 84616 w 138895"/>
                <a:gd name="connsiteY11" fmla="*/ 158882 h 158882"/>
                <a:gd name="connsiteX12" fmla="*/ 4048 w 138895"/>
                <a:gd name="connsiteY12" fmla="*/ 108158 h 158882"/>
                <a:gd name="connsiteX13" fmla="*/ 83644 w 138895"/>
                <a:gd name="connsiteY13" fmla="*/ 154418 h 158882"/>
                <a:gd name="connsiteX14" fmla="*/ 134620 w 138895"/>
                <a:gd name="connsiteY14" fmla="*/ 15206 h 158882"/>
                <a:gd name="connsiteX15" fmla="*/ 44296 w 138895"/>
                <a:gd name="connsiteY15" fmla="*/ 3794 h 15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8895" h="158882">
                  <a:moveTo>
                    <a:pt x="84616" y="158882"/>
                  </a:moveTo>
                  <a:cubicBezTo>
                    <a:pt x="84300" y="158871"/>
                    <a:pt x="83994" y="158785"/>
                    <a:pt x="83716" y="158630"/>
                  </a:cubicBezTo>
                  <a:lnTo>
                    <a:pt x="916" y="110498"/>
                  </a:lnTo>
                  <a:cubicBezTo>
                    <a:pt x="135" y="110070"/>
                    <a:pt x="-203" y="109130"/>
                    <a:pt x="124" y="108302"/>
                  </a:cubicBezTo>
                  <a:lnTo>
                    <a:pt x="41452" y="1166"/>
                  </a:lnTo>
                  <a:cubicBezTo>
                    <a:pt x="41744" y="389"/>
                    <a:pt x="42536" y="-90"/>
                    <a:pt x="43360" y="14"/>
                  </a:cubicBezTo>
                  <a:lnTo>
                    <a:pt x="137320" y="11930"/>
                  </a:lnTo>
                  <a:cubicBezTo>
                    <a:pt x="137857" y="11995"/>
                    <a:pt x="138332" y="12297"/>
                    <a:pt x="138616" y="12758"/>
                  </a:cubicBezTo>
                  <a:cubicBezTo>
                    <a:pt x="138908" y="13233"/>
                    <a:pt x="138976" y="13813"/>
                    <a:pt x="138796" y="14342"/>
                  </a:cubicBezTo>
                  <a:lnTo>
                    <a:pt x="86308" y="157694"/>
                  </a:lnTo>
                  <a:cubicBezTo>
                    <a:pt x="86125" y="158198"/>
                    <a:pt x="85732" y="158591"/>
                    <a:pt x="85228" y="158774"/>
                  </a:cubicBezTo>
                  <a:cubicBezTo>
                    <a:pt x="85030" y="158846"/>
                    <a:pt x="84825" y="158882"/>
                    <a:pt x="84616" y="158882"/>
                  </a:cubicBezTo>
                  <a:close/>
                  <a:moveTo>
                    <a:pt x="4048" y="108158"/>
                  </a:moveTo>
                  <a:lnTo>
                    <a:pt x="83644" y="154418"/>
                  </a:lnTo>
                  <a:lnTo>
                    <a:pt x="134620" y="15206"/>
                  </a:lnTo>
                  <a:lnTo>
                    <a:pt x="44296" y="3794"/>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18" name="任意多边形: 形状 517">
              <a:extLst>
                <a:ext uri="{FF2B5EF4-FFF2-40B4-BE49-F238E27FC236}">
                  <a16:creationId xmlns:a16="http://schemas.microsoft.com/office/drawing/2014/main" id="{20B6C145-4195-4D4D-99E5-A743FB0544C5}"/>
                </a:ext>
              </a:extLst>
            </p:cNvPr>
            <p:cNvSpPr/>
            <p:nvPr/>
          </p:nvSpPr>
          <p:spPr>
            <a:xfrm>
              <a:off x="4708156" y="4225808"/>
              <a:ext cx="23364" cy="289656"/>
            </a:xfrm>
            <a:custGeom>
              <a:avLst/>
              <a:gdLst>
                <a:gd name="connsiteX0" fmla="*/ 0 w 23364"/>
                <a:gd name="connsiteY0" fmla="*/ 0 h 289656"/>
                <a:gd name="connsiteX1" fmla="*/ 23364 w 23364"/>
                <a:gd name="connsiteY1" fmla="*/ 0 h 289656"/>
                <a:gd name="connsiteX2" fmla="*/ 23364 w 23364"/>
                <a:gd name="connsiteY2" fmla="*/ 289656 h 289656"/>
                <a:gd name="connsiteX3" fmla="*/ 0 w 23364"/>
                <a:gd name="connsiteY3" fmla="*/ 289656 h 289656"/>
              </a:gdLst>
              <a:ahLst/>
              <a:cxnLst>
                <a:cxn ang="0">
                  <a:pos x="connsiteX0" y="connsiteY0"/>
                </a:cxn>
                <a:cxn ang="0">
                  <a:pos x="connsiteX1" y="connsiteY1"/>
                </a:cxn>
                <a:cxn ang="0">
                  <a:pos x="connsiteX2" y="connsiteY2"/>
                </a:cxn>
                <a:cxn ang="0">
                  <a:pos x="connsiteX3" y="connsiteY3"/>
                </a:cxn>
              </a:cxnLst>
              <a:rect l="l" t="t" r="r" b="b"/>
              <a:pathLst>
                <a:path w="23364" h="289656">
                  <a:moveTo>
                    <a:pt x="0" y="0"/>
                  </a:moveTo>
                  <a:lnTo>
                    <a:pt x="23364" y="0"/>
                  </a:lnTo>
                  <a:lnTo>
                    <a:pt x="23364" y="289656"/>
                  </a:lnTo>
                  <a:lnTo>
                    <a:pt x="0" y="289656"/>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19" name="任意多边形: 形状 518">
              <a:extLst>
                <a:ext uri="{FF2B5EF4-FFF2-40B4-BE49-F238E27FC236}">
                  <a16:creationId xmlns:a16="http://schemas.microsoft.com/office/drawing/2014/main" id="{3BA17643-C5C8-4151-A6AA-0516EF419B23}"/>
                </a:ext>
              </a:extLst>
            </p:cNvPr>
            <p:cNvSpPr/>
            <p:nvPr/>
          </p:nvSpPr>
          <p:spPr>
            <a:xfrm>
              <a:off x="4704556" y="4222207"/>
              <a:ext cx="30563" cy="296892"/>
            </a:xfrm>
            <a:custGeom>
              <a:avLst/>
              <a:gdLst>
                <a:gd name="connsiteX0" fmla="*/ 26964 w 30563"/>
                <a:gd name="connsiteY0" fmla="*/ 3600 h 296892"/>
                <a:gd name="connsiteX1" fmla="*/ 26964 w 30563"/>
                <a:gd name="connsiteY1" fmla="*/ 293292 h 296892"/>
                <a:gd name="connsiteX2" fmla="*/ 3600 w 30563"/>
                <a:gd name="connsiteY2" fmla="*/ 293292 h 296892"/>
                <a:gd name="connsiteX3" fmla="*/ 3600 w 30563"/>
                <a:gd name="connsiteY3" fmla="*/ 3600 h 296892"/>
                <a:gd name="connsiteX4" fmla="*/ 26964 w 30563"/>
                <a:gd name="connsiteY4" fmla="*/ 3600 h 296892"/>
                <a:gd name="connsiteX5" fmla="*/ 26964 w 30563"/>
                <a:gd name="connsiteY5" fmla="*/ 0 h 296892"/>
                <a:gd name="connsiteX6" fmla="*/ 3600 w 30563"/>
                <a:gd name="connsiteY6" fmla="*/ 0 h 296892"/>
                <a:gd name="connsiteX7" fmla="*/ 0 w 30563"/>
                <a:gd name="connsiteY7" fmla="*/ 3600 h 296892"/>
                <a:gd name="connsiteX8" fmla="*/ 0 w 30563"/>
                <a:gd name="connsiteY8" fmla="*/ 293292 h 296892"/>
                <a:gd name="connsiteX9" fmla="*/ 3600 w 30563"/>
                <a:gd name="connsiteY9" fmla="*/ 296892 h 296892"/>
                <a:gd name="connsiteX10" fmla="*/ 26964 w 30563"/>
                <a:gd name="connsiteY10" fmla="*/ 296892 h 296892"/>
                <a:gd name="connsiteX11" fmla="*/ 30564 w 30563"/>
                <a:gd name="connsiteY11" fmla="*/ 293292 h 296892"/>
                <a:gd name="connsiteX12" fmla="*/ 30564 w 30563"/>
                <a:gd name="connsiteY12" fmla="*/ 3600 h 296892"/>
                <a:gd name="connsiteX13" fmla="*/ 26964 w 30563"/>
                <a:gd name="connsiteY13" fmla="*/ 0 h 29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63" h="296892">
                  <a:moveTo>
                    <a:pt x="26964" y="3600"/>
                  </a:moveTo>
                  <a:lnTo>
                    <a:pt x="26964" y="293292"/>
                  </a:lnTo>
                  <a:lnTo>
                    <a:pt x="3600" y="293292"/>
                  </a:lnTo>
                  <a:lnTo>
                    <a:pt x="3600" y="3600"/>
                  </a:lnTo>
                  <a:lnTo>
                    <a:pt x="26964" y="3600"/>
                  </a:lnTo>
                  <a:moveTo>
                    <a:pt x="26964" y="0"/>
                  </a:moveTo>
                  <a:lnTo>
                    <a:pt x="3600" y="0"/>
                  </a:lnTo>
                  <a:cubicBezTo>
                    <a:pt x="1613" y="0"/>
                    <a:pt x="0" y="1613"/>
                    <a:pt x="0" y="3600"/>
                  </a:cubicBezTo>
                  <a:lnTo>
                    <a:pt x="0" y="293292"/>
                  </a:lnTo>
                  <a:cubicBezTo>
                    <a:pt x="0" y="295279"/>
                    <a:pt x="1613" y="296892"/>
                    <a:pt x="3600" y="296892"/>
                  </a:cubicBezTo>
                  <a:lnTo>
                    <a:pt x="26964" y="296892"/>
                  </a:lnTo>
                  <a:cubicBezTo>
                    <a:pt x="28951" y="296892"/>
                    <a:pt x="30564" y="295279"/>
                    <a:pt x="30564" y="293292"/>
                  </a:cubicBezTo>
                  <a:lnTo>
                    <a:pt x="30564" y="3600"/>
                  </a:lnTo>
                  <a:cubicBezTo>
                    <a:pt x="30564" y="1613"/>
                    <a:pt x="28951" y="0"/>
                    <a:pt x="26964" y="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20" name="任意多边形: 形状 519">
              <a:extLst>
                <a:ext uri="{FF2B5EF4-FFF2-40B4-BE49-F238E27FC236}">
                  <a16:creationId xmlns:a16="http://schemas.microsoft.com/office/drawing/2014/main" id="{5FCEF408-D7A3-4D44-829B-60B9D34AF02A}"/>
                </a:ext>
              </a:extLst>
            </p:cNvPr>
            <p:cNvSpPr/>
            <p:nvPr/>
          </p:nvSpPr>
          <p:spPr>
            <a:xfrm>
              <a:off x="4708156" y="4239739"/>
              <a:ext cx="23363" cy="41076"/>
            </a:xfrm>
            <a:custGeom>
              <a:avLst/>
              <a:gdLst>
                <a:gd name="connsiteX0" fmla="*/ 0 w 23363"/>
                <a:gd name="connsiteY0" fmla="*/ 25848 h 41076"/>
                <a:gd name="connsiteX1" fmla="*/ 23364 w 23363"/>
                <a:gd name="connsiteY1" fmla="*/ 41076 h 41076"/>
                <a:gd name="connsiteX2" fmla="*/ 23364 w 23363"/>
                <a:gd name="connsiteY2" fmla="*/ 0 h 41076"/>
                <a:gd name="connsiteX3" fmla="*/ 0 w 23363"/>
                <a:gd name="connsiteY3" fmla="*/ 0 h 41076"/>
                <a:gd name="connsiteX4" fmla="*/ 0 w 23363"/>
                <a:gd name="connsiteY4" fmla="*/ 25848 h 41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3" h="41076">
                  <a:moveTo>
                    <a:pt x="0" y="25848"/>
                  </a:moveTo>
                  <a:lnTo>
                    <a:pt x="23364" y="41076"/>
                  </a:lnTo>
                  <a:lnTo>
                    <a:pt x="23364" y="0"/>
                  </a:lnTo>
                  <a:lnTo>
                    <a:pt x="0" y="0"/>
                  </a:lnTo>
                  <a:lnTo>
                    <a:pt x="0" y="25848"/>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21" name="任意多边形: 形状 520">
              <a:extLst>
                <a:ext uri="{FF2B5EF4-FFF2-40B4-BE49-F238E27FC236}">
                  <a16:creationId xmlns:a16="http://schemas.microsoft.com/office/drawing/2014/main" id="{DAC0CA79-7F6C-4761-A2C6-8363BC9627F4}"/>
                </a:ext>
              </a:extLst>
            </p:cNvPr>
            <p:cNvSpPr/>
            <p:nvPr/>
          </p:nvSpPr>
          <p:spPr>
            <a:xfrm>
              <a:off x="4708156" y="4389284"/>
              <a:ext cx="23651" cy="38915"/>
            </a:xfrm>
            <a:custGeom>
              <a:avLst/>
              <a:gdLst>
                <a:gd name="connsiteX0" fmla="*/ 0 w 23651"/>
                <a:gd name="connsiteY0" fmla="*/ 22104 h 38915"/>
                <a:gd name="connsiteX1" fmla="*/ 23364 w 23651"/>
                <a:gd name="connsiteY1" fmla="*/ 38916 h 38915"/>
                <a:gd name="connsiteX2" fmla="*/ 23652 w 23651"/>
                <a:gd name="connsiteY2" fmla="*/ 0 h 38915"/>
                <a:gd name="connsiteX3" fmla="*/ 0 w 23651"/>
                <a:gd name="connsiteY3" fmla="*/ 4932 h 38915"/>
                <a:gd name="connsiteX4" fmla="*/ 0 w 23651"/>
                <a:gd name="connsiteY4" fmla="*/ 22104 h 38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51" h="38915">
                  <a:moveTo>
                    <a:pt x="0" y="22104"/>
                  </a:moveTo>
                  <a:lnTo>
                    <a:pt x="23364" y="38916"/>
                  </a:lnTo>
                  <a:lnTo>
                    <a:pt x="23652" y="0"/>
                  </a:lnTo>
                  <a:lnTo>
                    <a:pt x="0" y="4932"/>
                  </a:lnTo>
                  <a:lnTo>
                    <a:pt x="0" y="22104"/>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22" name="任意多边形: 形状 521">
              <a:extLst>
                <a:ext uri="{FF2B5EF4-FFF2-40B4-BE49-F238E27FC236}">
                  <a16:creationId xmlns:a16="http://schemas.microsoft.com/office/drawing/2014/main" id="{FFB7692C-861A-40F2-9BA2-644C02BE61CC}"/>
                </a:ext>
              </a:extLst>
            </p:cNvPr>
            <p:cNvSpPr/>
            <p:nvPr/>
          </p:nvSpPr>
          <p:spPr>
            <a:xfrm>
              <a:off x="4529643" y="4137551"/>
              <a:ext cx="127356" cy="212780"/>
            </a:xfrm>
            <a:custGeom>
              <a:avLst/>
              <a:gdLst>
                <a:gd name="connsiteX0" fmla="*/ 76488 w 127356"/>
                <a:gd name="connsiteY0" fmla="*/ 704 h 212780"/>
                <a:gd name="connsiteX1" fmla="*/ 3624 w 127356"/>
                <a:gd name="connsiteY1" fmla="*/ 7904 h 212780"/>
                <a:gd name="connsiteX2" fmla="*/ 90708 w 127356"/>
                <a:gd name="connsiteY2" fmla="*/ 212780 h 212780"/>
                <a:gd name="connsiteX3" fmla="*/ 127356 w 127356"/>
                <a:gd name="connsiteY3" fmla="*/ 193160 h 212780"/>
                <a:gd name="connsiteX4" fmla="*/ 80880 w 127356"/>
                <a:gd name="connsiteY4" fmla="*/ 76628 h 212780"/>
                <a:gd name="connsiteX5" fmla="*/ 99852 w 127356"/>
                <a:gd name="connsiteY5" fmla="*/ 71408 h 21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356" h="212780">
                  <a:moveTo>
                    <a:pt x="76488" y="704"/>
                  </a:moveTo>
                  <a:cubicBezTo>
                    <a:pt x="76488" y="704"/>
                    <a:pt x="21840" y="-3328"/>
                    <a:pt x="3624" y="7904"/>
                  </a:cubicBezTo>
                  <a:cubicBezTo>
                    <a:pt x="-21324" y="23312"/>
                    <a:pt x="90708" y="212780"/>
                    <a:pt x="90708" y="212780"/>
                  </a:cubicBezTo>
                  <a:lnTo>
                    <a:pt x="127356" y="193160"/>
                  </a:lnTo>
                  <a:lnTo>
                    <a:pt x="80880" y="76628"/>
                  </a:lnTo>
                  <a:lnTo>
                    <a:pt x="99852" y="71408"/>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23" name="任意多边形: 形状 522">
              <a:extLst>
                <a:ext uri="{FF2B5EF4-FFF2-40B4-BE49-F238E27FC236}">
                  <a16:creationId xmlns:a16="http://schemas.microsoft.com/office/drawing/2014/main" id="{7219484F-B834-4058-88E8-5B739EF9A55A}"/>
                </a:ext>
              </a:extLst>
            </p:cNvPr>
            <p:cNvSpPr/>
            <p:nvPr/>
          </p:nvSpPr>
          <p:spPr>
            <a:xfrm>
              <a:off x="4528187" y="4135727"/>
              <a:ext cx="130823" cy="216425"/>
            </a:xfrm>
            <a:custGeom>
              <a:avLst/>
              <a:gdLst>
                <a:gd name="connsiteX0" fmla="*/ 92165 w 130823"/>
                <a:gd name="connsiteY0" fmla="*/ 216405 h 216425"/>
                <a:gd name="connsiteX1" fmla="*/ 90617 w 130823"/>
                <a:gd name="connsiteY1" fmla="*/ 215541 h 216425"/>
                <a:gd name="connsiteX2" fmla="*/ 4217 w 130823"/>
                <a:gd name="connsiteY2" fmla="*/ 8217 h 216425"/>
                <a:gd name="connsiteX3" fmla="*/ 78161 w 130823"/>
                <a:gd name="connsiteY3" fmla="*/ 729 h 216425"/>
                <a:gd name="connsiteX4" fmla="*/ 79709 w 130823"/>
                <a:gd name="connsiteY4" fmla="*/ 1953 h 216425"/>
                <a:gd name="connsiteX5" fmla="*/ 103109 w 130823"/>
                <a:gd name="connsiteY5" fmla="*/ 72657 h 216425"/>
                <a:gd name="connsiteX6" fmla="*/ 103109 w 130823"/>
                <a:gd name="connsiteY6" fmla="*/ 74061 h 216425"/>
                <a:gd name="connsiteX7" fmla="*/ 102029 w 130823"/>
                <a:gd name="connsiteY7" fmla="*/ 74961 h 216425"/>
                <a:gd name="connsiteX8" fmla="*/ 84965 w 130823"/>
                <a:gd name="connsiteY8" fmla="*/ 79677 h 216425"/>
                <a:gd name="connsiteX9" fmla="*/ 130685 w 130823"/>
                <a:gd name="connsiteY9" fmla="*/ 194301 h 216425"/>
                <a:gd name="connsiteX10" fmla="*/ 129893 w 130823"/>
                <a:gd name="connsiteY10" fmla="*/ 196569 h 216425"/>
                <a:gd name="connsiteX11" fmla="*/ 93209 w 130823"/>
                <a:gd name="connsiteY11" fmla="*/ 216225 h 216425"/>
                <a:gd name="connsiteX12" fmla="*/ 92165 w 130823"/>
                <a:gd name="connsiteY12" fmla="*/ 216405 h 216425"/>
                <a:gd name="connsiteX13" fmla="*/ 55949 w 130823"/>
                <a:gd name="connsiteY13" fmla="*/ 3645 h 216425"/>
                <a:gd name="connsiteX14" fmla="*/ 6053 w 130823"/>
                <a:gd name="connsiteY14" fmla="*/ 11277 h 216425"/>
                <a:gd name="connsiteX15" fmla="*/ 40865 w 130823"/>
                <a:gd name="connsiteY15" fmla="*/ 117117 h 216425"/>
                <a:gd name="connsiteX16" fmla="*/ 92813 w 130823"/>
                <a:gd name="connsiteY16" fmla="*/ 212229 h 216425"/>
                <a:gd name="connsiteX17" fmla="*/ 126545 w 130823"/>
                <a:gd name="connsiteY17" fmla="*/ 194229 h 216425"/>
                <a:gd name="connsiteX18" fmla="*/ 80681 w 130823"/>
                <a:gd name="connsiteY18" fmla="*/ 79209 h 216425"/>
                <a:gd name="connsiteX19" fmla="*/ 80681 w 130823"/>
                <a:gd name="connsiteY19" fmla="*/ 77733 h 216425"/>
                <a:gd name="connsiteX20" fmla="*/ 81833 w 130823"/>
                <a:gd name="connsiteY20" fmla="*/ 76797 h 216425"/>
                <a:gd name="connsiteX21" fmla="*/ 98969 w 130823"/>
                <a:gd name="connsiteY21" fmla="*/ 72081 h 216425"/>
                <a:gd name="connsiteX22" fmla="*/ 76577 w 130823"/>
                <a:gd name="connsiteY22" fmla="*/ 4329 h 216425"/>
                <a:gd name="connsiteX23" fmla="*/ 55949 w 130823"/>
                <a:gd name="connsiteY23" fmla="*/ 3645 h 21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823" h="216425">
                  <a:moveTo>
                    <a:pt x="92165" y="216405"/>
                  </a:moveTo>
                  <a:cubicBezTo>
                    <a:pt x="91531" y="216416"/>
                    <a:pt x="90941" y="216085"/>
                    <a:pt x="90617" y="215541"/>
                  </a:cubicBezTo>
                  <a:cubicBezTo>
                    <a:pt x="79061" y="195993"/>
                    <a:pt x="-21595" y="24093"/>
                    <a:pt x="4217" y="8217"/>
                  </a:cubicBezTo>
                  <a:cubicBezTo>
                    <a:pt x="22685" y="-3195"/>
                    <a:pt x="75893" y="549"/>
                    <a:pt x="78161" y="729"/>
                  </a:cubicBezTo>
                  <a:cubicBezTo>
                    <a:pt x="78874" y="794"/>
                    <a:pt x="79482" y="1272"/>
                    <a:pt x="79709" y="1953"/>
                  </a:cubicBezTo>
                  <a:lnTo>
                    <a:pt x="103109" y="72657"/>
                  </a:lnTo>
                  <a:cubicBezTo>
                    <a:pt x="103307" y="73103"/>
                    <a:pt x="103307" y="73614"/>
                    <a:pt x="103109" y="74061"/>
                  </a:cubicBezTo>
                  <a:cubicBezTo>
                    <a:pt x="102896" y="74504"/>
                    <a:pt x="102504" y="74831"/>
                    <a:pt x="102029" y="74961"/>
                  </a:cubicBezTo>
                  <a:lnTo>
                    <a:pt x="84965" y="79677"/>
                  </a:lnTo>
                  <a:lnTo>
                    <a:pt x="130685" y="194301"/>
                  </a:lnTo>
                  <a:cubicBezTo>
                    <a:pt x="131037" y="195147"/>
                    <a:pt x="130695" y="196126"/>
                    <a:pt x="129893" y="196569"/>
                  </a:cubicBezTo>
                  <a:lnTo>
                    <a:pt x="93209" y="216225"/>
                  </a:lnTo>
                  <a:cubicBezTo>
                    <a:pt x="92888" y="216398"/>
                    <a:pt x="92525" y="216462"/>
                    <a:pt x="92165" y="216405"/>
                  </a:cubicBezTo>
                  <a:close/>
                  <a:moveTo>
                    <a:pt x="55949" y="3645"/>
                  </a:moveTo>
                  <a:cubicBezTo>
                    <a:pt x="38813" y="3645"/>
                    <a:pt x="16349" y="4977"/>
                    <a:pt x="6053" y="11277"/>
                  </a:cubicBezTo>
                  <a:cubicBezTo>
                    <a:pt x="1769" y="13905"/>
                    <a:pt x="-3379" y="29493"/>
                    <a:pt x="40865" y="117117"/>
                  </a:cubicBezTo>
                  <a:cubicBezTo>
                    <a:pt x="63005" y="160965"/>
                    <a:pt x="87881" y="203805"/>
                    <a:pt x="92813" y="212229"/>
                  </a:cubicBezTo>
                  <a:lnTo>
                    <a:pt x="126545" y="194229"/>
                  </a:lnTo>
                  <a:lnTo>
                    <a:pt x="80681" y="79209"/>
                  </a:lnTo>
                  <a:cubicBezTo>
                    <a:pt x="80465" y="78741"/>
                    <a:pt x="80465" y="78201"/>
                    <a:pt x="80681" y="77733"/>
                  </a:cubicBezTo>
                  <a:cubicBezTo>
                    <a:pt x="80918" y="77276"/>
                    <a:pt x="81336" y="76937"/>
                    <a:pt x="81833" y="76797"/>
                  </a:cubicBezTo>
                  <a:lnTo>
                    <a:pt x="98969" y="72081"/>
                  </a:lnTo>
                  <a:lnTo>
                    <a:pt x="76577" y="4329"/>
                  </a:lnTo>
                  <a:cubicBezTo>
                    <a:pt x="73697" y="4077"/>
                    <a:pt x="65705" y="3645"/>
                    <a:pt x="55949" y="3645"/>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24" name="任意多边形: 形状 523">
              <a:extLst>
                <a:ext uri="{FF2B5EF4-FFF2-40B4-BE49-F238E27FC236}">
                  <a16:creationId xmlns:a16="http://schemas.microsoft.com/office/drawing/2014/main" id="{E3E34E39-9AF7-4C58-8D33-90C8C86B32AB}"/>
                </a:ext>
              </a:extLst>
            </p:cNvPr>
            <p:cNvSpPr/>
            <p:nvPr/>
          </p:nvSpPr>
          <p:spPr>
            <a:xfrm>
              <a:off x="4591768" y="4132784"/>
              <a:ext cx="228277" cy="82748"/>
            </a:xfrm>
            <a:custGeom>
              <a:avLst/>
              <a:gdLst>
                <a:gd name="connsiteX0" fmla="*/ 222012 w 228277"/>
                <a:gd name="connsiteY0" fmla="*/ 14976 h 82748"/>
                <a:gd name="connsiteX1" fmla="*/ 221040 w 228277"/>
                <a:gd name="connsiteY1" fmla="*/ 68328 h 82748"/>
                <a:gd name="connsiteX2" fmla="*/ 18756 w 228277"/>
                <a:gd name="connsiteY2" fmla="*/ 81396 h 82748"/>
                <a:gd name="connsiteX3" fmla="*/ 0 w 228277"/>
                <a:gd name="connsiteY3" fmla="*/ 612 h 82748"/>
                <a:gd name="connsiteX4" fmla="*/ 67572 w 228277"/>
                <a:gd name="connsiteY4" fmla="*/ 0 h 8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77" h="82748">
                  <a:moveTo>
                    <a:pt x="222012" y="14976"/>
                  </a:moveTo>
                  <a:cubicBezTo>
                    <a:pt x="222012" y="14976"/>
                    <a:pt x="236736" y="47700"/>
                    <a:pt x="221040" y="68328"/>
                  </a:cubicBezTo>
                  <a:cubicBezTo>
                    <a:pt x="205344" y="88956"/>
                    <a:pt x="18756" y="81396"/>
                    <a:pt x="18756" y="81396"/>
                  </a:cubicBezTo>
                  <a:lnTo>
                    <a:pt x="0" y="612"/>
                  </a:lnTo>
                  <a:lnTo>
                    <a:pt x="67572" y="0"/>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25" name="任意多边形: 形状 524">
              <a:extLst>
                <a:ext uri="{FF2B5EF4-FFF2-40B4-BE49-F238E27FC236}">
                  <a16:creationId xmlns:a16="http://schemas.microsoft.com/office/drawing/2014/main" id="{6E156797-19D6-4998-967C-2BEB950BB453}"/>
                </a:ext>
              </a:extLst>
            </p:cNvPr>
            <p:cNvSpPr/>
            <p:nvPr/>
          </p:nvSpPr>
          <p:spPr>
            <a:xfrm>
              <a:off x="4589952" y="4131092"/>
              <a:ext cx="232082" cy="86255"/>
            </a:xfrm>
            <a:custGeom>
              <a:avLst/>
              <a:gdLst>
                <a:gd name="connsiteX0" fmla="*/ 92751 w 232082"/>
                <a:gd name="connsiteY0" fmla="*/ 86256 h 86255"/>
                <a:gd name="connsiteX1" fmla="*/ 20499 w 232082"/>
                <a:gd name="connsiteY1" fmla="*/ 84888 h 86255"/>
                <a:gd name="connsiteX2" fmla="*/ 18807 w 232082"/>
                <a:gd name="connsiteY2" fmla="*/ 83520 h 86255"/>
                <a:gd name="connsiteX3" fmla="*/ 51 w 232082"/>
                <a:gd name="connsiteY3" fmla="*/ 2808 h 86255"/>
                <a:gd name="connsiteX4" fmla="*/ 375 w 232082"/>
                <a:gd name="connsiteY4" fmla="*/ 1296 h 86255"/>
                <a:gd name="connsiteX5" fmla="*/ 1779 w 232082"/>
                <a:gd name="connsiteY5" fmla="*/ 612 h 86255"/>
                <a:gd name="connsiteX6" fmla="*/ 69351 w 232082"/>
                <a:gd name="connsiteY6" fmla="*/ 0 h 86255"/>
                <a:gd name="connsiteX7" fmla="*/ 224151 w 232082"/>
                <a:gd name="connsiteY7" fmla="*/ 14976 h 86255"/>
                <a:gd name="connsiteX8" fmla="*/ 225591 w 232082"/>
                <a:gd name="connsiteY8" fmla="*/ 16020 h 86255"/>
                <a:gd name="connsiteX9" fmla="*/ 224403 w 232082"/>
                <a:gd name="connsiteY9" fmla="*/ 71208 h 86255"/>
                <a:gd name="connsiteX10" fmla="*/ 92751 w 232082"/>
                <a:gd name="connsiteY10" fmla="*/ 86256 h 86255"/>
                <a:gd name="connsiteX11" fmla="*/ 22011 w 232082"/>
                <a:gd name="connsiteY11" fmla="*/ 81360 h 86255"/>
                <a:gd name="connsiteX12" fmla="*/ 221415 w 232082"/>
                <a:gd name="connsiteY12" fmla="*/ 68904 h 86255"/>
                <a:gd name="connsiteX13" fmla="*/ 222567 w 232082"/>
                <a:gd name="connsiteY13" fmla="*/ 18504 h 86255"/>
                <a:gd name="connsiteX14" fmla="*/ 69207 w 232082"/>
                <a:gd name="connsiteY14" fmla="*/ 3600 h 86255"/>
                <a:gd name="connsiteX15" fmla="*/ 4047 w 232082"/>
                <a:gd name="connsiteY15" fmla="*/ 4212 h 8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2082" h="86255">
                  <a:moveTo>
                    <a:pt x="92751" y="86256"/>
                  </a:moveTo>
                  <a:cubicBezTo>
                    <a:pt x="55239" y="86256"/>
                    <a:pt x="23595" y="85032"/>
                    <a:pt x="20499" y="84888"/>
                  </a:cubicBezTo>
                  <a:cubicBezTo>
                    <a:pt x="19689" y="84877"/>
                    <a:pt x="18991" y="84312"/>
                    <a:pt x="18807" y="83520"/>
                  </a:cubicBezTo>
                  <a:lnTo>
                    <a:pt x="51" y="2808"/>
                  </a:lnTo>
                  <a:cubicBezTo>
                    <a:pt x="-78" y="2282"/>
                    <a:pt x="40" y="1724"/>
                    <a:pt x="375" y="1296"/>
                  </a:cubicBezTo>
                  <a:cubicBezTo>
                    <a:pt x="717" y="871"/>
                    <a:pt x="1232" y="619"/>
                    <a:pt x="1779" y="612"/>
                  </a:cubicBezTo>
                  <a:lnTo>
                    <a:pt x="69351" y="0"/>
                  </a:lnTo>
                  <a:lnTo>
                    <a:pt x="224151" y="14976"/>
                  </a:lnTo>
                  <a:cubicBezTo>
                    <a:pt x="224785" y="15037"/>
                    <a:pt x="225336" y="15437"/>
                    <a:pt x="225591" y="16020"/>
                  </a:cubicBezTo>
                  <a:cubicBezTo>
                    <a:pt x="226239" y="17388"/>
                    <a:pt x="240603" y="49968"/>
                    <a:pt x="224403" y="71208"/>
                  </a:cubicBezTo>
                  <a:cubicBezTo>
                    <a:pt x="214647" y="83628"/>
                    <a:pt x="147471" y="86256"/>
                    <a:pt x="92751" y="86256"/>
                  </a:cubicBezTo>
                  <a:close/>
                  <a:moveTo>
                    <a:pt x="22011" y="81360"/>
                  </a:moveTo>
                  <a:cubicBezTo>
                    <a:pt x="74643" y="83412"/>
                    <a:pt x="209211" y="84960"/>
                    <a:pt x="221415" y="68904"/>
                  </a:cubicBezTo>
                  <a:cubicBezTo>
                    <a:pt x="234843" y="51300"/>
                    <a:pt x="224763" y="23796"/>
                    <a:pt x="222567" y="18504"/>
                  </a:cubicBezTo>
                  <a:lnTo>
                    <a:pt x="69207" y="3600"/>
                  </a:lnTo>
                  <a:lnTo>
                    <a:pt x="4047" y="4212"/>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26" name="任意多边形: 形状 525">
              <a:extLst>
                <a:ext uri="{FF2B5EF4-FFF2-40B4-BE49-F238E27FC236}">
                  <a16:creationId xmlns:a16="http://schemas.microsoft.com/office/drawing/2014/main" id="{430CE849-0FD6-4DB3-A210-7AE4AF195962}"/>
                </a:ext>
              </a:extLst>
            </p:cNvPr>
            <p:cNvSpPr/>
            <p:nvPr/>
          </p:nvSpPr>
          <p:spPr>
            <a:xfrm>
              <a:off x="4601200" y="3758636"/>
              <a:ext cx="140877" cy="117708"/>
            </a:xfrm>
            <a:custGeom>
              <a:avLst/>
              <a:gdLst>
                <a:gd name="connsiteX0" fmla="*/ 126468 w 140877"/>
                <a:gd name="connsiteY0" fmla="*/ 114875 h 117708"/>
                <a:gd name="connsiteX1" fmla="*/ 132588 w 140877"/>
                <a:gd name="connsiteY1" fmla="*/ 109403 h 117708"/>
                <a:gd name="connsiteX2" fmla="*/ 137376 w 140877"/>
                <a:gd name="connsiteY2" fmla="*/ 98603 h 117708"/>
                <a:gd name="connsiteX3" fmla="*/ 135504 w 140877"/>
                <a:gd name="connsiteY3" fmla="*/ 38159 h 117708"/>
                <a:gd name="connsiteX4" fmla="*/ 122652 w 140877"/>
                <a:gd name="connsiteY4" fmla="*/ 11555 h 117708"/>
                <a:gd name="connsiteX5" fmla="*/ 111852 w 140877"/>
                <a:gd name="connsiteY5" fmla="*/ 6371 h 117708"/>
                <a:gd name="connsiteX6" fmla="*/ 101052 w 140877"/>
                <a:gd name="connsiteY6" fmla="*/ 9971 h 117708"/>
                <a:gd name="connsiteX7" fmla="*/ 65124 w 140877"/>
                <a:gd name="connsiteY7" fmla="*/ 863 h 117708"/>
                <a:gd name="connsiteX8" fmla="*/ 37008 w 140877"/>
                <a:gd name="connsiteY8" fmla="*/ 19475 h 117708"/>
                <a:gd name="connsiteX9" fmla="*/ 29808 w 140877"/>
                <a:gd name="connsiteY9" fmla="*/ 28691 h 117708"/>
                <a:gd name="connsiteX10" fmla="*/ 11376 w 140877"/>
                <a:gd name="connsiteY10" fmla="*/ 30923 h 117708"/>
                <a:gd name="connsiteX11" fmla="*/ 0 w 140877"/>
                <a:gd name="connsiteY11" fmla="*/ 27575 h 117708"/>
                <a:gd name="connsiteX12" fmla="*/ 22824 w 140877"/>
                <a:gd name="connsiteY12" fmla="*/ 54107 h 117708"/>
                <a:gd name="connsiteX13" fmla="*/ 3060 w 140877"/>
                <a:gd name="connsiteY13" fmla="*/ 54107 h 117708"/>
                <a:gd name="connsiteX14" fmla="*/ 41400 w 140877"/>
                <a:gd name="connsiteY14" fmla="*/ 68507 h 117708"/>
                <a:gd name="connsiteX15" fmla="*/ 60192 w 140877"/>
                <a:gd name="connsiteY15" fmla="*/ 85319 h 117708"/>
                <a:gd name="connsiteX16" fmla="*/ 79920 w 140877"/>
                <a:gd name="connsiteY16" fmla="*/ 104075 h 117708"/>
                <a:gd name="connsiteX17" fmla="*/ 126468 w 140877"/>
                <a:gd name="connsiteY17" fmla="*/ 114875 h 11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0877" h="117708">
                  <a:moveTo>
                    <a:pt x="126468" y="114875"/>
                  </a:moveTo>
                  <a:cubicBezTo>
                    <a:pt x="128851" y="113477"/>
                    <a:pt x="130932" y="111617"/>
                    <a:pt x="132588" y="109403"/>
                  </a:cubicBezTo>
                  <a:cubicBezTo>
                    <a:pt x="134838" y="106131"/>
                    <a:pt x="136462" y="102469"/>
                    <a:pt x="137376" y="98603"/>
                  </a:cubicBezTo>
                  <a:cubicBezTo>
                    <a:pt x="142614" y="78698"/>
                    <a:pt x="141962" y="57701"/>
                    <a:pt x="135504" y="38159"/>
                  </a:cubicBezTo>
                  <a:cubicBezTo>
                    <a:pt x="132804" y="29699"/>
                    <a:pt x="129060" y="17963"/>
                    <a:pt x="122652" y="11555"/>
                  </a:cubicBezTo>
                  <a:cubicBezTo>
                    <a:pt x="119668" y="8761"/>
                    <a:pt x="115898" y="6951"/>
                    <a:pt x="111852" y="6371"/>
                  </a:cubicBezTo>
                  <a:cubicBezTo>
                    <a:pt x="110736" y="6371"/>
                    <a:pt x="99792" y="8747"/>
                    <a:pt x="101052" y="9971"/>
                  </a:cubicBezTo>
                  <a:cubicBezTo>
                    <a:pt x="91091" y="1614"/>
                    <a:pt x="77861" y="-1739"/>
                    <a:pt x="65124" y="863"/>
                  </a:cubicBezTo>
                  <a:cubicBezTo>
                    <a:pt x="54576" y="3095"/>
                    <a:pt x="42480" y="9863"/>
                    <a:pt x="37008" y="19475"/>
                  </a:cubicBezTo>
                  <a:cubicBezTo>
                    <a:pt x="34776" y="23399"/>
                    <a:pt x="34200" y="26315"/>
                    <a:pt x="29808" y="28691"/>
                  </a:cubicBezTo>
                  <a:cubicBezTo>
                    <a:pt x="24152" y="31696"/>
                    <a:pt x="17582" y="32491"/>
                    <a:pt x="11376" y="30923"/>
                  </a:cubicBezTo>
                  <a:cubicBezTo>
                    <a:pt x="9864" y="30563"/>
                    <a:pt x="144" y="28871"/>
                    <a:pt x="0" y="27575"/>
                  </a:cubicBezTo>
                  <a:cubicBezTo>
                    <a:pt x="1696" y="40152"/>
                    <a:pt x="10642" y="50550"/>
                    <a:pt x="22824" y="54107"/>
                  </a:cubicBezTo>
                  <a:cubicBezTo>
                    <a:pt x="16319" y="55583"/>
                    <a:pt x="9565" y="55583"/>
                    <a:pt x="3060" y="54107"/>
                  </a:cubicBezTo>
                  <a:cubicBezTo>
                    <a:pt x="11250" y="66855"/>
                    <a:pt x="26842" y="72710"/>
                    <a:pt x="41400" y="68507"/>
                  </a:cubicBezTo>
                  <a:cubicBezTo>
                    <a:pt x="47268" y="74375"/>
                    <a:pt x="54360" y="79019"/>
                    <a:pt x="60192" y="85319"/>
                  </a:cubicBezTo>
                  <a:cubicBezTo>
                    <a:pt x="66035" y="92298"/>
                    <a:pt x="72655" y="98591"/>
                    <a:pt x="79920" y="104075"/>
                  </a:cubicBezTo>
                  <a:cubicBezTo>
                    <a:pt x="91800" y="112247"/>
                    <a:pt x="112716" y="122867"/>
                    <a:pt x="126468" y="114875"/>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27" name="任意多边形: 形状 526">
              <a:extLst>
                <a:ext uri="{FF2B5EF4-FFF2-40B4-BE49-F238E27FC236}">
                  <a16:creationId xmlns:a16="http://schemas.microsoft.com/office/drawing/2014/main" id="{CA00EE11-EC5E-4842-9766-F032A3EA4D60}"/>
                </a:ext>
              </a:extLst>
            </p:cNvPr>
            <p:cNvSpPr/>
            <p:nvPr/>
          </p:nvSpPr>
          <p:spPr>
            <a:xfrm>
              <a:off x="4599461" y="3756949"/>
              <a:ext cx="144388" cy="121350"/>
            </a:xfrm>
            <a:custGeom>
              <a:avLst/>
              <a:gdLst>
                <a:gd name="connsiteX0" fmla="*/ 116830 w 144388"/>
                <a:gd name="connsiteY0" fmla="*/ 121350 h 121350"/>
                <a:gd name="connsiteX1" fmla="*/ 80830 w 144388"/>
                <a:gd name="connsiteY1" fmla="*/ 107490 h 121350"/>
                <a:gd name="connsiteX2" fmla="*/ 62830 w 144388"/>
                <a:gd name="connsiteY2" fmla="*/ 90822 h 121350"/>
                <a:gd name="connsiteX3" fmla="*/ 60634 w 144388"/>
                <a:gd name="connsiteY3" fmla="*/ 88410 h 121350"/>
                <a:gd name="connsiteX4" fmla="*/ 50554 w 144388"/>
                <a:gd name="connsiteY4" fmla="*/ 79302 h 121350"/>
                <a:gd name="connsiteX5" fmla="*/ 42670 w 144388"/>
                <a:gd name="connsiteY5" fmla="*/ 72426 h 121350"/>
                <a:gd name="connsiteX6" fmla="*/ 3538 w 144388"/>
                <a:gd name="connsiteY6" fmla="*/ 57018 h 121350"/>
                <a:gd name="connsiteX7" fmla="*/ 3538 w 144388"/>
                <a:gd name="connsiteY7" fmla="*/ 55038 h 121350"/>
                <a:gd name="connsiteX8" fmla="*/ 5374 w 144388"/>
                <a:gd name="connsiteY8" fmla="*/ 54282 h 121350"/>
                <a:gd name="connsiteX9" fmla="*/ 18010 w 144388"/>
                <a:gd name="connsiteY9" fmla="*/ 55110 h 121350"/>
                <a:gd name="connsiteX10" fmla="*/ 10 w 144388"/>
                <a:gd name="connsiteY10" fmla="*/ 29586 h 121350"/>
                <a:gd name="connsiteX11" fmla="*/ 10 w 144388"/>
                <a:gd name="connsiteY11" fmla="*/ 29586 h 121350"/>
                <a:gd name="connsiteX12" fmla="*/ 1594 w 144388"/>
                <a:gd name="connsiteY12" fmla="*/ 27606 h 121350"/>
                <a:gd name="connsiteX13" fmla="*/ 3322 w 144388"/>
                <a:gd name="connsiteY13" fmla="*/ 28398 h 121350"/>
                <a:gd name="connsiteX14" fmla="*/ 12070 w 144388"/>
                <a:gd name="connsiteY14" fmla="*/ 30630 h 121350"/>
                <a:gd name="connsiteX15" fmla="*/ 13582 w 144388"/>
                <a:gd name="connsiteY15" fmla="*/ 30954 h 121350"/>
                <a:gd name="connsiteX16" fmla="*/ 30754 w 144388"/>
                <a:gd name="connsiteY16" fmla="*/ 28938 h 121350"/>
                <a:gd name="connsiteX17" fmla="*/ 35794 w 144388"/>
                <a:gd name="connsiteY17" fmla="*/ 22962 h 121350"/>
                <a:gd name="connsiteX18" fmla="*/ 37162 w 144388"/>
                <a:gd name="connsiteY18" fmla="*/ 20370 h 121350"/>
                <a:gd name="connsiteX19" fmla="*/ 66466 w 144388"/>
                <a:gd name="connsiteY19" fmla="*/ 930 h 121350"/>
                <a:gd name="connsiteX20" fmla="*/ 102466 w 144388"/>
                <a:gd name="connsiteY20" fmla="*/ 9066 h 121350"/>
                <a:gd name="connsiteX21" fmla="*/ 113698 w 144388"/>
                <a:gd name="connsiteY21" fmla="*/ 6150 h 121350"/>
                <a:gd name="connsiteX22" fmla="*/ 125650 w 144388"/>
                <a:gd name="connsiteY22" fmla="*/ 11838 h 121350"/>
                <a:gd name="connsiteX23" fmla="*/ 138970 w 144388"/>
                <a:gd name="connsiteY23" fmla="*/ 39162 h 121350"/>
                <a:gd name="connsiteX24" fmla="*/ 140878 w 144388"/>
                <a:gd name="connsiteY24" fmla="*/ 100614 h 121350"/>
                <a:gd name="connsiteX25" fmla="*/ 135730 w 144388"/>
                <a:gd name="connsiteY25" fmla="*/ 112098 h 121350"/>
                <a:gd name="connsiteX26" fmla="*/ 129106 w 144388"/>
                <a:gd name="connsiteY26" fmla="*/ 118074 h 121350"/>
                <a:gd name="connsiteX27" fmla="*/ 116830 w 144388"/>
                <a:gd name="connsiteY27" fmla="*/ 121350 h 121350"/>
                <a:gd name="connsiteX28" fmla="*/ 43138 w 144388"/>
                <a:gd name="connsiteY28" fmla="*/ 68466 h 121350"/>
                <a:gd name="connsiteX29" fmla="*/ 44398 w 144388"/>
                <a:gd name="connsiteY29" fmla="*/ 68970 h 121350"/>
                <a:gd name="connsiteX30" fmla="*/ 52822 w 144388"/>
                <a:gd name="connsiteY30" fmla="*/ 76386 h 121350"/>
                <a:gd name="connsiteX31" fmla="*/ 63226 w 144388"/>
                <a:gd name="connsiteY31" fmla="*/ 85854 h 121350"/>
                <a:gd name="connsiteX32" fmla="*/ 65458 w 144388"/>
                <a:gd name="connsiteY32" fmla="*/ 88266 h 121350"/>
                <a:gd name="connsiteX33" fmla="*/ 82738 w 144388"/>
                <a:gd name="connsiteY33" fmla="*/ 104358 h 121350"/>
                <a:gd name="connsiteX34" fmla="*/ 127270 w 144388"/>
                <a:gd name="connsiteY34" fmla="*/ 115158 h 121350"/>
                <a:gd name="connsiteX35" fmla="*/ 128170 w 144388"/>
                <a:gd name="connsiteY35" fmla="*/ 116706 h 121350"/>
                <a:gd name="connsiteX36" fmla="*/ 127270 w 144388"/>
                <a:gd name="connsiteY36" fmla="*/ 115158 h 121350"/>
                <a:gd name="connsiteX37" fmla="*/ 132850 w 144388"/>
                <a:gd name="connsiteY37" fmla="*/ 110118 h 121350"/>
                <a:gd name="connsiteX38" fmla="*/ 137386 w 144388"/>
                <a:gd name="connsiteY38" fmla="*/ 99750 h 121350"/>
                <a:gd name="connsiteX39" fmla="*/ 135550 w 144388"/>
                <a:gd name="connsiteY39" fmla="*/ 40314 h 121350"/>
                <a:gd name="connsiteX40" fmla="*/ 123130 w 144388"/>
                <a:gd name="connsiteY40" fmla="*/ 14430 h 121350"/>
                <a:gd name="connsiteX41" fmla="*/ 113266 w 144388"/>
                <a:gd name="connsiteY41" fmla="*/ 9750 h 121350"/>
                <a:gd name="connsiteX42" fmla="*/ 104338 w 144388"/>
                <a:gd name="connsiteY42" fmla="*/ 12054 h 121350"/>
                <a:gd name="connsiteX43" fmla="*/ 104050 w 144388"/>
                <a:gd name="connsiteY43" fmla="*/ 12558 h 121350"/>
                <a:gd name="connsiteX44" fmla="*/ 101494 w 144388"/>
                <a:gd name="connsiteY44" fmla="*/ 12738 h 121350"/>
                <a:gd name="connsiteX45" fmla="*/ 101494 w 144388"/>
                <a:gd name="connsiteY45" fmla="*/ 12738 h 121350"/>
                <a:gd name="connsiteX46" fmla="*/ 67258 w 144388"/>
                <a:gd name="connsiteY46" fmla="*/ 4350 h 121350"/>
                <a:gd name="connsiteX47" fmla="*/ 40294 w 144388"/>
                <a:gd name="connsiteY47" fmla="*/ 22098 h 121350"/>
                <a:gd name="connsiteX48" fmla="*/ 39034 w 144388"/>
                <a:gd name="connsiteY48" fmla="*/ 24510 h 121350"/>
                <a:gd name="connsiteX49" fmla="*/ 32554 w 144388"/>
                <a:gd name="connsiteY49" fmla="*/ 31998 h 121350"/>
                <a:gd name="connsiteX50" fmla="*/ 12790 w 144388"/>
                <a:gd name="connsiteY50" fmla="*/ 34374 h 121350"/>
                <a:gd name="connsiteX51" fmla="*/ 11386 w 144388"/>
                <a:gd name="connsiteY51" fmla="*/ 34086 h 121350"/>
                <a:gd name="connsiteX52" fmla="*/ 4186 w 144388"/>
                <a:gd name="connsiteY52" fmla="*/ 32466 h 121350"/>
                <a:gd name="connsiteX53" fmla="*/ 25066 w 144388"/>
                <a:gd name="connsiteY53" fmla="*/ 54066 h 121350"/>
                <a:gd name="connsiteX54" fmla="*/ 26398 w 144388"/>
                <a:gd name="connsiteY54" fmla="*/ 55830 h 121350"/>
                <a:gd name="connsiteX55" fmla="*/ 24994 w 144388"/>
                <a:gd name="connsiteY55" fmla="*/ 57558 h 121350"/>
                <a:gd name="connsiteX56" fmla="*/ 8866 w 144388"/>
                <a:gd name="connsiteY56" fmla="*/ 58458 h 121350"/>
                <a:gd name="connsiteX57" fmla="*/ 42634 w 144388"/>
                <a:gd name="connsiteY57" fmla="*/ 68466 h 121350"/>
                <a:gd name="connsiteX58" fmla="*/ 3538 w 144388"/>
                <a:gd name="connsiteY58" fmla="*/ 29118 h 121350"/>
                <a:gd name="connsiteX59" fmla="*/ 3538 w 144388"/>
                <a:gd name="connsiteY59" fmla="*/ 29118 h 12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44388" h="121350">
                  <a:moveTo>
                    <a:pt x="116830" y="121350"/>
                  </a:moveTo>
                  <a:cubicBezTo>
                    <a:pt x="103006" y="121350"/>
                    <a:pt x="87814" y="112278"/>
                    <a:pt x="80830" y="107490"/>
                  </a:cubicBezTo>
                  <a:cubicBezTo>
                    <a:pt x="74213" y="102639"/>
                    <a:pt x="68176" y="97046"/>
                    <a:pt x="62830" y="90822"/>
                  </a:cubicBezTo>
                  <a:lnTo>
                    <a:pt x="60634" y="88410"/>
                  </a:lnTo>
                  <a:cubicBezTo>
                    <a:pt x="57466" y="85168"/>
                    <a:pt x="54100" y="82126"/>
                    <a:pt x="50554" y="79302"/>
                  </a:cubicBezTo>
                  <a:cubicBezTo>
                    <a:pt x="47926" y="77106"/>
                    <a:pt x="45190" y="74874"/>
                    <a:pt x="42670" y="72426"/>
                  </a:cubicBezTo>
                  <a:cubicBezTo>
                    <a:pt x="27669" y="76235"/>
                    <a:pt x="11915" y="70032"/>
                    <a:pt x="3538" y="57018"/>
                  </a:cubicBezTo>
                  <a:cubicBezTo>
                    <a:pt x="3142" y="56417"/>
                    <a:pt x="3142" y="55639"/>
                    <a:pt x="3538" y="55038"/>
                  </a:cubicBezTo>
                  <a:cubicBezTo>
                    <a:pt x="3938" y="54433"/>
                    <a:pt x="4665" y="54133"/>
                    <a:pt x="5374" y="54282"/>
                  </a:cubicBezTo>
                  <a:cubicBezTo>
                    <a:pt x="9521" y="55188"/>
                    <a:pt x="13780" y="55467"/>
                    <a:pt x="18010" y="55110"/>
                  </a:cubicBezTo>
                  <a:cubicBezTo>
                    <a:pt x="8233" y="50017"/>
                    <a:pt x="1526" y="40506"/>
                    <a:pt x="10" y="29586"/>
                  </a:cubicBezTo>
                  <a:lnTo>
                    <a:pt x="10" y="29586"/>
                  </a:lnTo>
                  <a:cubicBezTo>
                    <a:pt x="-94" y="28603"/>
                    <a:pt x="611" y="27719"/>
                    <a:pt x="1594" y="27606"/>
                  </a:cubicBezTo>
                  <a:cubicBezTo>
                    <a:pt x="2271" y="27529"/>
                    <a:pt x="2937" y="27833"/>
                    <a:pt x="3322" y="28398"/>
                  </a:cubicBezTo>
                  <a:cubicBezTo>
                    <a:pt x="6155" y="29431"/>
                    <a:pt x="9086" y="30179"/>
                    <a:pt x="12070" y="30630"/>
                  </a:cubicBezTo>
                  <a:lnTo>
                    <a:pt x="13582" y="30954"/>
                  </a:lnTo>
                  <a:cubicBezTo>
                    <a:pt x="19360" y="32417"/>
                    <a:pt x="25473" y="31699"/>
                    <a:pt x="30754" y="28938"/>
                  </a:cubicBezTo>
                  <a:cubicBezTo>
                    <a:pt x="33073" y="27588"/>
                    <a:pt x="34855" y="25476"/>
                    <a:pt x="35794" y="22962"/>
                  </a:cubicBezTo>
                  <a:cubicBezTo>
                    <a:pt x="36190" y="22134"/>
                    <a:pt x="36622" y="21306"/>
                    <a:pt x="37162" y="20370"/>
                  </a:cubicBezTo>
                  <a:cubicBezTo>
                    <a:pt x="43102" y="9930"/>
                    <a:pt x="56170" y="3054"/>
                    <a:pt x="66466" y="930"/>
                  </a:cubicBezTo>
                  <a:cubicBezTo>
                    <a:pt x="79077" y="-1687"/>
                    <a:pt x="92206" y="1279"/>
                    <a:pt x="102466" y="9066"/>
                  </a:cubicBezTo>
                  <a:cubicBezTo>
                    <a:pt x="106037" y="7519"/>
                    <a:pt x="109825" y="6535"/>
                    <a:pt x="113698" y="6150"/>
                  </a:cubicBezTo>
                  <a:cubicBezTo>
                    <a:pt x="118184" y="6727"/>
                    <a:pt x="122371" y="8720"/>
                    <a:pt x="125650" y="11838"/>
                  </a:cubicBezTo>
                  <a:cubicBezTo>
                    <a:pt x="132382" y="18570"/>
                    <a:pt x="136198" y="30450"/>
                    <a:pt x="138970" y="39162"/>
                  </a:cubicBezTo>
                  <a:cubicBezTo>
                    <a:pt x="145475" y="59041"/>
                    <a:pt x="146138" y="80370"/>
                    <a:pt x="140878" y="100614"/>
                  </a:cubicBezTo>
                  <a:cubicBezTo>
                    <a:pt x="139874" y="104723"/>
                    <a:pt x="138128" y="108614"/>
                    <a:pt x="135730" y="112098"/>
                  </a:cubicBezTo>
                  <a:cubicBezTo>
                    <a:pt x="133941" y="114510"/>
                    <a:pt x="131687" y="116541"/>
                    <a:pt x="129106" y="118074"/>
                  </a:cubicBezTo>
                  <a:cubicBezTo>
                    <a:pt x="125384" y="120249"/>
                    <a:pt x="121143" y="121381"/>
                    <a:pt x="116830" y="121350"/>
                  </a:cubicBezTo>
                  <a:close/>
                  <a:moveTo>
                    <a:pt x="43138" y="68466"/>
                  </a:moveTo>
                  <a:cubicBezTo>
                    <a:pt x="43606" y="68463"/>
                    <a:pt x="44060" y="68644"/>
                    <a:pt x="44398" y="68970"/>
                  </a:cubicBezTo>
                  <a:cubicBezTo>
                    <a:pt x="47026" y="71598"/>
                    <a:pt x="49834" y="73938"/>
                    <a:pt x="52822" y="76386"/>
                  </a:cubicBezTo>
                  <a:cubicBezTo>
                    <a:pt x="56505" y="79299"/>
                    <a:pt x="59979" y="82463"/>
                    <a:pt x="63226" y="85854"/>
                  </a:cubicBezTo>
                  <a:lnTo>
                    <a:pt x="65458" y="88266"/>
                  </a:lnTo>
                  <a:cubicBezTo>
                    <a:pt x="70581" y="94278"/>
                    <a:pt x="76377" y="99678"/>
                    <a:pt x="82738" y="104358"/>
                  </a:cubicBezTo>
                  <a:cubicBezTo>
                    <a:pt x="89542" y="108966"/>
                    <a:pt x="112834" y="123402"/>
                    <a:pt x="127270" y="115158"/>
                  </a:cubicBezTo>
                  <a:lnTo>
                    <a:pt x="128170" y="116706"/>
                  </a:lnTo>
                  <a:lnTo>
                    <a:pt x="127270" y="115158"/>
                  </a:lnTo>
                  <a:cubicBezTo>
                    <a:pt x="129441" y="113859"/>
                    <a:pt x="131338" y="112147"/>
                    <a:pt x="132850" y="110118"/>
                  </a:cubicBezTo>
                  <a:cubicBezTo>
                    <a:pt x="135010" y="106983"/>
                    <a:pt x="136551" y="103464"/>
                    <a:pt x="137386" y="99750"/>
                  </a:cubicBezTo>
                  <a:cubicBezTo>
                    <a:pt x="142469" y="80170"/>
                    <a:pt x="141832" y="59543"/>
                    <a:pt x="135550" y="40314"/>
                  </a:cubicBezTo>
                  <a:cubicBezTo>
                    <a:pt x="132886" y="31998"/>
                    <a:pt x="129250" y="20586"/>
                    <a:pt x="123130" y="14430"/>
                  </a:cubicBezTo>
                  <a:cubicBezTo>
                    <a:pt x="120405" y="11887"/>
                    <a:pt x="116960" y="10251"/>
                    <a:pt x="113266" y="9750"/>
                  </a:cubicBezTo>
                  <a:cubicBezTo>
                    <a:pt x="110221" y="10218"/>
                    <a:pt x="107229" y="10990"/>
                    <a:pt x="104338" y="12054"/>
                  </a:cubicBezTo>
                  <a:cubicBezTo>
                    <a:pt x="104263" y="12234"/>
                    <a:pt x="104165" y="12403"/>
                    <a:pt x="104050" y="12558"/>
                  </a:cubicBezTo>
                  <a:cubicBezTo>
                    <a:pt x="103388" y="13301"/>
                    <a:pt x="102254" y="13381"/>
                    <a:pt x="101494" y="12738"/>
                  </a:cubicBezTo>
                  <a:lnTo>
                    <a:pt x="101494" y="12738"/>
                  </a:lnTo>
                  <a:cubicBezTo>
                    <a:pt x="91933" y="4920"/>
                    <a:pt x="79351" y="1838"/>
                    <a:pt x="67258" y="4350"/>
                  </a:cubicBezTo>
                  <a:cubicBezTo>
                    <a:pt x="57718" y="6366"/>
                    <a:pt x="45658" y="12594"/>
                    <a:pt x="40294" y="22098"/>
                  </a:cubicBezTo>
                  <a:cubicBezTo>
                    <a:pt x="39826" y="22926"/>
                    <a:pt x="39430" y="23754"/>
                    <a:pt x="39034" y="24510"/>
                  </a:cubicBezTo>
                  <a:cubicBezTo>
                    <a:pt x="37781" y="27666"/>
                    <a:pt x="35495" y="30305"/>
                    <a:pt x="32554" y="31998"/>
                  </a:cubicBezTo>
                  <a:cubicBezTo>
                    <a:pt x="26488" y="35217"/>
                    <a:pt x="19443" y="36064"/>
                    <a:pt x="12790" y="34374"/>
                  </a:cubicBezTo>
                  <a:lnTo>
                    <a:pt x="11386" y="34086"/>
                  </a:lnTo>
                  <a:cubicBezTo>
                    <a:pt x="8218" y="33474"/>
                    <a:pt x="5914" y="32934"/>
                    <a:pt x="4186" y="32466"/>
                  </a:cubicBezTo>
                  <a:cubicBezTo>
                    <a:pt x="6839" y="42852"/>
                    <a:pt x="14777" y="51064"/>
                    <a:pt x="25066" y="54066"/>
                  </a:cubicBezTo>
                  <a:cubicBezTo>
                    <a:pt x="25862" y="54280"/>
                    <a:pt x="26409" y="55007"/>
                    <a:pt x="26398" y="55830"/>
                  </a:cubicBezTo>
                  <a:cubicBezTo>
                    <a:pt x="26398" y="56666"/>
                    <a:pt x="25811" y="57388"/>
                    <a:pt x="24994" y="57558"/>
                  </a:cubicBezTo>
                  <a:cubicBezTo>
                    <a:pt x="19709" y="58791"/>
                    <a:pt x="14255" y="59095"/>
                    <a:pt x="8866" y="58458"/>
                  </a:cubicBezTo>
                  <a:cubicBezTo>
                    <a:pt x="17168" y="68155"/>
                    <a:pt x="30391" y="72073"/>
                    <a:pt x="42634" y="68466"/>
                  </a:cubicBezTo>
                  <a:close/>
                  <a:moveTo>
                    <a:pt x="3538" y="29118"/>
                  </a:moveTo>
                  <a:lnTo>
                    <a:pt x="3538" y="29118"/>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28" name="任意多边形: 形状 527">
              <a:extLst>
                <a:ext uri="{FF2B5EF4-FFF2-40B4-BE49-F238E27FC236}">
                  <a16:creationId xmlns:a16="http://schemas.microsoft.com/office/drawing/2014/main" id="{7B4DB4D1-DEBA-44F8-8DDA-43F109B867B6}"/>
                </a:ext>
              </a:extLst>
            </p:cNvPr>
            <p:cNvSpPr/>
            <p:nvPr/>
          </p:nvSpPr>
          <p:spPr>
            <a:xfrm>
              <a:off x="4640519" y="3852019"/>
              <a:ext cx="14500" cy="30702"/>
            </a:xfrm>
            <a:custGeom>
              <a:avLst/>
              <a:gdLst>
                <a:gd name="connsiteX0" fmla="*/ 5212 w 14500"/>
                <a:gd name="connsiteY0" fmla="*/ 0 h 30702"/>
                <a:gd name="connsiteX1" fmla="*/ 1216 w 14500"/>
                <a:gd name="connsiteY1" fmla="*/ 29484 h 30702"/>
                <a:gd name="connsiteX2" fmla="*/ 14500 w 14500"/>
                <a:gd name="connsiteY2" fmla="*/ 27360 h 30702"/>
              </a:gdLst>
              <a:ahLst/>
              <a:cxnLst>
                <a:cxn ang="0">
                  <a:pos x="connsiteX0" y="connsiteY0"/>
                </a:cxn>
                <a:cxn ang="0">
                  <a:pos x="connsiteX1" y="connsiteY1"/>
                </a:cxn>
                <a:cxn ang="0">
                  <a:pos x="connsiteX2" y="connsiteY2"/>
                </a:cxn>
              </a:cxnLst>
              <a:rect l="l" t="t" r="r" b="b"/>
              <a:pathLst>
                <a:path w="14500" h="30702">
                  <a:moveTo>
                    <a:pt x="5212" y="0"/>
                  </a:moveTo>
                  <a:cubicBezTo>
                    <a:pt x="5212" y="0"/>
                    <a:pt x="-3032" y="25812"/>
                    <a:pt x="1216" y="29484"/>
                  </a:cubicBezTo>
                  <a:cubicBezTo>
                    <a:pt x="5464" y="33156"/>
                    <a:pt x="14500" y="27360"/>
                    <a:pt x="14500" y="27360"/>
                  </a:cubicBez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29" name="任意多边形: 形状 528">
              <a:extLst>
                <a:ext uri="{FF2B5EF4-FFF2-40B4-BE49-F238E27FC236}">
                  <a16:creationId xmlns:a16="http://schemas.microsoft.com/office/drawing/2014/main" id="{8C9237DC-742A-4EA1-91F0-9B2C2957B50B}"/>
                </a:ext>
              </a:extLst>
            </p:cNvPr>
            <p:cNvSpPr/>
            <p:nvPr/>
          </p:nvSpPr>
          <p:spPr>
            <a:xfrm>
              <a:off x="4638750" y="3850207"/>
              <a:ext cx="18257" cy="34325"/>
            </a:xfrm>
            <a:custGeom>
              <a:avLst/>
              <a:gdLst>
                <a:gd name="connsiteX0" fmla="*/ 6693 w 18257"/>
                <a:gd name="connsiteY0" fmla="*/ 34321 h 34325"/>
                <a:gd name="connsiteX1" fmla="*/ 1797 w 18257"/>
                <a:gd name="connsiteY1" fmla="*/ 32629 h 34325"/>
                <a:gd name="connsiteX2" fmla="*/ 5397 w 18257"/>
                <a:gd name="connsiteY2" fmla="*/ 1273 h 34325"/>
                <a:gd name="connsiteX3" fmla="*/ 7582 w 18257"/>
                <a:gd name="connsiteY3" fmla="*/ 70 h 34325"/>
                <a:gd name="connsiteX4" fmla="*/ 7629 w 18257"/>
                <a:gd name="connsiteY4" fmla="*/ 85 h 34325"/>
                <a:gd name="connsiteX5" fmla="*/ 8817 w 18257"/>
                <a:gd name="connsiteY5" fmla="*/ 2353 h 34325"/>
                <a:gd name="connsiteX6" fmla="*/ 4245 w 18257"/>
                <a:gd name="connsiteY6" fmla="*/ 29929 h 34325"/>
                <a:gd name="connsiteX7" fmla="*/ 15405 w 18257"/>
                <a:gd name="connsiteY7" fmla="*/ 27661 h 34325"/>
                <a:gd name="connsiteX8" fmla="*/ 17918 w 18257"/>
                <a:gd name="connsiteY8" fmla="*/ 28069 h 34325"/>
                <a:gd name="connsiteX9" fmla="*/ 17511 w 18257"/>
                <a:gd name="connsiteY9" fmla="*/ 30582 h 34325"/>
                <a:gd name="connsiteX10" fmla="*/ 17349 w 18257"/>
                <a:gd name="connsiteY10" fmla="*/ 30685 h 34325"/>
                <a:gd name="connsiteX11" fmla="*/ 6693 w 18257"/>
                <a:gd name="connsiteY11" fmla="*/ 34321 h 3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57" h="34325">
                  <a:moveTo>
                    <a:pt x="6693" y="34321"/>
                  </a:moveTo>
                  <a:cubicBezTo>
                    <a:pt x="4907" y="34384"/>
                    <a:pt x="3161" y="33781"/>
                    <a:pt x="1797" y="32629"/>
                  </a:cubicBezTo>
                  <a:cubicBezTo>
                    <a:pt x="-2847" y="28633"/>
                    <a:pt x="2661" y="9373"/>
                    <a:pt x="5397" y="1273"/>
                  </a:cubicBezTo>
                  <a:cubicBezTo>
                    <a:pt x="5667" y="337"/>
                    <a:pt x="6646" y="-201"/>
                    <a:pt x="7582" y="70"/>
                  </a:cubicBezTo>
                  <a:cubicBezTo>
                    <a:pt x="7597" y="75"/>
                    <a:pt x="7615" y="79"/>
                    <a:pt x="7629" y="85"/>
                  </a:cubicBezTo>
                  <a:cubicBezTo>
                    <a:pt x="8572" y="394"/>
                    <a:pt x="9101" y="1400"/>
                    <a:pt x="8817" y="2353"/>
                  </a:cubicBezTo>
                  <a:cubicBezTo>
                    <a:pt x="4605" y="15493"/>
                    <a:pt x="2481" y="28381"/>
                    <a:pt x="4245" y="29929"/>
                  </a:cubicBezTo>
                  <a:cubicBezTo>
                    <a:pt x="6873" y="32197"/>
                    <a:pt x="13353" y="28957"/>
                    <a:pt x="15405" y="27661"/>
                  </a:cubicBezTo>
                  <a:cubicBezTo>
                    <a:pt x="16211" y="27079"/>
                    <a:pt x="17338" y="27262"/>
                    <a:pt x="17918" y="28069"/>
                  </a:cubicBezTo>
                  <a:cubicBezTo>
                    <a:pt x="18497" y="28876"/>
                    <a:pt x="18317" y="30001"/>
                    <a:pt x="17511" y="30582"/>
                  </a:cubicBezTo>
                  <a:cubicBezTo>
                    <a:pt x="17457" y="30619"/>
                    <a:pt x="17403" y="30653"/>
                    <a:pt x="17349" y="30685"/>
                  </a:cubicBezTo>
                  <a:cubicBezTo>
                    <a:pt x="14163" y="32780"/>
                    <a:pt x="10495" y="34031"/>
                    <a:pt x="6693" y="34321"/>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30" name="任意多边形: 形状 529">
              <a:extLst>
                <a:ext uri="{FF2B5EF4-FFF2-40B4-BE49-F238E27FC236}">
                  <a16:creationId xmlns:a16="http://schemas.microsoft.com/office/drawing/2014/main" id="{23AEAD2A-F7E4-46A7-8436-B2EC49E70D7C}"/>
                </a:ext>
              </a:extLst>
            </p:cNvPr>
            <p:cNvSpPr/>
            <p:nvPr/>
          </p:nvSpPr>
          <p:spPr>
            <a:xfrm>
              <a:off x="4637629" y="3805688"/>
              <a:ext cx="106454" cy="130859"/>
            </a:xfrm>
            <a:custGeom>
              <a:avLst/>
              <a:gdLst>
                <a:gd name="connsiteX0" fmla="*/ 3098 w 106454"/>
                <a:gd name="connsiteY0" fmla="*/ 16704 h 130859"/>
                <a:gd name="connsiteX1" fmla="*/ 6122 w 106454"/>
                <a:gd name="connsiteY1" fmla="*/ 52056 h 130859"/>
                <a:gd name="connsiteX2" fmla="*/ 19622 w 106454"/>
                <a:gd name="connsiteY2" fmla="*/ 95004 h 130859"/>
                <a:gd name="connsiteX3" fmla="*/ 49898 w 106454"/>
                <a:gd name="connsiteY3" fmla="*/ 93636 h 130859"/>
                <a:gd name="connsiteX4" fmla="*/ 56378 w 106454"/>
                <a:gd name="connsiteY4" fmla="*/ 130860 h 130859"/>
                <a:gd name="connsiteX5" fmla="*/ 106454 w 106454"/>
                <a:gd name="connsiteY5" fmla="*/ 113544 h 130859"/>
                <a:gd name="connsiteX6" fmla="*/ 90362 w 106454"/>
                <a:gd name="connsiteY6" fmla="*/ 68364 h 130859"/>
                <a:gd name="connsiteX7" fmla="*/ 59726 w 106454"/>
                <a:gd name="connsiteY7" fmla="*/ 56988 h 130859"/>
                <a:gd name="connsiteX8" fmla="*/ 35102 w 106454"/>
                <a:gd name="connsiteY8" fmla="*/ 0 h 130859"/>
                <a:gd name="connsiteX9" fmla="*/ 3098 w 106454"/>
                <a:gd name="connsiteY9" fmla="*/ 16704 h 13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454" h="130859">
                  <a:moveTo>
                    <a:pt x="3098" y="16704"/>
                  </a:moveTo>
                  <a:cubicBezTo>
                    <a:pt x="-4102" y="26748"/>
                    <a:pt x="3098" y="41904"/>
                    <a:pt x="6122" y="52056"/>
                  </a:cubicBezTo>
                  <a:cubicBezTo>
                    <a:pt x="10298" y="66456"/>
                    <a:pt x="14798" y="80772"/>
                    <a:pt x="19622" y="95004"/>
                  </a:cubicBezTo>
                  <a:cubicBezTo>
                    <a:pt x="22682" y="104040"/>
                    <a:pt x="46478" y="97560"/>
                    <a:pt x="49898" y="93636"/>
                  </a:cubicBezTo>
                  <a:lnTo>
                    <a:pt x="56378" y="130860"/>
                  </a:lnTo>
                  <a:lnTo>
                    <a:pt x="106454" y="113544"/>
                  </a:lnTo>
                  <a:lnTo>
                    <a:pt x="90362" y="68364"/>
                  </a:lnTo>
                  <a:cubicBezTo>
                    <a:pt x="90362" y="68364"/>
                    <a:pt x="74234" y="73044"/>
                    <a:pt x="59726" y="56988"/>
                  </a:cubicBezTo>
                  <a:cubicBezTo>
                    <a:pt x="45218" y="40932"/>
                    <a:pt x="35102" y="0"/>
                    <a:pt x="35102" y="0"/>
                  </a:cubicBezTo>
                  <a:cubicBezTo>
                    <a:pt x="35102" y="0"/>
                    <a:pt x="9974" y="6912"/>
                    <a:pt x="3098" y="16704"/>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31" name="任意多边形: 形状 530">
              <a:extLst>
                <a:ext uri="{FF2B5EF4-FFF2-40B4-BE49-F238E27FC236}">
                  <a16:creationId xmlns:a16="http://schemas.microsoft.com/office/drawing/2014/main" id="{0E576EC6-39C4-49D2-8E3F-C21C023A69D4}"/>
                </a:ext>
              </a:extLst>
            </p:cNvPr>
            <p:cNvSpPr/>
            <p:nvPr/>
          </p:nvSpPr>
          <p:spPr>
            <a:xfrm>
              <a:off x="4635916" y="3803898"/>
              <a:ext cx="110017" cy="134449"/>
            </a:xfrm>
            <a:custGeom>
              <a:avLst/>
              <a:gdLst>
                <a:gd name="connsiteX0" fmla="*/ 58092 w 110017"/>
                <a:gd name="connsiteY0" fmla="*/ 134450 h 134449"/>
                <a:gd name="connsiteX1" fmla="*/ 57156 w 110017"/>
                <a:gd name="connsiteY1" fmla="*/ 134198 h 134449"/>
                <a:gd name="connsiteX2" fmla="*/ 56292 w 110017"/>
                <a:gd name="connsiteY2" fmla="*/ 132938 h 134449"/>
                <a:gd name="connsiteX3" fmla="*/ 50316 w 110017"/>
                <a:gd name="connsiteY3" fmla="*/ 98522 h 134449"/>
                <a:gd name="connsiteX4" fmla="*/ 26880 w 110017"/>
                <a:gd name="connsiteY4" fmla="*/ 102770 h 134449"/>
                <a:gd name="connsiteX5" fmla="*/ 19680 w 110017"/>
                <a:gd name="connsiteY5" fmla="*/ 97370 h 134449"/>
                <a:gd name="connsiteX6" fmla="*/ 6108 w 110017"/>
                <a:gd name="connsiteY6" fmla="*/ 54350 h 134449"/>
                <a:gd name="connsiteX7" fmla="*/ 4380 w 110017"/>
                <a:gd name="connsiteY7" fmla="*/ 48842 h 134449"/>
                <a:gd name="connsiteX8" fmla="*/ 3372 w 110017"/>
                <a:gd name="connsiteY8" fmla="*/ 17486 h 134449"/>
                <a:gd name="connsiteX9" fmla="*/ 3372 w 110017"/>
                <a:gd name="connsiteY9" fmla="*/ 17486 h 134449"/>
                <a:gd name="connsiteX10" fmla="*/ 36384 w 110017"/>
                <a:gd name="connsiteY10" fmla="*/ 62 h 134449"/>
                <a:gd name="connsiteX11" fmla="*/ 37752 w 110017"/>
                <a:gd name="connsiteY11" fmla="*/ 242 h 134449"/>
                <a:gd name="connsiteX12" fmla="*/ 38616 w 110017"/>
                <a:gd name="connsiteY12" fmla="*/ 1358 h 134449"/>
                <a:gd name="connsiteX13" fmla="*/ 62808 w 110017"/>
                <a:gd name="connsiteY13" fmla="*/ 57554 h 134449"/>
                <a:gd name="connsiteX14" fmla="*/ 91608 w 110017"/>
                <a:gd name="connsiteY14" fmla="*/ 68354 h 134449"/>
                <a:gd name="connsiteX15" fmla="*/ 93804 w 110017"/>
                <a:gd name="connsiteY15" fmla="*/ 69470 h 134449"/>
                <a:gd name="connsiteX16" fmla="*/ 109896 w 110017"/>
                <a:gd name="connsiteY16" fmla="*/ 114650 h 134449"/>
                <a:gd name="connsiteX17" fmla="*/ 109896 w 110017"/>
                <a:gd name="connsiteY17" fmla="*/ 116018 h 134449"/>
                <a:gd name="connsiteX18" fmla="*/ 108852 w 110017"/>
                <a:gd name="connsiteY18" fmla="*/ 116954 h 134449"/>
                <a:gd name="connsiteX19" fmla="*/ 58776 w 110017"/>
                <a:gd name="connsiteY19" fmla="*/ 134270 h 134449"/>
                <a:gd name="connsiteX20" fmla="*/ 58092 w 110017"/>
                <a:gd name="connsiteY20" fmla="*/ 134450 h 134449"/>
                <a:gd name="connsiteX21" fmla="*/ 51612 w 110017"/>
                <a:gd name="connsiteY21" fmla="*/ 93626 h 134449"/>
                <a:gd name="connsiteX22" fmla="*/ 52080 w 110017"/>
                <a:gd name="connsiteY22" fmla="*/ 93626 h 134449"/>
                <a:gd name="connsiteX23" fmla="*/ 53376 w 110017"/>
                <a:gd name="connsiteY23" fmla="*/ 95030 h 134449"/>
                <a:gd name="connsiteX24" fmla="*/ 59496 w 110017"/>
                <a:gd name="connsiteY24" fmla="*/ 130166 h 134449"/>
                <a:gd name="connsiteX25" fmla="*/ 105828 w 110017"/>
                <a:gd name="connsiteY25" fmla="*/ 114146 h 134449"/>
                <a:gd name="connsiteX26" fmla="*/ 90888 w 110017"/>
                <a:gd name="connsiteY26" fmla="*/ 72242 h 134449"/>
                <a:gd name="connsiteX27" fmla="*/ 60108 w 110017"/>
                <a:gd name="connsiteY27" fmla="*/ 59966 h 134449"/>
                <a:gd name="connsiteX28" fmla="*/ 35520 w 110017"/>
                <a:gd name="connsiteY28" fmla="*/ 4058 h 134449"/>
                <a:gd name="connsiteX29" fmla="*/ 6252 w 110017"/>
                <a:gd name="connsiteY29" fmla="*/ 19538 h 134449"/>
                <a:gd name="connsiteX30" fmla="*/ 7764 w 110017"/>
                <a:gd name="connsiteY30" fmla="*/ 47726 h 134449"/>
                <a:gd name="connsiteX31" fmla="*/ 9564 w 110017"/>
                <a:gd name="connsiteY31" fmla="*/ 53342 h 134449"/>
                <a:gd name="connsiteX32" fmla="*/ 23064 w 110017"/>
                <a:gd name="connsiteY32" fmla="*/ 96218 h 134449"/>
                <a:gd name="connsiteX33" fmla="*/ 27564 w 110017"/>
                <a:gd name="connsiteY33" fmla="*/ 99242 h 134449"/>
                <a:gd name="connsiteX34" fmla="*/ 50244 w 110017"/>
                <a:gd name="connsiteY34" fmla="*/ 94238 h 134449"/>
                <a:gd name="connsiteX35" fmla="*/ 51612 w 110017"/>
                <a:gd name="connsiteY35" fmla="*/ 93626 h 13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017" h="134449">
                  <a:moveTo>
                    <a:pt x="58092" y="134450"/>
                  </a:moveTo>
                  <a:cubicBezTo>
                    <a:pt x="57764" y="134439"/>
                    <a:pt x="57444" y="134353"/>
                    <a:pt x="57156" y="134198"/>
                  </a:cubicBezTo>
                  <a:cubicBezTo>
                    <a:pt x="56709" y="133910"/>
                    <a:pt x="56400" y="133456"/>
                    <a:pt x="56292" y="132938"/>
                  </a:cubicBezTo>
                  <a:lnTo>
                    <a:pt x="50316" y="98522"/>
                  </a:lnTo>
                  <a:cubicBezTo>
                    <a:pt x="43080" y="102177"/>
                    <a:pt x="34937" y="103652"/>
                    <a:pt x="26880" y="102770"/>
                  </a:cubicBezTo>
                  <a:cubicBezTo>
                    <a:pt x="23647" y="102485"/>
                    <a:pt x="20857" y="100392"/>
                    <a:pt x="19680" y="97370"/>
                  </a:cubicBezTo>
                  <a:cubicBezTo>
                    <a:pt x="14856" y="83222"/>
                    <a:pt x="10284" y="68570"/>
                    <a:pt x="6108" y="54350"/>
                  </a:cubicBezTo>
                  <a:cubicBezTo>
                    <a:pt x="5640" y="52622"/>
                    <a:pt x="5028" y="50750"/>
                    <a:pt x="4380" y="48842"/>
                  </a:cubicBezTo>
                  <a:cubicBezTo>
                    <a:pt x="1068" y="38906"/>
                    <a:pt x="-3036" y="26558"/>
                    <a:pt x="3372" y="17486"/>
                  </a:cubicBezTo>
                  <a:lnTo>
                    <a:pt x="3372" y="17486"/>
                  </a:lnTo>
                  <a:cubicBezTo>
                    <a:pt x="10572" y="7262"/>
                    <a:pt x="35340" y="350"/>
                    <a:pt x="36384" y="62"/>
                  </a:cubicBezTo>
                  <a:cubicBezTo>
                    <a:pt x="36845" y="-62"/>
                    <a:pt x="37338" y="2"/>
                    <a:pt x="37752" y="242"/>
                  </a:cubicBezTo>
                  <a:cubicBezTo>
                    <a:pt x="38173" y="490"/>
                    <a:pt x="38483" y="889"/>
                    <a:pt x="38616" y="1358"/>
                  </a:cubicBezTo>
                  <a:cubicBezTo>
                    <a:pt x="38616" y="1790"/>
                    <a:pt x="48768" y="42038"/>
                    <a:pt x="62808" y="57554"/>
                  </a:cubicBezTo>
                  <a:cubicBezTo>
                    <a:pt x="76848" y="73070"/>
                    <a:pt x="90996" y="68606"/>
                    <a:pt x="91608" y="68354"/>
                  </a:cubicBezTo>
                  <a:cubicBezTo>
                    <a:pt x="92519" y="68107"/>
                    <a:pt x="93466" y="68589"/>
                    <a:pt x="93804" y="69470"/>
                  </a:cubicBezTo>
                  <a:lnTo>
                    <a:pt x="109896" y="114650"/>
                  </a:lnTo>
                  <a:cubicBezTo>
                    <a:pt x="110058" y="115091"/>
                    <a:pt x="110058" y="115576"/>
                    <a:pt x="109896" y="116018"/>
                  </a:cubicBezTo>
                  <a:cubicBezTo>
                    <a:pt x="109680" y="116451"/>
                    <a:pt x="109305" y="116786"/>
                    <a:pt x="108852" y="116954"/>
                  </a:cubicBezTo>
                  <a:lnTo>
                    <a:pt x="58776" y="134270"/>
                  </a:lnTo>
                  <a:cubicBezTo>
                    <a:pt x="58563" y="134378"/>
                    <a:pt x="58329" y="134443"/>
                    <a:pt x="58092" y="134450"/>
                  </a:cubicBezTo>
                  <a:close/>
                  <a:moveTo>
                    <a:pt x="51612" y="93626"/>
                  </a:moveTo>
                  <a:cubicBezTo>
                    <a:pt x="51767" y="93592"/>
                    <a:pt x="51925" y="93592"/>
                    <a:pt x="52080" y="93626"/>
                  </a:cubicBezTo>
                  <a:cubicBezTo>
                    <a:pt x="52757" y="93791"/>
                    <a:pt x="53264" y="94344"/>
                    <a:pt x="53376" y="95030"/>
                  </a:cubicBezTo>
                  <a:lnTo>
                    <a:pt x="59496" y="130166"/>
                  </a:lnTo>
                  <a:lnTo>
                    <a:pt x="105828" y="114146"/>
                  </a:lnTo>
                  <a:lnTo>
                    <a:pt x="90888" y="72242"/>
                  </a:lnTo>
                  <a:cubicBezTo>
                    <a:pt x="86208" y="73034"/>
                    <a:pt x="72600" y="73826"/>
                    <a:pt x="60108" y="59966"/>
                  </a:cubicBezTo>
                  <a:cubicBezTo>
                    <a:pt x="47040" y="45566"/>
                    <a:pt x="37716" y="12302"/>
                    <a:pt x="35520" y="4058"/>
                  </a:cubicBezTo>
                  <a:cubicBezTo>
                    <a:pt x="29796" y="5786"/>
                    <a:pt x="11688" y="11834"/>
                    <a:pt x="6252" y="19538"/>
                  </a:cubicBezTo>
                  <a:cubicBezTo>
                    <a:pt x="816" y="27242"/>
                    <a:pt x="4704" y="38546"/>
                    <a:pt x="7764" y="47726"/>
                  </a:cubicBezTo>
                  <a:cubicBezTo>
                    <a:pt x="8412" y="49706"/>
                    <a:pt x="9024" y="51578"/>
                    <a:pt x="9564" y="53342"/>
                  </a:cubicBezTo>
                  <a:cubicBezTo>
                    <a:pt x="13704" y="67742"/>
                    <a:pt x="18240" y="82142"/>
                    <a:pt x="23064" y="96218"/>
                  </a:cubicBezTo>
                  <a:cubicBezTo>
                    <a:pt x="23568" y="97730"/>
                    <a:pt x="25080" y="98738"/>
                    <a:pt x="27564" y="99242"/>
                  </a:cubicBezTo>
                  <a:cubicBezTo>
                    <a:pt x="35412" y="100790"/>
                    <a:pt x="48372" y="96362"/>
                    <a:pt x="50244" y="94238"/>
                  </a:cubicBezTo>
                  <a:cubicBezTo>
                    <a:pt x="50590" y="93845"/>
                    <a:pt x="51090" y="93621"/>
                    <a:pt x="51612" y="93626"/>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32" name="任意多边形: 形状 531">
              <a:extLst>
                <a:ext uri="{FF2B5EF4-FFF2-40B4-BE49-F238E27FC236}">
                  <a16:creationId xmlns:a16="http://schemas.microsoft.com/office/drawing/2014/main" id="{AC763B5C-C98B-4263-B688-5A9F229E128E}"/>
                </a:ext>
              </a:extLst>
            </p:cNvPr>
            <p:cNvSpPr/>
            <p:nvPr/>
          </p:nvSpPr>
          <p:spPr>
            <a:xfrm>
              <a:off x="4654588" y="3880315"/>
              <a:ext cx="15839" cy="9956"/>
            </a:xfrm>
            <a:custGeom>
              <a:avLst/>
              <a:gdLst>
                <a:gd name="connsiteX0" fmla="*/ 0 w 15839"/>
                <a:gd name="connsiteY0" fmla="*/ 9504 h 9956"/>
                <a:gd name="connsiteX1" fmla="*/ 15840 w 15839"/>
                <a:gd name="connsiteY1" fmla="*/ 0 h 9956"/>
              </a:gdLst>
              <a:ahLst/>
              <a:cxnLst>
                <a:cxn ang="0">
                  <a:pos x="connsiteX0" y="connsiteY0"/>
                </a:cxn>
                <a:cxn ang="0">
                  <a:pos x="connsiteX1" y="connsiteY1"/>
                </a:cxn>
              </a:cxnLst>
              <a:rect l="l" t="t" r="r" b="b"/>
              <a:pathLst>
                <a:path w="15839" h="9956">
                  <a:moveTo>
                    <a:pt x="0" y="9504"/>
                  </a:moveTo>
                  <a:cubicBezTo>
                    <a:pt x="0" y="9504"/>
                    <a:pt x="13104" y="13104"/>
                    <a:pt x="15840" y="0"/>
                  </a:cubicBez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33" name="任意多边形: 形状 532">
              <a:extLst>
                <a:ext uri="{FF2B5EF4-FFF2-40B4-BE49-F238E27FC236}">
                  <a16:creationId xmlns:a16="http://schemas.microsoft.com/office/drawing/2014/main" id="{AD8431B2-5275-471B-8B54-5E4A86AF0CE9}"/>
                </a:ext>
              </a:extLst>
            </p:cNvPr>
            <p:cNvSpPr/>
            <p:nvPr/>
          </p:nvSpPr>
          <p:spPr>
            <a:xfrm>
              <a:off x="4652778" y="3878428"/>
              <a:ext cx="19450" cy="13696"/>
            </a:xfrm>
            <a:custGeom>
              <a:avLst/>
              <a:gdLst>
                <a:gd name="connsiteX0" fmla="*/ 5806 w 19450"/>
                <a:gd name="connsiteY0" fmla="*/ 13695 h 13696"/>
                <a:gd name="connsiteX1" fmla="*/ 1306 w 19450"/>
                <a:gd name="connsiteY1" fmla="*/ 13119 h 13696"/>
                <a:gd name="connsiteX2" fmla="*/ 53 w 19450"/>
                <a:gd name="connsiteY2" fmla="*/ 11021 h 13696"/>
                <a:gd name="connsiteX3" fmla="*/ 82 w 19450"/>
                <a:gd name="connsiteY3" fmla="*/ 10923 h 13696"/>
                <a:gd name="connsiteX4" fmla="*/ 2278 w 19450"/>
                <a:gd name="connsiteY4" fmla="*/ 9663 h 13696"/>
                <a:gd name="connsiteX5" fmla="*/ 11458 w 19450"/>
                <a:gd name="connsiteY5" fmla="*/ 8655 h 13696"/>
                <a:gd name="connsiteX6" fmla="*/ 15886 w 19450"/>
                <a:gd name="connsiteY6" fmla="*/ 1455 h 13696"/>
                <a:gd name="connsiteX7" fmla="*/ 17866 w 19450"/>
                <a:gd name="connsiteY7" fmla="*/ 22 h 13696"/>
                <a:gd name="connsiteX8" fmla="*/ 18010 w 19450"/>
                <a:gd name="connsiteY8" fmla="*/ 51 h 13696"/>
                <a:gd name="connsiteX9" fmla="*/ 19414 w 19450"/>
                <a:gd name="connsiteY9" fmla="*/ 2175 h 13696"/>
                <a:gd name="connsiteX10" fmla="*/ 19414 w 19450"/>
                <a:gd name="connsiteY10" fmla="*/ 2175 h 13696"/>
                <a:gd name="connsiteX11" fmla="*/ 13294 w 19450"/>
                <a:gd name="connsiteY11" fmla="*/ 11679 h 13696"/>
                <a:gd name="connsiteX12" fmla="*/ 5806 w 19450"/>
                <a:gd name="connsiteY12" fmla="*/ 13695 h 13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50" h="13696">
                  <a:moveTo>
                    <a:pt x="5806" y="13695"/>
                  </a:moveTo>
                  <a:cubicBezTo>
                    <a:pt x="4287" y="13698"/>
                    <a:pt x="2775" y="13504"/>
                    <a:pt x="1306" y="13119"/>
                  </a:cubicBezTo>
                  <a:cubicBezTo>
                    <a:pt x="381" y="12885"/>
                    <a:pt x="-181" y="11946"/>
                    <a:pt x="53" y="11021"/>
                  </a:cubicBezTo>
                  <a:cubicBezTo>
                    <a:pt x="64" y="10988"/>
                    <a:pt x="71" y="10956"/>
                    <a:pt x="82" y="10923"/>
                  </a:cubicBezTo>
                  <a:cubicBezTo>
                    <a:pt x="345" y="9973"/>
                    <a:pt x="1324" y="9411"/>
                    <a:pt x="2278" y="9663"/>
                  </a:cubicBezTo>
                  <a:cubicBezTo>
                    <a:pt x="5359" y="10439"/>
                    <a:pt x="8617" y="10082"/>
                    <a:pt x="11458" y="8655"/>
                  </a:cubicBezTo>
                  <a:cubicBezTo>
                    <a:pt x="13892" y="6997"/>
                    <a:pt x="15504" y="4377"/>
                    <a:pt x="15886" y="1455"/>
                  </a:cubicBezTo>
                  <a:cubicBezTo>
                    <a:pt x="16037" y="513"/>
                    <a:pt x="16923" y="-129"/>
                    <a:pt x="17866" y="22"/>
                  </a:cubicBezTo>
                  <a:cubicBezTo>
                    <a:pt x="17913" y="30"/>
                    <a:pt x="17963" y="40"/>
                    <a:pt x="18010" y="51"/>
                  </a:cubicBezTo>
                  <a:cubicBezTo>
                    <a:pt x="18985" y="250"/>
                    <a:pt x="19612" y="1201"/>
                    <a:pt x="19414" y="2175"/>
                  </a:cubicBezTo>
                  <a:cubicBezTo>
                    <a:pt x="19414" y="2175"/>
                    <a:pt x="19414" y="2175"/>
                    <a:pt x="19414" y="2175"/>
                  </a:cubicBezTo>
                  <a:cubicBezTo>
                    <a:pt x="18838" y="6078"/>
                    <a:pt x="16609" y="9542"/>
                    <a:pt x="13294" y="11679"/>
                  </a:cubicBezTo>
                  <a:cubicBezTo>
                    <a:pt x="11030" y="13024"/>
                    <a:pt x="8438" y="13721"/>
                    <a:pt x="5806" y="13695"/>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34" name="任意多边形: 形状 533">
              <a:extLst>
                <a:ext uri="{FF2B5EF4-FFF2-40B4-BE49-F238E27FC236}">
                  <a16:creationId xmlns:a16="http://schemas.microsoft.com/office/drawing/2014/main" id="{83818182-203C-4920-8C3C-D89A4E9F1F0D}"/>
                </a:ext>
              </a:extLst>
            </p:cNvPr>
            <p:cNvSpPr/>
            <p:nvPr/>
          </p:nvSpPr>
          <p:spPr>
            <a:xfrm>
              <a:off x="4675770" y="3829805"/>
              <a:ext cx="24494" cy="41078"/>
            </a:xfrm>
            <a:custGeom>
              <a:avLst/>
              <a:gdLst>
                <a:gd name="connsiteX0" fmla="*/ 274 w 24494"/>
                <a:gd name="connsiteY0" fmla="*/ 23655 h 41078"/>
                <a:gd name="connsiteX1" fmla="*/ 1534 w 24494"/>
                <a:gd name="connsiteY1" fmla="*/ 12603 h 41078"/>
                <a:gd name="connsiteX2" fmla="*/ 4918 w 24494"/>
                <a:gd name="connsiteY2" fmla="*/ 4575 h 41078"/>
                <a:gd name="connsiteX3" fmla="*/ 12118 w 24494"/>
                <a:gd name="connsiteY3" fmla="*/ 3 h 41078"/>
                <a:gd name="connsiteX4" fmla="*/ 19030 w 24494"/>
                <a:gd name="connsiteY4" fmla="*/ 2919 h 41078"/>
                <a:gd name="connsiteX5" fmla="*/ 22882 w 24494"/>
                <a:gd name="connsiteY5" fmla="*/ 9579 h 41078"/>
                <a:gd name="connsiteX6" fmla="*/ 16294 w 24494"/>
                <a:gd name="connsiteY6" fmla="*/ 41079 h 41078"/>
                <a:gd name="connsiteX7" fmla="*/ 16870 w 24494"/>
                <a:gd name="connsiteY7" fmla="*/ 39999 h 41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94" h="41078">
                  <a:moveTo>
                    <a:pt x="274" y="23655"/>
                  </a:moveTo>
                  <a:cubicBezTo>
                    <a:pt x="-345" y="19926"/>
                    <a:pt x="90" y="16097"/>
                    <a:pt x="1534" y="12603"/>
                  </a:cubicBezTo>
                  <a:cubicBezTo>
                    <a:pt x="2254" y="9773"/>
                    <a:pt x="3395" y="7067"/>
                    <a:pt x="4918" y="4575"/>
                  </a:cubicBezTo>
                  <a:cubicBezTo>
                    <a:pt x="6509" y="2046"/>
                    <a:pt x="9151" y="367"/>
                    <a:pt x="12118" y="3"/>
                  </a:cubicBezTo>
                  <a:cubicBezTo>
                    <a:pt x="14735" y="-63"/>
                    <a:pt x="17251" y="999"/>
                    <a:pt x="19030" y="2919"/>
                  </a:cubicBezTo>
                  <a:cubicBezTo>
                    <a:pt x="20794" y="4823"/>
                    <a:pt x="22111" y="7099"/>
                    <a:pt x="22882" y="9579"/>
                  </a:cubicBezTo>
                  <a:cubicBezTo>
                    <a:pt x="26478" y="20501"/>
                    <a:pt x="23965" y="32513"/>
                    <a:pt x="16294" y="41079"/>
                  </a:cubicBezTo>
                  <a:lnTo>
                    <a:pt x="16870" y="39999"/>
                  </a:ln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35" name="任意多边形: 形状 534">
              <a:extLst>
                <a:ext uri="{FF2B5EF4-FFF2-40B4-BE49-F238E27FC236}">
                  <a16:creationId xmlns:a16="http://schemas.microsoft.com/office/drawing/2014/main" id="{EFF75C6F-E930-4515-8723-4B775F54CC87}"/>
                </a:ext>
              </a:extLst>
            </p:cNvPr>
            <p:cNvSpPr/>
            <p:nvPr/>
          </p:nvSpPr>
          <p:spPr>
            <a:xfrm>
              <a:off x="4673884" y="3827898"/>
              <a:ext cx="28001" cy="44785"/>
            </a:xfrm>
            <a:custGeom>
              <a:avLst/>
              <a:gdLst>
                <a:gd name="connsiteX0" fmla="*/ 18108 w 28001"/>
                <a:gd name="connsiteY0" fmla="*/ 44786 h 44785"/>
                <a:gd name="connsiteX1" fmla="*/ 17100 w 28001"/>
                <a:gd name="connsiteY1" fmla="*/ 44462 h 44785"/>
                <a:gd name="connsiteX2" fmla="*/ 16524 w 28001"/>
                <a:gd name="connsiteY2" fmla="*/ 42158 h 44785"/>
                <a:gd name="connsiteX3" fmla="*/ 17064 w 28001"/>
                <a:gd name="connsiteY3" fmla="*/ 41114 h 44785"/>
                <a:gd name="connsiteX4" fmla="*/ 18144 w 28001"/>
                <a:gd name="connsiteY4" fmla="*/ 40178 h 44785"/>
                <a:gd name="connsiteX5" fmla="*/ 22968 w 28001"/>
                <a:gd name="connsiteY5" fmla="*/ 12062 h 44785"/>
                <a:gd name="connsiteX6" fmla="*/ 19584 w 28001"/>
                <a:gd name="connsiteY6" fmla="*/ 6086 h 44785"/>
                <a:gd name="connsiteX7" fmla="*/ 14040 w 28001"/>
                <a:gd name="connsiteY7" fmla="*/ 3710 h 44785"/>
                <a:gd name="connsiteX8" fmla="*/ 8280 w 28001"/>
                <a:gd name="connsiteY8" fmla="*/ 7310 h 44785"/>
                <a:gd name="connsiteX9" fmla="*/ 5148 w 28001"/>
                <a:gd name="connsiteY9" fmla="*/ 14870 h 44785"/>
                <a:gd name="connsiteX10" fmla="*/ 3924 w 28001"/>
                <a:gd name="connsiteY10" fmla="*/ 24950 h 44785"/>
                <a:gd name="connsiteX11" fmla="*/ 2574 w 28001"/>
                <a:gd name="connsiteY11" fmla="*/ 27200 h 44785"/>
                <a:gd name="connsiteX12" fmla="*/ 324 w 28001"/>
                <a:gd name="connsiteY12" fmla="*/ 25850 h 44785"/>
                <a:gd name="connsiteX13" fmla="*/ 1584 w 28001"/>
                <a:gd name="connsiteY13" fmla="*/ 13826 h 44785"/>
                <a:gd name="connsiteX14" fmla="*/ 5184 w 28001"/>
                <a:gd name="connsiteY14" fmla="*/ 5294 h 44785"/>
                <a:gd name="connsiteX15" fmla="*/ 13824 w 28001"/>
                <a:gd name="connsiteY15" fmla="*/ 2 h 44785"/>
                <a:gd name="connsiteX16" fmla="*/ 22140 w 28001"/>
                <a:gd name="connsiteY16" fmla="*/ 3602 h 44785"/>
                <a:gd name="connsiteX17" fmla="*/ 26316 w 28001"/>
                <a:gd name="connsiteY17" fmla="*/ 10802 h 44785"/>
                <a:gd name="connsiteX18" fmla="*/ 19368 w 28001"/>
                <a:gd name="connsiteY18" fmla="*/ 44138 h 44785"/>
                <a:gd name="connsiteX19" fmla="*/ 18108 w 28001"/>
                <a:gd name="connsiteY19" fmla="*/ 44786 h 4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001" h="44785">
                  <a:moveTo>
                    <a:pt x="18108" y="44786"/>
                  </a:moveTo>
                  <a:cubicBezTo>
                    <a:pt x="17744" y="44788"/>
                    <a:pt x="17392" y="44675"/>
                    <a:pt x="17100" y="44462"/>
                  </a:cubicBezTo>
                  <a:cubicBezTo>
                    <a:pt x="16344" y="43957"/>
                    <a:pt x="16092" y="42959"/>
                    <a:pt x="16524" y="42158"/>
                  </a:cubicBezTo>
                  <a:lnTo>
                    <a:pt x="17064" y="41114"/>
                  </a:lnTo>
                  <a:cubicBezTo>
                    <a:pt x="17273" y="40660"/>
                    <a:pt x="17665" y="40319"/>
                    <a:pt x="18144" y="40178"/>
                  </a:cubicBezTo>
                  <a:cubicBezTo>
                    <a:pt x="24296" y="32177"/>
                    <a:pt x="26100" y="21655"/>
                    <a:pt x="22968" y="12062"/>
                  </a:cubicBezTo>
                  <a:cubicBezTo>
                    <a:pt x="22298" y="9843"/>
                    <a:pt x="21143" y="7802"/>
                    <a:pt x="19584" y="6086"/>
                  </a:cubicBezTo>
                  <a:cubicBezTo>
                    <a:pt x="18173" y="4520"/>
                    <a:pt x="16146" y="3652"/>
                    <a:pt x="14040" y="3710"/>
                  </a:cubicBezTo>
                  <a:cubicBezTo>
                    <a:pt x="11693" y="4031"/>
                    <a:pt x="9598" y="5341"/>
                    <a:pt x="8280" y="7310"/>
                  </a:cubicBezTo>
                  <a:cubicBezTo>
                    <a:pt x="6865" y="9659"/>
                    <a:pt x="5810" y="12207"/>
                    <a:pt x="5148" y="14870"/>
                  </a:cubicBezTo>
                  <a:cubicBezTo>
                    <a:pt x="3845" y="18060"/>
                    <a:pt x="3424" y="21540"/>
                    <a:pt x="3924" y="24950"/>
                  </a:cubicBezTo>
                  <a:cubicBezTo>
                    <a:pt x="4172" y="25944"/>
                    <a:pt x="3568" y="26951"/>
                    <a:pt x="2574" y="27200"/>
                  </a:cubicBezTo>
                  <a:cubicBezTo>
                    <a:pt x="1580" y="27448"/>
                    <a:pt x="572" y="26844"/>
                    <a:pt x="324" y="25850"/>
                  </a:cubicBezTo>
                  <a:cubicBezTo>
                    <a:pt x="-374" y="21802"/>
                    <a:pt x="61" y="17640"/>
                    <a:pt x="1584" y="13826"/>
                  </a:cubicBezTo>
                  <a:cubicBezTo>
                    <a:pt x="2347" y="10816"/>
                    <a:pt x="3560" y="7940"/>
                    <a:pt x="5184" y="5294"/>
                  </a:cubicBezTo>
                  <a:cubicBezTo>
                    <a:pt x="7099" y="2298"/>
                    <a:pt x="10285" y="347"/>
                    <a:pt x="13824" y="2"/>
                  </a:cubicBezTo>
                  <a:cubicBezTo>
                    <a:pt x="16985" y="-52"/>
                    <a:pt x="20016" y="1260"/>
                    <a:pt x="22140" y="3602"/>
                  </a:cubicBezTo>
                  <a:cubicBezTo>
                    <a:pt x="24041" y="5667"/>
                    <a:pt x="25466" y="8125"/>
                    <a:pt x="26316" y="10802"/>
                  </a:cubicBezTo>
                  <a:cubicBezTo>
                    <a:pt x="30082" y="22359"/>
                    <a:pt x="27439" y="35047"/>
                    <a:pt x="19368" y="44138"/>
                  </a:cubicBezTo>
                  <a:cubicBezTo>
                    <a:pt x="19058" y="44520"/>
                    <a:pt x="18601" y="44755"/>
                    <a:pt x="18108" y="44786"/>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36" name="任意多边形: 形状 535">
              <a:extLst>
                <a:ext uri="{FF2B5EF4-FFF2-40B4-BE49-F238E27FC236}">
                  <a16:creationId xmlns:a16="http://schemas.microsoft.com/office/drawing/2014/main" id="{8761674F-CDD2-42F4-B9DA-DB2EA23C0474}"/>
                </a:ext>
              </a:extLst>
            </p:cNvPr>
            <p:cNvSpPr/>
            <p:nvPr/>
          </p:nvSpPr>
          <p:spPr>
            <a:xfrm rot="-756601">
              <a:off x="4644688" y="3834272"/>
              <a:ext cx="4248" cy="10728"/>
            </a:xfrm>
            <a:custGeom>
              <a:avLst/>
              <a:gdLst>
                <a:gd name="connsiteX0" fmla="*/ 4248 w 4248"/>
                <a:gd name="connsiteY0" fmla="*/ 5364 h 10728"/>
                <a:gd name="connsiteX1" fmla="*/ 2124 w 4248"/>
                <a:gd name="connsiteY1" fmla="*/ 10728 h 10728"/>
                <a:gd name="connsiteX2" fmla="*/ 0 w 4248"/>
                <a:gd name="connsiteY2" fmla="*/ 5364 h 10728"/>
                <a:gd name="connsiteX3" fmla="*/ 2124 w 4248"/>
                <a:gd name="connsiteY3" fmla="*/ 0 h 10728"/>
                <a:gd name="connsiteX4" fmla="*/ 4248 w 4248"/>
                <a:gd name="connsiteY4" fmla="*/ 5364 h 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8" h="10728">
                  <a:moveTo>
                    <a:pt x="4248" y="5364"/>
                  </a:moveTo>
                  <a:cubicBezTo>
                    <a:pt x="4248" y="8326"/>
                    <a:pt x="3297" y="10728"/>
                    <a:pt x="2124" y="10728"/>
                  </a:cubicBezTo>
                  <a:cubicBezTo>
                    <a:pt x="951" y="10728"/>
                    <a:pt x="0" y="8326"/>
                    <a:pt x="0" y="5364"/>
                  </a:cubicBezTo>
                  <a:cubicBezTo>
                    <a:pt x="0" y="2402"/>
                    <a:pt x="951" y="0"/>
                    <a:pt x="2124" y="0"/>
                  </a:cubicBezTo>
                  <a:cubicBezTo>
                    <a:pt x="3297" y="0"/>
                    <a:pt x="4248" y="2402"/>
                    <a:pt x="4248" y="536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37" name="任意多边形: 形状 536">
              <a:extLst>
                <a:ext uri="{FF2B5EF4-FFF2-40B4-BE49-F238E27FC236}">
                  <a16:creationId xmlns:a16="http://schemas.microsoft.com/office/drawing/2014/main" id="{2F5E3BC1-7272-4517-AF15-236360483F8D}"/>
                </a:ext>
              </a:extLst>
            </p:cNvPr>
            <p:cNvSpPr/>
            <p:nvPr/>
          </p:nvSpPr>
          <p:spPr>
            <a:xfrm>
              <a:off x="4687527" y="3887840"/>
              <a:ext cx="22824" cy="29663"/>
            </a:xfrm>
            <a:custGeom>
              <a:avLst/>
              <a:gdLst>
                <a:gd name="connsiteX0" fmla="*/ 0 w 22824"/>
                <a:gd name="connsiteY0" fmla="*/ 11484 h 29663"/>
                <a:gd name="connsiteX1" fmla="*/ 22824 w 22824"/>
                <a:gd name="connsiteY1" fmla="*/ 0 h 29663"/>
                <a:gd name="connsiteX2" fmla="*/ 3924 w 22824"/>
                <a:gd name="connsiteY2" fmla="*/ 29664 h 29663"/>
              </a:gdLst>
              <a:ahLst/>
              <a:cxnLst>
                <a:cxn ang="0">
                  <a:pos x="connsiteX0" y="connsiteY0"/>
                </a:cxn>
                <a:cxn ang="0">
                  <a:pos x="connsiteX1" y="connsiteY1"/>
                </a:cxn>
                <a:cxn ang="0">
                  <a:pos x="connsiteX2" y="connsiteY2"/>
                </a:cxn>
              </a:cxnLst>
              <a:rect l="l" t="t" r="r" b="b"/>
              <a:pathLst>
                <a:path w="22824" h="29663">
                  <a:moveTo>
                    <a:pt x="0" y="11484"/>
                  </a:moveTo>
                  <a:cubicBezTo>
                    <a:pt x="8320" y="9270"/>
                    <a:pt x="16088" y="5360"/>
                    <a:pt x="22824" y="0"/>
                  </a:cubicBezTo>
                  <a:cubicBezTo>
                    <a:pt x="22824" y="0"/>
                    <a:pt x="21780" y="23652"/>
                    <a:pt x="3924" y="2966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38" name="任意多边形: 形状 537">
              <a:extLst>
                <a:ext uri="{FF2B5EF4-FFF2-40B4-BE49-F238E27FC236}">
                  <a16:creationId xmlns:a16="http://schemas.microsoft.com/office/drawing/2014/main" id="{744C5285-7BA8-4F37-972E-D9D64AA2B9FA}"/>
                </a:ext>
              </a:extLst>
            </p:cNvPr>
            <p:cNvSpPr/>
            <p:nvPr/>
          </p:nvSpPr>
          <p:spPr>
            <a:xfrm>
              <a:off x="4685760" y="3886054"/>
              <a:ext cx="26428" cy="33249"/>
            </a:xfrm>
            <a:custGeom>
              <a:avLst/>
              <a:gdLst>
                <a:gd name="connsiteX0" fmla="*/ 5692 w 26428"/>
                <a:gd name="connsiteY0" fmla="*/ 33250 h 33249"/>
                <a:gd name="connsiteX1" fmla="*/ 4792 w 26428"/>
                <a:gd name="connsiteY1" fmla="*/ 33034 h 33249"/>
                <a:gd name="connsiteX2" fmla="*/ 3928 w 26428"/>
                <a:gd name="connsiteY2" fmla="*/ 31846 h 33249"/>
                <a:gd name="connsiteX3" fmla="*/ 40 w 26428"/>
                <a:gd name="connsiteY3" fmla="*/ 13630 h 33249"/>
                <a:gd name="connsiteX4" fmla="*/ 1372 w 26428"/>
                <a:gd name="connsiteY4" fmla="*/ 11506 h 33249"/>
                <a:gd name="connsiteX5" fmla="*/ 23476 w 26428"/>
                <a:gd name="connsiteY5" fmla="*/ 418 h 33249"/>
                <a:gd name="connsiteX6" fmla="*/ 26010 w 26428"/>
                <a:gd name="connsiteY6" fmla="*/ 647 h 33249"/>
                <a:gd name="connsiteX7" fmla="*/ 26428 w 26428"/>
                <a:gd name="connsiteY7" fmla="*/ 1858 h 33249"/>
                <a:gd name="connsiteX8" fmla="*/ 6304 w 26428"/>
                <a:gd name="connsiteY8" fmla="*/ 33178 h 33249"/>
                <a:gd name="connsiteX9" fmla="*/ 3892 w 26428"/>
                <a:gd name="connsiteY9" fmla="*/ 14566 h 33249"/>
                <a:gd name="connsiteX10" fmla="*/ 6988 w 26428"/>
                <a:gd name="connsiteY10" fmla="*/ 28966 h 33249"/>
                <a:gd name="connsiteX11" fmla="*/ 22252 w 26428"/>
                <a:gd name="connsiteY11" fmla="*/ 5782 h 33249"/>
                <a:gd name="connsiteX12" fmla="*/ 3892 w 26428"/>
                <a:gd name="connsiteY12" fmla="*/ 14566 h 3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428" h="33249">
                  <a:moveTo>
                    <a:pt x="5692" y="33250"/>
                  </a:moveTo>
                  <a:cubicBezTo>
                    <a:pt x="5378" y="33251"/>
                    <a:pt x="5069" y="33177"/>
                    <a:pt x="4792" y="33034"/>
                  </a:cubicBezTo>
                  <a:cubicBezTo>
                    <a:pt x="4352" y="32775"/>
                    <a:pt x="4039" y="32345"/>
                    <a:pt x="3928" y="31846"/>
                  </a:cubicBezTo>
                  <a:lnTo>
                    <a:pt x="40" y="13630"/>
                  </a:lnTo>
                  <a:cubicBezTo>
                    <a:pt x="-162" y="12678"/>
                    <a:pt x="425" y="11737"/>
                    <a:pt x="1372" y="11506"/>
                  </a:cubicBezTo>
                  <a:cubicBezTo>
                    <a:pt x="9418" y="9352"/>
                    <a:pt x="16938" y="5579"/>
                    <a:pt x="23476" y="418"/>
                  </a:cubicBezTo>
                  <a:cubicBezTo>
                    <a:pt x="24239" y="-219"/>
                    <a:pt x="25373" y="-116"/>
                    <a:pt x="26010" y="647"/>
                  </a:cubicBezTo>
                  <a:cubicBezTo>
                    <a:pt x="26294" y="986"/>
                    <a:pt x="26442" y="1417"/>
                    <a:pt x="26428" y="1858"/>
                  </a:cubicBezTo>
                  <a:cubicBezTo>
                    <a:pt x="26428" y="2866"/>
                    <a:pt x="25132" y="26842"/>
                    <a:pt x="6304" y="33178"/>
                  </a:cubicBezTo>
                  <a:close/>
                  <a:moveTo>
                    <a:pt x="3892" y="14566"/>
                  </a:moveTo>
                  <a:lnTo>
                    <a:pt x="6988" y="28966"/>
                  </a:lnTo>
                  <a:cubicBezTo>
                    <a:pt x="17608" y="24250"/>
                    <a:pt x="21136" y="12190"/>
                    <a:pt x="22252" y="5782"/>
                  </a:cubicBezTo>
                  <a:cubicBezTo>
                    <a:pt x="16618" y="9631"/>
                    <a:pt x="10426" y="12594"/>
                    <a:pt x="3892" y="14566"/>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39" name="任意多边形: 形状 538">
              <a:extLst>
                <a:ext uri="{FF2B5EF4-FFF2-40B4-BE49-F238E27FC236}">
                  <a16:creationId xmlns:a16="http://schemas.microsoft.com/office/drawing/2014/main" id="{DD9300DE-6BD7-4DE8-95B6-9A88B4A1E983}"/>
                </a:ext>
              </a:extLst>
            </p:cNvPr>
            <p:cNvSpPr/>
            <p:nvPr/>
          </p:nvSpPr>
          <p:spPr>
            <a:xfrm>
              <a:off x="4648637" y="3905514"/>
              <a:ext cx="173962" cy="253045"/>
            </a:xfrm>
            <a:custGeom>
              <a:avLst/>
              <a:gdLst>
                <a:gd name="connsiteX0" fmla="*/ 173963 w 173962"/>
                <a:gd name="connsiteY0" fmla="*/ 253046 h 253045"/>
                <a:gd name="connsiteX1" fmla="*/ 145163 w 173962"/>
                <a:gd name="connsiteY1" fmla="*/ 38378 h 253045"/>
                <a:gd name="connsiteX2" fmla="*/ 18695 w 173962"/>
                <a:gd name="connsiteY2" fmla="*/ 13178 h 253045"/>
                <a:gd name="connsiteX3" fmla="*/ 5951 w 173962"/>
                <a:gd name="connsiteY3" fmla="*/ 225362 h 253045"/>
                <a:gd name="connsiteX4" fmla="*/ 173963 w 173962"/>
                <a:gd name="connsiteY4" fmla="*/ 253046 h 25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62" h="253045">
                  <a:moveTo>
                    <a:pt x="173963" y="253046"/>
                  </a:moveTo>
                  <a:cubicBezTo>
                    <a:pt x="173963" y="253046"/>
                    <a:pt x="171371" y="78554"/>
                    <a:pt x="145163" y="38378"/>
                  </a:cubicBezTo>
                  <a:cubicBezTo>
                    <a:pt x="118955" y="-1798"/>
                    <a:pt x="51203" y="-10834"/>
                    <a:pt x="18695" y="13178"/>
                  </a:cubicBezTo>
                  <a:cubicBezTo>
                    <a:pt x="-13813" y="37190"/>
                    <a:pt x="5951" y="225362"/>
                    <a:pt x="5951" y="225362"/>
                  </a:cubicBezTo>
                  <a:cubicBezTo>
                    <a:pt x="5951" y="225362"/>
                    <a:pt x="105239" y="253046"/>
                    <a:pt x="173963" y="253046"/>
                  </a:cubicBezTo>
                  <a:close/>
                </a:path>
              </a:pathLst>
            </a:custGeom>
            <a:solidFill>
              <a:schemeClr val="accent1"/>
            </a:solidFill>
            <a:ln w="3596" cap="flat">
              <a:noFill/>
              <a:prstDash val="solid"/>
              <a:miter/>
            </a:ln>
          </p:spPr>
          <p:txBody>
            <a:bodyPr rtlCol="0" anchor="ctr"/>
            <a:lstStyle/>
            <a:p>
              <a:endParaRPr lang="zh-CN" altLang="en-US" sz="1600">
                <a:latin typeface="+mn-ea"/>
              </a:endParaRPr>
            </a:p>
          </p:txBody>
        </p:sp>
        <p:sp>
          <p:nvSpPr>
            <p:cNvPr id="540" name="任意多边形: 形状 539">
              <a:extLst>
                <a:ext uri="{FF2B5EF4-FFF2-40B4-BE49-F238E27FC236}">
                  <a16:creationId xmlns:a16="http://schemas.microsoft.com/office/drawing/2014/main" id="{0946B8B5-E8E0-47B3-A223-036335C272CB}"/>
                </a:ext>
              </a:extLst>
            </p:cNvPr>
            <p:cNvSpPr/>
            <p:nvPr/>
          </p:nvSpPr>
          <p:spPr>
            <a:xfrm>
              <a:off x="4583127" y="3908359"/>
              <a:ext cx="106884" cy="151632"/>
            </a:xfrm>
            <a:custGeom>
              <a:avLst/>
              <a:gdLst>
                <a:gd name="connsiteX0" fmla="*/ 106884 w 106884"/>
                <a:gd name="connsiteY0" fmla="*/ 0 h 151632"/>
                <a:gd name="connsiteX1" fmla="*/ 45684 w 106884"/>
                <a:gd name="connsiteY1" fmla="*/ 21780 h 151632"/>
                <a:gd name="connsiteX2" fmla="*/ 0 w 106884"/>
                <a:gd name="connsiteY2" fmla="*/ 135540 h 151632"/>
                <a:gd name="connsiteX3" fmla="*/ 71424 w 106884"/>
                <a:gd name="connsiteY3" fmla="*/ 151632 h 151632"/>
              </a:gdLst>
              <a:ahLst/>
              <a:cxnLst>
                <a:cxn ang="0">
                  <a:pos x="connsiteX0" y="connsiteY0"/>
                </a:cxn>
                <a:cxn ang="0">
                  <a:pos x="connsiteX1" y="connsiteY1"/>
                </a:cxn>
                <a:cxn ang="0">
                  <a:pos x="connsiteX2" y="connsiteY2"/>
                </a:cxn>
                <a:cxn ang="0">
                  <a:pos x="connsiteX3" y="connsiteY3"/>
                </a:cxn>
              </a:cxnLst>
              <a:rect l="l" t="t" r="r" b="b"/>
              <a:pathLst>
                <a:path w="106884" h="151632">
                  <a:moveTo>
                    <a:pt x="106884" y="0"/>
                  </a:moveTo>
                  <a:cubicBezTo>
                    <a:pt x="106884" y="0"/>
                    <a:pt x="68112" y="3204"/>
                    <a:pt x="45684" y="21780"/>
                  </a:cubicBezTo>
                  <a:cubicBezTo>
                    <a:pt x="23256" y="40356"/>
                    <a:pt x="0" y="135540"/>
                    <a:pt x="0" y="135540"/>
                  </a:cubicBezTo>
                  <a:lnTo>
                    <a:pt x="71424" y="151632"/>
                  </a:lnTo>
                  <a:close/>
                </a:path>
              </a:pathLst>
            </a:custGeom>
            <a:solidFill>
              <a:schemeClr val="accent1"/>
            </a:solidFill>
            <a:ln w="3596" cap="flat">
              <a:noFill/>
              <a:prstDash val="solid"/>
              <a:miter/>
            </a:ln>
          </p:spPr>
          <p:txBody>
            <a:bodyPr rtlCol="0" anchor="ctr"/>
            <a:lstStyle/>
            <a:p>
              <a:endParaRPr lang="zh-CN" altLang="en-US" sz="1600">
                <a:latin typeface="+mn-ea"/>
              </a:endParaRPr>
            </a:p>
          </p:txBody>
        </p:sp>
        <p:sp>
          <p:nvSpPr>
            <p:cNvPr id="541" name="任意多边形: 形状 540">
              <a:extLst>
                <a:ext uri="{FF2B5EF4-FFF2-40B4-BE49-F238E27FC236}">
                  <a16:creationId xmlns:a16="http://schemas.microsoft.com/office/drawing/2014/main" id="{3880FC21-8912-4C3B-B12D-EAC956A504E5}"/>
                </a:ext>
              </a:extLst>
            </p:cNvPr>
            <p:cNvSpPr/>
            <p:nvPr/>
          </p:nvSpPr>
          <p:spPr>
            <a:xfrm>
              <a:off x="4603807" y="4321531"/>
              <a:ext cx="76556" cy="98207"/>
            </a:xfrm>
            <a:custGeom>
              <a:avLst/>
              <a:gdLst>
                <a:gd name="connsiteX0" fmla="*/ 48441 w 76556"/>
                <a:gd name="connsiteY0" fmla="*/ 0 h 98207"/>
                <a:gd name="connsiteX1" fmla="*/ 10677 w 76556"/>
                <a:gd name="connsiteY1" fmla="*/ 20592 h 98207"/>
                <a:gd name="connsiteX2" fmla="*/ 2325 w 76556"/>
                <a:gd name="connsiteY2" fmla="*/ 98208 h 98207"/>
                <a:gd name="connsiteX3" fmla="*/ 76557 w 76556"/>
                <a:gd name="connsiteY3" fmla="*/ 27396 h 98207"/>
              </a:gdLst>
              <a:ahLst/>
              <a:cxnLst>
                <a:cxn ang="0">
                  <a:pos x="connsiteX0" y="connsiteY0"/>
                </a:cxn>
                <a:cxn ang="0">
                  <a:pos x="connsiteX1" y="connsiteY1"/>
                </a:cxn>
                <a:cxn ang="0">
                  <a:pos x="connsiteX2" y="connsiteY2"/>
                </a:cxn>
                <a:cxn ang="0">
                  <a:pos x="connsiteX3" y="connsiteY3"/>
                </a:cxn>
              </a:cxnLst>
              <a:rect l="l" t="t" r="r" b="b"/>
              <a:pathLst>
                <a:path w="76556" h="98207">
                  <a:moveTo>
                    <a:pt x="48441" y="0"/>
                  </a:moveTo>
                  <a:lnTo>
                    <a:pt x="10677" y="20592"/>
                  </a:lnTo>
                  <a:cubicBezTo>
                    <a:pt x="10677" y="20592"/>
                    <a:pt x="-5991" y="72180"/>
                    <a:pt x="2325" y="98208"/>
                  </a:cubicBezTo>
                  <a:cubicBezTo>
                    <a:pt x="2325" y="98208"/>
                    <a:pt x="55461" y="40608"/>
                    <a:pt x="76557" y="27396"/>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42" name="任意多边形: 形状 541">
              <a:extLst>
                <a:ext uri="{FF2B5EF4-FFF2-40B4-BE49-F238E27FC236}">
                  <a16:creationId xmlns:a16="http://schemas.microsoft.com/office/drawing/2014/main" id="{04403A86-7DFA-4FE5-A79C-BC3FD1B06CE9}"/>
                </a:ext>
              </a:extLst>
            </p:cNvPr>
            <p:cNvSpPr/>
            <p:nvPr/>
          </p:nvSpPr>
          <p:spPr>
            <a:xfrm>
              <a:off x="4601988" y="4319772"/>
              <a:ext cx="80181" cy="101767"/>
            </a:xfrm>
            <a:custGeom>
              <a:avLst/>
              <a:gdLst>
                <a:gd name="connsiteX0" fmla="*/ 4144 w 80181"/>
                <a:gd name="connsiteY0" fmla="*/ 101767 h 101767"/>
                <a:gd name="connsiteX1" fmla="*/ 3748 w 80181"/>
                <a:gd name="connsiteY1" fmla="*/ 101767 h 101767"/>
                <a:gd name="connsiteX2" fmla="*/ 2416 w 80181"/>
                <a:gd name="connsiteY2" fmla="*/ 100543 h 101767"/>
                <a:gd name="connsiteX3" fmla="*/ 10804 w 80181"/>
                <a:gd name="connsiteY3" fmla="*/ 21847 h 101767"/>
                <a:gd name="connsiteX4" fmla="*/ 11668 w 80181"/>
                <a:gd name="connsiteY4" fmla="*/ 20803 h 101767"/>
                <a:gd name="connsiteX5" fmla="*/ 49396 w 80181"/>
                <a:gd name="connsiteY5" fmla="*/ 211 h 101767"/>
                <a:gd name="connsiteX6" fmla="*/ 51520 w 80181"/>
                <a:gd name="connsiteY6" fmla="*/ 535 h 101767"/>
                <a:gd name="connsiteX7" fmla="*/ 79636 w 80181"/>
                <a:gd name="connsiteY7" fmla="*/ 27895 h 101767"/>
                <a:gd name="connsiteX8" fmla="*/ 80176 w 80181"/>
                <a:gd name="connsiteY8" fmla="*/ 29371 h 101767"/>
                <a:gd name="connsiteX9" fmla="*/ 79348 w 80181"/>
                <a:gd name="connsiteY9" fmla="*/ 30703 h 101767"/>
                <a:gd name="connsiteX10" fmla="*/ 5476 w 80181"/>
                <a:gd name="connsiteY10" fmla="*/ 101227 h 101767"/>
                <a:gd name="connsiteX11" fmla="*/ 4144 w 80181"/>
                <a:gd name="connsiteY11" fmla="*/ 101767 h 101767"/>
                <a:gd name="connsiteX12" fmla="*/ 14008 w 80181"/>
                <a:gd name="connsiteY12" fmla="*/ 23575 h 101767"/>
                <a:gd name="connsiteX13" fmla="*/ 5008 w 80181"/>
                <a:gd name="connsiteY13" fmla="*/ 96367 h 101767"/>
                <a:gd name="connsiteX14" fmla="*/ 75532 w 80181"/>
                <a:gd name="connsiteY14" fmla="*/ 28867 h 101767"/>
                <a:gd name="connsiteX15" fmla="*/ 49972 w 80181"/>
                <a:gd name="connsiteY15" fmla="*/ 3991 h 101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181" h="101767">
                  <a:moveTo>
                    <a:pt x="4144" y="101767"/>
                  </a:moveTo>
                  <a:lnTo>
                    <a:pt x="3748" y="101767"/>
                  </a:lnTo>
                  <a:cubicBezTo>
                    <a:pt x="3125" y="101609"/>
                    <a:pt x="2625" y="101148"/>
                    <a:pt x="2416" y="100543"/>
                  </a:cubicBezTo>
                  <a:cubicBezTo>
                    <a:pt x="-5972" y="74263"/>
                    <a:pt x="10120" y="23971"/>
                    <a:pt x="10804" y="21847"/>
                  </a:cubicBezTo>
                  <a:cubicBezTo>
                    <a:pt x="10941" y="21397"/>
                    <a:pt x="11254" y="21023"/>
                    <a:pt x="11668" y="20803"/>
                  </a:cubicBezTo>
                  <a:lnTo>
                    <a:pt x="49396" y="211"/>
                  </a:lnTo>
                  <a:cubicBezTo>
                    <a:pt x="50098" y="-163"/>
                    <a:pt x="50962" y="-30"/>
                    <a:pt x="51520" y="535"/>
                  </a:cubicBezTo>
                  <a:lnTo>
                    <a:pt x="79636" y="27895"/>
                  </a:lnTo>
                  <a:cubicBezTo>
                    <a:pt x="80021" y="28287"/>
                    <a:pt x="80216" y="28824"/>
                    <a:pt x="80176" y="29371"/>
                  </a:cubicBezTo>
                  <a:cubicBezTo>
                    <a:pt x="80115" y="29918"/>
                    <a:pt x="79809" y="30404"/>
                    <a:pt x="79348" y="30703"/>
                  </a:cubicBezTo>
                  <a:cubicBezTo>
                    <a:pt x="58648" y="43699"/>
                    <a:pt x="5980" y="100651"/>
                    <a:pt x="5476" y="101227"/>
                  </a:cubicBezTo>
                  <a:cubicBezTo>
                    <a:pt x="5123" y="101576"/>
                    <a:pt x="4641" y="101771"/>
                    <a:pt x="4144" y="101767"/>
                  </a:cubicBezTo>
                  <a:close/>
                  <a:moveTo>
                    <a:pt x="14008" y="23575"/>
                  </a:moveTo>
                  <a:cubicBezTo>
                    <a:pt x="12172" y="29479"/>
                    <a:pt x="-572" y="72067"/>
                    <a:pt x="5008" y="96367"/>
                  </a:cubicBezTo>
                  <a:cubicBezTo>
                    <a:pt x="15052" y="85567"/>
                    <a:pt x="55804" y="42367"/>
                    <a:pt x="75532" y="28867"/>
                  </a:cubicBezTo>
                  <a:lnTo>
                    <a:pt x="49972" y="3991"/>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43" name="任意多边形: 形状 542">
              <a:extLst>
                <a:ext uri="{FF2B5EF4-FFF2-40B4-BE49-F238E27FC236}">
                  <a16:creationId xmlns:a16="http://schemas.microsoft.com/office/drawing/2014/main" id="{FCB1D8BC-341D-41B6-9753-5BF60671A5A9}"/>
                </a:ext>
              </a:extLst>
            </p:cNvPr>
            <p:cNvSpPr/>
            <p:nvPr/>
          </p:nvSpPr>
          <p:spPr>
            <a:xfrm>
              <a:off x="4605958" y="4345590"/>
              <a:ext cx="76609" cy="82633"/>
            </a:xfrm>
            <a:custGeom>
              <a:avLst/>
              <a:gdLst>
                <a:gd name="connsiteX0" fmla="*/ 173 w 76609"/>
                <a:gd name="connsiteY0" fmla="*/ 74149 h 82633"/>
                <a:gd name="connsiteX1" fmla="*/ 26165 w 76609"/>
                <a:gd name="connsiteY1" fmla="*/ 71702 h 82633"/>
                <a:gd name="connsiteX2" fmla="*/ 76565 w 76609"/>
                <a:gd name="connsiteY2" fmla="*/ 8845 h 82633"/>
                <a:gd name="connsiteX3" fmla="*/ 42689 w 76609"/>
                <a:gd name="connsiteY3" fmla="*/ 13274 h 82633"/>
                <a:gd name="connsiteX4" fmla="*/ 173 w 76609"/>
                <a:gd name="connsiteY4" fmla="*/ 74149 h 82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09" h="82633">
                  <a:moveTo>
                    <a:pt x="173" y="74149"/>
                  </a:moveTo>
                  <a:cubicBezTo>
                    <a:pt x="173" y="74149"/>
                    <a:pt x="-3787" y="94778"/>
                    <a:pt x="26165" y="71702"/>
                  </a:cubicBezTo>
                  <a:cubicBezTo>
                    <a:pt x="56117" y="48625"/>
                    <a:pt x="77717" y="18674"/>
                    <a:pt x="76565" y="8845"/>
                  </a:cubicBezTo>
                  <a:cubicBezTo>
                    <a:pt x="75413" y="-983"/>
                    <a:pt x="62165" y="-6383"/>
                    <a:pt x="42689" y="13274"/>
                  </a:cubicBezTo>
                  <a:cubicBezTo>
                    <a:pt x="23213" y="32929"/>
                    <a:pt x="2657" y="57445"/>
                    <a:pt x="173" y="74149"/>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44" name="任意多边形: 形状 543">
              <a:extLst>
                <a:ext uri="{FF2B5EF4-FFF2-40B4-BE49-F238E27FC236}">
                  <a16:creationId xmlns:a16="http://schemas.microsoft.com/office/drawing/2014/main" id="{8877B184-BC97-4734-868C-A0506949EF6A}"/>
                </a:ext>
              </a:extLst>
            </p:cNvPr>
            <p:cNvSpPr/>
            <p:nvPr/>
          </p:nvSpPr>
          <p:spPr>
            <a:xfrm>
              <a:off x="4604160" y="4343797"/>
              <a:ext cx="80201" cy="86203"/>
            </a:xfrm>
            <a:custGeom>
              <a:avLst/>
              <a:gdLst>
                <a:gd name="connsiteX0" fmla="*/ 7048 w 80201"/>
                <a:gd name="connsiteY0" fmla="*/ 86202 h 86203"/>
                <a:gd name="connsiteX1" fmla="*/ 3268 w 80201"/>
                <a:gd name="connsiteY1" fmla="*/ 85230 h 86203"/>
                <a:gd name="connsiteX2" fmla="*/ 208 w 80201"/>
                <a:gd name="connsiteY2" fmla="*/ 75654 h 86203"/>
                <a:gd name="connsiteX3" fmla="*/ 43408 w 80201"/>
                <a:gd name="connsiteY3" fmla="*/ 13770 h 86203"/>
                <a:gd name="connsiteX4" fmla="*/ 72964 w 80201"/>
                <a:gd name="connsiteY4" fmla="*/ 774 h 86203"/>
                <a:gd name="connsiteX5" fmla="*/ 80164 w 80201"/>
                <a:gd name="connsiteY5" fmla="*/ 10458 h 86203"/>
                <a:gd name="connsiteX6" fmla="*/ 28936 w 80201"/>
                <a:gd name="connsiteY6" fmla="*/ 74898 h 86203"/>
                <a:gd name="connsiteX7" fmla="*/ 7048 w 80201"/>
                <a:gd name="connsiteY7" fmla="*/ 86202 h 86203"/>
                <a:gd name="connsiteX8" fmla="*/ 68248 w 80201"/>
                <a:gd name="connsiteY8" fmla="*/ 3582 h 86203"/>
                <a:gd name="connsiteX9" fmla="*/ 45892 w 80201"/>
                <a:gd name="connsiteY9" fmla="*/ 16326 h 86203"/>
                <a:gd name="connsiteX10" fmla="*/ 3700 w 80201"/>
                <a:gd name="connsiteY10" fmla="*/ 76194 h 86203"/>
                <a:gd name="connsiteX11" fmla="*/ 3700 w 80201"/>
                <a:gd name="connsiteY11" fmla="*/ 76194 h 86203"/>
                <a:gd name="connsiteX12" fmla="*/ 5104 w 80201"/>
                <a:gd name="connsiteY12" fmla="*/ 82098 h 86203"/>
                <a:gd name="connsiteX13" fmla="*/ 26704 w 80201"/>
                <a:gd name="connsiteY13" fmla="*/ 71982 h 86203"/>
                <a:gd name="connsiteX14" fmla="*/ 76564 w 80201"/>
                <a:gd name="connsiteY14" fmla="*/ 10782 h 86203"/>
                <a:gd name="connsiteX15" fmla="*/ 71524 w 80201"/>
                <a:gd name="connsiteY15" fmla="*/ 4122 h 86203"/>
                <a:gd name="connsiteX16" fmla="*/ 68284 w 80201"/>
                <a:gd name="connsiteY16" fmla="*/ 3582 h 86203"/>
                <a:gd name="connsiteX17" fmla="*/ 1936 w 80201"/>
                <a:gd name="connsiteY17" fmla="*/ 75942 h 86203"/>
                <a:gd name="connsiteX18" fmla="*/ 1936 w 80201"/>
                <a:gd name="connsiteY18" fmla="*/ 75942 h 86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201" h="86203">
                  <a:moveTo>
                    <a:pt x="7048" y="86202"/>
                  </a:moveTo>
                  <a:cubicBezTo>
                    <a:pt x="5723" y="86231"/>
                    <a:pt x="4413" y="85896"/>
                    <a:pt x="3268" y="85230"/>
                  </a:cubicBezTo>
                  <a:cubicBezTo>
                    <a:pt x="-944" y="82638"/>
                    <a:pt x="64" y="76266"/>
                    <a:pt x="208" y="75654"/>
                  </a:cubicBezTo>
                  <a:cubicBezTo>
                    <a:pt x="2908" y="57654"/>
                    <a:pt x="25156" y="31986"/>
                    <a:pt x="43408" y="13770"/>
                  </a:cubicBezTo>
                  <a:cubicBezTo>
                    <a:pt x="54460" y="2754"/>
                    <a:pt x="65224" y="-1998"/>
                    <a:pt x="72964" y="774"/>
                  </a:cubicBezTo>
                  <a:cubicBezTo>
                    <a:pt x="77064" y="2300"/>
                    <a:pt x="79883" y="6091"/>
                    <a:pt x="80164" y="10458"/>
                  </a:cubicBezTo>
                  <a:cubicBezTo>
                    <a:pt x="81244" y="21258"/>
                    <a:pt x="59104" y="51642"/>
                    <a:pt x="28936" y="74898"/>
                  </a:cubicBezTo>
                  <a:cubicBezTo>
                    <a:pt x="19252" y="82458"/>
                    <a:pt x="11980" y="86202"/>
                    <a:pt x="7048" y="86202"/>
                  </a:cubicBezTo>
                  <a:close/>
                  <a:moveTo>
                    <a:pt x="68248" y="3582"/>
                  </a:moveTo>
                  <a:cubicBezTo>
                    <a:pt x="62164" y="3582"/>
                    <a:pt x="54100" y="8118"/>
                    <a:pt x="45892" y="16326"/>
                  </a:cubicBezTo>
                  <a:cubicBezTo>
                    <a:pt x="31276" y="30942"/>
                    <a:pt x="6292" y="58122"/>
                    <a:pt x="3700" y="76194"/>
                  </a:cubicBezTo>
                  <a:lnTo>
                    <a:pt x="3700" y="76194"/>
                  </a:lnTo>
                  <a:cubicBezTo>
                    <a:pt x="3700" y="76194"/>
                    <a:pt x="2908" y="80766"/>
                    <a:pt x="5104" y="82098"/>
                  </a:cubicBezTo>
                  <a:cubicBezTo>
                    <a:pt x="6544" y="82962"/>
                    <a:pt x="11548" y="83754"/>
                    <a:pt x="26704" y="71982"/>
                  </a:cubicBezTo>
                  <a:cubicBezTo>
                    <a:pt x="56836" y="48726"/>
                    <a:pt x="77428" y="19278"/>
                    <a:pt x="76564" y="10782"/>
                  </a:cubicBezTo>
                  <a:cubicBezTo>
                    <a:pt x="76373" y="7751"/>
                    <a:pt x="74389" y="5130"/>
                    <a:pt x="71524" y="4122"/>
                  </a:cubicBezTo>
                  <a:cubicBezTo>
                    <a:pt x="70483" y="3758"/>
                    <a:pt x="69385" y="3575"/>
                    <a:pt x="68284" y="3582"/>
                  </a:cubicBezTo>
                  <a:close/>
                  <a:moveTo>
                    <a:pt x="1936" y="75942"/>
                  </a:moveTo>
                  <a:lnTo>
                    <a:pt x="1936" y="75942"/>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45" name="任意多边形: 形状 544">
              <a:extLst>
                <a:ext uri="{FF2B5EF4-FFF2-40B4-BE49-F238E27FC236}">
                  <a16:creationId xmlns:a16="http://schemas.microsoft.com/office/drawing/2014/main" id="{4638F760-5CD0-4DE8-B0BF-34042ACF3595}"/>
                </a:ext>
              </a:extLst>
            </p:cNvPr>
            <p:cNvSpPr/>
            <p:nvPr/>
          </p:nvSpPr>
          <p:spPr>
            <a:xfrm>
              <a:off x="4627552" y="4212236"/>
              <a:ext cx="184608" cy="26172"/>
            </a:xfrm>
            <a:custGeom>
              <a:avLst/>
              <a:gdLst>
                <a:gd name="connsiteX0" fmla="*/ 171504 w 184608"/>
                <a:gd name="connsiteY0" fmla="*/ 0 h 26172"/>
                <a:gd name="connsiteX1" fmla="*/ 184608 w 184608"/>
                <a:gd name="connsiteY1" fmla="*/ 0 h 26172"/>
                <a:gd name="connsiteX2" fmla="*/ 184608 w 184608"/>
                <a:gd name="connsiteY2" fmla="*/ 26172 h 26172"/>
                <a:gd name="connsiteX3" fmla="*/ 171504 w 184608"/>
                <a:gd name="connsiteY3" fmla="*/ 26172 h 26172"/>
                <a:gd name="connsiteX4" fmla="*/ 13104 w 184608"/>
                <a:gd name="connsiteY4" fmla="*/ 26172 h 26172"/>
                <a:gd name="connsiteX5" fmla="*/ 0 w 184608"/>
                <a:gd name="connsiteY5" fmla="*/ 26172 h 26172"/>
                <a:gd name="connsiteX6" fmla="*/ 0 w 184608"/>
                <a:gd name="connsiteY6" fmla="*/ 0 h 26172"/>
                <a:gd name="connsiteX7" fmla="*/ 13104 w 184608"/>
                <a:gd name="connsiteY7" fmla="*/ 0 h 26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608" h="26172">
                  <a:moveTo>
                    <a:pt x="171504" y="0"/>
                  </a:moveTo>
                  <a:cubicBezTo>
                    <a:pt x="178741" y="0"/>
                    <a:pt x="184608" y="0"/>
                    <a:pt x="184608" y="0"/>
                  </a:cubicBezTo>
                  <a:lnTo>
                    <a:pt x="184608" y="26172"/>
                  </a:lnTo>
                  <a:cubicBezTo>
                    <a:pt x="184608" y="26172"/>
                    <a:pt x="178741" y="26172"/>
                    <a:pt x="171504" y="26172"/>
                  </a:cubicBezTo>
                  <a:lnTo>
                    <a:pt x="13104" y="26172"/>
                  </a:lnTo>
                  <a:cubicBezTo>
                    <a:pt x="5867" y="26172"/>
                    <a:pt x="0" y="26172"/>
                    <a:pt x="0" y="26172"/>
                  </a:cubicBezTo>
                  <a:lnTo>
                    <a:pt x="0" y="0"/>
                  </a:lnTo>
                  <a:cubicBezTo>
                    <a:pt x="0" y="0"/>
                    <a:pt x="5867" y="0"/>
                    <a:pt x="13104" y="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46" name="任意多边形: 形状 545">
              <a:extLst>
                <a:ext uri="{FF2B5EF4-FFF2-40B4-BE49-F238E27FC236}">
                  <a16:creationId xmlns:a16="http://schemas.microsoft.com/office/drawing/2014/main" id="{9971D37A-5DD3-4B25-810B-F1470E2F6FDD}"/>
                </a:ext>
              </a:extLst>
            </p:cNvPr>
            <p:cNvSpPr/>
            <p:nvPr/>
          </p:nvSpPr>
          <p:spPr>
            <a:xfrm>
              <a:off x="4626482" y="4210435"/>
              <a:ext cx="186746" cy="29772"/>
            </a:xfrm>
            <a:custGeom>
              <a:avLst/>
              <a:gdLst>
                <a:gd name="connsiteX0" fmla="*/ 172573 w 186746"/>
                <a:gd name="connsiteY0" fmla="*/ 29772 h 29772"/>
                <a:gd name="connsiteX1" fmla="*/ 14173 w 186746"/>
                <a:gd name="connsiteY1" fmla="*/ 29772 h 29772"/>
                <a:gd name="connsiteX2" fmla="*/ 18 w 186746"/>
                <a:gd name="connsiteY2" fmla="*/ 14155 h 29772"/>
                <a:gd name="connsiteX3" fmla="*/ 14173 w 186746"/>
                <a:gd name="connsiteY3" fmla="*/ 0 h 29772"/>
                <a:gd name="connsiteX4" fmla="*/ 172573 w 186746"/>
                <a:gd name="connsiteY4" fmla="*/ 0 h 29772"/>
                <a:gd name="connsiteX5" fmla="*/ 186729 w 186746"/>
                <a:gd name="connsiteY5" fmla="*/ 15617 h 29772"/>
                <a:gd name="connsiteX6" fmla="*/ 172573 w 186746"/>
                <a:gd name="connsiteY6" fmla="*/ 29772 h 29772"/>
                <a:gd name="connsiteX7" fmla="*/ 14173 w 186746"/>
                <a:gd name="connsiteY7" fmla="*/ 3600 h 29772"/>
                <a:gd name="connsiteX8" fmla="*/ 3525 w 186746"/>
                <a:gd name="connsiteY8" fmla="*/ 15523 h 29772"/>
                <a:gd name="connsiteX9" fmla="*/ 14173 w 186746"/>
                <a:gd name="connsiteY9" fmla="*/ 26172 h 29772"/>
                <a:gd name="connsiteX10" fmla="*/ 172573 w 186746"/>
                <a:gd name="connsiteY10" fmla="*/ 26172 h 29772"/>
                <a:gd name="connsiteX11" fmla="*/ 183222 w 186746"/>
                <a:gd name="connsiteY11" fmla="*/ 14249 h 29772"/>
                <a:gd name="connsiteX12" fmla="*/ 172573 w 186746"/>
                <a:gd name="connsiteY12" fmla="*/ 3600 h 2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746" h="29772">
                  <a:moveTo>
                    <a:pt x="172573" y="29772"/>
                  </a:moveTo>
                  <a:lnTo>
                    <a:pt x="14173" y="29772"/>
                  </a:lnTo>
                  <a:cubicBezTo>
                    <a:pt x="5951" y="29369"/>
                    <a:pt x="-385" y="22374"/>
                    <a:pt x="18" y="14155"/>
                  </a:cubicBezTo>
                  <a:cubicBezTo>
                    <a:pt x="396" y="6498"/>
                    <a:pt x="6516" y="378"/>
                    <a:pt x="14173" y="0"/>
                  </a:cubicBezTo>
                  <a:lnTo>
                    <a:pt x="172573" y="0"/>
                  </a:lnTo>
                  <a:cubicBezTo>
                    <a:pt x="180796" y="403"/>
                    <a:pt x="187132" y="7398"/>
                    <a:pt x="186729" y="15617"/>
                  </a:cubicBezTo>
                  <a:cubicBezTo>
                    <a:pt x="186351" y="23274"/>
                    <a:pt x="180231" y="29394"/>
                    <a:pt x="172573" y="29772"/>
                  </a:cubicBezTo>
                  <a:close/>
                  <a:moveTo>
                    <a:pt x="14173" y="3600"/>
                  </a:moveTo>
                  <a:cubicBezTo>
                    <a:pt x="7942" y="3953"/>
                    <a:pt x="3172" y="9292"/>
                    <a:pt x="3525" y="15523"/>
                  </a:cubicBezTo>
                  <a:cubicBezTo>
                    <a:pt x="3849" y="21265"/>
                    <a:pt x="8431" y="25848"/>
                    <a:pt x="14173" y="26172"/>
                  </a:cubicBezTo>
                  <a:lnTo>
                    <a:pt x="172573" y="26172"/>
                  </a:lnTo>
                  <a:cubicBezTo>
                    <a:pt x="178805" y="25819"/>
                    <a:pt x="183575" y="20480"/>
                    <a:pt x="183222" y="14249"/>
                  </a:cubicBezTo>
                  <a:cubicBezTo>
                    <a:pt x="182898" y="8507"/>
                    <a:pt x="178315" y="3924"/>
                    <a:pt x="172573" y="360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47" name="任意多边形: 形状 546">
              <a:extLst>
                <a:ext uri="{FF2B5EF4-FFF2-40B4-BE49-F238E27FC236}">
                  <a16:creationId xmlns:a16="http://schemas.microsoft.com/office/drawing/2014/main" id="{DBEBE092-1A4C-4A22-9363-B1509CB44929}"/>
                </a:ext>
              </a:extLst>
            </p:cNvPr>
            <p:cNvSpPr/>
            <p:nvPr/>
          </p:nvSpPr>
          <p:spPr>
            <a:xfrm>
              <a:off x="4648719" y="4502144"/>
              <a:ext cx="147384" cy="36395"/>
            </a:xfrm>
            <a:custGeom>
              <a:avLst/>
              <a:gdLst>
                <a:gd name="connsiteX0" fmla="*/ 147384 w 147384"/>
                <a:gd name="connsiteY0" fmla="*/ 25200 h 36395"/>
                <a:gd name="connsiteX1" fmla="*/ 73692 w 147384"/>
                <a:gd name="connsiteY1" fmla="*/ 36396 h 36395"/>
                <a:gd name="connsiteX2" fmla="*/ 0 w 147384"/>
                <a:gd name="connsiteY2" fmla="*/ 25200 h 36395"/>
                <a:gd name="connsiteX3" fmla="*/ 73692 w 147384"/>
                <a:gd name="connsiteY3" fmla="*/ 0 h 36395"/>
                <a:gd name="connsiteX4" fmla="*/ 147384 w 147384"/>
                <a:gd name="connsiteY4" fmla="*/ 25200 h 36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84" h="36395">
                  <a:moveTo>
                    <a:pt x="147384" y="25200"/>
                  </a:moveTo>
                  <a:cubicBezTo>
                    <a:pt x="147384" y="35244"/>
                    <a:pt x="114372" y="36396"/>
                    <a:pt x="73692" y="36396"/>
                  </a:cubicBezTo>
                  <a:cubicBezTo>
                    <a:pt x="33012" y="36396"/>
                    <a:pt x="0" y="35244"/>
                    <a:pt x="0" y="25200"/>
                  </a:cubicBezTo>
                  <a:cubicBezTo>
                    <a:pt x="0" y="15156"/>
                    <a:pt x="32976" y="0"/>
                    <a:pt x="73692" y="0"/>
                  </a:cubicBezTo>
                  <a:cubicBezTo>
                    <a:pt x="114408" y="0"/>
                    <a:pt x="147384" y="15192"/>
                    <a:pt x="147384" y="2520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48" name="任意多边形: 形状 547">
              <a:extLst>
                <a:ext uri="{FF2B5EF4-FFF2-40B4-BE49-F238E27FC236}">
                  <a16:creationId xmlns:a16="http://schemas.microsoft.com/office/drawing/2014/main" id="{3739F190-6D22-40D5-B07C-8EC514294609}"/>
                </a:ext>
              </a:extLst>
            </p:cNvPr>
            <p:cNvSpPr/>
            <p:nvPr/>
          </p:nvSpPr>
          <p:spPr>
            <a:xfrm>
              <a:off x="4646811" y="4500415"/>
              <a:ext cx="151200" cy="39923"/>
            </a:xfrm>
            <a:custGeom>
              <a:avLst/>
              <a:gdLst>
                <a:gd name="connsiteX0" fmla="*/ 75600 w 151200"/>
                <a:gd name="connsiteY0" fmla="*/ 39924 h 39923"/>
                <a:gd name="connsiteX1" fmla="*/ 0 w 151200"/>
                <a:gd name="connsiteY1" fmla="*/ 26928 h 39923"/>
                <a:gd name="connsiteX2" fmla="*/ 75600 w 151200"/>
                <a:gd name="connsiteY2" fmla="*/ 0 h 39923"/>
                <a:gd name="connsiteX3" fmla="*/ 151200 w 151200"/>
                <a:gd name="connsiteY3" fmla="*/ 26928 h 39923"/>
                <a:gd name="connsiteX4" fmla="*/ 75600 w 151200"/>
                <a:gd name="connsiteY4" fmla="*/ 39924 h 39923"/>
                <a:gd name="connsiteX5" fmla="*/ 75600 w 151200"/>
                <a:gd name="connsiteY5" fmla="*/ 3600 h 39923"/>
                <a:gd name="connsiteX6" fmla="*/ 3600 w 151200"/>
                <a:gd name="connsiteY6" fmla="*/ 26928 h 39923"/>
                <a:gd name="connsiteX7" fmla="*/ 75600 w 151200"/>
                <a:gd name="connsiteY7" fmla="*/ 36324 h 39923"/>
                <a:gd name="connsiteX8" fmla="*/ 147600 w 151200"/>
                <a:gd name="connsiteY8" fmla="*/ 26928 h 39923"/>
                <a:gd name="connsiteX9" fmla="*/ 75600 w 151200"/>
                <a:gd name="connsiteY9" fmla="*/ 3600 h 3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200" h="39923">
                  <a:moveTo>
                    <a:pt x="75600" y="39924"/>
                  </a:moveTo>
                  <a:cubicBezTo>
                    <a:pt x="25524" y="39924"/>
                    <a:pt x="0" y="37908"/>
                    <a:pt x="0" y="26928"/>
                  </a:cubicBezTo>
                  <a:cubicBezTo>
                    <a:pt x="0" y="14796"/>
                    <a:pt x="34848" y="0"/>
                    <a:pt x="75600" y="0"/>
                  </a:cubicBezTo>
                  <a:cubicBezTo>
                    <a:pt x="116352" y="0"/>
                    <a:pt x="151200" y="14796"/>
                    <a:pt x="151200" y="26928"/>
                  </a:cubicBezTo>
                  <a:cubicBezTo>
                    <a:pt x="151092" y="37908"/>
                    <a:pt x="125676" y="39924"/>
                    <a:pt x="75600" y="39924"/>
                  </a:cubicBezTo>
                  <a:close/>
                  <a:moveTo>
                    <a:pt x="75600" y="3600"/>
                  </a:moveTo>
                  <a:cubicBezTo>
                    <a:pt x="34056" y="3600"/>
                    <a:pt x="3600" y="18936"/>
                    <a:pt x="3600" y="26928"/>
                  </a:cubicBezTo>
                  <a:cubicBezTo>
                    <a:pt x="3600" y="36324"/>
                    <a:pt x="50400" y="36324"/>
                    <a:pt x="75600" y="36324"/>
                  </a:cubicBezTo>
                  <a:cubicBezTo>
                    <a:pt x="100800" y="36324"/>
                    <a:pt x="147600" y="36324"/>
                    <a:pt x="147600" y="26928"/>
                  </a:cubicBezTo>
                  <a:cubicBezTo>
                    <a:pt x="147492" y="18936"/>
                    <a:pt x="117144" y="3600"/>
                    <a:pt x="75600" y="360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49" name="任意多边形: 形状 548">
              <a:extLst>
                <a:ext uri="{FF2B5EF4-FFF2-40B4-BE49-F238E27FC236}">
                  <a16:creationId xmlns:a16="http://schemas.microsoft.com/office/drawing/2014/main" id="{C5B30595-E7FF-4707-A286-A1F746278B4B}"/>
                </a:ext>
              </a:extLst>
            </p:cNvPr>
            <p:cNvSpPr/>
            <p:nvPr/>
          </p:nvSpPr>
          <p:spPr>
            <a:xfrm>
              <a:off x="4642096" y="4380320"/>
              <a:ext cx="155519" cy="13859"/>
            </a:xfrm>
            <a:custGeom>
              <a:avLst/>
              <a:gdLst>
                <a:gd name="connsiteX0" fmla="*/ 148572 w 155519"/>
                <a:gd name="connsiteY0" fmla="*/ 0 h 13859"/>
                <a:gd name="connsiteX1" fmla="*/ 155520 w 155519"/>
                <a:gd name="connsiteY1" fmla="*/ 0 h 13859"/>
                <a:gd name="connsiteX2" fmla="*/ 155520 w 155519"/>
                <a:gd name="connsiteY2" fmla="*/ 13860 h 13859"/>
                <a:gd name="connsiteX3" fmla="*/ 148572 w 155519"/>
                <a:gd name="connsiteY3" fmla="*/ 13860 h 13859"/>
                <a:gd name="connsiteX4" fmla="*/ 6948 w 155519"/>
                <a:gd name="connsiteY4" fmla="*/ 13860 h 13859"/>
                <a:gd name="connsiteX5" fmla="*/ 0 w 155519"/>
                <a:gd name="connsiteY5" fmla="*/ 13860 h 13859"/>
                <a:gd name="connsiteX6" fmla="*/ 0 w 155519"/>
                <a:gd name="connsiteY6" fmla="*/ 0 h 13859"/>
                <a:gd name="connsiteX7" fmla="*/ 6948 w 155519"/>
                <a:gd name="connsiteY7" fmla="*/ 0 h 13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19" h="13859">
                  <a:moveTo>
                    <a:pt x="148572" y="0"/>
                  </a:moveTo>
                  <a:cubicBezTo>
                    <a:pt x="152409" y="0"/>
                    <a:pt x="155520" y="0"/>
                    <a:pt x="155520" y="0"/>
                  </a:cubicBezTo>
                  <a:lnTo>
                    <a:pt x="155520" y="13860"/>
                  </a:lnTo>
                  <a:cubicBezTo>
                    <a:pt x="155520" y="13860"/>
                    <a:pt x="152409" y="13860"/>
                    <a:pt x="148572" y="13860"/>
                  </a:cubicBezTo>
                  <a:lnTo>
                    <a:pt x="6948" y="13860"/>
                  </a:lnTo>
                  <a:cubicBezTo>
                    <a:pt x="3111" y="13860"/>
                    <a:pt x="0" y="13860"/>
                    <a:pt x="0" y="13860"/>
                  </a:cubicBezTo>
                  <a:lnTo>
                    <a:pt x="0" y="0"/>
                  </a:lnTo>
                  <a:cubicBezTo>
                    <a:pt x="0" y="0"/>
                    <a:pt x="3111" y="0"/>
                    <a:pt x="6948" y="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50" name="任意多边形: 形状 549">
              <a:extLst>
                <a:ext uri="{FF2B5EF4-FFF2-40B4-BE49-F238E27FC236}">
                  <a16:creationId xmlns:a16="http://schemas.microsoft.com/office/drawing/2014/main" id="{8292D87E-4EEB-4F75-A599-D1CA937F4BD3}"/>
                </a:ext>
              </a:extLst>
            </p:cNvPr>
            <p:cNvSpPr/>
            <p:nvPr/>
          </p:nvSpPr>
          <p:spPr>
            <a:xfrm>
              <a:off x="4640260" y="4378519"/>
              <a:ext cx="159155" cy="17496"/>
            </a:xfrm>
            <a:custGeom>
              <a:avLst/>
              <a:gdLst>
                <a:gd name="connsiteX0" fmla="*/ 150408 w 159155"/>
                <a:gd name="connsiteY0" fmla="*/ 17496 h 17496"/>
                <a:gd name="connsiteX1" fmla="*/ 8748 w 159155"/>
                <a:gd name="connsiteY1" fmla="*/ 17496 h 17496"/>
                <a:gd name="connsiteX2" fmla="*/ 0 w 159155"/>
                <a:gd name="connsiteY2" fmla="*/ 8748 h 17496"/>
                <a:gd name="connsiteX3" fmla="*/ 8748 w 159155"/>
                <a:gd name="connsiteY3" fmla="*/ 0 h 17496"/>
                <a:gd name="connsiteX4" fmla="*/ 150408 w 159155"/>
                <a:gd name="connsiteY4" fmla="*/ 0 h 17496"/>
                <a:gd name="connsiteX5" fmla="*/ 159156 w 159155"/>
                <a:gd name="connsiteY5" fmla="*/ 8748 h 17496"/>
                <a:gd name="connsiteX6" fmla="*/ 150408 w 159155"/>
                <a:gd name="connsiteY6" fmla="*/ 17496 h 17496"/>
                <a:gd name="connsiteX7" fmla="*/ 8748 w 159155"/>
                <a:gd name="connsiteY7" fmla="*/ 3780 h 17496"/>
                <a:gd name="connsiteX8" fmla="*/ 3600 w 159155"/>
                <a:gd name="connsiteY8" fmla="*/ 8928 h 17496"/>
                <a:gd name="connsiteX9" fmla="*/ 8748 w 159155"/>
                <a:gd name="connsiteY9" fmla="*/ 14076 h 17496"/>
                <a:gd name="connsiteX10" fmla="*/ 150408 w 159155"/>
                <a:gd name="connsiteY10" fmla="*/ 14076 h 17496"/>
                <a:gd name="connsiteX11" fmla="*/ 155556 w 159155"/>
                <a:gd name="connsiteY11" fmla="*/ 8928 h 17496"/>
                <a:gd name="connsiteX12" fmla="*/ 150408 w 159155"/>
                <a:gd name="connsiteY12" fmla="*/ 3780 h 1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155" h="17496">
                  <a:moveTo>
                    <a:pt x="150408" y="17496"/>
                  </a:moveTo>
                  <a:lnTo>
                    <a:pt x="8748" y="17496"/>
                  </a:lnTo>
                  <a:cubicBezTo>
                    <a:pt x="3917" y="17496"/>
                    <a:pt x="0" y="13579"/>
                    <a:pt x="0" y="8748"/>
                  </a:cubicBezTo>
                  <a:cubicBezTo>
                    <a:pt x="0" y="3917"/>
                    <a:pt x="3917" y="0"/>
                    <a:pt x="8748" y="0"/>
                  </a:cubicBezTo>
                  <a:lnTo>
                    <a:pt x="150408" y="0"/>
                  </a:lnTo>
                  <a:cubicBezTo>
                    <a:pt x="155239" y="0"/>
                    <a:pt x="159156" y="3917"/>
                    <a:pt x="159156" y="8748"/>
                  </a:cubicBezTo>
                  <a:cubicBezTo>
                    <a:pt x="159156" y="13579"/>
                    <a:pt x="155239" y="17496"/>
                    <a:pt x="150408" y="17496"/>
                  </a:cubicBezTo>
                  <a:close/>
                  <a:moveTo>
                    <a:pt x="8748" y="3780"/>
                  </a:moveTo>
                  <a:cubicBezTo>
                    <a:pt x="5904" y="3780"/>
                    <a:pt x="3600" y="6084"/>
                    <a:pt x="3600" y="8928"/>
                  </a:cubicBezTo>
                  <a:cubicBezTo>
                    <a:pt x="3600" y="11772"/>
                    <a:pt x="5904" y="14076"/>
                    <a:pt x="8748" y="14076"/>
                  </a:cubicBezTo>
                  <a:lnTo>
                    <a:pt x="150408" y="14076"/>
                  </a:lnTo>
                  <a:cubicBezTo>
                    <a:pt x="153252" y="14076"/>
                    <a:pt x="155556" y="11772"/>
                    <a:pt x="155556" y="8928"/>
                  </a:cubicBezTo>
                  <a:cubicBezTo>
                    <a:pt x="155556" y="6084"/>
                    <a:pt x="153252" y="3780"/>
                    <a:pt x="150408" y="378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51" name="任意多边形: 形状 550">
              <a:extLst>
                <a:ext uri="{FF2B5EF4-FFF2-40B4-BE49-F238E27FC236}">
                  <a16:creationId xmlns:a16="http://schemas.microsoft.com/office/drawing/2014/main" id="{A1268AAA-C48A-45FD-B2E5-C705C002C337}"/>
                </a:ext>
              </a:extLst>
            </p:cNvPr>
            <p:cNvSpPr/>
            <p:nvPr/>
          </p:nvSpPr>
          <p:spPr>
            <a:xfrm>
              <a:off x="4645251" y="3957005"/>
              <a:ext cx="8296" cy="138266"/>
            </a:xfrm>
            <a:custGeom>
              <a:avLst/>
              <a:gdLst>
                <a:gd name="connsiteX0" fmla="*/ 6493 w 8296"/>
                <a:gd name="connsiteY0" fmla="*/ 138267 h 138266"/>
                <a:gd name="connsiteX1" fmla="*/ 4729 w 8296"/>
                <a:gd name="connsiteY1" fmla="*/ 136539 h 138266"/>
                <a:gd name="connsiteX2" fmla="*/ 157 w 8296"/>
                <a:gd name="connsiteY2" fmla="*/ 999 h 138266"/>
                <a:gd name="connsiteX3" fmla="*/ 2569 w 8296"/>
                <a:gd name="connsiteY3" fmla="*/ 189 h 138266"/>
                <a:gd name="connsiteX4" fmla="*/ 3541 w 8296"/>
                <a:gd name="connsiteY4" fmla="*/ 2115 h 138266"/>
                <a:gd name="connsiteX5" fmla="*/ 8293 w 8296"/>
                <a:gd name="connsiteY5" fmla="*/ 136395 h 138266"/>
                <a:gd name="connsiteX6" fmla="*/ 6641 w 8296"/>
                <a:gd name="connsiteY6" fmla="*/ 138263 h 138266"/>
                <a:gd name="connsiteX7" fmla="*/ 6601 w 8296"/>
                <a:gd name="connsiteY7" fmla="*/ 138267 h 13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96" h="138266">
                  <a:moveTo>
                    <a:pt x="6493" y="138267"/>
                  </a:moveTo>
                  <a:cubicBezTo>
                    <a:pt x="5539" y="138249"/>
                    <a:pt x="4769" y="137489"/>
                    <a:pt x="4729" y="136539"/>
                  </a:cubicBezTo>
                  <a:cubicBezTo>
                    <a:pt x="-707" y="2835"/>
                    <a:pt x="-95" y="1503"/>
                    <a:pt x="157" y="999"/>
                  </a:cubicBezTo>
                  <a:cubicBezTo>
                    <a:pt x="600" y="109"/>
                    <a:pt x="1680" y="-254"/>
                    <a:pt x="2569" y="189"/>
                  </a:cubicBezTo>
                  <a:cubicBezTo>
                    <a:pt x="3285" y="545"/>
                    <a:pt x="3681" y="1330"/>
                    <a:pt x="3541" y="2115"/>
                  </a:cubicBezTo>
                  <a:cubicBezTo>
                    <a:pt x="3217" y="6255"/>
                    <a:pt x="6205" y="84519"/>
                    <a:pt x="8293" y="136395"/>
                  </a:cubicBezTo>
                  <a:cubicBezTo>
                    <a:pt x="8354" y="137367"/>
                    <a:pt x="7613" y="138205"/>
                    <a:pt x="6641" y="138263"/>
                  </a:cubicBezTo>
                  <a:cubicBezTo>
                    <a:pt x="6630" y="138267"/>
                    <a:pt x="6615" y="138267"/>
                    <a:pt x="6601" y="138267"/>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52" name="任意多边形: 形状 551">
              <a:extLst>
                <a:ext uri="{FF2B5EF4-FFF2-40B4-BE49-F238E27FC236}">
                  <a16:creationId xmlns:a16="http://schemas.microsoft.com/office/drawing/2014/main" id="{D50CB1DD-7C78-4F39-9642-CC9056AE4E23}"/>
                </a:ext>
              </a:extLst>
            </p:cNvPr>
            <p:cNvSpPr/>
            <p:nvPr/>
          </p:nvSpPr>
          <p:spPr>
            <a:xfrm>
              <a:off x="4766907" y="3919232"/>
              <a:ext cx="83196" cy="130103"/>
            </a:xfrm>
            <a:custGeom>
              <a:avLst/>
              <a:gdLst>
                <a:gd name="connsiteX0" fmla="*/ 0 w 83196"/>
                <a:gd name="connsiteY0" fmla="*/ 0 h 130103"/>
                <a:gd name="connsiteX1" fmla="*/ 49896 w 83196"/>
                <a:gd name="connsiteY1" fmla="*/ 39600 h 130103"/>
                <a:gd name="connsiteX2" fmla="*/ 83196 w 83196"/>
                <a:gd name="connsiteY2" fmla="*/ 121824 h 130103"/>
                <a:gd name="connsiteX3" fmla="*/ 11196 w 83196"/>
                <a:gd name="connsiteY3" fmla="*/ 130104 h 130103"/>
              </a:gdLst>
              <a:ahLst/>
              <a:cxnLst>
                <a:cxn ang="0">
                  <a:pos x="connsiteX0" y="connsiteY0"/>
                </a:cxn>
                <a:cxn ang="0">
                  <a:pos x="connsiteX1" y="connsiteY1"/>
                </a:cxn>
                <a:cxn ang="0">
                  <a:pos x="connsiteX2" y="connsiteY2"/>
                </a:cxn>
                <a:cxn ang="0">
                  <a:pos x="connsiteX3" y="connsiteY3"/>
                </a:cxn>
              </a:cxnLst>
              <a:rect l="l" t="t" r="r" b="b"/>
              <a:pathLst>
                <a:path w="83196" h="130103">
                  <a:moveTo>
                    <a:pt x="0" y="0"/>
                  </a:moveTo>
                  <a:cubicBezTo>
                    <a:pt x="0" y="0"/>
                    <a:pt x="32616" y="3600"/>
                    <a:pt x="49896" y="39600"/>
                  </a:cubicBezTo>
                  <a:cubicBezTo>
                    <a:pt x="59256" y="59040"/>
                    <a:pt x="83196" y="121824"/>
                    <a:pt x="83196" y="121824"/>
                  </a:cubicBezTo>
                  <a:lnTo>
                    <a:pt x="11196" y="130104"/>
                  </a:lnTo>
                  <a:close/>
                </a:path>
              </a:pathLst>
            </a:custGeom>
            <a:solidFill>
              <a:schemeClr val="accent1"/>
            </a:solidFill>
            <a:ln w="3596" cap="flat">
              <a:noFill/>
              <a:prstDash val="solid"/>
              <a:miter/>
            </a:ln>
          </p:spPr>
          <p:txBody>
            <a:bodyPr rtlCol="0" anchor="ctr"/>
            <a:lstStyle/>
            <a:p>
              <a:endParaRPr lang="zh-CN" altLang="en-US" sz="1600">
                <a:latin typeface="+mn-ea"/>
              </a:endParaRPr>
            </a:p>
          </p:txBody>
        </p:sp>
        <p:sp>
          <p:nvSpPr>
            <p:cNvPr id="553" name="任意多边形: 形状 552">
              <a:extLst>
                <a:ext uri="{FF2B5EF4-FFF2-40B4-BE49-F238E27FC236}">
                  <a16:creationId xmlns:a16="http://schemas.microsoft.com/office/drawing/2014/main" id="{045D97F9-EF1A-49BC-89A8-EA0274504D53}"/>
                </a:ext>
              </a:extLst>
            </p:cNvPr>
            <p:cNvSpPr/>
            <p:nvPr/>
          </p:nvSpPr>
          <p:spPr>
            <a:xfrm>
              <a:off x="4442980" y="4073815"/>
              <a:ext cx="21923" cy="22248"/>
            </a:xfrm>
            <a:custGeom>
              <a:avLst/>
              <a:gdLst>
                <a:gd name="connsiteX0" fmla="*/ 10800 w 21923"/>
                <a:gd name="connsiteY0" fmla="*/ 22248 h 22248"/>
                <a:gd name="connsiteX1" fmla="*/ 1800 w 21923"/>
                <a:gd name="connsiteY1" fmla="*/ 22248 h 22248"/>
                <a:gd name="connsiteX2" fmla="*/ 0 w 21923"/>
                <a:gd name="connsiteY2" fmla="*/ 20448 h 22248"/>
                <a:gd name="connsiteX3" fmla="*/ 1800 w 21923"/>
                <a:gd name="connsiteY3" fmla="*/ 18648 h 22248"/>
                <a:gd name="connsiteX4" fmla="*/ 10800 w 21923"/>
                <a:gd name="connsiteY4" fmla="*/ 18648 h 22248"/>
                <a:gd name="connsiteX5" fmla="*/ 18324 w 21923"/>
                <a:gd name="connsiteY5" fmla="*/ 11124 h 22248"/>
                <a:gd name="connsiteX6" fmla="*/ 10800 w 21923"/>
                <a:gd name="connsiteY6" fmla="*/ 3600 h 22248"/>
                <a:gd name="connsiteX7" fmla="*/ 9000 w 21923"/>
                <a:gd name="connsiteY7" fmla="*/ 1800 h 22248"/>
                <a:gd name="connsiteX8" fmla="*/ 10800 w 21923"/>
                <a:gd name="connsiteY8" fmla="*/ 0 h 22248"/>
                <a:gd name="connsiteX9" fmla="*/ 21924 w 21923"/>
                <a:gd name="connsiteY9" fmla="*/ 11124 h 22248"/>
                <a:gd name="connsiteX10" fmla="*/ 10800 w 21923"/>
                <a:gd name="connsiteY10" fmla="*/ 22248 h 2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23" h="22248">
                  <a:moveTo>
                    <a:pt x="10800" y="22248"/>
                  </a:moveTo>
                  <a:lnTo>
                    <a:pt x="1800" y="22248"/>
                  </a:lnTo>
                  <a:cubicBezTo>
                    <a:pt x="806" y="22248"/>
                    <a:pt x="0" y="21442"/>
                    <a:pt x="0" y="20448"/>
                  </a:cubicBezTo>
                  <a:cubicBezTo>
                    <a:pt x="0" y="19454"/>
                    <a:pt x="806" y="18648"/>
                    <a:pt x="1800" y="18648"/>
                  </a:cubicBezTo>
                  <a:lnTo>
                    <a:pt x="10800" y="18648"/>
                  </a:lnTo>
                  <a:cubicBezTo>
                    <a:pt x="14954" y="18648"/>
                    <a:pt x="18324" y="15278"/>
                    <a:pt x="18324" y="11124"/>
                  </a:cubicBezTo>
                  <a:cubicBezTo>
                    <a:pt x="18324" y="6970"/>
                    <a:pt x="14954" y="3600"/>
                    <a:pt x="10800" y="3600"/>
                  </a:cubicBezTo>
                  <a:cubicBezTo>
                    <a:pt x="9806" y="3600"/>
                    <a:pt x="9000" y="2794"/>
                    <a:pt x="9000" y="1800"/>
                  </a:cubicBezTo>
                  <a:cubicBezTo>
                    <a:pt x="9000" y="806"/>
                    <a:pt x="9806" y="0"/>
                    <a:pt x="10800" y="0"/>
                  </a:cubicBezTo>
                  <a:cubicBezTo>
                    <a:pt x="16945" y="0"/>
                    <a:pt x="21924" y="4979"/>
                    <a:pt x="21924" y="11124"/>
                  </a:cubicBezTo>
                  <a:cubicBezTo>
                    <a:pt x="21924" y="17269"/>
                    <a:pt x="16945" y="22248"/>
                    <a:pt x="10800" y="22248"/>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54" name="任意多边形: 形状 553">
              <a:extLst>
                <a:ext uri="{FF2B5EF4-FFF2-40B4-BE49-F238E27FC236}">
                  <a16:creationId xmlns:a16="http://schemas.microsoft.com/office/drawing/2014/main" id="{E5F131E6-A860-4277-8555-F742C27178C6}"/>
                </a:ext>
              </a:extLst>
            </p:cNvPr>
            <p:cNvSpPr/>
            <p:nvPr/>
          </p:nvSpPr>
          <p:spPr>
            <a:xfrm>
              <a:off x="4383400" y="4100239"/>
              <a:ext cx="87480" cy="10440"/>
            </a:xfrm>
            <a:custGeom>
              <a:avLst/>
              <a:gdLst>
                <a:gd name="connsiteX0" fmla="*/ 87480 w 87480"/>
                <a:gd name="connsiteY0" fmla="*/ 0 h 10440"/>
                <a:gd name="connsiteX1" fmla="*/ 43812 w 87480"/>
                <a:gd name="connsiteY1" fmla="*/ 10440 h 10440"/>
                <a:gd name="connsiteX2" fmla="*/ 0 w 87480"/>
                <a:gd name="connsiteY2" fmla="*/ 0 h 10440"/>
              </a:gdLst>
              <a:ahLst/>
              <a:cxnLst>
                <a:cxn ang="0">
                  <a:pos x="connsiteX0" y="connsiteY0"/>
                </a:cxn>
                <a:cxn ang="0">
                  <a:pos x="connsiteX1" y="connsiteY1"/>
                </a:cxn>
                <a:cxn ang="0">
                  <a:pos x="connsiteX2" y="connsiteY2"/>
                </a:cxn>
              </a:cxnLst>
              <a:rect l="l" t="t" r="r" b="b"/>
              <a:pathLst>
                <a:path w="87480" h="10440">
                  <a:moveTo>
                    <a:pt x="87480" y="0"/>
                  </a:moveTo>
                  <a:cubicBezTo>
                    <a:pt x="87480" y="5796"/>
                    <a:pt x="67932" y="10440"/>
                    <a:pt x="43812" y="10440"/>
                  </a:cubicBezTo>
                  <a:cubicBezTo>
                    <a:pt x="19692" y="10440"/>
                    <a:pt x="0" y="5796"/>
                    <a:pt x="0" y="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55" name="任意多边形: 形状 554">
              <a:extLst>
                <a:ext uri="{FF2B5EF4-FFF2-40B4-BE49-F238E27FC236}">
                  <a16:creationId xmlns:a16="http://schemas.microsoft.com/office/drawing/2014/main" id="{103B2764-C1F6-4F39-98C5-9B9B5CCE693E}"/>
                </a:ext>
              </a:extLst>
            </p:cNvPr>
            <p:cNvSpPr/>
            <p:nvPr/>
          </p:nvSpPr>
          <p:spPr>
            <a:xfrm>
              <a:off x="4381744" y="4098439"/>
              <a:ext cx="90936" cy="14040"/>
            </a:xfrm>
            <a:custGeom>
              <a:avLst/>
              <a:gdLst>
                <a:gd name="connsiteX0" fmla="*/ 45468 w 90936"/>
                <a:gd name="connsiteY0" fmla="*/ 14040 h 14040"/>
                <a:gd name="connsiteX1" fmla="*/ 0 w 90936"/>
                <a:gd name="connsiteY1" fmla="*/ 1800 h 14040"/>
                <a:gd name="connsiteX2" fmla="*/ 1800 w 90936"/>
                <a:gd name="connsiteY2" fmla="*/ 0 h 14040"/>
                <a:gd name="connsiteX3" fmla="*/ 89136 w 90936"/>
                <a:gd name="connsiteY3" fmla="*/ 0 h 14040"/>
                <a:gd name="connsiteX4" fmla="*/ 90936 w 90936"/>
                <a:gd name="connsiteY4" fmla="*/ 1800 h 14040"/>
                <a:gd name="connsiteX5" fmla="*/ 45468 w 90936"/>
                <a:gd name="connsiteY5" fmla="*/ 14040 h 14040"/>
                <a:gd name="connsiteX6" fmla="*/ 4968 w 90936"/>
                <a:gd name="connsiteY6" fmla="*/ 3600 h 14040"/>
                <a:gd name="connsiteX7" fmla="*/ 45468 w 90936"/>
                <a:gd name="connsiteY7" fmla="*/ 10440 h 14040"/>
                <a:gd name="connsiteX8" fmla="*/ 85968 w 90936"/>
                <a:gd name="connsiteY8" fmla="*/ 3600 h 1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36" h="14040">
                  <a:moveTo>
                    <a:pt x="45468" y="14040"/>
                  </a:moveTo>
                  <a:cubicBezTo>
                    <a:pt x="27180" y="14040"/>
                    <a:pt x="0" y="10800"/>
                    <a:pt x="0" y="1800"/>
                  </a:cubicBezTo>
                  <a:cubicBezTo>
                    <a:pt x="18" y="814"/>
                    <a:pt x="814" y="18"/>
                    <a:pt x="1800" y="0"/>
                  </a:cubicBezTo>
                  <a:lnTo>
                    <a:pt x="89136" y="0"/>
                  </a:lnTo>
                  <a:cubicBezTo>
                    <a:pt x="90122" y="18"/>
                    <a:pt x="90918" y="814"/>
                    <a:pt x="90936" y="1800"/>
                  </a:cubicBezTo>
                  <a:cubicBezTo>
                    <a:pt x="90936" y="10800"/>
                    <a:pt x="63720" y="14040"/>
                    <a:pt x="45468" y="14040"/>
                  </a:cubicBezTo>
                  <a:close/>
                  <a:moveTo>
                    <a:pt x="4968" y="3600"/>
                  </a:moveTo>
                  <a:cubicBezTo>
                    <a:pt x="9108" y="6660"/>
                    <a:pt x="22968" y="10440"/>
                    <a:pt x="45468" y="10440"/>
                  </a:cubicBezTo>
                  <a:cubicBezTo>
                    <a:pt x="67968" y="10440"/>
                    <a:pt x="81828" y="6660"/>
                    <a:pt x="85968" y="3600"/>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56" name="任意多边形: 形状 555">
              <a:extLst>
                <a:ext uri="{FF2B5EF4-FFF2-40B4-BE49-F238E27FC236}">
                  <a16:creationId xmlns:a16="http://schemas.microsoft.com/office/drawing/2014/main" id="{AF8210B4-E903-4D15-876A-BA76B7DD58DA}"/>
                </a:ext>
              </a:extLst>
            </p:cNvPr>
            <p:cNvSpPr/>
            <p:nvPr/>
          </p:nvSpPr>
          <p:spPr>
            <a:xfrm>
              <a:off x="4396288" y="4066868"/>
              <a:ext cx="61847" cy="33371"/>
            </a:xfrm>
            <a:custGeom>
              <a:avLst/>
              <a:gdLst>
                <a:gd name="connsiteX0" fmla="*/ 53316 w 61847"/>
                <a:gd name="connsiteY0" fmla="*/ 33372 h 33371"/>
                <a:gd name="connsiteX1" fmla="*/ 8532 w 61847"/>
                <a:gd name="connsiteY1" fmla="*/ 33372 h 33371"/>
                <a:gd name="connsiteX2" fmla="*/ 0 w 61847"/>
                <a:gd name="connsiteY2" fmla="*/ 0 h 33371"/>
                <a:gd name="connsiteX3" fmla="*/ 61848 w 61847"/>
                <a:gd name="connsiteY3" fmla="*/ 0 h 33371"/>
                <a:gd name="connsiteX4" fmla="*/ 53316 w 61847"/>
                <a:gd name="connsiteY4" fmla="*/ 33372 h 3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47" h="33371">
                  <a:moveTo>
                    <a:pt x="53316" y="33372"/>
                  </a:moveTo>
                  <a:lnTo>
                    <a:pt x="8532" y="33372"/>
                  </a:lnTo>
                  <a:lnTo>
                    <a:pt x="0" y="0"/>
                  </a:lnTo>
                  <a:lnTo>
                    <a:pt x="61848" y="0"/>
                  </a:lnTo>
                  <a:lnTo>
                    <a:pt x="53316" y="33372"/>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57" name="任意多边形: 形状 556">
              <a:extLst>
                <a:ext uri="{FF2B5EF4-FFF2-40B4-BE49-F238E27FC236}">
                  <a16:creationId xmlns:a16="http://schemas.microsoft.com/office/drawing/2014/main" id="{A910A8A1-B059-474F-8515-46135A6B66E5}"/>
                </a:ext>
              </a:extLst>
            </p:cNvPr>
            <p:cNvSpPr/>
            <p:nvPr/>
          </p:nvSpPr>
          <p:spPr>
            <a:xfrm>
              <a:off x="4394664" y="4065067"/>
              <a:ext cx="65454" cy="36982"/>
            </a:xfrm>
            <a:custGeom>
              <a:avLst/>
              <a:gdLst>
                <a:gd name="connsiteX0" fmla="*/ 54939 w 65454"/>
                <a:gd name="connsiteY0" fmla="*/ 36972 h 36982"/>
                <a:gd name="connsiteX1" fmla="*/ 10335 w 65454"/>
                <a:gd name="connsiteY1" fmla="*/ 36972 h 36982"/>
                <a:gd name="connsiteX2" fmla="*/ 8607 w 65454"/>
                <a:gd name="connsiteY2" fmla="*/ 35640 h 36982"/>
                <a:gd name="connsiteX3" fmla="*/ 39 w 65454"/>
                <a:gd name="connsiteY3" fmla="*/ 2232 h 36982"/>
                <a:gd name="connsiteX4" fmla="*/ 363 w 65454"/>
                <a:gd name="connsiteY4" fmla="*/ 684 h 36982"/>
                <a:gd name="connsiteX5" fmla="*/ 1803 w 65454"/>
                <a:gd name="connsiteY5" fmla="*/ 0 h 36982"/>
                <a:gd name="connsiteX6" fmla="*/ 63651 w 65454"/>
                <a:gd name="connsiteY6" fmla="*/ 0 h 36982"/>
                <a:gd name="connsiteX7" fmla="*/ 65091 w 65454"/>
                <a:gd name="connsiteY7" fmla="*/ 684 h 36982"/>
                <a:gd name="connsiteX8" fmla="*/ 65415 w 65454"/>
                <a:gd name="connsiteY8" fmla="*/ 2232 h 36982"/>
                <a:gd name="connsiteX9" fmla="*/ 56847 w 65454"/>
                <a:gd name="connsiteY9" fmla="*/ 35640 h 36982"/>
                <a:gd name="connsiteX10" fmla="*/ 54939 w 65454"/>
                <a:gd name="connsiteY10" fmla="*/ 36972 h 36982"/>
                <a:gd name="connsiteX11" fmla="*/ 11739 w 65454"/>
                <a:gd name="connsiteY11" fmla="*/ 33372 h 36982"/>
                <a:gd name="connsiteX12" fmla="*/ 53535 w 65454"/>
                <a:gd name="connsiteY12" fmla="*/ 33372 h 36982"/>
                <a:gd name="connsiteX13" fmla="*/ 61167 w 65454"/>
                <a:gd name="connsiteY13" fmla="*/ 3600 h 36982"/>
                <a:gd name="connsiteX14" fmla="*/ 3927 w 65454"/>
                <a:gd name="connsiteY14" fmla="*/ 3600 h 36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454" h="36982">
                  <a:moveTo>
                    <a:pt x="54939" y="36972"/>
                  </a:moveTo>
                  <a:lnTo>
                    <a:pt x="10335" y="36972"/>
                  </a:lnTo>
                  <a:cubicBezTo>
                    <a:pt x="9518" y="36994"/>
                    <a:pt x="8794" y="36439"/>
                    <a:pt x="8607" y="35640"/>
                  </a:cubicBezTo>
                  <a:lnTo>
                    <a:pt x="39" y="2232"/>
                  </a:lnTo>
                  <a:cubicBezTo>
                    <a:pt x="-69" y="1692"/>
                    <a:pt x="50" y="1134"/>
                    <a:pt x="363" y="684"/>
                  </a:cubicBezTo>
                  <a:cubicBezTo>
                    <a:pt x="712" y="248"/>
                    <a:pt x="1245" y="-4"/>
                    <a:pt x="1803" y="0"/>
                  </a:cubicBezTo>
                  <a:lnTo>
                    <a:pt x="63651" y="0"/>
                  </a:lnTo>
                  <a:cubicBezTo>
                    <a:pt x="64209" y="-4"/>
                    <a:pt x="64742" y="248"/>
                    <a:pt x="65091" y="684"/>
                  </a:cubicBezTo>
                  <a:cubicBezTo>
                    <a:pt x="65404" y="1134"/>
                    <a:pt x="65523" y="1692"/>
                    <a:pt x="65415" y="2232"/>
                  </a:cubicBezTo>
                  <a:lnTo>
                    <a:pt x="56847" y="35640"/>
                  </a:lnTo>
                  <a:cubicBezTo>
                    <a:pt x="56635" y="36500"/>
                    <a:pt x="55817" y="37069"/>
                    <a:pt x="54939" y="36972"/>
                  </a:cubicBezTo>
                  <a:close/>
                  <a:moveTo>
                    <a:pt x="11739" y="33372"/>
                  </a:moveTo>
                  <a:lnTo>
                    <a:pt x="53535" y="33372"/>
                  </a:lnTo>
                  <a:lnTo>
                    <a:pt x="61167" y="3600"/>
                  </a:lnTo>
                  <a:lnTo>
                    <a:pt x="3927" y="3600"/>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58" name="任意多边形: 形状 557">
              <a:extLst>
                <a:ext uri="{FF2B5EF4-FFF2-40B4-BE49-F238E27FC236}">
                  <a16:creationId xmlns:a16="http://schemas.microsoft.com/office/drawing/2014/main" id="{A94309EC-5D0F-4EEA-AE5C-715FBC1ABCF1}"/>
                </a:ext>
              </a:extLst>
            </p:cNvPr>
            <p:cNvSpPr/>
            <p:nvPr/>
          </p:nvSpPr>
          <p:spPr>
            <a:xfrm>
              <a:off x="4159408" y="3790316"/>
              <a:ext cx="233892" cy="154080"/>
            </a:xfrm>
            <a:custGeom>
              <a:avLst/>
              <a:gdLst>
                <a:gd name="connsiteX0" fmla="*/ 0 w 233892"/>
                <a:gd name="connsiteY0" fmla="*/ 0 h 154080"/>
                <a:gd name="connsiteX1" fmla="*/ 233892 w 233892"/>
                <a:gd name="connsiteY1" fmla="*/ 0 h 154080"/>
                <a:gd name="connsiteX2" fmla="*/ 233892 w 233892"/>
                <a:gd name="connsiteY2" fmla="*/ 154080 h 154080"/>
                <a:gd name="connsiteX3" fmla="*/ 0 w 233892"/>
                <a:gd name="connsiteY3" fmla="*/ 154080 h 154080"/>
              </a:gdLst>
              <a:ahLst/>
              <a:cxnLst>
                <a:cxn ang="0">
                  <a:pos x="connsiteX0" y="connsiteY0"/>
                </a:cxn>
                <a:cxn ang="0">
                  <a:pos x="connsiteX1" y="connsiteY1"/>
                </a:cxn>
                <a:cxn ang="0">
                  <a:pos x="connsiteX2" y="connsiteY2"/>
                </a:cxn>
                <a:cxn ang="0">
                  <a:pos x="connsiteX3" y="connsiteY3"/>
                </a:cxn>
              </a:cxnLst>
              <a:rect l="l" t="t" r="r" b="b"/>
              <a:pathLst>
                <a:path w="233892" h="154080">
                  <a:moveTo>
                    <a:pt x="0" y="0"/>
                  </a:moveTo>
                  <a:lnTo>
                    <a:pt x="233892" y="0"/>
                  </a:lnTo>
                  <a:lnTo>
                    <a:pt x="233892" y="154080"/>
                  </a:lnTo>
                  <a:lnTo>
                    <a:pt x="0" y="154080"/>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59" name="任意多边形: 形状 558">
              <a:extLst>
                <a:ext uri="{FF2B5EF4-FFF2-40B4-BE49-F238E27FC236}">
                  <a16:creationId xmlns:a16="http://schemas.microsoft.com/office/drawing/2014/main" id="{67C6E8F6-FED1-45CF-BCB0-9E164033E2F8}"/>
                </a:ext>
              </a:extLst>
            </p:cNvPr>
            <p:cNvSpPr/>
            <p:nvPr/>
          </p:nvSpPr>
          <p:spPr>
            <a:xfrm>
              <a:off x="4157464" y="3788516"/>
              <a:ext cx="237599" cy="157679"/>
            </a:xfrm>
            <a:custGeom>
              <a:avLst/>
              <a:gdLst>
                <a:gd name="connsiteX0" fmla="*/ 235800 w 237599"/>
                <a:gd name="connsiteY0" fmla="*/ 157680 h 157679"/>
                <a:gd name="connsiteX1" fmla="*/ 1800 w 237599"/>
                <a:gd name="connsiteY1" fmla="*/ 157680 h 157679"/>
                <a:gd name="connsiteX2" fmla="*/ 0 w 237599"/>
                <a:gd name="connsiteY2" fmla="*/ 155880 h 157679"/>
                <a:gd name="connsiteX3" fmla="*/ 0 w 237599"/>
                <a:gd name="connsiteY3" fmla="*/ 1800 h 157679"/>
                <a:gd name="connsiteX4" fmla="*/ 1800 w 237599"/>
                <a:gd name="connsiteY4" fmla="*/ 0 h 157679"/>
                <a:gd name="connsiteX5" fmla="*/ 235800 w 237599"/>
                <a:gd name="connsiteY5" fmla="*/ 0 h 157679"/>
                <a:gd name="connsiteX6" fmla="*/ 237600 w 237599"/>
                <a:gd name="connsiteY6" fmla="*/ 1800 h 157679"/>
                <a:gd name="connsiteX7" fmla="*/ 237600 w 237599"/>
                <a:gd name="connsiteY7" fmla="*/ 155880 h 157679"/>
                <a:gd name="connsiteX8" fmla="*/ 235800 w 237599"/>
                <a:gd name="connsiteY8" fmla="*/ 157680 h 157679"/>
                <a:gd name="connsiteX9" fmla="*/ 3744 w 237599"/>
                <a:gd name="connsiteY9" fmla="*/ 154080 h 157679"/>
                <a:gd name="connsiteX10" fmla="*/ 234144 w 237599"/>
                <a:gd name="connsiteY10" fmla="*/ 154080 h 157679"/>
                <a:gd name="connsiteX11" fmla="*/ 234144 w 237599"/>
                <a:gd name="connsiteY11" fmla="*/ 3600 h 157679"/>
                <a:gd name="connsiteX12" fmla="*/ 3744 w 237599"/>
                <a:gd name="connsiteY12" fmla="*/ 3600 h 157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7599" h="157679">
                  <a:moveTo>
                    <a:pt x="235800" y="157680"/>
                  </a:moveTo>
                  <a:lnTo>
                    <a:pt x="1800" y="157680"/>
                  </a:lnTo>
                  <a:cubicBezTo>
                    <a:pt x="806" y="157680"/>
                    <a:pt x="0" y="156874"/>
                    <a:pt x="0" y="155880"/>
                  </a:cubicBezTo>
                  <a:lnTo>
                    <a:pt x="0" y="1800"/>
                  </a:lnTo>
                  <a:cubicBezTo>
                    <a:pt x="0" y="806"/>
                    <a:pt x="806" y="0"/>
                    <a:pt x="1800" y="0"/>
                  </a:cubicBezTo>
                  <a:lnTo>
                    <a:pt x="235800" y="0"/>
                  </a:lnTo>
                  <a:cubicBezTo>
                    <a:pt x="236794" y="0"/>
                    <a:pt x="237600" y="806"/>
                    <a:pt x="237600" y="1800"/>
                  </a:cubicBezTo>
                  <a:lnTo>
                    <a:pt x="237600" y="155880"/>
                  </a:lnTo>
                  <a:cubicBezTo>
                    <a:pt x="237600" y="156874"/>
                    <a:pt x="236794" y="157680"/>
                    <a:pt x="235800" y="157680"/>
                  </a:cubicBezTo>
                  <a:close/>
                  <a:moveTo>
                    <a:pt x="3744" y="154080"/>
                  </a:moveTo>
                  <a:lnTo>
                    <a:pt x="234144" y="154080"/>
                  </a:lnTo>
                  <a:lnTo>
                    <a:pt x="234144" y="3600"/>
                  </a:lnTo>
                  <a:lnTo>
                    <a:pt x="3744" y="3600"/>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60" name="任意多边形: 形状 559">
              <a:extLst>
                <a:ext uri="{FF2B5EF4-FFF2-40B4-BE49-F238E27FC236}">
                  <a16:creationId xmlns:a16="http://schemas.microsoft.com/office/drawing/2014/main" id="{BF7009B3-B1A4-4037-AC54-ACA9461821F1}"/>
                </a:ext>
              </a:extLst>
            </p:cNvPr>
            <p:cNvSpPr/>
            <p:nvPr/>
          </p:nvSpPr>
          <p:spPr>
            <a:xfrm>
              <a:off x="4176400" y="3808280"/>
              <a:ext cx="199908" cy="118152"/>
            </a:xfrm>
            <a:custGeom>
              <a:avLst/>
              <a:gdLst>
                <a:gd name="connsiteX0" fmla="*/ 0 w 199908"/>
                <a:gd name="connsiteY0" fmla="*/ 0 h 118152"/>
                <a:gd name="connsiteX1" fmla="*/ 199908 w 199908"/>
                <a:gd name="connsiteY1" fmla="*/ 0 h 118152"/>
                <a:gd name="connsiteX2" fmla="*/ 199908 w 199908"/>
                <a:gd name="connsiteY2" fmla="*/ 118152 h 118152"/>
                <a:gd name="connsiteX3" fmla="*/ 0 w 199908"/>
                <a:gd name="connsiteY3" fmla="*/ 118152 h 118152"/>
              </a:gdLst>
              <a:ahLst/>
              <a:cxnLst>
                <a:cxn ang="0">
                  <a:pos x="connsiteX0" y="connsiteY0"/>
                </a:cxn>
                <a:cxn ang="0">
                  <a:pos x="connsiteX1" y="connsiteY1"/>
                </a:cxn>
                <a:cxn ang="0">
                  <a:pos x="connsiteX2" y="connsiteY2"/>
                </a:cxn>
                <a:cxn ang="0">
                  <a:pos x="connsiteX3" y="connsiteY3"/>
                </a:cxn>
              </a:cxnLst>
              <a:rect l="l" t="t" r="r" b="b"/>
              <a:pathLst>
                <a:path w="199908" h="118152">
                  <a:moveTo>
                    <a:pt x="0" y="0"/>
                  </a:moveTo>
                  <a:lnTo>
                    <a:pt x="199908" y="0"/>
                  </a:lnTo>
                  <a:lnTo>
                    <a:pt x="199908" y="118152"/>
                  </a:lnTo>
                  <a:lnTo>
                    <a:pt x="0" y="118152"/>
                  </a:ln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61" name="任意多边形: 形状 560">
              <a:extLst>
                <a:ext uri="{FF2B5EF4-FFF2-40B4-BE49-F238E27FC236}">
                  <a16:creationId xmlns:a16="http://schemas.microsoft.com/office/drawing/2014/main" id="{F38AC30F-29CC-4960-B795-61B758D8B80C}"/>
                </a:ext>
              </a:extLst>
            </p:cNvPr>
            <p:cNvSpPr/>
            <p:nvPr/>
          </p:nvSpPr>
          <p:spPr>
            <a:xfrm>
              <a:off x="4174600" y="3806480"/>
              <a:ext cx="203400" cy="121751"/>
            </a:xfrm>
            <a:custGeom>
              <a:avLst/>
              <a:gdLst>
                <a:gd name="connsiteX0" fmla="*/ 201600 w 203400"/>
                <a:gd name="connsiteY0" fmla="*/ 121752 h 121751"/>
                <a:gd name="connsiteX1" fmla="*/ 1800 w 203400"/>
                <a:gd name="connsiteY1" fmla="*/ 121752 h 121751"/>
                <a:gd name="connsiteX2" fmla="*/ 0 w 203400"/>
                <a:gd name="connsiteY2" fmla="*/ 119952 h 121751"/>
                <a:gd name="connsiteX3" fmla="*/ 0 w 203400"/>
                <a:gd name="connsiteY3" fmla="*/ 1800 h 121751"/>
                <a:gd name="connsiteX4" fmla="*/ 1800 w 203400"/>
                <a:gd name="connsiteY4" fmla="*/ 0 h 121751"/>
                <a:gd name="connsiteX5" fmla="*/ 201600 w 203400"/>
                <a:gd name="connsiteY5" fmla="*/ 0 h 121751"/>
                <a:gd name="connsiteX6" fmla="*/ 203400 w 203400"/>
                <a:gd name="connsiteY6" fmla="*/ 1800 h 121751"/>
                <a:gd name="connsiteX7" fmla="*/ 203400 w 203400"/>
                <a:gd name="connsiteY7" fmla="*/ 119952 h 121751"/>
                <a:gd name="connsiteX8" fmla="*/ 201600 w 203400"/>
                <a:gd name="connsiteY8" fmla="*/ 121752 h 121751"/>
                <a:gd name="connsiteX9" fmla="*/ 3600 w 203400"/>
                <a:gd name="connsiteY9" fmla="*/ 118152 h 121751"/>
                <a:gd name="connsiteX10" fmla="*/ 199872 w 203400"/>
                <a:gd name="connsiteY10" fmla="*/ 118152 h 121751"/>
                <a:gd name="connsiteX11" fmla="*/ 199872 w 203400"/>
                <a:gd name="connsiteY11" fmla="*/ 3600 h 121751"/>
                <a:gd name="connsiteX12" fmla="*/ 3600 w 203400"/>
                <a:gd name="connsiteY12" fmla="*/ 3600 h 12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3400" h="121751">
                  <a:moveTo>
                    <a:pt x="201600" y="121752"/>
                  </a:moveTo>
                  <a:lnTo>
                    <a:pt x="1800" y="121752"/>
                  </a:lnTo>
                  <a:cubicBezTo>
                    <a:pt x="806" y="121752"/>
                    <a:pt x="0" y="120946"/>
                    <a:pt x="0" y="119952"/>
                  </a:cubicBezTo>
                  <a:lnTo>
                    <a:pt x="0" y="1800"/>
                  </a:lnTo>
                  <a:cubicBezTo>
                    <a:pt x="0" y="806"/>
                    <a:pt x="806" y="0"/>
                    <a:pt x="1800" y="0"/>
                  </a:cubicBezTo>
                  <a:lnTo>
                    <a:pt x="201600" y="0"/>
                  </a:lnTo>
                  <a:cubicBezTo>
                    <a:pt x="202594" y="0"/>
                    <a:pt x="203400" y="806"/>
                    <a:pt x="203400" y="1800"/>
                  </a:cubicBezTo>
                  <a:lnTo>
                    <a:pt x="203400" y="119952"/>
                  </a:lnTo>
                  <a:cubicBezTo>
                    <a:pt x="203400" y="120946"/>
                    <a:pt x="202594" y="121752"/>
                    <a:pt x="201600" y="121752"/>
                  </a:cubicBezTo>
                  <a:close/>
                  <a:moveTo>
                    <a:pt x="3600" y="118152"/>
                  </a:moveTo>
                  <a:lnTo>
                    <a:pt x="199872" y="118152"/>
                  </a:lnTo>
                  <a:lnTo>
                    <a:pt x="199872" y="3600"/>
                  </a:lnTo>
                  <a:lnTo>
                    <a:pt x="3600" y="3600"/>
                  </a:ln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62" name="任意多边形: 形状 561">
              <a:extLst>
                <a:ext uri="{FF2B5EF4-FFF2-40B4-BE49-F238E27FC236}">
                  <a16:creationId xmlns:a16="http://schemas.microsoft.com/office/drawing/2014/main" id="{9C658C12-46D8-427B-BFBF-2EF061C8AAF1}"/>
                </a:ext>
              </a:extLst>
            </p:cNvPr>
            <p:cNvSpPr/>
            <p:nvPr/>
          </p:nvSpPr>
          <p:spPr>
            <a:xfrm>
              <a:off x="4963481" y="4056788"/>
              <a:ext cx="103775" cy="245555"/>
            </a:xfrm>
            <a:custGeom>
              <a:avLst/>
              <a:gdLst>
                <a:gd name="connsiteX0" fmla="*/ 103666 w 103775"/>
                <a:gd name="connsiteY0" fmla="*/ 186624 h 245555"/>
                <a:gd name="connsiteX1" fmla="*/ 98590 w 103775"/>
                <a:gd name="connsiteY1" fmla="*/ 162684 h 245555"/>
                <a:gd name="connsiteX2" fmla="*/ 87790 w 103775"/>
                <a:gd name="connsiteY2" fmla="*/ 147492 h 245555"/>
                <a:gd name="connsiteX3" fmla="*/ 85378 w 103775"/>
                <a:gd name="connsiteY3" fmla="*/ 115632 h 245555"/>
                <a:gd name="connsiteX4" fmla="*/ 74182 w 103775"/>
                <a:gd name="connsiteY4" fmla="*/ 91872 h 245555"/>
                <a:gd name="connsiteX5" fmla="*/ 56182 w 103775"/>
                <a:gd name="connsiteY5" fmla="*/ 76464 h 245555"/>
                <a:gd name="connsiteX6" fmla="*/ 39946 w 103775"/>
                <a:gd name="connsiteY6" fmla="*/ 41148 h 245555"/>
                <a:gd name="connsiteX7" fmla="*/ 4990 w 103775"/>
                <a:gd name="connsiteY7" fmla="*/ 0 h 245555"/>
                <a:gd name="connsiteX8" fmla="*/ 2614 w 103775"/>
                <a:gd name="connsiteY8" fmla="*/ 62640 h 245555"/>
                <a:gd name="connsiteX9" fmla="*/ 13990 w 103775"/>
                <a:gd name="connsiteY9" fmla="*/ 79488 h 245555"/>
                <a:gd name="connsiteX10" fmla="*/ 7006 w 103775"/>
                <a:gd name="connsiteY10" fmla="*/ 126936 h 245555"/>
                <a:gd name="connsiteX11" fmla="*/ 21946 w 103775"/>
                <a:gd name="connsiteY11" fmla="*/ 146268 h 245555"/>
                <a:gd name="connsiteX12" fmla="*/ 23458 w 103775"/>
                <a:gd name="connsiteY12" fmla="*/ 178956 h 245555"/>
                <a:gd name="connsiteX13" fmla="*/ 44338 w 103775"/>
                <a:gd name="connsiteY13" fmla="*/ 218340 h 245555"/>
                <a:gd name="connsiteX14" fmla="*/ 66226 w 103775"/>
                <a:gd name="connsiteY14" fmla="*/ 236556 h 245555"/>
                <a:gd name="connsiteX15" fmla="*/ 86638 w 103775"/>
                <a:gd name="connsiteY15" fmla="*/ 239724 h 245555"/>
                <a:gd name="connsiteX16" fmla="*/ 103666 w 103775"/>
                <a:gd name="connsiteY16" fmla="*/ 186624 h 245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775" h="245555">
                  <a:moveTo>
                    <a:pt x="103666" y="186624"/>
                  </a:moveTo>
                  <a:cubicBezTo>
                    <a:pt x="104249" y="178326"/>
                    <a:pt x="102493" y="170032"/>
                    <a:pt x="98590" y="162684"/>
                  </a:cubicBezTo>
                  <a:cubicBezTo>
                    <a:pt x="95386" y="157356"/>
                    <a:pt x="90454" y="153108"/>
                    <a:pt x="87790" y="147492"/>
                  </a:cubicBezTo>
                  <a:cubicBezTo>
                    <a:pt x="83254" y="137772"/>
                    <a:pt x="86458" y="126324"/>
                    <a:pt x="85378" y="115632"/>
                  </a:cubicBezTo>
                  <a:cubicBezTo>
                    <a:pt x="84442" y="106675"/>
                    <a:pt x="80493" y="98298"/>
                    <a:pt x="74182" y="91872"/>
                  </a:cubicBezTo>
                  <a:cubicBezTo>
                    <a:pt x="68602" y="86256"/>
                    <a:pt x="61366" y="82368"/>
                    <a:pt x="56182" y="76464"/>
                  </a:cubicBezTo>
                  <a:cubicBezTo>
                    <a:pt x="47434" y="66816"/>
                    <a:pt x="44914" y="53208"/>
                    <a:pt x="39946" y="41148"/>
                  </a:cubicBezTo>
                  <a:cubicBezTo>
                    <a:pt x="32883" y="24116"/>
                    <a:pt x="20657" y="9724"/>
                    <a:pt x="4990" y="0"/>
                  </a:cubicBezTo>
                  <a:cubicBezTo>
                    <a:pt x="14530" y="19188"/>
                    <a:pt x="-7214" y="43596"/>
                    <a:pt x="2614" y="62640"/>
                  </a:cubicBezTo>
                  <a:cubicBezTo>
                    <a:pt x="5746" y="68688"/>
                    <a:pt x="11722" y="73080"/>
                    <a:pt x="13990" y="79488"/>
                  </a:cubicBezTo>
                  <a:cubicBezTo>
                    <a:pt x="19534" y="94932"/>
                    <a:pt x="1102" y="111636"/>
                    <a:pt x="7006" y="126936"/>
                  </a:cubicBezTo>
                  <a:cubicBezTo>
                    <a:pt x="9958" y="134604"/>
                    <a:pt x="18130" y="139032"/>
                    <a:pt x="21946" y="146268"/>
                  </a:cubicBezTo>
                  <a:cubicBezTo>
                    <a:pt x="27094" y="156060"/>
                    <a:pt x="23062" y="167868"/>
                    <a:pt x="23458" y="178956"/>
                  </a:cubicBezTo>
                  <a:cubicBezTo>
                    <a:pt x="24034" y="194184"/>
                    <a:pt x="33322" y="207756"/>
                    <a:pt x="44338" y="218340"/>
                  </a:cubicBezTo>
                  <a:cubicBezTo>
                    <a:pt x="51178" y="224928"/>
                    <a:pt x="58738" y="230616"/>
                    <a:pt x="66226" y="236556"/>
                  </a:cubicBezTo>
                  <a:cubicBezTo>
                    <a:pt x="75082" y="243756"/>
                    <a:pt x="78826" y="250956"/>
                    <a:pt x="86638" y="239724"/>
                  </a:cubicBezTo>
                  <a:cubicBezTo>
                    <a:pt x="97323" y="224039"/>
                    <a:pt x="103238" y="205596"/>
                    <a:pt x="103666" y="18662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63" name="任意多边形: 形状 562">
              <a:extLst>
                <a:ext uri="{FF2B5EF4-FFF2-40B4-BE49-F238E27FC236}">
                  <a16:creationId xmlns:a16="http://schemas.microsoft.com/office/drawing/2014/main" id="{DD9E9602-7CB3-49CB-869E-DB5349B0E7C7}"/>
                </a:ext>
              </a:extLst>
            </p:cNvPr>
            <p:cNvSpPr/>
            <p:nvPr/>
          </p:nvSpPr>
          <p:spPr>
            <a:xfrm>
              <a:off x="5074096" y="4078892"/>
              <a:ext cx="84773" cy="213765"/>
            </a:xfrm>
            <a:custGeom>
              <a:avLst/>
              <a:gdLst>
                <a:gd name="connsiteX0" fmla="*/ 2952 w 84773"/>
                <a:gd name="connsiteY0" fmla="*/ 173232 h 213765"/>
                <a:gd name="connsiteX1" fmla="*/ 2952 w 84773"/>
                <a:gd name="connsiteY1" fmla="*/ 137556 h 213765"/>
                <a:gd name="connsiteX2" fmla="*/ 23508 w 84773"/>
                <a:gd name="connsiteY2" fmla="*/ 102492 h 213765"/>
                <a:gd name="connsiteX3" fmla="*/ 21780 w 84773"/>
                <a:gd name="connsiteY3" fmla="*/ 75744 h 213765"/>
                <a:gd name="connsiteX4" fmla="*/ 36684 w 84773"/>
                <a:gd name="connsiteY4" fmla="*/ 54432 h 213765"/>
                <a:gd name="connsiteX5" fmla="*/ 59688 w 84773"/>
                <a:gd name="connsiteY5" fmla="*/ 0 h 213765"/>
                <a:gd name="connsiteX6" fmla="*/ 81576 w 84773"/>
                <a:gd name="connsiteY6" fmla="*/ 36216 h 213765"/>
                <a:gd name="connsiteX7" fmla="*/ 78408 w 84773"/>
                <a:gd name="connsiteY7" fmla="*/ 77076 h 213765"/>
                <a:gd name="connsiteX8" fmla="*/ 72864 w 84773"/>
                <a:gd name="connsiteY8" fmla="*/ 86148 h 213765"/>
                <a:gd name="connsiteX9" fmla="*/ 81432 w 84773"/>
                <a:gd name="connsiteY9" fmla="*/ 111168 h 213765"/>
                <a:gd name="connsiteX10" fmla="*/ 78732 w 84773"/>
                <a:gd name="connsiteY10" fmla="*/ 140688 h 213765"/>
                <a:gd name="connsiteX11" fmla="*/ 52092 w 84773"/>
                <a:gd name="connsiteY11" fmla="*/ 165888 h 213765"/>
                <a:gd name="connsiteX12" fmla="*/ 50760 w 84773"/>
                <a:gd name="connsiteY12" fmla="*/ 179280 h 213765"/>
                <a:gd name="connsiteX13" fmla="*/ 22392 w 84773"/>
                <a:gd name="connsiteY13" fmla="*/ 213120 h 213765"/>
                <a:gd name="connsiteX14" fmla="*/ 11592 w 84773"/>
                <a:gd name="connsiteY14" fmla="*/ 203940 h 213765"/>
                <a:gd name="connsiteX15" fmla="*/ 2952 w 84773"/>
                <a:gd name="connsiteY15" fmla="*/ 173232 h 21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73" h="213765">
                  <a:moveTo>
                    <a:pt x="2952" y="173232"/>
                  </a:moveTo>
                  <a:cubicBezTo>
                    <a:pt x="108" y="161460"/>
                    <a:pt x="-1944" y="148680"/>
                    <a:pt x="2952" y="137556"/>
                  </a:cubicBezTo>
                  <a:cubicBezTo>
                    <a:pt x="8352" y="124956"/>
                    <a:pt x="21924" y="115956"/>
                    <a:pt x="23508" y="102492"/>
                  </a:cubicBezTo>
                  <a:cubicBezTo>
                    <a:pt x="24516" y="93564"/>
                    <a:pt x="19908" y="84492"/>
                    <a:pt x="21780" y="75744"/>
                  </a:cubicBezTo>
                  <a:cubicBezTo>
                    <a:pt x="23652" y="66996"/>
                    <a:pt x="30744" y="60948"/>
                    <a:pt x="36684" y="54432"/>
                  </a:cubicBezTo>
                  <a:cubicBezTo>
                    <a:pt x="50324" y="39438"/>
                    <a:pt x="58442" y="20236"/>
                    <a:pt x="59688" y="0"/>
                  </a:cubicBezTo>
                  <a:cubicBezTo>
                    <a:pt x="68256" y="11268"/>
                    <a:pt x="76932" y="22824"/>
                    <a:pt x="81576" y="36216"/>
                  </a:cubicBezTo>
                  <a:cubicBezTo>
                    <a:pt x="86220" y="49608"/>
                    <a:pt x="86328" y="65340"/>
                    <a:pt x="78408" y="77076"/>
                  </a:cubicBezTo>
                  <a:cubicBezTo>
                    <a:pt x="76122" y="79808"/>
                    <a:pt x="74253" y="82865"/>
                    <a:pt x="72864" y="86148"/>
                  </a:cubicBezTo>
                  <a:cubicBezTo>
                    <a:pt x="70164" y="94824"/>
                    <a:pt x="77616" y="102960"/>
                    <a:pt x="81432" y="111168"/>
                  </a:cubicBezTo>
                  <a:cubicBezTo>
                    <a:pt x="86054" y="120751"/>
                    <a:pt x="85014" y="132102"/>
                    <a:pt x="78732" y="140688"/>
                  </a:cubicBezTo>
                  <a:cubicBezTo>
                    <a:pt x="70956" y="150408"/>
                    <a:pt x="55944" y="154188"/>
                    <a:pt x="52092" y="165888"/>
                  </a:cubicBezTo>
                  <a:cubicBezTo>
                    <a:pt x="51141" y="170287"/>
                    <a:pt x="50695" y="174780"/>
                    <a:pt x="50760" y="179280"/>
                  </a:cubicBezTo>
                  <a:cubicBezTo>
                    <a:pt x="49053" y="195275"/>
                    <a:pt x="37843" y="208649"/>
                    <a:pt x="22392" y="213120"/>
                  </a:cubicBezTo>
                  <a:cubicBezTo>
                    <a:pt x="13212" y="215352"/>
                    <a:pt x="13392" y="211680"/>
                    <a:pt x="11592" y="203940"/>
                  </a:cubicBezTo>
                  <a:cubicBezTo>
                    <a:pt x="9432" y="193680"/>
                    <a:pt x="5436" y="183600"/>
                    <a:pt x="2952" y="173232"/>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64" name="任意多边形: 形状 563">
              <a:extLst>
                <a:ext uri="{FF2B5EF4-FFF2-40B4-BE49-F238E27FC236}">
                  <a16:creationId xmlns:a16="http://schemas.microsoft.com/office/drawing/2014/main" id="{3ADDFF80-E12E-46B7-AD1E-ECD6FBAE39D8}"/>
                </a:ext>
              </a:extLst>
            </p:cNvPr>
            <p:cNvSpPr/>
            <p:nvPr/>
          </p:nvSpPr>
          <p:spPr>
            <a:xfrm>
              <a:off x="5010231" y="4047247"/>
              <a:ext cx="70133" cy="163039"/>
            </a:xfrm>
            <a:custGeom>
              <a:avLst/>
              <a:gdLst>
                <a:gd name="connsiteX0" fmla="*/ 37476 w 70133"/>
                <a:gd name="connsiteY0" fmla="*/ 120132 h 163039"/>
                <a:gd name="connsiteX1" fmla="*/ 21420 w 70133"/>
                <a:gd name="connsiteY1" fmla="*/ 51300 h 163039"/>
                <a:gd name="connsiteX2" fmla="*/ 0 w 70133"/>
                <a:gd name="connsiteY2" fmla="*/ 0 h 163039"/>
                <a:gd name="connsiteX3" fmla="*/ 28080 w 70133"/>
                <a:gd name="connsiteY3" fmla="*/ 11844 h 163039"/>
                <a:gd name="connsiteX4" fmla="*/ 51084 w 70133"/>
                <a:gd name="connsiteY4" fmla="*/ 28908 h 163039"/>
                <a:gd name="connsiteX5" fmla="*/ 52956 w 70133"/>
                <a:gd name="connsiteY5" fmla="*/ 78984 h 163039"/>
                <a:gd name="connsiteX6" fmla="*/ 64080 w 70133"/>
                <a:gd name="connsiteY6" fmla="*/ 92988 h 163039"/>
                <a:gd name="connsiteX7" fmla="*/ 66528 w 70133"/>
                <a:gd name="connsiteY7" fmla="*/ 134064 h 163039"/>
                <a:gd name="connsiteX8" fmla="*/ 48528 w 70133"/>
                <a:gd name="connsiteY8" fmla="*/ 161532 h 163039"/>
                <a:gd name="connsiteX9" fmla="*/ 43956 w 70133"/>
                <a:gd name="connsiteY9" fmla="*/ 141192 h 163039"/>
                <a:gd name="connsiteX10" fmla="*/ 37476 w 70133"/>
                <a:gd name="connsiteY10" fmla="*/ 120132 h 163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133" h="163039">
                  <a:moveTo>
                    <a:pt x="37476" y="120132"/>
                  </a:moveTo>
                  <a:cubicBezTo>
                    <a:pt x="30960" y="97488"/>
                    <a:pt x="28332" y="73836"/>
                    <a:pt x="21420" y="51300"/>
                  </a:cubicBezTo>
                  <a:cubicBezTo>
                    <a:pt x="15556" y="33696"/>
                    <a:pt x="8399" y="16546"/>
                    <a:pt x="0" y="0"/>
                  </a:cubicBezTo>
                  <a:lnTo>
                    <a:pt x="28080" y="11844"/>
                  </a:lnTo>
                  <a:cubicBezTo>
                    <a:pt x="37080" y="15624"/>
                    <a:pt x="46836" y="20088"/>
                    <a:pt x="51084" y="28908"/>
                  </a:cubicBezTo>
                  <a:cubicBezTo>
                    <a:pt x="58464" y="44244"/>
                    <a:pt x="45216" y="63864"/>
                    <a:pt x="52956" y="78984"/>
                  </a:cubicBezTo>
                  <a:cubicBezTo>
                    <a:pt x="55692" y="84312"/>
                    <a:pt x="60624" y="88128"/>
                    <a:pt x="64080" y="92988"/>
                  </a:cubicBezTo>
                  <a:cubicBezTo>
                    <a:pt x="72360" y="104580"/>
                    <a:pt x="71100" y="120528"/>
                    <a:pt x="66528" y="134064"/>
                  </a:cubicBezTo>
                  <a:cubicBezTo>
                    <a:pt x="64584" y="139860"/>
                    <a:pt x="56088" y="170064"/>
                    <a:pt x="48528" y="161532"/>
                  </a:cubicBezTo>
                  <a:cubicBezTo>
                    <a:pt x="45468" y="158220"/>
                    <a:pt x="45216" y="145764"/>
                    <a:pt x="43956" y="141192"/>
                  </a:cubicBezTo>
                  <a:cubicBezTo>
                    <a:pt x="41940" y="134136"/>
                    <a:pt x="39528" y="127188"/>
                    <a:pt x="37476" y="120132"/>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65" name="任意多边形: 形状 564">
              <a:extLst>
                <a:ext uri="{FF2B5EF4-FFF2-40B4-BE49-F238E27FC236}">
                  <a16:creationId xmlns:a16="http://schemas.microsoft.com/office/drawing/2014/main" id="{0A126BE5-DC03-4AC5-B1BD-5FD89F5E3CC3}"/>
                </a:ext>
              </a:extLst>
            </p:cNvPr>
            <p:cNvSpPr/>
            <p:nvPr/>
          </p:nvSpPr>
          <p:spPr>
            <a:xfrm>
              <a:off x="5040507" y="4298815"/>
              <a:ext cx="26892" cy="169200"/>
            </a:xfrm>
            <a:custGeom>
              <a:avLst/>
              <a:gdLst>
                <a:gd name="connsiteX0" fmla="*/ 23292 w 26892"/>
                <a:gd name="connsiteY0" fmla="*/ 169200 h 169200"/>
                <a:gd name="connsiteX1" fmla="*/ 0 w 26892"/>
                <a:gd name="connsiteY1" fmla="*/ 504 h 169200"/>
                <a:gd name="connsiteX2" fmla="*/ 3600 w 26892"/>
                <a:gd name="connsiteY2" fmla="*/ 0 h 169200"/>
                <a:gd name="connsiteX3" fmla="*/ 26892 w 26892"/>
                <a:gd name="connsiteY3" fmla="*/ 168660 h 169200"/>
              </a:gdLst>
              <a:ahLst/>
              <a:cxnLst>
                <a:cxn ang="0">
                  <a:pos x="connsiteX0" y="connsiteY0"/>
                </a:cxn>
                <a:cxn ang="0">
                  <a:pos x="connsiteX1" y="connsiteY1"/>
                </a:cxn>
                <a:cxn ang="0">
                  <a:pos x="connsiteX2" y="connsiteY2"/>
                </a:cxn>
                <a:cxn ang="0">
                  <a:pos x="connsiteX3" y="connsiteY3"/>
                </a:cxn>
              </a:cxnLst>
              <a:rect l="l" t="t" r="r" b="b"/>
              <a:pathLst>
                <a:path w="26892" h="169200">
                  <a:moveTo>
                    <a:pt x="23292" y="169200"/>
                  </a:moveTo>
                  <a:cubicBezTo>
                    <a:pt x="17712" y="132228"/>
                    <a:pt x="144" y="1800"/>
                    <a:pt x="0" y="504"/>
                  </a:cubicBezTo>
                  <a:lnTo>
                    <a:pt x="3600" y="0"/>
                  </a:lnTo>
                  <a:cubicBezTo>
                    <a:pt x="3780" y="1332"/>
                    <a:pt x="21312" y="131724"/>
                    <a:pt x="26892" y="16866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66" name="任意多边形: 形状 565">
              <a:extLst>
                <a:ext uri="{FF2B5EF4-FFF2-40B4-BE49-F238E27FC236}">
                  <a16:creationId xmlns:a16="http://schemas.microsoft.com/office/drawing/2014/main" id="{D40AB675-A03A-436D-8CB8-6CB65BF54C66}"/>
                </a:ext>
              </a:extLst>
            </p:cNvPr>
            <p:cNvSpPr/>
            <p:nvPr/>
          </p:nvSpPr>
          <p:spPr>
            <a:xfrm>
              <a:off x="5065420" y="4280096"/>
              <a:ext cx="31715" cy="222948"/>
            </a:xfrm>
            <a:custGeom>
              <a:avLst/>
              <a:gdLst>
                <a:gd name="connsiteX0" fmla="*/ 3600 w 31715"/>
                <a:gd name="connsiteY0" fmla="*/ 222948 h 222948"/>
                <a:gd name="connsiteX1" fmla="*/ 0 w 31715"/>
                <a:gd name="connsiteY1" fmla="*/ 222948 h 222948"/>
                <a:gd name="connsiteX2" fmla="*/ 29052 w 31715"/>
                <a:gd name="connsiteY2" fmla="*/ 0 h 222948"/>
                <a:gd name="connsiteX3" fmla="*/ 31716 w 31715"/>
                <a:gd name="connsiteY3" fmla="*/ 2412 h 222948"/>
                <a:gd name="connsiteX4" fmla="*/ 3600 w 31715"/>
                <a:gd name="connsiteY4" fmla="*/ 222948 h 222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15" h="222948">
                  <a:moveTo>
                    <a:pt x="3600" y="222948"/>
                  </a:moveTo>
                  <a:lnTo>
                    <a:pt x="0" y="222948"/>
                  </a:lnTo>
                  <a:cubicBezTo>
                    <a:pt x="360" y="176148"/>
                    <a:pt x="19368" y="10548"/>
                    <a:pt x="29052" y="0"/>
                  </a:cubicBezTo>
                  <a:lnTo>
                    <a:pt x="31716" y="2412"/>
                  </a:lnTo>
                  <a:cubicBezTo>
                    <a:pt x="23292" y="11592"/>
                    <a:pt x="3960" y="172548"/>
                    <a:pt x="3600" y="222948"/>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67" name="任意多边形: 形状 566">
              <a:extLst>
                <a:ext uri="{FF2B5EF4-FFF2-40B4-BE49-F238E27FC236}">
                  <a16:creationId xmlns:a16="http://schemas.microsoft.com/office/drawing/2014/main" id="{7B9CC188-EE19-4C8D-BA2E-0B0447958284}"/>
                </a:ext>
              </a:extLst>
            </p:cNvPr>
            <p:cNvSpPr/>
            <p:nvPr/>
          </p:nvSpPr>
          <p:spPr>
            <a:xfrm>
              <a:off x="5058831" y="4198556"/>
              <a:ext cx="20298" cy="296099"/>
            </a:xfrm>
            <a:custGeom>
              <a:avLst/>
              <a:gdLst>
                <a:gd name="connsiteX0" fmla="*/ 19728 w 20298"/>
                <a:gd name="connsiteY0" fmla="*/ 296100 h 296099"/>
                <a:gd name="connsiteX1" fmla="*/ 16128 w 20298"/>
                <a:gd name="connsiteY1" fmla="*/ 296100 h 296099"/>
                <a:gd name="connsiteX2" fmla="*/ 0 w 20298"/>
                <a:gd name="connsiteY2" fmla="*/ 360 h 296099"/>
                <a:gd name="connsiteX3" fmla="*/ 3600 w 20298"/>
                <a:gd name="connsiteY3" fmla="*/ 0 h 296099"/>
                <a:gd name="connsiteX4" fmla="*/ 19728 w 20298"/>
                <a:gd name="connsiteY4" fmla="*/ 296100 h 296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8" h="296099">
                  <a:moveTo>
                    <a:pt x="19728" y="296100"/>
                  </a:moveTo>
                  <a:lnTo>
                    <a:pt x="16128" y="296100"/>
                  </a:lnTo>
                  <a:cubicBezTo>
                    <a:pt x="20304" y="201312"/>
                    <a:pt x="216" y="2340"/>
                    <a:pt x="0" y="360"/>
                  </a:cubicBezTo>
                  <a:lnTo>
                    <a:pt x="3600" y="0"/>
                  </a:lnTo>
                  <a:cubicBezTo>
                    <a:pt x="3780" y="1836"/>
                    <a:pt x="23904" y="201096"/>
                    <a:pt x="19728" y="296100"/>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68" name="任意多边形: 形状 567">
              <a:extLst>
                <a:ext uri="{FF2B5EF4-FFF2-40B4-BE49-F238E27FC236}">
                  <a16:creationId xmlns:a16="http://schemas.microsoft.com/office/drawing/2014/main" id="{6CEF657B-C25E-4000-90C2-9FD97D51E550}"/>
                </a:ext>
              </a:extLst>
            </p:cNvPr>
            <p:cNvSpPr/>
            <p:nvPr/>
          </p:nvSpPr>
          <p:spPr>
            <a:xfrm>
              <a:off x="5014947" y="4362103"/>
              <a:ext cx="104400" cy="155267"/>
            </a:xfrm>
            <a:custGeom>
              <a:avLst/>
              <a:gdLst>
                <a:gd name="connsiteX0" fmla="*/ 0 w 104400"/>
                <a:gd name="connsiteY0" fmla="*/ 0 h 155267"/>
                <a:gd name="connsiteX1" fmla="*/ 104400 w 104400"/>
                <a:gd name="connsiteY1" fmla="*/ 0 h 155267"/>
                <a:gd name="connsiteX2" fmla="*/ 97200 w 104400"/>
                <a:gd name="connsiteY2" fmla="*/ 118800 h 155267"/>
                <a:gd name="connsiteX3" fmla="*/ 62352 w 104400"/>
                <a:gd name="connsiteY3" fmla="*/ 155268 h 155267"/>
                <a:gd name="connsiteX4" fmla="*/ 42120 w 104400"/>
                <a:gd name="connsiteY4" fmla="*/ 155268 h 155267"/>
                <a:gd name="connsiteX5" fmla="*/ 7308 w 104400"/>
                <a:gd name="connsiteY5" fmla="*/ 118800 h 15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400" h="155267">
                  <a:moveTo>
                    <a:pt x="0" y="0"/>
                  </a:moveTo>
                  <a:lnTo>
                    <a:pt x="104400" y="0"/>
                  </a:lnTo>
                  <a:lnTo>
                    <a:pt x="97200" y="118800"/>
                  </a:lnTo>
                  <a:cubicBezTo>
                    <a:pt x="95904" y="139356"/>
                    <a:pt x="80712" y="155268"/>
                    <a:pt x="62352" y="155268"/>
                  </a:cubicBezTo>
                  <a:lnTo>
                    <a:pt x="42120" y="155268"/>
                  </a:lnTo>
                  <a:cubicBezTo>
                    <a:pt x="23796" y="155268"/>
                    <a:pt x="8568" y="139356"/>
                    <a:pt x="7308" y="11880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69" name="任意多边形: 形状 568">
              <a:extLst>
                <a:ext uri="{FF2B5EF4-FFF2-40B4-BE49-F238E27FC236}">
                  <a16:creationId xmlns:a16="http://schemas.microsoft.com/office/drawing/2014/main" id="{F3A61604-32C7-4369-81A2-EC82A71B3BA4}"/>
                </a:ext>
              </a:extLst>
            </p:cNvPr>
            <p:cNvSpPr/>
            <p:nvPr/>
          </p:nvSpPr>
          <p:spPr>
            <a:xfrm>
              <a:off x="5013214" y="4360088"/>
              <a:ext cx="108081" cy="159011"/>
            </a:xfrm>
            <a:custGeom>
              <a:avLst/>
              <a:gdLst>
                <a:gd name="connsiteX0" fmla="*/ 64122 w 108081"/>
                <a:gd name="connsiteY0" fmla="*/ 159012 h 159011"/>
                <a:gd name="connsiteX1" fmla="*/ 43890 w 108081"/>
                <a:gd name="connsiteY1" fmla="*/ 159012 h 159011"/>
                <a:gd name="connsiteX2" fmla="*/ 7206 w 108081"/>
                <a:gd name="connsiteY2" fmla="*/ 120780 h 159011"/>
                <a:gd name="connsiteX3" fmla="*/ 6 w 108081"/>
                <a:gd name="connsiteY3" fmla="*/ 1980 h 159011"/>
                <a:gd name="connsiteX4" fmla="*/ 1690 w 108081"/>
                <a:gd name="connsiteY4" fmla="*/ 7 h 159011"/>
                <a:gd name="connsiteX5" fmla="*/ 1842 w 108081"/>
                <a:gd name="connsiteY5" fmla="*/ 0 h 159011"/>
                <a:gd name="connsiteX6" fmla="*/ 106242 w 108081"/>
                <a:gd name="connsiteY6" fmla="*/ 0 h 159011"/>
                <a:gd name="connsiteX7" fmla="*/ 107574 w 108081"/>
                <a:gd name="connsiteY7" fmla="*/ 576 h 159011"/>
                <a:gd name="connsiteX8" fmla="*/ 108078 w 108081"/>
                <a:gd name="connsiteY8" fmla="*/ 1980 h 159011"/>
                <a:gd name="connsiteX9" fmla="*/ 100878 w 108081"/>
                <a:gd name="connsiteY9" fmla="*/ 120780 h 159011"/>
                <a:gd name="connsiteX10" fmla="*/ 64122 w 108081"/>
                <a:gd name="connsiteY10" fmla="*/ 159012 h 159011"/>
                <a:gd name="connsiteX11" fmla="*/ 3786 w 108081"/>
                <a:gd name="connsiteY11" fmla="*/ 3852 h 159011"/>
                <a:gd name="connsiteX12" fmla="*/ 10986 w 108081"/>
                <a:gd name="connsiteY12" fmla="*/ 120600 h 159011"/>
                <a:gd name="connsiteX13" fmla="*/ 43962 w 108081"/>
                <a:gd name="connsiteY13" fmla="*/ 155340 h 159011"/>
                <a:gd name="connsiteX14" fmla="*/ 64194 w 108081"/>
                <a:gd name="connsiteY14" fmla="*/ 155340 h 159011"/>
                <a:gd name="connsiteX15" fmla="*/ 97170 w 108081"/>
                <a:gd name="connsiteY15" fmla="*/ 120600 h 159011"/>
                <a:gd name="connsiteX16" fmla="*/ 104370 w 108081"/>
                <a:gd name="connsiteY16" fmla="*/ 3852 h 15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081" h="159011">
                  <a:moveTo>
                    <a:pt x="64122" y="159012"/>
                  </a:moveTo>
                  <a:lnTo>
                    <a:pt x="43890" y="159012"/>
                  </a:lnTo>
                  <a:cubicBezTo>
                    <a:pt x="24630" y="159012"/>
                    <a:pt x="8538" y="142236"/>
                    <a:pt x="7206" y="120780"/>
                  </a:cubicBezTo>
                  <a:lnTo>
                    <a:pt x="6" y="1980"/>
                  </a:lnTo>
                  <a:cubicBezTo>
                    <a:pt x="-74" y="968"/>
                    <a:pt x="682" y="86"/>
                    <a:pt x="1690" y="7"/>
                  </a:cubicBezTo>
                  <a:cubicBezTo>
                    <a:pt x="1741" y="0"/>
                    <a:pt x="1791" y="0"/>
                    <a:pt x="1842" y="0"/>
                  </a:cubicBezTo>
                  <a:lnTo>
                    <a:pt x="106242" y="0"/>
                  </a:lnTo>
                  <a:cubicBezTo>
                    <a:pt x="106746" y="0"/>
                    <a:pt x="107228" y="209"/>
                    <a:pt x="107574" y="576"/>
                  </a:cubicBezTo>
                  <a:cubicBezTo>
                    <a:pt x="107930" y="954"/>
                    <a:pt x="108110" y="1462"/>
                    <a:pt x="108078" y="1980"/>
                  </a:cubicBezTo>
                  <a:lnTo>
                    <a:pt x="100878" y="120780"/>
                  </a:lnTo>
                  <a:cubicBezTo>
                    <a:pt x="99474" y="142272"/>
                    <a:pt x="83382" y="159012"/>
                    <a:pt x="64122" y="159012"/>
                  </a:cubicBezTo>
                  <a:close/>
                  <a:moveTo>
                    <a:pt x="3786" y="3852"/>
                  </a:moveTo>
                  <a:lnTo>
                    <a:pt x="10986" y="120600"/>
                  </a:lnTo>
                  <a:cubicBezTo>
                    <a:pt x="12174" y="140076"/>
                    <a:pt x="26682" y="155340"/>
                    <a:pt x="43962" y="155340"/>
                  </a:cubicBezTo>
                  <a:lnTo>
                    <a:pt x="64194" y="155340"/>
                  </a:lnTo>
                  <a:cubicBezTo>
                    <a:pt x="81474" y="155340"/>
                    <a:pt x="95982" y="140076"/>
                    <a:pt x="97170" y="120600"/>
                  </a:cubicBezTo>
                  <a:lnTo>
                    <a:pt x="104370" y="3852"/>
                  </a:ln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70" name="任意多边形: 形状 569">
              <a:extLst>
                <a:ext uri="{FF2B5EF4-FFF2-40B4-BE49-F238E27FC236}">
                  <a16:creationId xmlns:a16="http://schemas.microsoft.com/office/drawing/2014/main" id="{2E1667EC-2F75-484F-A965-6310DEA9330B}"/>
                </a:ext>
              </a:extLst>
            </p:cNvPr>
            <p:cNvSpPr/>
            <p:nvPr/>
          </p:nvSpPr>
          <p:spPr>
            <a:xfrm>
              <a:off x="4888371" y="3733507"/>
              <a:ext cx="179784" cy="57600"/>
            </a:xfrm>
            <a:custGeom>
              <a:avLst/>
              <a:gdLst>
                <a:gd name="connsiteX0" fmla="*/ 0 w 179784"/>
                <a:gd name="connsiteY0" fmla="*/ 57600 h 57600"/>
                <a:gd name="connsiteX1" fmla="*/ 89784 w 179784"/>
                <a:gd name="connsiteY1" fmla="*/ 0 h 57600"/>
                <a:gd name="connsiteX2" fmla="*/ 179784 w 179784"/>
                <a:gd name="connsiteY2" fmla="*/ 57600 h 57600"/>
              </a:gdLst>
              <a:ahLst/>
              <a:cxnLst>
                <a:cxn ang="0">
                  <a:pos x="connsiteX0" y="connsiteY0"/>
                </a:cxn>
                <a:cxn ang="0">
                  <a:pos x="connsiteX1" y="connsiteY1"/>
                </a:cxn>
                <a:cxn ang="0">
                  <a:pos x="connsiteX2" y="connsiteY2"/>
                </a:cxn>
              </a:cxnLst>
              <a:rect l="l" t="t" r="r" b="b"/>
              <a:pathLst>
                <a:path w="179784" h="57600">
                  <a:moveTo>
                    <a:pt x="0" y="57600"/>
                  </a:moveTo>
                  <a:cubicBezTo>
                    <a:pt x="0" y="25812"/>
                    <a:pt x="40176" y="0"/>
                    <a:pt x="89784" y="0"/>
                  </a:cubicBezTo>
                  <a:cubicBezTo>
                    <a:pt x="139392" y="0"/>
                    <a:pt x="179784" y="25740"/>
                    <a:pt x="179784" y="57600"/>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71" name="任意多边形: 形状 570">
              <a:extLst>
                <a:ext uri="{FF2B5EF4-FFF2-40B4-BE49-F238E27FC236}">
                  <a16:creationId xmlns:a16="http://schemas.microsoft.com/office/drawing/2014/main" id="{DC5BAA0F-F9EF-4565-92CD-C3843739159D}"/>
                </a:ext>
              </a:extLst>
            </p:cNvPr>
            <p:cNvSpPr/>
            <p:nvPr/>
          </p:nvSpPr>
          <p:spPr>
            <a:xfrm>
              <a:off x="4886571" y="3731779"/>
              <a:ext cx="183204" cy="61127"/>
            </a:xfrm>
            <a:custGeom>
              <a:avLst/>
              <a:gdLst>
                <a:gd name="connsiteX0" fmla="*/ 181404 w 183204"/>
                <a:gd name="connsiteY0" fmla="*/ 61128 h 61127"/>
                <a:gd name="connsiteX1" fmla="*/ 1800 w 183204"/>
                <a:gd name="connsiteY1" fmla="*/ 61128 h 61127"/>
                <a:gd name="connsiteX2" fmla="*/ 0 w 183204"/>
                <a:gd name="connsiteY2" fmla="*/ 59328 h 61127"/>
                <a:gd name="connsiteX3" fmla="*/ 91584 w 183204"/>
                <a:gd name="connsiteY3" fmla="*/ 0 h 61127"/>
                <a:gd name="connsiteX4" fmla="*/ 183204 w 183204"/>
                <a:gd name="connsiteY4" fmla="*/ 59328 h 61127"/>
                <a:gd name="connsiteX5" fmla="*/ 181404 w 183204"/>
                <a:gd name="connsiteY5" fmla="*/ 61128 h 61127"/>
                <a:gd name="connsiteX6" fmla="*/ 3636 w 183204"/>
                <a:gd name="connsiteY6" fmla="*/ 57528 h 61127"/>
                <a:gd name="connsiteX7" fmla="*/ 179532 w 183204"/>
                <a:gd name="connsiteY7" fmla="*/ 57528 h 61127"/>
                <a:gd name="connsiteX8" fmla="*/ 91584 w 183204"/>
                <a:gd name="connsiteY8" fmla="*/ 3528 h 61127"/>
                <a:gd name="connsiteX9" fmla="*/ 3636 w 183204"/>
                <a:gd name="connsiteY9" fmla="*/ 57528 h 61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204" h="61127">
                  <a:moveTo>
                    <a:pt x="181404" y="61128"/>
                  </a:moveTo>
                  <a:lnTo>
                    <a:pt x="1800" y="61128"/>
                  </a:lnTo>
                  <a:cubicBezTo>
                    <a:pt x="806" y="61128"/>
                    <a:pt x="0" y="60322"/>
                    <a:pt x="0" y="59328"/>
                  </a:cubicBezTo>
                  <a:cubicBezTo>
                    <a:pt x="0" y="26604"/>
                    <a:pt x="41076" y="0"/>
                    <a:pt x="91584" y="0"/>
                  </a:cubicBezTo>
                  <a:cubicBezTo>
                    <a:pt x="142092" y="0"/>
                    <a:pt x="183204" y="26604"/>
                    <a:pt x="183204" y="59328"/>
                  </a:cubicBezTo>
                  <a:cubicBezTo>
                    <a:pt x="183204" y="60322"/>
                    <a:pt x="182398" y="61128"/>
                    <a:pt x="181404" y="61128"/>
                  </a:cubicBezTo>
                  <a:close/>
                  <a:moveTo>
                    <a:pt x="3636" y="57528"/>
                  </a:moveTo>
                  <a:lnTo>
                    <a:pt x="179532" y="57528"/>
                  </a:lnTo>
                  <a:cubicBezTo>
                    <a:pt x="178056" y="27612"/>
                    <a:pt x="139176" y="3528"/>
                    <a:pt x="91584" y="3528"/>
                  </a:cubicBezTo>
                  <a:cubicBezTo>
                    <a:pt x="43992" y="3528"/>
                    <a:pt x="5148" y="27720"/>
                    <a:pt x="3636" y="57528"/>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72" name="任意多边形: 形状 571">
              <a:extLst>
                <a:ext uri="{FF2B5EF4-FFF2-40B4-BE49-F238E27FC236}">
                  <a16:creationId xmlns:a16="http://schemas.microsoft.com/office/drawing/2014/main" id="{F2A65EB1-6406-4A26-8AAE-D3147C61CA0A}"/>
                </a:ext>
              </a:extLst>
            </p:cNvPr>
            <p:cNvSpPr/>
            <p:nvPr/>
          </p:nvSpPr>
          <p:spPr>
            <a:xfrm>
              <a:off x="4976355" y="3667700"/>
              <a:ext cx="3600" cy="67679"/>
            </a:xfrm>
            <a:custGeom>
              <a:avLst/>
              <a:gdLst>
                <a:gd name="connsiteX0" fmla="*/ 1800 w 3600"/>
                <a:gd name="connsiteY0" fmla="*/ 67680 h 67679"/>
                <a:gd name="connsiteX1" fmla="*/ 0 w 3600"/>
                <a:gd name="connsiteY1" fmla="*/ 65880 h 67679"/>
                <a:gd name="connsiteX2" fmla="*/ 0 w 3600"/>
                <a:gd name="connsiteY2" fmla="*/ 1800 h 67679"/>
                <a:gd name="connsiteX3" fmla="*/ 1800 w 3600"/>
                <a:gd name="connsiteY3" fmla="*/ 0 h 67679"/>
                <a:gd name="connsiteX4" fmla="*/ 3600 w 3600"/>
                <a:gd name="connsiteY4" fmla="*/ 1800 h 67679"/>
                <a:gd name="connsiteX5" fmla="*/ 3600 w 3600"/>
                <a:gd name="connsiteY5" fmla="*/ 65880 h 67679"/>
                <a:gd name="connsiteX6" fmla="*/ 1800 w 3600"/>
                <a:gd name="connsiteY6" fmla="*/ 67680 h 67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 h="67679">
                  <a:moveTo>
                    <a:pt x="1800" y="67680"/>
                  </a:moveTo>
                  <a:cubicBezTo>
                    <a:pt x="806" y="67680"/>
                    <a:pt x="0" y="66874"/>
                    <a:pt x="0" y="65880"/>
                  </a:cubicBezTo>
                  <a:lnTo>
                    <a:pt x="0" y="1800"/>
                  </a:lnTo>
                  <a:cubicBezTo>
                    <a:pt x="0" y="806"/>
                    <a:pt x="806" y="0"/>
                    <a:pt x="1800" y="0"/>
                  </a:cubicBezTo>
                  <a:cubicBezTo>
                    <a:pt x="2794" y="0"/>
                    <a:pt x="3600" y="806"/>
                    <a:pt x="3600" y="1800"/>
                  </a:cubicBezTo>
                  <a:lnTo>
                    <a:pt x="3600" y="65880"/>
                  </a:lnTo>
                  <a:cubicBezTo>
                    <a:pt x="3600" y="66874"/>
                    <a:pt x="2794" y="67680"/>
                    <a:pt x="1800" y="67680"/>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73" name="任意多边形: 形状 572">
              <a:extLst>
                <a:ext uri="{FF2B5EF4-FFF2-40B4-BE49-F238E27FC236}">
                  <a16:creationId xmlns:a16="http://schemas.microsoft.com/office/drawing/2014/main" id="{5C91C38E-E855-4268-A6FC-07B613F83BF1}"/>
                </a:ext>
              </a:extLst>
            </p:cNvPr>
            <p:cNvSpPr/>
            <p:nvPr/>
          </p:nvSpPr>
          <p:spPr>
            <a:xfrm>
              <a:off x="4176400" y="3808280"/>
              <a:ext cx="199872" cy="118152"/>
            </a:xfrm>
            <a:custGeom>
              <a:avLst/>
              <a:gdLst>
                <a:gd name="connsiteX0" fmla="*/ 0 w 199872"/>
                <a:gd name="connsiteY0" fmla="*/ 118152 h 118152"/>
                <a:gd name="connsiteX1" fmla="*/ 199872 w 199872"/>
                <a:gd name="connsiteY1" fmla="*/ 0 h 118152"/>
              </a:gdLst>
              <a:ahLst/>
              <a:cxnLst>
                <a:cxn ang="0">
                  <a:pos x="connsiteX0" y="connsiteY0"/>
                </a:cxn>
                <a:cxn ang="0">
                  <a:pos x="connsiteX1" y="connsiteY1"/>
                </a:cxn>
              </a:cxnLst>
              <a:rect l="l" t="t" r="r" b="b"/>
              <a:pathLst>
                <a:path w="199872" h="118152">
                  <a:moveTo>
                    <a:pt x="0" y="118152"/>
                  </a:moveTo>
                  <a:lnTo>
                    <a:pt x="199872" y="0"/>
                  </a:lnTo>
                </a:path>
              </a:pathLst>
            </a:custGeom>
            <a:ln w="3596" cap="flat">
              <a:noFill/>
              <a:prstDash val="solid"/>
              <a:miter/>
            </a:ln>
          </p:spPr>
          <p:txBody>
            <a:bodyPr rtlCol="0" anchor="ctr"/>
            <a:lstStyle/>
            <a:p>
              <a:endParaRPr lang="zh-CN" altLang="en-US" sz="1600">
                <a:latin typeface="+mn-ea"/>
              </a:endParaRPr>
            </a:p>
          </p:txBody>
        </p:sp>
        <p:sp>
          <p:nvSpPr>
            <p:cNvPr id="574" name="任意多边形: 形状 573">
              <a:extLst>
                <a:ext uri="{FF2B5EF4-FFF2-40B4-BE49-F238E27FC236}">
                  <a16:creationId xmlns:a16="http://schemas.microsoft.com/office/drawing/2014/main" id="{FCCC976D-A991-44F0-8F4F-0ADD28B67778}"/>
                </a:ext>
              </a:extLst>
            </p:cNvPr>
            <p:cNvSpPr/>
            <p:nvPr/>
          </p:nvSpPr>
          <p:spPr>
            <a:xfrm>
              <a:off x="4174582" y="3806479"/>
              <a:ext cx="203486" cy="121753"/>
            </a:xfrm>
            <a:custGeom>
              <a:avLst/>
              <a:gdLst>
                <a:gd name="connsiteX0" fmla="*/ 1818 w 203486"/>
                <a:gd name="connsiteY0" fmla="*/ 121753 h 121753"/>
                <a:gd name="connsiteX1" fmla="*/ 0 w 203486"/>
                <a:gd name="connsiteY1" fmla="*/ 119971 h 121753"/>
                <a:gd name="connsiteX2" fmla="*/ 882 w 203486"/>
                <a:gd name="connsiteY2" fmla="*/ 118405 h 121753"/>
                <a:gd name="connsiteX3" fmla="*/ 200790 w 203486"/>
                <a:gd name="connsiteY3" fmla="*/ 253 h 121753"/>
                <a:gd name="connsiteX4" fmla="*/ 203213 w 203486"/>
                <a:gd name="connsiteY4" fmla="*/ 855 h 121753"/>
                <a:gd name="connsiteX5" fmla="*/ 203238 w 203486"/>
                <a:gd name="connsiteY5" fmla="*/ 901 h 121753"/>
                <a:gd name="connsiteX6" fmla="*/ 202626 w 203486"/>
                <a:gd name="connsiteY6" fmla="*/ 3349 h 121753"/>
                <a:gd name="connsiteX7" fmla="*/ 2718 w 203486"/>
                <a:gd name="connsiteY7" fmla="*/ 121501 h 121753"/>
                <a:gd name="connsiteX8" fmla="*/ 1818 w 203486"/>
                <a:gd name="connsiteY8" fmla="*/ 121753 h 12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486" h="121753">
                  <a:moveTo>
                    <a:pt x="1818" y="121753"/>
                  </a:moveTo>
                  <a:cubicBezTo>
                    <a:pt x="824" y="121763"/>
                    <a:pt x="10" y="120965"/>
                    <a:pt x="0" y="119971"/>
                  </a:cubicBezTo>
                  <a:cubicBezTo>
                    <a:pt x="-6" y="119329"/>
                    <a:pt x="330" y="118733"/>
                    <a:pt x="882" y="118405"/>
                  </a:cubicBezTo>
                  <a:lnTo>
                    <a:pt x="200790" y="253"/>
                  </a:lnTo>
                  <a:cubicBezTo>
                    <a:pt x="201625" y="-250"/>
                    <a:pt x="202709" y="20"/>
                    <a:pt x="203213" y="855"/>
                  </a:cubicBezTo>
                  <a:cubicBezTo>
                    <a:pt x="203220" y="870"/>
                    <a:pt x="203231" y="885"/>
                    <a:pt x="203238" y="901"/>
                  </a:cubicBezTo>
                  <a:cubicBezTo>
                    <a:pt x="203735" y="1747"/>
                    <a:pt x="203465" y="2836"/>
                    <a:pt x="202626" y="3349"/>
                  </a:cubicBezTo>
                  <a:lnTo>
                    <a:pt x="2718" y="121501"/>
                  </a:lnTo>
                  <a:cubicBezTo>
                    <a:pt x="2447" y="121668"/>
                    <a:pt x="2135" y="121755"/>
                    <a:pt x="1818" y="121753"/>
                  </a:cubicBezTo>
                  <a:close/>
                </a:path>
              </a:pathLst>
            </a:custGeom>
            <a:solidFill>
              <a:srgbClr val="D1D3D4"/>
            </a:solidFill>
            <a:ln w="3596" cap="flat">
              <a:noFill/>
              <a:prstDash val="solid"/>
              <a:miter/>
            </a:ln>
          </p:spPr>
          <p:txBody>
            <a:bodyPr rtlCol="0" anchor="ctr"/>
            <a:lstStyle/>
            <a:p>
              <a:endParaRPr lang="zh-CN" altLang="en-US" sz="1600">
                <a:latin typeface="+mn-ea"/>
              </a:endParaRPr>
            </a:p>
          </p:txBody>
        </p:sp>
        <p:sp>
          <p:nvSpPr>
            <p:cNvPr id="575" name="任意多边形: 形状 574">
              <a:extLst>
                <a:ext uri="{FF2B5EF4-FFF2-40B4-BE49-F238E27FC236}">
                  <a16:creationId xmlns:a16="http://schemas.microsoft.com/office/drawing/2014/main" id="{9718ECA6-2212-4D13-922D-A50F53462074}"/>
                </a:ext>
              </a:extLst>
            </p:cNvPr>
            <p:cNvSpPr/>
            <p:nvPr/>
          </p:nvSpPr>
          <p:spPr>
            <a:xfrm>
              <a:off x="4171530" y="4312676"/>
              <a:ext cx="66213" cy="85571"/>
            </a:xfrm>
            <a:custGeom>
              <a:avLst/>
              <a:gdLst>
                <a:gd name="connsiteX0" fmla="*/ 31438 w 66213"/>
                <a:gd name="connsiteY0" fmla="*/ 20484 h 85571"/>
                <a:gd name="connsiteX1" fmla="*/ 46 w 66213"/>
                <a:gd name="connsiteY1" fmla="*/ 0 h 85571"/>
                <a:gd name="connsiteX2" fmla="*/ 25246 w 66213"/>
                <a:gd name="connsiteY2" fmla="*/ 85572 h 85571"/>
                <a:gd name="connsiteX3" fmla="*/ 66214 w 66213"/>
                <a:gd name="connsiteY3" fmla="*/ 85572 h 85571"/>
              </a:gdLst>
              <a:ahLst/>
              <a:cxnLst>
                <a:cxn ang="0">
                  <a:pos x="connsiteX0" y="connsiteY0"/>
                </a:cxn>
                <a:cxn ang="0">
                  <a:pos x="connsiteX1" y="connsiteY1"/>
                </a:cxn>
                <a:cxn ang="0">
                  <a:pos x="connsiteX2" y="connsiteY2"/>
                </a:cxn>
                <a:cxn ang="0">
                  <a:pos x="connsiteX3" y="connsiteY3"/>
                </a:cxn>
              </a:cxnLst>
              <a:rect l="l" t="t" r="r" b="b"/>
              <a:pathLst>
                <a:path w="66213" h="85571">
                  <a:moveTo>
                    <a:pt x="31438" y="20484"/>
                  </a:moveTo>
                  <a:cubicBezTo>
                    <a:pt x="22075" y="12100"/>
                    <a:pt x="11489" y="5195"/>
                    <a:pt x="46" y="0"/>
                  </a:cubicBezTo>
                  <a:cubicBezTo>
                    <a:pt x="-890" y="33552"/>
                    <a:pt x="12718" y="64440"/>
                    <a:pt x="25246" y="85572"/>
                  </a:cubicBezTo>
                  <a:lnTo>
                    <a:pt x="66214" y="85572"/>
                  </a:ln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76" name="任意多边形: 形状 575">
              <a:extLst>
                <a:ext uri="{FF2B5EF4-FFF2-40B4-BE49-F238E27FC236}">
                  <a16:creationId xmlns:a16="http://schemas.microsoft.com/office/drawing/2014/main" id="{FBCE4068-556A-4BE1-9230-3EE2F241DEF7}"/>
                </a:ext>
              </a:extLst>
            </p:cNvPr>
            <p:cNvSpPr/>
            <p:nvPr/>
          </p:nvSpPr>
          <p:spPr>
            <a:xfrm>
              <a:off x="4169729" y="4311003"/>
              <a:ext cx="69815" cy="89044"/>
            </a:xfrm>
            <a:custGeom>
              <a:avLst/>
              <a:gdLst>
                <a:gd name="connsiteX0" fmla="*/ 68015 w 69815"/>
                <a:gd name="connsiteY0" fmla="*/ 89044 h 89044"/>
                <a:gd name="connsiteX1" fmla="*/ 27119 w 69815"/>
                <a:gd name="connsiteY1" fmla="*/ 89044 h 89044"/>
                <a:gd name="connsiteX2" fmla="*/ 25571 w 69815"/>
                <a:gd name="connsiteY2" fmla="*/ 88144 h 89044"/>
                <a:gd name="connsiteX3" fmla="*/ 47 w 69815"/>
                <a:gd name="connsiteY3" fmla="*/ 1744 h 89044"/>
                <a:gd name="connsiteX4" fmla="*/ 875 w 69815"/>
                <a:gd name="connsiteY4" fmla="*/ 304 h 89044"/>
                <a:gd name="connsiteX5" fmla="*/ 2531 w 69815"/>
                <a:gd name="connsiteY5" fmla="*/ 124 h 89044"/>
                <a:gd name="connsiteX6" fmla="*/ 34427 w 69815"/>
                <a:gd name="connsiteY6" fmla="*/ 20896 h 89044"/>
                <a:gd name="connsiteX7" fmla="*/ 34427 w 69815"/>
                <a:gd name="connsiteY7" fmla="*/ 23452 h 89044"/>
                <a:gd name="connsiteX8" fmla="*/ 31881 w 69815"/>
                <a:gd name="connsiteY8" fmla="*/ 23463 h 89044"/>
                <a:gd name="connsiteX9" fmla="*/ 31871 w 69815"/>
                <a:gd name="connsiteY9" fmla="*/ 23452 h 89044"/>
                <a:gd name="connsiteX10" fmla="*/ 3467 w 69815"/>
                <a:gd name="connsiteY10" fmla="*/ 4408 h 89044"/>
                <a:gd name="connsiteX11" fmla="*/ 27983 w 69815"/>
                <a:gd name="connsiteY11" fmla="*/ 85408 h 89044"/>
                <a:gd name="connsiteX12" fmla="*/ 68015 w 69815"/>
                <a:gd name="connsiteY12" fmla="*/ 85408 h 89044"/>
                <a:gd name="connsiteX13" fmla="*/ 69815 w 69815"/>
                <a:gd name="connsiteY13" fmla="*/ 87208 h 89044"/>
                <a:gd name="connsiteX14" fmla="*/ 68051 w 69815"/>
                <a:gd name="connsiteY14" fmla="*/ 89044 h 89044"/>
                <a:gd name="connsiteX15" fmla="*/ 68015 w 69815"/>
                <a:gd name="connsiteY15" fmla="*/ 89044 h 8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815" h="89044">
                  <a:moveTo>
                    <a:pt x="68015" y="89044"/>
                  </a:moveTo>
                  <a:lnTo>
                    <a:pt x="27119" y="89044"/>
                  </a:lnTo>
                  <a:cubicBezTo>
                    <a:pt x="26480" y="89041"/>
                    <a:pt x="25891" y="88699"/>
                    <a:pt x="25571" y="88144"/>
                  </a:cubicBezTo>
                  <a:cubicBezTo>
                    <a:pt x="13367" y="67696"/>
                    <a:pt x="-925" y="36088"/>
                    <a:pt x="47" y="1744"/>
                  </a:cubicBezTo>
                  <a:cubicBezTo>
                    <a:pt x="66" y="1158"/>
                    <a:pt x="376" y="618"/>
                    <a:pt x="875" y="304"/>
                  </a:cubicBezTo>
                  <a:cubicBezTo>
                    <a:pt x="1364" y="-23"/>
                    <a:pt x="1983" y="-92"/>
                    <a:pt x="2531" y="124"/>
                  </a:cubicBezTo>
                  <a:cubicBezTo>
                    <a:pt x="14175" y="5355"/>
                    <a:pt x="24935" y="12361"/>
                    <a:pt x="34427" y="20896"/>
                  </a:cubicBezTo>
                  <a:cubicBezTo>
                    <a:pt x="35117" y="21609"/>
                    <a:pt x="35117" y="22740"/>
                    <a:pt x="34427" y="23452"/>
                  </a:cubicBezTo>
                  <a:cubicBezTo>
                    <a:pt x="33727" y="24158"/>
                    <a:pt x="32587" y="24162"/>
                    <a:pt x="31881" y="23463"/>
                  </a:cubicBezTo>
                  <a:cubicBezTo>
                    <a:pt x="31878" y="23460"/>
                    <a:pt x="31875" y="23456"/>
                    <a:pt x="31871" y="23452"/>
                  </a:cubicBezTo>
                  <a:cubicBezTo>
                    <a:pt x="23305" y="15853"/>
                    <a:pt x="13750" y="9448"/>
                    <a:pt x="3467" y="4408"/>
                  </a:cubicBezTo>
                  <a:cubicBezTo>
                    <a:pt x="3467" y="36484"/>
                    <a:pt x="16499" y="65896"/>
                    <a:pt x="27983" y="85408"/>
                  </a:cubicBezTo>
                  <a:lnTo>
                    <a:pt x="68015" y="85408"/>
                  </a:lnTo>
                  <a:cubicBezTo>
                    <a:pt x="69009" y="85408"/>
                    <a:pt x="69815" y="86215"/>
                    <a:pt x="69815" y="87208"/>
                  </a:cubicBezTo>
                  <a:cubicBezTo>
                    <a:pt x="69835" y="88202"/>
                    <a:pt x="69045" y="89023"/>
                    <a:pt x="68051" y="89044"/>
                  </a:cubicBezTo>
                  <a:cubicBezTo>
                    <a:pt x="68039" y="89044"/>
                    <a:pt x="68027" y="89044"/>
                    <a:pt x="68015" y="89044"/>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77" name="任意多边形: 形状 576">
              <a:extLst>
                <a:ext uri="{FF2B5EF4-FFF2-40B4-BE49-F238E27FC236}">
                  <a16:creationId xmlns:a16="http://schemas.microsoft.com/office/drawing/2014/main" id="{49E5916E-5333-4C31-9BB1-9197843C675D}"/>
                </a:ext>
              </a:extLst>
            </p:cNvPr>
            <p:cNvSpPr/>
            <p:nvPr/>
          </p:nvSpPr>
          <p:spPr>
            <a:xfrm>
              <a:off x="4202069" y="4256731"/>
              <a:ext cx="59542" cy="141515"/>
            </a:xfrm>
            <a:custGeom>
              <a:avLst/>
              <a:gdLst>
                <a:gd name="connsiteX0" fmla="*/ 59543 w 59542"/>
                <a:gd name="connsiteY0" fmla="*/ 85428 h 141515"/>
                <a:gd name="connsiteX1" fmla="*/ 8531 w 59542"/>
                <a:gd name="connsiteY1" fmla="*/ 0 h 141515"/>
                <a:gd name="connsiteX2" fmla="*/ 1079 w 59542"/>
                <a:gd name="connsiteY2" fmla="*/ 76428 h 141515"/>
                <a:gd name="connsiteX3" fmla="*/ 15227 w 59542"/>
                <a:gd name="connsiteY3" fmla="*/ 141516 h 141515"/>
                <a:gd name="connsiteX4" fmla="*/ 58931 w 59542"/>
                <a:gd name="connsiteY4" fmla="*/ 141516 h 141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542" h="141515">
                  <a:moveTo>
                    <a:pt x="59543" y="85428"/>
                  </a:moveTo>
                  <a:cubicBezTo>
                    <a:pt x="49463" y="32976"/>
                    <a:pt x="8531" y="0"/>
                    <a:pt x="8531" y="0"/>
                  </a:cubicBezTo>
                  <a:cubicBezTo>
                    <a:pt x="860" y="24700"/>
                    <a:pt x="-1676" y="50710"/>
                    <a:pt x="1079" y="76428"/>
                  </a:cubicBezTo>
                  <a:cubicBezTo>
                    <a:pt x="3195" y="98608"/>
                    <a:pt x="7945" y="120460"/>
                    <a:pt x="15227" y="141516"/>
                  </a:cubicBezTo>
                  <a:lnTo>
                    <a:pt x="58931" y="141516"/>
                  </a:lnTo>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78" name="任意多边形: 形状 577">
              <a:extLst>
                <a:ext uri="{FF2B5EF4-FFF2-40B4-BE49-F238E27FC236}">
                  <a16:creationId xmlns:a16="http://schemas.microsoft.com/office/drawing/2014/main" id="{4E3FDFBB-F130-4C91-813E-5AE07DB9B170}"/>
                </a:ext>
              </a:extLst>
            </p:cNvPr>
            <p:cNvSpPr/>
            <p:nvPr/>
          </p:nvSpPr>
          <p:spPr>
            <a:xfrm>
              <a:off x="4199956" y="4255061"/>
              <a:ext cx="63448" cy="144986"/>
            </a:xfrm>
            <a:custGeom>
              <a:avLst/>
              <a:gdLst>
                <a:gd name="connsiteX0" fmla="*/ 61044 w 63448"/>
                <a:gd name="connsiteY0" fmla="*/ 144986 h 144986"/>
                <a:gd name="connsiteX1" fmla="*/ 17160 w 63448"/>
                <a:gd name="connsiteY1" fmla="*/ 144986 h 144986"/>
                <a:gd name="connsiteX2" fmla="*/ 15432 w 63448"/>
                <a:gd name="connsiteY2" fmla="*/ 143762 h 144986"/>
                <a:gd name="connsiteX3" fmla="*/ 1032 w 63448"/>
                <a:gd name="connsiteY3" fmla="*/ 78242 h 144986"/>
                <a:gd name="connsiteX4" fmla="*/ 8772 w 63448"/>
                <a:gd name="connsiteY4" fmla="*/ 1238 h 144986"/>
                <a:gd name="connsiteX5" fmla="*/ 9960 w 63448"/>
                <a:gd name="connsiteY5" fmla="*/ 86 h 144986"/>
                <a:gd name="connsiteX6" fmla="*/ 11580 w 63448"/>
                <a:gd name="connsiteY6" fmla="*/ 410 h 144986"/>
                <a:gd name="connsiteX7" fmla="*/ 63420 w 63448"/>
                <a:gd name="connsiteY7" fmla="*/ 86810 h 144986"/>
                <a:gd name="connsiteX8" fmla="*/ 61980 w 63448"/>
                <a:gd name="connsiteY8" fmla="*/ 88898 h 144986"/>
                <a:gd name="connsiteX9" fmla="*/ 59856 w 63448"/>
                <a:gd name="connsiteY9" fmla="*/ 87494 h 144986"/>
                <a:gd name="connsiteX10" fmla="*/ 11364 w 63448"/>
                <a:gd name="connsiteY10" fmla="*/ 4694 h 144986"/>
                <a:gd name="connsiteX11" fmla="*/ 4776 w 63448"/>
                <a:gd name="connsiteY11" fmla="*/ 77810 h 144986"/>
                <a:gd name="connsiteX12" fmla="*/ 18456 w 63448"/>
                <a:gd name="connsiteY12" fmla="*/ 141278 h 144986"/>
                <a:gd name="connsiteX13" fmla="*/ 61044 w 63448"/>
                <a:gd name="connsiteY13" fmla="*/ 141278 h 144986"/>
                <a:gd name="connsiteX14" fmla="*/ 62844 w 63448"/>
                <a:gd name="connsiteY14" fmla="*/ 143078 h 144986"/>
                <a:gd name="connsiteX15" fmla="*/ 61155 w 63448"/>
                <a:gd name="connsiteY15" fmla="*/ 144983 h 144986"/>
                <a:gd name="connsiteX16" fmla="*/ 61044 w 63448"/>
                <a:gd name="connsiteY16" fmla="*/ 144986 h 144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448" h="144986">
                  <a:moveTo>
                    <a:pt x="61044" y="144986"/>
                  </a:moveTo>
                  <a:lnTo>
                    <a:pt x="17160" y="144986"/>
                  </a:lnTo>
                  <a:cubicBezTo>
                    <a:pt x="16383" y="144986"/>
                    <a:pt x="15691" y="144493"/>
                    <a:pt x="15432" y="143762"/>
                  </a:cubicBezTo>
                  <a:cubicBezTo>
                    <a:pt x="8074" y="122565"/>
                    <a:pt x="3241" y="100573"/>
                    <a:pt x="1032" y="78242"/>
                  </a:cubicBezTo>
                  <a:cubicBezTo>
                    <a:pt x="-1676" y="52315"/>
                    <a:pt x="959" y="26107"/>
                    <a:pt x="8772" y="1238"/>
                  </a:cubicBezTo>
                  <a:cubicBezTo>
                    <a:pt x="8957" y="684"/>
                    <a:pt x="9401" y="255"/>
                    <a:pt x="9960" y="86"/>
                  </a:cubicBezTo>
                  <a:cubicBezTo>
                    <a:pt x="10519" y="-101"/>
                    <a:pt x="11136" y="21"/>
                    <a:pt x="11580" y="410"/>
                  </a:cubicBezTo>
                  <a:cubicBezTo>
                    <a:pt x="12012" y="734"/>
                    <a:pt x="53340" y="34394"/>
                    <a:pt x="63420" y="86810"/>
                  </a:cubicBezTo>
                  <a:cubicBezTo>
                    <a:pt x="63595" y="87782"/>
                    <a:pt x="62952" y="88715"/>
                    <a:pt x="61980" y="88898"/>
                  </a:cubicBezTo>
                  <a:cubicBezTo>
                    <a:pt x="61010" y="89078"/>
                    <a:pt x="60072" y="88455"/>
                    <a:pt x="59856" y="87494"/>
                  </a:cubicBezTo>
                  <a:cubicBezTo>
                    <a:pt x="51324" y="42926"/>
                    <a:pt x="19680" y="12254"/>
                    <a:pt x="11364" y="4694"/>
                  </a:cubicBezTo>
                  <a:cubicBezTo>
                    <a:pt x="4420" y="28404"/>
                    <a:pt x="2181" y="53240"/>
                    <a:pt x="4776" y="77810"/>
                  </a:cubicBezTo>
                  <a:cubicBezTo>
                    <a:pt x="6874" y="99421"/>
                    <a:pt x="11465" y="120719"/>
                    <a:pt x="18456" y="141278"/>
                  </a:cubicBezTo>
                  <a:lnTo>
                    <a:pt x="61044" y="141278"/>
                  </a:lnTo>
                  <a:cubicBezTo>
                    <a:pt x="62038" y="141278"/>
                    <a:pt x="62844" y="142085"/>
                    <a:pt x="62844" y="143078"/>
                  </a:cubicBezTo>
                  <a:cubicBezTo>
                    <a:pt x="62904" y="144072"/>
                    <a:pt x="62147" y="144925"/>
                    <a:pt x="61155" y="144983"/>
                  </a:cubicBezTo>
                  <a:cubicBezTo>
                    <a:pt x="61118" y="144986"/>
                    <a:pt x="61081" y="144986"/>
                    <a:pt x="61044" y="144986"/>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79" name="任意多边形: 形状 578">
              <a:extLst>
                <a:ext uri="{FF2B5EF4-FFF2-40B4-BE49-F238E27FC236}">
                  <a16:creationId xmlns:a16="http://schemas.microsoft.com/office/drawing/2014/main" id="{A6953908-5598-4586-BF65-C3DD45FDC86B}"/>
                </a:ext>
              </a:extLst>
            </p:cNvPr>
            <p:cNvSpPr/>
            <p:nvPr/>
          </p:nvSpPr>
          <p:spPr>
            <a:xfrm>
              <a:off x="4244330" y="4304359"/>
              <a:ext cx="62760" cy="93888"/>
            </a:xfrm>
            <a:custGeom>
              <a:avLst/>
              <a:gdLst>
                <a:gd name="connsiteX0" fmla="*/ 38989 w 62760"/>
                <a:gd name="connsiteY0" fmla="*/ 93888 h 93888"/>
                <a:gd name="connsiteX1" fmla="*/ 37 w 62760"/>
                <a:gd name="connsiteY1" fmla="*/ 93888 h 93888"/>
                <a:gd name="connsiteX2" fmla="*/ 14797 w 62760"/>
                <a:gd name="connsiteY2" fmla="*/ 42192 h 93888"/>
                <a:gd name="connsiteX3" fmla="*/ 17281 w 62760"/>
                <a:gd name="connsiteY3" fmla="*/ 37836 h 93888"/>
                <a:gd name="connsiteX4" fmla="*/ 60481 w 62760"/>
                <a:gd name="connsiteY4" fmla="*/ 0 h 93888"/>
                <a:gd name="connsiteX5" fmla="*/ 38989 w 62760"/>
                <a:gd name="connsiteY5" fmla="*/ 93888 h 9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760" h="93888">
                  <a:moveTo>
                    <a:pt x="38989" y="93888"/>
                  </a:moveTo>
                  <a:lnTo>
                    <a:pt x="37" y="93888"/>
                  </a:lnTo>
                  <a:cubicBezTo>
                    <a:pt x="-359" y="82332"/>
                    <a:pt x="2269" y="64872"/>
                    <a:pt x="14797" y="42192"/>
                  </a:cubicBezTo>
                  <a:cubicBezTo>
                    <a:pt x="15625" y="40680"/>
                    <a:pt x="16453" y="39240"/>
                    <a:pt x="17281" y="37836"/>
                  </a:cubicBezTo>
                  <a:cubicBezTo>
                    <a:pt x="39853" y="-396"/>
                    <a:pt x="60481" y="0"/>
                    <a:pt x="60481" y="0"/>
                  </a:cubicBezTo>
                  <a:cubicBezTo>
                    <a:pt x="69229" y="40248"/>
                    <a:pt x="50797" y="76104"/>
                    <a:pt x="38989" y="93888"/>
                  </a:cubicBezTo>
                  <a:close/>
                </a:path>
              </a:pathLst>
            </a:custGeom>
            <a:solidFill>
              <a:srgbClr val="FFFFFF"/>
            </a:solidFill>
            <a:ln w="3596" cap="flat">
              <a:noFill/>
              <a:prstDash val="solid"/>
              <a:miter/>
            </a:ln>
          </p:spPr>
          <p:txBody>
            <a:bodyPr rtlCol="0" anchor="ctr"/>
            <a:lstStyle/>
            <a:p>
              <a:endParaRPr lang="zh-CN" altLang="en-US" sz="1600">
                <a:latin typeface="+mn-ea"/>
              </a:endParaRPr>
            </a:p>
          </p:txBody>
        </p:sp>
        <p:sp>
          <p:nvSpPr>
            <p:cNvPr id="580" name="任意多边形: 形状 579">
              <a:extLst>
                <a:ext uri="{FF2B5EF4-FFF2-40B4-BE49-F238E27FC236}">
                  <a16:creationId xmlns:a16="http://schemas.microsoft.com/office/drawing/2014/main" id="{BA06125D-C432-429E-B3EC-A24CD775EFD1}"/>
                </a:ext>
              </a:extLst>
            </p:cNvPr>
            <p:cNvSpPr/>
            <p:nvPr/>
          </p:nvSpPr>
          <p:spPr>
            <a:xfrm>
              <a:off x="4242533" y="4302560"/>
              <a:ext cx="66384" cy="97496"/>
            </a:xfrm>
            <a:custGeom>
              <a:avLst/>
              <a:gdLst>
                <a:gd name="connsiteX0" fmla="*/ 40786 w 66384"/>
                <a:gd name="connsiteY0" fmla="*/ 97488 h 97496"/>
                <a:gd name="connsiteX1" fmla="*/ 1834 w 66384"/>
                <a:gd name="connsiteY1" fmla="*/ 97488 h 97496"/>
                <a:gd name="connsiteX2" fmla="*/ 34 w 66384"/>
                <a:gd name="connsiteY2" fmla="*/ 95724 h 97496"/>
                <a:gd name="connsiteX3" fmla="*/ 15010 w 66384"/>
                <a:gd name="connsiteY3" fmla="*/ 43128 h 97496"/>
                <a:gd name="connsiteX4" fmla="*/ 17530 w 66384"/>
                <a:gd name="connsiteY4" fmla="*/ 38700 h 97496"/>
                <a:gd name="connsiteX5" fmla="*/ 62350 w 66384"/>
                <a:gd name="connsiteY5" fmla="*/ 0 h 97496"/>
                <a:gd name="connsiteX6" fmla="*/ 64078 w 66384"/>
                <a:gd name="connsiteY6" fmla="*/ 1440 h 97496"/>
                <a:gd name="connsiteX7" fmla="*/ 42478 w 66384"/>
                <a:gd name="connsiteY7" fmla="*/ 96660 h 97496"/>
                <a:gd name="connsiteX8" fmla="*/ 40786 w 66384"/>
                <a:gd name="connsiteY8" fmla="*/ 97488 h 97496"/>
                <a:gd name="connsiteX9" fmla="*/ 3598 w 66384"/>
                <a:gd name="connsiteY9" fmla="*/ 93888 h 97496"/>
                <a:gd name="connsiteX10" fmla="*/ 39850 w 66384"/>
                <a:gd name="connsiteY10" fmla="*/ 93888 h 97496"/>
                <a:gd name="connsiteX11" fmla="*/ 60874 w 66384"/>
                <a:gd name="connsiteY11" fmla="*/ 3888 h 97496"/>
                <a:gd name="connsiteX12" fmla="*/ 20626 w 66384"/>
                <a:gd name="connsiteY12" fmla="*/ 40680 h 97496"/>
                <a:gd name="connsiteX13" fmla="*/ 18142 w 66384"/>
                <a:gd name="connsiteY13" fmla="*/ 45036 h 97496"/>
                <a:gd name="connsiteX14" fmla="*/ 3598 w 66384"/>
                <a:gd name="connsiteY14" fmla="*/ 93888 h 9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6384" h="97496">
                  <a:moveTo>
                    <a:pt x="40786" y="97488"/>
                  </a:moveTo>
                  <a:lnTo>
                    <a:pt x="1834" y="97488"/>
                  </a:lnTo>
                  <a:cubicBezTo>
                    <a:pt x="862" y="97470"/>
                    <a:pt x="72" y="96696"/>
                    <a:pt x="34" y="95724"/>
                  </a:cubicBezTo>
                  <a:cubicBezTo>
                    <a:pt x="-326" y="84924"/>
                    <a:pt x="1978" y="66744"/>
                    <a:pt x="15010" y="43128"/>
                  </a:cubicBezTo>
                  <a:lnTo>
                    <a:pt x="17530" y="38700"/>
                  </a:lnTo>
                  <a:cubicBezTo>
                    <a:pt x="40354" y="36"/>
                    <a:pt x="61450" y="72"/>
                    <a:pt x="62350" y="0"/>
                  </a:cubicBezTo>
                  <a:cubicBezTo>
                    <a:pt x="63189" y="29"/>
                    <a:pt x="63898" y="623"/>
                    <a:pt x="64078" y="1440"/>
                  </a:cubicBezTo>
                  <a:cubicBezTo>
                    <a:pt x="72934" y="42336"/>
                    <a:pt x="54250" y="78660"/>
                    <a:pt x="42478" y="96660"/>
                  </a:cubicBezTo>
                  <a:cubicBezTo>
                    <a:pt x="42115" y="97232"/>
                    <a:pt x="41461" y="97553"/>
                    <a:pt x="40786" y="97488"/>
                  </a:cubicBezTo>
                  <a:close/>
                  <a:moveTo>
                    <a:pt x="3598" y="93888"/>
                  </a:moveTo>
                  <a:lnTo>
                    <a:pt x="39850" y="93888"/>
                  </a:lnTo>
                  <a:cubicBezTo>
                    <a:pt x="51298" y="76320"/>
                    <a:pt x="68650" y="42156"/>
                    <a:pt x="60874" y="3888"/>
                  </a:cubicBezTo>
                  <a:cubicBezTo>
                    <a:pt x="55978" y="4680"/>
                    <a:pt x="38950" y="9648"/>
                    <a:pt x="20626" y="40680"/>
                  </a:cubicBezTo>
                  <a:lnTo>
                    <a:pt x="18142" y="45036"/>
                  </a:lnTo>
                  <a:cubicBezTo>
                    <a:pt x="6190" y="66528"/>
                    <a:pt x="3562" y="83340"/>
                    <a:pt x="3598" y="93888"/>
                  </a:cubicBezTo>
                  <a:close/>
                </a:path>
              </a:pathLst>
            </a:custGeom>
            <a:solidFill>
              <a:srgbClr val="231F20"/>
            </a:solidFill>
            <a:ln w="3596" cap="flat">
              <a:noFill/>
              <a:prstDash val="solid"/>
              <a:miter/>
            </a:ln>
          </p:spPr>
          <p:txBody>
            <a:bodyPr rtlCol="0" anchor="ctr"/>
            <a:lstStyle/>
            <a:p>
              <a:endParaRPr lang="zh-CN" altLang="en-US" sz="1600">
                <a:latin typeface="+mn-ea"/>
              </a:endParaRPr>
            </a:p>
          </p:txBody>
        </p:sp>
        <p:sp>
          <p:nvSpPr>
            <p:cNvPr id="581" name="任意多边形: 形状 580">
              <a:extLst>
                <a:ext uri="{FF2B5EF4-FFF2-40B4-BE49-F238E27FC236}">
                  <a16:creationId xmlns:a16="http://schemas.microsoft.com/office/drawing/2014/main" id="{13866365-B29C-4B56-9FB3-3AD1C11C36F2}"/>
                </a:ext>
              </a:extLst>
            </p:cNvPr>
            <p:cNvSpPr/>
            <p:nvPr/>
          </p:nvSpPr>
          <p:spPr>
            <a:xfrm>
              <a:off x="4187488" y="4398247"/>
              <a:ext cx="101051" cy="61776"/>
            </a:xfrm>
            <a:custGeom>
              <a:avLst/>
              <a:gdLst>
                <a:gd name="connsiteX0" fmla="*/ 88740 w 101051"/>
                <a:gd name="connsiteY0" fmla="*/ 61776 h 61776"/>
                <a:gd name="connsiteX1" fmla="*/ 12312 w 101051"/>
                <a:gd name="connsiteY1" fmla="*/ 61776 h 61776"/>
                <a:gd name="connsiteX2" fmla="*/ 0 w 101051"/>
                <a:gd name="connsiteY2" fmla="*/ 0 h 61776"/>
                <a:gd name="connsiteX3" fmla="*/ 101052 w 101051"/>
                <a:gd name="connsiteY3" fmla="*/ 0 h 61776"/>
                <a:gd name="connsiteX4" fmla="*/ 88740 w 101051"/>
                <a:gd name="connsiteY4" fmla="*/ 61776 h 61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51" h="61776">
                  <a:moveTo>
                    <a:pt x="88740" y="61776"/>
                  </a:moveTo>
                  <a:lnTo>
                    <a:pt x="12312" y="61776"/>
                  </a:lnTo>
                  <a:lnTo>
                    <a:pt x="0" y="0"/>
                  </a:lnTo>
                  <a:lnTo>
                    <a:pt x="101052" y="0"/>
                  </a:lnTo>
                  <a:lnTo>
                    <a:pt x="88740" y="61776"/>
                  </a:lnTo>
                  <a:close/>
                </a:path>
              </a:pathLst>
            </a:custGeom>
            <a:solidFill>
              <a:srgbClr val="231F20"/>
            </a:solidFill>
            <a:ln w="3596" cap="flat">
              <a:noFill/>
              <a:prstDash val="solid"/>
              <a:miter/>
            </a:ln>
          </p:spPr>
          <p:txBody>
            <a:bodyPr rtlCol="0" anchor="ctr"/>
            <a:lstStyle/>
            <a:p>
              <a:endParaRPr lang="zh-CN" altLang="en-US" sz="1600">
                <a:latin typeface="+mn-ea"/>
              </a:endParaRPr>
            </a:p>
          </p:txBody>
        </p:sp>
      </p:grpSp>
      <p:grpSp>
        <p:nvGrpSpPr>
          <p:cNvPr id="430" name="组合 429">
            <a:extLst>
              <a:ext uri="{FF2B5EF4-FFF2-40B4-BE49-F238E27FC236}">
                <a16:creationId xmlns:a16="http://schemas.microsoft.com/office/drawing/2014/main" id="{175F6F34-7C2B-41E2-9FEA-3CC25A05A684}"/>
              </a:ext>
            </a:extLst>
          </p:cNvPr>
          <p:cNvGrpSpPr/>
          <p:nvPr/>
        </p:nvGrpSpPr>
        <p:grpSpPr>
          <a:xfrm>
            <a:off x="3651732" y="4661388"/>
            <a:ext cx="2020897" cy="485921"/>
            <a:chOff x="10383138" y="448126"/>
            <a:chExt cx="947862" cy="333369"/>
          </a:xfrm>
        </p:grpSpPr>
        <p:sp>
          <p:nvSpPr>
            <p:cNvPr id="432" name="矩形: 圆角 431">
              <a:extLst>
                <a:ext uri="{FF2B5EF4-FFF2-40B4-BE49-F238E27FC236}">
                  <a16:creationId xmlns:a16="http://schemas.microsoft.com/office/drawing/2014/main" id="{1E7E2B22-8477-49D7-B2D6-137661BE9F11}"/>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34" name="Rounded Rectangle 5_1">
              <a:extLst>
                <a:ext uri="{FF2B5EF4-FFF2-40B4-BE49-F238E27FC236}">
                  <a16:creationId xmlns:a16="http://schemas.microsoft.com/office/drawing/2014/main" id="{4E02484B-FB00-4E87-8ABD-F1291E6CB372}"/>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436" name="文本框 435">
            <a:extLst>
              <a:ext uri="{FF2B5EF4-FFF2-40B4-BE49-F238E27FC236}">
                <a16:creationId xmlns:a16="http://schemas.microsoft.com/office/drawing/2014/main" id="{B535DD7C-A77A-4179-93F4-518FDDC6D5C1}"/>
              </a:ext>
            </a:extLst>
          </p:cNvPr>
          <p:cNvSpPr txBox="1"/>
          <p:nvPr/>
        </p:nvSpPr>
        <p:spPr>
          <a:xfrm>
            <a:off x="3693619" y="4671758"/>
            <a:ext cx="1937123"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处理不关心</a:t>
            </a:r>
          </a:p>
        </p:txBody>
      </p:sp>
      <p:sp>
        <p:nvSpPr>
          <p:cNvPr id="438" name="文本框 7">
            <a:extLst>
              <a:ext uri="{FF2B5EF4-FFF2-40B4-BE49-F238E27FC236}">
                <a16:creationId xmlns:a16="http://schemas.microsoft.com/office/drawing/2014/main" id="{2A43EFBA-254F-430D-9758-2A6D9603AC9C}"/>
              </a:ext>
            </a:extLst>
          </p:cNvPr>
          <p:cNvSpPr txBox="1"/>
          <p:nvPr/>
        </p:nvSpPr>
        <p:spPr>
          <a:xfrm>
            <a:off x="3564247" y="5287898"/>
            <a:ext cx="2195867" cy="288477"/>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了解需求</a:t>
            </a:r>
          </a:p>
        </p:txBody>
      </p:sp>
      <p:grpSp>
        <p:nvGrpSpPr>
          <p:cNvPr id="418" name="组合 417">
            <a:extLst>
              <a:ext uri="{FF2B5EF4-FFF2-40B4-BE49-F238E27FC236}">
                <a16:creationId xmlns:a16="http://schemas.microsoft.com/office/drawing/2014/main" id="{5146D3B9-5510-41C9-8B32-0630614EE8DE}"/>
              </a:ext>
            </a:extLst>
          </p:cNvPr>
          <p:cNvGrpSpPr/>
          <p:nvPr/>
        </p:nvGrpSpPr>
        <p:grpSpPr>
          <a:xfrm>
            <a:off x="6835714" y="3263038"/>
            <a:ext cx="1388211" cy="831832"/>
            <a:chOff x="6840462" y="3263038"/>
            <a:chExt cx="1388211" cy="831832"/>
          </a:xfrm>
        </p:grpSpPr>
        <p:sp>
          <p:nvSpPr>
            <p:cNvPr id="265" name="任意多边形: 形状 264">
              <a:extLst>
                <a:ext uri="{FF2B5EF4-FFF2-40B4-BE49-F238E27FC236}">
                  <a16:creationId xmlns:a16="http://schemas.microsoft.com/office/drawing/2014/main" id="{D97149E6-6674-42FC-B582-C3323CC82E70}"/>
                </a:ext>
              </a:extLst>
            </p:cNvPr>
            <p:cNvSpPr/>
            <p:nvPr/>
          </p:nvSpPr>
          <p:spPr>
            <a:xfrm>
              <a:off x="6840462" y="4040005"/>
              <a:ext cx="1380841" cy="4340"/>
            </a:xfrm>
            <a:custGeom>
              <a:avLst/>
              <a:gdLst>
                <a:gd name="connsiteX0" fmla="*/ 1378671 w 1380841"/>
                <a:gd name="connsiteY0" fmla="*/ 4340 h 4340"/>
                <a:gd name="connsiteX1" fmla="*/ 2170 w 1380841"/>
                <a:gd name="connsiteY1" fmla="*/ 4340 h 4340"/>
                <a:gd name="connsiteX2" fmla="*/ 0 w 1380841"/>
                <a:gd name="connsiteY2" fmla="*/ 2170 h 4340"/>
                <a:gd name="connsiteX3" fmla="*/ 2170 w 1380841"/>
                <a:gd name="connsiteY3" fmla="*/ 0 h 4340"/>
                <a:gd name="connsiteX4" fmla="*/ 1378671 w 1380841"/>
                <a:gd name="connsiteY4" fmla="*/ 0 h 4340"/>
                <a:gd name="connsiteX5" fmla="*/ 1380841 w 1380841"/>
                <a:gd name="connsiteY5" fmla="*/ 2170 h 4340"/>
                <a:gd name="connsiteX6" fmla="*/ 1378671 w 1380841"/>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0841" h="4340">
                  <a:moveTo>
                    <a:pt x="1378671" y="4340"/>
                  </a:moveTo>
                  <a:lnTo>
                    <a:pt x="2170" y="4340"/>
                  </a:lnTo>
                  <a:cubicBezTo>
                    <a:pt x="972" y="4340"/>
                    <a:pt x="0" y="3368"/>
                    <a:pt x="0" y="2170"/>
                  </a:cubicBezTo>
                  <a:cubicBezTo>
                    <a:pt x="0" y="972"/>
                    <a:pt x="972" y="0"/>
                    <a:pt x="2170" y="0"/>
                  </a:cubicBezTo>
                  <a:lnTo>
                    <a:pt x="1378671" y="0"/>
                  </a:lnTo>
                  <a:cubicBezTo>
                    <a:pt x="1379861" y="22"/>
                    <a:pt x="1380820" y="981"/>
                    <a:pt x="1380841" y="2170"/>
                  </a:cubicBezTo>
                  <a:cubicBezTo>
                    <a:pt x="1380841" y="3368"/>
                    <a:pt x="1379869" y="4340"/>
                    <a:pt x="1378671"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266" name="任意多边形: 形状 265">
              <a:extLst>
                <a:ext uri="{FF2B5EF4-FFF2-40B4-BE49-F238E27FC236}">
                  <a16:creationId xmlns:a16="http://schemas.microsoft.com/office/drawing/2014/main" id="{EACB0C00-DACC-4C54-97DB-9E6B045C5CCE}"/>
                </a:ext>
              </a:extLst>
            </p:cNvPr>
            <p:cNvSpPr/>
            <p:nvPr/>
          </p:nvSpPr>
          <p:spPr>
            <a:xfrm>
              <a:off x="7083261" y="3310608"/>
              <a:ext cx="1004358" cy="668458"/>
            </a:xfrm>
            <a:custGeom>
              <a:avLst/>
              <a:gdLst>
                <a:gd name="connsiteX0" fmla="*/ 0 w 1004358"/>
                <a:gd name="connsiteY0" fmla="*/ 0 h 668458"/>
                <a:gd name="connsiteX1" fmla="*/ 1004359 w 1004358"/>
                <a:gd name="connsiteY1" fmla="*/ 0 h 668458"/>
                <a:gd name="connsiteX2" fmla="*/ 1004359 w 1004358"/>
                <a:gd name="connsiteY2" fmla="*/ 668458 h 668458"/>
                <a:gd name="connsiteX3" fmla="*/ 0 w 1004358"/>
                <a:gd name="connsiteY3" fmla="*/ 668458 h 668458"/>
              </a:gdLst>
              <a:ahLst/>
              <a:cxnLst>
                <a:cxn ang="0">
                  <a:pos x="connsiteX0" y="connsiteY0"/>
                </a:cxn>
                <a:cxn ang="0">
                  <a:pos x="connsiteX1" y="connsiteY1"/>
                </a:cxn>
                <a:cxn ang="0">
                  <a:pos x="connsiteX2" y="connsiteY2"/>
                </a:cxn>
                <a:cxn ang="0">
                  <a:pos x="connsiteX3" y="connsiteY3"/>
                </a:cxn>
              </a:cxnLst>
              <a:rect l="l" t="t" r="r" b="b"/>
              <a:pathLst>
                <a:path w="1004358" h="668458">
                  <a:moveTo>
                    <a:pt x="0" y="0"/>
                  </a:moveTo>
                  <a:lnTo>
                    <a:pt x="1004359" y="0"/>
                  </a:lnTo>
                  <a:lnTo>
                    <a:pt x="1004359" y="668458"/>
                  </a:lnTo>
                  <a:lnTo>
                    <a:pt x="0" y="668458"/>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67" name="任意多边形: 形状 266">
              <a:extLst>
                <a:ext uri="{FF2B5EF4-FFF2-40B4-BE49-F238E27FC236}">
                  <a16:creationId xmlns:a16="http://schemas.microsoft.com/office/drawing/2014/main" id="{0FFB54A5-F234-4D8A-8B3C-2ADF6B32FB05}"/>
                </a:ext>
              </a:extLst>
            </p:cNvPr>
            <p:cNvSpPr/>
            <p:nvPr/>
          </p:nvSpPr>
          <p:spPr>
            <a:xfrm>
              <a:off x="7081091" y="3308481"/>
              <a:ext cx="1008699" cy="672755"/>
            </a:xfrm>
            <a:custGeom>
              <a:avLst/>
              <a:gdLst>
                <a:gd name="connsiteX0" fmla="*/ 1006529 w 1008699"/>
                <a:gd name="connsiteY0" fmla="*/ 672755 h 672755"/>
                <a:gd name="connsiteX1" fmla="*/ 2170 w 1008699"/>
                <a:gd name="connsiteY1" fmla="*/ 672755 h 672755"/>
                <a:gd name="connsiteX2" fmla="*/ 0 w 1008699"/>
                <a:gd name="connsiteY2" fmla="*/ 670585 h 672755"/>
                <a:gd name="connsiteX3" fmla="*/ 0 w 1008699"/>
                <a:gd name="connsiteY3" fmla="*/ 2170 h 672755"/>
                <a:gd name="connsiteX4" fmla="*/ 2170 w 1008699"/>
                <a:gd name="connsiteY4" fmla="*/ 0 h 672755"/>
                <a:gd name="connsiteX5" fmla="*/ 1006529 w 1008699"/>
                <a:gd name="connsiteY5" fmla="*/ 0 h 672755"/>
                <a:gd name="connsiteX6" fmla="*/ 1008699 w 1008699"/>
                <a:gd name="connsiteY6" fmla="*/ 2170 h 672755"/>
                <a:gd name="connsiteX7" fmla="*/ 1008699 w 1008699"/>
                <a:gd name="connsiteY7" fmla="*/ 670585 h 672755"/>
                <a:gd name="connsiteX8" fmla="*/ 1006529 w 1008699"/>
                <a:gd name="connsiteY8" fmla="*/ 672755 h 672755"/>
                <a:gd name="connsiteX9" fmla="*/ 4340 w 1008699"/>
                <a:gd name="connsiteY9" fmla="*/ 668415 h 672755"/>
                <a:gd name="connsiteX10" fmla="*/ 1004359 w 1008699"/>
                <a:gd name="connsiteY10" fmla="*/ 668415 h 672755"/>
                <a:gd name="connsiteX11" fmla="*/ 1004359 w 1008699"/>
                <a:gd name="connsiteY11" fmla="*/ 4340 h 672755"/>
                <a:gd name="connsiteX12" fmla="*/ 4340 w 1008699"/>
                <a:gd name="connsiteY12" fmla="*/ 4340 h 67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699" h="672755">
                  <a:moveTo>
                    <a:pt x="1006529" y="672755"/>
                  </a:moveTo>
                  <a:lnTo>
                    <a:pt x="2170" y="672755"/>
                  </a:lnTo>
                  <a:cubicBezTo>
                    <a:pt x="972" y="672755"/>
                    <a:pt x="0" y="671783"/>
                    <a:pt x="0" y="670585"/>
                  </a:cubicBezTo>
                  <a:lnTo>
                    <a:pt x="0" y="2170"/>
                  </a:lnTo>
                  <a:cubicBezTo>
                    <a:pt x="0" y="972"/>
                    <a:pt x="972" y="0"/>
                    <a:pt x="2170" y="0"/>
                  </a:cubicBezTo>
                  <a:lnTo>
                    <a:pt x="1006529" y="0"/>
                  </a:lnTo>
                  <a:cubicBezTo>
                    <a:pt x="1007718" y="23"/>
                    <a:pt x="1008677" y="981"/>
                    <a:pt x="1008699" y="2170"/>
                  </a:cubicBezTo>
                  <a:lnTo>
                    <a:pt x="1008699" y="670585"/>
                  </a:lnTo>
                  <a:cubicBezTo>
                    <a:pt x="1008699" y="671783"/>
                    <a:pt x="1007727" y="672755"/>
                    <a:pt x="1006529" y="672755"/>
                  </a:cubicBezTo>
                  <a:close/>
                  <a:moveTo>
                    <a:pt x="4340" y="668415"/>
                  </a:moveTo>
                  <a:lnTo>
                    <a:pt x="1004359" y="668415"/>
                  </a:lnTo>
                  <a:lnTo>
                    <a:pt x="1004359" y="4340"/>
                  </a:lnTo>
                  <a:lnTo>
                    <a:pt x="4340" y="4340"/>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68" name="任意多边形: 形状 267">
              <a:extLst>
                <a:ext uri="{FF2B5EF4-FFF2-40B4-BE49-F238E27FC236}">
                  <a16:creationId xmlns:a16="http://schemas.microsoft.com/office/drawing/2014/main" id="{DCF56C4E-ABF9-4308-936F-680E601660FB}"/>
                </a:ext>
              </a:extLst>
            </p:cNvPr>
            <p:cNvSpPr/>
            <p:nvPr/>
          </p:nvSpPr>
          <p:spPr>
            <a:xfrm>
              <a:off x="7083261" y="3265208"/>
              <a:ext cx="1004358" cy="45400"/>
            </a:xfrm>
            <a:custGeom>
              <a:avLst/>
              <a:gdLst>
                <a:gd name="connsiteX0" fmla="*/ 0 w 1004358"/>
                <a:gd name="connsiteY0" fmla="*/ 0 h 45400"/>
                <a:gd name="connsiteX1" fmla="*/ 1004359 w 1004358"/>
                <a:gd name="connsiteY1" fmla="*/ 0 h 45400"/>
                <a:gd name="connsiteX2" fmla="*/ 1004359 w 1004358"/>
                <a:gd name="connsiteY2" fmla="*/ 45400 h 45400"/>
                <a:gd name="connsiteX3" fmla="*/ 0 w 1004358"/>
                <a:gd name="connsiteY3" fmla="*/ 45400 h 45400"/>
              </a:gdLst>
              <a:ahLst/>
              <a:cxnLst>
                <a:cxn ang="0">
                  <a:pos x="connsiteX0" y="connsiteY0"/>
                </a:cxn>
                <a:cxn ang="0">
                  <a:pos x="connsiteX1" y="connsiteY1"/>
                </a:cxn>
                <a:cxn ang="0">
                  <a:pos x="connsiteX2" y="connsiteY2"/>
                </a:cxn>
                <a:cxn ang="0">
                  <a:pos x="connsiteX3" y="connsiteY3"/>
                </a:cxn>
              </a:cxnLst>
              <a:rect l="l" t="t" r="r" b="b"/>
              <a:pathLst>
                <a:path w="1004358" h="45400">
                  <a:moveTo>
                    <a:pt x="0" y="0"/>
                  </a:moveTo>
                  <a:lnTo>
                    <a:pt x="1004359" y="0"/>
                  </a:lnTo>
                  <a:lnTo>
                    <a:pt x="1004359" y="45400"/>
                  </a:lnTo>
                  <a:lnTo>
                    <a:pt x="0" y="45400"/>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69" name="任意多边形: 形状 268">
              <a:extLst>
                <a:ext uri="{FF2B5EF4-FFF2-40B4-BE49-F238E27FC236}">
                  <a16:creationId xmlns:a16="http://schemas.microsoft.com/office/drawing/2014/main" id="{8E7D5CFE-D04A-4845-AF4C-5EE2BACEFCEA}"/>
                </a:ext>
              </a:extLst>
            </p:cNvPr>
            <p:cNvSpPr/>
            <p:nvPr/>
          </p:nvSpPr>
          <p:spPr>
            <a:xfrm>
              <a:off x="7081091" y="3263038"/>
              <a:ext cx="1008699" cy="49740"/>
            </a:xfrm>
            <a:custGeom>
              <a:avLst/>
              <a:gdLst>
                <a:gd name="connsiteX0" fmla="*/ 1006529 w 1008699"/>
                <a:gd name="connsiteY0" fmla="*/ 49740 h 49740"/>
                <a:gd name="connsiteX1" fmla="*/ 2170 w 1008699"/>
                <a:gd name="connsiteY1" fmla="*/ 49740 h 49740"/>
                <a:gd name="connsiteX2" fmla="*/ 0 w 1008699"/>
                <a:gd name="connsiteY2" fmla="*/ 47570 h 49740"/>
                <a:gd name="connsiteX3" fmla="*/ 0 w 1008699"/>
                <a:gd name="connsiteY3" fmla="*/ 2170 h 49740"/>
                <a:gd name="connsiteX4" fmla="*/ 2170 w 1008699"/>
                <a:gd name="connsiteY4" fmla="*/ 0 h 49740"/>
                <a:gd name="connsiteX5" fmla="*/ 1006529 w 1008699"/>
                <a:gd name="connsiteY5" fmla="*/ 0 h 49740"/>
                <a:gd name="connsiteX6" fmla="*/ 1008699 w 1008699"/>
                <a:gd name="connsiteY6" fmla="*/ 2170 h 49740"/>
                <a:gd name="connsiteX7" fmla="*/ 1008699 w 1008699"/>
                <a:gd name="connsiteY7" fmla="*/ 47570 h 49740"/>
                <a:gd name="connsiteX8" fmla="*/ 1006529 w 1008699"/>
                <a:gd name="connsiteY8" fmla="*/ 49740 h 49740"/>
                <a:gd name="connsiteX9" fmla="*/ 4340 w 1008699"/>
                <a:gd name="connsiteY9" fmla="*/ 45400 h 49740"/>
                <a:gd name="connsiteX10" fmla="*/ 1004359 w 1008699"/>
                <a:gd name="connsiteY10" fmla="*/ 45400 h 49740"/>
                <a:gd name="connsiteX11" fmla="*/ 1004359 w 1008699"/>
                <a:gd name="connsiteY11" fmla="*/ 4340 h 49740"/>
                <a:gd name="connsiteX12" fmla="*/ 4340 w 1008699"/>
                <a:gd name="connsiteY12" fmla="*/ 4340 h 4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8699" h="49740">
                  <a:moveTo>
                    <a:pt x="1006529" y="49740"/>
                  </a:moveTo>
                  <a:lnTo>
                    <a:pt x="2170" y="49740"/>
                  </a:lnTo>
                  <a:cubicBezTo>
                    <a:pt x="972" y="49740"/>
                    <a:pt x="0" y="48769"/>
                    <a:pt x="0" y="47570"/>
                  </a:cubicBezTo>
                  <a:lnTo>
                    <a:pt x="0" y="2170"/>
                  </a:lnTo>
                  <a:cubicBezTo>
                    <a:pt x="0" y="972"/>
                    <a:pt x="972" y="0"/>
                    <a:pt x="2170" y="0"/>
                  </a:cubicBezTo>
                  <a:lnTo>
                    <a:pt x="1006529" y="0"/>
                  </a:lnTo>
                  <a:cubicBezTo>
                    <a:pt x="1007718" y="23"/>
                    <a:pt x="1008677" y="981"/>
                    <a:pt x="1008699" y="2170"/>
                  </a:cubicBezTo>
                  <a:lnTo>
                    <a:pt x="1008699" y="47570"/>
                  </a:lnTo>
                  <a:cubicBezTo>
                    <a:pt x="1008699" y="48769"/>
                    <a:pt x="1007727" y="49740"/>
                    <a:pt x="1006529" y="49740"/>
                  </a:cubicBezTo>
                  <a:close/>
                  <a:moveTo>
                    <a:pt x="4340" y="45400"/>
                  </a:moveTo>
                  <a:lnTo>
                    <a:pt x="1004359" y="45400"/>
                  </a:lnTo>
                  <a:lnTo>
                    <a:pt x="1004359" y="4340"/>
                  </a:lnTo>
                  <a:lnTo>
                    <a:pt x="4340" y="4340"/>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70" name="任意多边形: 形状 269">
              <a:extLst>
                <a:ext uri="{FF2B5EF4-FFF2-40B4-BE49-F238E27FC236}">
                  <a16:creationId xmlns:a16="http://schemas.microsoft.com/office/drawing/2014/main" id="{7487992B-6C41-4CB9-ABEA-94B2DC32987B}"/>
                </a:ext>
              </a:extLst>
            </p:cNvPr>
            <p:cNvSpPr/>
            <p:nvPr/>
          </p:nvSpPr>
          <p:spPr>
            <a:xfrm>
              <a:off x="7183350" y="3825548"/>
              <a:ext cx="134203" cy="99828"/>
            </a:xfrm>
            <a:custGeom>
              <a:avLst/>
              <a:gdLst>
                <a:gd name="connsiteX0" fmla="*/ 132034 w 134203"/>
                <a:gd name="connsiteY0" fmla="*/ 99828 h 99828"/>
                <a:gd name="connsiteX1" fmla="*/ 2170 w 134203"/>
                <a:gd name="connsiteY1" fmla="*/ 99828 h 99828"/>
                <a:gd name="connsiteX2" fmla="*/ 0 w 134203"/>
                <a:gd name="connsiteY2" fmla="*/ 97658 h 99828"/>
                <a:gd name="connsiteX3" fmla="*/ 0 w 134203"/>
                <a:gd name="connsiteY3" fmla="*/ 2170 h 99828"/>
                <a:gd name="connsiteX4" fmla="*/ 2170 w 134203"/>
                <a:gd name="connsiteY4" fmla="*/ 0 h 99828"/>
                <a:gd name="connsiteX5" fmla="*/ 132034 w 134203"/>
                <a:gd name="connsiteY5" fmla="*/ 0 h 99828"/>
                <a:gd name="connsiteX6" fmla="*/ 134204 w 134203"/>
                <a:gd name="connsiteY6" fmla="*/ 2170 h 99828"/>
                <a:gd name="connsiteX7" fmla="*/ 134204 w 134203"/>
                <a:gd name="connsiteY7" fmla="*/ 97658 h 99828"/>
                <a:gd name="connsiteX8" fmla="*/ 132034 w 134203"/>
                <a:gd name="connsiteY8" fmla="*/ 99828 h 99828"/>
                <a:gd name="connsiteX9" fmla="*/ 4340 w 134203"/>
                <a:gd name="connsiteY9" fmla="*/ 95488 h 99828"/>
                <a:gd name="connsiteX10" fmla="*/ 129864 w 134203"/>
                <a:gd name="connsiteY10" fmla="*/ 95488 h 99828"/>
                <a:gd name="connsiteX11" fmla="*/ 129864 w 134203"/>
                <a:gd name="connsiteY11" fmla="*/ 4340 h 99828"/>
                <a:gd name="connsiteX12" fmla="*/ 4340 w 134203"/>
                <a:gd name="connsiteY12" fmla="*/ 4340 h 9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203" h="99828">
                  <a:moveTo>
                    <a:pt x="132034" y="99828"/>
                  </a:moveTo>
                  <a:lnTo>
                    <a:pt x="2170" y="99828"/>
                  </a:lnTo>
                  <a:cubicBezTo>
                    <a:pt x="972" y="99828"/>
                    <a:pt x="0" y="98856"/>
                    <a:pt x="0" y="97658"/>
                  </a:cubicBezTo>
                  <a:lnTo>
                    <a:pt x="0" y="2170"/>
                  </a:lnTo>
                  <a:cubicBezTo>
                    <a:pt x="0" y="972"/>
                    <a:pt x="972" y="0"/>
                    <a:pt x="2170" y="0"/>
                  </a:cubicBezTo>
                  <a:lnTo>
                    <a:pt x="132034" y="0"/>
                  </a:lnTo>
                  <a:cubicBezTo>
                    <a:pt x="133223" y="22"/>
                    <a:pt x="134182" y="981"/>
                    <a:pt x="134204" y="2170"/>
                  </a:cubicBezTo>
                  <a:lnTo>
                    <a:pt x="134204" y="97658"/>
                  </a:lnTo>
                  <a:cubicBezTo>
                    <a:pt x="134204" y="98856"/>
                    <a:pt x="133232" y="99828"/>
                    <a:pt x="132034" y="99828"/>
                  </a:cubicBezTo>
                  <a:close/>
                  <a:moveTo>
                    <a:pt x="4340" y="95488"/>
                  </a:moveTo>
                  <a:lnTo>
                    <a:pt x="129864" y="95488"/>
                  </a:lnTo>
                  <a:lnTo>
                    <a:pt x="129864" y="4340"/>
                  </a:lnTo>
                  <a:lnTo>
                    <a:pt x="4340" y="4340"/>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271" name="任意多边形: 形状 270">
              <a:extLst>
                <a:ext uri="{FF2B5EF4-FFF2-40B4-BE49-F238E27FC236}">
                  <a16:creationId xmlns:a16="http://schemas.microsoft.com/office/drawing/2014/main" id="{084C4EDD-ED86-4CA5-B33B-53C73B763DC6}"/>
                </a:ext>
              </a:extLst>
            </p:cNvPr>
            <p:cNvSpPr/>
            <p:nvPr/>
          </p:nvSpPr>
          <p:spPr>
            <a:xfrm>
              <a:off x="7402017" y="3736744"/>
              <a:ext cx="134203" cy="188631"/>
            </a:xfrm>
            <a:custGeom>
              <a:avLst/>
              <a:gdLst>
                <a:gd name="connsiteX0" fmla="*/ 132034 w 134203"/>
                <a:gd name="connsiteY0" fmla="*/ 188632 h 188631"/>
                <a:gd name="connsiteX1" fmla="*/ 2170 w 134203"/>
                <a:gd name="connsiteY1" fmla="*/ 188632 h 188631"/>
                <a:gd name="connsiteX2" fmla="*/ 0 w 134203"/>
                <a:gd name="connsiteY2" fmla="*/ 186462 h 188631"/>
                <a:gd name="connsiteX3" fmla="*/ 0 w 134203"/>
                <a:gd name="connsiteY3" fmla="*/ 2170 h 188631"/>
                <a:gd name="connsiteX4" fmla="*/ 2170 w 134203"/>
                <a:gd name="connsiteY4" fmla="*/ 0 h 188631"/>
                <a:gd name="connsiteX5" fmla="*/ 132034 w 134203"/>
                <a:gd name="connsiteY5" fmla="*/ 0 h 188631"/>
                <a:gd name="connsiteX6" fmla="*/ 134204 w 134203"/>
                <a:gd name="connsiteY6" fmla="*/ 2170 h 188631"/>
                <a:gd name="connsiteX7" fmla="*/ 134204 w 134203"/>
                <a:gd name="connsiteY7" fmla="*/ 186462 h 188631"/>
                <a:gd name="connsiteX8" fmla="*/ 132034 w 134203"/>
                <a:gd name="connsiteY8" fmla="*/ 188632 h 188631"/>
                <a:gd name="connsiteX9" fmla="*/ 4340 w 134203"/>
                <a:gd name="connsiteY9" fmla="*/ 184292 h 188631"/>
                <a:gd name="connsiteX10" fmla="*/ 129863 w 134203"/>
                <a:gd name="connsiteY10" fmla="*/ 184292 h 188631"/>
                <a:gd name="connsiteX11" fmla="*/ 129863 w 134203"/>
                <a:gd name="connsiteY11" fmla="*/ 4167 h 188631"/>
                <a:gd name="connsiteX12" fmla="*/ 4340 w 134203"/>
                <a:gd name="connsiteY12" fmla="*/ 4167 h 18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203" h="188631">
                  <a:moveTo>
                    <a:pt x="132034" y="188632"/>
                  </a:moveTo>
                  <a:lnTo>
                    <a:pt x="2170" y="188632"/>
                  </a:lnTo>
                  <a:cubicBezTo>
                    <a:pt x="972" y="188632"/>
                    <a:pt x="0" y="187660"/>
                    <a:pt x="0" y="186462"/>
                  </a:cubicBezTo>
                  <a:lnTo>
                    <a:pt x="0" y="2170"/>
                  </a:lnTo>
                  <a:cubicBezTo>
                    <a:pt x="0" y="972"/>
                    <a:pt x="972" y="0"/>
                    <a:pt x="2170" y="0"/>
                  </a:cubicBezTo>
                  <a:lnTo>
                    <a:pt x="132034" y="0"/>
                  </a:lnTo>
                  <a:cubicBezTo>
                    <a:pt x="133232" y="0"/>
                    <a:pt x="134204" y="972"/>
                    <a:pt x="134204" y="2170"/>
                  </a:cubicBezTo>
                  <a:lnTo>
                    <a:pt x="134204" y="186462"/>
                  </a:lnTo>
                  <a:cubicBezTo>
                    <a:pt x="134204" y="187660"/>
                    <a:pt x="133232" y="188632"/>
                    <a:pt x="132034" y="188632"/>
                  </a:cubicBezTo>
                  <a:close/>
                  <a:moveTo>
                    <a:pt x="4340" y="184292"/>
                  </a:moveTo>
                  <a:lnTo>
                    <a:pt x="129863" y="184292"/>
                  </a:lnTo>
                  <a:lnTo>
                    <a:pt x="129863" y="4167"/>
                  </a:lnTo>
                  <a:lnTo>
                    <a:pt x="4340" y="4167"/>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272" name="任意多边形: 形状 271">
              <a:extLst>
                <a:ext uri="{FF2B5EF4-FFF2-40B4-BE49-F238E27FC236}">
                  <a16:creationId xmlns:a16="http://schemas.microsoft.com/office/drawing/2014/main" id="{789D85DF-7EF4-4C34-92E3-C6C460CD948F}"/>
                </a:ext>
              </a:extLst>
            </p:cNvPr>
            <p:cNvSpPr/>
            <p:nvPr/>
          </p:nvSpPr>
          <p:spPr>
            <a:xfrm>
              <a:off x="7620684" y="3510568"/>
              <a:ext cx="134073" cy="414807"/>
            </a:xfrm>
            <a:custGeom>
              <a:avLst/>
              <a:gdLst>
                <a:gd name="connsiteX0" fmla="*/ 131903 w 134073"/>
                <a:gd name="connsiteY0" fmla="*/ 414808 h 414807"/>
                <a:gd name="connsiteX1" fmla="*/ 2170 w 134073"/>
                <a:gd name="connsiteY1" fmla="*/ 414808 h 414807"/>
                <a:gd name="connsiteX2" fmla="*/ 0 w 134073"/>
                <a:gd name="connsiteY2" fmla="*/ 412638 h 414807"/>
                <a:gd name="connsiteX3" fmla="*/ 0 w 134073"/>
                <a:gd name="connsiteY3" fmla="*/ 2170 h 414807"/>
                <a:gd name="connsiteX4" fmla="*/ 2170 w 134073"/>
                <a:gd name="connsiteY4" fmla="*/ 0 h 414807"/>
                <a:gd name="connsiteX5" fmla="*/ 131903 w 134073"/>
                <a:gd name="connsiteY5" fmla="*/ 0 h 414807"/>
                <a:gd name="connsiteX6" fmla="*/ 134074 w 134073"/>
                <a:gd name="connsiteY6" fmla="*/ 2170 h 414807"/>
                <a:gd name="connsiteX7" fmla="*/ 134074 w 134073"/>
                <a:gd name="connsiteY7" fmla="*/ 412638 h 414807"/>
                <a:gd name="connsiteX8" fmla="*/ 131903 w 134073"/>
                <a:gd name="connsiteY8" fmla="*/ 414808 h 414807"/>
                <a:gd name="connsiteX9" fmla="*/ 4210 w 134073"/>
                <a:gd name="connsiteY9" fmla="*/ 410468 h 414807"/>
                <a:gd name="connsiteX10" fmla="*/ 129733 w 134073"/>
                <a:gd name="connsiteY10" fmla="*/ 410468 h 414807"/>
                <a:gd name="connsiteX11" fmla="*/ 129733 w 134073"/>
                <a:gd name="connsiteY11" fmla="*/ 4340 h 414807"/>
                <a:gd name="connsiteX12" fmla="*/ 4340 w 134073"/>
                <a:gd name="connsiteY12" fmla="*/ 4340 h 414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073" h="414807">
                  <a:moveTo>
                    <a:pt x="131903" y="414808"/>
                  </a:moveTo>
                  <a:lnTo>
                    <a:pt x="2170" y="414808"/>
                  </a:lnTo>
                  <a:cubicBezTo>
                    <a:pt x="972" y="414808"/>
                    <a:pt x="0" y="413836"/>
                    <a:pt x="0" y="412638"/>
                  </a:cubicBezTo>
                  <a:lnTo>
                    <a:pt x="0" y="2170"/>
                  </a:lnTo>
                  <a:cubicBezTo>
                    <a:pt x="0" y="972"/>
                    <a:pt x="972" y="0"/>
                    <a:pt x="2170" y="0"/>
                  </a:cubicBezTo>
                  <a:lnTo>
                    <a:pt x="131903" y="0"/>
                  </a:lnTo>
                  <a:cubicBezTo>
                    <a:pt x="133101" y="0"/>
                    <a:pt x="134074" y="972"/>
                    <a:pt x="134074" y="2170"/>
                  </a:cubicBezTo>
                  <a:lnTo>
                    <a:pt x="134074" y="412638"/>
                  </a:lnTo>
                  <a:cubicBezTo>
                    <a:pt x="134074" y="413836"/>
                    <a:pt x="133101" y="414808"/>
                    <a:pt x="131903" y="414808"/>
                  </a:cubicBezTo>
                  <a:close/>
                  <a:moveTo>
                    <a:pt x="4210" y="410468"/>
                  </a:moveTo>
                  <a:lnTo>
                    <a:pt x="129733" y="410468"/>
                  </a:lnTo>
                  <a:lnTo>
                    <a:pt x="129733" y="4340"/>
                  </a:lnTo>
                  <a:lnTo>
                    <a:pt x="4340" y="4340"/>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273" name="任意多边形: 形状 272">
              <a:extLst>
                <a:ext uri="{FF2B5EF4-FFF2-40B4-BE49-F238E27FC236}">
                  <a16:creationId xmlns:a16="http://schemas.microsoft.com/office/drawing/2014/main" id="{BE4E9D5A-0EDC-4AC7-A6A2-D430537834E8}"/>
                </a:ext>
              </a:extLst>
            </p:cNvPr>
            <p:cNvSpPr/>
            <p:nvPr/>
          </p:nvSpPr>
          <p:spPr>
            <a:xfrm>
              <a:off x="7839395" y="3678670"/>
              <a:ext cx="134160" cy="246705"/>
            </a:xfrm>
            <a:custGeom>
              <a:avLst/>
              <a:gdLst>
                <a:gd name="connsiteX0" fmla="*/ 131990 w 134160"/>
                <a:gd name="connsiteY0" fmla="*/ 246706 h 246705"/>
                <a:gd name="connsiteX1" fmla="*/ 2170 w 134160"/>
                <a:gd name="connsiteY1" fmla="*/ 246706 h 246705"/>
                <a:gd name="connsiteX2" fmla="*/ 0 w 134160"/>
                <a:gd name="connsiteY2" fmla="*/ 244536 h 246705"/>
                <a:gd name="connsiteX3" fmla="*/ 0 w 134160"/>
                <a:gd name="connsiteY3" fmla="*/ 2170 h 246705"/>
                <a:gd name="connsiteX4" fmla="*/ 2170 w 134160"/>
                <a:gd name="connsiteY4" fmla="*/ 0 h 246705"/>
                <a:gd name="connsiteX5" fmla="*/ 131990 w 134160"/>
                <a:gd name="connsiteY5" fmla="*/ 0 h 246705"/>
                <a:gd name="connsiteX6" fmla="*/ 134160 w 134160"/>
                <a:gd name="connsiteY6" fmla="*/ 2170 h 246705"/>
                <a:gd name="connsiteX7" fmla="*/ 134160 w 134160"/>
                <a:gd name="connsiteY7" fmla="*/ 244536 h 246705"/>
                <a:gd name="connsiteX8" fmla="*/ 131990 w 134160"/>
                <a:gd name="connsiteY8" fmla="*/ 246706 h 246705"/>
                <a:gd name="connsiteX9" fmla="*/ 4340 w 134160"/>
                <a:gd name="connsiteY9" fmla="*/ 242366 h 246705"/>
                <a:gd name="connsiteX10" fmla="*/ 129820 w 134160"/>
                <a:gd name="connsiteY10" fmla="*/ 242366 h 246705"/>
                <a:gd name="connsiteX11" fmla="*/ 129820 w 134160"/>
                <a:gd name="connsiteY11" fmla="*/ 4340 h 246705"/>
                <a:gd name="connsiteX12" fmla="*/ 4340 w 134160"/>
                <a:gd name="connsiteY12" fmla="*/ 4340 h 24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160" h="246705">
                  <a:moveTo>
                    <a:pt x="131990" y="246706"/>
                  </a:moveTo>
                  <a:lnTo>
                    <a:pt x="2170" y="246706"/>
                  </a:lnTo>
                  <a:cubicBezTo>
                    <a:pt x="972" y="246706"/>
                    <a:pt x="0" y="245734"/>
                    <a:pt x="0" y="244536"/>
                  </a:cubicBezTo>
                  <a:lnTo>
                    <a:pt x="0" y="2170"/>
                  </a:lnTo>
                  <a:cubicBezTo>
                    <a:pt x="0" y="972"/>
                    <a:pt x="972" y="0"/>
                    <a:pt x="2170" y="0"/>
                  </a:cubicBezTo>
                  <a:lnTo>
                    <a:pt x="131990" y="0"/>
                  </a:lnTo>
                  <a:cubicBezTo>
                    <a:pt x="133188" y="0"/>
                    <a:pt x="134160" y="972"/>
                    <a:pt x="134160" y="2170"/>
                  </a:cubicBezTo>
                  <a:lnTo>
                    <a:pt x="134160" y="244536"/>
                  </a:lnTo>
                  <a:cubicBezTo>
                    <a:pt x="134160" y="245734"/>
                    <a:pt x="133188" y="246706"/>
                    <a:pt x="131990" y="246706"/>
                  </a:cubicBezTo>
                  <a:close/>
                  <a:moveTo>
                    <a:pt x="4340" y="242366"/>
                  </a:moveTo>
                  <a:lnTo>
                    <a:pt x="129820" y="242366"/>
                  </a:lnTo>
                  <a:lnTo>
                    <a:pt x="129820" y="4340"/>
                  </a:lnTo>
                  <a:lnTo>
                    <a:pt x="4340" y="4340"/>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274" name="任意多边形: 形状 273">
              <a:extLst>
                <a:ext uri="{FF2B5EF4-FFF2-40B4-BE49-F238E27FC236}">
                  <a16:creationId xmlns:a16="http://schemas.microsoft.com/office/drawing/2014/main" id="{1684FE55-09DF-4960-8603-F12BD06F1AF6}"/>
                </a:ext>
              </a:extLst>
            </p:cNvPr>
            <p:cNvSpPr/>
            <p:nvPr/>
          </p:nvSpPr>
          <p:spPr>
            <a:xfrm>
              <a:off x="6842458" y="3465902"/>
              <a:ext cx="211217" cy="327661"/>
            </a:xfrm>
            <a:custGeom>
              <a:avLst/>
              <a:gdLst>
                <a:gd name="connsiteX0" fmla="*/ 55860 w 211217"/>
                <a:gd name="connsiteY0" fmla="*/ 86116 h 327661"/>
                <a:gd name="connsiteX1" fmla="*/ 71138 w 211217"/>
                <a:gd name="connsiteY1" fmla="*/ 40239 h 327661"/>
                <a:gd name="connsiteX2" fmla="*/ 109073 w 211217"/>
                <a:gd name="connsiteY2" fmla="*/ 308 h 327661"/>
                <a:gd name="connsiteX3" fmla="*/ 142103 w 211217"/>
                <a:gd name="connsiteY3" fmla="*/ 10638 h 327661"/>
                <a:gd name="connsiteX4" fmla="*/ 172486 w 211217"/>
                <a:gd name="connsiteY4" fmla="*/ 18667 h 327661"/>
                <a:gd name="connsiteX5" fmla="*/ 180906 w 211217"/>
                <a:gd name="connsiteY5" fmla="*/ 44102 h 327661"/>
                <a:gd name="connsiteX6" fmla="*/ 181731 w 211217"/>
                <a:gd name="connsiteY6" fmla="*/ 71446 h 327661"/>
                <a:gd name="connsiteX7" fmla="*/ 208120 w 211217"/>
                <a:gd name="connsiteY7" fmla="*/ 122879 h 327661"/>
                <a:gd name="connsiteX8" fmla="*/ 206992 w 211217"/>
                <a:gd name="connsiteY8" fmla="*/ 161942 h 327661"/>
                <a:gd name="connsiteX9" fmla="*/ 169274 w 211217"/>
                <a:gd name="connsiteY9" fmla="*/ 216284 h 327661"/>
                <a:gd name="connsiteX10" fmla="*/ 160593 w 211217"/>
                <a:gd name="connsiteY10" fmla="*/ 253611 h 327661"/>
                <a:gd name="connsiteX11" fmla="*/ 108249 w 211217"/>
                <a:gd name="connsiteY11" fmla="*/ 322362 h 327661"/>
                <a:gd name="connsiteX12" fmla="*/ 19184 w 211217"/>
                <a:gd name="connsiteY12" fmla="*/ 305522 h 327661"/>
                <a:gd name="connsiteX13" fmla="*/ 2127 w 211217"/>
                <a:gd name="connsiteY13" fmla="*/ 262378 h 327661"/>
                <a:gd name="connsiteX14" fmla="*/ 25217 w 211217"/>
                <a:gd name="connsiteY14" fmla="*/ 210598 h 327661"/>
                <a:gd name="connsiteX15" fmla="*/ 0 w 211217"/>
                <a:gd name="connsiteY15" fmla="*/ 156864 h 327661"/>
                <a:gd name="connsiteX16" fmla="*/ 18794 w 211217"/>
                <a:gd name="connsiteY16" fmla="*/ 124095 h 327661"/>
                <a:gd name="connsiteX17" fmla="*/ 49176 w 211217"/>
                <a:gd name="connsiteY17" fmla="*/ 93712 h 327661"/>
                <a:gd name="connsiteX18" fmla="*/ 55860 w 211217"/>
                <a:gd name="connsiteY18" fmla="*/ 86116 h 32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1217" h="327661">
                  <a:moveTo>
                    <a:pt x="55860" y="86116"/>
                  </a:moveTo>
                  <a:cubicBezTo>
                    <a:pt x="66407" y="71880"/>
                    <a:pt x="65887" y="58816"/>
                    <a:pt x="71138" y="40239"/>
                  </a:cubicBezTo>
                  <a:cubicBezTo>
                    <a:pt x="76390" y="21662"/>
                    <a:pt x="88760" y="3172"/>
                    <a:pt x="109073" y="308"/>
                  </a:cubicBezTo>
                  <a:cubicBezTo>
                    <a:pt x="123006" y="-1646"/>
                    <a:pt x="130211" y="6167"/>
                    <a:pt x="142103" y="10638"/>
                  </a:cubicBezTo>
                  <a:cubicBezTo>
                    <a:pt x="151869" y="14327"/>
                    <a:pt x="164630" y="10638"/>
                    <a:pt x="172486" y="18667"/>
                  </a:cubicBezTo>
                  <a:cubicBezTo>
                    <a:pt x="178910" y="25178"/>
                    <a:pt x="180732" y="34944"/>
                    <a:pt x="180906" y="44102"/>
                  </a:cubicBezTo>
                  <a:cubicBezTo>
                    <a:pt x="180376" y="53225"/>
                    <a:pt x="180652" y="62375"/>
                    <a:pt x="181731" y="71446"/>
                  </a:cubicBezTo>
                  <a:cubicBezTo>
                    <a:pt x="185550" y="90413"/>
                    <a:pt x="201653" y="104606"/>
                    <a:pt x="208120" y="122879"/>
                  </a:cubicBezTo>
                  <a:cubicBezTo>
                    <a:pt x="212609" y="135588"/>
                    <a:pt x="212207" y="149512"/>
                    <a:pt x="206992" y="161942"/>
                  </a:cubicBezTo>
                  <a:cubicBezTo>
                    <a:pt x="198311" y="182342"/>
                    <a:pt x="177998" y="195927"/>
                    <a:pt x="169274" y="216284"/>
                  </a:cubicBezTo>
                  <a:cubicBezTo>
                    <a:pt x="164239" y="228046"/>
                    <a:pt x="163501" y="241111"/>
                    <a:pt x="160593" y="253611"/>
                  </a:cubicBezTo>
                  <a:cubicBezTo>
                    <a:pt x="154517" y="281172"/>
                    <a:pt x="135506" y="312509"/>
                    <a:pt x="108249" y="322362"/>
                  </a:cubicBezTo>
                  <a:cubicBezTo>
                    <a:pt x="78560" y="333083"/>
                    <a:pt x="42405" y="327571"/>
                    <a:pt x="19184" y="305522"/>
                  </a:cubicBezTo>
                  <a:cubicBezTo>
                    <a:pt x="7422" y="294410"/>
                    <a:pt x="-1302" y="278177"/>
                    <a:pt x="2127" y="262378"/>
                  </a:cubicBezTo>
                  <a:cubicBezTo>
                    <a:pt x="6207" y="243628"/>
                    <a:pt x="26216" y="229739"/>
                    <a:pt x="25217" y="210598"/>
                  </a:cubicBezTo>
                  <a:cubicBezTo>
                    <a:pt x="24219" y="190502"/>
                    <a:pt x="260" y="177004"/>
                    <a:pt x="0" y="156864"/>
                  </a:cubicBezTo>
                  <a:cubicBezTo>
                    <a:pt x="0" y="143843"/>
                    <a:pt x="9636" y="133253"/>
                    <a:pt x="18794" y="124095"/>
                  </a:cubicBezTo>
                  <a:lnTo>
                    <a:pt x="49176" y="93712"/>
                  </a:lnTo>
                  <a:cubicBezTo>
                    <a:pt x="51576" y="91338"/>
                    <a:pt x="53809" y="88799"/>
                    <a:pt x="55860" y="86116"/>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75" name="任意多边形: 形状 274">
              <a:extLst>
                <a:ext uri="{FF2B5EF4-FFF2-40B4-BE49-F238E27FC236}">
                  <a16:creationId xmlns:a16="http://schemas.microsoft.com/office/drawing/2014/main" id="{E52461CC-0ED0-498E-9B7E-280D3DA6BEC9}"/>
                </a:ext>
              </a:extLst>
            </p:cNvPr>
            <p:cNvSpPr/>
            <p:nvPr/>
          </p:nvSpPr>
          <p:spPr>
            <a:xfrm>
              <a:off x="6840592" y="3464074"/>
              <a:ext cx="215163" cy="331358"/>
            </a:xfrm>
            <a:custGeom>
              <a:avLst/>
              <a:gdLst>
                <a:gd name="connsiteX0" fmla="*/ 79602 w 215163"/>
                <a:gd name="connsiteY0" fmla="*/ 331352 h 331358"/>
                <a:gd name="connsiteX1" fmla="*/ 19835 w 215163"/>
                <a:gd name="connsiteY1" fmla="*/ 308651 h 331358"/>
                <a:gd name="connsiteX2" fmla="*/ 2257 w 215163"/>
                <a:gd name="connsiteY2" fmla="*/ 263642 h 331358"/>
                <a:gd name="connsiteX3" fmla="*/ 13976 w 215163"/>
                <a:gd name="connsiteY3" fmla="*/ 240247 h 331358"/>
                <a:gd name="connsiteX4" fmla="*/ 25304 w 215163"/>
                <a:gd name="connsiteY4" fmla="*/ 212426 h 331358"/>
                <a:gd name="connsiteX5" fmla="*/ 13021 w 215163"/>
                <a:gd name="connsiteY5" fmla="*/ 186991 h 331358"/>
                <a:gd name="connsiteX6" fmla="*/ 0 w 215163"/>
                <a:gd name="connsiteY6" fmla="*/ 158605 h 331358"/>
                <a:gd name="connsiteX7" fmla="*/ 19401 w 215163"/>
                <a:gd name="connsiteY7" fmla="*/ 124403 h 331358"/>
                <a:gd name="connsiteX8" fmla="*/ 49784 w 215163"/>
                <a:gd name="connsiteY8" fmla="*/ 94021 h 331358"/>
                <a:gd name="connsiteX9" fmla="*/ 56077 w 215163"/>
                <a:gd name="connsiteY9" fmla="*/ 86816 h 331358"/>
                <a:gd name="connsiteX10" fmla="*/ 56077 w 215163"/>
                <a:gd name="connsiteY10" fmla="*/ 86816 h 331358"/>
                <a:gd name="connsiteX11" fmla="*/ 67406 w 215163"/>
                <a:gd name="connsiteY11" fmla="*/ 57041 h 331358"/>
                <a:gd name="connsiteX12" fmla="*/ 71052 w 215163"/>
                <a:gd name="connsiteY12" fmla="*/ 41589 h 331358"/>
                <a:gd name="connsiteX13" fmla="*/ 110636 w 215163"/>
                <a:gd name="connsiteY13" fmla="*/ 226 h 331358"/>
                <a:gd name="connsiteX14" fmla="*/ 135072 w 215163"/>
                <a:gd name="connsiteY14" fmla="*/ 6085 h 331358"/>
                <a:gd name="connsiteX15" fmla="*/ 144708 w 215163"/>
                <a:gd name="connsiteY15" fmla="*/ 10426 h 331358"/>
                <a:gd name="connsiteX16" fmla="*/ 156383 w 215163"/>
                <a:gd name="connsiteY16" fmla="*/ 12379 h 331358"/>
                <a:gd name="connsiteX17" fmla="*/ 175828 w 215163"/>
                <a:gd name="connsiteY17" fmla="*/ 18889 h 331358"/>
                <a:gd name="connsiteX18" fmla="*/ 184812 w 215163"/>
                <a:gd name="connsiteY18" fmla="*/ 45669 h 331358"/>
                <a:gd name="connsiteX19" fmla="*/ 184812 w 215163"/>
                <a:gd name="connsiteY19" fmla="*/ 54350 h 331358"/>
                <a:gd name="connsiteX20" fmla="*/ 185681 w 215163"/>
                <a:gd name="connsiteY20" fmla="*/ 72710 h 331358"/>
                <a:gd name="connsiteX21" fmla="*/ 199439 w 215163"/>
                <a:gd name="connsiteY21" fmla="*/ 100835 h 331358"/>
                <a:gd name="connsiteX22" fmla="*/ 211983 w 215163"/>
                <a:gd name="connsiteY22" fmla="*/ 123839 h 331358"/>
                <a:gd name="connsiteX23" fmla="*/ 210811 w 215163"/>
                <a:gd name="connsiteY23" fmla="*/ 164248 h 331358"/>
                <a:gd name="connsiteX24" fmla="*/ 191497 w 215163"/>
                <a:gd name="connsiteY24" fmla="*/ 192243 h 331358"/>
                <a:gd name="connsiteX25" fmla="*/ 173007 w 215163"/>
                <a:gd name="connsiteY25" fmla="*/ 218763 h 331358"/>
                <a:gd name="connsiteX26" fmla="*/ 166843 w 215163"/>
                <a:gd name="connsiteY26" fmla="*/ 243546 h 331358"/>
                <a:gd name="connsiteX27" fmla="*/ 164586 w 215163"/>
                <a:gd name="connsiteY27" fmla="*/ 255743 h 331358"/>
                <a:gd name="connsiteX28" fmla="*/ 110983 w 215163"/>
                <a:gd name="connsiteY28" fmla="*/ 325926 h 331358"/>
                <a:gd name="connsiteX29" fmla="*/ 79602 w 215163"/>
                <a:gd name="connsiteY29" fmla="*/ 331352 h 331358"/>
                <a:gd name="connsiteX30" fmla="*/ 115236 w 215163"/>
                <a:gd name="connsiteY30" fmla="*/ 3828 h 331358"/>
                <a:gd name="connsiteX31" fmla="*/ 111243 w 215163"/>
                <a:gd name="connsiteY31" fmla="*/ 4132 h 331358"/>
                <a:gd name="connsiteX32" fmla="*/ 74915 w 215163"/>
                <a:gd name="connsiteY32" fmla="*/ 42631 h 331358"/>
                <a:gd name="connsiteX33" fmla="*/ 71355 w 215163"/>
                <a:gd name="connsiteY33" fmla="*/ 57779 h 331358"/>
                <a:gd name="connsiteX34" fmla="*/ 59333 w 215163"/>
                <a:gd name="connsiteY34" fmla="*/ 89116 h 331358"/>
                <a:gd name="connsiteX35" fmla="*/ 59333 w 215163"/>
                <a:gd name="connsiteY35" fmla="*/ 89116 h 331358"/>
                <a:gd name="connsiteX36" fmla="*/ 52605 w 215163"/>
                <a:gd name="connsiteY36" fmla="*/ 96799 h 331358"/>
                <a:gd name="connsiteX37" fmla="*/ 22223 w 215163"/>
                <a:gd name="connsiteY37" fmla="*/ 127181 h 331358"/>
                <a:gd name="connsiteX38" fmla="*/ 3950 w 215163"/>
                <a:gd name="connsiteY38" fmla="*/ 158562 h 331358"/>
                <a:gd name="connsiteX39" fmla="*/ 16190 w 215163"/>
                <a:gd name="connsiteY39" fmla="*/ 184604 h 331358"/>
                <a:gd name="connsiteX40" fmla="*/ 29211 w 215163"/>
                <a:gd name="connsiteY40" fmla="*/ 212165 h 331358"/>
                <a:gd name="connsiteX41" fmla="*/ 17231 w 215163"/>
                <a:gd name="connsiteY41" fmla="*/ 242548 h 331358"/>
                <a:gd name="connsiteX42" fmla="*/ 6076 w 215163"/>
                <a:gd name="connsiteY42" fmla="*/ 264597 h 331358"/>
                <a:gd name="connsiteX43" fmla="*/ 22526 w 215163"/>
                <a:gd name="connsiteY43" fmla="*/ 305874 h 331358"/>
                <a:gd name="connsiteX44" fmla="*/ 109334 w 215163"/>
                <a:gd name="connsiteY44" fmla="*/ 322280 h 331358"/>
                <a:gd name="connsiteX45" fmla="*/ 160420 w 215163"/>
                <a:gd name="connsiteY45" fmla="*/ 254961 h 331358"/>
                <a:gd name="connsiteX46" fmla="*/ 162633 w 215163"/>
                <a:gd name="connsiteY46" fmla="*/ 242982 h 331358"/>
                <a:gd name="connsiteX47" fmla="*/ 169057 w 215163"/>
                <a:gd name="connsiteY47" fmla="*/ 217287 h 331358"/>
                <a:gd name="connsiteX48" fmla="*/ 188198 w 215163"/>
                <a:gd name="connsiteY48" fmla="*/ 189726 h 331358"/>
                <a:gd name="connsiteX49" fmla="*/ 206775 w 215163"/>
                <a:gd name="connsiteY49" fmla="*/ 162946 h 331358"/>
                <a:gd name="connsiteX50" fmla="*/ 207860 w 215163"/>
                <a:gd name="connsiteY50" fmla="*/ 125445 h 331358"/>
                <a:gd name="connsiteX51" fmla="*/ 195837 w 215163"/>
                <a:gd name="connsiteY51" fmla="*/ 103222 h 331358"/>
                <a:gd name="connsiteX52" fmla="*/ 181514 w 215163"/>
                <a:gd name="connsiteY52" fmla="*/ 73708 h 331358"/>
                <a:gd name="connsiteX53" fmla="*/ 180559 w 215163"/>
                <a:gd name="connsiteY53" fmla="*/ 54437 h 331358"/>
                <a:gd name="connsiteX54" fmla="*/ 180559 w 215163"/>
                <a:gd name="connsiteY54" fmla="*/ 45756 h 331358"/>
                <a:gd name="connsiteX55" fmla="*/ 172746 w 215163"/>
                <a:gd name="connsiteY55" fmla="*/ 21710 h 331358"/>
                <a:gd name="connsiteX56" fmla="*/ 155775 w 215163"/>
                <a:gd name="connsiteY56" fmla="*/ 16372 h 331358"/>
                <a:gd name="connsiteX57" fmla="*/ 143058 w 215163"/>
                <a:gd name="connsiteY57" fmla="*/ 14158 h 331358"/>
                <a:gd name="connsiteX58" fmla="*/ 132989 w 215163"/>
                <a:gd name="connsiteY58" fmla="*/ 9427 h 331358"/>
                <a:gd name="connsiteX59" fmla="*/ 115236 w 215163"/>
                <a:gd name="connsiteY59" fmla="*/ 3828 h 331358"/>
                <a:gd name="connsiteX60" fmla="*/ 57727 w 215163"/>
                <a:gd name="connsiteY60" fmla="*/ 87944 h 331358"/>
                <a:gd name="connsiteX61" fmla="*/ 57727 w 215163"/>
                <a:gd name="connsiteY61" fmla="*/ 87944 h 3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15163" h="331358">
                  <a:moveTo>
                    <a:pt x="79602" y="331352"/>
                  </a:moveTo>
                  <a:cubicBezTo>
                    <a:pt x="57524" y="331625"/>
                    <a:pt x="36165" y="323513"/>
                    <a:pt x="19835" y="308651"/>
                  </a:cubicBezTo>
                  <a:cubicBezTo>
                    <a:pt x="5599" y="295196"/>
                    <a:pt x="-955" y="278269"/>
                    <a:pt x="2257" y="263642"/>
                  </a:cubicBezTo>
                  <a:cubicBezTo>
                    <a:pt x="4671" y="255183"/>
                    <a:pt x="8646" y="247248"/>
                    <a:pt x="13976" y="240247"/>
                  </a:cubicBezTo>
                  <a:cubicBezTo>
                    <a:pt x="20052" y="231133"/>
                    <a:pt x="25782" y="222495"/>
                    <a:pt x="25304" y="212426"/>
                  </a:cubicBezTo>
                  <a:cubicBezTo>
                    <a:pt x="24827" y="203094"/>
                    <a:pt x="19098" y="195281"/>
                    <a:pt x="13021" y="186991"/>
                  </a:cubicBezTo>
                  <a:cubicBezTo>
                    <a:pt x="6945" y="178701"/>
                    <a:pt x="0" y="169413"/>
                    <a:pt x="0" y="158605"/>
                  </a:cubicBezTo>
                  <a:cubicBezTo>
                    <a:pt x="0" y="145063"/>
                    <a:pt x="9505" y="134299"/>
                    <a:pt x="19401" y="124403"/>
                  </a:cubicBezTo>
                  <a:lnTo>
                    <a:pt x="49784" y="94021"/>
                  </a:lnTo>
                  <a:cubicBezTo>
                    <a:pt x="52062" y="91781"/>
                    <a:pt x="54166" y="89372"/>
                    <a:pt x="56077" y="86816"/>
                  </a:cubicBezTo>
                  <a:lnTo>
                    <a:pt x="56077" y="86816"/>
                  </a:lnTo>
                  <a:cubicBezTo>
                    <a:pt x="63239" y="77180"/>
                    <a:pt x="65062" y="68282"/>
                    <a:pt x="67406" y="57041"/>
                  </a:cubicBezTo>
                  <a:cubicBezTo>
                    <a:pt x="68447" y="52180"/>
                    <a:pt x="69489" y="47188"/>
                    <a:pt x="71052" y="41589"/>
                  </a:cubicBezTo>
                  <a:cubicBezTo>
                    <a:pt x="77606" y="18238"/>
                    <a:pt x="92406" y="2787"/>
                    <a:pt x="110636" y="226"/>
                  </a:cubicBezTo>
                  <a:cubicBezTo>
                    <a:pt x="119215" y="-725"/>
                    <a:pt x="127857" y="1346"/>
                    <a:pt x="135072" y="6085"/>
                  </a:cubicBezTo>
                  <a:cubicBezTo>
                    <a:pt x="138196" y="7722"/>
                    <a:pt x="141414" y="9167"/>
                    <a:pt x="144708" y="10426"/>
                  </a:cubicBezTo>
                  <a:cubicBezTo>
                    <a:pt x="148494" y="11597"/>
                    <a:pt x="152422" y="12253"/>
                    <a:pt x="156383" y="12379"/>
                  </a:cubicBezTo>
                  <a:cubicBezTo>
                    <a:pt x="163284" y="12900"/>
                    <a:pt x="170446" y="13464"/>
                    <a:pt x="175828" y="18889"/>
                  </a:cubicBezTo>
                  <a:cubicBezTo>
                    <a:pt x="181210" y="24315"/>
                    <a:pt x="184509" y="33560"/>
                    <a:pt x="184812" y="45669"/>
                  </a:cubicBezTo>
                  <a:cubicBezTo>
                    <a:pt x="184812" y="48534"/>
                    <a:pt x="184812" y="51399"/>
                    <a:pt x="184812" y="54350"/>
                  </a:cubicBezTo>
                  <a:cubicBezTo>
                    <a:pt x="184419" y="60483"/>
                    <a:pt x="184710" y="66642"/>
                    <a:pt x="185681" y="72710"/>
                  </a:cubicBezTo>
                  <a:cubicBezTo>
                    <a:pt x="188415" y="82883"/>
                    <a:pt x="193087" y="92432"/>
                    <a:pt x="199439" y="100835"/>
                  </a:cubicBezTo>
                  <a:cubicBezTo>
                    <a:pt x="204495" y="107992"/>
                    <a:pt x="208704" y="115714"/>
                    <a:pt x="211983" y="123839"/>
                  </a:cubicBezTo>
                  <a:cubicBezTo>
                    <a:pt x="216596" y="136990"/>
                    <a:pt x="216179" y="151387"/>
                    <a:pt x="210811" y="164248"/>
                  </a:cubicBezTo>
                  <a:cubicBezTo>
                    <a:pt x="205865" y="174526"/>
                    <a:pt x="199349" y="183970"/>
                    <a:pt x="191497" y="192243"/>
                  </a:cubicBezTo>
                  <a:cubicBezTo>
                    <a:pt x="184032" y="200099"/>
                    <a:pt x="177798" y="209040"/>
                    <a:pt x="173007" y="218763"/>
                  </a:cubicBezTo>
                  <a:cubicBezTo>
                    <a:pt x="169969" y="226749"/>
                    <a:pt x="167900" y="235069"/>
                    <a:pt x="166843" y="243546"/>
                  </a:cubicBezTo>
                  <a:cubicBezTo>
                    <a:pt x="166192" y="247539"/>
                    <a:pt x="165498" y="251706"/>
                    <a:pt x="164586" y="255743"/>
                  </a:cubicBezTo>
                  <a:cubicBezTo>
                    <a:pt x="158553" y="283217"/>
                    <a:pt x="139586" y="315596"/>
                    <a:pt x="110983" y="325926"/>
                  </a:cubicBezTo>
                  <a:cubicBezTo>
                    <a:pt x="100914" y="329533"/>
                    <a:pt x="90297" y="331369"/>
                    <a:pt x="79602" y="331352"/>
                  </a:cubicBezTo>
                  <a:close/>
                  <a:moveTo>
                    <a:pt x="115236" y="3828"/>
                  </a:moveTo>
                  <a:cubicBezTo>
                    <a:pt x="113900" y="3828"/>
                    <a:pt x="112565" y="3928"/>
                    <a:pt x="111243" y="4132"/>
                  </a:cubicBezTo>
                  <a:cubicBezTo>
                    <a:pt x="86590" y="7561"/>
                    <a:pt x="77215" y="34515"/>
                    <a:pt x="74915" y="42631"/>
                  </a:cubicBezTo>
                  <a:cubicBezTo>
                    <a:pt x="73352" y="48056"/>
                    <a:pt x="72354" y="53004"/>
                    <a:pt x="71355" y="57779"/>
                  </a:cubicBezTo>
                  <a:cubicBezTo>
                    <a:pt x="69012" y="69064"/>
                    <a:pt x="67015" y="78786"/>
                    <a:pt x="59333" y="89116"/>
                  </a:cubicBezTo>
                  <a:lnTo>
                    <a:pt x="59333" y="89116"/>
                  </a:lnTo>
                  <a:cubicBezTo>
                    <a:pt x="57278" y="91833"/>
                    <a:pt x="55029" y="94403"/>
                    <a:pt x="52605" y="96799"/>
                  </a:cubicBezTo>
                  <a:lnTo>
                    <a:pt x="22223" y="127181"/>
                  </a:lnTo>
                  <a:cubicBezTo>
                    <a:pt x="12891" y="136513"/>
                    <a:pt x="3820" y="146583"/>
                    <a:pt x="3950" y="158562"/>
                  </a:cubicBezTo>
                  <a:cubicBezTo>
                    <a:pt x="3950" y="168111"/>
                    <a:pt x="9939" y="176140"/>
                    <a:pt x="16190" y="184604"/>
                  </a:cubicBezTo>
                  <a:cubicBezTo>
                    <a:pt x="22440" y="193068"/>
                    <a:pt x="28690" y="201662"/>
                    <a:pt x="29211" y="212165"/>
                  </a:cubicBezTo>
                  <a:cubicBezTo>
                    <a:pt x="29775" y="223580"/>
                    <a:pt x="23395" y="233173"/>
                    <a:pt x="17231" y="242548"/>
                  </a:cubicBezTo>
                  <a:cubicBezTo>
                    <a:pt x="12195" y="249154"/>
                    <a:pt x="8414" y="256628"/>
                    <a:pt x="6076" y="264597"/>
                  </a:cubicBezTo>
                  <a:cubicBezTo>
                    <a:pt x="3168" y="277922"/>
                    <a:pt x="9332" y="293330"/>
                    <a:pt x="22526" y="305874"/>
                  </a:cubicBezTo>
                  <a:cubicBezTo>
                    <a:pt x="44228" y="326577"/>
                    <a:pt x="79342" y="333174"/>
                    <a:pt x="109334" y="322280"/>
                  </a:cubicBezTo>
                  <a:cubicBezTo>
                    <a:pt x="136548" y="312471"/>
                    <a:pt x="154604" y="281394"/>
                    <a:pt x="160420" y="254961"/>
                  </a:cubicBezTo>
                  <a:cubicBezTo>
                    <a:pt x="161288" y="251012"/>
                    <a:pt x="161982" y="246932"/>
                    <a:pt x="162633" y="242982"/>
                  </a:cubicBezTo>
                  <a:cubicBezTo>
                    <a:pt x="163740" y="234193"/>
                    <a:pt x="165897" y="225564"/>
                    <a:pt x="169057" y="217287"/>
                  </a:cubicBezTo>
                  <a:cubicBezTo>
                    <a:pt x="173995" y="207178"/>
                    <a:pt x="180450" y="197886"/>
                    <a:pt x="188198" y="189726"/>
                  </a:cubicBezTo>
                  <a:cubicBezTo>
                    <a:pt x="195741" y="181818"/>
                    <a:pt x="202008" y="172781"/>
                    <a:pt x="206775" y="162946"/>
                  </a:cubicBezTo>
                  <a:cubicBezTo>
                    <a:pt x="211782" y="151014"/>
                    <a:pt x="212169" y="137646"/>
                    <a:pt x="207860" y="125445"/>
                  </a:cubicBezTo>
                  <a:cubicBezTo>
                    <a:pt x="204742" y="117589"/>
                    <a:pt x="200706" y="110132"/>
                    <a:pt x="195837" y="103222"/>
                  </a:cubicBezTo>
                  <a:cubicBezTo>
                    <a:pt x="189237" y="94381"/>
                    <a:pt x="184377" y="84364"/>
                    <a:pt x="181514" y="73708"/>
                  </a:cubicBezTo>
                  <a:cubicBezTo>
                    <a:pt x="180505" y="67336"/>
                    <a:pt x="180186" y="60878"/>
                    <a:pt x="180559" y="54437"/>
                  </a:cubicBezTo>
                  <a:cubicBezTo>
                    <a:pt x="180559" y="51616"/>
                    <a:pt x="180559" y="48794"/>
                    <a:pt x="180559" y="45756"/>
                  </a:cubicBezTo>
                  <a:cubicBezTo>
                    <a:pt x="180559" y="34732"/>
                    <a:pt x="177781" y="26876"/>
                    <a:pt x="172746" y="21710"/>
                  </a:cubicBezTo>
                  <a:cubicBezTo>
                    <a:pt x="168406" y="17370"/>
                    <a:pt x="162286" y="16893"/>
                    <a:pt x="155775" y="16372"/>
                  </a:cubicBezTo>
                  <a:cubicBezTo>
                    <a:pt x="151455" y="16224"/>
                    <a:pt x="147175" y="15478"/>
                    <a:pt x="143058" y="14158"/>
                  </a:cubicBezTo>
                  <a:cubicBezTo>
                    <a:pt x="139600" y="12808"/>
                    <a:pt x="136236" y="11224"/>
                    <a:pt x="132989" y="9427"/>
                  </a:cubicBezTo>
                  <a:cubicBezTo>
                    <a:pt x="127646" y="6076"/>
                    <a:pt x="121534" y="4149"/>
                    <a:pt x="115236" y="3828"/>
                  </a:cubicBezTo>
                  <a:close/>
                  <a:moveTo>
                    <a:pt x="57727" y="87944"/>
                  </a:moveTo>
                  <a:lnTo>
                    <a:pt x="57727" y="87944"/>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76" name="任意多边形: 形状 275">
              <a:extLst>
                <a:ext uri="{FF2B5EF4-FFF2-40B4-BE49-F238E27FC236}">
                  <a16:creationId xmlns:a16="http://schemas.microsoft.com/office/drawing/2014/main" id="{720E629A-B99C-498E-B1F5-D4DB4491EE10}"/>
                </a:ext>
              </a:extLst>
            </p:cNvPr>
            <p:cNvSpPr/>
            <p:nvPr/>
          </p:nvSpPr>
          <p:spPr>
            <a:xfrm>
              <a:off x="7004657" y="3613825"/>
              <a:ext cx="153561" cy="77345"/>
            </a:xfrm>
            <a:custGeom>
              <a:avLst/>
              <a:gdLst>
                <a:gd name="connsiteX0" fmla="*/ 34202 w 153561"/>
                <a:gd name="connsiteY0" fmla="*/ 0 h 77345"/>
                <a:gd name="connsiteX1" fmla="*/ 56989 w 153561"/>
                <a:gd name="connsiteY1" fmla="*/ 40105 h 77345"/>
                <a:gd name="connsiteX2" fmla="*/ 153562 w 153561"/>
                <a:gd name="connsiteY2" fmla="*/ 43447 h 77345"/>
                <a:gd name="connsiteX3" fmla="*/ 123527 w 153561"/>
                <a:gd name="connsiteY3" fmla="*/ 70791 h 77345"/>
                <a:gd name="connsiteX4" fmla="*/ 42970 w 153561"/>
                <a:gd name="connsiteY4" fmla="*/ 77345 h 77345"/>
                <a:gd name="connsiteX5" fmla="*/ 0 w 153561"/>
                <a:gd name="connsiteY5" fmla="*/ 19184 h 77345"/>
                <a:gd name="connsiteX6" fmla="*/ 34202 w 153561"/>
                <a:gd name="connsiteY6" fmla="*/ 0 h 7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561" h="77345">
                  <a:moveTo>
                    <a:pt x="34202" y="0"/>
                  </a:moveTo>
                  <a:lnTo>
                    <a:pt x="56989" y="40105"/>
                  </a:lnTo>
                  <a:lnTo>
                    <a:pt x="153562" y="43447"/>
                  </a:lnTo>
                  <a:lnTo>
                    <a:pt x="123527" y="70791"/>
                  </a:lnTo>
                  <a:lnTo>
                    <a:pt x="42970" y="77345"/>
                  </a:lnTo>
                  <a:lnTo>
                    <a:pt x="0" y="19184"/>
                  </a:lnTo>
                  <a:lnTo>
                    <a:pt x="34202" y="0"/>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77" name="任意多边形: 形状 276">
              <a:extLst>
                <a:ext uri="{FF2B5EF4-FFF2-40B4-BE49-F238E27FC236}">
                  <a16:creationId xmlns:a16="http://schemas.microsoft.com/office/drawing/2014/main" id="{93D21E9D-9BCD-4212-9FAC-093751B2E19A}"/>
                </a:ext>
              </a:extLst>
            </p:cNvPr>
            <p:cNvSpPr/>
            <p:nvPr/>
          </p:nvSpPr>
          <p:spPr>
            <a:xfrm>
              <a:off x="7002483" y="3611507"/>
              <a:ext cx="158040" cy="81660"/>
            </a:xfrm>
            <a:custGeom>
              <a:avLst/>
              <a:gdLst>
                <a:gd name="connsiteX0" fmla="*/ 45144 w 158040"/>
                <a:gd name="connsiteY0" fmla="*/ 81660 h 81660"/>
                <a:gd name="connsiteX1" fmla="*/ 43364 w 158040"/>
                <a:gd name="connsiteY1" fmla="*/ 80792 h 81660"/>
                <a:gd name="connsiteX2" fmla="*/ 395 w 158040"/>
                <a:gd name="connsiteY2" fmla="*/ 22631 h 81660"/>
                <a:gd name="connsiteX3" fmla="*/ 952 w 158040"/>
                <a:gd name="connsiteY3" fmla="*/ 19550 h 81660"/>
                <a:gd name="connsiteX4" fmla="*/ 1089 w 158040"/>
                <a:gd name="connsiteY4" fmla="*/ 19463 h 81660"/>
                <a:gd name="connsiteX5" fmla="*/ 35335 w 158040"/>
                <a:gd name="connsiteY5" fmla="*/ 278 h 81660"/>
                <a:gd name="connsiteX6" fmla="*/ 38286 w 158040"/>
                <a:gd name="connsiteY6" fmla="*/ 1103 h 81660"/>
                <a:gd name="connsiteX7" fmla="*/ 60465 w 158040"/>
                <a:gd name="connsiteY7" fmla="*/ 40166 h 81660"/>
                <a:gd name="connsiteX8" fmla="*/ 155953 w 158040"/>
                <a:gd name="connsiteY8" fmla="*/ 43465 h 81660"/>
                <a:gd name="connsiteX9" fmla="*/ 157906 w 158040"/>
                <a:gd name="connsiteY9" fmla="*/ 44897 h 81660"/>
                <a:gd name="connsiteX10" fmla="*/ 157342 w 158040"/>
                <a:gd name="connsiteY10" fmla="*/ 47241 h 81660"/>
                <a:gd name="connsiteX11" fmla="*/ 127307 w 158040"/>
                <a:gd name="connsiteY11" fmla="*/ 74585 h 81660"/>
                <a:gd name="connsiteX12" fmla="*/ 126005 w 158040"/>
                <a:gd name="connsiteY12" fmla="*/ 75150 h 81660"/>
                <a:gd name="connsiteX13" fmla="*/ 45318 w 158040"/>
                <a:gd name="connsiteY13" fmla="*/ 81660 h 81660"/>
                <a:gd name="connsiteX14" fmla="*/ 5386 w 158040"/>
                <a:gd name="connsiteY14" fmla="*/ 22197 h 81660"/>
                <a:gd name="connsiteX15" fmla="*/ 46142 w 158040"/>
                <a:gd name="connsiteY15" fmla="*/ 77320 h 81660"/>
                <a:gd name="connsiteX16" fmla="*/ 124790 w 158040"/>
                <a:gd name="connsiteY16" fmla="*/ 70939 h 81660"/>
                <a:gd name="connsiteX17" fmla="*/ 150354 w 158040"/>
                <a:gd name="connsiteY17" fmla="*/ 47675 h 81660"/>
                <a:gd name="connsiteX18" fmla="*/ 59207 w 158040"/>
                <a:gd name="connsiteY18" fmla="*/ 44507 h 81660"/>
                <a:gd name="connsiteX19" fmla="*/ 57427 w 158040"/>
                <a:gd name="connsiteY19" fmla="*/ 43422 h 81660"/>
                <a:gd name="connsiteX20" fmla="*/ 35725 w 158040"/>
                <a:gd name="connsiteY20" fmla="*/ 5183 h 8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8040" h="81660">
                  <a:moveTo>
                    <a:pt x="45144" y="81660"/>
                  </a:moveTo>
                  <a:cubicBezTo>
                    <a:pt x="44452" y="81647"/>
                    <a:pt x="43800" y="81330"/>
                    <a:pt x="43364" y="80792"/>
                  </a:cubicBezTo>
                  <a:lnTo>
                    <a:pt x="395" y="22631"/>
                  </a:lnTo>
                  <a:cubicBezTo>
                    <a:pt x="-302" y="21629"/>
                    <a:pt x="-53" y="20248"/>
                    <a:pt x="952" y="19550"/>
                  </a:cubicBezTo>
                  <a:cubicBezTo>
                    <a:pt x="996" y="19519"/>
                    <a:pt x="1042" y="19489"/>
                    <a:pt x="1089" y="19463"/>
                  </a:cubicBezTo>
                  <a:lnTo>
                    <a:pt x="35335" y="278"/>
                  </a:lnTo>
                  <a:cubicBezTo>
                    <a:pt x="36378" y="-308"/>
                    <a:pt x="37698" y="61"/>
                    <a:pt x="38286" y="1103"/>
                  </a:cubicBezTo>
                  <a:lnTo>
                    <a:pt x="60465" y="40166"/>
                  </a:lnTo>
                  <a:lnTo>
                    <a:pt x="155953" y="43465"/>
                  </a:lnTo>
                  <a:cubicBezTo>
                    <a:pt x="156830" y="43513"/>
                    <a:pt x="157598" y="44073"/>
                    <a:pt x="157906" y="44897"/>
                  </a:cubicBezTo>
                  <a:cubicBezTo>
                    <a:pt x="158210" y="45722"/>
                    <a:pt x="157989" y="46646"/>
                    <a:pt x="157342" y="47241"/>
                  </a:cubicBezTo>
                  <a:lnTo>
                    <a:pt x="127307" y="74585"/>
                  </a:lnTo>
                  <a:cubicBezTo>
                    <a:pt x="126938" y="74893"/>
                    <a:pt x="126482" y="75089"/>
                    <a:pt x="126005" y="75150"/>
                  </a:cubicBezTo>
                  <a:lnTo>
                    <a:pt x="45318" y="81660"/>
                  </a:lnTo>
                  <a:close/>
                  <a:moveTo>
                    <a:pt x="5386" y="22197"/>
                  </a:moveTo>
                  <a:lnTo>
                    <a:pt x="46142" y="77320"/>
                  </a:lnTo>
                  <a:lnTo>
                    <a:pt x="124790" y="70939"/>
                  </a:lnTo>
                  <a:lnTo>
                    <a:pt x="150354" y="47675"/>
                  </a:lnTo>
                  <a:lnTo>
                    <a:pt x="59207" y="44507"/>
                  </a:lnTo>
                  <a:cubicBezTo>
                    <a:pt x="58460" y="44498"/>
                    <a:pt x="57777" y="44081"/>
                    <a:pt x="57427" y="43422"/>
                  </a:cubicBezTo>
                  <a:lnTo>
                    <a:pt x="35725" y="5183"/>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78" name="任意多边形: 形状 277">
              <a:extLst>
                <a:ext uri="{FF2B5EF4-FFF2-40B4-BE49-F238E27FC236}">
                  <a16:creationId xmlns:a16="http://schemas.microsoft.com/office/drawing/2014/main" id="{3000BFC1-111D-4BD9-90B4-F088B73C45D0}"/>
                </a:ext>
              </a:extLst>
            </p:cNvPr>
            <p:cNvSpPr/>
            <p:nvPr/>
          </p:nvSpPr>
          <p:spPr>
            <a:xfrm>
              <a:off x="7054485" y="3912485"/>
              <a:ext cx="149831" cy="147485"/>
            </a:xfrm>
            <a:custGeom>
              <a:avLst/>
              <a:gdLst>
                <a:gd name="connsiteX0" fmla="*/ 35027 w 149831"/>
                <a:gd name="connsiteY0" fmla="*/ 0 h 147485"/>
                <a:gd name="connsiteX1" fmla="*/ 92102 w 149831"/>
                <a:gd name="connsiteY1" fmla="*/ 108769 h 147485"/>
                <a:gd name="connsiteX2" fmla="*/ 149829 w 149831"/>
                <a:gd name="connsiteY2" fmla="*/ 113110 h 147485"/>
                <a:gd name="connsiteX3" fmla="*/ 66017 w 149831"/>
                <a:gd name="connsiteY3" fmla="*/ 147485 h 147485"/>
                <a:gd name="connsiteX4" fmla="*/ 0 w 149831"/>
                <a:gd name="connsiteY4" fmla="*/ 22049 h 147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31" h="147485">
                  <a:moveTo>
                    <a:pt x="35027" y="0"/>
                  </a:moveTo>
                  <a:lnTo>
                    <a:pt x="92102" y="108769"/>
                  </a:lnTo>
                  <a:cubicBezTo>
                    <a:pt x="92102" y="108769"/>
                    <a:pt x="150220" y="109420"/>
                    <a:pt x="149829" y="113110"/>
                  </a:cubicBezTo>
                  <a:cubicBezTo>
                    <a:pt x="149438" y="116799"/>
                    <a:pt x="66017" y="147485"/>
                    <a:pt x="66017" y="147485"/>
                  </a:cubicBezTo>
                  <a:lnTo>
                    <a:pt x="0" y="22049"/>
                  </a:lnTo>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79" name="任意多边形: 形状 278">
              <a:extLst>
                <a:ext uri="{FF2B5EF4-FFF2-40B4-BE49-F238E27FC236}">
                  <a16:creationId xmlns:a16="http://schemas.microsoft.com/office/drawing/2014/main" id="{2121C11D-E1F0-49A6-8397-8F334E9A3557}"/>
                </a:ext>
              </a:extLst>
            </p:cNvPr>
            <p:cNvSpPr/>
            <p:nvPr/>
          </p:nvSpPr>
          <p:spPr>
            <a:xfrm>
              <a:off x="7052332" y="3910421"/>
              <a:ext cx="154109" cy="151936"/>
            </a:xfrm>
            <a:custGeom>
              <a:avLst/>
              <a:gdLst>
                <a:gd name="connsiteX0" fmla="*/ 68170 w 154109"/>
                <a:gd name="connsiteY0" fmla="*/ 151676 h 151936"/>
                <a:gd name="connsiteX1" fmla="*/ 66260 w 154109"/>
                <a:gd name="connsiteY1" fmla="*/ 150504 h 151936"/>
                <a:gd name="connsiteX2" fmla="*/ 243 w 154109"/>
                <a:gd name="connsiteY2" fmla="*/ 25155 h 151936"/>
                <a:gd name="connsiteX3" fmla="*/ 1155 w 154109"/>
                <a:gd name="connsiteY3" fmla="*/ 22203 h 151936"/>
                <a:gd name="connsiteX4" fmla="*/ 4093 w 154109"/>
                <a:gd name="connsiteY4" fmla="*/ 23089 h 151936"/>
                <a:gd name="connsiteX5" fmla="*/ 4106 w 154109"/>
                <a:gd name="connsiteY5" fmla="*/ 23115 h 151936"/>
                <a:gd name="connsiteX6" fmla="*/ 69211 w 154109"/>
                <a:gd name="connsiteY6" fmla="*/ 146989 h 151936"/>
                <a:gd name="connsiteX7" fmla="*/ 147685 w 154109"/>
                <a:gd name="connsiteY7" fmla="*/ 115781 h 151936"/>
                <a:gd name="connsiteX8" fmla="*/ 94212 w 154109"/>
                <a:gd name="connsiteY8" fmla="*/ 113004 h 151936"/>
                <a:gd name="connsiteX9" fmla="*/ 92346 w 154109"/>
                <a:gd name="connsiteY9" fmla="*/ 111832 h 151936"/>
                <a:gd name="connsiteX10" fmla="*/ 35270 w 154109"/>
                <a:gd name="connsiteY10" fmla="*/ 3323 h 151936"/>
                <a:gd name="connsiteX11" fmla="*/ 35958 w 154109"/>
                <a:gd name="connsiteY11" fmla="*/ 332 h 151936"/>
                <a:gd name="connsiteX12" fmla="*/ 38949 w 154109"/>
                <a:gd name="connsiteY12" fmla="*/ 1022 h 151936"/>
                <a:gd name="connsiteX13" fmla="*/ 39089 w 154109"/>
                <a:gd name="connsiteY13" fmla="*/ 1283 h 151936"/>
                <a:gd name="connsiteX14" fmla="*/ 95514 w 154109"/>
                <a:gd name="connsiteY14" fmla="*/ 108880 h 151936"/>
                <a:gd name="connsiteX15" fmla="*/ 153414 w 154109"/>
                <a:gd name="connsiteY15" fmla="*/ 113698 h 151936"/>
                <a:gd name="connsiteX16" fmla="*/ 154109 w 154109"/>
                <a:gd name="connsiteY16" fmla="*/ 115738 h 151936"/>
                <a:gd name="connsiteX17" fmla="*/ 68908 w 154109"/>
                <a:gd name="connsiteY17" fmla="*/ 151937 h 151936"/>
                <a:gd name="connsiteX18" fmla="*/ 68170 w 154109"/>
                <a:gd name="connsiteY18" fmla="*/ 151676 h 151936"/>
                <a:gd name="connsiteX19" fmla="*/ 150420 w 154109"/>
                <a:gd name="connsiteY19" fmla="*/ 116346 h 151936"/>
                <a:gd name="connsiteX20" fmla="*/ 150420 w 154109"/>
                <a:gd name="connsiteY20" fmla="*/ 116346 h 151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4109" h="151936">
                  <a:moveTo>
                    <a:pt x="68170" y="151676"/>
                  </a:moveTo>
                  <a:cubicBezTo>
                    <a:pt x="67367" y="151672"/>
                    <a:pt x="66629" y="151220"/>
                    <a:pt x="66260" y="150504"/>
                  </a:cubicBezTo>
                  <a:lnTo>
                    <a:pt x="243" y="25155"/>
                  </a:lnTo>
                  <a:cubicBezTo>
                    <a:pt x="-303" y="24087"/>
                    <a:pt x="101" y="22776"/>
                    <a:pt x="1155" y="22203"/>
                  </a:cubicBezTo>
                  <a:cubicBezTo>
                    <a:pt x="2211" y="21635"/>
                    <a:pt x="3526" y="22034"/>
                    <a:pt x="4093" y="23089"/>
                  </a:cubicBezTo>
                  <a:cubicBezTo>
                    <a:pt x="4097" y="23097"/>
                    <a:pt x="4102" y="23106"/>
                    <a:pt x="4106" y="23115"/>
                  </a:cubicBezTo>
                  <a:lnTo>
                    <a:pt x="69211" y="146989"/>
                  </a:lnTo>
                  <a:cubicBezTo>
                    <a:pt x="96295" y="137049"/>
                    <a:pt x="136921" y="121467"/>
                    <a:pt x="147685" y="115781"/>
                  </a:cubicBezTo>
                  <a:cubicBezTo>
                    <a:pt x="129929" y="113846"/>
                    <a:pt x="112073" y="112917"/>
                    <a:pt x="94212" y="113004"/>
                  </a:cubicBezTo>
                  <a:cubicBezTo>
                    <a:pt x="93426" y="112973"/>
                    <a:pt x="92715" y="112526"/>
                    <a:pt x="92346" y="111832"/>
                  </a:cubicBezTo>
                  <a:lnTo>
                    <a:pt x="35270" y="3323"/>
                  </a:lnTo>
                  <a:cubicBezTo>
                    <a:pt x="34634" y="2307"/>
                    <a:pt x="34942" y="966"/>
                    <a:pt x="35958" y="332"/>
                  </a:cubicBezTo>
                  <a:cubicBezTo>
                    <a:pt x="36974" y="-306"/>
                    <a:pt x="38313" y="2"/>
                    <a:pt x="38949" y="1022"/>
                  </a:cubicBezTo>
                  <a:cubicBezTo>
                    <a:pt x="39002" y="1105"/>
                    <a:pt x="39049" y="1192"/>
                    <a:pt x="39089" y="1283"/>
                  </a:cubicBezTo>
                  <a:lnTo>
                    <a:pt x="95514" y="108880"/>
                  </a:lnTo>
                  <a:cubicBezTo>
                    <a:pt x="116391" y="109141"/>
                    <a:pt x="150246" y="110096"/>
                    <a:pt x="153414" y="113698"/>
                  </a:cubicBezTo>
                  <a:cubicBezTo>
                    <a:pt x="153874" y="114280"/>
                    <a:pt x="154118" y="115000"/>
                    <a:pt x="154109" y="115738"/>
                  </a:cubicBezTo>
                  <a:cubicBezTo>
                    <a:pt x="154109" y="117387"/>
                    <a:pt x="153545" y="120903"/>
                    <a:pt x="68908" y="151937"/>
                  </a:cubicBezTo>
                  <a:cubicBezTo>
                    <a:pt x="68652" y="151889"/>
                    <a:pt x="68400" y="151802"/>
                    <a:pt x="68170" y="151676"/>
                  </a:cubicBezTo>
                  <a:close/>
                  <a:moveTo>
                    <a:pt x="150420" y="116346"/>
                  </a:moveTo>
                  <a:lnTo>
                    <a:pt x="150420" y="116346"/>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80" name="任意多边形: 形状 279">
              <a:extLst>
                <a:ext uri="{FF2B5EF4-FFF2-40B4-BE49-F238E27FC236}">
                  <a16:creationId xmlns:a16="http://schemas.microsoft.com/office/drawing/2014/main" id="{7DFB707B-1720-4C94-97AB-E017F46B4F49}"/>
                </a:ext>
              </a:extLst>
            </p:cNvPr>
            <p:cNvSpPr/>
            <p:nvPr/>
          </p:nvSpPr>
          <p:spPr>
            <a:xfrm>
              <a:off x="6904916" y="3892129"/>
              <a:ext cx="88805" cy="196629"/>
            </a:xfrm>
            <a:custGeom>
              <a:avLst/>
              <a:gdLst>
                <a:gd name="connsiteX0" fmla="*/ 9288 w 88805"/>
                <a:gd name="connsiteY0" fmla="*/ 0 h 196629"/>
                <a:gd name="connsiteX1" fmla="*/ 0 w 88805"/>
                <a:gd name="connsiteY1" fmla="*/ 179561 h 196629"/>
                <a:gd name="connsiteX2" fmla="*/ 88804 w 88805"/>
                <a:gd name="connsiteY2" fmla="*/ 196445 h 196629"/>
                <a:gd name="connsiteX3" fmla="*/ 41060 w 88805"/>
                <a:gd name="connsiteY3" fmla="*/ 160029 h 196629"/>
                <a:gd name="connsiteX4" fmla="*/ 54949 w 88805"/>
                <a:gd name="connsiteY4" fmla="*/ 32422 h 196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05" h="196629">
                  <a:moveTo>
                    <a:pt x="9288" y="0"/>
                  </a:moveTo>
                  <a:lnTo>
                    <a:pt x="0" y="179561"/>
                  </a:lnTo>
                  <a:cubicBezTo>
                    <a:pt x="0" y="179561"/>
                    <a:pt x="88456" y="198702"/>
                    <a:pt x="88804" y="196445"/>
                  </a:cubicBezTo>
                  <a:cubicBezTo>
                    <a:pt x="89151" y="194188"/>
                    <a:pt x="41060" y="160029"/>
                    <a:pt x="41060" y="160029"/>
                  </a:cubicBezTo>
                  <a:lnTo>
                    <a:pt x="54949" y="32422"/>
                  </a:lnTo>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81" name="任意多边形: 形状 280">
              <a:extLst>
                <a:ext uri="{FF2B5EF4-FFF2-40B4-BE49-F238E27FC236}">
                  <a16:creationId xmlns:a16="http://schemas.microsoft.com/office/drawing/2014/main" id="{F91ADF6E-A4AA-4769-80ED-9BF67DF26AB5}"/>
                </a:ext>
              </a:extLst>
            </p:cNvPr>
            <p:cNvSpPr/>
            <p:nvPr/>
          </p:nvSpPr>
          <p:spPr>
            <a:xfrm>
              <a:off x="6902698" y="3889950"/>
              <a:ext cx="93365" cy="200895"/>
            </a:xfrm>
            <a:custGeom>
              <a:avLst/>
              <a:gdLst>
                <a:gd name="connsiteX0" fmla="*/ 90327 w 93365"/>
                <a:gd name="connsiteY0" fmla="*/ 200837 h 200895"/>
                <a:gd name="connsiteX1" fmla="*/ 1697 w 93365"/>
                <a:gd name="connsiteY1" fmla="*/ 183866 h 200895"/>
                <a:gd name="connsiteX2" fmla="*/ 5 w 93365"/>
                <a:gd name="connsiteY2" fmla="*/ 181609 h 200895"/>
                <a:gd name="connsiteX3" fmla="*/ 9293 w 93365"/>
                <a:gd name="connsiteY3" fmla="*/ 2049 h 200895"/>
                <a:gd name="connsiteX4" fmla="*/ 11412 w 93365"/>
                <a:gd name="connsiteY4" fmla="*/ 0 h 200895"/>
                <a:gd name="connsiteX5" fmla="*/ 11550 w 93365"/>
                <a:gd name="connsiteY5" fmla="*/ 9 h 200895"/>
                <a:gd name="connsiteX6" fmla="*/ 13633 w 93365"/>
                <a:gd name="connsiteY6" fmla="*/ 2262 h 200895"/>
                <a:gd name="connsiteX7" fmla="*/ 13633 w 93365"/>
                <a:gd name="connsiteY7" fmla="*/ 2266 h 200895"/>
                <a:gd name="connsiteX8" fmla="*/ 4432 w 93365"/>
                <a:gd name="connsiteY8" fmla="*/ 180004 h 200895"/>
                <a:gd name="connsiteX9" fmla="*/ 85423 w 93365"/>
                <a:gd name="connsiteY9" fmla="*/ 196150 h 200895"/>
                <a:gd name="connsiteX10" fmla="*/ 42019 w 93365"/>
                <a:gd name="connsiteY10" fmla="*/ 163988 h 200895"/>
                <a:gd name="connsiteX11" fmla="*/ 41151 w 93365"/>
                <a:gd name="connsiteY11" fmla="*/ 161948 h 200895"/>
                <a:gd name="connsiteX12" fmla="*/ 54997 w 93365"/>
                <a:gd name="connsiteY12" fmla="*/ 34341 h 200895"/>
                <a:gd name="connsiteX13" fmla="*/ 57406 w 93365"/>
                <a:gd name="connsiteY13" fmla="*/ 32410 h 200895"/>
                <a:gd name="connsiteX14" fmla="*/ 59337 w 93365"/>
                <a:gd name="connsiteY14" fmla="*/ 34819 h 200895"/>
                <a:gd name="connsiteX15" fmla="*/ 45622 w 93365"/>
                <a:gd name="connsiteY15" fmla="*/ 161166 h 200895"/>
                <a:gd name="connsiteX16" fmla="*/ 93366 w 93365"/>
                <a:gd name="connsiteY16" fmla="*/ 198927 h 200895"/>
                <a:gd name="connsiteX17" fmla="*/ 92411 w 93365"/>
                <a:gd name="connsiteY17" fmla="*/ 200490 h 200895"/>
                <a:gd name="connsiteX18" fmla="*/ 90327 w 93365"/>
                <a:gd name="connsiteY18" fmla="*/ 200837 h 200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365" h="200895">
                  <a:moveTo>
                    <a:pt x="90327" y="200837"/>
                  </a:moveTo>
                  <a:cubicBezTo>
                    <a:pt x="85987" y="200837"/>
                    <a:pt x="69233" y="198493"/>
                    <a:pt x="1697" y="183866"/>
                  </a:cubicBezTo>
                  <a:cubicBezTo>
                    <a:pt x="654" y="183632"/>
                    <a:pt x="-64" y="182677"/>
                    <a:pt x="5" y="181609"/>
                  </a:cubicBezTo>
                  <a:lnTo>
                    <a:pt x="9293" y="2049"/>
                  </a:lnTo>
                  <a:cubicBezTo>
                    <a:pt x="9313" y="899"/>
                    <a:pt x="10262" y="-17"/>
                    <a:pt x="11412" y="0"/>
                  </a:cubicBezTo>
                  <a:cubicBezTo>
                    <a:pt x="11458" y="5"/>
                    <a:pt x="11504" y="5"/>
                    <a:pt x="11550" y="9"/>
                  </a:cubicBezTo>
                  <a:cubicBezTo>
                    <a:pt x="12747" y="57"/>
                    <a:pt x="13680" y="1064"/>
                    <a:pt x="13633" y="2262"/>
                  </a:cubicBezTo>
                  <a:cubicBezTo>
                    <a:pt x="13633" y="2262"/>
                    <a:pt x="13633" y="2266"/>
                    <a:pt x="13633" y="2266"/>
                  </a:cubicBezTo>
                  <a:lnTo>
                    <a:pt x="4432" y="180004"/>
                  </a:lnTo>
                  <a:cubicBezTo>
                    <a:pt x="31299" y="185820"/>
                    <a:pt x="71273" y="194066"/>
                    <a:pt x="85423" y="196150"/>
                  </a:cubicBezTo>
                  <a:cubicBezTo>
                    <a:pt x="77697" y="189769"/>
                    <a:pt x="59120" y="176141"/>
                    <a:pt x="42019" y="163988"/>
                  </a:cubicBezTo>
                  <a:cubicBezTo>
                    <a:pt x="41400" y="163501"/>
                    <a:pt x="41072" y="162733"/>
                    <a:pt x="41151" y="161948"/>
                  </a:cubicBezTo>
                  <a:lnTo>
                    <a:pt x="54997" y="34341"/>
                  </a:lnTo>
                  <a:cubicBezTo>
                    <a:pt x="55129" y="33143"/>
                    <a:pt x="56207" y="32279"/>
                    <a:pt x="57406" y="32410"/>
                  </a:cubicBezTo>
                  <a:cubicBezTo>
                    <a:pt x="58604" y="32540"/>
                    <a:pt x="59469" y="33621"/>
                    <a:pt x="59337" y="34819"/>
                  </a:cubicBezTo>
                  <a:lnTo>
                    <a:pt x="45622" y="161166"/>
                  </a:lnTo>
                  <a:cubicBezTo>
                    <a:pt x="93669" y="195368"/>
                    <a:pt x="93366" y="197365"/>
                    <a:pt x="93366" y="198927"/>
                  </a:cubicBezTo>
                  <a:cubicBezTo>
                    <a:pt x="93259" y="199552"/>
                    <a:pt x="92917" y="200112"/>
                    <a:pt x="92411" y="200490"/>
                  </a:cubicBezTo>
                  <a:cubicBezTo>
                    <a:pt x="91783" y="200859"/>
                    <a:pt x="91041" y="200981"/>
                    <a:pt x="90327" y="200837"/>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82" name="任意多边形: 形状 281">
              <a:extLst>
                <a:ext uri="{FF2B5EF4-FFF2-40B4-BE49-F238E27FC236}">
                  <a16:creationId xmlns:a16="http://schemas.microsoft.com/office/drawing/2014/main" id="{FBEB9CBD-D9D6-4498-AB70-78DB6DF3B1DA}"/>
                </a:ext>
              </a:extLst>
            </p:cNvPr>
            <p:cNvSpPr/>
            <p:nvPr/>
          </p:nvSpPr>
          <p:spPr>
            <a:xfrm>
              <a:off x="7112559" y="4016018"/>
              <a:ext cx="106035" cy="52329"/>
            </a:xfrm>
            <a:custGeom>
              <a:avLst/>
              <a:gdLst>
                <a:gd name="connsiteX0" fmla="*/ 52041 w 106035"/>
                <a:gd name="connsiteY0" fmla="*/ 115 h 52329"/>
                <a:gd name="connsiteX1" fmla="*/ 44315 w 106035"/>
                <a:gd name="connsiteY1" fmla="*/ 20471 h 52329"/>
                <a:gd name="connsiteX2" fmla="*/ 0 w 106035"/>
                <a:gd name="connsiteY2" fmla="*/ 35923 h 52329"/>
                <a:gd name="connsiteX3" fmla="*/ 8290 w 106035"/>
                <a:gd name="connsiteY3" fmla="*/ 52330 h 52329"/>
                <a:gd name="connsiteX4" fmla="*/ 106035 w 106035"/>
                <a:gd name="connsiteY4" fmla="*/ 8015 h 52329"/>
                <a:gd name="connsiteX5" fmla="*/ 52041 w 106035"/>
                <a:gd name="connsiteY5" fmla="*/ 115 h 5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35" h="52329">
                  <a:moveTo>
                    <a:pt x="52041" y="115"/>
                  </a:moveTo>
                  <a:lnTo>
                    <a:pt x="44315" y="20471"/>
                  </a:lnTo>
                  <a:lnTo>
                    <a:pt x="0" y="35923"/>
                  </a:lnTo>
                  <a:lnTo>
                    <a:pt x="8290" y="52330"/>
                  </a:lnTo>
                  <a:cubicBezTo>
                    <a:pt x="8290" y="52330"/>
                    <a:pt x="105775" y="17607"/>
                    <a:pt x="106035" y="8015"/>
                  </a:cubicBezTo>
                  <a:cubicBezTo>
                    <a:pt x="106295" y="-1578"/>
                    <a:pt x="52041" y="115"/>
                    <a:pt x="52041" y="115"/>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83" name="任意多边形: 形状 282">
              <a:extLst>
                <a:ext uri="{FF2B5EF4-FFF2-40B4-BE49-F238E27FC236}">
                  <a16:creationId xmlns:a16="http://schemas.microsoft.com/office/drawing/2014/main" id="{652BE096-7782-4978-ABAB-3B032B704198}"/>
                </a:ext>
              </a:extLst>
            </p:cNvPr>
            <p:cNvSpPr/>
            <p:nvPr/>
          </p:nvSpPr>
          <p:spPr>
            <a:xfrm>
              <a:off x="6896669" y="4057410"/>
              <a:ext cx="101894" cy="37460"/>
            </a:xfrm>
            <a:custGeom>
              <a:avLst/>
              <a:gdLst>
                <a:gd name="connsiteX0" fmla="*/ 0 w 101894"/>
                <a:gd name="connsiteY0" fmla="*/ 18360 h 37460"/>
                <a:gd name="connsiteX1" fmla="*/ 2691 w 101894"/>
                <a:gd name="connsiteY1" fmla="*/ 0 h 37460"/>
                <a:gd name="connsiteX2" fmla="*/ 56728 w 101894"/>
                <a:gd name="connsiteY2" fmla="*/ 14931 h 37460"/>
                <a:gd name="connsiteX3" fmla="*/ 67232 w 101894"/>
                <a:gd name="connsiteY3" fmla="*/ 1042 h 37460"/>
                <a:gd name="connsiteX4" fmla="*/ 101391 w 101894"/>
                <a:gd name="connsiteY4" fmla="*/ 35765 h 37460"/>
                <a:gd name="connsiteX5" fmla="*/ 0 w 101894"/>
                <a:gd name="connsiteY5" fmla="*/ 18360 h 3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94" h="37460">
                  <a:moveTo>
                    <a:pt x="0" y="18360"/>
                  </a:moveTo>
                  <a:lnTo>
                    <a:pt x="2691" y="0"/>
                  </a:lnTo>
                  <a:lnTo>
                    <a:pt x="56728" y="14931"/>
                  </a:lnTo>
                  <a:lnTo>
                    <a:pt x="67232" y="1042"/>
                  </a:lnTo>
                  <a:cubicBezTo>
                    <a:pt x="67232" y="1042"/>
                    <a:pt x="106773" y="29731"/>
                    <a:pt x="101391" y="35765"/>
                  </a:cubicBezTo>
                  <a:cubicBezTo>
                    <a:pt x="96009" y="41798"/>
                    <a:pt x="37457" y="30730"/>
                    <a:pt x="0" y="18360"/>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84" name="任意多边形: 形状 283">
              <a:extLst>
                <a:ext uri="{FF2B5EF4-FFF2-40B4-BE49-F238E27FC236}">
                  <a16:creationId xmlns:a16="http://schemas.microsoft.com/office/drawing/2014/main" id="{6479FF39-0B48-47F8-A962-5694D4AD579B}"/>
                </a:ext>
              </a:extLst>
            </p:cNvPr>
            <p:cNvSpPr/>
            <p:nvPr/>
          </p:nvSpPr>
          <p:spPr>
            <a:xfrm>
              <a:off x="6889942" y="3734965"/>
              <a:ext cx="244665" cy="244007"/>
            </a:xfrm>
            <a:custGeom>
              <a:avLst/>
              <a:gdLst>
                <a:gd name="connsiteX0" fmla="*/ 11936 w 244665"/>
                <a:gd name="connsiteY0" fmla="*/ 0 h 244007"/>
                <a:gd name="connsiteX1" fmla="*/ 0 w 244665"/>
                <a:gd name="connsiteY1" fmla="*/ 238720 h 244007"/>
                <a:gd name="connsiteX2" fmla="*/ 244666 w 244665"/>
                <a:gd name="connsiteY2" fmla="*/ 201262 h 244007"/>
                <a:gd name="connsiteX3" fmla="*/ 129126 w 244665"/>
                <a:gd name="connsiteY3" fmla="*/ 9158 h 244007"/>
              </a:gdLst>
              <a:ahLst/>
              <a:cxnLst>
                <a:cxn ang="0">
                  <a:pos x="connsiteX0" y="connsiteY0"/>
                </a:cxn>
                <a:cxn ang="0">
                  <a:pos x="connsiteX1" y="connsiteY1"/>
                </a:cxn>
                <a:cxn ang="0">
                  <a:pos x="connsiteX2" y="connsiteY2"/>
                </a:cxn>
                <a:cxn ang="0">
                  <a:pos x="connsiteX3" y="connsiteY3"/>
                </a:cxn>
              </a:cxnLst>
              <a:rect l="l" t="t" r="r" b="b"/>
              <a:pathLst>
                <a:path w="244665" h="244007">
                  <a:moveTo>
                    <a:pt x="11936" y="0"/>
                  </a:moveTo>
                  <a:lnTo>
                    <a:pt x="0" y="238720"/>
                  </a:lnTo>
                  <a:cubicBezTo>
                    <a:pt x="0" y="238720"/>
                    <a:pt x="136200" y="264762"/>
                    <a:pt x="244666" y="201262"/>
                  </a:cubicBezTo>
                  <a:lnTo>
                    <a:pt x="129126" y="9158"/>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85" name="任意多边形: 形状 284">
              <a:extLst>
                <a:ext uri="{FF2B5EF4-FFF2-40B4-BE49-F238E27FC236}">
                  <a16:creationId xmlns:a16="http://schemas.microsoft.com/office/drawing/2014/main" id="{D67917C0-910A-4E23-804C-CACF1D5CAE99}"/>
                </a:ext>
              </a:extLst>
            </p:cNvPr>
            <p:cNvSpPr/>
            <p:nvPr/>
          </p:nvSpPr>
          <p:spPr>
            <a:xfrm>
              <a:off x="6887813" y="3732920"/>
              <a:ext cx="249155" cy="248196"/>
            </a:xfrm>
            <a:custGeom>
              <a:avLst/>
              <a:gdLst>
                <a:gd name="connsiteX0" fmla="*/ 69664 w 249155"/>
                <a:gd name="connsiteY0" fmla="*/ 248187 h 248196"/>
                <a:gd name="connsiteX1" fmla="*/ 1781 w 249155"/>
                <a:gd name="connsiteY1" fmla="*/ 243022 h 248196"/>
                <a:gd name="connsiteX2" fmla="*/ 2 w 249155"/>
                <a:gd name="connsiteY2" fmla="*/ 240765 h 248196"/>
                <a:gd name="connsiteX3" fmla="*/ 11981 w 249155"/>
                <a:gd name="connsiteY3" fmla="*/ 2045 h 248196"/>
                <a:gd name="connsiteX4" fmla="*/ 12676 w 249155"/>
                <a:gd name="connsiteY4" fmla="*/ 526 h 248196"/>
                <a:gd name="connsiteX5" fmla="*/ 14281 w 249155"/>
                <a:gd name="connsiteY5" fmla="*/ 5 h 248196"/>
                <a:gd name="connsiteX6" fmla="*/ 131471 w 249155"/>
                <a:gd name="connsiteY6" fmla="*/ 9120 h 248196"/>
                <a:gd name="connsiteX7" fmla="*/ 133164 w 249155"/>
                <a:gd name="connsiteY7" fmla="*/ 10162 h 248196"/>
                <a:gd name="connsiteX8" fmla="*/ 248834 w 249155"/>
                <a:gd name="connsiteY8" fmla="*/ 202396 h 248196"/>
                <a:gd name="connsiteX9" fmla="*/ 249095 w 249155"/>
                <a:gd name="connsiteY9" fmla="*/ 204045 h 248196"/>
                <a:gd name="connsiteX10" fmla="*/ 248097 w 249155"/>
                <a:gd name="connsiteY10" fmla="*/ 205391 h 248196"/>
                <a:gd name="connsiteX11" fmla="*/ 69664 w 249155"/>
                <a:gd name="connsiteY11" fmla="*/ 248187 h 248196"/>
                <a:gd name="connsiteX12" fmla="*/ 4559 w 249155"/>
                <a:gd name="connsiteY12" fmla="*/ 239072 h 248196"/>
                <a:gd name="connsiteX13" fmla="*/ 243973 w 249155"/>
                <a:gd name="connsiteY13" fmla="*/ 202656 h 248196"/>
                <a:gd name="connsiteX14" fmla="*/ 129909 w 249155"/>
                <a:gd name="connsiteY14" fmla="*/ 13243 h 248196"/>
                <a:gd name="connsiteX15" fmla="*/ 16191 w 249155"/>
                <a:gd name="connsiteY15" fmla="*/ 4562 h 24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9155" h="248196">
                  <a:moveTo>
                    <a:pt x="69664" y="248187"/>
                  </a:moveTo>
                  <a:cubicBezTo>
                    <a:pt x="46933" y="248343"/>
                    <a:pt x="24227" y="246615"/>
                    <a:pt x="1781" y="243022"/>
                  </a:cubicBezTo>
                  <a:cubicBezTo>
                    <a:pt x="714" y="242809"/>
                    <a:pt x="-40" y="241854"/>
                    <a:pt x="2" y="240765"/>
                  </a:cubicBezTo>
                  <a:lnTo>
                    <a:pt x="11981" y="2045"/>
                  </a:lnTo>
                  <a:cubicBezTo>
                    <a:pt x="11979" y="1463"/>
                    <a:pt x="12233" y="908"/>
                    <a:pt x="12676" y="526"/>
                  </a:cubicBezTo>
                  <a:cubicBezTo>
                    <a:pt x="13123" y="153"/>
                    <a:pt x="13699" y="-34"/>
                    <a:pt x="14281" y="5"/>
                  </a:cubicBezTo>
                  <a:lnTo>
                    <a:pt x="131471" y="9120"/>
                  </a:lnTo>
                  <a:cubicBezTo>
                    <a:pt x="132173" y="9168"/>
                    <a:pt x="132807" y="9554"/>
                    <a:pt x="133164" y="10162"/>
                  </a:cubicBezTo>
                  <a:lnTo>
                    <a:pt x="248834" y="202396"/>
                  </a:lnTo>
                  <a:cubicBezTo>
                    <a:pt x="249138" y="202891"/>
                    <a:pt x="249229" y="203481"/>
                    <a:pt x="249095" y="204045"/>
                  </a:cubicBezTo>
                  <a:cubicBezTo>
                    <a:pt x="248930" y="204596"/>
                    <a:pt x="248578" y="205074"/>
                    <a:pt x="248097" y="205391"/>
                  </a:cubicBezTo>
                  <a:cubicBezTo>
                    <a:pt x="188069" y="240331"/>
                    <a:pt x="119275" y="248187"/>
                    <a:pt x="69664" y="248187"/>
                  </a:cubicBezTo>
                  <a:close/>
                  <a:moveTo>
                    <a:pt x="4559" y="239072"/>
                  </a:moveTo>
                  <a:cubicBezTo>
                    <a:pt x="21139" y="241806"/>
                    <a:pt x="144579" y="259645"/>
                    <a:pt x="243973" y="202656"/>
                  </a:cubicBezTo>
                  <a:lnTo>
                    <a:pt x="129909" y="13243"/>
                  </a:lnTo>
                  <a:lnTo>
                    <a:pt x="16191" y="4562"/>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86" name="任意多边形: 形状 285">
              <a:extLst>
                <a:ext uri="{FF2B5EF4-FFF2-40B4-BE49-F238E27FC236}">
                  <a16:creationId xmlns:a16="http://schemas.microsoft.com/office/drawing/2014/main" id="{75C6ABEF-C07F-4AB9-ABE4-C68484516C15}"/>
                </a:ext>
              </a:extLst>
            </p:cNvPr>
            <p:cNvSpPr/>
            <p:nvPr/>
          </p:nvSpPr>
          <p:spPr>
            <a:xfrm>
              <a:off x="6895380" y="3569000"/>
              <a:ext cx="139255" cy="192338"/>
            </a:xfrm>
            <a:custGeom>
              <a:avLst/>
              <a:gdLst>
                <a:gd name="connsiteX0" fmla="*/ 124209 w 139255"/>
                <a:gd name="connsiteY0" fmla="*/ 14095 h 192338"/>
                <a:gd name="connsiteX1" fmla="*/ 6411 w 139255"/>
                <a:gd name="connsiteY1" fmla="*/ 21821 h 192338"/>
                <a:gd name="connsiteX2" fmla="*/ 552 w 139255"/>
                <a:gd name="connsiteY2" fmla="*/ 178942 h 192338"/>
                <a:gd name="connsiteX3" fmla="*/ 134539 w 139255"/>
                <a:gd name="connsiteY3" fmla="*/ 184194 h 192338"/>
                <a:gd name="connsiteX4" fmla="*/ 138575 w 139255"/>
                <a:gd name="connsiteY4" fmla="*/ 119088 h 192338"/>
                <a:gd name="connsiteX5" fmla="*/ 124209 w 139255"/>
                <a:gd name="connsiteY5" fmla="*/ 14095 h 19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255" h="192338">
                  <a:moveTo>
                    <a:pt x="124209" y="14095"/>
                  </a:moveTo>
                  <a:cubicBezTo>
                    <a:pt x="105892" y="-4264"/>
                    <a:pt x="17653" y="-7607"/>
                    <a:pt x="6411" y="21821"/>
                  </a:cubicBezTo>
                  <a:cubicBezTo>
                    <a:pt x="-2660" y="45780"/>
                    <a:pt x="552" y="178942"/>
                    <a:pt x="552" y="178942"/>
                  </a:cubicBezTo>
                  <a:cubicBezTo>
                    <a:pt x="43739" y="205635"/>
                    <a:pt x="134539" y="184194"/>
                    <a:pt x="134539" y="184194"/>
                  </a:cubicBezTo>
                  <a:lnTo>
                    <a:pt x="138575" y="119088"/>
                  </a:lnTo>
                  <a:cubicBezTo>
                    <a:pt x="138575" y="119088"/>
                    <a:pt x="144001" y="33931"/>
                    <a:pt x="124209" y="14095"/>
                  </a:cubicBezTo>
                  <a:close/>
                </a:path>
              </a:pathLst>
            </a:custGeom>
            <a:solidFill>
              <a:schemeClr val="accent1"/>
            </a:solidFill>
            <a:ln w="4334" cap="flat">
              <a:noFill/>
              <a:prstDash val="solid"/>
              <a:miter/>
            </a:ln>
          </p:spPr>
          <p:txBody>
            <a:bodyPr rtlCol="0" anchor="ctr"/>
            <a:lstStyle/>
            <a:p>
              <a:endParaRPr lang="zh-CN" altLang="en-US" sz="1600">
                <a:latin typeface="+mn-ea"/>
              </a:endParaRPr>
            </a:p>
          </p:txBody>
        </p:sp>
        <p:sp>
          <p:nvSpPr>
            <p:cNvPr id="287" name="任意多边形: 形状 286">
              <a:extLst>
                <a:ext uri="{FF2B5EF4-FFF2-40B4-BE49-F238E27FC236}">
                  <a16:creationId xmlns:a16="http://schemas.microsoft.com/office/drawing/2014/main" id="{1AED8928-5692-43A4-B219-C1E6B327F63C}"/>
                </a:ext>
              </a:extLst>
            </p:cNvPr>
            <p:cNvSpPr/>
            <p:nvPr/>
          </p:nvSpPr>
          <p:spPr>
            <a:xfrm>
              <a:off x="6949058" y="3495464"/>
              <a:ext cx="60157" cy="115217"/>
            </a:xfrm>
            <a:custGeom>
              <a:avLst/>
              <a:gdLst>
                <a:gd name="connsiteX0" fmla="*/ 43490 w 60157"/>
                <a:gd name="connsiteY0" fmla="*/ 73439 h 115217"/>
                <a:gd name="connsiteX1" fmla="*/ 45661 w 60157"/>
                <a:gd name="connsiteY1" fmla="*/ 102129 h 115217"/>
                <a:gd name="connsiteX2" fmla="*/ 26042 w 60157"/>
                <a:gd name="connsiteY2" fmla="*/ 114672 h 115217"/>
                <a:gd name="connsiteX3" fmla="*/ 1476 w 60157"/>
                <a:gd name="connsiteY3" fmla="*/ 95705 h 115217"/>
                <a:gd name="connsiteX4" fmla="*/ 0 w 60157"/>
                <a:gd name="connsiteY4" fmla="*/ 45791 h 115217"/>
                <a:gd name="connsiteX5" fmla="*/ 1042 w 60157"/>
                <a:gd name="connsiteY5" fmla="*/ 18924 h 115217"/>
                <a:gd name="connsiteX6" fmla="*/ 37805 w 60157"/>
                <a:gd name="connsiteY6" fmla="*/ 0 h 115217"/>
                <a:gd name="connsiteX7" fmla="*/ 49263 w 60157"/>
                <a:gd name="connsiteY7" fmla="*/ 13672 h 115217"/>
                <a:gd name="connsiteX8" fmla="*/ 60157 w 60157"/>
                <a:gd name="connsiteY8" fmla="*/ 21789 h 115217"/>
                <a:gd name="connsiteX9" fmla="*/ 59116 w 60157"/>
                <a:gd name="connsiteY9" fmla="*/ 59202 h 115217"/>
                <a:gd name="connsiteX10" fmla="*/ 43490 w 60157"/>
                <a:gd name="connsiteY10" fmla="*/ 73439 h 11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157" h="115217">
                  <a:moveTo>
                    <a:pt x="43490" y="73439"/>
                  </a:moveTo>
                  <a:lnTo>
                    <a:pt x="45661" y="102129"/>
                  </a:lnTo>
                  <a:cubicBezTo>
                    <a:pt x="45661" y="102129"/>
                    <a:pt x="43838" y="118362"/>
                    <a:pt x="26042" y="114672"/>
                  </a:cubicBezTo>
                  <a:cubicBezTo>
                    <a:pt x="15407" y="112389"/>
                    <a:pt x="6376" y="105414"/>
                    <a:pt x="1476" y="95705"/>
                  </a:cubicBezTo>
                  <a:lnTo>
                    <a:pt x="0" y="45791"/>
                  </a:lnTo>
                  <a:cubicBezTo>
                    <a:pt x="1708" y="36941"/>
                    <a:pt x="2059" y="27882"/>
                    <a:pt x="1042" y="18924"/>
                  </a:cubicBezTo>
                  <a:cubicBezTo>
                    <a:pt x="22223" y="17144"/>
                    <a:pt x="37805" y="0"/>
                    <a:pt x="37805" y="0"/>
                  </a:cubicBezTo>
                  <a:cubicBezTo>
                    <a:pt x="37805" y="0"/>
                    <a:pt x="45834" y="10417"/>
                    <a:pt x="49263" y="13672"/>
                  </a:cubicBezTo>
                  <a:cubicBezTo>
                    <a:pt x="52756" y="16558"/>
                    <a:pt x="56392" y="19267"/>
                    <a:pt x="60157" y="21789"/>
                  </a:cubicBezTo>
                  <a:cubicBezTo>
                    <a:pt x="60157" y="21789"/>
                    <a:pt x="60157" y="52171"/>
                    <a:pt x="59116" y="59202"/>
                  </a:cubicBezTo>
                  <a:cubicBezTo>
                    <a:pt x="58082" y="67128"/>
                    <a:pt x="51476" y="73144"/>
                    <a:pt x="43490" y="73439"/>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88" name="任意多边形: 形状 287">
              <a:extLst>
                <a:ext uri="{FF2B5EF4-FFF2-40B4-BE49-F238E27FC236}">
                  <a16:creationId xmlns:a16="http://schemas.microsoft.com/office/drawing/2014/main" id="{BC87CC94-97A8-4EFD-B618-7A980095C5AF}"/>
                </a:ext>
              </a:extLst>
            </p:cNvPr>
            <p:cNvSpPr/>
            <p:nvPr/>
          </p:nvSpPr>
          <p:spPr>
            <a:xfrm>
              <a:off x="6947061" y="3493458"/>
              <a:ext cx="64107" cy="119242"/>
            </a:xfrm>
            <a:custGeom>
              <a:avLst/>
              <a:gdLst>
                <a:gd name="connsiteX0" fmla="*/ 32943 w 64107"/>
                <a:gd name="connsiteY0" fmla="*/ 119239 h 119242"/>
                <a:gd name="connsiteX1" fmla="*/ 27561 w 64107"/>
                <a:gd name="connsiteY1" fmla="*/ 118631 h 119242"/>
                <a:gd name="connsiteX2" fmla="*/ 1519 w 64107"/>
                <a:gd name="connsiteY2" fmla="*/ 98535 h 119242"/>
                <a:gd name="connsiteX3" fmla="*/ 1519 w 64107"/>
                <a:gd name="connsiteY3" fmla="*/ 97797 h 119242"/>
                <a:gd name="connsiteX4" fmla="*/ 0 w 64107"/>
                <a:gd name="connsiteY4" fmla="*/ 47797 h 119242"/>
                <a:gd name="connsiteX5" fmla="*/ 347 w 64107"/>
                <a:gd name="connsiteY5" fmla="*/ 45149 h 119242"/>
                <a:gd name="connsiteX6" fmla="*/ 1042 w 64107"/>
                <a:gd name="connsiteY6" fmla="*/ 21103 h 119242"/>
                <a:gd name="connsiteX7" fmla="*/ 1519 w 64107"/>
                <a:gd name="connsiteY7" fmla="*/ 19671 h 119242"/>
                <a:gd name="connsiteX8" fmla="*/ 2865 w 64107"/>
                <a:gd name="connsiteY8" fmla="*/ 18977 h 119242"/>
                <a:gd name="connsiteX9" fmla="*/ 38325 w 64107"/>
                <a:gd name="connsiteY9" fmla="*/ 660 h 119242"/>
                <a:gd name="connsiteX10" fmla="*/ 39888 w 64107"/>
                <a:gd name="connsiteY10" fmla="*/ 9 h 119242"/>
                <a:gd name="connsiteX11" fmla="*/ 41364 w 64107"/>
                <a:gd name="connsiteY11" fmla="*/ 790 h 119242"/>
                <a:gd name="connsiteX12" fmla="*/ 52605 w 64107"/>
                <a:gd name="connsiteY12" fmla="*/ 14246 h 119242"/>
                <a:gd name="connsiteX13" fmla="*/ 63239 w 64107"/>
                <a:gd name="connsiteY13" fmla="*/ 22145 h 119242"/>
                <a:gd name="connsiteX14" fmla="*/ 64107 w 64107"/>
                <a:gd name="connsiteY14" fmla="*/ 23794 h 119242"/>
                <a:gd name="connsiteX15" fmla="*/ 63065 w 64107"/>
                <a:gd name="connsiteY15" fmla="*/ 61469 h 119242"/>
                <a:gd name="connsiteX16" fmla="*/ 47614 w 64107"/>
                <a:gd name="connsiteY16" fmla="*/ 77094 h 119242"/>
                <a:gd name="connsiteX17" fmla="*/ 49610 w 64107"/>
                <a:gd name="connsiteY17" fmla="*/ 103874 h 119242"/>
                <a:gd name="connsiteX18" fmla="*/ 42796 w 64107"/>
                <a:gd name="connsiteY18" fmla="*/ 116114 h 119242"/>
                <a:gd name="connsiteX19" fmla="*/ 32943 w 64107"/>
                <a:gd name="connsiteY19" fmla="*/ 119239 h 119242"/>
                <a:gd name="connsiteX20" fmla="*/ 5339 w 64107"/>
                <a:gd name="connsiteY20" fmla="*/ 97233 h 119242"/>
                <a:gd name="connsiteX21" fmla="*/ 28386 w 64107"/>
                <a:gd name="connsiteY21" fmla="*/ 114595 h 119242"/>
                <a:gd name="connsiteX22" fmla="*/ 40365 w 64107"/>
                <a:gd name="connsiteY22" fmla="*/ 112902 h 119242"/>
                <a:gd name="connsiteX23" fmla="*/ 45574 w 64107"/>
                <a:gd name="connsiteY23" fmla="*/ 103744 h 119242"/>
                <a:gd name="connsiteX24" fmla="*/ 43404 w 64107"/>
                <a:gd name="connsiteY24" fmla="*/ 75445 h 119242"/>
                <a:gd name="connsiteX25" fmla="*/ 43924 w 64107"/>
                <a:gd name="connsiteY25" fmla="*/ 73969 h 119242"/>
                <a:gd name="connsiteX26" fmla="*/ 45357 w 64107"/>
                <a:gd name="connsiteY26" fmla="*/ 73318 h 119242"/>
                <a:gd name="connsiteX27" fmla="*/ 58985 w 64107"/>
                <a:gd name="connsiteY27" fmla="*/ 61078 h 119242"/>
                <a:gd name="connsiteX28" fmla="*/ 60027 w 64107"/>
                <a:gd name="connsiteY28" fmla="*/ 24966 h 119242"/>
                <a:gd name="connsiteX29" fmla="*/ 49871 w 64107"/>
                <a:gd name="connsiteY29" fmla="*/ 17414 h 119242"/>
                <a:gd name="connsiteX30" fmla="*/ 39627 w 64107"/>
                <a:gd name="connsiteY30" fmla="*/ 5304 h 119242"/>
                <a:gd name="connsiteX31" fmla="*/ 5165 w 64107"/>
                <a:gd name="connsiteY31" fmla="*/ 23013 h 119242"/>
                <a:gd name="connsiteX32" fmla="*/ 4254 w 64107"/>
                <a:gd name="connsiteY32" fmla="*/ 46191 h 119242"/>
                <a:gd name="connsiteX33" fmla="*/ 3993 w 64107"/>
                <a:gd name="connsiteY33" fmla="*/ 48014 h 119242"/>
                <a:gd name="connsiteX34" fmla="*/ 5425 w 64107"/>
                <a:gd name="connsiteY34" fmla="*/ 97233 h 11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4107" h="119242">
                  <a:moveTo>
                    <a:pt x="32943" y="119239"/>
                  </a:moveTo>
                  <a:cubicBezTo>
                    <a:pt x="31133" y="119217"/>
                    <a:pt x="29330" y="119013"/>
                    <a:pt x="27561" y="118631"/>
                  </a:cubicBezTo>
                  <a:cubicBezTo>
                    <a:pt x="16271" y="116253"/>
                    <a:pt x="6683" y="108852"/>
                    <a:pt x="1519" y="98535"/>
                  </a:cubicBezTo>
                  <a:cubicBezTo>
                    <a:pt x="1458" y="98292"/>
                    <a:pt x="1458" y="98041"/>
                    <a:pt x="1519" y="97797"/>
                  </a:cubicBezTo>
                  <a:cubicBezTo>
                    <a:pt x="0" y="47797"/>
                    <a:pt x="0" y="47797"/>
                    <a:pt x="0" y="47797"/>
                  </a:cubicBezTo>
                  <a:cubicBezTo>
                    <a:pt x="43" y="46907"/>
                    <a:pt x="159" y="46021"/>
                    <a:pt x="347" y="45149"/>
                  </a:cubicBezTo>
                  <a:cubicBezTo>
                    <a:pt x="1783" y="37215"/>
                    <a:pt x="2018" y="29107"/>
                    <a:pt x="1042" y="21103"/>
                  </a:cubicBezTo>
                  <a:cubicBezTo>
                    <a:pt x="997" y="20583"/>
                    <a:pt x="1170" y="20062"/>
                    <a:pt x="1519" y="19671"/>
                  </a:cubicBezTo>
                  <a:cubicBezTo>
                    <a:pt x="1862" y="19276"/>
                    <a:pt x="2344" y="19029"/>
                    <a:pt x="2865" y="18977"/>
                  </a:cubicBezTo>
                  <a:cubicBezTo>
                    <a:pt x="23004" y="17240"/>
                    <a:pt x="38195" y="834"/>
                    <a:pt x="38325" y="660"/>
                  </a:cubicBezTo>
                  <a:cubicBezTo>
                    <a:pt x="38703" y="191"/>
                    <a:pt x="39291" y="-52"/>
                    <a:pt x="39888" y="9"/>
                  </a:cubicBezTo>
                  <a:cubicBezTo>
                    <a:pt x="40476" y="22"/>
                    <a:pt x="41022" y="313"/>
                    <a:pt x="41364" y="790"/>
                  </a:cubicBezTo>
                  <a:cubicBezTo>
                    <a:pt x="41364" y="790"/>
                    <a:pt x="49350" y="11121"/>
                    <a:pt x="52605" y="14246"/>
                  </a:cubicBezTo>
                  <a:cubicBezTo>
                    <a:pt x="55123" y="16589"/>
                    <a:pt x="63152" y="22102"/>
                    <a:pt x="63239" y="22145"/>
                  </a:cubicBezTo>
                  <a:cubicBezTo>
                    <a:pt x="63795" y="22505"/>
                    <a:pt x="64124" y="23130"/>
                    <a:pt x="64107" y="23794"/>
                  </a:cubicBezTo>
                  <a:cubicBezTo>
                    <a:pt x="64107" y="25010"/>
                    <a:pt x="64107" y="54177"/>
                    <a:pt x="63065" y="61469"/>
                  </a:cubicBezTo>
                  <a:cubicBezTo>
                    <a:pt x="62100" y="69602"/>
                    <a:pt x="55735" y="76039"/>
                    <a:pt x="47614" y="77094"/>
                  </a:cubicBezTo>
                  <a:lnTo>
                    <a:pt x="49610" y="103874"/>
                  </a:lnTo>
                  <a:cubicBezTo>
                    <a:pt x="49064" y="108700"/>
                    <a:pt x="46611" y="113106"/>
                    <a:pt x="42796" y="116114"/>
                  </a:cubicBezTo>
                  <a:cubicBezTo>
                    <a:pt x="39947" y="118214"/>
                    <a:pt x="36482" y="119313"/>
                    <a:pt x="32943" y="119239"/>
                  </a:cubicBezTo>
                  <a:close/>
                  <a:moveTo>
                    <a:pt x="5339" y="97233"/>
                  </a:moveTo>
                  <a:cubicBezTo>
                    <a:pt x="10107" y="106118"/>
                    <a:pt x="18532" y="112464"/>
                    <a:pt x="28386" y="114595"/>
                  </a:cubicBezTo>
                  <a:cubicBezTo>
                    <a:pt x="32439" y="115745"/>
                    <a:pt x="36790" y="115133"/>
                    <a:pt x="40365" y="112902"/>
                  </a:cubicBezTo>
                  <a:cubicBezTo>
                    <a:pt x="43189" y="110610"/>
                    <a:pt x="45048" y="107342"/>
                    <a:pt x="45574" y="103744"/>
                  </a:cubicBezTo>
                  <a:lnTo>
                    <a:pt x="43404" y="75445"/>
                  </a:lnTo>
                  <a:cubicBezTo>
                    <a:pt x="43369" y="74902"/>
                    <a:pt x="43557" y="74368"/>
                    <a:pt x="43924" y="73969"/>
                  </a:cubicBezTo>
                  <a:cubicBezTo>
                    <a:pt x="44275" y="73539"/>
                    <a:pt x="44804" y="73300"/>
                    <a:pt x="45357" y="73318"/>
                  </a:cubicBezTo>
                  <a:cubicBezTo>
                    <a:pt x="52256" y="73057"/>
                    <a:pt x="57986" y="67910"/>
                    <a:pt x="58985" y="61078"/>
                  </a:cubicBezTo>
                  <a:cubicBezTo>
                    <a:pt x="59854" y="54828"/>
                    <a:pt x="59984" y="30348"/>
                    <a:pt x="60027" y="24966"/>
                  </a:cubicBezTo>
                  <a:cubicBezTo>
                    <a:pt x="56514" y="22627"/>
                    <a:pt x="53123" y="20105"/>
                    <a:pt x="49871" y="17414"/>
                  </a:cubicBezTo>
                  <a:cubicBezTo>
                    <a:pt x="47266" y="14897"/>
                    <a:pt x="42101" y="8473"/>
                    <a:pt x="39627" y="5304"/>
                  </a:cubicBezTo>
                  <a:cubicBezTo>
                    <a:pt x="30221" y="14593"/>
                    <a:pt x="18193" y="20773"/>
                    <a:pt x="5165" y="23013"/>
                  </a:cubicBezTo>
                  <a:cubicBezTo>
                    <a:pt x="5955" y="30743"/>
                    <a:pt x="5648" y="38547"/>
                    <a:pt x="4254" y="46191"/>
                  </a:cubicBezTo>
                  <a:cubicBezTo>
                    <a:pt x="4254" y="46972"/>
                    <a:pt x="3993" y="47753"/>
                    <a:pt x="3993" y="48014"/>
                  </a:cubicBezTo>
                  <a:cubicBezTo>
                    <a:pt x="3993" y="48274"/>
                    <a:pt x="5295" y="92415"/>
                    <a:pt x="5425" y="97233"/>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89" name="任意多边形: 形状 288">
              <a:extLst>
                <a:ext uri="{FF2B5EF4-FFF2-40B4-BE49-F238E27FC236}">
                  <a16:creationId xmlns:a16="http://schemas.microsoft.com/office/drawing/2014/main" id="{876F2B1E-4889-4BAB-8649-F3C67A9419C3}"/>
                </a:ext>
              </a:extLst>
            </p:cNvPr>
            <p:cNvSpPr/>
            <p:nvPr/>
          </p:nvSpPr>
          <p:spPr>
            <a:xfrm>
              <a:off x="6966289" y="3561958"/>
              <a:ext cx="27083" cy="21154"/>
            </a:xfrm>
            <a:custGeom>
              <a:avLst/>
              <a:gdLst>
                <a:gd name="connsiteX0" fmla="*/ 27084 w 27083"/>
                <a:gd name="connsiteY0" fmla="*/ 21051 h 21154"/>
                <a:gd name="connsiteX1" fmla="*/ 7422 w 27083"/>
                <a:gd name="connsiteY1" fmla="*/ 15148 h 21154"/>
                <a:gd name="connsiteX2" fmla="*/ 0 w 27083"/>
                <a:gd name="connsiteY2" fmla="*/ 0 h 21154"/>
                <a:gd name="connsiteX3" fmla="*/ 26042 w 27083"/>
                <a:gd name="connsiteY3" fmla="*/ 6945 h 21154"/>
              </a:gdLst>
              <a:ahLst/>
              <a:cxnLst>
                <a:cxn ang="0">
                  <a:pos x="connsiteX0" y="connsiteY0"/>
                </a:cxn>
                <a:cxn ang="0">
                  <a:pos x="connsiteX1" y="connsiteY1"/>
                </a:cxn>
                <a:cxn ang="0">
                  <a:pos x="connsiteX2" y="connsiteY2"/>
                </a:cxn>
                <a:cxn ang="0">
                  <a:pos x="connsiteX3" y="connsiteY3"/>
                </a:cxn>
              </a:cxnLst>
              <a:rect l="l" t="t" r="r" b="b"/>
              <a:pathLst>
                <a:path w="27083" h="21154">
                  <a:moveTo>
                    <a:pt x="27084" y="21051"/>
                  </a:moveTo>
                  <a:cubicBezTo>
                    <a:pt x="20017" y="21663"/>
                    <a:pt x="12984" y="19549"/>
                    <a:pt x="7422" y="15148"/>
                  </a:cubicBezTo>
                  <a:cubicBezTo>
                    <a:pt x="2836" y="11441"/>
                    <a:pt x="121" y="5894"/>
                    <a:pt x="0" y="0"/>
                  </a:cubicBezTo>
                  <a:cubicBezTo>
                    <a:pt x="7985" y="4405"/>
                    <a:pt x="16925" y="6788"/>
                    <a:pt x="26042" y="6945"/>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90" name="任意多边形: 形状 289">
              <a:extLst>
                <a:ext uri="{FF2B5EF4-FFF2-40B4-BE49-F238E27FC236}">
                  <a16:creationId xmlns:a16="http://schemas.microsoft.com/office/drawing/2014/main" id="{2DDD7243-0A06-4891-9829-686F3FDBC455}"/>
                </a:ext>
              </a:extLst>
            </p:cNvPr>
            <p:cNvSpPr/>
            <p:nvPr/>
          </p:nvSpPr>
          <p:spPr>
            <a:xfrm>
              <a:off x="6964379" y="3560021"/>
              <a:ext cx="30904" cy="25032"/>
            </a:xfrm>
            <a:custGeom>
              <a:avLst/>
              <a:gdLst>
                <a:gd name="connsiteX0" fmla="*/ 26737 w 30904"/>
                <a:gd name="connsiteY0" fmla="*/ 25028 h 25032"/>
                <a:gd name="connsiteX1" fmla="*/ 8073 w 30904"/>
                <a:gd name="connsiteY1" fmla="*/ 18474 h 25032"/>
                <a:gd name="connsiteX2" fmla="*/ 0 w 30904"/>
                <a:gd name="connsiteY2" fmla="*/ 1807 h 25032"/>
                <a:gd name="connsiteX3" fmla="*/ 998 w 30904"/>
                <a:gd name="connsiteY3" fmla="*/ 244 h 25032"/>
                <a:gd name="connsiteX4" fmla="*/ 2821 w 30904"/>
                <a:gd name="connsiteY4" fmla="*/ 244 h 25032"/>
                <a:gd name="connsiteX5" fmla="*/ 28082 w 30904"/>
                <a:gd name="connsiteY5" fmla="*/ 6928 h 25032"/>
                <a:gd name="connsiteX6" fmla="*/ 30079 w 30904"/>
                <a:gd name="connsiteY6" fmla="*/ 8751 h 25032"/>
                <a:gd name="connsiteX7" fmla="*/ 30903 w 30904"/>
                <a:gd name="connsiteY7" fmla="*/ 22857 h 25032"/>
                <a:gd name="connsiteX8" fmla="*/ 29211 w 30904"/>
                <a:gd name="connsiteY8" fmla="*/ 24854 h 25032"/>
                <a:gd name="connsiteX9" fmla="*/ 26737 w 30904"/>
                <a:gd name="connsiteY9" fmla="*/ 25028 h 25032"/>
                <a:gd name="connsiteX10" fmla="*/ 4167 w 30904"/>
                <a:gd name="connsiteY10" fmla="*/ 5236 h 25032"/>
                <a:gd name="connsiteX11" fmla="*/ 10634 w 30904"/>
                <a:gd name="connsiteY11" fmla="*/ 15652 h 25032"/>
                <a:gd name="connsiteX12" fmla="*/ 26780 w 30904"/>
                <a:gd name="connsiteY12" fmla="*/ 21165 h 25032"/>
                <a:gd name="connsiteX13" fmla="*/ 26780 w 30904"/>
                <a:gd name="connsiteY13" fmla="*/ 21165 h 25032"/>
                <a:gd name="connsiteX14" fmla="*/ 26172 w 30904"/>
                <a:gd name="connsiteY14" fmla="*/ 10835 h 25032"/>
                <a:gd name="connsiteX15" fmla="*/ 4167 w 30904"/>
                <a:gd name="connsiteY15" fmla="*/ 5236 h 25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4" h="25032">
                  <a:moveTo>
                    <a:pt x="26737" y="25028"/>
                  </a:moveTo>
                  <a:cubicBezTo>
                    <a:pt x="19930" y="25153"/>
                    <a:pt x="13305" y="22827"/>
                    <a:pt x="8073" y="18474"/>
                  </a:cubicBezTo>
                  <a:cubicBezTo>
                    <a:pt x="3028" y="14402"/>
                    <a:pt x="66" y="8291"/>
                    <a:pt x="0" y="1807"/>
                  </a:cubicBezTo>
                  <a:cubicBezTo>
                    <a:pt x="32" y="1147"/>
                    <a:pt x="412" y="552"/>
                    <a:pt x="998" y="244"/>
                  </a:cubicBezTo>
                  <a:cubicBezTo>
                    <a:pt x="1562" y="-81"/>
                    <a:pt x="2257" y="-81"/>
                    <a:pt x="2821" y="244"/>
                  </a:cubicBezTo>
                  <a:cubicBezTo>
                    <a:pt x="10582" y="4467"/>
                    <a:pt x="19247" y="6763"/>
                    <a:pt x="28082" y="6928"/>
                  </a:cubicBezTo>
                  <a:cubicBezTo>
                    <a:pt x="29129" y="6902"/>
                    <a:pt x="30009" y="7705"/>
                    <a:pt x="30079" y="8751"/>
                  </a:cubicBezTo>
                  <a:lnTo>
                    <a:pt x="30903" y="22857"/>
                  </a:lnTo>
                  <a:cubicBezTo>
                    <a:pt x="30935" y="23860"/>
                    <a:pt x="30203" y="24719"/>
                    <a:pt x="29211" y="24854"/>
                  </a:cubicBezTo>
                  <a:cubicBezTo>
                    <a:pt x="29211" y="24854"/>
                    <a:pt x="28169" y="25028"/>
                    <a:pt x="26737" y="25028"/>
                  </a:cubicBezTo>
                  <a:close/>
                  <a:moveTo>
                    <a:pt x="4167" y="5236"/>
                  </a:moveTo>
                  <a:cubicBezTo>
                    <a:pt x="5182" y="9298"/>
                    <a:pt x="7443" y="12940"/>
                    <a:pt x="10634" y="15652"/>
                  </a:cubicBezTo>
                  <a:cubicBezTo>
                    <a:pt x="15192" y="19346"/>
                    <a:pt x="20914" y="21299"/>
                    <a:pt x="26780" y="21165"/>
                  </a:cubicBezTo>
                  <a:lnTo>
                    <a:pt x="26780" y="21165"/>
                  </a:lnTo>
                  <a:lnTo>
                    <a:pt x="26172" y="10835"/>
                  </a:lnTo>
                  <a:cubicBezTo>
                    <a:pt x="18530" y="10505"/>
                    <a:pt x="11038" y="8599"/>
                    <a:pt x="4167" y="5236"/>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91" name="任意多边形: 形状 290">
              <a:extLst>
                <a:ext uri="{FF2B5EF4-FFF2-40B4-BE49-F238E27FC236}">
                  <a16:creationId xmlns:a16="http://schemas.microsoft.com/office/drawing/2014/main" id="{E0AD19C8-41F9-4F5F-B535-1D08FFF10BD6}"/>
                </a:ext>
              </a:extLst>
            </p:cNvPr>
            <p:cNvSpPr/>
            <p:nvPr/>
          </p:nvSpPr>
          <p:spPr>
            <a:xfrm>
              <a:off x="6982912" y="3522895"/>
              <a:ext cx="8712" cy="17617"/>
            </a:xfrm>
            <a:custGeom>
              <a:avLst/>
              <a:gdLst>
                <a:gd name="connsiteX0" fmla="*/ 1823 w 8712"/>
                <a:gd name="connsiteY0" fmla="*/ 0 h 17617"/>
                <a:gd name="connsiteX1" fmla="*/ 8377 w 8712"/>
                <a:gd name="connsiteY1" fmla="*/ 16407 h 17617"/>
                <a:gd name="connsiteX2" fmla="*/ 0 w 8712"/>
                <a:gd name="connsiteY2" fmla="*/ 16971 h 17617"/>
              </a:gdLst>
              <a:ahLst/>
              <a:cxnLst>
                <a:cxn ang="0">
                  <a:pos x="connsiteX0" y="connsiteY0"/>
                </a:cxn>
                <a:cxn ang="0">
                  <a:pos x="connsiteX1" y="connsiteY1"/>
                </a:cxn>
                <a:cxn ang="0">
                  <a:pos x="connsiteX2" y="connsiteY2"/>
                </a:cxn>
              </a:cxnLst>
              <a:rect l="l" t="t" r="r" b="b"/>
              <a:pathLst>
                <a:path w="8712" h="17617">
                  <a:moveTo>
                    <a:pt x="1823" y="0"/>
                  </a:moveTo>
                  <a:cubicBezTo>
                    <a:pt x="1823" y="0"/>
                    <a:pt x="10504" y="14063"/>
                    <a:pt x="8377" y="16407"/>
                  </a:cubicBezTo>
                  <a:cubicBezTo>
                    <a:pt x="6250" y="18750"/>
                    <a:pt x="0" y="16971"/>
                    <a:pt x="0" y="16971"/>
                  </a:cubicBezTo>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92" name="任意多边形: 形状 291">
              <a:extLst>
                <a:ext uri="{FF2B5EF4-FFF2-40B4-BE49-F238E27FC236}">
                  <a16:creationId xmlns:a16="http://schemas.microsoft.com/office/drawing/2014/main" id="{051ABF3A-F335-4C28-88C7-AACBA92B3556}"/>
                </a:ext>
              </a:extLst>
            </p:cNvPr>
            <p:cNvSpPr/>
            <p:nvPr/>
          </p:nvSpPr>
          <p:spPr>
            <a:xfrm>
              <a:off x="6981166" y="3520949"/>
              <a:ext cx="12415" cy="21497"/>
            </a:xfrm>
            <a:custGeom>
              <a:avLst/>
              <a:gdLst>
                <a:gd name="connsiteX0" fmla="*/ 6174 w 12415"/>
                <a:gd name="connsiteY0" fmla="*/ 21478 h 21497"/>
                <a:gd name="connsiteX1" fmla="*/ 1226 w 12415"/>
                <a:gd name="connsiteY1" fmla="*/ 20783 h 21497"/>
                <a:gd name="connsiteX2" fmla="*/ 141 w 12415"/>
                <a:gd name="connsiteY2" fmla="*/ 18244 h 21497"/>
                <a:gd name="connsiteX3" fmla="*/ 2311 w 12415"/>
                <a:gd name="connsiteY3" fmla="*/ 17050 h 21497"/>
                <a:gd name="connsiteX4" fmla="*/ 8778 w 12415"/>
                <a:gd name="connsiteY4" fmla="*/ 17050 h 21497"/>
                <a:gd name="connsiteX5" fmla="*/ 1920 w 12415"/>
                <a:gd name="connsiteY5" fmla="*/ 2944 h 21497"/>
                <a:gd name="connsiteX6" fmla="*/ 2528 w 12415"/>
                <a:gd name="connsiteY6" fmla="*/ 297 h 21497"/>
                <a:gd name="connsiteX7" fmla="*/ 5164 w 12415"/>
                <a:gd name="connsiteY7" fmla="*/ 887 h 21497"/>
                <a:gd name="connsiteX8" fmla="*/ 5176 w 12415"/>
                <a:gd name="connsiteY8" fmla="*/ 904 h 21497"/>
                <a:gd name="connsiteX9" fmla="*/ 11512 w 12415"/>
                <a:gd name="connsiteY9" fmla="*/ 19698 h 21497"/>
                <a:gd name="connsiteX10" fmla="*/ 6174 w 12415"/>
                <a:gd name="connsiteY10" fmla="*/ 21478 h 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 h="21497">
                  <a:moveTo>
                    <a:pt x="6174" y="21478"/>
                  </a:moveTo>
                  <a:cubicBezTo>
                    <a:pt x="4502" y="21452"/>
                    <a:pt x="2840" y="21217"/>
                    <a:pt x="1226" y="20783"/>
                  </a:cubicBezTo>
                  <a:cubicBezTo>
                    <a:pt x="225" y="20379"/>
                    <a:pt x="-261" y="19242"/>
                    <a:pt x="141" y="18244"/>
                  </a:cubicBezTo>
                  <a:cubicBezTo>
                    <a:pt x="488" y="17380"/>
                    <a:pt x="1396" y="16881"/>
                    <a:pt x="2311" y="17050"/>
                  </a:cubicBezTo>
                  <a:cubicBezTo>
                    <a:pt x="4394" y="17658"/>
                    <a:pt x="7823" y="18005"/>
                    <a:pt x="8778" y="17050"/>
                  </a:cubicBezTo>
                  <a:cubicBezTo>
                    <a:pt x="7211" y="12033"/>
                    <a:pt x="4899" y="7276"/>
                    <a:pt x="1920" y="2944"/>
                  </a:cubicBezTo>
                  <a:cubicBezTo>
                    <a:pt x="1376" y="2041"/>
                    <a:pt x="1644" y="870"/>
                    <a:pt x="2528" y="297"/>
                  </a:cubicBezTo>
                  <a:cubicBezTo>
                    <a:pt x="3419" y="-268"/>
                    <a:pt x="4598" y="-3"/>
                    <a:pt x="5164" y="887"/>
                  </a:cubicBezTo>
                  <a:cubicBezTo>
                    <a:pt x="5168" y="891"/>
                    <a:pt x="5172" y="900"/>
                    <a:pt x="5176" y="904"/>
                  </a:cubicBezTo>
                  <a:cubicBezTo>
                    <a:pt x="11599" y="11104"/>
                    <a:pt x="13856" y="17441"/>
                    <a:pt x="11512" y="19698"/>
                  </a:cubicBezTo>
                  <a:cubicBezTo>
                    <a:pt x="10043" y="20983"/>
                    <a:pt x="8120" y="21621"/>
                    <a:pt x="6174" y="21478"/>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93" name="任意多边形: 形状 292">
              <a:extLst>
                <a:ext uri="{FF2B5EF4-FFF2-40B4-BE49-F238E27FC236}">
                  <a16:creationId xmlns:a16="http://schemas.microsoft.com/office/drawing/2014/main" id="{3CCAFCB1-F023-4B81-A8B9-887D9AE37B26}"/>
                </a:ext>
              </a:extLst>
            </p:cNvPr>
            <p:cNvSpPr/>
            <p:nvPr/>
          </p:nvSpPr>
          <p:spPr>
            <a:xfrm rot="21396000">
              <a:off x="6993337" y="3517542"/>
              <a:ext cx="3211" cy="5989"/>
            </a:xfrm>
            <a:custGeom>
              <a:avLst/>
              <a:gdLst>
                <a:gd name="connsiteX0" fmla="*/ 3212 w 3211"/>
                <a:gd name="connsiteY0" fmla="*/ 2995 h 5989"/>
                <a:gd name="connsiteX1" fmla="*/ 1606 w 3211"/>
                <a:gd name="connsiteY1" fmla="*/ 5990 h 5989"/>
                <a:gd name="connsiteX2" fmla="*/ 0 w 3211"/>
                <a:gd name="connsiteY2" fmla="*/ 2995 h 5989"/>
                <a:gd name="connsiteX3" fmla="*/ 1606 w 3211"/>
                <a:gd name="connsiteY3" fmla="*/ 0 h 5989"/>
                <a:gd name="connsiteX4" fmla="*/ 3212 w 3211"/>
                <a:gd name="connsiteY4" fmla="*/ 2995 h 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1" h="5989">
                  <a:moveTo>
                    <a:pt x="3212" y="2995"/>
                  </a:moveTo>
                  <a:cubicBezTo>
                    <a:pt x="3212" y="4649"/>
                    <a:pt x="2493" y="5990"/>
                    <a:pt x="1606" y="5990"/>
                  </a:cubicBezTo>
                  <a:cubicBezTo>
                    <a:pt x="719" y="5990"/>
                    <a:pt x="0" y="4649"/>
                    <a:pt x="0" y="2995"/>
                  </a:cubicBezTo>
                  <a:cubicBezTo>
                    <a:pt x="0" y="1341"/>
                    <a:pt x="719" y="0"/>
                    <a:pt x="1606" y="0"/>
                  </a:cubicBezTo>
                  <a:cubicBezTo>
                    <a:pt x="2493" y="0"/>
                    <a:pt x="3212" y="1341"/>
                    <a:pt x="3212" y="2995"/>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94" name="任意多边形: 形状 293">
              <a:extLst>
                <a:ext uri="{FF2B5EF4-FFF2-40B4-BE49-F238E27FC236}">
                  <a16:creationId xmlns:a16="http://schemas.microsoft.com/office/drawing/2014/main" id="{886A9F24-8D94-4B51-878B-6E8214E8A052}"/>
                </a:ext>
              </a:extLst>
            </p:cNvPr>
            <p:cNvSpPr/>
            <p:nvPr/>
          </p:nvSpPr>
          <p:spPr>
            <a:xfrm rot="21357600">
              <a:off x="6968339" y="3519892"/>
              <a:ext cx="3211" cy="5989"/>
            </a:xfrm>
            <a:custGeom>
              <a:avLst/>
              <a:gdLst>
                <a:gd name="connsiteX0" fmla="*/ 3212 w 3211"/>
                <a:gd name="connsiteY0" fmla="*/ 2995 h 5989"/>
                <a:gd name="connsiteX1" fmla="*/ 1606 w 3211"/>
                <a:gd name="connsiteY1" fmla="*/ 5990 h 5989"/>
                <a:gd name="connsiteX2" fmla="*/ 0 w 3211"/>
                <a:gd name="connsiteY2" fmla="*/ 2995 h 5989"/>
                <a:gd name="connsiteX3" fmla="*/ 1606 w 3211"/>
                <a:gd name="connsiteY3" fmla="*/ 0 h 5989"/>
                <a:gd name="connsiteX4" fmla="*/ 3212 w 3211"/>
                <a:gd name="connsiteY4" fmla="*/ 2995 h 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1" h="5989">
                  <a:moveTo>
                    <a:pt x="3212" y="2995"/>
                  </a:moveTo>
                  <a:cubicBezTo>
                    <a:pt x="3212" y="4649"/>
                    <a:pt x="2493" y="5990"/>
                    <a:pt x="1606" y="5990"/>
                  </a:cubicBezTo>
                  <a:cubicBezTo>
                    <a:pt x="719" y="5990"/>
                    <a:pt x="0" y="4649"/>
                    <a:pt x="0" y="2995"/>
                  </a:cubicBezTo>
                  <a:cubicBezTo>
                    <a:pt x="0" y="1341"/>
                    <a:pt x="719" y="0"/>
                    <a:pt x="1606" y="0"/>
                  </a:cubicBezTo>
                  <a:cubicBezTo>
                    <a:pt x="2493" y="0"/>
                    <a:pt x="3212" y="1341"/>
                    <a:pt x="3212" y="2995"/>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95" name="任意多边形: 形状 294">
              <a:extLst>
                <a:ext uri="{FF2B5EF4-FFF2-40B4-BE49-F238E27FC236}">
                  <a16:creationId xmlns:a16="http://schemas.microsoft.com/office/drawing/2014/main" id="{9064CE73-AB00-4250-91F6-077C2FBCCE23}"/>
                </a:ext>
              </a:extLst>
            </p:cNvPr>
            <p:cNvSpPr/>
            <p:nvPr/>
          </p:nvSpPr>
          <p:spPr>
            <a:xfrm>
              <a:off x="6933665" y="3520410"/>
              <a:ext cx="19689" cy="28917"/>
            </a:xfrm>
            <a:custGeom>
              <a:avLst/>
              <a:gdLst>
                <a:gd name="connsiteX0" fmla="*/ 19690 w 19689"/>
                <a:gd name="connsiteY0" fmla="*/ 5567 h 28917"/>
                <a:gd name="connsiteX1" fmla="*/ 6061 w 19689"/>
                <a:gd name="connsiteY1" fmla="*/ 575 h 28917"/>
                <a:gd name="connsiteX2" fmla="*/ 1200 w 19689"/>
                <a:gd name="connsiteY2" fmla="*/ 14204 h 28917"/>
                <a:gd name="connsiteX3" fmla="*/ 18214 w 19689"/>
                <a:gd name="connsiteY3" fmla="*/ 28918 h 28917"/>
              </a:gdLst>
              <a:ahLst/>
              <a:cxnLst>
                <a:cxn ang="0">
                  <a:pos x="connsiteX0" y="connsiteY0"/>
                </a:cxn>
                <a:cxn ang="0">
                  <a:pos x="connsiteX1" y="connsiteY1"/>
                </a:cxn>
                <a:cxn ang="0">
                  <a:pos x="connsiteX2" y="connsiteY2"/>
                </a:cxn>
                <a:cxn ang="0">
                  <a:pos x="connsiteX3" y="connsiteY3"/>
                </a:cxn>
              </a:cxnLst>
              <a:rect l="l" t="t" r="r" b="b"/>
              <a:pathLst>
                <a:path w="19689" h="28917">
                  <a:moveTo>
                    <a:pt x="19690" y="5567"/>
                  </a:moveTo>
                  <a:cubicBezTo>
                    <a:pt x="16837" y="966"/>
                    <a:pt x="11211" y="-1096"/>
                    <a:pt x="6061" y="575"/>
                  </a:cubicBezTo>
                  <a:cubicBezTo>
                    <a:pt x="-580" y="2355"/>
                    <a:pt x="-1014" y="8475"/>
                    <a:pt x="1200" y="14204"/>
                  </a:cubicBezTo>
                  <a:cubicBezTo>
                    <a:pt x="3894" y="21756"/>
                    <a:pt x="10352" y="27342"/>
                    <a:pt x="18214" y="28918"/>
                  </a:cubicBezTo>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96" name="任意多边形: 形状 295">
              <a:extLst>
                <a:ext uri="{FF2B5EF4-FFF2-40B4-BE49-F238E27FC236}">
                  <a16:creationId xmlns:a16="http://schemas.microsoft.com/office/drawing/2014/main" id="{23F4E056-0834-48CF-82A2-08AA0DC2AA5D}"/>
                </a:ext>
              </a:extLst>
            </p:cNvPr>
            <p:cNvSpPr/>
            <p:nvPr/>
          </p:nvSpPr>
          <p:spPr>
            <a:xfrm>
              <a:off x="6931704" y="3518435"/>
              <a:ext cx="23617" cy="32845"/>
            </a:xfrm>
            <a:custGeom>
              <a:avLst/>
              <a:gdLst>
                <a:gd name="connsiteX0" fmla="*/ 20175 w 23617"/>
                <a:gd name="connsiteY0" fmla="*/ 32846 h 32845"/>
                <a:gd name="connsiteX1" fmla="*/ 19914 w 23617"/>
                <a:gd name="connsiteY1" fmla="*/ 32846 h 32845"/>
                <a:gd name="connsiteX2" fmla="*/ 1338 w 23617"/>
                <a:gd name="connsiteY2" fmla="*/ 16873 h 32845"/>
                <a:gd name="connsiteX3" fmla="*/ 1077 w 23617"/>
                <a:gd name="connsiteY3" fmla="*/ 5545 h 32845"/>
                <a:gd name="connsiteX4" fmla="*/ 7501 w 23617"/>
                <a:gd name="connsiteY4" fmla="*/ 640 h 32845"/>
                <a:gd name="connsiteX5" fmla="*/ 23430 w 23617"/>
                <a:gd name="connsiteY5" fmla="*/ 6717 h 32845"/>
                <a:gd name="connsiteX6" fmla="*/ 22475 w 23617"/>
                <a:gd name="connsiteY6" fmla="*/ 9364 h 32845"/>
                <a:gd name="connsiteX7" fmla="*/ 19828 w 23617"/>
                <a:gd name="connsiteY7" fmla="*/ 8410 h 32845"/>
                <a:gd name="connsiteX8" fmla="*/ 8543 w 23617"/>
                <a:gd name="connsiteY8" fmla="*/ 4460 h 32845"/>
                <a:gd name="connsiteX9" fmla="*/ 4593 w 23617"/>
                <a:gd name="connsiteY9" fmla="*/ 7324 h 32845"/>
                <a:gd name="connsiteX10" fmla="*/ 5027 w 23617"/>
                <a:gd name="connsiteY10" fmla="*/ 15441 h 32845"/>
                <a:gd name="connsiteX11" fmla="*/ 20479 w 23617"/>
                <a:gd name="connsiteY11" fmla="*/ 28939 h 32845"/>
                <a:gd name="connsiteX12" fmla="*/ 22176 w 23617"/>
                <a:gd name="connsiteY12" fmla="*/ 31118 h 32845"/>
                <a:gd name="connsiteX13" fmla="*/ 22171 w 23617"/>
                <a:gd name="connsiteY13" fmla="*/ 31153 h 32845"/>
                <a:gd name="connsiteX14" fmla="*/ 20175 w 23617"/>
                <a:gd name="connsiteY14" fmla="*/ 32846 h 32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17" h="32845">
                  <a:moveTo>
                    <a:pt x="20175" y="32846"/>
                  </a:moveTo>
                  <a:lnTo>
                    <a:pt x="19914" y="32846"/>
                  </a:lnTo>
                  <a:cubicBezTo>
                    <a:pt x="11336" y="31175"/>
                    <a:pt x="4274" y="25107"/>
                    <a:pt x="1338" y="16873"/>
                  </a:cubicBezTo>
                  <a:cubicBezTo>
                    <a:pt x="-350" y="13305"/>
                    <a:pt x="-445" y="9187"/>
                    <a:pt x="1077" y="5545"/>
                  </a:cubicBezTo>
                  <a:cubicBezTo>
                    <a:pt x="2401" y="3054"/>
                    <a:pt x="4747" y="1261"/>
                    <a:pt x="7501" y="640"/>
                  </a:cubicBezTo>
                  <a:cubicBezTo>
                    <a:pt x="13578" y="-1282"/>
                    <a:pt x="20177" y="1235"/>
                    <a:pt x="23430" y="6717"/>
                  </a:cubicBezTo>
                  <a:cubicBezTo>
                    <a:pt x="23894" y="7711"/>
                    <a:pt x="23467" y="8896"/>
                    <a:pt x="22475" y="9364"/>
                  </a:cubicBezTo>
                  <a:cubicBezTo>
                    <a:pt x="21479" y="9803"/>
                    <a:pt x="20314" y="9382"/>
                    <a:pt x="19828" y="8410"/>
                  </a:cubicBezTo>
                  <a:cubicBezTo>
                    <a:pt x="17396" y="4690"/>
                    <a:pt x="12765" y="3067"/>
                    <a:pt x="8543" y="4460"/>
                  </a:cubicBezTo>
                  <a:cubicBezTo>
                    <a:pt x="6865" y="4777"/>
                    <a:pt x="5417" y="5827"/>
                    <a:pt x="4593" y="7324"/>
                  </a:cubicBezTo>
                  <a:cubicBezTo>
                    <a:pt x="3622" y="9976"/>
                    <a:pt x="3779" y="12911"/>
                    <a:pt x="5027" y="15441"/>
                  </a:cubicBezTo>
                  <a:cubicBezTo>
                    <a:pt x="7422" y="22359"/>
                    <a:pt x="13300" y="27494"/>
                    <a:pt x="20479" y="28939"/>
                  </a:cubicBezTo>
                  <a:cubicBezTo>
                    <a:pt x="21549" y="29074"/>
                    <a:pt x="22309" y="30046"/>
                    <a:pt x="22176" y="31118"/>
                  </a:cubicBezTo>
                  <a:cubicBezTo>
                    <a:pt x="22174" y="31131"/>
                    <a:pt x="22173" y="31140"/>
                    <a:pt x="22171" y="31153"/>
                  </a:cubicBezTo>
                  <a:cubicBezTo>
                    <a:pt x="22020" y="32134"/>
                    <a:pt x="21169" y="32859"/>
                    <a:pt x="20175" y="32846"/>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97" name="任意多边形: 形状 296">
              <a:extLst>
                <a:ext uri="{FF2B5EF4-FFF2-40B4-BE49-F238E27FC236}">
                  <a16:creationId xmlns:a16="http://schemas.microsoft.com/office/drawing/2014/main" id="{F9FFD9AB-E1F5-4645-AD33-6EF4BAD00431}"/>
                </a:ext>
              </a:extLst>
            </p:cNvPr>
            <p:cNvSpPr/>
            <p:nvPr/>
          </p:nvSpPr>
          <p:spPr>
            <a:xfrm rot="3262800">
              <a:off x="7129307" y="3570863"/>
              <a:ext cx="37891" cy="159334"/>
            </a:xfrm>
            <a:custGeom>
              <a:avLst/>
              <a:gdLst>
                <a:gd name="connsiteX0" fmla="*/ 0 w 37891"/>
                <a:gd name="connsiteY0" fmla="*/ 0 h 159334"/>
                <a:gd name="connsiteX1" fmla="*/ 37891 w 37891"/>
                <a:gd name="connsiteY1" fmla="*/ 0 h 159334"/>
                <a:gd name="connsiteX2" fmla="*/ 37891 w 37891"/>
                <a:gd name="connsiteY2" fmla="*/ 0 h 159334"/>
                <a:gd name="connsiteX3" fmla="*/ 37891 w 37891"/>
                <a:gd name="connsiteY3" fmla="*/ 141496 h 159334"/>
                <a:gd name="connsiteX4" fmla="*/ 20052 w 37891"/>
                <a:gd name="connsiteY4" fmla="*/ 159335 h 159334"/>
                <a:gd name="connsiteX5" fmla="*/ 17839 w 37891"/>
                <a:gd name="connsiteY5" fmla="*/ 159335 h 159334"/>
                <a:gd name="connsiteX6" fmla="*/ 0 w 37891"/>
                <a:gd name="connsiteY6" fmla="*/ 141496 h 159334"/>
                <a:gd name="connsiteX7" fmla="*/ 0 w 37891"/>
                <a:gd name="connsiteY7" fmla="*/ 0 h 159334"/>
                <a:gd name="connsiteX8" fmla="*/ 0 w 37891"/>
                <a:gd name="connsiteY8" fmla="*/ 0 h 15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91" h="159334">
                  <a:moveTo>
                    <a:pt x="0" y="0"/>
                  </a:moveTo>
                  <a:lnTo>
                    <a:pt x="37891" y="0"/>
                  </a:lnTo>
                  <a:lnTo>
                    <a:pt x="37891" y="0"/>
                  </a:lnTo>
                  <a:lnTo>
                    <a:pt x="37891" y="141496"/>
                  </a:lnTo>
                  <a:cubicBezTo>
                    <a:pt x="37891" y="151348"/>
                    <a:pt x="29905" y="159335"/>
                    <a:pt x="20052" y="159335"/>
                  </a:cubicBezTo>
                  <a:lnTo>
                    <a:pt x="17839" y="159335"/>
                  </a:lnTo>
                  <a:cubicBezTo>
                    <a:pt x="7986" y="159335"/>
                    <a:pt x="0" y="151348"/>
                    <a:pt x="0" y="141496"/>
                  </a:cubicBezTo>
                  <a:lnTo>
                    <a:pt x="0" y="0"/>
                  </a:lnTo>
                  <a:lnTo>
                    <a:pt x="0" y="0"/>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298" name="任意多边形: 形状 297">
              <a:extLst>
                <a:ext uri="{FF2B5EF4-FFF2-40B4-BE49-F238E27FC236}">
                  <a16:creationId xmlns:a16="http://schemas.microsoft.com/office/drawing/2014/main" id="{26434124-B293-4B1D-9F4A-8C0C8C1719E8}"/>
                </a:ext>
              </a:extLst>
            </p:cNvPr>
            <p:cNvSpPr/>
            <p:nvPr/>
          </p:nvSpPr>
          <p:spPr>
            <a:xfrm>
              <a:off x="7077364" y="3586515"/>
              <a:ext cx="148850" cy="120932"/>
            </a:xfrm>
            <a:custGeom>
              <a:avLst/>
              <a:gdLst>
                <a:gd name="connsiteX0" fmla="*/ 21306 w 148850"/>
                <a:gd name="connsiteY0" fmla="*/ 120932 h 120932"/>
                <a:gd name="connsiteX1" fmla="*/ 5029 w 148850"/>
                <a:gd name="connsiteY1" fmla="*/ 112555 h 120932"/>
                <a:gd name="connsiteX2" fmla="*/ 3727 w 148850"/>
                <a:gd name="connsiteY2" fmla="*/ 110776 h 120932"/>
                <a:gd name="connsiteX3" fmla="*/ 8328 w 148850"/>
                <a:gd name="connsiteY3" fmla="*/ 82867 h 120932"/>
                <a:gd name="connsiteX4" fmla="*/ 123391 w 148850"/>
                <a:gd name="connsiteY4" fmla="*/ 401 h 120932"/>
                <a:gd name="connsiteX5" fmla="*/ 126360 w 148850"/>
                <a:gd name="connsiteY5" fmla="*/ 882 h 120932"/>
                <a:gd name="connsiteX6" fmla="*/ 126386 w 148850"/>
                <a:gd name="connsiteY6" fmla="*/ 921 h 120932"/>
                <a:gd name="connsiteX7" fmla="*/ 148478 w 148850"/>
                <a:gd name="connsiteY7" fmla="*/ 31694 h 120932"/>
                <a:gd name="connsiteX8" fmla="*/ 148825 w 148850"/>
                <a:gd name="connsiteY8" fmla="*/ 33300 h 120932"/>
                <a:gd name="connsiteX9" fmla="*/ 147957 w 148850"/>
                <a:gd name="connsiteY9" fmla="*/ 34733 h 120932"/>
                <a:gd name="connsiteX10" fmla="*/ 32938 w 148850"/>
                <a:gd name="connsiteY10" fmla="*/ 117199 h 120932"/>
                <a:gd name="connsiteX11" fmla="*/ 21306 w 148850"/>
                <a:gd name="connsiteY11" fmla="*/ 120932 h 120932"/>
                <a:gd name="connsiteX12" fmla="*/ 123999 w 148850"/>
                <a:gd name="connsiteY12" fmla="*/ 5218 h 120932"/>
                <a:gd name="connsiteX13" fmla="*/ 10759 w 148850"/>
                <a:gd name="connsiteY13" fmla="*/ 86383 h 120932"/>
                <a:gd name="connsiteX14" fmla="*/ 7113 w 148850"/>
                <a:gd name="connsiteY14" fmla="*/ 108085 h 120932"/>
                <a:gd name="connsiteX15" fmla="*/ 8415 w 148850"/>
                <a:gd name="connsiteY15" fmla="*/ 109864 h 120932"/>
                <a:gd name="connsiteX16" fmla="*/ 8415 w 148850"/>
                <a:gd name="connsiteY16" fmla="*/ 109864 h 120932"/>
                <a:gd name="connsiteX17" fmla="*/ 30117 w 148850"/>
                <a:gd name="connsiteY17" fmla="*/ 113467 h 120932"/>
                <a:gd name="connsiteX18" fmla="*/ 143357 w 148850"/>
                <a:gd name="connsiteY18" fmla="*/ 32346 h 12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8850" h="120932">
                  <a:moveTo>
                    <a:pt x="21306" y="120932"/>
                  </a:moveTo>
                  <a:cubicBezTo>
                    <a:pt x="14842" y="120945"/>
                    <a:pt x="8775" y="117825"/>
                    <a:pt x="5029" y="112555"/>
                  </a:cubicBezTo>
                  <a:lnTo>
                    <a:pt x="3727" y="110776"/>
                  </a:lnTo>
                  <a:cubicBezTo>
                    <a:pt x="-2679" y="101791"/>
                    <a:pt x="-623" y="89321"/>
                    <a:pt x="8328" y="82867"/>
                  </a:cubicBezTo>
                  <a:lnTo>
                    <a:pt x="123391" y="401"/>
                  </a:lnTo>
                  <a:cubicBezTo>
                    <a:pt x="124346" y="-285"/>
                    <a:pt x="125674" y="-68"/>
                    <a:pt x="126360" y="882"/>
                  </a:cubicBezTo>
                  <a:cubicBezTo>
                    <a:pt x="126368" y="895"/>
                    <a:pt x="126377" y="908"/>
                    <a:pt x="126386" y="921"/>
                  </a:cubicBezTo>
                  <a:lnTo>
                    <a:pt x="148478" y="31694"/>
                  </a:lnTo>
                  <a:cubicBezTo>
                    <a:pt x="148782" y="32172"/>
                    <a:pt x="148908" y="32740"/>
                    <a:pt x="148825" y="33300"/>
                  </a:cubicBezTo>
                  <a:cubicBezTo>
                    <a:pt x="148739" y="33873"/>
                    <a:pt x="148426" y="34390"/>
                    <a:pt x="147957" y="34733"/>
                  </a:cubicBezTo>
                  <a:lnTo>
                    <a:pt x="32938" y="117199"/>
                  </a:lnTo>
                  <a:cubicBezTo>
                    <a:pt x="29557" y="119647"/>
                    <a:pt x="25481" y="120954"/>
                    <a:pt x="21306" y="120932"/>
                  </a:cubicBezTo>
                  <a:close/>
                  <a:moveTo>
                    <a:pt x="123999" y="5218"/>
                  </a:moveTo>
                  <a:lnTo>
                    <a:pt x="10759" y="86383"/>
                  </a:lnTo>
                  <a:cubicBezTo>
                    <a:pt x="3856" y="91431"/>
                    <a:pt x="2238" y="101062"/>
                    <a:pt x="7113" y="108085"/>
                  </a:cubicBezTo>
                  <a:lnTo>
                    <a:pt x="8415" y="109864"/>
                  </a:lnTo>
                  <a:lnTo>
                    <a:pt x="8415" y="109864"/>
                  </a:lnTo>
                  <a:cubicBezTo>
                    <a:pt x="13448" y="116796"/>
                    <a:pt x="23114" y="118402"/>
                    <a:pt x="30117" y="113467"/>
                  </a:cubicBezTo>
                  <a:lnTo>
                    <a:pt x="143357" y="32346"/>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299" name="任意多边形: 形状 298">
              <a:extLst>
                <a:ext uri="{FF2B5EF4-FFF2-40B4-BE49-F238E27FC236}">
                  <a16:creationId xmlns:a16="http://schemas.microsoft.com/office/drawing/2014/main" id="{167136FC-250C-44C3-B1E8-39BEFB43FFFD}"/>
                </a:ext>
              </a:extLst>
            </p:cNvPr>
            <p:cNvSpPr/>
            <p:nvPr/>
          </p:nvSpPr>
          <p:spPr>
            <a:xfrm rot="3262800">
              <a:off x="7229047" y="3501531"/>
              <a:ext cx="61155" cy="138414"/>
            </a:xfrm>
            <a:custGeom>
              <a:avLst/>
              <a:gdLst>
                <a:gd name="connsiteX0" fmla="*/ 0 w 61155"/>
                <a:gd name="connsiteY0" fmla="*/ 0 h 138414"/>
                <a:gd name="connsiteX1" fmla="*/ 61156 w 61155"/>
                <a:gd name="connsiteY1" fmla="*/ 0 h 138414"/>
                <a:gd name="connsiteX2" fmla="*/ 61156 w 61155"/>
                <a:gd name="connsiteY2" fmla="*/ 138414 h 138414"/>
                <a:gd name="connsiteX3" fmla="*/ 0 w 61155"/>
                <a:gd name="connsiteY3" fmla="*/ 138414 h 138414"/>
              </a:gdLst>
              <a:ahLst/>
              <a:cxnLst>
                <a:cxn ang="0">
                  <a:pos x="connsiteX0" y="connsiteY0"/>
                </a:cxn>
                <a:cxn ang="0">
                  <a:pos x="connsiteX1" y="connsiteY1"/>
                </a:cxn>
                <a:cxn ang="0">
                  <a:pos x="connsiteX2" y="connsiteY2"/>
                </a:cxn>
                <a:cxn ang="0">
                  <a:pos x="connsiteX3" y="connsiteY3"/>
                </a:cxn>
              </a:cxnLst>
              <a:rect l="l" t="t" r="r" b="b"/>
              <a:pathLst>
                <a:path w="61155" h="138414">
                  <a:moveTo>
                    <a:pt x="0" y="0"/>
                  </a:moveTo>
                  <a:lnTo>
                    <a:pt x="61156" y="0"/>
                  </a:lnTo>
                  <a:lnTo>
                    <a:pt x="61156" y="138414"/>
                  </a:lnTo>
                  <a:lnTo>
                    <a:pt x="0" y="138414"/>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00" name="任意多边形: 形状 299">
              <a:extLst>
                <a:ext uri="{FF2B5EF4-FFF2-40B4-BE49-F238E27FC236}">
                  <a16:creationId xmlns:a16="http://schemas.microsoft.com/office/drawing/2014/main" id="{0EE10522-F42D-4F3C-95F8-5BE58C77C547}"/>
                </a:ext>
              </a:extLst>
            </p:cNvPr>
            <p:cNvSpPr/>
            <p:nvPr/>
          </p:nvSpPr>
          <p:spPr>
            <a:xfrm>
              <a:off x="7183599" y="3503439"/>
              <a:ext cx="152220" cy="134677"/>
            </a:xfrm>
            <a:custGeom>
              <a:avLst/>
              <a:gdLst>
                <a:gd name="connsiteX0" fmla="*/ 37555 w 152220"/>
                <a:gd name="connsiteY0" fmla="*/ 134649 h 134677"/>
                <a:gd name="connsiteX1" fmla="*/ 37208 w 152220"/>
                <a:gd name="connsiteY1" fmla="*/ 134649 h 134677"/>
                <a:gd name="connsiteX2" fmla="*/ 35776 w 152220"/>
                <a:gd name="connsiteY2" fmla="*/ 133781 h 134677"/>
                <a:gd name="connsiteX3" fmla="*/ 402 w 152220"/>
                <a:gd name="connsiteY3" fmla="*/ 84041 h 134677"/>
                <a:gd name="connsiteX4" fmla="*/ 879 w 152220"/>
                <a:gd name="connsiteY4" fmla="*/ 81002 h 134677"/>
                <a:gd name="connsiteX5" fmla="*/ 113251 w 152220"/>
                <a:gd name="connsiteY5" fmla="*/ 402 h 134677"/>
                <a:gd name="connsiteX6" fmla="*/ 116290 w 152220"/>
                <a:gd name="connsiteY6" fmla="*/ 879 h 134677"/>
                <a:gd name="connsiteX7" fmla="*/ 151837 w 152220"/>
                <a:gd name="connsiteY7" fmla="*/ 50837 h 134677"/>
                <a:gd name="connsiteX8" fmla="*/ 152184 w 152220"/>
                <a:gd name="connsiteY8" fmla="*/ 52443 h 134677"/>
                <a:gd name="connsiteX9" fmla="*/ 151316 w 152220"/>
                <a:gd name="connsiteY9" fmla="*/ 53875 h 134677"/>
                <a:gd name="connsiteX10" fmla="*/ 38814 w 152220"/>
                <a:gd name="connsiteY10" fmla="*/ 134476 h 134677"/>
                <a:gd name="connsiteX11" fmla="*/ 37555 w 152220"/>
                <a:gd name="connsiteY11" fmla="*/ 134649 h 134677"/>
                <a:gd name="connsiteX12" fmla="*/ 4959 w 152220"/>
                <a:gd name="connsiteY12" fmla="*/ 83259 h 134677"/>
                <a:gd name="connsiteX13" fmla="*/ 38033 w 152220"/>
                <a:gd name="connsiteY13" fmla="*/ 129441 h 134677"/>
                <a:gd name="connsiteX14" fmla="*/ 147019 w 152220"/>
                <a:gd name="connsiteY14" fmla="*/ 51314 h 134677"/>
                <a:gd name="connsiteX15" fmla="*/ 113946 w 152220"/>
                <a:gd name="connsiteY15" fmla="*/ 5133 h 13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2220" h="134677">
                  <a:moveTo>
                    <a:pt x="37555" y="134649"/>
                  </a:moveTo>
                  <a:lnTo>
                    <a:pt x="37208" y="134649"/>
                  </a:lnTo>
                  <a:cubicBezTo>
                    <a:pt x="36635" y="134562"/>
                    <a:pt x="36119" y="134250"/>
                    <a:pt x="35776" y="133781"/>
                  </a:cubicBezTo>
                  <a:lnTo>
                    <a:pt x="402" y="84041"/>
                  </a:lnTo>
                  <a:cubicBezTo>
                    <a:pt x="-284" y="83064"/>
                    <a:pt x="-71" y="81723"/>
                    <a:pt x="879" y="81002"/>
                  </a:cubicBezTo>
                  <a:lnTo>
                    <a:pt x="113251" y="402"/>
                  </a:lnTo>
                  <a:cubicBezTo>
                    <a:pt x="114228" y="-284"/>
                    <a:pt x="115569" y="-71"/>
                    <a:pt x="116290" y="879"/>
                  </a:cubicBezTo>
                  <a:lnTo>
                    <a:pt x="151837" y="50837"/>
                  </a:lnTo>
                  <a:cubicBezTo>
                    <a:pt x="152163" y="51306"/>
                    <a:pt x="152288" y="51883"/>
                    <a:pt x="152184" y="52443"/>
                  </a:cubicBezTo>
                  <a:cubicBezTo>
                    <a:pt x="152097" y="53016"/>
                    <a:pt x="151785" y="53532"/>
                    <a:pt x="151316" y="53875"/>
                  </a:cubicBezTo>
                  <a:lnTo>
                    <a:pt x="38814" y="134476"/>
                  </a:lnTo>
                  <a:cubicBezTo>
                    <a:pt x="38419" y="134658"/>
                    <a:pt x="37981" y="134719"/>
                    <a:pt x="37555" y="134649"/>
                  </a:cubicBezTo>
                  <a:close/>
                  <a:moveTo>
                    <a:pt x="4959" y="83259"/>
                  </a:moveTo>
                  <a:lnTo>
                    <a:pt x="38033" y="129441"/>
                  </a:lnTo>
                  <a:lnTo>
                    <a:pt x="147019" y="51314"/>
                  </a:lnTo>
                  <a:lnTo>
                    <a:pt x="113946" y="5133"/>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01" name="任意多边形: 形状 300">
              <a:extLst>
                <a:ext uri="{FF2B5EF4-FFF2-40B4-BE49-F238E27FC236}">
                  <a16:creationId xmlns:a16="http://schemas.microsoft.com/office/drawing/2014/main" id="{2D2E2536-3014-4E8E-A4A2-79BBC623989C}"/>
                </a:ext>
              </a:extLst>
            </p:cNvPr>
            <p:cNvSpPr/>
            <p:nvPr/>
          </p:nvSpPr>
          <p:spPr>
            <a:xfrm rot="3262800">
              <a:off x="6996979" y="3616657"/>
              <a:ext cx="61155" cy="240672"/>
            </a:xfrm>
            <a:custGeom>
              <a:avLst/>
              <a:gdLst>
                <a:gd name="connsiteX0" fmla="*/ 39584 w 61155"/>
                <a:gd name="connsiteY0" fmla="*/ 0 h 240672"/>
                <a:gd name="connsiteX1" fmla="*/ 61156 w 61155"/>
                <a:gd name="connsiteY1" fmla="*/ 0 h 240672"/>
                <a:gd name="connsiteX2" fmla="*/ 61156 w 61155"/>
                <a:gd name="connsiteY2" fmla="*/ 240673 h 240672"/>
                <a:gd name="connsiteX3" fmla="*/ 39584 w 61155"/>
                <a:gd name="connsiteY3" fmla="*/ 240673 h 240672"/>
                <a:gd name="connsiteX4" fmla="*/ 21572 w 61155"/>
                <a:gd name="connsiteY4" fmla="*/ 240673 h 240672"/>
                <a:gd name="connsiteX5" fmla="*/ 0 w 61155"/>
                <a:gd name="connsiteY5" fmla="*/ 240673 h 240672"/>
                <a:gd name="connsiteX6" fmla="*/ 0 w 61155"/>
                <a:gd name="connsiteY6" fmla="*/ 0 h 240672"/>
                <a:gd name="connsiteX7" fmla="*/ 21572 w 61155"/>
                <a:gd name="connsiteY7" fmla="*/ 0 h 24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55" h="240672">
                  <a:moveTo>
                    <a:pt x="39584" y="0"/>
                  </a:moveTo>
                  <a:cubicBezTo>
                    <a:pt x="51498" y="0"/>
                    <a:pt x="61156" y="0"/>
                    <a:pt x="61156" y="0"/>
                  </a:cubicBezTo>
                  <a:lnTo>
                    <a:pt x="61156" y="240673"/>
                  </a:lnTo>
                  <a:cubicBezTo>
                    <a:pt x="61156" y="240673"/>
                    <a:pt x="51498" y="240673"/>
                    <a:pt x="39584" y="240673"/>
                  </a:cubicBezTo>
                  <a:lnTo>
                    <a:pt x="21572" y="240673"/>
                  </a:lnTo>
                  <a:cubicBezTo>
                    <a:pt x="9658" y="240673"/>
                    <a:pt x="0" y="240673"/>
                    <a:pt x="0" y="240673"/>
                  </a:cubicBezTo>
                  <a:lnTo>
                    <a:pt x="0" y="0"/>
                  </a:lnTo>
                  <a:cubicBezTo>
                    <a:pt x="0" y="0"/>
                    <a:pt x="9658" y="0"/>
                    <a:pt x="21572" y="0"/>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02" name="任意多边形: 形状 301">
              <a:extLst>
                <a:ext uri="{FF2B5EF4-FFF2-40B4-BE49-F238E27FC236}">
                  <a16:creationId xmlns:a16="http://schemas.microsoft.com/office/drawing/2014/main" id="{189A6EF6-D45F-495E-AF00-0D3343B22F72}"/>
                </a:ext>
              </a:extLst>
            </p:cNvPr>
            <p:cNvSpPr/>
            <p:nvPr/>
          </p:nvSpPr>
          <p:spPr>
            <a:xfrm>
              <a:off x="6918311" y="3648448"/>
              <a:ext cx="218551" cy="177099"/>
            </a:xfrm>
            <a:custGeom>
              <a:avLst/>
              <a:gdLst>
                <a:gd name="connsiteX0" fmla="*/ 34262 w 218551"/>
                <a:gd name="connsiteY0" fmla="*/ 177100 h 177099"/>
                <a:gd name="connsiteX1" fmla="*/ 14904 w 218551"/>
                <a:gd name="connsiteY1" fmla="*/ 167204 h 177099"/>
                <a:gd name="connsiteX2" fmla="*/ 14904 w 218551"/>
                <a:gd name="connsiteY2" fmla="*/ 167204 h 177099"/>
                <a:gd name="connsiteX3" fmla="*/ 4444 w 218551"/>
                <a:gd name="connsiteY3" fmla="*/ 152577 h 177099"/>
                <a:gd name="connsiteX4" fmla="*/ 9913 w 218551"/>
                <a:gd name="connsiteY4" fmla="*/ 119416 h 177099"/>
                <a:gd name="connsiteX5" fmla="*/ 170506 w 218551"/>
                <a:gd name="connsiteY5" fmla="*/ 4440 h 177099"/>
                <a:gd name="connsiteX6" fmla="*/ 203623 w 218551"/>
                <a:gd name="connsiteY6" fmla="*/ 9909 h 177099"/>
                <a:gd name="connsiteX7" fmla="*/ 214126 w 218551"/>
                <a:gd name="connsiteY7" fmla="*/ 24536 h 177099"/>
                <a:gd name="connsiteX8" fmla="*/ 208614 w 218551"/>
                <a:gd name="connsiteY8" fmla="*/ 57653 h 177099"/>
                <a:gd name="connsiteX9" fmla="*/ 48021 w 218551"/>
                <a:gd name="connsiteY9" fmla="*/ 172672 h 177099"/>
                <a:gd name="connsiteX10" fmla="*/ 34262 w 218551"/>
                <a:gd name="connsiteY10" fmla="*/ 177100 h 177099"/>
                <a:gd name="connsiteX11" fmla="*/ 18289 w 218551"/>
                <a:gd name="connsiteY11" fmla="*/ 164686 h 177099"/>
                <a:gd name="connsiteX12" fmla="*/ 45417 w 218551"/>
                <a:gd name="connsiteY12" fmla="*/ 169027 h 177099"/>
                <a:gd name="connsiteX13" fmla="*/ 206010 w 218551"/>
                <a:gd name="connsiteY13" fmla="*/ 54007 h 177099"/>
                <a:gd name="connsiteX14" fmla="*/ 210350 w 218551"/>
                <a:gd name="connsiteY14" fmla="*/ 26923 h 177099"/>
                <a:gd name="connsiteX15" fmla="*/ 199890 w 218551"/>
                <a:gd name="connsiteY15" fmla="*/ 12296 h 177099"/>
                <a:gd name="connsiteX16" fmla="*/ 172806 w 218551"/>
                <a:gd name="connsiteY16" fmla="*/ 7956 h 177099"/>
                <a:gd name="connsiteX17" fmla="*/ 12213 w 218551"/>
                <a:gd name="connsiteY17" fmla="*/ 122975 h 177099"/>
                <a:gd name="connsiteX18" fmla="*/ 7873 w 218551"/>
                <a:gd name="connsiteY18" fmla="*/ 150059 h 177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8551" h="177099">
                  <a:moveTo>
                    <a:pt x="34262" y="177100"/>
                  </a:moveTo>
                  <a:cubicBezTo>
                    <a:pt x="26590" y="177121"/>
                    <a:pt x="19378" y="173436"/>
                    <a:pt x="14904" y="167204"/>
                  </a:cubicBezTo>
                  <a:lnTo>
                    <a:pt x="14904" y="167204"/>
                  </a:lnTo>
                  <a:lnTo>
                    <a:pt x="4444" y="152577"/>
                  </a:lnTo>
                  <a:cubicBezTo>
                    <a:pt x="-3191" y="141908"/>
                    <a:pt x="-744" y="127068"/>
                    <a:pt x="9913" y="119416"/>
                  </a:cubicBezTo>
                  <a:lnTo>
                    <a:pt x="170506" y="4440"/>
                  </a:lnTo>
                  <a:cubicBezTo>
                    <a:pt x="181162" y="-3190"/>
                    <a:pt x="195984" y="-742"/>
                    <a:pt x="203623" y="9909"/>
                  </a:cubicBezTo>
                  <a:lnTo>
                    <a:pt x="214126" y="24536"/>
                  </a:lnTo>
                  <a:cubicBezTo>
                    <a:pt x="221748" y="35205"/>
                    <a:pt x="219278" y="50031"/>
                    <a:pt x="208614" y="57653"/>
                  </a:cubicBezTo>
                  <a:lnTo>
                    <a:pt x="48021" y="172672"/>
                  </a:lnTo>
                  <a:cubicBezTo>
                    <a:pt x="44007" y="175546"/>
                    <a:pt x="39197" y="177091"/>
                    <a:pt x="34262" y="177100"/>
                  </a:cubicBezTo>
                  <a:close/>
                  <a:moveTo>
                    <a:pt x="18289" y="164686"/>
                  </a:moveTo>
                  <a:cubicBezTo>
                    <a:pt x="24601" y="173345"/>
                    <a:pt x="36719" y="175281"/>
                    <a:pt x="45417" y="169027"/>
                  </a:cubicBezTo>
                  <a:lnTo>
                    <a:pt x="206010" y="54007"/>
                  </a:lnTo>
                  <a:cubicBezTo>
                    <a:pt x="214686" y="47727"/>
                    <a:pt x="216626" y="35600"/>
                    <a:pt x="210350" y="26923"/>
                  </a:cubicBezTo>
                  <a:lnTo>
                    <a:pt x="199890" y="12296"/>
                  </a:lnTo>
                  <a:cubicBezTo>
                    <a:pt x="193610" y="3620"/>
                    <a:pt x="181485" y="1680"/>
                    <a:pt x="172806" y="7956"/>
                  </a:cubicBezTo>
                  <a:lnTo>
                    <a:pt x="12213" y="122975"/>
                  </a:lnTo>
                  <a:cubicBezTo>
                    <a:pt x="3538" y="129256"/>
                    <a:pt x="1596" y="141383"/>
                    <a:pt x="7873" y="150059"/>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03" name="任意多边形: 形状 302">
              <a:extLst>
                <a:ext uri="{FF2B5EF4-FFF2-40B4-BE49-F238E27FC236}">
                  <a16:creationId xmlns:a16="http://schemas.microsoft.com/office/drawing/2014/main" id="{49167D1E-6B9D-467A-A986-324E96A6508C}"/>
                </a:ext>
              </a:extLst>
            </p:cNvPr>
            <p:cNvSpPr/>
            <p:nvPr/>
          </p:nvSpPr>
          <p:spPr>
            <a:xfrm>
              <a:off x="7182221" y="3347501"/>
              <a:ext cx="324745" cy="324745"/>
            </a:xfrm>
            <a:custGeom>
              <a:avLst/>
              <a:gdLst>
                <a:gd name="connsiteX0" fmla="*/ 324746 w 324745"/>
                <a:gd name="connsiteY0" fmla="*/ 162373 h 324745"/>
                <a:gd name="connsiteX1" fmla="*/ 162373 w 324745"/>
                <a:gd name="connsiteY1" fmla="*/ 324745 h 324745"/>
                <a:gd name="connsiteX2" fmla="*/ 0 w 324745"/>
                <a:gd name="connsiteY2" fmla="*/ 162373 h 324745"/>
                <a:gd name="connsiteX3" fmla="*/ 162373 w 324745"/>
                <a:gd name="connsiteY3" fmla="*/ 0 h 324745"/>
                <a:gd name="connsiteX4" fmla="*/ 324746 w 324745"/>
                <a:gd name="connsiteY4" fmla="*/ 162373 h 324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745" h="324745">
                  <a:moveTo>
                    <a:pt x="324746" y="162373"/>
                  </a:moveTo>
                  <a:cubicBezTo>
                    <a:pt x="324746" y="252049"/>
                    <a:pt x="252049" y="324745"/>
                    <a:pt x="162373" y="324745"/>
                  </a:cubicBezTo>
                  <a:cubicBezTo>
                    <a:pt x="72697" y="324745"/>
                    <a:pt x="0" y="252049"/>
                    <a:pt x="0" y="162373"/>
                  </a:cubicBezTo>
                  <a:cubicBezTo>
                    <a:pt x="0" y="72697"/>
                    <a:pt x="72697" y="0"/>
                    <a:pt x="162373" y="0"/>
                  </a:cubicBezTo>
                  <a:cubicBezTo>
                    <a:pt x="252049" y="0"/>
                    <a:pt x="324746" y="72697"/>
                    <a:pt x="324746" y="162373"/>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04" name="任意多边形: 形状 303">
              <a:extLst>
                <a:ext uri="{FF2B5EF4-FFF2-40B4-BE49-F238E27FC236}">
                  <a16:creationId xmlns:a16="http://schemas.microsoft.com/office/drawing/2014/main" id="{0E8CEAC5-624E-4ECA-8963-BBF3C2E51578}"/>
                </a:ext>
              </a:extLst>
            </p:cNvPr>
            <p:cNvSpPr/>
            <p:nvPr/>
          </p:nvSpPr>
          <p:spPr>
            <a:xfrm>
              <a:off x="7180060" y="3345375"/>
              <a:ext cx="328999" cy="328998"/>
            </a:xfrm>
            <a:custGeom>
              <a:avLst/>
              <a:gdLst>
                <a:gd name="connsiteX0" fmla="*/ 164751 w 328999"/>
                <a:gd name="connsiteY0" fmla="*/ 328999 h 328998"/>
                <a:gd name="connsiteX1" fmla="*/ 0 w 328999"/>
                <a:gd name="connsiteY1" fmla="*/ 164751 h 328998"/>
                <a:gd name="connsiteX2" fmla="*/ 164252 w 328999"/>
                <a:gd name="connsiteY2" fmla="*/ 0 h 328998"/>
                <a:gd name="connsiteX3" fmla="*/ 328999 w 328999"/>
                <a:gd name="connsiteY3" fmla="*/ 164248 h 328998"/>
                <a:gd name="connsiteX4" fmla="*/ 260239 w 328999"/>
                <a:gd name="connsiteY4" fmla="*/ 298269 h 328998"/>
                <a:gd name="connsiteX5" fmla="*/ 260239 w 328999"/>
                <a:gd name="connsiteY5" fmla="*/ 298269 h 328998"/>
                <a:gd name="connsiteX6" fmla="*/ 164751 w 328999"/>
                <a:gd name="connsiteY6" fmla="*/ 328999 h 328998"/>
                <a:gd name="connsiteX7" fmla="*/ 164317 w 328999"/>
                <a:gd name="connsiteY7" fmla="*/ 4340 h 328998"/>
                <a:gd name="connsiteX8" fmla="*/ 4423 w 328999"/>
                <a:gd name="connsiteY8" fmla="*/ 164764 h 328998"/>
                <a:gd name="connsiteX9" fmla="*/ 164843 w 328999"/>
                <a:gd name="connsiteY9" fmla="*/ 324658 h 328998"/>
                <a:gd name="connsiteX10" fmla="*/ 324741 w 328999"/>
                <a:gd name="connsiteY10" fmla="*/ 164235 h 328998"/>
                <a:gd name="connsiteX11" fmla="*/ 294745 w 328999"/>
                <a:gd name="connsiteY11" fmla="*/ 71182 h 328998"/>
                <a:gd name="connsiteX12" fmla="*/ 164534 w 328999"/>
                <a:gd name="connsiteY12" fmla="*/ 4340 h 32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8999" h="328998">
                  <a:moveTo>
                    <a:pt x="164751" y="328999"/>
                  </a:moveTo>
                  <a:cubicBezTo>
                    <a:pt x="73899" y="329138"/>
                    <a:pt x="139" y="255599"/>
                    <a:pt x="0" y="164751"/>
                  </a:cubicBezTo>
                  <a:cubicBezTo>
                    <a:pt x="-134" y="73899"/>
                    <a:pt x="73400" y="138"/>
                    <a:pt x="164252" y="0"/>
                  </a:cubicBezTo>
                  <a:cubicBezTo>
                    <a:pt x="255100" y="-138"/>
                    <a:pt x="328860" y="73399"/>
                    <a:pt x="328999" y="164248"/>
                  </a:cubicBezTo>
                  <a:cubicBezTo>
                    <a:pt x="329082" y="217408"/>
                    <a:pt x="303469" y="267331"/>
                    <a:pt x="260239" y="298269"/>
                  </a:cubicBezTo>
                  <a:lnTo>
                    <a:pt x="260239" y="298269"/>
                  </a:lnTo>
                  <a:cubicBezTo>
                    <a:pt x="232405" y="318248"/>
                    <a:pt x="199010" y="328994"/>
                    <a:pt x="164751" y="328999"/>
                  </a:cubicBezTo>
                  <a:close/>
                  <a:moveTo>
                    <a:pt x="164317" y="4340"/>
                  </a:moveTo>
                  <a:cubicBezTo>
                    <a:pt x="75865" y="4486"/>
                    <a:pt x="4275" y="76309"/>
                    <a:pt x="4423" y="164764"/>
                  </a:cubicBezTo>
                  <a:cubicBezTo>
                    <a:pt x="4566" y="253216"/>
                    <a:pt x="76390" y="324802"/>
                    <a:pt x="164843" y="324658"/>
                  </a:cubicBezTo>
                  <a:cubicBezTo>
                    <a:pt x="253299" y="324511"/>
                    <a:pt x="324885" y="252691"/>
                    <a:pt x="324741" y="164235"/>
                  </a:cubicBezTo>
                  <a:cubicBezTo>
                    <a:pt x="324685" y="130848"/>
                    <a:pt x="314199" y="98315"/>
                    <a:pt x="294745" y="71182"/>
                  </a:cubicBezTo>
                  <a:cubicBezTo>
                    <a:pt x="264732" y="29122"/>
                    <a:pt x="216202" y="4209"/>
                    <a:pt x="164534" y="4340"/>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05" name="任意多边形: 形状 304">
              <a:extLst>
                <a:ext uri="{FF2B5EF4-FFF2-40B4-BE49-F238E27FC236}">
                  <a16:creationId xmlns:a16="http://schemas.microsoft.com/office/drawing/2014/main" id="{FFEB42A0-0B00-44DD-B87D-7DC979025E0C}"/>
                </a:ext>
              </a:extLst>
            </p:cNvPr>
            <p:cNvSpPr/>
            <p:nvPr/>
          </p:nvSpPr>
          <p:spPr>
            <a:xfrm>
              <a:off x="7212691" y="3377970"/>
              <a:ext cx="263806" cy="263806"/>
            </a:xfrm>
            <a:custGeom>
              <a:avLst/>
              <a:gdLst>
                <a:gd name="connsiteX0" fmla="*/ 263807 w 263806"/>
                <a:gd name="connsiteY0" fmla="*/ 131903 h 263806"/>
                <a:gd name="connsiteX1" fmla="*/ 131903 w 263806"/>
                <a:gd name="connsiteY1" fmla="*/ 263807 h 263806"/>
                <a:gd name="connsiteX2" fmla="*/ 0 w 263806"/>
                <a:gd name="connsiteY2" fmla="*/ 131903 h 263806"/>
                <a:gd name="connsiteX3" fmla="*/ 131903 w 263806"/>
                <a:gd name="connsiteY3" fmla="*/ 0 h 263806"/>
                <a:gd name="connsiteX4" fmla="*/ 263807 w 263806"/>
                <a:gd name="connsiteY4" fmla="*/ 131903 h 263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06" h="263806">
                  <a:moveTo>
                    <a:pt x="263807" y="131903"/>
                  </a:moveTo>
                  <a:cubicBezTo>
                    <a:pt x="263807" y="204752"/>
                    <a:pt x="204752" y="263807"/>
                    <a:pt x="131903" y="263807"/>
                  </a:cubicBezTo>
                  <a:cubicBezTo>
                    <a:pt x="59055" y="263807"/>
                    <a:pt x="0" y="204752"/>
                    <a:pt x="0" y="131903"/>
                  </a:cubicBezTo>
                  <a:cubicBezTo>
                    <a:pt x="0" y="59055"/>
                    <a:pt x="59055" y="0"/>
                    <a:pt x="131903" y="0"/>
                  </a:cubicBezTo>
                  <a:cubicBezTo>
                    <a:pt x="204752" y="0"/>
                    <a:pt x="263807" y="59055"/>
                    <a:pt x="263807" y="131903"/>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06" name="任意多边形: 形状 305">
              <a:extLst>
                <a:ext uri="{FF2B5EF4-FFF2-40B4-BE49-F238E27FC236}">
                  <a16:creationId xmlns:a16="http://schemas.microsoft.com/office/drawing/2014/main" id="{E5BE3A43-EA9E-4E60-81EB-41C0DCB73451}"/>
                </a:ext>
              </a:extLst>
            </p:cNvPr>
            <p:cNvSpPr/>
            <p:nvPr/>
          </p:nvSpPr>
          <p:spPr>
            <a:xfrm>
              <a:off x="7210370" y="3375776"/>
              <a:ext cx="268188" cy="268215"/>
            </a:xfrm>
            <a:custGeom>
              <a:avLst/>
              <a:gdLst>
                <a:gd name="connsiteX0" fmla="*/ 134485 w 268188"/>
                <a:gd name="connsiteY0" fmla="*/ 268215 h 268215"/>
                <a:gd name="connsiteX1" fmla="*/ 112349 w 268188"/>
                <a:gd name="connsiteY1" fmla="*/ 266392 h 268215"/>
                <a:gd name="connsiteX2" fmla="*/ 1796 w 268188"/>
                <a:gd name="connsiteY2" fmla="*/ 112349 h 268215"/>
                <a:gd name="connsiteX3" fmla="*/ 155839 w 268188"/>
                <a:gd name="connsiteY3" fmla="*/ 1796 h 268215"/>
                <a:gd name="connsiteX4" fmla="*/ 266393 w 268188"/>
                <a:gd name="connsiteY4" fmla="*/ 155839 h 268215"/>
                <a:gd name="connsiteX5" fmla="*/ 212177 w 268188"/>
                <a:gd name="connsiteY5" fmla="*/ 243085 h 268215"/>
                <a:gd name="connsiteX6" fmla="*/ 212177 w 268188"/>
                <a:gd name="connsiteY6" fmla="*/ 243085 h 268215"/>
                <a:gd name="connsiteX7" fmla="*/ 134485 w 268188"/>
                <a:gd name="connsiteY7" fmla="*/ 268215 h 268215"/>
                <a:gd name="connsiteX8" fmla="*/ 133921 w 268188"/>
                <a:gd name="connsiteY8" fmla="*/ 4365 h 268215"/>
                <a:gd name="connsiteX9" fmla="*/ 4474 w 268188"/>
                <a:gd name="connsiteY9" fmla="*/ 134380 h 268215"/>
                <a:gd name="connsiteX10" fmla="*/ 134489 w 268188"/>
                <a:gd name="connsiteY10" fmla="*/ 263832 h 268215"/>
                <a:gd name="connsiteX11" fmla="*/ 209747 w 268188"/>
                <a:gd name="connsiteY11" fmla="*/ 239569 h 268215"/>
                <a:gd name="connsiteX12" fmla="*/ 209747 w 268188"/>
                <a:gd name="connsiteY12" fmla="*/ 239569 h 268215"/>
                <a:gd name="connsiteX13" fmla="*/ 239678 w 268188"/>
                <a:gd name="connsiteY13" fmla="*/ 58556 h 268215"/>
                <a:gd name="connsiteX14" fmla="*/ 155362 w 268188"/>
                <a:gd name="connsiteY14" fmla="*/ 6101 h 268215"/>
                <a:gd name="connsiteX15" fmla="*/ 133921 w 268188"/>
                <a:gd name="connsiteY15" fmla="*/ 4365 h 26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8188" h="268215">
                  <a:moveTo>
                    <a:pt x="134485" y="268215"/>
                  </a:moveTo>
                  <a:cubicBezTo>
                    <a:pt x="127067" y="268207"/>
                    <a:pt x="119667" y="267599"/>
                    <a:pt x="112349" y="266392"/>
                  </a:cubicBezTo>
                  <a:cubicBezTo>
                    <a:pt x="39283" y="254383"/>
                    <a:pt x="-10214" y="185414"/>
                    <a:pt x="1796" y="112349"/>
                  </a:cubicBezTo>
                  <a:cubicBezTo>
                    <a:pt x="13806" y="39281"/>
                    <a:pt x="82774" y="-10214"/>
                    <a:pt x="155839" y="1796"/>
                  </a:cubicBezTo>
                  <a:cubicBezTo>
                    <a:pt x="228909" y="13806"/>
                    <a:pt x="278402" y="82774"/>
                    <a:pt x="266393" y="155839"/>
                  </a:cubicBezTo>
                  <a:cubicBezTo>
                    <a:pt x="260620" y="190966"/>
                    <a:pt x="241114" y="222355"/>
                    <a:pt x="212177" y="243085"/>
                  </a:cubicBezTo>
                  <a:lnTo>
                    <a:pt x="212177" y="243085"/>
                  </a:lnTo>
                  <a:cubicBezTo>
                    <a:pt x="189551" y="259387"/>
                    <a:pt x="162376" y="268176"/>
                    <a:pt x="134485" y="268215"/>
                  </a:cubicBezTo>
                  <a:close/>
                  <a:moveTo>
                    <a:pt x="133921" y="4365"/>
                  </a:moveTo>
                  <a:cubicBezTo>
                    <a:pt x="62270" y="4522"/>
                    <a:pt x="4313" y="62732"/>
                    <a:pt x="4474" y="134380"/>
                  </a:cubicBezTo>
                  <a:cubicBezTo>
                    <a:pt x="4630" y="206031"/>
                    <a:pt x="62839" y="263988"/>
                    <a:pt x="134489" y="263832"/>
                  </a:cubicBezTo>
                  <a:cubicBezTo>
                    <a:pt x="161486" y="263771"/>
                    <a:pt x="187797" y="255290"/>
                    <a:pt x="209747" y="239569"/>
                  </a:cubicBezTo>
                  <a:lnTo>
                    <a:pt x="209747" y="239569"/>
                  </a:lnTo>
                  <a:cubicBezTo>
                    <a:pt x="267999" y="197849"/>
                    <a:pt x="281397" y="116806"/>
                    <a:pt x="239678" y="58556"/>
                  </a:cubicBezTo>
                  <a:cubicBezTo>
                    <a:pt x="219638" y="30582"/>
                    <a:pt x="189312" y="11713"/>
                    <a:pt x="155362" y="6101"/>
                  </a:cubicBezTo>
                  <a:cubicBezTo>
                    <a:pt x="148274" y="4943"/>
                    <a:pt x="141104" y="4362"/>
                    <a:pt x="133921" y="4365"/>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07" name="任意多边形: 形状 306">
              <a:extLst>
                <a:ext uri="{FF2B5EF4-FFF2-40B4-BE49-F238E27FC236}">
                  <a16:creationId xmlns:a16="http://schemas.microsoft.com/office/drawing/2014/main" id="{A0179EC3-D18C-4FDB-B9D2-4E8A381D4280}"/>
                </a:ext>
              </a:extLst>
            </p:cNvPr>
            <p:cNvSpPr/>
            <p:nvPr/>
          </p:nvSpPr>
          <p:spPr>
            <a:xfrm>
              <a:off x="7251520" y="3471473"/>
              <a:ext cx="194892" cy="85883"/>
            </a:xfrm>
            <a:custGeom>
              <a:avLst/>
              <a:gdLst>
                <a:gd name="connsiteX0" fmla="*/ 126278 w 194892"/>
                <a:gd name="connsiteY0" fmla="*/ 85884 h 85883"/>
                <a:gd name="connsiteX1" fmla="*/ 126278 w 194892"/>
                <a:gd name="connsiteY1" fmla="*/ 85884 h 85883"/>
                <a:gd name="connsiteX2" fmla="*/ 124586 w 194892"/>
                <a:gd name="connsiteY2" fmla="*/ 84842 h 85883"/>
                <a:gd name="connsiteX3" fmla="*/ 103144 w 194892"/>
                <a:gd name="connsiteY3" fmla="*/ 48991 h 85883"/>
                <a:gd name="connsiteX4" fmla="*/ 86607 w 194892"/>
                <a:gd name="connsiteY4" fmla="*/ 74165 h 85883"/>
                <a:gd name="connsiteX5" fmla="*/ 84741 w 194892"/>
                <a:gd name="connsiteY5" fmla="*/ 75163 h 85883"/>
                <a:gd name="connsiteX6" fmla="*/ 82962 w 194892"/>
                <a:gd name="connsiteY6" fmla="*/ 74121 h 85883"/>
                <a:gd name="connsiteX7" fmla="*/ 50409 w 194892"/>
                <a:gd name="connsiteY7" fmla="*/ 20518 h 85883"/>
                <a:gd name="connsiteX8" fmla="*/ 3663 w 194892"/>
                <a:gd name="connsiteY8" fmla="*/ 74425 h 85883"/>
                <a:gd name="connsiteX9" fmla="*/ 664 w 194892"/>
                <a:gd name="connsiteY9" fmla="*/ 74677 h 85883"/>
                <a:gd name="connsiteX10" fmla="*/ 625 w 194892"/>
                <a:gd name="connsiteY10" fmla="*/ 74642 h 85883"/>
                <a:gd name="connsiteX11" fmla="*/ 625 w 194892"/>
                <a:gd name="connsiteY11" fmla="*/ 71561 h 85883"/>
                <a:gd name="connsiteX12" fmla="*/ 49107 w 194892"/>
                <a:gd name="connsiteY12" fmla="*/ 15440 h 85883"/>
                <a:gd name="connsiteX13" fmla="*/ 50930 w 194892"/>
                <a:gd name="connsiteY13" fmla="*/ 14659 h 85883"/>
                <a:gd name="connsiteX14" fmla="*/ 52579 w 194892"/>
                <a:gd name="connsiteY14" fmla="*/ 15700 h 85883"/>
                <a:gd name="connsiteX15" fmla="*/ 84915 w 194892"/>
                <a:gd name="connsiteY15" fmla="*/ 68913 h 85883"/>
                <a:gd name="connsiteX16" fmla="*/ 101452 w 194892"/>
                <a:gd name="connsiteY16" fmla="*/ 43739 h 85883"/>
                <a:gd name="connsiteX17" fmla="*/ 103318 w 194892"/>
                <a:gd name="connsiteY17" fmla="*/ 42741 h 85883"/>
                <a:gd name="connsiteX18" fmla="*/ 105141 w 194892"/>
                <a:gd name="connsiteY18" fmla="*/ 43782 h 85883"/>
                <a:gd name="connsiteX19" fmla="*/ 126843 w 194892"/>
                <a:gd name="connsiteY19" fmla="*/ 79938 h 85883"/>
                <a:gd name="connsiteX20" fmla="*/ 191037 w 194892"/>
                <a:gd name="connsiteY20" fmla="*/ 813 h 85883"/>
                <a:gd name="connsiteX21" fmla="*/ 194075 w 194892"/>
                <a:gd name="connsiteY21" fmla="*/ 466 h 85883"/>
                <a:gd name="connsiteX22" fmla="*/ 194422 w 194892"/>
                <a:gd name="connsiteY22" fmla="*/ 3547 h 85883"/>
                <a:gd name="connsiteX23" fmla="*/ 127798 w 194892"/>
                <a:gd name="connsiteY23" fmla="*/ 85103 h 85883"/>
                <a:gd name="connsiteX24" fmla="*/ 126278 w 194892"/>
                <a:gd name="connsiteY24" fmla="*/ 85884 h 85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4892" h="85883">
                  <a:moveTo>
                    <a:pt x="126278" y="85884"/>
                  </a:moveTo>
                  <a:lnTo>
                    <a:pt x="126278" y="85884"/>
                  </a:lnTo>
                  <a:cubicBezTo>
                    <a:pt x="125575" y="85836"/>
                    <a:pt x="124942" y="85450"/>
                    <a:pt x="124586" y="84842"/>
                  </a:cubicBezTo>
                  <a:lnTo>
                    <a:pt x="103144" y="48991"/>
                  </a:lnTo>
                  <a:lnTo>
                    <a:pt x="86607" y="74165"/>
                  </a:lnTo>
                  <a:cubicBezTo>
                    <a:pt x="86173" y="74768"/>
                    <a:pt x="85483" y="75141"/>
                    <a:pt x="84741" y="75163"/>
                  </a:cubicBezTo>
                  <a:cubicBezTo>
                    <a:pt x="84003" y="75163"/>
                    <a:pt x="83322" y="74764"/>
                    <a:pt x="82962" y="74121"/>
                  </a:cubicBezTo>
                  <a:lnTo>
                    <a:pt x="50409" y="20518"/>
                  </a:lnTo>
                  <a:lnTo>
                    <a:pt x="3663" y="74425"/>
                  </a:lnTo>
                  <a:cubicBezTo>
                    <a:pt x="2904" y="75324"/>
                    <a:pt x="1563" y="75437"/>
                    <a:pt x="664" y="74677"/>
                  </a:cubicBezTo>
                  <a:cubicBezTo>
                    <a:pt x="651" y="74668"/>
                    <a:pt x="638" y="74655"/>
                    <a:pt x="625" y="74642"/>
                  </a:cubicBezTo>
                  <a:cubicBezTo>
                    <a:pt x="-208" y="73783"/>
                    <a:pt x="-208" y="72420"/>
                    <a:pt x="625" y="71561"/>
                  </a:cubicBezTo>
                  <a:lnTo>
                    <a:pt x="49107" y="15440"/>
                  </a:lnTo>
                  <a:cubicBezTo>
                    <a:pt x="49554" y="14902"/>
                    <a:pt x="50231" y="14611"/>
                    <a:pt x="50930" y="14659"/>
                  </a:cubicBezTo>
                  <a:cubicBezTo>
                    <a:pt x="51607" y="14737"/>
                    <a:pt x="52215" y="15123"/>
                    <a:pt x="52579" y="15700"/>
                  </a:cubicBezTo>
                  <a:lnTo>
                    <a:pt x="84915" y="68913"/>
                  </a:lnTo>
                  <a:lnTo>
                    <a:pt x="101452" y="43739"/>
                  </a:lnTo>
                  <a:cubicBezTo>
                    <a:pt x="101868" y="43118"/>
                    <a:pt x="102567" y="42745"/>
                    <a:pt x="103318" y="42741"/>
                  </a:cubicBezTo>
                  <a:cubicBezTo>
                    <a:pt x="104064" y="42749"/>
                    <a:pt x="104755" y="43144"/>
                    <a:pt x="105141" y="43782"/>
                  </a:cubicBezTo>
                  <a:lnTo>
                    <a:pt x="126843" y="79938"/>
                  </a:lnTo>
                  <a:lnTo>
                    <a:pt x="191037" y="813"/>
                  </a:lnTo>
                  <a:cubicBezTo>
                    <a:pt x="191783" y="-116"/>
                    <a:pt x="193137" y="-272"/>
                    <a:pt x="194075" y="466"/>
                  </a:cubicBezTo>
                  <a:cubicBezTo>
                    <a:pt x="195012" y="1225"/>
                    <a:pt x="195164" y="2597"/>
                    <a:pt x="194422" y="3547"/>
                  </a:cubicBezTo>
                  <a:lnTo>
                    <a:pt x="127798" y="85103"/>
                  </a:lnTo>
                  <a:cubicBezTo>
                    <a:pt x="127420" y="85558"/>
                    <a:pt x="126869" y="85840"/>
                    <a:pt x="126278" y="85884"/>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08" name="任意多边形: 形状 307">
              <a:extLst>
                <a:ext uri="{FF2B5EF4-FFF2-40B4-BE49-F238E27FC236}">
                  <a16:creationId xmlns:a16="http://schemas.microsoft.com/office/drawing/2014/main" id="{17F91D94-936E-476A-B6C3-96D6F0EB920D}"/>
                </a:ext>
              </a:extLst>
            </p:cNvPr>
            <p:cNvSpPr/>
            <p:nvPr/>
          </p:nvSpPr>
          <p:spPr>
            <a:xfrm>
              <a:off x="7416335" y="3471470"/>
              <a:ext cx="29793" cy="28203"/>
            </a:xfrm>
            <a:custGeom>
              <a:avLst/>
              <a:gdLst>
                <a:gd name="connsiteX0" fmla="*/ 24833 w 29793"/>
                <a:gd name="connsiteY0" fmla="*/ 28204 h 28203"/>
                <a:gd name="connsiteX1" fmla="*/ 24572 w 29793"/>
                <a:gd name="connsiteY1" fmla="*/ 28204 h 28203"/>
                <a:gd name="connsiteX2" fmla="*/ 22663 w 29793"/>
                <a:gd name="connsiteY2" fmla="*/ 25773 h 28203"/>
                <a:gd name="connsiteX3" fmla="*/ 25050 w 29793"/>
                <a:gd name="connsiteY3" fmla="*/ 5200 h 28203"/>
                <a:gd name="connsiteX4" fmla="*/ 2784 w 29793"/>
                <a:gd name="connsiteY4" fmla="*/ 11840 h 28203"/>
                <a:gd name="connsiteX5" fmla="*/ 93 w 29793"/>
                <a:gd name="connsiteY5" fmla="*/ 10408 h 28203"/>
                <a:gd name="connsiteX6" fmla="*/ 1525 w 29793"/>
                <a:gd name="connsiteY6" fmla="*/ 7674 h 28203"/>
                <a:gd name="connsiteX7" fmla="*/ 27003 w 29793"/>
                <a:gd name="connsiteY7" fmla="*/ 78 h 28203"/>
                <a:gd name="connsiteX8" fmla="*/ 28999 w 29793"/>
                <a:gd name="connsiteY8" fmla="*/ 512 h 28203"/>
                <a:gd name="connsiteX9" fmla="*/ 29781 w 29793"/>
                <a:gd name="connsiteY9" fmla="*/ 2422 h 28203"/>
                <a:gd name="connsiteX10" fmla="*/ 26959 w 29793"/>
                <a:gd name="connsiteY10" fmla="*/ 26294 h 28203"/>
                <a:gd name="connsiteX11" fmla="*/ 24833 w 29793"/>
                <a:gd name="connsiteY11" fmla="*/ 28204 h 2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793" h="28203">
                  <a:moveTo>
                    <a:pt x="24833" y="28204"/>
                  </a:moveTo>
                  <a:lnTo>
                    <a:pt x="24572" y="28204"/>
                  </a:lnTo>
                  <a:cubicBezTo>
                    <a:pt x="23383" y="28047"/>
                    <a:pt x="22532" y="26967"/>
                    <a:pt x="22663" y="25773"/>
                  </a:cubicBezTo>
                  <a:lnTo>
                    <a:pt x="25050" y="5200"/>
                  </a:lnTo>
                  <a:lnTo>
                    <a:pt x="2784" y="11840"/>
                  </a:lnTo>
                  <a:cubicBezTo>
                    <a:pt x="1647" y="12179"/>
                    <a:pt x="449" y="11541"/>
                    <a:pt x="93" y="10408"/>
                  </a:cubicBezTo>
                  <a:cubicBezTo>
                    <a:pt x="-250" y="9258"/>
                    <a:pt x="388" y="8047"/>
                    <a:pt x="1525" y="7674"/>
                  </a:cubicBezTo>
                  <a:lnTo>
                    <a:pt x="27003" y="78"/>
                  </a:lnTo>
                  <a:cubicBezTo>
                    <a:pt x="27697" y="-113"/>
                    <a:pt x="28444" y="52"/>
                    <a:pt x="28999" y="512"/>
                  </a:cubicBezTo>
                  <a:cubicBezTo>
                    <a:pt x="29564" y="977"/>
                    <a:pt x="29859" y="1693"/>
                    <a:pt x="29781" y="2422"/>
                  </a:cubicBezTo>
                  <a:lnTo>
                    <a:pt x="26959" y="26294"/>
                  </a:lnTo>
                  <a:cubicBezTo>
                    <a:pt x="26829" y="27375"/>
                    <a:pt x="25922" y="28191"/>
                    <a:pt x="24833" y="28204"/>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09" name="任意多边形: 形状 308">
              <a:extLst>
                <a:ext uri="{FF2B5EF4-FFF2-40B4-BE49-F238E27FC236}">
                  <a16:creationId xmlns:a16="http://schemas.microsoft.com/office/drawing/2014/main" id="{E5F9C465-8523-4397-92F4-5C6860E1373C}"/>
                </a:ext>
              </a:extLst>
            </p:cNvPr>
            <p:cNvSpPr/>
            <p:nvPr/>
          </p:nvSpPr>
          <p:spPr>
            <a:xfrm>
              <a:off x="6903961" y="3637350"/>
              <a:ext cx="157674" cy="138532"/>
            </a:xfrm>
            <a:custGeom>
              <a:avLst/>
              <a:gdLst>
                <a:gd name="connsiteX0" fmla="*/ 40886 w 157674"/>
                <a:gd name="connsiteY0" fmla="*/ 0 h 138532"/>
                <a:gd name="connsiteX1" fmla="*/ 48308 w 157674"/>
                <a:gd name="connsiteY1" fmla="*/ 34723 h 138532"/>
                <a:gd name="connsiteX2" fmla="*/ 129907 w 157674"/>
                <a:gd name="connsiteY2" fmla="*/ 103778 h 138532"/>
                <a:gd name="connsiteX3" fmla="*/ 157555 w 157674"/>
                <a:gd name="connsiteY3" fmla="*/ 116799 h 138532"/>
                <a:gd name="connsiteX4" fmla="*/ 148006 w 157674"/>
                <a:gd name="connsiteY4" fmla="*/ 124004 h 138532"/>
                <a:gd name="connsiteX5" fmla="*/ 151522 w 157674"/>
                <a:gd name="connsiteY5" fmla="*/ 133813 h 138532"/>
                <a:gd name="connsiteX6" fmla="*/ 111504 w 157674"/>
                <a:gd name="connsiteY6" fmla="*/ 134985 h 138532"/>
                <a:gd name="connsiteX7" fmla="*/ 13716 w 157674"/>
                <a:gd name="connsiteY7" fmla="*/ 61763 h 138532"/>
                <a:gd name="connsiteX8" fmla="*/ 0 w 157674"/>
                <a:gd name="connsiteY8" fmla="*/ 13325 h 138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674" h="138532">
                  <a:moveTo>
                    <a:pt x="40886" y="0"/>
                  </a:moveTo>
                  <a:cubicBezTo>
                    <a:pt x="40886" y="0"/>
                    <a:pt x="45227" y="32205"/>
                    <a:pt x="48308" y="34723"/>
                  </a:cubicBezTo>
                  <a:cubicBezTo>
                    <a:pt x="51390" y="37240"/>
                    <a:pt x="123787" y="101044"/>
                    <a:pt x="129907" y="103778"/>
                  </a:cubicBezTo>
                  <a:cubicBezTo>
                    <a:pt x="136027" y="106512"/>
                    <a:pt x="159552" y="115280"/>
                    <a:pt x="157555" y="116799"/>
                  </a:cubicBezTo>
                  <a:cubicBezTo>
                    <a:pt x="155558" y="118318"/>
                    <a:pt x="148006" y="124004"/>
                    <a:pt x="148006" y="124004"/>
                  </a:cubicBezTo>
                  <a:cubicBezTo>
                    <a:pt x="148006" y="124004"/>
                    <a:pt x="157902" y="129256"/>
                    <a:pt x="151522" y="133813"/>
                  </a:cubicBezTo>
                  <a:cubicBezTo>
                    <a:pt x="145142" y="138371"/>
                    <a:pt x="120662" y="141105"/>
                    <a:pt x="111504" y="134985"/>
                  </a:cubicBezTo>
                  <a:cubicBezTo>
                    <a:pt x="102346" y="128865"/>
                    <a:pt x="17665" y="70878"/>
                    <a:pt x="13716" y="61763"/>
                  </a:cubicBezTo>
                  <a:cubicBezTo>
                    <a:pt x="9766" y="52649"/>
                    <a:pt x="0" y="13325"/>
                    <a:pt x="0" y="13325"/>
                  </a:cubicBezTo>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10" name="任意多边形: 形状 309">
              <a:extLst>
                <a:ext uri="{FF2B5EF4-FFF2-40B4-BE49-F238E27FC236}">
                  <a16:creationId xmlns:a16="http://schemas.microsoft.com/office/drawing/2014/main" id="{93CBFE96-677C-46B5-A1C5-4120DFED6BD6}"/>
                </a:ext>
              </a:extLst>
            </p:cNvPr>
            <p:cNvSpPr/>
            <p:nvPr/>
          </p:nvSpPr>
          <p:spPr>
            <a:xfrm>
              <a:off x="6901776" y="3635334"/>
              <a:ext cx="161913" cy="142613"/>
            </a:xfrm>
            <a:custGeom>
              <a:avLst/>
              <a:gdLst>
                <a:gd name="connsiteX0" fmla="*/ 130790 w 161913"/>
                <a:gd name="connsiteY0" fmla="*/ 142557 h 142613"/>
                <a:gd name="connsiteX1" fmla="*/ 112517 w 161913"/>
                <a:gd name="connsiteY1" fmla="*/ 138650 h 142613"/>
                <a:gd name="connsiteX2" fmla="*/ 13904 w 161913"/>
                <a:gd name="connsiteY2" fmla="*/ 64474 h 142613"/>
                <a:gd name="connsiteX3" fmla="*/ 58 w 161913"/>
                <a:gd name="connsiteY3" fmla="*/ 15731 h 142613"/>
                <a:gd name="connsiteX4" fmla="*/ 1664 w 161913"/>
                <a:gd name="connsiteY4" fmla="*/ 13084 h 142613"/>
                <a:gd name="connsiteX5" fmla="*/ 4259 w 161913"/>
                <a:gd name="connsiteY5" fmla="*/ 14607 h 142613"/>
                <a:gd name="connsiteX6" fmla="*/ 4269 w 161913"/>
                <a:gd name="connsiteY6" fmla="*/ 14646 h 142613"/>
                <a:gd name="connsiteX7" fmla="*/ 17897 w 161913"/>
                <a:gd name="connsiteY7" fmla="*/ 62737 h 142613"/>
                <a:gd name="connsiteX8" fmla="*/ 114904 w 161913"/>
                <a:gd name="connsiteY8" fmla="*/ 135004 h 142613"/>
                <a:gd name="connsiteX9" fmla="*/ 152448 w 161913"/>
                <a:gd name="connsiteY9" fmla="*/ 133919 h 142613"/>
                <a:gd name="connsiteX10" fmla="*/ 153664 w 161913"/>
                <a:gd name="connsiteY10" fmla="*/ 132227 h 142613"/>
                <a:gd name="connsiteX11" fmla="*/ 149323 w 161913"/>
                <a:gd name="connsiteY11" fmla="*/ 127886 h 142613"/>
                <a:gd name="connsiteX12" fmla="*/ 148151 w 161913"/>
                <a:gd name="connsiteY12" fmla="*/ 126150 h 142613"/>
                <a:gd name="connsiteX13" fmla="*/ 149020 w 161913"/>
                <a:gd name="connsiteY13" fmla="*/ 124284 h 142613"/>
                <a:gd name="connsiteX14" fmla="*/ 156442 w 161913"/>
                <a:gd name="connsiteY14" fmla="*/ 118598 h 142613"/>
                <a:gd name="connsiteX15" fmla="*/ 138690 w 161913"/>
                <a:gd name="connsiteY15" fmla="*/ 110959 h 142613"/>
                <a:gd name="connsiteX16" fmla="*/ 131354 w 161913"/>
                <a:gd name="connsiteY16" fmla="*/ 107921 h 142613"/>
                <a:gd name="connsiteX17" fmla="*/ 55181 w 161913"/>
                <a:gd name="connsiteY17" fmla="*/ 43683 h 142613"/>
                <a:gd name="connsiteX18" fmla="*/ 49235 w 161913"/>
                <a:gd name="connsiteY18" fmla="*/ 38475 h 142613"/>
                <a:gd name="connsiteX19" fmla="*/ 41031 w 161913"/>
                <a:gd name="connsiteY19" fmla="*/ 2450 h 142613"/>
                <a:gd name="connsiteX20" fmla="*/ 42818 w 161913"/>
                <a:gd name="connsiteY20" fmla="*/ 28 h 142613"/>
                <a:gd name="connsiteX21" fmla="*/ 42898 w 161913"/>
                <a:gd name="connsiteY21" fmla="*/ 19 h 142613"/>
                <a:gd name="connsiteX22" fmla="*/ 45328 w 161913"/>
                <a:gd name="connsiteY22" fmla="*/ 1842 h 142613"/>
                <a:gd name="connsiteX23" fmla="*/ 52143 w 161913"/>
                <a:gd name="connsiteY23" fmla="*/ 35263 h 142613"/>
                <a:gd name="connsiteX24" fmla="*/ 57915 w 161913"/>
                <a:gd name="connsiteY24" fmla="*/ 40471 h 142613"/>
                <a:gd name="connsiteX25" fmla="*/ 132960 w 161913"/>
                <a:gd name="connsiteY25" fmla="*/ 104014 h 142613"/>
                <a:gd name="connsiteX26" fmla="*/ 140209 w 161913"/>
                <a:gd name="connsiteY26" fmla="*/ 106966 h 142613"/>
                <a:gd name="connsiteX27" fmla="*/ 161910 w 161913"/>
                <a:gd name="connsiteY27" fmla="*/ 118381 h 142613"/>
                <a:gd name="connsiteX28" fmla="*/ 160869 w 161913"/>
                <a:gd name="connsiteY28" fmla="*/ 120594 h 142613"/>
                <a:gd name="connsiteX29" fmla="*/ 153794 w 161913"/>
                <a:gd name="connsiteY29" fmla="*/ 125890 h 142613"/>
                <a:gd name="connsiteX30" fmla="*/ 157874 w 161913"/>
                <a:gd name="connsiteY30" fmla="*/ 132096 h 142613"/>
                <a:gd name="connsiteX31" fmla="*/ 154879 w 161913"/>
                <a:gd name="connsiteY31" fmla="*/ 137609 h 142613"/>
                <a:gd name="connsiteX32" fmla="*/ 130790 w 161913"/>
                <a:gd name="connsiteY32" fmla="*/ 142557 h 142613"/>
                <a:gd name="connsiteX33" fmla="*/ 158091 w 161913"/>
                <a:gd name="connsiteY33" fmla="*/ 119553 h 142613"/>
                <a:gd name="connsiteX34" fmla="*/ 158091 w 161913"/>
                <a:gd name="connsiteY34" fmla="*/ 119553 h 14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1913" h="142613">
                  <a:moveTo>
                    <a:pt x="130790" y="142557"/>
                  </a:moveTo>
                  <a:cubicBezTo>
                    <a:pt x="124459" y="142917"/>
                    <a:pt x="118148" y="141567"/>
                    <a:pt x="112517" y="138650"/>
                  </a:cubicBezTo>
                  <a:cubicBezTo>
                    <a:pt x="111562" y="137999"/>
                    <a:pt x="18462" y="74977"/>
                    <a:pt x="13904" y="64474"/>
                  </a:cubicBezTo>
                  <a:cubicBezTo>
                    <a:pt x="9954" y="55272"/>
                    <a:pt x="493" y="17337"/>
                    <a:pt x="58" y="15731"/>
                  </a:cubicBezTo>
                  <a:cubicBezTo>
                    <a:pt x="-215" y="14559"/>
                    <a:pt x="498" y="13383"/>
                    <a:pt x="1664" y="13084"/>
                  </a:cubicBezTo>
                  <a:cubicBezTo>
                    <a:pt x="2801" y="12789"/>
                    <a:pt x="3963" y="13470"/>
                    <a:pt x="4259" y="14607"/>
                  </a:cubicBezTo>
                  <a:cubicBezTo>
                    <a:pt x="4262" y="14620"/>
                    <a:pt x="4266" y="14633"/>
                    <a:pt x="4269" y="14646"/>
                  </a:cubicBezTo>
                  <a:cubicBezTo>
                    <a:pt x="4269" y="15037"/>
                    <a:pt x="14078" y="53710"/>
                    <a:pt x="17897" y="62737"/>
                  </a:cubicBezTo>
                  <a:cubicBezTo>
                    <a:pt x="21196" y="70420"/>
                    <a:pt x="96024" y="122417"/>
                    <a:pt x="114904" y="135004"/>
                  </a:cubicBezTo>
                  <a:cubicBezTo>
                    <a:pt x="122934" y="140386"/>
                    <a:pt x="146546" y="138173"/>
                    <a:pt x="152448" y="133919"/>
                  </a:cubicBezTo>
                  <a:cubicBezTo>
                    <a:pt x="153317" y="133312"/>
                    <a:pt x="153707" y="132747"/>
                    <a:pt x="153664" y="132227"/>
                  </a:cubicBezTo>
                  <a:cubicBezTo>
                    <a:pt x="153664" y="130838"/>
                    <a:pt x="151016" y="128754"/>
                    <a:pt x="149323" y="127886"/>
                  </a:cubicBezTo>
                  <a:cubicBezTo>
                    <a:pt x="148671" y="127535"/>
                    <a:pt x="148234" y="126888"/>
                    <a:pt x="148151" y="126150"/>
                  </a:cubicBezTo>
                  <a:cubicBezTo>
                    <a:pt x="148092" y="125417"/>
                    <a:pt x="148421" y="124709"/>
                    <a:pt x="149020" y="124284"/>
                  </a:cubicBezTo>
                  <a:cubicBezTo>
                    <a:pt x="149020" y="124067"/>
                    <a:pt x="153360" y="120768"/>
                    <a:pt x="156442" y="118598"/>
                  </a:cubicBezTo>
                  <a:cubicBezTo>
                    <a:pt x="152579" y="116558"/>
                    <a:pt x="143855" y="113042"/>
                    <a:pt x="138690" y="110959"/>
                  </a:cubicBezTo>
                  <a:cubicBezTo>
                    <a:pt x="135608" y="109700"/>
                    <a:pt x="132917" y="108615"/>
                    <a:pt x="131354" y="107921"/>
                  </a:cubicBezTo>
                  <a:cubicBezTo>
                    <a:pt x="127491" y="106228"/>
                    <a:pt x="104010" y="86219"/>
                    <a:pt x="55181" y="43683"/>
                  </a:cubicBezTo>
                  <a:lnTo>
                    <a:pt x="49235" y="38475"/>
                  </a:lnTo>
                  <a:cubicBezTo>
                    <a:pt x="46153" y="35871"/>
                    <a:pt x="42768" y="14777"/>
                    <a:pt x="41031" y="2450"/>
                  </a:cubicBezTo>
                  <a:cubicBezTo>
                    <a:pt x="40857" y="1287"/>
                    <a:pt x="41656" y="206"/>
                    <a:pt x="42818" y="28"/>
                  </a:cubicBezTo>
                  <a:cubicBezTo>
                    <a:pt x="42844" y="28"/>
                    <a:pt x="42871" y="24"/>
                    <a:pt x="42898" y="19"/>
                  </a:cubicBezTo>
                  <a:cubicBezTo>
                    <a:pt x="44069" y="-137"/>
                    <a:pt x="45150" y="675"/>
                    <a:pt x="45328" y="1842"/>
                  </a:cubicBezTo>
                  <a:cubicBezTo>
                    <a:pt x="47412" y="16686"/>
                    <a:pt x="50537" y="33223"/>
                    <a:pt x="52143" y="35263"/>
                  </a:cubicBezTo>
                  <a:lnTo>
                    <a:pt x="57915" y="40471"/>
                  </a:lnTo>
                  <a:cubicBezTo>
                    <a:pt x="104444" y="81141"/>
                    <a:pt x="129662" y="102539"/>
                    <a:pt x="132960" y="104014"/>
                  </a:cubicBezTo>
                  <a:lnTo>
                    <a:pt x="140209" y="106966"/>
                  </a:lnTo>
                  <a:cubicBezTo>
                    <a:pt x="159740" y="114865"/>
                    <a:pt x="161910" y="116167"/>
                    <a:pt x="161910" y="118381"/>
                  </a:cubicBezTo>
                  <a:cubicBezTo>
                    <a:pt x="161953" y="119245"/>
                    <a:pt x="161562" y="120074"/>
                    <a:pt x="160869" y="120594"/>
                  </a:cubicBezTo>
                  <a:cubicBezTo>
                    <a:pt x="159653" y="121419"/>
                    <a:pt x="156181" y="124067"/>
                    <a:pt x="153794" y="125890"/>
                  </a:cubicBezTo>
                  <a:cubicBezTo>
                    <a:pt x="155954" y="127305"/>
                    <a:pt x="157431" y="129553"/>
                    <a:pt x="157874" y="132096"/>
                  </a:cubicBezTo>
                  <a:cubicBezTo>
                    <a:pt x="157937" y="134336"/>
                    <a:pt x="156794" y="136441"/>
                    <a:pt x="154879" y="137609"/>
                  </a:cubicBezTo>
                  <a:cubicBezTo>
                    <a:pt x="150843" y="140300"/>
                    <a:pt x="140599" y="142557"/>
                    <a:pt x="130790" y="142557"/>
                  </a:cubicBezTo>
                  <a:close/>
                  <a:moveTo>
                    <a:pt x="158091" y="119553"/>
                  </a:moveTo>
                  <a:lnTo>
                    <a:pt x="158091" y="119553"/>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11" name="任意多边形: 形状 310">
              <a:extLst>
                <a:ext uri="{FF2B5EF4-FFF2-40B4-BE49-F238E27FC236}">
                  <a16:creationId xmlns:a16="http://schemas.microsoft.com/office/drawing/2014/main" id="{16CF5F62-41E3-4D11-A27B-B64C1391B73A}"/>
                </a:ext>
              </a:extLst>
            </p:cNvPr>
            <p:cNvSpPr/>
            <p:nvPr/>
          </p:nvSpPr>
          <p:spPr>
            <a:xfrm>
              <a:off x="7134601" y="3647558"/>
              <a:ext cx="33363" cy="38496"/>
            </a:xfrm>
            <a:custGeom>
              <a:avLst/>
              <a:gdLst>
                <a:gd name="connsiteX0" fmla="*/ 26353 w 33363"/>
                <a:gd name="connsiteY0" fmla="*/ 34194 h 38496"/>
                <a:gd name="connsiteX1" fmla="*/ 33037 w 33363"/>
                <a:gd name="connsiteY1" fmla="*/ 16225 h 38496"/>
                <a:gd name="connsiteX2" fmla="*/ 23792 w 33363"/>
                <a:gd name="connsiteY2" fmla="*/ 2206 h 38496"/>
                <a:gd name="connsiteX3" fmla="*/ 18584 w 33363"/>
                <a:gd name="connsiteY3" fmla="*/ 513 h 38496"/>
                <a:gd name="connsiteX4" fmla="*/ 18584 w 33363"/>
                <a:gd name="connsiteY4" fmla="*/ 4853 h 38496"/>
                <a:gd name="connsiteX5" fmla="*/ 20580 w 33363"/>
                <a:gd name="connsiteY5" fmla="*/ 8890 h 38496"/>
                <a:gd name="connsiteX6" fmla="*/ 16240 w 33363"/>
                <a:gd name="connsiteY6" fmla="*/ 5461 h 38496"/>
                <a:gd name="connsiteX7" fmla="*/ 11118 w 33363"/>
                <a:gd name="connsiteY7" fmla="*/ 5982 h 38496"/>
                <a:gd name="connsiteX8" fmla="*/ 9816 w 33363"/>
                <a:gd name="connsiteY8" fmla="*/ 12145 h 38496"/>
                <a:gd name="connsiteX9" fmla="*/ 13636 w 33363"/>
                <a:gd name="connsiteY9" fmla="*/ 17570 h 38496"/>
                <a:gd name="connsiteX10" fmla="*/ 9816 w 33363"/>
                <a:gd name="connsiteY10" fmla="*/ 13794 h 38496"/>
                <a:gd name="connsiteX11" fmla="*/ 4868 w 33363"/>
                <a:gd name="connsiteY11" fmla="*/ 13187 h 38496"/>
                <a:gd name="connsiteX12" fmla="*/ 4261 w 33363"/>
                <a:gd name="connsiteY12" fmla="*/ 18135 h 38496"/>
                <a:gd name="connsiteX13" fmla="*/ 6865 w 33363"/>
                <a:gd name="connsiteY13" fmla="*/ 22475 h 38496"/>
                <a:gd name="connsiteX14" fmla="*/ 3783 w 33363"/>
                <a:gd name="connsiteY14" fmla="*/ 19003 h 38496"/>
                <a:gd name="connsiteX15" fmla="*/ 189 w 33363"/>
                <a:gd name="connsiteY15" fmla="*/ 20057 h 38496"/>
                <a:gd name="connsiteX16" fmla="*/ 7 w 33363"/>
                <a:gd name="connsiteY16" fmla="*/ 20478 h 38496"/>
                <a:gd name="connsiteX17" fmla="*/ 788 w 33363"/>
                <a:gd name="connsiteY17" fmla="*/ 22996 h 38496"/>
                <a:gd name="connsiteX18" fmla="*/ 4261 w 33363"/>
                <a:gd name="connsiteY18" fmla="*/ 36017 h 38496"/>
                <a:gd name="connsiteX19" fmla="*/ 12551 w 33363"/>
                <a:gd name="connsiteY19" fmla="*/ 38448 h 38496"/>
                <a:gd name="connsiteX20" fmla="*/ 25051 w 33363"/>
                <a:gd name="connsiteY20" fmla="*/ 35062 h 3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63" h="38496">
                  <a:moveTo>
                    <a:pt x="26353" y="34194"/>
                  </a:moveTo>
                  <a:cubicBezTo>
                    <a:pt x="31748" y="29910"/>
                    <a:pt x="34322" y="22992"/>
                    <a:pt x="33037" y="16225"/>
                  </a:cubicBezTo>
                  <a:cubicBezTo>
                    <a:pt x="31210" y="10839"/>
                    <a:pt x="28024" y="6008"/>
                    <a:pt x="23792" y="2206"/>
                  </a:cubicBezTo>
                  <a:cubicBezTo>
                    <a:pt x="22403" y="730"/>
                    <a:pt x="20103" y="-833"/>
                    <a:pt x="18584" y="513"/>
                  </a:cubicBezTo>
                  <a:cubicBezTo>
                    <a:pt x="17534" y="1767"/>
                    <a:pt x="17534" y="3599"/>
                    <a:pt x="18584" y="4853"/>
                  </a:cubicBezTo>
                  <a:cubicBezTo>
                    <a:pt x="19504" y="6055"/>
                    <a:pt x="20181" y="7427"/>
                    <a:pt x="20580" y="8890"/>
                  </a:cubicBezTo>
                  <a:cubicBezTo>
                    <a:pt x="19478" y="7371"/>
                    <a:pt x="17976" y="6181"/>
                    <a:pt x="16240" y="5461"/>
                  </a:cubicBezTo>
                  <a:cubicBezTo>
                    <a:pt x="14560" y="4727"/>
                    <a:pt x="12616" y="4927"/>
                    <a:pt x="11118" y="5982"/>
                  </a:cubicBezTo>
                  <a:cubicBezTo>
                    <a:pt x="9426" y="7553"/>
                    <a:pt x="8905" y="10023"/>
                    <a:pt x="9816" y="12145"/>
                  </a:cubicBezTo>
                  <a:cubicBezTo>
                    <a:pt x="10693" y="14202"/>
                    <a:pt x="11991" y="16051"/>
                    <a:pt x="13636" y="17570"/>
                  </a:cubicBezTo>
                  <a:cubicBezTo>
                    <a:pt x="12247" y="16485"/>
                    <a:pt x="11205" y="14923"/>
                    <a:pt x="9816" y="13794"/>
                  </a:cubicBezTo>
                  <a:cubicBezTo>
                    <a:pt x="8618" y="12262"/>
                    <a:pt x="6401" y="11989"/>
                    <a:pt x="4868" y="13187"/>
                  </a:cubicBezTo>
                  <a:cubicBezTo>
                    <a:pt x="3336" y="14385"/>
                    <a:pt x="3063" y="16603"/>
                    <a:pt x="4261" y="18135"/>
                  </a:cubicBezTo>
                  <a:cubicBezTo>
                    <a:pt x="4999" y="19741"/>
                    <a:pt x="6214" y="21086"/>
                    <a:pt x="6865" y="22475"/>
                  </a:cubicBezTo>
                  <a:cubicBezTo>
                    <a:pt x="6214" y="21030"/>
                    <a:pt x="5142" y="19819"/>
                    <a:pt x="3783" y="19003"/>
                  </a:cubicBezTo>
                  <a:cubicBezTo>
                    <a:pt x="2499" y="18304"/>
                    <a:pt x="893" y="18777"/>
                    <a:pt x="189" y="20057"/>
                  </a:cubicBezTo>
                  <a:cubicBezTo>
                    <a:pt x="116" y="20192"/>
                    <a:pt x="55" y="20335"/>
                    <a:pt x="7" y="20478"/>
                  </a:cubicBezTo>
                  <a:cubicBezTo>
                    <a:pt x="-49" y="21386"/>
                    <a:pt x="229" y="22280"/>
                    <a:pt x="788" y="22996"/>
                  </a:cubicBezTo>
                  <a:cubicBezTo>
                    <a:pt x="3349" y="27336"/>
                    <a:pt x="7429" y="30722"/>
                    <a:pt x="4261" y="36017"/>
                  </a:cubicBezTo>
                  <a:cubicBezTo>
                    <a:pt x="3827" y="36755"/>
                    <a:pt x="11900" y="38404"/>
                    <a:pt x="12551" y="38448"/>
                  </a:cubicBezTo>
                  <a:cubicBezTo>
                    <a:pt x="16978" y="38760"/>
                    <a:pt x="21383" y="37566"/>
                    <a:pt x="25051" y="35062"/>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12" name="任意多边形: 形状 311">
              <a:extLst>
                <a:ext uri="{FF2B5EF4-FFF2-40B4-BE49-F238E27FC236}">
                  <a16:creationId xmlns:a16="http://schemas.microsoft.com/office/drawing/2014/main" id="{012ADFB7-ABF7-4F48-B579-193F9FCC4F8C}"/>
                </a:ext>
              </a:extLst>
            </p:cNvPr>
            <p:cNvSpPr/>
            <p:nvPr/>
          </p:nvSpPr>
          <p:spPr>
            <a:xfrm>
              <a:off x="7132491" y="3645358"/>
              <a:ext cx="37583" cy="42947"/>
            </a:xfrm>
            <a:custGeom>
              <a:avLst/>
              <a:gdLst>
                <a:gd name="connsiteX0" fmla="*/ 16092 w 37583"/>
                <a:gd name="connsiteY0" fmla="*/ 42948 h 42947"/>
                <a:gd name="connsiteX1" fmla="*/ 14573 w 37583"/>
                <a:gd name="connsiteY1" fmla="*/ 42948 h 42947"/>
                <a:gd name="connsiteX2" fmla="*/ 4547 w 37583"/>
                <a:gd name="connsiteY2" fmla="*/ 39475 h 42947"/>
                <a:gd name="connsiteX3" fmla="*/ 4547 w 37583"/>
                <a:gd name="connsiteY3" fmla="*/ 37218 h 42947"/>
                <a:gd name="connsiteX4" fmla="*/ 2854 w 37583"/>
                <a:gd name="connsiteY4" fmla="*/ 29058 h 42947"/>
                <a:gd name="connsiteX5" fmla="*/ 1031 w 37583"/>
                <a:gd name="connsiteY5" fmla="*/ 26281 h 42947"/>
                <a:gd name="connsiteX6" fmla="*/ 33 w 37583"/>
                <a:gd name="connsiteY6" fmla="*/ 22287 h 42947"/>
                <a:gd name="connsiteX7" fmla="*/ 2246 w 37583"/>
                <a:gd name="connsiteY7" fmla="*/ 19336 h 42947"/>
                <a:gd name="connsiteX8" fmla="*/ 3809 w 37583"/>
                <a:gd name="connsiteY8" fmla="*/ 18815 h 42947"/>
                <a:gd name="connsiteX9" fmla="*/ 5589 w 37583"/>
                <a:gd name="connsiteY9" fmla="*/ 13607 h 42947"/>
                <a:gd name="connsiteX10" fmla="*/ 9408 w 37583"/>
                <a:gd name="connsiteY10" fmla="*/ 12478 h 42947"/>
                <a:gd name="connsiteX11" fmla="*/ 11882 w 37583"/>
                <a:gd name="connsiteY11" fmla="*/ 6272 h 42947"/>
                <a:gd name="connsiteX12" fmla="*/ 17698 w 37583"/>
                <a:gd name="connsiteY12" fmla="*/ 5013 h 42947"/>
                <a:gd name="connsiteX13" fmla="*/ 19217 w 37583"/>
                <a:gd name="connsiteY13" fmla="*/ 1020 h 42947"/>
                <a:gd name="connsiteX14" fmla="*/ 27421 w 37583"/>
                <a:gd name="connsiteY14" fmla="*/ 2886 h 42947"/>
                <a:gd name="connsiteX15" fmla="*/ 37186 w 37583"/>
                <a:gd name="connsiteY15" fmla="*/ 17947 h 42947"/>
                <a:gd name="connsiteX16" fmla="*/ 29808 w 37583"/>
                <a:gd name="connsiteY16" fmla="*/ 38130 h 42947"/>
                <a:gd name="connsiteX17" fmla="*/ 29808 w 37583"/>
                <a:gd name="connsiteY17" fmla="*/ 38130 h 42947"/>
                <a:gd name="connsiteX18" fmla="*/ 28419 w 37583"/>
                <a:gd name="connsiteY18" fmla="*/ 39171 h 42947"/>
                <a:gd name="connsiteX19" fmla="*/ 16092 w 37583"/>
                <a:gd name="connsiteY19" fmla="*/ 42948 h 42947"/>
                <a:gd name="connsiteX20" fmla="*/ 9321 w 37583"/>
                <a:gd name="connsiteY20" fmla="*/ 37305 h 42947"/>
                <a:gd name="connsiteX21" fmla="*/ 14920 w 37583"/>
                <a:gd name="connsiteY21" fmla="*/ 38564 h 42947"/>
                <a:gd name="connsiteX22" fmla="*/ 25988 w 37583"/>
                <a:gd name="connsiteY22" fmla="*/ 35569 h 42947"/>
                <a:gd name="connsiteX23" fmla="*/ 27117 w 37583"/>
                <a:gd name="connsiteY23" fmla="*/ 34744 h 42947"/>
                <a:gd name="connsiteX24" fmla="*/ 33020 w 37583"/>
                <a:gd name="connsiteY24" fmla="*/ 18945 h 42947"/>
                <a:gd name="connsiteX25" fmla="*/ 24339 w 37583"/>
                <a:gd name="connsiteY25" fmla="*/ 5924 h 42947"/>
                <a:gd name="connsiteX26" fmla="*/ 22039 w 37583"/>
                <a:gd name="connsiteY26" fmla="*/ 4362 h 42947"/>
                <a:gd name="connsiteX27" fmla="*/ 22473 w 37583"/>
                <a:gd name="connsiteY27" fmla="*/ 5838 h 42947"/>
                <a:gd name="connsiteX28" fmla="*/ 23080 w 37583"/>
                <a:gd name="connsiteY28" fmla="*/ 6792 h 42947"/>
                <a:gd name="connsiteX29" fmla="*/ 24730 w 37583"/>
                <a:gd name="connsiteY29" fmla="*/ 10655 h 42947"/>
                <a:gd name="connsiteX30" fmla="*/ 22846 w 37583"/>
                <a:gd name="connsiteY30" fmla="*/ 13077 h 42947"/>
                <a:gd name="connsiteX31" fmla="*/ 20867 w 37583"/>
                <a:gd name="connsiteY31" fmla="*/ 12261 h 42947"/>
                <a:gd name="connsiteX32" fmla="*/ 17611 w 37583"/>
                <a:gd name="connsiteY32" fmla="*/ 9527 h 42947"/>
                <a:gd name="connsiteX33" fmla="*/ 14660 w 37583"/>
                <a:gd name="connsiteY33" fmla="*/ 9527 h 42947"/>
                <a:gd name="connsiteX34" fmla="*/ 14052 w 37583"/>
                <a:gd name="connsiteY34" fmla="*/ 13260 h 42947"/>
                <a:gd name="connsiteX35" fmla="*/ 17438 w 37583"/>
                <a:gd name="connsiteY35" fmla="*/ 17947 h 42947"/>
                <a:gd name="connsiteX36" fmla="*/ 17407 w 37583"/>
                <a:gd name="connsiteY36" fmla="*/ 21016 h 42947"/>
                <a:gd name="connsiteX37" fmla="*/ 14530 w 37583"/>
                <a:gd name="connsiteY37" fmla="*/ 21159 h 42947"/>
                <a:gd name="connsiteX38" fmla="*/ 12273 w 37583"/>
                <a:gd name="connsiteY38" fmla="*/ 18989 h 42947"/>
                <a:gd name="connsiteX39" fmla="*/ 10667 w 37583"/>
                <a:gd name="connsiteY39" fmla="*/ 17383 h 42947"/>
                <a:gd name="connsiteX40" fmla="*/ 8410 w 37583"/>
                <a:gd name="connsiteY40" fmla="*/ 16819 h 42947"/>
                <a:gd name="connsiteX41" fmla="*/ 8410 w 37583"/>
                <a:gd name="connsiteY41" fmla="*/ 19076 h 42947"/>
                <a:gd name="connsiteX42" fmla="*/ 9495 w 37583"/>
                <a:gd name="connsiteY42" fmla="*/ 20942 h 42947"/>
                <a:gd name="connsiteX43" fmla="*/ 11014 w 37583"/>
                <a:gd name="connsiteY43" fmla="*/ 23720 h 42947"/>
                <a:gd name="connsiteX44" fmla="*/ 10016 w 37583"/>
                <a:gd name="connsiteY44" fmla="*/ 26628 h 42947"/>
                <a:gd name="connsiteX45" fmla="*/ 7108 w 37583"/>
                <a:gd name="connsiteY45" fmla="*/ 25630 h 42947"/>
                <a:gd name="connsiteX46" fmla="*/ 5024 w 37583"/>
                <a:gd name="connsiteY46" fmla="*/ 23025 h 42947"/>
                <a:gd name="connsiteX47" fmla="*/ 4200 w 37583"/>
                <a:gd name="connsiteY47" fmla="*/ 23025 h 42947"/>
                <a:gd name="connsiteX48" fmla="*/ 4807 w 37583"/>
                <a:gd name="connsiteY48" fmla="*/ 23893 h 42947"/>
                <a:gd name="connsiteX49" fmla="*/ 6457 w 37583"/>
                <a:gd name="connsiteY49" fmla="*/ 26411 h 42947"/>
                <a:gd name="connsiteX50" fmla="*/ 9321 w 37583"/>
                <a:gd name="connsiteY50" fmla="*/ 37305 h 42947"/>
                <a:gd name="connsiteX51" fmla="*/ 28462 w 37583"/>
                <a:gd name="connsiteY51" fmla="*/ 36437 h 42947"/>
                <a:gd name="connsiteX52" fmla="*/ 28462 w 37583"/>
                <a:gd name="connsiteY52" fmla="*/ 36437 h 4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7583" h="42947">
                  <a:moveTo>
                    <a:pt x="16092" y="42948"/>
                  </a:moveTo>
                  <a:lnTo>
                    <a:pt x="14573" y="42948"/>
                  </a:lnTo>
                  <a:cubicBezTo>
                    <a:pt x="14573" y="42948"/>
                    <a:pt x="5892" y="41776"/>
                    <a:pt x="4547" y="39475"/>
                  </a:cubicBezTo>
                  <a:cubicBezTo>
                    <a:pt x="4178" y="38768"/>
                    <a:pt x="4178" y="37926"/>
                    <a:pt x="4547" y="37218"/>
                  </a:cubicBezTo>
                  <a:cubicBezTo>
                    <a:pt x="6283" y="34267"/>
                    <a:pt x="5241" y="32487"/>
                    <a:pt x="2854" y="29058"/>
                  </a:cubicBezTo>
                  <a:cubicBezTo>
                    <a:pt x="2246" y="28147"/>
                    <a:pt x="1595" y="27235"/>
                    <a:pt x="1031" y="26281"/>
                  </a:cubicBezTo>
                  <a:cubicBezTo>
                    <a:pt x="237" y="25109"/>
                    <a:pt x="-115" y="23694"/>
                    <a:pt x="33" y="22287"/>
                  </a:cubicBezTo>
                  <a:cubicBezTo>
                    <a:pt x="250" y="21003"/>
                    <a:pt x="1075" y="19905"/>
                    <a:pt x="2246" y="19336"/>
                  </a:cubicBezTo>
                  <a:cubicBezTo>
                    <a:pt x="2737" y="19080"/>
                    <a:pt x="3262" y="18902"/>
                    <a:pt x="3809" y="18815"/>
                  </a:cubicBezTo>
                  <a:cubicBezTo>
                    <a:pt x="3440" y="16888"/>
                    <a:pt x="4117" y="14905"/>
                    <a:pt x="5589" y="13607"/>
                  </a:cubicBezTo>
                  <a:cubicBezTo>
                    <a:pt x="6665" y="12743"/>
                    <a:pt x="8037" y="12339"/>
                    <a:pt x="9408" y="12478"/>
                  </a:cubicBezTo>
                  <a:cubicBezTo>
                    <a:pt x="9204" y="10135"/>
                    <a:pt x="10120" y="7830"/>
                    <a:pt x="11882" y="6272"/>
                  </a:cubicBezTo>
                  <a:cubicBezTo>
                    <a:pt x="13544" y="5030"/>
                    <a:pt x="15667" y="4570"/>
                    <a:pt x="17698" y="5013"/>
                  </a:cubicBezTo>
                  <a:cubicBezTo>
                    <a:pt x="17533" y="3515"/>
                    <a:pt x="18097" y="2031"/>
                    <a:pt x="19217" y="1020"/>
                  </a:cubicBezTo>
                  <a:cubicBezTo>
                    <a:pt x="21387" y="-847"/>
                    <a:pt x="24599" y="-109"/>
                    <a:pt x="27421" y="2886"/>
                  </a:cubicBezTo>
                  <a:cubicBezTo>
                    <a:pt x="31948" y="6957"/>
                    <a:pt x="35320" y="12153"/>
                    <a:pt x="37186" y="17947"/>
                  </a:cubicBezTo>
                  <a:cubicBezTo>
                    <a:pt x="38692" y="25525"/>
                    <a:pt x="35850" y="33312"/>
                    <a:pt x="29808" y="38130"/>
                  </a:cubicBezTo>
                  <a:lnTo>
                    <a:pt x="29808" y="38130"/>
                  </a:lnTo>
                  <a:cubicBezTo>
                    <a:pt x="29374" y="38516"/>
                    <a:pt x="28909" y="38863"/>
                    <a:pt x="28419" y="39171"/>
                  </a:cubicBezTo>
                  <a:cubicBezTo>
                    <a:pt x="24786" y="41650"/>
                    <a:pt x="20489" y="42965"/>
                    <a:pt x="16092" y="42948"/>
                  </a:cubicBezTo>
                  <a:close/>
                  <a:moveTo>
                    <a:pt x="9321" y="37305"/>
                  </a:moveTo>
                  <a:cubicBezTo>
                    <a:pt x="11162" y="37830"/>
                    <a:pt x="13032" y="38251"/>
                    <a:pt x="14920" y="38564"/>
                  </a:cubicBezTo>
                  <a:cubicBezTo>
                    <a:pt x="18844" y="38846"/>
                    <a:pt x="22746" y="37791"/>
                    <a:pt x="25988" y="35569"/>
                  </a:cubicBezTo>
                  <a:lnTo>
                    <a:pt x="27117" y="34744"/>
                  </a:lnTo>
                  <a:cubicBezTo>
                    <a:pt x="31822" y="30951"/>
                    <a:pt x="34087" y="24896"/>
                    <a:pt x="33020" y="18945"/>
                  </a:cubicBezTo>
                  <a:cubicBezTo>
                    <a:pt x="31292" y="13932"/>
                    <a:pt x="28302" y="9449"/>
                    <a:pt x="24339" y="5924"/>
                  </a:cubicBezTo>
                  <a:cubicBezTo>
                    <a:pt x="23718" y="5217"/>
                    <a:pt x="22928" y="4679"/>
                    <a:pt x="22039" y="4362"/>
                  </a:cubicBezTo>
                  <a:cubicBezTo>
                    <a:pt x="22065" y="4883"/>
                    <a:pt x="22216" y="5386"/>
                    <a:pt x="22473" y="5838"/>
                  </a:cubicBezTo>
                  <a:lnTo>
                    <a:pt x="23080" y="6792"/>
                  </a:lnTo>
                  <a:cubicBezTo>
                    <a:pt x="23940" y="7925"/>
                    <a:pt x="24504" y="9253"/>
                    <a:pt x="24730" y="10655"/>
                  </a:cubicBezTo>
                  <a:cubicBezTo>
                    <a:pt x="24877" y="11845"/>
                    <a:pt x="24035" y="12930"/>
                    <a:pt x="22846" y="13077"/>
                  </a:cubicBezTo>
                  <a:cubicBezTo>
                    <a:pt x="22086" y="13173"/>
                    <a:pt x="21335" y="12860"/>
                    <a:pt x="20867" y="12261"/>
                  </a:cubicBezTo>
                  <a:cubicBezTo>
                    <a:pt x="20051" y="11072"/>
                    <a:pt x="18926" y="10126"/>
                    <a:pt x="17611" y="9527"/>
                  </a:cubicBezTo>
                  <a:cubicBezTo>
                    <a:pt x="16700" y="8989"/>
                    <a:pt x="15571" y="8989"/>
                    <a:pt x="14660" y="9527"/>
                  </a:cubicBezTo>
                  <a:cubicBezTo>
                    <a:pt x="13740" y="10542"/>
                    <a:pt x="13501" y="12005"/>
                    <a:pt x="14052" y="13260"/>
                  </a:cubicBezTo>
                  <a:cubicBezTo>
                    <a:pt x="14851" y="15035"/>
                    <a:pt x="16001" y="16632"/>
                    <a:pt x="17438" y="17947"/>
                  </a:cubicBezTo>
                  <a:cubicBezTo>
                    <a:pt x="18275" y="18802"/>
                    <a:pt x="18262" y="20178"/>
                    <a:pt x="17407" y="21016"/>
                  </a:cubicBezTo>
                  <a:cubicBezTo>
                    <a:pt x="16622" y="21784"/>
                    <a:pt x="15385" y="21849"/>
                    <a:pt x="14530" y="21159"/>
                  </a:cubicBezTo>
                  <a:cubicBezTo>
                    <a:pt x="13727" y="20491"/>
                    <a:pt x="12972" y="19766"/>
                    <a:pt x="12273" y="18989"/>
                  </a:cubicBezTo>
                  <a:cubicBezTo>
                    <a:pt x="11782" y="18412"/>
                    <a:pt x="11244" y="17873"/>
                    <a:pt x="10667" y="17383"/>
                  </a:cubicBezTo>
                  <a:cubicBezTo>
                    <a:pt x="9799" y="16688"/>
                    <a:pt x="8757" y="16515"/>
                    <a:pt x="8410" y="16819"/>
                  </a:cubicBezTo>
                  <a:cubicBezTo>
                    <a:pt x="8063" y="17122"/>
                    <a:pt x="8063" y="18208"/>
                    <a:pt x="8410" y="19076"/>
                  </a:cubicBezTo>
                  <a:cubicBezTo>
                    <a:pt x="8731" y="19722"/>
                    <a:pt x="9091" y="20343"/>
                    <a:pt x="9495" y="20942"/>
                  </a:cubicBezTo>
                  <a:cubicBezTo>
                    <a:pt x="10072" y="21827"/>
                    <a:pt x="10580" y="22756"/>
                    <a:pt x="11014" y="23720"/>
                  </a:cubicBezTo>
                  <a:cubicBezTo>
                    <a:pt x="11544" y="24801"/>
                    <a:pt x="11096" y="26098"/>
                    <a:pt x="10016" y="26628"/>
                  </a:cubicBezTo>
                  <a:cubicBezTo>
                    <a:pt x="8935" y="27157"/>
                    <a:pt x="7633" y="26710"/>
                    <a:pt x="7108" y="25630"/>
                  </a:cubicBezTo>
                  <a:cubicBezTo>
                    <a:pt x="6674" y="24584"/>
                    <a:pt x="5949" y="23681"/>
                    <a:pt x="5024" y="23025"/>
                  </a:cubicBezTo>
                  <a:cubicBezTo>
                    <a:pt x="4760" y="22913"/>
                    <a:pt x="4464" y="22913"/>
                    <a:pt x="4200" y="23025"/>
                  </a:cubicBezTo>
                  <a:cubicBezTo>
                    <a:pt x="4430" y="23294"/>
                    <a:pt x="4634" y="23585"/>
                    <a:pt x="4807" y="23893"/>
                  </a:cubicBezTo>
                  <a:cubicBezTo>
                    <a:pt x="5311" y="24762"/>
                    <a:pt x="5862" y="25604"/>
                    <a:pt x="6457" y="26411"/>
                  </a:cubicBezTo>
                  <a:cubicBezTo>
                    <a:pt x="9200" y="29319"/>
                    <a:pt x="10280" y="33425"/>
                    <a:pt x="9321" y="37305"/>
                  </a:cubicBezTo>
                  <a:close/>
                  <a:moveTo>
                    <a:pt x="28462" y="36437"/>
                  </a:moveTo>
                  <a:lnTo>
                    <a:pt x="28462" y="36437"/>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13" name="任意多边形: 形状 312">
              <a:extLst>
                <a:ext uri="{FF2B5EF4-FFF2-40B4-BE49-F238E27FC236}">
                  <a16:creationId xmlns:a16="http://schemas.microsoft.com/office/drawing/2014/main" id="{4C954053-75F4-4558-97EF-5A5C6DFB0E3D}"/>
                </a:ext>
              </a:extLst>
            </p:cNvPr>
            <p:cNvSpPr/>
            <p:nvPr/>
          </p:nvSpPr>
          <p:spPr>
            <a:xfrm>
              <a:off x="7016035" y="3585873"/>
              <a:ext cx="31591" cy="52865"/>
            </a:xfrm>
            <a:custGeom>
              <a:avLst/>
              <a:gdLst>
                <a:gd name="connsiteX0" fmla="*/ 5853 w 31591"/>
                <a:gd name="connsiteY0" fmla="*/ 0 h 52865"/>
                <a:gd name="connsiteX1" fmla="*/ 31592 w 31591"/>
                <a:gd name="connsiteY1" fmla="*/ 36893 h 52865"/>
                <a:gd name="connsiteX2" fmla="*/ 428 w 31591"/>
                <a:gd name="connsiteY2" fmla="*/ 52866 h 52865"/>
                <a:gd name="connsiteX3" fmla="*/ 5853 w 31591"/>
                <a:gd name="connsiteY3" fmla="*/ 0 h 52865"/>
              </a:gdLst>
              <a:ahLst/>
              <a:cxnLst>
                <a:cxn ang="0">
                  <a:pos x="connsiteX0" y="connsiteY0"/>
                </a:cxn>
                <a:cxn ang="0">
                  <a:pos x="connsiteX1" y="connsiteY1"/>
                </a:cxn>
                <a:cxn ang="0">
                  <a:pos x="connsiteX2" y="connsiteY2"/>
                </a:cxn>
                <a:cxn ang="0">
                  <a:pos x="connsiteX3" y="connsiteY3"/>
                </a:cxn>
              </a:cxnLst>
              <a:rect l="l" t="t" r="r" b="b"/>
              <a:pathLst>
                <a:path w="31591" h="52865">
                  <a:moveTo>
                    <a:pt x="5853" y="0"/>
                  </a:moveTo>
                  <a:lnTo>
                    <a:pt x="31592" y="36893"/>
                  </a:lnTo>
                  <a:lnTo>
                    <a:pt x="428" y="52866"/>
                  </a:lnTo>
                  <a:cubicBezTo>
                    <a:pt x="428" y="52866"/>
                    <a:pt x="-2263" y="13238"/>
                    <a:pt x="5853" y="0"/>
                  </a:cubicBezTo>
                  <a:close/>
                </a:path>
              </a:pathLst>
            </a:custGeom>
            <a:solidFill>
              <a:srgbClr val="FEB228"/>
            </a:solidFill>
            <a:ln w="4334" cap="flat">
              <a:noFill/>
              <a:prstDash val="solid"/>
              <a:miter/>
            </a:ln>
          </p:spPr>
          <p:txBody>
            <a:bodyPr rtlCol="0" anchor="ctr"/>
            <a:lstStyle/>
            <a:p>
              <a:endParaRPr lang="zh-CN" altLang="en-US" sz="1600">
                <a:latin typeface="+mn-ea"/>
              </a:endParaRPr>
            </a:p>
          </p:txBody>
        </p:sp>
        <p:sp>
          <p:nvSpPr>
            <p:cNvPr id="314" name="任意多边形: 形状 313">
              <a:extLst>
                <a:ext uri="{FF2B5EF4-FFF2-40B4-BE49-F238E27FC236}">
                  <a16:creationId xmlns:a16="http://schemas.microsoft.com/office/drawing/2014/main" id="{EB41186E-1867-4316-9B7D-4643DC31356B}"/>
                </a:ext>
              </a:extLst>
            </p:cNvPr>
            <p:cNvSpPr/>
            <p:nvPr/>
          </p:nvSpPr>
          <p:spPr>
            <a:xfrm>
              <a:off x="6935317" y="3583556"/>
              <a:ext cx="15878" cy="45547"/>
            </a:xfrm>
            <a:custGeom>
              <a:avLst/>
              <a:gdLst>
                <a:gd name="connsiteX0" fmla="*/ 13697 w 15878"/>
                <a:gd name="connsiteY0" fmla="*/ 45504 h 45547"/>
                <a:gd name="connsiteX1" fmla="*/ 11743 w 15878"/>
                <a:gd name="connsiteY1" fmla="*/ 44202 h 45547"/>
                <a:gd name="connsiteX2" fmla="*/ 10832 w 15878"/>
                <a:gd name="connsiteY2" fmla="*/ 39861 h 45547"/>
                <a:gd name="connsiteX3" fmla="*/ 415 w 15878"/>
                <a:gd name="connsiteY3" fmla="*/ 3446 h 45547"/>
                <a:gd name="connsiteX4" fmla="*/ 894 w 15878"/>
                <a:gd name="connsiteY4" fmla="*/ 416 h 45547"/>
                <a:gd name="connsiteX5" fmla="*/ 3925 w 15878"/>
                <a:gd name="connsiteY5" fmla="*/ 894 h 45547"/>
                <a:gd name="connsiteX6" fmla="*/ 4148 w 15878"/>
                <a:gd name="connsiteY6" fmla="*/ 1276 h 45547"/>
                <a:gd name="connsiteX7" fmla="*/ 15129 w 15878"/>
                <a:gd name="connsiteY7" fmla="*/ 39124 h 45547"/>
                <a:gd name="connsiteX8" fmla="*/ 15780 w 15878"/>
                <a:gd name="connsiteY8" fmla="*/ 42683 h 45547"/>
                <a:gd name="connsiteX9" fmla="*/ 14316 w 15878"/>
                <a:gd name="connsiteY9" fmla="*/ 45448 h 45547"/>
                <a:gd name="connsiteX10" fmla="*/ 13697 w 15878"/>
                <a:gd name="connsiteY10" fmla="*/ 45547 h 45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78" h="45547">
                  <a:moveTo>
                    <a:pt x="13697" y="45504"/>
                  </a:moveTo>
                  <a:cubicBezTo>
                    <a:pt x="12836" y="45526"/>
                    <a:pt x="12055" y="45005"/>
                    <a:pt x="11743" y="44202"/>
                  </a:cubicBezTo>
                  <a:cubicBezTo>
                    <a:pt x="11332" y="42778"/>
                    <a:pt x="11027" y="41329"/>
                    <a:pt x="10832" y="39861"/>
                  </a:cubicBezTo>
                  <a:cubicBezTo>
                    <a:pt x="9530" y="32049"/>
                    <a:pt x="6492" y="13819"/>
                    <a:pt x="415" y="3446"/>
                  </a:cubicBezTo>
                  <a:cubicBezTo>
                    <a:pt x="-290" y="2478"/>
                    <a:pt x="-75" y="1119"/>
                    <a:pt x="894" y="416"/>
                  </a:cubicBezTo>
                  <a:cubicBezTo>
                    <a:pt x="1863" y="-291"/>
                    <a:pt x="3220" y="-74"/>
                    <a:pt x="3925" y="894"/>
                  </a:cubicBezTo>
                  <a:cubicBezTo>
                    <a:pt x="4012" y="1011"/>
                    <a:pt x="4087" y="1141"/>
                    <a:pt x="4148" y="1276"/>
                  </a:cubicBezTo>
                  <a:cubicBezTo>
                    <a:pt x="10572" y="12257"/>
                    <a:pt x="13783" y="31094"/>
                    <a:pt x="15129" y="39124"/>
                  </a:cubicBezTo>
                  <a:cubicBezTo>
                    <a:pt x="15433" y="40947"/>
                    <a:pt x="15650" y="42249"/>
                    <a:pt x="15780" y="42683"/>
                  </a:cubicBezTo>
                  <a:cubicBezTo>
                    <a:pt x="16140" y="43850"/>
                    <a:pt x="15484" y="45092"/>
                    <a:pt x="14316" y="45448"/>
                  </a:cubicBezTo>
                  <a:cubicBezTo>
                    <a:pt x="14115" y="45513"/>
                    <a:pt x="13907" y="45543"/>
                    <a:pt x="13697" y="45547"/>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15" name="任意多边形: 形状 314">
              <a:extLst>
                <a:ext uri="{FF2B5EF4-FFF2-40B4-BE49-F238E27FC236}">
                  <a16:creationId xmlns:a16="http://schemas.microsoft.com/office/drawing/2014/main" id="{85077DFC-F1A9-4CC4-A4EC-335925EBD5F5}"/>
                </a:ext>
              </a:extLst>
            </p:cNvPr>
            <p:cNvSpPr/>
            <p:nvPr/>
          </p:nvSpPr>
          <p:spPr>
            <a:xfrm>
              <a:off x="6969756" y="3538532"/>
              <a:ext cx="30981" cy="20431"/>
            </a:xfrm>
            <a:custGeom>
              <a:avLst/>
              <a:gdLst>
                <a:gd name="connsiteX0" fmla="*/ 13460 w 30981"/>
                <a:gd name="connsiteY0" fmla="*/ 20431 h 20431"/>
                <a:gd name="connsiteX1" fmla="*/ 6429 w 30981"/>
                <a:gd name="connsiteY1" fmla="*/ 18000 h 20431"/>
                <a:gd name="connsiteX2" fmla="*/ 5 w 30981"/>
                <a:gd name="connsiteY2" fmla="*/ 3721 h 20431"/>
                <a:gd name="connsiteX3" fmla="*/ 1776 w 30981"/>
                <a:gd name="connsiteY3" fmla="*/ 1681 h 20431"/>
                <a:gd name="connsiteX4" fmla="*/ 1784 w 30981"/>
                <a:gd name="connsiteY4" fmla="*/ 1681 h 20431"/>
                <a:gd name="connsiteX5" fmla="*/ 3820 w 30981"/>
                <a:gd name="connsiteY5" fmla="*/ 3360 h 20431"/>
                <a:gd name="connsiteX6" fmla="*/ 3824 w 30981"/>
                <a:gd name="connsiteY6" fmla="*/ 3417 h 20431"/>
                <a:gd name="connsiteX7" fmla="*/ 8859 w 30981"/>
                <a:gd name="connsiteY7" fmla="*/ 15005 h 20431"/>
                <a:gd name="connsiteX8" fmla="*/ 14762 w 30981"/>
                <a:gd name="connsiteY8" fmla="*/ 16525 h 20431"/>
                <a:gd name="connsiteX9" fmla="*/ 27175 w 30981"/>
                <a:gd name="connsiteY9" fmla="*/ 1681 h 20431"/>
                <a:gd name="connsiteX10" fmla="*/ 29301 w 30981"/>
                <a:gd name="connsiteY10" fmla="*/ 14 h 20431"/>
                <a:gd name="connsiteX11" fmla="*/ 30967 w 30981"/>
                <a:gd name="connsiteY11" fmla="*/ 2141 h 20431"/>
                <a:gd name="connsiteX12" fmla="*/ 30952 w 30981"/>
                <a:gd name="connsiteY12" fmla="*/ 2245 h 20431"/>
                <a:gd name="connsiteX13" fmla="*/ 15283 w 30981"/>
                <a:gd name="connsiteY13" fmla="*/ 20301 h 2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981" h="20431">
                  <a:moveTo>
                    <a:pt x="13460" y="20431"/>
                  </a:moveTo>
                  <a:cubicBezTo>
                    <a:pt x="10905" y="20466"/>
                    <a:pt x="8418" y="19602"/>
                    <a:pt x="6429" y="18000"/>
                  </a:cubicBezTo>
                  <a:cubicBezTo>
                    <a:pt x="2683" y="14137"/>
                    <a:pt x="410" y="9085"/>
                    <a:pt x="5" y="3721"/>
                  </a:cubicBezTo>
                  <a:cubicBezTo>
                    <a:pt x="-69" y="2670"/>
                    <a:pt x="723" y="1754"/>
                    <a:pt x="1776" y="1681"/>
                  </a:cubicBezTo>
                  <a:cubicBezTo>
                    <a:pt x="1778" y="1681"/>
                    <a:pt x="1781" y="1681"/>
                    <a:pt x="1784" y="1681"/>
                  </a:cubicBezTo>
                  <a:cubicBezTo>
                    <a:pt x="2810" y="1581"/>
                    <a:pt x="3722" y="2336"/>
                    <a:pt x="3820" y="3360"/>
                  </a:cubicBezTo>
                  <a:cubicBezTo>
                    <a:pt x="3822" y="3378"/>
                    <a:pt x="3823" y="3399"/>
                    <a:pt x="3824" y="3417"/>
                  </a:cubicBezTo>
                  <a:cubicBezTo>
                    <a:pt x="4142" y="7740"/>
                    <a:pt x="5918" y="11824"/>
                    <a:pt x="8859" y="15005"/>
                  </a:cubicBezTo>
                  <a:cubicBezTo>
                    <a:pt x="10516" y="16338"/>
                    <a:pt x="12667" y="16893"/>
                    <a:pt x="14762" y="16525"/>
                  </a:cubicBezTo>
                  <a:cubicBezTo>
                    <a:pt x="25005" y="15136"/>
                    <a:pt x="27132" y="1811"/>
                    <a:pt x="27175" y="1681"/>
                  </a:cubicBezTo>
                  <a:cubicBezTo>
                    <a:pt x="27302" y="635"/>
                    <a:pt x="28254" y="-112"/>
                    <a:pt x="29301" y="14"/>
                  </a:cubicBezTo>
                  <a:cubicBezTo>
                    <a:pt x="30348" y="140"/>
                    <a:pt x="31094" y="1095"/>
                    <a:pt x="30967" y="2141"/>
                  </a:cubicBezTo>
                  <a:cubicBezTo>
                    <a:pt x="30963" y="2175"/>
                    <a:pt x="30958" y="2210"/>
                    <a:pt x="30952" y="2245"/>
                  </a:cubicBezTo>
                  <a:cubicBezTo>
                    <a:pt x="30952" y="2939"/>
                    <a:pt x="28391" y="18565"/>
                    <a:pt x="15283" y="20301"/>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16" name="任意多边形: 形状 315">
              <a:extLst>
                <a:ext uri="{FF2B5EF4-FFF2-40B4-BE49-F238E27FC236}">
                  <a16:creationId xmlns:a16="http://schemas.microsoft.com/office/drawing/2014/main" id="{7D64C498-BDCA-4CB5-904A-F737A4C46782}"/>
                </a:ext>
              </a:extLst>
            </p:cNvPr>
            <p:cNvSpPr/>
            <p:nvPr/>
          </p:nvSpPr>
          <p:spPr>
            <a:xfrm>
              <a:off x="7125406" y="3921036"/>
              <a:ext cx="931570" cy="4340"/>
            </a:xfrm>
            <a:custGeom>
              <a:avLst/>
              <a:gdLst>
                <a:gd name="connsiteX0" fmla="*/ 929401 w 931570"/>
                <a:gd name="connsiteY0" fmla="*/ 4340 h 4340"/>
                <a:gd name="connsiteX1" fmla="*/ 2170 w 931570"/>
                <a:gd name="connsiteY1" fmla="*/ 4340 h 4340"/>
                <a:gd name="connsiteX2" fmla="*/ 0 w 931570"/>
                <a:gd name="connsiteY2" fmla="*/ 2170 h 4340"/>
                <a:gd name="connsiteX3" fmla="*/ 2170 w 931570"/>
                <a:gd name="connsiteY3" fmla="*/ 0 h 4340"/>
                <a:gd name="connsiteX4" fmla="*/ 929401 w 931570"/>
                <a:gd name="connsiteY4" fmla="*/ 0 h 4340"/>
                <a:gd name="connsiteX5" fmla="*/ 931571 w 931570"/>
                <a:gd name="connsiteY5" fmla="*/ 2170 h 4340"/>
                <a:gd name="connsiteX6" fmla="*/ 929401 w 931570"/>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1570" h="4340">
                  <a:moveTo>
                    <a:pt x="929401" y="4340"/>
                  </a:moveTo>
                  <a:lnTo>
                    <a:pt x="2170" y="4340"/>
                  </a:lnTo>
                  <a:cubicBezTo>
                    <a:pt x="972" y="4340"/>
                    <a:pt x="0" y="3368"/>
                    <a:pt x="0" y="2170"/>
                  </a:cubicBezTo>
                  <a:cubicBezTo>
                    <a:pt x="0" y="972"/>
                    <a:pt x="972" y="0"/>
                    <a:pt x="2170" y="0"/>
                  </a:cubicBezTo>
                  <a:lnTo>
                    <a:pt x="929401" y="0"/>
                  </a:lnTo>
                  <a:cubicBezTo>
                    <a:pt x="930599" y="0"/>
                    <a:pt x="931571" y="972"/>
                    <a:pt x="931571" y="2170"/>
                  </a:cubicBezTo>
                  <a:cubicBezTo>
                    <a:pt x="931571" y="3368"/>
                    <a:pt x="930599" y="4340"/>
                    <a:pt x="929401"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17" name="任意多边形: 形状 316">
              <a:extLst>
                <a:ext uri="{FF2B5EF4-FFF2-40B4-BE49-F238E27FC236}">
                  <a16:creationId xmlns:a16="http://schemas.microsoft.com/office/drawing/2014/main" id="{11702EC3-32B4-4C19-9BAD-D71A2650FAE9}"/>
                </a:ext>
              </a:extLst>
            </p:cNvPr>
            <p:cNvSpPr/>
            <p:nvPr/>
          </p:nvSpPr>
          <p:spPr>
            <a:xfrm>
              <a:off x="7183350" y="3710225"/>
              <a:ext cx="134203" cy="4340"/>
            </a:xfrm>
            <a:custGeom>
              <a:avLst/>
              <a:gdLst>
                <a:gd name="connsiteX0" fmla="*/ 132034 w 134203"/>
                <a:gd name="connsiteY0" fmla="*/ 4340 h 4340"/>
                <a:gd name="connsiteX1" fmla="*/ 2170 w 134203"/>
                <a:gd name="connsiteY1" fmla="*/ 4340 h 4340"/>
                <a:gd name="connsiteX2" fmla="*/ 0 w 134203"/>
                <a:gd name="connsiteY2" fmla="*/ 2170 h 4340"/>
                <a:gd name="connsiteX3" fmla="*/ 2170 w 134203"/>
                <a:gd name="connsiteY3" fmla="*/ 0 h 4340"/>
                <a:gd name="connsiteX4" fmla="*/ 132034 w 134203"/>
                <a:gd name="connsiteY4" fmla="*/ 0 h 4340"/>
                <a:gd name="connsiteX5" fmla="*/ 134204 w 134203"/>
                <a:gd name="connsiteY5" fmla="*/ 2170 h 4340"/>
                <a:gd name="connsiteX6" fmla="*/ 132034 w 134203"/>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203" h="4340">
                  <a:moveTo>
                    <a:pt x="132034" y="4340"/>
                  </a:moveTo>
                  <a:lnTo>
                    <a:pt x="2170" y="4340"/>
                  </a:lnTo>
                  <a:cubicBezTo>
                    <a:pt x="972" y="4340"/>
                    <a:pt x="0" y="3368"/>
                    <a:pt x="0" y="2170"/>
                  </a:cubicBezTo>
                  <a:cubicBezTo>
                    <a:pt x="0" y="972"/>
                    <a:pt x="972" y="0"/>
                    <a:pt x="2170" y="0"/>
                  </a:cubicBezTo>
                  <a:lnTo>
                    <a:pt x="132034" y="0"/>
                  </a:lnTo>
                  <a:cubicBezTo>
                    <a:pt x="133232" y="0"/>
                    <a:pt x="134204" y="972"/>
                    <a:pt x="134204" y="2170"/>
                  </a:cubicBezTo>
                  <a:cubicBezTo>
                    <a:pt x="134182" y="3359"/>
                    <a:pt x="133223" y="4319"/>
                    <a:pt x="132034"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18" name="任意多边形: 形状 317">
              <a:extLst>
                <a:ext uri="{FF2B5EF4-FFF2-40B4-BE49-F238E27FC236}">
                  <a16:creationId xmlns:a16="http://schemas.microsoft.com/office/drawing/2014/main" id="{935BDF13-0AC7-44D6-A1BF-7DFB93F8C765}"/>
                </a:ext>
              </a:extLst>
            </p:cNvPr>
            <p:cNvSpPr/>
            <p:nvPr/>
          </p:nvSpPr>
          <p:spPr>
            <a:xfrm>
              <a:off x="7183350" y="3757535"/>
              <a:ext cx="134203" cy="4340"/>
            </a:xfrm>
            <a:custGeom>
              <a:avLst/>
              <a:gdLst>
                <a:gd name="connsiteX0" fmla="*/ 132034 w 134203"/>
                <a:gd name="connsiteY0" fmla="*/ 4340 h 4340"/>
                <a:gd name="connsiteX1" fmla="*/ 2170 w 134203"/>
                <a:gd name="connsiteY1" fmla="*/ 4340 h 4340"/>
                <a:gd name="connsiteX2" fmla="*/ 0 w 134203"/>
                <a:gd name="connsiteY2" fmla="*/ 2170 h 4340"/>
                <a:gd name="connsiteX3" fmla="*/ 2170 w 134203"/>
                <a:gd name="connsiteY3" fmla="*/ 0 h 4340"/>
                <a:gd name="connsiteX4" fmla="*/ 132034 w 134203"/>
                <a:gd name="connsiteY4" fmla="*/ 0 h 4340"/>
                <a:gd name="connsiteX5" fmla="*/ 134204 w 134203"/>
                <a:gd name="connsiteY5" fmla="*/ 2170 h 4340"/>
                <a:gd name="connsiteX6" fmla="*/ 132034 w 134203"/>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203" h="4340">
                  <a:moveTo>
                    <a:pt x="132034" y="4340"/>
                  </a:moveTo>
                  <a:lnTo>
                    <a:pt x="2170" y="4340"/>
                  </a:lnTo>
                  <a:cubicBezTo>
                    <a:pt x="972" y="4340"/>
                    <a:pt x="0" y="3368"/>
                    <a:pt x="0" y="2170"/>
                  </a:cubicBezTo>
                  <a:cubicBezTo>
                    <a:pt x="0" y="972"/>
                    <a:pt x="972" y="0"/>
                    <a:pt x="2170" y="0"/>
                  </a:cubicBezTo>
                  <a:lnTo>
                    <a:pt x="132034" y="0"/>
                  </a:lnTo>
                  <a:cubicBezTo>
                    <a:pt x="133232" y="0"/>
                    <a:pt x="134204" y="972"/>
                    <a:pt x="134204" y="2170"/>
                  </a:cubicBezTo>
                  <a:cubicBezTo>
                    <a:pt x="134182" y="3359"/>
                    <a:pt x="133223" y="4319"/>
                    <a:pt x="132034"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19" name="任意多边形: 形状 318">
              <a:extLst>
                <a:ext uri="{FF2B5EF4-FFF2-40B4-BE49-F238E27FC236}">
                  <a16:creationId xmlns:a16="http://schemas.microsoft.com/office/drawing/2014/main" id="{2F73A40A-170A-4468-8D89-2C39AAA2E441}"/>
                </a:ext>
              </a:extLst>
            </p:cNvPr>
            <p:cNvSpPr/>
            <p:nvPr/>
          </p:nvSpPr>
          <p:spPr>
            <a:xfrm>
              <a:off x="7183350" y="3804801"/>
              <a:ext cx="89237" cy="4340"/>
            </a:xfrm>
            <a:custGeom>
              <a:avLst/>
              <a:gdLst>
                <a:gd name="connsiteX0" fmla="*/ 87068 w 89237"/>
                <a:gd name="connsiteY0" fmla="*/ 4340 h 4340"/>
                <a:gd name="connsiteX1" fmla="*/ 2170 w 89237"/>
                <a:gd name="connsiteY1" fmla="*/ 4340 h 4340"/>
                <a:gd name="connsiteX2" fmla="*/ 0 w 89237"/>
                <a:gd name="connsiteY2" fmla="*/ 2170 h 4340"/>
                <a:gd name="connsiteX3" fmla="*/ 2170 w 89237"/>
                <a:gd name="connsiteY3" fmla="*/ 0 h 4340"/>
                <a:gd name="connsiteX4" fmla="*/ 87068 w 89237"/>
                <a:gd name="connsiteY4" fmla="*/ 0 h 4340"/>
                <a:gd name="connsiteX5" fmla="*/ 89238 w 89237"/>
                <a:gd name="connsiteY5" fmla="*/ 2170 h 4340"/>
                <a:gd name="connsiteX6" fmla="*/ 87068 w 89237"/>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37" h="4340">
                  <a:moveTo>
                    <a:pt x="87068" y="4340"/>
                  </a:moveTo>
                  <a:lnTo>
                    <a:pt x="2170" y="4340"/>
                  </a:lnTo>
                  <a:cubicBezTo>
                    <a:pt x="972" y="4340"/>
                    <a:pt x="0" y="3368"/>
                    <a:pt x="0" y="2170"/>
                  </a:cubicBezTo>
                  <a:cubicBezTo>
                    <a:pt x="0" y="972"/>
                    <a:pt x="972" y="0"/>
                    <a:pt x="2170" y="0"/>
                  </a:cubicBezTo>
                  <a:lnTo>
                    <a:pt x="87068" y="0"/>
                  </a:lnTo>
                  <a:cubicBezTo>
                    <a:pt x="88266" y="0"/>
                    <a:pt x="89238" y="972"/>
                    <a:pt x="89238" y="2170"/>
                  </a:cubicBezTo>
                  <a:cubicBezTo>
                    <a:pt x="89238" y="3368"/>
                    <a:pt x="88266" y="4340"/>
                    <a:pt x="87068"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20" name="任意多边形: 形状 319">
              <a:extLst>
                <a:ext uri="{FF2B5EF4-FFF2-40B4-BE49-F238E27FC236}">
                  <a16:creationId xmlns:a16="http://schemas.microsoft.com/office/drawing/2014/main" id="{5DE5DE5E-9C5B-4D1B-B212-77787CE85F65}"/>
                </a:ext>
              </a:extLst>
            </p:cNvPr>
            <p:cNvSpPr/>
            <p:nvPr/>
          </p:nvSpPr>
          <p:spPr>
            <a:xfrm>
              <a:off x="7620684" y="3354142"/>
              <a:ext cx="100609" cy="4340"/>
            </a:xfrm>
            <a:custGeom>
              <a:avLst/>
              <a:gdLst>
                <a:gd name="connsiteX0" fmla="*/ 98439 w 100609"/>
                <a:gd name="connsiteY0" fmla="*/ 4340 h 4340"/>
                <a:gd name="connsiteX1" fmla="*/ 2170 w 100609"/>
                <a:gd name="connsiteY1" fmla="*/ 4340 h 4340"/>
                <a:gd name="connsiteX2" fmla="*/ 0 w 100609"/>
                <a:gd name="connsiteY2" fmla="*/ 2170 h 4340"/>
                <a:gd name="connsiteX3" fmla="*/ 2170 w 100609"/>
                <a:gd name="connsiteY3" fmla="*/ 0 h 4340"/>
                <a:gd name="connsiteX4" fmla="*/ 98439 w 100609"/>
                <a:gd name="connsiteY4" fmla="*/ 0 h 4340"/>
                <a:gd name="connsiteX5" fmla="*/ 100609 w 100609"/>
                <a:gd name="connsiteY5" fmla="*/ 2170 h 4340"/>
                <a:gd name="connsiteX6" fmla="*/ 98439 w 100609"/>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609" h="4340">
                  <a:moveTo>
                    <a:pt x="98439" y="4340"/>
                  </a:moveTo>
                  <a:lnTo>
                    <a:pt x="2170" y="4340"/>
                  </a:lnTo>
                  <a:cubicBezTo>
                    <a:pt x="972" y="4340"/>
                    <a:pt x="0" y="3369"/>
                    <a:pt x="0" y="2170"/>
                  </a:cubicBezTo>
                  <a:cubicBezTo>
                    <a:pt x="0" y="972"/>
                    <a:pt x="972" y="0"/>
                    <a:pt x="2170" y="0"/>
                  </a:cubicBezTo>
                  <a:lnTo>
                    <a:pt x="98439" y="0"/>
                  </a:lnTo>
                  <a:cubicBezTo>
                    <a:pt x="99637" y="0"/>
                    <a:pt x="100609" y="972"/>
                    <a:pt x="100609" y="2170"/>
                  </a:cubicBezTo>
                  <a:cubicBezTo>
                    <a:pt x="100609" y="3369"/>
                    <a:pt x="99637" y="4340"/>
                    <a:pt x="98439"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21" name="任意多边形: 形状 320">
              <a:extLst>
                <a:ext uri="{FF2B5EF4-FFF2-40B4-BE49-F238E27FC236}">
                  <a16:creationId xmlns:a16="http://schemas.microsoft.com/office/drawing/2014/main" id="{36F7F1AD-04DF-4A90-89F4-69C41E162C6A}"/>
                </a:ext>
              </a:extLst>
            </p:cNvPr>
            <p:cNvSpPr/>
            <p:nvPr/>
          </p:nvSpPr>
          <p:spPr>
            <a:xfrm>
              <a:off x="7620684" y="3394030"/>
              <a:ext cx="377133" cy="4340"/>
            </a:xfrm>
            <a:custGeom>
              <a:avLst/>
              <a:gdLst>
                <a:gd name="connsiteX0" fmla="*/ 374963 w 377133"/>
                <a:gd name="connsiteY0" fmla="*/ 4340 h 4340"/>
                <a:gd name="connsiteX1" fmla="*/ 2170 w 377133"/>
                <a:gd name="connsiteY1" fmla="*/ 4340 h 4340"/>
                <a:gd name="connsiteX2" fmla="*/ 0 w 377133"/>
                <a:gd name="connsiteY2" fmla="*/ 2170 h 4340"/>
                <a:gd name="connsiteX3" fmla="*/ 2170 w 377133"/>
                <a:gd name="connsiteY3" fmla="*/ 0 h 4340"/>
                <a:gd name="connsiteX4" fmla="*/ 374963 w 377133"/>
                <a:gd name="connsiteY4" fmla="*/ 0 h 4340"/>
                <a:gd name="connsiteX5" fmla="*/ 377134 w 377133"/>
                <a:gd name="connsiteY5" fmla="*/ 2170 h 4340"/>
                <a:gd name="connsiteX6" fmla="*/ 374963 w 377133"/>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133" h="4340">
                  <a:moveTo>
                    <a:pt x="374963" y="4340"/>
                  </a:moveTo>
                  <a:lnTo>
                    <a:pt x="2170" y="4340"/>
                  </a:lnTo>
                  <a:cubicBezTo>
                    <a:pt x="972" y="4340"/>
                    <a:pt x="0" y="3369"/>
                    <a:pt x="0" y="2170"/>
                  </a:cubicBezTo>
                  <a:cubicBezTo>
                    <a:pt x="22" y="981"/>
                    <a:pt x="981" y="23"/>
                    <a:pt x="2170" y="0"/>
                  </a:cubicBezTo>
                  <a:lnTo>
                    <a:pt x="374963" y="0"/>
                  </a:lnTo>
                  <a:cubicBezTo>
                    <a:pt x="376161" y="0"/>
                    <a:pt x="377134" y="972"/>
                    <a:pt x="377134" y="2170"/>
                  </a:cubicBezTo>
                  <a:cubicBezTo>
                    <a:pt x="377134" y="3369"/>
                    <a:pt x="376161" y="4340"/>
                    <a:pt x="374963"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22" name="任意多边形: 形状 321">
              <a:extLst>
                <a:ext uri="{FF2B5EF4-FFF2-40B4-BE49-F238E27FC236}">
                  <a16:creationId xmlns:a16="http://schemas.microsoft.com/office/drawing/2014/main" id="{75C79FE3-223B-4FF4-8F48-F7584446D3FA}"/>
                </a:ext>
              </a:extLst>
            </p:cNvPr>
            <p:cNvSpPr/>
            <p:nvPr/>
          </p:nvSpPr>
          <p:spPr>
            <a:xfrm>
              <a:off x="7620684" y="3433961"/>
              <a:ext cx="196835" cy="4340"/>
            </a:xfrm>
            <a:custGeom>
              <a:avLst/>
              <a:gdLst>
                <a:gd name="connsiteX0" fmla="*/ 194665 w 196835"/>
                <a:gd name="connsiteY0" fmla="*/ 4340 h 4340"/>
                <a:gd name="connsiteX1" fmla="*/ 2170 w 196835"/>
                <a:gd name="connsiteY1" fmla="*/ 4340 h 4340"/>
                <a:gd name="connsiteX2" fmla="*/ 0 w 196835"/>
                <a:gd name="connsiteY2" fmla="*/ 2170 h 4340"/>
                <a:gd name="connsiteX3" fmla="*/ 2170 w 196835"/>
                <a:gd name="connsiteY3" fmla="*/ 0 h 4340"/>
                <a:gd name="connsiteX4" fmla="*/ 194665 w 196835"/>
                <a:gd name="connsiteY4" fmla="*/ 0 h 4340"/>
                <a:gd name="connsiteX5" fmla="*/ 196835 w 196835"/>
                <a:gd name="connsiteY5" fmla="*/ 2170 h 4340"/>
                <a:gd name="connsiteX6" fmla="*/ 194665 w 196835"/>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35" h="4340">
                  <a:moveTo>
                    <a:pt x="194665" y="4340"/>
                  </a:moveTo>
                  <a:lnTo>
                    <a:pt x="2170" y="4340"/>
                  </a:lnTo>
                  <a:cubicBezTo>
                    <a:pt x="972" y="4340"/>
                    <a:pt x="0" y="3369"/>
                    <a:pt x="0" y="2170"/>
                  </a:cubicBezTo>
                  <a:cubicBezTo>
                    <a:pt x="0" y="972"/>
                    <a:pt x="972" y="0"/>
                    <a:pt x="2170" y="0"/>
                  </a:cubicBezTo>
                  <a:lnTo>
                    <a:pt x="194665" y="0"/>
                  </a:lnTo>
                  <a:cubicBezTo>
                    <a:pt x="195863" y="0"/>
                    <a:pt x="196835" y="972"/>
                    <a:pt x="196835" y="2170"/>
                  </a:cubicBezTo>
                  <a:cubicBezTo>
                    <a:pt x="196835" y="3369"/>
                    <a:pt x="195863" y="4340"/>
                    <a:pt x="194665"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23" name="任意多边形: 形状 322">
              <a:extLst>
                <a:ext uri="{FF2B5EF4-FFF2-40B4-BE49-F238E27FC236}">
                  <a16:creationId xmlns:a16="http://schemas.microsoft.com/office/drawing/2014/main" id="{947306DC-4945-4B6F-8B25-5E6D45D92969}"/>
                </a:ext>
              </a:extLst>
            </p:cNvPr>
            <p:cNvSpPr/>
            <p:nvPr/>
          </p:nvSpPr>
          <p:spPr>
            <a:xfrm>
              <a:off x="7620684" y="3473892"/>
              <a:ext cx="239153" cy="4340"/>
            </a:xfrm>
            <a:custGeom>
              <a:avLst/>
              <a:gdLst>
                <a:gd name="connsiteX0" fmla="*/ 236983 w 239153"/>
                <a:gd name="connsiteY0" fmla="*/ 4340 h 4340"/>
                <a:gd name="connsiteX1" fmla="*/ 2170 w 239153"/>
                <a:gd name="connsiteY1" fmla="*/ 4340 h 4340"/>
                <a:gd name="connsiteX2" fmla="*/ 0 w 239153"/>
                <a:gd name="connsiteY2" fmla="*/ 2170 h 4340"/>
                <a:gd name="connsiteX3" fmla="*/ 2170 w 239153"/>
                <a:gd name="connsiteY3" fmla="*/ 0 h 4340"/>
                <a:gd name="connsiteX4" fmla="*/ 236983 w 239153"/>
                <a:gd name="connsiteY4" fmla="*/ 0 h 4340"/>
                <a:gd name="connsiteX5" fmla="*/ 239154 w 239153"/>
                <a:gd name="connsiteY5" fmla="*/ 2170 h 4340"/>
                <a:gd name="connsiteX6" fmla="*/ 236983 w 239153"/>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53" h="4340">
                  <a:moveTo>
                    <a:pt x="236983" y="4340"/>
                  </a:moveTo>
                  <a:lnTo>
                    <a:pt x="2170" y="4340"/>
                  </a:lnTo>
                  <a:cubicBezTo>
                    <a:pt x="981" y="4319"/>
                    <a:pt x="22" y="3359"/>
                    <a:pt x="0" y="2170"/>
                  </a:cubicBezTo>
                  <a:cubicBezTo>
                    <a:pt x="0" y="972"/>
                    <a:pt x="972" y="0"/>
                    <a:pt x="2170" y="0"/>
                  </a:cubicBezTo>
                  <a:lnTo>
                    <a:pt x="236983" y="0"/>
                  </a:lnTo>
                  <a:cubicBezTo>
                    <a:pt x="238181" y="0"/>
                    <a:pt x="239154" y="972"/>
                    <a:pt x="239154" y="2170"/>
                  </a:cubicBezTo>
                  <a:cubicBezTo>
                    <a:pt x="239154" y="3368"/>
                    <a:pt x="238181" y="4340"/>
                    <a:pt x="236983"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24" name="任意多边形: 形状 323">
              <a:extLst>
                <a:ext uri="{FF2B5EF4-FFF2-40B4-BE49-F238E27FC236}">
                  <a16:creationId xmlns:a16="http://schemas.microsoft.com/office/drawing/2014/main" id="{6E4D5482-EC04-4288-916A-D45169C3D70F}"/>
                </a:ext>
              </a:extLst>
            </p:cNvPr>
            <p:cNvSpPr/>
            <p:nvPr/>
          </p:nvSpPr>
          <p:spPr>
            <a:xfrm>
              <a:off x="7832668" y="3506228"/>
              <a:ext cx="148353" cy="148353"/>
            </a:xfrm>
            <a:custGeom>
              <a:avLst/>
              <a:gdLst>
                <a:gd name="connsiteX0" fmla="*/ 74220 w 148353"/>
                <a:gd name="connsiteY0" fmla="*/ 148353 h 148353"/>
                <a:gd name="connsiteX1" fmla="*/ 0 w 148353"/>
                <a:gd name="connsiteY1" fmla="*/ 74220 h 148353"/>
                <a:gd name="connsiteX2" fmla="*/ 74133 w 148353"/>
                <a:gd name="connsiteY2" fmla="*/ 0 h 148353"/>
                <a:gd name="connsiteX3" fmla="*/ 148353 w 148353"/>
                <a:gd name="connsiteY3" fmla="*/ 74090 h 148353"/>
                <a:gd name="connsiteX4" fmla="*/ 74220 w 148353"/>
                <a:gd name="connsiteY4" fmla="*/ 148353 h 148353"/>
                <a:gd name="connsiteX5" fmla="*/ 74220 w 148353"/>
                <a:gd name="connsiteY5" fmla="*/ 4384 h 148353"/>
                <a:gd name="connsiteX6" fmla="*/ 4340 w 148353"/>
                <a:gd name="connsiteY6" fmla="*/ 74177 h 148353"/>
                <a:gd name="connsiteX7" fmla="*/ 74133 w 148353"/>
                <a:gd name="connsiteY7" fmla="*/ 144056 h 148353"/>
                <a:gd name="connsiteX8" fmla="*/ 144013 w 148353"/>
                <a:gd name="connsiteY8" fmla="*/ 74264 h 148353"/>
                <a:gd name="connsiteX9" fmla="*/ 144013 w 148353"/>
                <a:gd name="connsiteY9" fmla="*/ 74090 h 148353"/>
                <a:gd name="connsiteX10" fmla="*/ 74220 w 148353"/>
                <a:gd name="connsiteY10" fmla="*/ 4384 h 148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53" h="148353">
                  <a:moveTo>
                    <a:pt x="74220" y="148353"/>
                  </a:moveTo>
                  <a:cubicBezTo>
                    <a:pt x="33251" y="148379"/>
                    <a:pt x="26" y="115189"/>
                    <a:pt x="0" y="74220"/>
                  </a:cubicBezTo>
                  <a:cubicBezTo>
                    <a:pt x="-26" y="33252"/>
                    <a:pt x="33165" y="26"/>
                    <a:pt x="74133" y="0"/>
                  </a:cubicBezTo>
                  <a:cubicBezTo>
                    <a:pt x="115085" y="-26"/>
                    <a:pt x="148306" y="33139"/>
                    <a:pt x="148353" y="74090"/>
                  </a:cubicBezTo>
                  <a:cubicBezTo>
                    <a:pt x="148353" y="115054"/>
                    <a:pt x="115184" y="148280"/>
                    <a:pt x="74220" y="148353"/>
                  </a:cubicBezTo>
                  <a:close/>
                  <a:moveTo>
                    <a:pt x="74220" y="4384"/>
                  </a:moveTo>
                  <a:cubicBezTo>
                    <a:pt x="35652" y="4358"/>
                    <a:pt x="4366" y="35608"/>
                    <a:pt x="4340" y="74177"/>
                  </a:cubicBezTo>
                  <a:cubicBezTo>
                    <a:pt x="4319" y="112745"/>
                    <a:pt x="35565" y="144030"/>
                    <a:pt x="74133" y="144056"/>
                  </a:cubicBezTo>
                  <a:cubicBezTo>
                    <a:pt x="112702" y="144083"/>
                    <a:pt x="143987" y="112832"/>
                    <a:pt x="144013" y="74264"/>
                  </a:cubicBezTo>
                  <a:cubicBezTo>
                    <a:pt x="144013" y="74207"/>
                    <a:pt x="144013" y="74146"/>
                    <a:pt x="144013" y="74090"/>
                  </a:cubicBezTo>
                  <a:cubicBezTo>
                    <a:pt x="143891" y="35608"/>
                    <a:pt x="112702" y="4453"/>
                    <a:pt x="74220" y="4384"/>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25" name="任意多边形: 形状 324">
              <a:extLst>
                <a:ext uri="{FF2B5EF4-FFF2-40B4-BE49-F238E27FC236}">
                  <a16:creationId xmlns:a16="http://schemas.microsoft.com/office/drawing/2014/main" id="{6DE0DF2A-7201-47EF-9F87-D46DF61EADB5}"/>
                </a:ext>
              </a:extLst>
            </p:cNvPr>
            <p:cNvSpPr/>
            <p:nvPr/>
          </p:nvSpPr>
          <p:spPr>
            <a:xfrm>
              <a:off x="7904703" y="3529499"/>
              <a:ext cx="57459" cy="119005"/>
            </a:xfrm>
            <a:custGeom>
              <a:avLst/>
              <a:gdLst>
                <a:gd name="connsiteX0" fmla="*/ 31048 w 57459"/>
                <a:gd name="connsiteY0" fmla="*/ 119006 h 119005"/>
                <a:gd name="connsiteX1" fmla="*/ 29051 w 57459"/>
                <a:gd name="connsiteY1" fmla="*/ 117703 h 119005"/>
                <a:gd name="connsiteX2" fmla="*/ 188 w 57459"/>
                <a:gd name="connsiteY2" fmla="*/ 51773 h 119005"/>
                <a:gd name="connsiteX3" fmla="*/ 709 w 57459"/>
                <a:gd name="connsiteY3" fmla="*/ 49343 h 119005"/>
                <a:gd name="connsiteX4" fmla="*/ 53705 w 57459"/>
                <a:gd name="connsiteY4" fmla="*/ 687 h 119005"/>
                <a:gd name="connsiteX5" fmla="*/ 56773 w 57459"/>
                <a:gd name="connsiteY5" fmla="*/ 588 h 119005"/>
                <a:gd name="connsiteX6" fmla="*/ 56873 w 57459"/>
                <a:gd name="connsiteY6" fmla="*/ 3652 h 119005"/>
                <a:gd name="connsiteX7" fmla="*/ 56656 w 57459"/>
                <a:gd name="connsiteY7" fmla="*/ 3856 h 119005"/>
                <a:gd name="connsiteX8" fmla="*/ 4572 w 57459"/>
                <a:gd name="connsiteY8" fmla="*/ 51600 h 119005"/>
                <a:gd name="connsiteX9" fmla="*/ 33045 w 57459"/>
                <a:gd name="connsiteY9" fmla="*/ 115924 h 119005"/>
                <a:gd name="connsiteX10" fmla="*/ 31929 w 57459"/>
                <a:gd name="connsiteY10" fmla="*/ 118784 h 119005"/>
                <a:gd name="connsiteX11" fmla="*/ 31916 w 57459"/>
                <a:gd name="connsiteY11" fmla="*/ 118789 h 119005"/>
                <a:gd name="connsiteX12" fmla="*/ 31048 w 57459"/>
                <a:gd name="connsiteY12" fmla="*/ 119006 h 119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459" h="119005">
                  <a:moveTo>
                    <a:pt x="31048" y="119006"/>
                  </a:moveTo>
                  <a:cubicBezTo>
                    <a:pt x="30180" y="119019"/>
                    <a:pt x="29390" y="118506"/>
                    <a:pt x="29051" y="117703"/>
                  </a:cubicBezTo>
                  <a:lnTo>
                    <a:pt x="188" y="51773"/>
                  </a:lnTo>
                  <a:cubicBezTo>
                    <a:pt x="-194" y="50936"/>
                    <a:pt x="19" y="49951"/>
                    <a:pt x="709" y="49343"/>
                  </a:cubicBezTo>
                  <a:lnTo>
                    <a:pt x="53705" y="687"/>
                  </a:lnTo>
                  <a:cubicBezTo>
                    <a:pt x="54525" y="-189"/>
                    <a:pt x="55897" y="-233"/>
                    <a:pt x="56773" y="588"/>
                  </a:cubicBezTo>
                  <a:cubicBezTo>
                    <a:pt x="57646" y="1404"/>
                    <a:pt x="57693" y="2780"/>
                    <a:pt x="56873" y="3652"/>
                  </a:cubicBezTo>
                  <a:cubicBezTo>
                    <a:pt x="56808" y="3726"/>
                    <a:pt x="56734" y="3795"/>
                    <a:pt x="56656" y="3856"/>
                  </a:cubicBezTo>
                  <a:lnTo>
                    <a:pt x="4572" y="51600"/>
                  </a:lnTo>
                  <a:lnTo>
                    <a:pt x="33045" y="115924"/>
                  </a:lnTo>
                  <a:cubicBezTo>
                    <a:pt x="33526" y="117022"/>
                    <a:pt x="33027" y="118302"/>
                    <a:pt x="31929" y="118784"/>
                  </a:cubicBezTo>
                  <a:cubicBezTo>
                    <a:pt x="31925" y="118784"/>
                    <a:pt x="31920" y="118789"/>
                    <a:pt x="31916" y="118789"/>
                  </a:cubicBezTo>
                  <a:cubicBezTo>
                    <a:pt x="31643" y="118919"/>
                    <a:pt x="31348" y="118993"/>
                    <a:pt x="31048" y="119006"/>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26" name="任意多边形: 形状 325">
              <a:extLst>
                <a:ext uri="{FF2B5EF4-FFF2-40B4-BE49-F238E27FC236}">
                  <a16:creationId xmlns:a16="http://schemas.microsoft.com/office/drawing/2014/main" id="{8032414F-69A5-4FC0-9EEC-8D63BA9CB67F}"/>
                </a:ext>
              </a:extLst>
            </p:cNvPr>
            <p:cNvSpPr/>
            <p:nvPr/>
          </p:nvSpPr>
          <p:spPr>
            <a:xfrm>
              <a:off x="7861747" y="3520420"/>
              <a:ext cx="47296" cy="62156"/>
            </a:xfrm>
            <a:custGeom>
              <a:avLst/>
              <a:gdLst>
                <a:gd name="connsiteX0" fmla="*/ 45140 w 47296"/>
                <a:gd name="connsiteY0" fmla="*/ 62155 h 62156"/>
                <a:gd name="connsiteX1" fmla="*/ 43361 w 47296"/>
                <a:gd name="connsiteY1" fmla="*/ 61287 h 62156"/>
                <a:gd name="connsiteX2" fmla="*/ 435 w 47296"/>
                <a:gd name="connsiteY2" fmla="*/ 3473 h 62156"/>
                <a:gd name="connsiteX3" fmla="*/ 869 w 47296"/>
                <a:gd name="connsiteY3" fmla="*/ 435 h 62156"/>
                <a:gd name="connsiteX4" fmla="*/ 3907 w 47296"/>
                <a:gd name="connsiteY4" fmla="*/ 869 h 62156"/>
                <a:gd name="connsiteX5" fmla="*/ 46877 w 47296"/>
                <a:gd name="connsiteY5" fmla="*/ 58639 h 62156"/>
                <a:gd name="connsiteX6" fmla="*/ 46408 w 47296"/>
                <a:gd name="connsiteY6" fmla="*/ 61673 h 62156"/>
                <a:gd name="connsiteX7" fmla="*/ 46399 w 47296"/>
                <a:gd name="connsiteY7" fmla="*/ 61677 h 62156"/>
                <a:gd name="connsiteX8" fmla="*/ 45140 w 47296"/>
                <a:gd name="connsiteY8" fmla="*/ 62155 h 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96" h="62156">
                  <a:moveTo>
                    <a:pt x="45140" y="62155"/>
                  </a:moveTo>
                  <a:cubicBezTo>
                    <a:pt x="44437" y="62185"/>
                    <a:pt x="43769" y="61855"/>
                    <a:pt x="43361" y="61287"/>
                  </a:cubicBezTo>
                  <a:lnTo>
                    <a:pt x="435" y="3473"/>
                  </a:lnTo>
                  <a:cubicBezTo>
                    <a:pt x="-286" y="2514"/>
                    <a:pt x="-90" y="1155"/>
                    <a:pt x="869" y="435"/>
                  </a:cubicBezTo>
                  <a:cubicBezTo>
                    <a:pt x="1828" y="-286"/>
                    <a:pt x="3187" y="-90"/>
                    <a:pt x="3907" y="869"/>
                  </a:cubicBezTo>
                  <a:lnTo>
                    <a:pt x="46877" y="58639"/>
                  </a:lnTo>
                  <a:cubicBezTo>
                    <a:pt x="47584" y="59607"/>
                    <a:pt x="47376" y="60965"/>
                    <a:pt x="46408" y="61673"/>
                  </a:cubicBezTo>
                  <a:cubicBezTo>
                    <a:pt x="46404" y="61673"/>
                    <a:pt x="46404" y="61677"/>
                    <a:pt x="46399" y="61677"/>
                  </a:cubicBezTo>
                  <a:cubicBezTo>
                    <a:pt x="46039" y="61959"/>
                    <a:pt x="45601" y="62129"/>
                    <a:pt x="45140" y="62155"/>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27" name="任意多边形: 形状 326">
              <a:extLst>
                <a:ext uri="{FF2B5EF4-FFF2-40B4-BE49-F238E27FC236}">
                  <a16:creationId xmlns:a16="http://schemas.microsoft.com/office/drawing/2014/main" id="{6A80A022-AED6-4610-82D8-FBDA421605B8}"/>
                </a:ext>
              </a:extLst>
            </p:cNvPr>
            <p:cNvSpPr/>
            <p:nvPr/>
          </p:nvSpPr>
          <p:spPr>
            <a:xfrm>
              <a:off x="8095675" y="3750764"/>
              <a:ext cx="70617" cy="166861"/>
            </a:xfrm>
            <a:custGeom>
              <a:avLst/>
              <a:gdLst>
                <a:gd name="connsiteX0" fmla="*/ 70549 w 70617"/>
                <a:gd name="connsiteY0" fmla="*/ 126912 h 166861"/>
                <a:gd name="connsiteX1" fmla="*/ 67077 w 70617"/>
                <a:gd name="connsiteY1" fmla="*/ 110636 h 166861"/>
                <a:gd name="connsiteX2" fmla="*/ 59785 w 70617"/>
                <a:gd name="connsiteY2" fmla="*/ 100306 h 166861"/>
                <a:gd name="connsiteX3" fmla="*/ 58135 w 70617"/>
                <a:gd name="connsiteY3" fmla="*/ 78604 h 166861"/>
                <a:gd name="connsiteX4" fmla="*/ 50496 w 70617"/>
                <a:gd name="connsiteY4" fmla="*/ 62458 h 166861"/>
                <a:gd name="connsiteX5" fmla="*/ 38213 w 70617"/>
                <a:gd name="connsiteY5" fmla="*/ 51997 h 166861"/>
                <a:gd name="connsiteX6" fmla="*/ 27145 w 70617"/>
                <a:gd name="connsiteY6" fmla="*/ 27995 h 166861"/>
                <a:gd name="connsiteX7" fmla="*/ 3360 w 70617"/>
                <a:gd name="connsiteY7" fmla="*/ 0 h 166861"/>
                <a:gd name="connsiteX8" fmla="*/ 1798 w 70617"/>
                <a:gd name="connsiteY8" fmla="*/ 42579 h 166861"/>
                <a:gd name="connsiteX9" fmla="*/ 9523 w 70617"/>
                <a:gd name="connsiteY9" fmla="*/ 54037 h 166861"/>
                <a:gd name="connsiteX10" fmla="*/ 4749 w 70617"/>
                <a:gd name="connsiteY10" fmla="*/ 86330 h 166861"/>
                <a:gd name="connsiteX11" fmla="*/ 14905 w 70617"/>
                <a:gd name="connsiteY11" fmla="*/ 99351 h 166861"/>
                <a:gd name="connsiteX12" fmla="*/ 15947 w 70617"/>
                <a:gd name="connsiteY12" fmla="*/ 121573 h 166861"/>
                <a:gd name="connsiteX13" fmla="*/ 30140 w 70617"/>
                <a:gd name="connsiteY13" fmla="*/ 148353 h 166861"/>
                <a:gd name="connsiteX14" fmla="*/ 45028 w 70617"/>
                <a:gd name="connsiteY14" fmla="*/ 160723 h 166861"/>
                <a:gd name="connsiteX15" fmla="*/ 58873 w 70617"/>
                <a:gd name="connsiteY15" fmla="*/ 162850 h 166861"/>
                <a:gd name="connsiteX16" fmla="*/ 70549 w 70617"/>
                <a:gd name="connsiteY16" fmla="*/ 126912 h 16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617" h="166861">
                  <a:moveTo>
                    <a:pt x="70549" y="126912"/>
                  </a:moveTo>
                  <a:cubicBezTo>
                    <a:pt x="70931" y="121270"/>
                    <a:pt x="69724" y="115631"/>
                    <a:pt x="67077" y="110636"/>
                  </a:cubicBezTo>
                  <a:cubicBezTo>
                    <a:pt x="64468" y="107324"/>
                    <a:pt x="62033" y="103873"/>
                    <a:pt x="59785" y="100306"/>
                  </a:cubicBezTo>
                  <a:cubicBezTo>
                    <a:pt x="56660" y="93708"/>
                    <a:pt x="58873" y="85939"/>
                    <a:pt x="58135" y="78604"/>
                  </a:cubicBezTo>
                  <a:cubicBezTo>
                    <a:pt x="57497" y="72510"/>
                    <a:pt x="54802" y="66815"/>
                    <a:pt x="50496" y="62458"/>
                  </a:cubicBezTo>
                  <a:cubicBezTo>
                    <a:pt x="46720" y="58638"/>
                    <a:pt x="41816" y="55991"/>
                    <a:pt x="38213" y="51997"/>
                  </a:cubicBezTo>
                  <a:cubicBezTo>
                    <a:pt x="32223" y="45444"/>
                    <a:pt x="30531" y="36199"/>
                    <a:pt x="27145" y="27995"/>
                  </a:cubicBezTo>
                  <a:cubicBezTo>
                    <a:pt x="22336" y="16411"/>
                    <a:pt x="14016" y="6619"/>
                    <a:pt x="3360" y="0"/>
                  </a:cubicBezTo>
                  <a:cubicBezTo>
                    <a:pt x="9871" y="13021"/>
                    <a:pt x="-4930" y="29645"/>
                    <a:pt x="1798" y="42579"/>
                  </a:cubicBezTo>
                  <a:cubicBezTo>
                    <a:pt x="3924" y="46702"/>
                    <a:pt x="7961" y="49697"/>
                    <a:pt x="9523" y="54037"/>
                  </a:cubicBezTo>
                  <a:cubicBezTo>
                    <a:pt x="13256" y="64541"/>
                    <a:pt x="843" y="75739"/>
                    <a:pt x="4749" y="86330"/>
                  </a:cubicBezTo>
                  <a:cubicBezTo>
                    <a:pt x="6746" y="91495"/>
                    <a:pt x="12345" y="94533"/>
                    <a:pt x="14905" y="99351"/>
                  </a:cubicBezTo>
                  <a:cubicBezTo>
                    <a:pt x="18421" y="105992"/>
                    <a:pt x="15643" y="114065"/>
                    <a:pt x="15947" y="121573"/>
                  </a:cubicBezTo>
                  <a:cubicBezTo>
                    <a:pt x="17058" y="131995"/>
                    <a:pt x="22141" y="141582"/>
                    <a:pt x="30140" y="148353"/>
                  </a:cubicBezTo>
                  <a:cubicBezTo>
                    <a:pt x="34784" y="152694"/>
                    <a:pt x="39993" y="156687"/>
                    <a:pt x="45028" y="160723"/>
                  </a:cubicBezTo>
                  <a:cubicBezTo>
                    <a:pt x="51017" y="165541"/>
                    <a:pt x="53708" y="170619"/>
                    <a:pt x="58873" y="162850"/>
                  </a:cubicBezTo>
                  <a:cubicBezTo>
                    <a:pt x="66152" y="152247"/>
                    <a:pt x="70206" y="139768"/>
                    <a:pt x="70549" y="126912"/>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28" name="任意多边形: 形状 327">
              <a:extLst>
                <a:ext uri="{FF2B5EF4-FFF2-40B4-BE49-F238E27FC236}">
                  <a16:creationId xmlns:a16="http://schemas.microsoft.com/office/drawing/2014/main" id="{A6DB4391-8E3D-4C85-8A42-DBB69A03A482}"/>
                </a:ext>
              </a:extLst>
            </p:cNvPr>
            <p:cNvSpPr/>
            <p:nvPr/>
          </p:nvSpPr>
          <p:spPr>
            <a:xfrm>
              <a:off x="8170933" y="3765825"/>
              <a:ext cx="57740" cy="145562"/>
            </a:xfrm>
            <a:custGeom>
              <a:avLst/>
              <a:gdLst>
                <a:gd name="connsiteX0" fmla="*/ 2019 w 57740"/>
                <a:gd name="connsiteY0" fmla="*/ 117797 h 145562"/>
                <a:gd name="connsiteX1" fmla="*/ 2019 w 57740"/>
                <a:gd name="connsiteY1" fmla="*/ 93535 h 145562"/>
                <a:gd name="connsiteX2" fmla="*/ 15995 w 57740"/>
                <a:gd name="connsiteY2" fmla="*/ 69663 h 145562"/>
                <a:gd name="connsiteX3" fmla="*/ 14823 w 57740"/>
                <a:gd name="connsiteY3" fmla="*/ 51520 h 145562"/>
                <a:gd name="connsiteX4" fmla="*/ 24979 w 57740"/>
                <a:gd name="connsiteY4" fmla="*/ 37023 h 145562"/>
                <a:gd name="connsiteX5" fmla="*/ 40605 w 57740"/>
                <a:gd name="connsiteY5" fmla="*/ 0 h 145562"/>
                <a:gd name="connsiteX6" fmla="*/ 55492 w 57740"/>
                <a:gd name="connsiteY6" fmla="*/ 24653 h 145562"/>
                <a:gd name="connsiteX7" fmla="*/ 53322 w 57740"/>
                <a:gd name="connsiteY7" fmla="*/ 52432 h 145562"/>
                <a:gd name="connsiteX8" fmla="*/ 49546 w 57740"/>
                <a:gd name="connsiteY8" fmla="*/ 58595 h 145562"/>
                <a:gd name="connsiteX9" fmla="*/ 55405 w 57740"/>
                <a:gd name="connsiteY9" fmla="*/ 75609 h 145562"/>
                <a:gd name="connsiteX10" fmla="*/ 53539 w 57740"/>
                <a:gd name="connsiteY10" fmla="*/ 95661 h 145562"/>
                <a:gd name="connsiteX11" fmla="*/ 35440 w 57740"/>
                <a:gd name="connsiteY11" fmla="*/ 113023 h 145562"/>
                <a:gd name="connsiteX12" fmla="*/ 34528 w 57740"/>
                <a:gd name="connsiteY12" fmla="*/ 122138 h 145562"/>
                <a:gd name="connsiteX13" fmla="*/ 15257 w 57740"/>
                <a:gd name="connsiteY13" fmla="*/ 145141 h 145562"/>
                <a:gd name="connsiteX14" fmla="*/ 8009 w 57740"/>
                <a:gd name="connsiteY14" fmla="*/ 138891 h 145562"/>
                <a:gd name="connsiteX15" fmla="*/ 2019 w 57740"/>
                <a:gd name="connsiteY15" fmla="*/ 117797 h 14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740" h="145562">
                  <a:moveTo>
                    <a:pt x="2019" y="117797"/>
                  </a:moveTo>
                  <a:cubicBezTo>
                    <a:pt x="66" y="109768"/>
                    <a:pt x="-1323" y="101087"/>
                    <a:pt x="2019" y="93535"/>
                  </a:cubicBezTo>
                  <a:cubicBezTo>
                    <a:pt x="5708" y="84854"/>
                    <a:pt x="15040" y="78908"/>
                    <a:pt x="15995" y="69663"/>
                  </a:cubicBezTo>
                  <a:cubicBezTo>
                    <a:pt x="16733" y="63630"/>
                    <a:pt x="13651" y="57466"/>
                    <a:pt x="14823" y="51520"/>
                  </a:cubicBezTo>
                  <a:cubicBezTo>
                    <a:pt x="15995" y="45574"/>
                    <a:pt x="20943" y="41450"/>
                    <a:pt x="24979" y="37023"/>
                  </a:cubicBezTo>
                  <a:cubicBezTo>
                    <a:pt x="34237" y="26810"/>
                    <a:pt x="39745" y="13755"/>
                    <a:pt x="40605" y="0"/>
                  </a:cubicBezTo>
                  <a:cubicBezTo>
                    <a:pt x="46824" y="7392"/>
                    <a:pt x="51846" y="15708"/>
                    <a:pt x="55492" y="24653"/>
                  </a:cubicBezTo>
                  <a:cubicBezTo>
                    <a:pt x="59125" y="33746"/>
                    <a:pt x="58322" y="44011"/>
                    <a:pt x="53322" y="52432"/>
                  </a:cubicBezTo>
                  <a:cubicBezTo>
                    <a:pt x="51781" y="54302"/>
                    <a:pt x="50514" y="56377"/>
                    <a:pt x="49546" y="58595"/>
                  </a:cubicBezTo>
                  <a:cubicBezTo>
                    <a:pt x="47723" y="64498"/>
                    <a:pt x="52801" y="70010"/>
                    <a:pt x="55405" y="75609"/>
                  </a:cubicBezTo>
                  <a:cubicBezTo>
                    <a:pt x="58552" y="82120"/>
                    <a:pt x="57836" y="89841"/>
                    <a:pt x="53539" y="95661"/>
                  </a:cubicBezTo>
                  <a:cubicBezTo>
                    <a:pt x="48244" y="102259"/>
                    <a:pt x="38044" y="104820"/>
                    <a:pt x="35440" y="113023"/>
                  </a:cubicBezTo>
                  <a:cubicBezTo>
                    <a:pt x="34806" y="116018"/>
                    <a:pt x="34502" y="119073"/>
                    <a:pt x="34528" y="122138"/>
                  </a:cubicBezTo>
                  <a:cubicBezTo>
                    <a:pt x="33408" y="133023"/>
                    <a:pt x="25778" y="142129"/>
                    <a:pt x="15257" y="145141"/>
                  </a:cubicBezTo>
                  <a:cubicBezTo>
                    <a:pt x="9007" y="146617"/>
                    <a:pt x="9137" y="144143"/>
                    <a:pt x="8009" y="138891"/>
                  </a:cubicBezTo>
                  <a:cubicBezTo>
                    <a:pt x="6402" y="131686"/>
                    <a:pt x="3711" y="124829"/>
                    <a:pt x="2019" y="117797"/>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29" name="任意多边形: 形状 328">
              <a:extLst>
                <a:ext uri="{FF2B5EF4-FFF2-40B4-BE49-F238E27FC236}">
                  <a16:creationId xmlns:a16="http://schemas.microsoft.com/office/drawing/2014/main" id="{9948E0E2-C145-4572-A0E9-58242BFA3B2B}"/>
                </a:ext>
              </a:extLst>
            </p:cNvPr>
            <p:cNvSpPr/>
            <p:nvPr/>
          </p:nvSpPr>
          <p:spPr>
            <a:xfrm>
              <a:off x="8127508" y="3744513"/>
              <a:ext cx="47680" cy="110802"/>
            </a:xfrm>
            <a:custGeom>
              <a:avLst/>
              <a:gdLst>
                <a:gd name="connsiteX0" fmla="*/ 25478 w 47680"/>
                <a:gd name="connsiteY0" fmla="*/ 81469 h 110802"/>
                <a:gd name="connsiteX1" fmla="*/ 14584 w 47680"/>
                <a:gd name="connsiteY1" fmla="*/ 34723 h 110802"/>
                <a:gd name="connsiteX2" fmla="*/ 0 w 47680"/>
                <a:gd name="connsiteY2" fmla="*/ 0 h 110802"/>
                <a:gd name="connsiteX3" fmla="*/ 19098 w 47680"/>
                <a:gd name="connsiteY3" fmla="*/ 8030 h 110802"/>
                <a:gd name="connsiteX4" fmla="*/ 34723 w 47680"/>
                <a:gd name="connsiteY4" fmla="*/ 19662 h 110802"/>
                <a:gd name="connsiteX5" fmla="*/ 36025 w 47680"/>
                <a:gd name="connsiteY5" fmla="*/ 53690 h 110802"/>
                <a:gd name="connsiteX6" fmla="*/ 43577 w 47680"/>
                <a:gd name="connsiteY6" fmla="*/ 63196 h 110802"/>
                <a:gd name="connsiteX7" fmla="*/ 45226 w 47680"/>
                <a:gd name="connsiteY7" fmla="*/ 91104 h 110802"/>
                <a:gd name="connsiteX8" fmla="*/ 32987 w 47680"/>
                <a:gd name="connsiteY8" fmla="*/ 109811 h 110802"/>
                <a:gd name="connsiteX9" fmla="*/ 29862 w 47680"/>
                <a:gd name="connsiteY9" fmla="*/ 95965 h 110802"/>
                <a:gd name="connsiteX10" fmla="*/ 25478 w 47680"/>
                <a:gd name="connsiteY10" fmla="*/ 81469 h 11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80" h="110802">
                  <a:moveTo>
                    <a:pt x="25478" y="81469"/>
                  </a:moveTo>
                  <a:cubicBezTo>
                    <a:pt x="21138" y="66104"/>
                    <a:pt x="19271" y="50001"/>
                    <a:pt x="14584" y="34723"/>
                  </a:cubicBezTo>
                  <a:cubicBezTo>
                    <a:pt x="10582" y="22804"/>
                    <a:pt x="5708" y="11198"/>
                    <a:pt x="0" y="0"/>
                  </a:cubicBezTo>
                  <a:lnTo>
                    <a:pt x="19098" y="8030"/>
                  </a:lnTo>
                  <a:cubicBezTo>
                    <a:pt x="25217" y="10634"/>
                    <a:pt x="31858" y="13672"/>
                    <a:pt x="34723" y="19662"/>
                  </a:cubicBezTo>
                  <a:cubicBezTo>
                    <a:pt x="39758" y="30079"/>
                    <a:pt x="30730" y="43404"/>
                    <a:pt x="36025" y="53690"/>
                  </a:cubicBezTo>
                  <a:cubicBezTo>
                    <a:pt x="38321" y="57028"/>
                    <a:pt x="40843" y="60205"/>
                    <a:pt x="43577" y="63196"/>
                  </a:cubicBezTo>
                  <a:cubicBezTo>
                    <a:pt x="49176" y="71095"/>
                    <a:pt x="48352" y="81946"/>
                    <a:pt x="45226" y="91104"/>
                  </a:cubicBezTo>
                  <a:cubicBezTo>
                    <a:pt x="43924" y="95054"/>
                    <a:pt x="38152" y="115497"/>
                    <a:pt x="32987" y="109811"/>
                  </a:cubicBezTo>
                  <a:cubicBezTo>
                    <a:pt x="30903" y="107554"/>
                    <a:pt x="30730" y="99090"/>
                    <a:pt x="29862" y="95965"/>
                  </a:cubicBezTo>
                  <a:cubicBezTo>
                    <a:pt x="28733" y="90974"/>
                    <a:pt x="26867" y="86286"/>
                    <a:pt x="25478" y="81469"/>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30" name="任意多边形: 形状 329">
              <a:extLst>
                <a:ext uri="{FF2B5EF4-FFF2-40B4-BE49-F238E27FC236}">
                  <a16:creationId xmlns:a16="http://schemas.microsoft.com/office/drawing/2014/main" id="{A5099210-5708-443F-9644-E4BBC08FFD7D}"/>
                </a:ext>
              </a:extLst>
            </p:cNvPr>
            <p:cNvSpPr/>
            <p:nvPr/>
          </p:nvSpPr>
          <p:spPr>
            <a:xfrm>
              <a:off x="8147083" y="3915220"/>
              <a:ext cx="20182" cy="115279"/>
            </a:xfrm>
            <a:custGeom>
              <a:avLst/>
              <a:gdLst>
                <a:gd name="connsiteX0" fmla="*/ 15842 w 20182"/>
                <a:gd name="connsiteY0" fmla="*/ 115280 h 115279"/>
                <a:gd name="connsiteX1" fmla="*/ 0 w 20182"/>
                <a:gd name="connsiteY1" fmla="*/ 564 h 115279"/>
                <a:gd name="connsiteX2" fmla="*/ 4340 w 20182"/>
                <a:gd name="connsiteY2" fmla="*/ 0 h 115279"/>
                <a:gd name="connsiteX3" fmla="*/ 20183 w 20182"/>
                <a:gd name="connsiteY3" fmla="*/ 114629 h 115279"/>
              </a:gdLst>
              <a:ahLst/>
              <a:cxnLst>
                <a:cxn ang="0">
                  <a:pos x="connsiteX0" y="connsiteY0"/>
                </a:cxn>
                <a:cxn ang="0">
                  <a:pos x="connsiteX1" y="connsiteY1"/>
                </a:cxn>
                <a:cxn ang="0">
                  <a:pos x="connsiteX2" y="connsiteY2"/>
                </a:cxn>
                <a:cxn ang="0">
                  <a:pos x="connsiteX3" y="connsiteY3"/>
                </a:cxn>
              </a:cxnLst>
              <a:rect l="l" t="t" r="r" b="b"/>
              <a:pathLst>
                <a:path w="20182" h="115279">
                  <a:moveTo>
                    <a:pt x="15842" y="115280"/>
                  </a:moveTo>
                  <a:cubicBezTo>
                    <a:pt x="12023" y="90149"/>
                    <a:pt x="130" y="1476"/>
                    <a:pt x="0" y="564"/>
                  </a:cubicBezTo>
                  <a:lnTo>
                    <a:pt x="4340" y="0"/>
                  </a:lnTo>
                  <a:cubicBezTo>
                    <a:pt x="4340" y="911"/>
                    <a:pt x="16363" y="89498"/>
                    <a:pt x="20183" y="114629"/>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31" name="任意多边形: 形状 330">
              <a:extLst>
                <a:ext uri="{FF2B5EF4-FFF2-40B4-BE49-F238E27FC236}">
                  <a16:creationId xmlns:a16="http://schemas.microsoft.com/office/drawing/2014/main" id="{F6A296D7-E4F6-437C-854F-13AA6C7F60FC}"/>
                </a:ext>
              </a:extLst>
            </p:cNvPr>
            <p:cNvSpPr/>
            <p:nvPr/>
          </p:nvSpPr>
          <p:spPr>
            <a:xfrm>
              <a:off x="8164097" y="3902025"/>
              <a:ext cx="23177" cy="152172"/>
            </a:xfrm>
            <a:custGeom>
              <a:avLst/>
              <a:gdLst>
                <a:gd name="connsiteX0" fmla="*/ 4340 w 23177"/>
                <a:gd name="connsiteY0" fmla="*/ 152173 h 152172"/>
                <a:gd name="connsiteX1" fmla="*/ 0 w 23177"/>
                <a:gd name="connsiteY1" fmla="*/ 152173 h 152172"/>
                <a:gd name="connsiteX2" fmla="*/ 19966 w 23177"/>
                <a:gd name="connsiteY2" fmla="*/ 0 h 152172"/>
                <a:gd name="connsiteX3" fmla="*/ 23177 w 23177"/>
                <a:gd name="connsiteY3" fmla="*/ 2908 h 152172"/>
                <a:gd name="connsiteX4" fmla="*/ 4340 w 23177"/>
                <a:gd name="connsiteY4" fmla="*/ 152173 h 15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77" h="152172">
                  <a:moveTo>
                    <a:pt x="4340" y="152173"/>
                  </a:moveTo>
                  <a:lnTo>
                    <a:pt x="0" y="152173"/>
                  </a:lnTo>
                  <a:cubicBezTo>
                    <a:pt x="217" y="122268"/>
                    <a:pt x="12761" y="7899"/>
                    <a:pt x="19966" y="0"/>
                  </a:cubicBezTo>
                  <a:lnTo>
                    <a:pt x="23177" y="2908"/>
                  </a:lnTo>
                  <a:cubicBezTo>
                    <a:pt x="18186" y="8681"/>
                    <a:pt x="4601" y="116105"/>
                    <a:pt x="4340" y="152173"/>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32" name="任意多边形: 形状 331">
              <a:extLst>
                <a:ext uri="{FF2B5EF4-FFF2-40B4-BE49-F238E27FC236}">
                  <a16:creationId xmlns:a16="http://schemas.microsoft.com/office/drawing/2014/main" id="{54DAD8C6-6871-40E1-9EFB-029B9D720578}"/>
                </a:ext>
              </a:extLst>
            </p:cNvPr>
            <p:cNvSpPr/>
            <p:nvPr/>
          </p:nvSpPr>
          <p:spPr>
            <a:xfrm>
              <a:off x="8159627" y="3846989"/>
              <a:ext cx="15713" cy="201522"/>
            </a:xfrm>
            <a:custGeom>
              <a:avLst/>
              <a:gdLst>
                <a:gd name="connsiteX0" fmla="*/ 15278 w 15713"/>
                <a:gd name="connsiteY0" fmla="*/ 201523 h 201522"/>
                <a:gd name="connsiteX1" fmla="*/ 10938 w 15713"/>
                <a:gd name="connsiteY1" fmla="*/ 201306 h 201522"/>
                <a:gd name="connsiteX2" fmla="*/ 0 w 15713"/>
                <a:gd name="connsiteY2" fmla="*/ 434 h 201522"/>
                <a:gd name="connsiteX3" fmla="*/ 4340 w 15713"/>
                <a:gd name="connsiteY3" fmla="*/ 0 h 201522"/>
                <a:gd name="connsiteX4" fmla="*/ 15278 w 15713"/>
                <a:gd name="connsiteY4" fmla="*/ 201523 h 20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13" h="201522">
                  <a:moveTo>
                    <a:pt x="15278" y="201523"/>
                  </a:moveTo>
                  <a:lnTo>
                    <a:pt x="10938" y="201306"/>
                  </a:lnTo>
                  <a:cubicBezTo>
                    <a:pt x="13802" y="136982"/>
                    <a:pt x="130" y="1649"/>
                    <a:pt x="0" y="434"/>
                  </a:cubicBezTo>
                  <a:lnTo>
                    <a:pt x="4340" y="0"/>
                  </a:lnTo>
                  <a:cubicBezTo>
                    <a:pt x="4471" y="1346"/>
                    <a:pt x="18316" y="136982"/>
                    <a:pt x="15278" y="201523"/>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33" name="任意多边形: 形状 332">
              <a:extLst>
                <a:ext uri="{FF2B5EF4-FFF2-40B4-BE49-F238E27FC236}">
                  <a16:creationId xmlns:a16="http://schemas.microsoft.com/office/drawing/2014/main" id="{E41C293A-8439-4C38-AAD0-B3E727A613F0}"/>
                </a:ext>
              </a:extLst>
            </p:cNvPr>
            <p:cNvSpPr/>
            <p:nvPr/>
          </p:nvSpPr>
          <p:spPr>
            <a:xfrm>
              <a:off x="8130720" y="3958363"/>
              <a:ext cx="71051" cy="105470"/>
            </a:xfrm>
            <a:custGeom>
              <a:avLst/>
              <a:gdLst>
                <a:gd name="connsiteX0" fmla="*/ 0 w 71051"/>
                <a:gd name="connsiteY0" fmla="*/ 0 h 105470"/>
                <a:gd name="connsiteX1" fmla="*/ 71052 w 71051"/>
                <a:gd name="connsiteY1" fmla="*/ 0 h 105470"/>
                <a:gd name="connsiteX2" fmla="*/ 66104 w 71051"/>
                <a:gd name="connsiteY2" fmla="*/ 80687 h 105470"/>
                <a:gd name="connsiteX3" fmla="*/ 42405 w 71051"/>
                <a:gd name="connsiteY3" fmla="*/ 105471 h 105470"/>
                <a:gd name="connsiteX4" fmla="*/ 28690 w 71051"/>
                <a:gd name="connsiteY4" fmla="*/ 105471 h 105470"/>
                <a:gd name="connsiteX5" fmla="*/ 4991 w 71051"/>
                <a:gd name="connsiteY5" fmla="*/ 80687 h 10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51" h="105470">
                  <a:moveTo>
                    <a:pt x="0" y="0"/>
                  </a:moveTo>
                  <a:lnTo>
                    <a:pt x="71052" y="0"/>
                  </a:lnTo>
                  <a:lnTo>
                    <a:pt x="66104" y="80687"/>
                  </a:lnTo>
                  <a:cubicBezTo>
                    <a:pt x="65986" y="93908"/>
                    <a:pt x="55609" y="104759"/>
                    <a:pt x="42405" y="105471"/>
                  </a:cubicBezTo>
                  <a:lnTo>
                    <a:pt x="28690" y="105471"/>
                  </a:lnTo>
                  <a:cubicBezTo>
                    <a:pt x="15486" y="104759"/>
                    <a:pt x="5109" y="93908"/>
                    <a:pt x="4991" y="80687"/>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34" name="任意多边形: 形状 333">
              <a:extLst>
                <a:ext uri="{FF2B5EF4-FFF2-40B4-BE49-F238E27FC236}">
                  <a16:creationId xmlns:a16="http://schemas.microsoft.com/office/drawing/2014/main" id="{B8E7F8EC-BCD0-4A48-81BD-C3A283BFE570}"/>
                </a:ext>
              </a:extLst>
            </p:cNvPr>
            <p:cNvSpPr/>
            <p:nvPr/>
          </p:nvSpPr>
          <p:spPr>
            <a:xfrm>
              <a:off x="8128414" y="3956106"/>
              <a:ext cx="75532" cy="109984"/>
            </a:xfrm>
            <a:custGeom>
              <a:avLst/>
              <a:gdLst>
                <a:gd name="connsiteX0" fmla="*/ 44711 w 75532"/>
                <a:gd name="connsiteY0" fmla="*/ 109985 h 109984"/>
                <a:gd name="connsiteX1" fmla="*/ 30996 w 75532"/>
                <a:gd name="connsiteY1" fmla="*/ 109985 h 109984"/>
                <a:gd name="connsiteX2" fmla="*/ 4953 w 75532"/>
                <a:gd name="connsiteY2" fmla="*/ 83074 h 109984"/>
                <a:gd name="connsiteX3" fmla="*/ 5 w 75532"/>
                <a:gd name="connsiteY3" fmla="*/ 2387 h 109984"/>
                <a:gd name="connsiteX4" fmla="*/ 613 w 75532"/>
                <a:gd name="connsiteY4" fmla="*/ 738 h 109984"/>
                <a:gd name="connsiteX5" fmla="*/ 2219 w 75532"/>
                <a:gd name="connsiteY5" fmla="*/ 0 h 109984"/>
                <a:gd name="connsiteX6" fmla="*/ 73271 w 75532"/>
                <a:gd name="connsiteY6" fmla="*/ 0 h 109984"/>
                <a:gd name="connsiteX7" fmla="*/ 74920 w 75532"/>
                <a:gd name="connsiteY7" fmla="*/ 738 h 109984"/>
                <a:gd name="connsiteX8" fmla="*/ 75528 w 75532"/>
                <a:gd name="connsiteY8" fmla="*/ 2387 h 109984"/>
                <a:gd name="connsiteX9" fmla="*/ 70536 w 75532"/>
                <a:gd name="connsiteY9" fmla="*/ 83074 h 109984"/>
                <a:gd name="connsiteX10" fmla="*/ 44711 w 75532"/>
                <a:gd name="connsiteY10" fmla="*/ 109985 h 109984"/>
                <a:gd name="connsiteX11" fmla="*/ 4693 w 75532"/>
                <a:gd name="connsiteY11" fmla="*/ 4471 h 109984"/>
                <a:gd name="connsiteX12" fmla="*/ 9511 w 75532"/>
                <a:gd name="connsiteY12" fmla="*/ 82597 h 109984"/>
                <a:gd name="connsiteX13" fmla="*/ 31213 w 75532"/>
                <a:gd name="connsiteY13" fmla="*/ 105297 h 109984"/>
                <a:gd name="connsiteX14" fmla="*/ 44928 w 75532"/>
                <a:gd name="connsiteY14" fmla="*/ 105297 h 109984"/>
                <a:gd name="connsiteX15" fmla="*/ 66369 w 75532"/>
                <a:gd name="connsiteY15" fmla="*/ 82597 h 109984"/>
                <a:gd name="connsiteX16" fmla="*/ 71231 w 75532"/>
                <a:gd name="connsiteY16" fmla="*/ 4471 h 10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532" h="109984">
                  <a:moveTo>
                    <a:pt x="44711" y="109985"/>
                  </a:moveTo>
                  <a:lnTo>
                    <a:pt x="30996" y="109985"/>
                  </a:lnTo>
                  <a:cubicBezTo>
                    <a:pt x="17367" y="109985"/>
                    <a:pt x="5995" y="98179"/>
                    <a:pt x="4953" y="83074"/>
                  </a:cubicBezTo>
                  <a:lnTo>
                    <a:pt x="5" y="2387"/>
                  </a:lnTo>
                  <a:cubicBezTo>
                    <a:pt x="-38" y="1775"/>
                    <a:pt x="183" y="1176"/>
                    <a:pt x="613" y="738"/>
                  </a:cubicBezTo>
                  <a:cubicBezTo>
                    <a:pt x="1021" y="274"/>
                    <a:pt x="1603" y="9"/>
                    <a:pt x="2219" y="0"/>
                  </a:cubicBezTo>
                  <a:lnTo>
                    <a:pt x="73271" y="0"/>
                  </a:lnTo>
                  <a:cubicBezTo>
                    <a:pt x="73900" y="-4"/>
                    <a:pt x="74503" y="265"/>
                    <a:pt x="74920" y="738"/>
                  </a:cubicBezTo>
                  <a:cubicBezTo>
                    <a:pt x="75350" y="1176"/>
                    <a:pt x="75571" y="1775"/>
                    <a:pt x="75528" y="2387"/>
                  </a:cubicBezTo>
                  <a:lnTo>
                    <a:pt x="70536" y="83074"/>
                  </a:lnTo>
                  <a:cubicBezTo>
                    <a:pt x="69712" y="98179"/>
                    <a:pt x="58210" y="109985"/>
                    <a:pt x="44711" y="109985"/>
                  </a:cubicBezTo>
                  <a:close/>
                  <a:moveTo>
                    <a:pt x="4693" y="4471"/>
                  </a:moveTo>
                  <a:lnTo>
                    <a:pt x="9511" y="82597"/>
                  </a:lnTo>
                  <a:cubicBezTo>
                    <a:pt x="10292" y="95314"/>
                    <a:pt x="19754" y="105297"/>
                    <a:pt x="31213" y="105297"/>
                  </a:cubicBezTo>
                  <a:lnTo>
                    <a:pt x="44928" y="105297"/>
                  </a:lnTo>
                  <a:cubicBezTo>
                    <a:pt x="56170" y="105297"/>
                    <a:pt x="65588" y="95314"/>
                    <a:pt x="66369" y="82597"/>
                  </a:cubicBezTo>
                  <a:lnTo>
                    <a:pt x="71231" y="4471"/>
                  </a:lnTo>
                  <a:close/>
                </a:path>
              </a:pathLst>
            </a:custGeom>
            <a:solidFill>
              <a:srgbClr val="231F20"/>
            </a:solidFill>
            <a:ln w="4334" cap="flat">
              <a:noFill/>
              <a:prstDash val="solid"/>
              <a:miter/>
            </a:ln>
          </p:spPr>
          <p:txBody>
            <a:bodyPr rtlCol="0" anchor="ctr"/>
            <a:lstStyle/>
            <a:p>
              <a:endParaRPr lang="zh-CN" altLang="en-US" sz="1600">
                <a:latin typeface="+mn-ea"/>
              </a:endParaRPr>
            </a:p>
          </p:txBody>
        </p:sp>
      </p:grpSp>
      <p:grpSp>
        <p:nvGrpSpPr>
          <p:cNvPr id="442" name="组合 441">
            <a:extLst>
              <a:ext uri="{FF2B5EF4-FFF2-40B4-BE49-F238E27FC236}">
                <a16:creationId xmlns:a16="http://schemas.microsoft.com/office/drawing/2014/main" id="{71D5EC97-EC55-48A5-AA8B-B7201CF6806A}"/>
              </a:ext>
            </a:extLst>
          </p:cNvPr>
          <p:cNvGrpSpPr/>
          <p:nvPr/>
        </p:nvGrpSpPr>
        <p:grpSpPr>
          <a:xfrm>
            <a:off x="6519371" y="4166088"/>
            <a:ext cx="2020897" cy="485921"/>
            <a:chOff x="10383138" y="448126"/>
            <a:chExt cx="947862" cy="333369"/>
          </a:xfrm>
        </p:grpSpPr>
        <p:sp>
          <p:nvSpPr>
            <p:cNvPr id="444" name="矩形: 圆角 443">
              <a:extLst>
                <a:ext uri="{FF2B5EF4-FFF2-40B4-BE49-F238E27FC236}">
                  <a16:creationId xmlns:a16="http://schemas.microsoft.com/office/drawing/2014/main" id="{DEBA62A8-CE7B-4D49-B9DB-569207AB6C60}"/>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48" name="Rounded Rectangle 5_1">
              <a:extLst>
                <a:ext uri="{FF2B5EF4-FFF2-40B4-BE49-F238E27FC236}">
                  <a16:creationId xmlns:a16="http://schemas.microsoft.com/office/drawing/2014/main" id="{481B4194-64CC-4697-82B6-69FF582803AA}"/>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450" name="文本框 449">
            <a:extLst>
              <a:ext uri="{FF2B5EF4-FFF2-40B4-BE49-F238E27FC236}">
                <a16:creationId xmlns:a16="http://schemas.microsoft.com/office/drawing/2014/main" id="{84EAD008-8C9C-4369-8358-F878756A5C60}"/>
              </a:ext>
            </a:extLst>
          </p:cNvPr>
          <p:cNvSpPr txBox="1"/>
          <p:nvPr/>
        </p:nvSpPr>
        <p:spPr>
          <a:xfrm>
            <a:off x="6690630" y="4176458"/>
            <a:ext cx="1678378"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处理疑问</a:t>
            </a:r>
          </a:p>
        </p:txBody>
      </p:sp>
      <p:sp>
        <p:nvSpPr>
          <p:cNvPr id="453" name="文本框 7">
            <a:extLst>
              <a:ext uri="{FF2B5EF4-FFF2-40B4-BE49-F238E27FC236}">
                <a16:creationId xmlns:a16="http://schemas.microsoft.com/office/drawing/2014/main" id="{6C5BC822-3392-42FB-8E01-920A86AA7B84}"/>
              </a:ext>
            </a:extLst>
          </p:cNvPr>
          <p:cNvSpPr txBox="1"/>
          <p:nvPr/>
        </p:nvSpPr>
        <p:spPr>
          <a:xfrm>
            <a:off x="6431886" y="4792598"/>
            <a:ext cx="2195867" cy="288477"/>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讨论完善</a:t>
            </a:r>
          </a:p>
        </p:txBody>
      </p:sp>
      <p:grpSp>
        <p:nvGrpSpPr>
          <p:cNvPr id="335" name="图形 28">
            <a:extLst>
              <a:ext uri="{FF2B5EF4-FFF2-40B4-BE49-F238E27FC236}">
                <a16:creationId xmlns:a16="http://schemas.microsoft.com/office/drawing/2014/main" id="{DF4EF98D-C9A3-429A-8B0C-0B8E0942319E}"/>
              </a:ext>
            </a:extLst>
          </p:cNvPr>
          <p:cNvGrpSpPr/>
          <p:nvPr/>
        </p:nvGrpSpPr>
        <p:grpSpPr>
          <a:xfrm>
            <a:off x="9721424" y="2546912"/>
            <a:ext cx="1352071" cy="971132"/>
            <a:chOff x="9746991" y="2546912"/>
            <a:chExt cx="1352071" cy="971132"/>
          </a:xfrm>
        </p:grpSpPr>
        <p:sp>
          <p:nvSpPr>
            <p:cNvPr id="336" name="任意多边形: 形状 335">
              <a:extLst>
                <a:ext uri="{FF2B5EF4-FFF2-40B4-BE49-F238E27FC236}">
                  <a16:creationId xmlns:a16="http://schemas.microsoft.com/office/drawing/2014/main" id="{67823E63-0559-45F3-95AA-294EEF053E2E}"/>
                </a:ext>
              </a:extLst>
            </p:cNvPr>
            <p:cNvSpPr/>
            <p:nvPr/>
          </p:nvSpPr>
          <p:spPr>
            <a:xfrm>
              <a:off x="9796731" y="3482975"/>
              <a:ext cx="1253582" cy="4340"/>
            </a:xfrm>
            <a:custGeom>
              <a:avLst/>
              <a:gdLst>
                <a:gd name="connsiteX0" fmla="*/ 1251412 w 1253582"/>
                <a:gd name="connsiteY0" fmla="*/ 4340 h 4340"/>
                <a:gd name="connsiteX1" fmla="*/ 2170 w 1253582"/>
                <a:gd name="connsiteY1" fmla="*/ 4340 h 4340"/>
                <a:gd name="connsiteX2" fmla="*/ 0 w 1253582"/>
                <a:gd name="connsiteY2" fmla="*/ 2170 h 4340"/>
                <a:gd name="connsiteX3" fmla="*/ 2170 w 1253582"/>
                <a:gd name="connsiteY3" fmla="*/ 0 h 4340"/>
                <a:gd name="connsiteX4" fmla="*/ 1251412 w 1253582"/>
                <a:gd name="connsiteY4" fmla="*/ 0 h 4340"/>
                <a:gd name="connsiteX5" fmla="*/ 1253582 w 1253582"/>
                <a:gd name="connsiteY5" fmla="*/ 2170 h 4340"/>
                <a:gd name="connsiteX6" fmla="*/ 1251412 w 1253582"/>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3582" h="4340">
                  <a:moveTo>
                    <a:pt x="1251412" y="4340"/>
                  </a:moveTo>
                  <a:lnTo>
                    <a:pt x="2170" y="4340"/>
                  </a:lnTo>
                  <a:cubicBezTo>
                    <a:pt x="972" y="4340"/>
                    <a:pt x="0" y="3368"/>
                    <a:pt x="0" y="2170"/>
                  </a:cubicBezTo>
                  <a:cubicBezTo>
                    <a:pt x="0" y="972"/>
                    <a:pt x="972" y="0"/>
                    <a:pt x="2170" y="0"/>
                  </a:cubicBezTo>
                  <a:lnTo>
                    <a:pt x="1251412" y="0"/>
                  </a:lnTo>
                  <a:cubicBezTo>
                    <a:pt x="1252610" y="0"/>
                    <a:pt x="1253582" y="972"/>
                    <a:pt x="1253582" y="2170"/>
                  </a:cubicBezTo>
                  <a:cubicBezTo>
                    <a:pt x="1253582" y="3368"/>
                    <a:pt x="1252610" y="4340"/>
                    <a:pt x="1251412"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37" name="任意多边形: 形状 336">
              <a:extLst>
                <a:ext uri="{FF2B5EF4-FFF2-40B4-BE49-F238E27FC236}">
                  <a16:creationId xmlns:a16="http://schemas.microsoft.com/office/drawing/2014/main" id="{718F37A7-A198-4969-B594-15108C23EFCB}"/>
                </a:ext>
              </a:extLst>
            </p:cNvPr>
            <p:cNvSpPr/>
            <p:nvPr/>
          </p:nvSpPr>
          <p:spPr>
            <a:xfrm>
              <a:off x="9749248" y="2591249"/>
              <a:ext cx="1312654" cy="721844"/>
            </a:xfrm>
            <a:custGeom>
              <a:avLst/>
              <a:gdLst>
                <a:gd name="connsiteX0" fmla="*/ 1258096 w 1312654"/>
                <a:gd name="connsiteY0" fmla="*/ 0 h 721844"/>
                <a:gd name="connsiteX1" fmla="*/ 1312654 w 1312654"/>
                <a:gd name="connsiteY1" fmla="*/ 0 h 721844"/>
                <a:gd name="connsiteX2" fmla="*/ 1312654 w 1312654"/>
                <a:gd name="connsiteY2" fmla="*/ 721845 h 721844"/>
                <a:gd name="connsiteX3" fmla="*/ 1258096 w 1312654"/>
                <a:gd name="connsiteY3" fmla="*/ 721845 h 721844"/>
                <a:gd name="connsiteX4" fmla="*/ 54558 w 1312654"/>
                <a:gd name="connsiteY4" fmla="*/ 721845 h 721844"/>
                <a:gd name="connsiteX5" fmla="*/ 0 w 1312654"/>
                <a:gd name="connsiteY5" fmla="*/ 721845 h 721844"/>
                <a:gd name="connsiteX6" fmla="*/ 0 w 1312654"/>
                <a:gd name="connsiteY6" fmla="*/ 0 h 721844"/>
                <a:gd name="connsiteX7" fmla="*/ 54558 w 1312654"/>
                <a:gd name="connsiteY7" fmla="*/ 0 h 72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2654" h="721844">
                  <a:moveTo>
                    <a:pt x="1258096" y="0"/>
                  </a:moveTo>
                  <a:cubicBezTo>
                    <a:pt x="1288228" y="0"/>
                    <a:pt x="1312654" y="0"/>
                    <a:pt x="1312654" y="0"/>
                  </a:cubicBezTo>
                  <a:lnTo>
                    <a:pt x="1312654" y="721845"/>
                  </a:lnTo>
                  <a:cubicBezTo>
                    <a:pt x="1312654" y="721845"/>
                    <a:pt x="1288228" y="721845"/>
                    <a:pt x="1258096" y="721845"/>
                  </a:cubicBezTo>
                  <a:lnTo>
                    <a:pt x="54558" y="721845"/>
                  </a:lnTo>
                  <a:cubicBezTo>
                    <a:pt x="24427" y="721845"/>
                    <a:pt x="0" y="721845"/>
                    <a:pt x="0" y="721845"/>
                  </a:cubicBezTo>
                  <a:lnTo>
                    <a:pt x="0" y="0"/>
                  </a:lnTo>
                  <a:cubicBezTo>
                    <a:pt x="0" y="0"/>
                    <a:pt x="24427" y="0"/>
                    <a:pt x="54558" y="0"/>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38" name="任意多边形: 形状 337">
              <a:extLst>
                <a:ext uri="{FF2B5EF4-FFF2-40B4-BE49-F238E27FC236}">
                  <a16:creationId xmlns:a16="http://schemas.microsoft.com/office/drawing/2014/main" id="{5E98F1F3-9AF8-4DDD-AA0B-FE7F69BF70E3}"/>
                </a:ext>
              </a:extLst>
            </p:cNvPr>
            <p:cNvSpPr/>
            <p:nvPr/>
          </p:nvSpPr>
          <p:spPr>
            <a:xfrm>
              <a:off x="9746991" y="2588992"/>
              <a:ext cx="1317168" cy="726358"/>
            </a:xfrm>
            <a:custGeom>
              <a:avLst/>
              <a:gdLst>
                <a:gd name="connsiteX0" fmla="*/ 1260353 w 1317168"/>
                <a:gd name="connsiteY0" fmla="*/ 726359 h 726358"/>
                <a:gd name="connsiteX1" fmla="*/ 56815 w 1317168"/>
                <a:gd name="connsiteY1" fmla="*/ 726359 h 726358"/>
                <a:gd name="connsiteX2" fmla="*/ 0 w 1317168"/>
                <a:gd name="connsiteY2" fmla="*/ 669543 h 726358"/>
                <a:gd name="connsiteX3" fmla="*/ 0 w 1317168"/>
                <a:gd name="connsiteY3" fmla="*/ 56815 h 726358"/>
                <a:gd name="connsiteX4" fmla="*/ 56815 w 1317168"/>
                <a:gd name="connsiteY4" fmla="*/ 0 h 726358"/>
                <a:gd name="connsiteX5" fmla="*/ 1260353 w 1317168"/>
                <a:gd name="connsiteY5" fmla="*/ 0 h 726358"/>
                <a:gd name="connsiteX6" fmla="*/ 1317168 w 1317168"/>
                <a:gd name="connsiteY6" fmla="*/ 56815 h 726358"/>
                <a:gd name="connsiteX7" fmla="*/ 1317168 w 1317168"/>
                <a:gd name="connsiteY7" fmla="*/ 669543 h 726358"/>
                <a:gd name="connsiteX8" fmla="*/ 1260353 w 1317168"/>
                <a:gd name="connsiteY8" fmla="*/ 726359 h 726358"/>
                <a:gd name="connsiteX9" fmla="*/ 56815 w 1317168"/>
                <a:gd name="connsiteY9" fmla="*/ 4471 h 726358"/>
                <a:gd name="connsiteX10" fmla="*/ 4514 w 1317168"/>
                <a:gd name="connsiteY10" fmla="*/ 56815 h 726358"/>
                <a:gd name="connsiteX11" fmla="*/ 4514 w 1317168"/>
                <a:gd name="connsiteY11" fmla="*/ 669543 h 726358"/>
                <a:gd name="connsiteX12" fmla="*/ 56815 w 1317168"/>
                <a:gd name="connsiteY12" fmla="*/ 721628 h 726358"/>
                <a:gd name="connsiteX13" fmla="*/ 1260353 w 1317168"/>
                <a:gd name="connsiteY13" fmla="*/ 721628 h 726358"/>
                <a:gd name="connsiteX14" fmla="*/ 1312437 w 1317168"/>
                <a:gd name="connsiteY14" fmla="*/ 669543 h 726358"/>
                <a:gd name="connsiteX15" fmla="*/ 1312437 w 1317168"/>
                <a:gd name="connsiteY15" fmla="*/ 56815 h 726358"/>
                <a:gd name="connsiteX16" fmla="*/ 1260353 w 1317168"/>
                <a:gd name="connsiteY16" fmla="*/ 4471 h 726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7168" h="726358">
                  <a:moveTo>
                    <a:pt x="1260353" y="726359"/>
                  </a:moveTo>
                  <a:lnTo>
                    <a:pt x="56815" y="726359"/>
                  </a:lnTo>
                  <a:cubicBezTo>
                    <a:pt x="25447" y="726333"/>
                    <a:pt x="24" y="700911"/>
                    <a:pt x="0" y="669543"/>
                  </a:cubicBezTo>
                  <a:lnTo>
                    <a:pt x="0" y="56815"/>
                  </a:lnTo>
                  <a:cubicBezTo>
                    <a:pt x="24" y="25447"/>
                    <a:pt x="25447" y="24"/>
                    <a:pt x="56815" y="0"/>
                  </a:cubicBezTo>
                  <a:lnTo>
                    <a:pt x="1260353" y="0"/>
                  </a:lnTo>
                  <a:cubicBezTo>
                    <a:pt x="1291721" y="24"/>
                    <a:pt x="1317142" y="25447"/>
                    <a:pt x="1317168" y="56815"/>
                  </a:cubicBezTo>
                  <a:lnTo>
                    <a:pt x="1317168" y="669543"/>
                  </a:lnTo>
                  <a:cubicBezTo>
                    <a:pt x="1317142" y="700911"/>
                    <a:pt x="1291721" y="726333"/>
                    <a:pt x="1260353" y="726359"/>
                  </a:cubicBezTo>
                  <a:close/>
                  <a:moveTo>
                    <a:pt x="56815" y="4471"/>
                  </a:moveTo>
                  <a:cubicBezTo>
                    <a:pt x="27923" y="4494"/>
                    <a:pt x="4514" y="27923"/>
                    <a:pt x="4514" y="56815"/>
                  </a:cubicBezTo>
                  <a:lnTo>
                    <a:pt x="4514" y="669543"/>
                  </a:lnTo>
                  <a:cubicBezTo>
                    <a:pt x="4657" y="698333"/>
                    <a:pt x="28024" y="721606"/>
                    <a:pt x="56815" y="721628"/>
                  </a:cubicBezTo>
                  <a:lnTo>
                    <a:pt x="1260353" y="721628"/>
                  </a:lnTo>
                  <a:cubicBezTo>
                    <a:pt x="1289060" y="721485"/>
                    <a:pt x="1312294" y="698251"/>
                    <a:pt x="1312437" y="669543"/>
                  </a:cubicBezTo>
                  <a:lnTo>
                    <a:pt x="1312437" y="56815"/>
                  </a:lnTo>
                  <a:cubicBezTo>
                    <a:pt x="1312437" y="28007"/>
                    <a:pt x="1289160" y="4614"/>
                    <a:pt x="1260353" y="4471"/>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39" name="任意多边形: 形状 338">
              <a:extLst>
                <a:ext uri="{FF2B5EF4-FFF2-40B4-BE49-F238E27FC236}">
                  <a16:creationId xmlns:a16="http://schemas.microsoft.com/office/drawing/2014/main" id="{50B1CE75-2BF3-4615-9C27-FB1E9210DE25}"/>
                </a:ext>
              </a:extLst>
            </p:cNvPr>
            <p:cNvSpPr/>
            <p:nvPr/>
          </p:nvSpPr>
          <p:spPr>
            <a:xfrm>
              <a:off x="9749248" y="2673368"/>
              <a:ext cx="1312654" cy="557562"/>
            </a:xfrm>
            <a:custGeom>
              <a:avLst/>
              <a:gdLst>
                <a:gd name="connsiteX0" fmla="*/ 0 w 1312654"/>
                <a:gd name="connsiteY0" fmla="*/ 0 h 557562"/>
                <a:gd name="connsiteX1" fmla="*/ 1312654 w 1312654"/>
                <a:gd name="connsiteY1" fmla="*/ 0 h 557562"/>
                <a:gd name="connsiteX2" fmla="*/ 1312654 w 1312654"/>
                <a:gd name="connsiteY2" fmla="*/ 557562 h 557562"/>
                <a:gd name="connsiteX3" fmla="*/ 0 w 1312654"/>
                <a:gd name="connsiteY3" fmla="*/ 557562 h 557562"/>
              </a:gdLst>
              <a:ahLst/>
              <a:cxnLst>
                <a:cxn ang="0">
                  <a:pos x="connsiteX0" y="connsiteY0"/>
                </a:cxn>
                <a:cxn ang="0">
                  <a:pos x="connsiteX1" y="connsiteY1"/>
                </a:cxn>
                <a:cxn ang="0">
                  <a:pos x="connsiteX2" y="connsiteY2"/>
                </a:cxn>
                <a:cxn ang="0">
                  <a:pos x="connsiteX3" y="connsiteY3"/>
                </a:cxn>
              </a:cxnLst>
              <a:rect l="l" t="t" r="r" b="b"/>
              <a:pathLst>
                <a:path w="1312654" h="557562">
                  <a:moveTo>
                    <a:pt x="0" y="0"/>
                  </a:moveTo>
                  <a:lnTo>
                    <a:pt x="1312654" y="0"/>
                  </a:lnTo>
                  <a:lnTo>
                    <a:pt x="1312654" y="557562"/>
                  </a:lnTo>
                  <a:lnTo>
                    <a:pt x="0" y="557562"/>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40" name="任意多边形: 形状 339">
              <a:extLst>
                <a:ext uri="{FF2B5EF4-FFF2-40B4-BE49-F238E27FC236}">
                  <a16:creationId xmlns:a16="http://schemas.microsoft.com/office/drawing/2014/main" id="{4E350153-DC32-4C49-9D96-5ACF52D1BA54}"/>
                </a:ext>
              </a:extLst>
            </p:cNvPr>
            <p:cNvSpPr/>
            <p:nvPr/>
          </p:nvSpPr>
          <p:spPr>
            <a:xfrm>
              <a:off x="9746991" y="2671154"/>
              <a:ext cx="1317168" cy="562033"/>
            </a:xfrm>
            <a:custGeom>
              <a:avLst/>
              <a:gdLst>
                <a:gd name="connsiteX0" fmla="*/ 1314911 w 1317168"/>
                <a:gd name="connsiteY0" fmla="*/ 562033 h 562033"/>
                <a:gd name="connsiteX1" fmla="*/ 2257 w 1317168"/>
                <a:gd name="connsiteY1" fmla="*/ 562033 h 562033"/>
                <a:gd name="connsiteX2" fmla="*/ 0 w 1317168"/>
                <a:gd name="connsiteY2" fmla="*/ 559863 h 562033"/>
                <a:gd name="connsiteX3" fmla="*/ 0 w 1317168"/>
                <a:gd name="connsiteY3" fmla="*/ 559820 h 562033"/>
                <a:gd name="connsiteX4" fmla="*/ 0 w 1317168"/>
                <a:gd name="connsiteY4" fmla="*/ 2214 h 562033"/>
                <a:gd name="connsiteX5" fmla="*/ 2213 w 1317168"/>
                <a:gd name="connsiteY5" fmla="*/ 0 h 562033"/>
                <a:gd name="connsiteX6" fmla="*/ 2257 w 1317168"/>
                <a:gd name="connsiteY6" fmla="*/ 0 h 562033"/>
                <a:gd name="connsiteX7" fmla="*/ 1314911 w 1317168"/>
                <a:gd name="connsiteY7" fmla="*/ 0 h 562033"/>
                <a:gd name="connsiteX8" fmla="*/ 1317168 w 1317168"/>
                <a:gd name="connsiteY8" fmla="*/ 2170 h 562033"/>
                <a:gd name="connsiteX9" fmla="*/ 1317168 w 1317168"/>
                <a:gd name="connsiteY9" fmla="*/ 2214 h 562033"/>
                <a:gd name="connsiteX10" fmla="*/ 1317168 w 1317168"/>
                <a:gd name="connsiteY10" fmla="*/ 559820 h 562033"/>
                <a:gd name="connsiteX11" fmla="*/ 1314955 w 1317168"/>
                <a:gd name="connsiteY11" fmla="*/ 562033 h 562033"/>
                <a:gd name="connsiteX12" fmla="*/ 1314911 w 1317168"/>
                <a:gd name="connsiteY12" fmla="*/ 562033 h 562033"/>
                <a:gd name="connsiteX13" fmla="*/ 4514 w 1317168"/>
                <a:gd name="connsiteY13" fmla="*/ 557693 h 562033"/>
                <a:gd name="connsiteX14" fmla="*/ 1312654 w 1317168"/>
                <a:gd name="connsiteY14" fmla="*/ 557693 h 562033"/>
                <a:gd name="connsiteX15" fmla="*/ 1312654 w 1317168"/>
                <a:gd name="connsiteY15" fmla="*/ 4471 h 562033"/>
                <a:gd name="connsiteX16" fmla="*/ 4514 w 1317168"/>
                <a:gd name="connsiteY16" fmla="*/ 4471 h 56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7168" h="562033">
                  <a:moveTo>
                    <a:pt x="1314911" y="562033"/>
                  </a:moveTo>
                  <a:lnTo>
                    <a:pt x="2257" y="562033"/>
                  </a:lnTo>
                  <a:cubicBezTo>
                    <a:pt x="1035" y="562059"/>
                    <a:pt x="24" y="561087"/>
                    <a:pt x="0" y="559863"/>
                  </a:cubicBezTo>
                  <a:cubicBezTo>
                    <a:pt x="0" y="559850"/>
                    <a:pt x="0" y="559833"/>
                    <a:pt x="0" y="559820"/>
                  </a:cubicBezTo>
                  <a:lnTo>
                    <a:pt x="0" y="2214"/>
                  </a:lnTo>
                  <a:cubicBezTo>
                    <a:pt x="0" y="991"/>
                    <a:pt x="990" y="0"/>
                    <a:pt x="2213" y="0"/>
                  </a:cubicBezTo>
                  <a:cubicBezTo>
                    <a:pt x="2228" y="0"/>
                    <a:pt x="2242" y="0"/>
                    <a:pt x="2257" y="0"/>
                  </a:cubicBezTo>
                  <a:lnTo>
                    <a:pt x="1314911" y="0"/>
                  </a:lnTo>
                  <a:cubicBezTo>
                    <a:pt x="1316135" y="-23"/>
                    <a:pt x="1317142" y="948"/>
                    <a:pt x="1317168" y="2170"/>
                  </a:cubicBezTo>
                  <a:cubicBezTo>
                    <a:pt x="1317168" y="2185"/>
                    <a:pt x="1317168" y="2199"/>
                    <a:pt x="1317168" y="2214"/>
                  </a:cubicBezTo>
                  <a:lnTo>
                    <a:pt x="1317168" y="559820"/>
                  </a:lnTo>
                  <a:cubicBezTo>
                    <a:pt x="1317168" y="561044"/>
                    <a:pt x="1316179" y="562033"/>
                    <a:pt x="1314955" y="562033"/>
                  </a:cubicBezTo>
                  <a:cubicBezTo>
                    <a:pt x="1314942" y="562033"/>
                    <a:pt x="1314924" y="562033"/>
                    <a:pt x="1314911" y="562033"/>
                  </a:cubicBezTo>
                  <a:close/>
                  <a:moveTo>
                    <a:pt x="4514" y="557693"/>
                  </a:moveTo>
                  <a:lnTo>
                    <a:pt x="1312654" y="557693"/>
                  </a:lnTo>
                  <a:lnTo>
                    <a:pt x="1312654" y="4471"/>
                  </a:lnTo>
                  <a:lnTo>
                    <a:pt x="4514" y="4471"/>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41" name="任意多边形: 形状 340">
              <a:extLst>
                <a:ext uri="{FF2B5EF4-FFF2-40B4-BE49-F238E27FC236}">
                  <a16:creationId xmlns:a16="http://schemas.microsoft.com/office/drawing/2014/main" id="{7213617A-B15C-40DA-A144-D9D148DA59F1}"/>
                </a:ext>
              </a:extLst>
            </p:cNvPr>
            <p:cNvSpPr/>
            <p:nvPr/>
          </p:nvSpPr>
          <p:spPr>
            <a:xfrm>
              <a:off x="10176078" y="3313093"/>
              <a:ext cx="458992" cy="158162"/>
            </a:xfrm>
            <a:custGeom>
              <a:avLst/>
              <a:gdLst>
                <a:gd name="connsiteX0" fmla="*/ 458993 w 458992"/>
                <a:gd name="connsiteY0" fmla="*/ 158163 h 158162"/>
                <a:gd name="connsiteX1" fmla="*/ 0 w 458992"/>
                <a:gd name="connsiteY1" fmla="*/ 158163 h 158162"/>
                <a:gd name="connsiteX2" fmla="*/ 51911 w 458992"/>
                <a:gd name="connsiteY2" fmla="*/ 0 h 158162"/>
                <a:gd name="connsiteX3" fmla="*/ 407082 w 458992"/>
                <a:gd name="connsiteY3" fmla="*/ 0 h 158162"/>
                <a:gd name="connsiteX4" fmla="*/ 458993 w 458992"/>
                <a:gd name="connsiteY4" fmla="*/ 158163 h 15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992" h="158162">
                  <a:moveTo>
                    <a:pt x="458993" y="158163"/>
                  </a:moveTo>
                  <a:lnTo>
                    <a:pt x="0" y="158163"/>
                  </a:lnTo>
                  <a:lnTo>
                    <a:pt x="51911" y="0"/>
                  </a:lnTo>
                  <a:lnTo>
                    <a:pt x="407082" y="0"/>
                  </a:lnTo>
                  <a:lnTo>
                    <a:pt x="458993" y="158163"/>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42" name="任意多边形: 形状 341">
              <a:extLst>
                <a:ext uri="{FF2B5EF4-FFF2-40B4-BE49-F238E27FC236}">
                  <a16:creationId xmlns:a16="http://schemas.microsoft.com/office/drawing/2014/main" id="{5EA24301-D2E2-4B6F-9C4F-D72C65FDD5B2}"/>
                </a:ext>
              </a:extLst>
            </p:cNvPr>
            <p:cNvSpPr/>
            <p:nvPr/>
          </p:nvSpPr>
          <p:spPr>
            <a:xfrm>
              <a:off x="10173846" y="3310836"/>
              <a:ext cx="463805" cy="162703"/>
            </a:xfrm>
            <a:custGeom>
              <a:avLst/>
              <a:gdLst>
                <a:gd name="connsiteX0" fmla="*/ 461226 w 463805"/>
                <a:gd name="connsiteY0" fmla="*/ 162677 h 162703"/>
                <a:gd name="connsiteX1" fmla="*/ 2233 w 463805"/>
                <a:gd name="connsiteY1" fmla="*/ 162677 h 162703"/>
                <a:gd name="connsiteX2" fmla="*/ 453 w 463805"/>
                <a:gd name="connsiteY2" fmla="*/ 161722 h 162703"/>
                <a:gd name="connsiteX3" fmla="*/ 106 w 463805"/>
                <a:gd name="connsiteY3" fmla="*/ 159725 h 162703"/>
                <a:gd name="connsiteX4" fmla="*/ 52190 w 463805"/>
                <a:gd name="connsiteY4" fmla="*/ 1563 h 162703"/>
                <a:gd name="connsiteX5" fmla="*/ 54317 w 463805"/>
                <a:gd name="connsiteY5" fmla="*/ 0 h 162703"/>
                <a:gd name="connsiteX6" fmla="*/ 409488 w 463805"/>
                <a:gd name="connsiteY6" fmla="*/ 0 h 162703"/>
                <a:gd name="connsiteX7" fmla="*/ 411615 w 463805"/>
                <a:gd name="connsiteY7" fmla="*/ 1563 h 162703"/>
                <a:gd name="connsiteX8" fmla="*/ 463700 w 463805"/>
                <a:gd name="connsiteY8" fmla="*/ 159725 h 162703"/>
                <a:gd name="connsiteX9" fmla="*/ 463352 w 463805"/>
                <a:gd name="connsiteY9" fmla="*/ 161722 h 162703"/>
                <a:gd name="connsiteX10" fmla="*/ 461226 w 463805"/>
                <a:gd name="connsiteY10" fmla="*/ 162677 h 162703"/>
                <a:gd name="connsiteX11" fmla="*/ 5488 w 463805"/>
                <a:gd name="connsiteY11" fmla="*/ 158336 h 162703"/>
                <a:gd name="connsiteX12" fmla="*/ 458100 w 463805"/>
                <a:gd name="connsiteY12" fmla="*/ 158336 h 162703"/>
                <a:gd name="connsiteX13" fmla="*/ 407709 w 463805"/>
                <a:gd name="connsiteY13" fmla="*/ 4688 h 162703"/>
                <a:gd name="connsiteX14" fmla="*/ 55749 w 463805"/>
                <a:gd name="connsiteY14" fmla="*/ 4688 h 16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3805" h="162703">
                  <a:moveTo>
                    <a:pt x="461226" y="162677"/>
                  </a:moveTo>
                  <a:lnTo>
                    <a:pt x="2233" y="162677"/>
                  </a:lnTo>
                  <a:cubicBezTo>
                    <a:pt x="1517" y="162677"/>
                    <a:pt x="848" y="162321"/>
                    <a:pt x="453" y="161722"/>
                  </a:cubicBezTo>
                  <a:cubicBezTo>
                    <a:pt x="15" y="161153"/>
                    <a:pt x="-115" y="160407"/>
                    <a:pt x="106" y="159725"/>
                  </a:cubicBezTo>
                  <a:lnTo>
                    <a:pt x="52190" y="1563"/>
                  </a:lnTo>
                  <a:cubicBezTo>
                    <a:pt x="52490" y="638"/>
                    <a:pt x="53345" y="9"/>
                    <a:pt x="54317" y="0"/>
                  </a:cubicBezTo>
                  <a:lnTo>
                    <a:pt x="409488" y="0"/>
                  </a:lnTo>
                  <a:cubicBezTo>
                    <a:pt x="410461" y="9"/>
                    <a:pt x="411316" y="638"/>
                    <a:pt x="411615" y="1563"/>
                  </a:cubicBezTo>
                  <a:lnTo>
                    <a:pt x="463700" y="159725"/>
                  </a:lnTo>
                  <a:cubicBezTo>
                    <a:pt x="463921" y="160407"/>
                    <a:pt x="463791" y="161153"/>
                    <a:pt x="463352" y="161722"/>
                  </a:cubicBezTo>
                  <a:cubicBezTo>
                    <a:pt x="462897" y="162433"/>
                    <a:pt x="462063" y="162811"/>
                    <a:pt x="461226" y="162677"/>
                  </a:cubicBezTo>
                  <a:close/>
                  <a:moveTo>
                    <a:pt x="5488" y="158336"/>
                  </a:moveTo>
                  <a:lnTo>
                    <a:pt x="458100" y="158336"/>
                  </a:lnTo>
                  <a:lnTo>
                    <a:pt x="407709" y="4688"/>
                  </a:lnTo>
                  <a:lnTo>
                    <a:pt x="55749" y="4688"/>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43" name="任意多边形: 形状 342">
              <a:extLst>
                <a:ext uri="{FF2B5EF4-FFF2-40B4-BE49-F238E27FC236}">
                  <a16:creationId xmlns:a16="http://schemas.microsoft.com/office/drawing/2014/main" id="{BD2FFA5B-1A61-4DE6-B838-3B3A1B778301}"/>
                </a:ext>
              </a:extLst>
            </p:cNvPr>
            <p:cNvSpPr/>
            <p:nvPr/>
          </p:nvSpPr>
          <p:spPr>
            <a:xfrm>
              <a:off x="10115921" y="3471256"/>
              <a:ext cx="579307" cy="44532"/>
            </a:xfrm>
            <a:custGeom>
              <a:avLst/>
              <a:gdLst>
                <a:gd name="connsiteX0" fmla="*/ 557042 w 579307"/>
                <a:gd name="connsiteY0" fmla="*/ 0 h 44532"/>
                <a:gd name="connsiteX1" fmla="*/ 579308 w 579307"/>
                <a:gd name="connsiteY1" fmla="*/ 0 h 44532"/>
                <a:gd name="connsiteX2" fmla="*/ 579308 w 579307"/>
                <a:gd name="connsiteY2" fmla="*/ 44532 h 44532"/>
                <a:gd name="connsiteX3" fmla="*/ 557042 w 579307"/>
                <a:gd name="connsiteY3" fmla="*/ 44532 h 44532"/>
                <a:gd name="connsiteX4" fmla="*/ 22266 w 579307"/>
                <a:gd name="connsiteY4" fmla="*/ 44532 h 44532"/>
                <a:gd name="connsiteX5" fmla="*/ 0 w 579307"/>
                <a:gd name="connsiteY5" fmla="*/ 44532 h 44532"/>
                <a:gd name="connsiteX6" fmla="*/ 0 w 579307"/>
                <a:gd name="connsiteY6" fmla="*/ 0 h 44532"/>
                <a:gd name="connsiteX7" fmla="*/ 22266 w 579307"/>
                <a:gd name="connsiteY7" fmla="*/ 0 h 4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307" h="44532">
                  <a:moveTo>
                    <a:pt x="557042" y="0"/>
                  </a:moveTo>
                  <a:cubicBezTo>
                    <a:pt x="569339" y="0"/>
                    <a:pt x="579308" y="0"/>
                    <a:pt x="579308" y="0"/>
                  </a:cubicBezTo>
                  <a:lnTo>
                    <a:pt x="579308" y="44532"/>
                  </a:lnTo>
                  <a:cubicBezTo>
                    <a:pt x="579308" y="44532"/>
                    <a:pt x="569339" y="44532"/>
                    <a:pt x="557042" y="44532"/>
                  </a:cubicBezTo>
                  <a:lnTo>
                    <a:pt x="22266" y="44532"/>
                  </a:lnTo>
                  <a:cubicBezTo>
                    <a:pt x="9969" y="44532"/>
                    <a:pt x="0" y="44532"/>
                    <a:pt x="0" y="44532"/>
                  </a:cubicBezTo>
                  <a:lnTo>
                    <a:pt x="0" y="0"/>
                  </a:lnTo>
                  <a:cubicBezTo>
                    <a:pt x="0" y="0"/>
                    <a:pt x="9969" y="0"/>
                    <a:pt x="22266" y="0"/>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44" name="任意多边形: 形状 343">
              <a:extLst>
                <a:ext uri="{FF2B5EF4-FFF2-40B4-BE49-F238E27FC236}">
                  <a16:creationId xmlns:a16="http://schemas.microsoft.com/office/drawing/2014/main" id="{D189943A-86BB-47D8-A580-3FEFF684B34C}"/>
                </a:ext>
              </a:extLst>
            </p:cNvPr>
            <p:cNvSpPr/>
            <p:nvPr/>
          </p:nvSpPr>
          <p:spPr>
            <a:xfrm>
              <a:off x="10113664" y="3468999"/>
              <a:ext cx="583821" cy="49046"/>
            </a:xfrm>
            <a:custGeom>
              <a:avLst/>
              <a:gdLst>
                <a:gd name="connsiteX0" fmla="*/ 559299 w 583821"/>
                <a:gd name="connsiteY0" fmla="*/ 49046 h 49046"/>
                <a:gd name="connsiteX1" fmla="*/ 24523 w 583821"/>
                <a:gd name="connsiteY1" fmla="*/ 49046 h 49046"/>
                <a:gd name="connsiteX2" fmla="*/ 0 w 583821"/>
                <a:gd name="connsiteY2" fmla="*/ 24523 h 49046"/>
                <a:gd name="connsiteX3" fmla="*/ 24523 w 583821"/>
                <a:gd name="connsiteY3" fmla="*/ 0 h 49046"/>
                <a:gd name="connsiteX4" fmla="*/ 559299 w 583821"/>
                <a:gd name="connsiteY4" fmla="*/ 0 h 49046"/>
                <a:gd name="connsiteX5" fmla="*/ 583821 w 583821"/>
                <a:gd name="connsiteY5" fmla="*/ 24523 h 49046"/>
                <a:gd name="connsiteX6" fmla="*/ 559299 w 583821"/>
                <a:gd name="connsiteY6" fmla="*/ 49046 h 49046"/>
                <a:gd name="connsiteX7" fmla="*/ 24523 w 583821"/>
                <a:gd name="connsiteY7" fmla="*/ 4514 h 49046"/>
                <a:gd name="connsiteX8" fmla="*/ 4514 w 583821"/>
                <a:gd name="connsiteY8" fmla="*/ 24523 h 49046"/>
                <a:gd name="connsiteX9" fmla="*/ 24523 w 583821"/>
                <a:gd name="connsiteY9" fmla="*/ 44532 h 49046"/>
                <a:gd name="connsiteX10" fmla="*/ 559299 w 583821"/>
                <a:gd name="connsiteY10" fmla="*/ 44532 h 49046"/>
                <a:gd name="connsiteX11" fmla="*/ 579308 w 583821"/>
                <a:gd name="connsiteY11" fmla="*/ 24523 h 49046"/>
                <a:gd name="connsiteX12" fmla="*/ 559299 w 583821"/>
                <a:gd name="connsiteY12" fmla="*/ 4514 h 49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3821" h="49046">
                  <a:moveTo>
                    <a:pt x="559299" y="49046"/>
                  </a:moveTo>
                  <a:lnTo>
                    <a:pt x="24523" y="49046"/>
                  </a:lnTo>
                  <a:cubicBezTo>
                    <a:pt x="10981" y="49046"/>
                    <a:pt x="0" y="38065"/>
                    <a:pt x="0" y="24523"/>
                  </a:cubicBezTo>
                  <a:cubicBezTo>
                    <a:pt x="0" y="10981"/>
                    <a:pt x="10981" y="0"/>
                    <a:pt x="24523" y="0"/>
                  </a:cubicBezTo>
                  <a:lnTo>
                    <a:pt x="559299" y="0"/>
                  </a:lnTo>
                  <a:cubicBezTo>
                    <a:pt x="572840" y="0"/>
                    <a:pt x="583821" y="10981"/>
                    <a:pt x="583821" y="24523"/>
                  </a:cubicBezTo>
                  <a:cubicBezTo>
                    <a:pt x="583821" y="38065"/>
                    <a:pt x="572840" y="49046"/>
                    <a:pt x="559299" y="49046"/>
                  </a:cubicBezTo>
                  <a:close/>
                  <a:moveTo>
                    <a:pt x="24523" y="4514"/>
                  </a:moveTo>
                  <a:cubicBezTo>
                    <a:pt x="13472" y="4514"/>
                    <a:pt x="4514" y="13472"/>
                    <a:pt x="4514" y="24523"/>
                  </a:cubicBezTo>
                  <a:cubicBezTo>
                    <a:pt x="4514" y="35574"/>
                    <a:pt x="13472" y="44532"/>
                    <a:pt x="24523" y="44532"/>
                  </a:cubicBezTo>
                  <a:lnTo>
                    <a:pt x="559299" y="44532"/>
                  </a:lnTo>
                  <a:cubicBezTo>
                    <a:pt x="570349" y="44532"/>
                    <a:pt x="579308" y="35574"/>
                    <a:pt x="579308" y="24523"/>
                  </a:cubicBezTo>
                  <a:cubicBezTo>
                    <a:pt x="579308" y="13472"/>
                    <a:pt x="570349" y="4514"/>
                    <a:pt x="559299" y="4514"/>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45" name="任意多边形: 形状 344">
              <a:extLst>
                <a:ext uri="{FF2B5EF4-FFF2-40B4-BE49-F238E27FC236}">
                  <a16:creationId xmlns:a16="http://schemas.microsoft.com/office/drawing/2014/main" id="{C73CC71F-8D6A-4382-A81E-89BC417D68DC}"/>
                </a:ext>
              </a:extLst>
            </p:cNvPr>
            <p:cNvSpPr/>
            <p:nvPr/>
          </p:nvSpPr>
          <p:spPr>
            <a:xfrm>
              <a:off x="10191443" y="3313093"/>
              <a:ext cx="404738" cy="116234"/>
            </a:xfrm>
            <a:custGeom>
              <a:avLst/>
              <a:gdLst>
                <a:gd name="connsiteX0" fmla="*/ 0 w 404738"/>
                <a:gd name="connsiteY0" fmla="*/ 116235 h 116234"/>
                <a:gd name="connsiteX1" fmla="*/ 404738 w 404738"/>
                <a:gd name="connsiteY1" fmla="*/ 39714 h 116234"/>
                <a:gd name="connsiteX2" fmla="*/ 391717 w 404738"/>
                <a:gd name="connsiteY2" fmla="*/ 0 h 116234"/>
                <a:gd name="connsiteX3" fmla="*/ 36372 w 404738"/>
                <a:gd name="connsiteY3" fmla="*/ 0 h 116234"/>
              </a:gdLst>
              <a:ahLst/>
              <a:cxnLst>
                <a:cxn ang="0">
                  <a:pos x="connsiteX0" y="connsiteY0"/>
                </a:cxn>
                <a:cxn ang="0">
                  <a:pos x="connsiteX1" y="connsiteY1"/>
                </a:cxn>
                <a:cxn ang="0">
                  <a:pos x="connsiteX2" y="connsiteY2"/>
                </a:cxn>
                <a:cxn ang="0">
                  <a:pos x="connsiteX3" y="connsiteY3"/>
                </a:cxn>
              </a:cxnLst>
              <a:rect l="l" t="t" r="r" b="b"/>
              <a:pathLst>
                <a:path w="404738" h="116234">
                  <a:moveTo>
                    <a:pt x="0" y="116235"/>
                  </a:moveTo>
                  <a:cubicBezTo>
                    <a:pt x="7422" y="112328"/>
                    <a:pt x="404738" y="39714"/>
                    <a:pt x="404738" y="39714"/>
                  </a:cubicBezTo>
                  <a:lnTo>
                    <a:pt x="391717" y="0"/>
                  </a:lnTo>
                  <a:lnTo>
                    <a:pt x="36372" y="0"/>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46" name="任意多边形: 形状 345">
              <a:extLst>
                <a:ext uri="{FF2B5EF4-FFF2-40B4-BE49-F238E27FC236}">
                  <a16:creationId xmlns:a16="http://schemas.microsoft.com/office/drawing/2014/main" id="{955B9E93-6A68-4270-9EEC-D766BB948ABE}"/>
                </a:ext>
              </a:extLst>
            </p:cNvPr>
            <p:cNvSpPr/>
            <p:nvPr/>
          </p:nvSpPr>
          <p:spPr>
            <a:xfrm>
              <a:off x="10189317" y="3310923"/>
              <a:ext cx="409142" cy="120547"/>
            </a:xfrm>
            <a:custGeom>
              <a:avLst/>
              <a:gdLst>
                <a:gd name="connsiteX0" fmla="*/ 2212 w 409142"/>
                <a:gd name="connsiteY0" fmla="*/ 120532 h 120547"/>
                <a:gd name="connsiteX1" fmla="*/ 737 w 409142"/>
                <a:gd name="connsiteY1" fmla="*/ 120011 h 120547"/>
                <a:gd name="connsiteX2" fmla="*/ 86 w 409142"/>
                <a:gd name="connsiteY2" fmla="*/ 117754 h 120547"/>
                <a:gd name="connsiteX3" fmla="*/ 36588 w 409142"/>
                <a:gd name="connsiteY3" fmla="*/ 1519 h 120547"/>
                <a:gd name="connsiteX4" fmla="*/ 38671 w 409142"/>
                <a:gd name="connsiteY4" fmla="*/ 0 h 120547"/>
                <a:gd name="connsiteX5" fmla="*/ 393843 w 409142"/>
                <a:gd name="connsiteY5" fmla="*/ 0 h 120547"/>
                <a:gd name="connsiteX6" fmla="*/ 395926 w 409142"/>
                <a:gd name="connsiteY6" fmla="*/ 1476 h 120547"/>
                <a:gd name="connsiteX7" fmla="*/ 408947 w 409142"/>
                <a:gd name="connsiteY7" fmla="*/ 41190 h 120547"/>
                <a:gd name="connsiteX8" fmla="*/ 408947 w 409142"/>
                <a:gd name="connsiteY8" fmla="*/ 42970 h 120547"/>
                <a:gd name="connsiteX9" fmla="*/ 407472 w 409142"/>
                <a:gd name="connsiteY9" fmla="*/ 44011 h 120547"/>
                <a:gd name="connsiteX10" fmla="*/ 3298 w 409142"/>
                <a:gd name="connsiteY10" fmla="*/ 120358 h 120547"/>
                <a:gd name="connsiteX11" fmla="*/ 2212 w 409142"/>
                <a:gd name="connsiteY11" fmla="*/ 120532 h 120547"/>
                <a:gd name="connsiteX12" fmla="*/ 40234 w 409142"/>
                <a:gd name="connsiteY12" fmla="*/ 4340 h 120547"/>
                <a:gd name="connsiteX13" fmla="*/ 5511 w 409142"/>
                <a:gd name="connsiteY13" fmla="*/ 115323 h 120547"/>
                <a:gd name="connsiteX14" fmla="*/ 404173 w 409142"/>
                <a:gd name="connsiteY14" fmla="*/ 40192 h 120547"/>
                <a:gd name="connsiteX15" fmla="*/ 392411 w 409142"/>
                <a:gd name="connsiteY15" fmla="*/ 4340 h 120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9142" h="120547">
                  <a:moveTo>
                    <a:pt x="2212" y="120532"/>
                  </a:moveTo>
                  <a:cubicBezTo>
                    <a:pt x="1674" y="120540"/>
                    <a:pt x="1149" y="120354"/>
                    <a:pt x="737" y="120011"/>
                  </a:cubicBezTo>
                  <a:cubicBezTo>
                    <a:pt x="107" y="119447"/>
                    <a:pt x="-149" y="118570"/>
                    <a:pt x="86" y="117754"/>
                  </a:cubicBezTo>
                  <a:lnTo>
                    <a:pt x="36588" y="1519"/>
                  </a:lnTo>
                  <a:cubicBezTo>
                    <a:pt x="36875" y="612"/>
                    <a:pt x="37721" y="-4"/>
                    <a:pt x="38671" y="0"/>
                  </a:cubicBezTo>
                  <a:lnTo>
                    <a:pt x="393843" y="0"/>
                  </a:lnTo>
                  <a:cubicBezTo>
                    <a:pt x="394780" y="0"/>
                    <a:pt x="395614" y="595"/>
                    <a:pt x="395926" y="1476"/>
                  </a:cubicBezTo>
                  <a:lnTo>
                    <a:pt x="408947" y="41190"/>
                  </a:lnTo>
                  <a:cubicBezTo>
                    <a:pt x="409208" y="41754"/>
                    <a:pt x="409208" y="42405"/>
                    <a:pt x="408947" y="42970"/>
                  </a:cubicBezTo>
                  <a:cubicBezTo>
                    <a:pt x="408631" y="43516"/>
                    <a:pt x="408092" y="43894"/>
                    <a:pt x="407472" y="44011"/>
                  </a:cubicBezTo>
                  <a:cubicBezTo>
                    <a:pt x="271228" y="68925"/>
                    <a:pt x="11371" y="116929"/>
                    <a:pt x="3298" y="120358"/>
                  </a:cubicBezTo>
                  <a:cubicBezTo>
                    <a:pt x="2959" y="120519"/>
                    <a:pt x="2581" y="120579"/>
                    <a:pt x="2212" y="120532"/>
                  </a:cubicBezTo>
                  <a:close/>
                  <a:moveTo>
                    <a:pt x="40234" y="4340"/>
                  </a:moveTo>
                  <a:lnTo>
                    <a:pt x="5511" y="115323"/>
                  </a:lnTo>
                  <a:cubicBezTo>
                    <a:pt x="46137" y="105731"/>
                    <a:pt x="356255" y="48959"/>
                    <a:pt x="404173" y="40192"/>
                  </a:cubicBezTo>
                  <a:lnTo>
                    <a:pt x="392411" y="4340"/>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47" name="任意多边形: 形状 346">
              <a:extLst>
                <a:ext uri="{FF2B5EF4-FFF2-40B4-BE49-F238E27FC236}">
                  <a16:creationId xmlns:a16="http://schemas.microsoft.com/office/drawing/2014/main" id="{44F10613-7152-46CE-B6CF-DC5F40105B82}"/>
                </a:ext>
              </a:extLst>
            </p:cNvPr>
            <p:cNvSpPr/>
            <p:nvPr/>
          </p:nvSpPr>
          <p:spPr>
            <a:xfrm>
              <a:off x="10094653" y="2754456"/>
              <a:ext cx="631241" cy="427298"/>
            </a:xfrm>
            <a:custGeom>
              <a:avLst/>
              <a:gdLst>
                <a:gd name="connsiteX0" fmla="*/ 501311 w 631241"/>
                <a:gd name="connsiteY0" fmla="*/ 28203 h 427298"/>
                <a:gd name="connsiteX1" fmla="*/ 161982 w 631241"/>
                <a:gd name="connsiteY1" fmla="*/ 28203 h 427298"/>
                <a:gd name="connsiteX2" fmla="*/ 0 w 631241"/>
                <a:gd name="connsiteY2" fmla="*/ 162320 h 427298"/>
                <a:gd name="connsiteX3" fmla="*/ 64237 w 631241"/>
                <a:gd name="connsiteY3" fmla="*/ 287582 h 427298"/>
                <a:gd name="connsiteX4" fmla="*/ 163545 w 631241"/>
                <a:gd name="connsiteY4" fmla="*/ 205854 h 427298"/>
                <a:gd name="connsiteX5" fmla="*/ 120141 w 631241"/>
                <a:gd name="connsiteY5" fmla="*/ 422350 h 427298"/>
                <a:gd name="connsiteX6" fmla="*/ 461033 w 631241"/>
                <a:gd name="connsiteY6" fmla="*/ 427298 h 427298"/>
                <a:gd name="connsiteX7" fmla="*/ 480261 w 631241"/>
                <a:gd name="connsiteY7" fmla="*/ 230680 h 427298"/>
                <a:gd name="connsiteX8" fmla="*/ 553352 w 631241"/>
                <a:gd name="connsiteY8" fmla="*/ 352210 h 427298"/>
                <a:gd name="connsiteX9" fmla="*/ 620888 w 631241"/>
                <a:gd name="connsiteY9" fmla="*/ 222000 h 427298"/>
                <a:gd name="connsiteX10" fmla="*/ 501311 w 631241"/>
                <a:gd name="connsiteY10" fmla="*/ 28203 h 427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241" h="427298">
                  <a:moveTo>
                    <a:pt x="501311" y="28203"/>
                  </a:moveTo>
                  <a:cubicBezTo>
                    <a:pt x="501311" y="28203"/>
                    <a:pt x="242409" y="-35253"/>
                    <a:pt x="161982" y="28203"/>
                  </a:cubicBezTo>
                  <a:cubicBezTo>
                    <a:pt x="81555" y="91659"/>
                    <a:pt x="0" y="162320"/>
                    <a:pt x="0" y="162320"/>
                  </a:cubicBezTo>
                  <a:lnTo>
                    <a:pt x="64237" y="287582"/>
                  </a:lnTo>
                  <a:lnTo>
                    <a:pt x="163545" y="205854"/>
                  </a:lnTo>
                  <a:lnTo>
                    <a:pt x="120141" y="422350"/>
                  </a:lnTo>
                  <a:lnTo>
                    <a:pt x="461033" y="427298"/>
                  </a:lnTo>
                  <a:lnTo>
                    <a:pt x="480261" y="230680"/>
                  </a:lnTo>
                  <a:cubicBezTo>
                    <a:pt x="480261" y="230680"/>
                    <a:pt x="515417" y="347479"/>
                    <a:pt x="553352" y="352210"/>
                  </a:cubicBezTo>
                  <a:cubicBezTo>
                    <a:pt x="591287" y="356941"/>
                    <a:pt x="656653" y="305595"/>
                    <a:pt x="620888" y="222000"/>
                  </a:cubicBezTo>
                  <a:cubicBezTo>
                    <a:pt x="585124" y="138404"/>
                    <a:pt x="501311" y="28203"/>
                    <a:pt x="501311" y="28203"/>
                  </a:cubicBezTo>
                  <a:close/>
                </a:path>
              </a:pathLst>
            </a:custGeom>
            <a:solidFill>
              <a:schemeClr val="accent1"/>
            </a:solidFill>
            <a:ln w="4334" cap="flat">
              <a:noFill/>
              <a:prstDash val="solid"/>
              <a:miter/>
            </a:ln>
          </p:spPr>
          <p:txBody>
            <a:bodyPr rtlCol="0" anchor="ctr"/>
            <a:lstStyle/>
            <a:p>
              <a:endParaRPr lang="zh-CN" altLang="en-US" sz="1600" dirty="0">
                <a:latin typeface="+mn-ea"/>
              </a:endParaRPr>
            </a:p>
          </p:txBody>
        </p:sp>
        <p:sp>
          <p:nvSpPr>
            <p:cNvPr id="348" name="任意多边形: 形状 347">
              <a:extLst>
                <a:ext uri="{FF2B5EF4-FFF2-40B4-BE49-F238E27FC236}">
                  <a16:creationId xmlns:a16="http://schemas.microsoft.com/office/drawing/2014/main" id="{A1131F51-9C6B-4AD6-A2E1-21A8A970457E}"/>
                </a:ext>
              </a:extLst>
            </p:cNvPr>
            <p:cNvSpPr/>
            <p:nvPr/>
          </p:nvSpPr>
          <p:spPr>
            <a:xfrm>
              <a:off x="10623696" y="2890171"/>
              <a:ext cx="180203" cy="230396"/>
            </a:xfrm>
            <a:custGeom>
              <a:avLst/>
              <a:gdLst>
                <a:gd name="connsiteX0" fmla="*/ 175745 w 180203"/>
                <a:gd name="connsiteY0" fmla="*/ 32464 h 230396"/>
                <a:gd name="connsiteX1" fmla="*/ 180085 w 180203"/>
                <a:gd name="connsiteY1" fmla="*/ 54166 h 230396"/>
                <a:gd name="connsiteX2" fmla="*/ 173618 w 180203"/>
                <a:gd name="connsiteY2" fmla="*/ 74349 h 230396"/>
                <a:gd name="connsiteX3" fmla="*/ 121533 w 180203"/>
                <a:gd name="connsiteY3" fmla="*/ 182858 h 230396"/>
                <a:gd name="connsiteX4" fmla="*/ 65890 w 180203"/>
                <a:gd name="connsiteY4" fmla="*/ 230254 h 230396"/>
                <a:gd name="connsiteX5" fmla="*/ 785 w 180203"/>
                <a:gd name="connsiteY5" fmla="*/ 188587 h 230396"/>
                <a:gd name="connsiteX6" fmla="*/ 50612 w 180203"/>
                <a:gd name="connsiteY6" fmla="*/ 100130 h 230396"/>
                <a:gd name="connsiteX7" fmla="*/ 121664 w 180203"/>
                <a:gd name="connsiteY7" fmla="*/ 11804 h 230396"/>
                <a:gd name="connsiteX8" fmla="*/ 156690 w 180203"/>
                <a:gd name="connsiteY8" fmla="*/ 9634 h 230396"/>
                <a:gd name="connsiteX9" fmla="*/ 175745 w 180203"/>
                <a:gd name="connsiteY9" fmla="*/ 32464 h 230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203" h="230396">
                  <a:moveTo>
                    <a:pt x="175745" y="32464"/>
                  </a:moveTo>
                  <a:cubicBezTo>
                    <a:pt x="179156" y="39161"/>
                    <a:pt x="180658" y="46670"/>
                    <a:pt x="180085" y="54166"/>
                  </a:cubicBezTo>
                  <a:cubicBezTo>
                    <a:pt x="179156" y="61228"/>
                    <a:pt x="176968" y="68064"/>
                    <a:pt x="173618" y="74349"/>
                  </a:cubicBezTo>
                  <a:cubicBezTo>
                    <a:pt x="156951" y="110851"/>
                    <a:pt x="140240" y="147310"/>
                    <a:pt x="121533" y="182858"/>
                  </a:cubicBezTo>
                  <a:cubicBezTo>
                    <a:pt x="110509" y="203821"/>
                    <a:pt x="91715" y="227910"/>
                    <a:pt x="65890" y="230254"/>
                  </a:cubicBezTo>
                  <a:cubicBezTo>
                    <a:pt x="43581" y="232338"/>
                    <a:pt x="5950" y="211287"/>
                    <a:pt x="785" y="188587"/>
                  </a:cubicBezTo>
                  <a:cubicBezTo>
                    <a:pt x="-6073" y="158204"/>
                    <a:pt x="33815" y="122223"/>
                    <a:pt x="50612" y="100130"/>
                  </a:cubicBezTo>
                  <a:cubicBezTo>
                    <a:pt x="73182" y="70486"/>
                    <a:pt x="95621" y="38541"/>
                    <a:pt x="121664" y="11804"/>
                  </a:cubicBezTo>
                  <a:cubicBezTo>
                    <a:pt x="135943" y="-2823"/>
                    <a:pt x="140761" y="-4212"/>
                    <a:pt x="156690" y="9634"/>
                  </a:cubicBezTo>
                  <a:cubicBezTo>
                    <a:pt x="164464" y="15936"/>
                    <a:pt x="170935" y="23692"/>
                    <a:pt x="175745" y="32464"/>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49" name="任意多边形: 形状 348">
              <a:extLst>
                <a:ext uri="{FF2B5EF4-FFF2-40B4-BE49-F238E27FC236}">
                  <a16:creationId xmlns:a16="http://schemas.microsoft.com/office/drawing/2014/main" id="{AFAE1E30-D7C8-438B-B703-38E540AED6F7}"/>
                </a:ext>
              </a:extLst>
            </p:cNvPr>
            <p:cNvSpPr/>
            <p:nvPr/>
          </p:nvSpPr>
          <p:spPr>
            <a:xfrm>
              <a:off x="10621718" y="2887984"/>
              <a:ext cx="184588" cy="234902"/>
            </a:xfrm>
            <a:custGeom>
              <a:avLst/>
              <a:gdLst>
                <a:gd name="connsiteX0" fmla="*/ 64308 w 184588"/>
                <a:gd name="connsiteY0" fmla="*/ 234871 h 234902"/>
                <a:gd name="connsiteX1" fmla="*/ 852 w 184588"/>
                <a:gd name="connsiteY1" fmla="*/ 191468 h 234902"/>
                <a:gd name="connsiteX2" fmla="*/ 38266 w 184588"/>
                <a:gd name="connsiteY2" fmla="*/ 116510 h 234902"/>
                <a:gd name="connsiteX3" fmla="*/ 51070 w 184588"/>
                <a:gd name="connsiteY3" fmla="*/ 101145 h 234902"/>
                <a:gd name="connsiteX4" fmla="*/ 64525 w 184588"/>
                <a:gd name="connsiteY4" fmla="*/ 83306 h 234902"/>
                <a:gd name="connsiteX5" fmla="*/ 122296 w 184588"/>
                <a:gd name="connsiteY5" fmla="*/ 12602 h 234902"/>
                <a:gd name="connsiteX6" fmla="*/ 160404 w 184588"/>
                <a:gd name="connsiteY6" fmla="*/ 10301 h 234902"/>
                <a:gd name="connsiteX7" fmla="*/ 179719 w 184588"/>
                <a:gd name="connsiteY7" fmla="*/ 33826 h 234902"/>
                <a:gd name="connsiteX8" fmla="*/ 184493 w 184588"/>
                <a:gd name="connsiteY8" fmla="*/ 56743 h 234902"/>
                <a:gd name="connsiteX9" fmla="*/ 177809 w 184588"/>
                <a:gd name="connsiteY9" fmla="*/ 77707 h 234902"/>
                <a:gd name="connsiteX10" fmla="*/ 125725 w 184588"/>
                <a:gd name="connsiteY10" fmla="*/ 186216 h 234902"/>
                <a:gd name="connsiteX11" fmla="*/ 68258 w 184588"/>
                <a:gd name="connsiteY11" fmla="*/ 234828 h 234902"/>
                <a:gd name="connsiteX12" fmla="*/ 64308 w 184588"/>
                <a:gd name="connsiteY12" fmla="*/ 234871 h 234902"/>
                <a:gd name="connsiteX13" fmla="*/ 141740 w 184588"/>
                <a:gd name="connsiteY13" fmla="*/ 4485 h 234902"/>
                <a:gd name="connsiteX14" fmla="*/ 125508 w 184588"/>
                <a:gd name="connsiteY14" fmla="*/ 15553 h 234902"/>
                <a:gd name="connsiteX15" fmla="*/ 68085 w 184588"/>
                <a:gd name="connsiteY15" fmla="*/ 85823 h 234902"/>
                <a:gd name="connsiteX16" fmla="*/ 54629 w 184588"/>
                <a:gd name="connsiteY16" fmla="*/ 103706 h 234902"/>
                <a:gd name="connsiteX17" fmla="*/ 41608 w 184588"/>
                <a:gd name="connsiteY17" fmla="*/ 119244 h 234902"/>
                <a:gd name="connsiteX18" fmla="*/ 5149 w 184588"/>
                <a:gd name="connsiteY18" fmla="*/ 190296 h 234902"/>
                <a:gd name="connsiteX19" fmla="*/ 67824 w 184588"/>
                <a:gd name="connsiteY19" fmla="*/ 230227 h 234902"/>
                <a:gd name="connsiteX20" fmla="*/ 121731 w 184588"/>
                <a:gd name="connsiteY20" fmla="*/ 184002 h 234902"/>
                <a:gd name="connsiteX21" fmla="*/ 173816 w 184588"/>
                <a:gd name="connsiteY21" fmla="*/ 75493 h 234902"/>
                <a:gd name="connsiteX22" fmla="*/ 180109 w 184588"/>
                <a:gd name="connsiteY22" fmla="*/ 56005 h 234902"/>
                <a:gd name="connsiteX23" fmla="*/ 175769 w 184588"/>
                <a:gd name="connsiteY23" fmla="*/ 35432 h 234902"/>
                <a:gd name="connsiteX24" fmla="*/ 175769 w 184588"/>
                <a:gd name="connsiteY24" fmla="*/ 35432 h 234902"/>
                <a:gd name="connsiteX25" fmla="*/ 157539 w 184588"/>
                <a:gd name="connsiteY25" fmla="*/ 13296 h 234902"/>
                <a:gd name="connsiteX26" fmla="*/ 141740 w 184588"/>
                <a:gd name="connsiteY26" fmla="*/ 4485 h 23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4588" h="234902">
                  <a:moveTo>
                    <a:pt x="64308" y="234871"/>
                  </a:moveTo>
                  <a:cubicBezTo>
                    <a:pt x="37051" y="234871"/>
                    <a:pt x="5193" y="210652"/>
                    <a:pt x="852" y="191468"/>
                  </a:cubicBezTo>
                  <a:cubicBezTo>
                    <a:pt x="-4833" y="166294"/>
                    <a:pt x="19082" y="138689"/>
                    <a:pt x="38266" y="116510"/>
                  </a:cubicBezTo>
                  <a:cubicBezTo>
                    <a:pt x="43084" y="110954"/>
                    <a:pt x="47598" y="105702"/>
                    <a:pt x="51070" y="101145"/>
                  </a:cubicBezTo>
                  <a:cubicBezTo>
                    <a:pt x="55411" y="95285"/>
                    <a:pt x="60011" y="89296"/>
                    <a:pt x="64525" y="83306"/>
                  </a:cubicBezTo>
                  <a:cubicBezTo>
                    <a:pt x="82243" y="58518"/>
                    <a:pt x="101540" y="34902"/>
                    <a:pt x="122296" y="12602"/>
                  </a:cubicBezTo>
                  <a:cubicBezTo>
                    <a:pt x="137226" y="-2720"/>
                    <a:pt x="143260" y="-4760"/>
                    <a:pt x="160404" y="10301"/>
                  </a:cubicBezTo>
                  <a:cubicBezTo>
                    <a:pt x="168321" y="16799"/>
                    <a:pt x="174883" y="24794"/>
                    <a:pt x="179719" y="33826"/>
                  </a:cubicBezTo>
                  <a:cubicBezTo>
                    <a:pt x="183364" y="40888"/>
                    <a:pt x="185018" y="48813"/>
                    <a:pt x="184493" y="56743"/>
                  </a:cubicBezTo>
                  <a:cubicBezTo>
                    <a:pt x="183508" y="64070"/>
                    <a:pt x="181246" y="71166"/>
                    <a:pt x="177809" y="77707"/>
                  </a:cubicBezTo>
                  <a:cubicBezTo>
                    <a:pt x="161402" y="113645"/>
                    <a:pt x="144431" y="150755"/>
                    <a:pt x="125725" y="186216"/>
                  </a:cubicBezTo>
                  <a:cubicBezTo>
                    <a:pt x="116783" y="203230"/>
                    <a:pt x="97425" y="232137"/>
                    <a:pt x="68258" y="234828"/>
                  </a:cubicBezTo>
                  <a:cubicBezTo>
                    <a:pt x="66943" y="234910"/>
                    <a:pt x="65624" y="234923"/>
                    <a:pt x="64308" y="234871"/>
                  </a:cubicBezTo>
                  <a:close/>
                  <a:moveTo>
                    <a:pt x="141740" y="4485"/>
                  </a:moveTo>
                  <a:cubicBezTo>
                    <a:pt x="136966" y="4485"/>
                    <a:pt x="132626" y="8261"/>
                    <a:pt x="125508" y="15553"/>
                  </a:cubicBezTo>
                  <a:cubicBezTo>
                    <a:pt x="104873" y="37715"/>
                    <a:pt x="85693" y="61188"/>
                    <a:pt x="68085" y="85823"/>
                  </a:cubicBezTo>
                  <a:lnTo>
                    <a:pt x="54629" y="103706"/>
                  </a:lnTo>
                  <a:cubicBezTo>
                    <a:pt x="51070" y="108350"/>
                    <a:pt x="46513" y="113645"/>
                    <a:pt x="41608" y="119244"/>
                  </a:cubicBezTo>
                  <a:cubicBezTo>
                    <a:pt x="23075" y="140686"/>
                    <a:pt x="-16" y="167379"/>
                    <a:pt x="5149" y="190296"/>
                  </a:cubicBezTo>
                  <a:cubicBezTo>
                    <a:pt x="9924" y="211477"/>
                    <a:pt x="46643" y="232137"/>
                    <a:pt x="67824" y="230227"/>
                  </a:cubicBezTo>
                  <a:cubicBezTo>
                    <a:pt x="94864" y="227753"/>
                    <a:pt x="113181" y="200192"/>
                    <a:pt x="121731" y="184002"/>
                  </a:cubicBezTo>
                  <a:cubicBezTo>
                    <a:pt x="140351" y="148585"/>
                    <a:pt x="157279" y="111518"/>
                    <a:pt x="173816" y="75493"/>
                  </a:cubicBezTo>
                  <a:cubicBezTo>
                    <a:pt x="177049" y="69421"/>
                    <a:pt x="179180" y="62824"/>
                    <a:pt x="180109" y="56005"/>
                  </a:cubicBezTo>
                  <a:cubicBezTo>
                    <a:pt x="180569" y="48878"/>
                    <a:pt x="179068" y="41764"/>
                    <a:pt x="175769" y="35432"/>
                  </a:cubicBezTo>
                  <a:lnTo>
                    <a:pt x="175769" y="35432"/>
                  </a:lnTo>
                  <a:cubicBezTo>
                    <a:pt x="171220" y="26916"/>
                    <a:pt x="165022" y="19394"/>
                    <a:pt x="157539" y="13296"/>
                  </a:cubicBezTo>
                  <a:cubicBezTo>
                    <a:pt x="150421" y="7393"/>
                    <a:pt x="145907" y="4485"/>
                    <a:pt x="141740" y="4485"/>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50" name="任意多边形: 形状 349">
              <a:extLst>
                <a:ext uri="{FF2B5EF4-FFF2-40B4-BE49-F238E27FC236}">
                  <a16:creationId xmlns:a16="http://schemas.microsoft.com/office/drawing/2014/main" id="{04D17F04-925B-4ECE-8CE0-E61EA18A3FA0}"/>
                </a:ext>
              </a:extLst>
            </p:cNvPr>
            <p:cNvSpPr/>
            <p:nvPr/>
          </p:nvSpPr>
          <p:spPr>
            <a:xfrm>
              <a:off x="10676956" y="2816904"/>
              <a:ext cx="140585" cy="183625"/>
            </a:xfrm>
            <a:custGeom>
              <a:avLst/>
              <a:gdLst>
                <a:gd name="connsiteX0" fmla="*/ 0 w 140585"/>
                <a:gd name="connsiteY0" fmla="*/ 40105 h 183625"/>
                <a:gd name="connsiteX1" fmla="*/ 67362 w 140585"/>
                <a:gd name="connsiteY1" fmla="*/ 170663 h 183625"/>
                <a:gd name="connsiteX2" fmla="*/ 96443 w 140585"/>
                <a:gd name="connsiteY2" fmla="*/ 181167 h 183625"/>
                <a:gd name="connsiteX3" fmla="*/ 128127 w 140585"/>
                <a:gd name="connsiteY3" fmla="*/ 163458 h 183625"/>
                <a:gd name="connsiteX4" fmla="*/ 138154 w 140585"/>
                <a:gd name="connsiteY4" fmla="*/ 128735 h 183625"/>
                <a:gd name="connsiteX5" fmla="*/ 94750 w 140585"/>
                <a:gd name="connsiteY5" fmla="*/ 28907 h 183625"/>
                <a:gd name="connsiteX6" fmla="*/ 118058 w 140585"/>
                <a:gd name="connsiteY6" fmla="*/ 0 h 183625"/>
                <a:gd name="connsiteX7" fmla="*/ 0 w 140585"/>
                <a:gd name="connsiteY7" fmla="*/ 40105 h 18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585" h="183625">
                  <a:moveTo>
                    <a:pt x="0" y="40105"/>
                  </a:moveTo>
                  <a:lnTo>
                    <a:pt x="67362" y="170663"/>
                  </a:lnTo>
                  <a:cubicBezTo>
                    <a:pt x="73395" y="182295"/>
                    <a:pt x="86026" y="186896"/>
                    <a:pt x="96443" y="181167"/>
                  </a:cubicBezTo>
                  <a:lnTo>
                    <a:pt x="128127" y="163458"/>
                  </a:lnTo>
                  <a:cubicBezTo>
                    <a:pt x="139282" y="157338"/>
                    <a:pt x="143796" y="141756"/>
                    <a:pt x="138154" y="128735"/>
                  </a:cubicBezTo>
                  <a:lnTo>
                    <a:pt x="94750" y="28907"/>
                  </a:lnTo>
                  <a:lnTo>
                    <a:pt x="118058" y="0"/>
                  </a:lnTo>
                  <a:cubicBezTo>
                    <a:pt x="118058" y="0"/>
                    <a:pt x="8854" y="33638"/>
                    <a:pt x="0" y="40105"/>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51" name="任意多边形: 形状 350">
              <a:extLst>
                <a:ext uri="{FF2B5EF4-FFF2-40B4-BE49-F238E27FC236}">
                  <a16:creationId xmlns:a16="http://schemas.microsoft.com/office/drawing/2014/main" id="{FD8B9E59-E79B-46CC-ACB7-E8CC73241022}"/>
                </a:ext>
              </a:extLst>
            </p:cNvPr>
            <p:cNvSpPr/>
            <p:nvPr/>
          </p:nvSpPr>
          <p:spPr>
            <a:xfrm>
              <a:off x="10674635" y="2814925"/>
              <a:ext cx="145545" cy="187834"/>
            </a:xfrm>
            <a:custGeom>
              <a:avLst/>
              <a:gdLst>
                <a:gd name="connsiteX0" fmla="*/ 89171 w 145545"/>
                <a:gd name="connsiteY0" fmla="*/ 187833 h 187834"/>
                <a:gd name="connsiteX1" fmla="*/ 82747 w 145545"/>
                <a:gd name="connsiteY1" fmla="*/ 186878 h 187834"/>
                <a:gd name="connsiteX2" fmla="*/ 67556 w 145545"/>
                <a:gd name="connsiteY2" fmla="*/ 173640 h 187834"/>
                <a:gd name="connsiteX3" fmla="*/ 237 w 145545"/>
                <a:gd name="connsiteY3" fmla="*/ 43126 h 187834"/>
                <a:gd name="connsiteX4" fmla="*/ 931 w 145545"/>
                <a:gd name="connsiteY4" fmla="*/ 40261 h 187834"/>
                <a:gd name="connsiteX5" fmla="*/ 119857 w 145545"/>
                <a:gd name="connsiteY5" fmla="*/ 113 h 187834"/>
                <a:gd name="connsiteX6" fmla="*/ 122331 w 145545"/>
                <a:gd name="connsiteY6" fmla="*/ 981 h 187834"/>
                <a:gd name="connsiteX7" fmla="*/ 122331 w 145545"/>
                <a:gd name="connsiteY7" fmla="*/ 3628 h 187834"/>
                <a:gd name="connsiteX8" fmla="*/ 100065 w 145545"/>
                <a:gd name="connsiteY8" fmla="*/ 31493 h 187834"/>
                <a:gd name="connsiteX9" fmla="*/ 142948 w 145545"/>
                <a:gd name="connsiteY9" fmla="*/ 130063 h 187834"/>
                <a:gd name="connsiteX10" fmla="*/ 131923 w 145545"/>
                <a:gd name="connsiteY10" fmla="*/ 167520 h 187834"/>
                <a:gd name="connsiteX11" fmla="*/ 99935 w 145545"/>
                <a:gd name="connsiteY11" fmla="*/ 185099 h 187834"/>
                <a:gd name="connsiteX12" fmla="*/ 89171 w 145545"/>
                <a:gd name="connsiteY12" fmla="*/ 187833 h 187834"/>
                <a:gd name="connsiteX13" fmla="*/ 5315 w 145545"/>
                <a:gd name="connsiteY13" fmla="*/ 42952 h 187834"/>
                <a:gd name="connsiteX14" fmla="*/ 71549 w 145545"/>
                <a:gd name="connsiteY14" fmla="*/ 171600 h 187834"/>
                <a:gd name="connsiteX15" fmla="*/ 84049 w 145545"/>
                <a:gd name="connsiteY15" fmla="*/ 182581 h 187834"/>
                <a:gd name="connsiteX16" fmla="*/ 97591 w 145545"/>
                <a:gd name="connsiteY16" fmla="*/ 181149 h 187834"/>
                <a:gd name="connsiteX17" fmla="*/ 129579 w 145545"/>
                <a:gd name="connsiteY17" fmla="*/ 163788 h 187834"/>
                <a:gd name="connsiteX18" fmla="*/ 138607 w 145545"/>
                <a:gd name="connsiteY18" fmla="*/ 132016 h 187834"/>
                <a:gd name="connsiteX19" fmla="*/ 95204 w 145545"/>
                <a:gd name="connsiteY19" fmla="*/ 32188 h 187834"/>
                <a:gd name="connsiteX20" fmla="*/ 95508 w 145545"/>
                <a:gd name="connsiteY20" fmla="*/ 29888 h 187834"/>
                <a:gd name="connsiteX21" fmla="*/ 114258 w 145545"/>
                <a:gd name="connsiteY21" fmla="*/ 6667 h 187834"/>
                <a:gd name="connsiteX22" fmla="*/ 5315 w 145545"/>
                <a:gd name="connsiteY22" fmla="*/ 42952 h 18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545" h="187834">
                  <a:moveTo>
                    <a:pt x="89171" y="187833"/>
                  </a:moveTo>
                  <a:cubicBezTo>
                    <a:pt x="86996" y="187816"/>
                    <a:pt x="84835" y="187495"/>
                    <a:pt x="82747" y="186878"/>
                  </a:cubicBezTo>
                  <a:cubicBezTo>
                    <a:pt x="76110" y="184682"/>
                    <a:pt x="70637" y="179912"/>
                    <a:pt x="67556" y="173640"/>
                  </a:cubicBezTo>
                  <a:lnTo>
                    <a:pt x="237" y="43126"/>
                  </a:lnTo>
                  <a:cubicBezTo>
                    <a:pt x="-254" y="42127"/>
                    <a:pt x="37" y="40921"/>
                    <a:pt x="931" y="40261"/>
                  </a:cubicBezTo>
                  <a:cubicBezTo>
                    <a:pt x="9612" y="33794"/>
                    <a:pt x="108615" y="3542"/>
                    <a:pt x="119857" y="113"/>
                  </a:cubicBezTo>
                  <a:cubicBezTo>
                    <a:pt x="120782" y="-201"/>
                    <a:pt x="121806" y="157"/>
                    <a:pt x="122331" y="981"/>
                  </a:cubicBezTo>
                  <a:cubicBezTo>
                    <a:pt x="122917" y="1766"/>
                    <a:pt x="122917" y="2843"/>
                    <a:pt x="122331" y="3628"/>
                  </a:cubicBezTo>
                  <a:lnTo>
                    <a:pt x="100065" y="31493"/>
                  </a:lnTo>
                  <a:lnTo>
                    <a:pt x="142948" y="130063"/>
                  </a:lnTo>
                  <a:cubicBezTo>
                    <a:pt x="149024" y="144039"/>
                    <a:pt x="144076" y="160836"/>
                    <a:pt x="131923" y="167520"/>
                  </a:cubicBezTo>
                  <a:lnTo>
                    <a:pt x="99935" y="185099"/>
                  </a:lnTo>
                  <a:cubicBezTo>
                    <a:pt x="96645" y="186930"/>
                    <a:pt x="92934" y="187872"/>
                    <a:pt x="89171" y="187833"/>
                  </a:cubicBezTo>
                  <a:close/>
                  <a:moveTo>
                    <a:pt x="5315" y="42952"/>
                  </a:moveTo>
                  <a:lnTo>
                    <a:pt x="71549" y="171600"/>
                  </a:lnTo>
                  <a:cubicBezTo>
                    <a:pt x="74058" y="176804"/>
                    <a:pt x="78567" y="180767"/>
                    <a:pt x="84049" y="182581"/>
                  </a:cubicBezTo>
                  <a:cubicBezTo>
                    <a:pt x="88572" y="183966"/>
                    <a:pt x="93459" y="183449"/>
                    <a:pt x="97591" y="181149"/>
                  </a:cubicBezTo>
                  <a:lnTo>
                    <a:pt x="129579" y="163788"/>
                  </a:lnTo>
                  <a:cubicBezTo>
                    <a:pt x="139736" y="158189"/>
                    <a:pt x="143772" y="143952"/>
                    <a:pt x="138607" y="132016"/>
                  </a:cubicBezTo>
                  <a:lnTo>
                    <a:pt x="95204" y="32188"/>
                  </a:lnTo>
                  <a:cubicBezTo>
                    <a:pt x="94883" y="31424"/>
                    <a:pt x="95000" y="30543"/>
                    <a:pt x="95508" y="29888"/>
                  </a:cubicBezTo>
                  <a:lnTo>
                    <a:pt x="114258" y="6667"/>
                  </a:lnTo>
                  <a:cubicBezTo>
                    <a:pt x="82009" y="16432"/>
                    <a:pt x="17598" y="36702"/>
                    <a:pt x="5315" y="42952"/>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52" name="任意多边形: 形状 351">
              <a:extLst>
                <a:ext uri="{FF2B5EF4-FFF2-40B4-BE49-F238E27FC236}">
                  <a16:creationId xmlns:a16="http://schemas.microsoft.com/office/drawing/2014/main" id="{C55D7D8E-E8C6-46D1-B2D0-AE1962534A93}"/>
                </a:ext>
              </a:extLst>
            </p:cNvPr>
            <p:cNvSpPr/>
            <p:nvPr/>
          </p:nvSpPr>
          <p:spPr>
            <a:xfrm>
              <a:off x="10598660" y="2737302"/>
              <a:ext cx="75735" cy="124828"/>
            </a:xfrm>
            <a:custGeom>
              <a:avLst/>
              <a:gdLst>
                <a:gd name="connsiteX0" fmla="*/ 31941 w 75735"/>
                <a:gd name="connsiteY0" fmla="*/ 0 h 124828"/>
                <a:gd name="connsiteX1" fmla="*/ 1255 w 75735"/>
                <a:gd name="connsiteY1" fmla="*/ 9766 h 124828"/>
                <a:gd name="connsiteX2" fmla="*/ 46090 w 75735"/>
                <a:gd name="connsiteY2" fmla="*/ 124829 h 124828"/>
                <a:gd name="connsiteX3" fmla="*/ 75735 w 75735"/>
                <a:gd name="connsiteY3" fmla="*/ 114368 h 124828"/>
              </a:gdLst>
              <a:ahLst/>
              <a:cxnLst>
                <a:cxn ang="0">
                  <a:pos x="connsiteX0" y="connsiteY0"/>
                </a:cxn>
                <a:cxn ang="0">
                  <a:pos x="connsiteX1" y="connsiteY1"/>
                </a:cxn>
                <a:cxn ang="0">
                  <a:pos x="connsiteX2" y="connsiteY2"/>
                </a:cxn>
                <a:cxn ang="0">
                  <a:pos x="connsiteX3" y="connsiteY3"/>
                </a:cxn>
              </a:cxnLst>
              <a:rect l="l" t="t" r="r" b="b"/>
              <a:pathLst>
                <a:path w="75735" h="124828">
                  <a:moveTo>
                    <a:pt x="31941" y="0"/>
                  </a:moveTo>
                  <a:lnTo>
                    <a:pt x="1255" y="9766"/>
                  </a:lnTo>
                  <a:cubicBezTo>
                    <a:pt x="1255" y="9766"/>
                    <a:pt x="-11767" y="94403"/>
                    <a:pt x="46090" y="124829"/>
                  </a:cubicBezTo>
                  <a:lnTo>
                    <a:pt x="75735" y="114368"/>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53" name="任意多边形: 形状 352">
              <a:extLst>
                <a:ext uri="{FF2B5EF4-FFF2-40B4-BE49-F238E27FC236}">
                  <a16:creationId xmlns:a16="http://schemas.microsoft.com/office/drawing/2014/main" id="{9F243DDD-A606-45BB-8C62-AE264D8FB621}"/>
                </a:ext>
              </a:extLst>
            </p:cNvPr>
            <p:cNvSpPr/>
            <p:nvPr/>
          </p:nvSpPr>
          <p:spPr>
            <a:xfrm>
              <a:off x="10596625" y="2735334"/>
              <a:ext cx="79951" cy="129112"/>
            </a:xfrm>
            <a:custGeom>
              <a:avLst/>
              <a:gdLst>
                <a:gd name="connsiteX0" fmla="*/ 48125 w 79951"/>
                <a:gd name="connsiteY0" fmla="*/ 129097 h 129112"/>
                <a:gd name="connsiteX1" fmla="*/ 47127 w 79951"/>
                <a:gd name="connsiteY1" fmla="*/ 128836 h 129112"/>
                <a:gd name="connsiteX2" fmla="*/ 1163 w 79951"/>
                <a:gd name="connsiteY2" fmla="*/ 11647 h 129112"/>
                <a:gd name="connsiteX3" fmla="*/ 2638 w 79951"/>
                <a:gd name="connsiteY3" fmla="*/ 9911 h 129112"/>
                <a:gd name="connsiteX4" fmla="*/ 33325 w 79951"/>
                <a:gd name="connsiteY4" fmla="*/ 101 h 129112"/>
                <a:gd name="connsiteX5" fmla="*/ 35972 w 79951"/>
                <a:gd name="connsiteY5" fmla="*/ 1404 h 129112"/>
                <a:gd name="connsiteX6" fmla="*/ 79810 w 79951"/>
                <a:gd name="connsiteY6" fmla="*/ 115815 h 129112"/>
                <a:gd name="connsiteX7" fmla="*/ 78590 w 79951"/>
                <a:gd name="connsiteY7" fmla="*/ 118563 h 129112"/>
                <a:gd name="connsiteX8" fmla="*/ 78508 w 79951"/>
                <a:gd name="connsiteY8" fmla="*/ 118593 h 129112"/>
                <a:gd name="connsiteX9" fmla="*/ 48863 w 79951"/>
                <a:gd name="connsiteY9" fmla="*/ 129053 h 129112"/>
                <a:gd name="connsiteX10" fmla="*/ 48125 w 79951"/>
                <a:gd name="connsiteY10" fmla="*/ 129097 h 129112"/>
                <a:gd name="connsiteX11" fmla="*/ 5242 w 79951"/>
                <a:gd name="connsiteY11" fmla="*/ 13513 h 129112"/>
                <a:gd name="connsiteX12" fmla="*/ 48342 w 79951"/>
                <a:gd name="connsiteY12" fmla="*/ 124583 h 129112"/>
                <a:gd name="connsiteX13" fmla="*/ 74992 w 79951"/>
                <a:gd name="connsiteY13" fmla="*/ 115164 h 129112"/>
                <a:gd name="connsiteX14" fmla="*/ 32674 w 79951"/>
                <a:gd name="connsiteY14" fmla="*/ 4746 h 12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951" h="129112">
                  <a:moveTo>
                    <a:pt x="48125" y="129097"/>
                  </a:moveTo>
                  <a:cubicBezTo>
                    <a:pt x="47774" y="129097"/>
                    <a:pt x="47431" y="129010"/>
                    <a:pt x="47127" y="128836"/>
                  </a:cubicBezTo>
                  <a:cubicBezTo>
                    <a:pt x="-11251" y="98063"/>
                    <a:pt x="1032" y="12428"/>
                    <a:pt x="1163" y="11647"/>
                  </a:cubicBezTo>
                  <a:cubicBezTo>
                    <a:pt x="1288" y="10836"/>
                    <a:pt x="1857" y="10164"/>
                    <a:pt x="2638" y="9911"/>
                  </a:cubicBezTo>
                  <a:lnTo>
                    <a:pt x="33325" y="101"/>
                  </a:lnTo>
                  <a:cubicBezTo>
                    <a:pt x="34414" y="-247"/>
                    <a:pt x="35582" y="328"/>
                    <a:pt x="35972" y="1404"/>
                  </a:cubicBezTo>
                  <a:lnTo>
                    <a:pt x="79810" y="115815"/>
                  </a:lnTo>
                  <a:cubicBezTo>
                    <a:pt x="80231" y="116914"/>
                    <a:pt x="79684" y="118142"/>
                    <a:pt x="78590" y="118563"/>
                  </a:cubicBezTo>
                  <a:cubicBezTo>
                    <a:pt x="78560" y="118576"/>
                    <a:pt x="78534" y="118585"/>
                    <a:pt x="78508" y="118593"/>
                  </a:cubicBezTo>
                  <a:lnTo>
                    <a:pt x="48863" y="129053"/>
                  </a:lnTo>
                  <a:cubicBezTo>
                    <a:pt x="48620" y="129114"/>
                    <a:pt x="48373" y="129127"/>
                    <a:pt x="48125" y="129097"/>
                  </a:cubicBezTo>
                  <a:close/>
                  <a:moveTo>
                    <a:pt x="5242" y="13513"/>
                  </a:moveTo>
                  <a:cubicBezTo>
                    <a:pt x="3984" y="24234"/>
                    <a:pt x="-2527" y="96935"/>
                    <a:pt x="48342" y="124583"/>
                  </a:cubicBezTo>
                  <a:lnTo>
                    <a:pt x="74992" y="115164"/>
                  </a:lnTo>
                  <a:lnTo>
                    <a:pt x="32674" y="4746"/>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54" name="任意多边形: 形状 353">
              <a:extLst>
                <a:ext uri="{FF2B5EF4-FFF2-40B4-BE49-F238E27FC236}">
                  <a16:creationId xmlns:a16="http://schemas.microsoft.com/office/drawing/2014/main" id="{336311F3-3488-4670-86A2-1DCA0FB3CABB}"/>
                </a:ext>
              </a:extLst>
            </p:cNvPr>
            <p:cNvSpPr/>
            <p:nvPr/>
          </p:nvSpPr>
          <p:spPr>
            <a:xfrm>
              <a:off x="10618353" y="2556482"/>
              <a:ext cx="440032" cy="307036"/>
            </a:xfrm>
            <a:custGeom>
              <a:avLst/>
              <a:gdLst>
                <a:gd name="connsiteX0" fmla="*/ 352184 w 440032"/>
                <a:gd name="connsiteY0" fmla="*/ 0 h 307036"/>
                <a:gd name="connsiteX1" fmla="*/ 216635 w 440032"/>
                <a:gd name="connsiteY1" fmla="*/ 102389 h 307036"/>
                <a:gd name="connsiteX2" fmla="*/ 5910 w 440032"/>
                <a:gd name="connsiteY2" fmla="*/ 172486 h 307036"/>
                <a:gd name="connsiteX3" fmla="*/ 48316 w 440032"/>
                <a:gd name="connsiteY3" fmla="*/ 307037 h 307036"/>
                <a:gd name="connsiteX4" fmla="*/ 225836 w 440032"/>
                <a:gd name="connsiteY4" fmla="*/ 264588 h 307036"/>
                <a:gd name="connsiteX5" fmla="*/ 440033 w 440032"/>
                <a:gd name="connsiteY5" fmla="*/ 286290 h 30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032" h="307036">
                  <a:moveTo>
                    <a:pt x="352184" y="0"/>
                  </a:moveTo>
                  <a:cubicBezTo>
                    <a:pt x="352184" y="0"/>
                    <a:pt x="307695" y="61503"/>
                    <a:pt x="216635" y="102389"/>
                  </a:cubicBezTo>
                  <a:cubicBezTo>
                    <a:pt x="137727" y="137806"/>
                    <a:pt x="5910" y="172486"/>
                    <a:pt x="5910" y="172486"/>
                  </a:cubicBezTo>
                  <a:cubicBezTo>
                    <a:pt x="5910" y="172486"/>
                    <a:pt x="-23344" y="257383"/>
                    <a:pt x="48316" y="307037"/>
                  </a:cubicBezTo>
                  <a:cubicBezTo>
                    <a:pt x="48316" y="307037"/>
                    <a:pt x="170193" y="274094"/>
                    <a:pt x="225836" y="264588"/>
                  </a:cubicBezTo>
                  <a:cubicBezTo>
                    <a:pt x="297409" y="252348"/>
                    <a:pt x="440033" y="286290"/>
                    <a:pt x="440033" y="286290"/>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55" name="任意多边形: 形状 354">
              <a:extLst>
                <a:ext uri="{FF2B5EF4-FFF2-40B4-BE49-F238E27FC236}">
                  <a16:creationId xmlns:a16="http://schemas.microsoft.com/office/drawing/2014/main" id="{5CC3CE82-7FC0-4951-83D6-AB993FC10F1B}"/>
                </a:ext>
              </a:extLst>
            </p:cNvPr>
            <p:cNvSpPr/>
            <p:nvPr/>
          </p:nvSpPr>
          <p:spPr>
            <a:xfrm>
              <a:off x="10616315" y="2554241"/>
              <a:ext cx="444085" cy="311578"/>
            </a:xfrm>
            <a:custGeom>
              <a:avLst/>
              <a:gdLst>
                <a:gd name="connsiteX0" fmla="*/ 50354 w 444085"/>
                <a:gd name="connsiteY0" fmla="*/ 311579 h 311578"/>
                <a:gd name="connsiteX1" fmla="*/ 49095 w 444085"/>
                <a:gd name="connsiteY1" fmla="*/ 311145 h 311578"/>
                <a:gd name="connsiteX2" fmla="*/ 5692 w 444085"/>
                <a:gd name="connsiteY2" fmla="*/ 173990 h 311578"/>
                <a:gd name="connsiteX3" fmla="*/ 7254 w 444085"/>
                <a:gd name="connsiteY3" fmla="*/ 172557 h 311578"/>
                <a:gd name="connsiteX4" fmla="*/ 217632 w 444085"/>
                <a:gd name="connsiteY4" fmla="*/ 102591 h 311578"/>
                <a:gd name="connsiteX5" fmla="*/ 352183 w 444085"/>
                <a:gd name="connsiteY5" fmla="*/ 940 h 311578"/>
                <a:gd name="connsiteX6" fmla="*/ 354396 w 444085"/>
                <a:gd name="connsiteY6" fmla="*/ 28 h 311578"/>
                <a:gd name="connsiteX7" fmla="*/ 356176 w 444085"/>
                <a:gd name="connsiteY7" fmla="*/ 1591 h 311578"/>
                <a:gd name="connsiteX8" fmla="*/ 443981 w 444085"/>
                <a:gd name="connsiteY8" fmla="*/ 287664 h 311578"/>
                <a:gd name="connsiteX9" fmla="*/ 443504 w 444085"/>
                <a:gd name="connsiteY9" fmla="*/ 289877 h 311578"/>
                <a:gd name="connsiteX10" fmla="*/ 441334 w 444085"/>
                <a:gd name="connsiteY10" fmla="*/ 290528 h 311578"/>
                <a:gd name="connsiteX11" fmla="*/ 228048 w 444085"/>
                <a:gd name="connsiteY11" fmla="*/ 269087 h 311578"/>
                <a:gd name="connsiteX12" fmla="*/ 50745 w 444085"/>
                <a:gd name="connsiteY12" fmla="*/ 311492 h 311578"/>
                <a:gd name="connsiteX13" fmla="*/ 9728 w 444085"/>
                <a:gd name="connsiteY13" fmla="*/ 176550 h 311578"/>
                <a:gd name="connsiteX14" fmla="*/ 50788 w 444085"/>
                <a:gd name="connsiteY14" fmla="*/ 306761 h 311578"/>
                <a:gd name="connsiteX15" fmla="*/ 227528 w 444085"/>
                <a:gd name="connsiteY15" fmla="*/ 264529 h 311578"/>
                <a:gd name="connsiteX16" fmla="*/ 438773 w 444085"/>
                <a:gd name="connsiteY16" fmla="*/ 285146 h 311578"/>
                <a:gd name="connsiteX17" fmla="*/ 353355 w 444085"/>
                <a:gd name="connsiteY17" fmla="*/ 7016 h 311578"/>
                <a:gd name="connsiteX18" fmla="*/ 219585 w 444085"/>
                <a:gd name="connsiteY18" fmla="*/ 106844 h 311578"/>
                <a:gd name="connsiteX19" fmla="*/ 9728 w 444085"/>
                <a:gd name="connsiteY19" fmla="*/ 176550 h 31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4085" h="311578">
                  <a:moveTo>
                    <a:pt x="50354" y="311579"/>
                  </a:moveTo>
                  <a:cubicBezTo>
                    <a:pt x="49903" y="311562"/>
                    <a:pt x="49464" y="311410"/>
                    <a:pt x="49095" y="311145"/>
                  </a:cubicBezTo>
                  <a:cubicBezTo>
                    <a:pt x="-23172" y="261101"/>
                    <a:pt x="5692" y="174858"/>
                    <a:pt x="5692" y="173990"/>
                  </a:cubicBezTo>
                  <a:cubicBezTo>
                    <a:pt x="5944" y="173282"/>
                    <a:pt x="6530" y="172745"/>
                    <a:pt x="7254" y="172557"/>
                  </a:cubicBezTo>
                  <a:cubicBezTo>
                    <a:pt x="8556" y="172210"/>
                    <a:pt x="139809" y="137531"/>
                    <a:pt x="217632" y="102591"/>
                  </a:cubicBezTo>
                  <a:cubicBezTo>
                    <a:pt x="307086" y="62399"/>
                    <a:pt x="351835" y="1547"/>
                    <a:pt x="352183" y="940"/>
                  </a:cubicBezTo>
                  <a:cubicBezTo>
                    <a:pt x="352690" y="246"/>
                    <a:pt x="353545" y="-106"/>
                    <a:pt x="354396" y="28"/>
                  </a:cubicBezTo>
                  <a:cubicBezTo>
                    <a:pt x="355238" y="171"/>
                    <a:pt x="355924" y="776"/>
                    <a:pt x="356176" y="1591"/>
                  </a:cubicBezTo>
                  <a:lnTo>
                    <a:pt x="443981" y="287664"/>
                  </a:lnTo>
                  <a:cubicBezTo>
                    <a:pt x="444220" y="288436"/>
                    <a:pt x="444042" y="289274"/>
                    <a:pt x="443504" y="289877"/>
                  </a:cubicBezTo>
                  <a:cubicBezTo>
                    <a:pt x="442935" y="290446"/>
                    <a:pt x="442119" y="290689"/>
                    <a:pt x="441334" y="290528"/>
                  </a:cubicBezTo>
                  <a:cubicBezTo>
                    <a:pt x="439901" y="290181"/>
                    <a:pt x="298362" y="257064"/>
                    <a:pt x="228048" y="269087"/>
                  </a:cubicBezTo>
                  <a:cubicBezTo>
                    <a:pt x="173143" y="278462"/>
                    <a:pt x="51960" y="311145"/>
                    <a:pt x="50745" y="311492"/>
                  </a:cubicBezTo>
                  <a:close/>
                  <a:moveTo>
                    <a:pt x="9728" y="176550"/>
                  </a:moveTo>
                  <a:cubicBezTo>
                    <a:pt x="6690" y="186620"/>
                    <a:pt x="-13232" y="261752"/>
                    <a:pt x="50788" y="306761"/>
                  </a:cubicBezTo>
                  <a:cubicBezTo>
                    <a:pt x="62681" y="303549"/>
                    <a:pt x="175053" y="273514"/>
                    <a:pt x="227528" y="264529"/>
                  </a:cubicBezTo>
                  <a:cubicBezTo>
                    <a:pt x="292156" y="253462"/>
                    <a:pt x="415595" y="279938"/>
                    <a:pt x="438773" y="285146"/>
                  </a:cubicBezTo>
                  <a:lnTo>
                    <a:pt x="353355" y="7016"/>
                  </a:lnTo>
                  <a:cubicBezTo>
                    <a:pt x="316870" y="49963"/>
                    <a:pt x="271139" y="84092"/>
                    <a:pt x="219585" y="106844"/>
                  </a:cubicBezTo>
                  <a:cubicBezTo>
                    <a:pt x="145365" y="139961"/>
                    <a:pt x="23140" y="172991"/>
                    <a:pt x="9728" y="176550"/>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56" name="任意多边形: 形状 355">
              <a:extLst>
                <a:ext uri="{FF2B5EF4-FFF2-40B4-BE49-F238E27FC236}">
                  <a16:creationId xmlns:a16="http://schemas.microsoft.com/office/drawing/2014/main" id="{2560AB9C-8CD6-4114-A696-E35AB4F166BE}"/>
                </a:ext>
              </a:extLst>
            </p:cNvPr>
            <p:cNvSpPr/>
            <p:nvPr/>
          </p:nvSpPr>
          <p:spPr>
            <a:xfrm>
              <a:off x="10951176" y="2548976"/>
              <a:ext cx="145893" cy="293532"/>
            </a:xfrm>
            <a:custGeom>
              <a:avLst/>
              <a:gdLst>
                <a:gd name="connsiteX0" fmla="*/ 115543 w 145893"/>
                <a:gd name="connsiteY0" fmla="*/ 292494 h 293532"/>
                <a:gd name="connsiteX1" fmla="*/ 34118 w 145893"/>
                <a:gd name="connsiteY1" fmla="*/ 217754 h 293532"/>
                <a:gd name="connsiteX2" fmla="*/ 13719 w 145893"/>
                <a:gd name="connsiteY2" fmla="*/ 164063 h 293532"/>
                <a:gd name="connsiteX3" fmla="*/ 2217 w 145893"/>
                <a:gd name="connsiteY3" fmla="*/ 109288 h 293532"/>
                <a:gd name="connsiteX4" fmla="*/ 30299 w 145893"/>
                <a:gd name="connsiteY4" fmla="*/ 1040 h 293532"/>
                <a:gd name="connsiteX5" fmla="*/ 132080 w 145893"/>
                <a:gd name="connsiteY5" fmla="*/ 129427 h 293532"/>
                <a:gd name="connsiteX6" fmla="*/ 115543 w 145893"/>
                <a:gd name="connsiteY6" fmla="*/ 292494 h 29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93" h="293532">
                  <a:moveTo>
                    <a:pt x="115543" y="292494"/>
                  </a:moveTo>
                  <a:cubicBezTo>
                    <a:pt x="90760" y="299743"/>
                    <a:pt x="58554" y="268405"/>
                    <a:pt x="34118" y="217754"/>
                  </a:cubicBezTo>
                  <a:cubicBezTo>
                    <a:pt x="25880" y="200436"/>
                    <a:pt x="19062" y="182481"/>
                    <a:pt x="13719" y="164063"/>
                  </a:cubicBezTo>
                  <a:cubicBezTo>
                    <a:pt x="8406" y="146147"/>
                    <a:pt x="4556" y="127828"/>
                    <a:pt x="2217" y="109288"/>
                  </a:cubicBezTo>
                  <a:cubicBezTo>
                    <a:pt x="-4902" y="52863"/>
                    <a:pt x="5298" y="8375"/>
                    <a:pt x="30299" y="1040"/>
                  </a:cubicBezTo>
                  <a:cubicBezTo>
                    <a:pt x="62982" y="-8509"/>
                    <a:pt x="108425" y="48783"/>
                    <a:pt x="132080" y="129427"/>
                  </a:cubicBezTo>
                  <a:cubicBezTo>
                    <a:pt x="155735" y="210071"/>
                    <a:pt x="148226" y="283033"/>
                    <a:pt x="115543" y="292494"/>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57" name="任意多边形: 形状 356">
              <a:extLst>
                <a:ext uri="{FF2B5EF4-FFF2-40B4-BE49-F238E27FC236}">
                  <a16:creationId xmlns:a16="http://schemas.microsoft.com/office/drawing/2014/main" id="{0395BB57-E463-4F11-A65F-5B6CEE859CC9}"/>
                </a:ext>
              </a:extLst>
            </p:cNvPr>
            <p:cNvSpPr/>
            <p:nvPr/>
          </p:nvSpPr>
          <p:spPr>
            <a:xfrm>
              <a:off x="10948972" y="2546912"/>
              <a:ext cx="150089" cy="297857"/>
            </a:xfrm>
            <a:custGeom>
              <a:avLst/>
              <a:gdLst>
                <a:gd name="connsiteX0" fmla="*/ 110499 w 150089"/>
                <a:gd name="connsiteY0" fmla="*/ 297857 h 297857"/>
                <a:gd name="connsiteX1" fmla="*/ 34413 w 150089"/>
                <a:gd name="connsiteY1" fmla="*/ 220902 h 297857"/>
                <a:gd name="connsiteX2" fmla="*/ 13839 w 150089"/>
                <a:gd name="connsiteY2" fmla="*/ 166865 h 297857"/>
                <a:gd name="connsiteX3" fmla="*/ 2251 w 150089"/>
                <a:gd name="connsiteY3" fmla="*/ 111742 h 297857"/>
                <a:gd name="connsiteX4" fmla="*/ 31895 w 150089"/>
                <a:gd name="connsiteY4" fmla="*/ 1150 h 297857"/>
                <a:gd name="connsiteX5" fmla="*/ 136368 w 150089"/>
                <a:gd name="connsiteY5" fmla="*/ 131013 h 297857"/>
                <a:gd name="connsiteX6" fmla="*/ 118355 w 150089"/>
                <a:gd name="connsiteY6" fmla="*/ 296772 h 297857"/>
                <a:gd name="connsiteX7" fmla="*/ 118355 w 150089"/>
                <a:gd name="connsiteY7" fmla="*/ 296772 h 297857"/>
                <a:gd name="connsiteX8" fmla="*/ 110499 w 150089"/>
                <a:gd name="connsiteY8" fmla="*/ 297857 h 297857"/>
                <a:gd name="connsiteX9" fmla="*/ 117747 w 150089"/>
                <a:gd name="connsiteY9" fmla="*/ 294688 h 297857"/>
                <a:gd name="connsiteX10" fmla="*/ 117747 w 150089"/>
                <a:gd name="connsiteY10" fmla="*/ 294688 h 297857"/>
                <a:gd name="connsiteX11" fmla="*/ 40012 w 150089"/>
                <a:gd name="connsiteY11" fmla="*/ 4318 h 297857"/>
                <a:gd name="connsiteX12" fmla="*/ 33110 w 150089"/>
                <a:gd name="connsiteY12" fmla="*/ 5317 h 297857"/>
                <a:gd name="connsiteX13" fmla="*/ 6547 w 150089"/>
                <a:gd name="connsiteY13" fmla="*/ 111178 h 297857"/>
                <a:gd name="connsiteX14" fmla="*/ 18006 w 150089"/>
                <a:gd name="connsiteY14" fmla="*/ 165649 h 297857"/>
                <a:gd name="connsiteX15" fmla="*/ 38406 w 150089"/>
                <a:gd name="connsiteY15" fmla="*/ 219036 h 297857"/>
                <a:gd name="connsiteX16" fmla="*/ 117270 w 150089"/>
                <a:gd name="connsiteY16" fmla="*/ 292822 h 297857"/>
                <a:gd name="connsiteX17" fmla="*/ 117270 w 150089"/>
                <a:gd name="connsiteY17" fmla="*/ 292822 h 297857"/>
                <a:gd name="connsiteX18" fmla="*/ 132331 w 150089"/>
                <a:gd name="connsiteY18" fmla="*/ 132446 h 297857"/>
                <a:gd name="connsiteX19" fmla="*/ 40012 w 150089"/>
                <a:gd name="connsiteY19" fmla="*/ 4318 h 297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0089" h="297857">
                  <a:moveTo>
                    <a:pt x="110499" y="297857"/>
                  </a:moveTo>
                  <a:cubicBezTo>
                    <a:pt x="86540" y="297857"/>
                    <a:pt x="57590" y="268950"/>
                    <a:pt x="34413" y="220902"/>
                  </a:cubicBezTo>
                  <a:cubicBezTo>
                    <a:pt x="26101" y="203477"/>
                    <a:pt x="19221" y="185405"/>
                    <a:pt x="13839" y="166865"/>
                  </a:cubicBezTo>
                  <a:cubicBezTo>
                    <a:pt x="8501" y="148832"/>
                    <a:pt x="4625" y="130398"/>
                    <a:pt x="2251" y="111742"/>
                  </a:cubicBezTo>
                  <a:cubicBezTo>
                    <a:pt x="-5258" y="52019"/>
                    <a:pt x="6374" y="8615"/>
                    <a:pt x="31895" y="1150"/>
                  </a:cubicBezTo>
                  <a:cubicBezTo>
                    <a:pt x="66271" y="-8920"/>
                    <a:pt x="112148" y="48199"/>
                    <a:pt x="136368" y="131013"/>
                  </a:cubicBezTo>
                  <a:cubicBezTo>
                    <a:pt x="160240" y="212482"/>
                    <a:pt x="152166" y="286832"/>
                    <a:pt x="118355" y="296772"/>
                  </a:cubicBezTo>
                  <a:lnTo>
                    <a:pt x="118355" y="296772"/>
                  </a:lnTo>
                  <a:cubicBezTo>
                    <a:pt x="115803" y="297505"/>
                    <a:pt x="113155" y="297870"/>
                    <a:pt x="110499" y="297857"/>
                  </a:cubicBezTo>
                  <a:close/>
                  <a:moveTo>
                    <a:pt x="117747" y="294688"/>
                  </a:moveTo>
                  <a:lnTo>
                    <a:pt x="117747" y="294688"/>
                  </a:lnTo>
                  <a:close/>
                  <a:moveTo>
                    <a:pt x="40012" y="4318"/>
                  </a:moveTo>
                  <a:cubicBezTo>
                    <a:pt x="37677" y="4318"/>
                    <a:pt x="35350" y="4655"/>
                    <a:pt x="33110" y="5317"/>
                  </a:cubicBezTo>
                  <a:cubicBezTo>
                    <a:pt x="10107" y="12044"/>
                    <a:pt x="-571" y="54580"/>
                    <a:pt x="6547" y="111178"/>
                  </a:cubicBezTo>
                  <a:cubicBezTo>
                    <a:pt x="8874" y="129617"/>
                    <a:pt x="12706" y="147835"/>
                    <a:pt x="18006" y="165649"/>
                  </a:cubicBezTo>
                  <a:cubicBezTo>
                    <a:pt x="23345" y="183969"/>
                    <a:pt x="30168" y="201823"/>
                    <a:pt x="38406" y="219036"/>
                  </a:cubicBezTo>
                  <a:cubicBezTo>
                    <a:pt x="62842" y="269688"/>
                    <a:pt x="94570" y="299246"/>
                    <a:pt x="117270" y="292822"/>
                  </a:cubicBezTo>
                  <a:lnTo>
                    <a:pt x="117270" y="292822"/>
                  </a:lnTo>
                  <a:cubicBezTo>
                    <a:pt x="148781" y="283577"/>
                    <a:pt x="155552" y="211657"/>
                    <a:pt x="132331" y="132446"/>
                  </a:cubicBezTo>
                  <a:cubicBezTo>
                    <a:pt x="110716" y="58703"/>
                    <a:pt x="70828" y="4318"/>
                    <a:pt x="40012" y="4318"/>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58" name="任意多边形: 形状 357">
              <a:extLst>
                <a:ext uri="{FF2B5EF4-FFF2-40B4-BE49-F238E27FC236}">
                  <a16:creationId xmlns:a16="http://schemas.microsoft.com/office/drawing/2014/main" id="{99C352B9-FBC7-4ECA-8E8B-A5533E0FBCD4}"/>
                </a:ext>
              </a:extLst>
            </p:cNvPr>
            <p:cNvSpPr/>
            <p:nvPr/>
          </p:nvSpPr>
          <p:spPr>
            <a:xfrm>
              <a:off x="10618353" y="2684436"/>
              <a:ext cx="190505" cy="179083"/>
            </a:xfrm>
            <a:custGeom>
              <a:avLst/>
              <a:gdLst>
                <a:gd name="connsiteX0" fmla="*/ 5910 w 190505"/>
                <a:gd name="connsiteY0" fmla="*/ 44532 h 179083"/>
                <a:gd name="connsiteX1" fmla="*/ 48316 w 190505"/>
                <a:gd name="connsiteY1" fmla="*/ 179083 h 179083"/>
                <a:gd name="connsiteX2" fmla="*/ 190506 w 190505"/>
                <a:gd name="connsiteY2" fmla="*/ 143709 h 179083"/>
                <a:gd name="connsiteX3" fmla="*/ 155783 w 190505"/>
                <a:gd name="connsiteY3" fmla="*/ 69055 h 179083"/>
                <a:gd name="connsiteX4" fmla="*/ 151443 w 190505"/>
                <a:gd name="connsiteY4" fmla="*/ 0 h 179083"/>
                <a:gd name="connsiteX5" fmla="*/ 5910 w 190505"/>
                <a:gd name="connsiteY5" fmla="*/ 44532 h 17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5" h="179083">
                  <a:moveTo>
                    <a:pt x="5910" y="44532"/>
                  </a:moveTo>
                  <a:cubicBezTo>
                    <a:pt x="5910" y="44532"/>
                    <a:pt x="-23344" y="129429"/>
                    <a:pt x="48316" y="179083"/>
                  </a:cubicBezTo>
                  <a:cubicBezTo>
                    <a:pt x="48316" y="179083"/>
                    <a:pt x="130348" y="156904"/>
                    <a:pt x="190506" y="143709"/>
                  </a:cubicBezTo>
                  <a:cubicBezTo>
                    <a:pt x="178223" y="131209"/>
                    <a:pt x="163162" y="108596"/>
                    <a:pt x="155783" y="69055"/>
                  </a:cubicBezTo>
                  <a:cubicBezTo>
                    <a:pt x="151052" y="46362"/>
                    <a:pt x="149589" y="23108"/>
                    <a:pt x="151443" y="0"/>
                  </a:cubicBezTo>
                  <a:cubicBezTo>
                    <a:pt x="80565" y="24870"/>
                    <a:pt x="5910" y="44532"/>
                    <a:pt x="5910" y="44532"/>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59" name="任意多边形: 形状 358">
              <a:extLst>
                <a:ext uri="{FF2B5EF4-FFF2-40B4-BE49-F238E27FC236}">
                  <a16:creationId xmlns:a16="http://schemas.microsoft.com/office/drawing/2014/main" id="{C987EB88-CFFE-459D-98BC-7A9B78B79C6C}"/>
                </a:ext>
              </a:extLst>
            </p:cNvPr>
            <p:cNvSpPr/>
            <p:nvPr/>
          </p:nvSpPr>
          <p:spPr>
            <a:xfrm>
              <a:off x="10616315" y="2682265"/>
              <a:ext cx="194580" cy="183555"/>
            </a:xfrm>
            <a:custGeom>
              <a:avLst/>
              <a:gdLst>
                <a:gd name="connsiteX0" fmla="*/ 50354 w 194580"/>
                <a:gd name="connsiteY0" fmla="*/ 183555 h 183555"/>
                <a:gd name="connsiteX1" fmla="*/ 49095 w 194580"/>
                <a:gd name="connsiteY1" fmla="*/ 183121 h 183555"/>
                <a:gd name="connsiteX2" fmla="*/ 5692 w 194580"/>
                <a:gd name="connsiteY2" fmla="*/ 45966 h 183555"/>
                <a:gd name="connsiteX3" fmla="*/ 7254 w 194580"/>
                <a:gd name="connsiteY3" fmla="*/ 44533 h 183555"/>
                <a:gd name="connsiteX4" fmla="*/ 152352 w 194580"/>
                <a:gd name="connsiteY4" fmla="*/ 132 h 183555"/>
                <a:gd name="connsiteX5" fmla="*/ 154479 w 194580"/>
                <a:gd name="connsiteY5" fmla="*/ 479 h 183555"/>
                <a:gd name="connsiteX6" fmla="*/ 155304 w 194580"/>
                <a:gd name="connsiteY6" fmla="*/ 2432 h 183555"/>
                <a:gd name="connsiteX7" fmla="*/ 159644 w 194580"/>
                <a:gd name="connsiteY7" fmla="*/ 70836 h 183555"/>
                <a:gd name="connsiteX8" fmla="*/ 193933 w 194580"/>
                <a:gd name="connsiteY8" fmla="*/ 144362 h 183555"/>
                <a:gd name="connsiteX9" fmla="*/ 194497 w 194580"/>
                <a:gd name="connsiteY9" fmla="*/ 146575 h 183555"/>
                <a:gd name="connsiteX10" fmla="*/ 192848 w 194580"/>
                <a:gd name="connsiteY10" fmla="*/ 148094 h 183555"/>
                <a:gd name="connsiteX11" fmla="*/ 50745 w 194580"/>
                <a:gd name="connsiteY11" fmla="*/ 183468 h 183555"/>
                <a:gd name="connsiteX12" fmla="*/ 9728 w 194580"/>
                <a:gd name="connsiteY12" fmla="*/ 48527 h 183555"/>
                <a:gd name="connsiteX13" fmla="*/ 50788 w 194580"/>
                <a:gd name="connsiteY13" fmla="*/ 178737 h 183555"/>
                <a:gd name="connsiteX14" fmla="*/ 188247 w 194580"/>
                <a:gd name="connsiteY14" fmla="*/ 144448 h 183555"/>
                <a:gd name="connsiteX15" fmla="*/ 155434 w 194580"/>
                <a:gd name="connsiteY15" fmla="*/ 71530 h 183555"/>
                <a:gd name="connsiteX16" fmla="*/ 150660 w 194580"/>
                <a:gd name="connsiteY16" fmla="*/ 5340 h 183555"/>
                <a:gd name="connsiteX17" fmla="*/ 9728 w 194580"/>
                <a:gd name="connsiteY17" fmla="*/ 48527 h 18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4580" h="183555">
                  <a:moveTo>
                    <a:pt x="50354" y="183555"/>
                  </a:moveTo>
                  <a:cubicBezTo>
                    <a:pt x="49903" y="183538"/>
                    <a:pt x="49464" y="183386"/>
                    <a:pt x="49095" y="183121"/>
                  </a:cubicBezTo>
                  <a:cubicBezTo>
                    <a:pt x="-23172" y="133077"/>
                    <a:pt x="5692" y="46834"/>
                    <a:pt x="5692" y="45966"/>
                  </a:cubicBezTo>
                  <a:cubicBezTo>
                    <a:pt x="5944" y="45258"/>
                    <a:pt x="6530" y="44721"/>
                    <a:pt x="7254" y="44533"/>
                  </a:cubicBezTo>
                  <a:cubicBezTo>
                    <a:pt x="7992" y="44533"/>
                    <a:pt x="82646" y="24611"/>
                    <a:pt x="152352" y="132"/>
                  </a:cubicBezTo>
                  <a:cubicBezTo>
                    <a:pt x="153073" y="-129"/>
                    <a:pt x="153880" y="3"/>
                    <a:pt x="154479" y="479"/>
                  </a:cubicBezTo>
                  <a:cubicBezTo>
                    <a:pt x="155061" y="952"/>
                    <a:pt x="155369" y="1684"/>
                    <a:pt x="155304" y="2432"/>
                  </a:cubicBezTo>
                  <a:cubicBezTo>
                    <a:pt x="153498" y="25324"/>
                    <a:pt x="154957" y="48356"/>
                    <a:pt x="159644" y="70836"/>
                  </a:cubicBezTo>
                  <a:cubicBezTo>
                    <a:pt x="167240" y="110507"/>
                    <a:pt x="182475" y="132729"/>
                    <a:pt x="193933" y="144362"/>
                  </a:cubicBezTo>
                  <a:cubicBezTo>
                    <a:pt x="194502" y="144948"/>
                    <a:pt x="194714" y="145790"/>
                    <a:pt x="194497" y="146575"/>
                  </a:cubicBezTo>
                  <a:cubicBezTo>
                    <a:pt x="194272" y="147348"/>
                    <a:pt x="193638" y="147934"/>
                    <a:pt x="192848" y="148094"/>
                  </a:cubicBezTo>
                  <a:cubicBezTo>
                    <a:pt x="133385" y="161115"/>
                    <a:pt x="51570" y="183251"/>
                    <a:pt x="50745" y="183468"/>
                  </a:cubicBezTo>
                  <a:close/>
                  <a:moveTo>
                    <a:pt x="9728" y="48527"/>
                  </a:moveTo>
                  <a:cubicBezTo>
                    <a:pt x="6690" y="58596"/>
                    <a:pt x="-13232" y="133728"/>
                    <a:pt x="50788" y="178737"/>
                  </a:cubicBezTo>
                  <a:cubicBezTo>
                    <a:pt x="60207" y="176220"/>
                    <a:pt x="132691" y="157035"/>
                    <a:pt x="188247" y="144448"/>
                  </a:cubicBezTo>
                  <a:cubicBezTo>
                    <a:pt x="176745" y="131731"/>
                    <a:pt x="162683" y="109248"/>
                    <a:pt x="155434" y="71530"/>
                  </a:cubicBezTo>
                  <a:cubicBezTo>
                    <a:pt x="150951" y="49771"/>
                    <a:pt x="149345" y="27517"/>
                    <a:pt x="150660" y="5340"/>
                  </a:cubicBezTo>
                  <a:cubicBezTo>
                    <a:pt x="86596" y="27823"/>
                    <a:pt x="19494" y="45966"/>
                    <a:pt x="9728" y="48527"/>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60" name="任意多边形: 形状 359">
              <a:extLst>
                <a:ext uri="{FF2B5EF4-FFF2-40B4-BE49-F238E27FC236}">
                  <a16:creationId xmlns:a16="http://schemas.microsoft.com/office/drawing/2014/main" id="{350A8C86-955D-4C41-9E36-9A3BE891A146}"/>
                </a:ext>
              </a:extLst>
            </p:cNvPr>
            <p:cNvSpPr/>
            <p:nvPr/>
          </p:nvSpPr>
          <p:spPr>
            <a:xfrm>
              <a:off x="10953480" y="2651927"/>
              <a:ext cx="75305" cy="114932"/>
            </a:xfrm>
            <a:custGeom>
              <a:avLst/>
              <a:gdLst>
                <a:gd name="connsiteX0" fmla="*/ 75305 w 75305"/>
                <a:gd name="connsiteY0" fmla="*/ 98135 h 114932"/>
                <a:gd name="connsiteX1" fmla="*/ 31902 w 75305"/>
                <a:gd name="connsiteY1" fmla="*/ 114933 h 114932"/>
                <a:gd name="connsiteX2" fmla="*/ 11502 w 75305"/>
                <a:gd name="connsiteY2" fmla="*/ 61242 h 114932"/>
                <a:gd name="connsiteX3" fmla="*/ 0 w 75305"/>
                <a:gd name="connsiteY3" fmla="*/ 6467 h 114932"/>
                <a:gd name="connsiteX4" fmla="*/ 46919 w 75305"/>
                <a:gd name="connsiteY4" fmla="*/ 0 h 114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305" h="114932">
                  <a:moveTo>
                    <a:pt x="75305" y="98135"/>
                  </a:moveTo>
                  <a:lnTo>
                    <a:pt x="31902" y="114933"/>
                  </a:lnTo>
                  <a:cubicBezTo>
                    <a:pt x="23664" y="97615"/>
                    <a:pt x="16845" y="79660"/>
                    <a:pt x="11502" y="61242"/>
                  </a:cubicBezTo>
                  <a:cubicBezTo>
                    <a:pt x="6189" y="43326"/>
                    <a:pt x="2339" y="25007"/>
                    <a:pt x="0" y="6467"/>
                  </a:cubicBezTo>
                  <a:lnTo>
                    <a:pt x="46919" y="0"/>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61" name="任意多边形: 形状 360">
              <a:extLst>
                <a:ext uri="{FF2B5EF4-FFF2-40B4-BE49-F238E27FC236}">
                  <a16:creationId xmlns:a16="http://schemas.microsoft.com/office/drawing/2014/main" id="{B23C9143-6A3A-4C96-83E2-AD21121E7784}"/>
                </a:ext>
              </a:extLst>
            </p:cNvPr>
            <p:cNvSpPr/>
            <p:nvPr/>
          </p:nvSpPr>
          <p:spPr>
            <a:xfrm>
              <a:off x="10951124" y="2649687"/>
              <a:ext cx="79740" cy="119429"/>
            </a:xfrm>
            <a:custGeom>
              <a:avLst/>
              <a:gdLst>
                <a:gd name="connsiteX0" fmla="*/ 34171 w 79740"/>
                <a:gd name="connsiteY0" fmla="*/ 119429 h 119429"/>
                <a:gd name="connsiteX1" fmla="*/ 32174 w 79740"/>
                <a:gd name="connsiteY1" fmla="*/ 118171 h 119429"/>
                <a:gd name="connsiteX2" fmla="*/ 11601 w 79740"/>
                <a:gd name="connsiteY2" fmla="*/ 64133 h 119429"/>
                <a:gd name="connsiteX3" fmla="*/ 12 w 79740"/>
                <a:gd name="connsiteY3" fmla="*/ 8967 h 119429"/>
                <a:gd name="connsiteX4" fmla="*/ 1965 w 79740"/>
                <a:gd name="connsiteY4" fmla="*/ 6493 h 119429"/>
                <a:gd name="connsiteX5" fmla="*/ 48885 w 79740"/>
                <a:gd name="connsiteY5" fmla="*/ 26 h 119429"/>
                <a:gd name="connsiteX6" fmla="*/ 51359 w 79740"/>
                <a:gd name="connsiteY6" fmla="*/ 1632 h 119429"/>
                <a:gd name="connsiteX7" fmla="*/ 79658 w 79740"/>
                <a:gd name="connsiteY7" fmla="*/ 99724 h 119429"/>
                <a:gd name="connsiteX8" fmla="*/ 78312 w 79740"/>
                <a:gd name="connsiteY8" fmla="*/ 102459 h 119429"/>
                <a:gd name="connsiteX9" fmla="*/ 34909 w 79740"/>
                <a:gd name="connsiteY9" fmla="*/ 119256 h 119429"/>
                <a:gd name="connsiteX10" fmla="*/ 34171 w 79740"/>
                <a:gd name="connsiteY10" fmla="*/ 119429 h 119429"/>
                <a:gd name="connsiteX11" fmla="*/ 4743 w 79740"/>
                <a:gd name="connsiteY11" fmla="*/ 10617 h 119429"/>
                <a:gd name="connsiteX12" fmla="*/ 15898 w 79740"/>
                <a:gd name="connsiteY12" fmla="*/ 62701 h 119429"/>
                <a:gd name="connsiteX13" fmla="*/ 35299 w 79740"/>
                <a:gd name="connsiteY13" fmla="*/ 114178 h 119429"/>
                <a:gd name="connsiteX14" fmla="*/ 74927 w 79740"/>
                <a:gd name="connsiteY14" fmla="*/ 98856 h 119429"/>
                <a:gd name="connsiteX15" fmla="*/ 47582 w 79740"/>
                <a:gd name="connsiteY15" fmla="*/ 4540 h 119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740" h="119429">
                  <a:moveTo>
                    <a:pt x="34171" y="119429"/>
                  </a:moveTo>
                  <a:cubicBezTo>
                    <a:pt x="33320" y="119419"/>
                    <a:pt x="32552" y="118933"/>
                    <a:pt x="32174" y="118171"/>
                  </a:cubicBezTo>
                  <a:cubicBezTo>
                    <a:pt x="23880" y="100739"/>
                    <a:pt x="17000" y="82668"/>
                    <a:pt x="11601" y="64133"/>
                  </a:cubicBezTo>
                  <a:cubicBezTo>
                    <a:pt x="6262" y="46086"/>
                    <a:pt x="2386" y="27637"/>
                    <a:pt x="12" y="8967"/>
                  </a:cubicBezTo>
                  <a:cubicBezTo>
                    <a:pt x="-114" y="7749"/>
                    <a:pt x="750" y="6651"/>
                    <a:pt x="1965" y="6493"/>
                  </a:cubicBezTo>
                  <a:lnTo>
                    <a:pt x="48885" y="26"/>
                  </a:lnTo>
                  <a:cubicBezTo>
                    <a:pt x="49996" y="-146"/>
                    <a:pt x="51063" y="545"/>
                    <a:pt x="51359" y="1632"/>
                  </a:cubicBezTo>
                  <a:lnTo>
                    <a:pt x="79658" y="99724"/>
                  </a:lnTo>
                  <a:cubicBezTo>
                    <a:pt x="79966" y="100845"/>
                    <a:pt x="79389" y="102018"/>
                    <a:pt x="78312" y="102459"/>
                  </a:cubicBezTo>
                  <a:lnTo>
                    <a:pt x="34909" y="119256"/>
                  </a:lnTo>
                  <a:cubicBezTo>
                    <a:pt x="34679" y="119366"/>
                    <a:pt x="34427" y="119425"/>
                    <a:pt x="34171" y="119429"/>
                  </a:cubicBezTo>
                  <a:close/>
                  <a:moveTo>
                    <a:pt x="4743" y="10617"/>
                  </a:moveTo>
                  <a:cubicBezTo>
                    <a:pt x="7126" y="28237"/>
                    <a:pt x="10859" y="45649"/>
                    <a:pt x="15898" y="62701"/>
                  </a:cubicBezTo>
                  <a:cubicBezTo>
                    <a:pt x="21019" y="80337"/>
                    <a:pt x="27508" y="97548"/>
                    <a:pt x="35299" y="114178"/>
                  </a:cubicBezTo>
                  <a:lnTo>
                    <a:pt x="74927" y="98856"/>
                  </a:lnTo>
                  <a:lnTo>
                    <a:pt x="47582" y="4540"/>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62" name="任意多边形: 形状 361">
              <a:extLst>
                <a:ext uri="{FF2B5EF4-FFF2-40B4-BE49-F238E27FC236}">
                  <a16:creationId xmlns:a16="http://schemas.microsoft.com/office/drawing/2014/main" id="{17D1F29B-D6F3-40FD-A37B-18EFB378F102}"/>
                </a:ext>
              </a:extLst>
            </p:cNvPr>
            <p:cNvSpPr/>
            <p:nvPr/>
          </p:nvSpPr>
          <p:spPr>
            <a:xfrm rot="-971399">
              <a:off x="10999599" y="2650007"/>
              <a:ext cx="29948" cy="102171"/>
            </a:xfrm>
            <a:custGeom>
              <a:avLst/>
              <a:gdLst>
                <a:gd name="connsiteX0" fmla="*/ 29948 w 29948"/>
                <a:gd name="connsiteY0" fmla="*/ 51086 h 102171"/>
                <a:gd name="connsiteX1" fmla="*/ 14974 w 29948"/>
                <a:gd name="connsiteY1" fmla="*/ 102172 h 102171"/>
                <a:gd name="connsiteX2" fmla="*/ 0 w 29948"/>
                <a:gd name="connsiteY2" fmla="*/ 51086 h 102171"/>
                <a:gd name="connsiteX3" fmla="*/ 14974 w 29948"/>
                <a:gd name="connsiteY3" fmla="*/ 0 h 102171"/>
                <a:gd name="connsiteX4" fmla="*/ 29948 w 29948"/>
                <a:gd name="connsiteY4" fmla="*/ 51086 h 10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8" h="102171">
                  <a:moveTo>
                    <a:pt x="29948" y="51086"/>
                  </a:moveTo>
                  <a:cubicBezTo>
                    <a:pt x="29948" y="79300"/>
                    <a:pt x="23244" y="102172"/>
                    <a:pt x="14974" y="102172"/>
                  </a:cubicBezTo>
                  <a:cubicBezTo>
                    <a:pt x="6704" y="102172"/>
                    <a:pt x="0" y="79300"/>
                    <a:pt x="0" y="51086"/>
                  </a:cubicBezTo>
                  <a:cubicBezTo>
                    <a:pt x="0" y="22872"/>
                    <a:pt x="6704" y="0"/>
                    <a:pt x="14974" y="0"/>
                  </a:cubicBezTo>
                  <a:cubicBezTo>
                    <a:pt x="23244" y="0"/>
                    <a:pt x="29948" y="22872"/>
                    <a:pt x="29948" y="51086"/>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63" name="任意多边形: 形状 362">
              <a:extLst>
                <a:ext uri="{FF2B5EF4-FFF2-40B4-BE49-F238E27FC236}">
                  <a16:creationId xmlns:a16="http://schemas.microsoft.com/office/drawing/2014/main" id="{E15CBB2E-E380-4107-82E5-2DC0A1C9C547}"/>
                </a:ext>
              </a:extLst>
            </p:cNvPr>
            <p:cNvSpPr/>
            <p:nvPr/>
          </p:nvSpPr>
          <p:spPr>
            <a:xfrm>
              <a:off x="10992120" y="2649516"/>
              <a:ext cx="44863" cy="102976"/>
            </a:xfrm>
            <a:custGeom>
              <a:avLst/>
              <a:gdLst>
                <a:gd name="connsiteX0" fmla="*/ 35407 w 44863"/>
                <a:gd name="connsiteY0" fmla="*/ 102977 h 102976"/>
                <a:gd name="connsiteX1" fmla="*/ 20476 w 44863"/>
                <a:gd name="connsiteY1" fmla="*/ 90303 h 102976"/>
                <a:gd name="connsiteX2" fmla="*/ 5892 w 44863"/>
                <a:gd name="connsiteY2" fmla="*/ 56275 h 102976"/>
                <a:gd name="connsiteX3" fmla="*/ 7585 w 44863"/>
                <a:gd name="connsiteY3" fmla="*/ 284 h 102976"/>
                <a:gd name="connsiteX4" fmla="*/ 24426 w 44863"/>
                <a:gd name="connsiteY4" fmla="*/ 12611 h 102976"/>
                <a:gd name="connsiteX5" fmla="*/ 38966 w 44863"/>
                <a:gd name="connsiteY5" fmla="*/ 46683 h 102976"/>
                <a:gd name="connsiteX6" fmla="*/ 37316 w 44863"/>
                <a:gd name="connsiteY6" fmla="*/ 102673 h 102976"/>
                <a:gd name="connsiteX7" fmla="*/ 35407 w 44863"/>
                <a:gd name="connsiteY7" fmla="*/ 102977 h 102976"/>
                <a:gd name="connsiteX8" fmla="*/ 9364 w 44863"/>
                <a:gd name="connsiteY8" fmla="*/ 4494 h 102976"/>
                <a:gd name="connsiteX9" fmla="*/ 8670 w 44863"/>
                <a:gd name="connsiteY9" fmla="*/ 4494 h 102976"/>
                <a:gd name="connsiteX10" fmla="*/ 10102 w 44863"/>
                <a:gd name="connsiteY10" fmla="*/ 54929 h 102976"/>
                <a:gd name="connsiteX11" fmla="*/ 24252 w 44863"/>
                <a:gd name="connsiteY11" fmla="*/ 87786 h 102976"/>
                <a:gd name="connsiteX12" fmla="*/ 36058 w 44863"/>
                <a:gd name="connsiteY12" fmla="*/ 98246 h 102976"/>
                <a:gd name="connsiteX13" fmla="*/ 34669 w 44863"/>
                <a:gd name="connsiteY13" fmla="*/ 47811 h 102976"/>
                <a:gd name="connsiteX14" fmla="*/ 34669 w 44863"/>
                <a:gd name="connsiteY14" fmla="*/ 47811 h 102976"/>
                <a:gd name="connsiteX15" fmla="*/ 20649 w 44863"/>
                <a:gd name="connsiteY15" fmla="*/ 14911 h 102976"/>
                <a:gd name="connsiteX16" fmla="*/ 9495 w 44863"/>
                <a:gd name="connsiteY16" fmla="*/ 4494 h 102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63" h="102976">
                  <a:moveTo>
                    <a:pt x="35407" y="102977"/>
                  </a:moveTo>
                  <a:cubicBezTo>
                    <a:pt x="31066" y="102977"/>
                    <a:pt x="25771" y="98637"/>
                    <a:pt x="20476" y="90303"/>
                  </a:cubicBezTo>
                  <a:cubicBezTo>
                    <a:pt x="14091" y="79675"/>
                    <a:pt x="9187" y="68227"/>
                    <a:pt x="5892" y="56275"/>
                  </a:cubicBezTo>
                  <a:cubicBezTo>
                    <a:pt x="-1313" y="31448"/>
                    <a:pt x="-3179" y="3366"/>
                    <a:pt x="7585" y="284"/>
                  </a:cubicBezTo>
                  <a:cubicBezTo>
                    <a:pt x="12533" y="-1192"/>
                    <a:pt x="18349" y="3105"/>
                    <a:pt x="24426" y="12611"/>
                  </a:cubicBezTo>
                  <a:cubicBezTo>
                    <a:pt x="30793" y="23256"/>
                    <a:pt x="35684" y="34719"/>
                    <a:pt x="38966" y="46683"/>
                  </a:cubicBezTo>
                  <a:cubicBezTo>
                    <a:pt x="46171" y="71509"/>
                    <a:pt x="48037" y="99548"/>
                    <a:pt x="37316" y="102673"/>
                  </a:cubicBezTo>
                  <a:cubicBezTo>
                    <a:pt x="36696" y="102859"/>
                    <a:pt x="36053" y="102961"/>
                    <a:pt x="35407" y="102977"/>
                  </a:cubicBezTo>
                  <a:close/>
                  <a:moveTo>
                    <a:pt x="9364" y="4494"/>
                  </a:moveTo>
                  <a:cubicBezTo>
                    <a:pt x="9134" y="4449"/>
                    <a:pt x="8900" y="4449"/>
                    <a:pt x="8670" y="4494"/>
                  </a:cubicBezTo>
                  <a:cubicBezTo>
                    <a:pt x="3592" y="5970"/>
                    <a:pt x="1639" y="25892"/>
                    <a:pt x="10102" y="54929"/>
                  </a:cubicBezTo>
                  <a:cubicBezTo>
                    <a:pt x="13297" y="66475"/>
                    <a:pt x="18058" y="77530"/>
                    <a:pt x="24252" y="87786"/>
                  </a:cubicBezTo>
                  <a:cubicBezTo>
                    <a:pt x="29764" y="96466"/>
                    <a:pt x="33974" y="98854"/>
                    <a:pt x="36058" y="98246"/>
                  </a:cubicBezTo>
                  <a:cubicBezTo>
                    <a:pt x="41179" y="96770"/>
                    <a:pt x="43089" y="76848"/>
                    <a:pt x="34669" y="47811"/>
                  </a:cubicBezTo>
                  <a:lnTo>
                    <a:pt x="34669" y="47811"/>
                  </a:lnTo>
                  <a:cubicBezTo>
                    <a:pt x="31526" y="36254"/>
                    <a:pt x="26808" y="25183"/>
                    <a:pt x="20649" y="14911"/>
                  </a:cubicBezTo>
                  <a:cubicBezTo>
                    <a:pt x="15658" y="7229"/>
                    <a:pt x="11752" y="4494"/>
                    <a:pt x="9495" y="4494"/>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64" name="任意多边形: 形状 363">
              <a:extLst>
                <a:ext uri="{FF2B5EF4-FFF2-40B4-BE49-F238E27FC236}">
                  <a16:creationId xmlns:a16="http://schemas.microsoft.com/office/drawing/2014/main" id="{EE88BE2F-9D8C-44DA-A119-F7E991C764AC}"/>
                </a:ext>
              </a:extLst>
            </p:cNvPr>
            <p:cNvSpPr/>
            <p:nvPr/>
          </p:nvSpPr>
          <p:spPr>
            <a:xfrm>
              <a:off x="10740759" y="2851372"/>
              <a:ext cx="76286" cy="85369"/>
            </a:xfrm>
            <a:custGeom>
              <a:avLst/>
              <a:gdLst>
                <a:gd name="connsiteX0" fmla="*/ 21138 w 76286"/>
                <a:gd name="connsiteY0" fmla="*/ 23042 h 85369"/>
                <a:gd name="connsiteX1" fmla="*/ 6988 w 76286"/>
                <a:gd name="connsiteY1" fmla="*/ 27990 h 85369"/>
                <a:gd name="connsiteX2" fmla="*/ 6988 w 76286"/>
                <a:gd name="connsiteY2" fmla="*/ 41011 h 85369"/>
                <a:gd name="connsiteX3" fmla="*/ 11589 w 76286"/>
                <a:gd name="connsiteY3" fmla="*/ 42183 h 85369"/>
                <a:gd name="connsiteX4" fmla="*/ 31511 w 76286"/>
                <a:gd name="connsiteY4" fmla="*/ 41054 h 85369"/>
                <a:gd name="connsiteX5" fmla="*/ 17231 w 76286"/>
                <a:gd name="connsiteY5" fmla="*/ 52817 h 85369"/>
                <a:gd name="connsiteX6" fmla="*/ 15929 w 76286"/>
                <a:gd name="connsiteY6" fmla="*/ 56332 h 85369"/>
                <a:gd name="connsiteX7" fmla="*/ 21615 w 76286"/>
                <a:gd name="connsiteY7" fmla="*/ 59718 h 85369"/>
                <a:gd name="connsiteX8" fmla="*/ 39367 w 76286"/>
                <a:gd name="connsiteY8" fmla="*/ 56549 h 85369"/>
                <a:gd name="connsiteX9" fmla="*/ 29037 w 76286"/>
                <a:gd name="connsiteY9" fmla="*/ 61410 h 85369"/>
                <a:gd name="connsiteX10" fmla="*/ 35287 w 76286"/>
                <a:gd name="connsiteY10" fmla="*/ 73780 h 85369"/>
                <a:gd name="connsiteX11" fmla="*/ 70574 w 76286"/>
                <a:gd name="connsiteY11" fmla="*/ 85369 h 85369"/>
                <a:gd name="connsiteX12" fmla="*/ 76260 w 76286"/>
                <a:gd name="connsiteY12" fmla="*/ 66402 h 85369"/>
                <a:gd name="connsiteX13" fmla="*/ 71703 w 76286"/>
                <a:gd name="connsiteY13" fmla="*/ 46697 h 85369"/>
                <a:gd name="connsiteX14" fmla="*/ 54645 w 76286"/>
                <a:gd name="connsiteY14" fmla="*/ 9847 h 85369"/>
                <a:gd name="connsiteX15" fmla="*/ 0 w 76286"/>
                <a:gd name="connsiteY15" fmla="*/ 20524 h 85369"/>
                <a:gd name="connsiteX16" fmla="*/ 21138 w 76286"/>
                <a:gd name="connsiteY16" fmla="*/ 23042 h 8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286" h="85369">
                  <a:moveTo>
                    <a:pt x="21138" y="23042"/>
                  </a:moveTo>
                  <a:cubicBezTo>
                    <a:pt x="16020" y="23185"/>
                    <a:pt x="11077" y="24912"/>
                    <a:pt x="6988" y="27990"/>
                  </a:cubicBezTo>
                  <a:cubicBezTo>
                    <a:pt x="3255" y="31462"/>
                    <a:pt x="2648" y="38580"/>
                    <a:pt x="6988" y="41011"/>
                  </a:cubicBezTo>
                  <a:cubicBezTo>
                    <a:pt x="8420" y="41727"/>
                    <a:pt x="9987" y="42126"/>
                    <a:pt x="11589" y="42183"/>
                  </a:cubicBezTo>
                  <a:cubicBezTo>
                    <a:pt x="18247" y="42834"/>
                    <a:pt x="24966" y="42452"/>
                    <a:pt x="31511" y="41054"/>
                  </a:cubicBezTo>
                  <a:cubicBezTo>
                    <a:pt x="25847" y="43724"/>
                    <a:pt x="20938" y="47769"/>
                    <a:pt x="17231" y="52817"/>
                  </a:cubicBezTo>
                  <a:cubicBezTo>
                    <a:pt x="16376" y="53784"/>
                    <a:pt x="15912" y="55039"/>
                    <a:pt x="15929" y="56332"/>
                  </a:cubicBezTo>
                  <a:cubicBezTo>
                    <a:pt x="16233" y="58763"/>
                    <a:pt x="19228" y="59631"/>
                    <a:pt x="21615" y="59718"/>
                  </a:cubicBezTo>
                  <a:cubicBezTo>
                    <a:pt x="27696" y="60004"/>
                    <a:pt x="33759" y="58919"/>
                    <a:pt x="39367" y="56549"/>
                  </a:cubicBezTo>
                  <a:cubicBezTo>
                    <a:pt x="35595" y="57357"/>
                    <a:pt x="32062" y="59023"/>
                    <a:pt x="29037" y="61410"/>
                  </a:cubicBezTo>
                  <a:cubicBezTo>
                    <a:pt x="21181" y="68659"/>
                    <a:pt x="28343" y="74432"/>
                    <a:pt x="35287" y="73780"/>
                  </a:cubicBezTo>
                  <a:cubicBezTo>
                    <a:pt x="47049" y="72522"/>
                    <a:pt x="70574" y="85369"/>
                    <a:pt x="70574" y="85369"/>
                  </a:cubicBezTo>
                  <a:cubicBezTo>
                    <a:pt x="70574" y="85369"/>
                    <a:pt x="76737" y="72782"/>
                    <a:pt x="76260" y="66402"/>
                  </a:cubicBezTo>
                  <a:cubicBezTo>
                    <a:pt x="75431" y="59692"/>
                    <a:pt x="73908" y="53090"/>
                    <a:pt x="71703" y="46697"/>
                  </a:cubicBezTo>
                  <a:cubicBezTo>
                    <a:pt x="68100" y="34153"/>
                    <a:pt x="63499" y="19786"/>
                    <a:pt x="54645" y="9847"/>
                  </a:cubicBezTo>
                  <a:cubicBezTo>
                    <a:pt x="41624" y="-4737"/>
                    <a:pt x="174" y="-4650"/>
                    <a:pt x="0" y="20524"/>
                  </a:cubicBezTo>
                  <a:cubicBezTo>
                    <a:pt x="6793" y="22825"/>
                    <a:pt x="13993" y="23680"/>
                    <a:pt x="21138" y="23042"/>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65" name="任意多边形: 形状 364">
              <a:extLst>
                <a:ext uri="{FF2B5EF4-FFF2-40B4-BE49-F238E27FC236}">
                  <a16:creationId xmlns:a16="http://schemas.microsoft.com/office/drawing/2014/main" id="{F3323048-B3E9-4EC3-98D3-A64FB1F05677}"/>
                </a:ext>
              </a:extLst>
            </p:cNvPr>
            <p:cNvSpPr/>
            <p:nvPr/>
          </p:nvSpPr>
          <p:spPr>
            <a:xfrm>
              <a:off x="10738371" y="2849335"/>
              <a:ext cx="80542" cy="89750"/>
            </a:xfrm>
            <a:custGeom>
              <a:avLst/>
              <a:gdLst>
                <a:gd name="connsiteX0" fmla="*/ 73005 w 80542"/>
                <a:gd name="connsiteY0" fmla="*/ 89750 h 89750"/>
                <a:gd name="connsiteX1" fmla="*/ 71920 w 80542"/>
                <a:gd name="connsiteY1" fmla="*/ 89447 h 89750"/>
                <a:gd name="connsiteX2" fmla="*/ 37935 w 80542"/>
                <a:gd name="connsiteY2" fmla="*/ 78118 h 89750"/>
                <a:gd name="connsiteX3" fmla="*/ 26433 w 80542"/>
                <a:gd name="connsiteY3" fmla="*/ 72693 h 89750"/>
                <a:gd name="connsiteX4" fmla="*/ 27953 w 80542"/>
                <a:gd name="connsiteY4" fmla="*/ 64012 h 89750"/>
                <a:gd name="connsiteX5" fmla="*/ 23959 w 80542"/>
                <a:gd name="connsiteY5" fmla="*/ 64012 h 89750"/>
                <a:gd name="connsiteX6" fmla="*/ 16147 w 80542"/>
                <a:gd name="connsiteY6" fmla="*/ 58673 h 89750"/>
                <a:gd name="connsiteX7" fmla="*/ 17883 w 80542"/>
                <a:gd name="connsiteY7" fmla="*/ 53552 h 89750"/>
                <a:gd name="connsiteX8" fmla="*/ 24263 w 80542"/>
                <a:gd name="connsiteY8" fmla="*/ 46651 h 89750"/>
                <a:gd name="connsiteX9" fmla="*/ 13803 w 80542"/>
                <a:gd name="connsiteY9" fmla="*/ 46651 h 89750"/>
                <a:gd name="connsiteX10" fmla="*/ 8291 w 80542"/>
                <a:gd name="connsiteY10" fmla="*/ 45218 h 89750"/>
                <a:gd name="connsiteX11" fmla="*/ 3950 w 80542"/>
                <a:gd name="connsiteY11" fmla="*/ 38621 h 89750"/>
                <a:gd name="connsiteX12" fmla="*/ 7596 w 80542"/>
                <a:gd name="connsiteY12" fmla="*/ 28508 h 89750"/>
                <a:gd name="connsiteX13" fmla="*/ 9593 w 80542"/>
                <a:gd name="connsiteY13" fmla="*/ 26945 h 89750"/>
                <a:gd name="connsiteX14" fmla="*/ 1433 w 80542"/>
                <a:gd name="connsiteY14" fmla="*/ 24862 h 89750"/>
                <a:gd name="connsiteX15" fmla="*/ 1 w 80542"/>
                <a:gd name="connsiteY15" fmla="*/ 22735 h 89750"/>
                <a:gd name="connsiteX16" fmla="*/ 15105 w 80542"/>
                <a:gd name="connsiteY16" fmla="*/ 2509 h 89750"/>
                <a:gd name="connsiteX17" fmla="*/ 58509 w 80542"/>
                <a:gd name="connsiteY17" fmla="*/ 10582 h 89750"/>
                <a:gd name="connsiteX18" fmla="*/ 75870 w 80542"/>
                <a:gd name="connsiteY18" fmla="*/ 48343 h 89750"/>
                <a:gd name="connsiteX19" fmla="*/ 76651 w 80542"/>
                <a:gd name="connsiteY19" fmla="*/ 51034 h 89750"/>
                <a:gd name="connsiteX20" fmla="*/ 80514 w 80542"/>
                <a:gd name="connsiteY20" fmla="*/ 68396 h 89750"/>
                <a:gd name="connsiteX21" fmla="*/ 74568 w 80542"/>
                <a:gd name="connsiteY21" fmla="*/ 88535 h 89750"/>
                <a:gd name="connsiteX22" fmla="*/ 73266 w 80542"/>
                <a:gd name="connsiteY22" fmla="*/ 89664 h 89750"/>
                <a:gd name="connsiteX23" fmla="*/ 73005 w 80542"/>
                <a:gd name="connsiteY23" fmla="*/ 89750 h 89750"/>
                <a:gd name="connsiteX24" fmla="*/ 39368 w 80542"/>
                <a:gd name="connsiteY24" fmla="*/ 73561 h 89750"/>
                <a:gd name="connsiteX25" fmla="*/ 71964 w 80542"/>
                <a:gd name="connsiteY25" fmla="*/ 84412 h 89750"/>
                <a:gd name="connsiteX26" fmla="*/ 76304 w 80542"/>
                <a:gd name="connsiteY26" fmla="*/ 68656 h 89750"/>
                <a:gd name="connsiteX27" fmla="*/ 72615 w 80542"/>
                <a:gd name="connsiteY27" fmla="*/ 52206 h 89750"/>
                <a:gd name="connsiteX28" fmla="*/ 71833 w 80542"/>
                <a:gd name="connsiteY28" fmla="*/ 49428 h 89750"/>
                <a:gd name="connsiteX29" fmla="*/ 55210 w 80542"/>
                <a:gd name="connsiteY29" fmla="*/ 13447 h 89750"/>
                <a:gd name="connsiteX30" fmla="*/ 16754 w 80542"/>
                <a:gd name="connsiteY30" fmla="*/ 6546 h 89750"/>
                <a:gd name="connsiteX31" fmla="*/ 4601 w 80542"/>
                <a:gd name="connsiteY31" fmla="*/ 21086 h 89750"/>
                <a:gd name="connsiteX32" fmla="*/ 23222 w 80542"/>
                <a:gd name="connsiteY32" fmla="*/ 22822 h 89750"/>
                <a:gd name="connsiteX33" fmla="*/ 25053 w 80542"/>
                <a:gd name="connsiteY33" fmla="*/ 25435 h 89750"/>
                <a:gd name="connsiteX34" fmla="*/ 23612 w 80542"/>
                <a:gd name="connsiteY34" fmla="*/ 27162 h 89750"/>
                <a:gd name="connsiteX35" fmla="*/ 10591 w 80542"/>
                <a:gd name="connsiteY35" fmla="*/ 31503 h 89750"/>
                <a:gd name="connsiteX36" fmla="*/ 8334 w 80542"/>
                <a:gd name="connsiteY36" fmla="*/ 37796 h 89750"/>
                <a:gd name="connsiteX37" fmla="*/ 10244 w 80542"/>
                <a:gd name="connsiteY37" fmla="*/ 41008 h 89750"/>
                <a:gd name="connsiteX38" fmla="*/ 13933 w 80542"/>
                <a:gd name="connsiteY38" fmla="*/ 41920 h 89750"/>
                <a:gd name="connsiteX39" fmla="*/ 33204 w 80542"/>
                <a:gd name="connsiteY39" fmla="*/ 40835 h 89750"/>
                <a:gd name="connsiteX40" fmla="*/ 36069 w 80542"/>
                <a:gd name="connsiteY40" fmla="*/ 42310 h 89750"/>
                <a:gd name="connsiteX41" fmla="*/ 34593 w 80542"/>
                <a:gd name="connsiteY41" fmla="*/ 45175 h 89750"/>
                <a:gd name="connsiteX42" fmla="*/ 21182 w 80542"/>
                <a:gd name="connsiteY42" fmla="*/ 56199 h 89750"/>
                <a:gd name="connsiteX43" fmla="*/ 20270 w 80542"/>
                <a:gd name="connsiteY43" fmla="*/ 58153 h 89750"/>
                <a:gd name="connsiteX44" fmla="*/ 23873 w 80542"/>
                <a:gd name="connsiteY44" fmla="*/ 59585 h 89750"/>
                <a:gd name="connsiteX45" fmla="*/ 35331 w 80542"/>
                <a:gd name="connsiteY45" fmla="*/ 58370 h 89750"/>
                <a:gd name="connsiteX46" fmla="*/ 40843 w 80542"/>
                <a:gd name="connsiteY46" fmla="*/ 56460 h 89750"/>
                <a:gd name="connsiteX47" fmla="*/ 43621 w 80542"/>
                <a:gd name="connsiteY47" fmla="*/ 57849 h 89750"/>
                <a:gd name="connsiteX48" fmla="*/ 42363 w 80542"/>
                <a:gd name="connsiteY48" fmla="*/ 60670 h 89750"/>
                <a:gd name="connsiteX49" fmla="*/ 36763 w 80542"/>
                <a:gd name="connsiteY49" fmla="*/ 62623 h 89750"/>
                <a:gd name="connsiteX50" fmla="*/ 32683 w 80542"/>
                <a:gd name="connsiteY50" fmla="*/ 65141 h 89750"/>
                <a:gd name="connsiteX51" fmla="*/ 30209 w 80542"/>
                <a:gd name="connsiteY51" fmla="*/ 70783 h 89750"/>
                <a:gd name="connsiteX52" fmla="*/ 37154 w 80542"/>
                <a:gd name="connsiteY52" fmla="*/ 73648 h 89750"/>
                <a:gd name="connsiteX53" fmla="*/ 39368 w 80542"/>
                <a:gd name="connsiteY53" fmla="*/ 73561 h 8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80542" h="89750">
                  <a:moveTo>
                    <a:pt x="73005" y="89750"/>
                  </a:moveTo>
                  <a:cubicBezTo>
                    <a:pt x="72623" y="89755"/>
                    <a:pt x="72246" y="89646"/>
                    <a:pt x="71920" y="89447"/>
                  </a:cubicBezTo>
                  <a:cubicBezTo>
                    <a:pt x="71703" y="89447"/>
                    <a:pt x="48873" y="76990"/>
                    <a:pt x="37935" y="78118"/>
                  </a:cubicBezTo>
                  <a:cubicBezTo>
                    <a:pt x="33352" y="78847"/>
                    <a:pt x="28786" y="76695"/>
                    <a:pt x="26433" y="72693"/>
                  </a:cubicBezTo>
                  <a:cubicBezTo>
                    <a:pt x="25188" y="69754"/>
                    <a:pt x="25782" y="66356"/>
                    <a:pt x="27953" y="64012"/>
                  </a:cubicBezTo>
                  <a:cubicBezTo>
                    <a:pt x="26607" y="64012"/>
                    <a:pt x="25305" y="64012"/>
                    <a:pt x="23959" y="64012"/>
                  </a:cubicBezTo>
                  <a:cubicBezTo>
                    <a:pt x="19619" y="64012"/>
                    <a:pt x="16494" y="61755"/>
                    <a:pt x="16147" y="58673"/>
                  </a:cubicBezTo>
                  <a:cubicBezTo>
                    <a:pt x="16021" y="56803"/>
                    <a:pt x="16646" y="54958"/>
                    <a:pt x="17883" y="53552"/>
                  </a:cubicBezTo>
                  <a:cubicBezTo>
                    <a:pt x="19719" y="51000"/>
                    <a:pt x="21863" y="48682"/>
                    <a:pt x="24263" y="46651"/>
                  </a:cubicBezTo>
                  <a:cubicBezTo>
                    <a:pt x="20782" y="46933"/>
                    <a:pt x="17284" y="46933"/>
                    <a:pt x="13803" y="46651"/>
                  </a:cubicBezTo>
                  <a:cubicBezTo>
                    <a:pt x="11880" y="46594"/>
                    <a:pt x="9996" y="46108"/>
                    <a:pt x="8291" y="45218"/>
                  </a:cubicBezTo>
                  <a:cubicBezTo>
                    <a:pt x="5869" y="43842"/>
                    <a:pt x="4254" y="41390"/>
                    <a:pt x="3950" y="38621"/>
                  </a:cubicBezTo>
                  <a:cubicBezTo>
                    <a:pt x="3586" y="34875"/>
                    <a:pt x="4927" y="31160"/>
                    <a:pt x="7596" y="28508"/>
                  </a:cubicBezTo>
                  <a:cubicBezTo>
                    <a:pt x="8230" y="27948"/>
                    <a:pt x="8898" y="27427"/>
                    <a:pt x="9593" y="26945"/>
                  </a:cubicBezTo>
                  <a:cubicBezTo>
                    <a:pt x="6806" y="26533"/>
                    <a:pt x="4072" y="25834"/>
                    <a:pt x="1433" y="24862"/>
                  </a:cubicBezTo>
                  <a:cubicBezTo>
                    <a:pt x="552" y="24528"/>
                    <a:pt x="-21" y="23677"/>
                    <a:pt x="1" y="22735"/>
                  </a:cubicBezTo>
                  <a:cubicBezTo>
                    <a:pt x="1" y="13390"/>
                    <a:pt x="6146" y="5161"/>
                    <a:pt x="15105" y="2509"/>
                  </a:cubicBezTo>
                  <a:cubicBezTo>
                    <a:pt x="29515" y="-2960"/>
                    <a:pt x="49828" y="860"/>
                    <a:pt x="58509" y="10582"/>
                  </a:cubicBezTo>
                  <a:cubicBezTo>
                    <a:pt x="67189" y="20305"/>
                    <a:pt x="72354" y="35452"/>
                    <a:pt x="75870" y="48343"/>
                  </a:cubicBezTo>
                  <a:lnTo>
                    <a:pt x="76651" y="51034"/>
                  </a:lnTo>
                  <a:cubicBezTo>
                    <a:pt x="78522" y="56677"/>
                    <a:pt x="79815" y="62493"/>
                    <a:pt x="80514" y="68396"/>
                  </a:cubicBezTo>
                  <a:cubicBezTo>
                    <a:pt x="80992" y="75210"/>
                    <a:pt x="75262" y="87190"/>
                    <a:pt x="74568" y="88535"/>
                  </a:cubicBezTo>
                  <a:cubicBezTo>
                    <a:pt x="74303" y="89073"/>
                    <a:pt x="73834" y="89477"/>
                    <a:pt x="73266" y="89664"/>
                  </a:cubicBezTo>
                  <a:cubicBezTo>
                    <a:pt x="73183" y="89698"/>
                    <a:pt x="73092" y="89729"/>
                    <a:pt x="73005" y="89750"/>
                  </a:cubicBezTo>
                  <a:close/>
                  <a:moveTo>
                    <a:pt x="39368" y="73561"/>
                  </a:moveTo>
                  <a:cubicBezTo>
                    <a:pt x="49871" y="73561"/>
                    <a:pt x="66148" y="81417"/>
                    <a:pt x="71964" y="84412"/>
                  </a:cubicBezTo>
                  <a:cubicBezTo>
                    <a:pt x="74360" y="79468"/>
                    <a:pt x="75831" y="74129"/>
                    <a:pt x="76304" y="68656"/>
                  </a:cubicBezTo>
                  <a:cubicBezTo>
                    <a:pt x="75657" y="63057"/>
                    <a:pt x="74420" y="57545"/>
                    <a:pt x="72615" y="52206"/>
                  </a:cubicBezTo>
                  <a:lnTo>
                    <a:pt x="71833" y="49428"/>
                  </a:lnTo>
                  <a:cubicBezTo>
                    <a:pt x="68274" y="37015"/>
                    <a:pt x="63717" y="22996"/>
                    <a:pt x="55210" y="13447"/>
                  </a:cubicBezTo>
                  <a:cubicBezTo>
                    <a:pt x="47745" y="5070"/>
                    <a:pt x="29428" y="1771"/>
                    <a:pt x="16754" y="6546"/>
                  </a:cubicBezTo>
                  <a:cubicBezTo>
                    <a:pt x="10135" y="8490"/>
                    <a:pt x="5339" y="14228"/>
                    <a:pt x="4601" y="21086"/>
                  </a:cubicBezTo>
                  <a:cubicBezTo>
                    <a:pt x="10648" y="22805"/>
                    <a:pt x="16963" y="23395"/>
                    <a:pt x="23222" y="22822"/>
                  </a:cubicBezTo>
                  <a:cubicBezTo>
                    <a:pt x="24450" y="23039"/>
                    <a:pt x="25270" y="24207"/>
                    <a:pt x="25053" y="25435"/>
                  </a:cubicBezTo>
                  <a:cubicBezTo>
                    <a:pt x="24914" y="26225"/>
                    <a:pt x="24367" y="26885"/>
                    <a:pt x="23612" y="27162"/>
                  </a:cubicBezTo>
                  <a:cubicBezTo>
                    <a:pt x="18929" y="27227"/>
                    <a:pt x="14380" y="28747"/>
                    <a:pt x="10591" y="31503"/>
                  </a:cubicBezTo>
                  <a:cubicBezTo>
                    <a:pt x="8929" y="33152"/>
                    <a:pt x="8100" y="35466"/>
                    <a:pt x="8334" y="37796"/>
                  </a:cubicBezTo>
                  <a:cubicBezTo>
                    <a:pt x="8408" y="39116"/>
                    <a:pt x="9120" y="40314"/>
                    <a:pt x="10244" y="41008"/>
                  </a:cubicBezTo>
                  <a:cubicBezTo>
                    <a:pt x="11390" y="41581"/>
                    <a:pt x="12653" y="41894"/>
                    <a:pt x="13933" y="41920"/>
                  </a:cubicBezTo>
                  <a:cubicBezTo>
                    <a:pt x="20374" y="42536"/>
                    <a:pt x="26872" y="42171"/>
                    <a:pt x="33204" y="40835"/>
                  </a:cubicBezTo>
                  <a:cubicBezTo>
                    <a:pt x="34402" y="40453"/>
                    <a:pt x="35687" y="41112"/>
                    <a:pt x="36069" y="42310"/>
                  </a:cubicBezTo>
                  <a:cubicBezTo>
                    <a:pt x="36451" y="43508"/>
                    <a:pt x="35791" y="44793"/>
                    <a:pt x="34593" y="45175"/>
                  </a:cubicBezTo>
                  <a:cubicBezTo>
                    <a:pt x="29263" y="47653"/>
                    <a:pt x="24645" y="51447"/>
                    <a:pt x="21182" y="56199"/>
                  </a:cubicBezTo>
                  <a:cubicBezTo>
                    <a:pt x="20921" y="56547"/>
                    <a:pt x="20183" y="57588"/>
                    <a:pt x="20270" y="58153"/>
                  </a:cubicBezTo>
                  <a:cubicBezTo>
                    <a:pt x="20357" y="58717"/>
                    <a:pt x="21963" y="59498"/>
                    <a:pt x="23873" y="59585"/>
                  </a:cubicBezTo>
                  <a:cubicBezTo>
                    <a:pt x="27731" y="59745"/>
                    <a:pt x="31594" y="59333"/>
                    <a:pt x="35331" y="58370"/>
                  </a:cubicBezTo>
                  <a:cubicBezTo>
                    <a:pt x="37128" y="57623"/>
                    <a:pt x="38968" y="56985"/>
                    <a:pt x="40843" y="56460"/>
                  </a:cubicBezTo>
                  <a:cubicBezTo>
                    <a:pt x="41989" y="56156"/>
                    <a:pt x="43178" y="56751"/>
                    <a:pt x="43621" y="57849"/>
                  </a:cubicBezTo>
                  <a:cubicBezTo>
                    <a:pt x="44012" y="58973"/>
                    <a:pt x="43461" y="60210"/>
                    <a:pt x="42363" y="60670"/>
                  </a:cubicBezTo>
                  <a:cubicBezTo>
                    <a:pt x="40544" y="61451"/>
                    <a:pt x="38673" y="62102"/>
                    <a:pt x="36763" y="62623"/>
                  </a:cubicBezTo>
                  <a:cubicBezTo>
                    <a:pt x="35270" y="63222"/>
                    <a:pt x="33890" y="64073"/>
                    <a:pt x="32683" y="65141"/>
                  </a:cubicBezTo>
                  <a:cubicBezTo>
                    <a:pt x="31381" y="66356"/>
                    <a:pt x="29298" y="68743"/>
                    <a:pt x="30209" y="70783"/>
                  </a:cubicBezTo>
                  <a:cubicBezTo>
                    <a:pt x="31776" y="72997"/>
                    <a:pt x="34480" y="74112"/>
                    <a:pt x="37154" y="73648"/>
                  </a:cubicBezTo>
                  <a:cubicBezTo>
                    <a:pt x="37888" y="73561"/>
                    <a:pt x="38630" y="73530"/>
                    <a:pt x="39368" y="73561"/>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66" name="任意多边形: 形状 365">
              <a:extLst>
                <a:ext uri="{FF2B5EF4-FFF2-40B4-BE49-F238E27FC236}">
                  <a16:creationId xmlns:a16="http://schemas.microsoft.com/office/drawing/2014/main" id="{BD47463E-50C1-4168-B72C-89D9370AE2A9}"/>
                </a:ext>
              </a:extLst>
            </p:cNvPr>
            <p:cNvSpPr/>
            <p:nvPr/>
          </p:nvSpPr>
          <p:spPr>
            <a:xfrm>
              <a:off x="10391403" y="2814473"/>
              <a:ext cx="106382" cy="232599"/>
            </a:xfrm>
            <a:custGeom>
              <a:avLst/>
              <a:gdLst>
                <a:gd name="connsiteX0" fmla="*/ 106382 w 106382"/>
                <a:gd name="connsiteY0" fmla="*/ 29775 h 232599"/>
                <a:gd name="connsiteX1" fmla="*/ 24827 w 106382"/>
                <a:gd name="connsiteY1" fmla="*/ 232600 h 232599"/>
                <a:gd name="connsiteX2" fmla="*/ 0 w 106382"/>
                <a:gd name="connsiteY2" fmla="*/ 0 h 232599"/>
                <a:gd name="connsiteX3" fmla="*/ 106382 w 106382"/>
                <a:gd name="connsiteY3" fmla="*/ 29775 h 232599"/>
              </a:gdLst>
              <a:ahLst/>
              <a:cxnLst>
                <a:cxn ang="0">
                  <a:pos x="connsiteX0" y="connsiteY0"/>
                </a:cxn>
                <a:cxn ang="0">
                  <a:pos x="connsiteX1" y="connsiteY1"/>
                </a:cxn>
                <a:cxn ang="0">
                  <a:pos x="connsiteX2" y="connsiteY2"/>
                </a:cxn>
                <a:cxn ang="0">
                  <a:pos x="connsiteX3" y="connsiteY3"/>
                </a:cxn>
              </a:cxnLst>
              <a:rect l="l" t="t" r="r" b="b"/>
              <a:pathLst>
                <a:path w="106382" h="232599">
                  <a:moveTo>
                    <a:pt x="106382" y="29775"/>
                  </a:moveTo>
                  <a:lnTo>
                    <a:pt x="24827" y="232600"/>
                  </a:lnTo>
                  <a:lnTo>
                    <a:pt x="0" y="0"/>
                  </a:lnTo>
                  <a:lnTo>
                    <a:pt x="106382" y="29775"/>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67" name="任意多边形: 形状 366">
              <a:extLst>
                <a:ext uri="{FF2B5EF4-FFF2-40B4-BE49-F238E27FC236}">
                  <a16:creationId xmlns:a16="http://schemas.microsoft.com/office/drawing/2014/main" id="{12F932CA-E86D-42DC-A277-BE7A53B2EB33}"/>
                </a:ext>
              </a:extLst>
            </p:cNvPr>
            <p:cNvSpPr/>
            <p:nvPr/>
          </p:nvSpPr>
          <p:spPr>
            <a:xfrm>
              <a:off x="10389224" y="2812302"/>
              <a:ext cx="110693" cy="236940"/>
            </a:xfrm>
            <a:custGeom>
              <a:avLst/>
              <a:gdLst>
                <a:gd name="connsiteX0" fmla="*/ 27006 w 110693"/>
                <a:gd name="connsiteY0" fmla="*/ 236941 h 236940"/>
                <a:gd name="connsiteX1" fmla="*/ 26702 w 110693"/>
                <a:gd name="connsiteY1" fmla="*/ 236941 h 236940"/>
                <a:gd name="connsiteX2" fmla="*/ 24836 w 110693"/>
                <a:gd name="connsiteY2" fmla="*/ 235031 h 236940"/>
                <a:gd name="connsiteX3" fmla="*/ 9 w 110693"/>
                <a:gd name="connsiteY3" fmla="*/ 2388 h 236940"/>
                <a:gd name="connsiteX4" fmla="*/ 790 w 110693"/>
                <a:gd name="connsiteY4" fmla="*/ 522 h 236940"/>
                <a:gd name="connsiteX5" fmla="*/ 2743 w 110693"/>
                <a:gd name="connsiteY5" fmla="*/ 88 h 236940"/>
                <a:gd name="connsiteX6" fmla="*/ 109169 w 110693"/>
                <a:gd name="connsiteY6" fmla="*/ 29862 h 236940"/>
                <a:gd name="connsiteX7" fmla="*/ 110514 w 110693"/>
                <a:gd name="connsiteY7" fmla="*/ 30991 h 236940"/>
                <a:gd name="connsiteX8" fmla="*/ 110514 w 110693"/>
                <a:gd name="connsiteY8" fmla="*/ 32770 h 236940"/>
                <a:gd name="connsiteX9" fmla="*/ 28916 w 110693"/>
                <a:gd name="connsiteY9" fmla="*/ 235595 h 236940"/>
                <a:gd name="connsiteX10" fmla="*/ 27006 w 110693"/>
                <a:gd name="connsiteY10" fmla="*/ 236941 h 236940"/>
                <a:gd name="connsiteX11" fmla="*/ 4653 w 110693"/>
                <a:gd name="connsiteY11" fmla="*/ 5079 h 236940"/>
                <a:gd name="connsiteX12" fmla="*/ 28221 w 110693"/>
                <a:gd name="connsiteY12" fmla="*/ 225960 h 236940"/>
                <a:gd name="connsiteX13" fmla="*/ 105653 w 110693"/>
                <a:gd name="connsiteY13" fmla="*/ 33508 h 23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0693" h="236940">
                  <a:moveTo>
                    <a:pt x="27006" y="236941"/>
                  </a:moveTo>
                  <a:lnTo>
                    <a:pt x="26702" y="236941"/>
                  </a:lnTo>
                  <a:cubicBezTo>
                    <a:pt x="25721" y="236793"/>
                    <a:pt x="24962" y="236012"/>
                    <a:pt x="24836" y="235031"/>
                  </a:cubicBezTo>
                  <a:lnTo>
                    <a:pt x="9" y="2388"/>
                  </a:lnTo>
                  <a:cubicBezTo>
                    <a:pt x="-56" y="1675"/>
                    <a:pt x="239" y="977"/>
                    <a:pt x="790" y="522"/>
                  </a:cubicBezTo>
                  <a:cubicBezTo>
                    <a:pt x="1320" y="45"/>
                    <a:pt x="2062" y="-119"/>
                    <a:pt x="2743" y="88"/>
                  </a:cubicBezTo>
                  <a:lnTo>
                    <a:pt x="109169" y="29862"/>
                  </a:lnTo>
                  <a:cubicBezTo>
                    <a:pt x="109755" y="30032"/>
                    <a:pt x="110245" y="30444"/>
                    <a:pt x="110514" y="30991"/>
                  </a:cubicBezTo>
                  <a:cubicBezTo>
                    <a:pt x="110753" y="31560"/>
                    <a:pt x="110753" y="32202"/>
                    <a:pt x="110514" y="32770"/>
                  </a:cubicBezTo>
                  <a:lnTo>
                    <a:pt x="28916" y="235595"/>
                  </a:lnTo>
                  <a:cubicBezTo>
                    <a:pt x="28594" y="236377"/>
                    <a:pt x="27852" y="236902"/>
                    <a:pt x="27006" y="236941"/>
                  </a:cubicBezTo>
                  <a:close/>
                  <a:moveTo>
                    <a:pt x="4653" y="5079"/>
                  </a:moveTo>
                  <a:lnTo>
                    <a:pt x="28221" y="225960"/>
                  </a:lnTo>
                  <a:lnTo>
                    <a:pt x="105653" y="33508"/>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68" name="任意多边形: 形状 367">
              <a:extLst>
                <a:ext uri="{FF2B5EF4-FFF2-40B4-BE49-F238E27FC236}">
                  <a16:creationId xmlns:a16="http://schemas.microsoft.com/office/drawing/2014/main" id="{EC4B0CDC-A110-407B-8959-200B2BC858F8}"/>
                </a:ext>
              </a:extLst>
            </p:cNvPr>
            <p:cNvSpPr/>
            <p:nvPr/>
          </p:nvSpPr>
          <p:spPr>
            <a:xfrm>
              <a:off x="10370726" y="2559165"/>
              <a:ext cx="199660" cy="167037"/>
            </a:xfrm>
            <a:custGeom>
              <a:avLst/>
              <a:gdLst>
                <a:gd name="connsiteX0" fmla="*/ 39688 w 199660"/>
                <a:gd name="connsiteY0" fmla="*/ 13507 h 167037"/>
                <a:gd name="connsiteX1" fmla="*/ 65383 w 199660"/>
                <a:gd name="connsiteY1" fmla="*/ 26528 h 167037"/>
                <a:gd name="connsiteX2" fmla="*/ 78752 w 199660"/>
                <a:gd name="connsiteY2" fmla="*/ 6389 h 167037"/>
                <a:gd name="connsiteX3" fmla="*/ 103318 w 199660"/>
                <a:gd name="connsiteY3" fmla="*/ 616 h 167037"/>
                <a:gd name="connsiteX4" fmla="*/ 138518 w 199660"/>
                <a:gd name="connsiteY4" fmla="*/ 3004 h 167037"/>
                <a:gd name="connsiteX5" fmla="*/ 194943 w 199660"/>
                <a:gd name="connsiteY5" fmla="*/ 71147 h 167037"/>
                <a:gd name="connsiteX6" fmla="*/ 193511 w 199660"/>
                <a:gd name="connsiteY6" fmla="*/ 123231 h 167037"/>
                <a:gd name="connsiteX7" fmla="*/ 144334 w 199660"/>
                <a:gd name="connsiteY7" fmla="*/ 152529 h 167037"/>
                <a:gd name="connsiteX8" fmla="*/ 77970 w 199660"/>
                <a:gd name="connsiteY8" fmla="*/ 166809 h 167037"/>
                <a:gd name="connsiteX9" fmla="*/ 5530 w 199660"/>
                <a:gd name="connsiteY9" fmla="*/ 46451 h 167037"/>
                <a:gd name="connsiteX10" fmla="*/ 30443 w 199660"/>
                <a:gd name="connsiteY10" fmla="*/ 16068 h 167037"/>
                <a:gd name="connsiteX11" fmla="*/ 39688 w 199660"/>
                <a:gd name="connsiteY11" fmla="*/ 13507 h 16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9660" h="167037">
                  <a:moveTo>
                    <a:pt x="39688" y="13507"/>
                  </a:moveTo>
                  <a:cubicBezTo>
                    <a:pt x="50114" y="12162"/>
                    <a:pt x="60301" y="17325"/>
                    <a:pt x="65383" y="26528"/>
                  </a:cubicBezTo>
                  <a:cubicBezTo>
                    <a:pt x="65852" y="17885"/>
                    <a:pt x="70969" y="10176"/>
                    <a:pt x="78752" y="6389"/>
                  </a:cubicBezTo>
                  <a:cubicBezTo>
                    <a:pt x="86447" y="2767"/>
                    <a:pt x="94815" y="800"/>
                    <a:pt x="103318" y="616"/>
                  </a:cubicBezTo>
                  <a:cubicBezTo>
                    <a:pt x="115098" y="-706"/>
                    <a:pt x="127025" y="103"/>
                    <a:pt x="138518" y="3004"/>
                  </a:cubicBezTo>
                  <a:cubicBezTo>
                    <a:pt x="167989" y="11684"/>
                    <a:pt x="186045" y="41720"/>
                    <a:pt x="194943" y="71147"/>
                  </a:cubicBezTo>
                  <a:cubicBezTo>
                    <a:pt x="199631" y="86816"/>
                    <a:pt x="203233" y="108474"/>
                    <a:pt x="193511" y="123231"/>
                  </a:cubicBezTo>
                  <a:cubicBezTo>
                    <a:pt x="184569" y="136817"/>
                    <a:pt x="158788" y="146105"/>
                    <a:pt x="144334" y="152529"/>
                  </a:cubicBezTo>
                  <a:cubicBezTo>
                    <a:pt x="123414" y="161730"/>
                    <a:pt x="100931" y="168371"/>
                    <a:pt x="77970" y="166809"/>
                  </a:cubicBezTo>
                  <a:cubicBezTo>
                    <a:pt x="17596" y="162729"/>
                    <a:pt x="-13394" y="100835"/>
                    <a:pt x="5530" y="46451"/>
                  </a:cubicBezTo>
                  <a:cubicBezTo>
                    <a:pt x="9870" y="33690"/>
                    <a:pt x="18073" y="21363"/>
                    <a:pt x="30443" y="16068"/>
                  </a:cubicBezTo>
                  <a:cubicBezTo>
                    <a:pt x="33360" y="14700"/>
                    <a:pt x="36485" y="13835"/>
                    <a:pt x="39688" y="13507"/>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69" name="任意多边形: 形状 368">
              <a:extLst>
                <a:ext uri="{FF2B5EF4-FFF2-40B4-BE49-F238E27FC236}">
                  <a16:creationId xmlns:a16="http://schemas.microsoft.com/office/drawing/2014/main" id="{F7BFA79E-9C46-48D4-8D1B-7DC1F4BAA521}"/>
                </a:ext>
              </a:extLst>
            </p:cNvPr>
            <p:cNvSpPr/>
            <p:nvPr/>
          </p:nvSpPr>
          <p:spPr>
            <a:xfrm>
              <a:off x="10368551" y="2557003"/>
              <a:ext cx="203976" cy="171270"/>
            </a:xfrm>
            <a:custGeom>
              <a:avLst/>
              <a:gdLst>
                <a:gd name="connsiteX0" fmla="*/ 86699 w 203976"/>
                <a:gd name="connsiteY0" fmla="*/ 171271 h 171270"/>
                <a:gd name="connsiteX1" fmla="*/ 79885 w 203976"/>
                <a:gd name="connsiteY1" fmla="*/ 171271 h 171270"/>
                <a:gd name="connsiteX2" fmla="*/ 15517 w 203976"/>
                <a:gd name="connsiteY2" fmla="*/ 133770 h 171270"/>
                <a:gd name="connsiteX3" fmla="*/ 5708 w 203976"/>
                <a:gd name="connsiteY3" fmla="*/ 47831 h 171270"/>
                <a:gd name="connsiteX4" fmla="*/ 31750 w 203976"/>
                <a:gd name="connsiteY4" fmla="*/ 15973 h 171270"/>
                <a:gd name="connsiteX5" fmla="*/ 41820 w 203976"/>
                <a:gd name="connsiteY5" fmla="*/ 13499 h 171270"/>
                <a:gd name="connsiteX6" fmla="*/ 41820 w 203976"/>
                <a:gd name="connsiteY6" fmla="*/ 13499 h 171270"/>
                <a:gd name="connsiteX7" fmla="*/ 66299 w 203976"/>
                <a:gd name="connsiteY7" fmla="*/ 22700 h 171270"/>
                <a:gd name="connsiteX8" fmla="*/ 79972 w 203976"/>
                <a:gd name="connsiteY8" fmla="*/ 6641 h 171270"/>
                <a:gd name="connsiteX9" fmla="*/ 105406 w 203976"/>
                <a:gd name="connsiteY9" fmla="*/ 608 h 171270"/>
                <a:gd name="connsiteX10" fmla="*/ 141431 w 203976"/>
                <a:gd name="connsiteY10" fmla="*/ 3082 h 171270"/>
                <a:gd name="connsiteX11" fmla="*/ 199201 w 203976"/>
                <a:gd name="connsiteY11" fmla="*/ 72528 h 171270"/>
                <a:gd name="connsiteX12" fmla="*/ 197508 w 203976"/>
                <a:gd name="connsiteY12" fmla="*/ 126348 h 171270"/>
                <a:gd name="connsiteX13" fmla="*/ 153844 w 203976"/>
                <a:gd name="connsiteY13" fmla="*/ 153649 h 171270"/>
                <a:gd name="connsiteX14" fmla="*/ 147377 w 203976"/>
                <a:gd name="connsiteY14" fmla="*/ 156427 h 171270"/>
                <a:gd name="connsiteX15" fmla="*/ 86699 w 203976"/>
                <a:gd name="connsiteY15" fmla="*/ 171271 h 171270"/>
                <a:gd name="connsiteX16" fmla="*/ 42037 w 203976"/>
                <a:gd name="connsiteY16" fmla="*/ 17839 h 171270"/>
                <a:gd name="connsiteX17" fmla="*/ 33356 w 203976"/>
                <a:gd name="connsiteY17" fmla="*/ 19966 h 171270"/>
                <a:gd name="connsiteX18" fmla="*/ 9614 w 203976"/>
                <a:gd name="connsiteY18" fmla="*/ 49220 h 171270"/>
                <a:gd name="connsiteX19" fmla="*/ 18946 w 203976"/>
                <a:gd name="connsiteY19" fmla="*/ 131383 h 171270"/>
                <a:gd name="connsiteX20" fmla="*/ 80145 w 203976"/>
                <a:gd name="connsiteY20" fmla="*/ 166713 h 171270"/>
                <a:gd name="connsiteX21" fmla="*/ 145511 w 203976"/>
                <a:gd name="connsiteY21" fmla="*/ 152651 h 171270"/>
                <a:gd name="connsiteX22" fmla="*/ 152065 w 203976"/>
                <a:gd name="connsiteY22" fmla="*/ 149829 h 171270"/>
                <a:gd name="connsiteX23" fmla="*/ 193776 w 203976"/>
                <a:gd name="connsiteY23" fmla="*/ 124134 h 171270"/>
                <a:gd name="connsiteX24" fmla="*/ 194904 w 203976"/>
                <a:gd name="connsiteY24" fmla="*/ 73916 h 171270"/>
                <a:gd name="connsiteX25" fmla="*/ 140042 w 203976"/>
                <a:gd name="connsiteY25" fmla="*/ 7249 h 171270"/>
                <a:gd name="connsiteX26" fmla="*/ 105580 w 203976"/>
                <a:gd name="connsiteY26" fmla="*/ 4948 h 171270"/>
                <a:gd name="connsiteX27" fmla="*/ 81925 w 203976"/>
                <a:gd name="connsiteY27" fmla="*/ 10460 h 171270"/>
                <a:gd name="connsiteX28" fmla="*/ 69685 w 203976"/>
                <a:gd name="connsiteY28" fmla="*/ 28647 h 171270"/>
                <a:gd name="connsiteX29" fmla="*/ 67992 w 203976"/>
                <a:gd name="connsiteY29" fmla="*/ 30773 h 171270"/>
                <a:gd name="connsiteX30" fmla="*/ 65562 w 203976"/>
                <a:gd name="connsiteY30" fmla="*/ 29601 h 171270"/>
                <a:gd name="connsiteX31" fmla="*/ 41993 w 203976"/>
                <a:gd name="connsiteY31" fmla="*/ 17839 h 17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3976" h="171270">
                  <a:moveTo>
                    <a:pt x="86699" y="171271"/>
                  </a:moveTo>
                  <a:cubicBezTo>
                    <a:pt x="84442" y="171271"/>
                    <a:pt x="82142" y="171271"/>
                    <a:pt x="79885" y="171271"/>
                  </a:cubicBezTo>
                  <a:cubicBezTo>
                    <a:pt x="53682" y="169725"/>
                    <a:pt x="29784" y="155801"/>
                    <a:pt x="15517" y="133770"/>
                  </a:cubicBezTo>
                  <a:cubicBezTo>
                    <a:pt x="-881" y="108187"/>
                    <a:pt x="-4505" y="76451"/>
                    <a:pt x="5708" y="47831"/>
                  </a:cubicBezTo>
                  <a:cubicBezTo>
                    <a:pt x="11090" y="32336"/>
                    <a:pt x="20378" y="21007"/>
                    <a:pt x="31750" y="15973"/>
                  </a:cubicBezTo>
                  <a:cubicBezTo>
                    <a:pt x="34953" y="14612"/>
                    <a:pt x="38352" y="13776"/>
                    <a:pt x="41820" y="13499"/>
                  </a:cubicBezTo>
                  <a:lnTo>
                    <a:pt x="41820" y="13499"/>
                  </a:lnTo>
                  <a:cubicBezTo>
                    <a:pt x="50974" y="12524"/>
                    <a:pt x="60054" y="15936"/>
                    <a:pt x="66299" y="22700"/>
                  </a:cubicBezTo>
                  <a:cubicBezTo>
                    <a:pt x="68582" y="15765"/>
                    <a:pt x="73487" y="9999"/>
                    <a:pt x="79972" y="6641"/>
                  </a:cubicBezTo>
                  <a:cubicBezTo>
                    <a:pt x="87927" y="2848"/>
                    <a:pt x="96595" y="792"/>
                    <a:pt x="105406" y="608"/>
                  </a:cubicBezTo>
                  <a:cubicBezTo>
                    <a:pt x="117468" y="-714"/>
                    <a:pt x="129664" y="124"/>
                    <a:pt x="141431" y="3082"/>
                  </a:cubicBezTo>
                  <a:cubicBezTo>
                    <a:pt x="167213" y="10764"/>
                    <a:pt x="188264" y="36112"/>
                    <a:pt x="199201" y="72528"/>
                  </a:cubicBezTo>
                  <a:cubicBezTo>
                    <a:pt x="204019" y="88630"/>
                    <a:pt x="207621" y="111070"/>
                    <a:pt x="197508" y="126348"/>
                  </a:cubicBezTo>
                  <a:cubicBezTo>
                    <a:pt x="189392" y="138631"/>
                    <a:pt x="168862" y="147312"/>
                    <a:pt x="153844" y="153649"/>
                  </a:cubicBezTo>
                  <a:lnTo>
                    <a:pt x="147377" y="156427"/>
                  </a:lnTo>
                  <a:cubicBezTo>
                    <a:pt x="128406" y="165546"/>
                    <a:pt x="107737" y="170602"/>
                    <a:pt x="86699" y="171271"/>
                  </a:cubicBezTo>
                  <a:close/>
                  <a:moveTo>
                    <a:pt x="42037" y="17839"/>
                  </a:moveTo>
                  <a:cubicBezTo>
                    <a:pt x="39042" y="18047"/>
                    <a:pt x="36108" y="18767"/>
                    <a:pt x="33356" y="19966"/>
                  </a:cubicBezTo>
                  <a:cubicBezTo>
                    <a:pt x="19424" y="26086"/>
                    <a:pt x="12479" y="40930"/>
                    <a:pt x="9614" y="49220"/>
                  </a:cubicBezTo>
                  <a:cubicBezTo>
                    <a:pt x="-186" y="76572"/>
                    <a:pt x="3260" y="106925"/>
                    <a:pt x="18946" y="131383"/>
                  </a:cubicBezTo>
                  <a:cubicBezTo>
                    <a:pt x="32549" y="152239"/>
                    <a:pt x="55279" y="165362"/>
                    <a:pt x="80145" y="166713"/>
                  </a:cubicBezTo>
                  <a:cubicBezTo>
                    <a:pt x="99547" y="168059"/>
                    <a:pt x="120945" y="163415"/>
                    <a:pt x="145511" y="152651"/>
                  </a:cubicBezTo>
                  <a:cubicBezTo>
                    <a:pt x="147508" y="151739"/>
                    <a:pt x="149851" y="150828"/>
                    <a:pt x="152065" y="149829"/>
                  </a:cubicBezTo>
                  <a:cubicBezTo>
                    <a:pt x="166518" y="143709"/>
                    <a:pt x="186354" y="135332"/>
                    <a:pt x="193776" y="124134"/>
                  </a:cubicBezTo>
                  <a:cubicBezTo>
                    <a:pt x="202934" y="110245"/>
                    <a:pt x="199462" y="89151"/>
                    <a:pt x="194904" y="73916"/>
                  </a:cubicBezTo>
                  <a:cubicBezTo>
                    <a:pt x="189913" y="57293"/>
                    <a:pt x="174635" y="17492"/>
                    <a:pt x="140042" y="7249"/>
                  </a:cubicBezTo>
                  <a:cubicBezTo>
                    <a:pt x="128783" y="4423"/>
                    <a:pt x="117112" y="3644"/>
                    <a:pt x="105580" y="4948"/>
                  </a:cubicBezTo>
                  <a:cubicBezTo>
                    <a:pt x="97394" y="5109"/>
                    <a:pt x="89338" y="6987"/>
                    <a:pt x="81925" y="10460"/>
                  </a:cubicBezTo>
                  <a:cubicBezTo>
                    <a:pt x="74859" y="13865"/>
                    <a:pt x="70180" y="20818"/>
                    <a:pt x="69685" y="28647"/>
                  </a:cubicBezTo>
                  <a:cubicBezTo>
                    <a:pt x="69707" y="29670"/>
                    <a:pt x="68995" y="30565"/>
                    <a:pt x="67992" y="30773"/>
                  </a:cubicBezTo>
                  <a:cubicBezTo>
                    <a:pt x="67007" y="31012"/>
                    <a:pt x="65987" y="30522"/>
                    <a:pt x="65562" y="29601"/>
                  </a:cubicBezTo>
                  <a:cubicBezTo>
                    <a:pt x="61221" y="20530"/>
                    <a:pt x="50674" y="17145"/>
                    <a:pt x="41993" y="17839"/>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70" name="任意多边形: 形状 369">
              <a:extLst>
                <a:ext uri="{FF2B5EF4-FFF2-40B4-BE49-F238E27FC236}">
                  <a16:creationId xmlns:a16="http://schemas.microsoft.com/office/drawing/2014/main" id="{B0CAA612-643E-4332-B835-C8E34C6C3DC8}"/>
                </a:ext>
              </a:extLst>
            </p:cNvPr>
            <p:cNvSpPr/>
            <p:nvPr/>
          </p:nvSpPr>
          <p:spPr>
            <a:xfrm>
              <a:off x="10391490" y="2613732"/>
              <a:ext cx="154252" cy="254371"/>
            </a:xfrm>
            <a:custGeom>
              <a:avLst/>
              <a:gdLst>
                <a:gd name="connsiteX0" fmla="*/ 103648 w 154252"/>
                <a:gd name="connsiteY0" fmla="*/ 166583 h 254371"/>
                <a:gd name="connsiteX1" fmla="*/ 106295 w 154252"/>
                <a:gd name="connsiteY1" fmla="*/ 230516 h 254371"/>
                <a:gd name="connsiteX2" fmla="*/ 41190 w 154252"/>
                <a:gd name="connsiteY2" fmla="*/ 249961 h 254371"/>
                <a:gd name="connsiteX3" fmla="*/ 0 w 154252"/>
                <a:gd name="connsiteY3" fmla="*/ 200742 h 254371"/>
                <a:gd name="connsiteX4" fmla="*/ 12674 w 154252"/>
                <a:gd name="connsiteY4" fmla="*/ 78864 h 254371"/>
                <a:gd name="connsiteX5" fmla="*/ 47787 w 154252"/>
                <a:gd name="connsiteY5" fmla="*/ 0 h 254371"/>
                <a:gd name="connsiteX6" fmla="*/ 151956 w 154252"/>
                <a:gd name="connsiteY6" fmla="*/ 32509 h 254371"/>
                <a:gd name="connsiteX7" fmla="*/ 148831 w 154252"/>
                <a:gd name="connsiteY7" fmla="*/ 138327 h 254371"/>
                <a:gd name="connsiteX8" fmla="*/ 103648 w 154252"/>
                <a:gd name="connsiteY8" fmla="*/ 166583 h 25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252" h="254371">
                  <a:moveTo>
                    <a:pt x="103648" y="166583"/>
                  </a:moveTo>
                  <a:lnTo>
                    <a:pt x="106295" y="230516"/>
                  </a:lnTo>
                  <a:cubicBezTo>
                    <a:pt x="106295" y="230516"/>
                    <a:pt x="80557" y="266672"/>
                    <a:pt x="41190" y="249961"/>
                  </a:cubicBezTo>
                  <a:cubicBezTo>
                    <a:pt x="1823" y="233251"/>
                    <a:pt x="0" y="200742"/>
                    <a:pt x="0" y="200742"/>
                  </a:cubicBezTo>
                  <a:lnTo>
                    <a:pt x="12674" y="78864"/>
                  </a:lnTo>
                  <a:cubicBezTo>
                    <a:pt x="12674" y="78864"/>
                    <a:pt x="45834" y="67666"/>
                    <a:pt x="47787" y="0"/>
                  </a:cubicBezTo>
                  <a:cubicBezTo>
                    <a:pt x="78964" y="19988"/>
                    <a:pt x="114946" y="31217"/>
                    <a:pt x="151956" y="32509"/>
                  </a:cubicBezTo>
                  <a:cubicBezTo>
                    <a:pt x="151956" y="32509"/>
                    <a:pt x="158814" y="107337"/>
                    <a:pt x="148831" y="138327"/>
                  </a:cubicBezTo>
                  <a:cubicBezTo>
                    <a:pt x="138848" y="169317"/>
                    <a:pt x="103648" y="166583"/>
                    <a:pt x="103648" y="166583"/>
                  </a:cubicBez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71" name="任意多边形: 形状 370">
              <a:extLst>
                <a:ext uri="{FF2B5EF4-FFF2-40B4-BE49-F238E27FC236}">
                  <a16:creationId xmlns:a16="http://schemas.microsoft.com/office/drawing/2014/main" id="{FA0C4CEE-24E9-4555-87F9-F853AB2C73C5}"/>
                </a:ext>
              </a:extLst>
            </p:cNvPr>
            <p:cNvSpPr/>
            <p:nvPr/>
          </p:nvSpPr>
          <p:spPr>
            <a:xfrm>
              <a:off x="10389233" y="2611729"/>
              <a:ext cx="158692" cy="258518"/>
            </a:xfrm>
            <a:custGeom>
              <a:avLst/>
              <a:gdLst>
                <a:gd name="connsiteX0" fmla="*/ 63933 w 158692"/>
                <a:gd name="connsiteY0" fmla="*/ 258518 h 258518"/>
                <a:gd name="connsiteX1" fmla="*/ 42492 w 158692"/>
                <a:gd name="connsiteY1" fmla="*/ 254178 h 258518"/>
                <a:gd name="connsiteX2" fmla="*/ 0 w 158692"/>
                <a:gd name="connsiteY2" fmla="*/ 203049 h 258518"/>
                <a:gd name="connsiteX3" fmla="*/ 12674 w 158692"/>
                <a:gd name="connsiteY3" fmla="*/ 80868 h 258518"/>
                <a:gd name="connsiteX4" fmla="*/ 14150 w 158692"/>
                <a:gd name="connsiteY4" fmla="*/ 79045 h 258518"/>
                <a:gd name="connsiteX5" fmla="*/ 47787 w 158692"/>
                <a:gd name="connsiteY5" fmla="*/ 2177 h 258518"/>
                <a:gd name="connsiteX6" fmla="*/ 49003 w 158692"/>
                <a:gd name="connsiteY6" fmla="*/ 311 h 258518"/>
                <a:gd name="connsiteX7" fmla="*/ 51216 w 158692"/>
                <a:gd name="connsiteY7" fmla="*/ 311 h 258518"/>
                <a:gd name="connsiteX8" fmla="*/ 154343 w 158692"/>
                <a:gd name="connsiteY8" fmla="*/ 32386 h 258518"/>
                <a:gd name="connsiteX9" fmla="*/ 156426 w 158692"/>
                <a:gd name="connsiteY9" fmla="*/ 34339 h 258518"/>
                <a:gd name="connsiteX10" fmla="*/ 152911 w 158692"/>
                <a:gd name="connsiteY10" fmla="*/ 141068 h 258518"/>
                <a:gd name="connsiteX11" fmla="*/ 108162 w 158692"/>
                <a:gd name="connsiteY11" fmla="*/ 170843 h 258518"/>
                <a:gd name="connsiteX12" fmla="*/ 110722 w 158692"/>
                <a:gd name="connsiteY12" fmla="*/ 232476 h 258518"/>
                <a:gd name="connsiteX13" fmla="*/ 110332 w 158692"/>
                <a:gd name="connsiteY13" fmla="*/ 233822 h 258518"/>
                <a:gd name="connsiteX14" fmla="*/ 63933 w 158692"/>
                <a:gd name="connsiteY14" fmla="*/ 258518 h 258518"/>
                <a:gd name="connsiteX15" fmla="*/ 16841 w 158692"/>
                <a:gd name="connsiteY15" fmla="*/ 82387 h 258518"/>
                <a:gd name="connsiteX16" fmla="*/ 4340 w 158692"/>
                <a:gd name="connsiteY16" fmla="*/ 202962 h 258518"/>
                <a:gd name="connsiteX17" fmla="*/ 44185 w 158692"/>
                <a:gd name="connsiteY17" fmla="*/ 249968 h 258518"/>
                <a:gd name="connsiteX18" fmla="*/ 106382 w 158692"/>
                <a:gd name="connsiteY18" fmla="*/ 231869 h 258518"/>
                <a:gd name="connsiteX19" fmla="*/ 103735 w 158692"/>
                <a:gd name="connsiteY19" fmla="*/ 168673 h 258518"/>
                <a:gd name="connsiteX20" fmla="*/ 104386 w 158692"/>
                <a:gd name="connsiteY20" fmla="*/ 167024 h 258518"/>
                <a:gd name="connsiteX21" fmla="*/ 106078 w 158692"/>
                <a:gd name="connsiteY21" fmla="*/ 166416 h 258518"/>
                <a:gd name="connsiteX22" fmla="*/ 148787 w 158692"/>
                <a:gd name="connsiteY22" fmla="*/ 139679 h 258518"/>
                <a:gd name="connsiteX23" fmla="*/ 152260 w 158692"/>
                <a:gd name="connsiteY23" fmla="*/ 36596 h 258518"/>
                <a:gd name="connsiteX24" fmla="*/ 51997 w 158692"/>
                <a:gd name="connsiteY24" fmla="*/ 5953 h 258518"/>
                <a:gd name="connsiteX25" fmla="*/ 16841 w 158692"/>
                <a:gd name="connsiteY25" fmla="*/ 82387 h 258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692" h="258518">
                  <a:moveTo>
                    <a:pt x="63933" y="258518"/>
                  </a:moveTo>
                  <a:cubicBezTo>
                    <a:pt x="56568" y="258514"/>
                    <a:pt x="49280" y="257038"/>
                    <a:pt x="42492" y="254178"/>
                  </a:cubicBezTo>
                  <a:cubicBezTo>
                    <a:pt x="2257" y="237120"/>
                    <a:pt x="87" y="204438"/>
                    <a:pt x="0" y="203049"/>
                  </a:cubicBezTo>
                  <a:lnTo>
                    <a:pt x="12674" y="80868"/>
                  </a:lnTo>
                  <a:cubicBezTo>
                    <a:pt x="12765" y="80023"/>
                    <a:pt x="13342" y="79311"/>
                    <a:pt x="14150" y="79045"/>
                  </a:cubicBezTo>
                  <a:cubicBezTo>
                    <a:pt x="14453" y="79045"/>
                    <a:pt x="45878" y="67239"/>
                    <a:pt x="47787" y="2177"/>
                  </a:cubicBezTo>
                  <a:cubicBezTo>
                    <a:pt x="47809" y="1375"/>
                    <a:pt x="48278" y="654"/>
                    <a:pt x="49003" y="311"/>
                  </a:cubicBezTo>
                  <a:cubicBezTo>
                    <a:pt x="49684" y="-104"/>
                    <a:pt x="50535" y="-104"/>
                    <a:pt x="51216" y="311"/>
                  </a:cubicBezTo>
                  <a:cubicBezTo>
                    <a:pt x="82128" y="19986"/>
                    <a:pt x="117728" y="31058"/>
                    <a:pt x="154343" y="32386"/>
                  </a:cubicBezTo>
                  <a:cubicBezTo>
                    <a:pt x="155428" y="32424"/>
                    <a:pt x="156318" y="33258"/>
                    <a:pt x="156426" y="34339"/>
                  </a:cubicBezTo>
                  <a:cubicBezTo>
                    <a:pt x="156730" y="37421"/>
                    <a:pt x="163154" y="109991"/>
                    <a:pt x="152911" y="141068"/>
                  </a:cubicBezTo>
                  <a:cubicBezTo>
                    <a:pt x="143926" y="168413"/>
                    <a:pt x="116539" y="170756"/>
                    <a:pt x="108162" y="170843"/>
                  </a:cubicBezTo>
                  <a:lnTo>
                    <a:pt x="110722" y="232476"/>
                  </a:lnTo>
                  <a:cubicBezTo>
                    <a:pt x="110766" y="232958"/>
                    <a:pt x="110627" y="233440"/>
                    <a:pt x="110332" y="233822"/>
                  </a:cubicBezTo>
                  <a:cubicBezTo>
                    <a:pt x="110115" y="234082"/>
                    <a:pt x="92319" y="258518"/>
                    <a:pt x="63933" y="258518"/>
                  </a:cubicBezTo>
                  <a:close/>
                  <a:moveTo>
                    <a:pt x="16841" y="82387"/>
                  </a:moveTo>
                  <a:lnTo>
                    <a:pt x="4340" y="202962"/>
                  </a:lnTo>
                  <a:cubicBezTo>
                    <a:pt x="4340" y="203873"/>
                    <a:pt x="6554" y="233995"/>
                    <a:pt x="44185" y="249968"/>
                  </a:cubicBezTo>
                  <a:cubicBezTo>
                    <a:pt x="79298" y="264812"/>
                    <a:pt x="102823" y="236513"/>
                    <a:pt x="106382" y="231869"/>
                  </a:cubicBezTo>
                  <a:lnTo>
                    <a:pt x="103735" y="168673"/>
                  </a:lnTo>
                  <a:cubicBezTo>
                    <a:pt x="103726" y="168059"/>
                    <a:pt x="103960" y="167467"/>
                    <a:pt x="104386" y="167024"/>
                  </a:cubicBezTo>
                  <a:cubicBezTo>
                    <a:pt x="104841" y="166595"/>
                    <a:pt x="105453" y="166375"/>
                    <a:pt x="106078" y="166416"/>
                  </a:cubicBezTo>
                  <a:cubicBezTo>
                    <a:pt x="107467" y="166416"/>
                    <a:pt x="139239" y="168630"/>
                    <a:pt x="148787" y="139679"/>
                  </a:cubicBezTo>
                  <a:cubicBezTo>
                    <a:pt x="157859" y="112162"/>
                    <a:pt x="153128" y="48532"/>
                    <a:pt x="152260" y="36596"/>
                  </a:cubicBezTo>
                  <a:cubicBezTo>
                    <a:pt x="116812" y="34872"/>
                    <a:pt x="82354" y="24340"/>
                    <a:pt x="51997" y="5953"/>
                  </a:cubicBezTo>
                  <a:cubicBezTo>
                    <a:pt x="49176" y="64244"/>
                    <a:pt x="23177" y="79522"/>
                    <a:pt x="16841" y="82387"/>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72" name="任意多边形: 形状 371">
              <a:extLst>
                <a:ext uri="{FF2B5EF4-FFF2-40B4-BE49-F238E27FC236}">
                  <a16:creationId xmlns:a16="http://schemas.microsoft.com/office/drawing/2014/main" id="{78C92F02-0209-4BDC-84FA-DEFA16F3D5B0}"/>
                </a:ext>
              </a:extLst>
            </p:cNvPr>
            <p:cNvSpPr/>
            <p:nvPr/>
          </p:nvSpPr>
          <p:spPr>
            <a:xfrm>
              <a:off x="10379693" y="2668268"/>
              <a:ext cx="41528" cy="57529"/>
            </a:xfrm>
            <a:custGeom>
              <a:avLst/>
              <a:gdLst>
                <a:gd name="connsiteX0" fmla="*/ 41528 w 41528"/>
                <a:gd name="connsiteY0" fmla="*/ 56490 h 57529"/>
                <a:gd name="connsiteX1" fmla="*/ 16354 w 41528"/>
                <a:gd name="connsiteY1" fmla="*/ 52888 h 57529"/>
                <a:gd name="connsiteX2" fmla="*/ 35 w 41528"/>
                <a:gd name="connsiteY2" fmla="*/ 22028 h 57529"/>
                <a:gd name="connsiteX3" fmla="*/ 2292 w 41528"/>
                <a:gd name="connsiteY3" fmla="*/ 9007 h 57529"/>
                <a:gd name="connsiteX4" fmla="*/ 11970 w 41528"/>
                <a:gd name="connsiteY4" fmla="*/ 326 h 57529"/>
                <a:gd name="connsiteX5" fmla="*/ 27813 w 41528"/>
                <a:gd name="connsiteY5" fmla="*/ 2887 h 57529"/>
                <a:gd name="connsiteX6" fmla="*/ 40487 w 41528"/>
                <a:gd name="connsiteY6" fmla="*/ 15604 h 57529"/>
                <a:gd name="connsiteX7" fmla="*/ 39011 w 41528"/>
                <a:gd name="connsiteY7" fmla="*/ 13043 h 5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28" h="57529">
                  <a:moveTo>
                    <a:pt x="41528" y="56490"/>
                  </a:moveTo>
                  <a:cubicBezTo>
                    <a:pt x="32991" y="58678"/>
                    <a:pt x="23937" y="57382"/>
                    <a:pt x="16354" y="52888"/>
                  </a:cubicBezTo>
                  <a:cubicBezTo>
                    <a:pt x="5924" y="46135"/>
                    <a:pt x="-256" y="34451"/>
                    <a:pt x="35" y="22028"/>
                  </a:cubicBezTo>
                  <a:cubicBezTo>
                    <a:pt x="-178" y="17574"/>
                    <a:pt x="594" y="13129"/>
                    <a:pt x="2292" y="9007"/>
                  </a:cubicBezTo>
                  <a:cubicBezTo>
                    <a:pt x="4127" y="4862"/>
                    <a:pt x="7652" y="1701"/>
                    <a:pt x="11970" y="326"/>
                  </a:cubicBezTo>
                  <a:cubicBezTo>
                    <a:pt x="17387" y="-549"/>
                    <a:pt x="22947" y="349"/>
                    <a:pt x="27813" y="2887"/>
                  </a:cubicBezTo>
                  <a:cubicBezTo>
                    <a:pt x="35322" y="5838"/>
                    <a:pt x="35799" y="9961"/>
                    <a:pt x="40487" y="15604"/>
                  </a:cubicBezTo>
                  <a:cubicBezTo>
                    <a:pt x="39966" y="15083"/>
                    <a:pt x="39488" y="13564"/>
                    <a:pt x="39011" y="13043"/>
                  </a:cubicBezTo>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73" name="任意多边形: 形状 372">
              <a:extLst>
                <a:ext uri="{FF2B5EF4-FFF2-40B4-BE49-F238E27FC236}">
                  <a16:creationId xmlns:a16="http://schemas.microsoft.com/office/drawing/2014/main" id="{18ACD192-D5A8-4ACA-A344-6E489BD6983C}"/>
                </a:ext>
              </a:extLst>
            </p:cNvPr>
            <p:cNvSpPr/>
            <p:nvPr/>
          </p:nvSpPr>
          <p:spPr>
            <a:xfrm>
              <a:off x="10377554" y="2665665"/>
              <a:ext cx="45840" cy="62308"/>
            </a:xfrm>
            <a:custGeom>
              <a:avLst/>
              <a:gdLst>
                <a:gd name="connsiteX0" fmla="*/ 35465 w 45840"/>
                <a:gd name="connsiteY0" fmla="*/ 62305 h 62308"/>
                <a:gd name="connsiteX1" fmla="*/ 17409 w 45840"/>
                <a:gd name="connsiteY1" fmla="*/ 57357 h 62308"/>
                <a:gd name="connsiteX2" fmla="*/ 47 w 45840"/>
                <a:gd name="connsiteY2" fmla="*/ 24674 h 62308"/>
                <a:gd name="connsiteX3" fmla="*/ 2521 w 45840"/>
                <a:gd name="connsiteY3" fmla="*/ 10481 h 62308"/>
                <a:gd name="connsiteX4" fmla="*/ 13589 w 45840"/>
                <a:gd name="connsiteY4" fmla="*/ 411 h 62308"/>
                <a:gd name="connsiteX5" fmla="*/ 30951 w 45840"/>
                <a:gd name="connsiteY5" fmla="*/ 3059 h 62308"/>
                <a:gd name="connsiteX6" fmla="*/ 41237 w 45840"/>
                <a:gd name="connsiteY6" fmla="*/ 12043 h 62308"/>
                <a:gd name="connsiteX7" fmla="*/ 42062 w 45840"/>
                <a:gd name="connsiteY7" fmla="*/ 13259 h 62308"/>
                <a:gd name="connsiteX8" fmla="*/ 42800 w 45840"/>
                <a:gd name="connsiteY8" fmla="*/ 13736 h 62308"/>
                <a:gd name="connsiteX9" fmla="*/ 43972 w 45840"/>
                <a:gd name="connsiteY9" fmla="*/ 15602 h 62308"/>
                <a:gd name="connsiteX10" fmla="*/ 44319 w 45840"/>
                <a:gd name="connsiteY10" fmla="*/ 16297 h 62308"/>
                <a:gd name="connsiteX11" fmla="*/ 44319 w 45840"/>
                <a:gd name="connsiteY11" fmla="*/ 16297 h 62308"/>
                <a:gd name="connsiteX12" fmla="*/ 44406 w 45840"/>
                <a:gd name="connsiteY12" fmla="*/ 19465 h 62308"/>
                <a:gd name="connsiteX13" fmla="*/ 41237 w 45840"/>
                <a:gd name="connsiteY13" fmla="*/ 19552 h 62308"/>
                <a:gd name="connsiteX14" fmla="*/ 40890 w 45840"/>
                <a:gd name="connsiteY14" fmla="*/ 19162 h 62308"/>
                <a:gd name="connsiteX15" fmla="*/ 37635 w 45840"/>
                <a:gd name="connsiteY15" fmla="*/ 14821 h 62308"/>
                <a:gd name="connsiteX16" fmla="*/ 29258 w 45840"/>
                <a:gd name="connsiteY16" fmla="*/ 7443 h 62308"/>
                <a:gd name="connsiteX17" fmla="*/ 14848 w 45840"/>
                <a:gd name="connsiteY17" fmla="*/ 4969 h 62308"/>
                <a:gd name="connsiteX18" fmla="*/ 6515 w 45840"/>
                <a:gd name="connsiteY18" fmla="*/ 12304 h 62308"/>
                <a:gd name="connsiteX19" fmla="*/ 4431 w 45840"/>
                <a:gd name="connsiteY19" fmla="*/ 24587 h 62308"/>
                <a:gd name="connsiteX20" fmla="*/ 19536 w 45840"/>
                <a:gd name="connsiteY20" fmla="*/ 53624 h 62308"/>
                <a:gd name="connsiteX21" fmla="*/ 43060 w 45840"/>
                <a:gd name="connsiteY21" fmla="*/ 57009 h 62308"/>
                <a:gd name="connsiteX22" fmla="*/ 45773 w 45840"/>
                <a:gd name="connsiteY22" fmla="*/ 58637 h 62308"/>
                <a:gd name="connsiteX23" fmla="*/ 44145 w 45840"/>
                <a:gd name="connsiteY23" fmla="*/ 61350 h 62308"/>
                <a:gd name="connsiteX24" fmla="*/ 35465 w 45840"/>
                <a:gd name="connsiteY24" fmla="*/ 62305 h 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840" h="62308">
                  <a:moveTo>
                    <a:pt x="35465" y="62305"/>
                  </a:moveTo>
                  <a:cubicBezTo>
                    <a:pt x="29110" y="62305"/>
                    <a:pt x="22873" y="60596"/>
                    <a:pt x="17409" y="57357"/>
                  </a:cubicBezTo>
                  <a:cubicBezTo>
                    <a:pt x="6306" y="50245"/>
                    <a:pt x="-274" y="37854"/>
                    <a:pt x="47" y="24674"/>
                  </a:cubicBezTo>
                  <a:cubicBezTo>
                    <a:pt x="-217" y="19816"/>
                    <a:pt x="629" y="14962"/>
                    <a:pt x="2521" y="10481"/>
                  </a:cubicBezTo>
                  <a:cubicBezTo>
                    <a:pt x="4587" y="5685"/>
                    <a:pt x="8620" y="2014"/>
                    <a:pt x="13589" y="411"/>
                  </a:cubicBezTo>
                  <a:cubicBezTo>
                    <a:pt x="19510" y="-623"/>
                    <a:pt x="25608" y="307"/>
                    <a:pt x="30951" y="3059"/>
                  </a:cubicBezTo>
                  <a:cubicBezTo>
                    <a:pt x="35356" y="4708"/>
                    <a:pt x="39011" y="7901"/>
                    <a:pt x="41237" y="12043"/>
                  </a:cubicBezTo>
                  <a:lnTo>
                    <a:pt x="42062" y="13259"/>
                  </a:lnTo>
                  <a:cubicBezTo>
                    <a:pt x="42340" y="13360"/>
                    <a:pt x="42592" y="13523"/>
                    <a:pt x="42800" y="13736"/>
                  </a:cubicBezTo>
                  <a:cubicBezTo>
                    <a:pt x="43295" y="14286"/>
                    <a:pt x="43690" y="14917"/>
                    <a:pt x="43972" y="15602"/>
                  </a:cubicBezTo>
                  <a:cubicBezTo>
                    <a:pt x="44072" y="15842"/>
                    <a:pt x="44185" y="16075"/>
                    <a:pt x="44319" y="16297"/>
                  </a:cubicBezTo>
                  <a:lnTo>
                    <a:pt x="44319" y="16297"/>
                  </a:lnTo>
                  <a:cubicBezTo>
                    <a:pt x="45218" y="17148"/>
                    <a:pt x="45257" y="18566"/>
                    <a:pt x="44406" y="19465"/>
                  </a:cubicBezTo>
                  <a:cubicBezTo>
                    <a:pt x="43555" y="20364"/>
                    <a:pt x="42136" y="20403"/>
                    <a:pt x="41237" y="19552"/>
                  </a:cubicBezTo>
                  <a:lnTo>
                    <a:pt x="40890" y="19162"/>
                  </a:lnTo>
                  <a:cubicBezTo>
                    <a:pt x="39545" y="17512"/>
                    <a:pt x="38546" y="16036"/>
                    <a:pt x="37635" y="14821"/>
                  </a:cubicBezTo>
                  <a:cubicBezTo>
                    <a:pt x="35860" y="11404"/>
                    <a:pt x="32874" y="8772"/>
                    <a:pt x="29258" y="7443"/>
                  </a:cubicBezTo>
                  <a:cubicBezTo>
                    <a:pt x="24840" y="5105"/>
                    <a:pt x="19792" y="4238"/>
                    <a:pt x="14848" y="4969"/>
                  </a:cubicBezTo>
                  <a:cubicBezTo>
                    <a:pt x="11159" y="6125"/>
                    <a:pt x="8129" y="8790"/>
                    <a:pt x="6515" y="12304"/>
                  </a:cubicBezTo>
                  <a:cubicBezTo>
                    <a:pt x="4900" y="16187"/>
                    <a:pt x="4188" y="20388"/>
                    <a:pt x="4431" y="24587"/>
                  </a:cubicBezTo>
                  <a:cubicBezTo>
                    <a:pt x="4075" y="36234"/>
                    <a:pt x="9796" y="47230"/>
                    <a:pt x="19536" y="53624"/>
                  </a:cubicBezTo>
                  <a:cubicBezTo>
                    <a:pt x="26632" y="57789"/>
                    <a:pt x="35078" y="59004"/>
                    <a:pt x="43060" y="57009"/>
                  </a:cubicBezTo>
                  <a:cubicBezTo>
                    <a:pt x="44258" y="56710"/>
                    <a:pt x="45474" y="57439"/>
                    <a:pt x="45773" y="58637"/>
                  </a:cubicBezTo>
                  <a:cubicBezTo>
                    <a:pt x="46073" y="59836"/>
                    <a:pt x="45343" y="61050"/>
                    <a:pt x="44145" y="61350"/>
                  </a:cubicBezTo>
                  <a:cubicBezTo>
                    <a:pt x="41303" y="62028"/>
                    <a:pt x="38386" y="62348"/>
                    <a:pt x="35465" y="62305"/>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74" name="任意多边形: 形状 373">
              <a:extLst>
                <a:ext uri="{FF2B5EF4-FFF2-40B4-BE49-F238E27FC236}">
                  <a16:creationId xmlns:a16="http://schemas.microsoft.com/office/drawing/2014/main" id="{CF188DDA-F417-4365-AB61-E9378B754279}"/>
                </a:ext>
              </a:extLst>
            </p:cNvPr>
            <p:cNvSpPr/>
            <p:nvPr/>
          </p:nvSpPr>
          <p:spPr>
            <a:xfrm>
              <a:off x="10447097" y="2760740"/>
              <a:ext cx="49430" cy="53188"/>
            </a:xfrm>
            <a:custGeom>
              <a:avLst/>
              <a:gdLst>
                <a:gd name="connsiteX0" fmla="*/ 49430 w 49430"/>
                <a:gd name="connsiteY0" fmla="*/ 53169 h 53188"/>
                <a:gd name="connsiteX1" fmla="*/ 11799 w 49430"/>
                <a:gd name="connsiteY1" fmla="*/ 34723 h 53188"/>
                <a:gd name="connsiteX2" fmla="*/ 428 w 49430"/>
                <a:gd name="connsiteY2" fmla="*/ 0 h 53188"/>
                <a:gd name="connsiteX3" fmla="*/ 48172 w 49430"/>
                <a:gd name="connsiteY3" fmla="*/ 19705 h 53188"/>
              </a:gdLst>
              <a:ahLst/>
              <a:cxnLst>
                <a:cxn ang="0">
                  <a:pos x="connsiteX0" y="connsiteY0"/>
                </a:cxn>
                <a:cxn ang="0">
                  <a:pos x="connsiteX1" y="connsiteY1"/>
                </a:cxn>
                <a:cxn ang="0">
                  <a:pos x="connsiteX2" y="connsiteY2"/>
                </a:cxn>
                <a:cxn ang="0">
                  <a:pos x="connsiteX3" y="connsiteY3"/>
                </a:cxn>
              </a:cxnLst>
              <a:rect l="l" t="t" r="r" b="b"/>
              <a:pathLst>
                <a:path w="49430" h="53188">
                  <a:moveTo>
                    <a:pt x="49430" y="53169"/>
                  </a:moveTo>
                  <a:cubicBezTo>
                    <a:pt x="34612" y="53599"/>
                    <a:pt x="20537" y="46698"/>
                    <a:pt x="11799" y="34723"/>
                  </a:cubicBezTo>
                  <a:cubicBezTo>
                    <a:pt x="-3392" y="14280"/>
                    <a:pt x="428" y="0"/>
                    <a:pt x="428" y="0"/>
                  </a:cubicBezTo>
                  <a:cubicBezTo>
                    <a:pt x="428" y="0"/>
                    <a:pt x="20220" y="20660"/>
                    <a:pt x="48172" y="19705"/>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75" name="任意多边形: 形状 374">
              <a:extLst>
                <a:ext uri="{FF2B5EF4-FFF2-40B4-BE49-F238E27FC236}">
                  <a16:creationId xmlns:a16="http://schemas.microsoft.com/office/drawing/2014/main" id="{5326555E-107B-4BD0-BE11-96C2348081BF}"/>
                </a:ext>
              </a:extLst>
            </p:cNvPr>
            <p:cNvSpPr/>
            <p:nvPr/>
          </p:nvSpPr>
          <p:spPr>
            <a:xfrm>
              <a:off x="10444930" y="2758416"/>
              <a:ext cx="53856" cy="57749"/>
            </a:xfrm>
            <a:custGeom>
              <a:avLst/>
              <a:gdLst>
                <a:gd name="connsiteX0" fmla="*/ 49818 w 53856"/>
                <a:gd name="connsiteY0" fmla="*/ 57750 h 57749"/>
                <a:gd name="connsiteX1" fmla="*/ 12230 w 53856"/>
                <a:gd name="connsiteY1" fmla="*/ 38348 h 57749"/>
                <a:gd name="connsiteX2" fmla="*/ 511 w 53856"/>
                <a:gd name="connsiteY2" fmla="*/ 1672 h 57749"/>
                <a:gd name="connsiteX3" fmla="*/ 2030 w 53856"/>
                <a:gd name="connsiteY3" fmla="*/ 110 h 57749"/>
                <a:gd name="connsiteX4" fmla="*/ 4244 w 53856"/>
                <a:gd name="connsiteY4" fmla="*/ 587 h 57749"/>
                <a:gd name="connsiteX5" fmla="*/ 50208 w 53856"/>
                <a:gd name="connsiteY5" fmla="*/ 19598 h 57749"/>
                <a:gd name="connsiteX6" fmla="*/ 52452 w 53856"/>
                <a:gd name="connsiteY6" fmla="*/ 21408 h 57749"/>
                <a:gd name="connsiteX7" fmla="*/ 52465 w 53856"/>
                <a:gd name="connsiteY7" fmla="*/ 21681 h 57749"/>
                <a:gd name="connsiteX8" fmla="*/ 53854 w 53856"/>
                <a:gd name="connsiteY8" fmla="*/ 55276 h 57749"/>
                <a:gd name="connsiteX9" fmla="*/ 51901 w 53856"/>
                <a:gd name="connsiteY9" fmla="*/ 57533 h 57749"/>
                <a:gd name="connsiteX10" fmla="*/ 49818 w 53856"/>
                <a:gd name="connsiteY10" fmla="*/ 57750 h 57749"/>
                <a:gd name="connsiteX11" fmla="*/ 4244 w 53856"/>
                <a:gd name="connsiteY11" fmla="*/ 6794 h 57749"/>
                <a:gd name="connsiteX12" fmla="*/ 15616 w 53856"/>
                <a:gd name="connsiteY12" fmla="*/ 35787 h 57749"/>
                <a:gd name="connsiteX13" fmla="*/ 49253 w 53856"/>
                <a:gd name="connsiteY13" fmla="*/ 53409 h 57749"/>
                <a:gd name="connsiteX14" fmla="*/ 48038 w 53856"/>
                <a:gd name="connsiteY14" fmla="*/ 24068 h 57749"/>
                <a:gd name="connsiteX15" fmla="*/ 4244 w 53856"/>
                <a:gd name="connsiteY15" fmla="*/ 6794 h 5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856" h="57749">
                  <a:moveTo>
                    <a:pt x="49818" y="57750"/>
                  </a:moveTo>
                  <a:cubicBezTo>
                    <a:pt x="34930" y="57576"/>
                    <a:pt x="20998" y="50384"/>
                    <a:pt x="12230" y="38348"/>
                  </a:cubicBezTo>
                  <a:cubicBezTo>
                    <a:pt x="-3395" y="17298"/>
                    <a:pt x="338" y="2280"/>
                    <a:pt x="511" y="1672"/>
                  </a:cubicBezTo>
                  <a:cubicBezTo>
                    <a:pt x="694" y="912"/>
                    <a:pt x="1275" y="312"/>
                    <a:pt x="2030" y="110"/>
                  </a:cubicBezTo>
                  <a:cubicBezTo>
                    <a:pt x="2799" y="-139"/>
                    <a:pt x="3645" y="42"/>
                    <a:pt x="4244" y="587"/>
                  </a:cubicBezTo>
                  <a:cubicBezTo>
                    <a:pt x="4244" y="587"/>
                    <a:pt x="23732" y="20336"/>
                    <a:pt x="50208" y="19598"/>
                  </a:cubicBezTo>
                  <a:cubicBezTo>
                    <a:pt x="51328" y="19478"/>
                    <a:pt x="52335" y="20288"/>
                    <a:pt x="52452" y="21408"/>
                  </a:cubicBezTo>
                  <a:cubicBezTo>
                    <a:pt x="52465" y="21499"/>
                    <a:pt x="52470" y="21590"/>
                    <a:pt x="52465" y="21681"/>
                  </a:cubicBezTo>
                  <a:lnTo>
                    <a:pt x="53854" y="55276"/>
                  </a:lnTo>
                  <a:cubicBezTo>
                    <a:pt x="53906" y="56427"/>
                    <a:pt x="53047" y="57420"/>
                    <a:pt x="51901" y="57533"/>
                  </a:cubicBezTo>
                  <a:cubicBezTo>
                    <a:pt x="51901" y="57533"/>
                    <a:pt x="50946" y="57750"/>
                    <a:pt x="49818" y="57750"/>
                  </a:cubicBezTo>
                  <a:close/>
                  <a:moveTo>
                    <a:pt x="4244" y="6794"/>
                  </a:moveTo>
                  <a:cubicBezTo>
                    <a:pt x="4856" y="17421"/>
                    <a:pt x="8840" y="27577"/>
                    <a:pt x="15616" y="35787"/>
                  </a:cubicBezTo>
                  <a:cubicBezTo>
                    <a:pt x="23480" y="46571"/>
                    <a:pt x="35911" y="53084"/>
                    <a:pt x="49253" y="53409"/>
                  </a:cubicBezTo>
                  <a:lnTo>
                    <a:pt x="48038" y="24068"/>
                  </a:lnTo>
                  <a:cubicBezTo>
                    <a:pt x="31888" y="23524"/>
                    <a:pt x="16419" y="17423"/>
                    <a:pt x="4244" y="6794"/>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76" name="任意多边形: 形状 375">
              <a:extLst>
                <a:ext uri="{FF2B5EF4-FFF2-40B4-BE49-F238E27FC236}">
                  <a16:creationId xmlns:a16="http://schemas.microsoft.com/office/drawing/2014/main" id="{94A55479-26EC-4663-8B71-A22132D313F5}"/>
                </a:ext>
              </a:extLst>
            </p:cNvPr>
            <p:cNvSpPr/>
            <p:nvPr/>
          </p:nvSpPr>
          <p:spPr>
            <a:xfrm>
              <a:off x="10481813" y="2678837"/>
              <a:ext cx="20967" cy="42070"/>
            </a:xfrm>
            <a:custGeom>
              <a:avLst/>
              <a:gdLst>
                <a:gd name="connsiteX0" fmla="*/ 8203 w 20967"/>
                <a:gd name="connsiteY0" fmla="*/ 0 h 42070"/>
                <a:gd name="connsiteX1" fmla="*/ 19792 w 20967"/>
                <a:gd name="connsiteY1" fmla="*/ 40018 h 42070"/>
                <a:gd name="connsiteX2" fmla="*/ 0 w 20967"/>
                <a:gd name="connsiteY2" fmla="*/ 39410 h 42070"/>
              </a:gdLst>
              <a:ahLst/>
              <a:cxnLst>
                <a:cxn ang="0">
                  <a:pos x="connsiteX0" y="connsiteY0"/>
                </a:cxn>
                <a:cxn ang="0">
                  <a:pos x="connsiteX1" y="connsiteY1"/>
                </a:cxn>
                <a:cxn ang="0">
                  <a:pos x="connsiteX2" y="connsiteY2"/>
                </a:cxn>
              </a:cxnLst>
              <a:rect l="l" t="t" r="r" b="b"/>
              <a:pathLst>
                <a:path w="20967" h="42070">
                  <a:moveTo>
                    <a:pt x="8203" y="0"/>
                  </a:moveTo>
                  <a:cubicBezTo>
                    <a:pt x="8203" y="0"/>
                    <a:pt x="25565" y="35070"/>
                    <a:pt x="19792" y="40018"/>
                  </a:cubicBezTo>
                  <a:cubicBezTo>
                    <a:pt x="14019" y="44966"/>
                    <a:pt x="0" y="39410"/>
                    <a:pt x="0" y="39410"/>
                  </a:cubicBezTo>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77" name="任意多边形: 形状 376">
              <a:extLst>
                <a:ext uri="{FF2B5EF4-FFF2-40B4-BE49-F238E27FC236}">
                  <a16:creationId xmlns:a16="http://schemas.microsoft.com/office/drawing/2014/main" id="{62EE2732-F288-4F2C-8191-425F65AC23B0}"/>
                </a:ext>
              </a:extLst>
            </p:cNvPr>
            <p:cNvSpPr/>
            <p:nvPr/>
          </p:nvSpPr>
          <p:spPr>
            <a:xfrm>
              <a:off x="10479404" y="2676503"/>
              <a:ext cx="25167" cy="46618"/>
            </a:xfrm>
            <a:custGeom>
              <a:avLst/>
              <a:gdLst>
                <a:gd name="connsiteX0" fmla="*/ 15083 w 25167"/>
                <a:gd name="connsiteY0" fmla="*/ 46606 h 46618"/>
                <a:gd name="connsiteX1" fmla="*/ 1627 w 25167"/>
                <a:gd name="connsiteY1" fmla="*/ 43742 h 46618"/>
                <a:gd name="connsiteX2" fmla="*/ 69 w 25167"/>
                <a:gd name="connsiteY2" fmla="*/ 41097 h 46618"/>
                <a:gd name="connsiteX3" fmla="*/ 2713 w 25167"/>
                <a:gd name="connsiteY3" fmla="*/ 39539 h 46618"/>
                <a:gd name="connsiteX4" fmla="*/ 3233 w 25167"/>
                <a:gd name="connsiteY4" fmla="*/ 39748 h 46618"/>
                <a:gd name="connsiteX5" fmla="*/ 20595 w 25167"/>
                <a:gd name="connsiteY5" fmla="*/ 40703 h 46618"/>
                <a:gd name="connsiteX6" fmla="*/ 8442 w 25167"/>
                <a:gd name="connsiteY6" fmla="*/ 3289 h 46618"/>
                <a:gd name="connsiteX7" fmla="*/ 9184 w 25167"/>
                <a:gd name="connsiteY7" fmla="*/ 311 h 46618"/>
                <a:gd name="connsiteX8" fmla="*/ 12162 w 25167"/>
                <a:gd name="connsiteY8" fmla="*/ 1052 h 46618"/>
                <a:gd name="connsiteX9" fmla="*/ 12305 w 25167"/>
                <a:gd name="connsiteY9" fmla="*/ 1336 h 46618"/>
                <a:gd name="connsiteX10" fmla="*/ 23373 w 25167"/>
                <a:gd name="connsiteY10" fmla="*/ 44002 h 46618"/>
                <a:gd name="connsiteX11" fmla="*/ 15083 w 25167"/>
                <a:gd name="connsiteY11" fmla="*/ 46606 h 4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167" h="46618">
                  <a:moveTo>
                    <a:pt x="15083" y="46606"/>
                  </a:moveTo>
                  <a:cubicBezTo>
                    <a:pt x="10464" y="46444"/>
                    <a:pt x="5911" y="45475"/>
                    <a:pt x="1627" y="43742"/>
                  </a:cubicBezTo>
                  <a:cubicBezTo>
                    <a:pt x="469" y="43442"/>
                    <a:pt x="-230" y="42258"/>
                    <a:pt x="69" y="41097"/>
                  </a:cubicBezTo>
                  <a:cubicBezTo>
                    <a:pt x="369" y="39937"/>
                    <a:pt x="1554" y="39239"/>
                    <a:pt x="2713" y="39539"/>
                  </a:cubicBezTo>
                  <a:cubicBezTo>
                    <a:pt x="2895" y="39586"/>
                    <a:pt x="3068" y="39656"/>
                    <a:pt x="3233" y="39748"/>
                  </a:cubicBezTo>
                  <a:cubicBezTo>
                    <a:pt x="6749" y="41137"/>
                    <a:pt x="16819" y="44089"/>
                    <a:pt x="20595" y="40703"/>
                  </a:cubicBezTo>
                  <a:cubicBezTo>
                    <a:pt x="23025" y="38663"/>
                    <a:pt x="17340" y="21172"/>
                    <a:pt x="8442" y="3289"/>
                  </a:cubicBezTo>
                  <a:cubicBezTo>
                    <a:pt x="7826" y="2262"/>
                    <a:pt x="8155" y="929"/>
                    <a:pt x="9184" y="311"/>
                  </a:cubicBezTo>
                  <a:cubicBezTo>
                    <a:pt x="10208" y="-307"/>
                    <a:pt x="11541" y="25"/>
                    <a:pt x="12162" y="1052"/>
                  </a:cubicBezTo>
                  <a:cubicBezTo>
                    <a:pt x="12214" y="1143"/>
                    <a:pt x="12266" y="1238"/>
                    <a:pt x="12305" y="1336"/>
                  </a:cubicBezTo>
                  <a:cubicBezTo>
                    <a:pt x="17817" y="12361"/>
                    <a:pt x="29666" y="38577"/>
                    <a:pt x="23373" y="44002"/>
                  </a:cubicBezTo>
                  <a:cubicBezTo>
                    <a:pt x="20998" y="45813"/>
                    <a:pt x="18064" y="46735"/>
                    <a:pt x="15083" y="46606"/>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78" name="任意多边形: 形状 377">
              <a:extLst>
                <a:ext uri="{FF2B5EF4-FFF2-40B4-BE49-F238E27FC236}">
                  <a16:creationId xmlns:a16="http://schemas.microsoft.com/office/drawing/2014/main" id="{383A89C2-E3BD-4D58-882D-37D0D9A7F26E}"/>
                </a:ext>
              </a:extLst>
            </p:cNvPr>
            <p:cNvSpPr/>
            <p:nvPr/>
          </p:nvSpPr>
          <p:spPr>
            <a:xfrm rot="-4666199">
              <a:off x="10456705" y="2667832"/>
              <a:ext cx="15191" cy="10764"/>
            </a:xfrm>
            <a:custGeom>
              <a:avLst/>
              <a:gdLst>
                <a:gd name="connsiteX0" fmla="*/ 15191 w 15191"/>
                <a:gd name="connsiteY0" fmla="*/ 5382 h 10764"/>
                <a:gd name="connsiteX1" fmla="*/ 7596 w 15191"/>
                <a:gd name="connsiteY1" fmla="*/ 10764 h 10764"/>
                <a:gd name="connsiteX2" fmla="*/ 0 w 15191"/>
                <a:gd name="connsiteY2" fmla="*/ 5382 h 10764"/>
                <a:gd name="connsiteX3" fmla="*/ 7596 w 15191"/>
                <a:gd name="connsiteY3" fmla="*/ 0 h 10764"/>
                <a:gd name="connsiteX4" fmla="*/ 15191 w 15191"/>
                <a:gd name="connsiteY4" fmla="*/ 5382 h 1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91" h="10764">
                  <a:moveTo>
                    <a:pt x="15191" y="5382"/>
                  </a:moveTo>
                  <a:cubicBezTo>
                    <a:pt x="15191" y="8354"/>
                    <a:pt x="11791" y="10764"/>
                    <a:pt x="7596" y="10764"/>
                  </a:cubicBezTo>
                  <a:cubicBezTo>
                    <a:pt x="3401" y="10764"/>
                    <a:pt x="0" y="8354"/>
                    <a:pt x="0" y="5382"/>
                  </a:cubicBezTo>
                  <a:cubicBezTo>
                    <a:pt x="0" y="2410"/>
                    <a:pt x="3401" y="0"/>
                    <a:pt x="7596" y="0"/>
                  </a:cubicBezTo>
                  <a:cubicBezTo>
                    <a:pt x="11791" y="0"/>
                    <a:pt x="15191" y="2410"/>
                    <a:pt x="15191" y="5382"/>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79" name="任意多边形: 形状 378">
              <a:extLst>
                <a:ext uri="{FF2B5EF4-FFF2-40B4-BE49-F238E27FC236}">
                  <a16:creationId xmlns:a16="http://schemas.microsoft.com/office/drawing/2014/main" id="{1222F2D4-1D09-4C80-9691-3F03ACEEBB31}"/>
                </a:ext>
              </a:extLst>
            </p:cNvPr>
            <p:cNvSpPr/>
            <p:nvPr/>
          </p:nvSpPr>
          <p:spPr>
            <a:xfrm rot="-294600">
              <a:off x="10509425" y="2672324"/>
              <a:ext cx="10764" cy="15191"/>
            </a:xfrm>
            <a:custGeom>
              <a:avLst/>
              <a:gdLst>
                <a:gd name="connsiteX0" fmla="*/ 10764 w 10764"/>
                <a:gd name="connsiteY0" fmla="*/ 7596 h 15191"/>
                <a:gd name="connsiteX1" fmla="*/ 5382 w 10764"/>
                <a:gd name="connsiteY1" fmla="*/ 15191 h 15191"/>
                <a:gd name="connsiteX2" fmla="*/ 0 w 10764"/>
                <a:gd name="connsiteY2" fmla="*/ 7596 h 15191"/>
                <a:gd name="connsiteX3" fmla="*/ 5382 w 10764"/>
                <a:gd name="connsiteY3" fmla="*/ 0 h 15191"/>
                <a:gd name="connsiteX4" fmla="*/ 10764 w 10764"/>
                <a:gd name="connsiteY4" fmla="*/ 7596 h 15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64" h="15191">
                  <a:moveTo>
                    <a:pt x="10764" y="7596"/>
                  </a:moveTo>
                  <a:cubicBezTo>
                    <a:pt x="10764" y="11791"/>
                    <a:pt x="8354" y="15191"/>
                    <a:pt x="5382" y="15191"/>
                  </a:cubicBezTo>
                  <a:cubicBezTo>
                    <a:pt x="2410" y="15191"/>
                    <a:pt x="0" y="11791"/>
                    <a:pt x="0" y="7596"/>
                  </a:cubicBezTo>
                  <a:cubicBezTo>
                    <a:pt x="0" y="3401"/>
                    <a:pt x="2410" y="0"/>
                    <a:pt x="5382" y="0"/>
                  </a:cubicBezTo>
                  <a:cubicBezTo>
                    <a:pt x="8354" y="0"/>
                    <a:pt x="10764" y="3401"/>
                    <a:pt x="10764" y="7596"/>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80" name="任意多边形: 形状 379">
              <a:extLst>
                <a:ext uri="{FF2B5EF4-FFF2-40B4-BE49-F238E27FC236}">
                  <a16:creationId xmlns:a16="http://schemas.microsoft.com/office/drawing/2014/main" id="{9A6417BE-AEA7-4982-8A7A-C1990F90AC59}"/>
                </a:ext>
              </a:extLst>
            </p:cNvPr>
            <p:cNvSpPr/>
            <p:nvPr/>
          </p:nvSpPr>
          <p:spPr>
            <a:xfrm>
              <a:off x="10461109" y="2726798"/>
              <a:ext cx="52983" cy="40547"/>
            </a:xfrm>
            <a:custGeom>
              <a:avLst/>
              <a:gdLst>
                <a:gd name="connsiteX0" fmla="*/ 30904 w 52983"/>
                <a:gd name="connsiteY0" fmla="*/ 40539 h 40547"/>
                <a:gd name="connsiteX1" fmla="*/ 26563 w 52983"/>
                <a:gd name="connsiteY1" fmla="*/ 40105 h 40547"/>
                <a:gd name="connsiteX2" fmla="*/ 5165 w 52983"/>
                <a:gd name="connsiteY2" fmla="*/ 23829 h 40547"/>
                <a:gd name="connsiteX3" fmla="*/ 0 w 52983"/>
                <a:gd name="connsiteY3" fmla="*/ 2127 h 40547"/>
                <a:gd name="connsiteX4" fmla="*/ 0 w 52983"/>
                <a:gd name="connsiteY4" fmla="*/ 2127 h 40547"/>
                <a:gd name="connsiteX5" fmla="*/ 738 w 52983"/>
                <a:gd name="connsiteY5" fmla="*/ 478 h 40547"/>
                <a:gd name="connsiteX6" fmla="*/ 51043 w 52983"/>
                <a:gd name="connsiteY6" fmla="*/ 4818 h 40547"/>
                <a:gd name="connsiteX7" fmla="*/ 52953 w 52983"/>
                <a:gd name="connsiteY7" fmla="*/ 6858 h 40547"/>
                <a:gd name="connsiteX8" fmla="*/ 43230 w 52983"/>
                <a:gd name="connsiteY8" fmla="*/ 36329 h 40547"/>
                <a:gd name="connsiteX9" fmla="*/ 30904 w 52983"/>
                <a:gd name="connsiteY9" fmla="*/ 40539 h 40547"/>
                <a:gd name="connsiteX10" fmla="*/ 4341 w 52983"/>
                <a:gd name="connsiteY10" fmla="*/ 4211 h 40547"/>
                <a:gd name="connsiteX11" fmla="*/ 8942 w 52983"/>
                <a:gd name="connsiteY11" fmla="*/ 21572 h 40547"/>
                <a:gd name="connsiteX12" fmla="*/ 27128 w 52983"/>
                <a:gd name="connsiteY12" fmla="*/ 35852 h 40547"/>
                <a:gd name="connsiteX13" fmla="*/ 40149 w 52983"/>
                <a:gd name="connsiteY13" fmla="*/ 33161 h 40547"/>
                <a:gd name="connsiteX14" fmla="*/ 48526 w 52983"/>
                <a:gd name="connsiteY14" fmla="*/ 8985 h 40547"/>
                <a:gd name="connsiteX15" fmla="*/ 4341 w 52983"/>
                <a:gd name="connsiteY15" fmla="*/ 4211 h 40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83" h="40547">
                  <a:moveTo>
                    <a:pt x="30904" y="40539"/>
                  </a:moveTo>
                  <a:cubicBezTo>
                    <a:pt x="29445" y="40536"/>
                    <a:pt x="27991" y="40390"/>
                    <a:pt x="26563" y="40105"/>
                  </a:cubicBezTo>
                  <a:cubicBezTo>
                    <a:pt x="17301" y="38271"/>
                    <a:pt x="9406" y="32265"/>
                    <a:pt x="5165" y="23829"/>
                  </a:cubicBezTo>
                  <a:cubicBezTo>
                    <a:pt x="1767" y="17099"/>
                    <a:pt x="0" y="9666"/>
                    <a:pt x="0" y="2127"/>
                  </a:cubicBezTo>
                  <a:lnTo>
                    <a:pt x="0" y="2127"/>
                  </a:lnTo>
                  <a:cubicBezTo>
                    <a:pt x="-13" y="1495"/>
                    <a:pt x="261" y="891"/>
                    <a:pt x="738" y="478"/>
                  </a:cubicBezTo>
                  <a:cubicBezTo>
                    <a:pt x="1693" y="-347"/>
                    <a:pt x="2084" y="-737"/>
                    <a:pt x="51043" y="4818"/>
                  </a:cubicBezTo>
                  <a:cubicBezTo>
                    <a:pt x="52089" y="4943"/>
                    <a:pt x="52896" y="5804"/>
                    <a:pt x="52953" y="6858"/>
                  </a:cubicBezTo>
                  <a:cubicBezTo>
                    <a:pt x="52953" y="7639"/>
                    <a:pt x="54038" y="26650"/>
                    <a:pt x="43230" y="36329"/>
                  </a:cubicBezTo>
                  <a:cubicBezTo>
                    <a:pt x="39762" y="39174"/>
                    <a:pt x="35387" y="40670"/>
                    <a:pt x="30904" y="40539"/>
                  </a:cubicBezTo>
                  <a:close/>
                  <a:moveTo>
                    <a:pt x="4341" y="4211"/>
                  </a:moveTo>
                  <a:cubicBezTo>
                    <a:pt x="4601" y="10262"/>
                    <a:pt x="6172" y="16186"/>
                    <a:pt x="8942" y="21572"/>
                  </a:cubicBezTo>
                  <a:cubicBezTo>
                    <a:pt x="12483" y="28875"/>
                    <a:pt x="19193" y="34142"/>
                    <a:pt x="27128" y="35852"/>
                  </a:cubicBezTo>
                  <a:cubicBezTo>
                    <a:pt x="31650" y="36945"/>
                    <a:pt x="36429" y="35958"/>
                    <a:pt x="40149" y="33161"/>
                  </a:cubicBezTo>
                  <a:cubicBezTo>
                    <a:pt x="47701" y="26433"/>
                    <a:pt x="48526" y="13673"/>
                    <a:pt x="48526" y="8985"/>
                  </a:cubicBezTo>
                  <a:cubicBezTo>
                    <a:pt x="33334" y="7205"/>
                    <a:pt x="11155" y="4731"/>
                    <a:pt x="4341" y="4211"/>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81" name="任意多边形: 形状 380">
              <a:extLst>
                <a:ext uri="{FF2B5EF4-FFF2-40B4-BE49-F238E27FC236}">
                  <a16:creationId xmlns:a16="http://schemas.microsoft.com/office/drawing/2014/main" id="{58758712-B765-4270-B7EE-18C940BA7069}"/>
                </a:ext>
              </a:extLst>
            </p:cNvPr>
            <p:cNvSpPr/>
            <p:nvPr/>
          </p:nvSpPr>
          <p:spPr>
            <a:xfrm>
              <a:off x="10468098" y="2746150"/>
              <a:ext cx="34722" cy="19008"/>
            </a:xfrm>
            <a:custGeom>
              <a:avLst/>
              <a:gdLst>
                <a:gd name="connsiteX0" fmla="*/ 0 w 34722"/>
                <a:gd name="connsiteY0" fmla="*/ 3478 h 19008"/>
                <a:gd name="connsiteX1" fmla="*/ 34723 w 34722"/>
                <a:gd name="connsiteY1" fmla="*/ 15458 h 19008"/>
                <a:gd name="connsiteX2" fmla="*/ 21485 w 34722"/>
                <a:gd name="connsiteY2" fmla="*/ 831 h 19008"/>
                <a:gd name="connsiteX3" fmla="*/ 0 w 34722"/>
                <a:gd name="connsiteY3" fmla="*/ 3478 h 19008"/>
              </a:gdLst>
              <a:ahLst/>
              <a:cxnLst>
                <a:cxn ang="0">
                  <a:pos x="connsiteX0" y="connsiteY0"/>
                </a:cxn>
                <a:cxn ang="0">
                  <a:pos x="connsiteX1" y="connsiteY1"/>
                </a:cxn>
                <a:cxn ang="0">
                  <a:pos x="connsiteX2" y="connsiteY2"/>
                </a:cxn>
                <a:cxn ang="0">
                  <a:pos x="connsiteX3" y="connsiteY3"/>
                </a:cxn>
              </a:cxnLst>
              <a:rect l="l" t="t" r="r" b="b"/>
              <a:pathLst>
                <a:path w="34722" h="19008">
                  <a:moveTo>
                    <a:pt x="0" y="3478"/>
                  </a:moveTo>
                  <a:cubicBezTo>
                    <a:pt x="8681" y="19885"/>
                    <a:pt x="26954" y="22229"/>
                    <a:pt x="34723" y="15458"/>
                  </a:cubicBezTo>
                  <a:cubicBezTo>
                    <a:pt x="32205" y="9077"/>
                    <a:pt x="28082" y="2654"/>
                    <a:pt x="21485" y="831"/>
                  </a:cubicBezTo>
                  <a:cubicBezTo>
                    <a:pt x="14236" y="-875"/>
                    <a:pt x="6619" y="64"/>
                    <a:pt x="0" y="3478"/>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82" name="任意多边形: 形状 381">
              <a:extLst>
                <a:ext uri="{FF2B5EF4-FFF2-40B4-BE49-F238E27FC236}">
                  <a16:creationId xmlns:a16="http://schemas.microsoft.com/office/drawing/2014/main" id="{79A30C17-04D2-4B96-89ED-BC6317893D5A}"/>
                </a:ext>
              </a:extLst>
            </p:cNvPr>
            <p:cNvSpPr/>
            <p:nvPr/>
          </p:nvSpPr>
          <p:spPr>
            <a:xfrm>
              <a:off x="10466182" y="2744029"/>
              <a:ext cx="39014" cy="23283"/>
            </a:xfrm>
            <a:custGeom>
              <a:avLst/>
              <a:gdLst>
                <a:gd name="connsiteX0" fmla="*/ 25874 w 39014"/>
                <a:gd name="connsiteY0" fmla="*/ 23265 h 23283"/>
                <a:gd name="connsiteX1" fmla="*/ 21534 w 39014"/>
                <a:gd name="connsiteY1" fmla="*/ 22874 h 23283"/>
                <a:gd name="connsiteX2" fmla="*/ 179 w 39014"/>
                <a:gd name="connsiteY2" fmla="*/ 6598 h 23283"/>
                <a:gd name="connsiteX3" fmla="*/ 179 w 39014"/>
                <a:gd name="connsiteY3" fmla="*/ 4905 h 23283"/>
                <a:gd name="connsiteX4" fmla="*/ 1308 w 39014"/>
                <a:gd name="connsiteY4" fmla="*/ 3647 h 23283"/>
                <a:gd name="connsiteX5" fmla="*/ 24181 w 39014"/>
                <a:gd name="connsiteY5" fmla="*/ 869 h 23283"/>
                <a:gd name="connsiteX6" fmla="*/ 38852 w 39014"/>
                <a:gd name="connsiteY6" fmla="*/ 16798 h 23283"/>
                <a:gd name="connsiteX7" fmla="*/ 38287 w 39014"/>
                <a:gd name="connsiteY7" fmla="*/ 19185 h 23283"/>
                <a:gd name="connsiteX8" fmla="*/ 25874 w 39014"/>
                <a:gd name="connsiteY8" fmla="*/ 23265 h 23283"/>
                <a:gd name="connsiteX9" fmla="*/ 5040 w 39014"/>
                <a:gd name="connsiteY9" fmla="*/ 6598 h 23283"/>
                <a:gd name="connsiteX10" fmla="*/ 22054 w 39014"/>
                <a:gd name="connsiteY10" fmla="*/ 18621 h 23283"/>
                <a:gd name="connsiteX11" fmla="*/ 33773 w 39014"/>
                <a:gd name="connsiteY11" fmla="*/ 16885 h 23283"/>
                <a:gd name="connsiteX12" fmla="*/ 22619 w 39014"/>
                <a:gd name="connsiteY12" fmla="*/ 5035 h 23283"/>
                <a:gd name="connsiteX13" fmla="*/ 5040 w 39014"/>
                <a:gd name="connsiteY13" fmla="*/ 6598 h 2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014" h="23283">
                  <a:moveTo>
                    <a:pt x="25874" y="23265"/>
                  </a:moveTo>
                  <a:cubicBezTo>
                    <a:pt x="24420" y="23255"/>
                    <a:pt x="22966" y="23124"/>
                    <a:pt x="21534" y="22874"/>
                  </a:cubicBezTo>
                  <a:cubicBezTo>
                    <a:pt x="12293" y="21022"/>
                    <a:pt x="4415" y="15019"/>
                    <a:pt x="179" y="6598"/>
                  </a:cubicBezTo>
                  <a:cubicBezTo>
                    <a:pt x="-60" y="6059"/>
                    <a:pt x="-60" y="5444"/>
                    <a:pt x="179" y="4905"/>
                  </a:cubicBezTo>
                  <a:cubicBezTo>
                    <a:pt x="370" y="4351"/>
                    <a:pt x="778" y="3897"/>
                    <a:pt x="1308" y="3647"/>
                  </a:cubicBezTo>
                  <a:cubicBezTo>
                    <a:pt x="8369" y="67"/>
                    <a:pt x="16468" y="-916"/>
                    <a:pt x="24181" y="869"/>
                  </a:cubicBezTo>
                  <a:cubicBezTo>
                    <a:pt x="30431" y="2561"/>
                    <a:pt x="35379" y="7943"/>
                    <a:pt x="38852" y="16798"/>
                  </a:cubicBezTo>
                  <a:cubicBezTo>
                    <a:pt x="39203" y="17632"/>
                    <a:pt x="38973" y="18596"/>
                    <a:pt x="38287" y="19185"/>
                  </a:cubicBezTo>
                  <a:cubicBezTo>
                    <a:pt x="34789" y="22017"/>
                    <a:pt x="30371" y="23469"/>
                    <a:pt x="25874" y="23265"/>
                  </a:cubicBezTo>
                  <a:close/>
                  <a:moveTo>
                    <a:pt x="5040" y="6598"/>
                  </a:moveTo>
                  <a:cubicBezTo>
                    <a:pt x="8769" y="12821"/>
                    <a:pt x="14945" y="17185"/>
                    <a:pt x="22054" y="18621"/>
                  </a:cubicBezTo>
                  <a:cubicBezTo>
                    <a:pt x="26039" y="19522"/>
                    <a:pt x="30219" y="18903"/>
                    <a:pt x="33773" y="16885"/>
                  </a:cubicBezTo>
                  <a:cubicBezTo>
                    <a:pt x="32059" y="11440"/>
                    <a:pt x="27949" y="7076"/>
                    <a:pt x="22619" y="5035"/>
                  </a:cubicBezTo>
                  <a:cubicBezTo>
                    <a:pt x="16742" y="3666"/>
                    <a:pt x="10583" y="4214"/>
                    <a:pt x="5040" y="6598"/>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83" name="任意多边形: 形状 382">
              <a:extLst>
                <a:ext uri="{FF2B5EF4-FFF2-40B4-BE49-F238E27FC236}">
                  <a16:creationId xmlns:a16="http://schemas.microsoft.com/office/drawing/2014/main" id="{E14D6EBD-856A-45CA-8BC8-9A6DFE256EC0}"/>
                </a:ext>
              </a:extLst>
            </p:cNvPr>
            <p:cNvSpPr/>
            <p:nvPr/>
          </p:nvSpPr>
          <p:spPr>
            <a:xfrm>
              <a:off x="9915570" y="2728621"/>
              <a:ext cx="243320" cy="320508"/>
            </a:xfrm>
            <a:custGeom>
              <a:avLst/>
              <a:gdLst>
                <a:gd name="connsiteX0" fmla="*/ 243320 w 243320"/>
                <a:gd name="connsiteY0" fmla="*/ 313417 h 320508"/>
                <a:gd name="connsiteX1" fmla="*/ 152173 w 243320"/>
                <a:gd name="connsiteY1" fmla="*/ 303651 h 320508"/>
                <a:gd name="connsiteX2" fmla="*/ 0 w 243320"/>
                <a:gd name="connsiteY2" fmla="*/ 26042 h 320508"/>
                <a:gd name="connsiteX3" fmla="*/ 47136 w 243320"/>
                <a:gd name="connsiteY3" fmla="*/ 0 h 320508"/>
                <a:gd name="connsiteX4" fmla="*/ 179083 w 243320"/>
                <a:gd name="connsiteY4" fmla="*/ 188024 h 320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320" h="320508">
                  <a:moveTo>
                    <a:pt x="243320" y="313417"/>
                  </a:moveTo>
                  <a:cubicBezTo>
                    <a:pt x="243320" y="313417"/>
                    <a:pt x="195273" y="334642"/>
                    <a:pt x="152173" y="303651"/>
                  </a:cubicBezTo>
                  <a:cubicBezTo>
                    <a:pt x="109073" y="272661"/>
                    <a:pt x="0" y="26042"/>
                    <a:pt x="0" y="26042"/>
                  </a:cubicBezTo>
                  <a:lnTo>
                    <a:pt x="47136" y="0"/>
                  </a:lnTo>
                  <a:lnTo>
                    <a:pt x="179083" y="188024"/>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84" name="任意多边形: 形状 383">
              <a:extLst>
                <a:ext uri="{FF2B5EF4-FFF2-40B4-BE49-F238E27FC236}">
                  <a16:creationId xmlns:a16="http://schemas.microsoft.com/office/drawing/2014/main" id="{E03C063A-70D5-4292-9A06-DC320216D13B}"/>
                </a:ext>
              </a:extLst>
            </p:cNvPr>
            <p:cNvSpPr/>
            <p:nvPr/>
          </p:nvSpPr>
          <p:spPr>
            <a:xfrm>
              <a:off x="9913342" y="2726359"/>
              <a:ext cx="247724" cy="324926"/>
            </a:xfrm>
            <a:custGeom>
              <a:avLst/>
              <a:gdLst>
                <a:gd name="connsiteX0" fmla="*/ 207571 w 247724"/>
                <a:gd name="connsiteY0" fmla="*/ 324924 h 324926"/>
                <a:gd name="connsiteX1" fmla="*/ 153099 w 247724"/>
                <a:gd name="connsiteY1" fmla="*/ 307562 h 324926"/>
                <a:gd name="connsiteX2" fmla="*/ 188 w 247724"/>
                <a:gd name="connsiteY2" fmla="*/ 28825 h 324926"/>
                <a:gd name="connsiteX3" fmla="*/ 1143 w 247724"/>
                <a:gd name="connsiteY3" fmla="*/ 25960 h 324926"/>
                <a:gd name="connsiteX4" fmla="*/ 48280 w 247724"/>
                <a:gd name="connsiteY4" fmla="*/ 265 h 324926"/>
                <a:gd name="connsiteX5" fmla="*/ 51188 w 247724"/>
                <a:gd name="connsiteY5" fmla="*/ 960 h 324926"/>
                <a:gd name="connsiteX6" fmla="*/ 183134 w 247724"/>
                <a:gd name="connsiteY6" fmla="*/ 188984 h 324926"/>
                <a:gd name="connsiteX7" fmla="*/ 247545 w 247724"/>
                <a:gd name="connsiteY7" fmla="*/ 314767 h 324926"/>
                <a:gd name="connsiteX8" fmla="*/ 247545 w 247724"/>
                <a:gd name="connsiteY8" fmla="*/ 316547 h 324926"/>
                <a:gd name="connsiteX9" fmla="*/ 246373 w 247724"/>
                <a:gd name="connsiteY9" fmla="*/ 317806 h 324926"/>
                <a:gd name="connsiteX10" fmla="*/ 207571 w 247724"/>
                <a:gd name="connsiteY10" fmla="*/ 324924 h 324926"/>
                <a:gd name="connsiteX11" fmla="*/ 5093 w 247724"/>
                <a:gd name="connsiteY11" fmla="*/ 29085 h 324926"/>
                <a:gd name="connsiteX12" fmla="*/ 155703 w 247724"/>
                <a:gd name="connsiteY12" fmla="*/ 304090 h 324926"/>
                <a:gd name="connsiteX13" fmla="*/ 242511 w 247724"/>
                <a:gd name="connsiteY13" fmla="*/ 314507 h 324926"/>
                <a:gd name="connsiteX14" fmla="*/ 179402 w 247724"/>
                <a:gd name="connsiteY14" fmla="*/ 191458 h 324926"/>
                <a:gd name="connsiteX15" fmla="*/ 48670 w 247724"/>
                <a:gd name="connsiteY15" fmla="*/ 5343 h 32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7724" h="324926">
                  <a:moveTo>
                    <a:pt x="207571" y="324924"/>
                  </a:moveTo>
                  <a:cubicBezTo>
                    <a:pt x="188030" y="325080"/>
                    <a:pt x="168946" y="318999"/>
                    <a:pt x="153099" y="307562"/>
                  </a:cubicBezTo>
                  <a:cubicBezTo>
                    <a:pt x="109999" y="276616"/>
                    <a:pt x="4659" y="38938"/>
                    <a:pt x="188" y="28825"/>
                  </a:cubicBezTo>
                  <a:cubicBezTo>
                    <a:pt x="-273" y="27766"/>
                    <a:pt x="139" y="26530"/>
                    <a:pt x="1143" y="25960"/>
                  </a:cubicBezTo>
                  <a:lnTo>
                    <a:pt x="48280" y="265"/>
                  </a:lnTo>
                  <a:cubicBezTo>
                    <a:pt x="49285" y="-270"/>
                    <a:pt x="50533" y="27"/>
                    <a:pt x="51188" y="960"/>
                  </a:cubicBezTo>
                  <a:lnTo>
                    <a:pt x="183134" y="188984"/>
                  </a:lnTo>
                  <a:lnTo>
                    <a:pt x="247545" y="314767"/>
                  </a:lnTo>
                  <a:cubicBezTo>
                    <a:pt x="247784" y="315336"/>
                    <a:pt x="247784" y="315978"/>
                    <a:pt x="247545" y="316547"/>
                  </a:cubicBezTo>
                  <a:cubicBezTo>
                    <a:pt x="247363" y="317120"/>
                    <a:pt x="246933" y="317584"/>
                    <a:pt x="246373" y="317806"/>
                  </a:cubicBezTo>
                  <a:cubicBezTo>
                    <a:pt x="233995" y="322567"/>
                    <a:pt x="220835" y="324980"/>
                    <a:pt x="207571" y="324924"/>
                  </a:cubicBezTo>
                  <a:close/>
                  <a:moveTo>
                    <a:pt x="5093" y="29085"/>
                  </a:moveTo>
                  <a:cubicBezTo>
                    <a:pt x="15336" y="52002"/>
                    <a:pt x="115555" y="275270"/>
                    <a:pt x="155703" y="304090"/>
                  </a:cubicBezTo>
                  <a:cubicBezTo>
                    <a:pt x="192032" y="330132"/>
                    <a:pt x="232615" y="318066"/>
                    <a:pt x="242511" y="314507"/>
                  </a:cubicBezTo>
                  <a:lnTo>
                    <a:pt x="179402" y="191458"/>
                  </a:lnTo>
                  <a:lnTo>
                    <a:pt x="48670" y="5343"/>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85" name="任意多边形: 形状 384">
              <a:extLst>
                <a:ext uri="{FF2B5EF4-FFF2-40B4-BE49-F238E27FC236}">
                  <a16:creationId xmlns:a16="http://schemas.microsoft.com/office/drawing/2014/main" id="{98E2EF85-D7B5-44A5-BD92-568C8981ADFA}"/>
                </a:ext>
              </a:extLst>
            </p:cNvPr>
            <p:cNvSpPr/>
            <p:nvPr/>
          </p:nvSpPr>
          <p:spPr>
            <a:xfrm>
              <a:off x="9867376" y="2635971"/>
              <a:ext cx="114560" cy="163311"/>
            </a:xfrm>
            <a:custGeom>
              <a:avLst/>
              <a:gdLst>
                <a:gd name="connsiteX0" fmla="*/ 108699 w 114560"/>
                <a:gd name="connsiteY0" fmla="*/ 117434 h 163311"/>
                <a:gd name="connsiteX1" fmla="*/ 114298 w 114560"/>
                <a:gd name="connsiteY1" fmla="*/ 32102 h 163311"/>
                <a:gd name="connsiteX2" fmla="*/ 105617 w 114560"/>
                <a:gd name="connsiteY2" fmla="*/ 19559 h 163311"/>
                <a:gd name="connsiteX3" fmla="*/ 99671 w 114560"/>
                <a:gd name="connsiteY3" fmla="*/ 26026 h 163311"/>
                <a:gd name="connsiteX4" fmla="*/ 90990 w 114560"/>
                <a:gd name="connsiteY4" fmla="*/ 68257 h 163311"/>
                <a:gd name="connsiteX5" fmla="*/ 74757 w 114560"/>
                <a:gd name="connsiteY5" fmla="*/ 26416 h 163311"/>
                <a:gd name="connsiteX6" fmla="*/ 58177 w 114560"/>
                <a:gd name="connsiteY6" fmla="*/ 3630 h 163311"/>
                <a:gd name="connsiteX7" fmla="*/ 59783 w 114560"/>
                <a:gd name="connsiteY7" fmla="*/ 27545 h 163311"/>
                <a:gd name="connsiteX8" fmla="*/ 64123 w 114560"/>
                <a:gd name="connsiteY8" fmla="*/ 55193 h 163311"/>
                <a:gd name="connsiteX9" fmla="*/ 44375 w 114560"/>
                <a:gd name="connsiteY9" fmla="*/ 7449 h 163311"/>
                <a:gd name="connsiteX10" fmla="*/ 44765 w 114560"/>
                <a:gd name="connsiteY10" fmla="*/ 32927 h 163311"/>
                <a:gd name="connsiteX11" fmla="*/ 51146 w 114560"/>
                <a:gd name="connsiteY11" fmla="*/ 64785 h 163311"/>
                <a:gd name="connsiteX12" fmla="*/ 35000 w 114560"/>
                <a:gd name="connsiteY12" fmla="*/ 30496 h 163311"/>
                <a:gd name="connsiteX13" fmla="*/ 26710 w 114560"/>
                <a:gd name="connsiteY13" fmla="*/ 16347 h 163311"/>
                <a:gd name="connsiteX14" fmla="*/ 19288 w 114560"/>
                <a:gd name="connsiteY14" fmla="*/ 23465 h 163311"/>
                <a:gd name="connsiteX15" fmla="*/ 25017 w 114560"/>
                <a:gd name="connsiteY15" fmla="*/ 47771 h 163311"/>
                <a:gd name="connsiteX16" fmla="*/ 33437 w 114560"/>
                <a:gd name="connsiteY16" fmla="*/ 73813 h 163311"/>
                <a:gd name="connsiteX17" fmla="*/ 21284 w 114560"/>
                <a:gd name="connsiteY17" fmla="*/ 54021 h 163311"/>
                <a:gd name="connsiteX18" fmla="*/ 10346 w 114560"/>
                <a:gd name="connsiteY18" fmla="*/ 37788 h 163311"/>
                <a:gd name="connsiteX19" fmla="*/ 532 w 114560"/>
                <a:gd name="connsiteY19" fmla="*/ 40287 h 163311"/>
                <a:gd name="connsiteX20" fmla="*/ 103 w 114560"/>
                <a:gd name="connsiteY20" fmla="*/ 41130 h 163311"/>
                <a:gd name="connsiteX21" fmla="*/ 1058 w 114560"/>
                <a:gd name="connsiteY21" fmla="*/ 47033 h 163311"/>
                <a:gd name="connsiteX22" fmla="*/ 70504 w 114560"/>
                <a:gd name="connsiteY22" fmla="*/ 163311 h 16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4560" h="163311">
                  <a:moveTo>
                    <a:pt x="108699" y="117434"/>
                  </a:moveTo>
                  <a:cubicBezTo>
                    <a:pt x="113426" y="89250"/>
                    <a:pt x="115301" y="60662"/>
                    <a:pt x="114298" y="32102"/>
                  </a:cubicBezTo>
                  <a:cubicBezTo>
                    <a:pt x="114298" y="26243"/>
                    <a:pt x="111260" y="18343"/>
                    <a:pt x="105617" y="19559"/>
                  </a:cubicBezTo>
                  <a:cubicBezTo>
                    <a:pt x="102666" y="20210"/>
                    <a:pt x="100886" y="23248"/>
                    <a:pt x="99671" y="26026"/>
                  </a:cubicBezTo>
                  <a:cubicBezTo>
                    <a:pt x="93839" y="39336"/>
                    <a:pt x="90881" y="53726"/>
                    <a:pt x="90990" y="68257"/>
                  </a:cubicBezTo>
                  <a:cubicBezTo>
                    <a:pt x="85435" y="54282"/>
                    <a:pt x="80023" y="40335"/>
                    <a:pt x="74757" y="26416"/>
                  </a:cubicBezTo>
                  <a:cubicBezTo>
                    <a:pt x="73108" y="22076"/>
                    <a:pt x="63125" y="-10780"/>
                    <a:pt x="58177" y="3630"/>
                  </a:cubicBezTo>
                  <a:cubicBezTo>
                    <a:pt x="55833" y="10314"/>
                    <a:pt x="58958" y="20731"/>
                    <a:pt x="59783" y="27545"/>
                  </a:cubicBezTo>
                  <a:cubicBezTo>
                    <a:pt x="60912" y="36776"/>
                    <a:pt x="62358" y="45991"/>
                    <a:pt x="64123" y="55193"/>
                  </a:cubicBezTo>
                  <a:cubicBezTo>
                    <a:pt x="63082" y="48682"/>
                    <a:pt x="53229" y="939"/>
                    <a:pt x="44375" y="7449"/>
                  </a:cubicBezTo>
                  <a:cubicBezTo>
                    <a:pt x="36996" y="13048"/>
                    <a:pt x="43376" y="25939"/>
                    <a:pt x="44765" y="32927"/>
                  </a:cubicBezTo>
                  <a:cubicBezTo>
                    <a:pt x="46762" y="42953"/>
                    <a:pt x="47326" y="55280"/>
                    <a:pt x="51146" y="64785"/>
                  </a:cubicBezTo>
                  <a:cubicBezTo>
                    <a:pt x="46241" y="53110"/>
                    <a:pt x="40902" y="41651"/>
                    <a:pt x="35000" y="30496"/>
                  </a:cubicBezTo>
                  <a:cubicBezTo>
                    <a:pt x="33524" y="27632"/>
                    <a:pt x="29878" y="17475"/>
                    <a:pt x="26710" y="16347"/>
                  </a:cubicBezTo>
                  <a:cubicBezTo>
                    <a:pt x="23541" y="15218"/>
                    <a:pt x="19635" y="20427"/>
                    <a:pt x="19288" y="23465"/>
                  </a:cubicBezTo>
                  <a:cubicBezTo>
                    <a:pt x="18550" y="30106"/>
                    <a:pt x="23324" y="41174"/>
                    <a:pt x="25017" y="47771"/>
                  </a:cubicBezTo>
                  <a:cubicBezTo>
                    <a:pt x="27274" y="56452"/>
                    <a:pt x="30355" y="65132"/>
                    <a:pt x="33437" y="73813"/>
                  </a:cubicBezTo>
                  <a:cubicBezTo>
                    <a:pt x="30920" y="66738"/>
                    <a:pt x="24756" y="60532"/>
                    <a:pt x="21284" y="54021"/>
                  </a:cubicBezTo>
                  <a:cubicBezTo>
                    <a:pt x="18289" y="48682"/>
                    <a:pt x="16162" y="41000"/>
                    <a:pt x="10346" y="37788"/>
                  </a:cubicBezTo>
                  <a:cubicBezTo>
                    <a:pt x="6946" y="35768"/>
                    <a:pt x="2552" y="36887"/>
                    <a:pt x="532" y="40287"/>
                  </a:cubicBezTo>
                  <a:cubicBezTo>
                    <a:pt x="370" y="40558"/>
                    <a:pt x="227" y="40840"/>
                    <a:pt x="103" y="41130"/>
                  </a:cubicBezTo>
                  <a:cubicBezTo>
                    <a:pt x="-189" y="43149"/>
                    <a:pt x="144" y="45209"/>
                    <a:pt x="1058" y="47033"/>
                  </a:cubicBezTo>
                  <a:cubicBezTo>
                    <a:pt x="17236" y="89552"/>
                    <a:pt x="40740" y="128906"/>
                    <a:pt x="70504" y="163311"/>
                  </a:cubicBezTo>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86" name="任意多边形: 形状 385">
              <a:extLst>
                <a:ext uri="{FF2B5EF4-FFF2-40B4-BE49-F238E27FC236}">
                  <a16:creationId xmlns:a16="http://schemas.microsoft.com/office/drawing/2014/main" id="{778BFE9F-2948-4ED8-996D-E16894A58725}"/>
                </a:ext>
              </a:extLst>
            </p:cNvPr>
            <p:cNvSpPr/>
            <p:nvPr/>
          </p:nvSpPr>
          <p:spPr>
            <a:xfrm>
              <a:off x="9865187" y="2633697"/>
              <a:ext cx="118764" cy="168058"/>
            </a:xfrm>
            <a:custGeom>
              <a:avLst/>
              <a:gdLst>
                <a:gd name="connsiteX0" fmla="*/ 72345 w 118764"/>
                <a:gd name="connsiteY0" fmla="*/ 168059 h 168058"/>
                <a:gd name="connsiteX1" fmla="*/ 70652 w 118764"/>
                <a:gd name="connsiteY1" fmla="*/ 167321 h 168058"/>
                <a:gd name="connsiteX2" fmla="*/ 1207 w 118764"/>
                <a:gd name="connsiteY2" fmla="*/ 50392 h 168058"/>
                <a:gd name="connsiteX3" fmla="*/ 165 w 118764"/>
                <a:gd name="connsiteY3" fmla="*/ 43143 h 168058"/>
                <a:gd name="connsiteX4" fmla="*/ 4505 w 118764"/>
                <a:gd name="connsiteY4" fmla="*/ 38065 h 168058"/>
                <a:gd name="connsiteX5" fmla="*/ 13577 w 118764"/>
                <a:gd name="connsiteY5" fmla="*/ 38325 h 168058"/>
                <a:gd name="connsiteX6" fmla="*/ 23343 w 118764"/>
                <a:gd name="connsiteY6" fmla="*/ 51346 h 168058"/>
                <a:gd name="connsiteX7" fmla="*/ 25426 w 118764"/>
                <a:gd name="connsiteY7" fmla="*/ 55687 h 168058"/>
                <a:gd name="connsiteX8" fmla="*/ 27119 w 118764"/>
                <a:gd name="connsiteY8" fmla="*/ 58508 h 168058"/>
                <a:gd name="connsiteX9" fmla="*/ 25035 w 118764"/>
                <a:gd name="connsiteY9" fmla="*/ 51043 h 168058"/>
                <a:gd name="connsiteX10" fmla="*/ 23082 w 118764"/>
                <a:gd name="connsiteY10" fmla="*/ 44749 h 168058"/>
                <a:gd name="connsiteX11" fmla="*/ 19089 w 118764"/>
                <a:gd name="connsiteY11" fmla="*/ 25478 h 168058"/>
                <a:gd name="connsiteX12" fmla="*/ 24080 w 118764"/>
                <a:gd name="connsiteY12" fmla="*/ 17622 h 168058"/>
                <a:gd name="connsiteX13" fmla="*/ 29332 w 118764"/>
                <a:gd name="connsiteY13" fmla="*/ 16797 h 168058"/>
                <a:gd name="connsiteX14" fmla="*/ 37709 w 118764"/>
                <a:gd name="connsiteY14" fmla="*/ 29167 h 168058"/>
                <a:gd name="connsiteX15" fmla="*/ 39011 w 118764"/>
                <a:gd name="connsiteY15" fmla="*/ 32032 h 168058"/>
                <a:gd name="connsiteX16" fmla="*/ 46260 w 118764"/>
                <a:gd name="connsiteY16" fmla="*/ 46529 h 168058"/>
                <a:gd name="connsiteX17" fmla="*/ 46260 w 118764"/>
                <a:gd name="connsiteY17" fmla="*/ 46225 h 168058"/>
                <a:gd name="connsiteX18" fmla="*/ 44610 w 118764"/>
                <a:gd name="connsiteY18" fmla="*/ 35938 h 168058"/>
                <a:gd name="connsiteX19" fmla="*/ 43265 w 118764"/>
                <a:gd name="connsiteY19" fmla="*/ 30903 h 168058"/>
                <a:gd name="connsiteX20" fmla="*/ 45088 w 118764"/>
                <a:gd name="connsiteY20" fmla="*/ 8247 h 168058"/>
                <a:gd name="connsiteX21" fmla="*/ 50123 w 118764"/>
                <a:gd name="connsiteY21" fmla="*/ 7379 h 168058"/>
                <a:gd name="connsiteX22" fmla="*/ 57892 w 118764"/>
                <a:gd name="connsiteY22" fmla="*/ 18143 h 168058"/>
                <a:gd name="connsiteX23" fmla="*/ 58369 w 118764"/>
                <a:gd name="connsiteY23" fmla="*/ 5122 h 168058"/>
                <a:gd name="connsiteX24" fmla="*/ 63534 w 118764"/>
                <a:gd name="connsiteY24" fmla="*/ 0 h 168058"/>
                <a:gd name="connsiteX25" fmla="*/ 63534 w 118764"/>
                <a:gd name="connsiteY25" fmla="*/ 0 h 168058"/>
                <a:gd name="connsiteX26" fmla="*/ 78291 w 118764"/>
                <a:gd name="connsiteY26" fmla="*/ 25261 h 168058"/>
                <a:gd name="connsiteX27" fmla="*/ 79203 w 118764"/>
                <a:gd name="connsiteY27" fmla="*/ 27822 h 168058"/>
                <a:gd name="connsiteX28" fmla="*/ 91095 w 118764"/>
                <a:gd name="connsiteY28" fmla="*/ 59419 h 168058"/>
                <a:gd name="connsiteX29" fmla="*/ 99776 w 118764"/>
                <a:gd name="connsiteY29" fmla="*/ 27344 h 168058"/>
                <a:gd name="connsiteX30" fmla="*/ 107328 w 118764"/>
                <a:gd name="connsiteY30" fmla="*/ 19618 h 168058"/>
                <a:gd name="connsiteX31" fmla="*/ 113405 w 118764"/>
                <a:gd name="connsiteY31" fmla="*/ 21007 h 168058"/>
                <a:gd name="connsiteX32" fmla="*/ 118483 w 118764"/>
                <a:gd name="connsiteY32" fmla="*/ 34159 h 168058"/>
                <a:gd name="connsiteX33" fmla="*/ 112884 w 118764"/>
                <a:gd name="connsiteY33" fmla="*/ 119967 h 168058"/>
                <a:gd name="connsiteX34" fmla="*/ 110427 w 118764"/>
                <a:gd name="connsiteY34" fmla="*/ 121808 h 168058"/>
                <a:gd name="connsiteX35" fmla="*/ 110323 w 118764"/>
                <a:gd name="connsiteY35" fmla="*/ 121790 h 168058"/>
                <a:gd name="connsiteX36" fmla="*/ 108487 w 118764"/>
                <a:gd name="connsiteY36" fmla="*/ 119254 h 168058"/>
                <a:gd name="connsiteX37" fmla="*/ 108500 w 118764"/>
                <a:gd name="connsiteY37" fmla="*/ 119186 h 168058"/>
                <a:gd name="connsiteX38" fmla="*/ 114013 w 118764"/>
                <a:gd name="connsiteY38" fmla="*/ 34332 h 168058"/>
                <a:gd name="connsiteX39" fmla="*/ 110410 w 118764"/>
                <a:gd name="connsiteY39" fmla="*/ 24436 h 168058"/>
                <a:gd name="connsiteX40" fmla="*/ 107979 w 118764"/>
                <a:gd name="connsiteY40" fmla="*/ 23915 h 168058"/>
                <a:gd name="connsiteX41" fmla="*/ 103639 w 118764"/>
                <a:gd name="connsiteY41" fmla="*/ 29080 h 168058"/>
                <a:gd name="connsiteX42" fmla="*/ 94958 w 118764"/>
                <a:gd name="connsiteY42" fmla="*/ 70401 h 168058"/>
                <a:gd name="connsiteX43" fmla="*/ 93092 w 118764"/>
                <a:gd name="connsiteY43" fmla="*/ 72614 h 168058"/>
                <a:gd name="connsiteX44" fmla="*/ 90575 w 118764"/>
                <a:gd name="connsiteY44" fmla="*/ 71182 h 168058"/>
                <a:gd name="connsiteX45" fmla="*/ 74906 w 118764"/>
                <a:gd name="connsiteY45" fmla="*/ 29384 h 168058"/>
                <a:gd name="connsiteX46" fmla="*/ 73951 w 118764"/>
                <a:gd name="connsiteY46" fmla="*/ 26650 h 168058"/>
                <a:gd name="connsiteX47" fmla="*/ 63447 w 118764"/>
                <a:gd name="connsiteY47" fmla="*/ 4384 h 168058"/>
                <a:gd name="connsiteX48" fmla="*/ 62493 w 118764"/>
                <a:gd name="connsiteY48" fmla="*/ 6467 h 168058"/>
                <a:gd name="connsiteX49" fmla="*/ 63144 w 118764"/>
                <a:gd name="connsiteY49" fmla="*/ 23655 h 168058"/>
                <a:gd name="connsiteX50" fmla="*/ 64098 w 118764"/>
                <a:gd name="connsiteY50" fmla="*/ 29558 h 168058"/>
                <a:gd name="connsiteX51" fmla="*/ 68178 w 118764"/>
                <a:gd name="connsiteY51" fmla="*/ 56685 h 168058"/>
                <a:gd name="connsiteX52" fmla="*/ 68178 w 118764"/>
                <a:gd name="connsiteY52" fmla="*/ 57076 h 168058"/>
                <a:gd name="connsiteX53" fmla="*/ 68178 w 118764"/>
                <a:gd name="connsiteY53" fmla="*/ 57076 h 168058"/>
                <a:gd name="connsiteX54" fmla="*/ 65802 w 118764"/>
                <a:gd name="connsiteY54" fmla="*/ 59207 h 168058"/>
                <a:gd name="connsiteX55" fmla="*/ 63838 w 118764"/>
                <a:gd name="connsiteY55" fmla="*/ 57814 h 168058"/>
                <a:gd name="connsiteX56" fmla="*/ 63274 w 118764"/>
                <a:gd name="connsiteY56" fmla="*/ 54689 h 168058"/>
                <a:gd name="connsiteX57" fmla="*/ 48256 w 118764"/>
                <a:gd name="connsiteY57" fmla="*/ 11502 h 168058"/>
                <a:gd name="connsiteX58" fmla="*/ 47692 w 118764"/>
                <a:gd name="connsiteY58" fmla="*/ 11502 h 168058"/>
                <a:gd name="connsiteX59" fmla="*/ 47431 w 118764"/>
                <a:gd name="connsiteY59" fmla="*/ 29297 h 168058"/>
                <a:gd name="connsiteX60" fmla="*/ 48864 w 118764"/>
                <a:gd name="connsiteY60" fmla="*/ 34723 h 168058"/>
                <a:gd name="connsiteX61" fmla="*/ 50557 w 118764"/>
                <a:gd name="connsiteY61" fmla="*/ 45270 h 168058"/>
                <a:gd name="connsiteX62" fmla="*/ 54897 w 118764"/>
                <a:gd name="connsiteY62" fmla="*/ 66190 h 168058"/>
                <a:gd name="connsiteX63" fmla="*/ 53573 w 118764"/>
                <a:gd name="connsiteY63" fmla="*/ 69207 h 168058"/>
                <a:gd name="connsiteX64" fmla="*/ 50557 w 118764"/>
                <a:gd name="connsiteY64" fmla="*/ 67883 h 168058"/>
                <a:gd name="connsiteX65" fmla="*/ 34541 w 118764"/>
                <a:gd name="connsiteY65" fmla="*/ 33811 h 168058"/>
                <a:gd name="connsiteX66" fmla="*/ 33065 w 118764"/>
                <a:gd name="connsiteY66" fmla="*/ 30643 h 168058"/>
                <a:gd name="connsiteX67" fmla="*/ 27553 w 118764"/>
                <a:gd name="connsiteY67" fmla="*/ 20790 h 168058"/>
                <a:gd name="connsiteX68" fmla="*/ 25947 w 118764"/>
                <a:gd name="connsiteY68" fmla="*/ 21181 h 168058"/>
                <a:gd name="connsiteX69" fmla="*/ 22995 w 118764"/>
                <a:gd name="connsiteY69" fmla="*/ 25999 h 168058"/>
                <a:gd name="connsiteX70" fmla="*/ 26641 w 118764"/>
                <a:gd name="connsiteY70" fmla="*/ 42926 h 168058"/>
                <a:gd name="connsiteX71" fmla="*/ 28681 w 118764"/>
                <a:gd name="connsiteY71" fmla="*/ 49480 h 168058"/>
                <a:gd name="connsiteX72" fmla="*/ 37058 w 118764"/>
                <a:gd name="connsiteY72" fmla="*/ 75522 h 168058"/>
                <a:gd name="connsiteX73" fmla="*/ 37058 w 118764"/>
                <a:gd name="connsiteY73" fmla="*/ 75522 h 168058"/>
                <a:gd name="connsiteX74" fmla="*/ 35647 w 118764"/>
                <a:gd name="connsiteY74" fmla="*/ 78452 h 168058"/>
                <a:gd name="connsiteX75" fmla="*/ 32718 w 118764"/>
                <a:gd name="connsiteY75" fmla="*/ 77041 h 168058"/>
                <a:gd name="connsiteX76" fmla="*/ 32718 w 118764"/>
                <a:gd name="connsiteY76" fmla="*/ 77041 h 168058"/>
                <a:gd name="connsiteX77" fmla="*/ 25773 w 118764"/>
                <a:gd name="connsiteY77" fmla="*/ 65279 h 168058"/>
                <a:gd name="connsiteX78" fmla="*/ 20695 w 118764"/>
                <a:gd name="connsiteY78" fmla="*/ 57597 h 168058"/>
                <a:gd name="connsiteX79" fmla="*/ 18438 w 118764"/>
                <a:gd name="connsiteY79" fmla="*/ 52996 h 168058"/>
                <a:gd name="connsiteX80" fmla="*/ 10669 w 118764"/>
                <a:gd name="connsiteY80" fmla="*/ 42232 h 168058"/>
                <a:gd name="connsiteX81" fmla="*/ 5504 w 118764"/>
                <a:gd name="connsiteY81" fmla="*/ 42232 h 168058"/>
                <a:gd name="connsiteX82" fmla="*/ 3637 w 118764"/>
                <a:gd name="connsiteY82" fmla="*/ 44272 h 168058"/>
                <a:gd name="connsiteX83" fmla="*/ 4505 w 118764"/>
                <a:gd name="connsiteY83" fmla="*/ 48872 h 168058"/>
                <a:gd name="connsiteX84" fmla="*/ 74038 w 118764"/>
                <a:gd name="connsiteY84" fmla="*/ 164369 h 168058"/>
                <a:gd name="connsiteX85" fmla="*/ 73869 w 118764"/>
                <a:gd name="connsiteY85" fmla="*/ 167495 h 168058"/>
                <a:gd name="connsiteX86" fmla="*/ 73821 w 118764"/>
                <a:gd name="connsiteY86" fmla="*/ 167538 h 168058"/>
                <a:gd name="connsiteX87" fmla="*/ 72345 w 118764"/>
                <a:gd name="connsiteY87" fmla="*/ 168059 h 168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18764" h="168058">
                  <a:moveTo>
                    <a:pt x="72345" y="168059"/>
                  </a:moveTo>
                  <a:cubicBezTo>
                    <a:pt x="71706" y="168045"/>
                    <a:pt x="71098" y="167780"/>
                    <a:pt x="70652" y="167321"/>
                  </a:cubicBezTo>
                  <a:cubicBezTo>
                    <a:pt x="40818" y="132724"/>
                    <a:pt x="17310" y="93143"/>
                    <a:pt x="1207" y="50392"/>
                  </a:cubicBezTo>
                  <a:cubicBezTo>
                    <a:pt x="117" y="48142"/>
                    <a:pt x="-247" y="45609"/>
                    <a:pt x="165" y="43143"/>
                  </a:cubicBezTo>
                  <a:cubicBezTo>
                    <a:pt x="737" y="40864"/>
                    <a:pt x="2344" y="38986"/>
                    <a:pt x="4505" y="38065"/>
                  </a:cubicBezTo>
                  <a:cubicBezTo>
                    <a:pt x="7417" y="36798"/>
                    <a:pt x="10742" y="36894"/>
                    <a:pt x="13577" y="38325"/>
                  </a:cubicBezTo>
                  <a:cubicBezTo>
                    <a:pt x="18166" y="41483"/>
                    <a:pt x="21596" y="46056"/>
                    <a:pt x="23343" y="51346"/>
                  </a:cubicBezTo>
                  <a:cubicBezTo>
                    <a:pt x="24037" y="52866"/>
                    <a:pt x="24688" y="54298"/>
                    <a:pt x="25426" y="55687"/>
                  </a:cubicBezTo>
                  <a:cubicBezTo>
                    <a:pt x="26164" y="57076"/>
                    <a:pt x="26511" y="57553"/>
                    <a:pt x="27119" y="58508"/>
                  </a:cubicBezTo>
                  <a:cubicBezTo>
                    <a:pt x="26381" y="56034"/>
                    <a:pt x="25686" y="53517"/>
                    <a:pt x="25035" y="51043"/>
                  </a:cubicBezTo>
                  <a:cubicBezTo>
                    <a:pt x="24558" y="49220"/>
                    <a:pt x="23863" y="47049"/>
                    <a:pt x="23082" y="44749"/>
                  </a:cubicBezTo>
                  <a:cubicBezTo>
                    <a:pt x="20519" y="38644"/>
                    <a:pt x="19163" y="32099"/>
                    <a:pt x="19089" y="25478"/>
                  </a:cubicBezTo>
                  <a:cubicBezTo>
                    <a:pt x="19649" y="22302"/>
                    <a:pt x="21444" y="19478"/>
                    <a:pt x="24080" y="17622"/>
                  </a:cubicBezTo>
                  <a:cubicBezTo>
                    <a:pt x="25623" y="16585"/>
                    <a:pt x="27546" y="16283"/>
                    <a:pt x="29332" y="16797"/>
                  </a:cubicBezTo>
                  <a:cubicBezTo>
                    <a:pt x="32501" y="17665"/>
                    <a:pt x="34931" y="22700"/>
                    <a:pt x="37709" y="29167"/>
                  </a:cubicBezTo>
                  <a:cubicBezTo>
                    <a:pt x="38230" y="30339"/>
                    <a:pt x="38664" y="31381"/>
                    <a:pt x="39011" y="32032"/>
                  </a:cubicBezTo>
                  <a:cubicBezTo>
                    <a:pt x="41529" y="36806"/>
                    <a:pt x="43916" y="41624"/>
                    <a:pt x="46260" y="46529"/>
                  </a:cubicBezTo>
                  <a:lnTo>
                    <a:pt x="46260" y="46225"/>
                  </a:lnTo>
                  <a:cubicBezTo>
                    <a:pt x="45739" y="42579"/>
                    <a:pt x="45261" y="39150"/>
                    <a:pt x="44610" y="35938"/>
                  </a:cubicBezTo>
                  <a:cubicBezTo>
                    <a:pt x="44256" y="34236"/>
                    <a:pt x="43806" y="32555"/>
                    <a:pt x="43265" y="30903"/>
                  </a:cubicBezTo>
                  <a:cubicBezTo>
                    <a:pt x="41051" y="23568"/>
                    <a:pt x="38056" y="13542"/>
                    <a:pt x="45088" y="8247"/>
                  </a:cubicBezTo>
                  <a:cubicBezTo>
                    <a:pt x="46462" y="7018"/>
                    <a:pt x="48416" y="6681"/>
                    <a:pt x="50123" y="7379"/>
                  </a:cubicBezTo>
                  <a:cubicBezTo>
                    <a:pt x="53864" y="9975"/>
                    <a:pt x="56606" y="13774"/>
                    <a:pt x="57892" y="18143"/>
                  </a:cubicBezTo>
                  <a:cubicBezTo>
                    <a:pt x="57050" y="13823"/>
                    <a:pt x="57213" y="9368"/>
                    <a:pt x="58369" y="5122"/>
                  </a:cubicBezTo>
                  <a:cubicBezTo>
                    <a:pt x="59541" y="1693"/>
                    <a:pt x="61277" y="0"/>
                    <a:pt x="63534" y="0"/>
                  </a:cubicBezTo>
                  <a:lnTo>
                    <a:pt x="63534" y="0"/>
                  </a:lnTo>
                  <a:cubicBezTo>
                    <a:pt x="67875" y="0"/>
                    <a:pt x="71911" y="6814"/>
                    <a:pt x="78291" y="25261"/>
                  </a:cubicBezTo>
                  <a:cubicBezTo>
                    <a:pt x="78682" y="26433"/>
                    <a:pt x="78986" y="27344"/>
                    <a:pt x="79203" y="27822"/>
                  </a:cubicBezTo>
                  <a:cubicBezTo>
                    <a:pt x="83239" y="38282"/>
                    <a:pt x="87233" y="48872"/>
                    <a:pt x="91095" y="59419"/>
                  </a:cubicBezTo>
                  <a:cubicBezTo>
                    <a:pt x="92290" y="48339"/>
                    <a:pt x="95220" y="37515"/>
                    <a:pt x="99776" y="27344"/>
                  </a:cubicBezTo>
                  <a:cubicBezTo>
                    <a:pt x="100879" y="23689"/>
                    <a:pt x="103699" y="20804"/>
                    <a:pt x="107328" y="19618"/>
                  </a:cubicBezTo>
                  <a:cubicBezTo>
                    <a:pt x="109460" y="19123"/>
                    <a:pt x="111699" y="19635"/>
                    <a:pt x="113405" y="21007"/>
                  </a:cubicBezTo>
                  <a:cubicBezTo>
                    <a:pt x="116756" y="24556"/>
                    <a:pt x="118579" y="29279"/>
                    <a:pt x="118483" y="34159"/>
                  </a:cubicBezTo>
                  <a:cubicBezTo>
                    <a:pt x="119529" y="62877"/>
                    <a:pt x="117654" y="91628"/>
                    <a:pt x="112884" y="119967"/>
                  </a:cubicBezTo>
                  <a:cubicBezTo>
                    <a:pt x="112715" y="121154"/>
                    <a:pt x="111617" y="121978"/>
                    <a:pt x="110427" y="121808"/>
                  </a:cubicBezTo>
                  <a:cubicBezTo>
                    <a:pt x="110393" y="121803"/>
                    <a:pt x="110358" y="121797"/>
                    <a:pt x="110323" y="121790"/>
                  </a:cubicBezTo>
                  <a:cubicBezTo>
                    <a:pt x="109117" y="121597"/>
                    <a:pt x="108296" y="120461"/>
                    <a:pt x="108487" y="119254"/>
                  </a:cubicBezTo>
                  <a:cubicBezTo>
                    <a:pt x="108492" y="119231"/>
                    <a:pt x="108496" y="119209"/>
                    <a:pt x="108500" y="119186"/>
                  </a:cubicBezTo>
                  <a:cubicBezTo>
                    <a:pt x="113197" y="91160"/>
                    <a:pt x="115046" y="62730"/>
                    <a:pt x="114013" y="34332"/>
                  </a:cubicBezTo>
                  <a:cubicBezTo>
                    <a:pt x="114078" y="30702"/>
                    <a:pt x="112793" y="27175"/>
                    <a:pt x="110410" y="24436"/>
                  </a:cubicBezTo>
                  <a:cubicBezTo>
                    <a:pt x="109729" y="23883"/>
                    <a:pt x="108826" y="23689"/>
                    <a:pt x="107979" y="23915"/>
                  </a:cubicBezTo>
                  <a:cubicBezTo>
                    <a:pt x="105940" y="24306"/>
                    <a:pt x="104551" y="26910"/>
                    <a:pt x="103639" y="29080"/>
                  </a:cubicBezTo>
                  <a:cubicBezTo>
                    <a:pt x="97895" y="42098"/>
                    <a:pt x="94938" y="56172"/>
                    <a:pt x="94958" y="70401"/>
                  </a:cubicBezTo>
                  <a:cubicBezTo>
                    <a:pt x="94954" y="71493"/>
                    <a:pt x="94168" y="72425"/>
                    <a:pt x="93092" y="72614"/>
                  </a:cubicBezTo>
                  <a:cubicBezTo>
                    <a:pt x="92013" y="72828"/>
                    <a:pt x="90942" y="72218"/>
                    <a:pt x="90575" y="71182"/>
                  </a:cubicBezTo>
                  <a:cubicBezTo>
                    <a:pt x="85540" y="57293"/>
                    <a:pt x="80288" y="43187"/>
                    <a:pt x="74906" y="29384"/>
                  </a:cubicBezTo>
                  <a:cubicBezTo>
                    <a:pt x="74906" y="28820"/>
                    <a:pt x="74385" y="27865"/>
                    <a:pt x="73951" y="26650"/>
                  </a:cubicBezTo>
                  <a:cubicBezTo>
                    <a:pt x="67701" y="8420"/>
                    <a:pt x="64706" y="4948"/>
                    <a:pt x="63447" y="4384"/>
                  </a:cubicBezTo>
                  <a:cubicBezTo>
                    <a:pt x="63078" y="5054"/>
                    <a:pt x="62759" y="5750"/>
                    <a:pt x="62493" y="6467"/>
                  </a:cubicBezTo>
                  <a:cubicBezTo>
                    <a:pt x="61415" y="12173"/>
                    <a:pt x="61637" y="18047"/>
                    <a:pt x="63144" y="23655"/>
                  </a:cubicBezTo>
                  <a:cubicBezTo>
                    <a:pt x="63534" y="25782"/>
                    <a:pt x="63881" y="27995"/>
                    <a:pt x="64098" y="29558"/>
                  </a:cubicBezTo>
                  <a:cubicBezTo>
                    <a:pt x="65227" y="38586"/>
                    <a:pt x="66572" y="47744"/>
                    <a:pt x="68178" y="56685"/>
                  </a:cubicBezTo>
                  <a:cubicBezTo>
                    <a:pt x="68169" y="56815"/>
                    <a:pt x="68169" y="56945"/>
                    <a:pt x="68178" y="57076"/>
                  </a:cubicBezTo>
                  <a:lnTo>
                    <a:pt x="68178" y="57076"/>
                  </a:lnTo>
                  <a:cubicBezTo>
                    <a:pt x="68111" y="58321"/>
                    <a:pt x="67047" y="59275"/>
                    <a:pt x="65802" y="59207"/>
                  </a:cubicBezTo>
                  <a:cubicBezTo>
                    <a:pt x="64934" y="59160"/>
                    <a:pt x="64170" y="58618"/>
                    <a:pt x="63838" y="57814"/>
                  </a:cubicBezTo>
                  <a:cubicBezTo>
                    <a:pt x="63838" y="56772"/>
                    <a:pt x="63491" y="55730"/>
                    <a:pt x="63274" y="54689"/>
                  </a:cubicBezTo>
                  <a:cubicBezTo>
                    <a:pt x="60670" y="40799"/>
                    <a:pt x="53508" y="13585"/>
                    <a:pt x="48256" y="11502"/>
                  </a:cubicBezTo>
                  <a:cubicBezTo>
                    <a:pt x="48256" y="11502"/>
                    <a:pt x="47996" y="11502"/>
                    <a:pt x="47692" y="11502"/>
                  </a:cubicBezTo>
                  <a:cubicBezTo>
                    <a:pt x="43352" y="14931"/>
                    <a:pt x="45522" y="22917"/>
                    <a:pt x="47431" y="29297"/>
                  </a:cubicBezTo>
                  <a:cubicBezTo>
                    <a:pt x="47996" y="31294"/>
                    <a:pt x="48560" y="33160"/>
                    <a:pt x="48864" y="34723"/>
                  </a:cubicBezTo>
                  <a:cubicBezTo>
                    <a:pt x="49558" y="38108"/>
                    <a:pt x="50036" y="41581"/>
                    <a:pt x="50557" y="45270"/>
                  </a:cubicBezTo>
                  <a:cubicBezTo>
                    <a:pt x="51216" y="52384"/>
                    <a:pt x="52672" y="59401"/>
                    <a:pt x="54897" y="66190"/>
                  </a:cubicBezTo>
                  <a:cubicBezTo>
                    <a:pt x="55364" y="67389"/>
                    <a:pt x="54771" y="68740"/>
                    <a:pt x="53573" y="69207"/>
                  </a:cubicBezTo>
                  <a:cubicBezTo>
                    <a:pt x="52375" y="69674"/>
                    <a:pt x="51024" y="69082"/>
                    <a:pt x="50557" y="67883"/>
                  </a:cubicBezTo>
                  <a:cubicBezTo>
                    <a:pt x="45739" y="56381"/>
                    <a:pt x="40357" y="44879"/>
                    <a:pt x="34541" y="33811"/>
                  </a:cubicBezTo>
                  <a:cubicBezTo>
                    <a:pt x="34150" y="33117"/>
                    <a:pt x="33673" y="31945"/>
                    <a:pt x="33065" y="30643"/>
                  </a:cubicBezTo>
                  <a:cubicBezTo>
                    <a:pt x="31980" y="28126"/>
                    <a:pt x="29115" y="21441"/>
                    <a:pt x="27553" y="20790"/>
                  </a:cubicBezTo>
                  <a:cubicBezTo>
                    <a:pt x="26986" y="20649"/>
                    <a:pt x="26386" y="20795"/>
                    <a:pt x="25947" y="21181"/>
                  </a:cubicBezTo>
                  <a:cubicBezTo>
                    <a:pt x="24399" y="22365"/>
                    <a:pt x="23348" y="24082"/>
                    <a:pt x="22995" y="25999"/>
                  </a:cubicBezTo>
                  <a:cubicBezTo>
                    <a:pt x="23235" y="31808"/>
                    <a:pt x="24468" y="37533"/>
                    <a:pt x="26641" y="42926"/>
                  </a:cubicBezTo>
                  <a:cubicBezTo>
                    <a:pt x="27422" y="45313"/>
                    <a:pt x="28160" y="47570"/>
                    <a:pt x="28681" y="49480"/>
                  </a:cubicBezTo>
                  <a:cubicBezTo>
                    <a:pt x="30982" y="58551"/>
                    <a:pt x="34237" y="67493"/>
                    <a:pt x="37058" y="75522"/>
                  </a:cubicBezTo>
                  <a:lnTo>
                    <a:pt x="37058" y="75522"/>
                  </a:lnTo>
                  <a:cubicBezTo>
                    <a:pt x="37477" y="76721"/>
                    <a:pt x="36846" y="78033"/>
                    <a:pt x="35647" y="78452"/>
                  </a:cubicBezTo>
                  <a:cubicBezTo>
                    <a:pt x="34449" y="78872"/>
                    <a:pt x="33137" y="78240"/>
                    <a:pt x="32718" y="77041"/>
                  </a:cubicBezTo>
                  <a:lnTo>
                    <a:pt x="32718" y="77041"/>
                  </a:lnTo>
                  <a:cubicBezTo>
                    <a:pt x="30910" y="72842"/>
                    <a:pt x="28577" y="68890"/>
                    <a:pt x="25773" y="65279"/>
                  </a:cubicBezTo>
                  <a:cubicBezTo>
                    <a:pt x="23946" y="62810"/>
                    <a:pt x="22250" y="60245"/>
                    <a:pt x="20695" y="57597"/>
                  </a:cubicBezTo>
                  <a:cubicBezTo>
                    <a:pt x="19914" y="56208"/>
                    <a:pt x="19176" y="54602"/>
                    <a:pt x="18438" y="52996"/>
                  </a:cubicBezTo>
                  <a:cubicBezTo>
                    <a:pt x="17018" y="48694"/>
                    <a:pt x="14305" y="44934"/>
                    <a:pt x="10669" y="42232"/>
                  </a:cubicBezTo>
                  <a:cubicBezTo>
                    <a:pt x="9026" y="41492"/>
                    <a:pt x="7146" y="41492"/>
                    <a:pt x="5504" y="42232"/>
                  </a:cubicBezTo>
                  <a:cubicBezTo>
                    <a:pt x="4609" y="42601"/>
                    <a:pt x="3925" y="43348"/>
                    <a:pt x="3637" y="44272"/>
                  </a:cubicBezTo>
                  <a:cubicBezTo>
                    <a:pt x="3500" y="45856"/>
                    <a:pt x="3800" y="47447"/>
                    <a:pt x="4505" y="48872"/>
                  </a:cubicBezTo>
                  <a:cubicBezTo>
                    <a:pt x="20696" y="91168"/>
                    <a:pt x="44236" y="130268"/>
                    <a:pt x="74038" y="164369"/>
                  </a:cubicBezTo>
                  <a:cubicBezTo>
                    <a:pt x="74855" y="165279"/>
                    <a:pt x="74779" y="166678"/>
                    <a:pt x="73869" y="167495"/>
                  </a:cubicBezTo>
                  <a:cubicBezTo>
                    <a:pt x="73853" y="167510"/>
                    <a:pt x="73837" y="167524"/>
                    <a:pt x="73821" y="167538"/>
                  </a:cubicBezTo>
                  <a:cubicBezTo>
                    <a:pt x="73403" y="167875"/>
                    <a:pt x="72882" y="168059"/>
                    <a:pt x="72345" y="168059"/>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87" name="任意多边形: 形状 386">
              <a:extLst>
                <a:ext uri="{FF2B5EF4-FFF2-40B4-BE49-F238E27FC236}">
                  <a16:creationId xmlns:a16="http://schemas.microsoft.com/office/drawing/2014/main" id="{8401859B-4888-4633-B970-54F3B658AF49}"/>
                </a:ext>
              </a:extLst>
            </p:cNvPr>
            <p:cNvSpPr/>
            <p:nvPr/>
          </p:nvSpPr>
          <p:spPr>
            <a:xfrm>
              <a:off x="9931837" y="2702054"/>
              <a:ext cx="28152" cy="54692"/>
            </a:xfrm>
            <a:custGeom>
              <a:avLst/>
              <a:gdLst>
                <a:gd name="connsiteX0" fmla="*/ 3915 w 28152"/>
                <a:gd name="connsiteY0" fmla="*/ 54649 h 54692"/>
                <a:gd name="connsiteX1" fmla="*/ 1788 w 28152"/>
                <a:gd name="connsiteY1" fmla="*/ 53043 h 54692"/>
                <a:gd name="connsiteX2" fmla="*/ 24923 w 28152"/>
                <a:gd name="connsiteY2" fmla="*/ 221 h 54692"/>
                <a:gd name="connsiteX3" fmla="*/ 27932 w 28152"/>
                <a:gd name="connsiteY3" fmla="*/ 1285 h 54692"/>
                <a:gd name="connsiteX4" fmla="*/ 27093 w 28152"/>
                <a:gd name="connsiteY4" fmla="*/ 4171 h 54692"/>
                <a:gd name="connsiteX5" fmla="*/ 6085 w 28152"/>
                <a:gd name="connsiteY5" fmla="*/ 51915 h 54692"/>
                <a:gd name="connsiteX6" fmla="*/ 4566 w 28152"/>
                <a:gd name="connsiteY6" fmla="*/ 54692 h 5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52" h="54692">
                  <a:moveTo>
                    <a:pt x="3915" y="54649"/>
                  </a:moveTo>
                  <a:cubicBezTo>
                    <a:pt x="2927" y="54648"/>
                    <a:pt x="2060" y="53993"/>
                    <a:pt x="1788" y="53043"/>
                  </a:cubicBezTo>
                  <a:cubicBezTo>
                    <a:pt x="-7847" y="18971"/>
                    <a:pt x="24575" y="525"/>
                    <a:pt x="24923" y="221"/>
                  </a:cubicBezTo>
                  <a:cubicBezTo>
                    <a:pt x="26048" y="-316"/>
                    <a:pt x="27395" y="160"/>
                    <a:pt x="27932" y="1285"/>
                  </a:cubicBezTo>
                  <a:cubicBezTo>
                    <a:pt x="28426" y="2320"/>
                    <a:pt x="28065" y="3562"/>
                    <a:pt x="27093" y="4171"/>
                  </a:cubicBezTo>
                  <a:cubicBezTo>
                    <a:pt x="25877" y="4822"/>
                    <a:pt x="-2726" y="21185"/>
                    <a:pt x="6085" y="51915"/>
                  </a:cubicBezTo>
                  <a:cubicBezTo>
                    <a:pt x="6422" y="53100"/>
                    <a:pt x="5746" y="54336"/>
                    <a:pt x="4566" y="54692"/>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88" name="任意多边形: 形状 387">
              <a:extLst>
                <a:ext uri="{FF2B5EF4-FFF2-40B4-BE49-F238E27FC236}">
                  <a16:creationId xmlns:a16="http://schemas.microsoft.com/office/drawing/2014/main" id="{3B277B20-A06E-421B-8216-5E10D79EED31}"/>
                </a:ext>
              </a:extLst>
            </p:cNvPr>
            <p:cNvSpPr/>
            <p:nvPr/>
          </p:nvSpPr>
          <p:spPr>
            <a:xfrm>
              <a:off x="10196087" y="3176806"/>
              <a:ext cx="359338" cy="54167"/>
            </a:xfrm>
            <a:custGeom>
              <a:avLst/>
              <a:gdLst>
                <a:gd name="connsiteX0" fmla="*/ 18447 w 359338"/>
                <a:gd name="connsiteY0" fmla="*/ 0 h 54167"/>
                <a:gd name="connsiteX1" fmla="*/ 0 w 359338"/>
                <a:gd name="connsiteY1" fmla="*/ 54168 h 54167"/>
                <a:gd name="connsiteX2" fmla="*/ 359338 w 359338"/>
                <a:gd name="connsiteY2" fmla="*/ 54168 h 54167"/>
                <a:gd name="connsiteX3" fmla="*/ 359338 w 359338"/>
                <a:gd name="connsiteY3" fmla="*/ 4948 h 54167"/>
                <a:gd name="connsiteX4" fmla="*/ 18447 w 359338"/>
                <a:gd name="connsiteY4" fmla="*/ 0 h 54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338" h="54167">
                  <a:moveTo>
                    <a:pt x="18447" y="0"/>
                  </a:moveTo>
                  <a:lnTo>
                    <a:pt x="0" y="54168"/>
                  </a:lnTo>
                  <a:lnTo>
                    <a:pt x="359338" y="54168"/>
                  </a:lnTo>
                  <a:lnTo>
                    <a:pt x="359338" y="4948"/>
                  </a:lnTo>
                  <a:lnTo>
                    <a:pt x="18447" y="0"/>
                  </a:lnTo>
                  <a:close/>
                </a:path>
              </a:pathLst>
            </a:custGeom>
            <a:solidFill>
              <a:srgbClr val="FFFFFF"/>
            </a:solidFill>
            <a:ln w="4334" cap="flat">
              <a:noFill/>
              <a:prstDash val="solid"/>
              <a:miter/>
            </a:ln>
          </p:spPr>
          <p:txBody>
            <a:bodyPr rtlCol="0" anchor="ctr"/>
            <a:lstStyle/>
            <a:p>
              <a:endParaRPr lang="zh-CN" altLang="en-US" sz="1600">
                <a:latin typeface="+mn-ea"/>
              </a:endParaRPr>
            </a:p>
          </p:txBody>
        </p:sp>
        <p:sp>
          <p:nvSpPr>
            <p:cNvPr id="389" name="任意多边形: 形状 388">
              <a:extLst>
                <a:ext uri="{FF2B5EF4-FFF2-40B4-BE49-F238E27FC236}">
                  <a16:creationId xmlns:a16="http://schemas.microsoft.com/office/drawing/2014/main" id="{C80E1517-457C-4001-9F63-0A7B5D6179CA}"/>
                </a:ext>
              </a:extLst>
            </p:cNvPr>
            <p:cNvSpPr/>
            <p:nvPr/>
          </p:nvSpPr>
          <p:spPr>
            <a:xfrm>
              <a:off x="10193870" y="3174583"/>
              <a:ext cx="363812" cy="58604"/>
            </a:xfrm>
            <a:custGeom>
              <a:avLst/>
              <a:gdLst>
                <a:gd name="connsiteX0" fmla="*/ 361556 w 363812"/>
                <a:gd name="connsiteY0" fmla="*/ 58604 h 58604"/>
                <a:gd name="connsiteX1" fmla="*/ 2217 w 363812"/>
                <a:gd name="connsiteY1" fmla="*/ 58604 h 58604"/>
                <a:gd name="connsiteX2" fmla="*/ 394 w 363812"/>
                <a:gd name="connsiteY2" fmla="*/ 57693 h 58604"/>
                <a:gd name="connsiteX3" fmla="*/ 134 w 363812"/>
                <a:gd name="connsiteY3" fmla="*/ 55653 h 58604"/>
                <a:gd name="connsiteX4" fmla="*/ 18537 w 363812"/>
                <a:gd name="connsiteY4" fmla="*/ 1529 h 58604"/>
                <a:gd name="connsiteX5" fmla="*/ 20707 w 363812"/>
                <a:gd name="connsiteY5" fmla="*/ 9 h 58604"/>
                <a:gd name="connsiteX6" fmla="*/ 361599 w 363812"/>
                <a:gd name="connsiteY6" fmla="*/ 4914 h 58604"/>
                <a:gd name="connsiteX7" fmla="*/ 363813 w 363812"/>
                <a:gd name="connsiteY7" fmla="*/ 7171 h 58604"/>
                <a:gd name="connsiteX8" fmla="*/ 363813 w 363812"/>
                <a:gd name="connsiteY8" fmla="*/ 56391 h 58604"/>
                <a:gd name="connsiteX9" fmla="*/ 361556 w 363812"/>
                <a:gd name="connsiteY9" fmla="*/ 58604 h 58604"/>
                <a:gd name="connsiteX10" fmla="*/ 5342 w 363812"/>
                <a:gd name="connsiteY10" fmla="*/ 54264 h 58604"/>
                <a:gd name="connsiteX11" fmla="*/ 359472 w 363812"/>
                <a:gd name="connsiteY11" fmla="*/ 54264 h 58604"/>
                <a:gd name="connsiteX12" fmla="*/ 359472 w 363812"/>
                <a:gd name="connsiteY12" fmla="*/ 9385 h 58604"/>
                <a:gd name="connsiteX13" fmla="*/ 22443 w 363812"/>
                <a:gd name="connsiteY13" fmla="*/ 4480 h 5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3812" h="58604">
                  <a:moveTo>
                    <a:pt x="361556" y="58604"/>
                  </a:moveTo>
                  <a:lnTo>
                    <a:pt x="2217" y="58604"/>
                  </a:lnTo>
                  <a:cubicBezTo>
                    <a:pt x="1501" y="58596"/>
                    <a:pt x="833" y="58257"/>
                    <a:pt x="394" y="57693"/>
                  </a:cubicBezTo>
                  <a:cubicBezTo>
                    <a:pt x="-14" y="57094"/>
                    <a:pt x="-113" y="56334"/>
                    <a:pt x="134" y="55653"/>
                  </a:cubicBezTo>
                  <a:lnTo>
                    <a:pt x="18537" y="1529"/>
                  </a:lnTo>
                  <a:cubicBezTo>
                    <a:pt x="18789" y="556"/>
                    <a:pt x="19709" y="-86"/>
                    <a:pt x="20707" y="9"/>
                  </a:cubicBezTo>
                  <a:lnTo>
                    <a:pt x="361599" y="4914"/>
                  </a:lnTo>
                  <a:cubicBezTo>
                    <a:pt x="362819" y="4962"/>
                    <a:pt x="363791" y="5951"/>
                    <a:pt x="363813" y="7171"/>
                  </a:cubicBezTo>
                  <a:lnTo>
                    <a:pt x="363813" y="56391"/>
                  </a:lnTo>
                  <a:cubicBezTo>
                    <a:pt x="363791" y="57619"/>
                    <a:pt x="362784" y="58604"/>
                    <a:pt x="361556" y="58604"/>
                  </a:cubicBezTo>
                  <a:close/>
                  <a:moveTo>
                    <a:pt x="5342" y="54264"/>
                  </a:moveTo>
                  <a:lnTo>
                    <a:pt x="359472" y="54264"/>
                  </a:lnTo>
                  <a:lnTo>
                    <a:pt x="359472" y="9385"/>
                  </a:lnTo>
                  <a:lnTo>
                    <a:pt x="22443" y="4480"/>
                  </a:ln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90" name="任意多边形: 形状 389">
              <a:extLst>
                <a:ext uri="{FF2B5EF4-FFF2-40B4-BE49-F238E27FC236}">
                  <a16:creationId xmlns:a16="http://schemas.microsoft.com/office/drawing/2014/main" id="{1B944407-FD4E-4B8C-B7E9-C660E6259DD1}"/>
                </a:ext>
              </a:extLst>
            </p:cNvPr>
            <p:cNvSpPr/>
            <p:nvPr/>
          </p:nvSpPr>
          <p:spPr>
            <a:xfrm>
              <a:off x="10559706" y="2873399"/>
              <a:ext cx="24849" cy="241260"/>
            </a:xfrm>
            <a:custGeom>
              <a:avLst/>
              <a:gdLst>
                <a:gd name="connsiteX0" fmla="*/ 2056 w 24849"/>
                <a:gd name="connsiteY0" fmla="*/ 241253 h 241260"/>
                <a:gd name="connsiteX1" fmla="*/ 2056 w 24849"/>
                <a:gd name="connsiteY1" fmla="*/ 241253 h 241260"/>
                <a:gd name="connsiteX2" fmla="*/ 3 w 24849"/>
                <a:gd name="connsiteY2" fmla="*/ 238970 h 241260"/>
                <a:gd name="connsiteX3" fmla="*/ 16 w 24849"/>
                <a:gd name="connsiteY3" fmla="*/ 238823 h 241260"/>
                <a:gd name="connsiteX4" fmla="*/ 20373 w 24849"/>
                <a:gd name="connsiteY4" fmla="*/ 2056 h 241260"/>
                <a:gd name="connsiteX5" fmla="*/ 22656 w 24849"/>
                <a:gd name="connsiteY5" fmla="*/ 3 h 241260"/>
                <a:gd name="connsiteX6" fmla="*/ 22803 w 24849"/>
                <a:gd name="connsiteY6" fmla="*/ 16 h 241260"/>
                <a:gd name="connsiteX7" fmla="*/ 24843 w 24849"/>
                <a:gd name="connsiteY7" fmla="*/ 2390 h 241260"/>
                <a:gd name="connsiteX8" fmla="*/ 24843 w 24849"/>
                <a:gd name="connsiteY8" fmla="*/ 2403 h 241260"/>
                <a:gd name="connsiteX9" fmla="*/ 4487 w 24849"/>
                <a:gd name="connsiteY9" fmla="*/ 239213 h 241260"/>
                <a:gd name="connsiteX10" fmla="*/ 2056 w 24849"/>
                <a:gd name="connsiteY10" fmla="*/ 241253 h 241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49" h="241260">
                  <a:moveTo>
                    <a:pt x="2056" y="241253"/>
                  </a:moveTo>
                  <a:lnTo>
                    <a:pt x="2056" y="241253"/>
                  </a:lnTo>
                  <a:cubicBezTo>
                    <a:pt x="858" y="241188"/>
                    <a:pt x="-62" y="240168"/>
                    <a:pt x="3" y="238970"/>
                  </a:cubicBezTo>
                  <a:cubicBezTo>
                    <a:pt x="8" y="238923"/>
                    <a:pt x="12" y="238870"/>
                    <a:pt x="16" y="238823"/>
                  </a:cubicBezTo>
                  <a:lnTo>
                    <a:pt x="20373" y="2056"/>
                  </a:lnTo>
                  <a:cubicBezTo>
                    <a:pt x="20438" y="858"/>
                    <a:pt x="21458" y="-62"/>
                    <a:pt x="22656" y="3"/>
                  </a:cubicBezTo>
                  <a:cubicBezTo>
                    <a:pt x="22703" y="8"/>
                    <a:pt x="22755" y="12"/>
                    <a:pt x="22803" y="16"/>
                  </a:cubicBezTo>
                  <a:cubicBezTo>
                    <a:pt x="24023" y="107"/>
                    <a:pt x="24934" y="1171"/>
                    <a:pt x="24843" y="2390"/>
                  </a:cubicBezTo>
                  <a:cubicBezTo>
                    <a:pt x="24843" y="2395"/>
                    <a:pt x="24843" y="2399"/>
                    <a:pt x="24843" y="2403"/>
                  </a:cubicBezTo>
                  <a:lnTo>
                    <a:pt x="4487" y="239213"/>
                  </a:lnTo>
                  <a:cubicBezTo>
                    <a:pt x="4374" y="240446"/>
                    <a:pt x="3289" y="241353"/>
                    <a:pt x="2056" y="241253"/>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91" name="任意多边形: 形状 390">
              <a:extLst>
                <a:ext uri="{FF2B5EF4-FFF2-40B4-BE49-F238E27FC236}">
                  <a16:creationId xmlns:a16="http://schemas.microsoft.com/office/drawing/2014/main" id="{007FAE39-96BA-44D0-8239-79C2088C06BD}"/>
                </a:ext>
              </a:extLst>
            </p:cNvPr>
            <p:cNvSpPr/>
            <p:nvPr/>
          </p:nvSpPr>
          <p:spPr>
            <a:xfrm>
              <a:off x="10182487" y="2934759"/>
              <a:ext cx="107227" cy="88181"/>
            </a:xfrm>
            <a:custGeom>
              <a:avLst/>
              <a:gdLst>
                <a:gd name="connsiteX0" fmla="*/ 2272 w 107227"/>
                <a:gd name="connsiteY0" fmla="*/ 88181 h 88181"/>
                <a:gd name="connsiteX1" fmla="*/ 492 w 107227"/>
                <a:gd name="connsiteY1" fmla="*/ 87357 h 88181"/>
                <a:gd name="connsiteX2" fmla="*/ 822 w 107227"/>
                <a:gd name="connsiteY2" fmla="*/ 84245 h 88181"/>
                <a:gd name="connsiteX3" fmla="*/ 839 w 107227"/>
                <a:gd name="connsiteY3" fmla="*/ 84232 h 88181"/>
                <a:gd name="connsiteX4" fmla="*/ 103793 w 107227"/>
                <a:gd name="connsiteY4" fmla="*/ 333 h 88181"/>
                <a:gd name="connsiteX5" fmla="*/ 106896 w 107227"/>
                <a:gd name="connsiteY5" fmla="*/ 1079 h 88181"/>
                <a:gd name="connsiteX6" fmla="*/ 106614 w 107227"/>
                <a:gd name="connsiteY6" fmla="*/ 3805 h 88181"/>
                <a:gd name="connsiteX7" fmla="*/ 3660 w 107227"/>
                <a:gd name="connsiteY7" fmla="*/ 87704 h 88181"/>
                <a:gd name="connsiteX8" fmla="*/ 2272 w 107227"/>
                <a:gd name="connsiteY8" fmla="*/ 88181 h 8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27" h="88181">
                  <a:moveTo>
                    <a:pt x="2272" y="88181"/>
                  </a:moveTo>
                  <a:cubicBezTo>
                    <a:pt x="1586" y="88186"/>
                    <a:pt x="930" y="87882"/>
                    <a:pt x="492" y="87357"/>
                  </a:cubicBezTo>
                  <a:cubicBezTo>
                    <a:pt x="-276" y="86406"/>
                    <a:pt x="-129" y="85013"/>
                    <a:pt x="822" y="84245"/>
                  </a:cubicBezTo>
                  <a:cubicBezTo>
                    <a:pt x="831" y="84240"/>
                    <a:pt x="835" y="84236"/>
                    <a:pt x="839" y="84232"/>
                  </a:cubicBezTo>
                  <a:lnTo>
                    <a:pt x="103793" y="333"/>
                  </a:lnTo>
                  <a:cubicBezTo>
                    <a:pt x="104856" y="-319"/>
                    <a:pt x="106245" y="16"/>
                    <a:pt x="106896" y="1079"/>
                  </a:cubicBezTo>
                  <a:cubicBezTo>
                    <a:pt x="107425" y="1947"/>
                    <a:pt x="107313" y="3063"/>
                    <a:pt x="106614" y="3805"/>
                  </a:cubicBezTo>
                  <a:lnTo>
                    <a:pt x="3660" y="87704"/>
                  </a:lnTo>
                  <a:cubicBezTo>
                    <a:pt x="3266" y="88021"/>
                    <a:pt x="2775" y="88190"/>
                    <a:pt x="2272" y="88181"/>
                  </a:cubicBezTo>
                  <a:close/>
                </a:path>
              </a:pathLst>
            </a:custGeom>
            <a:solidFill>
              <a:srgbClr val="231F20"/>
            </a:solidFill>
            <a:ln w="4334" cap="flat">
              <a:noFill/>
              <a:prstDash val="solid"/>
              <a:miter/>
            </a:ln>
          </p:spPr>
          <p:txBody>
            <a:bodyPr rtlCol="0" anchor="ctr"/>
            <a:lstStyle/>
            <a:p>
              <a:endParaRPr lang="zh-CN" altLang="en-US" sz="1600">
                <a:latin typeface="+mn-ea"/>
              </a:endParaRPr>
            </a:p>
          </p:txBody>
        </p:sp>
        <p:sp>
          <p:nvSpPr>
            <p:cNvPr id="392" name="任意多边形: 形状 391">
              <a:extLst>
                <a:ext uri="{FF2B5EF4-FFF2-40B4-BE49-F238E27FC236}">
                  <a16:creationId xmlns:a16="http://schemas.microsoft.com/office/drawing/2014/main" id="{C8FCFD1C-4036-4C2B-BF20-A472876D1C76}"/>
                </a:ext>
              </a:extLst>
            </p:cNvPr>
            <p:cNvSpPr/>
            <p:nvPr/>
          </p:nvSpPr>
          <p:spPr>
            <a:xfrm>
              <a:off x="9791653" y="3061526"/>
              <a:ext cx="134758" cy="134774"/>
            </a:xfrm>
            <a:custGeom>
              <a:avLst/>
              <a:gdLst>
                <a:gd name="connsiteX0" fmla="*/ 63673 w 134758"/>
                <a:gd name="connsiteY0" fmla="*/ 0 h 134774"/>
                <a:gd name="connsiteX1" fmla="*/ 71312 w 134758"/>
                <a:gd name="connsiteY1" fmla="*/ 0 h 134774"/>
                <a:gd name="connsiteX2" fmla="*/ 72137 w 134758"/>
                <a:gd name="connsiteY2" fmla="*/ 260 h 134774"/>
                <a:gd name="connsiteX3" fmla="*/ 104212 w 134758"/>
                <a:gd name="connsiteY3" fmla="*/ 11111 h 134774"/>
                <a:gd name="connsiteX4" fmla="*/ 134291 w 134758"/>
                <a:gd name="connsiteY4" fmla="*/ 74437 h 134774"/>
                <a:gd name="connsiteX5" fmla="*/ 115974 w 134758"/>
                <a:gd name="connsiteY5" fmla="*/ 113934 h 134774"/>
                <a:gd name="connsiteX6" fmla="*/ 60288 w 134758"/>
                <a:gd name="connsiteY6" fmla="*/ 134334 h 134774"/>
                <a:gd name="connsiteX7" fmla="*/ 30209 w 134758"/>
                <a:gd name="connsiteY7" fmla="*/ 123527 h 134774"/>
                <a:gd name="connsiteX8" fmla="*/ 781 w 134758"/>
                <a:gd name="connsiteY8" fmla="*/ 77128 h 134774"/>
                <a:gd name="connsiteX9" fmla="*/ 0 w 134758"/>
                <a:gd name="connsiteY9" fmla="*/ 71312 h 134774"/>
                <a:gd name="connsiteX10" fmla="*/ 0 w 134758"/>
                <a:gd name="connsiteY10" fmla="*/ 63673 h 134774"/>
                <a:gd name="connsiteX11" fmla="*/ 260 w 134758"/>
                <a:gd name="connsiteY11" fmla="*/ 62241 h 134774"/>
                <a:gd name="connsiteX12" fmla="*/ 1476 w 134758"/>
                <a:gd name="connsiteY12" fmla="*/ 53560 h 134774"/>
                <a:gd name="connsiteX13" fmla="*/ 57900 w 134758"/>
                <a:gd name="connsiteY13" fmla="*/ 651 h 134774"/>
                <a:gd name="connsiteX14" fmla="*/ 63673 w 134758"/>
                <a:gd name="connsiteY14" fmla="*/ 0 h 134774"/>
                <a:gd name="connsiteX15" fmla="*/ 116712 w 134758"/>
                <a:gd name="connsiteY15" fmla="*/ 104906 h 134774"/>
                <a:gd name="connsiteX16" fmla="*/ 129256 w 134758"/>
                <a:gd name="connsiteY16" fmla="*/ 70184 h 134774"/>
                <a:gd name="connsiteX17" fmla="*/ 102563 w 134758"/>
                <a:gd name="connsiteY17" fmla="*/ 70184 h 134774"/>
                <a:gd name="connsiteX18" fmla="*/ 101217 w 134758"/>
                <a:gd name="connsiteY18" fmla="*/ 84377 h 134774"/>
                <a:gd name="connsiteX19" fmla="*/ 98830 w 134758"/>
                <a:gd name="connsiteY19" fmla="*/ 98049 h 134774"/>
                <a:gd name="connsiteX20" fmla="*/ 5512 w 134758"/>
                <a:gd name="connsiteY20" fmla="*/ 70184 h 134774"/>
                <a:gd name="connsiteX21" fmla="*/ 18056 w 134758"/>
                <a:gd name="connsiteY21" fmla="*/ 104906 h 134774"/>
                <a:gd name="connsiteX22" fmla="*/ 36112 w 134758"/>
                <a:gd name="connsiteY22" fmla="*/ 97875 h 134774"/>
                <a:gd name="connsiteX23" fmla="*/ 32422 w 134758"/>
                <a:gd name="connsiteY23" fmla="*/ 70097 h 134774"/>
                <a:gd name="connsiteX24" fmla="*/ 129169 w 134758"/>
                <a:gd name="connsiteY24" fmla="*/ 64758 h 134774"/>
                <a:gd name="connsiteX25" fmla="*/ 116625 w 134758"/>
                <a:gd name="connsiteY25" fmla="*/ 30035 h 134774"/>
                <a:gd name="connsiteX26" fmla="*/ 98656 w 134758"/>
                <a:gd name="connsiteY26" fmla="*/ 36980 h 134774"/>
                <a:gd name="connsiteX27" fmla="*/ 102389 w 134758"/>
                <a:gd name="connsiteY27" fmla="*/ 64758 h 134774"/>
                <a:gd name="connsiteX28" fmla="*/ 36112 w 134758"/>
                <a:gd name="connsiteY28" fmla="*/ 37023 h 134774"/>
                <a:gd name="connsiteX29" fmla="*/ 18143 w 134758"/>
                <a:gd name="connsiteY29" fmla="*/ 30035 h 134774"/>
                <a:gd name="connsiteX30" fmla="*/ 5686 w 134758"/>
                <a:gd name="connsiteY30" fmla="*/ 64758 h 134774"/>
                <a:gd name="connsiteX31" fmla="*/ 32509 w 134758"/>
                <a:gd name="connsiteY31" fmla="*/ 64758 h 134774"/>
                <a:gd name="connsiteX32" fmla="*/ 36112 w 134758"/>
                <a:gd name="connsiteY32" fmla="*/ 36936 h 134774"/>
                <a:gd name="connsiteX33" fmla="*/ 70097 w 134758"/>
                <a:gd name="connsiteY33" fmla="*/ 94316 h 134774"/>
                <a:gd name="connsiteX34" fmla="*/ 81729 w 134758"/>
                <a:gd name="connsiteY34" fmla="*/ 95271 h 134774"/>
                <a:gd name="connsiteX35" fmla="*/ 93318 w 134758"/>
                <a:gd name="connsiteY35" fmla="*/ 96964 h 134774"/>
                <a:gd name="connsiteX36" fmla="*/ 93622 w 134758"/>
                <a:gd name="connsiteY36" fmla="*/ 95878 h 134774"/>
                <a:gd name="connsiteX37" fmla="*/ 96920 w 134758"/>
                <a:gd name="connsiteY37" fmla="*/ 71486 h 134774"/>
                <a:gd name="connsiteX38" fmla="*/ 95575 w 134758"/>
                <a:gd name="connsiteY38" fmla="*/ 70097 h 134774"/>
                <a:gd name="connsiteX39" fmla="*/ 71269 w 134758"/>
                <a:gd name="connsiteY39" fmla="*/ 70097 h 134774"/>
                <a:gd name="connsiteX40" fmla="*/ 70097 w 134758"/>
                <a:gd name="connsiteY40" fmla="*/ 70097 h 134774"/>
                <a:gd name="connsiteX41" fmla="*/ 37848 w 134758"/>
                <a:gd name="connsiteY41" fmla="*/ 70140 h 134774"/>
                <a:gd name="connsiteX42" fmla="*/ 41190 w 134758"/>
                <a:gd name="connsiteY42" fmla="*/ 96790 h 134774"/>
                <a:gd name="connsiteX43" fmla="*/ 64411 w 134758"/>
                <a:gd name="connsiteY43" fmla="*/ 94142 h 134774"/>
                <a:gd name="connsiteX44" fmla="*/ 64411 w 134758"/>
                <a:gd name="connsiteY44" fmla="*/ 70184 h 134774"/>
                <a:gd name="connsiteX45" fmla="*/ 96964 w 134758"/>
                <a:gd name="connsiteY45" fmla="*/ 64715 h 134774"/>
                <a:gd name="connsiteX46" fmla="*/ 93404 w 134758"/>
                <a:gd name="connsiteY46" fmla="*/ 38239 h 134774"/>
                <a:gd name="connsiteX47" fmla="*/ 70097 w 134758"/>
                <a:gd name="connsiteY47" fmla="*/ 40886 h 134774"/>
                <a:gd name="connsiteX48" fmla="*/ 70097 w 134758"/>
                <a:gd name="connsiteY48" fmla="*/ 64715 h 134774"/>
                <a:gd name="connsiteX49" fmla="*/ 41190 w 134758"/>
                <a:gd name="connsiteY49" fmla="*/ 38152 h 134774"/>
                <a:gd name="connsiteX50" fmla="*/ 37674 w 134758"/>
                <a:gd name="connsiteY50" fmla="*/ 64628 h 134774"/>
                <a:gd name="connsiteX51" fmla="*/ 64628 w 134758"/>
                <a:gd name="connsiteY51" fmla="*/ 64628 h 134774"/>
                <a:gd name="connsiteX52" fmla="*/ 64628 w 134758"/>
                <a:gd name="connsiteY52" fmla="*/ 40799 h 134774"/>
                <a:gd name="connsiteX53" fmla="*/ 91582 w 134758"/>
                <a:gd name="connsiteY53" fmla="*/ 32596 h 134774"/>
                <a:gd name="connsiteX54" fmla="*/ 83639 w 134758"/>
                <a:gd name="connsiteY54" fmla="*/ 16146 h 134774"/>
                <a:gd name="connsiteX55" fmla="*/ 74567 w 134758"/>
                <a:gd name="connsiteY55" fmla="*/ 7465 h 134774"/>
                <a:gd name="connsiteX56" fmla="*/ 69923 w 134758"/>
                <a:gd name="connsiteY56" fmla="*/ 5512 h 134774"/>
                <a:gd name="connsiteX57" fmla="*/ 69923 w 134758"/>
                <a:gd name="connsiteY57" fmla="*/ 34983 h 134774"/>
                <a:gd name="connsiteX58" fmla="*/ 91755 w 134758"/>
                <a:gd name="connsiteY58" fmla="*/ 32596 h 134774"/>
                <a:gd name="connsiteX59" fmla="*/ 69880 w 134758"/>
                <a:gd name="connsiteY59" fmla="*/ 99785 h 134774"/>
                <a:gd name="connsiteX60" fmla="*/ 69880 w 134758"/>
                <a:gd name="connsiteY60" fmla="*/ 128952 h 134774"/>
                <a:gd name="connsiteX61" fmla="*/ 78560 w 134758"/>
                <a:gd name="connsiteY61" fmla="*/ 124612 h 134774"/>
                <a:gd name="connsiteX62" fmla="*/ 89889 w 134758"/>
                <a:gd name="connsiteY62" fmla="*/ 107250 h 134774"/>
                <a:gd name="connsiteX63" fmla="*/ 91668 w 134758"/>
                <a:gd name="connsiteY63" fmla="*/ 102476 h 134774"/>
                <a:gd name="connsiteX64" fmla="*/ 70140 w 134758"/>
                <a:gd name="connsiteY64" fmla="*/ 99785 h 134774"/>
                <a:gd name="connsiteX65" fmla="*/ 64367 w 134758"/>
                <a:gd name="connsiteY65" fmla="*/ 129039 h 134774"/>
                <a:gd name="connsiteX66" fmla="*/ 64367 w 134758"/>
                <a:gd name="connsiteY66" fmla="*/ 99741 h 134774"/>
                <a:gd name="connsiteX67" fmla="*/ 42666 w 134758"/>
                <a:gd name="connsiteY67" fmla="*/ 102259 h 134774"/>
                <a:gd name="connsiteX68" fmla="*/ 46398 w 134758"/>
                <a:gd name="connsiteY68" fmla="*/ 111200 h 134774"/>
                <a:gd name="connsiteX69" fmla="*/ 56251 w 134758"/>
                <a:gd name="connsiteY69" fmla="*/ 124829 h 134774"/>
                <a:gd name="connsiteX70" fmla="*/ 64628 w 134758"/>
                <a:gd name="connsiteY70" fmla="*/ 129039 h 134774"/>
                <a:gd name="connsiteX71" fmla="*/ 42449 w 134758"/>
                <a:gd name="connsiteY71" fmla="*/ 32509 h 134774"/>
                <a:gd name="connsiteX72" fmla="*/ 64367 w 134758"/>
                <a:gd name="connsiteY72" fmla="*/ 35027 h 134774"/>
                <a:gd name="connsiteX73" fmla="*/ 64367 w 134758"/>
                <a:gd name="connsiteY73" fmla="*/ 5642 h 134774"/>
                <a:gd name="connsiteX74" fmla="*/ 58204 w 134758"/>
                <a:gd name="connsiteY74" fmla="*/ 8333 h 134774"/>
                <a:gd name="connsiteX75" fmla="*/ 47874 w 134758"/>
                <a:gd name="connsiteY75" fmla="*/ 20573 h 134774"/>
                <a:gd name="connsiteX76" fmla="*/ 42709 w 134758"/>
                <a:gd name="connsiteY76" fmla="*/ 32509 h 134774"/>
                <a:gd name="connsiteX77" fmla="*/ 112632 w 134758"/>
                <a:gd name="connsiteY77" fmla="*/ 109420 h 134774"/>
                <a:gd name="connsiteX78" fmla="*/ 96877 w 134758"/>
                <a:gd name="connsiteY78" fmla="*/ 103474 h 134774"/>
                <a:gd name="connsiteX79" fmla="*/ 83856 w 134758"/>
                <a:gd name="connsiteY79" fmla="*/ 127086 h 134774"/>
                <a:gd name="connsiteX80" fmla="*/ 112893 w 134758"/>
                <a:gd name="connsiteY80" fmla="*/ 109420 h 134774"/>
                <a:gd name="connsiteX81" fmla="*/ 50739 w 134758"/>
                <a:gd name="connsiteY81" fmla="*/ 7943 h 134774"/>
                <a:gd name="connsiteX82" fmla="*/ 21919 w 134758"/>
                <a:gd name="connsiteY82" fmla="*/ 25738 h 134774"/>
                <a:gd name="connsiteX83" fmla="*/ 37327 w 134758"/>
                <a:gd name="connsiteY83" fmla="*/ 31685 h 134774"/>
                <a:gd name="connsiteX84" fmla="*/ 42926 w 134758"/>
                <a:gd name="connsiteY84" fmla="*/ 19141 h 134774"/>
                <a:gd name="connsiteX85" fmla="*/ 50739 w 134758"/>
                <a:gd name="connsiteY85" fmla="*/ 7943 h 134774"/>
                <a:gd name="connsiteX86" fmla="*/ 21875 w 134758"/>
                <a:gd name="connsiteY86" fmla="*/ 109420 h 134774"/>
                <a:gd name="connsiteX87" fmla="*/ 50999 w 134758"/>
                <a:gd name="connsiteY87" fmla="*/ 127172 h 134774"/>
                <a:gd name="connsiteX88" fmla="*/ 37718 w 134758"/>
                <a:gd name="connsiteY88" fmla="*/ 103431 h 134774"/>
                <a:gd name="connsiteX89" fmla="*/ 21875 w 134758"/>
                <a:gd name="connsiteY89" fmla="*/ 109420 h 134774"/>
                <a:gd name="connsiteX90" fmla="*/ 84290 w 134758"/>
                <a:gd name="connsiteY90" fmla="*/ 7986 h 134774"/>
                <a:gd name="connsiteX91" fmla="*/ 91842 w 134758"/>
                <a:gd name="connsiteY91" fmla="*/ 19011 h 134774"/>
                <a:gd name="connsiteX92" fmla="*/ 97311 w 134758"/>
                <a:gd name="connsiteY92" fmla="*/ 31294 h 134774"/>
                <a:gd name="connsiteX93" fmla="*/ 112893 w 134758"/>
                <a:gd name="connsiteY93" fmla="*/ 25348 h 134774"/>
                <a:gd name="connsiteX94" fmla="*/ 84290 w 134758"/>
                <a:gd name="connsiteY94" fmla="*/ 7986 h 13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34758" h="134774">
                  <a:moveTo>
                    <a:pt x="63673" y="0"/>
                  </a:moveTo>
                  <a:lnTo>
                    <a:pt x="71312" y="0"/>
                  </a:lnTo>
                  <a:cubicBezTo>
                    <a:pt x="71578" y="113"/>
                    <a:pt x="71854" y="200"/>
                    <a:pt x="72137" y="260"/>
                  </a:cubicBezTo>
                  <a:cubicBezTo>
                    <a:pt x="83617" y="890"/>
                    <a:pt x="94707" y="4640"/>
                    <a:pt x="104212" y="11111"/>
                  </a:cubicBezTo>
                  <a:cubicBezTo>
                    <a:pt x="125601" y="24662"/>
                    <a:pt x="137302" y="49298"/>
                    <a:pt x="134291" y="74437"/>
                  </a:cubicBezTo>
                  <a:cubicBezTo>
                    <a:pt x="133086" y="89364"/>
                    <a:pt x="126591" y="103370"/>
                    <a:pt x="115974" y="113934"/>
                  </a:cubicBezTo>
                  <a:cubicBezTo>
                    <a:pt x="101695" y="129178"/>
                    <a:pt x="81034" y="136743"/>
                    <a:pt x="60288" y="134334"/>
                  </a:cubicBezTo>
                  <a:cubicBezTo>
                    <a:pt x="49499" y="133375"/>
                    <a:pt x="39140" y="129655"/>
                    <a:pt x="30209" y="123527"/>
                  </a:cubicBezTo>
                  <a:cubicBezTo>
                    <a:pt x="14178" y="113019"/>
                    <a:pt x="3454" y="96109"/>
                    <a:pt x="781" y="77128"/>
                  </a:cubicBezTo>
                  <a:cubicBezTo>
                    <a:pt x="477" y="75175"/>
                    <a:pt x="260" y="73222"/>
                    <a:pt x="0" y="71312"/>
                  </a:cubicBezTo>
                  <a:lnTo>
                    <a:pt x="0" y="63673"/>
                  </a:lnTo>
                  <a:lnTo>
                    <a:pt x="260" y="62241"/>
                  </a:lnTo>
                  <a:cubicBezTo>
                    <a:pt x="651" y="59419"/>
                    <a:pt x="868" y="56511"/>
                    <a:pt x="1476" y="53560"/>
                  </a:cubicBezTo>
                  <a:cubicBezTo>
                    <a:pt x="7263" y="25799"/>
                    <a:pt x="29826" y="4644"/>
                    <a:pt x="57900" y="651"/>
                  </a:cubicBezTo>
                  <a:cubicBezTo>
                    <a:pt x="59680" y="477"/>
                    <a:pt x="61676" y="260"/>
                    <a:pt x="63673" y="0"/>
                  </a:cubicBezTo>
                  <a:close/>
                  <a:moveTo>
                    <a:pt x="116712" y="104906"/>
                  </a:moveTo>
                  <a:cubicBezTo>
                    <a:pt x="124348" y="94889"/>
                    <a:pt x="128726" y="82771"/>
                    <a:pt x="129256" y="70184"/>
                  </a:cubicBezTo>
                  <a:lnTo>
                    <a:pt x="102563" y="70184"/>
                  </a:lnTo>
                  <a:cubicBezTo>
                    <a:pt x="102129" y="74958"/>
                    <a:pt x="101868" y="79689"/>
                    <a:pt x="101217" y="84377"/>
                  </a:cubicBezTo>
                  <a:cubicBezTo>
                    <a:pt x="100566" y="89064"/>
                    <a:pt x="99655" y="93622"/>
                    <a:pt x="98830" y="98049"/>
                  </a:cubicBezTo>
                  <a:close/>
                  <a:moveTo>
                    <a:pt x="5512" y="70184"/>
                  </a:moveTo>
                  <a:cubicBezTo>
                    <a:pt x="6042" y="82771"/>
                    <a:pt x="10420" y="94889"/>
                    <a:pt x="18056" y="104906"/>
                  </a:cubicBezTo>
                  <a:lnTo>
                    <a:pt x="36112" y="97875"/>
                  </a:lnTo>
                  <a:cubicBezTo>
                    <a:pt x="33801" y="88791"/>
                    <a:pt x="32563" y="79468"/>
                    <a:pt x="32422" y="70097"/>
                  </a:cubicBezTo>
                  <a:close/>
                  <a:moveTo>
                    <a:pt x="129169" y="64758"/>
                  </a:moveTo>
                  <a:cubicBezTo>
                    <a:pt x="129690" y="54819"/>
                    <a:pt x="122485" y="35157"/>
                    <a:pt x="116625" y="30035"/>
                  </a:cubicBezTo>
                  <a:lnTo>
                    <a:pt x="98656" y="36980"/>
                  </a:lnTo>
                  <a:cubicBezTo>
                    <a:pt x="100951" y="46069"/>
                    <a:pt x="102203" y="55387"/>
                    <a:pt x="102389" y="64758"/>
                  </a:cubicBezTo>
                  <a:close/>
                  <a:moveTo>
                    <a:pt x="36112" y="37023"/>
                  </a:moveTo>
                  <a:lnTo>
                    <a:pt x="18143" y="30035"/>
                  </a:lnTo>
                  <a:cubicBezTo>
                    <a:pt x="11632" y="36893"/>
                    <a:pt x="4471" y="56555"/>
                    <a:pt x="5686" y="64758"/>
                  </a:cubicBezTo>
                  <a:lnTo>
                    <a:pt x="32509" y="64758"/>
                  </a:lnTo>
                  <a:cubicBezTo>
                    <a:pt x="32618" y="55374"/>
                    <a:pt x="33827" y="46038"/>
                    <a:pt x="36112" y="36936"/>
                  </a:cubicBezTo>
                  <a:close/>
                  <a:moveTo>
                    <a:pt x="70097" y="94316"/>
                  </a:moveTo>
                  <a:cubicBezTo>
                    <a:pt x="74047" y="94620"/>
                    <a:pt x="77909" y="94837"/>
                    <a:pt x="81729" y="95271"/>
                  </a:cubicBezTo>
                  <a:cubicBezTo>
                    <a:pt x="85548" y="95705"/>
                    <a:pt x="89411" y="96356"/>
                    <a:pt x="93318" y="96964"/>
                  </a:cubicBezTo>
                  <a:cubicBezTo>
                    <a:pt x="93318" y="96616"/>
                    <a:pt x="93318" y="96269"/>
                    <a:pt x="93622" y="95878"/>
                  </a:cubicBezTo>
                  <a:cubicBezTo>
                    <a:pt x="95607" y="87892"/>
                    <a:pt x="96713" y="79711"/>
                    <a:pt x="96920" y="71486"/>
                  </a:cubicBezTo>
                  <a:cubicBezTo>
                    <a:pt x="96920" y="70357"/>
                    <a:pt x="96660" y="70097"/>
                    <a:pt x="95575" y="70097"/>
                  </a:cubicBezTo>
                  <a:lnTo>
                    <a:pt x="71269" y="70097"/>
                  </a:lnTo>
                  <a:lnTo>
                    <a:pt x="70097" y="70097"/>
                  </a:lnTo>
                  <a:close/>
                  <a:moveTo>
                    <a:pt x="37848" y="70140"/>
                  </a:moveTo>
                  <a:cubicBezTo>
                    <a:pt x="37862" y="79129"/>
                    <a:pt x="38985" y="88079"/>
                    <a:pt x="41190" y="96790"/>
                  </a:cubicBezTo>
                  <a:lnTo>
                    <a:pt x="64411" y="94142"/>
                  </a:lnTo>
                  <a:lnTo>
                    <a:pt x="64411" y="70184"/>
                  </a:lnTo>
                  <a:close/>
                  <a:moveTo>
                    <a:pt x="96964" y="64715"/>
                  </a:moveTo>
                  <a:cubicBezTo>
                    <a:pt x="96845" y="55778"/>
                    <a:pt x="95650" y="46889"/>
                    <a:pt x="93404" y="38239"/>
                  </a:cubicBezTo>
                  <a:lnTo>
                    <a:pt x="70097" y="40886"/>
                  </a:lnTo>
                  <a:lnTo>
                    <a:pt x="70097" y="64715"/>
                  </a:lnTo>
                  <a:close/>
                  <a:moveTo>
                    <a:pt x="41190" y="38152"/>
                  </a:moveTo>
                  <a:cubicBezTo>
                    <a:pt x="38946" y="46802"/>
                    <a:pt x="37766" y="55691"/>
                    <a:pt x="37674" y="64628"/>
                  </a:cubicBezTo>
                  <a:lnTo>
                    <a:pt x="64628" y="64628"/>
                  </a:lnTo>
                  <a:lnTo>
                    <a:pt x="64628" y="40799"/>
                  </a:lnTo>
                  <a:close/>
                  <a:moveTo>
                    <a:pt x="91582" y="32596"/>
                  </a:moveTo>
                  <a:cubicBezTo>
                    <a:pt x="89760" y="26750"/>
                    <a:pt x="87084" y="21207"/>
                    <a:pt x="83639" y="16146"/>
                  </a:cubicBezTo>
                  <a:cubicBezTo>
                    <a:pt x="81328" y="12587"/>
                    <a:pt x="78222" y="9618"/>
                    <a:pt x="74567" y="7465"/>
                  </a:cubicBezTo>
                  <a:cubicBezTo>
                    <a:pt x="73135" y="6684"/>
                    <a:pt x="71573" y="6207"/>
                    <a:pt x="69923" y="5512"/>
                  </a:cubicBezTo>
                  <a:lnTo>
                    <a:pt x="69923" y="34983"/>
                  </a:lnTo>
                  <a:cubicBezTo>
                    <a:pt x="77259" y="34875"/>
                    <a:pt x="84568" y="34072"/>
                    <a:pt x="91755" y="32596"/>
                  </a:cubicBezTo>
                  <a:close/>
                  <a:moveTo>
                    <a:pt x="69880" y="99785"/>
                  </a:moveTo>
                  <a:lnTo>
                    <a:pt x="69880" y="128952"/>
                  </a:lnTo>
                  <a:cubicBezTo>
                    <a:pt x="73127" y="128362"/>
                    <a:pt x="76139" y="126856"/>
                    <a:pt x="78560" y="124612"/>
                  </a:cubicBezTo>
                  <a:cubicBezTo>
                    <a:pt x="83600" y="119755"/>
                    <a:pt x="87473" y="113817"/>
                    <a:pt x="89889" y="107250"/>
                  </a:cubicBezTo>
                  <a:cubicBezTo>
                    <a:pt x="90496" y="105731"/>
                    <a:pt x="91061" y="104169"/>
                    <a:pt x="91668" y="102476"/>
                  </a:cubicBezTo>
                  <a:cubicBezTo>
                    <a:pt x="84594" y="100900"/>
                    <a:pt x="77385" y="99997"/>
                    <a:pt x="70140" y="99785"/>
                  </a:cubicBezTo>
                  <a:close/>
                  <a:moveTo>
                    <a:pt x="64367" y="129039"/>
                  </a:moveTo>
                  <a:lnTo>
                    <a:pt x="64367" y="99741"/>
                  </a:lnTo>
                  <a:cubicBezTo>
                    <a:pt x="57070" y="99898"/>
                    <a:pt x="49805" y="100740"/>
                    <a:pt x="42666" y="102259"/>
                  </a:cubicBezTo>
                  <a:cubicBezTo>
                    <a:pt x="43924" y="105340"/>
                    <a:pt x="45053" y="108335"/>
                    <a:pt x="46398" y="111200"/>
                  </a:cubicBezTo>
                  <a:cubicBezTo>
                    <a:pt x="48675" y="116391"/>
                    <a:pt x="52034" y="121040"/>
                    <a:pt x="56251" y="124829"/>
                  </a:cubicBezTo>
                  <a:cubicBezTo>
                    <a:pt x="58620" y="126951"/>
                    <a:pt x="61512" y="128405"/>
                    <a:pt x="64628" y="129039"/>
                  </a:cubicBezTo>
                  <a:close/>
                  <a:moveTo>
                    <a:pt x="42449" y="32509"/>
                  </a:moveTo>
                  <a:cubicBezTo>
                    <a:pt x="49658" y="34046"/>
                    <a:pt x="56998" y="34888"/>
                    <a:pt x="64367" y="35027"/>
                  </a:cubicBezTo>
                  <a:lnTo>
                    <a:pt x="64367" y="5642"/>
                  </a:lnTo>
                  <a:cubicBezTo>
                    <a:pt x="62138" y="6068"/>
                    <a:pt x="60032" y="6988"/>
                    <a:pt x="58204" y="8333"/>
                  </a:cubicBezTo>
                  <a:cubicBezTo>
                    <a:pt x="53810" y="11506"/>
                    <a:pt x="50263" y="15708"/>
                    <a:pt x="47874" y="20573"/>
                  </a:cubicBezTo>
                  <a:cubicBezTo>
                    <a:pt x="46181" y="24480"/>
                    <a:pt x="44575" y="28473"/>
                    <a:pt x="42709" y="32509"/>
                  </a:cubicBezTo>
                  <a:close/>
                  <a:moveTo>
                    <a:pt x="112632" y="109420"/>
                  </a:moveTo>
                  <a:cubicBezTo>
                    <a:pt x="107618" y="106860"/>
                    <a:pt x="102333" y="104863"/>
                    <a:pt x="96877" y="103474"/>
                  </a:cubicBezTo>
                  <a:cubicBezTo>
                    <a:pt x="94290" y="112190"/>
                    <a:pt x="89848" y="120245"/>
                    <a:pt x="83856" y="127086"/>
                  </a:cubicBezTo>
                  <a:cubicBezTo>
                    <a:pt x="94990" y="124013"/>
                    <a:pt x="105046" y="117897"/>
                    <a:pt x="112893" y="109420"/>
                  </a:cubicBezTo>
                  <a:close/>
                  <a:moveTo>
                    <a:pt x="50739" y="7943"/>
                  </a:moveTo>
                  <a:cubicBezTo>
                    <a:pt x="44011" y="8203"/>
                    <a:pt x="25435" y="19575"/>
                    <a:pt x="21919" y="25738"/>
                  </a:cubicBezTo>
                  <a:lnTo>
                    <a:pt x="37327" y="31685"/>
                  </a:lnTo>
                  <a:cubicBezTo>
                    <a:pt x="39280" y="27344"/>
                    <a:pt x="40973" y="23004"/>
                    <a:pt x="42926" y="19141"/>
                  </a:cubicBezTo>
                  <a:cubicBezTo>
                    <a:pt x="44934" y="15026"/>
                    <a:pt x="47570" y="11250"/>
                    <a:pt x="50739" y="7943"/>
                  </a:cubicBezTo>
                  <a:close/>
                  <a:moveTo>
                    <a:pt x="21875" y="109420"/>
                  </a:moveTo>
                  <a:cubicBezTo>
                    <a:pt x="29751" y="117923"/>
                    <a:pt x="39834" y="124069"/>
                    <a:pt x="50999" y="127172"/>
                  </a:cubicBezTo>
                  <a:cubicBezTo>
                    <a:pt x="44853" y="120349"/>
                    <a:pt x="40315" y="112237"/>
                    <a:pt x="37718" y="103431"/>
                  </a:cubicBezTo>
                  <a:cubicBezTo>
                    <a:pt x="32228" y="104824"/>
                    <a:pt x="26914" y="106834"/>
                    <a:pt x="21875" y="109420"/>
                  </a:cubicBezTo>
                  <a:close/>
                  <a:moveTo>
                    <a:pt x="84290" y="7986"/>
                  </a:moveTo>
                  <a:cubicBezTo>
                    <a:pt x="87302" y="11298"/>
                    <a:pt x="89843" y="15005"/>
                    <a:pt x="91842" y="19011"/>
                  </a:cubicBezTo>
                  <a:cubicBezTo>
                    <a:pt x="93752" y="23047"/>
                    <a:pt x="95488" y="27127"/>
                    <a:pt x="97311" y="31294"/>
                  </a:cubicBezTo>
                  <a:cubicBezTo>
                    <a:pt x="102715" y="29914"/>
                    <a:pt x="107944" y="27922"/>
                    <a:pt x="112893" y="25348"/>
                  </a:cubicBezTo>
                  <a:cubicBezTo>
                    <a:pt x="105189" y="16975"/>
                    <a:pt x="95272" y="10955"/>
                    <a:pt x="84290" y="7986"/>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93" name="任意多边形: 形状 392">
              <a:extLst>
                <a:ext uri="{FF2B5EF4-FFF2-40B4-BE49-F238E27FC236}">
                  <a16:creationId xmlns:a16="http://schemas.microsoft.com/office/drawing/2014/main" id="{170C1D5E-8C80-40C0-A3C6-0C4FA71725AD}"/>
                </a:ext>
              </a:extLst>
            </p:cNvPr>
            <p:cNvSpPr/>
            <p:nvPr/>
          </p:nvSpPr>
          <p:spPr>
            <a:xfrm>
              <a:off x="10726653" y="3114479"/>
              <a:ext cx="164412" cy="92536"/>
            </a:xfrm>
            <a:custGeom>
              <a:avLst/>
              <a:gdLst>
                <a:gd name="connsiteX0" fmla="*/ 162243 w 164412"/>
                <a:gd name="connsiteY0" fmla="*/ 92536 h 92536"/>
                <a:gd name="connsiteX1" fmla="*/ 2170 w 164412"/>
                <a:gd name="connsiteY1" fmla="*/ 92536 h 92536"/>
                <a:gd name="connsiteX2" fmla="*/ 0 w 164412"/>
                <a:gd name="connsiteY2" fmla="*/ 90366 h 92536"/>
                <a:gd name="connsiteX3" fmla="*/ 0 w 164412"/>
                <a:gd name="connsiteY3" fmla="*/ 2170 h 92536"/>
                <a:gd name="connsiteX4" fmla="*/ 2170 w 164412"/>
                <a:gd name="connsiteY4" fmla="*/ 0 h 92536"/>
                <a:gd name="connsiteX5" fmla="*/ 162243 w 164412"/>
                <a:gd name="connsiteY5" fmla="*/ 0 h 92536"/>
                <a:gd name="connsiteX6" fmla="*/ 164413 w 164412"/>
                <a:gd name="connsiteY6" fmla="*/ 2170 h 92536"/>
                <a:gd name="connsiteX7" fmla="*/ 164413 w 164412"/>
                <a:gd name="connsiteY7" fmla="*/ 90366 h 92536"/>
                <a:gd name="connsiteX8" fmla="*/ 162243 w 164412"/>
                <a:gd name="connsiteY8" fmla="*/ 92536 h 92536"/>
                <a:gd name="connsiteX9" fmla="*/ 4340 w 164412"/>
                <a:gd name="connsiteY9" fmla="*/ 88196 h 92536"/>
                <a:gd name="connsiteX10" fmla="*/ 160072 w 164412"/>
                <a:gd name="connsiteY10" fmla="*/ 88196 h 92536"/>
                <a:gd name="connsiteX11" fmla="*/ 160072 w 164412"/>
                <a:gd name="connsiteY11" fmla="*/ 4340 h 92536"/>
                <a:gd name="connsiteX12" fmla="*/ 4340 w 164412"/>
                <a:gd name="connsiteY12" fmla="*/ 4340 h 92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412" h="92536">
                  <a:moveTo>
                    <a:pt x="162243" y="92536"/>
                  </a:moveTo>
                  <a:lnTo>
                    <a:pt x="2170" y="92536"/>
                  </a:lnTo>
                  <a:cubicBezTo>
                    <a:pt x="972" y="92536"/>
                    <a:pt x="0" y="91564"/>
                    <a:pt x="0" y="90366"/>
                  </a:cubicBezTo>
                  <a:lnTo>
                    <a:pt x="0" y="2170"/>
                  </a:lnTo>
                  <a:cubicBezTo>
                    <a:pt x="22" y="981"/>
                    <a:pt x="981" y="22"/>
                    <a:pt x="2170" y="0"/>
                  </a:cubicBezTo>
                  <a:lnTo>
                    <a:pt x="162243" y="0"/>
                  </a:lnTo>
                  <a:cubicBezTo>
                    <a:pt x="163441" y="0"/>
                    <a:pt x="164413" y="972"/>
                    <a:pt x="164413" y="2170"/>
                  </a:cubicBezTo>
                  <a:lnTo>
                    <a:pt x="164413" y="90366"/>
                  </a:lnTo>
                  <a:cubicBezTo>
                    <a:pt x="164413" y="91564"/>
                    <a:pt x="163441" y="92536"/>
                    <a:pt x="162243" y="92536"/>
                  </a:cubicBezTo>
                  <a:close/>
                  <a:moveTo>
                    <a:pt x="4340" y="88196"/>
                  </a:moveTo>
                  <a:lnTo>
                    <a:pt x="160072" y="88196"/>
                  </a:lnTo>
                  <a:lnTo>
                    <a:pt x="160072" y="4340"/>
                  </a:lnTo>
                  <a:lnTo>
                    <a:pt x="4340" y="4340"/>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94" name="任意多边形: 形状 393">
              <a:extLst>
                <a:ext uri="{FF2B5EF4-FFF2-40B4-BE49-F238E27FC236}">
                  <a16:creationId xmlns:a16="http://schemas.microsoft.com/office/drawing/2014/main" id="{323B8060-CCCB-43D4-B4ED-C30E32A16044}"/>
                </a:ext>
              </a:extLst>
            </p:cNvPr>
            <p:cNvSpPr/>
            <p:nvPr/>
          </p:nvSpPr>
          <p:spPr>
            <a:xfrm>
              <a:off x="10726581" y="3114414"/>
              <a:ext cx="164469" cy="59440"/>
            </a:xfrm>
            <a:custGeom>
              <a:avLst/>
              <a:gdLst>
                <a:gd name="connsiteX0" fmla="*/ 82322 w 164469"/>
                <a:gd name="connsiteY0" fmla="*/ 59440 h 59440"/>
                <a:gd name="connsiteX1" fmla="*/ 81106 w 164469"/>
                <a:gd name="connsiteY1" fmla="*/ 59050 h 59440"/>
                <a:gd name="connsiteX2" fmla="*/ 1027 w 164469"/>
                <a:gd name="connsiteY2" fmla="*/ 4014 h 59440"/>
                <a:gd name="connsiteX3" fmla="*/ 328 w 164469"/>
                <a:gd name="connsiteY3" fmla="*/ 1028 h 59440"/>
                <a:gd name="connsiteX4" fmla="*/ 3314 w 164469"/>
                <a:gd name="connsiteY4" fmla="*/ 325 h 59440"/>
                <a:gd name="connsiteX5" fmla="*/ 3501 w 164469"/>
                <a:gd name="connsiteY5" fmla="*/ 455 h 59440"/>
                <a:gd name="connsiteX6" fmla="*/ 82322 w 164469"/>
                <a:gd name="connsiteY6" fmla="*/ 54623 h 59440"/>
                <a:gd name="connsiteX7" fmla="*/ 160969 w 164469"/>
                <a:gd name="connsiteY7" fmla="*/ 498 h 59440"/>
                <a:gd name="connsiteX8" fmla="*/ 164016 w 164469"/>
                <a:gd name="connsiteY8" fmla="*/ 885 h 59440"/>
                <a:gd name="connsiteX9" fmla="*/ 163630 w 164469"/>
                <a:gd name="connsiteY9" fmla="*/ 3927 h 59440"/>
                <a:gd name="connsiteX10" fmla="*/ 163443 w 164469"/>
                <a:gd name="connsiteY10" fmla="*/ 4057 h 59440"/>
                <a:gd name="connsiteX11" fmla="*/ 83407 w 164469"/>
                <a:gd name="connsiteY11" fmla="*/ 59093 h 59440"/>
                <a:gd name="connsiteX12" fmla="*/ 82322 w 164469"/>
                <a:gd name="connsiteY12" fmla="*/ 59440 h 5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469" h="59440">
                  <a:moveTo>
                    <a:pt x="82322" y="59440"/>
                  </a:moveTo>
                  <a:cubicBezTo>
                    <a:pt x="81883" y="59445"/>
                    <a:pt x="81458" y="59306"/>
                    <a:pt x="81106" y="59050"/>
                  </a:cubicBezTo>
                  <a:lnTo>
                    <a:pt x="1027" y="4014"/>
                  </a:lnTo>
                  <a:cubicBezTo>
                    <a:pt x="7" y="3380"/>
                    <a:pt x="-306" y="2044"/>
                    <a:pt x="328" y="1028"/>
                  </a:cubicBezTo>
                  <a:cubicBezTo>
                    <a:pt x="957" y="8"/>
                    <a:pt x="2298" y="-305"/>
                    <a:pt x="3314" y="325"/>
                  </a:cubicBezTo>
                  <a:cubicBezTo>
                    <a:pt x="3379" y="364"/>
                    <a:pt x="3440" y="407"/>
                    <a:pt x="3501" y="455"/>
                  </a:cubicBezTo>
                  <a:lnTo>
                    <a:pt x="82322" y="54623"/>
                  </a:lnTo>
                  <a:lnTo>
                    <a:pt x="160969" y="498"/>
                  </a:lnTo>
                  <a:cubicBezTo>
                    <a:pt x="161915" y="-235"/>
                    <a:pt x="163278" y="-62"/>
                    <a:pt x="164016" y="885"/>
                  </a:cubicBezTo>
                  <a:cubicBezTo>
                    <a:pt x="164749" y="1831"/>
                    <a:pt x="164576" y="3194"/>
                    <a:pt x="163630" y="3927"/>
                  </a:cubicBezTo>
                  <a:cubicBezTo>
                    <a:pt x="163569" y="3975"/>
                    <a:pt x="163508" y="4018"/>
                    <a:pt x="163443" y="4057"/>
                  </a:cubicBezTo>
                  <a:lnTo>
                    <a:pt x="83407" y="59093"/>
                  </a:lnTo>
                  <a:cubicBezTo>
                    <a:pt x="83085" y="59310"/>
                    <a:pt x="82708" y="59432"/>
                    <a:pt x="82322" y="594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95" name="任意多边形: 形状 394">
              <a:extLst>
                <a:ext uri="{FF2B5EF4-FFF2-40B4-BE49-F238E27FC236}">
                  <a16:creationId xmlns:a16="http://schemas.microsoft.com/office/drawing/2014/main" id="{0459F219-5D9C-4DFB-BE9B-A32BBEA47D36}"/>
                </a:ext>
              </a:extLst>
            </p:cNvPr>
            <p:cNvSpPr/>
            <p:nvPr/>
          </p:nvSpPr>
          <p:spPr>
            <a:xfrm>
              <a:off x="10726679" y="3158513"/>
              <a:ext cx="68580" cy="48501"/>
            </a:xfrm>
            <a:custGeom>
              <a:avLst/>
              <a:gdLst>
                <a:gd name="connsiteX0" fmla="*/ 2144 w 68580"/>
                <a:gd name="connsiteY0" fmla="*/ 48502 h 48501"/>
                <a:gd name="connsiteX1" fmla="*/ 0 w 68580"/>
                <a:gd name="connsiteY1" fmla="*/ 46306 h 48501"/>
                <a:gd name="connsiteX2" fmla="*/ 929 w 68580"/>
                <a:gd name="connsiteY2" fmla="*/ 44552 h 48501"/>
                <a:gd name="connsiteX3" fmla="*/ 65079 w 68580"/>
                <a:gd name="connsiteY3" fmla="*/ 454 h 48501"/>
                <a:gd name="connsiteX4" fmla="*/ 68126 w 68580"/>
                <a:gd name="connsiteY4" fmla="*/ 840 h 48501"/>
                <a:gd name="connsiteX5" fmla="*/ 67740 w 68580"/>
                <a:gd name="connsiteY5" fmla="*/ 3883 h 48501"/>
                <a:gd name="connsiteX6" fmla="*/ 67553 w 68580"/>
                <a:gd name="connsiteY6" fmla="*/ 4013 h 48501"/>
                <a:gd name="connsiteX7" fmla="*/ 3403 w 68580"/>
                <a:gd name="connsiteY7" fmla="*/ 48111 h 48501"/>
                <a:gd name="connsiteX8" fmla="*/ 2144 w 68580"/>
                <a:gd name="connsiteY8" fmla="*/ 48502 h 4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80" h="48501">
                  <a:moveTo>
                    <a:pt x="2144" y="48502"/>
                  </a:moveTo>
                  <a:cubicBezTo>
                    <a:pt x="946" y="48489"/>
                    <a:pt x="-13" y="47504"/>
                    <a:pt x="0" y="46306"/>
                  </a:cubicBezTo>
                  <a:cubicBezTo>
                    <a:pt x="9" y="45607"/>
                    <a:pt x="356" y="44951"/>
                    <a:pt x="929" y="44552"/>
                  </a:cubicBezTo>
                  <a:lnTo>
                    <a:pt x="65079" y="454"/>
                  </a:lnTo>
                  <a:cubicBezTo>
                    <a:pt x="66026" y="-279"/>
                    <a:pt x="67389" y="-106"/>
                    <a:pt x="68126" y="840"/>
                  </a:cubicBezTo>
                  <a:cubicBezTo>
                    <a:pt x="68860" y="1787"/>
                    <a:pt x="68686" y="3150"/>
                    <a:pt x="67740" y="3883"/>
                  </a:cubicBezTo>
                  <a:cubicBezTo>
                    <a:pt x="67679" y="3931"/>
                    <a:pt x="67619" y="3974"/>
                    <a:pt x="67553" y="4013"/>
                  </a:cubicBezTo>
                  <a:lnTo>
                    <a:pt x="3403" y="48111"/>
                  </a:lnTo>
                  <a:cubicBezTo>
                    <a:pt x="3030" y="48363"/>
                    <a:pt x="2591" y="48502"/>
                    <a:pt x="2144" y="48502"/>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96" name="任意多边形: 形状 395">
              <a:extLst>
                <a:ext uri="{FF2B5EF4-FFF2-40B4-BE49-F238E27FC236}">
                  <a16:creationId xmlns:a16="http://schemas.microsoft.com/office/drawing/2014/main" id="{83559FAF-C46B-4D36-9CA1-85E28B71785B}"/>
                </a:ext>
              </a:extLst>
            </p:cNvPr>
            <p:cNvSpPr/>
            <p:nvPr/>
          </p:nvSpPr>
          <p:spPr>
            <a:xfrm>
              <a:off x="10822546" y="3158643"/>
              <a:ext cx="68535" cy="48502"/>
            </a:xfrm>
            <a:custGeom>
              <a:avLst/>
              <a:gdLst>
                <a:gd name="connsiteX0" fmla="*/ 66349 w 68535"/>
                <a:gd name="connsiteY0" fmla="*/ 48372 h 48502"/>
                <a:gd name="connsiteX1" fmla="*/ 65134 w 68535"/>
                <a:gd name="connsiteY1" fmla="*/ 47982 h 48502"/>
                <a:gd name="connsiteX2" fmla="*/ 1027 w 68535"/>
                <a:gd name="connsiteY2" fmla="*/ 4014 h 48502"/>
                <a:gd name="connsiteX3" fmla="*/ 328 w 68535"/>
                <a:gd name="connsiteY3" fmla="*/ 1028 h 48502"/>
                <a:gd name="connsiteX4" fmla="*/ 3314 w 68535"/>
                <a:gd name="connsiteY4" fmla="*/ 325 h 48502"/>
                <a:gd name="connsiteX5" fmla="*/ 3501 w 68535"/>
                <a:gd name="connsiteY5" fmla="*/ 455 h 48502"/>
                <a:gd name="connsiteX6" fmla="*/ 67608 w 68535"/>
                <a:gd name="connsiteY6" fmla="*/ 44553 h 48502"/>
                <a:gd name="connsiteX7" fmla="*/ 68146 w 68535"/>
                <a:gd name="connsiteY7" fmla="*/ 47574 h 48502"/>
                <a:gd name="connsiteX8" fmla="*/ 66349 w 68535"/>
                <a:gd name="connsiteY8" fmla="*/ 48503 h 4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5" h="48502">
                  <a:moveTo>
                    <a:pt x="66349" y="48372"/>
                  </a:moveTo>
                  <a:cubicBezTo>
                    <a:pt x="65915" y="48364"/>
                    <a:pt x="65490" y="48229"/>
                    <a:pt x="65134" y="47982"/>
                  </a:cubicBezTo>
                  <a:lnTo>
                    <a:pt x="1027" y="4014"/>
                  </a:lnTo>
                  <a:cubicBezTo>
                    <a:pt x="7" y="3380"/>
                    <a:pt x="-306" y="2044"/>
                    <a:pt x="328" y="1028"/>
                  </a:cubicBezTo>
                  <a:cubicBezTo>
                    <a:pt x="957" y="8"/>
                    <a:pt x="2298" y="-305"/>
                    <a:pt x="3314" y="325"/>
                  </a:cubicBezTo>
                  <a:cubicBezTo>
                    <a:pt x="3379" y="364"/>
                    <a:pt x="3440" y="407"/>
                    <a:pt x="3501" y="455"/>
                  </a:cubicBezTo>
                  <a:lnTo>
                    <a:pt x="67608" y="44553"/>
                  </a:lnTo>
                  <a:cubicBezTo>
                    <a:pt x="68589" y="45239"/>
                    <a:pt x="68832" y="46593"/>
                    <a:pt x="68146" y="47574"/>
                  </a:cubicBezTo>
                  <a:cubicBezTo>
                    <a:pt x="67738" y="48160"/>
                    <a:pt x="67065" y="48507"/>
                    <a:pt x="66349" y="48503"/>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97" name="任意多边形: 形状 396">
              <a:extLst>
                <a:ext uri="{FF2B5EF4-FFF2-40B4-BE49-F238E27FC236}">
                  <a16:creationId xmlns:a16="http://schemas.microsoft.com/office/drawing/2014/main" id="{CD90410D-2245-40FA-BC83-4113A52D357C}"/>
                </a:ext>
              </a:extLst>
            </p:cNvPr>
            <p:cNvSpPr/>
            <p:nvPr/>
          </p:nvSpPr>
          <p:spPr>
            <a:xfrm>
              <a:off x="10882645" y="2862261"/>
              <a:ext cx="136981" cy="136981"/>
            </a:xfrm>
            <a:custGeom>
              <a:avLst/>
              <a:gdLst>
                <a:gd name="connsiteX0" fmla="*/ 68534 w 136981"/>
                <a:gd name="connsiteY0" fmla="*/ 136982 h 136981"/>
                <a:gd name="connsiteX1" fmla="*/ 0 w 136981"/>
                <a:gd name="connsiteY1" fmla="*/ 68534 h 136981"/>
                <a:gd name="connsiteX2" fmla="*/ 68448 w 136981"/>
                <a:gd name="connsiteY2" fmla="*/ 0 h 136981"/>
                <a:gd name="connsiteX3" fmla="*/ 136982 w 136981"/>
                <a:gd name="connsiteY3" fmla="*/ 68447 h 136981"/>
                <a:gd name="connsiteX4" fmla="*/ 136982 w 136981"/>
                <a:gd name="connsiteY4" fmla="*/ 68534 h 136981"/>
                <a:gd name="connsiteX5" fmla="*/ 68534 w 136981"/>
                <a:gd name="connsiteY5" fmla="*/ 136982 h 136981"/>
                <a:gd name="connsiteX6" fmla="*/ 68534 w 136981"/>
                <a:gd name="connsiteY6" fmla="*/ 4384 h 136981"/>
                <a:gd name="connsiteX7" fmla="*/ 4340 w 136981"/>
                <a:gd name="connsiteY7" fmla="*/ 68491 h 136981"/>
                <a:gd name="connsiteX8" fmla="*/ 68448 w 136981"/>
                <a:gd name="connsiteY8" fmla="*/ 132685 h 136981"/>
                <a:gd name="connsiteX9" fmla="*/ 132641 w 136981"/>
                <a:gd name="connsiteY9" fmla="*/ 68578 h 136981"/>
                <a:gd name="connsiteX10" fmla="*/ 132641 w 136981"/>
                <a:gd name="connsiteY10" fmla="*/ 68534 h 136981"/>
                <a:gd name="connsiteX11" fmla="*/ 68534 w 136981"/>
                <a:gd name="connsiteY11" fmla="*/ 4384 h 13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981" h="136981">
                  <a:moveTo>
                    <a:pt x="68534" y="136982"/>
                  </a:moveTo>
                  <a:cubicBezTo>
                    <a:pt x="30708" y="137008"/>
                    <a:pt x="26" y="106360"/>
                    <a:pt x="0" y="68534"/>
                  </a:cubicBezTo>
                  <a:cubicBezTo>
                    <a:pt x="-26" y="30708"/>
                    <a:pt x="30621" y="26"/>
                    <a:pt x="68448" y="0"/>
                  </a:cubicBezTo>
                  <a:cubicBezTo>
                    <a:pt x="106274" y="-26"/>
                    <a:pt x="136956" y="30621"/>
                    <a:pt x="136982" y="68447"/>
                  </a:cubicBezTo>
                  <a:cubicBezTo>
                    <a:pt x="136982" y="68478"/>
                    <a:pt x="136982" y="68504"/>
                    <a:pt x="136982" y="68534"/>
                  </a:cubicBezTo>
                  <a:cubicBezTo>
                    <a:pt x="136908" y="106308"/>
                    <a:pt x="106308" y="136908"/>
                    <a:pt x="68534" y="136982"/>
                  </a:cubicBezTo>
                  <a:close/>
                  <a:moveTo>
                    <a:pt x="68534" y="4384"/>
                  </a:moveTo>
                  <a:cubicBezTo>
                    <a:pt x="33104" y="4358"/>
                    <a:pt x="4366" y="33061"/>
                    <a:pt x="4340" y="68491"/>
                  </a:cubicBezTo>
                  <a:cubicBezTo>
                    <a:pt x="4314" y="103921"/>
                    <a:pt x="33017" y="132659"/>
                    <a:pt x="68448" y="132685"/>
                  </a:cubicBezTo>
                  <a:cubicBezTo>
                    <a:pt x="103878" y="132711"/>
                    <a:pt x="132615" y="104008"/>
                    <a:pt x="132641" y="68578"/>
                  </a:cubicBezTo>
                  <a:cubicBezTo>
                    <a:pt x="132641" y="68565"/>
                    <a:pt x="132641" y="68547"/>
                    <a:pt x="132641" y="68534"/>
                  </a:cubicBezTo>
                  <a:cubicBezTo>
                    <a:pt x="132594" y="33143"/>
                    <a:pt x="103926" y="4458"/>
                    <a:pt x="68534" y="4384"/>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98" name="任意多边形: 形状 397">
              <a:extLst>
                <a:ext uri="{FF2B5EF4-FFF2-40B4-BE49-F238E27FC236}">
                  <a16:creationId xmlns:a16="http://schemas.microsoft.com/office/drawing/2014/main" id="{1C13F55B-E730-4E6C-BAE6-2CBA78A3586B}"/>
                </a:ext>
              </a:extLst>
            </p:cNvPr>
            <p:cNvSpPr/>
            <p:nvPr/>
          </p:nvSpPr>
          <p:spPr>
            <a:xfrm>
              <a:off x="10948991" y="2874660"/>
              <a:ext cx="42825" cy="121717"/>
            </a:xfrm>
            <a:custGeom>
              <a:avLst/>
              <a:gdLst>
                <a:gd name="connsiteX0" fmla="*/ 21416 w 42825"/>
                <a:gd name="connsiteY0" fmla="*/ 121717 h 121717"/>
                <a:gd name="connsiteX1" fmla="*/ 19332 w 42825"/>
                <a:gd name="connsiteY1" fmla="*/ 120198 h 121717"/>
                <a:gd name="connsiteX2" fmla="*/ 104 w 42825"/>
                <a:gd name="connsiteY2" fmla="*/ 56742 h 121717"/>
                <a:gd name="connsiteX3" fmla="*/ 408 w 42825"/>
                <a:gd name="connsiteY3" fmla="*/ 54876 h 121717"/>
                <a:gd name="connsiteX4" fmla="*/ 38907 w 42825"/>
                <a:gd name="connsiteY4" fmla="*/ 925 h 121717"/>
                <a:gd name="connsiteX5" fmla="*/ 41928 w 42825"/>
                <a:gd name="connsiteY5" fmla="*/ 391 h 121717"/>
                <a:gd name="connsiteX6" fmla="*/ 41946 w 42825"/>
                <a:gd name="connsiteY6" fmla="*/ 404 h 121717"/>
                <a:gd name="connsiteX7" fmla="*/ 42423 w 42825"/>
                <a:gd name="connsiteY7" fmla="*/ 3443 h 121717"/>
                <a:gd name="connsiteX8" fmla="*/ 4575 w 42825"/>
                <a:gd name="connsiteY8" fmla="*/ 56525 h 121717"/>
                <a:gd name="connsiteX9" fmla="*/ 23499 w 42825"/>
                <a:gd name="connsiteY9" fmla="*/ 118723 h 121717"/>
                <a:gd name="connsiteX10" fmla="*/ 22067 w 42825"/>
                <a:gd name="connsiteY10" fmla="*/ 121457 h 121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25" h="121717">
                  <a:moveTo>
                    <a:pt x="21416" y="121717"/>
                  </a:moveTo>
                  <a:cubicBezTo>
                    <a:pt x="20469" y="121709"/>
                    <a:pt x="19632" y="121097"/>
                    <a:pt x="19332" y="120198"/>
                  </a:cubicBezTo>
                  <a:lnTo>
                    <a:pt x="104" y="56742"/>
                  </a:lnTo>
                  <a:cubicBezTo>
                    <a:pt x="-108" y="56109"/>
                    <a:pt x="9" y="55410"/>
                    <a:pt x="408" y="54876"/>
                  </a:cubicBezTo>
                  <a:lnTo>
                    <a:pt x="38907" y="925"/>
                  </a:lnTo>
                  <a:cubicBezTo>
                    <a:pt x="39593" y="-56"/>
                    <a:pt x="40947" y="-294"/>
                    <a:pt x="41928" y="391"/>
                  </a:cubicBezTo>
                  <a:cubicBezTo>
                    <a:pt x="41937" y="396"/>
                    <a:pt x="41941" y="400"/>
                    <a:pt x="41946" y="404"/>
                  </a:cubicBezTo>
                  <a:cubicBezTo>
                    <a:pt x="42896" y="1125"/>
                    <a:pt x="43109" y="2466"/>
                    <a:pt x="42423" y="3443"/>
                  </a:cubicBezTo>
                  <a:lnTo>
                    <a:pt x="4575" y="56525"/>
                  </a:lnTo>
                  <a:lnTo>
                    <a:pt x="23499" y="118723"/>
                  </a:lnTo>
                  <a:cubicBezTo>
                    <a:pt x="23842" y="119873"/>
                    <a:pt x="23204" y="121084"/>
                    <a:pt x="22067" y="121457"/>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399" name="任意多边形: 形状 398">
              <a:extLst>
                <a:ext uri="{FF2B5EF4-FFF2-40B4-BE49-F238E27FC236}">
                  <a16:creationId xmlns:a16="http://schemas.microsoft.com/office/drawing/2014/main" id="{091BF87C-B70E-465F-80DF-1D961C5FF2CA}"/>
                </a:ext>
              </a:extLst>
            </p:cNvPr>
            <p:cNvSpPr/>
            <p:nvPr/>
          </p:nvSpPr>
          <p:spPr>
            <a:xfrm>
              <a:off x="10890377" y="2897598"/>
              <a:ext cx="62955" cy="35367"/>
            </a:xfrm>
            <a:custGeom>
              <a:avLst/>
              <a:gdLst>
                <a:gd name="connsiteX0" fmla="*/ 60758 w 62955"/>
                <a:gd name="connsiteY0" fmla="*/ 35367 h 35367"/>
                <a:gd name="connsiteX1" fmla="*/ 59760 w 62955"/>
                <a:gd name="connsiteY1" fmla="*/ 35107 h 35367"/>
                <a:gd name="connsiteX2" fmla="*/ 1165 w 62955"/>
                <a:gd name="connsiteY2" fmla="*/ 4117 h 35367"/>
                <a:gd name="connsiteX3" fmla="*/ 254 w 62955"/>
                <a:gd name="connsiteY3" fmla="*/ 1165 h 35367"/>
                <a:gd name="connsiteX4" fmla="*/ 3205 w 62955"/>
                <a:gd name="connsiteY4" fmla="*/ 254 h 35367"/>
                <a:gd name="connsiteX5" fmla="*/ 61800 w 62955"/>
                <a:gd name="connsiteY5" fmla="*/ 31244 h 35367"/>
                <a:gd name="connsiteX6" fmla="*/ 62712 w 62955"/>
                <a:gd name="connsiteY6" fmla="*/ 34195 h 35367"/>
                <a:gd name="connsiteX7" fmla="*/ 60758 w 62955"/>
                <a:gd name="connsiteY7" fmla="*/ 35367 h 35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955" h="35367">
                  <a:moveTo>
                    <a:pt x="60758" y="35367"/>
                  </a:moveTo>
                  <a:cubicBezTo>
                    <a:pt x="60411" y="35359"/>
                    <a:pt x="60068" y="35267"/>
                    <a:pt x="59760" y="35107"/>
                  </a:cubicBezTo>
                  <a:lnTo>
                    <a:pt x="1165" y="4117"/>
                  </a:lnTo>
                  <a:cubicBezTo>
                    <a:pt x="98" y="3552"/>
                    <a:pt x="-310" y="2233"/>
                    <a:pt x="254" y="1165"/>
                  </a:cubicBezTo>
                  <a:cubicBezTo>
                    <a:pt x="818" y="98"/>
                    <a:pt x="2138" y="-310"/>
                    <a:pt x="3205" y="254"/>
                  </a:cubicBezTo>
                  <a:lnTo>
                    <a:pt x="61800" y="31244"/>
                  </a:lnTo>
                  <a:cubicBezTo>
                    <a:pt x="62855" y="31817"/>
                    <a:pt x="63259" y="33128"/>
                    <a:pt x="62712" y="34195"/>
                  </a:cubicBezTo>
                  <a:cubicBezTo>
                    <a:pt x="62325" y="34916"/>
                    <a:pt x="61574" y="35367"/>
                    <a:pt x="60758" y="35367"/>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0" name="任意多边形: 形状 399">
              <a:extLst>
                <a:ext uri="{FF2B5EF4-FFF2-40B4-BE49-F238E27FC236}">
                  <a16:creationId xmlns:a16="http://schemas.microsoft.com/office/drawing/2014/main" id="{F7845C02-163B-4A80-BE34-9FAB7388A6D9}"/>
                </a:ext>
              </a:extLst>
            </p:cNvPr>
            <p:cNvSpPr/>
            <p:nvPr/>
          </p:nvSpPr>
          <p:spPr>
            <a:xfrm>
              <a:off x="10011058" y="3071987"/>
              <a:ext cx="27083" cy="108508"/>
            </a:xfrm>
            <a:custGeom>
              <a:avLst/>
              <a:gdLst>
                <a:gd name="connsiteX0" fmla="*/ 24914 w 27083"/>
                <a:gd name="connsiteY0" fmla="*/ 108509 h 108508"/>
                <a:gd name="connsiteX1" fmla="*/ 2170 w 27083"/>
                <a:gd name="connsiteY1" fmla="*/ 108509 h 108508"/>
                <a:gd name="connsiteX2" fmla="*/ 0 w 27083"/>
                <a:gd name="connsiteY2" fmla="*/ 106339 h 108508"/>
                <a:gd name="connsiteX3" fmla="*/ 0 w 27083"/>
                <a:gd name="connsiteY3" fmla="*/ 2170 h 108508"/>
                <a:gd name="connsiteX4" fmla="*/ 2170 w 27083"/>
                <a:gd name="connsiteY4" fmla="*/ 0 h 108508"/>
                <a:gd name="connsiteX5" fmla="*/ 24914 w 27083"/>
                <a:gd name="connsiteY5" fmla="*/ 0 h 108508"/>
                <a:gd name="connsiteX6" fmla="*/ 27084 w 27083"/>
                <a:gd name="connsiteY6" fmla="*/ 2170 h 108508"/>
                <a:gd name="connsiteX7" fmla="*/ 27084 w 27083"/>
                <a:gd name="connsiteY7" fmla="*/ 106339 h 108508"/>
                <a:gd name="connsiteX8" fmla="*/ 24914 w 27083"/>
                <a:gd name="connsiteY8" fmla="*/ 108509 h 108508"/>
                <a:gd name="connsiteX9" fmla="*/ 4340 w 27083"/>
                <a:gd name="connsiteY9" fmla="*/ 104169 h 108508"/>
                <a:gd name="connsiteX10" fmla="*/ 22743 w 27083"/>
                <a:gd name="connsiteY10" fmla="*/ 104169 h 108508"/>
                <a:gd name="connsiteX11" fmla="*/ 22743 w 27083"/>
                <a:gd name="connsiteY11" fmla="*/ 4340 h 108508"/>
                <a:gd name="connsiteX12" fmla="*/ 4340 w 27083"/>
                <a:gd name="connsiteY12" fmla="*/ 4340 h 10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83" h="108508">
                  <a:moveTo>
                    <a:pt x="24914" y="108509"/>
                  </a:moveTo>
                  <a:lnTo>
                    <a:pt x="2170" y="108509"/>
                  </a:lnTo>
                  <a:cubicBezTo>
                    <a:pt x="972" y="108509"/>
                    <a:pt x="0" y="107537"/>
                    <a:pt x="0" y="106339"/>
                  </a:cubicBezTo>
                  <a:lnTo>
                    <a:pt x="0" y="2170"/>
                  </a:lnTo>
                  <a:cubicBezTo>
                    <a:pt x="0" y="972"/>
                    <a:pt x="972" y="0"/>
                    <a:pt x="2170" y="0"/>
                  </a:cubicBezTo>
                  <a:lnTo>
                    <a:pt x="24914" y="0"/>
                  </a:lnTo>
                  <a:cubicBezTo>
                    <a:pt x="26112" y="0"/>
                    <a:pt x="27084" y="972"/>
                    <a:pt x="27084" y="2170"/>
                  </a:cubicBezTo>
                  <a:lnTo>
                    <a:pt x="27084" y="106339"/>
                  </a:lnTo>
                  <a:cubicBezTo>
                    <a:pt x="27084" y="107537"/>
                    <a:pt x="26112" y="108509"/>
                    <a:pt x="24914" y="108509"/>
                  </a:cubicBezTo>
                  <a:close/>
                  <a:moveTo>
                    <a:pt x="4340" y="104169"/>
                  </a:moveTo>
                  <a:lnTo>
                    <a:pt x="22743" y="104169"/>
                  </a:lnTo>
                  <a:lnTo>
                    <a:pt x="22743" y="4340"/>
                  </a:lnTo>
                  <a:lnTo>
                    <a:pt x="4340" y="4340"/>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1" name="任意多边形: 形状 400">
              <a:extLst>
                <a:ext uri="{FF2B5EF4-FFF2-40B4-BE49-F238E27FC236}">
                  <a16:creationId xmlns:a16="http://schemas.microsoft.com/office/drawing/2014/main" id="{45079C33-1C46-4F09-8B5C-274DE7F65278}"/>
                </a:ext>
              </a:extLst>
            </p:cNvPr>
            <p:cNvSpPr/>
            <p:nvPr/>
          </p:nvSpPr>
          <p:spPr>
            <a:xfrm>
              <a:off x="10060712" y="3104062"/>
              <a:ext cx="27083" cy="76433"/>
            </a:xfrm>
            <a:custGeom>
              <a:avLst/>
              <a:gdLst>
                <a:gd name="connsiteX0" fmla="*/ 25000 w 27083"/>
                <a:gd name="connsiteY0" fmla="*/ 76434 h 76433"/>
                <a:gd name="connsiteX1" fmla="*/ 2170 w 27083"/>
                <a:gd name="connsiteY1" fmla="*/ 76434 h 76433"/>
                <a:gd name="connsiteX2" fmla="*/ 0 w 27083"/>
                <a:gd name="connsiteY2" fmla="*/ 74264 h 76433"/>
                <a:gd name="connsiteX3" fmla="*/ 0 w 27083"/>
                <a:gd name="connsiteY3" fmla="*/ 2170 h 76433"/>
                <a:gd name="connsiteX4" fmla="*/ 2170 w 27083"/>
                <a:gd name="connsiteY4" fmla="*/ 0 h 76433"/>
                <a:gd name="connsiteX5" fmla="*/ 24914 w 27083"/>
                <a:gd name="connsiteY5" fmla="*/ 0 h 76433"/>
                <a:gd name="connsiteX6" fmla="*/ 27084 w 27083"/>
                <a:gd name="connsiteY6" fmla="*/ 2170 h 76433"/>
                <a:gd name="connsiteX7" fmla="*/ 27084 w 27083"/>
                <a:gd name="connsiteY7" fmla="*/ 74394 h 76433"/>
                <a:gd name="connsiteX8" fmla="*/ 25000 w 27083"/>
                <a:gd name="connsiteY8" fmla="*/ 76434 h 76433"/>
                <a:gd name="connsiteX9" fmla="*/ 4427 w 27083"/>
                <a:gd name="connsiteY9" fmla="*/ 72093 h 76433"/>
                <a:gd name="connsiteX10" fmla="*/ 22830 w 27083"/>
                <a:gd name="connsiteY10" fmla="*/ 72093 h 76433"/>
                <a:gd name="connsiteX11" fmla="*/ 22830 w 27083"/>
                <a:gd name="connsiteY11" fmla="*/ 4210 h 76433"/>
                <a:gd name="connsiteX12" fmla="*/ 4427 w 27083"/>
                <a:gd name="connsiteY12" fmla="*/ 4210 h 7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83" h="76433">
                  <a:moveTo>
                    <a:pt x="25000" y="76434"/>
                  </a:moveTo>
                  <a:lnTo>
                    <a:pt x="2170" y="76434"/>
                  </a:lnTo>
                  <a:cubicBezTo>
                    <a:pt x="972" y="76434"/>
                    <a:pt x="0" y="75461"/>
                    <a:pt x="0" y="74264"/>
                  </a:cubicBezTo>
                  <a:lnTo>
                    <a:pt x="0" y="2170"/>
                  </a:lnTo>
                  <a:cubicBezTo>
                    <a:pt x="0" y="972"/>
                    <a:pt x="972" y="0"/>
                    <a:pt x="2170" y="0"/>
                  </a:cubicBezTo>
                  <a:lnTo>
                    <a:pt x="24914" y="0"/>
                  </a:lnTo>
                  <a:cubicBezTo>
                    <a:pt x="26112" y="0"/>
                    <a:pt x="27084" y="972"/>
                    <a:pt x="27084" y="2170"/>
                  </a:cubicBezTo>
                  <a:lnTo>
                    <a:pt x="27084" y="74394"/>
                  </a:lnTo>
                  <a:cubicBezTo>
                    <a:pt x="27019" y="75509"/>
                    <a:pt x="26116" y="76390"/>
                    <a:pt x="25000" y="76434"/>
                  </a:cubicBezTo>
                  <a:close/>
                  <a:moveTo>
                    <a:pt x="4427" y="72093"/>
                  </a:moveTo>
                  <a:lnTo>
                    <a:pt x="22830" y="72093"/>
                  </a:lnTo>
                  <a:lnTo>
                    <a:pt x="22830" y="4210"/>
                  </a:lnTo>
                  <a:lnTo>
                    <a:pt x="4427" y="4210"/>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2" name="任意多边形: 形状 401">
              <a:extLst>
                <a:ext uri="{FF2B5EF4-FFF2-40B4-BE49-F238E27FC236}">
                  <a16:creationId xmlns:a16="http://schemas.microsoft.com/office/drawing/2014/main" id="{0964CFD4-121F-4D46-B175-C95842621702}"/>
                </a:ext>
              </a:extLst>
            </p:cNvPr>
            <p:cNvSpPr/>
            <p:nvPr/>
          </p:nvSpPr>
          <p:spPr>
            <a:xfrm>
              <a:off x="10110539" y="3129800"/>
              <a:ext cx="27083" cy="50695"/>
            </a:xfrm>
            <a:custGeom>
              <a:avLst/>
              <a:gdLst>
                <a:gd name="connsiteX0" fmla="*/ 24914 w 27083"/>
                <a:gd name="connsiteY0" fmla="*/ 50695 h 50695"/>
                <a:gd name="connsiteX1" fmla="*/ 2170 w 27083"/>
                <a:gd name="connsiteY1" fmla="*/ 50695 h 50695"/>
                <a:gd name="connsiteX2" fmla="*/ 0 w 27083"/>
                <a:gd name="connsiteY2" fmla="*/ 48525 h 50695"/>
                <a:gd name="connsiteX3" fmla="*/ 0 w 27083"/>
                <a:gd name="connsiteY3" fmla="*/ 2170 h 50695"/>
                <a:gd name="connsiteX4" fmla="*/ 2170 w 27083"/>
                <a:gd name="connsiteY4" fmla="*/ 0 h 50695"/>
                <a:gd name="connsiteX5" fmla="*/ 24914 w 27083"/>
                <a:gd name="connsiteY5" fmla="*/ 0 h 50695"/>
                <a:gd name="connsiteX6" fmla="*/ 27084 w 27083"/>
                <a:gd name="connsiteY6" fmla="*/ 2170 h 50695"/>
                <a:gd name="connsiteX7" fmla="*/ 27084 w 27083"/>
                <a:gd name="connsiteY7" fmla="*/ 48525 h 50695"/>
                <a:gd name="connsiteX8" fmla="*/ 24914 w 27083"/>
                <a:gd name="connsiteY8" fmla="*/ 50695 h 50695"/>
                <a:gd name="connsiteX9" fmla="*/ 4340 w 27083"/>
                <a:gd name="connsiteY9" fmla="*/ 46355 h 50695"/>
                <a:gd name="connsiteX10" fmla="*/ 22743 w 27083"/>
                <a:gd name="connsiteY10" fmla="*/ 46355 h 50695"/>
                <a:gd name="connsiteX11" fmla="*/ 22743 w 27083"/>
                <a:gd name="connsiteY11" fmla="*/ 4340 h 50695"/>
                <a:gd name="connsiteX12" fmla="*/ 4427 w 27083"/>
                <a:gd name="connsiteY12" fmla="*/ 4340 h 50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83" h="50695">
                  <a:moveTo>
                    <a:pt x="24914" y="50695"/>
                  </a:moveTo>
                  <a:lnTo>
                    <a:pt x="2170" y="50695"/>
                  </a:lnTo>
                  <a:cubicBezTo>
                    <a:pt x="972" y="50695"/>
                    <a:pt x="0" y="49723"/>
                    <a:pt x="0" y="48525"/>
                  </a:cubicBezTo>
                  <a:lnTo>
                    <a:pt x="0" y="2170"/>
                  </a:lnTo>
                  <a:cubicBezTo>
                    <a:pt x="0" y="972"/>
                    <a:pt x="972" y="0"/>
                    <a:pt x="2170" y="0"/>
                  </a:cubicBezTo>
                  <a:lnTo>
                    <a:pt x="24914" y="0"/>
                  </a:lnTo>
                  <a:cubicBezTo>
                    <a:pt x="26112" y="0"/>
                    <a:pt x="27084" y="972"/>
                    <a:pt x="27084" y="2170"/>
                  </a:cubicBezTo>
                  <a:lnTo>
                    <a:pt x="27084" y="48525"/>
                  </a:lnTo>
                  <a:cubicBezTo>
                    <a:pt x="27084" y="49723"/>
                    <a:pt x="26112" y="50695"/>
                    <a:pt x="24914" y="50695"/>
                  </a:cubicBezTo>
                  <a:close/>
                  <a:moveTo>
                    <a:pt x="4340" y="46355"/>
                  </a:moveTo>
                  <a:lnTo>
                    <a:pt x="22743" y="46355"/>
                  </a:lnTo>
                  <a:lnTo>
                    <a:pt x="22743" y="4340"/>
                  </a:lnTo>
                  <a:lnTo>
                    <a:pt x="4427" y="4340"/>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3" name="任意多边形: 形状 402">
              <a:extLst>
                <a:ext uri="{FF2B5EF4-FFF2-40B4-BE49-F238E27FC236}">
                  <a16:creationId xmlns:a16="http://schemas.microsoft.com/office/drawing/2014/main" id="{A372C321-8AC2-4AA4-931B-0B4A660FAB10}"/>
                </a:ext>
              </a:extLst>
            </p:cNvPr>
            <p:cNvSpPr/>
            <p:nvPr/>
          </p:nvSpPr>
          <p:spPr>
            <a:xfrm>
              <a:off x="9988922" y="3176155"/>
              <a:ext cx="167494" cy="4340"/>
            </a:xfrm>
            <a:custGeom>
              <a:avLst/>
              <a:gdLst>
                <a:gd name="connsiteX0" fmla="*/ 165324 w 167494"/>
                <a:gd name="connsiteY0" fmla="*/ 4340 h 4340"/>
                <a:gd name="connsiteX1" fmla="*/ 2170 w 167494"/>
                <a:gd name="connsiteY1" fmla="*/ 4340 h 4340"/>
                <a:gd name="connsiteX2" fmla="*/ 0 w 167494"/>
                <a:gd name="connsiteY2" fmla="*/ 2170 h 4340"/>
                <a:gd name="connsiteX3" fmla="*/ 2170 w 167494"/>
                <a:gd name="connsiteY3" fmla="*/ 0 h 4340"/>
                <a:gd name="connsiteX4" fmla="*/ 165324 w 167494"/>
                <a:gd name="connsiteY4" fmla="*/ 0 h 4340"/>
                <a:gd name="connsiteX5" fmla="*/ 167494 w 167494"/>
                <a:gd name="connsiteY5" fmla="*/ 2170 h 4340"/>
                <a:gd name="connsiteX6" fmla="*/ 165324 w 167494"/>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494" h="4340">
                  <a:moveTo>
                    <a:pt x="165324" y="4340"/>
                  </a:moveTo>
                  <a:lnTo>
                    <a:pt x="2170" y="4340"/>
                  </a:lnTo>
                  <a:cubicBezTo>
                    <a:pt x="972" y="4340"/>
                    <a:pt x="0" y="3368"/>
                    <a:pt x="0" y="2170"/>
                  </a:cubicBezTo>
                  <a:cubicBezTo>
                    <a:pt x="0" y="972"/>
                    <a:pt x="972" y="0"/>
                    <a:pt x="2170" y="0"/>
                  </a:cubicBezTo>
                  <a:lnTo>
                    <a:pt x="165324" y="0"/>
                  </a:lnTo>
                  <a:cubicBezTo>
                    <a:pt x="166522" y="0"/>
                    <a:pt x="167494" y="972"/>
                    <a:pt x="167494" y="2170"/>
                  </a:cubicBezTo>
                  <a:cubicBezTo>
                    <a:pt x="167494" y="3368"/>
                    <a:pt x="166522" y="4340"/>
                    <a:pt x="165324"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4" name="任意多边形: 形状 403">
              <a:extLst>
                <a:ext uri="{FF2B5EF4-FFF2-40B4-BE49-F238E27FC236}">
                  <a16:creationId xmlns:a16="http://schemas.microsoft.com/office/drawing/2014/main" id="{26B78CBA-7E1D-402A-AF09-BD6932ED1DA3}"/>
                </a:ext>
              </a:extLst>
            </p:cNvPr>
            <p:cNvSpPr/>
            <p:nvPr/>
          </p:nvSpPr>
          <p:spPr>
            <a:xfrm>
              <a:off x="9792521" y="2822069"/>
              <a:ext cx="136591" cy="95184"/>
            </a:xfrm>
            <a:custGeom>
              <a:avLst/>
              <a:gdLst>
                <a:gd name="connsiteX0" fmla="*/ 116322 w 136591"/>
                <a:gd name="connsiteY0" fmla="*/ 95184 h 95184"/>
                <a:gd name="connsiteX1" fmla="*/ 20269 w 136591"/>
                <a:gd name="connsiteY1" fmla="*/ 95184 h 95184"/>
                <a:gd name="connsiteX2" fmla="*/ 0 w 136591"/>
                <a:gd name="connsiteY2" fmla="*/ 74915 h 95184"/>
                <a:gd name="connsiteX3" fmla="*/ 0 w 136591"/>
                <a:gd name="connsiteY3" fmla="*/ 20269 h 95184"/>
                <a:gd name="connsiteX4" fmla="*/ 20269 w 136591"/>
                <a:gd name="connsiteY4" fmla="*/ 0 h 95184"/>
                <a:gd name="connsiteX5" fmla="*/ 116322 w 136591"/>
                <a:gd name="connsiteY5" fmla="*/ 0 h 95184"/>
                <a:gd name="connsiteX6" fmla="*/ 136591 w 136591"/>
                <a:gd name="connsiteY6" fmla="*/ 20269 h 95184"/>
                <a:gd name="connsiteX7" fmla="*/ 136591 w 136591"/>
                <a:gd name="connsiteY7" fmla="*/ 74915 h 95184"/>
                <a:gd name="connsiteX8" fmla="*/ 116322 w 136591"/>
                <a:gd name="connsiteY8" fmla="*/ 95184 h 95184"/>
                <a:gd name="connsiteX9" fmla="*/ 20269 w 136591"/>
                <a:gd name="connsiteY9" fmla="*/ 4340 h 95184"/>
                <a:gd name="connsiteX10" fmla="*/ 4340 w 136591"/>
                <a:gd name="connsiteY10" fmla="*/ 20269 h 95184"/>
                <a:gd name="connsiteX11" fmla="*/ 4340 w 136591"/>
                <a:gd name="connsiteY11" fmla="*/ 74915 h 95184"/>
                <a:gd name="connsiteX12" fmla="*/ 20269 w 136591"/>
                <a:gd name="connsiteY12" fmla="*/ 90844 h 95184"/>
                <a:gd name="connsiteX13" fmla="*/ 116322 w 136591"/>
                <a:gd name="connsiteY13" fmla="*/ 90844 h 95184"/>
                <a:gd name="connsiteX14" fmla="*/ 132251 w 136591"/>
                <a:gd name="connsiteY14" fmla="*/ 74915 h 95184"/>
                <a:gd name="connsiteX15" fmla="*/ 132251 w 136591"/>
                <a:gd name="connsiteY15" fmla="*/ 20269 h 95184"/>
                <a:gd name="connsiteX16" fmla="*/ 116322 w 136591"/>
                <a:gd name="connsiteY16" fmla="*/ 4340 h 9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6591" h="95184">
                  <a:moveTo>
                    <a:pt x="116322" y="95184"/>
                  </a:moveTo>
                  <a:lnTo>
                    <a:pt x="20269" y="95184"/>
                  </a:lnTo>
                  <a:cubicBezTo>
                    <a:pt x="9075" y="95184"/>
                    <a:pt x="0" y="86108"/>
                    <a:pt x="0" y="74915"/>
                  </a:cubicBezTo>
                  <a:lnTo>
                    <a:pt x="0" y="20269"/>
                  </a:lnTo>
                  <a:cubicBezTo>
                    <a:pt x="0" y="9076"/>
                    <a:pt x="9075" y="0"/>
                    <a:pt x="20269" y="0"/>
                  </a:cubicBezTo>
                  <a:lnTo>
                    <a:pt x="116322" y="0"/>
                  </a:lnTo>
                  <a:cubicBezTo>
                    <a:pt x="127516" y="0"/>
                    <a:pt x="136591" y="9076"/>
                    <a:pt x="136591" y="20269"/>
                  </a:cubicBezTo>
                  <a:lnTo>
                    <a:pt x="136591" y="74915"/>
                  </a:lnTo>
                  <a:cubicBezTo>
                    <a:pt x="136591" y="86108"/>
                    <a:pt x="127516" y="95184"/>
                    <a:pt x="116322" y="95184"/>
                  </a:cubicBezTo>
                  <a:close/>
                  <a:moveTo>
                    <a:pt x="20269" y="4340"/>
                  </a:moveTo>
                  <a:cubicBezTo>
                    <a:pt x="11472" y="4340"/>
                    <a:pt x="4340" y="11472"/>
                    <a:pt x="4340" y="20269"/>
                  </a:cubicBezTo>
                  <a:lnTo>
                    <a:pt x="4340" y="74915"/>
                  </a:lnTo>
                  <a:cubicBezTo>
                    <a:pt x="4364" y="83704"/>
                    <a:pt x="11482" y="90822"/>
                    <a:pt x="20269" y="90844"/>
                  </a:cubicBezTo>
                  <a:lnTo>
                    <a:pt x="116322" y="90844"/>
                  </a:lnTo>
                  <a:cubicBezTo>
                    <a:pt x="125119" y="90844"/>
                    <a:pt x="132251" y="83712"/>
                    <a:pt x="132251" y="74915"/>
                  </a:cubicBezTo>
                  <a:lnTo>
                    <a:pt x="132251" y="20269"/>
                  </a:lnTo>
                  <a:cubicBezTo>
                    <a:pt x="132251" y="11472"/>
                    <a:pt x="125119" y="4340"/>
                    <a:pt x="116322"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5" name="任意多边形: 形状 404">
              <a:extLst>
                <a:ext uri="{FF2B5EF4-FFF2-40B4-BE49-F238E27FC236}">
                  <a16:creationId xmlns:a16="http://schemas.microsoft.com/office/drawing/2014/main" id="{AE748C17-4AC7-488B-9A40-65662092DC66}"/>
                </a:ext>
              </a:extLst>
            </p:cNvPr>
            <p:cNvSpPr/>
            <p:nvPr/>
          </p:nvSpPr>
          <p:spPr>
            <a:xfrm>
              <a:off x="9836576" y="2839801"/>
              <a:ext cx="61428" cy="59743"/>
            </a:xfrm>
            <a:custGeom>
              <a:avLst/>
              <a:gdLst>
                <a:gd name="connsiteX0" fmla="*/ 2170 w 61428"/>
                <a:gd name="connsiteY0" fmla="*/ 59743 h 59743"/>
                <a:gd name="connsiteX1" fmla="*/ 1042 w 61428"/>
                <a:gd name="connsiteY1" fmla="*/ 59396 h 59743"/>
                <a:gd name="connsiteX2" fmla="*/ 0 w 61428"/>
                <a:gd name="connsiteY2" fmla="*/ 57573 h 59743"/>
                <a:gd name="connsiteX3" fmla="*/ 0 w 61428"/>
                <a:gd name="connsiteY3" fmla="*/ 2146 h 59743"/>
                <a:gd name="connsiteX4" fmla="*/ 1042 w 61428"/>
                <a:gd name="connsiteY4" fmla="*/ 280 h 59743"/>
                <a:gd name="connsiteX5" fmla="*/ 3125 w 61428"/>
                <a:gd name="connsiteY5" fmla="*/ 280 h 59743"/>
                <a:gd name="connsiteX6" fmla="*/ 60157 w 61428"/>
                <a:gd name="connsiteY6" fmla="*/ 27711 h 59743"/>
                <a:gd name="connsiteX7" fmla="*/ 61232 w 61428"/>
                <a:gd name="connsiteY7" fmla="*/ 30584 h 59743"/>
                <a:gd name="connsiteX8" fmla="*/ 60157 w 61428"/>
                <a:gd name="connsiteY8" fmla="*/ 31661 h 59743"/>
                <a:gd name="connsiteX9" fmla="*/ 3125 w 61428"/>
                <a:gd name="connsiteY9" fmla="*/ 59352 h 59743"/>
                <a:gd name="connsiteX10" fmla="*/ 2170 w 61428"/>
                <a:gd name="connsiteY10" fmla="*/ 59743 h 59743"/>
                <a:gd name="connsiteX11" fmla="*/ 4340 w 61428"/>
                <a:gd name="connsiteY11" fmla="*/ 5619 h 59743"/>
                <a:gd name="connsiteX12" fmla="*/ 4340 w 61428"/>
                <a:gd name="connsiteY12" fmla="*/ 54100 h 59743"/>
                <a:gd name="connsiteX13" fmla="*/ 54254 w 61428"/>
                <a:gd name="connsiteY13" fmla="*/ 29881 h 5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428" h="59743">
                  <a:moveTo>
                    <a:pt x="2170" y="59743"/>
                  </a:moveTo>
                  <a:cubicBezTo>
                    <a:pt x="1766" y="59756"/>
                    <a:pt x="1369" y="59634"/>
                    <a:pt x="1042" y="59396"/>
                  </a:cubicBezTo>
                  <a:cubicBezTo>
                    <a:pt x="398" y="59014"/>
                    <a:pt x="2" y="58319"/>
                    <a:pt x="0" y="57573"/>
                  </a:cubicBezTo>
                  <a:lnTo>
                    <a:pt x="0" y="2146"/>
                  </a:lnTo>
                  <a:cubicBezTo>
                    <a:pt x="12" y="1387"/>
                    <a:pt x="403" y="688"/>
                    <a:pt x="1042" y="280"/>
                  </a:cubicBezTo>
                  <a:cubicBezTo>
                    <a:pt x="1686" y="-93"/>
                    <a:pt x="2481" y="-93"/>
                    <a:pt x="3125" y="280"/>
                  </a:cubicBezTo>
                  <a:lnTo>
                    <a:pt x="60157" y="27711"/>
                  </a:lnTo>
                  <a:cubicBezTo>
                    <a:pt x="61248" y="28206"/>
                    <a:pt x="61729" y="29495"/>
                    <a:pt x="61232" y="30584"/>
                  </a:cubicBezTo>
                  <a:cubicBezTo>
                    <a:pt x="61015" y="31062"/>
                    <a:pt x="60633" y="31444"/>
                    <a:pt x="60157" y="31661"/>
                  </a:cubicBezTo>
                  <a:lnTo>
                    <a:pt x="3125" y="59352"/>
                  </a:lnTo>
                  <a:cubicBezTo>
                    <a:pt x="2840" y="59552"/>
                    <a:pt x="2514" y="59686"/>
                    <a:pt x="2170" y="59743"/>
                  </a:cubicBezTo>
                  <a:close/>
                  <a:moveTo>
                    <a:pt x="4340" y="5619"/>
                  </a:moveTo>
                  <a:lnTo>
                    <a:pt x="4340" y="54100"/>
                  </a:lnTo>
                  <a:lnTo>
                    <a:pt x="54254" y="29881"/>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6" name="任意多边形: 形状 405">
              <a:extLst>
                <a:ext uri="{FF2B5EF4-FFF2-40B4-BE49-F238E27FC236}">
                  <a16:creationId xmlns:a16="http://schemas.microsoft.com/office/drawing/2014/main" id="{15D1BC72-A0D1-454A-A55B-8E1124D7B371}"/>
                </a:ext>
              </a:extLst>
            </p:cNvPr>
            <p:cNvSpPr/>
            <p:nvPr/>
          </p:nvSpPr>
          <p:spPr>
            <a:xfrm>
              <a:off x="10063663" y="2696719"/>
              <a:ext cx="141973" cy="100479"/>
            </a:xfrm>
            <a:custGeom>
              <a:avLst/>
              <a:gdLst>
                <a:gd name="connsiteX0" fmla="*/ 139803 w 141973"/>
                <a:gd name="connsiteY0" fmla="*/ 100479 h 100479"/>
                <a:gd name="connsiteX1" fmla="*/ 2170 w 141973"/>
                <a:gd name="connsiteY1" fmla="*/ 100479 h 100479"/>
                <a:gd name="connsiteX2" fmla="*/ 0 w 141973"/>
                <a:gd name="connsiteY2" fmla="*/ 98309 h 100479"/>
                <a:gd name="connsiteX3" fmla="*/ 0 w 141973"/>
                <a:gd name="connsiteY3" fmla="*/ 2170 h 100479"/>
                <a:gd name="connsiteX4" fmla="*/ 2170 w 141973"/>
                <a:gd name="connsiteY4" fmla="*/ 0 h 100479"/>
                <a:gd name="connsiteX5" fmla="*/ 139803 w 141973"/>
                <a:gd name="connsiteY5" fmla="*/ 0 h 100479"/>
                <a:gd name="connsiteX6" fmla="*/ 141973 w 141973"/>
                <a:gd name="connsiteY6" fmla="*/ 2170 h 100479"/>
                <a:gd name="connsiteX7" fmla="*/ 141973 w 141973"/>
                <a:gd name="connsiteY7" fmla="*/ 98309 h 100479"/>
                <a:gd name="connsiteX8" fmla="*/ 139803 w 141973"/>
                <a:gd name="connsiteY8" fmla="*/ 100479 h 100479"/>
                <a:gd name="connsiteX9" fmla="*/ 4340 w 141973"/>
                <a:gd name="connsiteY9" fmla="*/ 96139 h 100479"/>
                <a:gd name="connsiteX10" fmla="*/ 137633 w 141973"/>
                <a:gd name="connsiteY10" fmla="*/ 96139 h 100479"/>
                <a:gd name="connsiteX11" fmla="*/ 137633 w 141973"/>
                <a:gd name="connsiteY11" fmla="*/ 4340 h 100479"/>
                <a:gd name="connsiteX12" fmla="*/ 4340 w 141973"/>
                <a:gd name="connsiteY12" fmla="*/ 4340 h 10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973" h="100479">
                  <a:moveTo>
                    <a:pt x="139803" y="100479"/>
                  </a:moveTo>
                  <a:lnTo>
                    <a:pt x="2170" y="100479"/>
                  </a:lnTo>
                  <a:cubicBezTo>
                    <a:pt x="972" y="100479"/>
                    <a:pt x="0" y="99507"/>
                    <a:pt x="0" y="98309"/>
                  </a:cubicBezTo>
                  <a:lnTo>
                    <a:pt x="0" y="2170"/>
                  </a:lnTo>
                  <a:cubicBezTo>
                    <a:pt x="0" y="972"/>
                    <a:pt x="972" y="0"/>
                    <a:pt x="2170" y="0"/>
                  </a:cubicBezTo>
                  <a:lnTo>
                    <a:pt x="139803" y="0"/>
                  </a:lnTo>
                  <a:cubicBezTo>
                    <a:pt x="141001" y="0"/>
                    <a:pt x="141973" y="972"/>
                    <a:pt x="141973" y="2170"/>
                  </a:cubicBezTo>
                  <a:lnTo>
                    <a:pt x="141973" y="98309"/>
                  </a:lnTo>
                  <a:cubicBezTo>
                    <a:pt x="141973" y="99507"/>
                    <a:pt x="141001" y="100479"/>
                    <a:pt x="139803" y="100479"/>
                  </a:cubicBezTo>
                  <a:close/>
                  <a:moveTo>
                    <a:pt x="4340" y="96139"/>
                  </a:moveTo>
                  <a:lnTo>
                    <a:pt x="137633" y="96139"/>
                  </a:lnTo>
                  <a:lnTo>
                    <a:pt x="137633" y="4340"/>
                  </a:lnTo>
                  <a:lnTo>
                    <a:pt x="4340" y="4340"/>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7" name="任意多边形: 形状 406">
              <a:extLst>
                <a:ext uri="{FF2B5EF4-FFF2-40B4-BE49-F238E27FC236}">
                  <a16:creationId xmlns:a16="http://schemas.microsoft.com/office/drawing/2014/main" id="{512B807D-F674-4A18-84A8-BF89E8ABFAB2}"/>
                </a:ext>
              </a:extLst>
            </p:cNvPr>
            <p:cNvSpPr/>
            <p:nvPr/>
          </p:nvSpPr>
          <p:spPr>
            <a:xfrm>
              <a:off x="10063680" y="2719736"/>
              <a:ext cx="101195" cy="77462"/>
            </a:xfrm>
            <a:custGeom>
              <a:avLst/>
              <a:gdLst>
                <a:gd name="connsiteX0" fmla="*/ 2153 w 101195"/>
                <a:gd name="connsiteY0" fmla="*/ 77463 h 77462"/>
                <a:gd name="connsiteX1" fmla="*/ 851 w 101195"/>
                <a:gd name="connsiteY1" fmla="*/ 77029 h 77462"/>
                <a:gd name="connsiteX2" fmla="*/ 417 w 101195"/>
                <a:gd name="connsiteY2" fmla="*/ 73991 h 77462"/>
                <a:gd name="connsiteX3" fmla="*/ 54759 w 101195"/>
                <a:gd name="connsiteY3" fmla="*/ 812 h 77462"/>
                <a:gd name="connsiteX4" fmla="*/ 57810 w 101195"/>
                <a:gd name="connsiteY4" fmla="*/ 478 h 77462"/>
                <a:gd name="connsiteX5" fmla="*/ 58144 w 101195"/>
                <a:gd name="connsiteY5" fmla="*/ 812 h 77462"/>
                <a:gd name="connsiteX6" fmla="*/ 100680 w 101195"/>
                <a:gd name="connsiteY6" fmla="*/ 51204 h 77462"/>
                <a:gd name="connsiteX7" fmla="*/ 100419 w 101195"/>
                <a:gd name="connsiteY7" fmla="*/ 54285 h 77462"/>
                <a:gd name="connsiteX8" fmla="*/ 97337 w 101195"/>
                <a:gd name="connsiteY8" fmla="*/ 54025 h 77462"/>
                <a:gd name="connsiteX9" fmla="*/ 56582 w 101195"/>
                <a:gd name="connsiteY9" fmla="*/ 5717 h 77462"/>
                <a:gd name="connsiteX10" fmla="*/ 3890 w 101195"/>
                <a:gd name="connsiteY10" fmla="*/ 76595 h 77462"/>
                <a:gd name="connsiteX11" fmla="*/ 2153 w 101195"/>
                <a:gd name="connsiteY11" fmla="*/ 77463 h 7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195" h="77462">
                  <a:moveTo>
                    <a:pt x="2153" y="77463"/>
                  </a:moveTo>
                  <a:cubicBezTo>
                    <a:pt x="1685" y="77466"/>
                    <a:pt x="1225" y="77314"/>
                    <a:pt x="851" y="77029"/>
                  </a:cubicBezTo>
                  <a:cubicBezTo>
                    <a:pt x="-86" y="76297"/>
                    <a:pt x="-277" y="74955"/>
                    <a:pt x="417" y="73991"/>
                  </a:cubicBezTo>
                  <a:lnTo>
                    <a:pt x="54759" y="812"/>
                  </a:lnTo>
                  <a:cubicBezTo>
                    <a:pt x="55509" y="-123"/>
                    <a:pt x="56877" y="-272"/>
                    <a:pt x="57810" y="478"/>
                  </a:cubicBezTo>
                  <a:cubicBezTo>
                    <a:pt x="57931" y="577"/>
                    <a:pt x="58044" y="689"/>
                    <a:pt x="58144" y="812"/>
                  </a:cubicBezTo>
                  <a:lnTo>
                    <a:pt x="100680" y="51204"/>
                  </a:lnTo>
                  <a:cubicBezTo>
                    <a:pt x="101456" y="52126"/>
                    <a:pt x="101344" y="53506"/>
                    <a:pt x="100419" y="54285"/>
                  </a:cubicBezTo>
                  <a:cubicBezTo>
                    <a:pt x="99495" y="55064"/>
                    <a:pt x="98119" y="54948"/>
                    <a:pt x="97337" y="54025"/>
                  </a:cubicBezTo>
                  <a:lnTo>
                    <a:pt x="56582" y="5717"/>
                  </a:lnTo>
                  <a:lnTo>
                    <a:pt x="3890" y="76595"/>
                  </a:lnTo>
                  <a:cubicBezTo>
                    <a:pt x="3477" y="77136"/>
                    <a:pt x="2835" y="77456"/>
                    <a:pt x="2153" y="77463"/>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8" name="任意多边形: 形状 407">
              <a:extLst>
                <a:ext uri="{FF2B5EF4-FFF2-40B4-BE49-F238E27FC236}">
                  <a16:creationId xmlns:a16="http://schemas.microsoft.com/office/drawing/2014/main" id="{2FD7535A-E683-4B23-A41B-F5C889192CA6}"/>
                </a:ext>
              </a:extLst>
            </p:cNvPr>
            <p:cNvSpPr/>
            <p:nvPr/>
          </p:nvSpPr>
          <p:spPr>
            <a:xfrm>
              <a:off x="10148871" y="2724490"/>
              <a:ext cx="56881" cy="36153"/>
            </a:xfrm>
            <a:custGeom>
              <a:avLst/>
              <a:gdLst>
                <a:gd name="connsiteX0" fmla="*/ 2164 w 56881"/>
                <a:gd name="connsiteY0" fmla="*/ 36119 h 36153"/>
                <a:gd name="connsiteX1" fmla="*/ 905 w 56881"/>
                <a:gd name="connsiteY1" fmla="*/ 35728 h 36153"/>
                <a:gd name="connsiteX2" fmla="*/ 384 w 56881"/>
                <a:gd name="connsiteY2" fmla="*/ 32734 h 36153"/>
                <a:gd name="connsiteX3" fmla="*/ 22520 w 56881"/>
                <a:gd name="connsiteY3" fmla="*/ 919 h 36153"/>
                <a:gd name="connsiteX4" fmla="*/ 24126 w 56881"/>
                <a:gd name="connsiteY4" fmla="*/ 7 h 36153"/>
                <a:gd name="connsiteX5" fmla="*/ 25862 w 56881"/>
                <a:gd name="connsiteY5" fmla="*/ 658 h 36153"/>
                <a:gd name="connsiteX6" fmla="*/ 56244 w 56881"/>
                <a:gd name="connsiteY6" fmla="*/ 32473 h 36153"/>
                <a:gd name="connsiteX7" fmla="*/ 56275 w 56881"/>
                <a:gd name="connsiteY7" fmla="*/ 35481 h 36153"/>
                <a:gd name="connsiteX8" fmla="*/ 56244 w 56881"/>
                <a:gd name="connsiteY8" fmla="*/ 35511 h 36153"/>
                <a:gd name="connsiteX9" fmla="*/ 53176 w 56881"/>
                <a:gd name="connsiteY9" fmla="*/ 35524 h 36153"/>
                <a:gd name="connsiteX10" fmla="*/ 53163 w 56881"/>
                <a:gd name="connsiteY10" fmla="*/ 35511 h 36153"/>
                <a:gd name="connsiteX11" fmla="*/ 24560 w 56881"/>
                <a:gd name="connsiteY11" fmla="*/ 5606 h 36153"/>
                <a:gd name="connsiteX12" fmla="*/ 4073 w 56881"/>
                <a:gd name="connsiteY12" fmla="*/ 35251 h 36153"/>
                <a:gd name="connsiteX13" fmla="*/ 2164 w 56881"/>
                <a:gd name="connsiteY13" fmla="*/ 36119 h 3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881" h="36153">
                  <a:moveTo>
                    <a:pt x="2164" y="36119"/>
                  </a:moveTo>
                  <a:cubicBezTo>
                    <a:pt x="1717" y="36117"/>
                    <a:pt x="1278" y="35981"/>
                    <a:pt x="905" y="35728"/>
                  </a:cubicBezTo>
                  <a:cubicBezTo>
                    <a:pt x="-54" y="35039"/>
                    <a:pt x="-289" y="33707"/>
                    <a:pt x="384" y="32734"/>
                  </a:cubicBezTo>
                  <a:lnTo>
                    <a:pt x="22520" y="919"/>
                  </a:lnTo>
                  <a:cubicBezTo>
                    <a:pt x="22889" y="386"/>
                    <a:pt x="23479" y="51"/>
                    <a:pt x="24126" y="7"/>
                  </a:cubicBezTo>
                  <a:cubicBezTo>
                    <a:pt x="24773" y="-46"/>
                    <a:pt x="25411" y="193"/>
                    <a:pt x="25862" y="658"/>
                  </a:cubicBezTo>
                  <a:lnTo>
                    <a:pt x="56244" y="32473"/>
                  </a:lnTo>
                  <a:cubicBezTo>
                    <a:pt x="57082" y="33295"/>
                    <a:pt x="57095" y="34642"/>
                    <a:pt x="56275" y="35481"/>
                  </a:cubicBezTo>
                  <a:cubicBezTo>
                    <a:pt x="56266" y="35491"/>
                    <a:pt x="56253" y="35501"/>
                    <a:pt x="56244" y="35511"/>
                  </a:cubicBezTo>
                  <a:cubicBezTo>
                    <a:pt x="55402" y="36363"/>
                    <a:pt x="54027" y="36368"/>
                    <a:pt x="53176" y="35524"/>
                  </a:cubicBezTo>
                  <a:cubicBezTo>
                    <a:pt x="53171" y="35520"/>
                    <a:pt x="53167" y="35516"/>
                    <a:pt x="53163" y="35511"/>
                  </a:cubicBezTo>
                  <a:lnTo>
                    <a:pt x="24560" y="5606"/>
                  </a:lnTo>
                  <a:lnTo>
                    <a:pt x="4073" y="35251"/>
                  </a:lnTo>
                  <a:cubicBezTo>
                    <a:pt x="3635" y="35856"/>
                    <a:pt x="2910" y="36186"/>
                    <a:pt x="2164" y="36119"/>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09" name="任意多边形: 形状 408">
              <a:extLst>
                <a:ext uri="{FF2B5EF4-FFF2-40B4-BE49-F238E27FC236}">
                  <a16:creationId xmlns:a16="http://schemas.microsoft.com/office/drawing/2014/main" id="{AFAAF6CD-663C-4D0C-B9B7-1189B4E98347}"/>
                </a:ext>
              </a:extLst>
            </p:cNvPr>
            <p:cNvSpPr/>
            <p:nvPr/>
          </p:nvSpPr>
          <p:spPr>
            <a:xfrm>
              <a:off x="10142744" y="2707483"/>
              <a:ext cx="21354" cy="21354"/>
            </a:xfrm>
            <a:custGeom>
              <a:avLst/>
              <a:gdLst>
                <a:gd name="connsiteX0" fmla="*/ 10677 w 21354"/>
                <a:gd name="connsiteY0" fmla="*/ 21355 h 21354"/>
                <a:gd name="connsiteX1" fmla="*/ 0 w 21354"/>
                <a:gd name="connsiteY1" fmla="*/ 10677 h 21354"/>
                <a:gd name="connsiteX2" fmla="*/ 10677 w 21354"/>
                <a:gd name="connsiteY2" fmla="*/ 0 h 21354"/>
                <a:gd name="connsiteX3" fmla="*/ 21355 w 21354"/>
                <a:gd name="connsiteY3" fmla="*/ 10677 h 21354"/>
                <a:gd name="connsiteX4" fmla="*/ 10677 w 21354"/>
                <a:gd name="connsiteY4" fmla="*/ 21355 h 21354"/>
                <a:gd name="connsiteX5" fmla="*/ 10677 w 21354"/>
                <a:gd name="connsiteY5" fmla="*/ 4340 h 21354"/>
                <a:gd name="connsiteX6" fmla="*/ 4340 w 21354"/>
                <a:gd name="connsiteY6" fmla="*/ 10677 h 21354"/>
                <a:gd name="connsiteX7" fmla="*/ 10677 w 21354"/>
                <a:gd name="connsiteY7" fmla="*/ 17014 h 21354"/>
                <a:gd name="connsiteX8" fmla="*/ 17014 w 21354"/>
                <a:gd name="connsiteY8" fmla="*/ 10677 h 21354"/>
                <a:gd name="connsiteX9" fmla="*/ 10677 w 21354"/>
                <a:gd name="connsiteY9" fmla="*/ 4340 h 2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54" h="21354">
                  <a:moveTo>
                    <a:pt x="10677" y="21355"/>
                  </a:moveTo>
                  <a:cubicBezTo>
                    <a:pt x="4779" y="21355"/>
                    <a:pt x="0" y="16574"/>
                    <a:pt x="0" y="10677"/>
                  </a:cubicBezTo>
                  <a:cubicBezTo>
                    <a:pt x="0" y="4780"/>
                    <a:pt x="4779" y="0"/>
                    <a:pt x="10677" y="0"/>
                  </a:cubicBezTo>
                  <a:cubicBezTo>
                    <a:pt x="16576" y="0"/>
                    <a:pt x="21355" y="4780"/>
                    <a:pt x="21355" y="10677"/>
                  </a:cubicBezTo>
                  <a:cubicBezTo>
                    <a:pt x="21355" y="16574"/>
                    <a:pt x="16576" y="21355"/>
                    <a:pt x="10677" y="21355"/>
                  </a:cubicBezTo>
                  <a:close/>
                  <a:moveTo>
                    <a:pt x="10677" y="4340"/>
                  </a:moveTo>
                  <a:cubicBezTo>
                    <a:pt x="7179" y="4340"/>
                    <a:pt x="4340" y="7178"/>
                    <a:pt x="4340" y="10677"/>
                  </a:cubicBezTo>
                  <a:cubicBezTo>
                    <a:pt x="4340" y="14177"/>
                    <a:pt x="7179" y="17014"/>
                    <a:pt x="10677" y="17014"/>
                  </a:cubicBezTo>
                  <a:cubicBezTo>
                    <a:pt x="14176" y="17014"/>
                    <a:pt x="17014" y="14177"/>
                    <a:pt x="17014" y="10677"/>
                  </a:cubicBezTo>
                  <a:cubicBezTo>
                    <a:pt x="17014" y="7178"/>
                    <a:pt x="14176" y="4340"/>
                    <a:pt x="10677"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10" name="任意多边形: 形状 409">
              <a:extLst>
                <a:ext uri="{FF2B5EF4-FFF2-40B4-BE49-F238E27FC236}">
                  <a16:creationId xmlns:a16="http://schemas.microsoft.com/office/drawing/2014/main" id="{036632B0-A17D-40A6-9EA8-BB0804B15E80}"/>
                </a:ext>
              </a:extLst>
            </p:cNvPr>
            <p:cNvSpPr/>
            <p:nvPr/>
          </p:nvSpPr>
          <p:spPr>
            <a:xfrm>
              <a:off x="10822227" y="3026717"/>
              <a:ext cx="83334" cy="4340"/>
            </a:xfrm>
            <a:custGeom>
              <a:avLst/>
              <a:gdLst>
                <a:gd name="connsiteX0" fmla="*/ 81165 w 83334"/>
                <a:gd name="connsiteY0" fmla="*/ 4340 h 4340"/>
                <a:gd name="connsiteX1" fmla="*/ 2170 w 83334"/>
                <a:gd name="connsiteY1" fmla="*/ 4340 h 4340"/>
                <a:gd name="connsiteX2" fmla="*/ 0 w 83334"/>
                <a:gd name="connsiteY2" fmla="*/ 2170 h 4340"/>
                <a:gd name="connsiteX3" fmla="*/ 2170 w 83334"/>
                <a:gd name="connsiteY3" fmla="*/ 0 h 4340"/>
                <a:gd name="connsiteX4" fmla="*/ 81165 w 83334"/>
                <a:gd name="connsiteY4" fmla="*/ 0 h 4340"/>
                <a:gd name="connsiteX5" fmla="*/ 83335 w 83334"/>
                <a:gd name="connsiteY5" fmla="*/ 2170 h 4340"/>
                <a:gd name="connsiteX6" fmla="*/ 81165 w 83334"/>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34" h="4340">
                  <a:moveTo>
                    <a:pt x="81165" y="4340"/>
                  </a:moveTo>
                  <a:lnTo>
                    <a:pt x="2170" y="4340"/>
                  </a:lnTo>
                  <a:cubicBezTo>
                    <a:pt x="972" y="4340"/>
                    <a:pt x="0" y="3368"/>
                    <a:pt x="0" y="2170"/>
                  </a:cubicBezTo>
                  <a:cubicBezTo>
                    <a:pt x="0" y="972"/>
                    <a:pt x="972" y="0"/>
                    <a:pt x="2170" y="0"/>
                  </a:cubicBezTo>
                  <a:lnTo>
                    <a:pt x="81165" y="0"/>
                  </a:lnTo>
                  <a:cubicBezTo>
                    <a:pt x="82363" y="0"/>
                    <a:pt x="83335" y="972"/>
                    <a:pt x="83335" y="2170"/>
                  </a:cubicBezTo>
                  <a:cubicBezTo>
                    <a:pt x="83335" y="3368"/>
                    <a:pt x="82363" y="4340"/>
                    <a:pt x="81165"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11" name="任意多边形: 形状 410">
              <a:extLst>
                <a:ext uri="{FF2B5EF4-FFF2-40B4-BE49-F238E27FC236}">
                  <a16:creationId xmlns:a16="http://schemas.microsoft.com/office/drawing/2014/main" id="{A1F1916F-73D4-45F4-B2E2-F51182148A21}"/>
                </a:ext>
              </a:extLst>
            </p:cNvPr>
            <p:cNvSpPr/>
            <p:nvPr/>
          </p:nvSpPr>
          <p:spPr>
            <a:xfrm>
              <a:off x="10822227" y="3043731"/>
              <a:ext cx="83334" cy="4340"/>
            </a:xfrm>
            <a:custGeom>
              <a:avLst/>
              <a:gdLst>
                <a:gd name="connsiteX0" fmla="*/ 81165 w 83334"/>
                <a:gd name="connsiteY0" fmla="*/ 4340 h 4340"/>
                <a:gd name="connsiteX1" fmla="*/ 2170 w 83334"/>
                <a:gd name="connsiteY1" fmla="*/ 4340 h 4340"/>
                <a:gd name="connsiteX2" fmla="*/ 0 w 83334"/>
                <a:gd name="connsiteY2" fmla="*/ 2170 h 4340"/>
                <a:gd name="connsiteX3" fmla="*/ 2170 w 83334"/>
                <a:gd name="connsiteY3" fmla="*/ 0 h 4340"/>
                <a:gd name="connsiteX4" fmla="*/ 81165 w 83334"/>
                <a:gd name="connsiteY4" fmla="*/ 0 h 4340"/>
                <a:gd name="connsiteX5" fmla="*/ 83335 w 83334"/>
                <a:gd name="connsiteY5" fmla="*/ 2170 h 4340"/>
                <a:gd name="connsiteX6" fmla="*/ 81165 w 83334"/>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34" h="4340">
                  <a:moveTo>
                    <a:pt x="81165" y="4340"/>
                  </a:moveTo>
                  <a:lnTo>
                    <a:pt x="2170" y="4340"/>
                  </a:lnTo>
                  <a:cubicBezTo>
                    <a:pt x="972" y="4340"/>
                    <a:pt x="0" y="3368"/>
                    <a:pt x="0" y="2170"/>
                  </a:cubicBezTo>
                  <a:cubicBezTo>
                    <a:pt x="0" y="972"/>
                    <a:pt x="972" y="0"/>
                    <a:pt x="2170" y="0"/>
                  </a:cubicBezTo>
                  <a:lnTo>
                    <a:pt x="81165" y="0"/>
                  </a:lnTo>
                  <a:cubicBezTo>
                    <a:pt x="82363" y="0"/>
                    <a:pt x="83335" y="972"/>
                    <a:pt x="83335" y="2170"/>
                  </a:cubicBezTo>
                  <a:cubicBezTo>
                    <a:pt x="83335" y="3368"/>
                    <a:pt x="82363" y="4340"/>
                    <a:pt x="81165"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12" name="任意多边形: 形状 411">
              <a:extLst>
                <a:ext uri="{FF2B5EF4-FFF2-40B4-BE49-F238E27FC236}">
                  <a16:creationId xmlns:a16="http://schemas.microsoft.com/office/drawing/2014/main" id="{5B3CD7B6-6B05-45D8-9D38-F20284D31153}"/>
                </a:ext>
              </a:extLst>
            </p:cNvPr>
            <p:cNvSpPr/>
            <p:nvPr/>
          </p:nvSpPr>
          <p:spPr>
            <a:xfrm>
              <a:off x="10822227" y="3060789"/>
              <a:ext cx="59332" cy="4340"/>
            </a:xfrm>
            <a:custGeom>
              <a:avLst/>
              <a:gdLst>
                <a:gd name="connsiteX0" fmla="*/ 57162 w 59332"/>
                <a:gd name="connsiteY0" fmla="*/ 4340 h 4340"/>
                <a:gd name="connsiteX1" fmla="*/ 2170 w 59332"/>
                <a:gd name="connsiteY1" fmla="*/ 4340 h 4340"/>
                <a:gd name="connsiteX2" fmla="*/ 0 w 59332"/>
                <a:gd name="connsiteY2" fmla="*/ 2170 h 4340"/>
                <a:gd name="connsiteX3" fmla="*/ 2170 w 59332"/>
                <a:gd name="connsiteY3" fmla="*/ 0 h 4340"/>
                <a:gd name="connsiteX4" fmla="*/ 57162 w 59332"/>
                <a:gd name="connsiteY4" fmla="*/ 0 h 4340"/>
                <a:gd name="connsiteX5" fmla="*/ 59333 w 59332"/>
                <a:gd name="connsiteY5" fmla="*/ 2170 h 4340"/>
                <a:gd name="connsiteX6" fmla="*/ 57162 w 59332"/>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32" h="4340">
                  <a:moveTo>
                    <a:pt x="57162" y="4340"/>
                  </a:moveTo>
                  <a:lnTo>
                    <a:pt x="2170" y="4340"/>
                  </a:lnTo>
                  <a:cubicBezTo>
                    <a:pt x="972" y="4340"/>
                    <a:pt x="0" y="3368"/>
                    <a:pt x="0" y="2170"/>
                  </a:cubicBezTo>
                  <a:cubicBezTo>
                    <a:pt x="0" y="972"/>
                    <a:pt x="972" y="0"/>
                    <a:pt x="2170" y="0"/>
                  </a:cubicBezTo>
                  <a:lnTo>
                    <a:pt x="57162" y="0"/>
                  </a:lnTo>
                  <a:cubicBezTo>
                    <a:pt x="58360" y="0"/>
                    <a:pt x="59333" y="972"/>
                    <a:pt x="59333" y="2170"/>
                  </a:cubicBezTo>
                  <a:cubicBezTo>
                    <a:pt x="59333" y="3368"/>
                    <a:pt x="58360" y="4340"/>
                    <a:pt x="57162"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13" name="任意多边形: 形状 412">
              <a:extLst>
                <a:ext uri="{FF2B5EF4-FFF2-40B4-BE49-F238E27FC236}">
                  <a16:creationId xmlns:a16="http://schemas.microsoft.com/office/drawing/2014/main" id="{A5858352-E51B-4F5C-8357-1A328BF8923E}"/>
                </a:ext>
              </a:extLst>
            </p:cNvPr>
            <p:cNvSpPr/>
            <p:nvPr/>
          </p:nvSpPr>
          <p:spPr>
            <a:xfrm>
              <a:off x="9811184" y="2958660"/>
              <a:ext cx="138110" cy="4340"/>
            </a:xfrm>
            <a:custGeom>
              <a:avLst/>
              <a:gdLst>
                <a:gd name="connsiteX0" fmla="*/ 135940 w 138110"/>
                <a:gd name="connsiteY0" fmla="*/ 4340 h 4340"/>
                <a:gd name="connsiteX1" fmla="*/ 2170 w 138110"/>
                <a:gd name="connsiteY1" fmla="*/ 4340 h 4340"/>
                <a:gd name="connsiteX2" fmla="*/ 0 w 138110"/>
                <a:gd name="connsiteY2" fmla="*/ 2170 h 4340"/>
                <a:gd name="connsiteX3" fmla="*/ 2170 w 138110"/>
                <a:gd name="connsiteY3" fmla="*/ 0 h 4340"/>
                <a:gd name="connsiteX4" fmla="*/ 135940 w 138110"/>
                <a:gd name="connsiteY4" fmla="*/ 0 h 4340"/>
                <a:gd name="connsiteX5" fmla="*/ 138110 w 138110"/>
                <a:gd name="connsiteY5" fmla="*/ 2170 h 4340"/>
                <a:gd name="connsiteX6" fmla="*/ 135940 w 138110"/>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110" h="4340">
                  <a:moveTo>
                    <a:pt x="135940" y="4340"/>
                  </a:moveTo>
                  <a:lnTo>
                    <a:pt x="2170" y="4340"/>
                  </a:lnTo>
                  <a:cubicBezTo>
                    <a:pt x="972" y="4340"/>
                    <a:pt x="0" y="3368"/>
                    <a:pt x="0" y="2170"/>
                  </a:cubicBezTo>
                  <a:cubicBezTo>
                    <a:pt x="0" y="972"/>
                    <a:pt x="972" y="0"/>
                    <a:pt x="2170" y="0"/>
                  </a:cubicBezTo>
                  <a:lnTo>
                    <a:pt x="135940" y="0"/>
                  </a:lnTo>
                  <a:cubicBezTo>
                    <a:pt x="137138" y="0"/>
                    <a:pt x="138110" y="972"/>
                    <a:pt x="138110" y="2170"/>
                  </a:cubicBezTo>
                  <a:cubicBezTo>
                    <a:pt x="138110" y="3368"/>
                    <a:pt x="137138" y="4340"/>
                    <a:pt x="135940"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14" name="任意多边形: 形状 413">
              <a:extLst>
                <a:ext uri="{FF2B5EF4-FFF2-40B4-BE49-F238E27FC236}">
                  <a16:creationId xmlns:a16="http://schemas.microsoft.com/office/drawing/2014/main" id="{E5ADDD82-EFC1-4A04-9AF6-242DB29549D4}"/>
                </a:ext>
              </a:extLst>
            </p:cNvPr>
            <p:cNvSpPr/>
            <p:nvPr/>
          </p:nvSpPr>
          <p:spPr>
            <a:xfrm>
              <a:off x="9811184" y="2975631"/>
              <a:ext cx="138110" cy="4340"/>
            </a:xfrm>
            <a:custGeom>
              <a:avLst/>
              <a:gdLst>
                <a:gd name="connsiteX0" fmla="*/ 135940 w 138110"/>
                <a:gd name="connsiteY0" fmla="*/ 4340 h 4340"/>
                <a:gd name="connsiteX1" fmla="*/ 2170 w 138110"/>
                <a:gd name="connsiteY1" fmla="*/ 4340 h 4340"/>
                <a:gd name="connsiteX2" fmla="*/ 0 w 138110"/>
                <a:gd name="connsiteY2" fmla="*/ 2170 h 4340"/>
                <a:gd name="connsiteX3" fmla="*/ 2170 w 138110"/>
                <a:gd name="connsiteY3" fmla="*/ 0 h 4340"/>
                <a:gd name="connsiteX4" fmla="*/ 135940 w 138110"/>
                <a:gd name="connsiteY4" fmla="*/ 0 h 4340"/>
                <a:gd name="connsiteX5" fmla="*/ 138110 w 138110"/>
                <a:gd name="connsiteY5" fmla="*/ 2170 h 4340"/>
                <a:gd name="connsiteX6" fmla="*/ 135940 w 138110"/>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110" h="4340">
                  <a:moveTo>
                    <a:pt x="135940" y="4340"/>
                  </a:moveTo>
                  <a:lnTo>
                    <a:pt x="2170" y="4340"/>
                  </a:lnTo>
                  <a:cubicBezTo>
                    <a:pt x="972" y="4340"/>
                    <a:pt x="0" y="3368"/>
                    <a:pt x="0" y="2170"/>
                  </a:cubicBezTo>
                  <a:cubicBezTo>
                    <a:pt x="0" y="972"/>
                    <a:pt x="972" y="0"/>
                    <a:pt x="2170" y="0"/>
                  </a:cubicBezTo>
                  <a:lnTo>
                    <a:pt x="135940" y="0"/>
                  </a:lnTo>
                  <a:cubicBezTo>
                    <a:pt x="137129" y="22"/>
                    <a:pt x="138087" y="981"/>
                    <a:pt x="138110" y="2170"/>
                  </a:cubicBezTo>
                  <a:cubicBezTo>
                    <a:pt x="138110" y="3368"/>
                    <a:pt x="137138" y="4340"/>
                    <a:pt x="135940"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15" name="任意多边形: 形状 414">
              <a:extLst>
                <a:ext uri="{FF2B5EF4-FFF2-40B4-BE49-F238E27FC236}">
                  <a16:creationId xmlns:a16="http://schemas.microsoft.com/office/drawing/2014/main" id="{F062515A-3594-498D-9016-00BC6DB21C3E}"/>
                </a:ext>
              </a:extLst>
            </p:cNvPr>
            <p:cNvSpPr/>
            <p:nvPr/>
          </p:nvSpPr>
          <p:spPr>
            <a:xfrm>
              <a:off x="9811184" y="2992688"/>
              <a:ext cx="97614" cy="4340"/>
            </a:xfrm>
            <a:custGeom>
              <a:avLst/>
              <a:gdLst>
                <a:gd name="connsiteX0" fmla="*/ 95444 w 97614"/>
                <a:gd name="connsiteY0" fmla="*/ 4340 h 4340"/>
                <a:gd name="connsiteX1" fmla="*/ 2170 w 97614"/>
                <a:gd name="connsiteY1" fmla="*/ 4340 h 4340"/>
                <a:gd name="connsiteX2" fmla="*/ 0 w 97614"/>
                <a:gd name="connsiteY2" fmla="*/ 2170 h 4340"/>
                <a:gd name="connsiteX3" fmla="*/ 2170 w 97614"/>
                <a:gd name="connsiteY3" fmla="*/ 0 h 4340"/>
                <a:gd name="connsiteX4" fmla="*/ 95444 w 97614"/>
                <a:gd name="connsiteY4" fmla="*/ 0 h 4340"/>
                <a:gd name="connsiteX5" fmla="*/ 97615 w 97614"/>
                <a:gd name="connsiteY5" fmla="*/ 2170 h 4340"/>
                <a:gd name="connsiteX6" fmla="*/ 95444 w 97614"/>
                <a:gd name="connsiteY6" fmla="*/ 4340 h 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14" h="4340">
                  <a:moveTo>
                    <a:pt x="95444" y="4340"/>
                  </a:moveTo>
                  <a:lnTo>
                    <a:pt x="2170" y="4340"/>
                  </a:lnTo>
                  <a:cubicBezTo>
                    <a:pt x="972" y="4340"/>
                    <a:pt x="0" y="3368"/>
                    <a:pt x="0" y="2170"/>
                  </a:cubicBezTo>
                  <a:cubicBezTo>
                    <a:pt x="0" y="972"/>
                    <a:pt x="972" y="0"/>
                    <a:pt x="2170" y="0"/>
                  </a:cubicBezTo>
                  <a:lnTo>
                    <a:pt x="95444" y="0"/>
                  </a:lnTo>
                  <a:cubicBezTo>
                    <a:pt x="96643" y="0"/>
                    <a:pt x="97615" y="972"/>
                    <a:pt x="97615" y="2170"/>
                  </a:cubicBezTo>
                  <a:cubicBezTo>
                    <a:pt x="97615" y="3368"/>
                    <a:pt x="96643" y="4340"/>
                    <a:pt x="95444" y="4340"/>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16" name="任意多边形: 形状 415">
              <a:extLst>
                <a:ext uri="{FF2B5EF4-FFF2-40B4-BE49-F238E27FC236}">
                  <a16:creationId xmlns:a16="http://schemas.microsoft.com/office/drawing/2014/main" id="{625DF78F-49AA-447F-AD35-64BE56674F3B}"/>
                </a:ext>
              </a:extLst>
            </p:cNvPr>
            <p:cNvSpPr/>
            <p:nvPr/>
          </p:nvSpPr>
          <p:spPr>
            <a:xfrm>
              <a:off x="10967629" y="3066171"/>
              <a:ext cx="58464" cy="54558"/>
            </a:xfrm>
            <a:custGeom>
              <a:avLst/>
              <a:gdLst>
                <a:gd name="connsiteX0" fmla="*/ 10504 w 58464"/>
                <a:gd name="connsiteY0" fmla="*/ 38282 h 54558"/>
                <a:gd name="connsiteX1" fmla="*/ 0 w 58464"/>
                <a:gd name="connsiteY1" fmla="*/ 38282 h 54558"/>
                <a:gd name="connsiteX2" fmla="*/ 0 w 58464"/>
                <a:gd name="connsiteY2" fmla="*/ 31858 h 54558"/>
                <a:gd name="connsiteX3" fmla="*/ 11806 w 58464"/>
                <a:gd name="connsiteY3" fmla="*/ 31858 h 54558"/>
                <a:gd name="connsiteX4" fmla="*/ 13933 w 58464"/>
                <a:gd name="connsiteY4" fmla="*/ 22483 h 54558"/>
                <a:gd name="connsiteX5" fmla="*/ 3385 w 58464"/>
                <a:gd name="connsiteY5" fmla="*/ 22483 h 54558"/>
                <a:gd name="connsiteX6" fmla="*/ 3385 w 58464"/>
                <a:gd name="connsiteY6" fmla="*/ 16016 h 54558"/>
                <a:gd name="connsiteX7" fmla="*/ 15408 w 58464"/>
                <a:gd name="connsiteY7" fmla="*/ 16016 h 54558"/>
                <a:gd name="connsiteX8" fmla="*/ 18924 w 58464"/>
                <a:gd name="connsiteY8" fmla="*/ 0 h 54558"/>
                <a:gd name="connsiteX9" fmla="*/ 29211 w 58464"/>
                <a:gd name="connsiteY9" fmla="*/ 0 h 54558"/>
                <a:gd name="connsiteX10" fmla="*/ 25695 w 58464"/>
                <a:gd name="connsiteY10" fmla="*/ 16016 h 54558"/>
                <a:gd name="connsiteX11" fmla="*/ 37761 w 58464"/>
                <a:gd name="connsiteY11" fmla="*/ 16016 h 54558"/>
                <a:gd name="connsiteX12" fmla="*/ 41277 w 58464"/>
                <a:gd name="connsiteY12" fmla="*/ 0 h 54558"/>
                <a:gd name="connsiteX13" fmla="*/ 51433 w 58464"/>
                <a:gd name="connsiteY13" fmla="*/ 0 h 54558"/>
                <a:gd name="connsiteX14" fmla="*/ 47917 w 58464"/>
                <a:gd name="connsiteY14" fmla="*/ 16016 h 54558"/>
                <a:gd name="connsiteX15" fmla="*/ 58465 w 58464"/>
                <a:gd name="connsiteY15" fmla="*/ 16016 h 54558"/>
                <a:gd name="connsiteX16" fmla="*/ 58465 w 58464"/>
                <a:gd name="connsiteY16" fmla="*/ 22700 h 54558"/>
                <a:gd name="connsiteX17" fmla="*/ 46529 w 58464"/>
                <a:gd name="connsiteY17" fmla="*/ 22700 h 54558"/>
                <a:gd name="connsiteX18" fmla="*/ 44532 w 58464"/>
                <a:gd name="connsiteY18" fmla="*/ 32075 h 54558"/>
                <a:gd name="connsiteX19" fmla="*/ 55079 w 58464"/>
                <a:gd name="connsiteY19" fmla="*/ 32075 h 54558"/>
                <a:gd name="connsiteX20" fmla="*/ 55079 w 58464"/>
                <a:gd name="connsiteY20" fmla="*/ 38499 h 54558"/>
                <a:gd name="connsiteX21" fmla="*/ 43360 w 58464"/>
                <a:gd name="connsiteY21" fmla="*/ 38499 h 54558"/>
                <a:gd name="connsiteX22" fmla="*/ 39758 w 58464"/>
                <a:gd name="connsiteY22" fmla="*/ 54558 h 54558"/>
                <a:gd name="connsiteX23" fmla="*/ 29558 w 58464"/>
                <a:gd name="connsiteY23" fmla="*/ 54558 h 54558"/>
                <a:gd name="connsiteX24" fmla="*/ 33074 w 58464"/>
                <a:gd name="connsiteY24" fmla="*/ 38499 h 54558"/>
                <a:gd name="connsiteX25" fmla="*/ 20920 w 58464"/>
                <a:gd name="connsiteY25" fmla="*/ 38499 h 54558"/>
                <a:gd name="connsiteX26" fmla="*/ 17405 w 58464"/>
                <a:gd name="connsiteY26" fmla="*/ 54558 h 54558"/>
                <a:gd name="connsiteX27" fmla="*/ 7248 w 58464"/>
                <a:gd name="connsiteY27" fmla="*/ 54558 h 54558"/>
                <a:gd name="connsiteX28" fmla="*/ 24089 w 58464"/>
                <a:gd name="connsiteY28" fmla="*/ 22700 h 54558"/>
                <a:gd name="connsiteX29" fmla="*/ 22092 w 58464"/>
                <a:gd name="connsiteY29" fmla="*/ 32075 h 54558"/>
                <a:gd name="connsiteX30" fmla="*/ 34159 w 58464"/>
                <a:gd name="connsiteY30" fmla="*/ 32075 h 54558"/>
                <a:gd name="connsiteX31" fmla="*/ 36155 w 58464"/>
                <a:gd name="connsiteY31" fmla="*/ 22700 h 5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464" h="54558">
                  <a:moveTo>
                    <a:pt x="10504" y="38282"/>
                  </a:moveTo>
                  <a:lnTo>
                    <a:pt x="0" y="38282"/>
                  </a:lnTo>
                  <a:lnTo>
                    <a:pt x="0" y="31858"/>
                  </a:lnTo>
                  <a:lnTo>
                    <a:pt x="11806" y="31858"/>
                  </a:lnTo>
                  <a:lnTo>
                    <a:pt x="13933" y="22483"/>
                  </a:lnTo>
                  <a:lnTo>
                    <a:pt x="3385" y="22483"/>
                  </a:lnTo>
                  <a:lnTo>
                    <a:pt x="3385" y="16016"/>
                  </a:lnTo>
                  <a:lnTo>
                    <a:pt x="15408" y="16016"/>
                  </a:lnTo>
                  <a:lnTo>
                    <a:pt x="18924" y="0"/>
                  </a:lnTo>
                  <a:lnTo>
                    <a:pt x="29211" y="0"/>
                  </a:lnTo>
                  <a:lnTo>
                    <a:pt x="25695" y="16016"/>
                  </a:lnTo>
                  <a:lnTo>
                    <a:pt x="37761" y="16016"/>
                  </a:lnTo>
                  <a:lnTo>
                    <a:pt x="41277" y="0"/>
                  </a:lnTo>
                  <a:lnTo>
                    <a:pt x="51433" y="0"/>
                  </a:lnTo>
                  <a:lnTo>
                    <a:pt x="47917" y="16016"/>
                  </a:lnTo>
                  <a:lnTo>
                    <a:pt x="58465" y="16016"/>
                  </a:lnTo>
                  <a:lnTo>
                    <a:pt x="58465" y="22700"/>
                  </a:lnTo>
                  <a:lnTo>
                    <a:pt x="46529" y="22700"/>
                  </a:lnTo>
                  <a:lnTo>
                    <a:pt x="44532" y="32075"/>
                  </a:lnTo>
                  <a:lnTo>
                    <a:pt x="55079" y="32075"/>
                  </a:lnTo>
                  <a:lnTo>
                    <a:pt x="55079" y="38499"/>
                  </a:lnTo>
                  <a:lnTo>
                    <a:pt x="43360" y="38499"/>
                  </a:lnTo>
                  <a:lnTo>
                    <a:pt x="39758" y="54558"/>
                  </a:lnTo>
                  <a:lnTo>
                    <a:pt x="29558" y="54558"/>
                  </a:lnTo>
                  <a:lnTo>
                    <a:pt x="33074" y="38499"/>
                  </a:lnTo>
                  <a:lnTo>
                    <a:pt x="20920" y="38499"/>
                  </a:lnTo>
                  <a:lnTo>
                    <a:pt x="17405" y="54558"/>
                  </a:lnTo>
                  <a:lnTo>
                    <a:pt x="7248" y="54558"/>
                  </a:lnTo>
                  <a:close/>
                  <a:moveTo>
                    <a:pt x="24089" y="22700"/>
                  </a:moveTo>
                  <a:lnTo>
                    <a:pt x="22092" y="32075"/>
                  </a:lnTo>
                  <a:lnTo>
                    <a:pt x="34159" y="32075"/>
                  </a:lnTo>
                  <a:lnTo>
                    <a:pt x="36155" y="22700"/>
                  </a:lnTo>
                  <a:close/>
                </a:path>
              </a:pathLst>
            </a:custGeom>
            <a:solidFill>
              <a:srgbClr val="D1D3D4"/>
            </a:solidFill>
            <a:ln w="4334" cap="flat">
              <a:noFill/>
              <a:prstDash val="solid"/>
              <a:miter/>
            </a:ln>
          </p:spPr>
          <p:txBody>
            <a:bodyPr rtlCol="0" anchor="ctr"/>
            <a:lstStyle/>
            <a:p>
              <a:endParaRPr lang="zh-CN" altLang="en-US" sz="1600">
                <a:latin typeface="+mn-ea"/>
              </a:endParaRPr>
            </a:p>
          </p:txBody>
        </p:sp>
        <p:sp>
          <p:nvSpPr>
            <p:cNvPr id="417" name="任意多边形: 形状 416">
              <a:extLst>
                <a:ext uri="{FF2B5EF4-FFF2-40B4-BE49-F238E27FC236}">
                  <a16:creationId xmlns:a16="http://schemas.microsoft.com/office/drawing/2014/main" id="{7417D0BB-8C09-45C5-84B8-F5E3051EFF36}"/>
                </a:ext>
              </a:extLst>
            </p:cNvPr>
            <p:cNvSpPr/>
            <p:nvPr/>
          </p:nvSpPr>
          <p:spPr>
            <a:xfrm>
              <a:off x="10793363" y="3121943"/>
              <a:ext cx="31038" cy="31338"/>
            </a:xfrm>
            <a:custGeom>
              <a:avLst/>
              <a:gdLst>
                <a:gd name="connsiteX0" fmla="*/ 29298 w 31038"/>
                <a:gd name="connsiteY0" fmla="*/ 24958 h 31338"/>
                <a:gd name="connsiteX1" fmla="*/ 23612 w 31038"/>
                <a:gd name="connsiteY1" fmla="*/ 29689 h 31338"/>
                <a:gd name="connsiteX2" fmla="*/ 16364 w 31038"/>
                <a:gd name="connsiteY2" fmla="*/ 31338 h 31338"/>
                <a:gd name="connsiteX3" fmla="*/ 10027 w 31038"/>
                <a:gd name="connsiteY3" fmla="*/ 30167 h 31338"/>
                <a:gd name="connsiteX4" fmla="*/ 4818 w 31038"/>
                <a:gd name="connsiteY4" fmla="*/ 26955 h 31338"/>
                <a:gd name="connsiteX5" fmla="*/ 1303 w 31038"/>
                <a:gd name="connsiteY5" fmla="*/ 22007 h 31338"/>
                <a:gd name="connsiteX6" fmla="*/ 0 w 31038"/>
                <a:gd name="connsiteY6" fmla="*/ 15713 h 31338"/>
                <a:gd name="connsiteX7" fmla="*/ 1259 w 31038"/>
                <a:gd name="connsiteY7" fmla="*/ 9463 h 31338"/>
                <a:gd name="connsiteX8" fmla="*/ 4732 w 31038"/>
                <a:gd name="connsiteY8" fmla="*/ 4515 h 31338"/>
                <a:gd name="connsiteX9" fmla="*/ 9853 w 31038"/>
                <a:gd name="connsiteY9" fmla="*/ 1173 h 31338"/>
                <a:gd name="connsiteX10" fmla="*/ 21572 w 31038"/>
                <a:gd name="connsiteY10" fmla="*/ 913 h 31338"/>
                <a:gd name="connsiteX11" fmla="*/ 26346 w 31038"/>
                <a:gd name="connsiteY11" fmla="*/ 3560 h 31338"/>
                <a:gd name="connsiteX12" fmla="*/ 29732 w 31038"/>
                <a:gd name="connsiteY12" fmla="*/ 7900 h 31338"/>
                <a:gd name="connsiteX13" fmla="*/ 31034 w 31038"/>
                <a:gd name="connsiteY13" fmla="*/ 13803 h 31338"/>
                <a:gd name="connsiteX14" fmla="*/ 30470 w 31038"/>
                <a:gd name="connsiteY14" fmla="*/ 17666 h 31338"/>
                <a:gd name="connsiteX15" fmla="*/ 29124 w 31038"/>
                <a:gd name="connsiteY15" fmla="*/ 20444 h 31338"/>
                <a:gd name="connsiteX16" fmla="*/ 27301 w 31038"/>
                <a:gd name="connsiteY16" fmla="*/ 22310 h 31338"/>
                <a:gd name="connsiteX17" fmla="*/ 25218 w 31038"/>
                <a:gd name="connsiteY17" fmla="*/ 23396 h 31338"/>
                <a:gd name="connsiteX18" fmla="*/ 23265 w 31038"/>
                <a:gd name="connsiteY18" fmla="*/ 23916 h 31338"/>
                <a:gd name="connsiteX19" fmla="*/ 21659 w 31038"/>
                <a:gd name="connsiteY19" fmla="*/ 23916 h 31338"/>
                <a:gd name="connsiteX20" fmla="*/ 19141 w 31038"/>
                <a:gd name="connsiteY20" fmla="*/ 23179 h 31338"/>
                <a:gd name="connsiteX21" fmla="*/ 18317 w 31038"/>
                <a:gd name="connsiteY21" fmla="*/ 21616 h 31338"/>
                <a:gd name="connsiteX22" fmla="*/ 18317 w 31038"/>
                <a:gd name="connsiteY22" fmla="*/ 21616 h 31338"/>
                <a:gd name="connsiteX23" fmla="*/ 16190 w 31038"/>
                <a:gd name="connsiteY23" fmla="*/ 23179 h 31338"/>
                <a:gd name="connsiteX24" fmla="*/ 12891 w 31038"/>
                <a:gd name="connsiteY24" fmla="*/ 23916 h 31338"/>
                <a:gd name="connsiteX25" fmla="*/ 10461 w 31038"/>
                <a:gd name="connsiteY25" fmla="*/ 23396 h 31338"/>
                <a:gd name="connsiteX26" fmla="*/ 8508 w 31038"/>
                <a:gd name="connsiteY26" fmla="*/ 21920 h 31338"/>
                <a:gd name="connsiteX27" fmla="*/ 7292 w 31038"/>
                <a:gd name="connsiteY27" fmla="*/ 19706 h 31338"/>
                <a:gd name="connsiteX28" fmla="*/ 6858 w 31038"/>
                <a:gd name="connsiteY28" fmla="*/ 16842 h 31338"/>
                <a:gd name="connsiteX29" fmla="*/ 7423 w 31038"/>
                <a:gd name="connsiteY29" fmla="*/ 13282 h 31338"/>
                <a:gd name="connsiteX30" fmla="*/ 9072 w 31038"/>
                <a:gd name="connsiteY30" fmla="*/ 10244 h 31338"/>
                <a:gd name="connsiteX31" fmla="*/ 11720 w 31038"/>
                <a:gd name="connsiteY31" fmla="*/ 8118 h 31338"/>
                <a:gd name="connsiteX32" fmla="*/ 15279 w 31038"/>
                <a:gd name="connsiteY32" fmla="*/ 7336 h 31338"/>
                <a:gd name="connsiteX33" fmla="*/ 18056 w 31038"/>
                <a:gd name="connsiteY33" fmla="*/ 7900 h 31338"/>
                <a:gd name="connsiteX34" fmla="*/ 19793 w 31038"/>
                <a:gd name="connsiteY34" fmla="*/ 9767 h 31338"/>
                <a:gd name="connsiteX35" fmla="*/ 19793 w 31038"/>
                <a:gd name="connsiteY35" fmla="*/ 9767 h 31338"/>
                <a:gd name="connsiteX36" fmla="*/ 20140 w 31038"/>
                <a:gd name="connsiteY36" fmla="*/ 7857 h 31338"/>
                <a:gd name="connsiteX37" fmla="*/ 24090 w 31038"/>
                <a:gd name="connsiteY37" fmla="*/ 7857 h 31338"/>
                <a:gd name="connsiteX38" fmla="*/ 22527 w 31038"/>
                <a:gd name="connsiteY38" fmla="*/ 16147 h 31338"/>
                <a:gd name="connsiteX39" fmla="*/ 22310 w 31038"/>
                <a:gd name="connsiteY39" fmla="*/ 17319 h 31338"/>
                <a:gd name="connsiteX40" fmla="*/ 22310 w 31038"/>
                <a:gd name="connsiteY40" fmla="*/ 18578 h 31338"/>
                <a:gd name="connsiteX41" fmla="*/ 22527 w 31038"/>
                <a:gd name="connsiteY41" fmla="*/ 19706 h 31338"/>
                <a:gd name="connsiteX42" fmla="*/ 23439 w 31038"/>
                <a:gd name="connsiteY42" fmla="*/ 20097 h 31338"/>
                <a:gd name="connsiteX43" fmla="*/ 24784 w 31038"/>
                <a:gd name="connsiteY43" fmla="*/ 19750 h 31338"/>
                <a:gd name="connsiteX44" fmla="*/ 25912 w 31038"/>
                <a:gd name="connsiteY44" fmla="*/ 18621 h 31338"/>
                <a:gd name="connsiteX45" fmla="*/ 26737 w 31038"/>
                <a:gd name="connsiteY45" fmla="*/ 16668 h 31338"/>
                <a:gd name="connsiteX46" fmla="*/ 26216 w 31038"/>
                <a:gd name="connsiteY46" fmla="*/ 9420 h 31338"/>
                <a:gd name="connsiteX47" fmla="*/ 23959 w 31038"/>
                <a:gd name="connsiteY47" fmla="*/ 6164 h 31338"/>
                <a:gd name="connsiteX48" fmla="*/ 20487 w 31038"/>
                <a:gd name="connsiteY48" fmla="*/ 4211 h 31338"/>
                <a:gd name="connsiteX49" fmla="*/ 16147 w 31038"/>
                <a:gd name="connsiteY49" fmla="*/ 3560 h 31338"/>
                <a:gd name="connsiteX50" fmla="*/ 11372 w 31038"/>
                <a:gd name="connsiteY50" fmla="*/ 4428 h 31338"/>
                <a:gd name="connsiteX51" fmla="*/ 7726 w 31038"/>
                <a:gd name="connsiteY51" fmla="*/ 6946 h 31338"/>
                <a:gd name="connsiteX52" fmla="*/ 5339 w 31038"/>
                <a:gd name="connsiteY52" fmla="*/ 10722 h 31338"/>
                <a:gd name="connsiteX53" fmla="*/ 4471 w 31038"/>
                <a:gd name="connsiteY53" fmla="*/ 15496 h 31338"/>
                <a:gd name="connsiteX54" fmla="*/ 5426 w 31038"/>
                <a:gd name="connsiteY54" fmla="*/ 20444 h 31338"/>
                <a:gd name="connsiteX55" fmla="*/ 7987 w 31038"/>
                <a:gd name="connsiteY55" fmla="*/ 24177 h 31338"/>
                <a:gd name="connsiteX56" fmla="*/ 11936 w 31038"/>
                <a:gd name="connsiteY56" fmla="*/ 26521 h 31338"/>
                <a:gd name="connsiteX57" fmla="*/ 16885 w 31038"/>
                <a:gd name="connsiteY57" fmla="*/ 27302 h 31338"/>
                <a:gd name="connsiteX58" fmla="*/ 21225 w 31038"/>
                <a:gd name="connsiteY58" fmla="*/ 26651 h 31338"/>
                <a:gd name="connsiteX59" fmla="*/ 24784 w 31038"/>
                <a:gd name="connsiteY59" fmla="*/ 24741 h 31338"/>
                <a:gd name="connsiteX60" fmla="*/ 15539 w 31038"/>
                <a:gd name="connsiteY60" fmla="*/ 11373 h 31338"/>
                <a:gd name="connsiteX61" fmla="*/ 13673 w 31038"/>
                <a:gd name="connsiteY61" fmla="*/ 11763 h 31338"/>
                <a:gd name="connsiteX62" fmla="*/ 12240 w 31038"/>
                <a:gd name="connsiteY62" fmla="*/ 12848 h 31338"/>
                <a:gd name="connsiteX63" fmla="*/ 11372 w 31038"/>
                <a:gd name="connsiteY63" fmla="*/ 14498 h 31338"/>
                <a:gd name="connsiteX64" fmla="*/ 11112 w 31038"/>
                <a:gd name="connsiteY64" fmla="*/ 16451 h 31338"/>
                <a:gd name="connsiteX65" fmla="*/ 11112 w 31038"/>
                <a:gd name="connsiteY65" fmla="*/ 17449 h 31338"/>
                <a:gd name="connsiteX66" fmla="*/ 11503 w 31038"/>
                <a:gd name="connsiteY66" fmla="*/ 18751 h 31338"/>
                <a:gd name="connsiteX67" fmla="*/ 12544 w 31038"/>
                <a:gd name="connsiteY67" fmla="*/ 19836 h 31338"/>
                <a:gd name="connsiteX68" fmla="*/ 14541 w 31038"/>
                <a:gd name="connsiteY68" fmla="*/ 20314 h 31338"/>
                <a:gd name="connsiteX69" fmla="*/ 16537 w 31038"/>
                <a:gd name="connsiteY69" fmla="*/ 19880 h 31338"/>
                <a:gd name="connsiteX70" fmla="*/ 17796 w 31038"/>
                <a:gd name="connsiteY70" fmla="*/ 18665 h 31338"/>
                <a:gd name="connsiteX71" fmla="*/ 18447 w 31038"/>
                <a:gd name="connsiteY71" fmla="*/ 17015 h 31338"/>
                <a:gd name="connsiteX72" fmla="*/ 18447 w 31038"/>
                <a:gd name="connsiteY72" fmla="*/ 15236 h 31338"/>
                <a:gd name="connsiteX73" fmla="*/ 17709 w 31038"/>
                <a:gd name="connsiteY73" fmla="*/ 12458 h 31338"/>
                <a:gd name="connsiteX74" fmla="*/ 15539 w 31038"/>
                <a:gd name="connsiteY74" fmla="*/ 11373 h 3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1038" h="31338">
                  <a:moveTo>
                    <a:pt x="29298" y="24958"/>
                  </a:moveTo>
                  <a:cubicBezTo>
                    <a:pt x="27831" y="26985"/>
                    <a:pt x="25873" y="28613"/>
                    <a:pt x="23612" y="29689"/>
                  </a:cubicBezTo>
                  <a:cubicBezTo>
                    <a:pt x="21351" y="30778"/>
                    <a:pt x="18872" y="31343"/>
                    <a:pt x="16364" y="31338"/>
                  </a:cubicBezTo>
                  <a:cubicBezTo>
                    <a:pt x="14198" y="31356"/>
                    <a:pt x="12045" y="30956"/>
                    <a:pt x="10027" y="30167"/>
                  </a:cubicBezTo>
                  <a:cubicBezTo>
                    <a:pt x="8100" y="29442"/>
                    <a:pt x="6329" y="28352"/>
                    <a:pt x="4818" y="26955"/>
                  </a:cubicBezTo>
                  <a:cubicBezTo>
                    <a:pt x="3334" y="25553"/>
                    <a:pt x="2136" y="23873"/>
                    <a:pt x="1303" y="22007"/>
                  </a:cubicBezTo>
                  <a:cubicBezTo>
                    <a:pt x="426" y="20023"/>
                    <a:pt x="-17" y="17879"/>
                    <a:pt x="0" y="15713"/>
                  </a:cubicBezTo>
                  <a:cubicBezTo>
                    <a:pt x="-12" y="13565"/>
                    <a:pt x="413" y="11438"/>
                    <a:pt x="1259" y="9463"/>
                  </a:cubicBezTo>
                  <a:cubicBezTo>
                    <a:pt x="2080" y="7601"/>
                    <a:pt x="3260" y="5921"/>
                    <a:pt x="4732" y="4515"/>
                  </a:cubicBezTo>
                  <a:cubicBezTo>
                    <a:pt x="6212" y="3087"/>
                    <a:pt x="7952" y="1954"/>
                    <a:pt x="9853" y="1173"/>
                  </a:cubicBezTo>
                  <a:cubicBezTo>
                    <a:pt x="13608" y="-294"/>
                    <a:pt x="17757" y="-390"/>
                    <a:pt x="21572" y="913"/>
                  </a:cubicBezTo>
                  <a:cubicBezTo>
                    <a:pt x="23313" y="1498"/>
                    <a:pt x="24927" y="2397"/>
                    <a:pt x="26346" y="3560"/>
                  </a:cubicBezTo>
                  <a:cubicBezTo>
                    <a:pt x="27757" y="4762"/>
                    <a:pt x="28912" y="6238"/>
                    <a:pt x="29732" y="7900"/>
                  </a:cubicBezTo>
                  <a:cubicBezTo>
                    <a:pt x="30622" y="9741"/>
                    <a:pt x="31069" y="11759"/>
                    <a:pt x="31034" y="13803"/>
                  </a:cubicBezTo>
                  <a:cubicBezTo>
                    <a:pt x="31069" y="15114"/>
                    <a:pt x="30878" y="16421"/>
                    <a:pt x="30470" y="17666"/>
                  </a:cubicBezTo>
                  <a:cubicBezTo>
                    <a:pt x="30192" y="18665"/>
                    <a:pt x="29736" y="19606"/>
                    <a:pt x="29124" y="20444"/>
                  </a:cubicBezTo>
                  <a:cubicBezTo>
                    <a:pt x="28643" y="21178"/>
                    <a:pt x="28022" y="21811"/>
                    <a:pt x="27301" y="22310"/>
                  </a:cubicBezTo>
                  <a:cubicBezTo>
                    <a:pt x="26655" y="22758"/>
                    <a:pt x="25956" y="23122"/>
                    <a:pt x="25218" y="23396"/>
                  </a:cubicBezTo>
                  <a:cubicBezTo>
                    <a:pt x="24589" y="23639"/>
                    <a:pt x="23933" y="23812"/>
                    <a:pt x="23265" y="23916"/>
                  </a:cubicBezTo>
                  <a:cubicBezTo>
                    <a:pt x="22731" y="23968"/>
                    <a:pt x="22193" y="23968"/>
                    <a:pt x="21659" y="23916"/>
                  </a:cubicBezTo>
                  <a:cubicBezTo>
                    <a:pt x="20756" y="23990"/>
                    <a:pt x="19858" y="23730"/>
                    <a:pt x="19141" y="23179"/>
                  </a:cubicBezTo>
                  <a:cubicBezTo>
                    <a:pt x="18673" y="22784"/>
                    <a:pt x="18378" y="22224"/>
                    <a:pt x="18317" y="21616"/>
                  </a:cubicBezTo>
                  <a:lnTo>
                    <a:pt x="18317" y="21616"/>
                  </a:lnTo>
                  <a:cubicBezTo>
                    <a:pt x="17679" y="22224"/>
                    <a:pt x="16963" y="22749"/>
                    <a:pt x="16190" y="23179"/>
                  </a:cubicBezTo>
                  <a:cubicBezTo>
                    <a:pt x="15174" y="23704"/>
                    <a:pt x="14037" y="23960"/>
                    <a:pt x="12891" y="23916"/>
                  </a:cubicBezTo>
                  <a:cubicBezTo>
                    <a:pt x="12054" y="23925"/>
                    <a:pt x="11225" y="23747"/>
                    <a:pt x="10461" y="23396"/>
                  </a:cubicBezTo>
                  <a:cubicBezTo>
                    <a:pt x="9714" y="23044"/>
                    <a:pt x="9050" y="22541"/>
                    <a:pt x="8508" y="21920"/>
                  </a:cubicBezTo>
                  <a:cubicBezTo>
                    <a:pt x="7965" y="21264"/>
                    <a:pt x="7553" y="20514"/>
                    <a:pt x="7292" y="19706"/>
                  </a:cubicBezTo>
                  <a:cubicBezTo>
                    <a:pt x="6989" y="18782"/>
                    <a:pt x="6841" y="17814"/>
                    <a:pt x="6858" y="16842"/>
                  </a:cubicBezTo>
                  <a:cubicBezTo>
                    <a:pt x="6845" y="15631"/>
                    <a:pt x="7036" y="14428"/>
                    <a:pt x="7423" y="13282"/>
                  </a:cubicBezTo>
                  <a:cubicBezTo>
                    <a:pt x="7796" y="12184"/>
                    <a:pt x="8356" y="11156"/>
                    <a:pt x="9072" y="10244"/>
                  </a:cubicBezTo>
                  <a:cubicBezTo>
                    <a:pt x="9801" y="9363"/>
                    <a:pt x="10700" y="8638"/>
                    <a:pt x="11720" y="8118"/>
                  </a:cubicBezTo>
                  <a:cubicBezTo>
                    <a:pt x="12826" y="7579"/>
                    <a:pt x="14046" y="7315"/>
                    <a:pt x="15279" y="7336"/>
                  </a:cubicBezTo>
                  <a:cubicBezTo>
                    <a:pt x="16234" y="7315"/>
                    <a:pt x="17184" y="7510"/>
                    <a:pt x="18056" y="7900"/>
                  </a:cubicBezTo>
                  <a:cubicBezTo>
                    <a:pt x="18842" y="8295"/>
                    <a:pt x="19458" y="8955"/>
                    <a:pt x="19793" y="9767"/>
                  </a:cubicBezTo>
                  <a:lnTo>
                    <a:pt x="19793" y="9767"/>
                  </a:lnTo>
                  <a:lnTo>
                    <a:pt x="20140" y="7857"/>
                  </a:lnTo>
                  <a:lnTo>
                    <a:pt x="24090" y="7857"/>
                  </a:lnTo>
                  <a:lnTo>
                    <a:pt x="22527" y="16147"/>
                  </a:lnTo>
                  <a:lnTo>
                    <a:pt x="22310" y="17319"/>
                  </a:lnTo>
                  <a:cubicBezTo>
                    <a:pt x="22267" y="17736"/>
                    <a:pt x="22267" y="18161"/>
                    <a:pt x="22310" y="18578"/>
                  </a:cubicBezTo>
                  <a:cubicBezTo>
                    <a:pt x="22297" y="18964"/>
                    <a:pt x="22371" y="19350"/>
                    <a:pt x="22527" y="19706"/>
                  </a:cubicBezTo>
                  <a:cubicBezTo>
                    <a:pt x="22740" y="19988"/>
                    <a:pt x="23087" y="20136"/>
                    <a:pt x="23439" y="20097"/>
                  </a:cubicBezTo>
                  <a:cubicBezTo>
                    <a:pt x="23912" y="20101"/>
                    <a:pt x="24372" y="19980"/>
                    <a:pt x="24784" y="19750"/>
                  </a:cubicBezTo>
                  <a:cubicBezTo>
                    <a:pt x="25253" y="19476"/>
                    <a:pt x="25639" y="19090"/>
                    <a:pt x="25912" y="18621"/>
                  </a:cubicBezTo>
                  <a:cubicBezTo>
                    <a:pt x="26290" y="18018"/>
                    <a:pt x="26568" y="17358"/>
                    <a:pt x="26737" y="16668"/>
                  </a:cubicBezTo>
                  <a:cubicBezTo>
                    <a:pt x="27275" y="14255"/>
                    <a:pt x="27097" y="11733"/>
                    <a:pt x="26216" y="9420"/>
                  </a:cubicBezTo>
                  <a:cubicBezTo>
                    <a:pt x="25726" y="8174"/>
                    <a:pt x="24953" y="7063"/>
                    <a:pt x="23959" y="6164"/>
                  </a:cubicBezTo>
                  <a:cubicBezTo>
                    <a:pt x="22957" y="5270"/>
                    <a:pt x="21772" y="4606"/>
                    <a:pt x="20487" y="4211"/>
                  </a:cubicBezTo>
                  <a:cubicBezTo>
                    <a:pt x="19081" y="3773"/>
                    <a:pt x="17618" y="3551"/>
                    <a:pt x="16147" y="3560"/>
                  </a:cubicBezTo>
                  <a:cubicBezTo>
                    <a:pt x="14515" y="3547"/>
                    <a:pt x="12896" y="3842"/>
                    <a:pt x="11372" y="4428"/>
                  </a:cubicBezTo>
                  <a:cubicBezTo>
                    <a:pt x="9988" y="4992"/>
                    <a:pt x="8746" y="5852"/>
                    <a:pt x="7726" y="6946"/>
                  </a:cubicBezTo>
                  <a:cubicBezTo>
                    <a:pt x="6672" y="8022"/>
                    <a:pt x="5856" y="9307"/>
                    <a:pt x="5339" y="10722"/>
                  </a:cubicBezTo>
                  <a:cubicBezTo>
                    <a:pt x="4753" y="12245"/>
                    <a:pt x="4458" y="13864"/>
                    <a:pt x="4471" y="15496"/>
                  </a:cubicBezTo>
                  <a:cubicBezTo>
                    <a:pt x="4436" y="17193"/>
                    <a:pt x="4762" y="18882"/>
                    <a:pt x="5426" y="20444"/>
                  </a:cubicBezTo>
                  <a:cubicBezTo>
                    <a:pt x="6008" y="21855"/>
                    <a:pt x="6880" y="23126"/>
                    <a:pt x="7987" y="24177"/>
                  </a:cubicBezTo>
                  <a:cubicBezTo>
                    <a:pt x="9146" y="25197"/>
                    <a:pt x="10487" y="25991"/>
                    <a:pt x="11936" y="26521"/>
                  </a:cubicBezTo>
                  <a:cubicBezTo>
                    <a:pt x="13529" y="27054"/>
                    <a:pt x="15205" y="27319"/>
                    <a:pt x="16885" y="27302"/>
                  </a:cubicBezTo>
                  <a:cubicBezTo>
                    <a:pt x="18356" y="27311"/>
                    <a:pt x="19819" y="27089"/>
                    <a:pt x="21225" y="26651"/>
                  </a:cubicBezTo>
                  <a:cubicBezTo>
                    <a:pt x="22518" y="26234"/>
                    <a:pt x="23725" y="25587"/>
                    <a:pt x="24784" y="24741"/>
                  </a:cubicBezTo>
                  <a:close/>
                  <a:moveTo>
                    <a:pt x="15539" y="11373"/>
                  </a:moveTo>
                  <a:cubicBezTo>
                    <a:pt x="14897" y="11364"/>
                    <a:pt x="14259" y="11499"/>
                    <a:pt x="13673" y="11763"/>
                  </a:cubicBezTo>
                  <a:cubicBezTo>
                    <a:pt x="13126" y="12020"/>
                    <a:pt x="12635" y="12393"/>
                    <a:pt x="12240" y="12848"/>
                  </a:cubicBezTo>
                  <a:cubicBezTo>
                    <a:pt x="11867" y="13348"/>
                    <a:pt x="11572" y="13908"/>
                    <a:pt x="11372" y="14498"/>
                  </a:cubicBezTo>
                  <a:cubicBezTo>
                    <a:pt x="11194" y="15132"/>
                    <a:pt x="11108" y="15791"/>
                    <a:pt x="11112" y="16451"/>
                  </a:cubicBezTo>
                  <a:cubicBezTo>
                    <a:pt x="11094" y="16785"/>
                    <a:pt x="11094" y="17115"/>
                    <a:pt x="11112" y="17449"/>
                  </a:cubicBezTo>
                  <a:cubicBezTo>
                    <a:pt x="11160" y="17905"/>
                    <a:pt x="11294" y="18343"/>
                    <a:pt x="11503" y="18751"/>
                  </a:cubicBezTo>
                  <a:cubicBezTo>
                    <a:pt x="11754" y="19194"/>
                    <a:pt x="12114" y="19567"/>
                    <a:pt x="12544" y="19836"/>
                  </a:cubicBezTo>
                  <a:cubicBezTo>
                    <a:pt x="13139" y="20205"/>
                    <a:pt x="13842" y="20375"/>
                    <a:pt x="14541" y="20314"/>
                  </a:cubicBezTo>
                  <a:cubicBezTo>
                    <a:pt x="15231" y="20331"/>
                    <a:pt x="15917" y="20179"/>
                    <a:pt x="16537" y="19880"/>
                  </a:cubicBezTo>
                  <a:cubicBezTo>
                    <a:pt x="17045" y="19580"/>
                    <a:pt x="17479" y="19164"/>
                    <a:pt x="17796" y="18665"/>
                  </a:cubicBezTo>
                  <a:cubicBezTo>
                    <a:pt x="18108" y="18157"/>
                    <a:pt x="18330" y="17601"/>
                    <a:pt x="18447" y="17015"/>
                  </a:cubicBezTo>
                  <a:cubicBezTo>
                    <a:pt x="18512" y="16425"/>
                    <a:pt x="18512" y="15826"/>
                    <a:pt x="18447" y="15236"/>
                  </a:cubicBezTo>
                  <a:cubicBezTo>
                    <a:pt x="18477" y="14259"/>
                    <a:pt x="18221" y="13291"/>
                    <a:pt x="17709" y="12458"/>
                  </a:cubicBezTo>
                  <a:cubicBezTo>
                    <a:pt x="17197" y="11772"/>
                    <a:pt x="16394" y="11368"/>
                    <a:pt x="15539" y="11373"/>
                  </a:cubicBezTo>
                  <a:close/>
                </a:path>
              </a:pathLst>
            </a:custGeom>
            <a:solidFill>
              <a:srgbClr val="D1D3D4"/>
            </a:solidFill>
            <a:ln w="4334" cap="flat">
              <a:noFill/>
              <a:prstDash val="solid"/>
              <a:miter/>
            </a:ln>
          </p:spPr>
          <p:txBody>
            <a:bodyPr rtlCol="0" anchor="ctr"/>
            <a:lstStyle/>
            <a:p>
              <a:endParaRPr lang="zh-CN" altLang="en-US" sz="1600">
                <a:latin typeface="+mn-ea"/>
              </a:endParaRPr>
            </a:p>
          </p:txBody>
        </p:sp>
      </p:grpSp>
      <p:grpSp>
        <p:nvGrpSpPr>
          <p:cNvPr id="456" name="组合 455">
            <a:extLst>
              <a:ext uri="{FF2B5EF4-FFF2-40B4-BE49-F238E27FC236}">
                <a16:creationId xmlns:a16="http://schemas.microsoft.com/office/drawing/2014/main" id="{03772204-D866-4237-8420-0F1FD0349EE4}"/>
              </a:ext>
            </a:extLst>
          </p:cNvPr>
          <p:cNvGrpSpPr/>
          <p:nvPr/>
        </p:nvGrpSpPr>
        <p:grpSpPr>
          <a:xfrm>
            <a:off x="9387011" y="3607781"/>
            <a:ext cx="2020897" cy="485921"/>
            <a:chOff x="10383138" y="448126"/>
            <a:chExt cx="947862" cy="333369"/>
          </a:xfrm>
        </p:grpSpPr>
        <p:sp>
          <p:nvSpPr>
            <p:cNvPr id="457" name="矩形: 圆角 456">
              <a:extLst>
                <a:ext uri="{FF2B5EF4-FFF2-40B4-BE49-F238E27FC236}">
                  <a16:creationId xmlns:a16="http://schemas.microsoft.com/office/drawing/2014/main" id="{D76F5ECD-0703-480D-86DE-5D5A3634A9AA}"/>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58" name="Rounded Rectangle 5_1">
              <a:extLst>
                <a:ext uri="{FF2B5EF4-FFF2-40B4-BE49-F238E27FC236}">
                  <a16:creationId xmlns:a16="http://schemas.microsoft.com/office/drawing/2014/main" id="{0E90C5A1-EE62-4CDA-AD69-05D7D605D3A1}"/>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sp>
        <p:nvSpPr>
          <p:cNvPr id="459" name="文本框 458">
            <a:extLst>
              <a:ext uri="{FF2B5EF4-FFF2-40B4-BE49-F238E27FC236}">
                <a16:creationId xmlns:a16="http://schemas.microsoft.com/office/drawing/2014/main" id="{7568C72A-4DCC-48B0-AE13-62EF1358B9DF}"/>
              </a:ext>
            </a:extLst>
          </p:cNvPr>
          <p:cNvSpPr txBox="1"/>
          <p:nvPr/>
        </p:nvSpPr>
        <p:spPr>
          <a:xfrm>
            <a:off x="9558270" y="3618151"/>
            <a:ext cx="1678378"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处理反对</a:t>
            </a:r>
          </a:p>
        </p:txBody>
      </p:sp>
      <p:sp>
        <p:nvSpPr>
          <p:cNvPr id="460" name="文本框 7">
            <a:extLst>
              <a:ext uri="{FF2B5EF4-FFF2-40B4-BE49-F238E27FC236}">
                <a16:creationId xmlns:a16="http://schemas.microsoft.com/office/drawing/2014/main" id="{F35B71D4-6553-4BBF-8458-E77EB4CE360C}"/>
              </a:ext>
            </a:extLst>
          </p:cNvPr>
          <p:cNvSpPr txBox="1"/>
          <p:nvPr/>
        </p:nvSpPr>
        <p:spPr>
          <a:xfrm>
            <a:off x="9299526" y="4234291"/>
            <a:ext cx="2195867" cy="288925"/>
          </a:xfrm>
          <a:prstGeom prst="rect">
            <a:avLst/>
          </a:prstGeom>
          <a:noFill/>
          <a:ln>
            <a:noFill/>
            <a:prstDash val="sysDot"/>
          </a:ln>
        </p:spPr>
        <p:txBody>
          <a:bodyPr wrap="square" lIns="0" tIns="0" rIns="0" bIns="0" rtlCol="0">
            <a:spAutoFit/>
          </a:bodyPr>
          <a:lstStyle>
            <a:defPPr>
              <a:defRPr lang="zh-CN"/>
            </a:defPPr>
            <a:lvl1pPr>
              <a:lnSpc>
                <a:spcPct val="150000"/>
              </a:lnSpc>
              <a:defRPr kumimoji="0" sz="1000" i="0" u="none" strike="noStrike" cap="none" spc="0" normalizeH="0" baseline="0">
                <a:ln>
                  <a:noFill/>
                </a:ln>
                <a:effectLst/>
                <a:uLnTx/>
                <a:uFillTx/>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尊重平等、探究理解</a:t>
            </a:r>
          </a:p>
        </p:txBody>
      </p:sp>
    </p:spTree>
    <p:extLst>
      <p:ext uri="{BB962C8B-B14F-4D97-AF65-F5344CB8AC3E}">
        <p14:creationId xmlns:p14="http://schemas.microsoft.com/office/powerpoint/2010/main" val="5049089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3E44F6-C617-42C0-A4CA-18066D1393B2}"/>
              </a:ext>
            </a:extLst>
          </p:cNvPr>
          <p:cNvSpPr>
            <a:spLocks noGrp="1"/>
          </p:cNvSpPr>
          <p:nvPr>
            <p:ph type="title"/>
          </p:nvPr>
        </p:nvSpPr>
        <p:spPr/>
        <p:txBody>
          <a:bodyPr/>
          <a:lstStyle/>
          <a:p>
            <a:r>
              <a:rPr lang="zh-CN" altLang="en-US" dirty="0"/>
              <a:t>职场沟通流程</a:t>
            </a:r>
          </a:p>
        </p:txBody>
      </p:sp>
      <p:sp>
        <p:nvSpPr>
          <p:cNvPr id="3" name="íṩlïḋé">
            <a:extLst>
              <a:ext uri="{FF2B5EF4-FFF2-40B4-BE49-F238E27FC236}">
                <a16:creationId xmlns:a16="http://schemas.microsoft.com/office/drawing/2014/main" id="{D98AE6FB-A374-4861-908B-7C6DD527D63A}"/>
              </a:ext>
            </a:extLst>
          </p:cNvPr>
          <p:cNvSpPr/>
          <p:nvPr/>
        </p:nvSpPr>
        <p:spPr bwMode="auto">
          <a:xfrm>
            <a:off x="1953037" y="1882392"/>
            <a:ext cx="9084758" cy="237482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3475 w 21600"/>
              <a:gd name="connsiteY0-2" fmla="*/ 0 h 21600"/>
              <a:gd name="connsiteX1-3" fmla="*/ 18125 w 21600"/>
              <a:gd name="connsiteY1-4" fmla="*/ 0 h 21600"/>
              <a:gd name="connsiteX2-5" fmla="*/ 21600 w 21600"/>
              <a:gd name="connsiteY2-6" fmla="*/ 10800 h 21600"/>
              <a:gd name="connsiteX3-7" fmla="*/ 18125 w 21600"/>
              <a:gd name="connsiteY3-8" fmla="*/ 21600 h 21600"/>
              <a:gd name="connsiteX4-9" fmla="*/ 3475 w 21600"/>
              <a:gd name="connsiteY4-10" fmla="*/ 21600 h 21600"/>
              <a:gd name="connsiteX5-11" fmla="*/ 0 w 21600"/>
              <a:gd name="connsiteY5-12" fmla="*/ 10800 h 21600"/>
              <a:gd name="connsiteX6-13" fmla="*/ 3685 w 21600"/>
              <a:gd name="connsiteY6-14" fmla="*/ 630 h 21600"/>
              <a:gd name="connsiteX0-15" fmla="*/ 3475 w 21600"/>
              <a:gd name="connsiteY0-16" fmla="*/ 0 h 21600"/>
              <a:gd name="connsiteX1-17" fmla="*/ 18125 w 21600"/>
              <a:gd name="connsiteY1-18" fmla="*/ 0 h 21600"/>
              <a:gd name="connsiteX2-19" fmla="*/ 21600 w 21600"/>
              <a:gd name="connsiteY2-20" fmla="*/ 10800 h 21600"/>
              <a:gd name="connsiteX3-21" fmla="*/ 18125 w 21600"/>
              <a:gd name="connsiteY3-22" fmla="*/ 21600 h 21600"/>
              <a:gd name="connsiteX4-23" fmla="*/ 3475 w 21600"/>
              <a:gd name="connsiteY4-24" fmla="*/ 21600 h 21600"/>
              <a:gd name="connsiteX5-25" fmla="*/ 0 w 21600"/>
              <a:gd name="connsiteY5-26" fmla="*/ 10800 h 21600"/>
              <a:gd name="connsiteX0-27" fmla="*/ 0 w 18125"/>
              <a:gd name="connsiteY0-28" fmla="*/ 0 h 21600"/>
              <a:gd name="connsiteX1-29" fmla="*/ 14650 w 18125"/>
              <a:gd name="connsiteY1-30" fmla="*/ 0 h 21600"/>
              <a:gd name="connsiteX2-31" fmla="*/ 18125 w 18125"/>
              <a:gd name="connsiteY2-32" fmla="*/ 10800 h 21600"/>
              <a:gd name="connsiteX3-33" fmla="*/ 14650 w 18125"/>
              <a:gd name="connsiteY3-34" fmla="*/ 21600 h 21600"/>
              <a:gd name="connsiteX4-35" fmla="*/ 0 w 18125"/>
              <a:gd name="connsiteY4-36" fmla="*/ 21600 h 21600"/>
              <a:gd name="connsiteX0-37" fmla="*/ 0 w 19228"/>
              <a:gd name="connsiteY0-38" fmla="*/ 0 h 21600"/>
              <a:gd name="connsiteX1-39" fmla="*/ 15753 w 19228"/>
              <a:gd name="connsiteY1-40" fmla="*/ 0 h 21600"/>
              <a:gd name="connsiteX2-41" fmla="*/ 19228 w 19228"/>
              <a:gd name="connsiteY2-42" fmla="*/ 10800 h 21600"/>
              <a:gd name="connsiteX3-43" fmla="*/ 15753 w 19228"/>
              <a:gd name="connsiteY3-44" fmla="*/ 21600 h 21600"/>
              <a:gd name="connsiteX4-45" fmla="*/ 1103 w 19228"/>
              <a:gd name="connsiteY4-46" fmla="*/ 21600 h 21600"/>
              <a:gd name="connsiteX0-47" fmla="*/ 253 w 19481"/>
              <a:gd name="connsiteY0-48" fmla="*/ 0 h 21600"/>
              <a:gd name="connsiteX1-49" fmla="*/ 16006 w 19481"/>
              <a:gd name="connsiteY1-50" fmla="*/ 0 h 21600"/>
              <a:gd name="connsiteX2-51" fmla="*/ 19481 w 19481"/>
              <a:gd name="connsiteY2-52" fmla="*/ 10800 h 21600"/>
              <a:gd name="connsiteX3-53" fmla="*/ 16006 w 19481"/>
              <a:gd name="connsiteY3-54" fmla="*/ 21600 h 21600"/>
              <a:gd name="connsiteX4-55" fmla="*/ 0 w 19481"/>
              <a:gd name="connsiteY4-56" fmla="*/ 21600 h 21600"/>
              <a:gd name="connsiteX0-57" fmla="*/ 0 w 22785"/>
              <a:gd name="connsiteY0-58" fmla="*/ 0 h 21687"/>
              <a:gd name="connsiteX1-59" fmla="*/ 19310 w 22785"/>
              <a:gd name="connsiteY1-60" fmla="*/ 87 h 21687"/>
              <a:gd name="connsiteX2-61" fmla="*/ 22785 w 22785"/>
              <a:gd name="connsiteY2-62" fmla="*/ 10887 h 21687"/>
              <a:gd name="connsiteX3-63" fmla="*/ 19310 w 22785"/>
              <a:gd name="connsiteY3-64" fmla="*/ 21687 h 21687"/>
              <a:gd name="connsiteX4-65" fmla="*/ 3304 w 22785"/>
              <a:gd name="connsiteY4-66" fmla="*/ 21687 h 21687"/>
              <a:gd name="connsiteX0-67" fmla="*/ 0 w 21590"/>
              <a:gd name="connsiteY0-68" fmla="*/ 0 h 21600"/>
              <a:gd name="connsiteX1-69" fmla="*/ 18115 w 21590"/>
              <a:gd name="connsiteY1-70" fmla="*/ 0 h 21600"/>
              <a:gd name="connsiteX2-71" fmla="*/ 21590 w 21590"/>
              <a:gd name="connsiteY2-72" fmla="*/ 10800 h 21600"/>
              <a:gd name="connsiteX3-73" fmla="*/ 18115 w 21590"/>
              <a:gd name="connsiteY3-74" fmla="*/ 21600 h 21600"/>
              <a:gd name="connsiteX4-75" fmla="*/ 2109 w 21590"/>
              <a:gd name="connsiteY4-76" fmla="*/ 21600 h 21600"/>
              <a:gd name="connsiteX0-77" fmla="*/ 0 w 21590"/>
              <a:gd name="connsiteY0-78" fmla="*/ 0 h 21832"/>
              <a:gd name="connsiteX1-79" fmla="*/ 18115 w 21590"/>
              <a:gd name="connsiteY1-80" fmla="*/ 0 h 21832"/>
              <a:gd name="connsiteX2-81" fmla="*/ 21590 w 21590"/>
              <a:gd name="connsiteY2-82" fmla="*/ 10800 h 21832"/>
              <a:gd name="connsiteX3-83" fmla="*/ 18115 w 21590"/>
              <a:gd name="connsiteY3-84" fmla="*/ 21600 h 21832"/>
              <a:gd name="connsiteX4-85" fmla="*/ 4589 w 21590"/>
              <a:gd name="connsiteY4-86" fmla="*/ 21832 h 21832"/>
              <a:gd name="connsiteX0-87" fmla="*/ 0 w 21099"/>
              <a:gd name="connsiteY0-88" fmla="*/ 0 h 21832"/>
              <a:gd name="connsiteX1-89" fmla="*/ 17624 w 21099"/>
              <a:gd name="connsiteY1-90" fmla="*/ 0 h 21832"/>
              <a:gd name="connsiteX2-91" fmla="*/ 21099 w 21099"/>
              <a:gd name="connsiteY2-92" fmla="*/ 10800 h 21832"/>
              <a:gd name="connsiteX3-93" fmla="*/ 17624 w 21099"/>
              <a:gd name="connsiteY3-94" fmla="*/ 21600 h 21832"/>
              <a:gd name="connsiteX4-95" fmla="*/ 4098 w 21099"/>
              <a:gd name="connsiteY4-96" fmla="*/ 21832 h 21832"/>
              <a:gd name="connsiteX0-97" fmla="*/ 2552 w 23651"/>
              <a:gd name="connsiteY0-98" fmla="*/ 0 h 21699"/>
              <a:gd name="connsiteX1-99" fmla="*/ 20176 w 23651"/>
              <a:gd name="connsiteY1-100" fmla="*/ 0 h 21699"/>
              <a:gd name="connsiteX2-101" fmla="*/ 23651 w 23651"/>
              <a:gd name="connsiteY2-102" fmla="*/ 10800 h 21699"/>
              <a:gd name="connsiteX3-103" fmla="*/ 20176 w 23651"/>
              <a:gd name="connsiteY3-104" fmla="*/ 21600 h 21699"/>
              <a:gd name="connsiteX4-105" fmla="*/ 0 w 23651"/>
              <a:gd name="connsiteY4-106" fmla="*/ 21699 h 216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651" h="21699">
                <a:moveTo>
                  <a:pt x="2552" y="0"/>
                </a:moveTo>
                <a:lnTo>
                  <a:pt x="20176" y="0"/>
                </a:lnTo>
                <a:cubicBezTo>
                  <a:pt x="22095" y="0"/>
                  <a:pt x="23651" y="4835"/>
                  <a:pt x="23651" y="10800"/>
                </a:cubicBezTo>
                <a:cubicBezTo>
                  <a:pt x="23651" y="16765"/>
                  <a:pt x="22095" y="21600"/>
                  <a:pt x="20176" y="21600"/>
                </a:cubicBezTo>
                <a:lnTo>
                  <a:pt x="0" y="21699"/>
                </a:lnTo>
              </a:path>
            </a:pathLst>
          </a:custGeom>
          <a:noFill/>
          <a:ln w="1905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lt1"/>
              </a:solidFill>
              <a:latin typeface="阿里巴巴普惠体 B" panose="00020600040101010101" pitchFamily="18" charset="-122"/>
              <a:ea typeface="Lantinghei SC Demibold" charset="-122"/>
            </a:endParaRPr>
          </a:p>
        </p:txBody>
      </p:sp>
      <p:grpSp>
        <p:nvGrpSpPr>
          <p:cNvPr id="26" name="组合 25">
            <a:extLst>
              <a:ext uri="{FF2B5EF4-FFF2-40B4-BE49-F238E27FC236}">
                <a16:creationId xmlns:a16="http://schemas.microsoft.com/office/drawing/2014/main" id="{F4167B23-B461-4FE1-83AC-3157DE8F506A}"/>
              </a:ext>
            </a:extLst>
          </p:cNvPr>
          <p:cNvGrpSpPr/>
          <p:nvPr/>
        </p:nvGrpSpPr>
        <p:grpSpPr>
          <a:xfrm>
            <a:off x="2806700" y="1560286"/>
            <a:ext cx="626643" cy="626640"/>
            <a:chOff x="10383138" y="448126"/>
            <a:chExt cx="139259" cy="252216"/>
          </a:xfrm>
        </p:grpSpPr>
        <p:sp>
          <p:nvSpPr>
            <p:cNvPr id="28" name="矩形: 圆角 27">
              <a:extLst>
                <a:ext uri="{FF2B5EF4-FFF2-40B4-BE49-F238E27FC236}">
                  <a16:creationId xmlns:a16="http://schemas.microsoft.com/office/drawing/2014/main" id="{67D3418C-FD9F-424B-B793-30BB3E5E67B9}"/>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Rounded Rectangle 5_1">
              <a:extLst>
                <a:ext uri="{FF2B5EF4-FFF2-40B4-BE49-F238E27FC236}">
                  <a16:creationId xmlns:a16="http://schemas.microsoft.com/office/drawing/2014/main" id="{9B18C6B7-BB4A-4812-B3D7-4D458E1DC362}"/>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a:extLst>
              <a:ext uri="{FF2B5EF4-FFF2-40B4-BE49-F238E27FC236}">
                <a16:creationId xmlns:a16="http://schemas.microsoft.com/office/drawing/2014/main" id="{3DF647FB-F403-4848-8A75-B5ED72C1B27C}"/>
              </a:ext>
            </a:extLst>
          </p:cNvPr>
          <p:cNvSpPr txBox="1">
            <a:spLocks/>
          </p:cNvSpPr>
          <p:nvPr/>
        </p:nvSpPr>
        <p:spPr>
          <a:xfrm>
            <a:off x="2870200" y="1687286"/>
            <a:ext cx="480194" cy="400110"/>
          </a:xfrm>
          <a:prstGeom prst="rect">
            <a:avLst/>
          </a:prstGeom>
          <a:noFill/>
        </p:spPr>
        <p:txBody>
          <a:bodyPr wrap="square" rtlCol="0">
            <a:spAutoFit/>
          </a:bodyPr>
          <a:lstStyle/>
          <a:p>
            <a:pPr algn="ctr"/>
            <a:r>
              <a:rPr lang="en-US" altLang="zh-CN" sz="2000" b="1" dirty="0">
                <a:solidFill>
                  <a:schemeClr val="bg1"/>
                </a:solidFill>
              </a:rPr>
              <a:t>01</a:t>
            </a:r>
            <a:endParaRPr lang="zh-CN" altLang="en-US" sz="2000" b="1" dirty="0">
              <a:solidFill>
                <a:schemeClr val="bg1"/>
              </a:solidFill>
            </a:endParaRPr>
          </a:p>
        </p:txBody>
      </p:sp>
      <p:grpSp>
        <p:nvGrpSpPr>
          <p:cNvPr id="36" name="组合 35">
            <a:extLst>
              <a:ext uri="{FF2B5EF4-FFF2-40B4-BE49-F238E27FC236}">
                <a16:creationId xmlns:a16="http://schemas.microsoft.com/office/drawing/2014/main" id="{C94BA3C0-B0A3-4CFB-B501-D04E5C25591D}"/>
              </a:ext>
            </a:extLst>
          </p:cNvPr>
          <p:cNvGrpSpPr/>
          <p:nvPr/>
        </p:nvGrpSpPr>
        <p:grpSpPr>
          <a:xfrm>
            <a:off x="8763000" y="1560286"/>
            <a:ext cx="626643" cy="626640"/>
            <a:chOff x="10383138" y="448126"/>
            <a:chExt cx="139259" cy="252216"/>
          </a:xfrm>
        </p:grpSpPr>
        <p:sp>
          <p:nvSpPr>
            <p:cNvPr id="38" name="矩形: 圆角 37">
              <a:extLst>
                <a:ext uri="{FF2B5EF4-FFF2-40B4-BE49-F238E27FC236}">
                  <a16:creationId xmlns:a16="http://schemas.microsoft.com/office/drawing/2014/main" id="{BF75C58C-D7B4-48A1-893C-946EA20CFC44}"/>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ounded Rectangle 5_1">
              <a:extLst>
                <a:ext uri="{FF2B5EF4-FFF2-40B4-BE49-F238E27FC236}">
                  <a16:creationId xmlns:a16="http://schemas.microsoft.com/office/drawing/2014/main" id="{E517506F-BDA6-4AB9-93D6-A86CE740F4F4}"/>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2" name="文本框 61">
            <a:extLst>
              <a:ext uri="{FF2B5EF4-FFF2-40B4-BE49-F238E27FC236}">
                <a16:creationId xmlns:a16="http://schemas.microsoft.com/office/drawing/2014/main" id="{06E67F12-9415-4F04-AFBD-2973404359C5}"/>
              </a:ext>
            </a:extLst>
          </p:cNvPr>
          <p:cNvSpPr txBox="1">
            <a:spLocks/>
          </p:cNvSpPr>
          <p:nvPr/>
        </p:nvSpPr>
        <p:spPr>
          <a:xfrm>
            <a:off x="8826500" y="1687286"/>
            <a:ext cx="480194" cy="400110"/>
          </a:xfrm>
          <a:prstGeom prst="rect">
            <a:avLst/>
          </a:prstGeom>
          <a:noFill/>
        </p:spPr>
        <p:txBody>
          <a:bodyPr wrap="square" rtlCol="0">
            <a:spAutoFit/>
          </a:bodyPr>
          <a:lstStyle/>
          <a:p>
            <a:pPr algn="ctr"/>
            <a:r>
              <a:rPr lang="en-US" altLang="zh-CN" sz="2000" b="1" dirty="0">
                <a:solidFill>
                  <a:schemeClr val="bg1"/>
                </a:solidFill>
              </a:rPr>
              <a:t>03</a:t>
            </a:r>
            <a:endParaRPr lang="zh-CN" altLang="en-US" sz="2000" b="1" dirty="0">
              <a:solidFill>
                <a:schemeClr val="bg1"/>
              </a:solidFill>
            </a:endParaRPr>
          </a:p>
        </p:txBody>
      </p:sp>
      <p:grpSp>
        <p:nvGrpSpPr>
          <p:cNvPr id="31" name="组合 30">
            <a:extLst>
              <a:ext uri="{FF2B5EF4-FFF2-40B4-BE49-F238E27FC236}">
                <a16:creationId xmlns:a16="http://schemas.microsoft.com/office/drawing/2014/main" id="{520B7452-C28C-4397-96CD-94DE1E23A63E}"/>
              </a:ext>
            </a:extLst>
          </p:cNvPr>
          <p:cNvGrpSpPr/>
          <p:nvPr/>
        </p:nvGrpSpPr>
        <p:grpSpPr>
          <a:xfrm>
            <a:off x="5791200" y="1560286"/>
            <a:ext cx="626643" cy="626640"/>
            <a:chOff x="10383138" y="448126"/>
            <a:chExt cx="139259" cy="252216"/>
          </a:xfrm>
        </p:grpSpPr>
        <p:sp>
          <p:nvSpPr>
            <p:cNvPr id="33" name="矩形: 圆角 32">
              <a:extLst>
                <a:ext uri="{FF2B5EF4-FFF2-40B4-BE49-F238E27FC236}">
                  <a16:creationId xmlns:a16="http://schemas.microsoft.com/office/drawing/2014/main" id="{378C7C75-7DD0-4E77-BF1B-0CC6C06F248F}"/>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ounded Rectangle 5_1">
              <a:extLst>
                <a:ext uri="{FF2B5EF4-FFF2-40B4-BE49-F238E27FC236}">
                  <a16:creationId xmlns:a16="http://schemas.microsoft.com/office/drawing/2014/main" id="{629FE80B-00A6-48E3-9A18-5EBDA446F142}"/>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0" name="文本框 59">
            <a:extLst>
              <a:ext uri="{FF2B5EF4-FFF2-40B4-BE49-F238E27FC236}">
                <a16:creationId xmlns:a16="http://schemas.microsoft.com/office/drawing/2014/main" id="{46DD38C4-9D2C-40C0-BA61-AFE8F9E39ECB}"/>
              </a:ext>
            </a:extLst>
          </p:cNvPr>
          <p:cNvSpPr txBox="1">
            <a:spLocks/>
          </p:cNvSpPr>
          <p:nvPr/>
        </p:nvSpPr>
        <p:spPr>
          <a:xfrm>
            <a:off x="5854700" y="1687286"/>
            <a:ext cx="480194" cy="400110"/>
          </a:xfrm>
          <a:prstGeom prst="rect">
            <a:avLst/>
          </a:prstGeom>
          <a:noFill/>
        </p:spPr>
        <p:txBody>
          <a:bodyPr wrap="square" rtlCol="0">
            <a:spAutoFit/>
          </a:bodyPr>
          <a:lstStyle/>
          <a:p>
            <a:pPr algn="ctr"/>
            <a:r>
              <a:rPr lang="en-US" altLang="zh-CN" sz="2000" b="1" dirty="0">
                <a:solidFill>
                  <a:schemeClr val="bg1"/>
                </a:solidFill>
              </a:rPr>
              <a:t>02</a:t>
            </a:r>
            <a:endParaRPr lang="zh-CN" altLang="en-US" sz="2000" b="1" dirty="0">
              <a:solidFill>
                <a:schemeClr val="bg1"/>
              </a:solidFill>
            </a:endParaRPr>
          </a:p>
        </p:txBody>
      </p:sp>
      <p:grpSp>
        <p:nvGrpSpPr>
          <p:cNvPr id="56" name="组合 55">
            <a:extLst>
              <a:ext uri="{FF2B5EF4-FFF2-40B4-BE49-F238E27FC236}">
                <a16:creationId xmlns:a16="http://schemas.microsoft.com/office/drawing/2014/main" id="{8C861740-0228-4677-B16C-2655E653E5FB}"/>
              </a:ext>
            </a:extLst>
          </p:cNvPr>
          <p:cNvGrpSpPr/>
          <p:nvPr/>
        </p:nvGrpSpPr>
        <p:grpSpPr>
          <a:xfrm>
            <a:off x="9715500" y="3935186"/>
            <a:ext cx="626643" cy="626640"/>
            <a:chOff x="10383138" y="448126"/>
            <a:chExt cx="139259" cy="252216"/>
          </a:xfrm>
        </p:grpSpPr>
        <p:sp>
          <p:nvSpPr>
            <p:cNvPr id="58" name="矩形: 圆角 57">
              <a:extLst>
                <a:ext uri="{FF2B5EF4-FFF2-40B4-BE49-F238E27FC236}">
                  <a16:creationId xmlns:a16="http://schemas.microsoft.com/office/drawing/2014/main" id="{711AFA19-2426-4D86-A5F8-F06EF2775071}"/>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ounded Rectangle 5_1">
              <a:extLst>
                <a:ext uri="{FF2B5EF4-FFF2-40B4-BE49-F238E27FC236}">
                  <a16:creationId xmlns:a16="http://schemas.microsoft.com/office/drawing/2014/main" id="{27E3A56B-EEEE-4C93-AD97-8270281A7F61}"/>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1" name="文本框 60">
            <a:extLst>
              <a:ext uri="{FF2B5EF4-FFF2-40B4-BE49-F238E27FC236}">
                <a16:creationId xmlns:a16="http://schemas.microsoft.com/office/drawing/2014/main" id="{99DFFB70-3B79-4E21-B343-C781A560CAF5}"/>
              </a:ext>
            </a:extLst>
          </p:cNvPr>
          <p:cNvSpPr txBox="1">
            <a:spLocks/>
          </p:cNvSpPr>
          <p:nvPr/>
        </p:nvSpPr>
        <p:spPr>
          <a:xfrm>
            <a:off x="9779000" y="4062186"/>
            <a:ext cx="480194" cy="400110"/>
          </a:xfrm>
          <a:prstGeom prst="rect">
            <a:avLst/>
          </a:prstGeom>
          <a:noFill/>
        </p:spPr>
        <p:txBody>
          <a:bodyPr wrap="square" rtlCol="0">
            <a:spAutoFit/>
          </a:bodyPr>
          <a:lstStyle/>
          <a:p>
            <a:pPr algn="ctr"/>
            <a:r>
              <a:rPr lang="en-US" altLang="zh-CN" sz="2000" b="1" dirty="0">
                <a:solidFill>
                  <a:schemeClr val="bg1"/>
                </a:solidFill>
              </a:rPr>
              <a:t>04</a:t>
            </a:r>
            <a:endParaRPr lang="zh-CN" altLang="en-US" sz="2000" b="1" dirty="0">
              <a:solidFill>
                <a:schemeClr val="bg1"/>
              </a:solidFill>
            </a:endParaRPr>
          </a:p>
        </p:txBody>
      </p:sp>
      <p:grpSp>
        <p:nvGrpSpPr>
          <p:cNvPr id="51" name="组合 50">
            <a:extLst>
              <a:ext uri="{FF2B5EF4-FFF2-40B4-BE49-F238E27FC236}">
                <a16:creationId xmlns:a16="http://schemas.microsoft.com/office/drawing/2014/main" id="{6E118F1C-99A8-4BFE-9ADE-B0BCE40F0F65}"/>
              </a:ext>
            </a:extLst>
          </p:cNvPr>
          <p:cNvGrpSpPr/>
          <p:nvPr/>
        </p:nvGrpSpPr>
        <p:grpSpPr>
          <a:xfrm>
            <a:off x="7035800" y="3935186"/>
            <a:ext cx="626643" cy="626640"/>
            <a:chOff x="10383138" y="448126"/>
            <a:chExt cx="139259" cy="252216"/>
          </a:xfrm>
        </p:grpSpPr>
        <p:sp>
          <p:nvSpPr>
            <p:cNvPr id="53" name="矩形: 圆角 52">
              <a:extLst>
                <a:ext uri="{FF2B5EF4-FFF2-40B4-BE49-F238E27FC236}">
                  <a16:creationId xmlns:a16="http://schemas.microsoft.com/office/drawing/2014/main" id="{16564942-D4DB-4AF2-A0A3-39612338FF68}"/>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Rounded Rectangle 5_1">
              <a:extLst>
                <a:ext uri="{FF2B5EF4-FFF2-40B4-BE49-F238E27FC236}">
                  <a16:creationId xmlns:a16="http://schemas.microsoft.com/office/drawing/2014/main" id="{84D5CCB7-3C15-4FD1-86E5-A76B27D7FB4E}"/>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3" name="文本框 62">
            <a:extLst>
              <a:ext uri="{FF2B5EF4-FFF2-40B4-BE49-F238E27FC236}">
                <a16:creationId xmlns:a16="http://schemas.microsoft.com/office/drawing/2014/main" id="{F03BFF72-41ED-4394-9CD6-6869863F02A2}"/>
              </a:ext>
            </a:extLst>
          </p:cNvPr>
          <p:cNvSpPr txBox="1">
            <a:spLocks/>
          </p:cNvSpPr>
          <p:nvPr/>
        </p:nvSpPr>
        <p:spPr>
          <a:xfrm>
            <a:off x="7099300" y="4062186"/>
            <a:ext cx="480194" cy="400110"/>
          </a:xfrm>
          <a:prstGeom prst="rect">
            <a:avLst/>
          </a:prstGeom>
          <a:noFill/>
        </p:spPr>
        <p:txBody>
          <a:bodyPr wrap="square" rtlCol="0">
            <a:spAutoFit/>
          </a:bodyPr>
          <a:lstStyle/>
          <a:p>
            <a:pPr algn="ctr"/>
            <a:r>
              <a:rPr lang="en-US" altLang="zh-CN" sz="2000" b="1" dirty="0">
                <a:solidFill>
                  <a:schemeClr val="bg1"/>
                </a:solidFill>
              </a:rPr>
              <a:t>05</a:t>
            </a:r>
            <a:endParaRPr lang="zh-CN" altLang="en-US" sz="2000" b="1" dirty="0">
              <a:solidFill>
                <a:schemeClr val="bg1"/>
              </a:solidFill>
            </a:endParaRPr>
          </a:p>
        </p:txBody>
      </p:sp>
      <p:grpSp>
        <p:nvGrpSpPr>
          <p:cNvPr id="46" name="组合 45">
            <a:extLst>
              <a:ext uri="{FF2B5EF4-FFF2-40B4-BE49-F238E27FC236}">
                <a16:creationId xmlns:a16="http://schemas.microsoft.com/office/drawing/2014/main" id="{2A3E3778-EE09-465C-8D4A-2BE0D06C00D7}"/>
              </a:ext>
            </a:extLst>
          </p:cNvPr>
          <p:cNvGrpSpPr/>
          <p:nvPr/>
        </p:nvGrpSpPr>
        <p:grpSpPr>
          <a:xfrm>
            <a:off x="4356100" y="3935186"/>
            <a:ext cx="626643" cy="626640"/>
            <a:chOff x="10383138" y="448126"/>
            <a:chExt cx="139259" cy="252216"/>
          </a:xfrm>
        </p:grpSpPr>
        <p:sp>
          <p:nvSpPr>
            <p:cNvPr id="48" name="矩形: 圆角 47">
              <a:extLst>
                <a:ext uri="{FF2B5EF4-FFF2-40B4-BE49-F238E27FC236}">
                  <a16:creationId xmlns:a16="http://schemas.microsoft.com/office/drawing/2014/main" id="{1F2E555F-BD2E-4ECC-82B7-594BD8D9F59D}"/>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ounded Rectangle 5_1">
              <a:extLst>
                <a:ext uri="{FF2B5EF4-FFF2-40B4-BE49-F238E27FC236}">
                  <a16:creationId xmlns:a16="http://schemas.microsoft.com/office/drawing/2014/main" id="{01C1F4AA-4EC1-44BE-8E4F-6F44D59CACCF}"/>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5" name="文本框 64">
            <a:extLst>
              <a:ext uri="{FF2B5EF4-FFF2-40B4-BE49-F238E27FC236}">
                <a16:creationId xmlns:a16="http://schemas.microsoft.com/office/drawing/2014/main" id="{25CBC42B-FD2E-4A9E-92AF-702F03248C5D}"/>
              </a:ext>
            </a:extLst>
          </p:cNvPr>
          <p:cNvSpPr txBox="1">
            <a:spLocks/>
          </p:cNvSpPr>
          <p:nvPr/>
        </p:nvSpPr>
        <p:spPr>
          <a:xfrm>
            <a:off x="4419600" y="4062186"/>
            <a:ext cx="480194" cy="400110"/>
          </a:xfrm>
          <a:prstGeom prst="rect">
            <a:avLst/>
          </a:prstGeom>
          <a:noFill/>
        </p:spPr>
        <p:txBody>
          <a:bodyPr wrap="square" rtlCol="0">
            <a:spAutoFit/>
          </a:bodyPr>
          <a:lstStyle/>
          <a:p>
            <a:pPr algn="ctr"/>
            <a:r>
              <a:rPr lang="en-US" altLang="zh-CN" sz="2000" b="1" dirty="0">
                <a:solidFill>
                  <a:schemeClr val="bg1"/>
                </a:solidFill>
              </a:rPr>
              <a:t>06</a:t>
            </a:r>
            <a:endParaRPr lang="zh-CN" altLang="en-US" sz="2000" b="1" dirty="0">
              <a:solidFill>
                <a:schemeClr val="bg1"/>
              </a:solidFill>
            </a:endParaRPr>
          </a:p>
        </p:txBody>
      </p:sp>
      <p:grpSp>
        <p:nvGrpSpPr>
          <p:cNvPr id="41" name="组合 40">
            <a:extLst>
              <a:ext uri="{FF2B5EF4-FFF2-40B4-BE49-F238E27FC236}">
                <a16:creationId xmlns:a16="http://schemas.microsoft.com/office/drawing/2014/main" id="{706418E1-E42B-41D9-972C-4F595982A66E}"/>
              </a:ext>
            </a:extLst>
          </p:cNvPr>
          <p:cNvGrpSpPr/>
          <p:nvPr/>
        </p:nvGrpSpPr>
        <p:grpSpPr>
          <a:xfrm>
            <a:off x="1689100" y="3935186"/>
            <a:ext cx="626643" cy="626640"/>
            <a:chOff x="10383138" y="448126"/>
            <a:chExt cx="139259" cy="252216"/>
          </a:xfrm>
        </p:grpSpPr>
        <p:sp>
          <p:nvSpPr>
            <p:cNvPr id="43" name="矩形: 圆角 42">
              <a:extLst>
                <a:ext uri="{FF2B5EF4-FFF2-40B4-BE49-F238E27FC236}">
                  <a16:creationId xmlns:a16="http://schemas.microsoft.com/office/drawing/2014/main" id="{275993DD-960A-4D11-AB3D-1FFFFBA96FF2}"/>
                </a:ext>
              </a:extLst>
            </p:cNvPr>
            <p:cNvSpPr/>
            <p:nvPr/>
          </p:nvSpPr>
          <p:spPr>
            <a:xfrm>
              <a:off x="10383138" y="448126"/>
              <a:ext cx="139259" cy="252216"/>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Rounded Rectangle 5_1">
              <a:extLst>
                <a:ext uri="{FF2B5EF4-FFF2-40B4-BE49-F238E27FC236}">
                  <a16:creationId xmlns:a16="http://schemas.microsoft.com/office/drawing/2014/main" id="{030544FC-F8BB-4041-8D0D-97A5303091E1}"/>
                </a:ext>
              </a:extLst>
            </p:cNvPr>
            <p:cNvSpPr/>
            <p:nvPr/>
          </p:nvSpPr>
          <p:spPr>
            <a:xfrm>
              <a:off x="10383138" y="448126"/>
              <a:ext cx="139259" cy="252216"/>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4" name="文本框 63">
            <a:extLst>
              <a:ext uri="{FF2B5EF4-FFF2-40B4-BE49-F238E27FC236}">
                <a16:creationId xmlns:a16="http://schemas.microsoft.com/office/drawing/2014/main" id="{F5C8C1A2-DF2B-4D6C-8A01-F77A113740E1}"/>
              </a:ext>
            </a:extLst>
          </p:cNvPr>
          <p:cNvSpPr txBox="1">
            <a:spLocks/>
          </p:cNvSpPr>
          <p:nvPr/>
        </p:nvSpPr>
        <p:spPr>
          <a:xfrm>
            <a:off x="1752600" y="4062186"/>
            <a:ext cx="480194" cy="400110"/>
          </a:xfrm>
          <a:prstGeom prst="rect">
            <a:avLst/>
          </a:prstGeom>
          <a:noFill/>
        </p:spPr>
        <p:txBody>
          <a:bodyPr wrap="square" rtlCol="0">
            <a:spAutoFit/>
          </a:bodyPr>
          <a:lstStyle/>
          <a:p>
            <a:pPr algn="ctr"/>
            <a:r>
              <a:rPr lang="en-US" altLang="zh-CN" sz="2000" b="1" dirty="0">
                <a:solidFill>
                  <a:schemeClr val="bg1"/>
                </a:solidFill>
              </a:rPr>
              <a:t>07</a:t>
            </a:r>
            <a:endParaRPr lang="zh-CN" altLang="en-US" sz="2000" b="1" dirty="0">
              <a:solidFill>
                <a:schemeClr val="bg1"/>
              </a:solidFill>
            </a:endParaRPr>
          </a:p>
        </p:txBody>
      </p:sp>
      <p:sp>
        <p:nvSpPr>
          <p:cNvPr id="11" name="íṩļíḑè">
            <a:extLst>
              <a:ext uri="{FF2B5EF4-FFF2-40B4-BE49-F238E27FC236}">
                <a16:creationId xmlns:a16="http://schemas.microsoft.com/office/drawing/2014/main" id="{DAAB5B95-068E-4C1A-BCEE-A47A9C46A87F}"/>
              </a:ext>
            </a:extLst>
          </p:cNvPr>
          <p:cNvSpPr txBox="1"/>
          <p:nvPr/>
        </p:nvSpPr>
        <p:spPr bwMode="auto">
          <a:xfrm>
            <a:off x="2222307" y="2196127"/>
            <a:ext cx="1819081" cy="430374"/>
          </a:xfrm>
          <a:prstGeom prst="rect">
            <a:avLst/>
          </a:prstGeom>
          <a:noFill/>
        </p:spPr>
        <p:txBody>
          <a:bodyPr wrap="square" rtlCol="0">
            <a:spAutoFit/>
          </a:bodyPr>
          <a:lstStyle>
            <a:defPPr>
              <a:defRPr lang="zh-CN"/>
            </a:defPPr>
            <a:lvl1pPr>
              <a:lnSpc>
                <a:spcPct val="120000"/>
              </a:lnSpc>
              <a:defRPr sz="2400" b="1">
                <a:solidFill>
                  <a:schemeClr val="tx1">
                    <a:lumMod val="75000"/>
                    <a:lumOff val="25000"/>
                  </a:schemeClr>
                </a:solidFill>
              </a:defRPr>
            </a:lvl1pPr>
          </a:lstStyle>
          <a:p>
            <a:pPr algn="ctr"/>
            <a:r>
              <a:rPr lang="zh-CN" altLang="en-US" sz="2000" dirty="0">
                <a:latin typeface="+mn-ea"/>
              </a:rPr>
              <a:t>确认目的</a:t>
            </a:r>
          </a:p>
        </p:txBody>
      </p:sp>
      <p:sp>
        <p:nvSpPr>
          <p:cNvPr id="12" name="矩形 11">
            <a:extLst>
              <a:ext uri="{FF2B5EF4-FFF2-40B4-BE49-F238E27FC236}">
                <a16:creationId xmlns:a16="http://schemas.microsoft.com/office/drawing/2014/main" id="{6E0C7E9D-E295-408C-9C2D-3D39DCEA6281}"/>
              </a:ext>
            </a:extLst>
          </p:cNvPr>
          <p:cNvSpPr/>
          <p:nvPr/>
        </p:nvSpPr>
        <p:spPr>
          <a:xfrm>
            <a:off x="2161567" y="2643036"/>
            <a:ext cx="1929036" cy="609013"/>
          </a:xfrm>
          <a:prstGeom prst="rect">
            <a:avLst/>
          </a:prstGeom>
          <a:noFill/>
          <a:ln>
            <a:noFill/>
            <a:prstDash val="sysDot"/>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rPr>
              <a:t>明确沟通目的和想要达成效果</a:t>
            </a:r>
          </a:p>
        </p:txBody>
      </p:sp>
      <p:sp>
        <p:nvSpPr>
          <p:cNvPr id="13" name="íṩļíḑè">
            <a:extLst>
              <a:ext uri="{FF2B5EF4-FFF2-40B4-BE49-F238E27FC236}">
                <a16:creationId xmlns:a16="http://schemas.microsoft.com/office/drawing/2014/main" id="{5ABFFE62-6A3D-4E20-8855-13352CCA53CA}"/>
              </a:ext>
            </a:extLst>
          </p:cNvPr>
          <p:cNvSpPr txBox="1"/>
          <p:nvPr/>
        </p:nvSpPr>
        <p:spPr bwMode="auto">
          <a:xfrm>
            <a:off x="5200549" y="2196127"/>
            <a:ext cx="1819081" cy="430374"/>
          </a:xfrm>
          <a:prstGeom prst="rect">
            <a:avLst/>
          </a:prstGeom>
          <a:noFill/>
        </p:spPr>
        <p:txBody>
          <a:bodyPr wrap="square" rtlCol="0">
            <a:spAutoFit/>
          </a:bodyPr>
          <a:lstStyle>
            <a:defPPr>
              <a:defRPr lang="zh-CN"/>
            </a:defPPr>
            <a:lvl1pPr>
              <a:lnSpc>
                <a:spcPct val="120000"/>
              </a:lnSpc>
              <a:defRPr sz="2400" b="1">
                <a:solidFill>
                  <a:schemeClr val="tx1">
                    <a:lumMod val="75000"/>
                    <a:lumOff val="25000"/>
                  </a:schemeClr>
                </a:solidFill>
              </a:defRPr>
            </a:lvl1pPr>
          </a:lstStyle>
          <a:p>
            <a:pPr algn="ctr"/>
            <a:r>
              <a:rPr lang="zh-CN" altLang="en-US" sz="2000" dirty="0">
                <a:latin typeface="+mn-ea"/>
              </a:rPr>
              <a:t>事前准备</a:t>
            </a:r>
          </a:p>
        </p:txBody>
      </p:sp>
      <p:sp>
        <p:nvSpPr>
          <p:cNvPr id="14" name="矩形 13">
            <a:extLst>
              <a:ext uri="{FF2B5EF4-FFF2-40B4-BE49-F238E27FC236}">
                <a16:creationId xmlns:a16="http://schemas.microsoft.com/office/drawing/2014/main" id="{AB001A44-BD4C-48F2-8FA3-B26B8CEF06FD}"/>
              </a:ext>
            </a:extLst>
          </p:cNvPr>
          <p:cNvSpPr/>
          <p:nvPr/>
        </p:nvSpPr>
        <p:spPr>
          <a:xfrm>
            <a:off x="5139809" y="2643036"/>
            <a:ext cx="1929036" cy="609013"/>
          </a:xfrm>
          <a:prstGeom prst="rect">
            <a:avLst/>
          </a:prstGeom>
          <a:noFill/>
          <a:ln>
            <a:noFill/>
            <a:prstDash val="sysDot"/>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rPr>
              <a:t>基于自己做事的目的进行信息搜集</a:t>
            </a:r>
          </a:p>
        </p:txBody>
      </p:sp>
      <p:sp>
        <p:nvSpPr>
          <p:cNvPr id="15" name="íṩļíḑè">
            <a:extLst>
              <a:ext uri="{FF2B5EF4-FFF2-40B4-BE49-F238E27FC236}">
                <a16:creationId xmlns:a16="http://schemas.microsoft.com/office/drawing/2014/main" id="{D8E94C02-C8D7-4DA6-ADEA-74AA805613DD}"/>
              </a:ext>
            </a:extLst>
          </p:cNvPr>
          <p:cNvSpPr txBox="1"/>
          <p:nvPr/>
        </p:nvSpPr>
        <p:spPr bwMode="auto">
          <a:xfrm>
            <a:off x="8178791" y="2196127"/>
            <a:ext cx="1819081" cy="430374"/>
          </a:xfrm>
          <a:prstGeom prst="rect">
            <a:avLst/>
          </a:prstGeom>
          <a:noFill/>
        </p:spPr>
        <p:txBody>
          <a:bodyPr wrap="square" rtlCol="0">
            <a:spAutoFit/>
          </a:bodyPr>
          <a:lstStyle>
            <a:defPPr>
              <a:defRPr lang="zh-CN"/>
            </a:defPPr>
            <a:lvl1pPr>
              <a:lnSpc>
                <a:spcPct val="120000"/>
              </a:lnSpc>
              <a:defRPr sz="2400" b="1">
                <a:solidFill>
                  <a:schemeClr val="tx1">
                    <a:lumMod val="75000"/>
                    <a:lumOff val="25000"/>
                  </a:schemeClr>
                </a:solidFill>
              </a:defRPr>
            </a:lvl1pPr>
          </a:lstStyle>
          <a:p>
            <a:pPr algn="ctr"/>
            <a:r>
              <a:rPr lang="zh-CN" altLang="en-US" sz="2000" dirty="0">
                <a:latin typeface="+mn-ea"/>
              </a:rPr>
              <a:t>确认需求</a:t>
            </a:r>
          </a:p>
        </p:txBody>
      </p:sp>
      <p:sp>
        <p:nvSpPr>
          <p:cNvPr id="16" name="矩形 15">
            <a:extLst>
              <a:ext uri="{FF2B5EF4-FFF2-40B4-BE49-F238E27FC236}">
                <a16:creationId xmlns:a16="http://schemas.microsoft.com/office/drawing/2014/main" id="{A9A6F313-0970-40B4-9AD1-AABEEACAF94C}"/>
              </a:ext>
            </a:extLst>
          </p:cNvPr>
          <p:cNvSpPr/>
          <p:nvPr/>
        </p:nvSpPr>
        <p:spPr>
          <a:xfrm>
            <a:off x="8118051" y="2643036"/>
            <a:ext cx="1929036" cy="965201"/>
          </a:xfrm>
          <a:prstGeom prst="rect">
            <a:avLst/>
          </a:prstGeom>
          <a:noFill/>
          <a:ln>
            <a:noFill/>
            <a:prstDash val="sysDot"/>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rPr>
              <a:t>有效提问，积极聆听并及时确认</a:t>
            </a:r>
          </a:p>
          <a:p>
            <a:pPr algn="ctr">
              <a:lnSpc>
                <a:spcPct val="130000"/>
              </a:lnSpc>
            </a:pPr>
            <a:endParaRPr lang="zh-CN" altLang="en-US" sz="1600" dirty="0">
              <a:solidFill>
                <a:schemeClr val="tx1">
                  <a:lumMod val="75000"/>
                  <a:lumOff val="25000"/>
                </a:schemeClr>
              </a:solidFill>
              <a:latin typeface="+mn-ea"/>
            </a:endParaRPr>
          </a:p>
        </p:txBody>
      </p:sp>
      <p:sp>
        <p:nvSpPr>
          <p:cNvPr id="17" name="íṩļíḑè">
            <a:extLst>
              <a:ext uri="{FF2B5EF4-FFF2-40B4-BE49-F238E27FC236}">
                <a16:creationId xmlns:a16="http://schemas.microsoft.com/office/drawing/2014/main" id="{4FB9456B-B902-46DB-81D1-E099E02FB868}"/>
              </a:ext>
            </a:extLst>
          </p:cNvPr>
          <p:cNvSpPr txBox="1"/>
          <p:nvPr/>
        </p:nvSpPr>
        <p:spPr bwMode="auto">
          <a:xfrm>
            <a:off x="9119556" y="4671926"/>
            <a:ext cx="1819081" cy="430374"/>
          </a:xfrm>
          <a:prstGeom prst="rect">
            <a:avLst/>
          </a:prstGeom>
          <a:noFill/>
        </p:spPr>
        <p:txBody>
          <a:bodyPr wrap="square" rtlCol="0">
            <a:spAutoFit/>
          </a:bodyPr>
          <a:lstStyle>
            <a:defPPr>
              <a:defRPr lang="zh-CN"/>
            </a:defPPr>
            <a:lvl1pPr>
              <a:lnSpc>
                <a:spcPct val="120000"/>
              </a:lnSpc>
              <a:defRPr sz="2400" b="1">
                <a:solidFill>
                  <a:schemeClr val="tx1">
                    <a:lumMod val="75000"/>
                    <a:lumOff val="25000"/>
                  </a:schemeClr>
                </a:solidFill>
              </a:defRPr>
            </a:lvl1pPr>
          </a:lstStyle>
          <a:p>
            <a:pPr algn="ctr"/>
            <a:r>
              <a:rPr lang="zh-CN" altLang="en-US" sz="2000" dirty="0">
                <a:latin typeface="+mn-ea"/>
              </a:rPr>
              <a:t>阐述观点</a:t>
            </a:r>
          </a:p>
        </p:txBody>
      </p:sp>
      <p:sp>
        <p:nvSpPr>
          <p:cNvPr id="18" name="矩形 17">
            <a:extLst>
              <a:ext uri="{FF2B5EF4-FFF2-40B4-BE49-F238E27FC236}">
                <a16:creationId xmlns:a16="http://schemas.microsoft.com/office/drawing/2014/main" id="{09D44497-5B62-4195-ABD6-7DF06E75A6B2}"/>
              </a:ext>
            </a:extLst>
          </p:cNvPr>
          <p:cNvSpPr/>
          <p:nvPr/>
        </p:nvSpPr>
        <p:spPr>
          <a:xfrm>
            <a:off x="9058816" y="5118835"/>
            <a:ext cx="1929036" cy="609013"/>
          </a:xfrm>
          <a:prstGeom prst="rect">
            <a:avLst/>
          </a:prstGeom>
          <a:noFill/>
          <a:ln>
            <a:noFill/>
            <a:prstDash val="sysDot"/>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rPr>
              <a:t>阐述计划描述细节并转化信息</a:t>
            </a:r>
          </a:p>
        </p:txBody>
      </p:sp>
      <p:sp>
        <p:nvSpPr>
          <p:cNvPr id="23" name="íṩļíḑè">
            <a:extLst>
              <a:ext uri="{FF2B5EF4-FFF2-40B4-BE49-F238E27FC236}">
                <a16:creationId xmlns:a16="http://schemas.microsoft.com/office/drawing/2014/main" id="{E2844094-7072-4D95-9FDD-30BA81A603CA}"/>
              </a:ext>
            </a:extLst>
          </p:cNvPr>
          <p:cNvSpPr txBox="1">
            <a:spLocks/>
          </p:cNvSpPr>
          <p:nvPr/>
        </p:nvSpPr>
        <p:spPr bwMode="auto">
          <a:xfrm>
            <a:off x="6438900" y="4671786"/>
            <a:ext cx="1819081" cy="430374"/>
          </a:xfrm>
          <a:prstGeom prst="rect">
            <a:avLst/>
          </a:prstGeom>
          <a:noFill/>
        </p:spPr>
        <p:txBody>
          <a:bodyPr wrap="square" rtlCol="0">
            <a:spAutoFit/>
          </a:bodyPr>
          <a:lstStyle>
            <a:defPPr>
              <a:defRPr lang="zh-CN"/>
            </a:defPPr>
            <a:lvl1pPr>
              <a:lnSpc>
                <a:spcPct val="120000"/>
              </a:lnSpc>
              <a:defRPr sz="2400" b="1">
                <a:solidFill>
                  <a:schemeClr val="tx1">
                    <a:lumMod val="75000"/>
                    <a:lumOff val="25000"/>
                  </a:schemeClr>
                </a:solidFill>
              </a:defRPr>
            </a:lvl1pPr>
          </a:lstStyle>
          <a:p>
            <a:pPr algn="ctr"/>
            <a:r>
              <a:rPr lang="zh-CN" altLang="en-US" sz="2000" dirty="0">
                <a:latin typeface="+mn-ea"/>
              </a:rPr>
              <a:t>处理异议</a:t>
            </a:r>
          </a:p>
        </p:txBody>
      </p:sp>
      <p:sp>
        <p:nvSpPr>
          <p:cNvPr id="20" name="矩形 19">
            <a:extLst>
              <a:ext uri="{FF2B5EF4-FFF2-40B4-BE49-F238E27FC236}">
                <a16:creationId xmlns:a16="http://schemas.microsoft.com/office/drawing/2014/main" id="{71F3761D-3CFA-4174-A152-BFCF8ED55C43}"/>
              </a:ext>
            </a:extLst>
          </p:cNvPr>
          <p:cNvSpPr/>
          <p:nvPr/>
        </p:nvSpPr>
        <p:spPr>
          <a:xfrm>
            <a:off x="6385589" y="5118835"/>
            <a:ext cx="1929036" cy="609013"/>
          </a:xfrm>
          <a:prstGeom prst="rect">
            <a:avLst/>
          </a:prstGeom>
          <a:noFill/>
          <a:ln>
            <a:noFill/>
            <a:prstDash val="sysDot"/>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rPr>
              <a:t>分析不同观点明确差异原因</a:t>
            </a:r>
          </a:p>
        </p:txBody>
      </p:sp>
      <p:sp>
        <p:nvSpPr>
          <p:cNvPr id="21" name="íṩļíḑè">
            <a:extLst>
              <a:ext uri="{FF2B5EF4-FFF2-40B4-BE49-F238E27FC236}">
                <a16:creationId xmlns:a16="http://schemas.microsoft.com/office/drawing/2014/main" id="{9BD9D6EA-EC7F-45F2-A784-FCF6B40BD87F}"/>
              </a:ext>
            </a:extLst>
          </p:cNvPr>
          <p:cNvSpPr txBox="1"/>
          <p:nvPr/>
        </p:nvSpPr>
        <p:spPr bwMode="auto">
          <a:xfrm>
            <a:off x="3773103" y="4671926"/>
            <a:ext cx="1819081" cy="430374"/>
          </a:xfrm>
          <a:prstGeom prst="rect">
            <a:avLst/>
          </a:prstGeom>
          <a:noFill/>
        </p:spPr>
        <p:txBody>
          <a:bodyPr wrap="square" rtlCol="0">
            <a:spAutoFit/>
          </a:bodyPr>
          <a:lstStyle>
            <a:defPPr>
              <a:defRPr lang="zh-CN"/>
            </a:defPPr>
            <a:lvl1pPr>
              <a:lnSpc>
                <a:spcPct val="120000"/>
              </a:lnSpc>
              <a:defRPr sz="2400" b="1">
                <a:solidFill>
                  <a:schemeClr val="tx1">
                    <a:lumMod val="75000"/>
                    <a:lumOff val="25000"/>
                  </a:schemeClr>
                </a:solidFill>
              </a:defRPr>
            </a:lvl1pPr>
          </a:lstStyle>
          <a:p>
            <a:pPr algn="ctr"/>
            <a:r>
              <a:rPr lang="zh-CN" altLang="en-US" sz="2000" dirty="0">
                <a:latin typeface="+mn-ea"/>
              </a:rPr>
              <a:t>达成协议</a:t>
            </a:r>
          </a:p>
        </p:txBody>
      </p:sp>
      <p:sp>
        <p:nvSpPr>
          <p:cNvPr id="22" name="矩形 21">
            <a:extLst>
              <a:ext uri="{FF2B5EF4-FFF2-40B4-BE49-F238E27FC236}">
                <a16:creationId xmlns:a16="http://schemas.microsoft.com/office/drawing/2014/main" id="{E70D3C78-5B7D-401D-ADE0-F73FD22E92D3}"/>
              </a:ext>
            </a:extLst>
          </p:cNvPr>
          <p:cNvSpPr/>
          <p:nvPr/>
        </p:nvSpPr>
        <p:spPr>
          <a:xfrm>
            <a:off x="3712363" y="5118835"/>
            <a:ext cx="1929036" cy="609013"/>
          </a:xfrm>
          <a:prstGeom prst="rect">
            <a:avLst/>
          </a:prstGeom>
          <a:noFill/>
          <a:ln>
            <a:noFill/>
            <a:prstDash val="sysDot"/>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rPr>
              <a:t>求同存异保持大的原则不偏差</a:t>
            </a:r>
          </a:p>
        </p:txBody>
      </p:sp>
      <p:sp>
        <p:nvSpPr>
          <p:cNvPr id="19" name="íṩļíḑè">
            <a:extLst>
              <a:ext uri="{FF2B5EF4-FFF2-40B4-BE49-F238E27FC236}">
                <a16:creationId xmlns:a16="http://schemas.microsoft.com/office/drawing/2014/main" id="{2EE7BF3C-45E8-4864-9F9C-31739B296087}"/>
              </a:ext>
            </a:extLst>
          </p:cNvPr>
          <p:cNvSpPr txBox="1">
            <a:spLocks/>
          </p:cNvSpPr>
          <p:nvPr/>
        </p:nvSpPr>
        <p:spPr bwMode="auto">
          <a:xfrm>
            <a:off x="1092200" y="4671786"/>
            <a:ext cx="1819081" cy="430374"/>
          </a:xfrm>
          <a:prstGeom prst="rect">
            <a:avLst/>
          </a:prstGeom>
          <a:noFill/>
        </p:spPr>
        <p:txBody>
          <a:bodyPr wrap="square" rtlCol="0">
            <a:spAutoFit/>
          </a:bodyPr>
          <a:lstStyle>
            <a:defPPr>
              <a:defRPr lang="zh-CN"/>
            </a:defPPr>
            <a:lvl1pPr>
              <a:lnSpc>
                <a:spcPct val="120000"/>
              </a:lnSpc>
              <a:defRPr sz="2400" b="1">
                <a:solidFill>
                  <a:schemeClr val="tx1">
                    <a:lumMod val="75000"/>
                    <a:lumOff val="25000"/>
                  </a:schemeClr>
                </a:solidFill>
              </a:defRPr>
            </a:lvl1pPr>
          </a:lstStyle>
          <a:p>
            <a:pPr algn="ctr"/>
            <a:r>
              <a:rPr lang="zh-CN" altLang="en-US" sz="2000" dirty="0">
                <a:latin typeface="+mn-ea"/>
              </a:rPr>
              <a:t>共同实施</a:t>
            </a:r>
          </a:p>
        </p:txBody>
      </p:sp>
      <p:sp>
        <p:nvSpPr>
          <p:cNvPr id="24" name="矩形 23">
            <a:extLst>
              <a:ext uri="{FF2B5EF4-FFF2-40B4-BE49-F238E27FC236}">
                <a16:creationId xmlns:a16="http://schemas.microsoft.com/office/drawing/2014/main" id="{AF9A0842-1BFA-4C8E-A169-08C206F3C84E}"/>
              </a:ext>
            </a:extLst>
          </p:cNvPr>
          <p:cNvSpPr/>
          <p:nvPr/>
        </p:nvSpPr>
        <p:spPr>
          <a:xfrm>
            <a:off x="1039137" y="5118835"/>
            <a:ext cx="1929036" cy="609013"/>
          </a:xfrm>
          <a:prstGeom prst="rect">
            <a:avLst/>
          </a:prstGeom>
          <a:noFill/>
          <a:ln>
            <a:noFill/>
            <a:prstDash val="sysDot"/>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rPr>
              <a:t>共同列出计划，按计划严格执行</a:t>
            </a:r>
          </a:p>
        </p:txBody>
      </p:sp>
    </p:spTree>
    <p:extLst>
      <p:ext uri="{BB962C8B-B14F-4D97-AF65-F5344CB8AC3E}">
        <p14:creationId xmlns:p14="http://schemas.microsoft.com/office/powerpoint/2010/main" val="652703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518D12B-B5BE-4968-A8DF-A291672CE081}"/>
              </a:ext>
            </a:extLst>
          </p:cNvPr>
          <p:cNvGrpSpPr/>
          <p:nvPr/>
        </p:nvGrpSpPr>
        <p:grpSpPr>
          <a:xfrm>
            <a:off x="6833956" y="2465539"/>
            <a:ext cx="2525939" cy="475833"/>
            <a:chOff x="10383138" y="448126"/>
            <a:chExt cx="947862" cy="333369"/>
          </a:xfrm>
        </p:grpSpPr>
        <p:sp>
          <p:nvSpPr>
            <p:cNvPr id="3" name="矩形: 圆角 2">
              <a:extLst>
                <a:ext uri="{FF2B5EF4-FFF2-40B4-BE49-F238E27FC236}">
                  <a16:creationId xmlns:a16="http://schemas.microsoft.com/office/drawing/2014/main" id="{E3EA3364-ACEE-4FD7-9212-52D393E40FC7}"/>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ounded Rectangle 5_1">
              <a:extLst>
                <a:ext uri="{FF2B5EF4-FFF2-40B4-BE49-F238E27FC236}">
                  <a16:creationId xmlns:a16="http://schemas.microsoft.com/office/drawing/2014/main" id="{C9D3986C-8919-4583-8F0F-1B4A1BB62C30}"/>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文本框 4">
            <a:extLst>
              <a:ext uri="{FF2B5EF4-FFF2-40B4-BE49-F238E27FC236}">
                <a16:creationId xmlns:a16="http://schemas.microsoft.com/office/drawing/2014/main" id="{0864A30D-E6AC-41B1-A675-AB78318CC6D8}"/>
              </a:ext>
            </a:extLst>
          </p:cNvPr>
          <p:cNvSpPr txBox="1"/>
          <p:nvPr/>
        </p:nvSpPr>
        <p:spPr>
          <a:xfrm>
            <a:off x="6996055" y="2532094"/>
            <a:ext cx="2201741" cy="369332"/>
          </a:xfrm>
          <a:prstGeom prst="rect">
            <a:avLst/>
          </a:prstGeom>
          <a:noFill/>
        </p:spPr>
        <p:txBody>
          <a:bodyPr wrap="square" lIns="0" tIns="0" rIns="0" bIns="0" rtlCol="0">
            <a:spAutoFit/>
          </a:bodyPr>
          <a:lstStyle/>
          <a:p>
            <a:pPr algn="ctr"/>
            <a:r>
              <a:rPr lang="en-US" altLang="zh-CN" sz="2400" dirty="0">
                <a:solidFill>
                  <a:schemeClr val="bg1"/>
                </a:solidFill>
                <a:latin typeface="+mj-ea"/>
                <a:ea typeface="+mj-ea"/>
              </a:rPr>
              <a:t>PART ONE</a:t>
            </a:r>
            <a:endParaRPr lang="zh-CN" altLang="en-US" sz="2400" dirty="0">
              <a:solidFill>
                <a:schemeClr val="bg1"/>
              </a:solidFill>
              <a:latin typeface="+mj-ea"/>
              <a:ea typeface="+mj-ea"/>
            </a:endParaRPr>
          </a:p>
        </p:txBody>
      </p:sp>
      <p:sp>
        <p:nvSpPr>
          <p:cNvPr id="6" name="文本框 5">
            <a:extLst>
              <a:ext uri="{FF2B5EF4-FFF2-40B4-BE49-F238E27FC236}">
                <a16:creationId xmlns:a16="http://schemas.microsoft.com/office/drawing/2014/main" id="{03F80438-19A2-487B-A015-1EFFD13D930A}"/>
              </a:ext>
            </a:extLst>
          </p:cNvPr>
          <p:cNvSpPr txBox="1"/>
          <p:nvPr/>
        </p:nvSpPr>
        <p:spPr>
          <a:xfrm>
            <a:off x="6833956" y="3067299"/>
            <a:ext cx="4020807" cy="1015663"/>
          </a:xfrm>
          <a:prstGeom prst="rect">
            <a:avLst/>
          </a:prstGeom>
          <a:noFill/>
        </p:spPr>
        <p:txBody>
          <a:bodyPr wrap="square" lIns="0" tIns="0" rIns="0" bIns="0" rtlCol="0">
            <a:spAutoFit/>
          </a:bodyPr>
          <a:lstStyle/>
          <a:p>
            <a:pPr algn="dist"/>
            <a:r>
              <a:rPr lang="zh-CN" altLang="en-US" sz="6600" dirty="0">
                <a:solidFill>
                  <a:schemeClr val="tx1">
                    <a:lumMod val="75000"/>
                    <a:lumOff val="25000"/>
                  </a:schemeClr>
                </a:solidFill>
                <a:latin typeface="+mj-ea"/>
                <a:ea typeface="+mj-ea"/>
              </a:rPr>
              <a:t>沟通为何物</a:t>
            </a:r>
          </a:p>
        </p:txBody>
      </p:sp>
      <p:sp>
        <p:nvSpPr>
          <p:cNvPr id="7" name="文本框 6">
            <a:extLst>
              <a:ext uri="{FF2B5EF4-FFF2-40B4-BE49-F238E27FC236}">
                <a16:creationId xmlns:a16="http://schemas.microsoft.com/office/drawing/2014/main" id="{F148AFDF-5CE2-4663-B99A-09E1F03B1C76}"/>
              </a:ext>
            </a:extLst>
          </p:cNvPr>
          <p:cNvSpPr txBox="1"/>
          <p:nvPr/>
        </p:nvSpPr>
        <p:spPr>
          <a:xfrm>
            <a:off x="6833956" y="3969755"/>
            <a:ext cx="4020807" cy="322652"/>
          </a:xfrm>
          <a:prstGeom prst="rect">
            <a:avLst/>
          </a:prstGeom>
          <a:noFill/>
        </p:spPr>
        <p:txBody>
          <a:bodyPr wrap="square" lIns="0" tIns="0" rIns="0" bIns="0" rtlCol="0">
            <a:spAutoFit/>
          </a:bodyPr>
          <a:lstStyle/>
          <a:p>
            <a:pPr algn="dist">
              <a:lnSpc>
                <a:spcPct val="130000"/>
              </a:lnSpc>
            </a:pPr>
            <a:r>
              <a:rPr lang="en-US" altLang="zh-CN" dirty="0">
                <a:solidFill>
                  <a:schemeClr val="tx1">
                    <a:lumMod val="50000"/>
                    <a:lumOff val="50000"/>
                  </a:schemeClr>
                </a:solidFill>
              </a:rPr>
              <a:t>WHAT IS A COMMUNICATION</a:t>
            </a:r>
            <a:endParaRPr lang="zh-CN" altLang="en-US" dirty="0">
              <a:solidFill>
                <a:schemeClr val="tx1">
                  <a:lumMod val="50000"/>
                  <a:lumOff val="50000"/>
                </a:schemeClr>
              </a:solidFill>
            </a:endParaRPr>
          </a:p>
        </p:txBody>
      </p:sp>
      <p:sp>
        <p:nvSpPr>
          <p:cNvPr id="8" name="文本框 7">
            <a:extLst>
              <a:ext uri="{FF2B5EF4-FFF2-40B4-BE49-F238E27FC236}">
                <a16:creationId xmlns:a16="http://schemas.microsoft.com/office/drawing/2014/main" id="{07D67E3D-F3B2-440E-8623-DD9292F8ECF8}"/>
              </a:ext>
            </a:extLst>
          </p:cNvPr>
          <p:cNvSpPr txBox="1"/>
          <p:nvPr/>
        </p:nvSpPr>
        <p:spPr>
          <a:xfrm>
            <a:off x="660400" y="628592"/>
            <a:ext cx="7957450" cy="430887"/>
          </a:xfrm>
          <a:prstGeom prst="rect">
            <a:avLst/>
          </a:prstGeom>
          <a:noFill/>
        </p:spPr>
        <p:txBody>
          <a:bodyPr wrap="square" lIns="0" tIns="0" rIns="0" bIns="0" rtlCol="0" anchor="ctr" anchorCtr="0">
            <a:spAutoFit/>
          </a:bodyPr>
          <a:lstStyle/>
          <a:p>
            <a:r>
              <a:rPr lang="en-US" altLang="zh-CN" sz="2800" b="1" dirty="0">
                <a:solidFill>
                  <a:schemeClr val="tx1">
                    <a:alpha val="15000"/>
                  </a:schemeClr>
                </a:solidFill>
                <a:latin typeface="+mj-lt"/>
              </a:rPr>
              <a:t>WORKPLACE COMMUNICATION</a:t>
            </a:r>
          </a:p>
        </p:txBody>
      </p:sp>
    </p:spTree>
    <p:extLst>
      <p:ext uri="{BB962C8B-B14F-4D97-AF65-F5344CB8AC3E}">
        <p14:creationId xmlns:p14="http://schemas.microsoft.com/office/powerpoint/2010/main" val="11722048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1419E1-DF0C-4BB2-B38B-74919CBD7317}"/>
              </a:ext>
            </a:extLst>
          </p:cNvPr>
          <p:cNvSpPr>
            <a:spLocks noGrp="1"/>
          </p:cNvSpPr>
          <p:nvPr>
            <p:ph type="title"/>
          </p:nvPr>
        </p:nvSpPr>
        <p:spPr/>
        <p:txBody>
          <a:bodyPr/>
          <a:lstStyle/>
          <a:p>
            <a:r>
              <a:rPr lang="zh-CN" altLang="en-US" dirty="0"/>
              <a:t>案例分析</a:t>
            </a:r>
          </a:p>
        </p:txBody>
      </p:sp>
      <p:sp>
        <p:nvSpPr>
          <p:cNvPr id="40" name="任意多边形 1">
            <a:extLst>
              <a:ext uri="{FF2B5EF4-FFF2-40B4-BE49-F238E27FC236}">
                <a16:creationId xmlns:a16="http://schemas.microsoft.com/office/drawing/2014/main" id="{2C2357FD-E059-4E69-9983-A0A694D8FB99}"/>
              </a:ext>
            </a:extLst>
          </p:cNvPr>
          <p:cNvSpPr/>
          <p:nvPr/>
        </p:nvSpPr>
        <p:spPr>
          <a:xfrm>
            <a:off x="989333" y="1788674"/>
            <a:ext cx="3771985" cy="3771967"/>
          </a:xfrm>
          <a:custGeom>
            <a:avLst/>
            <a:gdLst>
              <a:gd name="connsiteX0" fmla="*/ 1288843 w 1288843"/>
              <a:gd name="connsiteY0" fmla="*/ 644420 h 1288839"/>
              <a:gd name="connsiteX1" fmla="*/ 644422 w 1288843"/>
              <a:gd name="connsiteY1" fmla="*/ 1288839 h 1288839"/>
              <a:gd name="connsiteX2" fmla="*/ 0 w 1288843"/>
              <a:gd name="connsiteY2" fmla="*/ 644420 h 1288839"/>
              <a:gd name="connsiteX3" fmla="*/ 644422 w 1288843"/>
              <a:gd name="connsiteY3" fmla="*/ 0 h 1288839"/>
              <a:gd name="connsiteX4" fmla="*/ 1288843 w 1288843"/>
              <a:gd name="connsiteY4" fmla="*/ 644420 h 128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843" h="1288839">
                <a:moveTo>
                  <a:pt x="1288843" y="644420"/>
                </a:moveTo>
                <a:cubicBezTo>
                  <a:pt x="1288843" y="1000323"/>
                  <a:pt x="1000326" y="1288839"/>
                  <a:pt x="644422" y="1288839"/>
                </a:cubicBezTo>
                <a:cubicBezTo>
                  <a:pt x="288517" y="1288839"/>
                  <a:pt x="0" y="1000323"/>
                  <a:pt x="0" y="644420"/>
                </a:cubicBezTo>
                <a:cubicBezTo>
                  <a:pt x="0" y="288516"/>
                  <a:pt x="288517" y="0"/>
                  <a:pt x="644422" y="0"/>
                </a:cubicBezTo>
                <a:cubicBezTo>
                  <a:pt x="1000326" y="0"/>
                  <a:pt x="1288843" y="288516"/>
                  <a:pt x="1288843" y="644420"/>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solidFill>
                <a:schemeClr val="lt1"/>
              </a:solidFill>
            </a:endParaRPr>
          </a:p>
        </p:txBody>
      </p:sp>
      <p:grpSp>
        <p:nvGrpSpPr>
          <p:cNvPr id="95" name="组合 94">
            <a:extLst>
              <a:ext uri="{FF2B5EF4-FFF2-40B4-BE49-F238E27FC236}">
                <a16:creationId xmlns:a16="http://schemas.microsoft.com/office/drawing/2014/main" id="{F1A6FFF0-C3DD-44B1-A715-5076E9D08DF0}"/>
              </a:ext>
            </a:extLst>
          </p:cNvPr>
          <p:cNvGrpSpPr/>
          <p:nvPr/>
        </p:nvGrpSpPr>
        <p:grpSpPr>
          <a:xfrm>
            <a:off x="1171132" y="2202589"/>
            <a:ext cx="3347763" cy="3048274"/>
            <a:chOff x="1380899" y="2556754"/>
            <a:chExt cx="2869335" cy="2612646"/>
          </a:xfrm>
        </p:grpSpPr>
        <p:sp>
          <p:nvSpPr>
            <p:cNvPr id="20" name="任意多边形: 形状 19">
              <a:extLst>
                <a:ext uri="{FF2B5EF4-FFF2-40B4-BE49-F238E27FC236}">
                  <a16:creationId xmlns:a16="http://schemas.microsoft.com/office/drawing/2014/main" id="{EFCB2CAE-0EC7-4D44-AF16-19F2D4B7EA3E}"/>
                </a:ext>
              </a:extLst>
            </p:cNvPr>
            <p:cNvSpPr/>
            <p:nvPr/>
          </p:nvSpPr>
          <p:spPr>
            <a:xfrm>
              <a:off x="1380899" y="4749094"/>
              <a:ext cx="2869335" cy="11916"/>
            </a:xfrm>
            <a:custGeom>
              <a:avLst/>
              <a:gdLst>
                <a:gd name="connsiteX0" fmla="*/ 2863377 w 2869335"/>
                <a:gd name="connsiteY0" fmla="*/ 11917 h 11916"/>
                <a:gd name="connsiteX1" fmla="*/ 5958 w 2869335"/>
                <a:gd name="connsiteY1" fmla="*/ 11917 h 11916"/>
                <a:gd name="connsiteX2" fmla="*/ 0 w 2869335"/>
                <a:gd name="connsiteY2" fmla="*/ 5958 h 11916"/>
                <a:gd name="connsiteX3" fmla="*/ 5958 w 2869335"/>
                <a:gd name="connsiteY3" fmla="*/ 0 h 11916"/>
                <a:gd name="connsiteX4" fmla="*/ 2863377 w 2869335"/>
                <a:gd name="connsiteY4" fmla="*/ 0 h 11916"/>
                <a:gd name="connsiteX5" fmla="*/ 2869335 w 2869335"/>
                <a:gd name="connsiteY5" fmla="*/ 5958 h 11916"/>
                <a:gd name="connsiteX6" fmla="*/ 2863377 w 2869335"/>
                <a:gd name="connsiteY6" fmla="*/ 11917 h 1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9335" h="11916">
                  <a:moveTo>
                    <a:pt x="2863377" y="11917"/>
                  </a:moveTo>
                  <a:lnTo>
                    <a:pt x="5958" y="11917"/>
                  </a:lnTo>
                  <a:cubicBezTo>
                    <a:pt x="2668" y="11917"/>
                    <a:pt x="0" y="9247"/>
                    <a:pt x="0" y="5958"/>
                  </a:cubicBezTo>
                  <a:cubicBezTo>
                    <a:pt x="0" y="2669"/>
                    <a:pt x="2668" y="0"/>
                    <a:pt x="5958" y="0"/>
                  </a:cubicBezTo>
                  <a:lnTo>
                    <a:pt x="2863377" y="0"/>
                  </a:lnTo>
                  <a:cubicBezTo>
                    <a:pt x="2866665" y="0"/>
                    <a:pt x="2869335" y="2669"/>
                    <a:pt x="2869335" y="5958"/>
                  </a:cubicBezTo>
                  <a:cubicBezTo>
                    <a:pt x="2869335" y="9247"/>
                    <a:pt x="2866665" y="11917"/>
                    <a:pt x="2863377" y="11917"/>
                  </a:cubicBezTo>
                  <a:close/>
                </a:path>
              </a:pathLst>
            </a:custGeom>
            <a:solidFill>
              <a:srgbClr val="D1D3D4"/>
            </a:solidFill>
            <a:ln w="11906"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4F1B7EDB-F3B5-4948-A996-9DE16DE60186}"/>
                </a:ext>
              </a:extLst>
            </p:cNvPr>
            <p:cNvSpPr/>
            <p:nvPr/>
          </p:nvSpPr>
          <p:spPr>
            <a:xfrm>
              <a:off x="1581538" y="3115540"/>
              <a:ext cx="1764859" cy="1927547"/>
            </a:xfrm>
            <a:custGeom>
              <a:avLst/>
              <a:gdLst>
                <a:gd name="connsiteX0" fmla="*/ 241237 w 1764859"/>
                <a:gd name="connsiteY0" fmla="*/ 131437 h 1927547"/>
                <a:gd name="connsiteX1" fmla="*/ 398 w 1764859"/>
                <a:gd name="connsiteY1" fmla="*/ 834768 h 1927547"/>
                <a:gd name="connsiteX2" fmla="*/ 91204 w 1764859"/>
                <a:gd name="connsiteY2" fmla="*/ 1486976 h 1927547"/>
                <a:gd name="connsiteX3" fmla="*/ 514728 w 1764859"/>
                <a:gd name="connsiteY3" fmla="*/ 1862952 h 1927547"/>
                <a:gd name="connsiteX4" fmla="*/ 1465334 w 1764859"/>
                <a:gd name="connsiteY4" fmla="*/ 1907879 h 1927547"/>
                <a:gd name="connsiteX5" fmla="*/ 1752768 w 1764859"/>
                <a:gd name="connsiteY5" fmla="*/ 1317042 h 1927547"/>
                <a:gd name="connsiteX6" fmla="*/ 1642776 w 1764859"/>
                <a:gd name="connsiteY6" fmla="*/ 1166890 h 1927547"/>
                <a:gd name="connsiteX7" fmla="*/ 1474629 w 1764859"/>
                <a:gd name="connsiteY7" fmla="*/ 1004940 h 1927547"/>
                <a:gd name="connsiteX8" fmla="*/ 1220682 w 1764859"/>
                <a:gd name="connsiteY8" fmla="*/ 305541 h 1927547"/>
                <a:gd name="connsiteX9" fmla="*/ 769272 w 1764859"/>
                <a:gd name="connsiteY9" fmla="*/ 232 h 1927547"/>
                <a:gd name="connsiteX10" fmla="*/ 241237 w 1764859"/>
                <a:gd name="connsiteY10" fmla="*/ 131437 h 192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4859" h="1927547">
                  <a:moveTo>
                    <a:pt x="241237" y="131437"/>
                  </a:moveTo>
                  <a:cubicBezTo>
                    <a:pt x="33288" y="282423"/>
                    <a:pt x="6595" y="597861"/>
                    <a:pt x="398" y="834768"/>
                  </a:cubicBezTo>
                  <a:cubicBezTo>
                    <a:pt x="-4965" y="1057494"/>
                    <a:pt x="44848" y="1269733"/>
                    <a:pt x="91204" y="1486976"/>
                  </a:cubicBezTo>
                  <a:cubicBezTo>
                    <a:pt x="136607" y="1699454"/>
                    <a:pt x="309044" y="1815285"/>
                    <a:pt x="514728" y="1862952"/>
                  </a:cubicBezTo>
                  <a:cubicBezTo>
                    <a:pt x="820157" y="1934453"/>
                    <a:pt x="1154901" y="1942080"/>
                    <a:pt x="1465334" y="1907879"/>
                  </a:cubicBezTo>
                  <a:cubicBezTo>
                    <a:pt x="1775768" y="1873678"/>
                    <a:pt x="1783990" y="1567534"/>
                    <a:pt x="1752768" y="1317042"/>
                  </a:cubicBezTo>
                  <a:cubicBezTo>
                    <a:pt x="1744188" y="1247925"/>
                    <a:pt x="1695448" y="1204428"/>
                    <a:pt x="1642776" y="1166890"/>
                  </a:cubicBezTo>
                  <a:cubicBezTo>
                    <a:pt x="1577829" y="1120653"/>
                    <a:pt x="1520271" y="1071556"/>
                    <a:pt x="1474629" y="1004940"/>
                  </a:cubicBezTo>
                  <a:cubicBezTo>
                    <a:pt x="1327576" y="790437"/>
                    <a:pt x="1318876" y="537681"/>
                    <a:pt x="1220682" y="305541"/>
                  </a:cubicBezTo>
                  <a:cubicBezTo>
                    <a:pt x="1142865" y="121784"/>
                    <a:pt x="969594" y="-6203"/>
                    <a:pt x="769272" y="232"/>
                  </a:cubicBezTo>
                  <a:cubicBezTo>
                    <a:pt x="568950" y="6667"/>
                    <a:pt x="379353" y="30978"/>
                    <a:pt x="241237" y="131437"/>
                  </a:cubicBezTo>
                  <a:close/>
                </a:path>
              </a:pathLst>
            </a:custGeom>
            <a:solidFill>
              <a:srgbClr val="FFFFFF"/>
            </a:solidFill>
            <a:ln w="11906"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368C4440-D80C-4748-B2DA-A85EC70CF947}"/>
                </a:ext>
              </a:extLst>
            </p:cNvPr>
            <p:cNvSpPr/>
            <p:nvPr/>
          </p:nvSpPr>
          <p:spPr>
            <a:xfrm>
              <a:off x="1575569" y="3109553"/>
              <a:ext cx="1776334" cy="1939531"/>
            </a:xfrm>
            <a:custGeom>
              <a:avLst/>
              <a:gdLst>
                <a:gd name="connsiteX0" fmla="*/ 1118445 w 1776334"/>
                <a:gd name="connsiteY0" fmla="*/ 1939488 h 1939531"/>
                <a:gd name="connsiteX1" fmla="*/ 519386 w 1776334"/>
                <a:gd name="connsiteY1" fmla="*/ 1874779 h 1939531"/>
                <a:gd name="connsiteX2" fmla="*/ 91334 w 1776334"/>
                <a:gd name="connsiteY2" fmla="*/ 1494275 h 1939531"/>
                <a:gd name="connsiteX3" fmla="*/ 81562 w 1776334"/>
                <a:gd name="connsiteY3" fmla="*/ 1448514 h 1939531"/>
                <a:gd name="connsiteX4" fmla="*/ 408 w 1776334"/>
                <a:gd name="connsiteY4" fmla="*/ 840756 h 1939531"/>
                <a:gd name="connsiteX5" fmla="*/ 45215 w 1776334"/>
                <a:gd name="connsiteY5" fmla="*/ 455603 h 1939531"/>
                <a:gd name="connsiteX6" fmla="*/ 243750 w 1776334"/>
                <a:gd name="connsiteY6" fmla="*/ 132776 h 1939531"/>
                <a:gd name="connsiteX7" fmla="*/ 243750 w 1776334"/>
                <a:gd name="connsiteY7" fmla="*/ 132776 h 1939531"/>
                <a:gd name="connsiteX8" fmla="*/ 775241 w 1776334"/>
                <a:gd name="connsiteY8" fmla="*/ 261 h 1939531"/>
                <a:gd name="connsiteX9" fmla="*/ 1231775 w 1776334"/>
                <a:gd name="connsiteY9" fmla="*/ 309265 h 1939531"/>
                <a:gd name="connsiteX10" fmla="*/ 1319602 w 1776334"/>
                <a:gd name="connsiteY10" fmla="*/ 587523 h 1939531"/>
                <a:gd name="connsiteX11" fmla="*/ 1485246 w 1776334"/>
                <a:gd name="connsiteY11" fmla="*/ 1007472 h 1939531"/>
                <a:gd name="connsiteX12" fmla="*/ 1652081 w 1776334"/>
                <a:gd name="connsiteY12" fmla="*/ 1168111 h 1939531"/>
                <a:gd name="connsiteX13" fmla="*/ 1764576 w 1776334"/>
                <a:gd name="connsiteY13" fmla="*/ 1322315 h 1939531"/>
                <a:gd name="connsiteX14" fmla="*/ 1693075 w 1776334"/>
                <a:gd name="connsiteY14" fmla="*/ 1807330 h 1939531"/>
                <a:gd name="connsiteX15" fmla="*/ 1472018 w 1776334"/>
                <a:gd name="connsiteY15" fmla="*/ 1919706 h 1939531"/>
                <a:gd name="connsiteX16" fmla="*/ 1118445 w 1776334"/>
                <a:gd name="connsiteY16" fmla="*/ 1939488 h 1939531"/>
                <a:gd name="connsiteX17" fmla="*/ 250900 w 1776334"/>
                <a:gd name="connsiteY17" fmla="*/ 142191 h 1939531"/>
                <a:gd name="connsiteX18" fmla="*/ 12563 w 1776334"/>
                <a:gd name="connsiteY18" fmla="*/ 840875 h 1939531"/>
                <a:gd name="connsiteX19" fmla="*/ 93479 w 1776334"/>
                <a:gd name="connsiteY19" fmla="*/ 1446012 h 1939531"/>
                <a:gd name="connsiteX20" fmla="*/ 103250 w 1776334"/>
                <a:gd name="connsiteY20" fmla="*/ 1491772 h 1939531"/>
                <a:gd name="connsiteX21" fmla="*/ 522008 w 1776334"/>
                <a:gd name="connsiteY21" fmla="*/ 1863220 h 1939531"/>
                <a:gd name="connsiteX22" fmla="*/ 1470588 w 1776334"/>
                <a:gd name="connsiteY22" fmla="*/ 1907908 h 1939531"/>
                <a:gd name="connsiteX23" fmla="*/ 1683661 w 1776334"/>
                <a:gd name="connsiteY23" fmla="*/ 1799941 h 1939531"/>
                <a:gd name="connsiteX24" fmla="*/ 1752898 w 1776334"/>
                <a:gd name="connsiteY24" fmla="*/ 1323268 h 1939531"/>
                <a:gd name="connsiteX25" fmla="*/ 1645646 w 1776334"/>
                <a:gd name="connsiteY25" fmla="*/ 1177287 h 1939531"/>
                <a:gd name="connsiteX26" fmla="*/ 1476070 w 1776334"/>
                <a:gd name="connsiteY26" fmla="*/ 1013788 h 1939531"/>
                <a:gd name="connsiteX27" fmla="*/ 1309234 w 1776334"/>
                <a:gd name="connsiteY27" fmla="*/ 590145 h 1939531"/>
                <a:gd name="connsiteX28" fmla="*/ 1222003 w 1776334"/>
                <a:gd name="connsiteY28" fmla="*/ 313316 h 1939531"/>
                <a:gd name="connsiteX29" fmla="*/ 775956 w 1776334"/>
                <a:gd name="connsiteY29" fmla="*/ 12178 h 1939531"/>
                <a:gd name="connsiteX30" fmla="*/ 250900 w 1776334"/>
                <a:gd name="connsiteY30" fmla="*/ 142191 h 193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76334" h="1939531">
                  <a:moveTo>
                    <a:pt x="1118445" y="1939488"/>
                  </a:moveTo>
                  <a:cubicBezTo>
                    <a:pt x="916956" y="1940644"/>
                    <a:pt x="715978" y="1918943"/>
                    <a:pt x="519386" y="1874779"/>
                  </a:cubicBezTo>
                  <a:cubicBezTo>
                    <a:pt x="217890" y="1804827"/>
                    <a:pt x="120172" y="1629292"/>
                    <a:pt x="91334" y="1494275"/>
                  </a:cubicBezTo>
                  <a:lnTo>
                    <a:pt x="81562" y="1448514"/>
                  </a:lnTo>
                  <a:cubicBezTo>
                    <a:pt x="37231" y="1242710"/>
                    <a:pt x="-4597" y="1048347"/>
                    <a:pt x="408" y="840756"/>
                  </a:cubicBezTo>
                  <a:cubicBezTo>
                    <a:pt x="3149" y="730525"/>
                    <a:pt x="10538" y="587165"/>
                    <a:pt x="45215" y="455603"/>
                  </a:cubicBezTo>
                  <a:cubicBezTo>
                    <a:pt x="84303" y="307120"/>
                    <a:pt x="149130" y="201537"/>
                    <a:pt x="243750" y="132776"/>
                  </a:cubicBezTo>
                  <a:lnTo>
                    <a:pt x="243750" y="132776"/>
                  </a:lnTo>
                  <a:cubicBezTo>
                    <a:pt x="389731" y="26240"/>
                    <a:pt x="594462" y="6100"/>
                    <a:pt x="775241" y="261"/>
                  </a:cubicBezTo>
                  <a:cubicBezTo>
                    <a:pt x="970438" y="-6412"/>
                    <a:pt x="1149668" y="115259"/>
                    <a:pt x="1231775" y="309265"/>
                  </a:cubicBezTo>
                  <a:cubicBezTo>
                    <a:pt x="1270266" y="400071"/>
                    <a:pt x="1295291" y="495406"/>
                    <a:pt x="1319602" y="587523"/>
                  </a:cubicBezTo>
                  <a:cubicBezTo>
                    <a:pt x="1357259" y="730525"/>
                    <a:pt x="1396108" y="877698"/>
                    <a:pt x="1485246" y="1007472"/>
                  </a:cubicBezTo>
                  <a:cubicBezTo>
                    <a:pt x="1524690" y="1065030"/>
                    <a:pt x="1574503" y="1113055"/>
                    <a:pt x="1652081" y="1168111"/>
                  </a:cubicBezTo>
                  <a:cubicBezTo>
                    <a:pt x="1705230" y="1206006"/>
                    <a:pt x="1755639" y="1251529"/>
                    <a:pt x="1764576" y="1322315"/>
                  </a:cubicBezTo>
                  <a:cubicBezTo>
                    <a:pt x="1793176" y="1551356"/>
                    <a:pt x="1769700" y="1709969"/>
                    <a:pt x="1693075" y="1807330"/>
                  </a:cubicBezTo>
                  <a:cubicBezTo>
                    <a:pt x="1642548" y="1871323"/>
                    <a:pt x="1568187" y="1909100"/>
                    <a:pt x="1472018" y="1919706"/>
                  </a:cubicBezTo>
                  <a:cubicBezTo>
                    <a:pt x="1354613" y="1932802"/>
                    <a:pt x="1236577" y="1939404"/>
                    <a:pt x="1118445" y="1939488"/>
                  </a:cubicBezTo>
                  <a:close/>
                  <a:moveTo>
                    <a:pt x="250900" y="142191"/>
                  </a:moveTo>
                  <a:cubicBezTo>
                    <a:pt x="51055" y="287457"/>
                    <a:pt x="18641" y="591932"/>
                    <a:pt x="12563" y="840875"/>
                  </a:cubicBezTo>
                  <a:cubicBezTo>
                    <a:pt x="7677" y="1047155"/>
                    <a:pt x="49267" y="1240923"/>
                    <a:pt x="93479" y="1446012"/>
                  </a:cubicBezTo>
                  <a:lnTo>
                    <a:pt x="103250" y="1491772"/>
                  </a:lnTo>
                  <a:cubicBezTo>
                    <a:pt x="131732" y="1623096"/>
                    <a:pt x="227066" y="1794698"/>
                    <a:pt x="522008" y="1863220"/>
                  </a:cubicBezTo>
                  <a:cubicBezTo>
                    <a:pt x="808012" y="1929478"/>
                    <a:pt x="1135725" y="1944850"/>
                    <a:pt x="1470588" y="1907908"/>
                  </a:cubicBezTo>
                  <a:cubicBezTo>
                    <a:pt x="1563539" y="1897659"/>
                    <a:pt x="1635159" y="1861313"/>
                    <a:pt x="1683661" y="1799941"/>
                  </a:cubicBezTo>
                  <a:cubicBezTo>
                    <a:pt x="1758379" y="1704607"/>
                    <a:pt x="1781021" y="1549688"/>
                    <a:pt x="1752898" y="1323268"/>
                  </a:cubicBezTo>
                  <a:cubicBezTo>
                    <a:pt x="1744556" y="1256415"/>
                    <a:pt x="1696173" y="1213633"/>
                    <a:pt x="1645646" y="1177287"/>
                  </a:cubicBezTo>
                  <a:cubicBezTo>
                    <a:pt x="1567114" y="1121397"/>
                    <a:pt x="1516349" y="1072419"/>
                    <a:pt x="1476070" y="1013788"/>
                  </a:cubicBezTo>
                  <a:cubicBezTo>
                    <a:pt x="1385859" y="882703"/>
                    <a:pt x="1346653" y="733742"/>
                    <a:pt x="1309234" y="590145"/>
                  </a:cubicBezTo>
                  <a:cubicBezTo>
                    <a:pt x="1285400" y="498385"/>
                    <a:pt x="1260137" y="403527"/>
                    <a:pt x="1222003" y="313316"/>
                  </a:cubicBezTo>
                  <a:cubicBezTo>
                    <a:pt x="1140968" y="124435"/>
                    <a:pt x="965910" y="6100"/>
                    <a:pt x="775956" y="12178"/>
                  </a:cubicBezTo>
                  <a:cubicBezTo>
                    <a:pt x="596488" y="18017"/>
                    <a:pt x="393902" y="38157"/>
                    <a:pt x="250900" y="142191"/>
                  </a:cubicBezTo>
                  <a:close/>
                </a:path>
              </a:pathLst>
            </a:custGeom>
            <a:solidFill>
              <a:srgbClr val="231F20"/>
            </a:solidFill>
            <a:ln w="11906"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34CFAB4B-7CCA-413B-9D16-54D4B723A35F}"/>
                </a:ext>
              </a:extLst>
            </p:cNvPr>
            <p:cNvSpPr/>
            <p:nvPr/>
          </p:nvSpPr>
          <p:spPr>
            <a:xfrm>
              <a:off x="1731573" y="3224178"/>
              <a:ext cx="1158663" cy="1197440"/>
            </a:xfrm>
            <a:custGeom>
              <a:avLst/>
              <a:gdLst>
                <a:gd name="connsiteX0" fmla="*/ 636396 w 1158663"/>
                <a:gd name="connsiteY0" fmla="*/ 1197441 h 1197440"/>
                <a:gd name="connsiteX1" fmla="*/ 525689 w 1158663"/>
                <a:gd name="connsiteY1" fmla="*/ 1191125 h 1197440"/>
                <a:gd name="connsiteX2" fmla="*/ 525689 w 1158663"/>
                <a:gd name="connsiteY2" fmla="*/ 1191125 h 1197440"/>
                <a:gd name="connsiteX3" fmla="*/ 317979 w 1158663"/>
                <a:gd name="connsiteY3" fmla="*/ 1145960 h 1197440"/>
                <a:gd name="connsiteX4" fmla="*/ 117299 w 1158663"/>
                <a:gd name="connsiteY4" fmla="*/ 1035491 h 1197440"/>
                <a:gd name="connsiteX5" fmla="*/ 10048 w 1158663"/>
                <a:gd name="connsiteY5" fmla="*/ 802041 h 1197440"/>
                <a:gd name="connsiteX6" fmla="*/ 27208 w 1158663"/>
                <a:gd name="connsiteY6" fmla="*/ 384236 h 1197440"/>
                <a:gd name="connsiteX7" fmla="*/ 234680 w 1158663"/>
                <a:gd name="connsiteY7" fmla="*/ 91916 h 1197440"/>
                <a:gd name="connsiteX8" fmla="*/ 507099 w 1158663"/>
                <a:gd name="connsiteY8" fmla="*/ 6115 h 1197440"/>
                <a:gd name="connsiteX9" fmla="*/ 764741 w 1158663"/>
                <a:gd name="connsiteY9" fmla="*/ 44368 h 1197440"/>
                <a:gd name="connsiteX10" fmla="*/ 915608 w 1158663"/>
                <a:gd name="connsiteY10" fmla="*/ 366123 h 1197440"/>
                <a:gd name="connsiteX11" fmla="*/ 951358 w 1158663"/>
                <a:gd name="connsiteY11" fmla="*/ 580626 h 1197440"/>
                <a:gd name="connsiteX12" fmla="*/ 1014160 w 1158663"/>
                <a:gd name="connsiteY12" fmla="*/ 741860 h 1197440"/>
                <a:gd name="connsiteX13" fmla="*/ 1061827 w 1158663"/>
                <a:gd name="connsiteY13" fmla="*/ 770461 h 1197440"/>
                <a:gd name="connsiteX14" fmla="*/ 1137976 w 1158663"/>
                <a:gd name="connsiteY14" fmla="*/ 833858 h 1197440"/>
                <a:gd name="connsiteX15" fmla="*/ 1146199 w 1158663"/>
                <a:gd name="connsiteY15" fmla="*/ 989969 h 1197440"/>
                <a:gd name="connsiteX16" fmla="*/ 1038947 w 1158663"/>
                <a:gd name="connsiteY16" fmla="*/ 1093526 h 1197440"/>
                <a:gd name="connsiteX17" fmla="*/ 636396 w 1158663"/>
                <a:gd name="connsiteY17" fmla="*/ 1197441 h 1197440"/>
                <a:gd name="connsiteX18" fmla="*/ 527119 w 1158663"/>
                <a:gd name="connsiteY18" fmla="*/ 1179208 h 1197440"/>
                <a:gd name="connsiteX19" fmla="*/ 1032512 w 1158663"/>
                <a:gd name="connsiteY19" fmla="*/ 1083040 h 1197440"/>
                <a:gd name="connsiteX20" fmla="*/ 1134639 w 1158663"/>
                <a:gd name="connsiteY20" fmla="*/ 984606 h 1197440"/>
                <a:gd name="connsiteX21" fmla="*/ 1126536 w 1158663"/>
                <a:gd name="connsiteY21" fmla="*/ 838983 h 1197440"/>
                <a:gd name="connsiteX22" fmla="*/ 1055035 w 1158663"/>
                <a:gd name="connsiteY22" fmla="*/ 780829 h 1197440"/>
                <a:gd name="connsiteX23" fmla="*/ 1005342 w 1158663"/>
                <a:gd name="connsiteY23" fmla="*/ 750798 h 1197440"/>
                <a:gd name="connsiteX24" fmla="*/ 938250 w 1158663"/>
                <a:gd name="connsiteY24" fmla="*/ 582294 h 1197440"/>
                <a:gd name="connsiteX25" fmla="*/ 902499 w 1158663"/>
                <a:gd name="connsiteY25" fmla="*/ 367791 h 1197440"/>
                <a:gd name="connsiteX26" fmla="*/ 756876 w 1158663"/>
                <a:gd name="connsiteY26" fmla="*/ 54140 h 1197440"/>
                <a:gd name="connsiteX27" fmla="*/ 507337 w 1158663"/>
                <a:gd name="connsiteY27" fmla="*/ 18390 h 1197440"/>
                <a:gd name="connsiteX28" fmla="*/ 239328 w 1158663"/>
                <a:gd name="connsiteY28" fmla="*/ 102642 h 1197440"/>
                <a:gd name="connsiteX29" fmla="*/ 37695 w 1158663"/>
                <a:gd name="connsiteY29" fmla="*/ 386858 h 1197440"/>
                <a:gd name="connsiteX30" fmla="*/ 20535 w 1158663"/>
                <a:gd name="connsiteY30" fmla="*/ 800730 h 1197440"/>
                <a:gd name="connsiteX31" fmla="*/ 125045 w 1158663"/>
                <a:gd name="connsiteY31" fmla="*/ 1027150 h 1197440"/>
                <a:gd name="connsiteX32" fmla="*/ 320958 w 1158663"/>
                <a:gd name="connsiteY32" fmla="*/ 1134401 h 1197440"/>
                <a:gd name="connsiteX33" fmla="*/ 526404 w 1158663"/>
                <a:gd name="connsiteY33" fmla="*/ 1178970 h 119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58663" h="1197440">
                  <a:moveTo>
                    <a:pt x="636396" y="1197441"/>
                  </a:moveTo>
                  <a:cubicBezTo>
                    <a:pt x="599407" y="1197382"/>
                    <a:pt x="562453" y="1195272"/>
                    <a:pt x="525689" y="1191125"/>
                  </a:cubicBezTo>
                  <a:lnTo>
                    <a:pt x="525689" y="1191125"/>
                  </a:lnTo>
                  <a:cubicBezTo>
                    <a:pt x="455118" y="1183057"/>
                    <a:pt x="385535" y="1167923"/>
                    <a:pt x="317979" y="1145960"/>
                  </a:cubicBezTo>
                  <a:cubicBezTo>
                    <a:pt x="225742" y="1116049"/>
                    <a:pt x="163775" y="1081967"/>
                    <a:pt x="117299" y="1035491"/>
                  </a:cubicBezTo>
                  <a:cubicBezTo>
                    <a:pt x="46632" y="964825"/>
                    <a:pt x="19700" y="869490"/>
                    <a:pt x="10048" y="802041"/>
                  </a:cubicBezTo>
                  <a:cubicBezTo>
                    <a:pt x="-13786" y="645692"/>
                    <a:pt x="10048" y="473136"/>
                    <a:pt x="27208" y="384236"/>
                  </a:cubicBezTo>
                  <a:cubicBezTo>
                    <a:pt x="49719" y="260909"/>
                    <a:pt x="125689" y="153872"/>
                    <a:pt x="234680" y="91916"/>
                  </a:cubicBezTo>
                  <a:cubicBezTo>
                    <a:pt x="309399" y="48420"/>
                    <a:pt x="398536" y="20415"/>
                    <a:pt x="507099" y="6115"/>
                  </a:cubicBezTo>
                  <a:cubicBezTo>
                    <a:pt x="620785" y="-8781"/>
                    <a:pt x="702654" y="3374"/>
                    <a:pt x="764741" y="44368"/>
                  </a:cubicBezTo>
                  <a:cubicBezTo>
                    <a:pt x="865915" y="111222"/>
                    <a:pt x="894753" y="239924"/>
                    <a:pt x="915608" y="366123"/>
                  </a:cubicBezTo>
                  <a:lnTo>
                    <a:pt x="951358" y="580626"/>
                  </a:lnTo>
                  <a:cubicBezTo>
                    <a:pt x="960058" y="634013"/>
                    <a:pt x="971975" y="707182"/>
                    <a:pt x="1014160" y="741860"/>
                  </a:cubicBezTo>
                  <a:cubicBezTo>
                    <a:pt x="1028985" y="753062"/>
                    <a:pt x="1044965" y="762655"/>
                    <a:pt x="1061827" y="770461"/>
                  </a:cubicBezTo>
                  <a:cubicBezTo>
                    <a:pt x="1090905" y="785238"/>
                    <a:pt x="1121412" y="800611"/>
                    <a:pt x="1137976" y="833858"/>
                  </a:cubicBezTo>
                  <a:cubicBezTo>
                    <a:pt x="1158950" y="875091"/>
                    <a:pt x="1167768" y="944685"/>
                    <a:pt x="1146199" y="989969"/>
                  </a:cubicBezTo>
                  <a:cubicBezTo>
                    <a:pt x="1122365" y="1040139"/>
                    <a:pt x="1073863" y="1073387"/>
                    <a:pt x="1038947" y="1093526"/>
                  </a:cubicBezTo>
                  <a:cubicBezTo>
                    <a:pt x="922639" y="1162048"/>
                    <a:pt x="785357" y="1197441"/>
                    <a:pt x="636396" y="1197441"/>
                  </a:cubicBezTo>
                  <a:close/>
                  <a:moveTo>
                    <a:pt x="527119" y="1179208"/>
                  </a:moveTo>
                  <a:cubicBezTo>
                    <a:pt x="715882" y="1200540"/>
                    <a:pt x="890583" y="1167291"/>
                    <a:pt x="1032512" y="1083040"/>
                  </a:cubicBezTo>
                  <a:cubicBezTo>
                    <a:pt x="1065641" y="1063377"/>
                    <a:pt x="1112236" y="1031797"/>
                    <a:pt x="1134639" y="984606"/>
                  </a:cubicBezTo>
                  <a:cubicBezTo>
                    <a:pt x="1154540" y="942659"/>
                    <a:pt x="1146556" y="877355"/>
                    <a:pt x="1126536" y="838983"/>
                  </a:cubicBezTo>
                  <a:cubicBezTo>
                    <a:pt x="1111282" y="809191"/>
                    <a:pt x="1084231" y="795486"/>
                    <a:pt x="1055035" y="780829"/>
                  </a:cubicBezTo>
                  <a:cubicBezTo>
                    <a:pt x="1037398" y="772701"/>
                    <a:pt x="1020738" y="762631"/>
                    <a:pt x="1005342" y="750798"/>
                  </a:cubicBezTo>
                  <a:cubicBezTo>
                    <a:pt x="959581" y="713379"/>
                    <a:pt x="947307" y="637588"/>
                    <a:pt x="938250" y="582294"/>
                  </a:cubicBezTo>
                  <a:lnTo>
                    <a:pt x="902499" y="367791"/>
                  </a:lnTo>
                  <a:cubicBezTo>
                    <a:pt x="882122" y="244333"/>
                    <a:pt x="853998" y="118372"/>
                    <a:pt x="756876" y="54140"/>
                  </a:cubicBezTo>
                  <a:cubicBezTo>
                    <a:pt x="697292" y="14934"/>
                    <a:pt x="618044" y="3374"/>
                    <a:pt x="507337" y="18390"/>
                  </a:cubicBezTo>
                  <a:cubicBezTo>
                    <a:pt x="400086" y="32451"/>
                    <a:pt x="312616" y="59979"/>
                    <a:pt x="239328" y="102642"/>
                  </a:cubicBezTo>
                  <a:cubicBezTo>
                    <a:pt x="133363" y="162869"/>
                    <a:pt x="59526" y="266939"/>
                    <a:pt x="37695" y="386858"/>
                  </a:cubicBezTo>
                  <a:cubicBezTo>
                    <a:pt x="21250" y="475043"/>
                    <a:pt x="-2822" y="646168"/>
                    <a:pt x="20535" y="800730"/>
                  </a:cubicBezTo>
                  <a:cubicBezTo>
                    <a:pt x="30425" y="866511"/>
                    <a:pt x="56285" y="959224"/>
                    <a:pt x="125045" y="1027150"/>
                  </a:cubicBezTo>
                  <a:cubicBezTo>
                    <a:pt x="170091" y="1072314"/>
                    <a:pt x="230509" y="1105443"/>
                    <a:pt x="320958" y="1134401"/>
                  </a:cubicBezTo>
                  <a:cubicBezTo>
                    <a:pt x="387776" y="1156114"/>
                    <a:pt x="456595" y="1171033"/>
                    <a:pt x="526404" y="1178970"/>
                  </a:cubicBezTo>
                  <a:close/>
                </a:path>
              </a:pathLst>
            </a:custGeom>
            <a:solidFill>
              <a:srgbClr val="D1D3D4"/>
            </a:solidFill>
            <a:ln w="11906"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13946E3-0A94-4C72-BDD7-603909C4C0F4}"/>
                </a:ext>
              </a:extLst>
            </p:cNvPr>
            <p:cNvSpPr/>
            <p:nvPr/>
          </p:nvSpPr>
          <p:spPr>
            <a:xfrm>
              <a:off x="1849858" y="4163668"/>
              <a:ext cx="159587" cy="40352"/>
            </a:xfrm>
            <a:custGeom>
              <a:avLst/>
              <a:gdLst>
                <a:gd name="connsiteX0" fmla="*/ 5926 w 159587"/>
                <a:gd name="connsiteY0" fmla="*/ 40350 h 40352"/>
                <a:gd name="connsiteX1" fmla="*/ 444 w 159587"/>
                <a:gd name="connsiteY1" fmla="*/ 36656 h 40352"/>
                <a:gd name="connsiteX2" fmla="*/ 3662 w 159587"/>
                <a:gd name="connsiteY2" fmla="*/ 28910 h 40352"/>
                <a:gd name="connsiteX3" fmla="*/ 154529 w 159587"/>
                <a:gd name="connsiteY3" fmla="*/ 1144 h 40352"/>
                <a:gd name="connsiteX4" fmla="*/ 159534 w 159587"/>
                <a:gd name="connsiteY4" fmla="*/ 7936 h 40352"/>
                <a:gd name="connsiteX5" fmla="*/ 152742 w 159587"/>
                <a:gd name="connsiteY5" fmla="*/ 12941 h 40352"/>
                <a:gd name="connsiteX6" fmla="*/ 8190 w 159587"/>
                <a:gd name="connsiteY6" fmla="*/ 39873 h 40352"/>
                <a:gd name="connsiteX7" fmla="*/ 5926 w 159587"/>
                <a:gd name="connsiteY7" fmla="*/ 40350 h 4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587" h="40352">
                  <a:moveTo>
                    <a:pt x="5926" y="40350"/>
                  </a:moveTo>
                  <a:cubicBezTo>
                    <a:pt x="3507" y="40374"/>
                    <a:pt x="1326" y="38908"/>
                    <a:pt x="444" y="36656"/>
                  </a:cubicBezTo>
                  <a:cubicBezTo>
                    <a:pt x="-795" y="33629"/>
                    <a:pt x="647" y="30173"/>
                    <a:pt x="3662" y="28910"/>
                  </a:cubicBezTo>
                  <a:cubicBezTo>
                    <a:pt x="92800" y="-7913"/>
                    <a:pt x="152027" y="786"/>
                    <a:pt x="154529" y="1144"/>
                  </a:cubicBezTo>
                  <a:cubicBezTo>
                    <a:pt x="157759" y="1692"/>
                    <a:pt x="159963" y="4695"/>
                    <a:pt x="159534" y="7936"/>
                  </a:cubicBezTo>
                  <a:cubicBezTo>
                    <a:pt x="158986" y="11165"/>
                    <a:pt x="155983" y="13370"/>
                    <a:pt x="152742" y="12941"/>
                  </a:cubicBezTo>
                  <a:cubicBezTo>
                    <a:pt x="152146" y="12941"/>
                    <a:pt x="93992" y="4480"/>
                    <a:pt x="8190" y="39873"/>
                  </a:cubicBezTo>
                  <a:cubicBezTo>
                    <a:pt x="7487" y="40207"/>
                    <a:pt x="6713" y="40374"/>
                    <a:pt x="5926" y="40350"/>
                  </a:cubicBezTo>
                  <a:close/>
                </a:path>
              </a:pathLst>
            </a:custGeom>
            <a:solidFill>
              <a:srgbClr val="D1D3D4"/>
            </a:solidFill>
            <a:ln w="11906"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0511965-EF78-4580-AFBE-94E1DA818D4C}"/>
                </a:ext>
              </a:extLst>
            </p:cNvPr>
            <p:cNvSpPr/>
            <p:nvPr/>
          </p:nvSpPr>
          <p:spPr>
            <a:xfrm>
              <a:off x="2897435" y="3346482"/>
              <a:ext cx="151343" cy="492403"/>
            </a:xfrm>
            <a:custGeom>
              <a:avLst/>
              <a:gdLst>
                <a:gd name="connsiteX0" fmla="*/ 143479 w 151343"/>
                <a:gd name="connsiteY0" fmla="*/ 0 h 492403"/>
                <a:gd name="connsiteX1" fmla="*/ 151344 w 151343"/>
                <a:gd name="connsiteY1" fmla="*/ 406722 h 492403"/>
                <a:gd name="connsiteX2" fmla="*/ 0 w 151343"/>
                <a:gd name="connsiteY2" fmla="*/ 492404 h 492403"/>
                <a:gd name="connsiteX3" fmla="*/ 38372 w 151343"/>
                <a:gd name="connsiteY3" fmla="*/ 15492 h 492403"/>
                <a:gd name="connsiteX4" fmla="*/ 143479 w 151343"/>
                <a:gd name="connsiteY4" fmla="*/ 0 h 492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43" h="492403">
                  <a:moveTo>
                    <a:pt x="143479" y="0"/>
                  </a:moveTo>
                  <a:lnTo>
                    <a:pt x="151344" y="406722"/>
                  </a:lnTo>
                  <a:lnTo>
                    <a:pt x="0" y="492404"/>
                  </a:lnTo>
                  <a:lnTo>
                    <a:pt x="38372" y="15492"/>
                  </a:lnTo>
                  <a:lnTo>
                    <a:pt x="143479" y="0"/>
                  </a:lnTo>
                  <a:close/>
                </a:path>
              </a:pathLst>
            </a:custGeom>
            <a:solidFill>
              <a:srgbClr val="FFFFFF"/>
            </a:solidFill>
            <a:ln w="11906"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14E86D5F-93E5-4994-9390-0A2A1FD60E14}"/>
                </a:ext>
              </a:extLst>
            </p:cNvPr>
            <p:cNvSpPr/>
            <p:nvPr/>
          </p:nvSpPr>
          <p:spPr>
            <a:xfrm>
              <a:off x="2891452" y="3340820"/>
              <a:ext cx="163288" cy="504046"/>
            </a:xfrm>
            <a:custGeom>
              <a:avLst/>
              <a:gdLst>
                <a:gd name="connsiteX0" fmla="*/ 5982 w 163288"/>
                <a:gd name="connsiteY0" fmla="*/ 504024 h 504046"/>
                <a:gd name="connsiteX1" fmla="*/ 0 w 163288"/>
                <a:gd name="connsiteY1" fmla="*/ 498089 h 504046"/>
                <a:gd name="connsiteX2" fmla="*/ 24 w 163288"/>
                <a:gd name="connsiteY2" fmla="*/ 497589 h 504046"/>
                <a:gd name="connsiteX3" fmla="*/ 38396 w 163288"/>
                <a:gd name="connsiteY3" fmla="*/ 20915 h 504046"/>
                <a:gd name="connsiteX4" fmla="*/ 43401 w 163288"/>
                <a:gd name="connsiteY4" fmla="*/ 15553 h 504046"/>
                <a:gd name="connsiteX5" fmla="*/ 148627 w 163288"/>
                <a:gd name="connsiteY5" fmla="*/ 61 h 504046"/>
                <a:gd name="connsiteX6" fmla="*/ 153394 w 163288"/>
                <a:gd name="connsiteY6" fmla="*/ 1372 h 504046"/>
                <a:gd name="connsiteX7" fmla="*/ 155419 w 163288"/>
                <a:gd name="connsiteY7" fmla="*/ 5781 h 504046"/>
                <a:gd name="connsiteX8" fmla="*/ 163285 w 163288"/>
                <a:gd name="connsiteY8" fmla="*/ 412503 h 504046"/>
                <a:gd name="connsiteX9" fmla="*/ 160305 w 163288"/>
                <a:gd name="connsiteY9" fmla="*/ 417746 h 504046"/>
                <a:gd name="connsiteX10" fmla="*/ 8961 w 163288"/>
                <a:gd name="connsiteY10" fmla="*/ 503428 h 504046"/>
                <a:gd name="connsiteX11" fmla="*/ 5982 w 163288"/>
                <a:gd name="connsiteY11" fmla="*/ 504024 h 504046"/>
                <a:gd name="connsiteX12" fmla="*/ 49836 w 163288"/>
                <a:gd name="connsiteY12" fmla="*/ 26397 h 504046"/>
                <a:gd name="connsiteX13" fmla="*/ 12775 w 163288"/>
                <a:gd name="connsiteY13" fmla="*/ 487340 h 504046"/>
                <a:gd name="connsiteX14" fmla="*/ 151368 w 163288"/>
                <a:gd name="connsiteY14" fmla="*/ 408928 h 504046"/>
                <a:gd name="connsiteX15" fmla="*/ 143622 w 163288"/>
                <a:gd name="connsiteY15" fmla="*/ 12574 h 50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3288" h="504046">
                  <a:moveTo>
                    <a:pt x="5982" y="504024"/>
                  </a:moveTo>
                  <a:cubicBezTo>
                    <a:pt x="2693" y="504036"/>
                    <a:pt x="12" y="501378"/>
                    <a:pt x="0" y="498089"/>
                  </a:cubicBezTo>
                  <a:cubicBezTo>
                    <a:pt x="0" y="497923"/>
                    <a:pt x="12" y="497756"/>
                    <a:pt x="24" y="497589"/>
                  </a:cubicBezTo>
                  <a:lnTo>
                    <a:pt x="38396" y="20915"/>
                  </a:lnTo>
                  <a:cubicBezTo>
                    <a:pt x="38599" y="18175"/>
                    <a:pt x="40672" y="15934"/>
                    <a:pt x="43401" y="15553"/>
                  </a:cubicBezTo>
                  <a:lnTo>
                    <a:pt x="148627" y="61"/>
                  </a:lnTo>
                  <a:cubicBezTo>
                    <a:pt x="150331" y="-177"/>
                    <a:pt x="152059" y="287"/>
                    <a:pt x="153394" y="1372"/>
                  </a:cubicBezTo>
                  <a:cubicBezTo>
                    <a:pt x="154692" y="2468"/>
                    <a:pt x="155431" y="4089"/>
                    <a:pt x="155419" y="5781"/>
                  </a:cubicBezTo>
                  <a:lnTo>
                    <a:pt x="163285" y="412503"/>
                  </a:lnTo>
                  <a:cubicBezTo>
                    <a:pt x="163368" y="414671"/>
                    <a:pt x="162212" y="416709"/>
                    <a:pt x="160305" y="417746"/>
                  </a:cubicBezTo>
                  <a:lnTo>
                    <a:pt x="8961" y="503428"/>
                  </a:lnTo>
                  <a:cubicBezTo>
                    <a:pt x="8044" y="503905"/>
                    <a:pt x="7007" y="504119"/>
                    <a:pt x="5982" y="504024"/>
                  </a:cubicBezTo>
                  <a:close/>
                  <a:moveTo>
                    <a:pt x="49836" y="26397"/>
                  </a:moveTo>
                  <a:lnTo>
                    <a:pt x="12775" y="487340"/>
                  </a:lnTo>
                  <a:lnTo>
                    <a:pt x="151368" y="408928"/>
                  </a:lnTo>
                  <a:lnTo>
                    <a:pt x="143622" y="12574"/>
                  </a:lnTo>
                  <a:close/>
                </a:path>
              </a:pathLst>
            </a:custGeom>
            <a:solidFill>
              <a:srgbClr val="231F20"/>
            </a:solidFill>
            <a:ln w="11906"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61FCB0FB-9E4F-4586-8104-16FA60B0951F}"/>
                </a:ext>
              </a:extLst>
            </p:cNvPr>
            <p:cNvSpPr/>
            <p:nvPr/>
          </p:nvSpPr>
          <p:spPr>
            <a:xfrm>
              <a:off x="2955363" y="4733244"/>
              <a:ext cx="328324" cy="429040"/>
            </a:xfrm>
            <a:custGeom>
              <a:avLst/>
              <a:gdLst>
                <a:gd name="connsiteX0" fmla="*/ 21437 w 328324"/>
                <a:gd name="connsiteY0" fmla="*/ 0 h 429040"/>
                <a:gd name="connsiteX1" fmla="*/ 3205 w 328324"/>
                <a:gd name="connsiteY1" fmla="*/ 380743 h 429040"/>
                <a:gd name="connsiteX2" fmla="*/ 328177 w 328324"/>
                <a:gd name="connsiteY2" fmla="*/ 417685 h 429040"/>
                <a:gd name="connsiteX3" fmla="*/ 178025 w 328324"/>
                <a:gd name="connsiteY3" fmla="*/ 320920 h 429040"/>
                <a:gd name="connsiteX4" fmla="*/ 212345 w 328324"/>
                <a:gd name="connsiteY4" fmla="*/ 28839 h 42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324" h="429040">
                  <a:moveTo>
                    <a:pt x="21437" y="0"/>
                  </a:moveTo>
                  <a:cubicBezTo>
                    <a:pt x="21437" y="0"/>
                    <a:pt x="-9904" y="356909"/>
                    <a:pt x="3205" y="380743"/>
                  </a:cubicBezTo>
                  <a:cubicBezTo>
                    <a:pt x="16313" y="404576"/>
                    <a:pt x="322576" y="450337"/>
                    <a:pt x="328177" y="417685"/>
                  </a:cubicBezTo>
                  <a:cubicBezTo>
                    <a:pt x="333778" y="385033"/>
                    <a:pt x="178025" y="320920"/>
                    <a:pt x="178025" y="320920"/>
                  </a:cubicBezTo>
                  <a:lnTo>
                    <a:pt x="212345" y="28839"/>
                  </a:lnTo>
                </a:path>
              </a:pathLst>
            </a:custGeom>
            <a:solidFill>
              <a:srgbClr val="FFFFFF"/>
            </a:solidFill>
            <a:ln w="11906"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532CD2DC-3AEC-4625-8EBF-C0CF4CAF7008}"/>
                </a:ext>
              </a:extLst>
            </p:cNvPr>
            <p:cNvSpPr/>
            <p:nvPr/>
          </p:nvSpPr>
          <p:spPr>
            <a:xfrm>
              <a:off x="2949637" y="4727147"/>
              <a:ext cx="339330" cy="440253"/>
            </a:xfrm>
            <a:custGeom>
              <a:avLst/>
              <a:gdLst>
                <a:gd name="connsiteX0" fmla="*/ 287070 w 339330"/>
                <a:gd name="connsiteY0" fmla="*/ 440227 h 440253"/>
                <a:gd name="connsiteX1" fmla="*/ 3569 w 339330"/>
                <a:gd name="connsiteY1" fmla="*/ 389223 h 440253"/>
                <a:gd name="connsiteX2" fmla="*/ 20848 w 339330"/>
                <a:gd name="connsiteY2" fmla="*/ 5501 h 440253"/>
                <a:gd name="connsiteX3" fmla="*/ 27283 w 339330"/>
                <a:gd name="connsiteY3" fmla="*/ 19 h 440253"/>
                <a:gd name="connsiteX4" fmla="*/ 32765 w 339330"/>
                <a:gd name="connsiteY4" fmla="*/ 6454 h 440253"/>
                <a:gd name="connsiteX5" fmla="*/ 13579 w 339330"/>
                <a:gd name="connsiteY5" fmla="*/ 383265 h 440253"/>
                <a:gd name="connsiteX6" fmla="*/ 302919 w 339330"/>
                <a:gd name="connsiteY6" fmla="*/ 427834 h 440253"/>
                <a:gd name="connsiteX7" fmla="*/ 327468 w 339330"/>
                <a:gd name="connsiteY7" fmla="*/ 421994 h 440253"/>
                <a:gd name="connsiteX8" fmla="*/ 180891 w 339330"/>
                <a:gd name="connsiteY8" fmla="*/ 331903 h 440253"/>
                <a:gd name="connsiteX9" fmla="*/ 177316 w 339330"/>
                <a:gd name="connsiteY9" fmla="*/ 325706 h 440253"/>
                <a:gd name="connsiteX10" fmla="*/ 211517 w 339330"/>
                <a:gd name="connsiteY10" fmla="*/ 33744 h 440253"/>
                <a:gd name="connsiteX11" fmla="*/ 218191 w 339330"/>
                <a:gd name="connsiteY11" fmla="*/ 28500 h 440253"/>
                <a:gd name="connsiteX12" fmla="*/ 223339 w 339330"/>
                <a:gd name="connsiteY12" fmla="*/ 34947 h 440253"/>
                <a:gd name="connsiteX13" fmla="*/ 223315 w 339330"/>
                <a:gd name="connsiteY13" fmla="*/ 35174 h 440253"/>
                <a:gd name="connsiteX14" fmla="*/ 189590 w 339330"/>
                <a:gd name="connsiteY14" fmla="*/ 322727 h 440253"/>
                <a:gd name="connsiteX15" fmla="*/ 339147 w 339330"/>
                <a:gd name="connsiteY15" fmla="*/ 424259 h 440253"/>
                <a:gd name="connsiteX16" fmla="*/ 316862 w 339330"/>
                <a:gd name="connsiteY16" fmla="*/ 438320 h 440253"/>
                <a:gd name="connsiteX17" fmla="*/ 287070 w 339330"/>
                <a:gd name="connsiteY17" fmla="*/ 440227 h 44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9330" h="440253">
                  <a:moveTo>
                    <a:pt x="287070" y="440227"/>
                  </a:moveTo>
                  <a:cubicBezTo>
                    <a:pt x="201269" y="440227"/>
                    <a:pt x="16320" y="412103"/>
                    <a:pt x="3569" y="389223"/>
                  </a:cubicBezTo>
                  <a:cubicBezTo>
                    <a:pt x="-9182" y="366343"/>
                    <a:pt x="15962" y="65085"/>
                    <a:pt x="20848" y="5501"/>
                  </a:cubicBezTo>
                  <a:cubicBezTo>
                    <a:pt x="21110" y="2212"/>
                    <a:pt x="23994" y="-243"/>
                    <a:pt x="27283" y="19"/>
                  </a:cubicBezTo>
                  <a:cubicBezTo>
                    <a:pt x="30572" y="281"/>
                    <a:pt x="33027" y="3165"/>
                    <a:pt x="32765" y="6454"/>
                  </a:cubicBezTo>
                  <a:cubicBezTo>
                    <a:pt x="20848" y="143260"/>
                    <a:pt x="4999" y="366581"/>
                    <a:pt x="13579" y="383265"/>
                  </a:cubicBezTo>
                  <a:cubicBezTo>
                    <a:pt x="24661" y="397922"/>
                    <a:pt x="220693" y="433792"/>
                    <a:pt x="302919" y="427834"/>
                  </a:cubicBezTo>
                  <a:cubicBezTo>
                    <a:pt x="324846" y="426284"/>
                    <a:pt x="327349" y="421994"/>
                    <a:pt x="327468" y="421994"/>
                  </a:cubicBezTo>
                  <a:cubicBezTo>
                    <a:pt x="330328" y="404834"/>
                    <a:pt x="253584" y="362410"/>
                    <a:pt x="180891" y="331903"/>
                  </a:cubicBezTo>
                  <a:cubicBezTo>
                    <a:pt x="178424" y="330890"/>
                    <a:pt x="176959" y="328340"/>
                    <a:pt x="177316" y="325706"/>
                  </a:cubicBezTo>
                  <a:lnTo>
                    <a:pt x="211517" y="33744"/>
                  </a:lnTo>
                  <a:cubicBezTo>
                    <a:pt x="211946" y="30479"/>
                    <a:pt x="214914" y="28143"/>
                    <a:pt x="218191" y="28500"/>
                  </a:cubicBezTo>
                  <a:cubicBezTo>
                    <a:pt x="221396" y="28858"/>
                    <a:pt x="223708" y="31754"/>
                    <a:pt x="223339" y="34947"/>
                  </a:cubicBezTo>
                  <a:cubicBezTo>
                    <a:pt x="223339" y="35031"/>
                    <a:pt x="223327" y="35102"/>
                    <a:pt x="223315" y="35174"/>
                  </a:cubicBezTo>
                  <a:lnTo>
                    <a:pt x="189590" y="322727"/>
                  </a:lnTo>
                  <a:cubicBezTo>
                    <a:pt x="231299" y="340126"/>
                    <a:pt x="344509" y="390653"/>
                    <a:pt x="339147" y="424259"/>
                  </a:cubicBezTo>
                  <a:cubicBezTo>
                    <a:pt x="337478" y="433673"/>
                    <a:pt x="325681" y="436771"/>
                    <a:pt x="316862" y="438320"/>
                  </a:cubicBezTo>
                  <a:cubicBezTo>
                    <a:pt x="306995" y="439762"/>
                    <a:pt x="297032" y="440394"/>
                    <a:pt x="287070" y="440227"/>
                  </a:cubicBezTo>
                  <a:close/>
                </a:path>
              </a:pathLst>
            </a:custGeom>
            <a:solidFill>
              <a:srgbClr val="231F20"/>
            </a:solidFill>
            <a:ln w="11906"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F7255982-C994-420A-967F-42259E2E3503}"/>
                </a:ext>
              </a:extLst>
            </p:cNvPr>
            <p:cNvSpPr/>
            <p:nvPr/>
          </p:nvSpPr>
          <p:spPr>
            <a:xfrm>
              <a:off x="2496463" y="4763513"/>
              <a:ext cx="326663" cy="400411"/>
            </a:xfrm>
            <a:custGeom>
              <a:avLst/>
              <a:gdLst>
                <a:gd name="connsiteX0" fmla="*/ 27140 w 326663"/>
                <a:gd name="connsiteY0" fmla="*/ 63398 h 400411"/>
                <a:gd name="connsiteX1" fmla="*/ 6405 w 326663"/>
                <a:gd name="connsiteY1" fmla="*/ 388131 h 400411"/>
                <a:gd name="connsiteX2" fmla="*/ 326610 w 326663"/>
                <a:gd name="connsiteY2" fmla="*/ 385033 h 400411"/>
                <a:gd name="connsiteX3" fmla="*/ 172407 w 326663"/>
                <a:gd name="connsiteY3" fmla="*/ 307693 h 400411"/>
                <a:gd name="connsiteX4" fmla="*/ 226390 w 326663"/>
                <a:gd name="connsiteY4" fmla="*/ 0 h 400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663" h="400411">
                  <a:moveTo>
                    <a:pt x="27140" y="63398"/>
                  </a:moveTo>
                  <a:cubicBezTo>
                    <a:pt x="27140" y="63398"/>
                    <a:pt x="-15879" y="379074"/>
                    <a:pt x="6405" y="388131"/>
                  </a:cubicBezTo>
                  <a:cubicBezTo>
                    <a:pt x="28690" y="397188"/>
                    <a:pt x="331258" y="411965"/>
                    <a:pt x="326610" y="385033"/>
                  </a:cubicBezTo>
                  <a:cubicBezTo>
                    <a:pt x="321963" y="358101"/>
                    <a:pt x="172407" y="307693"/>
                    <a:pt x="172407" y="307693"/>
                  </a:cubicBezTo>
                  <a:lnTo>
                    <a:pt x="226390" y="0"/>
                  </a:lnTo>
                </a:path>
              </a:pathLst>
            </a:custGeom>
            <a:solidFill>
              <a:srgbClr val="FFFFFF"/>
            </a:solidFill>
            <a:ln w="11906"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4383A22E-BE32-4888-BDF1-E94DC04B0DA2}"/>
                </a:ext>
              </a:extLst>
            </p:cNvPr>
            <p:cNvSpPr/>
            <p:nvPr/>
          </p:nvSpPr>
          <p:spPr>
            <a:xfrm>
              <a:off x="2491029" y="4757837"/>
              <a:ext cx="337774" cy="411563"/>
            </a:xfrm>
            <a:custGeom>
              <a:avLst/>
              <a:gdLst>
                <a:gd name="connsiteX0" fmla="*/ 212757 w 337774"/>
                <a:gd name="connsiteY0" fmla="*/ 411563 h 411563"/>
                <a:gd name="connsiteX1" fmla="*/ 9575 w 337774"/>
                <a:gd name="connsiteY1" fmla="*/ 399646 h 411563"/>
                <a:gd name="connsiteX2" fmla="*/ 26735 w 337774"/>
                <a:gd name="connsiteY2" fmla="*/ 68597 h 411563"/>
                <a:gd name="connsiteX3" fmla="*/ 33409 w 337774"/>
                <a:gd name="connsiteY3" fmla="*/ 63473 h 411563"/>
                <a:gd name="connsiteX4" fmla="*/ 38533 w 337774"/>
                <a:gd name="connsiteY4" fmla="*/ 70265 h 411563"/>
                <a:gd name="connsiteX5" fmla="*/ 14700 w 337774"/>
                <a:gd name="connsiteY5" fmla="*/ 389159 h 411563"/>
                <a:gd name="connsiteX6" fmla="*/ 325491 w 337774"/>
                <a:gd name="connsiteY6" fmla="*/ 390947 h 411563"/>
                <a:gd name="connsiteX7" fmla="*/ 175577 w 337774"/>
                <a:gd name="connsiteY7" fmla="*/ 319446 h 411563"/>
                <a:gd name="connsiteX8" fmla="*/ 171644 w 337774"/>
                <a:gd name="connsiteY8" fmla="*/ 312773 h 411563"/>
                <a:gd name="connsiteX9" fmla="*/ 225747 w 337774"/>
                <a:gd name="connsiteY9" fmla="*/ 4961 h 411563"/>
                <a:gd name="connsiteX10" fmla="*/ 232658 w 337774"/>
                <a:gd name="connsiteY10" fmla="*/ 75 h 411563"/>
                <a:gd name="connsiteX11" fmla="*/ 237425 w 337774"/>
                <a:gd name="connsiteY11" fmla="*/ 6987 h 411563"/>
                <a:gd name="connsiteX12" fmla="*/ 184276 w 337774"/>
                <a:gd name="connsiteY12" fmla="*/ 309794 h 411563"/>
                <a:gd name="connsiteX13" fmla="*/ 337646 w 337774"/>
                <a:gd name="connsiteY13" fmla="*/ 389994 h 411563"/>
                <a:gd name="connsiteX14" fmla="*/ 333594 w 337774"/>
                <a:gd name="connsiteY14" fmla="*/ 399646 h 411563"/>
                <a:gd name="connsiteX15" fmla="*/ 212757 w 337774"/>
                <a:gd name="connsiteY15" fmla="*/ 411563 h 4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7774" h="411563">
                  <a:moveTo>
                    <a:pt x="212757" y="411563"/>
                  </a:moveTo>
                  <a:cubicBezTo>
                    <a:pt x="125764" y="411563"/>
                    <a:pt x="22088" y="404532"/>
                    <a:pt x="9575" y="399646"/>
                  </a:cubicBezTo>
                  <a:cubicBezTo>
                    <a:pt x="-13543" y="390232"/>
                    <a:pt x="10409" y="188242"/>
                    <a:pt x="26735" y="68597"/>
                  </a:cubicBezTo>
                  <a:cubicBezTo>
                    <a:pt x="27165" y="65343"/>
                    <a:pt x="30156" y="63055"/>
                    <a:pt x="33409" y="63473"/>
                  </a:cubicBezTo>
                  <a:cubicBezTo>
                    <a:pt x="36686" y="63961"/>
                    <a:pt x="38962" y="66988"/>
                    <a:pt x="38533" y="70265"/>
                  </a:cubicBezTo>
                  <a:cubicBezTo>
                    <a:pt x="18513" y="216723"/>
                    <a:pt x="4332" y="376051"/>
                    <a:pt x="14700" y="389159"/>
                  </a:cubicBezTo>
                  <a:cubicBezTo>
                    <a:pt x="40082" y="399289"/>
                    <a:pt x="304398" y="406797"/>
                    <a:pt x="325491" y="390947"/>
                  </a:cubicBezTo>
                  <a:cubicBezTo>
                    <a:pt x="319294" y="376051"/>
                    <a:pt x="244099" y="342565"/>
                    <a:pt x="175577" y="319446"/>
                  </a:cubicBezTo>
                  <a:cubicBezTo>
                    <a:pt x="172836" y="318457"/>
                    <a:pt x="171179" y="315657"/>
                    <a:pt x="171644" y="312773"/>
                  </a:cubicBezTo>
                  <a:lnTo>
                    <a:pt x="225747" y="4961"/>
                  </a:lnTo>
                  <a:cubicBezTo>
                    <a:pt x="226354" y="1731"/>
                    <a:pt x="229417" y="-437"/>
                    <a:pt x="232658" y="75"/>
                  </a:cubicBezTo>
                  <a:cubicBezTo>
                    <a:pt x="235876" y="683"/>
                    <a:pt x="238009" y="3769"/>
                    <a:pt x="237425" y="6987"/>
                  </a:cubicBezTo>
                  <a:lnTo>
                    <a:pt x="184276" y="309794"/>
                  </a:lnTo>
                  <a:cubicBezTo>
                    <a:pt x="224793" y="323736"/>
                    <a:pt x="332879" y="363300"/>
                    <a:pt x="337646" y="389994"/>
                  </a:cubicBezTo>
                  <a:cubicBezTo>
                    <a:pt x="338253" y="393724"/>
                    <a:pt x="336680" y="397466"/>
                    <a:pt x="333594" y="399646"/>
                  </a:cubicBezTo>
                  <a:cubicBezTo>
                    <a:pt x="322511" y="408465"/>
                    <a:pt x="271388" y="411563"/>
                    <a:pt x="212757" y="411563"/>
                  </a:cubicBezTo>
                  <a:close/>
                </a:path>
              </a:pathLst>
            </a:custGeom>
            <a:solidFill>
              <a:srgbClr val="231F20"/>
            </a:solidFill>
            <a:ln w="11906"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78BA1ABA-91E9-4563-9DAD-F3DFD1B2501B}"/>
                </a:ext>
              </a:extLst>
            </p:cNvPr>
            <p:cNvSpPr/>
            <p:nvPr/>
          </p:nvSpPr>
          <p:spPr>
            <a:xfrm>
              <a:off x="2616197" y="3889175"/>
              <a:ext cx="660850" cy="993625"/>
            </a:xfrm>
            <a:custGeom>
              <a:avLst/>
              <a:gdLst>
                <a:gd name="connsiteX0" fmla="*/ 240720 w 660850"/>
                <a:gd name="connsiteY0" fmla="*/ 304833 h 993625"/>
                <a:gd name="connsiteX1" fmla="*/ 312221 w 660850"/>
                <a:gd name="connsiteY1" fmla="*/ 993626 h 993625"/>
                <a:gd name="connsiteX2" fmla="*/ 572485 w 660850"/>
                <a:gd name="connsiteY2" fmla="*/ 993626 h 993625"/>
                <a:gd name="connsiteX3" fmla="*/ 652923 w 660850"/>
                <a:gd name="connsiteY3" fmla="*/ 162903 h 993625"/>
                <a:gd name="connsiteX4" fmla="*/ 377764 w 660850"/>
                <a:gd name="connsiteY4" fmla="*/ 31103 h 993625"/>
                <a:gd name="connsiteX5" fmla="*/ 0 w 660850"/>
                <a:gd name="connsiteY5" fmla="*/ 0 h 99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850" h="993625">
                  <a:moveTo>
                    <a:pt x="240720" y="304833"/>
                  </a:moveTo>
                  <a:cubicBezTo>
                    <a:pt x="248108" y="330215"/>
                    <a:pt x="312221" y="993626"/>
                    <a:pt x="312221" y="993626"/>
                  </a:cubicBezTo>
                  <a:lnTo>
                    <a:pt x="572485" y="993626"/>
                  </a:lnTo>
                  <a:cubicBezTo>
                    <a:pt x="572485" y="993626"/>
                    <a:pt x="692249" y="327355"/>
                    <a:pt x="652923" y="162903"/>
                  </a:cubicBezTo>
                  <a:cubicBezTo>
                    <a:pt x="625872" y="49693"/>
                    <a:pt x="502890" y="-5601"/>
                    <a:pt x="377764" y="31103"/>
                  </a:cubicBezTo>
                  <a:cubicBezTo>
                    <a:pt x="191503" y="23834"/>
                    <a:pt x="0" y="0"/>
                    <a:pt x="0" y="0"/>
                  </a:cubicBezTo>
                  <a:close/>
                </a:path>
              </a:pathLst>
            </a:custGeom>
            <a:solidFill>
              <a:srgbClr val="231F20"/>
            </a:solidFill>
            <a:ln w="11906"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FA1AFC7B-4A53-4D6B-A85F-8F4AE6DCEF46}"/>
                </a:ext>
              </a:extLst>
            </p:cNvPr>
            <p:cNvSpPr/>
            <p:nvPr/>
          </p:nvSpPr>
          <p:spPr>
            <a:xfrm>
              <a:off x="2611017" y="3883276"/>
              <a:ext cx="673051" cy="1005499"/>
            </a:xfrm>
            <a:custGeom>
              <a:avLst/>
              <a:gdLst>
                <a:gd name="connsiteX0" fmla="*/ 578142 w 673051"/>
                <a:gd name="connsiteY0" fmla="*/ 1005483 h 1005499"/>
                <a:gd name="connsiteX1" fmla="*/ 317878 w 673051"/>
                <a:gd name="connsiteY1" fmla="*/ 1005483 h 1005499"/>
                <a:gd name="connsiteX2" fmla="*/ 311920 w 673051"/>
                <a:gd name="connsiteY2" fmla="*/ 1000001 h 1005499"/>
                <a:gd name="connsiteX3" fmla="*/ 240419 w 673051"/>
                <a:gd name="connsiteY3" fmla="*/ 313472 h 1005499"/>
                <a:gd name="connsiteX4" fmla="*/ 1010 w 673051"/>
                <a:gd name="connsiteY4" fmla="*/ 9593 h 1005499"/>
                <a:gd name="connsiteX5" fmla="*/ 1010 w 673051"/>
                <a:gd name="connsiteY5" fmla="*/ 3039 h 1005499"/>
                <a:gd name="connsiteX6" fmla="*/ 6968 w 673051"/>
                <a:gd name="connsiteY6" fmla="*/ 60 h 1005499"/>
                <a:gd name="connsiteX7" fmla="*/ 383302 w 673051"/>
                <a:gd name="connsiteY7" fmla="*/ 31043 h 1005499"/>
                <a:gd name="connsiteX8" fmla="*/ 576593 w 673051"/>
                <a:gd name="connsiteY8" fmla="*/ 49515 h 1005499"/>
                <a:gd name="connsiteX9" fmla="*/ 664897 w 673051"/>
                <a:gd name="connsiteY9" fmla="*/ 167491 h 1005499"/>
                <a:gd name="connsiteX10" fmla="*/ 584577 w 673051"/>
                <a:gd name="connsiteY10" fmla="*/ 1000478 h 1005499"/>
                <a:gd name="connsiteX11" fmla="*/ 578142 w 673051"/>
                <a:gd name="connsiteY11" fmla="*/ 1005483 h 1005499"/>
                <a:gd name="connsiteX12" fmla="*/ 323241 w 673051"/>
                <a:gd name="connsiteY12" fmla="*/ 993566 h 1005499"/>
                <a:gd name="connsiteX13" fmla="*/ 573495 w 673051"/>
                <a:gd name="connsiteY13" fmla="*/ 993566 h 1005499"/>
                <a:gd name="connsiteX14" fmla="*/ 653099 w 673051"/>
                <a:gd name="connsiteY14" fmla="*/ 170232 h 1005499"/>
                <a:gd name="connsiteX15" fmla="*/ 570396 w 673051"/>
                <a:gd name="connsiteY15" fmla="*/ 59763 h 1005499"/>
                <a:gd name="connsiteX16" fmla="*/ 385447 w 673051"/>
                <a:gd name="connsiteY16" fmla="*/ 42722 h 1005499"/>
                <a:gd name="connsiteX17" fmla="*/ 383540 w 673051"/>
                <a:gd name="connsiteY17" fmla="*/ 42722 h 1005499"/>
                <a:gd name="connsiteX18" fmla="*/ 19600 w 673051"/>
                <a:gd name="connsiteY18" fmla="*/ 13287 h 1005499"/>
                <a:gd name="connsiteX19" fmla="*/ 251025 w 673051"/>
                <a:gd name="connsiteY19" fmla="*/ 306799 h 1005499"/>
                <a:gd name="connsiteX20" fmla="*/ 251978 w 673051"/>
                <a:gd name="connsiteY20" fmla="*/ 308944 h 1005499"/>
                <a:gd name="connsiteX21" fmla="*/ 323718 w 673051"/>
                <a:gd name="connsiteY21" fmla="*/ 993566 h 1005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73051" h="1005499">
                  <a:moveTo>
                    <a:pt x="578142" y="1005483"/>
                  </a:moveTo>
                  <a:lnTo>
                    <a:pt x="317878" y="1005483"/>
                  </a:lnTo>
                  <a:cubicBezTo>
                    <a:pt x="314768" y="1005495"/>
                    <a:pt x="312170" y="1003099"/>
                    <a:pt x="311920" y="1000001"/>
                  </a:cubicBezTo>
                  <a:cubicBezTo>
                    <a:pt x="289874" y="773581"/>
                    <a:pt x="247093" y="344575"/>
                    <a:pt x="240419" y="313472"/>
                  </a:cubicBezTo>
                  <a:lnTo>
                    <a:pt x="1010" y="9593"/>
                  </a:lnTo>
                  <a:cubicBezTo>
                    <a:pt x="-337" y="7615"/>
                    <a:pt x="-337" y="5017"/>
                    <a:pt x="1010" y="3039"/>
                  </a:cubicBezTo>
                  <a:cubicBezTo>
                    <a:pt x="2178" y="894"/>
                    <a:pt x="4549" y="-286"/>
                    <a:pt x="6968" y="60"/>
                  </a:cubicBezTo>
                  <a:cubicBezTo>
                    <a:pt x="8875" y="60"/>
                    <a:pt x="199663" y="23893"/>
                    <a:pt x="383302" y="31043"/>
                  </a:cubicBezTo>
                  <a:cubicBezTo>
                    <a:pt x="447569" y="10761"/>
                    <a:pt x="517330" y="17422"/>
                    <a:pt x="576593" y="49515"/>
                  </a:cubicBezTo>
                  <a:cubicBezTo>
                    <a:pt x="621090" y="74921"/>
                    <a:pt x="653063" y="117643"/>
                    <a:pt x="664897" y="167491"/>
                  </a:cubicBezTo>
                  <a:cubicBezTo>
                    <a:pt x="704103" y="331228"/>
                    <a:pt x="589463" y="973307"/>
                    <a:pt x="584577" y="1000478"/>
                  </a:cubicBezTo>
                  <a:cubicBezTo>
                    <a:pt x="584041" y="1003552"/>
                    <a:pt x="581252" y="1005709"/>
                    <a:pt x="578142" y="1005483"/>
                  </a:cubicBezTo>
                  <a:close/>
                  <a:moveTo>
                    <a:pt x="323241" y="993566"/>
                  </a:moveTo>
                  <a:lnTo>
                    <a:pt x="573495" y="993566"/>
                  </a:lnTo>
                  <a:cubicBezTo>
                    <a:pt x="584220" y="932433"/>
                    <a:pt x="689922" y="324197"/>
                    <a:pt x="653099" y="170232"/>
                  </a:cubicBezTo>
                  <a:cubicBezTo>
                    <a:pt x="642231" y="123446"/>
                    <a:pt x="612224" y="83370"/>
                    <a:pt x="570396" y="59763"/>
                  </a:cubicBezTo>
                  <a:cubicBezTo>
                    <a:pt x="513624" y="29196"/>
                    <a:pt x="446854" y="23047"/>
                    <a:pt x="385447" y="42722"/>
                  </a:cubicBezTo>
                  <a:lnTo>
                    <a:pt x="383540" y="42722"/>
                  </a:lnTo>
                  <a:cubicBezTo>
                    <a:pt x="228621" y="36644"/>
                    <a:pt x="67625" y="18888"/>
                    <a:pt x="19600" y="13287"/>
                  </a:cubicBezTo>
                  <a:lnTo>
                    <a:pt x="251025" y="306799"/>
                  </a:lnTo>
                  <a:cubicBezTo>
                    <a:pt x="251514" y="307430"/>
                    <a:pt x="251835" y="308169"/>
                    <a:pt x="251978" y="308944"/>
                  </a:cubicBezTo>
                  <a:cubicBezTo>
                    <a:pt x="258771" y="333731"/>
                    <a:pt x="316687" y="925878"/>
                    <a:pt x="323718" y="993566"/>
                  </a:cubicBezTo>
                  <a:close/>
                </a:path>
              </a:pathLst>
            </a:custGeom>
            <a:solidFill>
              <a:srgbClr val="231F20"/>
            </a:solidFill>
            <a:ln w="11906"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6A6F62F2-EFF0-469F-8E0C-54072F53D738}"/>
                </a:ext>
              </a:extLst>
            </p:cNvPr>
            <p:cNvSpPr/>
            <p:nvPr/>
          </p:nvSpPr>
          <p:spPr>
            <a:xfrm>
              <a:off x="2053403" y="3835430"/>
              <a:ext cx="952630" cy="1026396"/>
            </a:xfrm>
            <a:custGeom>
              <a:avLst/>
              <a:gdLst>
                <a:gd name="connsiteX0" fmla="*/ 100779 w 952630"/>
                <a:gd name="connsiteY0" fmla="*/ 89376 h 1026396"/>
                <a:gd name="connsiteX1" fmla="*/ 44650 w 952630"/>
                <a:gd name="connsiteY1" fmla="*/ 434964 h 1026396"/>
                <a:gd name="connsiteX2" fmla="*/ 532049 w 952630"/>
                <a:gd name="connsiteY2" fmla="*/ 427099 h 1026396"/>
                <a:gd name="connsiteX3" fmla="*/ 441958 w 952630"/>
                <a:gd name="connsiteY3" fmla="*/ 1026397 h 1026396"/>
                <a:gd name="connsiteX4" fmla="*/ 706273 w 952630"/>
                <a:gd name="connsiteY4" fmla="*/ 1023656 h 1026396"/>
                <a:gd name="connsiteX5" fmla="*/ 950091 w 952630"/>
                <a:gd name="connsiteY5" fmla="*/ 123339 h 1026396"/>
                <a:gd name="connsiteX6" fmla="*/ 692569 w 952630"/>
                <a:gd name="connsiteY6" fmla="*/ 0 h 102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630" h="1026396">
                  <a:moveTo>
                    <a:pt x="100779" y="89376"/>
                  </a:moveTo>
                  <a:cubicBezTo>
                    <a:pt x="100779" y="89376"/>
                    <a:pt x="-81907" y="282429"/>
                    <a:pt x="44650" y="434964"/>
                  </a:cubicBezTo>
                  <a:cubicBezTo>
                    <a:pt x="171207" y="587500"/>
                    <a:pt x="532049" y="427099"/>
                    <a:pt x="532049" y="427099"/>
                  </a:cubicBezTo>
                  <a:lnTo>
                    <a:pt x="441958" y="1026397"/>
                  </a:lnTo>
                  <a:lnTo>
                    <a:pt x="706273" y="1023656"/>
                  </a:lnTo>
                  <a:cubicBezTo>
                    <a:pt x="706273" y="1023656"/>
                    <a:pt x="981790" y="207710"/>
                    <a:pt x="950091" y="123339"/>
                  </a:cubicBezTo>
                  <a:cubicBezTo>
                    <a:pt x="918392" y="38968"/>
                    <a:pt x="692569" y="0"/>
                    <a:pt x="692569" y="0"/>
                  </a:cubicBezTo>
                  <a:close/>
                </a:path>
              </a:pathLst>
            </a:custGeom>
            <a:solidFill>
              <a:srgbClr val="231F20"/>
            </a:solidFill>
            <a:ln w="11906"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336F5A16-DB91-4063-906A-0E210F826C3B}"/>
                </a:ext>
              </a:extLst>
            </p:cNvPr>
            <p:cNvSpPr/>
            <p:nvPr/>
          </p:nvSpPr>
          <p:spPr>
            <a:xfrm>
              <a:off x="2047816" y="3830097"/>
              <a:ext cx="964201" cy="1038283"/>
            </a:xfrm>
            <a:custGeom>
              <a:avLst/>
              <a:gdLst>
                <a:gd name="connsiteX0" fmla="*/ 447545 w 964201"/>
                <a:gd name="connsiteY0" fmla="*/ 1038284 h 1038283"/>
                <a:gd name="connsiteX1" fmla="*/ 443016 w 964201"/>
                <a:gd name="connsiteY1" fmla="*/ 1036258 h 1038283"/>
                <a:gd name="connsiteX2" fmla="*/ 441705 w 964201"/>
                <a:gd name="connsiteY2" fmla="*/ 1031491 h 1038283"/>
                <a:gd name="connsiteX3" fmla="*/ 530128 w 964201"/>
                <a:gd name="connsiteY3" fmla="*/ 442681 h 1038283"/>
                <a:gd name="connsiteX4" fmla="*/ 342557 w 964201"/>
                <a:gd name="connsiteY4" fmla="*/ 500239 h 1038283"/>
                <a:gd name="connsiteX5" fmla="*/ 45709 w 964201"/>
                <a:gd name="connsiteY5" fmla="*/ 444707 h 1038283"/>
                <a:gd name="connsiteX6" fmla="*/ 101956 w 964201"/>
                <a:gd name="connsiteY6" fmla="*/ 90657 h 1038283"/>
                <a:gd name="connsiteX7" fmla="*/ 105412 w 964201"/>
                <a:gd name="connsiteY7" fmla="*/ 88870 h 1038283"/>
                <a:gd name="connsiteX8" fmla="*/ 697321 w 964201"/>
                <a:gd name="connsiteY8" fmla="*/ 89 h 1038283"/>
                <a:gd name="connsiteX9" fmla="*/ 699228 w 964201"/>
                <a:gd name="connsiteY9" fmla="*/ 89 h 1038283"/>
                <a:gd name="connsiteX10" fmla="*/ 961398 w 964201"/>
                <a:gd name="connsiteY10" fmla="*/ 127242 h 1038283"/>
                <a:gd name="connsiteX11" fmla="*/ 717699 w 964201"/>
                <a:gd name="connsiteY11" fmla="*/ 1031491 h 1038283"/>
                <a:gd name="connsiteX12" fmla="*/ 712217 w 964201"/>
                <a:gd name="connsiteY12" fmla="*/ 1035543 h 1038283"/>
                <a:gd name="connsiteX13" fmla="*/ 447902 w 964201"/>
                <a:gd name="connsiteY13" fmla="*/ 1038284 h 1038283"/>
                <a:gd name="connsiteX14" fmla="*/ 537636 w 964201"/>
                <a:gd name="connsiteY14" fmla="*/ 427070 h 1038283"/>
                <a:gd name="connsiteX15" fmla="*/ 541211 w 964201"/>
                <a:gd name="connsiteY15" fmla="*/ 428261 h 1038283"/>
                <a:gd name="connsiteX16" fmla="*/ 543475 w 964201"/>
                <a:gd name="connsiteY16" fmla="*/ 433862 h 1038283"/>
                <a:gd name="connsiteX17" fmla="*/ 454456 w 964201"/>
                <a:gd name="connsiteY17" fmla="*/ 1026367 h 1038283"/>
                <a:gd name="connsiteX18" fmla="*/ 707570 w 964201"/>
                <a:gd name="connsiteY18" fmla="*/ 1023745 h 1038283"/>
                <a:gd name="connsiteX19" fmla="*/ 950077 w 964201"/>
                <a:gd name="connsiteY19" fmla="*/ 131413 h 1038283"/>
                <a:gd name="connsiteX20" fmla="*/ 698156 w 964201"/>
                <a:gd name="connsiteY20" fmla="*/ 12245 h 1038283"/>
                <a:gd name="connsiteX21" fmla="*/ 109226 w 964201"/>
                <a:gd name="connsiteY21" fmla="*/ 100548 h 1038283"/>
                <a:gd name="connsiteX22" fmla="*/ 54885 w 964201"/>
                <a:gd name="connsiteY22" fmla="*/ 437318 h 1038283"/>
                <a:gd name="connsiteX23" fmla="*/ 535133 w 964201"/>
                <a:gd name="connsiteY23" fmla="*/ 427785 h 1038283"/>
                <a:gd name="connsiteX24" fmla="*/ 537636 w 964201"/>
                <a:gd name="connsiteY24" fmla="*/ 427070 h 103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4201" h="1038283">
                  <a:moveTo>
                    <a:pt x="447545" y="1038284"/>
                  </a:moveTo>
                  <a:cubicBezTo>
                    <a:pt x="445817" y="1038272"/>
                    <a:pt x="444172" y="1037533"/>
                    <a:pt x="443016" y="1036258"/>
                  </a:cubicBezTo>
                  <a:cubicBezTo>
                    <a:pt x="441932" y="1034923"/>
                    <a:pt x="441467" y="1033195"/>
                    <a:pt x="441705" y="1031491"/>
                  </a:cubicBezTo>
                  <a:lnTo>
                    <a:pt x="530128" y="442681"/>
                  </a:lnTo>
                  <a:cubicBezTo>
                    <a:pt x="469507" y="467587"/>
                    <a:pt x="406717" y="486856"/>
                    <a:pt x="342557" y="500239"/>
                  </a:cubicBezTo>
                  <a:cubicBezTo>
                    <a:pt x="201581" y="528363"/>
                    <a:pt x="98977" y="509177"/>
                    <a:pt x="45709" y="444707"/>
                  </a:cubicBezTo>
                  <a:cubicBezTo>
                    <a:pt x="-82755" y="289788"/>
                    <a:pt x="100169" y="92564"/>
                    <a:pt x="101956" y="90657"/>
                  </a:cubicBezTo>
                  <a:cubicBezTo>
                    <a:pt x="102862" y="89680"/>
                    <a:pt x="104090" y="89049"/>
                    <a:pt x="105412" y="88870"/>
                  </a:cubicBezTo>
                  <a:lnTo>
                    <a:pt x="697321" y="89"/>
                  </a:lnTo>
                  <a:cubicBezTo>
                    <a:pt x="697953" y="-30"/>
                    <a:pt x="698597" y="-30"/>
                    <a:pt x="699228" y="89"/>
                  </a:cubicBezTo>
                  <a:cubicBezTo>
                    <a:pt x="708523" y="1639"/>
                    <a:pt x="928627" y="40607"/>
                    <a:pt x="961398" y="127242"/>
                  </a:cubicBezTo>
                  <a:cubicBezTo>
                    <a:pt x="994170" y="213877"/>
                    <a:pt x="729020" y="998124"/>
                    <a:pt x="717699" y="1031491"/>
                  </a:cubicBezTo>
                  <a:cubicBezTo>
                    <a:pt x="716996" y="1033922"/>
                    <a:pt x="714756" y="1035591"/>
                    <a:pt x="712217" y="1035543"/>
                  </a:cubicBezTo>
                  <a:lnTo>
                    <a:pt x="447902" y="1038284"/>
                  </a:lnTo>
                  <a:close/>
                  <a:moveTo>
                    <a:pt x="537636" y="427070"/>
                  </a:moveTo>
                  <a:cubicBezTo>
                    <a:pt x="538923" y="427058"/>
                    <a:pt x="540186" y="427475"/>
                    <a:pt x="541211" y="428261"/>
                  </a:cubicBezTo>
                  <a:cubicBezTo>
                    <a:pt x="542975" y="429548"/>
                    <a:pt x="543844" y="431717"/>
                    <a:pt x="543475" y="433862"/>
                  </a:cubicBezTo>
                  <a:lnTo>
                    <a:pt x="454456" y="1026367"/>
                  </a:lnTo>
                  <a:lnTo>
                    <a:pt x="707570" y="1023745"/>
                  </a:lnTo>
                  <a:cubicBezTo>
                    <a:pt x="802904" y="741078"/>
                    <a:pt x="974507" y="196240"/>
                    <a:pt x="950077" y="131413"/>
                  </a:cubicBezTo>
                  <a:cubicBezTo>
                    <a:pt x="920881" y="53834"/>
                    <a:pt x="713886" y="14866"/>
                    <a:pt x="698156" y="12245"/>
                  </a:cubicBezTo>
                  <a:lnTo>
                    <a:pt x="109226" y="100548"/>
                  </a:lnTo>
                  <a:cubicBezTo>
                    <a:pt x="93019" y="118662"/>
                    <a:pt x="-61185" y="296938"/>
                    <a:pt x="54885" y="437318"/>
                  </a:cubicBezTo>
                  <a:cubicBezTo>
                    <a:pt x="177152" y="585325"/>
                    <a:pt x="531558" y="429453"/>
                    <a:pt x="535133" y="427785"/>
                  </a:cubicBezTo>
                  <a:cubicBezTo>
                    <a:pt x="535908" y="427367"/>
                    <a:pt x="536766" y="427129"/>
                    <a:pt x="537636" y="427070"/>
                  </a:cubicBezTo>
                  <a:close/>
                </a:path>
              </a:pathLst>
            </a:custGeom>
            <a:solidFill>
              <a:srgbClr val="231F20"/>
            </a:solidFill>
            <a:ln w="11906"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ADE68B8F-2506-4125-B7F4-9D62C99A9C9A}"/>
                </a:ext>
              </a:extLst>
            </p:cNvPr>
            <p:cNvSpPr/>
            <p:nvPr/>
          </p:nvSpPr>
          <p:spPr>
            <a:xfrm>
              <a:off x="2129752" y="3043361"/>
              <a:ext cx="928559" cy="883470"/>
            </a:xfrm>
            <a:custGeom>
              <a:avLst/>
              <a:gdLst>
                <a:gd name="connsiteX0" fmla="*/ 928560 w 928559"/>
                <a:gd name="connsiteY0" fmla="*/ 320758 h 883470"/>
                <a:gd name="connsiteX1" fmla="*/ 859561 w 928559"/>
                <a:gd name="connsiteY1" fmla="*/ 130803 h 883470"/>
                <a:gd name="connsiteX2" fmla="*/ 600489 w 928559"/>
                <a:gd name="connsiteY2" fmla="*/ 3293 h 883470"/>
                <a:gd name="connsiteX3" fmla="*/ 205327 w 928559"/>
                <a:gd name="connsiteY3" fmla="*/ 218750 h 883470"/>
                <a:gd name="connsiteX4" fmla="*/ 164810 w 928559"/>
                <a:gd name="connsiteY4" fmla="*/ 653476 h 883470"/>
                <a:gd name="connsiteX5" fmla="*/ 0 w 928559"/>
                <a:gd name="connsiteY5" fmla="*/ 883471 h 883470"/>
                <a:gd name="connsiteX6" fmla="*/ 743134 w 928559"/>
                <a:gd name="connsiteY6" fmla="*/ 823887 h 883470"/>
                <a:gd name="connsiteX7" fmla="*/ 843950 w 928559"/>
                <a:gd name="connsiteY7" fmla="*/ 327550 h 883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8559" h="883470">
                  <a:moveTo>
                    <a:pt x="928560" y="320758"/>
                  </a:moveTo>
                  <a:cubicBezTo>
                    <a:pt x="914021" y="163217"/>
                    <a:pt x="859561" y="130803"/>
                    <a:pt x="859561" y="130803"/>
                  </a:cubicBezTo>
                  <a:cubicBezTo>
                    <a:pt x="815469" y="-32338"/>
                    <a:pt x="600489" y="3293"/>
                    <a:pt x="600489" y="3293"/>
                  </a:cubicBezTo>
                  <a:cubicBezTo>
                    <a:pt x="600489" y="3293"/>
                    <a:pt x="310553" y="40712"/>
                    <a:pt x="205327" y="218750"/>
                  </a:cubicBezTo>
                  <a:cubicBezTo>
                    <a:pt x="135614" y="336607"/>
                    <a:pt x="195198" y="496412"/>
                    <a:pt x="164810" y="653476"/>
                  </a:cubicBezTo>
                  <a:cubicBezTo>
                    <a:pt x="149318" y="733438"/>
                    <a:pt x="0" y="883471"/>
                    <a:pt x="0" y="883471"/>
                  </a:cubicBezTo>
                  <a:lnTo>
                    <a:pt x="743134" y="823887"/>
                  </a:lnTo>
                  <a:cubicBezTo>
                    <a:pt x="743134" y="823887"/>
                    <a:pt x="813205" y="541338"/>
                    <a:pt x="843950" y="327550"/>
                  </a:cubicBezTo>
                  <a:close/>
                </a:path>
              </a:pathLst>
            </a:custGeom>
            <a:solidFill>
              <a:schemeClr val="accent1"/>
            </a:solidFill>
            <a:ln w="11906"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40720EC1-EDB0-4B66-B14B-67AC64ACE325}"/>
                </a:ext>
              </a:extLst>
            </p:cNvPr>
            <p:cNvSpPr/>
            <p:nvPr/>
          </p:nvSpPr>
          <p:spPr>
            <a:xfrm>
              <a:off x="2504951" y="2562220"/>
              <a:ext cx="678557" cy="718339"/>
            </a:xfrm>
            <a:custGeom>
              <a:avLst/>
              <a:gdLst>
                <a:gd name="connsiteX0" fmla="*/ 400468 w 678557"/>
                <a:gd name="connsiteY0" fmla="*/ 671648 h 718339"/>
                <a:gd name="connsiteX1" fmla="*/ 320148 w 678557"/>
                <a:gd name="connsiteY1" fmla="*/ 631846 h 718339"/>
                <a:gd name="connsiteX2" fmla="*/ 178100 w 678557"/>
                <a:gd name="connsiteY2" fmla="*/ 619929 h 718339"/>
                <a:gd name="connsiteX3" fmla="*/ 29973 w 678557"/>
                <a:gd name="connsiteY3" fmla="*/ 565350 h 718339"/>
                <a:gd name="connsiteX4" fmla="*/ 14124 w 678557"/>
                <a:gd name="connsiteY4" fmla="*/ 571189 h 718339"/>
                <a:gd name="connsiteX5" fmla="*/ 24372 w 678557"/>
                <a:gd name="connsiteY5" fmla="*/ 425327 h 718339"/>
                <a:gd name="connsiteX6" fmla="*/ 173095 w 678557"/>
                <a:gd name="connsiteY6" fmla="*/ 138012 h 718339"/>
                <a:gd name="connsiteX7" fmla="*/ 384618 w 678557"/>
                <a:gd name="connsiteY7" fmla="*/ 37673 h 718339"/>
                <a:gd name="connsiteX8" fmla="*/ 492704 w 678557"/>
                <a:gd name="connsiteY8" fmla="*/ 4663 h 718339"/>
                <a:gd name="connsiteX9" fmla="*/ 676938 w 678557"/>
                <a:gd name="connsiteY9" fmla="*/ 274222 h 718339"/>
                <a:gd name="connsiteX10" fmla="*/ 650602 w 678557"/>
                <a:gd name="connsiteY10" fmla="*/ 523522 h 718339"/>
                <a:gd name="connsiteX11" fmla="*/ 652628 w 678557"/>
                <a:gd name="connsiteY11" fmla="*/ 638043 h 718339"/>
                <a:gd name="connsiteX12" fmla="*/ 547641 w 678557"/>
                <a:gd name="connsiteY12" fmla="*/ 717766 h 718339"/>
                <a:gd name="connsiteX13" fmla="*/ 415841 w 678557"/>
                <a:gd name="connsiteY13" fmla="*/ 682016 h 718339"/>
                <a:gd name="connsiteX14" fmla="*/ 400468 w 678557"/>
                <a:gd name="connsiteY14" fmla="*/ 671648 h 71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8557" h="718339">
                  <a:moveTo>
                    <a:pt x="400468" y="671648"/>
                  </a:moveTo>
                  <a:cubicBezTo>
                    <a:pt x="375442" y="654607"/>
                    <a:pt x="351728" y="637685"/>
                    <a:pt x="320148" y="631846"/>
                  </a:cubicBezTo>
                  <a:cubicBezTo>
                    <a:pt x="273434" y="623266"/>
                    <a:pt x="224814" y="629939"/>
                    <a:pt x="178100" y="619929"/>
                  </a:cubicBezTo>
                  <a:cubicBezTo>
                    <a:pt x="127453" y="608846"/>
                    <a:pt x="77641" y="585489"/>
                    <a:pt x="29973" y="565350"/>
                  </a:cubicBezTo>
                  <a:cubicBezTo>
                    <a:pt x="16031" y="559511"/>
                    <a:pt x="22585" y="583821"/>
                    <a:pt x="14124" y="571189"/>
                  </a:cubicBezTo>
                  <a:cubicBezTo>
                    <a:pt x="-15430" y="526859"/>
                    <a:pt x="8046" y="469181"/>
                    <a:pt x="24372" y="425327"/>
                  </a:cubicBezTo>
                  <a:cubicBezTo>
                    <a:pt x="60671" y="323249"/>
                    <a:pt x="110710" y="226589"/>
                    <a:pt x="173095" y="138012"/>
                  </a:cubicBezTo>
                  <a:cubicBezTo>
                    <a:pt x="206343" y="92371"/>
                    <a:pt x="331588" y="-73511"/>
                    <a:pt x="384618" y="37673"/>
                  </a:cubicBezTo>
                  <a:cubicBezTo>
                    <a:pt x="372702" y="12647"/>
                    <a:pt x="478880" y="3471"/>
                    <a:pt x="492704" y="4663"/>
                  </a:cubicBezTo>
                  <a:cubicBezTo>
                    <a:pt x="621763" y="15269"/>
                    <a:pt x="690166" y="157437"/>
                    <a:pt x="676938" y="274222"/>
                  </a:cubicBezTo>
                  <a:cubicBezTo>
                    <a:pt x="667286" y="358950"/>
                    <a:pt x="640235" y="436767"/>
                    <a:pt x="650602" y="523522"/>
                  </a:cubicBezTo>
                  <a:cubicBezTo>
                    <a:pt x="655131" y="561775"/>
                    <a:pt x="664545" y="601458"/>
                    <a:pt x="652628" y="638043"/>
                  </a:cubicBezTo>
                  <a:cubicBezTo>
                    <a:pt x="638209" y="682135"/>
                    <a:pt x="593640" y="712165"/>
                    <a:pt x="547641" y="717766"/>
                  </a:cubicBezTo>
                  <a:cubicBezTo>
                    <a:pt x="500915" y="721270"/>
                    <a:pt x="454391" y="708650"/>
                    <a:pt x="415841" y="682016"/>
                  </a:cubicBezTo>
                  <a:cubicBezTo>
                    <a:pt x="410597" y="678560"/>
                    <a:pt x="405950" y="675104"/>
                    <a:pt x="400468" y="671648"/>
                  </a:cubicBezTo>
                  <a:close/>
                </a:path>
              </a:pathLst>
            </a:custGeom>
            <a:solidFill>
              <a:srgbClr val="FFFFFF"/>
            </a:solidFill>
            <a:ln w="11906"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249345E4-F5EC-41FE-8744-E59502E289B9}"/>
                </a:ext>
              </a:extLst>
            </p:cNvPr>
            <p:cNvSpPr/>
            <p:nvPr/>
          </p:nvSpPr>
          <p:spPr>
            <a:xfrm>
              <a:off x="2498918" y="2556754"/>
              <a:ext cx="690696" cy="730226"/>
            </a:xfrm>
            <a:custGeom>
              <a:avLst/>
              <a:gdLst>
                <a:gd name="connsiteX0" fmla="*/ 534845 w 690696"/>
                <a:gd name="connsiteY0" fmla="*/ 729787 h 730226"/>
                <a:gd name="connsiteX1" fmla="*/ 418656 w 690696"/>
                <a:gd name="connsiteY1" fmla="*/ 692368 h 730226"/>
                <a:gd name="connsiteX2" fmla="*/ 403164 w 690696"/>
                <a:gd name="connsiteY2" fmla="*/ 682000 h 730226"/>
                <a:gd name="connsiteX3" fmla="*/ 399350 w 690696"/>
                <a:gd name="connsiteY3" fmla="*/ 679498 h 730226"/>
                <a:gd name="connsiteX4" fmla="*/ 325109 w 690696"/>
                <a:gd name="connsiteY4" fmla="*/ 643747 h 730226"/>
                <a:gd name="connsiteX5" fmla="*/ 259208 w 690696"/>
                <a:gd name="connsiteY5" fmla="*/ 638385 h 730226"/>
                <a:gd name="connsiteX6" fmla="*/ 182822 w 690696"/>
                <a:gd name="connsiteY6" fmla="*/ 631235 h 730226"/>
                <a:gd name="connsiteX7" fmla="*/ 56384 w 690696"/>
                <a:gd name="connsiteY7" fmla="*/ 586070 h 730226"/>
                <a:gd name="connsiteX8" fmla="*/ 33742 w 690696"/>
                <a:gd name="connsiteY8" fmla="*/ 576417 h 730226"/>
                <a:gd name="connsiteX9" fmla="*/ 32074 w 690696"/>
                <a:gd name="connsiteY9" fmla="*/ 576417 h 730226"/>
                <a:gd name="connsiteX10" fmla="*/ 31478 w 690696"/>
                <a:gd name="connsiteY10" fmla="*/ 579158 h 730226"/>
                <a:gd name="connsiteX11" fmla="*/ 24804 w 690696"/>
                <a:gd name="connsiteY11" fmla="*/ 586666 h 730226"/>
                <a:gd name="connsiteX12" fmla="*/ 15271 w 690696"/>
                <a:gd name="connsiteY12" fmla="*/ 580469 h 730226"/>
                <a:gd name="connsiteX13" fmla="*/ 22898 w 690696"/>
                <a:gd name="connsiteY13" fmla="*/ 434488 h 730226"/>
                <a:gd name="connsiteX14" fmla="*/ 24804 w 690696"/>
                <a:gd name="connsiteY14" fmla="*/ 429125 h 730226"/>
                <a:gd name="connsiteX15" fmla="*/ 174361 w 690696"/>
                <a:gd name="connsiteY15" fmla="*/ 140380 h 730226"/>
                <a:gd name="connsiteX16" fmla="*/ 346678 w 690696"/>
                <a:gd name="connsiteY16" fmla="*/ 238 h 730226"/>
                <a:gd name="connsiteX17" fmla="*/ 388983 w 690696"/>
                <a:gd name="connsiteY17" fmla="*/ 28481 h 730226"/>
                <a:gd name="connsiteX18" fmla="*/ 499214 w 690696"/>
                <a:gd name="connsiteY18" fmla="*/ 4647 h 730226"/>
                <a:gd name="connsiteX19" fmla="*/ 630299 w 690696"/>
                <a:gd name="connsiteY19" fmla="*/ 76148 h 730226"/>
                <a:gd name="connsiteX20" fmla="*/ 689049 w 690696"/>
                <a:gd name="connsiteY20" fmla="*/ 281475 h 730226"/>
                <a:gd name="connsiteX21" fmla="*/ 675940 w 690696"/>
                <a:gd name="connsiteY21" fmla="*/ 362629 h 730226"/>
                <a:gd name="connsiteX22" fmla="*/ 662593 w 690696"/>
                <a:gd name="connsiteY22" fmla="*/ 529465 h 730226"/>
                <a:gd name="connsiteX23" fmla="*/ 665453 w 690696"/>
                <a:gd name="connsiteY23" fmla="*/ 550438 h 730226"/>
                <a:gd name="connsiteX24" fmla="*/ 664381 w 690696"/>
                <a:gd name="connsiteY24" fmla="*/ 646607 h 730226"/>
                <a:gd name="connsiteX25" fmla="*/ 554508 w 690696"/>
                <a:gd name="connsiteY25" fmla="*/ 730025 h 730226"/>
                <a:gd name="connsiteX26" fmla="*/ 534845 w 690696"/>
                <a:gd name="connsiteY26" fmla="*/ 729787 h 730226"/>
                <a:gd name="connsiteX27" fmla="*/ 32074 w 690696"/>
                <a:gd name="connsiteY27" fmla="*/ 562951 h 730226"/>
                <a:gd name="connsiteX28" fmla="*/ 38389 w 690696"/>
                <a:gd name="connsiteY28" fmla="*/ 564262 h 730226"/>
                <a:gd name="connsiteX29" fmla="*/ 61032 w 690696"/>
                <a:gd name="connsiteY29" fmla="*/ 574034 h 730226"/>
                <a:gd name="connsiteX30" fmla="*/ 185562 w 690696"/>
                <a:gd name="connsiteY30" fmla="*/ 619199 h 730226"/>
                <a:gd name="connsiteX31" fmla="*/ 259804 w 690696"/>
                <a:gd name="connsiteY31" fmla="*/ 625991 h 730226"/>
                <a:gd name="connsiteX32" fmla="*/ 327611 w 690696"/>
                <a:gd name="connsiteY32" fmla="*/ 631473 h 730226"/>
                <a:gd name="connsiteX33" fmla="*/ 406381 w 690696"/>
                <a:gd name="connsiteY33" fmla="*/ 669607 h 730226"/>
                <a:gd name="connsiteX34" fmla="*/ 410075 w 690696"/>
                <a:gd name="connsiteY34" fmla="*/ 672109 h 730226"/>
                <a:gd name="connsiteX35" fmla="*/ 410075 w 690696"/>
                <a:gd name="connsiteY35" fmla="*/ 672109 h 730226"/>
                <a:gd name="connsiteX36" fmla="*/ 425329 w 690696"/>
                <a:gd name="connsiteY36" fmla="*/ 682358 h 730226"/>
                <a:gd name="connsiteX37" fmla="*/ 553197 w 690696"/>
                <a:gd name="connsiteY37" fmla="*/ 716797 h 730226"/>
                <a:gd name="connsiteX38" fmla="*/ 653179 w 690696"/>
                <a:gd name="connsiteY38" fmla="*/ 641245 h 730226"/>
                <a:gd name="connsiteX39" fmla="*/ 653775 w 690696"/>
                <a:gd name="connsiteY39" fmla="*/ 550438 h 730226"/>
                <a:gd name="connsiteX40" fmla="*/ 650915 w 690696"/>
                <a:gd name="connsiteY40" fmla="*/ 529226 h 730226"/>
                <a:gd name="connsiteX41" fmla="*/ 664381 w 690696"/>
                <a:gd name="connsiteY41" fmla="*/ 358816 h 730226"/>
                <a:gd name="connsiteX42" fmla="*/ 677251 w 690696"/>
                <a:gd name="connsiteY42" fmla="*/ 278496 h 730226"/>
                <a:gd name="connsiteX43" fmla="*/ 621242 w 690696"/>
                <a:gd name="connsiteY43" fmla="*/ 82107 h 730226"/>
                <a:gd name="connsiteX44" fmla="*/ 498498 w 690696"/>
                <a:gd name="connsiteY44" fmla="*/ 15611 h 730226"/>
                <a:gd name="connsiteX45" fmla="*/ 396490 w 690696"/>
                <a:gd name="connsiteY45" fmla="*/ 37300 h 730226"/>
                <a:gd name="connsiteX46" fmla="*/ 396490 w 690696"/>
                <a:gd name="connsiteY46" fmla="*/ 40040 h 730226"/>
                <a:gd name="connsiteX47" fmla="*/ 396490 w 690696"/>
                <a:gd name="connsiteY47" fmla="*/ 40040 h 730226"/>
                <a:gd name="connsiteX48" fmla="*/ 393702 w 690696"/>
                <a:gd name="connsiteY48" fmla="*/ 47991 h 730226"/>
                <a:gd name="connsiteX49" fmla="*/ 393630 w 690696"/>
                <a:gd name="connsiteY49" fmla="*/ 48025 h 730226"/>
                <a:gd name="connsiteX50" fmla="*/ 385837 w 690696"/>
                <a:gd name="connsiteY50" fmla="*/ 45308 h 730226"/>
                <a:gd name="connsiteX51" fmla="*/ 385765 w 690696"/>
                <a:gd name="connsiteY51" fmla="*/ 45165 h 730226"/>
                <a:gd name="connsiteX52" fmla="*/ 385765 w 690696"/>
                <a:gd name="connsiteY52" fmla="*/ 45165 h 730226"/>
                <a:gd name="connsiteX53" fmla="*/ 346201 w 690696"/>
                <a:gd name="connsiteY53" fmla="*/ 11083 h 730226"/>
                <a:gd name="connsiteX54" fmla="*/ 184609 w 690696"/>
                <a:gd name="connsiteY54" fmla="*/ 146458 h 730226"/>
                <a:gd name="connsiteX55" fmla="*/ 36602 w 690696"/>
                <a:gd name="connsiteY55" fmla="*/ 432462 h 730226"/>
                <a:gd name="connsiteX56" fmla="*/ 34576 w 690696"/>
                <a:gd name="connsiteY56" fmla="*/ 437824 h 730226"/>
                <a:gd name="connsiteX57" fmla="*/ 23255 w 690696"/>
                <a:gd name="connsiteY57" fmla="*/ 568910 h 730226"/>
                <a:gd name="connsiteX58" fmla="*/ 28022 w 690696"/>
                <a:gd name="connsiteY58" fmla="*/ 564619 h 730226"/>
                <a:gd name="connsiteX59" fmla="*/ 32074 w 690696"/>
                <a:gd name="connsiteY59" fmla="*/ 563547 h 730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90696" h="730226">
                  <a:moveTo>
                    <a:pt x="534845" y="729787"/>
                  </a:moveTo>
                  <a:cubicBezTo>
                    <a:pt x="493374" y="728476"/>
                    <a:pt x="453107" y="715510"/>
                    <a:pt x="418656" y="692368"/>
                  </a:cubicBezTo>
                  <a:lnTo>
                    <a:pt x="403164" y="682000"/>
                  </a:lnTo>
                  <a:lnTo>
                    <a:pt x="399350" y="679498"/>
                  </a:lnTo>
                  <a:cubicBezTo>
                    <a:pt x="377483" y="662348"/>
                    <a:pt x="352148" y="650150"/>
                    <a:pt x="325109" y="643747"/>
                  </a:cubicBezTo>
                  <a:cubicBezTo>
                    <a:pt x="303313" y="640295"/>
                    <a:pt x="281278" y="638503"/>
                    <a:pt x="259208" y="638385"/>
                  </a:cubicBezTo>
                  <a:cubicBezTo>
                    <a:pt x="233575" y="638406"/>
                    <a:pt x="208002" y="636012"/>
                    <a:pt x="182822" y="631235"/>
                  </a:cubicBezTo>
                  <a:cubicBezTo>
                    <a:pt x="139373" y="620130"/>
                    <a:pt x="97044" y="605010"/>
                    <a:pt x="56384" y="586070"/>
                  </a:cubicBezTo>
                  <a:lnTo>
                    <a:pt x="33742" y="576417"/>
                  </a:lnTo>
                  <a:cubicBezTo>
                    <a:pt x="32550" y="576417"/>
                    <a:pt x="32074" y="576417"/>
                    <a:pt x="32074" y="576417"/>
                  </a:cubicBezTo>
                  <a:cubicBezTo>
                    <a:pt x="32074" y="576417"/>
                    <a:pt x="32074" y="578205"/>
                    <a:pt x="31478" y="579158"/>
                  </a:cubicBezTo>
                  <a:cubicBezTo>
                    <a:pt x="30882" y="580111"/>
                    <a:pt x="29452" y="586070"/>
                    <a:pt x="24804" y="586666"/>
                  </a:cubicBezTo>
                  <a:cubicBezTo>
                    <a:pt x="20157" y="587261"/>
                    <a:pt x="16820" y="582852"/>
                    <a:pt x="15271" y="580469"/>
                  </a:cubicBezTo>
                  <a:cubicBezTo>
                    <a:pt x="-14879" y="535423"/>
                    <a:pt x="6095" y="479414"/>
                    <a:pt x="22898" y="434488"/>
                  </a:cubicBezTo>
                  <a:lnTo>
                    <a:pt x="24804" y="429125"/>
                  </a:lnTo>
                  <a:cubicBezTo>
                    <a:pt x="61174" y="326475"/>
                    <a:pt x="111499" y="229316"/>
                    <a:pt x="174361" y="140380"/>
                  </a:cubicBezTo>
                  <a:cubicBezTo>
                    <a:pt x="222981" y="73646"/>
                    <a:pt x="292337" y="-4886"/>
                    <a:pt x="346678" y="238"/>
                  </a:cubicBezTo>
                  <a:cubicBezTo>
                    <a:pt x="364494" y="2337"/>
                    <a:pt x="380212" y="12837"/>
                    <a:pt x="388983" y="28481"/>
                  </a:cubicBezTo>
                  <a:cubicBezTo>
                    <a:pt x="409837" y="8699"/>
                    <a:pt x="490276" y="3932"/>
                    <a:pt x="499214" y="4647"/>
                  </a:cubicBezTo>
                  <a:cubicBezTo>
                    <a:pt x="550956" y="9200"/>
                    <a:pt x="598457" y="35110"/>
                    <a:pt x="630299" y="76148"/>
                  </a:cubicBezTo>
                  <a:cubicBezTo>
                    <a:pt x="675916" y="134304"/>
                    <a:pt x="697009" y="207989"/>
                    <a:pt x="689049" y="281475"/>
                  </a:cubicBezTo>
                  <a:cubicBezTo>
                    <a:pt x="685831" y="309123"/>
                    <a:pt x="680826" y="336293"/>
                    <a:pt x="675940" y="362629"/>
                  </a:cubicBezTo>
                  <a:cubicBezTo>
                    <a:pt x="665572" y="418638"/>
                    <a:pt x="655801" y="471549"/>
                    <a:pt x="662593" y="529465"/>
                  </a:cubicBezTo>
                  <a:cubicBezTo>
                    <a:pt x="663427" y="536377"/>
                    <a:pt x="664500" y="543408"/>
                    <a:pt x="665453" y="550438"/>
                  </a:cubicBezTo>
                  <a:cubicBezTo>
                    <a:pt x="669982" y="582376"/>
                    <a:pt x="674629" y="615385"/>
                    <a:pt x="664381" y="646607"/>
                  </a:cubicBezTo>
                  <a:cubicBezTo>
                    <a:pt x="650081" y="690461"/>
                    <a:pt x="605869" y="724186"/>
                    <a:pt x="554508" y="730025"/>
                  </a:cubicBezTo>
                  <a:cubicBezTo>
                    <a:pt x="547953" y="730359"/>
                    <a:pt x="541387" y="730275"/>
                    <a:pt x="534845" y="729787"/>
                  </a:cubicBezTo>
                  <a:close/>
                  <a:moveTo>
                    <a:pt x="32074" y="562951"/>
                  </a:moveTo>
                  <a:cubicBezTo>
                    <a:pt x="34242" y="562950"/>
                    <a:pt x="36399" y="563397"/>
                    <a:pt x="38389" y="564262"/>
                  </a:cubicBezTo>
                  <a:lnTo>
                    <a:pt x="61032" y="574034"/>
                  </a:lnTo>
                  <a:cubicBezTo>
                    <a:pt x="101072" y="592879"/>
                    <a:pt x="142757" y="607998"/>
                    <a:pt x="185562" y="619199"/>
                  </a:cubicBezTo>
                  <a:cubicBezTo>
                    <a:pt x="210051" y="623757"/>
                    <a:pt x="234898" y="626032"/>
                    <a:pt x="259804" y="625991"/>
                  </a:cubicBezTo>
                  <a:cubicBezTo>
                    <a:pt x="282506" y="626168"/>
                    <a:pt x="305172" y="628000"/>
                    <a:pt x="327611" y="631473"/>
                  </a:cubicBezTo>
                  <a:cubicBezTo>
                    <a:pt x="356283" y="638438"/>
                    <a:pt x="383132" y="651440"/>
                    <a:pt x="406381" y="669607"/>
                  </a:cubicBezTo>
                  <a:lnTo>
                    <a:pt x="410075" y="672109"/>
                  </a:lnTo>
                  <a:lnTo>
                    <a:pt x="410075" y="672109"/>
                  </a:lnTo>
                  <a:cubicBezTo>
                    <a:pt x="415081" y="675565"/>
                    <a:pt x="420086" y="679021"/>
                    <a:pt x="425329" y="682358"/>
                  </a:cubicBezTo>
                  <a:cubicBezTo>
                    <a:pt x="455240" y="701425"/>
                    <a:pt x="501835" y="722994"/>
                    <a:pt x="553197" y="716797"/>
                  </a:cubicBezTo>
                  <a:cubicBezTo>
                    <a:pt x="600030" y="711196"/>
                    <a:pt x="640309" y="681047"/>
                    <a:pt x="653179" y="641245"/>
                  </a:cubicBezTo>
                  <a:cubicBezTo>
                    <a:pt x="662593" y="612644"/>
                    <a:pt x="658065" y="581661"/>
                    <a:pt x="653775" y="550438"/>
                  </a:cubicBezTo>
                  <a:cubicBezTo>
                    <a:pt x="652822" y="543408"/>
                    <a:pt x="651749" y="536257"/>
                    <a:pt x="650915" y="529226"/>
                  </a:cubicBezTo>
                  <a:cubicBezTo>
                    <a:pt x="643884" y="469642"/>
                    <a:pt x="654251" y="413395"/>
                    <a:pt x="664381" y="358816"/>
                  </a:cubicBezTo>
                  <a:cubicBezTo>
                    <a:pt x="669148" y="332837"/>
                    <a:pt x="674153" y="305786"/>
                    <a:pt x="677251" y="278496"/>
                  </a:cubicBezTo>
                  <a:cubicBezTo>
                    <a:pt x="684937" y="208232"/>
                    <a:pt x="664834" y="137749"/>
                    <a:pt x="621242" y="82107"/>
                  </a:cubicBezTo>
                  <a:cubicBezTo>
                    <a:pt x="591283" y="43927"/>
                    <a:pt x="546845" y="19855"/>
                    <a:pt x="498498" y="15611"/>
                  </a:cubicBezTo>
                  <a:cubicBezTo>
                    <a:pt x="483841" y="14300"/>
                    <a:pt x="406620" y="22642"/>
                    <a:pt x="396490" y="37300"/>
                  </a:cubicBezTo>
                  <a:cubicBezTo>
                    <a:pt x="395835" y="38094"/>
                    <a:pt x="395835" y="39246"/>
                    <a:pt x="396490" y="40040"/>
                  </a:cubicBezTo>
                  <a:lnTo>
                    <a:pt x="396490" y="40040"/>
                  </a:lnTo>
                  <a:cubicBezTo>
                    <a:pt x="397920" y="43007"/>
                    <a:pt x="396669" y="46566"/>
                    <a:pt x="393702" y="47991"/>
                  </a:cubicBezTo>
                  <a:cubicBezTo>
                    <a:pt x="393678" y="48003"/>
                    <a:pt x="393654" y="48014"/>
                    <a:pt x="393630" y="48025"/>
                  </a:cubicBezTo>
                  <a:cubicBezTo>
                    <a:pt x="390723" y="49429"/>
                    <a:pt x="387231" y="48212"/>
                    <a:pt x="385837" y="45308"/>
                  </a:cubicBezTo>
                  <a:cubicBezTo>
                    <a:pt x="385813" y="45260"/>
                    <a:pt x="385789" y="45212"/>
                    <a:pt x="385765" y="45165"/>
                  </a:cubicBezTo>
                  <a:lnTo>
                    <a:pt x="385765" y="45165"/>
                  </a:lnTo>
                  <a:cubicBezTo>
                    <a:pt x="375636" y="23834"/>
                    <a:pt x="362647" y="12632"/>
                    <a:pt x="346201" y="11083"/>
                  </a:cubicBezTo>
                  <a:cubicBezTo>
                    <a:pt x="308187" y="7627"/>
                    <a:pt x="250867" y="55652"/>
                    <a:pt x="184609" y="146458"/>
                  </a:cubicBezTo>
                  <a:cubicBezTo>
                    <a:pt x="122427" y="234572"/>
                    <a:pt x="72627" y="330805"/>
                    <a:pt x="36602" y="432462"/>
                  </a:cubicBezTo>
                  <a:lnTo>
                    <a:pt x="34576" y="437824"/>
                  </a:lnTo>
                  <a:cubicBezTo>
                    <a:pt x="19323" y="478818"/>
                    <a:pt x="375" y="529465"/>
                    <a:pt x="23255" y="568910"/>
                  </a:cubicBezTo>
                  <a:cubicBezTo>
                    <a:pt x="24387" y="567046"/>
                    <a:pt x="26044" y="565555"/>
                    <a:pt x="28022" y="564619"/>
                  </a:cubicBezTo>
                  <a:cubicBezTo>
                    <a:pt x="29285" y="563983"/>
                    <a:pt x="30667" y="563618"/>
                    <a:pt x="32074" y="563547"/>
                  </a:cubicBezTo>
                  <a:close/>
                </a:path>
              </a:pathLst>
            </a:custGeom>
            <a:solidFill>
              <a:srgbClr val="231F20"/>
            </a:solidFill>
            <a:ln w="11906"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168B90B-22C5-4A3C-9923-1595949F67C4}"/>
                </a:ext>
              </a:extLst>
            </p:cNvPr>
            <p:cNvSpPr/>
            <p:nvPr/>
          </p:nvSpPr>
          <p:spPr>
            <a:xfrm>
              <a:off x="2635026" y="2750996"/>
              <a:ext cx="486921" cy="593022"/>
            </a:xfrm>
            <a:custGeom>
              <a:avLst/>
              <a:gdLst>
                <a:gd name="connsiteX0" fmla="*/ 486922 w 486921"/>
                <a:gd name="connsiteY0" fmla="*/ 110710 h 593022"/>
                <a:gd name="connsiteX1" fmla="*/ 425431 w 486921"/>
                <a:gd name="connsiteY1" fmla="*/ 326524 h 593022"/>
                <a:gd name="connsiteX2" fmla="*/ 283501 w 486921"/>
                <a:gd name="connsiteY2" fmla="*/ 388253 h 593022"/>
                <a:gd name="connsiteX3" fmla="*/ 219866 w 486921"/>
                <a:gd name="connsiteY3" fmla="*/ 546508 h 593022"/>
                <a:gd name="connsiteX4" fmla="*/ 93905 w 486921"/>
                <a:gd name="connsiteY4" fmla="*/ 575466 h 593022"/>
                <a:gd name="connsiteX5" fmla="*/ 0 w 486921"/>
                <a:gd name="connsiteY5" fmla="*/ 423765 h 593022"/>
                <a:gd name="connsiteX6" fmla="*/ 105821 w 486921"/>
                <a:gd name="connsiteY6" fmla="*/ 127989 h 593022"/>
                <a:gd name="connsiteX7" fmla="*/ 276470 w 486921"/>
                <a:gd name="connsiteY7" fmla="*/ 2 h 593022"/>
                <a:gd name="connsiteX8" fmla="*/ 486922 w 486921"/>
                <a:gd name="connsiteY8" fmla="*/ 110710 h 593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6921" h="593022">
                  <a:moveTo>
                    <a:pt x="486922" y="110710"/>
                  </a:moveTo>
                  <a:cubicBezTo>
                    <a:pt x="486922" y="110710"/>
                    <a:pt x="481797" y="245370"/>
                    <a:pt x="425431" y="326524"/>
                  </a:cubicBezTo>
                  <a:cubicBezTo>
                    <a:pt x="394554" y="373428"/>
                    <a:pt x="338867" y="397647"/>
                    <a:pt x="283501" y="388253"/>
                  </a:cubicBezTo>
                  <a:lnTo>
                    <a:pt x="219866" y="546508"/>
                  </a:lnTo>
                  <a:cubicBezTo>
                    <a:pt x="219866" y="546508"/>
                    <a:pt x="188048" y="627781"/>
                    <a:pt x="93905" y="575466"/>
                  </a:cubicBezTo>
                  <a:cubicBezTo>
                    <a:pt x="38479" y="544542"/>
                    <a:pt x="2955" y="487168"/>
                    <a:pt x="0" y="423765"/>
                  </a:cubicBezTo>
                  <a:lnTo>
                    <a:pt x="105821" y="127989"/>
                  </a:lnTo>
                  <a:cubicBezTo>
                    <a:pt x="105821" y="127989"/>
                    <a:pt x="244295" y="108565"/>
                    <a:pt x="276470" y="2"/>
                  </a:cubicBezTo>
                  <a:cubicBezTo>
                    <a:pt x="276470" y="-594"/>
                    <a:pt x="384199" y="117860"/>
                    <a:pt x="486922" y="110710"/>
                  </a:cubicBezTo>
                  <a:close/>
                </a:path>
              </a:pathLst>
            </a:custGeom>
            <a:solidFill>
              <a:srgbClr val="FFFFFF"/>
            </a:solidFill>
            <a:ln w="11906"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4399C83F-BF8A-4CA8-BD53-8D2F650611B0}"/>
                </a:ext>
              </a:extLst>
            </p:cNvPr>
            <p:cNvSpPr/>
            <p:nvPr/>
          </p:nvSpPr>
          <p:spPr>
            <a:xfrm>
              <a:off x="2628978" y="2744506"/>
              <a:ext cx="498581" cy="604954"/>
            </a:xfrm>
            <a:custGeom>
              <a:avLst/>
              <a:gdLst>
                <a:gd name="connsiteX0" fmla="*/ 158107 w 498581"/>
                <a:gd name="connsiteY0" fmla="*/ 604955 h 604954"/>
                <a:gd name="connsiteX1" fmla="*/ 97092 w 498581"/>
                <a:gd name="connsiteY1" fmla="*/ 586484 h 604954"/>
                <a:gd name="connsiteX2" fmla="*/ 89 w 498581"/>
                <a:gd name="connsiteY2" fmla="*/ 429658 h 604954"/>
                <a:gd name="connsiteX3" fmla="*/ 89 w 498581"/>
                <a:gd name="connsiteY3" fmla="*/ 427633 h 604954"/>
                <a:gd name="connsiteX4" fmla="*/ 105911 w 498581"/>
                <a:gd name="connsiteY4" fmla="*/ 131857 h 604954"/>
                <a:gd name="connsiteX5" fmla="*/ 110678 w 498581"/>
                <a:gd name="connsiteY5" fmla="*/ 128043 h 604954"/>
                <a:gd name="connsiteX6" fmla="*/ 276560 w 498581"/>
                <a:gd name="connsiteY6" fmla="*/ 4227 h 604954"/>
                <a:gd name="connsiteX7" fmla="*/ 280850 w 498581"/>
                <a:gd name="connsiteY7" fmla="*/ 176 h 604954"/>
                <a:gd name="connsiteX8" fmla="*/ 286570 w 498581"/>
                <a:gd name="connsiteY8" fmla="*/ 1963 h 604954"/>
                <a:gd name="connsiteX9" fmla="*/ 492135 w 498581"/>
                <a:gd name="connsiteY9" fmla="*/ 110645 h 604954"/>
                <a:gd name="connsiteX10" fmla="*/ 496783 w 498581"/>
                <a:gd name="connsiteY10" fmla="*/ 112313 h 604954"/>
                <a:gd name="connsiteX11" fmla="*/ 498570 w 498581"/>
                <a:gd name="connsiteY11" fmla="*/ 116842 h 604954"/>
                <a:gd name="connsiteX12" fmla="*/ 436007 w 498581"/>
                <a:gd name="connsiteY12" fmla="*/ 335873 h 604954"/>
                <a:gd name="connsiteX13" fmla="*/ 293005 w 498581"/>
                <a:gd name="connsiteY13" fmla="*/ 400820 h 604954"/>
                <a:gd name="connsiteX14" fmla="*/ 231157 w 498581"/>
                <a:gd name="connsiteY14" fmla="*/ 554666 h 604954"/>
                <a:gd name="connsiteX15" fmla="*/ 183490 w 498581"/>
                <a:gd name="connsiteY15" fmla="*/ 600427 h 604954"/>
                <a:gd name="connsiteX16" fmla="*/ 158107 w 498581"/>
                <a:gd name="connsiteY16" fmla="*/ 604955 h 604954"/>
                <a:gd name="connsiteX17" fmla="*/ 12006 w 498581"/>
                <a:gd name="connsiteY17" fmla="*/ 430612 h 604954"/>
                <a:gd name="connsiteX18" fmla="*/ 103170 w 498581"/>
                <a:gd name="connsiteY18" fmla="*/ 576116 h 604954"/>
                <a:gd name="connsiteX19" fmla="*/ 180629 w 498581"/>
                <a:gd name="connsiteY19" fmla="*/ 589225 h 604954"/>
                <a:gd name="connsiteX20" fmla="*/ 220789 w 498581"/>
                <a:gd name="connsiteY20" fmla="*/ 550257 h 604954"/>
                <a:gd name="connsiteX21" fmla="*/ 284425 w 498581"/>
                <a:gd name="connsiteY21" fmla="*/ 391882 h 604954"/>
                <a:gd name="connsiteX22" fmla="*/ 291218 w 498581"/>
                <a:gd name="connsiteY22" fmla="*/ 388307 h 604954"/>
                <a:gd name="connsiteX23" fmla="*/ 426950 w 498581"/>
                <a:gd name="connsiteY23" fmla="*/ 328723 h 604954"/>
                <a:gd name="connsiteX24" fmla="*/ 486534 w 498581"/>
                <a:gd name="connsiteY24" fmla="*/ 122681 h 604954"/>
                <a:gd name="connsiteX25" fmla="*/ 285021 w 498581"/>
                <a:gd name="connsiteY25" fmla="*/ 16978 h 604954"/>
                <a:gd name="connsiteX26" fmla="*/ 116159 w 498581"/>
                <a:gd name="connsiteY26" fmla="*/ 139007 h 60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581" h="604954">
                  <a:moveTo>
                    <a:pt x="158107" y="604955"/>
                  </a:moveTo>
                  <a:cubicBezTo>
                    <a:pt x="136525" y="604085"/>
                    <a:pt x="115528" y="597733"/>
                    <a:pt x="97092" y="586484"/>
                  </a:cubicBezTo>
                  <a:cubicBezTo>
                    <a:pt x="40035" y="554273"/>
                    <a:pt x="3426" y="495099"/>
                    <a:pt x="89" y="429658"/>
                  </a:cubicBezTo>
                  <a:cubicBezTo>
                    <a:pt x="-30" y="428989"/>
                    <a:pt x="-30" y="428302"/>
                    <a:pt x="89" y="427633"/>
                  </a:cubicBezTo>
                  <a:lnTo>
                    <a:pt x="105911" y="131857"/>
                  </a:lnTo>
                  <a:cubicBezTo>
                    <a:pt x="106662" y="129790"/>
                    <a:pt x="108497" y="128316"/>
                    <a:pt x="110678" y="128043"/>
                  </a:cubicBezTo>
                  <a:cubicBezTo>
                    <a:pt x="111989" y="128043"/>
                    <a:pt x="245695" y="107666"/>
                    <a:pt x="276560" y="4227"/>
                  </a:cubicBezTo>
                  <a:cubicBezTo>
                    <a:pt x="277180" y="2214"/>
                    <a:pt x="278800" y="674"/>
                    <a:pt x="280850" y="176"/>
                  </a:cubicBezTo>
                  <a:cubicBezTo>
                    <a:pt x="282936" y="-355"/>
                    <a:pt x="285152" y="337"/>
                    <a:pt x="286570" y="1963"/>
                  </a:cubicBezTo>
                  <a:cubicBezTo>
                    <a:pt x="287643" y="3155"/>
                    <a:pt x="393822" y="118033"/>
                    <a:pt x="492135" y="110645"/>
                  </a:cubicBezTo>
                  <a:cubicBezTo>
                    <a:pt x="493851" y="110518"/>
                    <a:pt x="495544" y="111124"/>
                    <a:pt x="496783" y="112313"/>
                  </a:cubicBezTo>
                  <a:cubicBezTo>
                    <a:pt x="498022" y="113481"/>
                    <a:pt x="498678" y="115141"/>
                    <a:pt x="498570" y="116842"/>
                  </a:cubicBezTo>
                  <a:cubicBezTo>
                    <a:pt x="498570" y="122323"/>
                    <a:pt x="492731" y="254123"/>
                    <a:pt x="436007" y="335873"/>
                  </a:cubicBezTo>
                  <a:cubicBezTo>
                    <a:pt x="404547" y="382934"/>
                    <a:pt x="349145" y="408100"/>
                    <a:pt x="293005" y="400820"/>
                  </a:cubicBezTo>
                  <a:lnTo>
                    <a:pt x="231157" y="554666"/>
                  </a:lnTo>
                  <a:cubicBezTo>
                    <a:pt x="221993" y="575652"/>
                    <a:pt x="204833" y="592121"/>
                    <a:pt x="183490" y="600427"/>
                  </a:cubicBezTo>
                  <a:cubicBezTo>
                    <a:pt x="175338" y="603346"/>
                    <a:pt x="166758" y="604884"/>
                    <a:pt x="158107" y="604955"/>
                  </a:cubicBezTo>
                  <a:close/>
                  <a:moveTo>
                    <a:pt x="12006" y="430612"/>
                  </a:moveTo>
                  <a:cubicBezTo>
                    <a:pt x="15581" y="491489"/>
                    <a:pt x="49949" y="546336"/>
                    <a:pt x="103170" y="576116"/>
                  </a:cubicBezTo>
                  <a:cubicBezTo>
                    <a:pt x="132843" y="592681"/>
                    <a:pt x="158941" y="597090"/>
                    <a:pt x="180629" y="589225"/>
                  </a:cubicBezTo>
                  <a:cubicBezTo>
                    <a:pt x="198576" y="581944"/>
                    <a:pt x="212972" y="567977"/>
                    <a:pt x="220789" y="550257"/>
                  </a:cubicBezTo>
                  <a:lnTo>
                    <a:pt x="284425" y="391882"/>
                  </a:lnTo>
                  <a:cubicBezTo>
                    <a:pt x="285438" y="389122"/>
                    <a:pt x="288370" y="387578"/>
                    <a:pt x="291218" y="388307"/>
                  </a:cubicBezTo>
                  <a:cubicBezTo>
                    <a:pt x="344319" y="397475"/>
                    <a:pt x="397754" y="374015"/>
                    <a:pt x="426950" y="328723"/>
                  </a:cubicBezTo>
                  <a:cubicBezTo>
                    <a:pt x="474618" y="260082"/>
                    <a:pt x="485105" y="149970"/>
                    <a:pt x="486534" y="122681"/>
                  </a:cubicBezTo>
                  <a:cubicBezTo>
                    <a:pt x="398350" y="125064"/>
                    <a:pt x="310165" y="42480"/>
                    <a:pt x="285021" y="16978"/>
                  </a:cubicBezTo>
                  <a:cubicBezTo>
                    <a:pt x="250224" y="111241"/>
                    <a:pt x="138206" y="135193"/>
                    <a:pt x="116159" y="139007"/>
                  </a:cubicBezTo>
                  <a:close/>
                </a:path>
              </a:pathLst>
            </a:custGeom>
            <a:solidFill>
              <a:srgbClr val="231F20"/>
            </a:solidFill>
            <a:ln w="11906"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8E916C8D-48A0-44F5-9C3E-A9885DF5DDC1}"/>
                </a:ext>
              </a:extLst>
            </p:cNvPr>
            <p:cNvSpPr/>
            <p:nvPr/>
          </p:nvSpPr>
          <p:spPr>
            <a:xfrm>
              <a:off x="2671696" y="2787246"/>
              <a:ext cx="131953" cy="178850"/>
            </a:xfrm>
            <a:custGeom>
              <a:avLst/>
              <a:gdLst>
                <a:gd name="connsiteX0" fmla="*/ 131954 w 131953"/>
                <a:gd name="connsiteY0" fmla="*/ 92692 h 178850"/>
                <a:gd name="connsiteX1" fmla="*/ 44246 w 131953"/>
                <a:gd name="connsiteY1" fmla="*/ 10347 h 178850"/>
                <a:gd name="connsiteX2" fmla="*/ 62598 w 131953"/>
                <a:gd name="connsiteY2" fmla="*/ 178851 h 178850"/>
              </a:gdLst>
              <a:ahLst/>
              <a:cxnLst>
                <a:cxn ang="0">
                  <a:pos x="connsiteX0" y="connsiteY0"/>
                </a:cxn>
                <a:cxn ang="0">
                  <a:pos x="connsiteX1" y="connsiteY1"/>
                </a:cxn>
                <a:cxn ang="0">
                  <a:pos x="connsiteX2" y="connsiteY2"/>
                </a:cxn>
              </a:cxnLst>
              <a:rect l="l" t="t" r="r" b="b"/>
              <a:pathLst>
                <a:path w="131953" h="178850">
                  <a:moveTo>
                    <a:pt x="131954" y="92692"/>
                  </a:moveTo>
                  <a:cubicBezTo>
                    <a:pt x="131954" y="92692"/>
                    <a:pt x="127187" y="-36844"/>
                    <a:pt x="44246" y="10347"/>
                  </a:cubicBezTo>
                  <a:cubicBezTo>
                    <a:pt x="-38696" y="57538"/>
                    <a:pt x="11117" y="165266"/>
                    <a:pt x="62598" y="178851"/>
                  </a:cubicBezTo>
                </a:path>
              </a:pathLst>
            </a:custGeom>
            <a:solidFill>
              <a:srgbClr val="FFFFFF"/>
            </a:solidFill>
            <a:ln w="11906"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B3AEF552-6D01-4A88-B5CE-AC79BBB5B17B}"/>
                </a:ext>
              </a:extLst>
            </p:cNvPr>
            <p:cNvSpPr/>
            <p:nvPr/>
          </p:nvSpPr>
          <p:spPr>
            <a:xfrm>
              <a:off x="2665782" y="2781597"/>
              <a:ext cx="144063" cy="190458"/>
            </a:xfrm>
            <a:custGeom>
              <a:avLst/>
              <a:gdLst>
                <a:gd name="connsiteX0" fmla="*/ 68749 w 144063"/>
                <a:gd name="connsiteY0" fmla="*/ 190458 h 190458"/>
                <a:gd name="connsiteX1" fmla="*/ 67319 w 144063"/>
                <a:gd name="connsiteY1" fmla="*/ 190458 h 190458"/>
                <a:gd name="connsiteX2" fmla="*/ 1181 w 144063"/>
                <a:gd name="connsiteY2" fmla="*/ 102750 h 190458"/>
                <a:gd name="connsiteX3" fmla="*/ 47418 w 144063"/>
                <a:gd name="connsiteY3" fmla="*/ 10871 h 190458"/>
                <a:gd name="connsiteX4" fmla="*/ 104738 w 144063"/>
                <a:gd name="connsiteY4" fmla="*/ 5270 h 190458"/>
                <a:gd name="connsiteX5" fmla="*/ 144063 w 144063"/>
                <a:gd name="connsiteY5" fmla="*/ 98222 h 190458"/>
                <a:gd name="connsiteX6" fmla="*/ 137879 w 144063"/>
                <a:gd name="connsiteY6" fmla="*/ 103942 h 190458"/>
                <a:gd name="connsiteX7" fmla="*/ 137867 w 144063"/>
                <a:gd name="connsiteY7" fmla="*/ 103942 h 190458"/>
                <a:gd name="connsiteX8" fmla="*/ 131682 w 144063"/>
                <a:gd name="connsiteY8" fmla="*/ 98472 h 190458"/>
                <a:gd name="connsiteX9" fmla="*/ 131670 w 144063"/>
                <a:gd name="connsiteY9" fmla="*/ 98222 h 190458"/>
                <a:gd name="connsiteX10" fmla="*/ 98422 w 144063"/>
                <a:gd name="connsiteY10" fmla="*/ 14804 h 190458"/>
                <a:gd name="connsiteX11" fmla="*/ 52900 w 144063"/>
                <a:gd name="connsiteY11" fmla="*/ 20405 h 190458"/>
                <a:gd name="connsiteX12" fmla="*/ 12502 w 144063"/>
                <a:gd name="connsiteY12" fmla="*/ 100367 h 190458"/>
                <a:gd name="connsiteX13" fmla="*/ 69821 w 144063"/>
                <a:gd name="connsiteY13" fmla="*/ 178065 h 190458"/>
                <a:gd name="connsiteX14" fmla="*/ 75005 w 144063"/>
                <a:gd name="connsiteY14" fmla="*/ 184798 h 190458"/>
                <a:gd name="connsiteX15" fmla="*/ 68272 w 144063"/>
                <a:gd name="connsiteY15" fmla="*/ 189981 h 19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4063" h="190458">
                  <a:moveTo>
                    <a:pt x="68749" y="190458"/>
                  </a:moveTo>
                  <a:lnTo>
                    <a:pt x="67319" y="190458"/>
                  </a:lnTo>
                  <a:cubicBezTo>
                    <a:pt x="35739" y="182355"/>
                    <a:pt x="6662" y="143863"/>
                    <a:pt x="1181" y="102750"/>
                  </a:cubicBezTo>
                  <a:cubicBezTo>
                    <a:pt x="-5028" y="65329"/>
                    <a:pt x="13669" y="28187"/>
                    <a:pt x="47418" y="10871"/>
                  </a:cubicBezTo>
                  <a:cubicBezTo>
                    <a:pt x="69583" y="-1046"/>
                    <a:pt x="88888" y="-3548"/>
                    <a:pt x="104738" y="5270"/>
                  </a:cubicBezTo>
                  <a:cubicBezTo>
                    <a:pt x="140488" y="25410"/>
                    <a:pt x="143944" y="95362"/>
                    <a:pt x="144063" y="98222"/>
                  </a:cubicBezTo>
                  <a:cubicBezTo>
                    <a:pt x="143932" y="101510"/>
                    <a:pt x="141168" y="104071"/>
                    <a:pt x="137879" y="103942"/>
                  </a:cubicBezTo>
                  <a:cubicBezTo>
                    <a:pt x="137879" y="103942"/>
                    <a:pt x="137867" y="103942"/>
                    <a:pt x="137867" y="103942"/>
                  </a:cubicBezTo>
                  <a:cubicBezTo>
                    <a:pt x="134649" y="104140"/>
                    <a:pt x="131872" y="101691"/>
                    <a:pt x="131682" y="98472"/>
                  </a:cubicBezTo>
                  <a:cubicBezTo>
                    <a:pt x="131670" y="98389"/>
                    <a:pt x="131670" y="98305"/>
                    <a:pt x="131670" y="98222"/>
                  </a:cubicBezTo>
                  <a:cubicBezTo>
                    <a:pt x="131670" y="98222"/>
                    <a:pt x="128810" y="32083"/>
                    <a:pt x="98422" y="14804"/>
                  </a:cubicBezTo>
                  <a:cubicBezTo>
                    <a:pt x="86505" y="8130"/>
                    <a:pt x="71132" y="10037"/>
                    <a:pt x="52900" y="20405"/>
                  </a:cubicBezTo>
                  <a:cubicBezTo>
                    <a:pt x="23465" y="35425"/>
                    <a:pt x="7127" y="67761"/>
                    <a:pt x="12502" y="100367"/>
                  </a:cubicBezTo>
                  <a:cubicBezTo>
                    <a:pt x="17387" y="136117"/>
                    <a:pt x="43009" y="171153"/>
                    <a:pt x="69821" y="178065"/>
                  </a:cubicBezTo>
                  <a:cubicBezTo>
                    <a:pt x="73111" y="178492"/>
                    <a:pt x="75434" y="181507"/>
                    <a:pt x="75005" y="184798"/>
                  </a:cubicBezTo>
                  <a:cubicBezTo>
                    <a:pt x="74576" y="188088"/>
                    <a:pt x="71561" y="190409"/>
                    <a:pt x="68272" y="189981"/>
                  </a:cubicBezTo>
                  <a:close/>
                </a:path>
              </a:pathLst>
            </a:custGeom>
            <a:solidFill>
              <a:srgbClr val="231F20"/>
            </a:solidFill>
            <a:ln w="11906"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8111ED20-F3FC-428C-B544-0AC5E663BCF3}"/>
                </a:ext>
              </a:extLst>
            </p:cNvPr>
            <p:cNvSpPr/>
            <p:nvPr/>
          </p:nvSpPr>
          <p:spPr>
            <a:xfrm>
              <a:off x="2945338" y="2933841"/>
              <a:ext cx="71387" cy="119367"/>
            </a:xfrm>
            <a:custGeom>
              <a:avLst/>
              <a:gdLst>
                <a:gd name="connsiteX0" fmla="*/ 53866 w 71387"/>
                <a:gd name="connsiteY0" fmla="*/ 119368 h 119367"/>
                <a:gd name="connsiteX1" fmla="*/ 2386 w 71387"/>
                <a:gd name="connsiteY1" fmla="*/ 97918 h 119367"/>
                <a:gd name="connsiteX2" fmla="*/ 1194 w 71387"/>
                <a:gd name="connsiteY2" fmla="*/ 89576 h 119367"/>
                <a:gd name="connsiteX3" fmla="*/ 9536 w 71387"/>
                <a:gd name="connsiteY3" fmla="*/ 88384 h 119367"/>
                <a:gd name="connsiteX4" fmla="*/ 56131 w 71387"/>
                <a:gd name="connsiteY4" fmla="*/ 107332 h 119367"/>
                <a:gd name="connsiteX5" fmla="*/ 44214 w 71387"/>
                <a:gd name="connsiteY5" fmla="*/ 7707 h 119367"/>
                <a:gd name="connsiteX6" fmla="*/ 48623 w 71387"/>
                <a:gd name="connsiteY6" fmla="*/ 200 h 119367"/>
                <a:gd name="connsiteX7" fmla="*/ 56131 w 71387"/>
                <a:gd name="connsiteY7" fmla="*/ 4609 h 119367"/>
                <a:gd name="connsiteX8" fmla="*/ 67094 w 71387"/>
                <a:gd name="connsiteY8" fmla="*/ 113767 h 119367"/>
                <a:gd name="connsiteX9" fmla="*/ 58156 w 71387"/>
                <a:gd name="connsiteY9" fmla="*/ 119130 h 119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387" h="119367">
                  <a:moveTo>
                    <a:pt x="53866" y="119368"/>
                  </a:moveTo>
                  <a:cubicBezTo>
                    <a:pt x="31224" y="119368"/>
                    <a:pt x="3577" y="98871"/>
                    <a:pt x="2386" y="97918"/>
                  </a:cubicBezTo>
                  <a:cubicBezTo>
                    <a:pt x="-248" y="95943"/>
                    <a:pt x="-784" y="92208"/>
                    <a:pt x="1194" y="89576"/>
                  </a:cubicBezTo>
                  <a:cubicBezTo>
                    <a:pt x="3208" y="87003"/>
                    <a:pt x="6890" y="86476"/>
                    <a:pt x="9536" y="88384"/>
                  </a:cubicBezTo>
                  <a:cubicBezTo>
                    <a:pt x="17282" y="94223"/>
                    <a:pt x="40639" y="108762"/>
                    <a:pt x="56131" y="107332"/>
                  </a:cubicBezTo>
                  <a:cubicBezTo>
                    <a:pt x="62566" y="102804"/>
                    <a:pt x="56846" y="56209"/>
                    <a:pt x="44214" y="7707"/>
                  </a:cubicBezTo>
                  <a:cubicBezTo>
                    <a:pt x="43356" y="4417"/>
                    <a:pt x="45334" y="1055"/>
                    <a:pt x="48623" y="200"/>
                  </a:cubicBezTo>
                  <a:cubicBezTo>
                    <a:pt x="51912" y="-656"/>
                    <a:pt x="55272" y="1319"/>
                    <a:pt x="56131" y="4609"/>
                  </a:cubicBezTo>
                  <a:cubicBezTo>
                    <a:pt x="60182" y="19624"/>
                    <a:pt x="79964" y="95296"/>
                    <a:pt x="67094" y="113767"/>
                  </a:cubicBezTo>
                  <a:cubicBezTo>
                    <a:pt x="65092" y="116832"/>
                    <a:pt x="61803" y="118809"/>
                    <a:pt x="58156" y="119130"/>
                  </a:cubicBezTo>
                  <a:close/>
                </a:path>
              </a:pathLst>
            </a:custGeom>
            <a:solidFill>
              <a:srgbClr val="231F20"/>
            </a:solidFill>
            <a:ln w="11906"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82B9F24D-BE9D-47AB-A538-588A794BD611}"/>
                </a:ext>
              </a:extLst>
            </p:cNvPr>
            <p:cNvSpPr/>
            <p:nvPr/>
          </p:nvSpPr>
          <p:spPr>
            <a:xfrm>
              <a:off x="2847260" y="2991003"/>
              <a:ext cx="172944" cy="99281"/>
            </a:xfrm>
            <a:custGeom>
              <a:avLst/>
              <a:gdLst>
                <a:gd name="connsiteX0" fmla="*/ 115956 w 172944"/>
                <a:gd name="connsiteY0" fmla="*/ 99267 h 99281"/>
                <a:gd name="connsiteX1" fmla="*/ 48626 w 172944"/>
                <a:gd name="connsiteY1" fmla="*/ 78532 h 99281"/>
                <a:gd name="connsiteX2" fmla="*/ 5 w 172944"/>
                <a:gd name="connsiteY2" fmla="*/ 6197 h 99281"/>
                <a:gd name="connsiteX3" fmla="*/ 5713 w 172944"/>
                <a:gd name="connsiteY3" fmla="*/ 0 h 99281"/>
                <a:gd name="connsiteX4" fmla="*/ 5725 w 172944"/>
                <a:gd name="connsiteY4" fmla="*/ 0 h 99281"/>
                <a:gd name="connsiteX5" fmla="*/ 11802 w 172944"/>
                <a:gd name="connsiteY5" fmla="*/ 5720 h 99281"/>
                <a:gd name="connsiteX6" fmla="*/ 56729 w 172944"/>
                <a:gd name="connsiteY6" fmla="*/ 69594 h 99281"/>
                <a:gd name="connsiteX7" fmla="*/ 164934 w 172944"/>
                <a:gd name="connsiteY7" fmla="*/ 79128 h 99281"/>
                <a:gd name="connsiteX8" fmla="*/ 172680 w 172944"/>
                <a:gd name="connsiteY8" fmla="*/ 83299 h 99281"/>
                <a:gd name="connsiteX9" fmla="*/ 168509 w 172944"/>
                <a:gd name="connsiteY9" fmla="*/ 91045 h 99281"/>
                <a:gd name="connsiteX10" fmla="*/ 115956 w 172944"/>
                <a:gd name="connsiteY10" fmla="*/ 99267 h 9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944" h="99281">
                  <a:moveTo>
                    <a:pt x="115956" y="99267"/>
                  </a:moveTo>
                  <a:cubicBezTo>
                    <a:pt x="91884" y="99651"/>
                    <a:pt x="68312" y="92391"/>
                    <a:pt x="48626" y="78532"/>
                  </a:cubicBezTo>
                  <a:cubicBezTo>
                    <a:pt x="24196" y="61102"/>
                    <a:pt x="6917" y="35400"/>
                    <a:pt x="5" y="6197"/>
                  </a:cubicBezTo>
                  <a:cubicBezTo>
                    <a:pt x="-126" y="2909"/>
                    <a:pt x="2424" y="135"/>
                    <a:pt x="5713" y="0"/>
                  </a:cubicBezTo>
                  <a:cubicBezTo>
                    <a:pt x="5713" y="0"/>
                    <a:pt x="5725" y="0"/>
                    <a:pt x="5725" y="0"/>
                  </a:cubicBezTo>
                  <a:cubicBezTo>
                    <a:pt x="8942" y="-6"/>
                    <a:pt x="11612" y="2504"/>
                    <a:pt x="11802" y="5720"/>
                  </a:cubicBezTo>
                  <a:cubicBezTo>
                    <a:pt x="18798" y="31636"/>
                    <a:pt x="34707" y="54254"/>
                    <a:pt x="56729" y="69594"/>
                  </a:cubicBezTo>
                  <a:cubicBezTo>
                    <a:pt x="85449" y="89376"/>
                    <a:pt x="121914" y="92594"/>
                    <a:pt x="164934" y="79128"/>
                  </a:cubicBezTo>
                  <a:cubicBezTo>
                    <a:pt x="168223" y="78141"/>
                    <a:pt x="171691" y="80009"/>
                    <a:pt x="172680" y="83299"/>
                  </a:cubicBezTo>
                  <a:cubicBezTo>
                    <a:pt x="173669" y="86589"/>
                    <a:pt x="171798" y="90058"/>
                    <a:pt x="168509" y="91045"/>
                  </a:cubicBezTo>
                  <a:cubicBezTo>
                    <a:pt x="151504" y="96425"/>
                    <a:pt x="133783" y="99197"/>
                    <a:pt x="115956" y="99267"/>
                  </a:cubicBezTo>
                  <a:close/>
                </a:path>
              </a:pathLst>
            </a:custGeom>
            <a:solidFill>
              <a:srgbClr val="231F20"/>
            </a:solidFill>
            <a:ln w="11906"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AC97C751-6565-435A-85F9-D05120BABCA0}"/>
                </a:ext>
              </a:extLst>
            </p:cNvPr>
            <p:cNvSpPr/>
            <p:nvPr/>
          </p:nvSpPr>
          <p:spPr>
            <a:xfrm>
              <a:off x="2786131" y="3083359"/>
              <a:ext cx="132396" cy="177680"/>
            </a:xfrm>
            <a:custGeom>
              <a:avLst/>
              <a:gdLst>
                <a:gd name="connsiteX0" fmla="*/ 132396 w 132396"/>
                <a:gd name="connsiteY0" fmla="*/ 55294 h 177680"/>
                <a:gd name="connsiteX1" fmla="*/ 0 w 132396"/>
                <a:gd name="connsiteY1" fmla="*/ 0 h 177680"/>
                <a:gd name="connsiteX2" fmla="*/ 83418 w 132396"/>
                <a:gd name="connsiteY2" fmla="*/ 177680 h 177680"/>
              </a:gdLst>
              <a:ahLst/>
              <a:cxnLst>
                <a:cxn ang="0">
                  <a:pos x="connsiteX0" y="connsiteY0"/>
                </a:cxn>
                <a:cxn ang="0">
                  <a:pos x="connsiteX1" y="connsiteY1"/>
                </a:cxn>
                <a:cxn ang="0">
                  <a:pos x="connsiteX2" y="connsiteY2"/>
                </a:cxn>
              </a:cxnLst>
              <a:rect l="l" t="t" r="r" b="b"/>
              <a:pathLst>
                <a:path w="132396" h="177680">
                  <a:moveTo>
                    <a:pt x="132396" y="55294"/>
                  </a:moveTo>
                  <a:cubicBezTo>
                    <a:pt x="132396" y="55294"/>
                    <a:pt x="43616" y="31460"/>
                    <a:pt x="0" y="0"/>
                  </a:cubicBezTo>
                  <a:cubicBezTo>
                    <a:pt x="0" y="0"/>
                    <a:pt x="2860" y="146100"/>
                    <a:pt x="83418" y="177680"/>
                  </a:cubicBezTo>
                  <a:close/>
                </a:path>
              </a:pathLst>
            </a:custGeom>
            <a:solidFill>
              <a:srgbClr val="231F20"/>
            </a:solidFill>
            <a:ln w="11906"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1C237AA3-4A7F-4BF6-A79B-199DD80891D6}"/>
                </a:ext>
              </a:extLst>
            </p:cNvPr>
            <p:cNvSpPr/>
            <p:nvPr/>
          </p:nvSpPr>
          <p:spPr>
            <a:xfrm>
              <a:off x="2780165" y="3077419"/>
              <a:ext cx="144812" cy="189548"/>
            </a:xfrm>
            <a:custGeom>
              <a:avLst/>
              <a:gdLst>
                <a:gd name="connsiteX0" fmla="*/ 89503 w 144812"/>
                <a:gd name="connsiteY0" fmla="*/ 189459 h 189548"/>
                <a:gd name="connsiteX1" fmla="*/ 87358 w 144812"/>
                <a:gd name="connsiteY1" fmla="*/ 189459 h 189548"/>
                <a:gd name="connsiteX2" fmla="*/ 8 w 144812"/>
                <a:gd name="connsiteY2" fmla="*/ 6297 h 189548"/>
                <a:gd name="connsiteX3" fmla="*/ 3225 w 144812"/>
                <a:gd name="connsiteY3" fmla="*/ 935 h 189548"/>
                <a:gd name="connsiteX4" fmla="*/ 9422 w 144812"/>
                <a:gd name="connsiteY4" fmla="*/ 935 h 189548"/>
                <a:gd name="connsiteX5" fmla="*/ 140507 w 144812"/>
                <a:gd name="connsiteY5" fmla="*/ 55156 h 189548"/>
                <a:gd name="connsiteX6" fmla="*/ 144321 w 144812"/>
                <a:gd name="connsiteY6" fmla="*/ 58255 h 189548"/>
                <a:gd name="connsiteX7" fmla="*/ 144321 w 144812"/>
                <a:gd name="connsiteY7" fmla="*/ 63141 h 189548"/>
                <a:gd name="connsiteX8" fmla="*/ 94985 w 144812"/>
                <a:gd name="connsiteY8" fmla="*/ 185765 h 189548"/>
                <a:gd name="connsiteX9" fmla="*/ 89503 w 144812"/>
                <a:gd name="connsiteY9" fmla="*/ 189459 h 189548"/>
                <a:gd name="connsiteX10" fmla="*/ 12639 w 144812"/>
                <a:gd name="connsiteY10" fmla="*/ 17499 h 189548"/>
                <a:gd name="connsiteX11" fmla="*/ 86286 w 144812"/>
                <a:gd name="connsiteY11" fmla="*/ 175636 h 189548"/>
                <a:gd name="connsiteX12" fmla="*/ 130378 w 144812"/>
                <a:gd name="connsiteY12" fmla="*/ 65047 h 189548"/>
                <a:gd name="connsiteX13" fmla="*/ 12639 w 144812"/>
                <a:gd name="connsiteY13" fmla="*/ 17618 h 18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812" h="189548">
                  <a:moveTo>
                    <a:pt x="89503" y="189459"/>
                  </a:moveTo>
                  <a:cubicBezTo>
                    <a:pt x="88788" y="189578"/>
                    <a:pt x="88073" y="189578"/>
                    <a:pt x="87358" y="189459"/>
                  </a:cubicBezTo>
                  <a:cubicBezTo>
                    <a:pt x="3940" y="156688"/>
                    <a:pt x="127" y="12375"/>
                    <a:pt x="8" y="6297"/>
                  </a:cubicBezTo>
                  <a:cubicBezTo>
                    <a:pt x="-111" y="4021"/>
                    <a:pt x="1164" y="1901"/>
                    <a:pt x="3225" y="935"/>
                  </a:cubicBezTo>
                  <a:cubicBezTo>
                    <a:pt x="5108" y="-312"/>
                    <a:pt x="7539" y="-312"/>
                    <a:pt x="9422" y="935"/>
                  </a:cubicBezTo>
                  <a:cubicBezTo>
                    <a:pt x="51608" y="31799"/>
                    <a:pt x="139077" y="54918"/>
                    <a:pt x="140507" y="55156"/>
                  </a:cubicBezTo>
                  <a:cubicBezTo>
                    <a:pt x="142152" y="55620"/>
                    <a:pt x="143534" y="56740"/>
                    <a:pt x="144321" y="58255"/>
                  </a:cubicBezTo>
                  <a:cubicBezTo>
                    <a:pt x="144976" y="59817"/>
                    <a:pt x="144976" y="61578"/>
                    <a:pt x="144321" y="63141"/>
                  </a:cubicBezTo>
                  <a:lnTo>
                    <a:pt x="94985" y="185765"/>
                  </a:lnTo>
                  <a:cubicBezTo>
                    <a:pt x="94043" y="187970"/>
                    <a:pt x="91898" y="189416"/>
                    <a:pt x="89503" y="189459"/>
                  </a:cubicBezTo>
                  <a:close/>
                  <a:moveTo>
                    <a:pt x="12639" y="17499"/>
                  </a:moveTo>
                  <a:cubicBezTo>
                    <a:pt x="15261" y="51224"/>
                    <a:pt x="28012" y="147393"/>
                    <a:pt x="86286" y="175636"/>
                  </a:cubicBezTo>
                  <a:lnTo>
                    <a:pt x="130378" y="65047"/>
                  </a:lnTo>
                  <a:cubicBezTo>
                    <a:pt x="89348" y="54078"/>
                    <a:pt x="49820" y="38150"/>
                    <a:pt x="12639" y="17618"/>
                  </a:cubicBezTo>
                  <a:close/>
                </a:path>
              </a:pathLst>
            </a:custGeom>
            <a:solidFill>
              <a:srgbClr val="231F20"/>
            </a:solidFill>
            <a:ln w="11906"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0B19EE12-657D-4F53-86F9-C1E115996138}"/>
                </a:ext>
              </a:extLst>
            </p:cNvPr>
            <p:cNvSpPr/>
            <p:nvPr/>
          </p:nvSpPr>
          <p:spPr>
            <a:xfrm rot="17326200">
              <a:off x="2922640" y="2887660"/>
              <a:ext cx="46952" cy="26693"/>
            </a:xfrm>
            <a:custGeom>
              <a:avLst/>
              <a:gdLst>
                <a:gd name="connsiteX0" fmla="*/ 46952 w 46952"/>
                <a:gd name="connsiteY0" fmla="*/ 13347 h 26693"/>
                <a:gd name="connsiteX1" fmla="*/ 23476 w 46952"/>
                <a:gd name="connsiteY1" fmla="*/ 26694 h 26693"/>
                <a:gd name="connsiteX2" fmla="*/ 0 w 46952"/>
                <a:gd name="connsiteY2" fmla="*/ 13347 h 26693"/>
                <a:gd name="connsiteX3" fmla="*/ 23476 w 46952"/>
                <a:gd name="connsiteY3" fmla="*/ 0 h 26693"/>
                <a:gd name="connsiteX4" fmla="*/ 46952 w 46952"/>
                <a:gd name="connsiteY4" fmla="*/ 13347 h 26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52" h="26693">
                  <a:moveTo>
                    <a:pt x="46952" y="13347"/>
                  </a:moveTo>
                  <a:cubicBezTo>
                    <a:pt x="46952" y="20718"/>
                    <a:pt x="36442" y="26694"/>
                    <a:pt x="23476" y="26694"/>
                  </a:cubicBezTo>
                  <a:cubicBezTo>
                    <a:pt x="10511" y="26694"/>
                    <a:pt x="0" y="20718"/>
                    <a:pt x="0" y="13347"/>
                  </a:cubicBezTo>
                  <a:cubicBezTo>
                    <a:pt x="0" y="5976"/>
                    <a:pt x="10511" y="0"/>
                    <a:pt x="23476" y="0"/>
                  </a:cubicBezTo>
                  <a:cubicBezTo>
                    <a:pt x="36442" y="0"/>
                    <a:pt x="46952" y="5976"/>
                    <a:pt x="46952" y="13347"/>
                  </a:cubicBezTo>
                  <a:close/>
                </a:path>
              </a:pathLst>
            </a:custGeom>
            <a:solidFill>
              <a:srgbClr val="231F20"/>
            </a:solidFill>
            <a:ln w="11906"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77976A32-6428-4B6E-8A10-40E9F03EBE07}"/>
                </a:ext>
              </a:extLst>
            </p:cNvPr>
            <p:cNvSpPr/>
            <p:nvPr/>
          </p:nvSpPr>
          <p:spPr>
            <a:xfrm rot="17326200">
              <a:off x="3039531" y="2927419"/>
              <a:ext cx="46952" cy="26693"/>
            </a:xfrm>
            <a:custGeom>
              <a:avLst/>
              <a:gdLst>
                <a:gd name="connsiteX0" fmla="*/ 46952 w 46952"/>
                <a:gd name="connsiteY0" fmla="*/ 13347 h 26693"/>
                <a:gd name="connsiteX1" fmla="*/ 23476 w 46952"/>
                <a:gd name="connsiteY1" fmla="*/ 26694 h 26693"/>
                <a:gd name="connsiteX2" fmla="*/ 0 w 46952"/>
                <a:gd name="connsiteY2" fmla="*/ 13347 h 26693"/>
                <a:gd name="connsiteX3" fmla="*/ 23476 w 46952"/>
                <a:gd name="connsiteY3" fmla="*/ 0 h 26693"/>
                <a:gd name="connsiteX4" fmla="*/ 46952 w 46952"/>
                <a:gd name="connsiteY4" fmla="*/ 13347 h 26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52" h="26693">
                  <a:moveTo>
                    <a:pt x="46952" y="13347"/>
                  </a:moveTo>
                  <a:cubicBezTo>
                    <a:pt x="46952" y="20718"/>
                    <a:pt x="36442" y="26694"/>
                    <a:pt x="23476" y="26694"/>
                  </a:cubicBezTo>
                  <a:cubicBezTo>
                    <a:pt x="10511" y="26694"/>
                    <a:pt x="0" y="20718"/>
                    <a:pt x="0" y="13347"/>
                  </a:cubicBezTo>
                  <a:cubicBezTo>
                    <a:pt x="0" y="5976"/>
                    <a:pt x="10511" y="0"/>
                    <a:pt x="23476" y="0"/>
                  </a:cubicBezTo>
                  <a:cubicBezTo>
                    <a:pt x="36442" y="0"/>
                    <a:pt x="46952" y="5976"/>
                    <a:pt x="46952" y="13347"/>
                  </a:cubicBezTo>
                  <a:close/>
                </a:path>
              </a:pathLst>
            </a:custGeom>
            <a:solidFill>
              <a:srgbClr val="231F20"/>
            </a:solidFill>
            <a:ln w="11906"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7F4563B7-1DD6-4B38-A5EF-BEFA4F413780}"/>
                </a:ext>
              </a:extLst>
            </p:cNvPr>
            <p:cNvSpPr/>
            <p:nvPr/>
          </p:nvSpPr>
          <p:spPr>
            <a:xfrm>
              <a:off x="2830303" y="3329971"/>
              <a:ext cx="522314" cy="561987"/>
            </a:xfrm>
            <a:custGeom>
              <a:avLst/>
              <a:gdLst>
                <a:gd name="connsiteX0" fmla="*/ 22205 w 522314"/>
                <a:gd name="connsiteY0" fmla="*/ 453501 h 561987"/>
                <a:gd name="connsiteX1" fmla="*/ 86437 w 522314"/>
                <a:gd name="connsiteY1" fmla="*/ 561468 h 561987"/>
                <a:gd name="connsiteX2" fmla="*/ 399135 w 522314"/>
                <a:gd name="connsiteY2" fmla="*/ 194906 h 561987"/>
                <a:gd name="connsiteX3" fmla="*/ 522235 w 522314"/>
                <a:gd name="connsiteY3" fmla="*/ 8527 h 561987"/>
                <a:gd name="connsiteX4" fmla="*/ 429284 w 522314"/>
                <a:gd name="connsiteY4" fmla="*/ 37008 h 561987"/>
                <a:gd name="connsiteX5" fmla="*/ 22205 w 522314"/>
                <a:gd name="connsiteY5" fmla="*/ 453501 h 56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314" h="561987">
                  <a:moveTo>
                    <a:pt x="22205" y="453501"/>
                  </a:moveTo>
                  <a:cubicBezTo>
                    <a:pt x="19345" y="458387"/>
                    <a:pt x="-55373" y="570524"/>
                    <a:pt x="86437" y="561468"/>
                  </a:cubicBezTo>
                  <a:cubicBezTo>
                    <a:pt x="228247" y="552411"/>
                    <a:pt x="361239" y="227796"/>
                    <a:pt x="399135" y="194906"/>
                  </a:cubicBezTo>
                  <a:cubicBezTo>
                    <a:pt x="437030" y="162015"/>
                    <a:pt x="519018" y="38438"/>
                    <a:pt x="522235" y="8527"/>
                  </a:cubicBezTo>
                  <a:cubicBezTo>
                    <a:pt x="525453" y="-21385"/>
                    <a:pt x="429284" y="37008"/>
                    <a:pt x="429284" y="37008"/>
                  </a:cubicBezTo>
                  <a:cubicBezTo>
                    <a:pt x="429284" y="37008"/>
                    <a:pt x="78929" y="354711"/>
                    <a:pt x="22205" y="453501"/>
                  </a:cubicBezTo>
                  <a:close/>
                </a:path>
              </a:pathLst>
            </a:custGeom>
            <a:solidFill>
              <a:srgbClr val="FFFFFF"/>
            </a:solidFill>
            <a:ln w="11906"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AAF72904-8D36-4A71-B45A-902BFF84E0AC}"/>
                </a:ext>
              </a:extLst>
            </p:cNvPr>
            <p:cNvSpPr/>
            <p:nvPr/>
          </p:nvSpPr>
          <p:spPr>
            <a:xfrm>
              <a:off x="2824264" y="3325124"/>
              <a:ext cx="534458" cy="573941"/>
            </a:xfrm>
            <a:custGeom>
              <a:avLst/>
              <a:gdLst>
                <a:gd name="connsiteX0" fmla="*/ 77103 w 534458"/>
                <a:gd name="connsiteY0" fmla="*/ 573346 h 573941"/>
                <a:gd name="connsiteX1" fmla="*/ 6555 w 534458"/>
                <a:gd name="connsiteY1" fmla="*/ 546294 h 573941"/>
                <a:gd name="connsiteX2" fmla="*/ 22524 w 534458"/>
                <a:gd name="connsiteY2" fmla="*/ 456799 h 573941"/>
                <a:gd name="connsiteX3" fmla="*/ 28244 w 534458"/>
                <a:gd name="connsiteY3" fmla="*/ 458944 h 573941"/>
                <a:gd name="connsiteX4" fmla="*/ 23000 w 534458"/>
                <a:gd name="connsiteY4" fmla="*/ 455965 h 573941"/>
                <a:gd name="connsiteX5" fmla="*/ 431271 w 534458"/>
                <a:gd name="connsiteY5" fmla="*/ 38041 h 573941"/>
                <a:gd name="connsiteX6" fmla="*/ 528870 w 534458"/>
                <a:gd name="connsiteY6" fmla="*/ 2291 h 573941"/>
                <a:gd name="connsiteX7" fmla="*/ 534233 w 534458"/>
                <a:gd name="connsiteY7" fmla="*/ 15161 h 573941"/>
                <a:gd name="connsiteX8" fmla="*/ 409106 w 534458"/>
                <a:gd name="connsiteY8" fmla="*/ 205831 h 573941"/>
                <a:gd name="connsiteX9" fmla="*/ 359651 w 534458"/>
                <a:gd name="connsiteY9" fmla="*/ 284362 h 573941"/>
                <a:gd name="connsiteX10" fmla="*/ 92833 w 534458"/>
                <a:gd name="connsiteY10" fmla="*/ 573941 h 573941"/>
                <a:gd name="connsiteX11" fmla="*/ 77103 w 534458"/>
                <a:gd name="connsiteY11" fmla="*/ 573346 h 573941"/>
                <a:gd name="connsiteX12" fmla="*/ 519336 w 534458"/>
                <a:gd name="connsiteY12" fmla="*/ 11109 h 573941"/>
                <a:gd name="connsiteX13" fmla="*/ 438421 w 534458"/>
                <a:gd name="connsiteY13" fmla="*/ 47575 h 573941"/>
                <a:gd name="connsiteX14" fmla="*/ 33249 w 534458"/>
                <a:gd name="connsiteY14" fmla="*/ 461804 h 573941"/>
                <a:gd name="connsiteX15" fmla="*/ 33249 w 534458"/>
                <a:gd name="connsiteY15" fmla="*/ 461804 h 573941"/>
                <a:gd name="connsiteX16" fmla="*/ 32534 w 534458"/>
                <a:gd name="connsiteY16" fmla="*/ 462996 h 573941"/>
                <a:gd name="connsiteX17" fmla="*/ 16685 w 534458"/>
                <a:gd name="connsiteY17" fmla="*/ 540098 h 573941"/>
                <a:gd name="connsiteX18" fmla="*/ 91999 w 534458"/>
                <a:gd name="connsiteY18" fmla="*/ 560952 h 573941"/>
                <a:gd name="connsiteX19" fmla="*/ 349164 w 534458"/>
                <a:gd name="connsiteY19" fmla="*/ 277451 h 573941"/>
                <a:gd name="connsiteX20" fmla="*/ 401241 w 534458"/>
                <a:gd name="connsiteY20" fmla="*/ 195820 h 573941"/>
                <a:gd name="connsiteX21" fmla="*/ 522316 w 534458"/>
                <a:gd name="connsiteY21" fmla="*/ 13374 h 573941"/>
                <a:gd name="connsiteX22" fmla="*/ 522316 w 534458"/>
                <a:gd name="connsiteY22" fmla="*/ 11824 h 573941"/>
                <a:gd name="connsiteX23" fmla="*/ 519336 w 534458"/>
                <a:gd name="connsiteY23" fmla="*/ 10514 h 57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34458" h="573941">
                  <a:moveTo>
                    <a:pt x="77103" y="573346"/>
                  </a:moveTo>
                  <a:cubicBezTo>
                    <a:pt x="41352" y="573346"/>
                    <a:pt x="17519" y="564289"/>
                    <a:pt x="6555" y="546294"/>
                  </a:cubicBezTo>
                  <a:cubicBezTo>
                    <a:pt x="-10367" y="518171"/>
                    <a:pt x="9296" y="478130"/>
                    <a:pt x="22524" y="456799"/>
                  </a:cubicBezTo>
                  <a:lnTo>
                    <a:pt x="28244" y="458944"/>
                  </a:lnTo>
                  <a:lnTo>
                    <a:pt x="23000" y="455965"/>
                  </a:lnTo>
                  <a:cubicBezTo>
                    <a:pt x="79605" y="357413"/>
                    <a:pt x="416971" y="50792"/>
                    <a:pt x="431271" y="38041"/>
                  </a:cubicBezTo>
                  <a:cubicBezTo>
                    <a:pt x="455701" y="23145"/>
                    <a:pt x="512186" y="-8792"/>
                    <a:pt x="528870" y="2291"/>
                  </a:cubicBezTo>
                  <a:cubicBezTo>
                    <a:pt x="533077" y="5115"/>
                    <a:pt x="535186" y="10180"/>
                    <a:pt x="534233" y="15161"/>
                  </a:cubicBezTo>
                  <a:cubicBezTo>
                    <a:pt x="530777" y="46741"/>
                    <a:pt x="448908" y="171152"/>
                    <a:pt x="409106" y="205831"/>
                  </a:cubicBezTo>
                  <a:cubicBezTo>
                    <a:pt x="399453" y="214172"/>
                    <a:pt x="380982" y="246705"/>
                    <a:pt x="359651" y="284362"/>
                  </a:cubicBezTo>
                  <a:cubicBezTo>
                    <a:pt x="300067" y="390065"/>
                    <a:pt x="199131" y="567149"/>
                    <a:pt x="92833" y="573941"/>
                  </a:cubicBezTo>
                  <a:cubicBezTo>
                    <a:pt x="87351" y="572511"/>
                    <a:pt x="82108" y="573346"/>
                    <a:pt x="77103" y="573346"/>
                  </a:cubicBezTo>
                  <a:close/>
                  <a:moveTo>
                    <a:pt x="519336" y="11109"/>
                  </a:moveTo>
                  <a:cubicBezTo>
                    <a:pt x="508016" y="11109"/>
                    <a:pt x="472980" y="26601"/>
                    <a:pt x="438421" y="47575"/>
                  </a:cubicBezTo>
                  <a:cubicBezTo>
                    <a:pt x="435800" y="50077"/>
                    <a:pt x="89020" y="365039"/>
                    <a:pt x="33249" y="461804"/>
                  </a:cubicBezTo>
                  <a:lnTo>
                    <a:pt x="33249" y="461804"/>
                  </a:lnTo>
                  <a:lnTo>
                    <a:pt x="32534" y="462996"/>
                  </a:lnTo>
                  <a:cubicBezTo>
                    <a:pt x="23000" y="478368"/>
                    <a:pt x="2504" y="516622"/>
                    <a:pt x="16685" y="540098"/>
                  </a:cubicBezTo>
                  <a:cubicBezTo>
                    <a:pt x="26456" y="556543"/>
                    <a:pt x="52435" y="563931"/>
                    <a:pt x="91999" y="560952"/>
                  </a:cubicBezTo>
                  <a:cubicBezTo>
                    <a:pt x="191743" y="554517"/>
                    <a:pt x="290295" y="381008"/>
                    <a:pt x="349164" y="277451"/>
                  </a:cubicBezTo>
                  <a:cubicBezTo>
                    <a:pt x="372998" y="235623"/>
                    <a:pt x="390039" y="205354"/>
                    <a:pt x="401241" y="195820"/>
                  </a:cubicBezTo>
                  <a:cubicBezTo>
                    <a:pt x="437706" y="164479"/>
                    <a:pt x="519217" y="41736"/>
                    <a:pt x="522316" y="13374"/>
                  </a:cubicBezTo>
                  <a:cubicBezTo>
                    <a:pt x="522316" y="12420"/>
                    <a:pt x="522316" y="11824"/>
                    <a:pt x="522316" y="11824"/>
                  </a:cubicBezTo>
                  <a:cubicBezTo>
                    <a:pt x="521493" y="11074"/>
                    <a:pt x="520445" y="10609"/>
                    <a:pt x="519336" y="10514"/>
                  </a:cubicBezTo>
                  <a:close/>
                </a:path>
              </a:pathLst>
            </a:custGeom>
            <a:solidFill>
              <a:srgbClr val="231F20"/>
            </a:solidFill>
            <a:ln w="11906"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9414C97C-02BC-4A75-8B23-DC8A779EEFE6}"/>
                </a:ext>
              </a:extLst>
            </p:cNvPr>
            <p:cNvSpPr/>
            <p:nvPr/>
          </p:nvSpPr>
          <p:spPr>
            <a:xfrm>
              <a:off x="3132554" y="3101830"/>
              <a:ext cx="264553" cy="391229"/>
            </a:xfrm>
            <a:custGeom>
              <a:avLst/>
              <a:gdLst>
                <a:gd name="connsiteX0" fmla="*/ 91640 w 264553"/>
                <a:gd name="connsiteY0" fmla="*/ 12274 h 391229"/>
                <a:gd name="connsiteX1" fmla="*/ 264554 w 264553"/>
                <a:gd name="connsiteY1" fmla="*/ 0 h 391229"/>
                <a:gd name="connsiteX2" fmla="*/ 185783 w 264553"/>
                <a:gd name="connsiteY2" fmla="*/ 368945 h 391229"/>
                <a:gd name="connsiteX3" fmla="*/ 0 w 264553"/>
                <a:gd name="connsiteY3" fmla="*/ 391230 h 391229"/>
                <a:gd name="connsiteX4" fmla="*/ 91640 w 264553"/>
                <a:gd name="connsiteY4" fmla="*/ 12274 h 391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553" h="391229">
                  <a:moveTo>
                    <a:pt x="91640" y="12274"/>
                  </a:moveTo>
                  <a:lnTo>
                    <a:pt x="264554" y="0"/>
                  </a:lnTo>
                  <a:lnTo>
                    <a:pt x="185783" y="368945"/>
                  </a:lnTo>
                  <a:lnTo>
                    <a:pt x="0" y="391230"/>
                  </a:lnTo>
                  <a:lnTo>
                    <a:pt x="91640" y="12274"/>
                  </a:lnTo>
                  <a:close/>
                </a:path>
              </a:pathLst>
            </a:custGeom>
            <a:solidFill>
              <a:srgbClr val="231F20"/>
            </a:solidFill>
            <a:ln w="11906"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E10316F-5572-4D5A-8A1B-D4704BCDA7C5}"/>
                </a:ext>
              </a:extLst>
            </p:cNvPr>
            <p:cNvSpPr/>
            <p:nvPr/>
          </p:nvSpPr>
          <p:spPr>
            <a:xfrm>
              <a:off x="3126529" y="3096216"/>
              <a:ext cx="276557" cy="403636"/>
            </a:xfrm>
            <a:custGeom>
              <a:avLst/>
              <a:gdLst>
                <a:gd name="connsiteX0" fmla="*/ 6025 w 276557"/>
                <a:gd name="connsiteY0" fmla="*/ 402802 h 403636"/>
                <a:gd name="connsiteX1" fmla="*/ 1497 w 276557"/>
                <a:gd name="connsiteY1" fmla="*/ 400776 h 403636"/>
                <a:gd name="connsiteX2" fmla="*/ 186 w 276557"/>
                <a:gd name="connsiteY2" fmla="*/ 395414 h 403636"/>
                <a:gd name="connsiteX3" fmla="*/ 91945 w 276557"/>
                <a:gd name="connsiteY3" fmla="*/ 16458 h 403636"/>
                <a:gd name="connsiteX4" fmla="*/ 97308 w 276557"/>
                <a:gd name="connsiteY4" fmla="*/ 11930 h 403636"/>
                <a:gd name="connsiteX5" fmla="*/ 270221 w 276557"/>
                <a:gd name="connsiteY5" fmla="*/ 13 h 403636"/>
                <a:gd name="connsiteX6" fmla="*/ 275107 w 276557"/>
                <a:gd name="connsiteY6" fmla="*/ 2039 h 403636"/>
                <a:gd name="connsiteX7" fmla="*/ 276418 w 276557"/>
                <a:gd name="connsiteY7" fmla="*/ 7163 h 403636"/>
                <a:gd name="connsiteX8" fmla="*/ 197648 w 276557"/>
                <a:gd name="connsiteY8" fmla="*/ 376585 h 403636"/>
                <a:gd name="connsiteX9" fmla="*/ 192523 w 276557"/>
                <a:gd name="connsiteY9" fmla="*/ 381233 h 403636"/>
                <a:gd name="connsiteX10" fmla="*/ 6740 w 276557"/>
                <a:gd name="connsiteY10" fmla="*/ 403636 h 403636"/>
                <a:gd name="connsiteX11" fmla="*/ 102432 w 276557"/>
                <a:gd name="connsiteY11" fmla="*/ 23489 h 403636"/>
                <a:gd name="connsiteX12" fmla="*/ 13771 w 276557"/>
                <a:gd name="connsiteY12" fmla="*/ 389932 h 403636"/>
                <a:gd name="connsiteX13" fmla="*/ 186922 w 276557"/>
                <a:gd name="connsiteY13" fmla="*/ 369078 h 403636"/>
                <a:gd name="connsiteX14" fmla="*/ 263190 w 276557"/>
                <a:gd name="connsiteY14" fmla="*/ 12168 h 403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6557" h="403636">
                  <a:moveTo>
                    <a:pt x="6025" y="402802"/>
                  </a:moveTo>
                  <a:cubicBezTo>
                    <a:pt x="4297" y="402790"/>
                    <a:pt x="2653" y="402051"/>
                    <a:pt x="1497" y="400776"/>
                  </a:cubicBezTo>
                  <a:cubicBezTo>
                    <a:pt x="186" y="399323"/>
                    <a:pt x="-303" y="397309"/>
                    <a:pt x="186" y="395414"/>
                  </a:cubicBezTo>
                  <a:lnTo>
                    <a:pt x="91945" y="16458"/>
                  </a:lnTo>
                  <a:cubicBezTo>
                    <a:pt x="92529" y="13924"/>
                    <a:pt x="94710" y="12077"/>
                    <a:pt x="97308" y="11930"/>
                  </a:cubicBezTo>
                  <a:lnTo>
                    <a:pt x="270221" y="13"/>
                  </a:lnTo>
                  <a:cubicBezTo>
                    <a:pt x="272080" y="-111"/>
                    <a:pt x="273880" y="639"/>
                    <a:pt x="275107" y="2039"/>
                  </a:cubicBezTo>
                  <a:cubicBezTo>
                    <a:pt x="276335" y="3441"/>
                    <a:pt x="276823" y="5344"/>
                    <a:pt x="276418" y="7163"/>
                  </a:cubicBezTo>
                  <a:lnTo>
                    <a:pt x="197648" y="376585"/>
                  </a:lnTo>
                  <a:cubicBezTo>
                    <a:pt x="197111" y="379064"/>
                    <a:pt x="195050" y="380935"/>
                    <a:pt x="192523" y="381233"/>
                  </a:cubicBezTo>
                  <a:lnTo>
                    <a:pt x="6740" y="403636"/>
                  </a:lnTo>
                  <a:close/>
                  <a:moveTo>
                    <a:pt x="102432" y="23489"/>
                  </a:moveTo>
                  <a:lnTo>
                    <a:pt x="13771" y="389932"/>
                  </a:lnTo>
                  <a:lnTo>
                    <a:pt x="186922" y="369078"/>
                  </a:lnTo>
                  <a:lnTo>
                    <a:pt x="263190" y="12168"/>
                  </a:lnTo>
                  <a:close/>
                </a:path>
              </a:pathLst>
            </a:custGeom>
            <a:solidFill>
              <a:srgbClr val="231F20"/>
            </a:solidFill>
            <a:ln w="11906"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A3B776C0-C618-4382-94D2-07A73391551D}"/>
                </a:ext>
              </a:extLst>
            </p:cNvPr>
            <p:cNvSpPr/>
            <p:nvPr/>
          </p:nvSpPr>
          <p:spPr>
            <a:xfrm>
              <a:off x="3269503" y="3275220"/>
              <a:ext cx="125232" cy="171381"/>
            </a:xfrm>
            <a:custGeom>
              <a:avLst/>
              <a:gdLst>
                <a:gd name="connsiteX0" fmla="*/ 15229 w 125232"/>
                <a:gd name="connsiteY0" fmla="*/ 66973 h 171381"/>
                <a:gd name="connsiteX1" fmla="*/ 452 w 125232"/>
                <a:gd name="connsiteY1" fmla="*/ 132992 h 171381"/>
                <a:gd name="connsiteX2" fmla="*/ 2001 w 125232"/>
                <a:gd name="connsiteY2" fmla="*/ 148960 h 171381"/>
                <a:gd name="connsiteX3" fmla="*/ 11773 w 125232"/>
                <a:gd name="connsiteY3" fmla="*/ 158375 h 171381"/>
                <a:gd name="connsiteX4" fmla="*/ 71357 w 125232"/>
                <a:gd name="connsiteY4" fmla="*/ 171126 h 171381"/>
                <a:gd name="connsiteX5" fmla="*/ 101983 w 125232"/>
                <a:gd name="connsiteY5" fmla="*/ 163261 h 171381"/>
                <a:gd name="connsiteX6" fmla="*/ 117237 w 125232"/>
                <a:gd name="connsiteY6" fmla="*/ 140142 h 171381"/>
                <a:gd name="connsiteX7" fmla="*/ 123314 w 125232"/>
                <a:gd name="connsiteY7" fmla="*/ 66138 h 171381"/>
                <a:gd name="connsiteX8" fmla="*/ 113423 w 125232"/>
                <a:gd name="connsiteY8" fmla="*/ 30388 h 171381"/>
                <a:gd name="connsiteX9" fmla="*/ 95191 w 125232"/>
                <a:gd name="connsiteY9" fmla="*/ 0 h 171381"/>
                <a:gd name="connsiteX10" fmla="*/ 85300 w 125232"/>
                <a:gd name="connsiteY10" fmla="*/ 35751 h 171381"/>
                <a:gd name="connsiteX11" fmla="*/ 15229 w 125232"/>
                <a:gd name="connsiteY11" fmla="*/ 66973 h 17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232" h="171381">
                  <a:moveTo>
                    <a:pt x="15229" y="66973"/>
                  </a:moveTo>
                  <a:cubicBezTo>
                    <a:pt x="7816" y="88351"/>
                    <a:pt x="2859" y="110493"/>
                    <a:pt x="452" y="132992"/>
                  </a:cubicBezTo>
                  <a:cubicBezTo>
                    <a:pt x="-490" y="138354"/>
                    <a:pt x="47" y="143872"/>
                    <a:pt x="2001" y="148960"/>
                  </a:cubicBezTo>
                  <a:cubicBezTo>
                    <a:pt x="4349" y="152917"/>
                    <a:pt x="7733" y="156170"/>
                    <a:pt x="11773" y="158375"/>
                  </a:cubicBezTo>
                  <a:cubicBezTo>
                    <a:pt x="30053" y="168111"/>
                    <a:pt x="50693" y="172532"/>
                    <a:pt x="71357" y="171126"/>
                  </a:cubicBezTo>
                  <a:cubicBezTo>
                    <a:pt x="82130" y="171734"/>
                    <a:pt x="92831" y="168981"/>
                    <a:pt x="101983" y="163261"/>
                  </a:cubicBezTo>
                  <a:cubicBezTo>
                    <a:pt x="109241" y="157231"/>
                    <a:pt x="114556" y="149187"/>
                    <a:pt x="117237" y="140142"/>
                  </a:cubicBezTo>
                  <a:cubicBezTo>
                    <a:pt x="125138" y="116308"/>
                    <a:pt x="127223" y="90937"/>
                    <a:pt x="123314" y="66138"/>
                  </a:cubicBezTo>
                  <a:cubicBezTo>
                    <a:pt x="121598" y="53840"/>
                    <a:pt x="118274" y="41816"/>
                    <a:pt x="113423" y="30388"/>
                  </a:cubicBezTo>
                  <a:cubicBezTo>
                    <a:pt x="106667" y="20676"/>
                    <a:pt x="100577" y="10535"/>
                    <a:pt x="95191" y="0"/>
                  </a:cubicBezTo>
                  <a:lnTo>
                    <a:pt x="85300" y="35751"/>
                  </a:lnTo>
                  <a:cubicBezTo>
                    <a:pt x="58487" y="31222"/>
                    <a:pt x="25358" y="37776"/>
                    <a:pt x="15229" y="66973"/>
                  </a:cubicBezTo>
                  <a:close/>
                </a:path>
              </a:pathLst>
            </a:custGeom>
            <a:solidFill>
              <a:srgbClr val="FFFFFF"/>
            </a:solidFill>
            <a:ln w="11906"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2DDFB19D-DB37-4D75-93EE-066DEDDDA794}"/>
                </a:ext>
              </a:extLst>
            </p:cNvPr>
            <p:cNvSpPr/>
            <p:nvPr/>
          </p:nvSpPr>
          <p:spPr>
            <a:xfrm>
              <a:off x="3263541" y="3268104"/>
              <a:ext cx="137550" cy="184322"/>
            </a:xfrm>
            <a:custGeom>
              <a:avLst/>
              <a:gdLst>
                <a:gd name="connsiteX0" fmla="*/ 73148 w 137550"/>
                <a:gd name="connsiteY0" fmla="*/ 184199 h 184322"/>
                <a:gd name="connsiteX1" fmla="*/ 14636 w 137550"/>
                <a:gd name="connsiteY1" fmla="*/ 170495 h 184322"/>
                <a:gd name="connsiteX2" fmla="*/ 2720 w 137550"/>
                <a:gd name="connsiteY2" fmla="*/ 158578 h 184322"/>
                <a:gd name="connsiteX3" fmla="*/ 574 w 137550"/>
                <a:gd name="connsiteY3" fmla="*/ 139273 h 184322"/>
                <a:gd name="connsiteX4" fmla="*/ 15590 w 137550"/>
                <a:gd name="connsiteY4" fmla="*/ 71943 h 184322"/>
                <a:gd name="connsiteX5" fmla="*/ 87091 w 137550"/>
                <a:gd name="connsiteY5" fmla="*/ 36192 h 184322"/>
                <a:gd name="connsiteX6" fmla="*/ 95552 w 137550"/>
                <a:gd name="connsiteY6" fmla="*/ 5447 h 184322"/>
                <a:gd name="connsiteX7" fmla="*/ 95552 w 137550"/>
                <a:gd name="connsiteY7" fmla="*/ 5447 h 184322"/>
                <a:gd name="connsiteX8" fmla="*/ 102046 w 137550"/>
                <a:gd name="connsiteY8" fmla="*/ 25 h 184322"/>
                <a:gd name="connsiteX9" fmla="*/ 107468 w 137550"/>
                <a:gd name="connsiteY9" fmla="*/ 6519 h 184322"/>
                <a:gd name="connsiteX10" fmla="*/ 117479 w 137550"/>
                <a:gd name="connsiteY10" fmla="*/ 22726 h 184322"/>
                <a:gd name="connsiteX11" fmla="*/ 125225 w 137550"/>
                <a:gd name="connsiteY11" fmla="*/ 34643 h 184322"/>
                <a:gd name="connsiteX12" fmla="*/ 135592 w 137550"/>
                <a:gd name="connsiteY12" fmla="*/ 72300 h 184322"/>
                <a:gd name="connsiteX13" fmla="*/ 129157 w 137550"/>
                <a:gd name="connsiteY13" fmla="*/ 149045 h 184322"/>
                <a:gd name="connsiteX14" fmla="*/ 111878 w 137550"/>
                <a:gd name="connsiteY14" fmla="*/ 175023 h 184322"/>
                <a:gd name="connsiteX15" fmla="*/ 77795 w 137550"/>
                <a:gd name="connsiteY15" fmla="*/ 183961 h 184322"/>
                <a:gd name="connsiteX16" fmla="*/ 76723 w 137550"/>
                <a:gd name="connsiteY16" fmla="*/ 47275 h 184322"/>
                <a:gd name="connsiteX17" fmla="*/ 26791 w 137550"/>
                <a:gd name="connsiteY17" fmla="*/ 76114 h 184322"/>
                <a:gd name="connsiteX18" fmla="*/ 26791 w 137550"/>
                <a:gd name="connsiteY18" fmla="*/ 76114 h 184322"/>
                <a:gd name="connsiteX19" fmla="*/ 12372 w 137550"/>
                <a:gd name="connsiteY19" fmla="*/ 140703 h 184322"/>
                <a:gd name="connsiteX20" fmla="*/ 13326 w 137550"/>
                <a:gd name="connsiteY20" fmla="*/ 153454 h 184322"/>
                <a:gd name="connsiteX21" fmla="*/ 20833 w 137550"/>
                <a:gd name="connsiteY21" fmla="*/ 160366 h 184322"/>
                <a:gd name="connsiteX22" fmla="*/ 77676 w 137550"/>
                <a:gd name="connsiteY22" fmla="*/ 172282 h 184322"/>
                <a:gd name="connsiteX23" fmla="*/ 104966 w 137550"/>
                <a:gd name="connsiteY23" fmla="*/ 165609 h 184322"/>
                <a:gd name="connsiteX24" fmla="*/ 118074 w 137550"/>
                <a:gd name="connsiteY24" fmla="*/ 145231 h 184322"/>
                <a:gd name="connsiteX25" fmla="*/ 123794 w 137550"/>
                <a:gd name="connsiteY25" fmla="*/ 73730 h 184322"/>
                <a:gd name="connsiteX26" fmla="*/ 114380 w 137550"/>
                <a:gd name="connsiteY26" fmla="*/ 39171 h 184322"/>
                <a:gd name="connsiteX27" fmla="*/ 107707 w 137550"/>
                <a:gd name="connsiteY27" fmla="*/ 28685 h 184322"/>
                <a:gd name="connsiteX28" fmla="*/ 103417 w 137550"/>
                <a:gd name="connsiteY28" fmla="*/ 22250 h 184322"/>
                <a:gd name="connsiteX29" fmla="*/ 97458 w 137550"/>
                <a:gd name="connsiteY29" fmla="*/ 43700 h 184322"/>
                <a:gd name="connsiteX30" fmla="*/ 90904 w 137550"/>
                <a:gd name="connsiteY30" fmla="*/ 47990 h 184322"/>
                <a:gd name="connsiteX31" fmla="*/ 76365 w 137550"/>
                <a:gd name="connsiteY31" fmla="*/ 47275 h 184322"/>
                <a:gd name="connsiteX32" fmla="*/ 21190 w 137550"/>
                <a:gd name="connsiteY32" fmla="*/ 74088 h 184322"/>
                <a:gd name="connsiteX33" fmla="*/ 21190 w 137550"/>
                <a:gd name="connsiteY33" fmla="*/ 74088 h 18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7550" h="184322">
                  <a:moveTo>
                    <a:pt x="73148" y="184199"/>
                  </a:moveTo>
                  <a:cubicBezTo>
                    <a:pt x="52746" y="185165"/>
                    <a:pt x="32488" y="180422"/>
                    <a:pt x="14636" y="170495"/>
                  </a:cubicBezTo>
                  <a:cubicBezTo>
                    <a:pt x="9631" y="167706"/>
                    <a:pt x="5508" y="163583"/>
                    <a:pt x="2720" y="158578"/>
                  </a:cubicBezTo>
                  <a:cubicBezTo>
                    <a:pt x="98" y="152501"/>
                    <a:pt x="-653" y="145779"/>
                    <a:pt x="574" y="139273"/>
                  </a:cubicBezTo>
                  <a:cubicBezTo>
                    <a:pt x="2922" y="116321"/>
                    <a:pt x="7963" y="93715"/>
                    <a:pt x="15590" y="71943"/>
                  </a:cubicBezTo>
                  <a:cubicBezTo>
                    <a:pt x="26315" y="40840"/>
                    <a:pt x="59801" y="32975"/>
                    <a:pt x="87091" y="36192"/>
                  </a:cubicBezTo>
                  <a:lnTo>
                    <a:pt x="95552" y="5447"/>
                  </a:lnTo>
                  <a:lnTo>
                    <a:pt x="95552" y="5447"/>
                  </a:lnTo>
                  <a:cubicBezTo>
                    <a:pt x="95849" y="2158"/>
                    <a:pt x="98757" y="-273"/>
                    <a:pt x="102046" y="25"/>
                  </a:cubicBezTo>
                  <a:cubicBezTo>
                    <a:pt x="105335" y="323"/>
                    <a:pt x="107766" y="3230"/>
                    <a:pt x="107468" y="6519"/>
                  </a:cubicBezTo>
                  <a:cubicBezTo>
                    <a:pt x="110507" y="12096"/>
                    <a:pt x="113856" y="17507"/>
                    <a:pt x="117479" y="22726"/>
                  </a:cubicBezTo>
                  <a:cubicBezTo>
                    <a:pt x="120327" y="26528"/>
                    <a:pt x="122913" y="30508"/>
                    <a:pt x="125225" y="34643"/>
                  </a:cubicBezTo>
                  <a:cubicBezTo>
                    <a:pt x="130337" y="46679"/>
                    <a:pt x="133829" y="59347"/>
                    <a:pt x="135592" y="72300"/>
                  </a:cubicBezTo>
                  <a:cubicBezTo>
                    <a:pt x="139620" y="98029"/>
                    <a:pt x="137415" y="124353"/>
                    <a:pt x="129157" y="149045"/>
                  </a:cubicBezTo>
                  <a:cubicBezTo>
                    <a:pt x="126023" y="159186"/>
                    <a:pt x="120017" y="168207"/>
                    <a:pt x="111878" y="175023"/>
                  </a:cubicBezTo>
                  <a:cubicBezTo>
                    <a:pt x="101701" y="181411"/>
                    <a:pt x="89808" y="184533"/>
                    <a:pt x="77795" y="183961"/>
                  </a:cubicBezTo>
                  <a:close/>
                  <a:moveTo>
                    <a:pt x="76723" y="47275"/>
                  </a:moveTo>
                  <a:cubicBezTo>
                    <a:pt x="55511" y="47275"/>
                    <a:pt x="34180" y="54782"/>
                    <a:pt x="26791" y="76114"/>
                  </a:cubicBezTo>
                  <a:lnTo>
                    <a:pt x="26791" y="76114"/>
                  </a:lnTo>
                  <a:cubicBezTo>
                    <a:pt x="19546" y="97028"/>
                    <a:pt x="14708" y="118693"/>
                    <a:pt x="12372" y="140703"/>
                  </a:cubicBezTo>
                  <a:cubicBezTo>
                    <a:pt x="11526" y="144957"/>
                    <a:pt x="11848" y="149366"/>
                    <a:pt x="13326" y="153454"/>
                  </a:cubicBezTo>
                  <a:cubicBezTo>
                    <a:pt x="15137" y="156409"/>
                    <a:pt x="17735" y="158805"/>
                    <a:pt x="20833" y="160366"/>
                  </a:cubicBezTo>
                  <a:cubicBezTo>
                    <a:pt x="38243" y="169708"/>
                    <a:pt x="57978" y="173844"/>
                    <a:pt x="77676" y="172282"/>
                  </a:cubicBezTo>
                  <a:cubicBezTo>
                    <a:pt x="87234" y="172783"/>
                    <a:pt x="96719" y="170459"/>
                    <a:pt x="104966" y="165609"/>
                  </a:cubicBezTo>
                  <a:cubicBezTo>
                    <a:pt x="111210" y="160223"/>
                    <a:pt x="115763" y="153144"/>
                    <a:pt x="118074" y="145231"/>
                  </a:cubicBezTo>
                  <a:cubicBezTo>
                    <a:pt x="125737" y="122208"/>
                    <a:pt x="127691" y="97671"/>
                    <a:pt x="123794" y="73730"/>
                  </a:cubicBezTo>
                  <a:cubicBezTo>
                    <a:pt x="122269" y="61825"/>
                    <a:pt x="119111" y="50195"/>
                    <a:pt x="114380" y="39171"/>
                  </a:cubicBezTo>
                  <a:cubicBezTo>
                    <a:pt x="113784" y="37861"/>
                    <a:pt x="110209" y="32617"/>
                    <a:pt x="107707" y="28685"/>
                  </a:cubicBezTo>
                  <a:lnTo>
                    <a:pt x="103417" y="22250"/>
                  </a:lnTo>
                  <a:lnTo>
                    <a:pt x="97458" y="43700"/>
                  </a:lnTo>
                  <a:cubicBezTo>
                    <a:pt x="96648" y="46572"/>
                    <a:pt x="93859" y="48395"/>
                    <a:pt x="90904" y="47990"/>
                  </a:cubicBezTo>
                  <a:cubicBezTo>
                    <a:pt x="86090" y="47370"/>
                    <a:pt x="81228" y="47132"/>
                    <a:pt x="76365" y="47275"/>
                  </a:cubicBezTo>
                  <a:close/>
                  <a:moveTo>
                    <a:pt x="21190" y="74088"/>
                  </a:moveTo>
                  <a:lnTo>
                    <a:pt x="21190" y="74088"/>
                  </a:lnTo>
                  <a:close/>
                </a:path>
              </a:pathLst>
            </a:custGeom>
            <a:solidFill>
              <a:srgbClr val="231F20"/>
            </a:solidFill>
            <a:ln w="11906"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B06E278C-5DDD-4667-A203-42898FDB347E}"/>
                </a:ext>
              </a:extLst>
            </p:cNvPr>
            <p:cNvSpPr/>
            <p:nvPr/>
          </p:nvSpPr>
          <p:spPr>
            <a:xfrm>
              <a:off x="2361416" y="3239644"/>
              <a:ext cx="965948" cy="722253"/>
            </a:xfrm>
            <a:custGeom>
              <a:avLst/>
              <a:gdLst>
                <a:gd name="connsiteX0" fmla="*/ 0 w 965948"/>
                <a:gd name="connsiteY0" fmla="*/ 282373 h 722253"/>
                <a:gd name="connsiteX1" fmla="*/ 265030 w 965948"/>
                <a:gd name="connsiteY1" fmla="*/ 722104 h 722253"/>
                <a:gd name="connsiteX2" fmla="*/ 733243 w 965948"/>
                <a:gd name="connsiteY2" fmla="*/ 347320 h 722253"/>
                <a:gd name="connsiteX3" fmla="*/ 957637 w 965948"/>
                <a:gd name="connsiteY3" fmla="*/ 122688 h 722253"/>
                <a:gd name="connsiteX4" fmla="*/ 927606 w 965948"/>
                <a:gd name="connsiteY4" fmla="*/ 36052 h 722253"/>
                <a:gd name="connsiteX5" fmla="*/ 815111 w 965948"/>
                <a:gd name="connsiteY5" fmla="*/ 74067 h 722253"/>
                <a:gd name="connsiteX6" fmla="*/ 831199 w 965948"/>
                <a:gd name="connsiteY6" fmla="*/ 183 h 722253"/>
                <a:gd name="connsiteX7" fmla="*/ 754455 w 965948"/>
                <a:gd name="connsiteY7" fmla="*/ 144615 h 722253"/>
                <a:gd name="connsiteX8" fmla="*/ 337366 w 965948"/>
                <a:gd name="connsiteY8" fmla="*/ 433598 h 722253"/>
                <a:gd name="connsiteX9" fmla="*/ 235477 w 965948"/>
                <a:gd name="connsiteY9" fmla="*/ 158319 h 72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5948" h="722253">
                  <a:moveTo>
                    <a:pt x="0" y="282373"/>
                  </a:moveTo>
                  <a:cubicBezTo>
                    <a:pt x="0" y="282373"/>
                    <a:pt x="178752" y="731638"/>
                    <a:pt x="265030" y="722104"/>
                  </a:cubicBezTo>
                  <a:cubicBezTo>
                    <a:pt x="351308" y="712571"/>
                    <a:pt x="657452" y="419297"/>
                    <a:pt x="733243" y="347320"/>
                  </a:cubicBezTo>
                  <a:cubicBezTo>
                    <a:pt x="809034" y="275342"/>
                    <a:pt x="934161" y="172738"/>
                    <a:pt x="957637" y="122688"/>
                  </a:cubicBezTo>
                  <a:cubicBezTo>
                    <a:pt x="981113" y="72637"/>
                    <a:pt x="949652" y="31166"/>
                    <a:pt x="927606" y="36052"/>
                  </a:cubicBezTo>
                  <a:cubicBezTo>
                    <a:pt x="905560" y="40938"/>
                    <a:pt x="815111" y="74067"/>
                    <a:pt x="815111" y="74067"/>
                  </a:cubicBezTo>
                  <a:cubicBezTo>
                    <a:pt x="815111" y="74067"/>
                    <a:pt x="842639" y="3400"/>
                    <a:pt x="831199" y="183"/>
                  </a:cubicBezTo>
                  <a:cubicBezTo>
                    <a:pt x="819759" y="-3035"/>
                    <a:pt x="767563" y="35933"/>
                    <a:pt x="754455" y="144615"/>
                  </a:cubicBezTo>
                  <a:lnTo>
                    <a:pt x="337366" y="433598"/>
                  </a:lnTo>
                  <a:lnTo>
                    <a:pt x="235477" y="158319"/>
                  </a:lnTo>
                </a:path>
              </a:pathLst>
            </a:custGeom>
            <a:solidFill>
              <a:srgbClr val="FFFFFF"/>
            </a:solidFill>
            <a:ln w="11906"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ADD1FAE2-EB5B-46AF-A572-3DE4C6C3A5A4}"/>
                </a:ext>
              </a:extLst>
            </p:cNvPr>
            <p:cNvSpPr/>
            <p:nvPr/>
          </p:nvSpPr>
          <p:spPr>
            <a:xfrm>
              <a:off x="2355441" y="3233988"/>
              <a:ext cx="978457" cy="733838"/>
            </a:xfrm>
            <a:custGeom>
              <a:avLst/>
              <a:gdLst>
                <a:gd name="connsiteX0" fmla="*/ 268502 w 978457"/>
                <a:gd name="connsiteY0" fmla="*/ 733838 h 733838"/>
                <a:gd name="connsiteX1" fmla="*/ 373 w 978457"/>
                <a:gd name="connsiteY1" fmla="*/ 290175 h 733838"/>
                <a:gd name="connsiteX2" fmla="*/ 3829 w 978457"/>
                <a:gd name="connsiteY2" fmla="*/ 282429 h 733838"/>
                <a:gd name="connsiteX3" fmla="*/ 11456 w 978457"/>
                <a:gd name="connsiteY3" fmla="*/ 285885 h 733838"/>
                <a:gd name="connsiteX4" fmla="*/ 268025 w 978457"/>
                <a:gd name="connsiteY4" fmla="*/ 721922 h 733838"/>
                <a:gd name="connsiteX5" fmla="*/ 270290 w 978457"/>
                <a:gd name="connsiteY5" fmla="*/ 721922 h 733838"/>
                <a:gd name="connsiteX6" fmla="*/ 726704 w 978457"/>
                <a:gd name="connsiteY6" fmla="*/ 356790 h 733838"/>
                <a:gd name="connsiteX7" fmla="*/ 735165 w 978457"/>
                <a:gd name="connsiteY7" fmla="*/ 348686 h 733838"/>
                <a:gd name="connsiteX8" fmla="*/ 802376 w 978457"/>
                <a:gd name="connsiteY8" fmla="*/ 287195 h 733838"/>
                <a:gd name="connsiteX9" fmla="*/ 958248 w 978457"/>
                <a:gd name="connsiteY9" fmla="*/ 125961 h 733838"/>
                <a:gd name="connsiteX10" fmla="*/ 954673 w 978457"/>
                <a:gd name="connsiteY10" fmla="*/ 58035 h 733838"/>
                <a:gd name="connsiteX11" fmla="*/ 934772 w 978457"/>
                <a:gd name="connsiteY11" fmla="*/ 47667 h 733838"/>
                <a:gd name="connsiteX12" fmla="*/ 823231 w 978457"/>
                <a:gd name="connsiteY12" fmla="*/ 85443 h 733838"/>
                <a:gd name="connsiteX13" fmla="*/ 815568 w 978457"/>
                <a:gd name="connsiteY13" fmla="*/ 81928 h 733838"/>
                <a:gd name="connsiteX14" fmla="*/ 815604 w 978457"/>
                <a:gd name="connsiteY14" fmla="*/ 77698 h 733838"/>
                <a:gd name="connsiteX15" fmla="*/ 834075 w 978457"/>
                <a:gd name="connsiteY15" fmla="*/ 11797 h 733838"/>
                <a:gd name="connsiteX16" fmla="*/ 766387 w 978457"/>
                <a:gd name="connsiteY16" fmla="*/ 151105 h 733838"/>
                <a:gd name="connsiteX17" fmla="*/ 763885 w 978457"/>
                <a:gd name="connsiteY17" fmla="*/ 155276 h 733838"/>
                <a:gd name="connsiteX18" fmla="*/ 346796 w 978457"/>
                <a:gd name="connsiteY18" fmla="*/ 444259 h 733838"/>
                <a:gd name="connsiteX19" fmla="*/ 341552 w 978457"/>
                <a:gd name="connsiteY19" fmla="*/ 444974 h 733838"/>
                <a:gd name="connsiteX20" fmla="*/ 337858 w 978457"/>
                <a:gd name="connsiteY20" fmla="*/ 441399 h 733838"/>
                <a:gd name="connsiteX21" fmla="*/ 236088 w 978457"/>
                <a:gd name="connsiteY21" fmla="*/ 166478 h 733838"/>
                <a:gd name="connsiteX22" fmla="*/ 239878 w 978457"/>
                <a:gd name="connsiteY22" fmla="*/ 158947 h 733838"/>
                <a:gd name="connsiteX23" fmla="*/ 247290 w 978457"/>
                <a:gd name="connsiteY23" fmla="*/ 162426 h 733838"/>
                <a:gd name="connsiteX24" fmla="*/ 346319 w 978457"/>
                <a:gd name="connsiteY24" fmla="*/ 430078 h 733838"/>
                <a:gd name="connsiteX25" fmla="*/ 755066 w 978457"/>
                <a:gd name="connsiteY25" fmla="*/ 146934 h 733838"/>
                <a:gd name="connsiteX26" fmla="*/ 821086 w 978457"/>
                <a:gd name="connsiteY26" fmla="*/ 5481 h 733838"/>
                <a:gd name="connsiteX27" fmla="*/ 838961 w 978457"/>
                <a:gd name="connsiteY27" fmla="*/ 119 h 733838"/>
                <a:gd name="connsiteX28" fmla="*/ 844681 w 978457"/>
                <a:gd name="connsiteY28" fmla="*/ 5005 h 733838"/>
                <a:gd name="connsiteX29" fmla="*/ 831453 w 978457"/>
                <a:gd name="connsiteY29" fmla="*/ 69832 h 733838"/>
                <a:gd name="connsiteX30" fmla="*/ 932508 w 978457"/>
                <a:gd name="connsiteY30" fmla="*/ 35989 h 733838"/>
                <a:gd name="connsiteX31" fmla="*/ 964207 w 978457"/>
                <a:gd name="connsiteY31" fmla="*/ 50527 h 733838"/>
                <a:gd name="connsiteX32" fmla="*/ 969331 w 978457"/>
                <a:gd name="connsiteY32" fmla="*/ 131085 h 733838"/>
                <a:gd name="connsiteX33" fmla="*/ 810599 w 978457"/>
                <a:gd name="connsiteY33" fmla="*/ 296014 h 733838"/>
                <a:gd name="connsiteX34" fmla="*/ 743626 w 978457"/>
                <a:gd name="connsiteY34" fmla="*/ 357386 h 733838"/>
                <a:gd name="connsiteX35" fmla="*/ 735165 w 978457"/>
                <a:gd name="connsiteY35" fmla="*/ 365489 h 733838"/>
                <a:gd name="connsiteX36" fmla="*/ 271839 w 978457"/>
                <a:gd name="connsiteY36" fmla="*/ 733719 h 73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78457" h="733838">
                  <a:moveTo>
                    <a:pt x="268502" y="733838"/>
                  </a:moveTo>
                  <a:cubicBezTo>
                    <a:pt x="179007" y="733838"/>
                    <a:pt x="18249" y="336054"/>
                    <a:pt x="373" y="290175"/>
                  </a:cubicBezTo>
                  <a:cubicBezTo>
                    <a:pt x="-759" y="287088"/>
                    <a:pt x="767" y="283644"/>
                    <a:pt x="3829" y="282429"/>
                  </a:cubicBezTo>
                  <a:cubicBezTo>
                    <a:pt x="6892" y="281297"/>
                    <a:pt x="10288" y="282834"/>
                    <a:pt x="11456" y="285885"/>
                  </a:cubicBezTo>
                  <a:cubicBezTo>
                    <a:pt x="60077" y="408151"/>
                    <a:pt x="199504" y="721922"/>
                    <a:pt x="268025" y="721922"/>
                  </a:cubicBezTo>
                  <a:lnTo>
                    <a:pt x="270290" y="721922"/>
                  </a:lnTo>
                  <a:cubicBezTo>
                    <a:pt x="324750" y="715963"/>
                    <a:pt x="478238" y="593100"/>
                    <a:pt x="726704" y="356790"/>
                  </a:cubicBezTo>
                  <a:lnTo>
                    <a:pt x="735165" y="348686"/>
                  </a:lnTo>
                  <a:cubicBezTo>
                    <a:pt x="755066" y="329739"/>
                    <a:pt x="778066" y="309122"/>
                    <a:pt x="802376" y="287195"/>
                  </a:cubicBezTo>
                  <a:cubicBezTo>
                    <a:pt x="867561" y="228445"/>
                    <a:pt x="941446" y="161830"/>
                    <a:pt x="958248" y="125961"/>
                  </a:cubicBezTo>
                  <a:cubicBezTo>
                    <a:pt x="969927" y="104451"/>
                    <a:pt x="968545" y="78198"/>
                    <a:pt x="954673" y="58035"/>
                  </a:cubicBezTo>
                  <a:cubicBezTo>
                    <a:pt x="950443" y="51194"/>
                    <a:pt x="942804" y="47214"/>
                    <a:pt x="934772" y="47667"/>
                  </a:cubicBezTo>
                  <a:cubicBezTo>
                    <a:pt x="913322" y="52434"/>
                    <a:pt x="824065" y="85086"/>
                    <a:pt x="823231" y="85443"/>
                  </a:cubicBezTo>
                  <a:cubicBezTo>
                    <a:pt x="820144" y="86587"/>
                    <a:pt x="816712" y="85014"/>
                    <a:pt x="815568" y="81928"/>
                  </a:cubicBezTo>
                  <a:cubicBezTo>
                    <a:pt x="815068" y="80569"/>
                    <a:pt x="815080" y="79056"/>
                    <a:pt x="815604" y="77698"/>
                  </a:cubicBezTo>
                  <a:cubicBezTo>
                    <a:pt x="824696" y="56664"/>
                    <a:pt x="830905" y="34499"/>
                    <a:pt x="834075" y="11797"/>
                  </a:cubicBezTo>
                  <a:cubicBezTo>
                    <a:pt x="823112" y="14896"/>
                    <a:pt x="778304" y="52315"/>
                    <a:pt x="766387" y="151105"/>
                  </a:cubicBezTo>
                  <a:cubicBezTo>
                    <a:pt x="766149" y="152774"/>
                    <a:pt x="765243" y="154275"/>
                    <a:pt x="763885" y="155276"/>
                  </a:cubicBezTo>
                  <a:lnTo>
                    <a:pt x="346796" y="444259"/>
                  </a:lnTo>
                  <a:cubicBezTo>
                    <a:pt x="345247" y="445272"/>
                    <a:pt x="343316" y="445534"/>
                    <a:pt x="341552" y="444974"/>
                  </a:cubicBezTo>
                  <a:cubicBezTo>
                    <a:pt x="339836" y="444414"/>
                    <a:pt x="338466" y="443103"/>
                    <a:pt x="337858" y="441399"/>
                  </a:cubicBezTo>
                  <a:lnTo>
                    <a:pt x="236088" y="166478"/>
                  </a:lnTo>
                  <a:cubicBezTo>
                    <a:pt x="235052" y="163356"/>
                    <a:pt x="236756" y="159983"/>
                    <a:pt x="239878" y="158947"/>
                  </a:cubicBezTo>
                  <a:cubicBezTo>
                    <a:pt x="242881" y="157957"/>
                    <a:pt x="246134" y="159483"/>
                    <a:pt x="247290" y="162426"/>
                  </a:cubicBezTo>
                  <a:lnTo>
                    <a:pt x="346319" y="430078"/>
                  </a:lnTo>
                  <a:lnTo>
                    <a:pt x="755066" y="146934"/>
                  </a:lnTo>
                  <a:cubicBezTo>
                    <a:pt x="765076" y="68522"/>
                    <a:pt x="796775" y="21808"/>
                    <a:pt x="821086" y="5481"/>
                  </a:cubicBezTo>
                  <a:cubicBezTo>
                    <a:pt x="826103" y="1411"/>
                    <a:pt x="832526" y="-516"/>
                    <a:pt x="838961" y="119"/>
                  </a:cubicBezTo>
                  <a:cubicBezTo>
                    <a:pt x="841451" y="895"/>
                    <a:pt x="843525" y="2661"/>
                    <a:pt x="844681" y="5005"/>
                  </a:cubicBezTo>
                  <a:cubicBezTo>
                    <a:pt x="849805" y="15253"/>
                    <a:pt x="839438" y="47905"/>
                    <a:pt x="831453" y="69832"/>
                  </a:cubicBezTo>
                  <a:cubicBezTo>
                    <a:pt x="857074" y="60537"/>
                    <a:pt x="914871" y="39921"/>
                    <a:pt x="932508" y="35989"/>
                  </a:cubicBezTo>
                  <a:cubicBezTo>
                    <a:pt x="944985" y="34404"/>
                    <a:pt x="957271" y="40040"/>
                    <a:pt x="964207" y="50527"/>
                  </a:cubicBezTo>
                  <a:cubicBezTo>
                    <a:pt x="981153" y="74206"/>
                    <a:pt x="983143" y="105452"/>
                    <a:pt x="969331" y="131085"/>
                  </a:cubicBezTo>
                  <a:cubicBezTo>
                    <a:pt x="951456" y="168980"/>
                    <a:pt x="879836" y="233570"/>
                    <a:pt x="810599" y="296014"/>
                  </a:cubicBezTo>
                  <a:cubicBezTo>
                    <a:pt x="786765" y="317822"/>
                    <a:pt x="762932" y="338557"/>
                    <a:pt x="743626" y="357386"/>
                  </a:cubicBezTo>
                  <a:lnTo>
                    <a:pt x="735165" y="365489"/>
                  </a:lnTo>
                  <a:cubicBezTo>
                    <a:pt x="641737" y="454150"/>
                    <a:pt x="357759" y="724305"/>
                    <a:pt x="271839" y="733719"/>
                  </a:cubicBezTo>
                  <a:close/>
                </a:path>
              </a:pathLst>
            </a:custGeom>
            <a:solidFill>
              <a:srgbClr val="231F20"/>
            </a:solidFill>
            <a:ln w="11906"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BD134EC-AD41-4F5C-AAD2-2EB0DC68DF1A}"/>
                </a:ext>
              </a:extLst>
            </p:cNvPr>
            <p:cNvSpPr/>
            <p:nvPr/>
          </p:nvSpPr>
          <p:spPr>
            <a:xfrm>
              <a:off x="2904907" y="3913733"/>
              <a:ext cx="121907" cy="487121"/>
            </a:xfrm>
            <a:custGeom>
              <a:avLst/>
              <a:gdLst>
                <a:gd name="connsiteX0" fmla="*/ 5994 w 121907"/>
                <a:gd name="connsiteY0" fmla="*/ 487032 h 487121"/>
                <a:gd name="connsiteX1" fmla="*/ 3730 w 121907"/>
                <a:gd name="connsiteY1" fmla="*/ 487032 h 487121"/>
                <a:gd name="connsiteX2" fmla="*/ 393 w 121907"/>
                <a:gd name="connsiteY2" fmla="*/ 479286 h 487121"/>
                <a:gd name="connsiteX3" fmla="*/ 102759 w 121907"/>
                <a:gd name="connsiteY3" fmla="*/ 26446 h 487121"/>
                <a:gd name="connsiteX4" fmla="*/ 87386 w 121907"/>
                <a:gd name="connsiteY4" fmla="*/ 12146 h 487121"/>
                <a:gd name="connsiteX5" fmla="*/ 83096 w 121907"/>
                <a:gd name="connsiteY5" fmla="*/ 4519 h 487121"/>
                <a:gd name="connsiteX6" fmla="*/ 90723 w 121907"/>
                <a:gd name="connsiteY6" fmla="*/ 229 h 487121"/>
                <a:gd name="connsiteX7" fmla="*/ 113484 w 121907"/>
                <a:gd name="connsiteY7" fmla="*/ 20726 h 487121"/>
                <a:gd name="connsiteX8" fmla="*/ 11476 w 121907"/>
                <a:gd name="connsiteY8" fmla="*/ 482623 h 487121"/>
                <a:gd name="connsiteX9" fmla="*/ 5994 w 121907"/>
                <a:gd name="connsiteY9" fmla="*/ 487032 h 48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07" h="487121">
                  <a:moveTo>
                    <a:pt x="5994" y="487032"/>
                  </a:moveTo>
                  <a:cubicBezTo>
                    <a:pt x="5243" y="487151"/>
                    <a:pt x="4480" y="487151"/>
                    <a:pt x="3730" y="487032"/>
                  </a:cubicBezTo>
                  <a:cubicBezTo>
                    <a:pt x="715" y="485769"/>
                    <a:pt x="-763" y="482349"/>
                    <a:pt x="393" y="479286"/>
                  </a:cubicBezTo>
                  <a:cubicBezTo>
                    <a:pt x="1823" y="475592"/>
                    <a:pt x="144110" y="111771"/>
                    <a:pt x="102759" y="26446"/>
                  </a:cubicBezTo>
                  <a:cubicBezTo>
                    <a:pt x="99982" y="19654"/>
                    <a:pt x="94357" y="14434"/>
                    <a:pt x="87386" y="12146"/>
                  </a:cubicBezTo>
                  <a:cubicBezTo>
                    <a:pt x="84097" y="11229"/>
                    <a:pt x="82178" y="7808"/>
                    <a:pt x="83096" y="4519"/>
                  </a:cubicBezTo>
                  <a:cubicBezTo>
                    <a:pt x="84013" y="1230"/>
                    <a:pt x="87434" y="-688"/>
                    <a:pt x="90723" y="229"/>
                  </a:cubicBezTo>
                  <a:cubicBezTo>
                    <a:pt x="100947" y="3399"/>
                    <a:pt x="109265" y="10895"/>
                    <a:pt x="113484" y="20726"/>
                  </a:cubicBezTo>
                  <a:cubicBezTo>
                    <a:pt x="157099" y="110102"/>
                    <a:pt x="17434" y="467488"/>
                    <a:pt x="11476" y="482623"/>
                  </a:cubicBezTo>
                  <a:cubicBezTo>
                    <a:pt x="10737" y="485089"/>
                    <a:pt x="8556" y="486841"/>
                    <a:pt x="5994" y="487032"/>
                  </a:cubicBezTo>
                  <a:close/>
                </a:path>
              </a:pathLst>
            </a:custGeom>
            <a:solidFill>
              <a:srgbClr val="FFFFFF"/>
            </a:solidFill>
            <a:ln w="11906"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1366334-7B80-4778-9FC2-AFF69EF8CAD4}"/>
                </a:ext>
              </a:extLst>
            </p:cNvPr>
            <p:cNvSpPr/>
            <p:nvPr/>
          </p:nvSpPr>
          <p:spPr>
            <a:xfrm>
              <a:off x="2959888" y="3288063"/>
              <a:ext cx="20258" cy="171394"/>
            </a:xfrm>
            <a:custGeom>
              <a:avLst/>
              <a:gdLst>
                <a:gd name="connsiteX0" fmla="*/ 5949 w 20258"/>
                <a:gd name="connsiteY0" fmla="*/ 171391 h 171394"/>
                <a:gd name="connsiteX1" fmla="*/ 4995 w 20258"/>
                <a:gd name="connsiteY1" fmla="*/ 171391 h 171394"/>
                <a:gd name="connsiteX2" fmla="*/ 62 w 20258"/>
                <a:gd name="connsiteY2" fmla="*/ 164765 h 171394"/>
                <a:gd name="connsiteX3" fmla="*/ 109 w 20258"/>
                <a:gd name="connsiteY3" fmla="*/ 164479 h 171394"/>
                <a:gd name="connsiteX4" fmla="*/ 3565 w 20258"/>
                <a:gd name="connsiteY4" fmla="*/ 7058 h 171394"/>
                <a:gd name="connsiteX5" fmla="*/ 8511 w 20258"/>
                <a:gd name="connsiteY5" fmla="*/ 87 h 171394"/>
                <a:gd name="connsiteX6" fmla="*/ 15482 w 20258"/>
                <a:gd name="connsiteY6" fmla="*/ 5032 h 171394"/>
                <a:gd name="connsiteX7" fmla="*/ 11907 w 20258"/>
                <a:gd name="connsiteY7" fmla="*/ 166505 h 171394"/>
                <a:gd name="connsiteX8" fmla="*/ 5949 w 20258"/>
                <a:gd name="connsiteY8" fmla="*/ 171391 h 17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8" h="171394">
                  <a:moveTo>
                    <a:pt x="5949" y="171391"/>
                  </a:moveTo>
                  <a:lnTo>
                    <a:pt x="4995" y="171391"/>
                  </a:lnTo>
                  <a:cubicBezTo>
                    <a:pt x="1802" y="170926"/>
                    <a:pt x="-403" y="167959"/>
                    <a:pt x="62" y="164765"/>
                  </a:cubicBezTo>
                  <a:cubicBezTo>
                    <a:pt x="74" y="164670"/>
                    <a:pt x="86" y="164575"/>
                    <a:pt x="109" y="164479"/>
                  </a:cubicBezTo>
                  <a:cubicBezTo>
                    <a:pt x="9428" y="112498"/>
                    <a:pt x="10596" y="59397"/>
                    <a:pt x="3565" y="7058"/>
                  </a:cubicBezTo>
                  <a:cubicBezTo>
                    <a:pt x="3005" y="3769"/>
                    <a:pt x="5222" y="647"/>
                    <a:pt x="8511" y="87"/>
                  </a:cubicBezTo>
                  <a:cubicBezTo>
                    <a:pt x="11800" y="-474"/>
                    <a:pt x="14922" y="1743"/>
                    <a:pt x="15482" y="5032"/>
                  </a:cubicBezTo>
                  <a:cubicBezTo>
                    <a:pt x="22883" y="58705"/>
                    <a:pt x="21679" y="113213"/>
                    <a:pt x="11907" y="166505"/>
                  </a:cubicBezTo>
                  <a:cubicBezTo>
                    <a:pt x="11431" y="169401"/>
                    <a:pt x="8880" y="171486"/>
                    <a:pt x="5949" y="171391"/>
                  </a:cubicBezTo>
                  <a:close/>
                </a:path>
              </a:pathLst>
            </a:custGeom>
            <a:solidFill>
              <a:srgbClr val="231F20"/>
            </a:solidFill>
            <a:ln w="1190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489A808B-CC42-445B-ABF7-15EA138A855D}"/>
                </a:ext>
              </a:extLst>
            </p:cNvPr>
            <p:cNvSpPr/>
            <p:nvPr/>
          </p:nvSpPr>
          <p:spPr>
            <a:xfrm>
              <a:off x="2501259" y="2929751"/>
              <a:ext cx="218835" cy="274417"/>
            </a:xfrm>
            <a:custGeom>
              <a:avLst/>
              <a:gdLst>
                <a:gd name="connsiteX0" fmla="*/ 51064 w 218835"/>
                <a:gd name="connsiteY0" fmla="*/ 0 h 274417"/>
                <a:gd name="connsiteX1" fmla="*/ 103617 w 218835"/>
                <a:gd name="connsiteY1" fmla="*/ 274087 h 274417"/>
                <a:gd name="connsiteX2" fmla="*/ 198952 w 218835"/>
                <a:gd name="connsiteY2" fmla="*/ 243223 h 274417"/>
                <a:gd name="connsiteX3" fmla="*/ 172616 w 218835"/>
                <a:gd name="connsiteY3" fmla="*/ 53149 h 274417"/>
              </a:gdLst>
              <a:ahLst/>
              <a:cxnLst>
                <a:cxn ang="0">
                  <a:pos x="connsiteX0" y="connsiteY0"/>
                </a:cxn>
                <a:cxn ang="0">
                  <a:pos x="connsiteX1" y="connsiteY1"/>
                </a:cxn>
                <a:cxn ang="0">
                  <a:pos x="connsiteX2" y="connsiteY2"/>
                </a:cxn>
                <a:cxn ang="0">
                  <a:pos x="connsiteX3" y="connsiteY3"/>
                </a:cxn>
              </a:cxnLst>
              <a:rect l="l" t="t" r="r" b="b"/>
              <a:pathLst>
                <a:path w="218835" h="274417">
                  <a:moveTo>
                    <a:pt x="51064" y="0"/>
                  </a:moveTo>
                  <a:cubicBezTo>
                    <a:pt x="10309" y="91760"/>
                    <a:pt x="-61431" y="262170"/>
                    <a:pt x="103617" y="274087"/>
                  </a:cubicBezTo>
                  <a:cubicBezTo>
                    <a:pt x="138188" y="276521"/>
                    <a:pt x="172366" y="265458"/>
                    <a:pt x="198952" y="243223"/>
                  </a:cubicBezTo>
                  <a:cubicBezTo>
                    <a:pt x="246619" y="202705"/>
                    <a:pt x="196688" y="100221"/>
                    <a:pt x="172616" y="53149"/>
                  </a:cubicBezTo>
                </a:path>
              </a:pathLst>
            </a:custGeom>
            <a:solidFill>
              <a:srgbClr val="FFFFFF"/>
            </a:solidFill>
            <a:ln w="1190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9472695C-FA66-4323-AC53-7578EBC7506F}"/>
                </a:ext>
              </a:extLst>
            </p:cNvPr>
            <p:cNvSpPr/>
            <p:nvPr/>
          </p:nvSpPr>
          <p:spPr>
            <a:xfrm>
              <a:off x="2494929" y="2923553"/>
              <a:ext cx="231477" cy="286720"/>
            </a:xfrm>
            <a:custGeom>
              <a:avLst/>
              <a:gdLst>
                <a:gd name="connsiteX0" fmla="*/ 119720 w 231477"/>
                <a:gd name="connsiteY0" fmla="*/ 286720 h 286720"/>
                <a:gd name="connsiteX1" fmla="*/ 109471 w 231477"/>
                <a:gd name="connsiteY1" fmla="*/ 286720 h 286720"/>
                <a:gd name="connsiteX2" fmla="*/ 14136 w 231477"/>
                <a:gd name="connsiteY2" fmla="*/ 239053 h 286720"/>
                <a:gd name="connsiteX3" fmla="*/ 51674 w 231477"/>
                <a:gd name="connsiteY3" fmla="*/ 4172 h 286720"/>
                <a:gd name="connsiteX4" fmla="*/ 59146 w 231477"/>
                <a:gd name="connsiteY4" fmla="*/ 276 h 286720"/>
                <a:gd name="connsiteX5" fmla="*/ 63043 w 231477"/>
                <a:gd name="connsiteY5" fmla="*/ 7748 h 286720"/>
                <a:gd name="connsiteX6" fmla="*/ 62519 w 231477"/>
                <a:gd name="connsiteY6" fmla="*/ 8939 h 286720"/>
                <a:gd name="connsiteX7" fmla="*/ 24266 w 231477"/>
                <a:gd name="connsiteY7" fmla="*/ 232856 h 286720"/>
                <a:gd name="connsiteX8" fmla="*/ 110067 w 231477"/>
                <a:gd name="connsiteY8" fmla="*/ 274803 h 286720"/>
                <a:gd name="connsiteX9" fmla="*/ 201469 w 231477"/>
                <a:gd name="connsiteY9" fmla="*/ 245011 h 286720"/>
                <a:gd name="connsiteX10" fmla="*/ 173584 w 231477"/>
                <a:gd name="connsiteY10" fmla="*/ 62207 h 286720"/>
                <a:gd name="connsiteX11" fmla="*/ 176205 w 231477"/>
                <a:gd name="connsiteY11" fmla="*/ 54223 h 286720"/>
                <a:gd name="connsiteX12" fmla="*/ 184118 w 231477"/>
                <a:gd name="connsiteY12" fmla="*/ 56587 h 286720"/>
                <a:gd name="connsiteX13" fmla="*/ 184190 w 231477"/>
                <a:gd name="connsiteY13" fmla="*/ 56725 h 286720"/>
                <a:gd name="connsiteX14" fmla="*/ 209096 w 231477"/>
                <a:gd name="connsiteY14" fmla="*/ 254068 h 286720"/>
                <a:gd name="connsiteX15" fmla="*/ 119720 w 231477"/>
                <a:gd name="connsiteY15" fmla="*/ 286720 h 28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1477" h="286720">
                  <a:moveTo>
                    <a:pt x="119720" y="286720"/>
                  </a:moveTo>
                  <a:cubicBezTo>
                    <a:pt x="116264" y="286720"/>
                    <a:pt x="112927" y="286720"/>
                    <a:pt x="109471" y="286720"/>
                  </a:cubicBezTo>
                  <a:cubicBezTo>
                    <a:pt x="63234" y="283264"/>
                    <a:pt x="31297" y="267177"/>
                    <a:pt x="14136" y="239053"/>
                  </a:cubicBezTo>
                  <a:cubicBezTo>
                    <a:pt x="-24355" y="174702"/>
                    <a:pt x="25100" y="63756"/>
                    <a:pt x="51674" y="4172"/>
                  </a:cubicBezTo>
                  <a:cubicBezTo>
                    <a:pt x="52664" y="1033"/>
                    <a:pt x="56012" y="-712"/>
                    <a:pt x="59146" y="276"/>
                  </a:cubicBezTo>
                  <a:cubicBezTo>
                    <a:pt x="62281" y="1264"/>
                    <a:pt x="64032" y="4609"/>
                    <a:pt x="63043" y="7748"/>
                  </a:cubicBezTo>
                  <a:cubicBezTo>
                    <a:pt x="62912" y="8163"/>
                    <a:pt x="62733" y="8562"/>
                    <a:pt x="62519" y="8939"/>
                  </a:cubicBezTo>
                  <a:cubicBezTo>
                    <a:pt x="38685" y="62564"/>
                    <a:pt x="-10889" y="173868"/>
                    <a:pt x="24266" y="232856"/>
                  </a:cubicBezTo>
                  <a:cubicBezTo>
                    <a:pt x="39043" y="257524"/>
                    <a:pt x="67881" y="271705"/>
                    <a:pt x="110067" y="274803"/>
                  </a:cubicBezTo>
                  <a:cubicBezTo>
                    <a:pt x="143255" y="277152"/>
                    <a:pt x="176039" y="266464"/>
                    <a:pt x="201469" y="245011"/>
                  </a:cubicBezTo>
                  <a:cubicBezTo>
                    <a:pt x="247706" y="206043"/>
                    <a:pt x="191936" y="97719"/>
                    <a:pt x="173584" y="62207"/>
                  </a:cubicBezTo>
                  <a:cubicBezTo>
                    <a:pt x="172118" y="59278"/>
                    <a:pt x="173286" y="55710"/>
                    <a:pt x="176205" y="54223"/>
                  </a:cubicBezTo>
                  <a:cubicBezTo>
                    <a:pt x="179042" y="52691"/>
                    <a:pt x="182581" y="53750"/>
                    <a:pt x="184118" y="56587"/>
                  </a:cubicBezTo>
                  <a:cubicBezTo>
                    <a:pt x="184142" y="56633"/>
                    <a:pt x="184166" y="56679"/>
                    <a:pt x="184190" y="56725"/>
                  </a:cubicBezTo>
                  <a:cubicBezTo>
                    <a:pt x="217914" y="122149"/>
                    <a:pt x="257121" y="213670"/>
                    <a:pt x="209096" y="254068"/>
                  </a:cubicBezTo>
                  <a:cubicBezTo>
                    <a:pt x="184059" y="275096"/>
                    <a:pt x="152419" y="286653"/>
                    <a:pt x="119720" y="286720"/>
                  </a:cubicBezTo>
                  <a:close/>
                </a:path>
              </a:pathLst>
            </a:custGeom>
            <a:solidFill>
              <a:srgbClr val="231F20"/>
            </a:solidFill>
            <a:ln w="11906"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C1BC17AA-12D2-442D-A50E-94D150194BC3}"/>
                </a:ext>
              </a:extLst>
            </p:cNvPr>
            <p:cNvSpPr/>
            <p:nvPr/>
          </p:nvSpPr>
          <p:spPr>
            <a:xfrm>
              <a:off x="2579452" y="4171850"/>
              <a:ext cx="118529" cy="97237"/>
            </a:xfrm>
            <a:custGeom>
              <a:avLst/>
              <a:gdLst>
                <a:gd name="connsiteX0" fmla="*/ 6000 w 118529"/>
                <a:gd name="connsiteY0" fmla="*/ 97233 h 97237"/>
                <a:gd name="connsiteX1" fmla="*/ 876 w 118529"/>
                <a:gd name="connsiteY1" fmla="*/ 94373 h 97237"/>
                <a:gd name="connsiteX2" fmla="*/ 2854 w 118529"/>
                <a:gd name="connsiteY2" fmla="*/ 86186 h 97237"/>
                <a:gd name="connsiteX3" fmla="*/ 2902 w 118529"/>
                <a:gd name="connsiteY3" fmla="*/ 86151 h 97237"/>
                <a:gd name="connsiteX4" fmla="*/ 107651 w 118529"/>
                <a:gd name="connsiteY4" fmla="*/ 2733 h 97237"/>
                <a:gd name="connsiteX5" fmla="*/ 115873 w 118529"/>
                <a:gd name="connsiteY5" fmla="*/ 945 h 97237"/>
                <a:gd name="connsiteX6" fmla="*/ 117542 w 118529"/>
                <a:gd name="connsiteY6" fmla="*/ 9287 h 97237"/>
                <a:gd name="connsiteX7" fmla="*/ 9098 w 118529"/>
                <a:gd name="connsiteY7" fmla="*/ 96637 h 97237"/>
                <a:gd name="connsiteX8" fmla="*/ 6000 w 118529"/>
                <a:gd name="connsiteY8" fmla="*/ 97233 h 9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29" h="97237">
                  <a:moveTo>
                    <a:pt x="6000" y="97233"/>
                  </a:moveTo>
                  <a:cubicBezTo>
                    <a:pt x="3915" y="97221"/>
                    <a:pt x="1984" y="96137"/>
                    <a:pt x="876" y="94373"/>
                  </a:cubicBezTo>
                  <a:cubicBezTo>
                    <a:pt x="-840" y="91561"/>
                    <a:pt x="42" y="87902"/>
                    <a:pt x="2854" y="86186"/>
                  </a:cubicBezTo>
                  <a:cubicBezTo>
                    <a:pt x="2866" y="86174"/>
                    <a:pt x="2890" y="86163"/>
                    <a:pt x="2902" y="86151"/>
                  </a:cubicBezTo>
                  <a:cubicBezTo>
                    <a:pt x="3736" y="86151"/>
                    <a:pt x="86319" y="35504"/>
                    <a:pt x="107651" y="2733"/>
                  </a:cubicBezTo>
                  <a:cubicBezTo>
                    <a:pt x="109426" y="-32"/>
                    <a:pt x="113109" y="-830"/>
                    <a:pt x="115873" y="945"/>
                  </a:cubicBezTo>
                  <a:cubicBezTo>
                    <a:pt x="118602" y="2804"/>
                    <a:pt x="119353" y="6510"/>
                    <a:pt x="117542" y="9287"/>
                  </a:cubicBezTo>
                  <a:cubicBezTo>
                    <a:pt x="94423" y="45037"/>
                    <a:pt x="12554" y="94492"/>
                    <a:pt x="9098" y="96637"/>
                  </a:cubicBezTo>
                  <a:cubicBezTo>
                    <a:pt x="8121" y="97066"/>
                    <a:pt x="7061" y="97269"/>
                    <a:pt x="6000" y="97233"/>
                  </a:cubicBezTo>
                  <a:close/>
                </a:path>
              </a:pathLst>
            </a:custGeom>
            <a:solidFill>
              <a:srgbClr val="FFFFFF"/>
            </a:solidFill>
            <a:ln w="11906"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C561D966-DA90-4C84-B93B-DA075CDF26F1}"/>
                </a:ext>
              </a:extLst>
            </p:cNvPr>
            <p:cNvSpPr/>
            <p:nvPr/>
          </p:nvSpPr>
          <p:spPr>
            <a:xfrm>
              <a:off x="3804394" y="3746054"/>
              <a:ext cx="271680" cy="641502"/>
            </a:xfrm>
            <a:custGeom>
              <a:avLst/>
              <a:gdLst>
                <a:gd name="connsiteX0" fmla="*/ 269 w 271680"/>
                <a:gd name="connsiteY0" fmla="*/ 487279 h 641502"/>
                <a:gd name="connsiteX1" fmla="*/ 13616 w 271680"/>
                <a:gd name="connsiteY1" fmla="*/ 424716 h 641502"/>
                <a:gd name="connsiteX2" fmla="*/ 41621 w 271680"/>
                <a:gd name="connsiteY2" fmla="*/ 385152 h 641502"/>
                <a:gd name="connsiteX3" fmla="*/ 48056 w 271680"/>
                <a:gd name="connsiteY3" fmla="*/ 301734 h 641502"/>
                <a:gd name="connsiteX4" fmla="*/ 77252 w 271680"/>
                <a:gd name="connsiteY4" fmla="*/ 239767 h 641502"/>
                <a:gd name="connsiteX5" fmla="*/ 124919 w 271680"/>
                <a:gd name="connsiteY5" fmla="*/ 199488 h 641502"/>
                <a:gd name="connsiteX6" fmla="*/ 167343 w 271680"/>
                <a:gd name="connsiteY6" fmla="*/ 107252 h 641502"/>
                <a:gd name="connsiteX7" fmla="*/ 258745 w 271680"/>
                <a:gd name="connsiteY7" fmla="*/ 0 h 641502"/>
                <a:gd name="connsiteX8" fmla="*/ 264823 w 271680"/>
                <a:gd name="connsiteY8" fmla="*/ 163618 h 641502"/>
                <a:gd name="connsiteX9" fmla="*/ 235150 w 271680"/>
                <a:gd name="connsiteY9" fmla="*/ 207591 h 641502"/>
                <a:gd name="connsiteX10" fmla="*/ 253383 w 271680"/>
                <a:gd name="connsiteY10" fmla="*/ 331526 h 641502"/>
                <a:gd name="connsiteX11" fmla="*/ 214415 w 271680"/>
                <a:gd name="connsiteY11" fmla="*/ 382054 h 641502"/>
                <a:gd name="connsiteX12" fmla="*/ 210363 w 271680"/>
                <a:gd name="connsiteY12" fmla="*/ 467378 h 641502"/>
                <a:gd name="connsiteX13" fmla="*/ 155903 w 271680"/>
                <a:gd name="connsiteY13" fmla="*/ 570220 h 641502"/>
                <a:gd name="connsiteX14" fmla="*/ 98702 w 271680"/>
                <a:gd name="connsiteY14" fmla="*/ 617888 h 641502"/>
                <a:gd name="connsiteX15" fmla="*/ 45434 w 271680"/>
                <a:gd name="connsiteY15" fmla="*/ 626110 h 641502"/>
                <a:gd name="connsiteX16" fmla="*/ 269 w 271680"/>
                <a:gd name="connsiteY16" fmla="*/ 487279 h 64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680" h="641502">
                  <a:moveTo>
                    <a:pt x="269" y="487279"/>
                  </a:moveTo>
                  <a:cubicBezTo>
                    <a:pt x="-1208" y="465591"/>
                    <a:pt x="3415" y="443914"/>
                    <a:pt x="13616" y="424716"/>
                  </a:cubicBezTo>
                  <a:cubicBezTo>
                    <a:pt x="23662" y="412036"/>
                    <a:pt x="33005" y="398832"/>
                    <a:pt x="41621" y="385152"/>
                  </a:cubicBezTo>
                  <a:cubicBezTo>
                    <a:pt x="53538" y="359650"/>
                    <a:pt x="45196" y="329858"/>
                    <a:pt x="48056" y="301734"/>
                  </a:cubicBezTo>
                  <a:cubicBezTo>
                    <a:pt x="50439" y="278353"/>
                    <a:pt x="60735" y="256486"/>
                    <a:pt x="77252" y="239767"/>
                  </a:cubicBezTo>
                  <a:cubicBezTo>
                    <a:pt x="91791" y="224990"/>
                    <a:pt x="110619" y="214860"/>
                    <a:pt x="124919" y="199488"/>
                  </a:cubicBezTo>
                  <a:cubicBezTo>
                    <a:pt x="147800" y="174224"/>
                    <a:pt x="154354" y="138831"/>
                    <a:pt x="167343" y="107252"/>
                  </a:cubicBezTo>
                  <a:cubicBezTo>
                    <a:pt x="185862" y="62837"/>
                    <a:pt x="217823" y="25335"/>
                    <a:pt x="258745" y="0"/>
                  </a:cubicBezTo>
                  <a:cubicBezTo>
                    <a:pt x="233720" y="50170"/>
                    <a:pt x="290563" y="113925"/>
                    <a:pt x="264823" y="163618"/>
                  </a:cubicBezTo>
                  <a:cubicBezTo>
                    <a:pt x="256719" y="179348"/>
                    <a:pt x="240989" y="190908"/>
                    <a:pt x="235150" y="207591"/>
                  </a:cubicBezTo>
                  <a:cubicBezTo>
                    <a:pt x="220731" y="247870"/>
                    <a:pt x="268756" y="291009"/>
                    <a:pt x="253383" y="331526"/>
                  </a:cubicBezTo>
                  <a:cubicBezTo>
                    <a:pt x="245756" y="351547"/>
                    <a:pt x="224306" y="363106"/>
                    <a:pt x="214415" y="382054"/>
                  </a:cubicBezTo>
                  <a:cubicBezTo>
                    <a:pt x="200949" y="407556"/>
                    <a:pt x="211436" y="438539"/>
                    <a:pt x="210363" y="467378"/>
                  </a:cubicBezTo>
                  <a:cubicBezTo>
                    <a:pt x="208933" y="507180"/>
                    <a:pt x="184623" y="542812"/>
                    <a:pt x="155903" y="570220"/>
                  </a:cubicBezTo>
                  <a:cubicBezTo>
                    <a:pt x="138028" y="587500"/>
                    <a:pt x="118127" y="602277"/>
                    <a:pt x="98702" y="617888"/>
                  </a:cubicBezTo>
                  <a:cubicBezTo>
                    <a:pt x="75584" y="636478"/>
                    <a:pt x="65812" y="655902"/>
                    <a:pt x="45434" y="626110"/>
                  </a:cubicBezTo>
                  <a:cubicBezTo>
                    <a:pt x="17239" y="585188"/>
                    <a:pt x="1544" y="536961"/>
                    <a:pt x="269" y="487279"/>
                  </a:cubicBezTo>
                  <a:close/>
                </a:path>
              </a:pathLst>
            </a:custGeom>
            <a:solidFill>
              <a:srgbClr val="D1D3D4"/>
            </a:solidFill>
            <a:ln w="11906"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3F8A23AB-4463-4FC2-AA95-20F74EAB7AF7}"/>
                </a:ext>
              </a:extLst>
            </p:cNvPr>
            <p:cNvSpPr/>
            <p:nvPr/>
          </p:nvSpPr>
          <p:spPr>
            <a:xfrm>
              <a:off x="3566449" y="3803493"/>
              <a:ext cx="220632" cy="559286"/>
            </a:xfrm>
            <a:custGeom>
              <a:avLst/>
              <a:gdLst>
                <a:gd name="connsiteX0" fmla="*/ 212950 w 220632"/>
                <a:gd name="connsiteY0" fmla="*/ 452482 h 559286"/>
                <a:gd name="connsiteX1" fmla="*/ 212950 w 220632"/>
                <a:gd name="connsiteY1" fmla="*/ 359292 h 559286"/>
                <a:gd name="connsiteX2" fmla="*/ 159325 w 220632"/>
                <a:gd name="connsiteY2" fmla="*/ 267652 h 559286"/>
                <a:gd name="connsiteX3" fmla="*/ 163734 w 220632"/>
                <a:gd name="connsiteY3" fmla="*/ 197820 h 559286"/>
                <a:gd name="connsiteX4" fmla="*/ 124885 w 220632"/>
                <a:gd name="connsiteY4" fmla="*/ 142287 h 559286"/>
                <a:gd name="connsiteX5" fmla="*/ 65301 w 220632"/>
                <a:gd name="connsiteY5" fmla="*/ 0 h 559286"/>
                <a:gd name="connsiteX6" fmla="*/ 8100 w 220632"/>
                <a:gd name="connsiteY6" fmla="*/ 94620 h 559286"/>
                <a:gd name="connsiteX7" fmla="*/ 16442 w 220632"/>
                <a:gd name="connsiteY7" fmla="*/ 201871 h 559286"/>
                <a:gd name="connsiteX8" fmla="*/ 30861 w 220632"/>
                <a:gd name="connsiteY8" fmla="*/ 225705 h 559286"/>
                <a:gd name="connsiteX9" fmla="*/ 8457 w 220632"/>
                <a:gd name="connsiteY9" fmla="*/ 291009 h 559286"/>
                <a:gd name="connsiteX10" fmla="*/ 15488 w 220632"/>
                <a:gd name="connsiteY10" fmla="*/ 368111 h 559286"/>
                <a:gd name="connsiteX11" fmla="*/ 85083 w 220632"/>
                <a:gd name="connsiteY11" fmla="*/ 434249 h 559286"/>
                <a:gd name="connsiteX12" fmla="*/ 88539 w 220632"/>
                <a:gd name="connsiteY12" fmla="*/ 469285 h 559286"/>
                <a:gd name="connsiteX13" fmla="*/ 162661 w 220632"/>
                <a:gd name="connsiteY13" fmla="*/ 557589 h 559286"/>
                <a:gd name="connsiteX14" fmla="*/ 190547 w 220632"/>
                <a:gd name="connsiteY14" fmla="*/ 533755 h 559286"/>
                <a:gd name="connsiteX15" fmla="*/ 212950 w 220632"/>
                <a:gd name="connsiteY15" fmla="*/ 452482 h 55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0632" h="559286">
                  <a:moveTo>
                    <a:pt x="212950" y="452482"/>
                  </a:moveTo>
                  <a:cubicBezTo>
                    <a:pt x="220339" y="421737"/>
                    <a:pt x="225701" y="388370"/>
                    <a:pt x="212950" y="359292"/>
                  </a:cubicBezTo>
                  <a:cubicBezTo>
                    <a:pt x="198769" y="326402"/>
                    <a:pt x="163496" y="303283"/>
                    <a:pt x="159325" y="267652"/>
                  </a:cubicBezTo>
                  <a:cubicBezTo>
                    <a:pt x="156584" y="244414"/>
                    <a:pt x="168382" y="220819"/>
                    <a:pt x="163734" y="197820"/>
                  </a:cubicBezTo>
                  <a:cubicBezTo>
                    <a:pt x="159086" y="174820"/>
                    <a:pt x="139900" y="159209"/>
                    <a:pt x="124885" y="142287"/>
                  </a:cubicBezTo>
                  <a:cubicBezTo>
                    <a:pt x="89456" y="102985"/>
                    <a:pt x="68447" y="52815"/>
                    <a:pt x="65301" y="0"/>
                  </a:cubicBezTo>
                  <a:cubicBezTo>
                    <a:pt x="41407" y="28362"/>
                    <a:pt x="22114" y="60287"/>
                    <a:pt x="8100" y="94620"/>
                  </a:cubicBezTo>
                  <a:cubicBezTo>
                    <a:pt x="-3817" y="129655"/>
                    <a:pt x="-3817" y="170768"/>
                    <a:pt x="16442" y="201871"/>
                  </a:cubicBezTo>
                  <a:cubicBezTo>
                    <a:pt x="22364" y="209081"/>
                    <a:pt x="27227" y="217113"/>
                    <a:pt x="30861" y="225705"/>
                  </a:cubicBezTo>
                  <a:cubicBezTo>
                    <a:pt x="37892" y="248347"/>
                    <a:pt x="18944" y="269559"/>
                    <a:pt x="8457" y="291009"/>
                  </a:cubicBezTo>
                  <a:cubicBezTo>
                    <a:pt x="-3602" y="316034"/>
                    <a:pt x="-897" y="345672"/>
                    <a:pt x="15488" y="368111"/>
                  </a:cubicBezTo>
                  <a:cubicBezTo>
                    <a:pt x="35866" y="393494"/>
                    <a:pt x="75073" y="403861"/>
                    <a:pt x="85083" y="434249"/>
                  </a:cubicBezTo>
                  <a:cubicBezTo>
                    <a:pt x="87549" y="445761"/>
                    <a:pt x="88706" y="457511"/>
                    <a:pt x="88539" y="469285"/>
                  </a:cubicBezTo>
                  <a:cubicBezTo>
                    <a:pt x="92876" y="511101"/>
                    <a:pt x="122227" y="546077"/>
                    <a:pt x="162661" y="557589"/>
                  </a:cubicBezTo>
                  <a:cubicBezTo>
                    <a:pt x="186495" y="563428"/>
                    <a:pt x="186495" y="553894"/>
                    <a:pt x="190547" y="533755"/>
                  </a:cubicBezTo>
                  <a:cubicBezTo>
                    <a:pt x="195909" y="505989"/>
                    <a:pt x="206396" y="479772"/>
                    <a:pt x="212950" y="452482"/>
                  </a:cubicBezTo>
                  <a:close/>
                </a:path>
              </a:pathLst>
            </a:custGeom>
            <a:solidFill>
              <a:srgbClr val="D1D3D4"/>
            </a:solidFill>
            <a:ln w="11906"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C60BEE75-5BB1-40B1-94F4-99C701193092}"/>
                </a:ext>
              </a:extLst>
            </p:cNvPr>
            <p:cNvSpPr/>
            <p:nvPr/>
          </p:nvSpPr>
          <p:spPr>
            <a:xfrm>
              <a:off x="3771150" y="3721028"/>
              <a:ext cx="182711" cy="425855"/>
            </a:xfrm>
            <a:custGeom>
              <a:avLst/>
              <a:gdLst>
                <a:gd name="connsiteX0" fmla="*/ 84756 w 182711"/>
                <a:gd name="connsiteY0" fmla="*/ 313770 h 425855"/>
                <a:gd name="connsiteX1" fmla="*/ 126703 w 182711"/>
                <a:gd name="connsiteY1" fmla="*/ 134064 h 425855"/>
                <a:gd name="connsiteX2" fmla="*/ 182712 w 182711"/>
                <a:gd name="connsiteY2" fmla="*/ 0 h 425855"/>
                <a:gd name="connsiteX3" fmla="*/ 109304 w 182711"/>
                <a:gd name="connsiteY3" fmla="*/ 30865 h 425855"/>
                <a:gd name="connsiteX4" fmla="*/ 49720 w 182711"/>
                <a:gd name="connsiteY4" fmla="*/ 75553 h 425855"/>
                <a:gd name="connsiteX5" fmla="*/ 44835 w 182711"/>
                <a:gd name="connsiteY5" fmla="*/ 206638 h 425855"/>
                <a:gd name="connsiteX6" fmla="*/ 15757 w 182711"/>
                <a:gd name="connsiteY6" fmla="*/ 243223 h 425855"/>
                <a:gd name="connsiteX7" fmla="*/ 9322 w 182711"/>
                <a:gd name="connsiteY7" fmla="*/ 350474 h 425855"/>
                <a:gd name="connsiteX8" fmla="*/ 56990 w 182711"/>
                <a:gd name="connsiteY8" fmla="*/ 421975 h 425855"/>
                <a:gd name="connsiteX9" fmla="*/ 68906 w 182711"/>
                <a:gd name="connsiteY9" fmla="*/ 368707 h 425855"/>
                <a:gd name="connsiteX10" fmla="*/ 84756 w 182711"/>
                <a:gd name="connsiteY10" fmla="*/ 313770 h 42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711" h="425855">
                  <a:moveTo>
                    <a:pt x="84756" y="313770"/>
                  </a:moveTo>
                  <a:cubicBezTo>
                    <a:pt x="101797" y="254186"/>
                    <a:pt x="108589" y="192814"/>
                    <a:pt x="126703" y="134064"/>
                  </a:cubicBezTo>
                  <a:cubicBezTo>
                    <a:pt x="142040" y="88053"/>
                    <a:pt x="160761" y="43246"/>
                    <a:pt x="182712" y="0"/>
                  </a:cubicBezTo>
                  <a:lnTo>
                    <a:pt x="109304" y="30865"/>
                  </a:lnTo>
                  <a:cubicBezTo>
                    <a:pt x="85471" y="40875"/>
                    <a:pt x="60326" y="52553"/>
                    <a:pt x="49720" y="75553"/>
                  </a:cubicBezTo>
                  <a:cubicBezTo>
                    <a:pt x="30415" y="115474"/>
                    <a:pt x="65093" y="166836"/>
                    <a:pt x="44835" y="206638"/>
                  </a:cubicBezTo>
                  <a:cubicBezTo>
                    <a:pt x="36028" y="219508"/>
                    <a:pt x="26316" y="231735"/>
                    <a:pt x="15757" y="243223"/>
                  </a:cubicBezTo>
                  <a:cubicBezTo>
                    <a:pt x="-5812" y="273491"/>
                    <a:pt x="-2475" y="314724"/>
                    <a:pt x="9322" y="350474"/>
                  </a:cubicBezTo>
                  <a:cubicBezTo>
                    <a:pt x="14446" y="365608"/>
                    <a:pt x="36731" y="444021"/>
                    <a:pt x="56990" y="421975"/>
                  </a:cubicBezTo>
                  <a:cubicBezTo>
                    <a:pt x="64974" y="413157"/>
                    <a:pt x="65689" y="380624"/>
                    <a:pt x="68906" y="368707"/>
                  </a:cubicBezTo>
                  <a:cubicBezTo>
                    <a:pt x="73196" y="350236"/>
                    <a:pt x="79512" y="332360"/>
                    <a:pt x="84756" y="313770"/>
                  </a:cubicBezTo>
                  <a:close/>
                </a:path>
              </a:pathLst>
            </a:custGeom>
            <a:solidFill>
              <a:srgbClr val="D1D3D4"/>
            </a:solidFill>
            <a:ln w="1190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F8D27501-3AE2-49E8-81A0-BC1DA642ACC4}"/>
                </a:ext>
              </a:extLst>
            </p:cNvPr>
            <p:cNvSpPr/>
            <p:nvPr/>
          </p:nvSpPr>
          <p:spPr>
            <a:xfrm>
              <a:off x="3803352" y="4377646"/>
              <a:ext cx="73407" cy="442591"/>
            </a:xfrm>
            <a:custGeom>
              <a:avLst/>
              <a:gdLst>
                <a:gd name="connsiteX0" fmla="*/ 12513 w 73407"/>
                <a:gd name="connsiteY0" fmla="*/ 442591 h 442591"/>
                <a:gd name="connsiteX1" fmla="*/ 73407 w 73407"/>
                <a:gd name="connsiteY1" fmla="*/ 1668 h 442591"/>
                <a:gd name="connsiteX2" fmla="*/ 60776 w 73407"/>
                <a:gd name="connsiteY2" fmla="*/ 0 h 442591"/>
                <a:gd name="connsiteX3" fmla="*/ 0 w 73407"/>
                <a:gd name="connsiteY3" fmla="*/ 440923 h 442591"/>
              </a:gdLst>
              <a:ahLst/>
              <a:cxnLst>
                <a:cxn ang="0">
                  <a:pos x="connsiteX0" y="connsiteY0"/>
                </a:cxn>
                <a:cxn ang="0">
                  <a:pos x="connsiteX1" y="connsiteY1"/>
                </a:cxn>
                <a:cxn ang="0">
                  <a:pos x="connsiteX2" y="connsiteY2"/>
                </a:cxn>
                <a:cxn ang="0">
                  <a:pos x="connsiteX3" y="connsiteY3"/>
                </a:cxn>
              </a:cxnLst>
              <a:rect l="l" t="t" r="r" b="b"/>
              <a:pathLst>
                <a:path w="73407" h="442591">
                  <a:moveTo>
                    <a:pt x="12513" y="442591"/>
                  </a:moveTo>
                  <a:cubicBezTo>
                    <a:pt x="27170" y="345946"/>
                    <a:pt x="72931" y="5363"/>
                    <a:pt x="73407" y="1668"/>
                  </a:cubicBezTo>
                  <a:lnTo>
                    <a:pt x="60776" y="0"/>
                  </a:lnTo>
                  <a:cubicBezTo>
                    <a:pt x="60776" y="3456"/>
                    <a:pt x="14538" y="343920"/>
                    <a:pt x="0" y="440923"/>
                  </a:cubicBezTo>
                  <a:close/>
                </a:path>
              </a:pathLst>
            </a:custGeom>
            <a:solidFill>
              <a:srgbClr val="D1D3D4"/>
            </a:solidFill>
            <a:ln w="11906"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55B83E9D-C37B-4614-817C-EB014A1C887D}"/>
                </a:ext>
              </a:extLst>
            </p:cNvPr>
            <p:cNvSpPr/>
            <p:nvPr/>
          </p:nvSpPr>
          <p:spPr>
            <a:xfrm>
              <a:off x="3725654" y="4327476"/>
              <a:ext cx="85682" cy="583924"/>
            </a:xfrm>
            <a:custGeom>
              <a:avLst/>
              <a:gdLst>
                <a:gd name="connsiteX0" fmla="*/ 72931 w 85682"/>
                <a:gd name="connsiteY0" fmla="*/ 583925 h 583924"/>
                <a:gd name="connsiteX1" fmla="*/ 85682 w 85682"/>
                <a:gd name="connsiteY1" fmla="*/ 583925 h 583924"/>
                <a:gd name="connsiteX2" fmla="*/ 9414 w 85682"/>
                <a:gd name="connsiteY2" fmla="*/ 0 h 583924"/>
                <a:gd name="connsiteX3" fmla="*/ 0 w 85682"/>
                <a:gd name="connsiteY3" fmla="*/ 8580 h 583924"/>
                <a:gd name="connsiteX4" fmla="*/ 72931 w 85682"/>
                <a:gd name="connsiteY4" fmla="*/ 583925 h 583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82" h="583924">
                  <a:moveTo>
                    <a:pt x="72931" y="583925"/>
                  </a:moveTo>
                  <a:lnTo>
                    <a:pt x="85682" y="583925"/>
                  </a:lnTo>
                  <a:cubicBezTo>
                    <a:pt x="84848" y="469166"/>
                    <a:pt x="36942" y="30626"/>
                    <a:pt x="9414" y="0"/>
                  </a:cubicBezTo>
                  <a:lnTo>
                    <a:pt x="0" y="8580"/>
                  </a:lnTo>
                  <a:cubicBezTo>
                    <a:pt x="18352" y="29077"/>
                    <a:pt x="71858" y="426861"/>
                    <a:pt x="72931" y="583925"/>
                  </a:cubicBezTo>
                  <a:close/>
                </a:path>
              </a:pathLst>
            </a:custGeom>
            <a:solidFill>
              <a:srgbClr val="D1D3D4"/>
            </a:solidFill>
            <a:ln w="11906"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D4D9EDA0-AD46-4EBE-9CB7-4B50048AD440}"/>
                </a:ext>
              </a:extLst>
            </p:cNvPr>
            <p:cNvSpPr/>
            <p:nvPr/>
          </p:nvSpPr>
          <p:spPr>
            <a:xfrm>
              <a:off x="3772294" y="4116191"/>
              <a:ext cx="56202" cy="773402"/>
            </a:xfrm>
            <a:custGeom>
              <a:avLst/>
              <a:gdLst>
                <a:gd name="connsiteX0" fmla="*/ 1504 w 56202"/>
                <a:gd name="connsiteY0" fmla="*/ 773402 h 773402"/>
                <a:gd name="connsiteX1" fmla="*/ 14136 w 56202"/>
                <a:gd name="connsiteY1" fmla="*/ 773402 h 773402"/>
                <a:gd name="connsiteX2" fmla="*/ 56202 w 56202"/>
                <a:gd name="connsiteY2" fmla="*/ 1311 h 773402"/>
                <a:gd name="connsiteX3" fmla="*/ 43570 w 56202"/>
                <a:gd name="connsiteY3" fmla="*/ 0 h 773402"/>
                <a:gd name="connsiteX4" fmla="*/ 1504 w 56202"/>
                <a:gd name="connsiteY4" fmla="*/ 773402 h 773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02" h="773402">
                  <a:moveTo>
                    <a:pt x="1504" y="773402"/>
                  </a:moveTo>
                  <a:lnTo>
                    <a:pt x="14136" y="773402"/>
                  </a:lnTo>
                  <a:cubicBezTo>
                    <a:pt x="3292" y="526009"/>
                    <a:pt x="55726" y="6554"/>
                    <a:pt x="56202" y="1311"/>
                  </a:cubicBezTo>
                  <a:lnTo>
                    <a:pt x="43570" y="0"/>
                  </a:lnTo>
                  <a:cubicBezTo>
                    <a:pt x="43094" y="4648"/>
                    <a:pt x="-9460" y="525056"/>
                    <a:pt x="1504" y="773402"/>
                  </a:cubicBezTo>
                  <a:close/>
                </a:path>
              </a:pathLst>
            </a:custGeom>
            <a:solidFill>
              <a:srgbClr val="D1D3D4"/>
            </a:solidFill>
            <a:ln w="11906"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86165278-381A-446E-AF90-CD191F16A96F}"/>
                </a:ext>
              </a:extLst>
            </p:cNvPr>
            <p:cNvSpPr/>
            <p:nvPr/>
          </p:nvSpPr>
          <p:spPr>
            <a:xfrm>
              <a:off x="3668454" y="4587263"/>
              <a:ext cx="273014" cy="361437"/>
            </a:xfrm>
            <a:custGeom>
              <a:avLst/>
              <a:gdLst>
                <a:gd name="connsiteX0" fmla="*/ 273015 w 273014"/>
                <a:gd name="connsiteY0" fmla="*/ 0 h 361437"/>
                <a:gd name="connsiteX1" fmla="*/ 0 w 273014"/>
                <a:gd name="connsiteY1" fmla="*/ 0 h 361437"/>
                <a:gd name="connsiteX2" fmla="*/ 19186 w 273014"/>
                <a:gd name="connsiteY2" fmla="*/ 276471 h 361437"/>
                <a:gd name="connsiteX3" fmla="*/ 110111 w 273014"/>
                <a:gd name="connsiteY3" fmla="*/ 361438 h 361437"/>
                <a:gd name="connsiteX4" fmla="*/ 162903 w 273014"/>
                <a:gd name="connsiteY4" fmla="*/ 361438 h 361437"/>
                <a:gd name="connsiteX5" fmla="*/ 253948 w 273014"/>
                <a:gd name="connsiteY5" fmla="*/ 276471 h 36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014" h="361437">
                  <a:moveTo>
                    <a:pt x="273015" y="0"/>
                  </a:moveTo>
                  <a:lnTo>
                    <a:pt x="0" y="0"/>
                  </a:lnTo>
                  <a:lnTo>
                    <a:pt x="19186" y="276471"/>
                  </a:lnTo>
                  <a:cubicBezTo>
                    <a:pt x="22439" y="324293"/>
                    <a:pt x="62182" y="361426"/>
                    <a:pt x="110111" y="361438"/>
                  </a:cubicBezTo>
                  <a:lnTo>
                    <a:pt x="162903" y="361438"/>
                  </a:lnTo>
                  <a:cubicBezTo>
                    <a:pt x="210832" y="361366"/>
                    <a:pt x="250575" y="324281"/>
                    <a:pt x="253948" y="276471"/>
                  </a:cubicBezTo>
                  <a:close/>
                </a:path>
              </a:pathLst>
            </a:custGeom>
            <a:solidFill>
              <a:srgbClr val="FFFFFF"/>
            </a:solidFill>
            <a:ln w="11906"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DB9BBD80-9E86-4674-9718-D7FA403075E8}"/>
                </a:ext>
              </a:extLst>
            </p:cNvPr>
            <p:cNvSpPr/>
            <p:nvPr/>
          </p:nvSpPr>
          <p:spPr>
            <a:xfrm>
              <a:off x="3662585" y="4581305"/>
              <a:ext cx="284865" cy="373235"/>
            </a:xfrm>
            <a:custGeom>
              <a:avLst/>
              <a:gdLst>
                <a:gd name="connsiteX0" fmla="*/ 168771 w 284865"/>
                <a:gd name="connsiteY0" fmla="*/ 373235 h 373235"/>
                <a:gd name="connsiteX1" fmla="*/ 115980 w 284865"/>
                <a:gd name="connsiteY1" fmla="*/ 373235 h 373235"/>
                <a:gd name="connsiteX2" fmla="*/ 19096 w 284865"/>
                <a:gd name="connsiteY2" fmla="*/ 282786 h 373235"/>
                <a:gd name="connsiteX3" fmla="*/ 29 w 284865"/>
                <a:gd name="connsiteY3" fmla="*/ 6435 h 373235"/>
                <a:gd name="connsiteX4" fmla="*/ 1578 w 284865"/>
                <a:gd name="connsiteY4" fmla="*/ 1907 h 373235"/>
                <a:gd name="connsiteX5" fmla="*/ 5868 w 284865"/>
                <a:gd name="connsiteY5" fmla="*/ 0 h 373235"/>
                <a:gd name="connsiteX6" fmla="*/ 278883 w 284865"/>
                <a:gd name="connsiteY6" fmla="*/ 0 h 373235"/>
                <a:gd name="connsiteX7" fmla="*/ 284865 w 284865"/>
                <a:gd name="connsiteY7" fmla="*/ 5935 h 373235"/>
                <a:gd name="connsiteX8" fmla="*/ 284841 w 284865"/>
                <a:gd name="connsiteY8" fmla="*/ 6435 h 373235"/>
                <a:gd name="connsiteX9" fmla="*/ 265774 w 284865"/>
                <a:gd name="connsiteY9" fmla="*/ 282429 h 373235"/>
                <a:gd name="connsiteX10" fmla="*/ 168771 w 284865"/>
                <a:gd name="connsiteY10" fmla="*/ 373235 h 373235"/>
                <a:gd name="connsiteX11" fmla="*/ 12303 w 284865"/>
                <a:gd name="connsiteY11" fmla="*/ 11917 h 373235"/>
                <a:gd name="connsiteX12" fmla="*/ 31013 w 284865"/>
                <a:gd name="connsiteY12" fmla="*/ 282429 h 373235"/>
                <a:gd name="connsiteX13" fmla="*/ 115980 w 284865"/>
                <a:gd name="connsiteY13" fmla="*/ 361795 h 373235"/>
                <a:gd name="connsiteX14" fmla="*/ 168771 w 284865"/>
                <a:gd name="connsiteY14" fmla="*/ 361795 h 373235"/>
                <a:gd name="connsiteX15" fmla="*/ 253858 w 284865"/>
                <a:gd name="connsiteY15" fmla="*/ 282429 h 373235"/>
                <a:gd name="connsiteX16" fmla="*/ 273163 w 284865"/>
                <a:gd name="connsiteY16" fmla="*/ 11917 h 373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4865" h="373235">
                  <a:moveTo>
                    <a:pt x="168771" y="373235"/>
                  </a:moveTo>
                  <a:lnTo>
                    <a:pt x="115980" y="373235"/>
                  </a:lnTo>
                  <a:cubicBezTo>
                    <a:pt x="65000" y="373056"/>
                    <a:pt x="22778" y="333636"/>
                    <a:pt x="19096" y="282786"/>
                  </a:cubicBezTo>
                  <a:lnTo>
                    <a:pt x="29" y="6435"/>
                  </a:lnTo>
                  <a:cubicBezTo>
                    <a:pt x="-138" y="4767"/>
                    <a:pt x="422" y="3122"/>
                    <a:pt x="1578" y="1907"/>
                  </a:cubicBezTo>
                  <a:cubicBezTo>
                    <a:pt x="2687" y="715"/>
                    <a:pt x="4236" y="24"/>
                    <a:pt x="5868" y="0"/>
                  </a:cubicBezTo>
                  <a:lnTo>
                    <a:pt x="278883" y="0"/>
                  </a:lnTo>
                  <a:cubicBezTo>
                    <a:pt x="282172" y="-12"/>
                    <a:pt x="284853" y="2646"/>
                    <a:pt x="284865" y="5935"/>
                  </a:cubicBezTo>
                  <a:cubicBezTo>
                    <a:pt x="284865" y="6101"/>
                    <a:pt x="284853" y="6268"/>
                    <a:pt x="284841" y="6435"/>
                  </a:cubicBezTo>
                  <a:lnTo>
                    <a:pt x="265774" y="282429"/>
                  </a:lnTo>
                  <a:cubicBezTo>
                    <a:pt x="262211" y="333433"/>
                    <a:pt x="219895" y="373045"/>
                    <a:pt x="168771" y="373235"/>
                  </a:cubicBezTo>
                  <a:close/>
                  <a:moveTo>
                    <a:pt x="12303" y="11917"/>
                  </a:moveTo>
                  <a:lnTo>
                    <a:pt x="31013" y="282429"/>
                  </a:lnTo>
                  <a:cubicBezTo>
                    <a:pt x="34194" y="327046"/>
                    <a:pt x="71244" y="361664"/>
                    <a:pt x="115980" y="361795"/>
                  </a:cubicBezTo>
                  <a:lnTo>
                    <a:pt x="168771" y="361795"/>
                  </a:lnTo>
                  <a:cubicBezTo>
                    <a:pt x="213519" y="361664"/>
                    <a:pt x="250616" y="327069"/>
                    <a:pt x="253858" y="282429"/>
                  </a:cubicBezTo>
                  <a:lnTo>
                    <a:pt x="273163" y="11917"/>
                  </a:lnTo>
                  <a:close/>
                </a:path>
              </a:pathLst>
            </a:custGeom>
            <a:solidFill>
              <a:srgbClr val="D1D3D4"/>
            </a:solidFill>
            <a:ln w="11906" cap="flat">
              <a:noFill/>
              <a:prstDash val="solid"/>
              <a:miter/>
            </a:ln>
          </p:spPr>
          <p:txBody>
            <a:bodyPr rtlCol="0" anchor="ctr"/>
            <a:lstStyle/>
            <a:p>
              <a:endParaRPr lang="zh-CN" altLang="en-US"/>
            </a:p>
          </p:txBody>
        </p:sp>
      </p:grpSp>
      <p:grpSp>
        <p:nvGrpSpPr>
          <p:cNvPr id="97" name="组合 96">
            <a:extLst>
              <a:ext uri="{FF2B5EF4-FFF2-40B4-BE49-F238E27FC236}">
                <a16:creationId xmlns:a16="http://schemas.microsoft.com/office/drawing/2014/main" id="{53A338ED-0C09-4D6C-B76D-612B4405B18A}"/>
              </a:ext>
            </a:extLst>
          </p:cNvPr>
          <p:cNvGrpSpPr/>
          <p:nvPr/>
        </p:nvGrpSpPr>
        <p:grpSpPr>
          <a:xfrm>
            <a:off x="3553893" y="2163654"/>
            <a:ext cx="1328470" cy="449026"/>
            <a:chOff x="10215033" y="448126"/>
            <a:chExt cx="1234820" cy="327881"/>
          </a:xfrm>
        </p:grpSpPr>
        <p:sp>
          <p:nvSpPr>
            <p:cNvPr id="99" name="矩形: 圆角 98">
              <a:extLst>
                <a:ext uri="{FF2B5EF4-FFF2-40B4-BE49-F238E27FC236}">
                  <a16:creationId xmlns:a16="http://schemas.microsoft.com/office/drawing/2014/main" id="{EE64ACD1-D09F-45B2-AA5A-F098928F919C}"/>
                </a:ext>
              </a:extLst>
            </p:cNvPr>
            <p:cNvSpPr/>
            <p:nvPr/>
          </p:nvSpPr>
          <p:spPr>
            <a:xfrm>
              <a:off x="10215033" y="448126"/>
              <a:ext cx="1234819" cy="327881"/>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Rounded Rectangle 5_1">
              <a:extLst>
                <a:ext uri="{FF2B5EF4-FFF2-40B4-BE49-F238E27FC236}">
                  <a16:creationId xmlns:a16="http://schemas.microsoft.com/office/drawing/2014/main" id="{5F701B19-E661-4253-A967-BA69D2F8732B}"/>
                </a:ext>
              </a:extLst>
            </p:cNvPr>
            <p:cNvSpPr/>
            <p:nvPr/>
          </p:nvSpPr>
          <p:spPr>
            <a:xfrm>
              <a:off x="10215033" y="448126"/>
              <a:ext cx="1234820" cy="327881"/>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8" name="文本框 97">
            <a:extLst>
              <a:ext uri="{FF2B5EF4-FFF2-40B4-BE49-F238E27FC236}">
                <a16:creationId xmlns:a16="http://schemas.microsoft.com/office/drawing/2014/main" id="{D3D88BA6-529B-4DFD-A976-9379EDB244AD}"/>
              </a:ext>
            </a:extLst>
          </p:cNvPr>
          <p:cNvSpPr txBox="1"/>
          <p:nvPr/>
        </p:nvSpPr>
        <p:spPr>
          <a:xfrm>
            <a:off x="3691830" y="2147769"/>
            <a:ext cx="1052596" cy="429861"/>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小蓝</a:t>
            </a:r>
          </a:p>
        </p:txBody>
      </p:sp>
      <p:sp>
        <p:nvSpPr>
          <p:cNvPr id="103" name="文本框 102">
            <a:extLst>
              <a:ext uri="{FF2B5EF4-FFF2-40B4-BE49-F238E27FC236}">
                <a16:creationId xmlns:a16="http://schemas.microsoft.com/office/drawing/2014/main" id="{88422F06-6404-4CF8-9D5D-C302B658EC71}"/>
              </a:ext>
            </a:extLst>
          </p:cNvPr>
          <p:cNvSpPr txBox="1"/>
          <p:nvPr/>
        </p:nvSpPr>
        <p:spPr>
          <a:xfrm>
            <a:off x="5130654" y="2051079"/>
            <a:ext cx="6072012" cy="928652"/>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多数时候与人沟通都是通过微信，领导布置工作任务也及时微信回应。不久前不知道为什么，同一部门的小李老是处处和他过不去，有时候还故意在别人面前指桑骂槐。</a:t>
            </a:r>
          </a:p>
        </p:txBody>
      </p:sp>
      <p:sp>
        <p:nvSpPr>
          <p:cNvPr id="106" name="文本框 105">
            <a:extLst>
              <a:ext uri="{FF2B5EF4-FFF2-40B4-BE49-F238E27FC236}">
                <a16:creationId xmlns:a16="http://schemas.microsoft.com/office/drawing/2014/main" id="{B6DD54B8-B60C-4DC2-8072-9207ECB5DE8A}"/>
              </a:ext>
            </a:extLst>
          </p:cNvPr>
          <p:cNvSpPr txBox="1"/>
          <p:nvPr/>
        </p:nvSpPr>
        <p:spPr>
          <a:xfrm>
            <a:off x="5130654" y="1693296"/>
            <a:ext cx="60720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en-US" altLang="zh-CN" sz="2000" dirty="0">
                <a:latin typeface="+mn-ea"/>
                <a:ea typeface="+mn-ea"/>
              </a:rPr>
              <a:t>00</a:t>
            </a:r>
            <a:r>
              <a:rPr lang="zh-CN" altLang="en-US" sz="2000" dirty="0">
                <a:latin typeface="+mn-ea"/>
                <a:ea typeface="+mn-ea"/>
              </a:rPr>
              <a:t>后职场新人，比较随和，不喜争执</a:t>
            </a:r>
          </a:p>
        </p:txBody>
      </p:sp>
      <p:grpSp>
        <p:nvGrpSpPr>
          <p:cNvPr id="9" name="组合 8">
            <a:extLst>
              <a:ext uri="{FF2B5EF4-FFF2-40B4-BE49-F238E27FC236}">
                <a16:creationId xmlns:a16="http://schemas.microsoft.com/office/drawing/2014/main" id="{5E1727AB-5A24-4903-8384-CF870804826E}"/>
              </a:ext>
            </a:extLst>
          </p:cNvPr>
          <p:cNvGrpSpPr/>
          <p:nvPr/>
        </p:nvGrpSpPr>
        <p:grpSpPr>
          <a:xfrm>
            <a:off x="5130653" y="4103048"/>
            <a:ext cx="466385" cy="446944"/>
            <a:chOff x="5130653" y="4103048"/>
            <a:chExt cx="466385" cy="446944"/>
          </a:xfrm>
        </p:grpSpPr>
        <p:sp>
          <p:nvSpPr>
            <p:cNvPr id="7" name="任意多边形: 形状 6">
              <a:extLst>
                <a:ext uri="{FF2B5EF4-FFF2-40B4-BE49-F238E27FC236}">
                  <a16:creationId xmlns:a16="http://schemas.microsoft.com/office/drawing/2014/main" id="{D695CDD4-BC0D-4219-91B3-F4EB266BA975}"/>
                </a:ext>
              </a:extLst>
            </p:cNvPr>
            <p:cNvSpPr/>
            <p:nvPr/>
          </p:nvSpPr>
          <p:spPr>
            <a:xfrm>
              <a:off x="5130653" y="4103048"/>
              <a:ext cx="466385" cy="446944"/>
            </a:xfrm>
            <a:custGeom>
              <a:avLst/>
              <a:gdLst>
                <a:gd name="connsiteX0" fmla="*/ 408087 w 466385"/>
                <a:gd name="connsiteY0" fmla="*/ 29149 h 446944"/>
                <a:gd name="connsiteX1" fmla="*/ 437236 w 466385"/>
                <a:gd name="connsiteY1" fmla="*/ 58298 h 446944"/>
                <a:gd name="connsiteX2" fmla="*/ 437236 w 466385"/>
                <a:gd name="connsiteY2" fmla="*/ 291491 h 446944"/>
                <a:gd name="connsiteX3" fmla="*/ 408087 w 466385"/>
                <a:gd name="connsiteY3" fmla="*/ 320640 h 446944"/>
                <a:gd name="connsiteX4" fmla="*/ 335214 w 466385"/>
                <a:gd name="connsiteY4" fmla="*/ 320640 h 446944"/>
                <a:gd name="connsiteX5" fmla="*/ 288576 w 466385"/>
                <a:gd name="connsiteY5" fmla="*/ 343959 h 446944"/>
                <a:gd name="connsiteX6" fmla="*/ 233193 w 466385"/>
                <a:gd name="connsiteY6" fmla="*/ 417794 h 446944"/>
                <a:gd name="connsiteX7" fmla="*/ 177809 w 466385"/>
                <a:gd name="connsiteY7" fmla="*/ 343959 h 446944"/>
                <a:gd name="connsiteX8" fmla="*/ 131171 w 466385"/>
                <a:gd name="connsiteY8" fmla="*/ 320640 h 446944"/>
                <a:gd name="connsiteX9" fmla="*/ 58298 w 466385"/>
                <a:gd name="connsiteY9" fmla="*/ 320640 h 446944"/>
                <a:gd name="connsiteX10" fmla="*/ 29149 w 466385"/>
                <a:gd name="connsiteY10" fmla="*/ 291491 h 446944"/>
                <a:gd name="connsiteX11" fmla="*/ 29149 w 466385"/>
                <a:gd name="connsiteY11" fmla="*/ 58298 h 446944"/>
                <a:gd name="connsiteX12" fmla="*/ 58298 w 466385"/>
                <a:gd name="connsiteY12" fmla="*/ 29149 h 446944"/>
                <a:gd name="connsiteX13" fmla="*/ 408087 w 466385"/>
                <a:gd name="connsiteY13" fmla="*/ 29149 h 446944"/>
                <a:gd name="connsiteX14" fmla="*/ 58298 w 466385"/>
                <a:gd name="connsiteY14" fmla="*/ 0 h 446944"/>
                <a:gd name="connsiteX15" fmla="*/ 0 w 466385"/>
                <a:gd name="connsiteY15" fmla="*/ 58298 h 446944"/>
                <a:gd name="connsiteX16" fmla="*/ 0 w 466385"/>
                <a:gd name="connsiteY16" fmla="*/ 291491 h 446944"/>
                <a:gd name="connsiteX17" fmla="*/ 58298 w 466385"/>
                <a:gd name="connsiteY17" fmla="*/ 349789 h 446944"/>
                <a:gd name="connsiteX18" fmla="*/ 131171 w 466385"/>
                <a:gd name="connsiteY18" fmla="*/ 349789 h 446944"/>
                <a:gd name="connsiteX19" fmla="*/ 154490 w 466385"/>
                <a:gd name="connsiteY19" fmla="*/ 361448 h 446944"/>
                <a:gd name="connsiteX20" fmla="*/ 209873 w 466385"/>
                <a:gd name="connsiteY20" fmla="*/ 435283 h 446944"/>
                <a:gd name="connsiteX21" fmla="*/ 250682 w 466385"/>
                <a:gd name="connsiteY21" fmla="*/ 441113 h 446944"/>
                <a:gd name="connsiteX22" fmla="*/ 256512 w 466385"/>
                <a:gd name="connsiteY22" fmla="*/ 435283 h 446944"/>
                <a:gd name="connsiteX23" fmla="*/ 311895 w 466385"/>
                <a:gd name="connsiteY23" fmla="*/ 361448 h 446944"/>
                <a:gd name="connsiteX24" fmla="*/ 335214 w 466385"/>
                <a:gd name="connsiteY24" fmla="*/ 349789 h 446944"/>
                <a:gd name="connsiteX25" fmla="*/ 408087 w 466385"/>
                <a:gd name="connsiteY25" fmla="*/ 349789 h 446944"/>
                <a:gd name="connsiteX26" fmla="*/ 466385 w 466385"/>
                <a:gd name="connsiteY26" fmla="*/ 291491 h 446944"/>
                <a:gd name="connsiteX27" fmla="*/ 466385 w 466385"/>
                <a:gd name="connsiteY27" fmla="*/ 58298 h 446944"/>
                <a:gd name="connsiteX28" fmla="*/ 408087 w 466385"/>
                <a:gd name="connsiteY28" fmla="*/ 0 h 446944"/>
                <a:gd name="connsiteX29" fmla="*/ 58298 w 466385"/>
                <a:gd name="connsiteY29" fmla="*/ 0 h 44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66385" h="446944">
                  <a:moveTo>
                    <a:pt x="408087" y="29149"/>
                  </a:moveTo>
                  <a:cubicBezTo>
                    <a:pt x="424186" y="29149"/>
                    <a:pt x="437236" y="42200"/>
                    <a:pt x="437236" y="58298"/>
                  </a:cubicBezTo>
                  <a:lnTo>
                    <a:pt x="437236" y="291491"/>
                  </a:lnTo>
                  <a:cubicBezTo>
                    <a:pt x="437236" y="307590"/>
                    <a:pt x="424186" y="320640"/>
                    <a:pt x="408087" y="320640"/>
                  </a:cubicBezTo>
                  <a:lnTo>
                    <a:pt x="335214" y="320640"/>
                  </a:lnTo>
                  <a:cubicBezTo>
                    <a:pt x="316865" y="320640"/>
                    <a:pt x="299585" y="329279"/>
                    <a:pt x="288576" y="343959"/>
                  </a:cubicBezTo>
                  <a:lnTo>
                    <a:pt x="233193" y="417794"/>
                  </a:lnTo>
                  <a:lnTo>
                    <a:pt x="177809" y="343959"/>
                  </a:lnTo>
                  <a:cubicBezTo>
                    <a:pt x="166799" y="329279"/>
                    <a:pt x="149520" y="320640"/>
                    <a:pt x="131171" y="320640"/>
                  </a:cubicBezTo>
                  <a:lnTo>
                    <a:pt x="58298" y="320640"/>
                  </a:lnTo>
                  <a:cubicBezTo>
                    <a:pt x="42200" y="320640"/>
                    <a:pt x="29149" y="307590"/>
                    <a:pt x="29149" y="291491"/>
                  </a:cubicBezTo>
                  <a:lnTo>
                    <a:pt x="29149" y="58298"/>
                  </a:lnTo>
                  <a:cubicBezTo>
                    <a:pt x="29149" y="42200"/>
                    <a:pt x="42200" y="29149"/>
                    <a:pt x="58298" y="29149"/>
                  </a:cubicBezTo>
                  <a:lnTo>
                    <a:pt x="408087" y="29149"/>
                  </a:lnTo>
                  <a:close/>
                  <a:moveTo>
                    <a:pt x="58298" y="0"/>
                  </a:moveTo>
                  <a:cubicBezTo>
                    <a:pt x="26101" y="0"/>
                    <a:pt x="0" y="26101"/>
                    <a:pt x="0" y="58298"/>
                  </a:cubicBezTo>
                  <a:lnTo>
                    <a:pt x="0" y="291491"/>
                  </a:lnTo>
                  <a:cubicBezTo>
                    <a:pt x="0" y="323689"/>
                    <a:pt x="26101" y="349789"/>
                    <a:pt x="58298" y="349789"/>
                  </a:cubicBezTo>
                  <a:lnTo>
                    <a:pt x="131171" y="349789"/>
                  </a:lnTo>
                  <a:cubicBezTo>
                    <a:pt x="140346" y="349789"/>
                    <a:pt x="148985" y="354109"/>
                    <a:pt x="154490" y="361448"/>
                  </a:cubicBezTo>
                  <a:lnTo>
                    <a:pt x="209873" y="435283"/>
                  </a:lnTo>
                  <a:cubicBezTo>
                    <a:pt x="219532" y="448161"/>
                    <a:pt x="237803" y="450773"/>
                    <a:pt x="250682" y="441113"/>
                  </a:cubicBezTo>
                  <a:cubicBezTo>
                    <a:pt x="252892" y="439454"/>
                    <a:pt x="254854" y="437492"/>
                    <a:pt x="256512" y="435283"/>
                  </a:cubicBezTo>
                  <a:lnTo>
                    <a:pt x="311895" y="361448"/>
                  </a:lnTo>
                  <a:cubicBezTo>
                    <a:pt x="317401" y="354109"/>
                    <a:pt x="326038" y="349789"/>
                    <a:pt x="335214" y="349789"/>
                  </a:cubicBezTo>
                  <a:lnTo>
                    <a:pt x="408087" y="349789"/>
                  </a:lnTo>
                  <a:cubicBezTo>
                    <a:pt x="440285" y="349789"/>
                    <a:pt x="466385" y="323689"/>
                    <a:pt x="466385" y="291491"/>
                  </a:cubicBezTo>
                  <a:lnTo>
                    <a:pt x="466385" y="58298"/>
                  </a:lnTo>
                  <a:cubicBezTo>
                    <a:pt x="466385" y="26101"/>
                    <a:pt x="440285" y="0"/>
                    <a:pt x="408087" y="0"/>
                  </a:cubicBezTo>
                  <a:lnTo>
                    <a:pt x="58298" y="0"/>
                  </a:lnTo>
                  <a:close/>
                </a:path>
              </a:pathLst>
            </a:custGeom>
            <a:solidFill>
              <a:schemeClr val="accent1"/>
            </a:solidFill>
            <a:ln w="2857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7A416ADB-B6FA-4F31-9C38-1DD3D76735C7}"/>
                </a:ext>
              </a:extLst>
            </p:cNvPr>
            <p:cNvSpPr/>
            <p:nvPr/>
          </p:nvSpPr>
          <p:spPr>
            <a:xfrm>
              <a:off x="5218100" y="4190495"/>
              <a:ext cx="291490" cy="174894"/>
            </a:xfrm>
            <a:custGeom>
              <a:avLst/>
              <a:gdLst>
                <a:gd name="connsiteX0" fmla="*/ 0 w 291490"/>
                <a:gd name="connsiteY0" fmla="*/ 14575 h 174894"/>
                <a:gd name="connsiteX1" fmla="*/ 14575 w 291490"/>
                <a:gd name="connsiteY1" fmla="*/ 0 h 174894"/>
                <a:gd name="connsiteX2" fmla="*/ 276916 w 291490"/>
                <a:gd name="connsiteY2" fmla="*/ 0 h 174894"/>
                <a:gd name="connsiteX3" fmla="*/ 291491 w 291490"/>
                <a:gd name="connsiteY3" fmla="*/ 14575 h 174894"/>
                <a:gd name="connsiteX4" fmla="*/ 276916 w 291490"/>
                <a:gd name="connsiteY4" fmla="*/ 29149 h 174894"/>
                <a:gd name="connsiteX5" fmla="*/ 14575 w 291490"/>
                <a:gd name="connsiteY5" fmla="*/ 29149 h 174894"/>
                <a:gd name="connsiteX6" fmla="*/ 0 w 291490"/>
                <a:gd name="connsiteY6" fmla="*/ 14575 h 174894"/>
                <a:gd name="connsiteX7" fmla="*/ 0 w 291490"/>
                <a:gd name="connsiteY7" fmla="*/ 87447 h 174894"/>
                <a:gd name="connsiteX8" fmla="*/ 14575 w 291490"/>
                <a:gd name="connsiteY8" fmla="*/ 72873 h 174894"/>
                <a:gd name="connsiteX9" fmla="*/ 276916 w 291490"/>
                <a:gd name="connsiteY9" fmla="*/ 72873 h 174894"/>
                <a:gd name="connsiteX10" fmla="*/ 291491 w 291490"/>
                <a:gd name="connsiteY10" fmla="*/ 87447 h 174894"/>
                <a:gd name="connsiteX11" fmla="*/ 276916 w 291490"/>
                <a:gd name="connsiteY11" fmla="*/ 102022 h 174894"/>
                <a:gd name="connsiteX12" fmla="*/ 14575 w 291490"/>
                <a:gd name="connsiteY12" fmla="*/ 102022 h 174894"/>
                <a:gd name="connsiteX13" fmla="*/ 0 w 291490"/>
                <a:gd name="connsiteY13" fmla="*/ 87447 h 174894"/>
                <a:gd name="connsiteX14" fmla="*/ 0 w 291490"/>
                <a:gd name="connsiteY14" fmla="*/ 160320 h 174894"/>
                <a:gd name="connsiteX15" fmla="*/ 14575 w 291490"/>
                <a:gd name="connsiteY15" fmla="*/ 145745 h 174894"/>
                <a:gd name="connsiteX16" fmla="*/ 160320 w 291490"/>
                <a:gd name="connsiteY16" fmla="*/ 145745 h 174894"/>
                <a:gd name="connsiteX17" fmla="*/ 174894 w 291490"/>
                <a:gd name="connsiteY17" fmla="*/ 160320 h 174894"/>
                <a:gd name="connsiteX18" fmla="*/ 160320 w 291490"/>
                <a:gd name="connsiteY18" fmla="*/ 174894 h 174894"/>
                <a:gd name="connsiteX19" fmla="*/ 14575 w 291490"/>
                <a:gd name="connsiteY19" fmla="*/ 174894 h 174894"/>
                <a:gd name="connsiteX20" fmla="*/ 0 w 291490"/>
                <a:gd name="connsiteY20" fmla="*/ 160320 h 17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1490" h="174894">
                  <a:moveTo>
                    <a:pt x="0" y="14575"/>
                  </a:moveTo>
                  <a:cubicBezTo>
                    <a:pt x="0" y="6525"/>
                    <a:pt x="6525" y="0"/>
                    <a:pt x="14575" y="0"/>
                  </a:cubicBezTo>
                  <a:lnTo>
                    <a:pt x="276916" y="0"/>
                  </a:lnTo>
                  <a:cubicBezTo>
                    <a:pt x="284964" y="0"/>
                    <a:pt x="291491" y="6525"/>
                    <a:pt x="291491" y="14575"/>
                  </a:cubicBezTo>
                  <a:cubicBezTo>
                    <a:pt x="291491" y="22624"/>
                    <a:pt x="284964" y="29149"/>
                    <a:pt x="276916" y="29149"/>
                  </a:cubicBezTo>
                  <a:lnTo>
                    <a:pt x="14575" y="29149"/>
                  </a:lnTo>
                  <a:cubicBezTo>
                    <a:pt x="6525" y="29149"/>
                    <a:pt x="0" y="22624"/>
                    <a:pt x="0" y="14575"/>
                  </a:cubicBezTo>
                  <a:close/>
                  <a:moveTo>
                    <a:pt x="0" y="87447"/>
                  </a:moveTo>
                  <a:cubicBezTo>
                    <a:pt x="0" y="79398"/>
                    <a:pt x="6525" y="72873"/>
                    <a:pt x="14575" y="72873"/>
                  </a:cubicBezTo>
                  <a:lnTo>
                    <a:pt x="276916" y="72873"/>
                  </a:lnTo>
                  <a:cubicBezTo>
                    <a:pt x="284964" y="72873"/>
                    <a:pt x="291491" y="79398"/>
                    <a:pt x="291491" y="87447"/>
                  </a:cubicBezTo>
                  <a:cubicBezTo>
                    <a:pt x="291491" y="95496"/>
                    <a:pt x="284964" y="102022"/>
                    <a:pt x="276916" y="102022"/>
                  </a:cubicBezTo>
                  <a:lnTo>
                    <a:pt x="14575" y="102022"/>
                  </a:lnTo>
                  <a:cubicBezTo>
                    <a:pt x="6525" y="102022"/>
                    <a:pt x="0" y="95496"/>
                    <a:pt x="0" y="87447"/>
                  </a:cubicBezTo>
                  <a:close/>
                  <a:moveTo>
                    <a:pt x="0" y="160320"/>
                  </a:moveTo>
                  <a:cubicBezTo>
                    <a:pt x="0" y="152271"/>
                    <a:pt x="6525" y="145745"/>
                    <a:pt x="14575" y="145745"/>
                  </a:cubicBezTo>
                  <a:lnTo>
                    <a:pt x="160320" y="145745"/>
                  </a:lnTo>
                  <a:cubicBezTo>
                    <a:pt x="168369" y="145745"/>
                    <a:pt x="174894" y="152271"/>
                    <a:pt x="174894" y="160320"/>
                  </a:cubicBezTo>
                  <a:cubicBezTo>
                    <a:pt x="174894" y="168369"/>
                    <a:pt x="168369" y="174894"/>
                    <a:pt x="160320" y="174894"/>
                  </a:cubicBezTo>
                  <a:lnTo>
                    <a:pt x="14575" y="174894"/>
                  </a:lnTo>
                  <a:cubicBezTo>
                    <a:pt x="6525" y="174894"/>
                    <a:pt x="0" y="168369"/>
                    <a:pt x="0" y="160320"/>
                  </a:cubicBezTo>
                  <a:close/>
                </a:path>
              </a:pathLst>
            </a:custGeom>
            <a:solidFill>
              <a:schemeClr val="accent1"/>
            </a:solidFill>
            <a:ln w="28575" cap="flat">
              <a:noFill/>
              <a:prstDash val="solid"/>
              <a:miter/>
            </a:ln>
          </p:spPr>
          <p:txBody>
            <a:bodyPr rtlCol="0" anchor="ctr"/>
            <a:lstStyle/>
            <a:p>
              <a:endParaRPr lang="zh-CN" altLang="en-US"/>
            </a:p>
          </p:txBody>
        </p:sp>
      </p:grpSp>
      <p:grpSp>
        <p:nvGrpSpPr>
          <p:cNvPr id="10" name="组合 9">
            <a:extLst>
              <a:ext uri="{FF2B5EF4-FFF2-40B4-BE49-F238E27FC236}">
                <a16:creationId xmlns:a16="http://schemas.microsoft.com/office/drawing/2014/main" id="{822DD55B-92E7-47CE-A828-38C7BE95BF36}"/>
              </a:ext>
            </a:extLst>
          </p:cNvPr>
          <p:cNvGrpSpPr/>
          <p:nvPr/>
        </p:nvGrpSpPr>
        <p:grpSpPr>
          <a:xfrm>
            <a:off x="5130653" y="3346043"/>
            <a:ext cx="466385" cy="446944"/>
            <a:chOff x="5130653" y="3346043"/>
            <a:chExt cx="466385" cy="446944"/>
          </a:xfrm>
        </p:grpSpPr>
        <p:sp>
          <p:nvSpPr>
            <p:cNvPr id="4" name="任意多边形: 形状 3">
              <a:extLst>
                <a:ext uri="{FF2B5EF4-FFF2-40B4-BE49-F238E27FC236}">
                  <a16:creationId xmlns:a16="http://schemas.microsoft.com/office/drawing/2014/main" id="{89F4366F-529B-444C-BE44-B74B7D7BC4DA}"/>
                </a:ext>
              </a:extLst>
            </p:cNvPr>
            <p:cNvSpPr/>
            <p:nvPr/>
          </p:nvSpPr>
          <p:spPr>
            <a:xfrm>
              <a:off x="5130653" y="3346043"/>
              <a:ext cx="466385" cy="446944"/>
            </a:xfrm>
            <a:custGeom>
              <a:avLst/>
              <a:gdLst>
                <a:gd name="connsiteX0" fmla="*/ 408087 w 466385"/>
                <a:gd name="connsiteY0" fmla="*/ 29149 h 446944"/>
                <a:gd name="connsiteX1" fmla="*/ 437236 w 466385"/>
                <a:gd name="connsiteY1" fmla="*/ 58298 h 446944"/>
                <a:gd name="connsiteX2" fmla="*/ 437236 w 466385"/>
                <a:gd name="connsiteY2" fmla="*/ 291491 h 446944"/>
                <a:gd name="connsiteX3" fmla="*/ 408087 w 466385"/>
                <a:gd name="connsiteY3" fmla="*/ 320640 h 446944"/>
                <a:gd name="connsiteX4" fmla="*/ 335214 w 466385"/>
                <a:gd name="connsiteY4" fmla="*/ 320640 h 446944"/>
                <a:gd name="connsiteX5" fmla="*/ 288576 w 466385"/>
                <a:gd name="connsiteY5" fmla="*/ 343959 h 446944"/>
                <a:gd name="connsiteX6" fmla="*/ 233193 w 466385"/>
                <a:gd name="connsiteY6" fmla="*/ 417794 h 446944"/>
                <a:gd name="connsiteX7" fmla="*/ 177809 w 466385"/>
                <a:gd name="connsiteY7" fmla="*/ 343959 h 446944"/>
                <a:gd name="connsiteX8" fmla="*/ 131171 w 466385"/>
                <a:gd name="connsiteY8" fmla="*/ 320640 h 446944"/>
                <a:gd name="connsiteX9" fmla="*/ 58298 w 466385"/>
                <a:gd name="connsiteY9" fmla="*/ 320640 h 446944"/>
                <a:gd name="connsiteX10" fmla="*/ 29149 w 466385"/>
                <a:gd name="connsiteY10" fmla="*/ 291491 h 446944"/>
                <a:gd name="connsiteX11" fmla="*/ 29149 w 466385"/>
                <a:gd name="connsiteY11" fmla="*/ 58298 h 446944"/>
                <a:gd name="connsiteX12" fmla="*/ 58298 w 466385"/>
                <a:gd name="connsiteY12" fmla="*/ 29149 h 446944"/>
                <a:gd name="connsiteX13" fmla="*/ 408087 w 466385"/>
                <a:gd name="connsiteY13" fmla="*/ 29149 h 446944"/>
                <a:gd name="connsiteX14" fmla="*/ 58298 w 466385"/>
                <a:gd name="connsiteY14" fmla="*/ 0 h 446944"/>
                <a:gd name="connsiteX15" fmla="*/ 0 w 466385"/>
                <a:gd name="connsiteY15" fmla="*/ 58298 h 446944"/>
                <a:gd name="connsiteX16" fmla="*/ 0 w 466385"/>
                <a:gd name="connsiteY16" fmla="*/ 291491 h 446944"/>
                <a:gd name="connsiteX17" fmla="*/ 58298 w 466385"/>
                <a:gd name="connsiteY17" fmla="*/ 349789 h 446944"/>
                <a:gd name="connsiteX18" fmla="*/ 131171 w 466385"/>
                <a:gd name="connsiteY18" fmla="*/ 349789 h 446944"/>
                <a:gd name="connsiteX19" fmla="*/ 154490 w 466385"/>
                <a:gd name="connsiteY19" fmla="*/ 361448 h 446944"/>
                <a:gd name="connsiteX20" fmla="*/ 209873 w 466385"/>
                <a:gd name="connsiteY20" fmla="*/ 435283 h 446944"/>
                <a:gd name="connsiteX21" fmla="*/ 250682 w 466385"/>
                <a:gd name="connsiteY21" fmla="*/ 441113 h 446944"/>
                <a:gd name="connsiteX22" fmla="*/ 256512 w 466385"/>
                <a:gd name="connsiteY22" fmla="*/ 435283 h 446944"/>
                <a:gd name="connsiteX23" fmla="*/ 311895 w 466385"/>
                <a:gd name="connsiteY23" fmla="*/ 361448 h 446944"/>
                <a:gd name="connsiteX24" fmla="*/ 335214 w 466385"/>
                <a:gd name="connsiteY24" fmla="*/ 349789 h 446944"/>
                <a:gd name="connsiteX25" fmla="*/ 408087 w 466385"/>
                <a:gd name="connsiteY25" fmla="*/ 349789 h 446944"/>
                <a:gd name="connsiteX26" fmla="*/ 466385 w 466385"/>
                <a:gd name="connsiteY26" fmla="*/ 291491 h 446944"/>
                <a:gd name="connsiteX27" fmla="*/ 466385 w 466385"/>
                <a:gd name="connsiteY27" fmla="*/ 58298 h 446944"/>
                <a:gd name="connsiteX28" fmla="*/ 408087 w 466385"/>
                <a:gd name="connsiteY28" fmla="*/ 0 h 446944"/>
                <a:gd name="connsiteX29" fmla="*/ 58298 w 466385"/>
                <a:gd name="connsiteY29" fmla="*/ 0 h 44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66385" h="446944">
                  <a:moveTo>
                    <a:pt x="408087" y="29149"/>
                  </a:moveTo>
                  <a:cubicBezTo>
                    <a:pt x="424186" y="29149"/>
                    <a:pt x="437236" y="42200"/>
                    <a:pt x="437236" y="58298"/>
                  </a:cubicBezTo>
                  <a:lnTo>
                    <a:pt x="437236" y="291491"/>
                  </a:lnTo>
                  <a:cubicBezTo>
                    <a:pt x="437236" y="307590"/>
                    <a:pt x="424186" y="320640"/>
                    <a:pt x="408087" y="320640"/>
                  </a:cubicBezTo>
                  <a:lnTo>
                    <a:pt x="335214" y="320640"/>
                  </a:lnTo>
                  <a:cubicBezTo>
                    <a:pt x="316865" y="320640"/>
                    <a:pt x="299585" y="329279"/>
                    <a:pt x="288576" y="343959"/>
                  </a:cubicBezTo>
                  <a:lnTo>
                    <a:pt x="233193" y="417794"/>
                  </a:lnTo>
                  <a:lnTo>
                    <a:pt x="177809" y="343959"/>
                  </a:lnTo>
                  <a:cubicBezTo>
                    <a:pt x="166799" y="329279"/>
                    <a:pt x="149520" y="320640"/>
                    <a:pt x="131171" y="320640"/>
                  </a:cubicBezTo>
                  <a:lnTo>
                    <a:pt x="58298" y="320640"/>
                  </a:lnTo>
                  <a:cubicBezTo>
                    <a:pt x="42200" y="320640"/>
                    <a:pt x="29149" y="307590"/>
                    <a:pt x="29149" y="291491"/>
                  </a:cubicBezTo>
                  <a:lnTo>
                    <a:pt x="29149" y="58298"/>
                  </a:lnTo>
                  <a:cubicBezTo>
                    <a:pt x="29149" y="42200"/>
                    <a:pt x="42200" y="29149"/>
                    <a:pt x="58298" y="29149"/>
                  </a:cubicBezTo>
                  <a:lnTo>
                    <a:pt x="408087" y="29149"/>
                  </a:lnTo>
                  <a:close/>
                  <a:moveTo>
                    <a:pt x="58298" y="0"/>
                  </a:moveTo>
                  <a:cubicBezTo>
                    <a:pt x="26101" y="0"/>
                    <a:pt x="0" y="26101"/>
                    <a:pt x="0" y="58298"/>
                  </a:cubicBezTo>
                  <a:lnTo>
                    <a:pt x="0" y="291491"/>
                  </a:lnTo>
                  <a:cubicBezTo>
                    <a:pt x="0" y="323689"/>
                    <a:pt x="26101" y="349789"/>
                    <a:pt x="58298" y="349789"/>
                  </a:cubicBezTo>
                  <a:lnTo>
                    <a:pt x="131171" y="349789"/>
                  </a:lnTo>
                  <a:cubicBezTo>
                    <a:pt x="140346" y="349789"/>
                    <a:pt x="148985" y="354109"/>
                    <a:pt x="154490" y="361448"/>
                  </a:cubicBezTo>
                  <a:lnTo>
                    <a:pt x="209873" y="435283"/>
                  </a:lnTo>
                  <a:cubicBezTo>
                    <a:pt x="219532" y="448161"/>
                    <a:pt x="237803" y="450773"/>
                    <a:pt x="250682" y="441113"/>
                  </a:cubicBezTo>
                  <a:cubicBezTo>
                    <a:pt x="252892" y="439454"/>
                    <a:pt x="254854" y="437492"/>
                    <a:pt x="256512" y="435283"/>
                  </a:cubicBezTo>
                  <a:lnTo>
                    <a:pt x="311895" y="361448"/>
                  </a:lnTo>
                  <a:cubicBezTo>
                    <a:pt x="317401" y="354109"/>
                    <a:pt x="326038" y="349789"/>
                    <a:pt x="335214" y="349789"/>
                  </a:cubicBezTo>
                  <a:lnTo>
                    <a:pt x="408087" y="349789"/>
                  </a:lnTo>
                  <a:cubicBezTo>
                    <a:pt x="440285" y="349789"/>
                    <a:pt x="466385" y="323689"/>
                    <a:pt x="466385" y="291491"/>
                  </a:cubicBezTo>
                  <a:lnTo>
                    <a:pt x="466385" y="58298"/>
                  </a:lnTo>
                  <a:cubicBezTo>
                    <a:pt x="466385" y="26101"/>
                    <a:pt x="440285" y="0"/>
                    <a:pt x="408087" y="0"/>
                  </a:cubicBezTo>
                  <a:lnTo>
                    <a:pt x="58298" y="0"/>
                  </a:lnTo>
                  <a:close/>
                </a:path>
              </a:pathLst>
            </a:custGeom>
            <a:solidFill>
              <a:schemeClr val="accent1"/>
            </a:solidFill>
            <a:ln w="2857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A45CC041-7096-46D6-8791-2C6C1C604A07}"/>
                </a:ext>
              </a:extLst>
            </p:cNvPr>
            <p:cNvSpPr/>
            <p:nvPr/>
          </p:nvSpPr>
          <p:spPr>
            <a:xfrm>
              <a:off x="5218100" y="3491788"/>
              <a:ext cx="291490" cy="58298"/>
            </a:xfrm>
            <a:custGeom>
              <a:avLst/>
              <a:gdLst>
                <a:gd name="connsiteX0" fmla="*/ 58298 w 291490"/>
                <a:gd name="connsiteY0" fmla="*/ 29149 h 58298"/>
                <a:gd name="connsiteX1" fmla="*/ 29149 w 291490"/>
                <a:gd name="connsiteY1" fmla="*/ 58298 h 58298"/>
                <a:gd name="connsiteX2" fmla="*/ 0 w 291490"/>
                <a:gd name="connsiteY2" fmla="*/ 29149 h 58298"/>
                <a:gd name="connsiteX3" fmla="*/ 29149 w 291490"/>
                <a:gd name="connsiteY3" fmla="*/ 0 h 58298"/>
                <a:gd name="connsiteX4" fmla="*/ 58298 w 291490"/>
                <a:gd name="connsiteY4" fmla="*/ 29149 h 58298"/>
                <a:gd name="connsiteX5" fmla="*/ 174894 w 291490"/>
                <a:gd name="connsiteY5" fmla="*/ 29149 h 58298"/>
                <a:gd name="connsiteX6" fmla="*/ 145745 w 291490"/>
                <a:gd name="connsiteY6" fmla="*/ 58298 h 58298"/>
                <a:gd name="connsiteX7" fmla="*/ 116596 w 291490"/>
                <a:gd name="connsiteY7" fmla="*/ 29149 h 58298"/>
                <a:gd name="connsiteX8" fmla="*/ 145745 w 291490"/>
                <a:gd name="connsiteY8" fmla="*/ 0 h 58298"/>
                <a:gd name="connsiteX9" fmla="*/ 174894 w 291490"/>
                <a:gd name="connsiteY9" fmla="*/ 29149 h 58298"/>
                <a:gd name="connsiteX10" fmla="*/ 291491 w 291490"/>
                <a:gd name="connsiteY10" fmla="*/ 29149 h 58298"/>
                <a:gd name="connsiteX11" fmla="*/ 262342 w 291490"/>
                <a:gd name="connsiteY11" fmla="*/ 58298 h 58298"/>
                <a:gd name="connsiteX12" fmla="*/ 233193 w 291490"/>
                <a:gd name="connsiteY12" fmla="*/ 29149 h 58298"/>
                <a:gd name="connsiteX13" fmla="*/ 262342 w 291490"/>
                <a:gd name="connsiteY13" fmla="*/ 0 h 58298"/>
                <a:gd name="connsiteX14" fmla="*/ 291491 w 291490"/>
                <a:gd name="connsiteY14" fmla="*/ 29149 h 5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1490" h="58298">
                  <a:moveTo>
                    <a:pt x="58298" y="29149"/>
                  </a:moveTo>
                  <a:cubicBezTo>
                    <a:pt x="58298" y="45248"/>
                    <a:pt x="45248" y="58298"/>
                    <a:pt x="29149" y="58298"/>
                  </a:cubicBezTo>
                  <a:cubicBezTo>
                    <a:pt x="13051" y="58298"/>
                    <a:pt x="0" y="45248"/>
                    <a:pt x="0" y="29149"/>
                  </a:cubicBezTo>
                  <a:cubicBezTo>
                    <a:pt x="0" y="13051"/>
                    <a:pt x="13051" y="0"/>
                    <a:pt x="29149" y="0"/>
                  </a:cubicBezTo>
                  <a:cubicBezTo>
                    <a:pt x="45248" y="0"/>
                    <a:pt x="58298" y="13051"/>
                    <a:pt x="58298" y="29149"/>
                  </a:cubicBezTo>
                  <a:close/>
                  <a:moveTo>
                    <a:pt x="174894" y="29149"/>
                  </a:moveTo>
                  <a:cubicBezTo>
                    <a:pt x="174894" y="45248"/>
                    <a:pt x="161844" y="58298"/>
                    <a:pt x="145745" y="58298"/>
                  </a:cubicBezTo>
                  <a:cubicBezTo>
                    <a:pt x="129647" y="58298"/>
                    <a:pt x="116596" y="45248"/>
                    <a:pt x="116596" y="29149"/>
                  </a:cubicBezTo>
                  <a:cubicBezTo>
                    <a:pt x="116596" y="13051"/>
                    <a:pt x="129647" y="0"/>
                    <a:pt x="145745" y="0"/>
                  </a:cubicBezTo>
                  <a:cubicBezTo>
                    <a:pt x="161844" y="0"/>
                    <a:pt x="174894" y="13051"/>
                    <a:pt x="174894" y="29149"/>
                  </a:cubicBezTo>
                  <a:close/>
                  <a:moveTo>
                    <a:pt x="291491" y="29149"/>
                  </a:moveTo>
                  <a:cubicBezTo>
                    <a:pt x="291491" y="45248"/>
                    <a:pt x="278441" y="58298"/>
                    <a:pt x="262342" y="58298"/>
                  </a:cubicBezTo>
                  <a:cubicBezTo>
                    <a:pt x="246243" y="58298"/>
                    <a:pt x="233193" y="45248"/>
                    <a:pt x="233193" y="29149"/>
                  </a:cubicBezTo>
                  <a:cubicBezTo>
                    <a:pt x="233193" y="13051"/>
                    <a:pt x="246243" y="0"/>
                    <a:pt x="262342" y="0"/>
                  </a:cubicBezTo>
                  <a:cubicBezTo>
                    <a:pt x="278441" y="0"/>
                    <a:pt x="291491" y="13051"/>
                    <a:pt x="291491" y="29149"/>
                  </a:cubicBezTo>
                  <a:close/>
                </a:path>
              </a:pathLst>
            </a:custGeom>
            <a:solidFill>
              <a:schemeClr val="accent1"/>
            </a:solidFill>
            <a:ln w="28575" cap="flat">
              <a:noFill/>
              <a:prstDash val="solid"/>
              <a:miter/>
            </a:ln>
          </p:spPr>
          <p:txBody>
            <a:bodyPr rtlCol="0" anchor="ctr"/>
            <a:lstStyle/>
            <a:p>
              <a:endParaRPr lang="zh-CN" altLang="en-US"/>
            </a:p>
          </p:txBody>
        </p:sp>
      </p:grpSp>
      <p:sp>
        <p:nvSpPr>
          <p:cNvPr id="109" name="ïşliḋê">
            <a:extLst>
              <a:ext uri="{FF2B5EF4-FFF2-40B4-BE49-F238E27FC236}">
                <a16:creationId xmlns:a16="http://schemas.microsoft.com/office/drawing/2014/main" id="{BB59CA76-B6D5-407C-A526-9ED0AE6165BF}"/>
              </a:ext>
            </a:extLst>
          </p:cNvPr>
          <p:cNvSpPr/>
          <p:nvPr/>
        </p:nvSpPr>
        <p:spPr>
          <a:xfrm>
            <a:off x="5778838" y="3291220"/>
            <a:ext cx="5423828" cy="474431"/>
          </a:xfrm>
          <a:prstGeom prst="roundRect">
            <a:avLst>
              <a:gd name="adj" fmla="val 50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a:p>
        </p:txBody>
      </p:sp>
      <p:sp>
        <p:nvSpPr>
          <p:cNvPr id="110" name="文本框 109">
            <a:extLst>
              <a:ext uri="{FF2B5EF4-FFF2-40B4-BE49-F238E27FC236}">
                <a16:creationId xmlns:a16="http://schemas.microsoft.com/office/drawing/2014/main" id="{AB86087F-4B9E-4CD8-838D-7EF491788DED}"/>
              </a:ext>
            </a:extLst>
          </p:cNvPr>
          <p:cNvSpPr txBox="1"/>
          <p:nvPr/>
        </p:nvSpPr>
        <p:spPr>
          <a:xfrm>
            <a:off x="6107571" y="3366147"/>
            <a:ext cx="4745565"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有人建议小蓝直接和小李沟通，询问具体原因</a:t>
            </a:r>
          </a:p>
        </p:txBody>
      </p:sp>
      <p:sp>
        <p:nvSpPr>
          <p:cNvPr id="111" name="ïşliḋê">
            <a:extLst>
              <a:ext uri="{FF2B5EF4-FFF2-40B4-BE49-F238E27FC236}">
                <a16:creationId xmlns:a16="http://schemas.microsoft.com/office/drawing/2014/main" id="{035EE7E8-B573-4005-A933-B5D21F4F8EC5}"/>
              </a:ext>
            </a:extLst>
          </p:cNvPr>
          <p:cNvSpPr/>
          <p:nvPr/>
        </p:nvSpPr>
        <p:spPr>
          <a:xfrm>
            <a:off x="5778838" y="4048225"/>
            <a:ext cx="5423828" cy="474431"/>
          </a:xfrm>
          <a:prstGeom prst="roundRect">
            <a:avLst>
              <a:gd name="adj" fmla="val 50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en-GB" sz="2000" b="1"/>
          </a:p>
        </p:txBody>
      </p:sp>
      <p:sp>
        <p:nvSpPr>
          <p:cNvPr id="112" name="文本框 111">
            <a:extLst>
              <a:ext uri="{FF2B5EF4-FFF2-40B4-BE49-F238E27FC236}">
                <a16:creationId xmlns:a16="http://schemas.microsoft.com/office/drawing/2014/main" id="{18956179-375C-4897-ABC7-4A72D66E70B1}"/>
              </a:ext>
            </a:extLst>
          </p:cNvPr>
          <p:cNvSpPr txBox="1"/>
          <p:nvPr/>
        </p:nvSpPr>
        <p:spPr>
          <a:xfrm>
            <a:off x="6107572" y="4123152"/>
            <a:ext cx="4863850" cy="288477"/>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有人建议小蓝直接和领导沟通，告知自己情况</a:t>
            </a:r>
          </a:p>
        </p:txBody>
      </p:sp>
      <p:sp>
        <p:nvSpPr>
          <p:cNvPr id="113" name="文本框 112">
            <a:extLst>
              <a:ext uri="{FF2B5EF4-FFF2-40B4-BE49-F238E27FC236}">
                <a16:creationId xmlns:a16="http://schemas.microsoft.com/office/drawing/2014/main" id="{3CAE9A68-804D-47B9-B4B5-2AD9D116B58E}"/>
              </a:ext>
            </a:extLst>
          </p:cNvPr>
          <p:cNvSpPr txBox="1"/>
          <p:nvPr/>
        </p:nvSpPr>
        <p:spPr>
          <a:xfrm>
            <a:off x="5130654" y="4812849"/>
            <a:ext cx="6072012" cy="608565"/>
          </a:xfrm>
          <a:prstGeom prst="rect">
            <a:avLst/>
          </a:prstGeom>
          <a:noFill/>
          <a:ln>
            <a:noFill/>
            <a:prstDash val="sysDot"/>
          </a:ln>
        </p:spPr>
        <p:txBody>
          <a:bodyPr wrap="square" lIns="0" tIns="0" rIns="0" bIns="0" rtlCol="0">
            <a:spAutoFit/>
          </a:bodyPr>
          <a:lstStyle>
            <a:defPPr>
              <a:defRPr lang="zh-CN"/>
            </a:defPPr>
            <a:lvl1pPr algn="just">
              <a:lnSpc>
                <a:spcPct val="130000"/>
              </a:lnSpc>
              <a:defRPr kumimoji="0" b="0" i="0" u="none" strike="noStrike" cap="none" spc="0" normalizeH="0" baseline="0">
                <a:ln>
                  <a:noFill/>
                </a:ln>
                <a:solidFill>
                  <a:srgbClr val="000000"/>
                </a:solidFill>
                <a:effectLst/>
                <a:uLnTx/>
                <a:uFillTx/>
                <a:latin typeface="Arial"/>
                <a:ea typeface="微软雅黑"/>
              </a:defRPr>
            </a:lvl1pPr>
          </a:lstStyle>
          <a:p>
            <a:r>
              <a:rPr lang="zh-CN" altLang="en-US" sz="1600" dirty="0">
                <a:solidFill>
                  <a:schemeClr val="tx1">
                    <a:lumMod val="75000"/>
                    <a:lumOff val="25000"/>
                  </a:schemeClr>
                </a:solidFill>
                <a:latin typeface="+mn-ea"/>
                <a:ea typeface="+mn-ea"/>
              </a:rPr>
              <a:t>小蓝选择给小李发了微信，小李一直明没有回复，并继续针对小蓝，小蓝最后给领导发了微信。</a:t>
            </a:r>
          </a:p>
        </p:txBody>
      </p:sp>
    </p:spTree>
    <p:extLst>
      <p:ext uri="{BB962C8B-B14F-4D97-AF65-F5344CB8AC3E}">
        <p14:creationId xmlns:p14="http://schemas.microsoft.com/office/powerpoint/2010/main" val="28530431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846613A-FD4C-4A6C-98EA-E5632A2AAE73}"/>
              </a:ext>
            </a:extLst>
          </p:cNvPr>
          <p:cNvSpPr txBox="1"/>
          <p:nvPr/>
        </p:nvSpPr>
        <p:spPr>
          <a:xfrm>
            <a:off x="645033" y="1825546"/>
            <a:ext cx="4458756" cy="738664"/>
          </a:xfrm>
          <a:prstGeom prst="rect">
            <a:avLst/>
          </a:prstGeom>
          <a:noFill/>
        </p:spPr>
        <p:txBody>
          <a:bodyPr wrap="square" lIns="0" tIns="0" rIns="0" bIns="0" rtlCol="0" anchor="ctr" anchorCtr="0">
            <a:spAutoFit/>
          </a:bodyPr>
          <a:lstStyle/>
          <a:p>
            <a:r>
              <a:rPr lang="zh-CN" altLang="en-US" sz="4800" dirty="0">
                <a:solidFill>
                  <a:schemeClr val="tx1">
                    <a:lumMod val="75000"/>
                    <a:lumOff val="25000"/>
                  </a:schemeClr>
                </a:solidFill>
                <a:latin typeface="+mn-ea"/>
              </a:rPr>
              <a:t>职场沟通</a:t>
            </a:r>
          </a:p>
        </p:txBody>
      </p:sp>
      <p:sp>
        <p:nvSpPr>
          <p:cNvPr id="3" name="文本框 2">
            <a:extLst>
              <a:ext uri="{FF2B5EF4-FFF2-40B4-BE49-F238E27FC236}">
                <a16:creationId xmlns:a16="http://schemas.microsoft.com/office/drawing/2014/main" id="{56CB1A5B-7D17-4717-B3EB-0BEEB3FC1BE3}"/>
              </a:ext>
            </a:extLst>
          </p:cNvPr>
          <p:cNvSpPr txBox="1"/>
          <p:nvPr/>
        </p:nvSpPr>
        <p:spPr>
          <a:xfrm>
            <a:off x="645033" y="3407354"/>
            <a:ext cx="5058748" cy="404663"/>
          </a:xfrm>
          <a:prstGeom prst="rect">
            <a:avLst/>
          </a:prstGeom>
          <a:noFill/>
        </p:spPr>
        <p:txBody>
          <a:bodyPr wrap="square" lIns="0" tIns="0" rIns="0" bIns="0" rtlCol="0">
            <a:spAutoFit/>
          </a:bodyPr>
          <a:lstStyle/>
          <a:p>
            <a:pPr algn="dist">
              <a:lnSpc>
                <a:spcPct val="150000"/>
              </a:lnSpc>
            </a:pPr>
            <a:r>
              <a:rPr lang="en-US" altLang="zh-CN" sz="2000" dirty="0">
                <a:solidFill>
                  <a:schemeClr val="tx1">
                    <a:lumMod val="50000"/>
                    <a:lumOff val="50000"/>
                  </a:schemeClr>
                </a:solidFill>
              </a:rPr>
              <a:t>THANK YOU FOR YOUR PARTICIPATION</a:t>
            </a:r>
          </a:p>
        </p:txBody>
      </p:sp>
      <p:sp>
        <p:nvSpPr>
          <p:cNvPr id="4" name="文本框 3">
            <a:extLst>
              <a:ext uri="{FF2B5EF4-FFF2-40B4-BE49-F238E27FC236}">
                <a16:creationId xmlns:a16="http://schemas.microsoft.com/office/drawing/2014/main" id="{76DA1680-91A5-46A2-9CEC-B84FF0E0F358}"/>
              </a:ext>
            </a:extLst>
          </p:cNvPr>
          <p:cNvSpPr txBox="1"/>
          <p:nvPr/>
        </p:nvSpPr>
        <p:spPr>
          <a:xfrm>
            <a:off x="645033" y="2485925"/>
            <a:ext cx="5058748" cy="1107996"/>
          </a:xfrm>
          <a:prstGeom prst="rect">
            <a:avLst/>
          </a:prstGeom>
          <a:noFill/>
        </p:spPr>
        <p:txBody>
          <a:bodyPr wrap="square" lIns="0" tIns="0" rIns="0" bIns="0" rtlCol="0">
            <a:spAutoFit/>
          </a:bodyPr>
          <a:lstStyle/>
          <a:p>
            <a:r>
              <a:rPr lang="zh-CN" altLang="en-US" sz="7200" dirty="0">
                <a:solidFill>
                  <a:schemeClr val="tx1">
                    <a:lumMod val="75000"/>
                    <a:lumOff val="25000"/>
                  </a:schemeClr>
                </a:solidFill>
                <a:latin typeface="+mj-ea"/>
                <a:ea typeface="+mj-ea"/>
              </a:rPr>
              <a:t>谢谢您的参与</a:t>
            </a:r>
          </a:p>
        </p:txBody>
      </p:sp>
      <p:sp>
        <p:nvSpPr>
          <p:cNvPr id="5" name="文本框 4">
            <a:extLst>
              <a:ext uri="{FF2B5EF4-FFF2-40B4-BE49-F238E27FC236}">
                <a16:creationId xmlns:a16="http://schemas.microsoft.com/office/drawing/2014/main" id="{E0E13ACA-F3E1-4774-94D5-3DD58060D4F3}"/>
              </a:ext>
            </a:extLst>
          </p:cNvPr>
          <p:cNvSpPr txBox="1"/>
          <p:nvPr/>
        </p:nvSpPr>
        <p:spPr>
          <a:xfrm>
            <a:off x="3180788" y="1915676"/>
            <a:ext cx="3141725" cy="615553"/>
          </a:xfrm>
          <a:prstGeom prst="rect">
            <a:avLst/>
          </a:prstGeom>
          <a:noFill/>
        </p:spPr>
        <p:txBody>
          <a:bodyPr wrap="square" lIns="0" tIns="0" rIns="0" bIns="0" rtlCol="0" anchor="ctr" anchorCtr="0">
            <a:spAutoFit/>
          </a:bodyPr>
          <a:lstStyle/>
          <a:p>
            <a:r>
              <a:rPr lang="en-US" altLang="zh-CN" sz="2000" b="1" dirty="0">
                <a:solidFill>
                  <a:schemeClr val="tx1">
                    <a:lumMod val="75000"/>
                    <a:lumOff val="25000"/>
                    <a:alpha val="20000"/>
                  </a:schemeClr>
                </a:solidFill>
                <a:latin typeface="+mj-lt"/>
              </a:rPr>
              <a:t>WORKPLACE COMMUNICATION</a:t>
            </a:r>
          </a:p>
        </p:txBody>
      </p:sp>
      <p:pic>
        <p:nvPicPr>
          <p:cNvPr id="6" name="图片 5">
            <a:hlinkClick r:id="rId3"/>
            <a:extLst>
              <a:ext uri="{FF2B5EF4-FFF2-40B4-BE49-F238E27FC236}">
                <a16:creationId xmlns:a16="http://schemas.microsoft.com/office/drawing/2014/main" id="{FA5FA509-C433-4E0C-B045-244BEEE7C4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400" y="784860"/>
            <a:ext cx="1828800" cy="243840"/>
          </a:xfrm>
          <a:prstGeom prst="rect">
            <a:avLst/>
          </a:prstGeom>
        </p:spPr>
      </p:pic>
      <p:grpSp>
        <p:nvGrpSpPr>
          <p:cNvPr id="7" name="组合 6">
            <a:extLst>
              <a:ext uri="{FF2B5EF4-FFF2-40B4-BE49-F238E27FC236}">
                <a16:creationId xmlns:a16="http://schemas.microsoft.com/office/drawing/2014/main" id="{8126C712-86FF-4AB5-8B69-207DD5B41F8A}"/>
              </a:ext>
            </a:extLst>
          </p:cNvPr>
          <p:cNvGrpSpPr/>
          <p:nvPr/>
        </p:nvGrpSpPr>
        <p:grpSpPr>
          <a:xfrm>
            <a:off x="659547" y="4110708"/>
            <a:ext cx="2850136" cy="475833"/>
            <a:chOff x="10383138" y="448126"/>
            <a:chExt cx="947862" cy="333369"/>
          </a:xfrm>
        </p:grpSpPr>
        <p:sp>
          <p:nvSpPr>
            <p:cNvPr id="8" name="矩形: 圆角 7">
              <a:extLst>
                <a:ext uri="{FF2B5EF4-FFF2-40B4-BE49-F238E27FC236}">
                  <a16:creationId xmlns:a16="http://schemas.microsoft.com/office/drawing/2014/main" id="{93038B29-98A9-43C2-B381-B9F98C03C5CF}"/>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ounded Rectangle 5_1">
              <a:extLst>
                <a:ext uri="{FF2B5EF4-FFF2-40B4-BE49-F238E27FC236}">
                  <a16:creationId xmlns:a16="http://schemas.microsoft.com/office/drawing/2014/main" id="{A68E55FF-16AB-41DD-9BF3-33A820E8F802}"/>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0" name="图形 9">
            <a:extLst>
              <a:ext uri="{FF2B5EF4-FFF2-40B4-BE49-F238E27FC236}">
                <a16:creationId xmlns:a16="http://schemas.microsoft.com/office/drawing/2014/main" id="{B2118672-6079-42FC-AA4C-D94303D9CF0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3717" y="4182602"/>
            <a:ext cx="332045" cy="332045"/>
          </a:xfrm>
          <a:prstGeom prst="rect">
            <a:avLst/>
          </a:prstGeom>
        </p:spPr>
      </p:pic>
      <p:sp>
        <p:nvSpPr>
          <p:cNvPr id="11" name="文本框 10">
            <a:extLst>
              <a:ext uri="{FF2B5EF4-FFF2-40B4-BE49-F238E27FC236}">
                <a16:creationId xmlns:a16="http://schemas.microsoft.com/office/drawing/2014/main" id="{4478A07D-C8EB-4879-ABD4-4013B7B56F80}"/>
              </a:ext>
            </a:extLst>
          </p:cNvPr>
          <p:cNvSpPr txBox="1"/>
          <p:nvPr/>
        </p:nvSpPr>
        <p:spPr>
          <a:xfrm>
            <a:off x="1307942" y="4210125"/>
            <a:ext cx="2201741" cy="276999"/>
          </a:xfrm>
          <a:prstGeom prst="rect">
            <a:avLst/>
          </a:prstGeom>
          <a:noFill/>
        </p:spPr>
        <p:txBody>
          <a:bodyPr wrap="square" lIns="0" tIns="0" rIns="0" bIns="0" rtlCol="0">
            <a:spAutoFit/>
          </a:bodyPr>
          <a:lstStyle/>
          <a:p>
            <a:r>
              <a:rPr lang="zh-CN" altLang="en-US" dirty="0">
                <a:solidFill>
                  <a:schemeClr val="bg1"/>
                </a:solidFill>
                <a:latin typeface="+mn-ea"/>
              </a:rPr>
              <a:t>汇报人：</a:t>
            </a:r>
            <a:r>
              <a:rPr lang="en-US" altLang="zh-CN" dirty="0">
                <a:solidFill>
                  <a:schemeClr val="bg1"/>
                </a:solidFill>
                <a:latin typeface="+mn-ea"/>
              </a:rPr>
              <a:t>Microsoft</a:t>
            </a:r>
            <a:endParaRPr lang="zh-CN" altLang="en-US" dirty="0">
              <a:solidFill>
                <a:schemeClr val="bg1"/>
              </a:solidFill>
              <a:latin typeface="+mn-ea"/>
            </a:endParaRPr>
          </a:p>
        </p:txBody>
      </p:sp>
    </p:spTree>
    <p:extLst>
      <p:ext uri="{BB962C8B-B14F-4D97-AF65-F5344CB8AC3E}">
        <p14:creationId xmlns:p14="http://schemas.microsoft.com/office/powerpoint/2010/main" val="33266694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R 代码&#10;&#10;描述已自动生成">
            <a:extLst>
              <a:ext uri="{FF2B5EF4-FFF2-40B4-BE49-F238E27FC236}">
                <a16:creationId xmlns:a16="http://schemas.microsoft.com/office/drawing/2014/main" id="{8154DECF-2F0B-459A-808F-9E763066F1FF}"/>
              </a:ext>
            </a:extLst>
          </p:cNvPr>
          <p:cNvPicPr>
            <a:picLocks noChangeAspect="1"/>
          </p:cNvPicPr>
          <p:nvPr/>
        </p:nvPicPr>
        <p:blipFill rotWithShape="1">
          <a:blip r:embed="rId2">
            <a:extLst>
              <a:ext uri="{28A0092B-C50C-407E-A947-70E740481C1C}">
                <a14:useLocalDpi xmlns:a14="http://schemas.microsoft.com/office/drawing/2010/main" val="0"/>
              </a:ext>
            </a:extLst>
          </a:blip>
          <a:srcRect l="6586" t="22687" r="6522" b="11884"/>
          <a:stretch/>
        </p:blipFill>
        <p:spPr>
          <a:xfrm>
            <a:off x="1036029" y="1170451"/>
            <a:ext cx="4611756" cy="4616486"/>
          </a:xfrm>
          <a:prstGeom prst="rect">
            <a:avLst/>
          </a:prstGeom>
        </p:spPr>
      </p:pic>
      <p:pic>
        <p:nvPicPr>
          <p:cNvPr id="6" name="图片 5">
            <a:extLst>
              <a:ext uri="{FF2B5EF4-FFF2-40B4-BE49-F238E27FC236}">
                <a16:creationId xmlns:a16="http://schemas.microsoft.com/office/drawing/2014/main" id="{342EC516-1ADE-4D70-8B96-4F83CBE5E2CE}"/>
              </a:ext>
            </a:extLst>
          </p:cNvPr>
          <p:cNvPicPr>
            <a:picLocks noChangeAspect="1"/>
          </p:cNvPicPr>
          <p:nvPr/>
        </p:nvPicPr>
        <p:blipFill>
          <a:blip r:embed="rId3"/>
          <a:stretch>
            <a:fillRect/>
          </a:stretch>
        </p:blipFill>
        <p:spPr>
          <a:xfrm>
            <a:off x="5784152" y="2582504"/>
            <a:ext cx="5633192" cy="1792379"/>
          </a:xfrm>
          <a:prstGeom prst="rect">
            <a:avLst/>
          </a:prstGeom>
        </p:spPr>
      </p:pic>
    </p:spTree>
    <p:extLst>
      <p:ext uri="{BB962C8B-B14F-4D97-AF65-F5344CB8AC3E}">
        <p14:creationId xmlns:p14="http://schemas.microsoft.com/office/powerpoint/2010/main" val="19892754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溢恩溢</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2032707" y="1117166"/>
            <a:ext cx="1741839" cy="1738240"/>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00860"/>
            <a:ext cx="5252076" cy="316305"/>
          </a:xfrm>
          <a:prstGeom prst="rect">
            <a:avLst/>
          </a:prstGeom>
          <a:noFill/>
        </p:spPr>
        <p:txBody>
          <a:bodyPr wrap="square" lIns="0" tIns="0" rIns="0" bIns="0" rtlCol="0">
            <a:spAutoFit/>
          </a:bodyPr>
          <a:lstStyle/>
          <a:p>
            <a:pPr algn="just">
              <a:lnSpc>
                <a:spcPct val="120000"/>
              </a:lnSpc>
            </a:pPr>
            <a:r>
              <a:rPr lang="zh-CN" altLang="en-US" dirty="0">
                <a:solidFill>
                  <a:schemeClr val="bg1"/>
                </a:solidFill>
              </a:rPr>
              <a:t>这个是一个做模板的宝妈而已</a:t>
            </a: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365018" y="3081940"/>
            <a:ext cx="1077218"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设计者公众号</a:t>
            </a:r>
          </a:p>
        </p:txBody>
      </p:sp>
    </p:spTree>
    <p:extLst>
      <p:ext uri="{BB962C8B-B14F-4D97-AF65-F5344CB8AC3E}">
        <p14:creationId xmlns:p14="http://schemas.microsoft.com/office/powerpoint/2010/main" val="23703462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70345"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溢恩溢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189068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3B741D-B738-4841-9A47-FD2D7CDB0F8C}"/>
              </a:ext>
            </a:extLst>
          </p:cNvPr>
          <p:cNvSpPr>
            <a:spLocks noGrp="1"/>
          </p:cNvSpPr>
          <p:nvPr>
            <p:ph type="title"/>
          </p:nvPr>
        </p:nvSpPr>
        <p:spPr/>
        <p:txBody>
          <a:bodyPr/>
          <a:lstStyle/>
          <a:p>
            <a:r>
              <a:rPr lang="zh-CN" altLang="en-US" dirty="0"/>
              <a:t>沟通无处不在</a:t>
            </a:r>
          </a:p>
        </p:txBody>
      </p:sp>
      <p:sp>
        <p:nvSpPr>
          <p:cNvPr id="3" name="Content Placeholder 3">
            <a:extLst>
              <a:ext uri="{FF2B5EF4-FFF2-40B4-BE49-F238E27FC236}">
                <a16:creationId xmlns:a16="http://schemas.microsoft.com/office/drawing/2014/main" id="{35F55934-4900-41F5-A4A1-5FF76F23E222}"/>
              </a:ext>
            </a:extLst>
          </p:cNvPr>
          <p:cNvSpPr txBox="1">
            <a:spLocks noChangeArrowheads="1"/>
          </p:cNvSpPr>
          <p:nvPr/>
        </p:nvSpPr>
        <p:spPr bwMode="auto">
          <a:xfrm>
            <a:off x="3045693" y="1709027"/>
            <a:ext cx="63328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2000" dirty="0">
                <a:solidFill>
                  <a:schemeClr val="tx1">
                    <a:lumMod val="75000"/>
                    <a:lumOff val="25000"/>
                  </a:schemeClr>
                </a:solidFill>
                <a:latin typeface="+mn-ea"/>
                <a:ea typeface="+mn-ea"/>
              </a:rPr>
              <a:t>我们常常说沟通，沟通到底是什么？</a:t>
            </a:r>
          </a:p>
        </p:txBody>
      </p:sp>
      <p:sp>
        <p:nvSpPr>
          <p:cNvPr id="4" name="矩形: 圆角 3">
            <a:extLst>
              <a:ext uri="{FF2B5EF4-FFF2-40B4-BE49-F238E27FC236}">
                <a16:creationId xmlns:a16="http://schemas.microsoft.com/office/drawing/2014/main" id="{8EFFA9AD-994C-4DB5-A751-11F52A6182E3}"/>
              </a:ext>
            </a:extLst>
          </p:cNvPr>
          <p:cNvSpPr/>
          <p:nvPr/>
        </p:nvSpPr>
        <p:spPr>
          <a:xfrm>
            <a:off x="1073891" y="2480129"/>
            <a:ext cx="2917538" cy="1983710"/>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grpSp>
        <p:nvGrpSpPr>
          <p:cNvPr id="180" name="图形 6">
            <a:extLst>
              <a:ext uri="{FF2B5EF4-FFF2-40B4-BE49-F238E27FC236}">
                <a16:creationId xmlns:a16="http://schemas.microsoft.com/office/drawing/2014/main" id="{D655BABC-46C5-4C16-96AA-2766EED6AABB}"/>
              </a:ext>
            </a:extLst>
          </p:cNvPr>
          <p:cNvGrpSpPr/>
          <p:nvPr/>
        </p:nvGrpSpPr>
        <p:grpSpPr>
          <a:xfrm>
            <a:off x="1785280" y="2781775"/>
            <a:ext cx="1494757" cy="1463511"/>
            <a:chOff x="1785280" y="2767261"/>
            <a:chExt cx="1494757" cy="1463511"/>
          </a:xfrm>
        </p:grpSpPr>
        <p:sp>
          <p:nvSpPr>
            <p:cNvPr id="181" name="任意多边形: 形状 180">
              <a:extLst>
                <a:ext uri="{FF2B5EF4-FFF2-40B4-BE49-F238E27FC236}">
                  <a16:creationId xmlns:a16="http://schemas.microsoft.com/office/drawing/2014/main" id="{B2EE197A-4181-4818-BD04-DFDE0DEE8D48}"/>
                </a:ext>
              </a:extLst>
            </p:cNvPr>
            <p:cNvSpPr/>
            <p:nvPr/>
          </p:nvSpPr>
          <p:spPr>
            <a:xfrm>
              <a:off x="1916167" y="2770517"/>
              <a:ext cx="1232920" cy="591291"/>
            </a:xfrm>
            <a:custGeom>
              <a:avLst/>
              <a:gdLst>
                <a:gd name="connsiteX0" fmla="*/ 0 w 1232920"/>
                <a:gd name="connsiteY0" fmla="*/ 0 h 591291"/>
                <a:gd name="connsiteX1" fmla="*/ 1232921 w 1232920"/>
                <a:gd name="connsiteY1" fmla="*/ 0 h 591291"/>
                <a:gd name="connsiteX2" fmla="*/ 1232921 w 1232920"/>
                <a:gd name="connsiteY2" fmla="*/ 591291 h 591291"/>
                <a:gd name="connsiteX3" fmla="*/ 0 w 1232920"/>
                <a:gd name="connsiteY3" fmla="*/ 591291 h 591291"/>
              </a:gdLst>
              <a:ahLst/>
              <a:cxnLst>
                <a:cxn ang="0">
                  <a:pos x="connsiteX0" y="connsiteY0"/>
                </a:cxn>
                <a:cxn ang="0">
                  <a:pos x="connsiteX1" y="connsiteY1"/>
                </a:cxn>
                <a:cxn ang="0">
                  <a:pos x="connsiteX2" y="connsiteY2"/>
                </a:cxn>
                <a:cxn ang="0">
                  <a:pos x="connsiteX3" y="connsiteY3"/>
                </a:cxn>
              </a:cxnLst>
              <a:rect l="l" t="t" r="r" b="b"/>
              <a:pathLst>
                <a:path w="1232920" h="591291">
                  <a:moveTo>
                    <a:pt x="0" y="0"/>
                  </a:moveTo>
                  <a:lnTo>
                    <a:pt x="1232921" y="0"/>
                  </a:lnTo>
                  <a:lnTo>
                    <a:pt x="1232921" y="591291"/>
                  </a:lnTo>
                  <a:lnTo>
                    <a:pt x="0" y="591291"/>
                  </a:lnTo>
                  <a:close/>
                </a:path>
              </a:pathLst>
            </a:custGeom>
            <a:solidFill>
              <a:srgbClr val="FFFFFF"/>
            </a:solidFill>
            <a:ln w="6501"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418EF7EB-F4CC-44E6-95D1-9CFC6DE81D4C}"/>
                </a:ext>
              </a:extLst>
            </p:cNvPr>
            <p:cNvSpPr/>
            <p:nvPr/>
          </p:nvSpPr>
          <p:spPr>
            <a:xfrm>
              <a:off x="1912911" y="2767261"/>
              <a:ext cx="1239497" cy="597803"/>
            </a:xfrm>
            <a:custGeom>
              <a:avLst/>
              <a:gdLst>
                <a:gd name="connsiteX0" fmla="*/ 1236242 w 1239497"/>
                <a:gd name="connsiteY0" fmla="*/ 597803 h 597803"/>
                <a:gd name="connsiteX1" fmla="*/ 3256 w 1239497"/>
                <a:gd name="connsiteY1" fmla="*/ 597803 h 597803"/>
                <a:gd name="connsiteX2" fmla="*/ 0 w 1239497"/>
                <a:gd name="connsiteY2" fmla="*/ 594547 h 597803"/>
                <a:gd name="connsiteX3" fmla="*/ 0 w 1239497"/>
                <a:gd name="connsiteY3" fmla="*/ 3256 h 597803"/>
                <a:gd name="connsiteX4" fmla="*/ 3256 w 1239497"/>
                <a:gd name="connsiteY4" fmla="*/ 0 h 597803"/>
                <a:gd name="connsiteX5" fmla="*/ 1236242 w 1239497"/>
                <a:gd name="connsiteY5" fmla="*/ 0 h 597803"/>
                <a:gd name="connsiteX6" fmla="*/ 1239498 w 1239497"/>
                <a:gd name="connsiteY6" fmla="*/ 3256 h 597803"/>
                <a:gd name="connsiteX7" fmla="*/ 1239498 w 1239497"/>
                <a:gd name="connsiteY7" fmla="*/ 594547 h 597803"/>
                <a:gd name="connsiteX8" fmla="*/ 1236242 w 1239497"/>
                <a:gd name="connsiteY8" fmla="*/ 597803 h 597803"/>
                <a:gd name="connsiteX9" fmla="*/ 6512 w 1239497"/>
                <a:gd name="connsiteY9" fmla="*/ 591291 h 597803"/>
                <a:gd name="connsiteX10" fmla="*/ 1232986 w 1239497"/>
                <a:gd name="connsiteY10" fmla="*/ 591291 h 597803"/>
                <a:gd name="connsiteX11" fmla="*/ 1232986 w 1239497"/>
                <a:gd name="connsiteY11" fmla="*/ 6447 h 597803"/>
                <a:gd name="connsiteX12" fmla="*/ 6512 w 1239497"/>
                <a:gd name="connsiteY12" fmla="*/ 6447 h 597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9497" h="597803">
                  <a:moveTo>
                    <a:pt x="1236242" y="597803"/>
                  </a:moveTo>
                  <a:lnTo>
                    <a:pt x="3256" y="597803"/>
                  </a:lnTo>
                  <a:cubicBezTo>
                    <a:pt x="1459" y="597803"/>
                    <a:pt x="0" y="596344"/>
                    <a:pt x="0" y="594547"/>
                  </a:cubicBezTo>
                  <a:lnTo>
                    <a:pt x="0" y="3256"/>
                  </a:lnTo>
                  <a:cubicBezTo>
                    <a:pt x="0" y="1458"/>
                    <a:pt x="1459" y="0"/>
                    <a:pt x="3256" y="0"/>
                  </a:cubicBezTo>
                  <a:lnTo>
                    <a:pt x="1236242" y="0"/>
                  </a:lnTo>
                  <a:cubicBezTo>
                    <a:pt x="1238039" y="0"/>
                    <a:pt x="1239498" y="1458"/>
                    <a:pt x="1239498" y="3256"/>
                  </a:cubicBezTo>
                  <a:lnTo>
                    <a:pt x="1239498" y="594547"/>
                  </a:lnTo>
                  <a:cubicBezTo>
                    <a:pt x="1239498" y="596344"/>
                    <a:pt x="1238039" y="597803"/>
                    <a:pt x="1236242" y="597803"/>
                  </a:cubicBezTo>
                  <a:close/>
                  <a:moveTo>
                    <a:pt x="6512" y="591291"/>
                  </a:moveTo>
                  <a:lnTo>
                    <a:pt x="1232986" y="591291"/>
                  </a:lnTo>
                  <a:lnTo>
                    <a:pt x="1232986" y="6447"/>
                  </a:lnTo>
                  <a:lnTo>
                    <a:pt x="6512" y="6447"/>
                  </a:lnTo>
                  <a:close/>
                </a:path>
              </a:pathLst>
            </a:custGeom>
            <a:solidFill>
              <a:srgbClr val="D1D3D4"/>
            </a:solidFill>
            <a:ln w="6501"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9F55FE53-BCE9-42A5-8ED3-52C791E7409D}"/>
                </a:ext>
              </a:extLst>
            </p:cNvPr>
            <p:cNvSpPr/>
            <p:nvPr/>
          </p:nvSpPr>
          <p:spPr>
            <a:xfrm>
              <a:off x="1973147" y="2828995"/>
              <a:ext cx="562833" cy="485991"/>
            </a:xfrm>
            <a:custGeom>
              <a:avLst/>
              <a:gdLst>
                <a:gd name="connsiteX0" fmla="*/ 559513 w 562833"/>
                <a:gd name="connsiteY0" fmla="*/ 485992 h 485991"/>
                <a:gd name="connsiteX1" fmla="*/ 3321 w 562833"/>
                <a:gd name="connsiteY1" fmla="*/ 485992 h 485991"/>
                <a:gd name="connsiteX2" fmla="*/ 0 w 562833"/>
                <a:gd name="connsiteY2" fmla="*/ 482671 h 485991"/>
                <a:gd name="connsiteX3" fmla="*/ 0 w 562833"/>
                <a:gd name="connsiteY3" fmla="*/ 3321 h 485991"/>
                <a:gd name="connsiteX4" fmla="*/ 3321 w 562833"/>
                <a:gd name="connsiteY4" fmla="*/ 0 h 485991"/>
                <a:gd name="connsiteX5" fmla="*/ 559513 w 562833"/>
                <a:gd name="connsiteY5" fmla="*/ 0 h 485991"/>
                <a:gd name="connsiteX6" fmla="*/ 562834 w 562833"/>
                <a:gd name="connsiteY6" fmla="*/ 3321 h 485991"/>
                <a:gd name="connsiteX7" fmla="*/ 562834 w 562833"/>
                <a:gd name="connsiteY7" fmla="*/ 482866 h 485991"/>
                <a:gd name="connsiteX8" fmla="*/ 559513 w 562833"/>
                <a:gd name="connsiteY8" fmla="*/ 485992 h 485991"/>
                <a:gd name="connsiteX9" fmla="*/ 6707 w 562833"/>
                <a:gd name="connsiteY9" fmla="*/ 479480 h 485991"/>
                <a:gd name="connsiteX10" fmla="*/ 556192 w 562833"/>
                <a:gd name="connsiteY10" fmla="*/ 479480 h 485991"/>
                <a:gd name="connsiteX11" fmla="*/ 556192 w 562833"/>
                <a:gd name="connsiteY11" fmla="*/ 6447 h 485991"/>
                <a:gd name="connsiteX12" fmla="*/ 6707 w 562833"/>
                <a:gd name="connsiteY12" fmla="*/ 6447 h 48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2833" h="485991">
                  <a:moveTo>
                    <a:pt x="559513" y="485992"/>
                  </a:moveTo>
                  <a:lnTo>
                    <a:pt x="3321" y="485992"/>
                  </a:lnTo>
                  <a:cubicBezTo>
                    <a:pt x="1485" y="485992"/>
                    <a:pt x="0" y="484507"/>
                    <a:pt x="0" y="482671"/>
                  </a:cubicBezTo>
                  <a:lnTo>
                    <a:pt x="0" y="3321"/>
                  </a:lnTo>
                  <a:cubicBezTo>
                    <a:pt x="0" y="1487"/>
                    <a:pt x="1485" y="0"/>
                    <a:pt x="3321" y="0"/>
                  </a:cubicBezTo>
                  <a:lnTo>
                    <a:pt x="559513" y="0"/>
                  </a:lnTo>
                  <a:cubicBezTo>
                    <a:pt x="561349" y="0"/>
                    <a:pt x="562834" y="1487"/>
                    <a:pt x="562834" y="3321"/>
                  </a:cubicBezTo>
                  <a:lnTo>
                    <a:pt x="562834" y="482866"/>
                  </a:lnTo>
                  <a:cubicBezTo>
                    <a:pt x="562730" y="484624"/>
                    <a:pt x="561271" y="485992"/>
                    <a:pt x="559513" y="485992"/>
                  </a:cubicBezTo>
                  <a:close/>
                  <a:moveTo>
                    <a:pt x="6707" y="479480"/>
                  </a:moveTo>
                  <a:lnTo>
                    <a:pt x="556192" y="479480"/>
                  </a:lnTo>
                  <a:lnTo>
                    <a:pt x="556192" y="6447"/>
                  </a:lnTo>
                  <a:lnTo>
                    <a:pt x="6707" y="6447"/>
                  </a:lnTo>
                  <a:close/>
                </a:path>
              </a:pathLst>
            </a:custGeom>
            <a:solidFill>
              <a:srgbClr val="D1D3D4"/>
            </a:solidFill>
            <a:ln w="6501"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D6A601B7-B538-4B96-919D-0E76F27D0097}"/>
                </a:ext>
              </a:extLst>
            </p:cNvPr>
            <p:cNvSpPr/>
            <p:nvPr/>
          </p:nvSpPr>
          <p:spPr>
            <a:xfrm>
              <a:off x="2626021" y="2849898"/>
              <a:ext cx="405219" cy="6774"/>
            </a:xfrm>
            <a:custGeom>
              <a:avLst/>
              <a:gdLst>
                <a:gd name="connsiteX0" fmla="*/ 400966 w 405219"/>
                <a:gd name="connsiteY0" fmla="*/ 6643 h 6774"/>
                <a:gd name="connsiteX1" fmla="*/ 4319 w 405219"/>
                <a:gd name="connsiteY1" fmla="*/ 6643 h 6774"/>
                <a:gd name="connsiteX2" fmla="*/ 131 w 405219"/>
                <a:gd name="connsiteY2" fmla="*/ 4317 h 6774"/>
                <a:gd name="connsiteX3" fmla="*/ 2456 w 405219"/>
                <a:gd name="connsiteY3" fmla="*/ 131 h 6774"/>
                <a:gd name="connsiteX4" fmla="*/ 4319 w 405219"/>
                <a:gd name="connsiteY4" fmla="*/ 131 h 6774"/>
                <a:gd name="connsiteX5" fmla="*/ 400901 w 405219"/>
                <a:gd name="connsiteY5" fmla="*/ 131 h 6774"/>
                <a:gd name="connsiteX6" fmla="*/ 405088 w 405219"/>
                <a:gd name="connsiteY6" fmla="*/ 2457 h 6774"/>
                <a:gd name="connsiteX7" fmla="*/ 402763 w 405219"/>
                <a:gd name="connsiteY7" fmla="*/ 6643 h 6774"/>
                <a:gd name="connsiteX8" fmla="*/ 400901 w 405219"/>
                <a:gd name="connsiteY8" fmla="*/ 6643 h 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219" h="6774">
                  <a:moveTo>
                    <a:pt x="400966" y="6643"/>
                  </a:moveTo>
                  <a:lnTo>
                    <a:pt x="4319" y="6643"/>
                  </a:lnTo>
                  <a:cubicBezTo>
                    <a:pt x="2521" y="7157"/>
                    <a:pt x="646" y="6116"/>
                    <a:pt x="131" y="4317"/>
                  </a:cubicBezTo>
                  <a:cubicBezTo>
                    <a:pt x="-383" y="2519"/>
                    <a:pt x="659" y="645"/>
                    <a:pt x="2456" y="131"/>
                  </a:cubicBezTo>
                  <a:cubicBezTo>
                    <a:pt x="3068" y="-43"/>
                    <a:pt x="3713" y="-43"/>
                    <a:pt x="4319" y="131"/>
                  </a:cubicBezTo>
                  <a:lnTo>
                    <a:pt x="400901" y="131"/>
                  </a:lnTo>
                  <a:cubicBezTo>
                    <a:pt x="402698" y="-383"/>
                    <a:pt x="404573" y="659"/>
                    <a:pt x="405088" y="2457"/>
                  </a:cubicBezTo>
                  <a:cubicBezTo>
                    <a:pt x="405602" y="4255"/>
                    <a:pt x="404560" y="6129"/>
                    <a:pt x="402763" y="6643"/>
                  </a:cubicBezTo>
                  <a:cubicBezTo>
                    <a:pt x="402151" y="6817"/>
                    <a:pt x="401506" y="6817"/>
                    <a:pt x="400901" y="6643"/>
                  </a:cubicBezTo>
                  <a:close/>
                </a:path>
              </a:pathLst>
            </a:custGeom>
            <a:solidFill>
              <a:srgbClr val="D1D3D4"/>
            </a:solidFill>
            <a:ln w="6501"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AE3E7711-6693-459A-B873-890D6B3A7C01}"/>
                </a:ext>
              </a:extLst>
            </p:cNvPr>
            <p:cNvSpPr/>
            <p:nvPr/>
          </p:nvSpPr>
          <p:spPr>
            <a:xfrm>
              <a:off x="2626954" y="2921336"/>
              <a:ext cx="403354" cy="6772"/>
            </a:xfrm>
            <a:custGeom>
              <a:avLst/>
              <a:gdLst>
                <a:gd name="connsiteX0" fmla="*/ 400033 w 403354"/>
                <a:gd name="connsiteY0" fmla="*/ 6773 h 6772"/>
                <a:gd name="connsiteX1" fmla="*/ 3386 w 403354"/>
                <a:gd name="connsiteY1" fmla="*/ 6773 h 6772"/>
                <a:gd name="connsiteX2" fmla="*/ 0 w 403354"/>
                <a:gd name="connsiteY2" fmla="*/ 3386 h 6772"/>
                <a:gd name="connsiteX3" fmla="*/ 3386 w 403354"/>
                <a:gd name="connsiteY3" fmla="*/ 0 h 6772"/>
                <a:gd name="connsiteX4" fmla="*/ 399968 w 403354"/>
                <a:gd name="connsiteY4" fmla="*/ 0 h 6772"/>
                <a:gd name="connsiteX5" fmla="*/ 403355 w 403354"/>
                <a:gd name="connsiteY5" fmla="*/ 3386 h 6772"/>
                <a:gd name="connsiteX6" fmla="*/ 400033 w 403354"/>
                <a:gd name="connsiteY6" fmla="*/ 6773 h 6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354" h="6772">
                  <a:moveTo>
                    <a:pt x="400033" y="6773"/>
                  </a:moveTo>
                  <a:lnTo>
                    <a:pt x="3386" y="6773"/>
                  </a:lnTo>
                  <a:cubicBezTo>
                    <a:pt x="1517" y="6773"/>
                    <a:pt x="0" y="5257"/>
                    <a:pt x="0" y="3386"/>
                  </a:cubicBezTo>
                  <a:cubicBezTo>
                    <a:pt x="0" y="1516"/>
                    <a:pt x="1517" y="0"/>
                    <a:pt x="3386" y="0"/>
                  </a:cubicBezTo>
                  <a:lnTo>
                    <a:pt x="399968" y="0"/>
                  </a:lnTo>
                  <a:cubicBezTo>
                    <a:pt x="401837" y="0"/>
                    <a:pt x="403355" y="1516"/>
                    <a:pt x="403355" y="3386"/>
                  </a:cubicBezTo>
                  <a:cubicBezTo>
                    <a:pt x="403355" y="5231"/>
                    <a:pt x="401876" y="6737"/>
                    <a:pt x="400033" y="6773"/>
                  </a:cubicBezTo>
                  <a:close/>
                </a:path>
              </a:pathLst>
            </a:custGeom>
            <a:solidFill>
              <a:srgbClr val="D1D3D4"/>
            </a:solidFill>
            <a:ln w="6501"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819E1BEE-FBE3-447E-A8EF-E838687F67A0}"/>
                </a:ext>
              </a:extLst>
            </p:cNvPr>
            <p:cNvSpPr/>
            <p:nvPr/>
          </p:nvSpPr>
          <p:spPr>
            <a:xfrm>
              <a:off x="2626021" y="2992968"/>
              <a:ext cx="403356" cy="6773"/>
            </a:xfrm>
            <a:custGeom>
              <a:avLst/>
              <a:gdLst>
                <a:gd name="connsiteX0" fmla="*/ 400966 w 403356"/>
                <a:gd name="connsiteY0" fmla="*/ 6642 h 6773"/>
                <a:gd name="connsiteX1" fmla="*/ 4319 w 403356"/>
                <a:gd name="connsiteY1" fmla="*/ 6642 h 6773"/>
                <a:gd name="connsiteX2" fmla="*/ 131 w 403356"/>
                <a:gd name="connsiteY2" fmla="*/ 4316 h 6773"/>
                <a:gd name="connsiteX3" fmla="*/ 2456 w 403356"/>
                <a:gd name="connsiteY3" fmla="*/ 130 h 6773"/>
                <a:gd name="connsiteX4" fmla="*/ 4319 w 403356"/>
                <a:gd name="connsiteY4" fmla="*/ 130 h 6773"/>
                <a:gd name="connsiteX5" fmla="*/ 400901 w 403356"/>
                <a:gd name="connsiteY5" fmla="*/ 130 h 6773"/>
                <a:gd name="connsiteX6" fmla="*/ 403225 w 403356"/>
                <a:gd name="connsiteY6" fmla="*/ 4316 h 6773"/>
                <a:gd name="connsiteX7" fmla="*/ 400901 w 403356"/>
                <a:gd name="connsiteY7" fmla="*/ 6642 h 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3356" h="6773">
                  <a:moveTo>
                    <a:pt x="400966" y="6642"/>
                  </a:moveTo>
                  <a:lnTo>
                    <a:pt x="4319" y="6642"/>
                  </a:lnTo>
                  <a:cubicBezTo>
                    <a:pt x="2521" y="7156"/>
                    <a:pt x="646" y="6115"/>
                    <a:pt x="131" y="4316"/>
                  </a:cubicBezTo>
                  <a:cubicBezTo>
                    <a:pt x="-383" y="2518"/>
                    <a:pt x="659" y="644"/>
                    <a:pt x="2456" y="130"/>
                  </a:cubicBezTo>
                  <a:cubicBezTo>
                    <a:pt x="3068" y="-43"/>
                    <a:pt x="3713" y="-43"/>
                    <a:pt x="4319" y="130"/>
                  </a:cubicBezTo>
                  <a:lnTo>
                    <a:pt x="400901" y="130"/>
                  </a:lnTo>
                  <a:cubicBezTo>
                    <a:pt x="402698" y="644"/>
                    <a:pt x="403740" y="2518"/>
                    <a:pt x="403225" y="4316"/>
                  </a:cubicBezTo>
                  <a:cubicBezTo>
                    <a:pt x="402906" y="5442"/>
                    <a:pt x="402027" y="6321"/>
                    <a:pt x="400901" y="6642"/>
                  </a:cubicBezTo>
                  <a:close/>
                </a:path>
              </a:pathLst>
            </a:custGeom>
            <a:solidFill>
              <a:srgbClr val="D1D3D4"/>
            </a:solidFill>
            <a:ln w="6501"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D75ACCF5-210B-474F-86BA-615D490FF9FD}"/>
                </a:ext>
              </a:extLst>
            </p:cNvPr>
            <p:cNvSpPr/>
            <p:nvPr/>
          </p:nvSpPr>
          <p:spPr>
            <a:xfrm>
              <a:off x="2627364" y="3064340"/>
              <a:ext cx="365676" cy="6837"/>
            </a:xfrm>
            <a:custGeom>
              <a:avLst/>
              <a:gdLst>
                <a:gd name="connsiteX0" fmla="*/ 362765 w 365676"/>
                <a:gd name="connsiteY0" fmla="*/ 6838 h 6837"/>
                <a:gd name="connsiteX1" fmla="*/ 2976 w 365676"/>
                <a:gd name="connsiteY1" fmla="*/ 6838 h 6837"/>
                <a:gd name="connsiteX2" fmla="*/ 33 w 365676"/>
                <a:gd name="connsiteY2" fmla="*/ 2946 h 6837"/>
                <a:gd name="connsiteX3" fmla="*/ 2976 w 365676"/>
                <a:gd name="connsiteY3" fmla="*/ 0 h 6837"/>
                <a:gd name="connsiteX4" fmla="*/ 362700 w 365676"/>
                <a:gd name="connsiteY4" fmla="*/ 0 h 6837"/>
                <a:gd name="connsiteX5" fmla="*/ 365644 w 365676"/>
                <a:gd name="connsiteY5" fmla="*/ 3892 h 6837"/>
                <a:gd name="connsiteX6" fmla="*/ 362700 w 365676"/>
                <a:gd name="connsiteY6" fmla="*/ 6838 h 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676" h="6837">
                  <a:moveTo>
                    <a:pt x="362765" y="6838"/>
                  </a:moveTo>
                  <a:lnTo>
                    <a:pt x="2976" y="6838"/>
                  </a:lnTo>
                  <a:cubicBezTo>
                    <a:pt x="1088" y="6577"/>
                    <a:pt x="-228" y="4834"/>
                    <a:pt x="33" y="2946"/>
                  </a:cubicBezTo>
                  <a:cubicBezTo>
                    <a:pt x="241" y="1415"/>
                    <a:pt x="1446" y="212"/>
                    <a:pt x="2976" y="0"/>
                  </a:cubicBezTo>
                  <a:lnTo>
                    <a:pt x="362700" y="0"/>
                  </a:lnTo>
                  <a:cubicBezTo>
                    <a:pt x="364589" y="261"/>
                    <a:pt x="365904" y="2004"/>
                    <a:pt x="365644" y="3892"/>
                  </a:cubicBezTo>
                  <a:cubicBezTo>
                    <a:pt x="365435" y="5423"/>
                    <a:pt x="364231" y="6626"/>
                    <a:pt x="362700" y="6838"/>
                  </a:cubicBezTo>
                  <a:close/>
                </a:path>
              </a:pathLst>
            </a:custGeom>
            <a:solidFill>
              <a:srgbClr val="D1D3D4"/>
            </a:solidFill>
            <a:ln w="6501"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A657EA4F-C5A7-48F0-BF77-1B9C863F374E}"/>
                </a:ext>
              </a:extLst>
            </p:cNvPr>
            <p:cNvSpPr/>
            <p:nvPr/>
          </p:nvSpPr>
          <p:spPr>
            <a:xfrm>
              <a:off x="2627084" y="3229224"/>
              <a:ext cx="138706" cy="70590"/>
            </a:xfrm>
            <a:custGeom>
              <a:avLst/>
              <a:gdLst>
                <a:gd name="connsiteX0" fmla="*/ 135515 w 138706"/>
                <a:gd name="connsiteY0" fmla="*/ 70590 h 70590"/>
                <a:gd name="connsiteX1" fmla="*/ 3256 w 138706"/>
                <a:gd name="connsiteY1" fmla="*/ 70590 h 70590"/>
                <a:gd name="connsiteX2" fmla="*/ 0 w 138706"/>
                <a:gd name="connsiteY2" fmla="*/ 67334 h 70590"/>
                <a:gd name="connsiteX3" fmla="*/ 0 w 138706"/>
                <a:gd name="connsiteY3" fmla="*/ 3256 h 70590"/>
                <a:gd name="connsiteX4" fmla="*/ 3256 w 138706"/>
                <a:gd name="connsiteY4" fmla="*/ 0 h 70590"/>
                <a:gd name="connsiteX5" fmla="*/ 135450 w 138706"/>
                <a:gd name="connsiteY5" fmla="*/ 0 h 70590"/>
                <a:gd name="connsiteX6" fmla="*/ 138706 w 138706"/>
                <a:gd name="connsiteY6" fmla="*/ 3256 h 70590"/>
                <a:gd name="connsiteX7" fmla="*/ 138706 w 138706"/>
                <a:gd name="connsiteY7" fmla="*/ 67334 h 70590"/>
                <a:gd name="connsiteX8" fmla="*/ 135515 w 138706"/>
                <a:gd name="connsiteY8" fmla="*/ 70590 h 70590"/>
                <a:gd name="connsiteX9" fmla="*/ 6577 w 138706"/>
                <a:gd name="connsiteY9" fmla="*/ 64078 h 70590"/>
                <a:gd name="connsiteX10" fmla="*/ 132259 w 138706"/>
                <a:gd name="connsiteY10" fmla="*/ 64078 h 70590"/>
                <a:gd name="connsiteX11" fmla="*/ 132259 w 138706"/>
                <a:gd name="connsiteY11" fmla="*/ 6838 h 70590"/>
                <a:gd name="connsiteX12" fmla="*/ 6577 w 138706"/>
                <a:gd name="connsiteY12" fmla="*/ 6838 h 7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706" h="70590">
                  <a:moveTo>
                    <a:pt x="135515" y="70590"/>
                  </a:moveTo>
                  <a:lnTo>
                    <a:pt x="3256" y="70590"/>
                  </a:lnTo>
                  <a:cubicBezTo>
                    <a:pt x="1459" y="70590"/>
                    <a:pt x="0" y="69132"/>
                    <a:pt x="0" y="67334"/>
                  </a:cubicBezTo>
                  <a:lnTo>
                    <a:pt x="0" y="3256"/>
                  </a:lnTo>
                  <a:cubicBezTo>
                    <a:pt x="0" y="1459"/>
                    <a:pt x="1459" y="0"/>
                    <a:pt x="3256" y="0"/>
                  </a:cubicBezTo>
                  <a:lnTo>
                    <a:pt x="135450" y="0"/>
                  </a:lnTo>
                  <a:cubicBezTo>
                    <a:pt x="137247" y="0"/>
                    <a:pt x="138706" y="1459"/>
                    <a:pt x="138706" y="3256"/>
                  </a:cubicBezTo>
                  <a:lnTo>
                    <a:pt x="138706" y="67334"/>
                  </a:lnTo>
                  <a:cubicBezTo>
                    <a:pt x="138706" y="69106"/>
                    <a:pt x="137286" y="70558"/>
                    <a:pt x="135515" y="70590"/>
                  </a:cubicBezTo>
                  <a:close/>
                  <a:moveTo>
                    <a:pt x="6577" y="64078"/>
                  </a:moveTo>
                  <a:lnTo>
                    <a:pt x="132259" y="64078"/>
                  </a:lnTo>
                  <a:lnTo>
                    <a:pt x="132259" y="6838"/>
                  </a:lnTo>
                  <a:lnTo>
                    <a:pt x="6577" y="6838"/>
                  </a:lnTo>
                  <a:close/>
                </a:path>
              </a:pathLst>
            </a:custGeom>
            <a:solidFill>
              <a:srgbClr val="D1D3D4"/>
            </a:solidFill>
            <a:ln w="6501"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518CC09A-CA3E-48A9-BDB8-559B46F5A4EB}"/>
                </a:ext>
              </a:extLst>
            </p:cNvPr>
            <p:cNvSpPr/>
            <p:nvPr/>
          </p:nvSpPr>
          <p:spPr>
            <a:xfrm>
              <a:off x="1785280" y="3951958"/>
              <a:ext cx="1494757" cy="6254"/>
            </a:xfrm>
            <a:custGeom>
              <a:avLst/>
              <a:gdLst>
                <a:gd name="connsiteX0" fmla="*/ 1491182 w 1494757"/>
                <a:gd name="connsiteY0" fmla="*/ 6221 h 6254"/>
                <a:gd name="connsiteX1" fmla="*/ 3576 w 1494757"/>
                <a:gd name="connsiteY1" fmla="*/ 6221 h 6254"/>
                <a:gd name="connsiteX2" fmla="*/ 33 w 1494757"/>
                <a:gd name="connsiteY2" fmla="*/ 3577 h 6254"/>
                <a:gd name="connsiteX3" fmla="*/ 2676 w 1494757"/>
                <a:gd name="connsiteY3" fmla="*/ 34 h 6254"/>
                <a:gd name="connsiteX4" fmla="*/ 3576 w 1494757"/>
                <a:gd name="connsiteY4" fmla="*/ 34 h 6254"/>
                <a:gd name="connsiteX5" fmla="*/ 1491182 w 1494757"/>
                <a:gd name="connsiteY5" fmla="*/ 34 h 6254"/>
                <a:gd name="connsiteX6" fmla="*/ 1494725 w 1494757"/>
                <a:gd name="connsiteY6" fmla="*/ 2678 h 6254"/>
                <a:gd name="connsiteX7" fmla="*/ 1492081 w 1494757"/>
                <a:gd name="connsiteY7" fmla="*/ 6221 h 6254"/>
                <a:gd name="connsiteX8" fmla="*/ 1491182 w 1494757"/>
                <a:gd name="connsiteY8" fmla="*/ 6221 h 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4757" h="6254">
                  <a:moveTo>
                    <a:pt x="1491182" y="6221"/>
                  </a:moveTo>
                  <a:lnTo>
                    <a:pt x="3576" y="6221"/>
                  </a:lnTo>
                  <a:cubicBezTo>
                    <a:pt x="1868" y="6468"/>
                    <a:pt x="282" y="5283"/>
                    <a:pt x="33" y="3577"/>
                  </a:cubicBezTo>
                  <a:cubicBezTo>
                    <a:pt x="-216" y="1871"/>
                    <a:pt x="968" y="282"/>
                    <a:pt x="2676" y="34"/>
                  </a:cubicBezTo>
                  <a:cubicBezTo>
                    <a:pt x="2974" y="-11"/>
                    <a:pt x="3278" y="-11"/>
                    <a:pt x="3576" y="34"/>
                  </a:cubicBezTo>
                  <a:lnTo>
                    <a:pt x="1491182" y="34"/>
                  </a:lnTo>
                  <a:cubicBezTo>
                    <a:pt x="1492888" y="-213"/>
                    <a:pt x="1494477" y="972"/>
                    <a:pt x="1494725" y="2678"/>
                  </a:cubicBezTo>
                  <a:cubicBezTo>
                    <a:pt x="1494972" y="4384"/>
                    <a:pt x="1493793" y="5973"/>
                    <a:pt x="1492081" y="6221"/>
                  </a:cubicBezTo>
                  <a:cubicBezTo>
                    <a:pt x="1491781" y="6266"/>
                    <a:pt x="1491482" y="6266"/>
                    <a:pt x="1491182" y="6221"/>
                  </a:cubicBezTo>
                  <a:close/>
                </a:path>
              </a:pathLst>
            </a:custGeom>
            <a:solidFill>
              <a:srgbClr val="D1D3D4"/>
            </a:solidFill>
            <a:ln w="6501"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2684A591-5390-4F38-ABB0-68166A57EBFD}"/>
                </a:ext>
              </a:extLst>
            </p:cNvPr>
            <p:cNvSpPr/>
            <p:nvPr/>
          </p:nvSpPr>
          <p:spPr>
            <a:xfrm>
              <a:off x="2739693" y="2982883"/>
              <a:ext cx="164151" cy="371884"/>
            </a:xfrm>
            <a:custGeom>
              <a:avLst/>
              <a:gdLst>
                <a:gd name="connsiteX0" fmla="*/ 134391 w 164151"/>
                <a:gd name="connsiteY0" fmla="*/ 222637 h 371884"/>
                <a:gd name="connsiteX1" fmla="*/ 79495 w 164151"/>
                <a:gd name="connsiteY1" fmla="*/ 260993 h 371884"/>
                <a:gd name="connsiteX2" fmla="*/ 62434 w 164151"/>
                <a:gd name="connsiteY2" fmla="*/ 85169 h 371884"/>
                <a:gd name="connsiteX3" fmla="*/ 79430 w 164151"/>
                <a:gd name="connsiteY3" fmla="*/ 54237 h 371884"/>
                <a:gd name="connsiteX4" fmla="*/ 58396 w 164151"/>
                <a:gd name="connsiteY4" fmla="*/ 66479 h 371884"/>
                <a:gd name="connsiteX5" fmla="*/ 36386 w 164151"/>
                <a:gd name="connsiteY5" fmla="*/ 122 h 371884"/>
                <a:gd name="connsiteX6" fmla="*/ 27204 w 164151"/>
                <a:gd name="connsiteY6" fmla="*/ 13146 h 371884"/>
                <a:gd name="connsiteX7" fmla="*/ 33716 w 164151"/>
                <a:gd name="connsiteY7" fmla="*/ 46227 h 371884"/>
                <a:gd name="connsiteX8" fmla="*/ 700 w 164151"/>
                <a:gd name="connsiteY8" fmla="*/ 75401 h 371884"/>
                <a:gd name="connsiteX9" fmla="*/ 15352 w 164151"/>
                <a:gd name="connsiteY9" fmla="*/ 106268 h 371884"/>
                <a:gd name="connsiteX10" fmla="*/ 35539 w 164151"/>
                <a:gd name="connsiteY10" fmla="*/ 367986 h 371884"/>
                <a:gd name="connsiteX11" fmla="*/ 164151 w 164151"/>
                <a:gd name="connsiteY11" fmla="*/ 305275 h 37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151" h="371884">
                  <a:moveTo>
                    <a:pt x="134391" y="222637"/>
                  </a:moveTo>
                  <a:lnTo>
                    <a:pt x="79495" y="260993"/>
                  </a:lnTo>
                  <a:lnTo>
                    <a:pt x="62434" y="85169"/>
                  </a:lnTo>
                  <a:cubicBezTo>
                    <a:pt x="62434" y="85169"/>
                    <a:pt x="86788" y="59707"/>
                    <a:pt x="79430" y="54237"/>
                  </a:cubicBezTo>
                  <a:cubicBezTo>
                    <a:pt x="72071" y="48767"/>
                    <a:pt x="58396" y="66479"/>
                    <a:pt x="58396" y="66479"/>
                  </a:cubicBezTo>
                  <a:cubicBezTo>
                    <a:pt x="58396" y="66479"/>
                    <a:pt x="43679" y="1359"/>
                    <a:pt x="36386" y="122"/>
                  </a:cubicBezTo>
                  <a:cubicBezTo>
                    <a:pt x="29092" y="-1116"/>
                    <a:pt x="26292" y="7350"/>
                    <a:pt x="27204" y="13146"/>
                  </a:cubicBezTo>
                  <a:cubicBezTo>
                    <a:pt x="28115" y="18941"/>
                    <a:pt x="33716" y="46227"/>
                    <a:pt x="33716" y="46227"/>
                  </a:cubicBezTo>
                  <a:cubicBezTo>
                    <a:pt x="33716" y="46227"/>
                    <a:pt x="5258" y="63288"/>
                    <a:pt x="700" y="75401"/>
                  </a:cubicBezTo>
                  <a:cubicBezTo>
                    <a:pt x="-3859" y="87513"/>
                    <a:pt x="15352" y="106268"/>
                    <a:pt x="15352" y="106268"/>
                  </a:cubicBezTo>
                  <a:cubicBezTo>
                    <a:pt x="15352" y="106268"/>
                    <a:pt x="5258" y="345063"/>
                    <a:pt x="35539" y="367986"/>
                  </a:cubicBezTo>
                  <a:cubicBezTo>
                    <a:pt x="65820" y="390908"/>
                    <a:pt x="164151" y="305275"/>
                    <a:pt x="164151" y="305275"/>
                  </a:cubicBezTo>
                </a:path>
              </a:pathLst>
            </a:custGeom>
            <a:solidFill>
              <a:srgbClr val="FFFFFF"/>
            </a:solidFill>
            <a:ln w="6501"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0C368B4B-8A48-48AB-8A72-F08AC755D427}"/>
                </a:ext>
              </a:extLst>
            </p:cNvPr>
            <p:cNvSpPr/>
            <p:nvPr/>
          </p:nvSpPr>
          <p:spPr>
            <a:xfrm>
              <a:off x="2736880" y="2980403"/>
              <a:ext cx="170178" cy="377140"/>
            </a:xfrm>
            <a:custGeom>
              <a:avLst/>
              <a:gdLst>
                <a:gd name="connsiteX0" fmla="*/ 51767 w 170178"/>
                <a:gd name="connsiteY0" fmla="*/ 377107 h 377140"/>
                <a:gd name="connsiteX1" fmla="*/ 36724 w 170178"/>
                <a:gd name="connsiteY1" fmla="*/ 372874 h 377140"/>
                <a:gd name="connsiteX2" fmla="*/ 14127 w 170178"/>
                <a:gd name="connsiteY2" fmla="*/ 231043 h 377140"/>
                <a:gd name="connsiteX3" fmla="*/ 15365 w 170178"/>
                <a:gd name="connsiteY3" fmla="*/ 109919 h 377140"/>
                <a:gd name="connsiteX4" fmla="*/ 908 w 170178"/>
                <a:gd name="connsiteY4" fmla="*/ 76838 h 377140"/>
                <a:gd name="connsiteX5" fmla="*/ 33468 w 170178"/>
                <a:gd name="connsiteY5" fmla="*/ 47273 h 377140"/>
                <a:gd name="connsiteX6" fmla="*/ 27412 w 170178"/>
                <a:gd name="connsiteY6" fmla="*/ 16146 h 377140"/>
                <a:gd name="connsiteX7" fmla="*/ 31059 w 170178"/>
                <a:gd name="connsiteY7" fmla="*/ 3122 h 377140"/>
                <a:gd name="connsiteX8" fmla="*/ 39850 w 170178"/>
                <a:gd name="connsiteY8" fmla="*/ 126 h 377140"/>
                <a:gd name="connsiteX9" fmla="*/ 63098 w 170178"/>
                <a:gd name="connsiteY9" fmla="*/ 63032 h 377140"/>
                <a:gd name="connsiteX10" fmla="*/ 84392 w 170178"/>
                <a:gd name="connsiteY10" fmla="*/ 54762 h 377140"/>
                <a:gd name="connsiteX11" fmla="*/ 86932 w 170178"/>
                <a:gd name="connsiteY11" fmla="*/ 59516 h 377140"/>
                <a:gd name="connsiteX12" fmla="*/ 68698 w 170178"/>
                <a:gd name="connsiteY12" fmla="*/ 89146 h 377140"/>
                <a:gd name="connsiteX13" fmla="*/ 85108 w 170178"/>
                <a:gd name="connsiteY13" fmla="*/ 258458 h 377140"/>
                <a:gd name="connsiteX14" fmla="*/ 135642 w 170178"/>
                <a:gd name="connsiteY14" fmla="*/ 223033 h 377140"/>
                <a:gd name="connsiteX15" fmla="*/ 139744 w 170178"/>
                <a:gd name="connsiteY15" fmla="*/ 223749 h 377140"/>
                <a:gd name="connsiteX16" fmla="*/ 139028 w 170178"/>
                <a:gd name="connsiteY16" fmla="*/ 227852 h 377140"/>
                <a:gd name="connsiteX17" fmla="*/ 84327 w 170178"/>
                <a:gd name="connsiteY17" fmla="*/ 266207 h 377140"/>
                <a:gd name="connsiteX18" fmla="*/ 81396 w 170178"/>
                <a:gd name="connsiteY18" fmla="*/ 266207 h 377140"/>
                <a:gd name="connsiteX19" fmla="*/ 79703 w 170178"/>
                <a:gd name="connsiteY19" fmla="*/ 263798 h 377140"/>
                <a:gd name="connsiteX20" fmla="*/ 62642 w 170178"/>
                <a:gd name="connsiteY20" fmla="*/ 87974 h 377140"/>
                <a:gd name="connsiteX21" fmla="*/ 63423 w 170178"/>
                <a:gd name="connsiteY21" fmla="*/ 85629 h 377140"/>
                <a:gd name="connsiteX22" fmla="*/ 81006 w 170178"/>
                <a:gd name="connsiteY22" fmla="*/ 59581 h 377140"/>
                <a:gd name="connsiteX23" fmla="*/ 63879 w 170178"/>
                <a:gd name="connsiteY23" fmla="*/ 70782 h 377140"/>
                <a:gd name="connsiteX24" fmla="*/ 60884 w 170178"/>
                <a:gd name="connsiteY24" fmla="*/ 71889 h 377140"/>
                <a:gd name="connsiteX25" fmla="*/ 58604 w 170178"/>
                <a:gd name="connsiteY25" fmla="*/ 69610 h 377140"/>
                <a:gd name="connsiteX26" fmla="*/ 38612 w 170178"/>
                <a:gd name="connsiteY26" fmla="*/ 5401 h 377140"/>
                <a:gd name="connsiteX27" fmla="*/ 35356 w 170178"/>
                <a:gd name="connsiteY27" fmla="*/ 6769 h 377140"/>
                <a:gd name="connsiteX28" fmla="*/ 33273 w 170178"/>
                <a:gd name="connsiteY28" fmla="*/ 14909 h 377140"/>
                <a:gd name="connsiteX29" fmla="*/ 39785 w 170178"/>
                <a:gd name="connsiteY29" fmla="*/ 47859 h 377140"/>
                <a:gd name="connsiteX30" fmla="*/ 38417 w 170178"/>
                <a:gd name="connsiteY30" fmla="*/ 50985 h 377140"/>
                <a:gd name="connsiteX31" fmla="*/ 6704 w 170178"/>
                <a:gd name="connsiteY31" fmla="*/ 78661 h 377140"/>
                <a:gd name="connsiteX32" fmla="*/ 20639 w 170178"/>
                <a:gd name="connsiteY32" fmla="*/ 106337 h 377140"/>
                <a:gd name="connsiteX33" fmla="*/ 21551 w 170178"/>
                <a:gd name="connsiteY33" fmla="*/ 108617 h 377140"/>
                <a:gd name="connsiteX34" fmla="*/ 40501 w 170178"/>
                <a:gd name="connsiteY34" fmla="*/ 367860 h 377140"/>
                <a:gd name="connsiteX35" fmla="*/ 165141 w 170178"/>
                <a:gd name="connsiteY35" fmla="*/ 305605 h 377140"/>
                <a:gd name="connsiteX36" fmla="*/ 169309 w 170178"/>
                <a:gd name="connsiteY36" fmla="*/ 305605 h 377140"/>
                <a:gd name="connsiteX37" fmla="*/ 169335 w 170178"/>
                <a:gd name="connsiteY37" fmla="*/ 309747 h 377140"/>
                <a:gd name="connsiteX38" fmla="*/ 169309 w 170178"/>
                <a:gd name="connsiteY38" fmla="*/ 309773 h 377140"/>
                <a:gd name="connsiteX39" fmla="*/ 116106 w 170178"/>
                <a:gd name="connsiteY39" fmla="*/ 349822 h 377140"/>
                <a:gd name="connsiteX40" fmla="*/ 51767 w 170178"/>
                <a:gd name="connsiteY40" fmla="*/ 377107 h 37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70178" h="377140">
                  <a:moveTo>
                    <a:pt x="51767" y="377107"/>
                  </a:moveTo>
                  <a:cubicBezTo>
                    <a:pt x="46427" y="377387"/>
                    <a:pt x="41139" y="375902"/>
                    <a:pt x="36724" y="372874"/>
                  </a:cubicBezTo>
                  <a:cubicBezTo>
                    <a:pt x="31775" y="369097"/>
                    <a:pt x="16667" y="357636"/>
                    <a:pt x="14127" y="231043"/>
                  </a:cubicBezTo>
                  <a:cubicBezTo>
                    <a:pt x="12955" y="174193"/>
                    <a:pt x="14974" y="119036"/>
                    <a:pt x="15365" y="109919"/>
                  </a:cubicBezTo>
                  <a:cubicBezTo>
                    <a:pt x="11002" y="105491"/>
                    <a:pt x="-3781" y="89081"/>
                    <a:pt x="908" y="76838"/>
                  </a:cubicBezTo>
                  <a:cubicBezTo>
                    <a:pt x="5597" y="64595"/>
                    <a:pt x="26565" y="51506"/>
                    <a:pt x="33468" y="47273"/>
                  </a:cubicBezTo>
                  <a:cubicBezTo>
                    <a:pt x="32166" y="40761"/>
                    <a:pt x="28193" y="20835"/>
                    <a:pt x="27412" y="16146"/>
                  </a:cubicBezTo>
                  <a:cubicBezTo>
                    <a:pt x="26663" y="11480"/>
                    <a:pt x="27998" y="6720"/>
                    <a:pt x="31059" y="3122"/>
                  </a:cubicBezTo>
                  <a:cubicBezTo>
                    <a:pt x="33312" y="725"/>
                    <a:pt x="36607" y="-397"/>
                    <a:pt x="39850" y="126"/>
                  </a:cubicBezTo>
                  <a:cubicBezTo>
                    <a:pt x="45841" y="843"/>
                    <a:pt x="53655" y="22007"/>
                    <a:pt x="63098" y="63032"/>
                  </a:cubicBezTo>
                  <a:cubicBezTo>
                    <a:pt x="68438" y="57302"/>
                    <a:pt x="77554" y="49618"/>
                    <a:pt x="84392" y="54762"/>
                  </a:cubicBezTo>
                  <a:cubicBezTo>
                    <a:pt x="85883" y="55906"/>
                    <a:pt x="86814" y="57639"/>
                    <a:pt x="86932" y="59516"/>
                  </a:cubicBezTo>
                  <a:cubicBezTo>
                    <a:pt x="87648" y="68112"/>
                    <a:pt x="73452" y="84066"/>
                    <a:pt x="68698" y="89146"/>
                  </a:cubicBezTo>
                  <a:lnTo>
                    <a:pt x="85108" y="258458"/>
                  </a:lnTo>
                  <a:lnTo>
                    <a:pt x="135642" y="223033"/>
                  </a:lnTo>
                  <a:cubicBezTo>
                    <a:pt x="136970" y="222095"/>
                    <a:pt x="138806" y="222421"/>
                    <a:pt x="139744" y="223749"/>
                  </a:cubicBezTo>
                  <a:cubicBezTo>
                    <a:pt x="140682" y="225078"/>
                    <a:pt x="140356" y="226914"/>
                    <a:pt x="139028" y="227852"/>
                  </a:cubicBezTo>
                  <a:lnTo>
                    <a:pt x="84327" y="266207"/>
                  </a:lnTo>
                  <a:cubicBezTo>
                    <a:pt x="83428" y="266761"/>
                    <a:pt x="82295" y="266761"/>
                    <a:pt x="81396" y="266207"/>
                  </a:cubicBezTo>
                  <a:cubicBezTo>
                    <a:pt x="80413" y="265804"/>
                    <a:pt x="79749" y="264859"/>
                    <a:pt x="79703" y="263798"/>
                  </a:cubicBezTo>
                  <a:lnTo>
                    <a:pt x="62642" y="87974"/>
                  </a:lnTo>
                  <a:cubicBezTo>
                    <a:pt x="62512" y="87112"/>
                    <a:pt x="62805" y="86242"/>
                    <a:pt x="63423" y="85629"/>
                  </a:cubicBezTo>
                  <a:cubicBezTo>
                    <a:pt x="70977" y="77750"/>
                    <a:pt x="81396" y="64400"/>
                    <a:pt x="81006" y="59581"/>
                  </a:cubicBezTo>
                  <a:cubicBezTo>
                    <a:pt x="77554" y="56586"/>
                    <a:pt x="68893" y="64335"/>
                    <a:pt x="63879" y="70782"/>
                  </a:cubicBezTo>
                  <a:cubicBezTo>
                    <a:pt x="63176" y="71697"/>
                    <a:pt x="62010" y="72127"/>
                    <a:pt x="60884" y="71889"/>
                  </a:cubicBezTo>
                  <a:cubicBezTo>
                    <a:pt x="59744" y="71637"/>
                    <a:pt x="58858" y="70748"/>
                    <a:pt x="58604" y="69610"/>
                  </a:cubicBezTo>
                  <a:cubicBezTo>
                    <a:pt x="52092" y="40892"/>
                    <a:pt x="42715" y="8201"/>
                    <a:pt x="38612" y="5401"/>
                  </a:cubicBezTo>
                  <a:cubicBezTo>
                    <a:pt x="37388" y="5408"/>
                    <a:pt x="36216" y="5900"/>
                    <a:pt x="35356" y="6769"/>
                  </a:cubicBezTo>
                  <a:cubicBezTo>
                    <a:pt x="33527" y="9058"/>
                    <a:pt x="32771" y="12022"/>
                    <a:pt x="33273" y="14909"/>
                  </a:cubicBezTo>
                  <a:cubicBezTo>
                    <a:pt x="34184" y="20314"/>
                    <a:pt x="39785" y="47469"/>
                    <a:pt x="39785" y="47859"/>
                  </a:cubicBezTo>
                  <a:cubicBezTo>
                    <a:pt x="40065" y="49089"/>
                    <a:pt x="39511" y="50358"/>
                    <a:pt x="38417" y="50985"/>
                  </a:cubicBezTo>
                  <a:cubicBezTo>
                    <a:pt x="30733" y="55609"/>
                    <a:pt x="10155" y="69544"/>
                    <a:pt x="6704" y="78661"/>
                  </a:cubicBezTo>
                  <a:cubicBezTo>
                    <a:pt x="3252" y="87778"/>
                    <a:pt x="15690" y="101519"/>
                    <a:pt x="20639" y="106337"/>
                  </a:cubicBezTo>
                  <a:cubicBezTo>
                    <a:pt x="21232" y="106949"/>
                    <a:pt x="21558" y="107767"/>
                    <a:pt x="21551" y="108617"/>
                  </a:cubicBezTo>
                  <a:cubicBezTo>
                    <a:pt x="18751" y="174583"/>
                    <a:pt x="16732" y="349561"/>
                    <a:pt x="40501" y="367860"/>
                  </a:cubicBezTo>
                  <a:cubicBezTo>
                    <a:pt x="64270" y="386159"/>
                    <a:pt x="138181" y="328788"/>
                    <a:pt x="165141" y="305605"/>
                  </a:cubicBezTo>
                  <a:cubicBezTo>
                    <a:pt x="166300" y="304479"/>
                    <a:pt x="168150" y="304479"/>
                    <a:pt x="169309" y="305605"/>
                  </a:cubicBezTo>
                  <a:cubicBezTo>
                    <a:pt x="170461" y="306745"/>
                    <a:pt x="170468" y="308601"/>
                    <a:pt x="169335" y="309747"/>
                  </a:cubicBezTo>
                  <a:cubicBezTo>
                    <a:pt x="169322" y="309760"/>
                    <a:pt x="169315" y="309766"/>
                    <a:pt x="169309" y="309773"/>
                  </a:cubicBezTo>
                  <a:cubicBezTo>
                    <a:pt x="152410" y="324197"/>
                    <a:pt x="134639" y="337573"/>
                    <a:pt x="116106" y="349822"/>
                  </a:cubicBezTo>
                  <a:cubicBezTo>
                    <a:pt x="88104" y="368055"/>
                    <a:pt x="66744" y="377107"/>
                    <a:pt x="51767" y="377107"/>
                  </a:cubicBezTo>
                  <a:close/>
                </a:path>
              </a:pathLst>
            </a:custGeom>
            <a:solidFill>
              <a:srgbClr val="231F20"/>
            </a:solidFill>
            <a:ln w="6501"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F700282F-17CC-47AA-8070-4AE3FE349726}"/>
                </a:ext>
              </a:extLst>
            </p:cNvPr>
            <p:cNvSpPr/>
            <p:nvPr/>
          </p:nvSpPr>
          <p:spPr>
            <a:xfrm>
              <a:off x="2863340" y="3934801"/>
              <a:ext cx="101927" cy="116308"/>
            </a:xfrm>
            <a:custGeom>
              <a:avLst/>
              <a:gdLst>
                <a:gd name="connsiteX0" fmla="*/ 101848 w 101927"/>
                <a:gd name="connsiteY0" fmla="*/ 41091 h 116308"/>
                <a:gd name="connsiteX1" fmla="*/ 97420 w 101927"/>
                <a:gd name="connsiteY1" fmla="*/ 107188 h 116308"/>
                <a:gd name="connsiteX2" fmla="*/ 22532 w 101927"/>
                <a:gd name="connsiteY2" fmla="*/ 115132 h 116308"/>
                <a:gd name="connsiteX3" fmla="*/ 0 w 101927"/>
                <a:gd name="connsiteY3" fmla="*/ 87456 h 116308"/>
                <a:gd name="connsiteX4" fmla="*/ 30020 w 101927"/>
                <a:gd name="connsiteY4" fmla="*/ 73456 h 116308"/>
                <a:gd name="connsiteX5" fmla="*/ 32625 w 101927"/>
                <a:gd name="connsiteY5" fmla="*/ 0 h 1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927" h="116308">
                  <a:moveTo>
                    <a:pt x="101848" y="41091"/>
                  </a:moveTo>
                  <a:cubicBezTo>
                    <a:pt x="102630" y="46366"/>
                    <a:pt x="97420" y="107188"/>
                    <a:pt x="97420" y="107188"/>
                  </a:cubicBezTo>
                  <a:cubicBezTo>
                    <a:pt x="97420" y="107188"/>
                    <a:pt x="22922" y="120212"/>
                    <a:pt x="22532" y="115132"/>
                  </a:cubicBezTo>
                  <a:cubicBezTo>
                    <a:pt x="22141" y="110053"/>
                    <a:pt x="0" y="87456"/>
                    <a:pt x="0" y="87456"/>
                  </a:cubicBezTo>
                  <a:lnTo>
                    <a:pt x="30020" y="73456"/>
                  </a:lnTo>
                  <a:lnTo>
                    <a:pt x="32625" y="0"/>
                  </a:lnTo>
                  <a:close/>
                </a:path>
              </a:pathLst>
            </a:custGeom>
            <a:solidFill>
              <a:srgbClr val="FFFFFF"/>
            </a:solidFill>
            <a:ln w="6501"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EEB377D8-8E17-4D68-9757-805184715F0A}"/>
                </a:ext>
              </a:extLst>
            </p:cNvPr>
            <p:cNvSpPr/>
            <p:nvPr/>
          </p:nvSpPr>
          <p:spPr>
            <a:xfrm>
              <a:off x="2860365" y="3931870"/>
              <a:ext cx="107861" cy="122059"/>
            </a:xfrm>
            <a:custGeom>
              <a:avLst/>
              <a:gdLst>
                <a:gd name="connsiteX0" fmla="*/ 31627 w 107861"/>
                <a:gd name="connsiteY0" fmla="*/ 121970 h 122059"/>
                <a:gd name="connsiteX1" fmla="*/ 23943 w 107861"/>
                <a:gd name="connsiteY1" fmla="*/ 120798 h 122059"/>
                <a:gd name="connsiteX2" fmla="*/ 22576 w 107861"/>
                <a:gd name="connsiteY2" fmla="*/ 118323 h 122059"/>
                <a:gd name="connsiteX3" fmla="*/ 825 w 107861"/>
                <a:gd name="connsiteY3" fmla="*/ 92275 h 122059"/>
                <a:gd name="connsiteX4" fmla="*/ 930 w 107861"/>
                <a:gd name="connsiteY4" fmla="*/ 88042 h 122059"/>
                <a:gd name="connsiteX5" fmla="*/ 1672 w 107861"/>
                <a:gd name="connsiteY5" fmla="*/ 87521 h 122059"/>
                <a:gd name="connsiteX6" fmla="*/ 30064 w 107861"/>
                <a:gd name="connsiteY6" fmla="*/ 74497 h 122059"/>
                <a:gd name="connsiteX7" fmla="*/ 32669 w 107861"/>
                <a:gd name="connsiteY7" fmla="*/ 2865 h 122059"/>
                <a:gd name="connsiteX8" fmla="*/ 34167 w 107861"/>
                <a:gd name="connsiteY8" fmla="*/ 391 h 122059"/>
                <a:gd name="connsiteX9" fmla="*/ 37163 w 107861"/>
                <a:gd name="connsiteY9" fmla="*/ 391 h 122059"/>
                <a:gd name="connsiteX10" fmla="*/ 106320 w 107861"/>
                <a:gd name="connsiteY10" fmla="*/ 41547 h 122059"/>
                <a:gd name="connsiteX11" fmla="*/ 107753 w 107861"/>
                <a:gd name="connsiteY11" fmla="*/ 43631 h 122059"/>
                <a:gd name="connsiteX12" fmla="*/ 103325 w 107861"/>
                <a:gd name="connsiteY12" fmla="*/ 110444 h 122059"/>
                <a:gd name="connsiteX13" fmla="*/ 100915 w 107861"/>
                <a:gd name="connsiteY13" fmla="*/ 113114 h 122059"/>
                <a:gd name="connsiteX14" fmla="*/ 31627 w 107861"/>
                <a:gd name="connsiteY14" fmla="*/ 121970 h 122059"/>
                <a:gd name="connsiteX15" fmla="*/ 27981 w 107861"/>
                <a:gd name="connsiteY15" fmla="*/ 116109 h 122059"/>
                <a:gd name="connsiteX16" fmla="*/ 97594 w 107861"/>
                <a:gd name="connsiteY16" fmla="*/ 107578 h 122059"/>
                <a:gd name="connsiteX17" fmla="*/ 101957 w 107861"/>
                <a:gd name="connsiteY17" fmla="*/ 45779 h 122059"/>
                <a:gd name="connsiteX18" fmla="*/ 38400 w 107861"/>
                <a:gd name="connsiteY18" fmla="*/ 8010 h 122059"/>
                <a:gd name="connsiteX19" fmla="*/ 35990 w 107861"/>
                <a:gd name="connsiteY19" fmla="*/ 76516 h 122059"/>
                <a:gd name="connsiteX20" fmla="*/ 34232 w 107861"/>
                <a:gd name="connsiteY20" fmla="*/ 79121 h 122059"/>
                <a:gd name="connsiteX21" fmla="*/ 8184 w 107861"/>
                <a:gd name="connsiteY21" fmla="*/ 91364 h 122059"/>
                <a:gd name="connsiteX22" fmla="*/ 27981 w 107861"/>
                <a:gd name="connsiteY22" fmla="*/ 116109 h 12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7861" h="122059">
                  <a:moveTo>
                    <a:pt x="31627" y="121970"/>
                  </a:moveTo>
                  <a:cubicBezTo>
                    <a:pt x="29010" y="122257"/>
                    <a:pt x="26359" y="121853"/>
                    <a:pt x="23943" y="120798"/>
                  </a:cubicBezTo>
                  <a:cubicBezTo>
                    <a:pt x="23194" y="120173"/>
                    <a:pt x="22706" y="119287"/>
                    <a:pt x="22576" y="118323"/>
                  </a:cubicBezTo>
                  <a:cubicBezTo>
                    <a:pt x="16324" y="108855"/>
                    <a:pt x="9024" y="100116"/>
                    <a:pt x="825" y="92275"/>
                  </a:cubicBezTo>
                  <a:cubicBezTo>
                    <a:pt x="-314" y="91077"/>
                    <a:pt x="-269" y="89182"/>
                    <a:pt x="930" y="88042"/>
                  </a:cubicBezTo>
                  <a:cubicBezTo>
                    <a:pt x="1151" y="87828"/>
                    <a:pt x="1399" y="87658"/>
                    <a:pt x="1672" y="87521"/>
                  </a:cubicBezTo>
                  <a:lnTo>
                    <a:pt x="30064" y="74497"/>
                  </a:lnTo>
                  <a:lnTo>
                    <a:pt x="32669" y="2865"/>
                  </a:lnTo>
                  <a:cubicBezTo>
                    <a:pt x="32669" y="1823"/>
                    <a:pt x="33249" y="873"/>
                    <a:pt x="34167" y="391"/>
                  </a:cubicBezTo>
                  <a:cubicBezTo>
                    <a:pt x="35098" y="-130"/>
                    <a:pt x="36231" y="-130"/>
                    <a:pt x="37163" y="391"/>
                  </a:cubicBezTo>
                  <a:lnTo>
                    <a:pt x="106320" y="41547"/>
                  </a:lnTo>
                  <a:cubicBezTo>
                    <a:pt x="107089" y="41989"/>
                    <a:pt x="107616" y="42758"/>
                    <a:pt x="107753" y="43631"/>
                  </a:cubicBezTo>
                  <a:cubicBezTo>
                    <a:pt x="108599" y="48970"/>
                    <a:pt x="104236" y="100220"/>
                    <a:pt x="103325" y="110444"/>
                  </a:cubicBezTo>
                  <a:cubicBezTo>
                    <a:pt x="103247" y="111792"/>
                    <a:pt x="102244" y="112899"/>
                    <a:pt x="100915" y="113114"/>
                  </a:cubicBezTo>
                  <a:cubicBezTo>
                    <a:pt x="78025" y="117516"/>
                    <a:pt x="54888" y="120472"/>
                    <a:pt x="31627" y="121970"/>
                  </a:cubicBezTo>
                  <a:close/>
                  <a:moveTo>
                    <a:pt x="27981" y="116109"/>
                  </a:moveTo>
                  <a:cubicBezTo>
                    <a:pt x="34493" y="117151"/>
                    <a:pt x="67053" y="112723"/>
                    <a:pt x="97594" y="107578"/>
                  </a:cubicBezTo>
                  <a:cubicBezTo>
                    <a:pt x="99483" y="85828"/>
                    <a:pt x="102022" y="53268"/>
                    <a:pt x="101957" y="45779"/>
                  </a:cubicBezTo>
                  <a:lnTo>
                    <a:pt x="38400" y="8010"/>
                  </a:lnTo>
                  <a:lnTo>
                    <a:pt x="35990" y="76516"/>
                  </a:lnTo>
                  <a:cubicBezTo>
                    <a:pt x="35945" y="77649"/>
                    <a:pt x="35261" y="78652"/>
                    <a:pt x="34232" y="79121"/>
                  </a:cubicBezTo>
                  <a:lnTo>
                    <a:pt x="8184" y="91364"/>
                  </a:lnTo>
                  <a:cubicBezTo>
                    <a:pt x="15816" y="98729"/>
                    <a:pt x="22471" y="107044"/>
                    <a:pt x="27981" y="116109"/>
                  </a:cubicBezTo>
                  <a:close/>
                </a:path>
              </a:pathLst>
            </a:custGeom>
            <a:solidFill>
              <a:srgbClr val="231F20"/>
            </a:solidFill>
            <a:ln w="6501"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864847B0-6063-4EA9-952A-30F218C26FF7}"/>
                </a:ext>
              </a:extLst>
            </p:cNvPr>
            <p:cNvSpPr/>
            <p:nvPr/>
          </p:nvSpPr>
          <p:spPr>
            <a:xfrm>
              <a:off x="3123495" y="3975892"/>
              <a:ext cx="78274" cy="80488"/>
            </a:xfrm>
            <a:custGeom>
              <a:avLst/>
              <a:gdLst>
                <a:gd name="connsiteX0" fmla="*/ 67399 w 78274"/>
                <a:gd name="connsiteY0" fmla="*/ 5275 h 80488"/>
                <a:gd name="connsiteX1" fmla="*/ 78274 w 78274"/>
                <a:gd name="connsiteY1" fmla="*/ 80489 h 80488"/>
                <a:gd name="connsiteX2" fmla="*/ 28913 w 78274"/>
                <a:gd name="connsiteY2" fmla="*/ 80489 h 80488"/>
                <a:gd name="connsiteX3" fmla="*/ 0 w 78274"/>
                <a:gd name="connsiteY3" fmla="*/ 0 h 80488"/>
                <a:gd name="connsiteX4" fmla="*/ 67399 w 78274"/>
                <a:gd name="connsiteY4" fmla="*/ 5275 h 80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74" h="80488">
                  <a:moveTo>
                    <a:pt x="67399" y="5275"/>
                  </a:moveTo>
                  <a:lnTo>
                    <a:pt x="78274" y="80489"/>
                  </a:lnTo>
                  <a:lnTo>
                    <a:pt x="28913" y="80489"/>
                  </a:lnTo>
                  <a:lnTo>
                    <a:pt x="0" y="0"/>
                  </a:lnTo>
                  <a:lnTo>
                    <a:pt x="67399" y="5275"/>
                  </a:lnTo>
                  <a:close/>
                </a:path>
              </a:pathLst>
            </a:custGeom>
            <a:solidFill>
              <a:srgbClr val="FFFFFF"/>
            </a:solidFill>
            <a:ln w="6501"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FD3DF917-F11E-466E-9BA1-21015B1FC050}"/>
                </a:ext>
              </a:extLst>
            </p:cNvPr>
            <p:cNvSpPr/>
            <p:nvPr/>
          </p:nvSpPr>
          <p:spPr>
            <a:xfrm>
              <a:off x="3120537" y="3972938"/>
              <a:ext cx="84193" cy="86437"/>
            </a:xfrm>
            <a:custGeom>
              <a:avLst/>
              <a:gdLst>
                <a:gd name="connsiteX0" fmla="*/ 81233 w 84193"/>
                <a:gd name="connsiteY0" fmla="*/ 86438 h 86437"/>
                <a:gd name="connsiteX1" fmla="*/ 31872 w 84193"/>
                <a:gd name="connsiteY1" fmla="*/ 86438 h 86437"/>
                <a:gd name="connsiteX2" fmla="*/ 29072 w 84193"/>
                <a:gd name="connsiteY2" fmla="*/ 84484 h 86437"/>
                <a:gd name="connsiteX3" fmla="*/ 158 w 84193"/>
                <a:gd name="connsiteY3" fmla="*/ 3996 h 86437"/>
                <a:gd name="connsiteX4" fmla="*/ 614 w 84193"/>
                <a:gd name="connsiteY4" fmla="*/ 1130 h 86437"/>
                <a:gd name="connsiteX5" fmla="*/ 3219 w 84193"/>
                <a:gd name="connsiteY5" fmla="*/ 23 h 86437"/>
                <a:gd name="connsiteX6" fmla="*/ 70618 w 84193"/>
                <a:gd name="connsiteY6" fmla="*/ 5233 h 86437"/>
                <a:gd name="connsiteX7" fmla="*/ 73288 w 84193"/>
                <a:gd name="connsiteY7" fmla="*/ 7773 h 86437"/>
                <a:gd name="connsiteX8" fmla="*/ 84163 w 84193"/>
                <a:gd name="connsiteY8" fmla="*/ 83051 h 86437"/>
                <a:gd name="connsiteX9" fmla="*/ 83447 w 84193"/>
                <a:gd name="connsiteY9" fmla="*/ 85396 h 86437"/>
                <a:gd name="connsiteX10" fmla="*/ 81233 w 84193"/>
                <a:gd name="connsiteY10" fmla="*/ 86438 h 86437"/>
                <a:gd name="connsiteX11" fmla="*/ 33956 w 84193"/>
                <a:gd name="connsiteY11" fmla="*/ 80512 h 86437"/>
                <a:gd name="connsiteX12" fmla="*/ 77782 w 84193"/>
                <a:gd name="connsiteY12" fmla="*/ 80512 h 86437"/>
                <a:gd name="connsiteX13" fmla="*/ 67753 w 84193"/>
                <a:gd name="connsiteY13" fmla="*/ 11029 h 86437"/>
                <a:gd name="connsiteX14" fmla="*/ 7321 w 84193"/>
                <a:gd name="connsiteY14" fmla="*/ 6275 h 8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193" h="86437">
                  <a:moveTo>
                    <a:pt x="81233" y="86438"/>
                  </a:moveTo>
                  <a:lnTo>
                    <a:pt x="31872" y="86438"/>
                  </a:lnTo>
                  <a:cubicBezTo>
                    <a:pt x="30615" y="86451"/>
                    <a:pt x="29488" y="85669"/>
                    <a:pt x="29072" y="84484"/>
                  </a:cubicBezTo>
                  <a:lnTo>
                    <a:pt x="158" y="3996"/>
                  </a:lnTo>
                  <a:cubicBezTo>
                    <a:pt x="-161" y="3025"/>
                    <a:pt x="8" y="1957"/>
                    <a:pt x="614" y="1130"/>
                  </a:cubicBezTo>
                  <a:cubicBezTo>
                    <a:pt x="1220" y="316"/>
                    <a:pt x="2216" y="-107"/>
                    <a:pt x="3219" y="23"/>
                  </a:cubicBezTo>
                  <a:lnTo>
                    <a:pt x="70618" y="5233"/>
                  </a:lnTo>
                  <a:cubicBezTo>
                    <a:pt x="71986" y="5370"/>
                    <a:pt x="73086" y="6412"/>
                    <a:pt x="73288" y="7773"/>
                  </a:cubicBezTo>
                  <a:lnTo>
                    <a:pt x="84163" y="83051"/>
                  </a:lnTo>
                  <a:cubicBezTo>
                    <a:pt x="84287" y="83898"/>
                    <a:pt x="84026" y="84764"/>
                    <a:pt x="83447" y="85396"/>
                  </a:cubicBezTo>
                  <a:cubicBezTo>
                    <a:pt x="82906" y="86067"/>
                    <a:pt x="82092" y="86451"/>
                    <a:pt x="81233" y="86438"/>
                  </a:cubicBezTo>
                  <a:close/>
                  <a:moveTo>
                    <a:pt x="33956" y="80512"/>
                  </a:moveTo>
                  <a:lnTo>
                    <a:pt x="77782" y="80512"/>
                  </a:lnTo>
                  <a:lnTo>
                    <a:pt x="67753" y="11029"/>
                  </a:lnTo>
                  <a:lnTo>
                    <a:pt x="7321" y="6275"/>
                  </a:lnTo>
                  <a:close/>
                </a:path>
              </a:pathLst>
            </a:custGeom>
            <a:solidFill>
              <a:srgbClr val="231F20"/>
            </a:solidFill>
            <a:ln w="6501"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8ED54F84-DE95-4E1B-939C-135927CF8B31}"/>
                </a:ext>
              </a:extLst>
            </p:cNvPr>
            <p:cNvSpPr/>
            <p:nvPr/>
          </p:nvSpPr>
          <p:spPr>
            <a:xfrm>
              <a:off x="2961046" y="2960663"/>
              <a:ext cx="273901" cy="296183"/>
            </a:xfrm>
            <a:custGeom>
              <a:avLst/>
              <a:gdLst>
                <a:gd name="connsiteX0" fmla="*/ 64899 w 273901"/>
                <a:gd name="connsiteY0" fmla="*/ 71 h 296183"/>
                <a:gd name="connsiteX1" fmla="*/ 69978 w 273901"/>
                <a:gd name="connsiteY1" fmla="*/ 71 h 296183"/>
                <a:gd name="connsiteX2" fmla="*/ 92965 w 273901"/>
                <a:gd name="connsiteY2" fmla="*/ 7755 h 296183"/>
                <a:gd name="connsiteX3" fmla="*/ 134968 w 273901"/>
                <a:gd name="connsiteY3" fmla="*/ 5867 h 296183"/>
                <a:gd name="connsiteX4" fmla="*/ 175212 w 273901"/>
                <a:gd name="connsiteY4" fmla="*/ 34975 h 296183"/>
                <a:gd name="connsiteX5" fmla="*/ 212396 w 273901"/>
                <a:gd name="connsiteY5" fmla="*/ 112664 h 296183"/>
                <a:gd name="connsiteX6" fmla="*/ 244956 w 273901"/>
                <a:gd name="connsiteY6" fmla="*/ 138060 h 296183"/>
                <a:gd name="connsiteX7" fmla="*/ 273283 w 273901"/>
                <a:gd name="connsiteY7" fmla="*/ 191654 h 296183"/>
                <a:gd name="connsiteX8" fmla="*/ 269897 w 273901"/>
                <a:gd name="connsiteY8" fmla="*/ 220177 h 296183"/>
                <a:gd name="connsiteX9" fmla="*/ 249840 w 273901"/>
                <a:gd name="connsiteY9" fmla="*/ 243230 h 296183"/>
                <a:gd name="connsiteX10" fmla="*/ 127870 w 273901"/>
                <a:gd name="connsiteY10" fmla="*/ 290442 h 296183"/>
                <a:gd name="connsiteX11" fmla="*/ 75774 w 273901"/>
                <a:gd name="connsiteY11" fmla="*/ 295586 h 296183"/>
                <a:gd name="connsiteX12" fmla="*/ 41911 w 273901"/>
                <a:gd name="connsiteY12" fmla="*/ 282562 h 296183"/>
                <a:gd name="connsiteX13" fmla="*/ 9351 w 273901"/>
                <a:gd name="connsiteY13" fmla="*/ 252737 h 296183"/>
                <a:gd name="connsiteX14" fmla="*/ 4923 w 273901"/>
                <a:gd name="connsiteY14" fmla="*/ 155838 h 296183"/>
                <a:gd name="connsiteX15" fmla="*/ 23156 w 273901"/>
                <a:gd name="connsiteY15" fmla="*/ 47543 h 296183"/>
                <a:gd name="connsiteX16" fmla="*/ 46990 w 273901"/>
                <a:gd name="connsiteY16" fmla="*/ 7690 h 296183"/>
                <a:gd name="connsiteX17" fmla="*/ 64899 w 273901"/>
                <a:gd name="connsiteY17" fmla="*/ 71 h 29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3901" h="296183">
                  <a:moveTo>
                    <a:pt x="64899" y="71"/>
                  </a:moveTo>
                  <a:cubicBezTo>
                    <a:pt x="66592" y="-24"/>
                    <a:pt x="68285" y="-24"/>
                    <a:pt x="69978" y="71"/>
                  </a:cubicBezTo>
                  <a:cubicBezTo>
                    <a:pt x="77890" y="1815"/>
                    <a:pt x="85594" y="4391"/>
                    <a:pt x="92965" y="7755"/>
                  </a:cubicBezTo>
                  <a:cubicBezTo>
                    <a:pt x="104882" y="-580"/>
                    <a:pt x="121227" y="1243"/>
                    <a:pt x="134968" y="5867"/>
                  </a:cubicBezTo>
                  <a:cubicBezTo>
                    <a:pt x="148708" y="10490"/>
                    <a:pt x="167528" y="21235"/>
                    <a:pt x="175212" y="34975"/>
                  </a:cubicBezTo>
                  <a:cubicBezTo>
                    <a:pt x="189474" y="60112"/>
                    <a:pt x="192404" y="91825"/>
                    <a:pt x="212396" y="112664"/>
                  </a:cubicBezTo>
                  <a:cubicBezTo>
                    <a:pt x="221903" y="122627"/>
                    <a:pt x="234472" y="129074"/>
                    <a:pt x="244956" y="138060"/>
                  </a:cubicBezTo>
                  <a:cubicBezTo>
                    <a:pt x="260643" y="151851"/>
                    <a:pt x="270724" y="170922"/>
                    <a:pt x="273283" y="191654"/>
                  </a:cubicBezTo>
                  <a:cubicBezTo>
                    <a:pt x="274755" y="201292"/>
                    <a:pt x="273589" y="211151"/>
                    <a:pt x="269897" y="220177"/>
                  </a:cubicBezTo>
                  <a:cubicBezTo>
                    <a:pt x="265182" y="229372"/>
                    <a:pt x="258299" y="237284"/>
                    <a:pt x="249840" y="243230"/>
                  </a:cubicBezTo>
                  <a:cubicBezTo>
                    <a:pt x="215066" y="270124"/>
                    <a:pt x="170719" y="280609"/>
                    <a:pt x="127870" y="290442"/>
                  </a:cubicBezTo>
                  <a:cubicBezTo>
                    <a:pt x="110997" y="295482"/>
                    <a:pt x="93311" y="297227"/>
                    <a:pt x="75774" y="295586"/>
                  </a:cubicBezTo>
                  <a:cubicBezTo>
                    <a:pt x="63772" y="293398"/>
                    <a:pt x="52285" y="288983"/>
                    <a:pt x="41911" y="282562"/>
                  </a:cubicBezTo>
                  <a:cubicBezTo>
                    <a:pt x="28757" y="275464"/>
                    <a:pt x="17569" y="265221"/>
                    <a:pt x="9351" y="252737"/>
                  </a:cubicBezTo>
                  <a:cubicBezTo>
                    <a:pt x="-6538" y="226689"/>
                    <a:pt x="1992" y="184882"/>
                    <a:pt x="4923" y="155838"/>
                  </a:cubicBezTo>
                  <a:cubicBezTo>
                    <a:pt x="8635" y="119762"/>
                    <a:pt x="7658" y="81145"/>
                    <a:pt x="23156" y="47543"/>
                  </a:cubicBezTo>
                  <a:cubicBezTo>
                    <a:pt x="29082" y="33153"/>
                    <a:pt x="37118" y="19722"/>
                    <a:pt x="46990" y="7690"/>
                  </a:cubicBezTo>
                  <a:cubicBezTo>
                    <a:pt x="51972" y="3270"/>
                    <a:pt x="58256" y="594"/>
                    <a:pt x="64899" y="71"/>
                  </a:cubicBezTo>
                  <a:close/>
                </a:path>
              </a:pathLst>
            </a:custGeom>
            <a:solidFill>
              <a:srgbClr val="FFFFFF"/>
            </a:solidFill>
            <a:ln w="6501"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64200C03-E6AD-4FF6-BCB0-D72536390331}"/>
                </a:ext>
              </a:extLst>
            </p:cNvPr>
            <p:cNvSpPr/>
            <p:nvPr/>
          </p:nvSpPr>
          <p:spPr>
            <a:xfrm>
              <a:off x="2958010" y="2958187"/>
              <a:ext cx="279707" cy="301707"/>
            </a:xfrm>
            <a:custGeom>
              <a:avLst/>
              <a:gdLst>
                <a:gd name="connsiteX0" fmla="*/ 90922 w 279707"/>
                <a:gd name="connsiteY0" fmla="*/ 301708 h 301707"/>
                <a:gd name="connsiteX1" fmla="*/ 78354 w 279707"/>
                <a:gd name="connsiteY1" fmla="*/ 300731 h 301707"/>
                <a:gd name="connsiteX2" fmla="*/ 43449 w 279707"/>
                <a:gd name="connsiteY2" fmla="*/ 287186 h 301707"/>
                <a:gd name="connsiteX3" fmla="*/ 9782 w 279707"/>
                <a:gd name="connsiteY3" fmla="*/ 256384 h 301707"/>
                <a:gd name="connsiteX4" fmla="*/ 3270 w 279707"/>
                <a:gd name="connsiteY4" fmla="*/ 171728 h 301707"/>
                <a:gd name="connsiteX5" fmla="*/ 4898 w 279707"/>
                <a:gd name="connsiteY5" fmla="*/ 157857 h 301707"/>
                <a:gd name="connsiteX6" fmla="*/ 6917 w 279707"/>
                <a:gd name="connsiteY6" fmla="*/ 133503 h 301707"/>
                <a:gd name="connsiteX7" fmla="*/ 23392 w 279707"/>
                <a:gd name="connsiteY7" fmla="*/ 48846 h 301707"/>
                <a:gd name="connsiteX8" fmla="*/ 47747 w 279707"/>
                <a:gd name="connsiteY8" fmla="*/ 8537 h 301707"/>
                <a:gd name="connsiteX9" fmla="*/ 67283 w 279707"/>
                <a:gd name="connsiteY9" fmla="*/ 71 h 301707"/>
                <a:gd name="connsiteX10" fmla="*/ 67283 w 279707"/>
                <a:gd name="connsiteY10" fmla="*/ 71 h 301707"/>
                <a:gd name="connsiteX11" fmla="*/ 72688 w 279707"/>
                <a:gd name="connsiteY11" fmla="*/ 71 h 301707"/>
                <a:gd name="connsiteX12" fmla="*/ 95611 w 279707"/>
                <a:gd name="connsiteY12" fmla="*/ 6518 h 301707"/>
                <a:gd name="connsiteX13" fmla="*/ 138851 w 279707"/>
                <a:gd name="connsiteY13" fmla="*/ 5281 h 301707"/>
                <a:gd name="connsiteX14" fmla="*/ 180723 w 279707"/>
                <a:gd name="connsiteY14" fmla="*/ 35692 h 301707"/>
                <a:gd name="connsiteX15" fmla="*/ 194203 w 279707"/>
                <a:gd name="connsiteY15" fmla="*/ 68252 h 301707"/>
                <a:gd name="connsiteX16" fmla="*/ 217451 w 279707"/>
                <a:gd name="connsiteY16" fmla="*/ 113185 h 301707"/>
                <a:gd name="connsiteX17" fmla="*/ 235554 w 279707"/>
                <a:gd name="connsiteY17" fmla="*/ 127642 h 301707"/>
                <a:gd name="connsiteX18" fmla="*/ 249750 w 279707"/>
                <a:gd name="connsiteY18" fmla="*/ 138387 h 301707"/>
                <a:gd name="connsiteX19" fmla="*/ 279054 w 279707"/>
                <a:gd name="connsiteY19" fmla="*/ 193804 h 301707"/>
                <a:gd name="connsiteX20" fmla="*/ 275473 w 279707"/>
                <a:gd name="connsiteY20" fmla="*/ 223889 h 301707"/>
                <a:gd name="connsiteX21" fmla="*/ 254504 w 279707"/>
                <a:gd name="connsiteY21" fmla="*/ 248114 h 301707"/>
                <a:gd name="connsiteX22" fmla="*/ 131362 w 279707"/>
                <a:gd name="connsiteY22" fmla="*/ 295912 h 301707"/>
                <a:gd name="connsiteX23" fmla="*/ 90922 w 279707"/>
                <a:gd name="connsiteY23" fmla="*/ 301708 h 301707"/>
                <a:gd name="connsiteX24" fmla="*/ 68260 w 279707"/>
                <a:gd name="connsiteY24" fmla="*/ 5541 h 301707"/>
                <a:gd name="connsiteX25" fmla="*/ 52045 w 279707"/>
                <a:gd name="connsiteY25" fmla="*/ 12053 h 301707"/>
                <a:gd name="connsiteX26" fmla="*/ 28862 w 279707"/>
                <a:gd name="connsiteY26" fmla="*/ 50670 h 301707"/>
                <a:gd name="connsiteX27" fmla="*/ 12908 w 279707"/>
                <a:gd name="connsiteY27" fmla="*/ 133503 h 301707"/>
                <a:gd name="connsiteX28" fmla="*/ 10889 w 279707"/>
                <a:gd name="connsiteY28" fmla="*/ 158053 h 301707"/>
                <a:gd name="connsiteX29" fmla="*/ 9261 w 279707"/>
                <a:gd name="connsiteY29" fmla="*/ 172054 h 301707"/>
                <a:gd name="connsiteX30" fmla="*/ 14862 w 279707"/>
                <a:gd name="connsiteY30" fmla="*/ 253128 h 301707"/>
                <a:gd name="connsiteX31" fmla="*/ 46445 w 279707"/>
                <a:gd name="connsiteY31" fmla="*/ 281846 h 301707"/>
                <a:gd name="connsiteX32" fmla="*/ 79005 w 279707"/>
                <a:gd name="connsiteY32" fmla="*/ 294870 h 301707"/>
                <a:gd name="connsiteX33" fmla="*/ 129929 w 279707"/>
                <a:gd name="connsiteY33" fmla="*/ 289791 h 301707"/>
                <a:gd name="connsiteX34" fmla="*/ 250727 w 279707"/>
                <a:gd name="connsiteY34" fmla="*/ 243100 h 301707"/>
                <a:gd name="connsiteX35" fmla="*/ 269872 w 279707"/>
                <a:gd name="connsiteY35" fmla="*/ 221154 h 301707"/>
                <a:gd name="connsiteX36" fmla="*/ 273063 w 279707"/>
                <a:gd name="connsiteY36" fmla="*/ 194195 h 301707"/>
                <a:gd name="connsiteX37" fmla="*/ 245713 w 279707"/>
                <a:gd name="connsiteY37" fmla="*/ 142554 h 301707"/>
                <a:gd name="connsiteX38" fmla="*/ 232363 w 279707"/>
                <a:gd name="connsiteY38" fmla="*/ 132200 h 301707"/>
                <a:gd name="connsiteX39" fmla="*/ 213413 w 279707"/>
                <a:gd name="connsiteY39" fmla="*/ 116962 h 301707"/>
                <a:gd name="connsiteX40" fmla="*/ 188863 w 279707"/>
                <a:gd name="connsiteY40" fmla="*/ 69880 h 301707"/>
                <a:gd name="connsiteX41" fmla="*/ 175839 w 279707"/>
                <a:gd name="connsiteY41" fmla="*/ 38622 h 301707"/>
                <a:gd name="connsiteX42" fmla="*/ 137157 w 279707"/>
                <a:gd name="connsiteY42" fmla="*/ 10881 h 301707"/>
                <a:gd name="connsiteX43" fmla="*/ 98085 w 279707"/>
                <a:gd name="connsiteY43" fmla="*/ 12379 h 301707"/>
                <a:gd name="connsiteX44" fmla="*/ 94243 w 279707"/>
                <a:gd name="connsiteY44" fmla="*/ 11988 h 301707"/>
                <a:gd name="connsiteX45" fmla="*/ 73339 w 279707"/>
                <a:gd name="connsiteY45" fmla="*/ 5476 h 301707"/>
                <a:gd name="connsiteX46" fmla="*/ 68651 w 279707"/>
                <a:gd name="connsiteY46" fmla="*/ 5802 h 30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79707" h="301707">
                  <a:moveTo>
                    <a:pt x="90922" y="301708"/>
                  </a:moveTo>
                  <a:cubicBezTo>
                    <a:pt x="86715" y="301708"/>
                    <a:pt x="82509" y="301382"/>
                    <a:pt x="78354" y="300731"/>
                  </a:cubicBezTo>
                  <a:cubicBezTo>
                    <a:pt x="65981" y="298426"/>
                    <a:pt x="54142" y="293828"/>
                    <a:pt x="43449" y="287186"/>
                  </a:cubicBezTo>
                  <a:cubicBezTo>
                    <a:pt x="29820" y="279912"/>
                    <a:pt x="18241" y="269317"/>
                    <a:pt x="9782" y="256384"/>
                  </a:cubicBezTo>
                  <a:cubicBezTo>
                    <a:pt x="-4219" y="233202"/>
                    <a:pt x="-51" y="199013"/>
                    <a:pt x="3270" y="171728"/>
                  </a:cubicBezTo>
                  <a:cubicBezTo>
                    <a:pt x="3856" y="166844"/>
                    <a:pt x="4442" y="162221"/>
                    <a:pt x="4898" y="157857"/>
                  </a:cubicBezTo>
                  <a:cubicBezTo>
                    <a:pt x="5680" y="149783"/>
                    <a:pt x="6266" y="141643"/>
                    <a:pt x="6917" y="133503"/>
                  </a:cubicBezTo>
                  <a:cubicBezTo>
                    <a:pt x="8936" y="104850"/>
                    <a:pt x="11085" y="74894"/>
                    <a:pt x="23392" y="48846"/>
                  </a:cubicBezTo>
                  <a:cubicBezTo>
                    <a:pt x="29331" y="34210"/>
                    <a:pt x="37556" y="20605"/>
                    <a:pt x="47747" y="8537"/>
                  </a:cubicBezTo>
                  <a:cubicBezTo>
                    <a:pt x="53191" y="3704"/>
                    <a:pt x="60035" y="737"/>
                    <a:pt x="67283" y="71"/>
                  </a:cubicBezTo>
                  <a:lnTo>
                    <a:pt x="67283" y="71"/>
                  </a:lnTo>
                  <a:cubicBezTo>
                    <a:pt x="69081" y="-24"/>
                    <a:pt x="70891" y="-24"/>
                    <a:pt x="72688" y="71"/>
                  </a:cubicBezTo>
                  <a:cubicBezTo>
                    <a:pt x="80509" y="1528"/>
                    <a:pt x="88181" y="3685"/>
                    <a:pt x="95611" y="6518"/>
                  </a:cubicBezTo>
                  <a:cubicBezTo>
                    <a:pt x="110458" y="-2664"/>
                    <a:pt x="128952" y="1764"/>
                    <a:pt x="138851" y="5281"/>
                  </a:cubicBezTo>
                  <a:cubicBezTo>
                    <a:pt x="153763" y="10621"/>
                    <a:pt x="172648" y="21431"/>
                    <a:pt x="180723" y="35692"/>
                  </a:cubicBezTo>
                  <a:cubicBezTo>
                    <a:pt x="186186" y="46119"/>
                    <a:pt x="190693" y="57016"/>
                    <a:pt x="194203" y="68252"/>
                  </a:cubicBezTo>
                  <a:cubicBezTo>
                    <a:pt x="200194" y="85118"/>
                    <a:pt x="205794" y="100812"/>
                    <a:pt x="217451" y="113185"/>
                  </a:cubicBezTo>
                  <a:cubicBezTo>
                    <a:pt x="223005" y="118573"/>
                    <a:pt x="229068" y="123414"/>
                    <a:pt x="235554" y="127642"/>
                  </a:cubicBezTo>
                  <a:cubicBezTo>
                    <a:pt x="240308" y="131028"/>
                    <a:pt x="245257" y="134479"/>
                    <a:pt x="249750" y="138387"/>
                  </a:cubicBezTo>
                  <a:cubicBezTo>
                    <a:pt x="265985" y="152638"/>
                    <a:pt x="276417" y="172362"/>
                    <a:pt x="279054" y="193804"/>
                  </a:cubicBezTo>
                  <a:cubicBezTo>
                    <a:pt x="280611" y="203969"/>
                    <a:pt x="279373" y="214369"/>
                    <a:pt x="275473" y="223889"/>
                  </a:cubicBezTo>
                  <a:cubicBezTo>
                    <a:pt x="270550" y="233547"/>
                    <a:pt x="263354" y="241856"/>
                    <a:pt x="254504" y="248114"/>
                  </a:cubicBezTo>
                  <a:cubicBezTo>
                    <a:pt x="218558" y="275920"/>
                    <a:pt x="172257" y="286535"/>
                    <a:pt x="131362" y="295912"/>
                  </a:cubicBezTo>
                  <a:cubicBezTo>
                    <a:pt x="118142" y="299364"/>
                    <a:pt x="104578" y="301304"/>
                    <a:pt x="90922" y="301708"/>
                  </a:cubicBezTo>
                  <a:close/>
                  <a:moveTo>
                    <a:pt x="68260" y="5541"/>
                  </a:moveTo>
                  <a:cubicBezTo>
                    <a:pt x="62302" y="5927"/>
                    <a:pt x="56617" y="8209"/>
                    <a:pt x="52045" y="12053"/>
                  </a:cubicBezTo>
                  <a:cubicBezTo>
                    <a:pt x="42368" y="23649"/>
                    <a:pt x="34547" y="36676"/>
                    <a:pt x="28862" y="50670"/>
                  </a:cubicBezTo>
                  <a:cubicBezTo>
                    <a:pt x="17011" y="76327"/>
                    <a:pt x="14927" y="105371"/>
                    <a:pt x="12908" y="133503"/>
                  </a:cubicBezTo>
                  <a:cubicBezTo>
                    <a:pt x="12322" y="141773"/>
                    <a:pt x="11671" y="149978"/>
                    <a:pt x="10889" y="158053"/>
                  </a:cubicBezTo>
                  <a:cubicBezTo>
                    <a:pt x="10434" y="162481"/>
                    <a:pt x="9847" y="167170"/>
                    <a:pt x="9261" y="172054"/>
                  </a:cubicBezTo>
                  <a:cubicBezTo>
                    <a:pt x="6005" y="198623"/>
                    <a:pt x="1903" y="231704"/>
                    <a:pt x="14862" y="253128"/>
                  </a:cubicBezTo>
                  <a:cubicBezTo>
                    <a:pt x="22832" y="265182"/>
                    <a:pt x="33688" y="275054"/>
                    <a:pt x="46445" y="281846"/>
                  </a:cubicBezTo>
                  <a:cubicBezTo>
                    <a:pt x="56389" y="288182"/>
                    <a:pt x="67433" y="292598"/>
                    <a:pt x="79005" y="294870"/>
                  </a:cubicBezTo>
                  <a:cubicBezTo>
                    <a:pt x="96001" y="297540"/>
                    <a:pt x="114040" y="293438"/>
                    <a:pt x="129929" y="289791"/>
                  </a:cubicBezTo>
                  <a:cubicBezTo>
                    <a:pt x="170173" y="280544"/>
                    <a:pt x="215823" y="270255"/>
                    <a:pt x="250727" y="243100"/>
                  </a:cubicBezTo>
                  <a:cubicBezTo>
                    <a:pt x="258763" y="237415"/>
                    <a:pt x="265327" y="229893"/>
                    <a:pt x="269872" y="221154"/>
                  </a:cubicBezTo>
                  <a:cubicBezTo>
                    <a:pt x="273350" y="212624"/>
                    <a:pt x="274450" y="203305"/>
                    <a:pt x="273063" y="194195"/>
                  </a:cubicBezTo>
                  <a:cubicBezTo>
                    <a:pt x="270556" y="174222"/>
                    <a:pt x="260827" y="155851"/>
                    <a:pt x="245713" y="142554"/>
                  </a:cubicBezTo>
                  <a:cubicBezTo>
                    <a:pt x="241441" y="138877"/>
                    <a:pt x="236987" y="135421"/>
                    <a:pt x="232363" y="132200"/>
                  </a:cubicBezTo>
                  <a:cubicBezTo>
                    <a:pt x="225571" y="127739"/>
                    <a:pt x="219228" y="122636"/>
                    <a:pt x="213413" y="116962"/>
                  </a:cubicBezTo>
                  <a:cubicBezTo>
                    <a:pt x="200845" y="103938"/>
                    <a:pt x="194789" y="86616"/>
                    <a:pt x="188863" y="69880"/>
                  </a:cubicBezTo>
                  <a:cubicBezTo>
                    <a:pt x="185438" y="59101"/>
                    <a:pt x="181081" y="48643"/>
                    <a:pt x="175839" y="38622"/>
                  </a:cubicBezTo>
                  <a:cubicBezTo>
                    <a:pt x="168610" y="25598"/>
                    <a:pt x="151093" y="15895"/>
                    <a:pt x="137157" y="10881"/>
                  </a:cubicBezTo>
                  <a:cubicBezTo>
                    <a:pt x="128041" y="7625"/>
                    <a:pt x="110719" y="3458"/>
                    <a:pt x="98085" y="12379"/>
                  </a:cubicBezTo>
                  <a:cubicBezTo>
                    <a:pt x="96881" y="13202"/>
                    <a:pt x="95259" y="13037"/>
                    <a:pt x="94243" y="11988"/>
                  </a:cubicBezTo>
                  <a:cubicBezTo>
                    <a:pt x="87431" y="9345"/>
                    <a:pt x="80444" y="7169"/>
                    <a:pt x="73339" y="5476"/>
                  </a:cubicBezTo>
                  <a:cubicBezTo>
                    <a:pt x="71907" y="5476"/>
                    <a:pt x="70279" y="5476"/>
                    <a:pt x="68651" y="5802"/>
                  </a:cubicBezTo>
                  <a:close/>
                </a:path>
              </a:pathLst>
            </a:custGeom>
            <a:solidFill>
              <a:srgbClr val="231F20"/>
            </a:solidFill>
            <a:ln w="6501"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58C42BBA-23EA-474B-990C-5B009F67DFF8}"/>
                </a:ext>
              </a:extLst>
            </p:cNvPr>
            <p:cNvSpPr/>
            <p:nvPr/>
          </p:nvSpPr>
          <p:spPr>
            <a:xfrm>
              <a:off x="2929241" y="3158243"/>
              <a:ext cx="194774" cy="263541"/>
            </a:xfrm>
            <a:custGeom>
              <a:avLst/>
              <a:gdLst>
                <a:gd name="connsiteX0" fmla="*/ 0 w 194774"/>
                <a:gd name="connsiteY0" fmla="*/ 263541 h 263541"/>
                <a:gd name="connsiteX1" fmla="*/ 50208 w 194774"/>
                <a:gd name="connsiteY1" fmla="*/ 0 h 263541"/>
                <a:gd name="connsiteX2" fmla="*/ 194775 w 194774"/>
                <a:gd name="connsiteY2" fmla="*/ 11526 h 263541"/>
                <a:gd name="connsiteX3" fmla="*/ 194254 w 194774"/>
                <a:gd name="connsiteY3" fmla="*/ 237428 h 263541"/>
                <a:gd name="connsiteX4" fmla="*/ 0 w 194774"/>
                <a:gd name="connsiteY4" fmla="*/ 263541 h 26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74" h="263541">
                  <a:moveTo>
                    <a:pt x="0" y="263541"/>
                  </a:moveTo>
                  <a:lnTo>
                    <a:pt x="50208" y="0"/>
                  </a:lnTo>
                  <a:lnTo>
                    <a:pt x="194775" y="11526"/>
                  </a:lnTo>
                  <a:lnTo>
                    <a:pt x="194254" y="237428"/>
                  </a:lnTo>
                  <a:lnTo>
                    <a:pt x="0" y="263541"/>
                  </a:lnTo>
                  <a:close/>
                </a:path>
              </a:pathLst>
            </a:custGeom>
            <a:solidFill>
              <a:srgbClr val="FFFFFF"/>
            </a:solidFill>
            <a:ln w="6501"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5B7A2250-7634-4EF0-8692-80B78A62C9F1}"/>
                </a:ext>
              </a:extLst>
            </p:cNvPr>
            <p:cNvSpPr/>
            <p:nvPr/>
          </p:nvSpPr>
          <p:spPr>
            <a:xfrm>
              <a:off x="2926258" y="3155501"/>
              <a:ext cx="200753" cy="269408"/>
            </a:xfrm>
            <a:custGeom>
              <a:avLst/>
              <a:gdLst>
                <a:gd name="connsiteX0" fmla="*/ 2983 w 200753"/>
                <a:gd name="connsiteY0" fmla="*/ 269409 h 269408"/>
                <a:gd name="connsiteX1" fmla="*/ 835 w 200753"/>
                <a:gd name="connsiteY1" fmla="*/ 268497 h 269408"/>
                <a:gd name="connsiteX2" fmla="*/ 53 w 200753"/>
                <a:gd name="connsiteY2" fmla="*/ 265892 h 269408"/>
                <a:gd name="connsiteX3" fmla="*/ 50261 w 200753"/>
                <a:gd name="connsiteY3" fmla="*/ 2416 h 269408"/>
                <a:gd name="connsiteX4" fmla="*/ 53452 w 200753"/>
                <a:gd name="connsiteY4" fmla="*/ 6 h 269408"/>
                <a:gd name="connsiteX5" fmla="*/ 198019 w 200753"/>
                <a:gd name="connsiteY5" fmla="*/ 11533 h 269408"/>
                <a:gd name="connsiteX6" fmla="*/ 200754 w 200753"/>
                <a:gd name="connsiteY6" fmla="*/ 14528 h 269408"/>
                <a:gd name="connsiteX7" fmla="*/ 200233 w 200753"/>
                <a:gd name="connsiteY7" fmla="*/ 240495 h 269408"/>
                <a:gd name="connsiteX8" fmla="*/ 197628 w 200753"/>
                <a:gd name="connsiteY8" fmla="*/ 243426 h 269408"/>
                <a:gd name="connsiteX9" fmla="*/ 3635 w 200753"/>
                <a:gd name="connsiteY9" fmla="*/ 269409 h 269408"/>
                <a:gd name="connsiteX10" fmla="*/ 55731 w 200753"/>
                <a:gd name="connsiteY10" fmla="*/ 5932 h 269408"/>
                <a:gd name="connsiteX11" fmla="*/ 6695 w 200753"/>
                <a:gd name="connsiteY11" fmla="*/ 262897 h 269408"/>
                <a:gd name="connsiteX12" fmla="*/ 194307 w 200753"/>
                <a:gd name="connsiteY12" fmla="*/ 237695 h 269408"/>
                <a:gd name="connsiteX13" fmla="*/ 194763 w 200753"/>
                <a:gd name="connsiteY13" fmla="*/ 17133 h 26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753" h="269408">
                  <a:moveTo>
                    <a:pt x="2983" y="269409"/>
                  </a:moveTo>
                  <a:cubicBezTo>
                    <a:pt x="2176" y="269402"/>
                    <a:pt x="1401" y="269070"/>
                    <a:pt x="835" y="268497"/>
                  </a:cubicBezTo>
                  <a:cubicBezTo>
                    <a:pt x="164" y="267807"/>
                    <a:pt x="-129" y="266836"/>
                    <a:pt x="53" y="265892"/>
                  </a:cubicBezTo>
                  <a:lnTo>
                    <a:pt x="50261" y="2416"/>
                  </a:lnTo>
                  <a:cubicBezTo>
                    <a:pt x="50580" y="931"/>
                    <a:pt x="51941" y="-91"/>
                    <a:pt x="53452" y="6"/>
                  </a:cubicBezTo>
                  <a:lnTo>
                    <a:pt x="198019" y="11533"/>
                  </a:lnTo>
                  <a:cubicBezTo>
                    <a:pt x="199555" y="11696"/>
                    <a:pt x="200727" y="12985"/>
                    <a:pt x="200754" y="14528"/>
                  </a:cubicBezTo>
                  <a:lnTo>
                    <a:pt x="200233" y="240495"/>
                  </a:lnTo>
                  <a:cubicBezTo>
                    <a:pt x="200213" y="241987"/>
                    <a:pt x="199106" y="243230"/>
                    <a:pt x="197628" y="243426"/>
                  </a:cubicBezTo>
                  <a:lnTo>
                    <a:pt x="3635" y="269409"/>
                  </a:lnTo>
                  <a:close/>
                  <a:moveTo>
                    <a:pt x="55731" y="5932"/>
                  </a:moveTo>
                  <a:lnTo>
                    <a:pt x="6695" y="262897"/>
                  </a:lnTo>
                  <a:lnTo>
                    <a:pt x="194307" y="237695"/>
                  </a:lnTo>
                  <a:lnTo>
                    <a:pt x="194763" y="17133"/>
                  </a:lnTo>
                  <a:close/>
                </a:path>
              </a:pathLst>
            </a:custGeom>
            <a:solidFill>
              <a:srgbClr val="231F20"/>
            </a:solidFill>
            <a:ln w="6501"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22449A9A-6AAE-47C4-B377-BE9D41F21826}"/>
                </a:ext>
              </a:extLst>
            </p:cNvPr>
            <p:cNvSpPr/>
            <p:nvPr/>
          </p:nvSpPr>
          <p:spPr>
            <a:xfrm>
              <a:off x="2885872" y="3385056"/>
              <a:ext cx="315898" cy="612129"/>
            </a:xfrm>
            <a:custGeom>
              <a:avLst/>
              <a:gdLst>
                <a:gd name="connsiteX0" fmla="*/ 258267 w 315898"/>
                <a:gd name="connsiteY0" fmla="*/ 0 h 612129"/>
                <a:gd name="connsiteX1" fmla="*/ 315898 w 315898"/>
                <a:gd name="connsiteY1" fmla="*/ 599952 h 612129"/>
                <a:gd name="connsiteX2" fmla="*/ 238145 w 315898"/>
                <a:gd name="connsiteY2" fmla="*/ 612130 h 612129"/>
                <a:gd name="connsiteX3" fmla="*/ 147888 w 315898"/>
                <a:gd name="connsiteY3" fmla="*/ 275979 h 612129"/>
                <a:gd name="connsiteX4" fmla="*/ 99764 w 315898"/>
                <a:gd name="connsiteY4" fmla="*/ 612130 h 612129"/>
                <a:gd name="connsiteX5" fmla="*/ 0 w 315898"/>
                <a:gd name="connsiteY5" fmla="*/ 600929 h 612129"/>
                <a:gd name="connsiteX6" fmla="*/ 26829 w 315898"/>
                <a:gd name="connsiteY6" fmla="*/ 10615 h 61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5898" h="612129">
                  <a:moveTo>
                    <a:pt x="258267" y="0"/>
                  </a:moveTo>
                  <a:cubicBezTo>
                    <a:pt x="258267" y="0"/>
                    <a:pt x="298316" y="438910"/>
                    <a:pt x="315898" y="599952"/>
                  </a:cubicBezTo>
                  <a:lnTo>
                    <a:pt x="238145" y="612130"/>
                  </a:lnTo>
                  <a:cubicBezTo>
                    <a:pt x="238145" y="612130"/>
                    <a:pt x="198096" y="420872"/>
                    <a:pt x="147888" y="275979"/>
                  </a:cubicBezTo>
                  <a:lnTo>
                    <a:pt x="99764" y="612130"/>
                  </a:lnTo>
                  <a:lnTo>
                    <a:pt x="0" y="600929"/>
                  </a:lnTo>
                  <a:lnTo>
                    <a:pt x="26829" y="10615"/>
                  </a:lnTo>
                  <a:close/>
                </a:path>
              </a:pathLst>
            </a:custGeom>
            <a:solidFill>
              <a:srgbClr val="231F20"/>
            </a:solidFill>
            <a:ln w="6501"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04030400-02B0-495C-8E36-FBA15C965EC5}"/>
                </a:ext>
              </a:extLst>
            </p:cNvPr>
            <p:cNvSpPr/>
            <p:nvPr/>
          </p:nvSpPr>
          <p:spPr>
            <a:xfrm>
              <a:off x="2856307" y="3147661"/>
              <a:ext cx="389223" cy="319967"/>
            </a:xfrm>
            <a:custGeom>
              <a:avLst/>
              <a:gdLst>
                <a:gd name="connsiteX0" fmla="*/ 389223 w 389223"/>
                <a:gd name="connsiteY0" fmla="*/ 145511 h 319967"/>
                <a:gd name="connsiteX1" fmla="*/ 345658 w 389223"/>
                <a:gd name="connsiteY1" fmla="*/ 64111 h 319967"/>
                <a:gd name="connsiteX2" fmla="*/ 217502 w 389223"/>
                <a:gd name="connsiteY2" fmla="*/ 6414 h 319967"/>
                <a:gd name="connsiteX3" fmla="*/ 151339 w 389223"/>
                <a:gd name="connsiteY3" fmla="*/ 358 h 319967"/>
                <a:gd name="connsiteX4" fmla="*/ 0 w 389223"/>
                <a:gd name="connsiteY4" fmla="*/ 58120 h 319967"/>
                <a:gd name="connsiteX5" fmla="*/ 33928 w 389223"/>
                <a:gd name="connsiteY5" fmla="*/ 160033 h 319967"/>
                <a:gd name="connsiteX6" fmla="*/ 60757 w 389223"/>
                <a:gd name="connsiteY6" fmla="*/ 140497 h 319967"/>
                <a:gd name="connsiteX7" fmla="*/ 41547 w 389223"/>
                <a:gd name="connsiteY7" fmla="*/ 302581 h 319967"/>
                <a:gd name="connsiteX8" fmla="*/ 309777 w 389223"/>
                <a:gd name="connsiteY8" fmla="*/ 319968 h 319967"/>
                <a:gd name="connsiteX9" fmla="*/ 300986 w 389223"/>
                <a:gd name="connsiteY9" fmla="*/ 170973 h 319967"/>
                <a:gd name="connsiteX10" fmla="*/ 184746 w 389223"/>
                <a:gd name="connsiteY10" fmla="*/ 160033 h 319967"/>
                <a:gd name="connsiteX11" fmla="*/ 151339 w 389223"/>
                <a:gd name="connsiteY11" fmla="*/ 32202 h 319967"/>
                <a:gd name="connsiteX12" fmla="*/ 233521 w 389223"/>
                <a:gd name="connsiteY12" fmla="*/ 35458 h 31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223" h="319967">
                  <a:moveTo>
                    <a:pt x="389223" y="145511"/>
                  </a:moveTo>
                  <a:cubicBezTo>
                    <a:pt x="389223" y="145511"/>
                    <a:pt x="383167" y="114774"/>
                    <a:pt x="345658" y="64111"/>
                  </a:cubicBezTo>
                  <a:cubicBezTo>
                    <a:pt x="308149" y="13447"/>
                    <a:pt x="219585" y="6414"/>
                    <a:pt x="217502" y="6414"/>
                  </a:cubicBezTo>
                  <a:cubicBezTo>
                    <a:pt x="219585" y="6414"/>
                    <a:pt x="255922" y="9996"/>
                    <a:pt x="151339" y="358"/>
                  </a:cubicBezTo>
                  <a:cubicBezTo>
                    <a:pt x="89866" y="-5307"/>
                    <a:pt x="0" y="58120"/>
                    <a:pt x="0" y="58120"/>
                  </a:cubicBezTo>
                  <a:lnTo>
                    <a:pt x="33928" y="160033"/>
                  </a:lnTo>
                  <a:lnTo>
                    <a:pt x="60757" y="140497"/>
                  </a:lnTo>
                  <a:lnTo>
                    <a:pt x="41547" y="302581"/>
                  </a:lnTo>
                  <a:lnTo>
                    <a:pt x="309777" y="319968"/>
                  </a:lnTo>
                  <a:lnTo>
                    <a:pt x="300986" y="170973"/>
                  </a:lnTo>
                  <a:close/>
                  <a:moveTo>
                    <a:pt x="184746" y="160033"/>
                  </a:moveTo>
                  <a:cubicBezTo>
                    <a:pt x="153814" y="50826"/>
                    <a:pt x="151339" y="33569"/>
                    <a:pt x="151339" y="32202"/>
                  </a:cubicBezTo>
                  <a:lnTo>
                    <a:pt x="233521" y="35458"/>
                  </a:lnTo>
                  <a:close/>
                </a:path>
              </a:pathLst>
            </a:custGeom>
            <a:solidFill>
              <a:schemeClr val="accent1"/>
            </a:solidFill>
            <a:ln w="6501"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421D9E30-D0D5-44EB-BD74-56305130B724}"/>
                </a:ext>
              </a:extLst>
            </p:cNvPr>
            <p:cNvSpPr/>
            <p:nvPr/>
          </p:nvSpPr>
          <p:spPr>
            <a:xfrm>
              <a:off x="2990856" y="3004950"/>
              <a:ext cx="122284" cy="206837"/>
            </a:xfrm>
            <a:custGeom>
              <a:avLst/>
              <a:gdLst>
                <a:gd name="connsiteX0" fmla="*/ 28511 w 122284"/>
                <a:gd name="connsiteY0" fmla="*/ 128417 h 206837"/>
                <a:gd name="connsiteX1" fmla="*/ 19069 w 122284"/>
                <a:gd name="connsiteY1" fmla="*/ 179471 h 206837"/>
                <a:gd name="connsiteX2" fmla="*/ 51629 w 122284"/>
                <a:gd name="connsiteY2" fmla="*/ 206691 h 206837"/>
                <a:gd name="connsiteX3" fmla="*/ 100339 w 122284"/>
                <a:gd name="connsiteY3" fmla="*/ 178299 h 206837"/>
                <a:gd name="connsiteX4" fmla="*/ 110758 w 122284"/>
                <a:gd name="connsiteY4" fmla="*/ 115132 h 206837"/>
                <a:gd name="connsiteX5" fmla="*/ 122285 w 122284"/>
                <a:gd name="connsiteY5" fmla="*/ 43500 h 206837"/>
                <a:gd name="connsiteX6" fmla="*/ 59443 w 122284"/>
                <a:gd name="connsiteY6" fmla="*/ 0 h 206837"/>
                <a:gd name="connsiteX7" fmla="*/ 67323 w 122284"/>
                <a:gd name="connsiteY7" fmla="*/ 36598 h 206837"/>
                <a:gd name="connsiteX8" fmla="*/ 38149 w 122284"/>
                <a:gd name="connsiteY8" fmla="*/ 6382 h 206837"/>
                <a:gd name="connsiteX9" fmla="*/ 17767 w 122284"/>
                <a:gd name="connsiteY9" fmla="*/ 24746 h 206837"/>
                <a:gd name="connsiteX10" fmla="*/ 5394 w 122284"/>
                <a:gd name="connsiteY10" fmla="*/ 49947 h 206837"/>
                <a:gd name="connsiteX11" fmla="*/ 4482 w 122284"/>
                <a:gd name="connsiteY11" fmla="*/ 104713 h 206837"/>
                <a:gd name="connsiteX12" fmla="*/ 28511 w 122284"/>
                <a:gd name="connsiteY12" fmla="*/ 128417 h 20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284" h="206837">
                  <a:moveTo>
                    <a:pt x="28511" y="128417"/>
                  </a:moveTo>
                  <a:cubicBezTo>
                    <a:pt x="28511" y="128417"/>
                    <a:pt x="19069" y="179471"/>
                    <a:pt x="19069" y="179471"/>
                  </a:cubicBezTo>
                  <a:cubicBezTo>
                    <a:pt x="19069" y="179471"/>
                    <a:pt x="18548" y="209166"/>
                    <a:pt x="51629" y="206691"/>
                  </a:cubicBezTo>
                  <a:cubicBezTo>
                    <a:pt x="71308" y="205031"/>
                    <a:pt x="89197" y="194605"/>
                    <a:pt x="100339" y="178299"/>
                  </a:cubicBezTo>
                  <a:cubicBezTo>
                    <a:pt x="103855" y="157200"/>
                    <a:pt x="107326" y="136147"/>
                    <a:pt x="110758" y="115132"/>
                  </a:cubicBezTo>
                  <a:cubicBezTo>
                    <a:pt x="114665" y="91689"/>
                    <a:pt x="121047" y="67139"/>
                    <a:pt x="122285" y="43500"/>
                  </a:cubicBezTo>
                  <a:cubicBezTo>
                    <a:pt x="97604" y="51380"/>
                    <a:pt x="67193" y="20252"/>
                    <a:pt x="59443" y="0"/>
                  </a:cubicBezTo>
                  <a:cubicBezTo>
                    <a:pt x="55471" y="12737"/>
                    <a:pt x="58460" y="26625"/>
                    <a:pt x="67323" y="36598"/>
                  </a:cubicBezTo>
                  <a:cubicBezTo>
                    <a:pt x="53387" y="31679"/>
                    <a:pt x="42577" y="20484"/>
                    <a:pt x="38149" y="6382"/>
                  </a:cubicBezTo>
                  <a:cubicBezTo>
                    <a:pt x="30895" y="11974"/>
                    <a:pt x="24083" y="18113"/>
                    <a:pt x="17767" y="24746"/>
                  </a:cubicBezTo>
                  <a:cubicBezTo>
                    <a:pt x="12349" y="32446"/>
                    <a:pt x="8174" y="40950"/>
                    <a:pt x="5394" y="49947"/>
                  </a:cubicBezTo>
                  <a:cubicBezTo>
                    <a:pt x="640" y="65706"/>
                    <a:pt x="-3463" y="89019"/>
                    <a:pt x="4482" y="104713"/>
                  </a:cubicBezTo>
                  <a:cubicBezTo>
                    <a:pt x="14706" y="124640"/>
                    <a:pt x="28511" y="128417"/>
                    <a:pt x="28511" y="128417"/>
                  </a:cubicBezTo>
                  <a:close/>
                </a:path>
              </a:pathLst>
            </a:custGeom>
            <a:solidFill>
              <a:srgbClr val="FFFFFF"/>
            </a:solidFill>
            <a:ln w="6501"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CCC8BDE6-0B24-4862-B981-4A781E1CCB67}"/>
                </a:ext>
              </a:extLst>
            </p:cNvPr>
            <p:cNvSpPr/>
            <p:nvPr/>
          </p:nvSpPr>
          <p:spPr>
            <a:xfrm>
              <a:off x="2987694" y="3002083"/>
              <a:ext cx="128192" cy="212727"/>
            </a:xfrm>
            <a:custGeom>
              <a:avLst/>
              <a:gdLst>
                <a:gd name="connsiteX0" fmla="*/ 50819 w 128192"/>
                <a:gd name="connsiteY0" fmla="*/ 212684 h 212727"/>
                <a:gd name="connsiteX1" fmla="*/ 28548 w 128192"/>
                <a:gd name="connsiteY1" fmla="*/ 204870 h 212727"/>
                <a:gd name="connsiteX2" fmla="*/ 19301 w 128192"/>
                <a:gd name="connsiteY2" fmla="*/ 182273 h 212727"/>
                <a:gd name="connsiteX3" fmla="*/ 28288 w 128192"/>
                <a:gd name="connsiteY3" fmla="*/ 133172 h 212727"/>
                <a:gd name="connsiteX4" fmla="*/ 4844 w 128192"/>
                <a:gd name="connsiteY4" fmla="*/ 108948 h 212727"/>
                <a:gd name="connsiteX5" fmla="*/ 5561 w 128192"/>
                <a:gd name="connsiteY5" fmla="*/ 51968 h 212727"/>
                <a:gd name="connsiteX6" fmla="*/ 18585 w 128192"/>
                <a:gd name="connsiteY6" fmla="*/ 25920 h 212727"/>
                <a:gd name="connsiteX7" fmla="*/ 41833 w 128192"/>
                <a:gd name="connsiteY7" fmla="*/ 6384 h 212727"/>
                <a:gd name="connsiteX8" fmla="*/ 44242 w 128192"/>
                <a:gd name="connsiteY8" fmla="*/ 8532 h 212727"/>
                <a:gd name="connsiteX9" fmla="*/ 61694 w 128192"/>
                <a:gd name="connsiteY9" fmla="*/ 32106 h 212727"/>
                <a:gd name="connsiteX10" fmla="*/ 59611 w 128192"/>
                <a:gd name="connsiteY10" fmla="*/ 2086 h 212727"/>
                <a:gd name="connsiteX11" fmla="*/ 62346 w 128192"/>
                <a:gd name="connsiteY11" fmla="*/ 2 h 212727"/>
                <a:gd name="connsiteX12" fmla="*/ 65211 w 128192"/>
                <a:gd name="connsiteY12" fmla="*/ 1955 h 212727"/>
                <a:gd name="connsiteX13" fmla="*/ 124340 w 128192"/>
                <a:gd name="connsiteY13" fmla="*/ 43632 h 212727"/>
                <a:gd name="connsiteX14" fmla="*/ 127075 w 128192"/>
                <a:gd name="connsiteY14" fmla="*/ 44153 h 212727"/>
                <a:gd name="connsiteX15" fmla="*/ 128182 w 128192"/>
                <a:gd name="connsiteY15" fmla="*/ 46628 h 212727"/>
                <a:gd name="connsiteX16" fmla="*/ 120889 w 128192"/>
                <a:gd name="connsiteY16" fmla="*/ 96119 h 212727"/>
                <a:gd name="connsiteX17" fmla="*/ 116656 w 128192"/>
                <a:gd name="connsiteY17" fmla="*/ 118586 h 212727"/>
                <a:gd name="connsiteX18" fmla="*/ 106237 w 128192"/>
                <a:gd name="connsiteY18" fmla="*/ 181752 h 212727"/>
                <a:gd name="connsiteX19" fmla="*/ 105846 w 128192"/>
                <a:gd name="connsiteY19" fmla="*/ 182859 h 212727"/>
                <a:gd name="connsiteX20" fmla="*/ 54792 w 128192"/>
                <a:gd name="connsiteY20" fmla="*/ 212619 h 212727"/>
                <a:gd name="connsiteX21" fmla="*/ 25162 w 128192"/>
                <a:gd name="connsiteY21" fmla="*/ 182859 h 212727"/>
                <a:gd name="connsiteX22" fmla="*/ 32651 w 128192"/>
                <a:gd name="connsiteY22" fmla="*/ 200572 h 212727"/>
                <a:gd name="connsiteX23" fmla="*/ 54336 w 128192"/>
                <a:gd name="connsiteY23" fmla="*/ 206563 h 212727"/>
                <a:gd name="connsiteX24" fmla="*/ 100506 w 128192"/>
                <a:gd name="connsiteY24" fmla="*/ 180059 h 212727"/>
                <a:gd name="connsiteX25" fmla="*/ 110795 w 128192"/>
                <a:gd name="connsiteY25" fmla="*/ 117479 h 212727"/>
                <a:gd name="connsiteX26" fmla="*/ 115028 w 128192"/>
                <a:gd name="connsiteY26" fmla="*/ 94882 h 212727"/>
                <a:gd name="connsiteX27" fmla="*/ 121996 w 128192"/>
                <a:gd name="connsiteY27" fmla="*/ 50209 h 212727"/>
                <a:gd name="connsiteX28" fmla="*/ 63387 w 128192"/>
                <a:gd name="connsiteY28" fmla="*/ 12244 h 212727"/>
                <a:gd name="connsiteX29" fmla="*/ 72439 w 128192"/>
                <a:gd name="connsiteY29" fmla="*/ 37511 h 212727"/>
                <a:gd name="connsiteX30" fmla="*/ 72355 w 128192"/>
                <a:gd name="connsiteY30" fmla="*/ 41654 h 212727"/>
                <a:gd name="connsiteX31" fmla="*/ 69248 w 128192"/>
                <a:gd name="connsiteY31" fmla="*/ 42265 h 212727"/>
                <a:gd name="connsiteX32" fmla="*/ 39879 w 128192"/>
                <a:gd name="connsiteY32" fmla="*/ 13937 h 212727"/>
                <a:gd name="connsiteX33" fmla="*/ 23404 w 128192"/>
                <a:gd name="connsiteY33" fmla="*/ 29371 h 212727"/>
                <a:gd name="connsiteX34" fmla="*/ 11487 w 128192"/>
                <a:gd name="connsiteY34" fmla="*/ 53726 h 212727"/>
                <a:gd name="connsiteX35" fmla="*/ 10380 w 128192"/>
                <a:gd name="connsiteY35" fmla="*/ 106213 h 212727"/>
                <a:gd name="connsiteX36" fmla="*/ 32716 w 128192"/>
                <a:gd name="connsiteY36" fmla="*/ 128419 h 212727"/>
                <a:gd name="connsiteX37" fmla="*/ 34865 w 128192"/>
                <a:gd name="connsiteY37" fmla="*/ 131870 h 212727"/>
                <a:gd name="connsiteX38" fmla="*/ 25422 w 128192"/>
                <a:gd name="connsiteY38" fmla="*/ 182859 h 212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8192" h="212727">
                  <a:moveTo>
                    <a:pt x="50819" y="212684"/>
                  </a:moveTo>
                  <a:cubicBezTo>
                    <a:pt x="42660" y="213114"/>
                    <a:pt x="34656" y="210301"/>
                    <a:pt x="28548" y="204870"/>
                  </a:cubicBezTo>
                  <a:cubicBezTo>
                    <a:pt x="22648" y="198820"/>
                    <a:pt x="19334" y="190719"/>
                    <a:pt x="19301" y="182273"/>
                  </a:cubicBezTo>
                  <a:cubicBezTo>
                    <a:pt x="25292" y="149713"/>
                    <a:pt x="27506" y="137536"/>
                    <a:pt x="28288" y="133172"/>
                  </a:cubicBezTo>
                  <a:cubicBezTo>
                    <a:pt x="17973" y="127964"/>
                    <a:pt x="9709" y="119430"/>
                    <a:pt x="4844" y="108948"/>
                  </a:cubicBezTo>
                  <a:cubicBezTo>
                    <a:pt x="-4663" y="90714"/>
                    <a:pt x="2174" y="63364"/>
                    <a:pt x="5561" y="51968"/>
                  </a:cubicBezTo>
                  <a:cubicBezTo>
                    <a:pt x="8478" y="42643"/>
                    <a:pt x="12874" y="33849"/>
                    <a:pt x="18585" y="25920"/>
                  </a:cubicBezTo>
                  <a:cubicBezTo>
                    <a:pt x="18585" y="25920"/>
                    <a:pt x="38121" y="5797"/>
                    <a:pt x="41833" y="6384"/>
                  </a:cubicBezTo>
                  <a:cubicBezTo>
                    <a:pt x="42972" y="6598"/>
                    <a:pt x="43897" y="7425"/>
                    <a:pt x="44242" y="8532"/>
                  </a:cubicBezTo>
                  <a:cubicBezTo>
                    <a:pt x="47205" y="18147"/>
                    <a:pt x="53366" y="26463"/>
                    <a:pt x="61694" y="32106"/>
                  </a:cubicBezTo>
                  <a:cubicBezTo>
                    <a:pt x="57214" y="22726"/>
                    <a:pt x="56472" y="11994"/>
                    <a:pt x="59611" y="2086"/>
                  </a:cubicBezTo>
                  <a:cubicBezTo>
                    <a:pt x="59995" y="885"/>
                    <a:pt x="61089" y="52"/>
                    <a:pt x="62346" y="2"/>
                  </a:cubicBezTo>
                  <a:cubicBezTo>
                    <a:pt x="63622" y="-42"/>
                    <a:pt x="64788" y="748"/>
                    <a:pt x="65211" y="1955"/>
                  </a:cubicBezTo>
                  <a:cubicBezTo>
                    <a:pt x="72439" y="20905"/>
                    <a:pt x="101678" y="50926"/>
                    <a:pt x="124340" y="43632"/>
                  </a:cubicBezTo>
                  <a:cubicBezTo>
                    <a:pt x="125284" y="43346"/>
                    <a:pt x="126307" y="43540"/>
                    <a:pt x="127075" y="44153"/>
                  </a:cubicBezTo>
                  <a:cubicBezTo>
                    <a:pt x="127843" y="44733"/>
                    <a:pt x="128267" y="45667"/>
                    <a:pt x="128182" y="46628"/>
                  </a:cubicBezTo>
                  <a:cubicBezTo>
                    <a:pt x="126945" y="63278"/>
                    <a:pt x="124503" y="79819"/>
                    <a:pt x="120889" y="96119"/>
                  </a:cubicBezTo>
                  <a:cubicBezTo>
                    <a:pt x="119391" y="103673"/>
                    <a:pt x="117893" y="111162"/>
                    <a:pt x="116656" y="118586"/>
                  </a:cubicBezTo>
                  <a:lnTo>
                    <a:pt x="106237" y="181752"/>
                  </a:lnTo>
                  <a:cubicBezTo>
                    <a:pt x="106178" y="182143"/>
                    <a:pt x="106041" y="182521"/>
                    <a:pt x="105846" y="182859"/>
                  </a:cubicBezTo>
                  <a:cubicBezTo>
                    <a:pt x="94255" y="200044"/>
                    <a:pt x="75454" y="211004"/>
                    <a:pt x="54792" y="212619"/>
                  </a:cubicBezTo>
                  <a:close/>
                  <a:moveTo>
                    <a:pt x="25162" y="182859"/>
                  </a:moveTo>
                  <a:cubicBezTo>
                    <a:pt x="25468" y="189469"/>
                    <a:pt x="28125" y="195746"/>
                    <a:pt x="32651" y="200572"/>
                  </a:cubicBezTo>
                  <a:cubicBezTo>
                    <a:pt x="38674" y="205599"/>
                    <a:pt x="46580" y="207787"/>
                    <a:pt x="54336" y="206563"/>
                  </a:cubicBezTo>
                  <a:cubicBezTo>
                    <a:pt x="72869" y="204935"/>
                    <a:pt x="89755" y="195245"/>
                    <a:pt x="100506" y="180059"/>
                  </a:cubicBezTo>
                  <a:lnTo>
                    <a:pt x="110795" y="117479"/>
                  </a:lnTo>
                  <a:cubicBezTo>
                    <a:pt x="112032" y="110055"/>
                    <a:pt x="113530" y="102501"/>
                    <a:pt x="115028" y="94882"/>
                  </a:cubicBezTo>
                  <a:cubicBezTo>
                    <a:pt x="118199" y="80136"/>
                    <a:pt x="120531" y="65221"/>
                    <a:pt x="121996" y="50209"/>
                  </a:cubicBezTo>
                  <a:cubicBezTo>
                    <a:pt x="99334" y="54052"/>
                    <a:pt x="74718" y="31325"/>
                    <a:pt x="63387" y="12244"/>
                  </a:cubicBezTo>
                  <a:cubicBezTo>
                    <a:pt x="62964" y="21529"/>
                    <a:pt x="66220" y="30606"/>
                    <a:pt x="72439" y="37511"/>
                  </a:cubicBezTo>
                  <a:cubicBezTo>
                    <a:pt x="73559" y="38679"/>
                    <a:pt x="73520" y="40534"/>
                    <a:pt x="72355" y="41654"/>
                  </a:cubicBezTo>
                  <a:cubicBezTo>
                    <a:pt x="71527" y="42446"/>
                    <a:pt x="70316" y="42685"/>
                    <a:pt x="69248" y="42265"/>
                  </a:cubicBezTo>
                  <a:cubicBezTo>
                    <a:pt x="55879" y="37427"/>
                    <a:pt x="45199" y="27126"/>
                    <a:pt x="39879" y="13937"/>
                  </a:cubicBezTo>
                  <a:cubicBezTo>
                    <a:pt x="34800" y="18235"/>
                    <a:pt x="24641" y="27808"/>
                    <a:pt x="23404" y="29371"/>
                  </a:cubicBezTo>
                  <a:cubicBezTo>
                    <a:pt x="18136" y="36791"/>
                    <a:pt x="14111" y="45016"/>
                    <a:pt x="11487" y="53726"/>
                  </a:cubicBezTo>
                  <a:cubicBezTo>
                    <a:pt x="8361" y="64080"/>
                    <a:pt x="1914" y="89933"/>
                    <a:pt x="10380" y="106213"/>
                  </a:cubicBezTo>
                  <a:cubicBezTo>
                    <a:pt x="20083" y="124772"/>
                    <a:pt x="32586" y="128354"/>
                    <a:pt x="32716" y="128419"/>
                  </a:cubicBezTo>
                  <a:cubicBezTo>
                    <a:pt x="34220" y="128832"/>
                    <a:pt x="35158" y="130333"/>
                    <a:pt x="34865" y="131870"/>
                  </a:cubicBezTo>
                  <a:cubicBezTo>
                    <a:pt x="34865" y="132586"/>
                    <a:pt x="25553" y="182143"/>
                    <a:pt x="25422" y="182859"/>
                  </a:cubicBezTo>
                  <a:close/>
                </a:path>
              </a:pathLst>
            </a:custGeom>
            <a:solidFill>
              <a:srgbClr val="231F20"/>
            </a:solidFill>
            <a:ln w="6501"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6D5AAD28-472C-436C-8DC4-0463179CCEFB}"/>
                </a:ext>
              </a:extLst>
            </p:cNvPr>
            <p:cNvSpPr/>
            <p:nvPr/>
          </p:nvSpPr>
          <p:spPr>
            <a:xfrm>
              <a:off x="3097317" y="3071284"/>
              <a:ext cx="35353" cy="36578"/>
            </a:xfrm>
            <a:custGeom>
              <a:avLst/>
              <a:gdLst>
                <a:gd name="connsiteX0" fmla="*/ 1889 w 35353"/>
                <a:gd name="connsiteY0" fmla="*/ 12266 h 36578"/>
                <a:gd name="connsiteX1" fmla="*/ 9573 w 35353"/>
                <a:gd name="connsiteY1" fmla="*/ 3670 h 36578"/>
                <a:gd name="connsiteX2" fmla="*/ 20057 w 35353"/>
                <a:gd name="connsiteY2" fmla="*/ 349 h 36578"/>
                <a:gd name="connsiteX3" fmla="*/ 26048 w 35353"/>
                <a:gd name="connsiteY3" fmla="*/ 349 h 36578"/>
                <a:gd name="connsiteX4" fmla="*/ 29695 w 35353"/>
                <a:gd name="connsiteY4" fmla="*/ 2433 h 36578"/>
                <a:gd name="connsiteX5" fmla="*/ 35230 w 35353"/>
                <a:gd name="connsiteY5" fmla="*/ 10443 h 36578"/>
                <a:gd name="connsiteX6" fmla="*/ 34253 w 35353"/>
                <a:gd name="connsiteY6" fmla="*/ 18387 h 36578"/>
                <a:gd name="connsiteX7" fmla="*/ 30802 w 35353"/>
                <a:gd name="connsiteY7" fmla="*/ 26462 h 36578"/>
                <a:gd name="connsiteX8" fmla="*/ 0 w 35353"/>
                <a:gd name="connsiteY8" fmla="*/ 32974 h 3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53" h="36578">
                  <a:moveTo>
                    <a:pt x="1889" y="12266"/>
                  </a:moveTo>
                  <a:cubicBezTo>
                    <a:pt x="3458" y="8647"/>
                    <a:pt x="6154" y="5633"/>
                    <a:pt x="9573" y="3670"/>
                  </a:cubicBezTo>
                  <a:cubicBezTo>
                    <a:pt x="12855" y="1977"/>
                    <a:pt x="16397" y="854"/>
                    <a:pt x="20057" y="349"/>
                  </a:cubicBezTo>
                  <a:cubicBezTo>
                    <a:pt x="22024" y="-116"/>
                    <a:pt x="24075" y="-116"/>
                    <a:pt x="26048" y="349"/>
                  </a:cubicBezTo>
                  <a:cubicBezTo>
                    <a:pt x="27396" y="784"/>
                    <a:pt x="28633" y="1493"/>
                    <a:pt x="29695" y="2433"/>
                  </a:cubicBezTo>
                  <a:cubicBezTo>
                    <a:pt x="32430" y="4363"/>
                    <a:pt x="34390" y="7202"/>
                    <a:pt x="35230" y="10443"/>
                  </a:cubicBezTo>
                  <a:cubicBezTo>
                    <a:pt x="35562" y="13131"/>
                    <a:pt x="35223" y="15860"/>
                    <a:pt x="34253" y="18387"/>
                  </a:cubicBezTo>
                  <a:cubicBezTo>
                    <a:pt x="33472" y="21223"/>
                    <a:pt x="32313" y="23939"/>
                    <a:pt x="30802" y="26462"/>
                  </a:cubicBezTo>
                  <a:cubicBezTo>
                    <a:pt x="24088" y="36762"/>
                    <a:pt x="10302" y="39677"/>
                    <a:pt x="0" y="32974"/>
                  </a:cubicBezTo>
                </a:path>
              </a:pathLst>
            </a:custGeom>
            <a:solidFill>
              <a:srgbClr val="FFFFFF"/>
            </a:solidFill>
            <a:ln w="6501"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21D19590-B6DB-48E7-8F83-1E8627860A15}"/>
                </a:ext>
              </a:extLst>
            </p:cNvPr>
            <p:cNvSpPr/>
            <p:nvPr/>
          </p:nvSpPr>
          <p:spPr>
            <a:xfrm>
              <a:off x="3095122" y="3069198"/>
              <a:ext cx="40352" cy="41111"/>
            </a:xfrm>
            <a:custGeom>
              <a:avLst/>
              <a:gdLst>
                <a:gd name="connsiteX0" fmla="*/ 14502 w 40352"/>
                <a:gd name="connsiteY0" fmla="*/ 41052 h 41111"/>
                <a:gd name="connsiteX1" fmla="*/ 1022 w 40352"/>
                <a:gd name="connsiteY1" fmla="*/ 37079 h 41111"/>
                <a:gd name="connsiteX2" fmla="*/ 371 w 40352"/>
                <a:gd name="connsiteY2" fmla="*/ 33823 h 41111"/>
                <a:gd name="connsiteX3" fmla="*/ 3608 w 40352"/>
                <a:gd name="connsiteY3" fmla="*/ 33093 h 41111"/>
                <a:gd name="connsiteX4" fmla="*/ 3627 w 40352"/>
                <a:gd name="connsiteY4" fmla="*/ 33107 h 41111"/>
                <a:gd name="connsiteX5" fmla="*/ 30730 w 40352"/>
                <a:gd name="connsiteY5" fmla="*/ 27762 h 41111"/>
                <a:gd name="connsiteX6" fmla="*/ 31108 w 40352"/>
                <a:gd name="connsiteY6" fmla="*/ 27181 h 41111"/>
                <a:gd name="connsiteX7" fmla="*/ 34364 w 40352"/>
                <a:gd name="connsiteY7" fmla="*/ 19692 h 41111"/>
                <a:gd name="connsiteX8" fmla="*/ 35210 w 40352"/>
                <a:gd name="connsiteY8" fmla="*/ 13180 h 41111"/>
                <a:gd name="connsiteX9" fmla="*/ 30587 w 40352"/>
                <a:gd name="connsiteY9" fmla="*/ 6668 h 41111"/>
                <a:gd name="connsiteX10" fmla="*/ 27722 w 40352"/>
                <a:gd name="connsiteY10" fmla="*/ 5040 h 41111"/>
                <a:gd name="connsiteX11" fmla="*/ 22772 w 40352"/>
                <a:gd name="connsiteY11" fmla="*/ 5040 h 41111"/>
                <a:gd name="connsiteX12" fmla="*/ 13070 w 40352"/>
                <a:gd name="connsiteY12" fmla="*/ 8036 h 41111"/>
                <a:gd name="connsiteX13" fmla="*/ 6558 w 40352"/>
                <a:gd name="connsiteY13" fmla="*/ 15525 h 41111"/>
                <a:gd name="connsiteX14" fmla="*/ 3464 w 40352"/>
                <a:gd name="connsiteY14" fmla="*/ 16794 h 41111"/>
                <a:gd name="connsiteX15" fmla="*/ 2194 w 40352"/>
                <a:gd name="connsiteY15" fmla="*/ 13701 h 41111"/>
                <a:gd name="connsiteX16" fmla="*/ 10855 w 40352"/>
                <a:gd name="connsiteY16" fmla="*/ 3933 h 41111"/>
                <a:gd name="connsiteX17" fmla="*/ 22121 w 40352"/>
                <a:gd name="connsiteY17" fmla="*/ 417 h 41111"/>
                <a:gd name="connsiteX18" fmla="*/ 29154 w 40352"/>
                <a:gd name="connsiteY18" fmla="*/ 417 h 41111"/>
                <a:gd name="connsiteX19" fmla="*/ 33648 w 40352"/>
                <a:gd name="connsiteY19" fmla="*/ 2891 h 41111"/>
                <a:gd name="connsiteX20" fmla="*/ 40160 w 40352"/>
                <a:gd name="connsiteY20" fmla="*/ 12399 h 41111"/>
                <a:gd name="connsiteX21" fmla="*/ 39183 w 40352"/>
                <a:gd name="connsiteY21" fmla="*/ 21450 h 41111"/>
                <a:gd name="connsiteX22" fmla="*/ 35406 w 40352"/>
                <a:gd name="connsiteY22" fmla="*/ 30046 h 41111"/>
                <a:gd name="connsiteX23" fmla="*/ 19907 w 40352"/>
                <a:gd name="connsiteY23" fmla="*/ 40856 h 41111"/>
                <a:gd name="connsiteX24" fmla="*/ 14502 w 40352"/>
                <a:gd name="connsiteY24" fmla="*/ 41052 h 4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0352" h="41111">
                  <a:moveTo>
                    <a:pt x="14502" y="41052"/>
                  </a:moveTo>
                  <a:cubicBezTo>
                    <a:pt x="9722" y="41050"/>
                    <a:pt x="5040" y="39672"/>
                    <a:pt x="1022" y="37079"/>
                  </a:cubicBezTo>
                  <a:cubicBezTo>
                    <a:pt x="-26" y="36341"/>
                    <a:pt x="-313" y="34909"/>
                    <a:pt x="371" y="33823"/>
                  </a:cubicBezTo>
                  <a:cubicBezTo>
                    <a:pt x="1061" y="32729"/>
                    <a:pt x="2507" y="32402"/>
                    <a:pt x="3608" y="33093"/>
                  </a:cubicBezTo>
                  <a:cubicBezTo>
                    <a:pt x="3614" y="33097"/>
                    <a:pt x="3620" y="33102"/>
                    <a:pt x="3627" y="33107"/>
                  </a:cubicBezTo>
                  <a:cubicBezTo>
                    <a:pt x="12588" y="39116"/>
                    <a:pt x="24726" y="36723"/>
                    <a:pt x="30730" y="27762"/>
                  </a:cubicBezTo>
                  <a:cubicBezTo>
                    <a:pt x="30860" y="27570"/>
                    <a:pt x="30984" y="27377"/>
                    <a:pt x="31108" y="27181"/>
                  </a:cubicBezTo>
                  <a:cubicBezTo>
                    <a:pt x="32527" y="24844"/>
                    <a:pt x="33622" y="22324"/>
                    <a:pt x="34364" y="19692"/>
                  </a:cubicBezTo>
                  <a:cubicBezTo>
                    <a:pt x="35113" y="17608"/>
                    <a:pt x="35406" y="15386"/>
                    <a:pt x="35210" y="13180"/>
                  </a:cubicBezTo>
                  <a:cubicBezTo>
                    <a:pt x="34462" y="10542"/>
                    <a:pt x="32834" y="8242"/>
                    <a:pt x="30587" y="6668"/>
                  </a:cubicBezTo>
                  <a:cubicBezTo>
                    <a:pt x="29760" y="5926"/>
                    <a:pt x="28783" y="5371"/>
                    <a:pt x="27722" y="5040"/>
                  </a:cubicBezTo>
                  <a:cubicBezTo>
                    <a:pt x="26094" y="4653"/>
                    <a:pt x="24400" y="4653"/>
                    <a:pt x="22772" y="5040"/>
                  </a:cubicBezTo>
                  <a:cubicBezTo>
                    <a:pt x="19393" y="5487"/>
                    <a:pt x="16111" y="6500"/>
                    <a:pt x="13070" y="8036"/>
                  </a:cubicBezTo>
                  <a:cubicBezTo>
                    <a:pt x="10152" y="9769"/>
                    <a:pt x="7866" y="12395"/>
                    <a:pt x="6558" y="15525"/>
                  </a:cubicBezTo>
                  <a:cubicBezTo>
                    <a:pt x="6056" y="16729"/>
                    <a:pt x="4669" y="17298"/>
                    <a:pt x="3464" y="16794"/>
                  </a:cubicBezTo>
                  <a:cubicBezTo>
                    <a:pt x="2260" y="16291"/>
                    <a:pt x="1693" y="14906"/>
                    <a:pt x="2194" y="13701"/>
                  </a:cubicBezTo>
                  <a:cubicBezTo>
                    <a:pt x="3953" y="9597"/>
                    <a:pt x="6994" y="6170"/>
                    <a:pt x="10855" y="3933"/>
                  </a:cubicBezTo>
                  <a:cubicBezTo>
                    <a:pt x="14372" y="2105"/>
                    <a:pt x="18188" y="915"/>
                    <a:pt x="22121" y="417"/>
                  </a:cubicBezTo>
                  <a:cubicBezTo>
                    <a:pt x="24433" y="-139"/>
                    <a:pt x="26842" y="-139"/>
                    <a:pt x="29154" y="417"/>
                  </a:cubicBezTo>
                  <a:cubicBezTo>
                    <a:pt x="30795" y="956"/>
                    <a:pt x="32312" y="1795"/>
                    <a:pt x="33648" y="2891"/>
                  </a:cubicBezTo>
                  <a:cubicBezTo>
                    <a:pt x="36930" y="5138"/>
                    <a:pt x="39248" y="8529"/>
                    <a:pt x="40160" y="12399"/>
                  </a:cubicBezTo>
                  <a:cubicBezTo>
                    <a:pt x="40609" y="15450"/>
                    <a:pt x="40270" y="18565"/>
                    <a:pt x="39183" y="21450"/>
                  </a:cubicBezTo>
                  <a:cubicBezTo>
                    <a:pt x="38336" y="24480"/>
                    <a:pt x="37066" y="27374"/>
                    <a:pt x="35406" y="30046"/>
                  </a:cubicBezTo>
                  <a:cubicBezTo>
                    <a:pt x="31889" y="35573"/>
                    <a:pt x="26308" y="39465"/>
                    <a:pt x="19907" y="40856"/>
                  </a:cubicBezTo>
                  <a:cubicBezTo>
                    <a:pt x="18116" y="41109"/>
                    <a:pt x="16306" y="41174"/>
                    <a:pt x="14502" y="41052"/>
                  </a:cubicBezTo>
                  <a:close/>
                </a:path>
              </a:pathLst>
            </a:custGeom>
            <a:solidFill>
              <a:srgbClr val="231F20"/>
            </a:solidFill>
            <a:ln w="6501"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DC3FFF04-7FCD-49BE-BA07-ACF879A12E28}"/>
                </a:ext>
              </a:extLst>
            </p:cNvPr>
            <p:cNvSpPr/>
            <p:nvPr/>
          </p:nvSpPr>
          <p:spPr>
            <a:xfrm>
              <a:off x="3016503" y="3126920"/>
              <a:ext cx="53007" cy="30818"/>
            </a:xfrm>
            <a:custGeom>
              <a:avLst/>
              <a:gdLst>
                <a:gd name="connsiteX0" fmla="*/ 0 w 53007"/>
                <a:gd name="connsiteY0" fmla="*/ 26764 h 30818"/>
                <a:gd name="connsiteX1" fmla="*/ 36011 w 53007"/>
                <a:gd name="connsiteY1" fmla="*/ 25527 h 30818"/>
                <a:gd name="connsiteX2" fmla="*/ 53008 w 53007"/>
                <a:gd name="connsiteY2" fmla="*/ 0 h 30818"/>
                <a:gd name="connsiteX3" fmla="*/ 2800 w 53007"/>
                <a:gd name="connsiteY3" fmla="*/ 7489 h 30818"/>
              </a:gdLst>
              <a:ahLst/>
              <a:cxnLst>
                <a:cxn ang="0">
                  <a:pos x="connsiteX0" y="connsiteY0"/>
                </a:cxn>
                <a:cxn ang="0">
                  <a:pos x="connsiteX1" y="connsiteY1"/>
                </a:cxn>
                <a:cxn ang="0">
                  <a:pos x="connsiteX2" y="connsiteY2"/>
                </a:cxn>
                <a:cxn ang="0">
                  <a:pos x="connsiteX3" y="connsiteY3"/>
                </a:cxn>
              </a:cxnLst>
              <a:rect l="l" t="t" r="r" b="b"/>
              <a:pathLst>
                <a:path w="53007" h="30818">
                  <a:moveTo>
                    <a:pt x="0" y="26764"/>
                  </a:moveTo>
                  <a:cubicBezTo>
                    <a:pt x="0" y="26764"/>
                    <a:pt x="19862" y="36663"/>
                    <a:pt x="36011" y="25527"/>
                  </a:cubicBezTo>
                  <a:cubicBezTo>
                    <a:pt x="45148" y="19920"/>
                    <a:pt x="51360" y="10589"/>
                    <a:pt x="53008" y="0"/>
                  </a:cubicBezTo>
                  <a:cubicBezTo>
                    <a:pt x="53008" y="0"/>
                    <a:pt x="22857" y="15043"/>
                    <a:pt x="2800" y="7489"/>
                  </a:cubicBezTo>
                  <a:close/>
                </a:path>
              </a:pathLst>
            </a:custGeom>
            <a:solidFill>
              <a:srgbClr val="231F20"/>
            </a:solidFill>
            <a:ln w="6501"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0F1CC38C-63AA-41AC-90B3-009975B9450D}"/>
                </a:ext>
              </a:extLst>
            </p:cNvPr>
            <p:cNvSpPr/>
            <p:nvPr/>
          </p:nvSpPr>
          <p:spPr>
            <a:xfrm>
              <a:off x="3013608" y="3123998"/>
              <a:ext cx="58708" cy="36655"/>
            </a:xfrm>
            <a:custGeom>
              <a:avLst/>
              <a:gdLst>
                <a:gd name="connsiteX0" fmla="*/ 21128 w 58708"/>
                <a:gd name="connsiteY0" fmla="*/ 36654 h 36655"/>
                <a:gd name="connsiteX1" fmla="*/ 1592 w 58708"/>
                <a:gd name="connsiteY1" fmla="*/ 32226 h 36655"/>
                <a:gd name="connsiteX2" fmla="*/ 29 w 58708"/>
                <a:gd name="connsiteY2" fmla="*/ 29295 h 36655"/>
                <a:gd name="connsiteX3" fmla="*/ 2764 w 58708"/>
                <a:gd name="connsiteY3" fmla="*/ 9759 h 36655"/>
                <a:gd name="connsiteX4" fmla="*/ 4197 w 58708"/>
                <a:gd name="connsiteY4" fmla="*/ 7676 h 36655"/>
                <a:gd name="connsiteX5" fmla="*/ 6672 w 58708"/>
                <a:gd name="connsiteY5" fmla="*/ 7676 h 36655"/>
                <a:gd name="connsiteX6" fmla="*/ 54535 w 58708"/>
                <a:gd name="connsiteY6" fmla="*/ 317 h 36655"/>
                <a:gd name="connsiteX7" fmla="*/ 58390 w 58708"/>
                <a:gd name="connsiteY7" fmla="*/ 1558 h 36655"/>
                <a:gd name="connsiteX8" fmla="*/ 58702 w 58708"/>
                <a:gd name="connsiteY8" fmla="*/ 3052 h 36655"/>
                <a:gd name="connsiteX9" fmla="*/ 40469 w 58708"/>
                <a:gd name="connsiteY9" fmla="*/ 30728 h 36655"/>
                <a:gd name="connsiteX10" fmla="*/ 21128 w 58708"/>
                <a:gd name="connsiteY10" fmla="*/ 36654 h 36655"/>
                <a:gd name="connsiteX11" fmla="*/ 6085 w 58708"/>
                <a:gd name="connsiteY11" fmla="*/ 27928 h 36655"/>
                <a:gd name="connsiteX12" fmla="*/ 37278 w 58708"/>
                <a:gd name="connsiteY12" fmla="*/ 26105 h 36655"/>
                <a:gd name="connsiteX13" fmla="*/ 51800 w 58708"/>
                <a:gd name="connsiteY13" fmla="*/ 7871 h 36655"/>
                <a:gd name="connsiteX14" fmla="*/ 8039 w 58708"/>
                <a:gd name="connsiteY14" fmla="*/ 14383 h 3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708" h="36655">
                  <a:moveTo>
                    <a:pt x="21128" y="36654"/>
                  </a:moveTo>
                  <a:cubicBezTo>
                    <a:pt x="14369" y="36621"/>
                    <a:pt x="7700" y="35111"/>
                    <a:pt x="1592" y="32226"/>
                  </a:cubicBezTo>
                  <a:cubicBezTo>
                    <a:pt x="485" y="31698"/>
                    <a:pt x="-147" y="30507"/>
                    <a:pt x="29" y="29295"/>
                  </a:cubicBezTo>
                  <a:lnTo>
                    <a:pt x="2764" y="9759"/>
                  </a:lnTo>
                  <a:cubicBezTo>
                    <a:pt x="2882" y="8874"/>
                    <a:pt x="3415" y="8105"/>
                    <a:pt x="4197" y="7676"/>
                  </a:cubicBezTo>
                  <a:cubicBezTo>
                    <a:pt x="4972" y="7281"/>
                    <a:pt x="5896" y="7281"/>
                    <a:pt x="6672" y="7676"/>
                  </a:cubicBezTo>
                  <a:cubicBezTo>
                    <a:pt x="25296" y="14709"/>
                    <a:pt x="54209" y="447"/>
                    <a:pt x="54535" y="317"/>
                  </a:cubicBezTo>
                  <a:cubicBezTo>
                    <a:pt x="55942" y="-406"/>
                    <a:pt x="57667" y="150"/>
                    <a:pt x="58390" y="1558"/>
                  </a:cubicBezTo>
                  <a:cubicBezTo>
                    <a:pt x="58631" y="2019"/>
                    <a:pt x="58735" y="2535"/>
                    <a:pt x="58702" y="3052"/>
                  </a:cubicBezTo>
                  <a:cubicBezTo>
                    <a:pt x="57036" y="14526"/>
                    <a:pt x="50354" y="24665"/>
                    <a:pt x="40469" y="30728"/>
                  </a:cubicBezTo>
                  <a:cubicBezTo>
                    <a:pt x="34784" y="34642"/>
                    <a:pt x="28031" y="36713"/>
                    <a:pt x="21128" y="36654"/>
                  </a:cubicBezTo>
                  <a:close/>
                  <a:moveTo>
                    <a:pt x="6085" y="27928"/>
                  </a:moveTo>
                  <a:cubicBezTo>
                    <a:pt x="16179" y="32330"/>
                    <a:pt x="27764" y="31653"/>
                    <a:pt x="37278" y="26105"/>
                  </a:cubicBezTo>
                  <a:cubicBezTo>
                    <a:pt x="43966" y="21755"/>
                    <a:pt x="49058" y="15360"/>
                    <a:pt x="51800" y="7871"/>
                  </a:cubicBezTo>
                  <a:cubicBezTo>
                    <a:pt x="42683" y="11648"/>
                    <a:pt x="23538" y="18160"/>
                    <a:pt x="8039" y="14383"/>
                  </a:cubicBezTo>
                  <a:close/>
                </a:path>
              </a:pathLst>
            </a:custGeom>
            <a:solidFill>
              <a:srgbClr val="231F20"/>
            </a:solidFill>
            <a:ln w="6501"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B6B65AC6-A1EC-448F-B33F-42A5D297A84E}"/>
                </a:ext>
              </a:extLst>
            </p:cNvPr>
            <p:cNvSpPr/>
            <p:nvPr/>
          </p:nvSpPr>
          <p:spPr>
            <a:xfrm>
              <a:off x="3007933" y="3051771"/>
              <a:ext cx="18663" cy="30480"/>
            </a:xfrm>
            <a:custGeom>
              <a:avLst/>
              <a:gdLst>
                <a:gd name="connsiteX0" fmla="*/ 18663 w 18663"/>
                <a:gd name="connsiteY0" fmla="*/ 0 h 30480"/>
                <a:gd name="connsiteX1" fmla="*/ 299 w 18663"/>
                <a:gd name="connsiteY1" fmla="*/ 26048 h 30480"/>
                <a:gd name="connsiteX2" fmla="*/ 14886 w 18663"/>
                <a:gd name="connsiteY2" fmla="*/ 30476 h 30480"/>
              </a:gdLst>
              <a:ahLst/>
              <a:cxnLst>
                <a:cxn ang="0">
                  <a:pos x="connsiteX0" y="connsiteY0"/>
                </a:cxn>
                <a:cxn ang="0">
                  <a:pos x="connsiteX1" y="connsiteY1"/>
                </a:cxn>
                <a:cxn ang="0">
                  <a:pos x="connsiteX2" y="connsiteY2"/>
                </a:cxn>
              </a:cxnLst>
              <a:rect l="l" t="t" r="r" b="b"/>
              <a:pathLst>
                <a:path w="18663" h="30480">
                  <a:moveTo>
                    <a:pt x="18663" y="0"/>
                  </a:moveTo>
                  <a:cubicBezTo>
                    <a:pt x="18663" y="0"/>
                    <a:pt x="-2761" y="21294"/>
                    <a:pt x="299" y="26048"/>
                  </a:cubicBezTo>
                  <a:cubicBezTo>
                    <a:pt x="3360" y="30802"/>
                    <a:pt x="14886" y="30476"/>
                    <a:pt x="14886" y="30476"/>
                  </a:cubicBezTo>
                </a:path>
              </a:pathLst>
            </a:custGeom>
            <a:solidFill>
              <a:srgbClr val="FFFFFF"/>
            </a:solidFill>
            <a:ln w="6501"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0B807FC3-17B7-42FA-8827-206A6B979344}"/>
                </a:ext>
              </a:extLst>
            </p:cNvPr>
            <p:cNvSpPr/>
            <p:nvPr/>
          </p:nvSpPr>
          <p:spPr>
            <a:xfrm>
              <a:off x="3005501" y="3049132"/>
              <a:ext cx="23693" cy="36045"/>
            </a:xfrm>
            <a:custGeom>
              <a:avLst/>
              <a:gdLst>
                <a:gd name="connsiteX0" fmla="*/ 15950 w 23693"/>
                <a:gd name="connsiteY0" fmla="*/ 36046 h 36045"/>
                <a:gd name="connsiteX1" fmla="*/ 517 w 23693"/>
                <a:gd name="connsiteY1" fmla="*/ 30315 h 36045"/>
                <a:gd name="connsiteX2" fmla="*/ 19206 w 23693"/>
                <a:gd name="connsiteY2" fmla="*/ 751 h 36045"/>
                <a:gd name="connsiteX3" fmla="*/ 22918 w 23693"/>
                <a:gd name="connsiteY3" fmla="*/ 751 h 36045"/>
                <a:gd name="connsiteX4" fmla="*/ 22944 w 23693"/>
                <a:gd name="connsiteY4" fmla="*/ 4435 h 36045"/>
                <a:gd name="connsiteX5" fmla="*/ 22918 w 23693"/>
                <a:gd name="connsiteY5" fmla="*/ 4463 h 36045"/>
                <a:gd name="connsiteX6" fmla="*/ 5075 w 23693"/>
                <a:gd name="connsiteY6" fmla="*/ 27776 h 36045"/>
                <a:gd name="connsiteX7" fmla="*/ 17188 w 23693"/>
                <a:gd name="connsiteY7" fmla="*/ 30706 h 36045"/>
                <a:gd name="connsiteX8" fmla="*/ 19923 w 23693"/>
                <a:gd name="connsiteY8" fmla="*/ 33180 h 36045"/>
                <a:gd name="connsiteX9" fmla="*/ 17526 w 23693"/>
                <a:gd name="connsiteY9" fmla="*/ 35976 h 36045"/>
                <a:gd name="connsiteX10" fmla="*/ 17448 w 23693"/>
                <a:gd name="connsiteY10" fmla="*/ 35981 h 36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693" h="36045">
                  <a:moveTo>
                    <a:pt x="15950" y="36046"/>
                  </a:moveTo>
                  <a:cubicBezTo>
                    <a:pt x="12304" y="36046"/>
                    <a:pt x="3643" y="35525"/>
                    <a:pt x="517" y="30315"/>
                  </a:cubicBezTo>
                  <a:cubicBezTo>
                    <a:pt x="-2609" y="25106"/>
                    <a:pt x="9048" y="11105"/>
                    <a:pt x="19206" y="751"/>
                  </a:cubicBezTo>
                  <a:cubicBezTo>
                    <a:pt x="20242" y="-250"/>
                    <a:pt x="21883" y="-250"/>
                    <a:pt x="22918" y="751"/>
                  </a:cubicBezTo>
                  <a:cubicBezTo>
                    <a:pt x="23941" y="1760"/>
                    <a:pt x="23954" y="3410"/>
                    <a:pt x="22944" y="4435"/>
                  </a:cubicBezTo>
                  <a:cubicBezTo>
                    <a:pt x="22938" y="4444"/>
                    <a:pt x="22925" y="4453"/>
                    <a:pt x="22918" y="4463"/>
                  </a:cubicBezTo>
                  <a:cubicBezTo>
                    <a:pt x="13020" y="14296"/>
                    <a:pt x="4684" y="25171"/>
                    <a:pt x="5075" y="27776"/>
                  </a:cubicBezTo>
                  <a:cubicBezTo>
                    <a:pt x="6638" y="30380"/>
                    <a:pt x="13932" y="30901"/>
                    <a:pt x="17188" y="30706"/>
                  </a:cubicBezTo>
                  <a:cubicBezTo>
                    <a:pt x="18614" y="30667"/>
                    <a:pt x="19818" y="31757"/>
                    <a:pt x="19923" y="33180"/>
                  </a:cubicBezTo>
                  <a:cubicBezTo>
                    <a:pt x="20033" y="34615"/>
                    <a:pt x="18959" y="35867"/>
                    <a:pt x="17526" y="35976"/>
                  </a:cubicBezTo>
                  <a:cubicBezTo>
                    <a:pt x="17500" y="35978"/>
                    <a:pt x="17474" y="35979"/>
                    <a:pt x="17448" y="35981"/>
                  </a:cubicBezTo>
                  <a:close/>
                </a:path>
              </a:pathLst>
            </a:custGeom>
            <a:solidFill>
              <a:srgbClr val="231F20"/>
            </a:solidFill>
            <a:ln w="6501"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F9D89981-6F04-426C-AD46-F1B7BDB2ECDC}"/>
                </a:ext>
              </a:extLst>
            </p:cNvPr>
            <p:cNvSpPr/>
            <p:nvPr/>
          </p:nvSpPr>
          <p:spPr>
            <a:xfrm rot="-3984601">
              <a:off x="3047729" y="3054267"/>
              <a:ext cx="11721" cy="8335"/>
            </a:xfrm>
            <a:custGeom>
              <a:avLst/>
              <a:gdLst>
                <a:gd name="connsiteX0" fmla="*/ 11722 w 11721"/>
                <a:gd name="connsiteY0" fmla="*/ 4168 h 8335"/>
                <a:gd name="connsiteX1" fmla="*/ 5861 w 11721"/>
                <a:gd name="connsiteY1" fmla="*/ 8335 h 8335"/>
                <a:gd name="connsiteX2" fmla="*/ 0 w 11721"/>
                <a:gd name="connsiteY2" fmla="*/ 4168 h 8335"/>
                <a:gd name="connsiteX3" fmla="*/ 5861 w 11721"/>
                <a:gd name="connsiteY3" fmla="*/ 0 h 8335"/>
                <a:gd name="connsiteX4" fmla="*/ 11722 w 11721"/>
                <a:gd name="connsiteY4" fmla="*/ 4168 h 8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 h="8335">
                  <a:moveTo>
                    <a:pt x="11722" y="4168"/>
                  </a:moveTo>
                  <a:cubicBezTo>
                    <a:pt x="11722" y="6469"/>
                    <a:pt x="9098" y="8335"/>
                    <a:pt x="5861" y="8335"/>
                  </a:cubicBezTo>
                  <a:cubicBezTo>
                    <a:pt x="2624" y="8335"/>
                    <a:pt x="0" y="6469"/>
                    <a:pt x="0" y="4168"/>
                  </a:cubicBezTo>
                  <a:cubicBezTo>
                    <a:pt x="0" y="1866"/>
                    <a:pt x="2624" y="0"/>
                    <a:pt x="5861" y="0"/>
                  </a:cubicBezTo>
                  <a:cubicBezTo>
                    <a:pt x="9098" y="0"/>
                    <a:pt x="11722" y="1866"/>
                    <a:pt x="11722" y="4168"/>
                  </a:cubicBezTo>
                  <a:close/>
                </a:path>
              </a:pathLst>
            </a:custGeom>
            <a:solidFill>
              <a:srgbClr val="231F20"/>
            </a:solidFill>
            <a:ln w="6501"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C6D128B2-89C8-4A73-BAB7-BB19FAB7E1EB}"/>
                </a:ext>
              </a:extLst>
            </p:cNvPr>
            <p:cNvSpPr/>
            <p:nvPr/>
          </p:nvSpPr>
          <p:spPr>
            <a:xfrm rot="-3984601">
              <a:off x="3002459" y="3046206"/>
              <a:ext cx="11721" cy="8335"/>
            </a:xfrm>
            <a:custGeom>
              <a:avLst/>
              <a:gdLst>
                <a:gd name="connsiteX0" fmla="*/ 11722 w 11721"/>
                <a:gd name="connsiteY0" fmla="*/ 4168 h 8335"/>
                <a:gd name="connsiteX1" fmla="*/ 5861 w 11721"/>
                <a:gd name="connsiteY1" fmla="*/ 8335 h 8335"/>
                <a:gd name="connsiteX2" fmla="*/ 0 w 11721"/>
                <a:gd name="connsiteY2" fmla="*/ 4168 h 8335"/>
                <a:gd name="connsiteX3" fmla="*/ 5861 w 11721"/>
                <a:gd name="connsiteY3" fmla="*/ 0 h 8335"/>
                <a:gd name="connsiteX4" fmla="*/ 11722 w 11721"/>
                <a:gd name="connsiteY4" fmla="*/ 4168 h 8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 h="8335">
                  <a:moveTo>
                    <a:pt x="11722" y="4168"/>
                  </a:moveTo>
                  <a:cubicBezTo>
                    <a:pt x="11722" y="6469"/>
                    <a:pt x="9098" y="8335"/>
                    <a:pt x="5861" y="8335"/>
                  </a:cubicBezTo>
                  <a:cubicBezTo>
                    <a:pt x="2624" y="8335"/>
                    <a:pt x="0" y="6469"/>
                    <a:pt x="0" y="4168"/>
                  </a:cubicBezTo>
                  <a:cubicBezTo>
                    <a:pt x="0" y="1866"/>
                    <a:pt x="2624" y="0"/>
                    <a:pt x="5861" y="0"/>
                  </a:cubicBezTo>
                  <a:cubicBezTo>
                    <a:pt x="9098" y="0"/>
                    <a:pt x="11722" y="1866"/>
                    <a:pt x="11722" y="4168"/>
                  </a:cubicBezTo>
                  <a:close/>
                </a:path>
              </a:pathLst>
            </a:custGeom>
            <a:solidFill>
              <a:srgbClr val="231F20"/>
            </a:solidFill>
            <a:ln w="6501"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03744808-2AF9-4096-A732-10ABF9D2232E}"/>
                </a:ext>
              </a:extLst>
            </p:cNvPr>
            <p:cNvSpPr/>
            <p:nvPr/>
          </p:nvSpPr>
          <p:spPr>
            <a:xfrm>
              <a:off x="3000483" y="3090909"/>
              <a:ext cx="40569" cy="14263"/>
            </a:xfrm>
            <a:custGeom>
              <a:avLst/>
              <a:gdLst>
                <a:gd name="connsiteX0" fmla="*/ 0 w 40569"/>
                <a:gd name="connsiteY0" fmla="*/ 0 h 14263"/>
                <a:gd name="connsiteX1" fmla="*/ 40570 w 40569"/>
                <a:gd name="connsiteY1" fmla="*/ 8987 h 14263"/>
              </a:gdLst>
              <a:ahLst/>
              <a:cxnLst>
                <a:cxn ang="0">
                  <a:pos x="connsiteX0" y="connsiteY0"/>
                </a:cxn>
                <a:cxn ang="0">
                  <a:pos x="connsiteX1" y="connsiteY1"/>
                </a:cxn>
              </a:cxnLst>
              <a:rect l="l" t="t" r="r" b="b"/>
              <a:pathLst>
                <a:path w="40569" h="14263">
                  <a:moveTo>
                    <a:pt x="0" y="0"/>
                  </a:moveTo>
                  <a:cubicBezTo>
                    <a:pt x="0" y="0"/>
                    <a:pt x="10354" y="24811"/>
                    <a:pt x="40570" y="8987"/>
                  </a:cubicBezTo>
                </a:path>
              </a:pathLst>
            </a:custGeom>
            <a:solidFill>
              <a:srgbClr val="FFFFFF"/>
            </a:solidFill>
            <a:ln w="6501"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201F06FC-5876-4029-9AB3-D9D38C66EDFF}"/>
                </a:ext>
              </a:extLst>
            </p:cNvPr>
            <p:cNvSpPr/>
            <p:nvPr/>
          </p:nvSpPr>
          <p:spPr>
            <a:xfrm>
              <a:off x="2997852" y="3088276"/>
              <a:ext cx="45820" cy="19564"/>
            </a:xfrm>
            <a:custGeom>
              <a:avLst/>
              <a:gdLst>
                <a:gd name="connsiteX0" fmla="*/ 24641 w 45820"/>
                <a:gd name="connsiteY0" fmla="*/ 19564 h 19564"/>
                <a:gd name="connsiteX1" fmla="*/ 15589 w 45820"/>
                <a:gd name="connsiteY1" fmla="*/ 18001 h 19564"/>
                <a:gd name="connsiteX2" fmla="*/ 221 w 45820"/>
                <a:gd name="connsiteY2" fmla="*/ 3609 h 19564"/>
                <a:gd name="connsiteX3" fmla="*/ 1511 w 45820"/>
                <a:gd name="connsiteY3" fmla="*/ 257 h 19564"/>
                <a:gd name="connsiteX4" fmla="*/ 1589 w 45820"/>
                <a:gd name="connsiteY4" fmla="*/ 223 h 19564"/>
                <a:gd name="connsiteX5" fmla="*/ 5027 w 45820"/>
                <a:gd name="connsiteY5" fmla="*/ 1553 h 19564"/>
                <a:gd name="connsiteX6" fmla="*/ 5040 w 45820"/>
                <a:gd name="connsiteY6" fmla="*/ 1590 h 19564"/>
                <a:gd name="connsiteX7" fmla="*/ 17413 w 45820"/>
                <a:gd name="connsiteY7" fmla="*/ 13052 h 19564"/>
                <a:gd name="connsiteX8" fmla="*/ 41963 w 45820"/>
                <a:gd name="connsiteY8" fmla="*/ 9340 h 19564"/>
                <a:gd name="connsiteX9" fmla="*/ 45499 w 45820"/>
                <a:gd name="connsiteY9" fmla="*/ 10365 h 19564"/>
                <a:gd name="connsiteX10" fmla="*/ 45545 w 45820"/>
                <a:gd name="connsiteY10" fmla="*/ 10447 h 19564"/>
                <a:gd name="connsiteX11" fmla="*/ 44438 w 45820"/>
                <a:gd name="connsiteY11" fmla="*/ 13963 h 19564"/>
                <a:gd name="connsiteX12" fmla="*/ 24641 w 45820"/>
                <a:gd name="connsiteY12" fmla="*/ 19564 h 1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820" h="19564">
                  <a:moveTo>
                    <a:pt x="24641" y="19564"/>
                  </a:moveTo>
                  <a:cubicBezTo>
                    <a:pt x="21555" y="19583"/>
                    <a:pt x="18487" y="19054"/>
                    <a:pt x="15589" y="18001"/>
                  </a:cubicBezTo>
                  <a:cubicBezTo>
                    <a:pt x="8758" y="15434"/>
                    <a:pt x="3230" y="10257"/>
                    <a:pt x="221" y="3609"/>
                  </a:cubicBezTo>
                  <a:cubicBezTo>
                    <a:pt x="-352" y="2328"/>
                    <a:pt x="228" y="827"/>
                    <a:pt x="1511" y="257"/>
                  </a:cubicBezTo>
                  <a:cubicBezTo>
                    <a:pt x="1537" y="245"/>
                    <a:pt x="1563" y="234"/>
                    <a:pt x="1589" y="223"/>
                  </a:cubicBezTo>
                  <a:cubicBezTo>
                    <a:pt x="2904" y="-359"/>
                    <a:pt x="4441" y="237"/>
                    <a:pt x="5027" y="1553"/>
                  </a:cubicBezTo>
                  <a:cubicBezTo>
                    <a:pt x="5027" y="1566"/>
                    <a:pt x="5034" y="1578"/>
                    <a:pt x="5040" y="1590"/>
                  </a:cubicBezTo>
                  <a:cubicBezTo>
                    <a:pt x="7567" y="6836"/>
                    <a:pt x="11988" y="10931"/>
                    <a:pt x="17413" y="13052"/>
                  </a:cubicBezTo>
                  <a:cubicBezTo>
                    <a:pt x="25755" y="15322"/>
                    <a:pt x="34663" y="13974"/>
                    <a:pt x="41963" y="9340"/>
                  </a:cubicBezTo>
                  <a:cubicBezTo>
                    <a:pt x="43220" y="8645"/>
                    <a:pt x="44809" y="9105"/>
                    <a:pt x="45499" y="10365"/>
                  </a:cubicBezTo>
                  <a:cubicBezTo>
                    <a:pt x="45519" y="10392"/>
                    <a:pt x="45532" y="10419"/>
                    <a:pt x="45545" y="10447"/>
                  </a:cubicBezTo>
                  <a:cubicBezTo>
                    <a:pt x="46177" y="11726"/>
                    <a:pt x="45688" y="13275"/>
                    <a:pt x="44438" y="13963"/>
                  </a:cubicBezTo>
                  <a:cubicBezTo>
                    <a:pt x="38382" y="17393"/>
                    <a:pt x="31596" y="19314"/>
                    <a:pt x="24641" y="19564"/>
                  </a:cubicBezTo>
                  <a:close/>
                </a:path>
              </a:pathLst>
            </a:custGeom>
            <a:solidFill>
              <a:srgbClr val="231F20"/>
            </a:solidFill>
            <a:ln w="6501"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5DF867BA-4CDD-47B1-ADB1-905ACD654708}"/>
                </a:ext>
              </a:extLst>
            </p:cNvPr>
            <p:cNvSpPr/>
            <p:nvPr/>
          </p:nvSpPr>
          <p:spPr>
            <a:xfrm>
              <a:off x="3154688" y="3222191"/>
              <a:ext cx="11396" cy="245633"/>
            </a:xfrm>
            <a:custGeom>
              <a:avLst/>
              <a:gdLst>
                <a:gd name="connsiteX0" fmla="*/ 11396 w 11396"/>
                <a:gd name="connsiteY0" fmla="*/ 245633 h 245633"/>
                <a:gd name="connsiteX1" fmla="*/ 0 w 11396"/>
                <a:gd name="connsiteY1" fmla="*/ 0 h 245633"/>
              </a:gdLst>
              <a:ahLst/>
              <a:cxnLst>
                <a:cxn ang="0">
                  <a:pos x="connsiteX0" y="connsiteY0"/>
                </a:cxn>
                <a:cxn ang="0">
                  <a:pos x="connsiteX1" y="connsiteY1"/>
                </a:cxn>
              </a:cxnLst>
              <a:rect l="l" t="t" r="r" b="b"/>
              <a:pathLst>
                <a:path w="11396" h="245633">
                  <a:moveTo>
                    <a:pt x="11396" y="245633"/>
                  </a:moveTo>
                  <a:lnTo>
                    <a:pt x="0" y="0"/>
                  </a:lnTo>
                </a:path>
              </a:pathLst>
            </a:custGeom>
            <a:ln w="6501"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0BFAC4E2-195A-48CB-80BE-B0507BE13568}"/>
                </a:ext>
              </a:extLst>
            </p:cNvPr>
            <p:cNvSpPr/>
            <p:nvPr/>
          </p:nvSpPr>
          <p:spPr>
            <a:xfrm>
              <a:off x="3151754" y="3219195"/>
              <a:ext cx="17325" cy="251624"/>
            </a:xfrm>
            <a:custGeom>
              <a:avLst/>
              <a:gdLst>
                <a:gd name="connsiteX0" fmla="*/ 14329 w 17325"/>
                <a:gd name="connsiteY0" fmla="*/ 251624 h 251624"/>
                <a:gd name="connsiteX1" fmla="*/ 11399 w 17325"/>
                <a:gd name="connsiteY1" fmla="*/ 248759 h 251624"/>
                <a:gd name="connsiteX2" fmla="*/ 3 w 17325"/>
                <a:gd name="connsiteY2" fmla="*/ 3126 h 251624"/>
                <a:gd name="connsiteX3" fmla="*/ 2803 w 17325"/>
                <a:gd name="connsiteY3" fmla="*/ 0 h 251624"/>
                <a:gd name="connsiteX4" fmla="*/ 5929 w 17325"/>
                <a:gd name="connsiteY4" fmla="*/ 2865 h 251624"/>
                <a:gd name="connsiteX5" fmla="*/ 17325 w 17325"/>
                <a:gd name="connsiteY5" fmla="*/ 248499 h 251624"/>
                <a:gd name="connsiteX6" fmla="*/ 14460 w 17325"/>
                <a:gd name="connsiteY6" fmla="*/ 251624 h 2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25" h="251624">
                  <a:moveTo>
                    <a:pt x="14329" y="251624"/>
                  </a:moveTo>
                  <a:cubicBezTo>
                    <a:pt x="12747" y="251592"/>
                    <a:pt x="11464" y="250335"/>
                    <a:pt x="11399" y="248759"/>
                  </a:cubicBezTo>
                  <a:lnTo>
                    <a:pt x="3" y="3126"/>
                  </a:lnTo>
                  <a:cubicBezTo>
                    <a:pt x="-69" y="1498"/>
                    <a:pt x="1175" y="104"/>
                    <a:pt x="2803" y="0"/>
                  </a:cubicBezTo>
                  <a:cubicBezTo>
                    <a:pt x="4412" y="52"/>
                    <a:pt x="5740" y="1270"/>
                    <a:pt x="5929" y="2865"/>
                  </a:cubicBezTo>
                  <a:lnTo>
                    <a:pt x="17325" y="248499"/>
                  </a:lnTo>
                  <a:cubicBezTo>
                    <a:pt x="17364" y="250140"/>
                    <a:pt x="16101" y="251520"/>
                    <a:pt x="14460" y="251624"/>
                  </a:cubicBezTo>
                  <a:close/>
                </a:path>
              </a:pathLst>
            </a:custGeom>
            <a:solidFill>
              <a:srgbClr val="231F20"/>
            </a:solidFill>
            <a:ln w="6501"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EFF846A4-239A-4743-ACFC-B3C1586BDD36}"/>
                </a:ext>
              </a:extLst>
            </p:cNvPr>
            <p:cNvSpPr/>
            <p:nvPr/>
          </p:nvSpPr>
          <p:spPr>
            <a:xfrm>
              <a:off x="3132905" y="4013133"/>
              <a:ext cx="93871" cy="73607"/>
            </a:xfrm>
            <a:custGeom>
              <a:avLst/>
              <a:gdLst>
                <a:gd name="connsiteX0" fmla="*/ 10517 w 93871"/>
                <a:gd name="connsiteY0" fmla="*/ 10882 h 73607"/>
                <a:gd name="connsiteX1" fmla="*/ 73489 w 93871"/>
                <a:gd name="connsiteY1" fmla="*/ 10882 h 73607"/>
                <a:gd name="connsiteX2" fmla="*/ 93871 w 93871"/>
                <a:gd name="connsiteY2" fmla="*/ 66690 h 73607"/>
                <a:gd name="connsiteX3" fmla="*/ 33 w 93871"/>
                <a:gd name="connsiteY3" fmla="*/ 66690 h 73607"/>
                <a:gd name="connsiteX4" fmla="*/ 10517 w 93871"/>
                <a:gd name="connsiteY4" fmla="*/ 10882 h 73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71" h="73607">
                  <a:moveTo>
                    <a:pt x="10517" y="10882"/>
                  </a:moveTo>
                  <a:cubicBezTo>
                    <a:pt x="10517" y="10882"/>
                    <a:pt x="54799" y="-13603"/>
                    <a:pt x="73489" y="10882"/>
                  </a:cubicBezTo>
                  <a:cubicBezTo>
                    <a:pt x="85093" y="27358"/>
                    <a:pt x="92126" y="46614"/>
                    <a:pt x="93871" y="66690"/>
                  </a:cubicBezTo>
                  <a:cubicBezTo>
                    <a:pt x="93871" y="66690"/>
                    <a:pt x="749" y="82254"/>
                    <a:pt x="33" y="66690"/>
                  </a:cubicBezTo>
                  <a:cubicBezTo>
                    <a:pt x="-683" y="51127"/>
                    <a:pt x="10517" y="10882"/>
                    <a:pt x="10517" y="10882"/>
                  </a:cubicBezTo>
                  <a:close/>
                </a:path>
              </a:pathLst>
            </a:custGeom>
            <a:solidFill>
              <a:srgbClr val="231F20"/>
            </a:solidFill>
            <a:ln w="6501"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F4BEC14B-E348-483F-BF2D-C7D40844C45D}"/>
                </a:ext>
              </a:extLst>
            </p:cNvPr>
            <p:cNvSpPr/>
            <p:nvPr/>
          </p:nvSpPr>
          <p:spPr>
            <a:xfrm>
              <a:off x="2803759" y="4002330"/>
              <a:ext cx="171717" cy="71893"/>
            </a:xfrm>
            <a:custGeom>
              <a:avLst/>
              <a:gdLst>
                <a:gd name="connsiteX0" fmla="*/ 74038 w 171717"/>
                <a:gd name="connsiteY0" fmla="*/ 0 h 71893"/>
                <a:gd name="connsiteX1" fmla="*/ 93574 w 171717"/>
                <a:gd name="connsiteY1" fmla="*/ 32886 h 71893"/>
                <a:gd name="connsiteX2" fmla="*/ 171718 w 171717"/>
                <a:gd name="connsiteY2" fmla="*/ 26374 h 71893"/>
                <a:gd name="connsiteX3" fmla="*/ 170415 w 171717"/>
                <a:gd name="connsiteY3" fmla="*/ 66357 h 71893"/>
                <a:gd name="connsiteX4" fmla="*/ 191 w 171717"/>
                <a:gd name="connsiteY4" fmla="*/ 62515 h 71893"/>
                <a:gd name="connsiteX5" fmla="*/ 74038 w 171717"/>
                <a:gd name="connsiteY5" fmla="*/ 0 h 7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717" h="71893">
                  <a:moveTo>
                    <a:pt x="74038" y="0"/>
                  </a:moveTo>
                  <a:lnTo>
                    <a:pt x="93574" y="32886"/>
                  </a:lnTo>
                  <a:lnTo>
                    <a:pt x="171718" y="26374"/>
                  </a:lnTo>
                  <a:lnTo>
                    <a:pt x="170415" y="66357"/>
                  </a:lnTo>
                  <a:cubicBezTo>
                    <a:pt x="170415" y="66357"/>
                    <a:pt x="4750" y="81075"/>
                    <a:pt x="191" y="62515"/>
                  </a:cubicBezTo>
                  <a:cubicBezTo>
                    <a:pt x="-4367" y="43956"/>
                    <a:pt x="74038" y="0"/>
                    <a:pt x="74038" y="0"/>
                  </a:cubicBezTo>
                  <a:close/>
                </a:path>
              </a:pathLst>
            </a:custGeom>
            <a:solidFill>
              <a:srgbClr val="231F20"/>
            </a:solidFill>
            <a:ln w="6501"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4DB12D6B-D0CC-4D1B-8F50-91876C6DAC0C}"/>
                </a:ext>
              </a:extLst>
            </p:cNvPr>
            <p:cNvSpPr/>
            <p:nvPr/>
          </p:nvSpPr>
          <p:spPr>
            <a:xfrm>
              <a:off x="2922339" y="3330095"/>
              <a:ext cx="174457" cy="184290"/>
            </a:xfrm>
            <a:custGeom>
              <a:avLst/>
              <a:gdLst>
                <a:gd name="connsiteX0" fmla="*/ 133366 w 174457"/>
                <a:gd name="connsiteY0" fmla="*/ 0 h 184290"/>
                <a:gd name="connsiteX1" fmla="*/ 0 w 174457"/>
                <a:gd name="connsiteY1" fmla="*/ 24420 h 184290"/>
                <a:gd name="connsiteX2" fmla="*/ 33928 w 174457"/>
                <a:gd name="connsiteY2" fmla="*/ 184290 h 184290"/>
                <a:gd name="connsiteX3" fmla="*/ 174457 w 174457"/>
                <a:gd name="connsiteY3" fmla="*/ 176931 h 184290"/>
                <a:gd name="connsiteX4" fmla="*/ 133366 w 174457"/>
                <a:gd name="connsiteY4" fmla="*/ 0 h 18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457" h="184290">
                  <a:moveTo>
                    <a:pt x="133366" y="0"/>
                  </a:moveTo>
                  <a:lnTo>
                    <a:pt x="0" y="24420"/>
                  </a:lnTo>
                  <a:lnTo>
                    <a:pt x="33928" y="184290"/>
                  </a:lnTo>
                  <a:lnTo>
                    <a:pt x="174457" y="176931"/>
                  </a:lnTo>
                  <a:lnTo>
                    <a:pt x="133366" y="0"/>
                  </a:lnTo>
                  <a:close/>
                </a:path>
              </a:pathLst>
            </a:custGeom>
            <a:solidFill>
              <a:srgbClr val="FFFFFF"/>
            </a:solidFill>
            <a:ln w="6501"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B084E652-8116-4B18-9981-7915132ADE76}"/>
                </a:ext>
              </a:extLst>
            </p:cNvPr>
            <p:cNvSpPr/>
            <p:nvPr/>
          </p:nvSpPr>
          <p:spPr>
            <a:xfrm>
              <a:off x="2919355" y="3327192"/>
              <a:ext cx="180442" cy="190253"/>
            </a:xfrm>
            <a:custGeom>
              <a:avLst/>
              <a:gdLst>
                <a:gd name="connsiteX0" fmla="*/ 36911 w 180442"/>
                <a:gd name="connsiteY0" fmla="*/ 190189 h 190253"/>
                <a:gd name="connsiteX1" fmla="*/ 33981 w 180442"/>
                <a:gd name="connsiteY1" fmla="*/ 187779 h 190253"/>
                <a:gd name="connsiteX2" fmla="*/ 53 w 180442"/>
                <a:gd name="connsiteY2" fmla="*/ 27974 h 190253"/>
                <a:gd name="connsiteX3" fmla="*/ 509 w 180442"/>
                <a:gd name="connsiteY3" fmla="*/ 25695 h 190253"/>
                <a:gd name="connsiteX4" fmla="*/ 2463 w 180442"/>
                <a:gd name="connsiteY4" fmla="*/ 24393 h 190253"/>
                <a:gd name="connsiteX5" fmla="*/ 135829 w 180442"/>
                <a:gd name="connsiteY5" fmla="*/ 38 h 190253"/>
                <a:gd name="connsiteX6" fmla="*/ 139280 w 180442"/>
                <a:gd name="connsiteY6" fmla="*/ 2317 h 190253"/>
                <a:gd name="connsiteX7" fmla="*/ 180371 w 180442"/>
                <a:gd name="connsiteY7" fmla="*/ 179249 h 190253"/>
                <a:gd name="connsiteX8" fmla="*/ 179850 w 180442"/>
                <a:gd name="connsiteY8" fmla="*/ 181723 h 190253"/>
                <a:gd name="connsiteX9" fmla="*/ 177636 w 180442"/>
                <a:gd name="connsiteY9" fmla="*/ 182895 h 190253"/>
                <a:gd name="connsiteX10" fmla="*/ 37042 w 180442"/>
                <a:gd name="connsiteY10" fmla="*/ 190254 h 190253"/>
                <a:gd name="connsiteX11" fmla="*/ 6500 w 180442"/>
                <a:gd name="connsiteY11" fmla="*/ 29733 h 190253"/>
                <a:gd name="connsiteX12" fmla="*/ 39060 w 180442"/>
                <a:gd name="connsiteY12" fmla="*/ 184067 h 190253"/>
                <a:gd name="connsiteX13" fmla="*/ 173599 w 180442"/>
                <a:gd name="connsiteY13" fmla="*/ 177100 h 190253"/>
                <a:gd name="connsiteX14" fmla="*/ 134266 w 180442"/>
                <a:gd name="connsiteY14" fmla="*/ 6550 h 19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442" h="190253">
                  <a:moveTo>
                    <a:pt x="36911" y="190189"/>
                  </a:moveTo>
                  <a:cubicBezTo>
                    <a:pt x="35485" y="190182"/>
                    <a:pt x="34261" y="189179"/>
                    <a:pt x="33981" y="187779"/>
                  </a:cubicBezTo>
                  <a:lnTo>
                    <a:pt x="53" y="27974"/>
                  </a:lnTo>
                  <a:cubicBezTo>
                    <a:pt x="-96" y="27186"/>
                    <a:pt x="73" y="26366"/>
                    <a:pt x="509" y="25695"/>
                  </a:cubicBezTo>
                  <a:cubicBezTo>
                    <a:pt x="985" y="25044"/>
                    <a:pt x="1675" y="24582"/>
                    <a:pt x="2463" y="24393"/>
                  </a:cubicBezTo>
                  <a:lnTo>
                    <a:pt x="135829" y="38"/>
                  </a:lnTo>
                  <a:cubicBezTo>
                    <a:pt x="137398" y="-210"/>
                    <a:pt x="138896" y="780"/>
                    <a:pt x="139280" y="2317"/>
                  </a:cubicBezTo>
                  <a:lnTo>
                    <a:pt x="180371" y="179249"/>
                  </a:lnTo>
                  <a:cubicBezTo>
                    <a:pt x="180560" y="180108"/>
                    <a:pt x="180371" y="181013"/>
                    <a:pt x="179850" y="181723"/>
                  </a:cubicBezTo>
                  <a:cubicBezTo>
                    <a:pt x="179316" y="182420"/>
                    <a:pt x="178509" y="182850"/>
                    <a:pt x="177636" y="182895"/>
                  </a:cubicBezTo>
                  <a:lnTo>
                    <a:pt x="37042" y="190254"/>
                  </a:lnTo>
                  <a:close/>
                  <a:moveTo>
                    <a:pt x="6500" y="29733"/>
                  </a:moveTo>
                  <a:lnTo>
                    <a:pt x="39060" y="184067"/>
                  </a:lnTo>
                  <a:lnTo>
                    <a:pt x="173599" y="177100"/>
                  </a:lnTo>
                  <a:lnTo>
                    <a:pt x="134266" y="6550"/>
                  </a:lnTo>
                  <a:close/>
                </a:path>
              </a:pathLst>
            </a:custGeom>
            <a:solidFill>
              <a:srgbClr val="231F20"/>
            </a:solidFill>
            <a:ln w="6501"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0AEBF18B-C188-4444-B9F3-B8BE31BD9785}"/>
                </a:ext>
              </a:extLst>
            </p:cNvPr>
            <p:cNvSpPr/>
            <p:nvPr/>
          </p:nvSpPr>
          <p:spPr>
            <a:xfrm>
              <a:off x="3024755" y="3296363"/>
              <a:ext cx="235747" cy="182134"/>
            </a:xfrm>
            <a:custGeom>
              <a:avLst/>
              <a:gdLst>
                <a:gd name="connsiteX0" fmla="*/ 143347 w 235747"/>
                <a:gd name="connsiteY0" fmla="*/ 19276 h 182134"/>
                <a:gd name="connsiteX1" fmla="*/ 160669 w 235747"/>
                <a:gd name="connsiteY1" fmla="*/ 111681 h 182134"/>
                <a:gd name="connsiteX2" fmla="*/ 65073 w 235747"/>
                <a:gd name="connsiteY2" fmla="*/ 103867 h 182134"/>
                <a:gd name="connsiteX3" fmla="*/ 44756 w 235747"/>
                <a:gd name="connsiteY3" fmla="*/ 73781 h 182134"/>
                <a:gd name="connsiteX4" fmla="*/ 44756 w 235747"/>
                <a:gd name="connsiteY4" fmla="*/ 100676 h 182134"/>
                <a:gd name="connsiteX5" fmla="*/ 1841 w 235747"/>
                <a:gd name="connsiteY5" fmla="*/ 94164 h 182134"/>
                <a:gd name="connsiteX6" fmla="*/ 1841 w 235747"/>
                <a:gd name="connsiteY6" fmla="*/ 141050 h 182134"/>
                <a:gd name="connsiteX7" fmla="*/ 227613 w 235747"/>
                <a:gd name="connsiteY7" fmla="*/ 171527 h 182134"/>
                <a:gd name="connsiteX8" fmla="*/ 210031 w 235747"/>
                <a:gd name="connsiteY8" fmla="*/ 0 h 18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747" h="182134">
                  <a:moveTo>
                    <a:pt x="143347" y="19276"/>
                  </a:moveTo>
                  <a:cubicBezTo>
                    <a:pt x="143347" y="19276"/>
                    <a:pt x="165553" y="106797"/>
                    <a:pt x="160669" y="111681"/>
                  </a:cubicBezTo>
                  <a:cubicBezTo>
                    <a:pt x="155785" y="116565"/>
                    <a:pt x="65073" y="103867"/>
                    <a:pt x="65073" y="103867"/>
                  </a:cubicBezTo>
                  <a:cubicBezTo>
                    <a:pt x="65073" y="103867"/>
                    <a:pt x="51007" y="70134"/>
                    <a:pt x="44756" y="73781"/>
                  </a:cubicBezTo>
                  <a:cubicBezTo>
                    <a:pt x="38504" y="77428"/>
                    <a:pt x="44756" y="100676"/>
                    <a:pt x="44756" y="100676"/>
                  </a:cubicBezTo>
                  <a:cubicBezTo>
                    <a:pt x="44756" y="100676"/>
                    <a:pt x="4381" y="82637"/>
                    <a:pt x="1841" y="94164"/>
                  </a:cubicBezTo>
                  <a:cubicBezTo>
                    <a:pt x="-614" y="109695"/>
                    <a:pt x="-614" y="125519"/>
                    <a:pt x="1841" y="141050"/>
                  </a:cubicBezTo>
                  <a:cubicBezTo>
                    <a:pt x="4251" y="148409"/>
                    <a:pt x="201956" y="205259"/>
                    <a:pt x="227613" y="171527"/>
                  </a:cubicBezTo>
                  <a:cubicBezTo>
                    <a:pt x="253270" y="137794"/>
                    <a:pt x="210031" y="0"/>
                    <a:pt x="210031" y="0"/>
                  </a:cubicBezTo>
                </a:path>
              </a:pathLst>
            </a:custGeom>
            <a:solidFill>
              <a:srgbClr val="FFFFFF"/>
            </a:solidFill>
            <a:ln w="6501"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A959726F-9E9B-49BE-8D43-01C07FA74E13}"/>
                </a:ext>
              </a:extLst>
            </p:cNvPr>
            <p:cNvSpPr/>
            <p:nvPr/>
          </p:nvSpPr>
          <p:spPr>
            <a:xfrm>
              <a:off x="3021772" y="3293291"/>
              <a:ext cx="241765" cy="188143"/>
            </a:xfrm>
            <a:custGeom>
              <a:avLst/>
              <a:gdLst>
                <a:gd name="connsiteX0" fmla="*/ 191002 w 241765"/>
                <a:gd name="connsiteY0" fmla="*/ 188143 h 188143"/>
                <a:gd name="connsiteX1" fmla="*/ 133306 w 241765"/>
                <a:gd name="connsiteY1" fmla="*/ 182283 h 188143"/>
                <a:gd name="connsiteX2" fmla="*/ 1958 w 241765"/>
                <a:gd name="connsiteY2" fmla="*/ 145034 h 188143"/>
                <a:gd name="connsiteX3" fmla="*/ 1958 w 241765"/>
                <a:gd name="connsiteY3" fmla="*/ 96519 h 188143"/>
                <a:gd name="connsiteX4" fmla="*/ 5866 w 241765"/>
                <a:gd name="connsiteY4" fmla="*/ 91635 h 188143"/>
                <a:gd name="connsiteX5" fmla="*/ 43440 w 241765"/>
                <a:gd name="connsiteY5" fmla="*/ 98668 h 188143"/>
                <a:gd name="connsiteX6" fmla="*/ 46240 w 241765"/>
                <a:gd name="connsiteY6" fmla="*/ 74313 h 188143"/>
                <a:gd name="connsiteX7" fmla="*/ 50538 w 241765"/>
                <a:gd name="connsiteY7" fmla="*/ 73923 h 188143"/>
                <a:gd name="connsiteX8" fmla="*/ 70074 w 241765"/>
                <a:gd name="connsiteY8" fmla="*/ 104204 h 188143"/>
                <a:gd name="connsiteX9" fmla="*/ 161242 w 241765"/>
                <a:gd name="connsiteY9" fmla="*/ 112539 h 188143"/>
                <a:gd name="connsiteX10" fmla="*/ 143269 w 241765"/>
                <a:gd name="connsiteY10" fmla="*/ 23129 h 188143"/>
                <a:gd name="connsiteX11" fmla="*/ 145568 w 241765"/>
                <a:gd name="connsiteY11" fmla="*/ 19567 h 188143"/>
                <a:gd name="connsiteX12" fmla="*/ 149065 w 241765"/>
                <a:gd name="connsiteY12" fmla="*/ 21631 h 188143"/>
                <a:gd name="connsiteX13" fmla="*/ 165671 w 241765"/>
                <a:gd name="connsiteY13" fmla="*/ 116837 h 188143"/>
                <a:gd name="connsiteX14" fmla="*/ 67535 w 241765"/>
                <a:gd name="connsiteY14" fmla="*/ 109869 h 188143"/>
                <a:gd name="connsiteX15" fmla="*/ 65190 w 241765"/>
                <a:gd name="connsiteY15" fmla="*/ 108046 h 188143"/>
                <a:gd name="connsiteX16" fmla="*/ 48519 w 241765"/>
                <a:gd name="connsiteY16" fmla="*/ 79523 h 188143"/>
                <a:gd name="connsiteX17" fmla="*/ 50473 w 241765"/>
                <a:gd name="connsiteY17" fmla="*/ 102966 h 188143"/>
                <a:gd name="connsiteX18" fmla="*/ 49496 w 241765"/>
                <a:gd name="connsiteY18" fmla="*/ 106027 h 188143"/>
                <a:gd name="connsiteX19" fmla="*/ 46371 w 241765"/>
                <a:gd name="connsiteY19" fmla="*/ 106483 h 188143"/>
                <a:gd name="connsiteX20" fmla="*/ 8405 w 241765"/>
                <a:gd name="connsiteY20" fmla="*/ 96910 h 188143"/>
                <a:gd name="connsiteX21" fmla="*/ 7624 w 241765"/>
                <a:gd name="connsiteY21" fmla="*/ 97822 h 188143"/>
                <a:gd name="connsiteX22" fmla="*/ 7624 w 241765"/>
                <a:gd name="connsiteY22" fmla="*/ 142625 h 188143"/>
                <a:gd name="connsiteX23" fmla="*/ 203440 w 241765"/>
                <a:gd name="connsiteY23" fmla="*/ 181697 h 188143"/>
                <a:gd name="connsiteX24" fmla="*/ 228381 w 241765"/>
                <a:gd name="connsiteY24" fmla="*/ 172710 h 188143"/>
                <a:gd name="connsiteX25" fmla="*/ 210278 w 241765"/>
                <a:gd name="connsiteY25" fmla="*/ 3919 h 188143"/>
                <a:gd name="connsiteX26" fmla="*/ 212232 w 241765"/>
                <a:gd name="connsiteY26" fmla="*/ 142 h 188143"/>
                <a:gd name="connsiteX27" fmla="*/ 216009 w 241765"/>
                <a:gd name="connsiteY27" fmla="*/ 2095 h 188143"/>
                <a:gd name="connsiteX28" fmla="*/ 233070 w 241765"/>
                <a:gd name="connsiteY28" fmla="*/ 176357 h 188143"/>
                <a:gd name="connsiteX29" fmla="*/ 191002 w 241765"/>
                <a:gd name="connsiteY29" fmla="*/ 188143 h 18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765" h="188143">
                  <a:moveTo>
                    <a:pt x="191002" y="188143"/>
                  </a:moveTo>
                  <a:cubicBezTo>
                    <a:pt x="171642" y="187759"/>
                    <a:pt x="152347" y="185799"/>
                    <a:pt x="133306" y="182283"/>
                  </a:cubicBezTo>
                  <a:cubicBezTo>
                    <a:pt x="82382" y="173752"/>
                    <a:pt x="4498" y="152588"/>
                    <a:pt x="1958" y="145034"/>
                  </a:cubicBezTo>
                  <a:cubicBezTo>
                    <a:pt x="-653" y="128969"/>
                    <a:pt x="-653" y="112585"/>
                    <a:pt x="1958" y="96519"/>
                  </a:cubicBezTo>
                  <a:cubicBezTo>
                    <a:pt x="2427" y="94370"/>
                    <a:pt x="3873" y="92560"/>
                    <a:pt x="5866" y="91635"/>
                  </a:cubicBezTo>
                  <a:cubicBezTo>
                    <a:pt x="13810" y="87598"/>
                    <a:pt x="33281" y="94566"/>
                    <a:pt x="43440" y="98668"/>
                  </a:cubicBezTo>
                  <a:cubicBezTo>
                    <a:pt x="41747" y="90398"/>
                    <a:pt x="40314" y="77765"/>
                    <a:pt x="46240" y="74313"/>
                  </a:cubicBezTo>
                  <a:cubicBezTo>
                    <a:pt x="47530" y="73512"/>
                    <a:pt x="49125" y="73369"/>
                    <a:pt x="50538" y="73923"/>
                  </a:cubicBezTo>
                  <a:cubicBezTo>
                    <a:pt x="57571" y="76267"/>
                    <a:pt x="66623" y="95998"/>
                    <a:pt x="70074" y="104204"/>
                  </a:cubicBezTo>
                  <a:cubicBezTo>
                    <a:pt x="110318" y="109804"/>
                    <a:pt x="154144" y="114297"/>
                    <a:pt x="161242" y="112539"/>
                  </a:cubicBezTo>
                  <a:cubicBezTo>
                    <a:pt x="162415" y="105246"/>
                    <a:pt x="153233" y="62071"/>
                    <a:pt x="143269" y="23129"/>
                  </a:cubicBezTo>
                  <a:cubicBezTo>
                    <a:pt x="142918" y="21514"/>
                    <a:pt x="143946" y="19919"/>
                    <a:pt x="145568" y="19567"/>
                  </a:cubicBezTo>
                  <a:cubicBezTo>
                    <a:pt x="147092" y="19241"/>
                    <a:pt x="148616" y="20140"/>
                    <a:pt x="149065" y="21631"/>
                  </a:cubicBezTo>
                  <a:cubicBezTo>
                    <a:pt x="164108" y="80760"/>
                    <a:pt x="169708" y="112799"/>
                    <a:pt x="165671" y="116837"/>
                  </a:cubicBezTo>
                  <a:cubicBezTo>
                    <a:pt x="161633" y="120874"/>
                    <a:pt x="109602" y="115795"/>
                    <a:pt x="67535" y="109869"/>
                  </a:cubicBezTo>
                  <a:cubicBezTo>
                    <a:pt x="66480" y="109732"/>
                    <a:pt x="65581" y="109036"/>
                    <a:pt x="65190" y="108046"/>
                  </a:cubicBezTo>
                  <a:cubicBezTo>
                    <a:pt x="59134" y="93589"/>
                    <a:pt x="51320" y="80239"/>
                    <a:pt x="48519" y="79523"/>
                  </a:cubicBezTo>
                  <a:cubicBezTo>
                    <a:pt x="46891" y="80695"/>
                    <a:pt x="47543" y="92156"/>
                    <a:pt x="50473" y="102966"/>
                  </a:cubicBezTo>
                  <a:cubicBezTo>
                    <a:pt x="50753" y="104086"/>
                    <a:pt x="50375" y="105272"/>
                    <a:pt x="49496" y="106027"/>
                  </a:cubicBezTo>
                  <a:cubicBezTo>
                    <a:pt x="48624" y="106763"/>
                    <a:pt x="47412" y="106939"/>
                    <a:pt x="46371" y="106483"/>
                  </a:cubicBezTo>
                  <a:cubicBezTo>
                    <a:pt x="33867" y="100882"/>
                    <a:pt x="13810" y="94175"/>
                    <a:pt x="8405" y="96910"/>
                  </a:cubicBezTo>
                  <a:cubicBezTo>
                    <a:pt x="7819" y="97236"/>
                    <a:pt x="7689" y="97496"/>
                    <a:pt x="7624" y="97822"/>
                  </a:cubicBezTo>
                  <a:cubicBezTo>
                    <a:pt x="5377" y="112669"/>
                    <a:pt x="5377" y="127777"/>
                    <a:pt x="7624" y="142625"/>
                  </a:cubicBezTo>
                  <a:cubicBezTo>
                    <a:pt x="16871" y="149137"/>
                    <a:pt x="144376" y="186776"/>
                    <a:pt x="203440" y="181697"/>
                  </a:cubicBezTo>
                  <a:cubicBezTo>
                    <a:pt x="216464" y="180590"/>
                    <a:pt x="224669" y="177529"/>
                    <a:pt x="228381" y="172710"/>
                  </a:cubicBezTo>
                  <a:cubicBezTo>
                    <a:pt x="252801" y="140606"/>
                    <a:pt x="210734" y="5286"/>
                    <a:pt x="210278" y="3919"/>
                  </a:cubicBezTo>
                  <a:cubicBezTo>
                    <a:pt x="209777" y="2336"/>
                    <a:pt x="210649" y="643"/>
                    <a:pt x="212232" y="142"/>
                  </a:cubicBezTo>
                  <a:cubicBezTo>
                    <a:pt x="213814" y="-360"/>
                    <a:pt x="215507" y="513"/>
                    <a:pt x="216009" y="2095"/>
                  </a:cubicBezTo>
                  <a:cubicBezTo>
                    <a:pt x="217767" y="7826"/>
                    <a:pt x="259379" y="141778"/>
                    <a:pt x="233070" y="176357"/>
                  </a:cubicBezTo>
                  <a:cubicBezTo>
                    <a:pt x="227209" y="184171"/>
                    <a:pt x="212948" y="188143"/>
                    <a:pt x="191002" y="188143"/>
                  </a:cubicBezTo>
                  <a:close/>
                </a:path>
              </a:pathLst>
            </a:custGeom>
            <a:solidFill>
              <a:srgbClr val="231F20"/>
            </a:solidFill>
            <a:ln w="6501"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35ED1F58-A803-4950-99A1-1543AD52777D}"/>
                </a:ext>
              </a:extLst>
            </p:cNvPr>
            <p:cNvSpPr/>
            <p:nvPr/>
          </p:nvSpPr>
          <p:spPr>
            <a:xfrm>
              <a:off x="3086442" y="3630234"/>
              <a:ext cx="56198" cy="479805"/>
            </a:xfrm>
            <a:custGeom>
              <a:avLst/>
              <a:gdLst>
                <a:gd name="connsiteX0" fmla="*/ 0 w 56198"/>
                <a:gd name="connsiteY0" fmla="*/ 0 h 479805"/>
                <a:gd name="connsiteX1" fmla="*/ 56199 w 56198"/>
                <a:gd name="connsiteY1" fmla="*/ 0 h 479805"/>
                <a:gd name="connsiteX2" fmla="*/ 56199 w 56198"/>
                <a:gd name="connsiteY2" fmla="*/ 479805 h 479805"/>
                <a:gd name="connsiteX3" fmla="*/ 0 w 56198"/>
                <a:gd name="connsiteY3" fmla="*/ 479805 h 479805"/>
              </a:gdLst>
              <a:ahLst/>
              <a:cxnLst>
                <a:cxn ang="0">
                  <a:pos x="connsiteX0" y="connsiteY0"/>
                </a:cxn>
                <a:cxn ang="0">
                  <a:pos x="connsiteX1" y="connsiteY1"/>
                </a:cxn>
                <a:cxn ang="0">
                  <a:pos x="connsiteX2" y="connsiteY2"/>
                </a:cxn>
                <a:cxn ang="0">
                  <a:pos x="connsiteX3" y="connsiteY3"/>
                </a:cxn>
              </a:cxnLst>
              <a:rect l="l" t="t" r="r" b="b"/>
              <a:pathLst>
                <a:path w="56198" h="479805">
                  <a:moveTo>
                    <a:pt x="0" y="0"/>
                  </a:moveTo>
                  <a:lnTo>
                    <a:pt x="56199" y="0"/>
                  </a:lnTo>
                  <a:lnTo>
                    <a:pt x="56199" y="479805"/>
                  </a:lnTo>
                  <a:lnTo>
                    <a:pt x="0" y="479805"/>
                  </a:lnTo>
                  <a:close/>
                </a:path>
              </a:pathLst>
            </a:custGeom>
            <a:solidFill>
              <a:srgbClr val="FFFFFF"/>
            </a:solidFill>
            <a:ln w="6501"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417673AC-CE53-4D8C-B58A-779921A1FBFD}"/>
                </a:ext>
              </a:extLst>
            </p:cNvPr>
            <p:cNvSpPr/>
            <p:nvPr/>
          </p:nvSpPr>
          <p:spPr>
            <a:xfrm>
              <a:off x="3083186" y="3627303"/>
              <a:ext cx="62189" cy="485732"/>
            </a:xfrm>
            <a:custGeom>
              <a:avLst/>
              <a:gdLst>
                <a:gd name="connsiteX0" fmla="*/ 59455 w 62189"/>
                <a:gd name="connsiteY0" fmla="*/ 485732 h 485732"/>
                <a:gd name="connsiteX1" fmla="*/ 2995 w 62189"/>
                <a:gd name="connsiteY1" fmla="*/ 485732 h 485732"/>
                <a:gd name="connsiteX2" fmla="*/ 0 w 62189"/>
                <a:gd name="connsiteY2" fmla="*/ 482802 h 485732"/>
                <a:gd name="connsiteX3" fmla="*/ 0 w 62189"/>
                <a:gd name="connsiteY3" fmla="*/ 2931 h 485732"/>
                <a:gd name="connsiteX4" fmla="*/ 2995 w 62189"/>
                <a:gd name="connsiteY4" fmla="*/ 1 h 485732"/>
                <a:gd name="connsiteX5" fmla="*/ 59194 w 62189"/>
                <a:gd name="connsiteY5" fmla="*/ 1 h 485732"/>
                <a:gd name="connsiteX6" fmla="*/ 62190 w 62189"/>
                <a:gd name="connsiteY6" fmla="*/ 2866 h 485732"/>
                <a:gd name="connsiteX7" fmla="*/ 62190 w 62189"/>
                <a:gd name="connsiteY7" fmla="*/ 2931 h 485732"/>
                <a:gd name="connsiteX8" fmla="*/ 62190 w 62189"/>
                <a:gd name="connsiteY8" fmla="*/ 482802 h 485732"/>
                <a:gd name="connsiteX9" fmla="*/ 59455 w 62189"/>
                <a:gd name="connsiteY9" fmla="*/ 485732 h 485732"/>
                <a:gd name="connsiteX10" fmla="*/ 6251 w 62189"/>
                <a:gd name="connsiteY10" fmla="*/ 479806 h 485732"/>
                <a:gd name="connsiteX11" fmla="*/ 56524 w 62189"/>
                <a:gd name="connsiteY11" fmla="*/ 479806 h 485732"/>
                <a:gd name="connsiteX12" fmla="*/ 56524 w 62189"/>
                <a:gd name="connsiteY12" fmla="*/ 5992 h 485732"/>
                <a:gd name="connsiteX13" fmla="*/ 6251 w 62189"/>
                <a:gd name="connsiteY13" fmla="*/ 5992 h 48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189" h="485732">
                  <a:moveTo>
                    <a:pt x="59455" y="485732"/>
                  </a:moveTo>
                  <a:lnTo>
                    <a:pt x="2995" y="485732"/>
                  </a:lnTo>
                  <a:cubicBezTo>
                    <a:pt x="1367" y="485732"/>
                    <a:pt x="33" y="484430"/>
                    <a:pt x="0" y="482802"/>
                  </a:cubicBezTo>
                  <a:lnTo>
                    <a:pt x="0" y="2931"/>
                  </a:lnTo>
                  <a:cubicBezTo>
                    <a:pt x="33" y="1303"/>
                    <a:pt x="1367" y="1"/>
                    <a:pt x="2995" y="1"/>
                  </a:cubicBezTo>
                  <a:lnTo>
                    <a:pt x="59194" y="1"/>
                  </a:lnTo>
                  <a:cubicBezTo>
                    <a:pt x="60809" y="-38"/>
                    <a:pt x="62151" y="1245"/>
                    <a:pt x="62190" y="2866"/>
                  </a:cubicBezTo>
                  <a:cubicBezTo>
                    <a:pt x="62190" y="2886"/>
                    <a:pt x="62190" y="2912"/>
                    <a:pt x="62190" y="2931"/>
                  </a:cubicBezTo>
                  <a:lnTo>
                    <a:pt x="62190" y="482802"/>
                  </a:lnTo>
                  <a:cubicBezTo>
                    <a:pt x="62196" y="484345"/>
                    <a:pt x="60998" y="485628"/>
                    <a:pt x="59455" y="485732"/>
                  </a:cubicBezTo>
                  <a:close/>
                  <a:moveTo>
                    <a:pt x="6251" y="479806"/>
                  </a:moveTo>
                  <a:lnTo>
                    <a:pt x="56524" y="479806"/>
                  </a:lnTo>
                  <a:lnTo>
                    <a:pt x="56524" y="5992"/>
                  </a:lnTo>
                  <a:lnTo>
                    <a:pt x="6251" y="5992"/>
                  </a:lnTo>
                  <a:close/>
                </a:path>
              </a:pathLst>
            </a:custGeom>
            <a:solidFill>
              <a:srgbClr val="231F20"/>
            </a:solidFill>
            <a:ln w="6501"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2A31F657-68AD-4D25-8A54-477417BAE730}"/>
                </a:ext>
              </a:extLst>
            </p:cNvPr>
            <p:cNvSpPr/>
            <p:nvPr/>
          </p:nvSpPr>
          <p:spPr>
            <a:xfrm>
              <a:off x="1839650" y="3630234"/>
              <a:ext cx="424192" cy="479805"/>
            </a:xfrm>
            <a:custGeom>
              <a:avLst/>
              <a:gdLst>
                <a:gd name="connsiteX0" fmla="*/ 0 w 424192"/>
                <a:gd name="connsiteY0" fmla="*/ 0 h 479805"/>
                <a:gd name="connsiteX1" fmla="*/ 424193 w 424192"/>
                <a:gd name="connsiteY1" fmla="*/ 0 h 479805"/>
                <a:gd name="connsiteX2" fmla="*/ 424193 w 424192"/>
                <a:gd name="connsiteY2" fmla="*/ 479805 h 479805"/>
                <a:gd name="connsiteX3" fmla="*/ 0 w 424192"/>
                <a:gd name="connsiteY3" fmla="*/ 479805 h 479805"/>
              </a:gdLst>
              <a:ahLst/>
              <a:cxnLst>
                <a:cxn ang="0">
                  <a:pos x="connsiteX0" y="connsiteY0"/>
                </a:cxn>
                <a:cxn ang="0">
                  <a:pos x="connsiteX1" y="connsiteY1"/>
                </a:cxn>
                <a:cxn ang="0">
                  <a:pos x="connsiteX2" y="connsiteY2"/>
                </a:cxn>
                <a:cxn ang="0">
                  <a:pos x="connsiteX3" y="connsiteY3"/>
                </a:cxn>
              </a:cxnLst>
              <a:rect l="l" t="t" r="r" b="b"/>
              <a:pathLst>
                <a:path w="424192" h="479805">
                  <a:moveTo>
                    <a:pt x="0" y="0"/>
                  </a:moveTo>
                  <a:lnTo>
                    <a:pt x="424193" y="0"/>
                  </a:lnTo>
                  <a:lnTo>
                    <a:pt x="424193" y="479805"/>
                  </a:lnTo>
                  <a:lnTo>
                    <a:pt x="0" y="479805"/>
                  </a:lnTo>
                  <a:close/>
                </a:path>
              </a:pathLst>
            </a:custGeom>
            <a:solidFill>
              <a:srgbClr val="FFFFFF"/>
            </a:solidFill>
            <a:ln w="6501"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4B365F1A-F9B4-4559-A5AB-50A3E9A33CFB}"/>
                </a:ext>
              </a:extLst>
            </p:cNvPr>
            <p:cNvSpPr/>
            <p:nvPr/>
          </p:nvSpPr>
          <p:spPr>
            <a:xfrm>
              <a:off x="1836655" y="3627303"/>
              <a:ext cx="430183" cy="485731"/>
            </a:xfrm>
            <a:custGeom>
              <a:avLst/>
              <a:gdLst>
                <a:gd name="connsiteX0" fmla="*/ 427189 w 430183"/>
                <a:gd name="connsiteY0" fmla="*/ 485731 h 485731"/>
                <a:gd name="connsiteX1" fmla="*/ 2996 w 430183"/>
                <a:gd name="connsiteY1" fmla="*/ 485731 h 485731"/>
                <a:gd name="connsiteX2" fmla="*/ 0 w 430183"/>
                <a:gd name="connsiteY2" fmla="*/ 482801 h 485731"/>
                <a:gd name="connsiteX3" fmla="*/ 0 w 430183"/>
                <a:gd name="connsiteY3" fmla="*/ 2930 h 485731"/>
                <a:gd name="connsiteX4" fmla="*/ 2996 w 430183"/>
                <a:gd name="connsiteY4" fmla="*/ 0 h 485731"/>
                <a:gd name="connsiteX5" fmla="*/ 427189 w 430183"/>
                <a:gd name="connsiteY5" fmla="*/ 0 h 485731"/>
                <a:gd name="connsiteX6" fmla="*/ 430184 w 430183"/>
                <a:gd name="connsiteY6" fmla="*/ 2930 h 485731"/>
                <a:gd name="connsiteX7" fmla="*/ 430184 w 430183"/>
                <a:gd name="connsiteY7" fmla="*/ 482801 h 485731"/>
                <a:gd name="connsiteX8" fmla="*/ 427189 w 430183"/>
                <a:gd name="connsiteY8" fmla="*/ 485731 h 485731"/>
                <a:gd name="connsiteX9" fmla="*/ 5731 w 430183"/>
                <a:gd name="connsiteY9" fmla="*/ 479805 h 485731"/>
                <a:gd name="connsiteX10" fmla="*/ 423933 w 430183"/>
                <a:gd name="connsiteY10" fmla="*/ 479805 h 485731"/>
                <a:gd name="connsiteX11" fmla="*/ 423933 w 430183"/>
                <a:gd name="connsiteY11" fmla="*/ 5991 h 485731"/>
                <a:gd name="connsiteX12" fmla="*/ 5731 w 430183"/>
                <a:gd name="connsiteY12" fmla="*/ 5991 h 48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183" h="485731">
                  <a:moveTo>
                    <a:pt x="427189" y="485731"/>
                  </a:moveTo>
                  <a:lnTo>
                    <a:pt x="2996" y="485731"/>
                  </a:lnTo>
                  <a:cubicBezTo>
                    <a:pt x="1366" y="485731"/>
                    <a:pt x="35" y="484429"/>
                    <a:pt x="0" y="482801"/>
                  </a:cubicBezTo>
                  <a:lnTo>
                    <a:pt x="0" y="2930"/>
                  </a:lnTo>
                  <a:cubicBezTo>
                    <a:pt x="35" y="1302"/>
                    <a:pt x="1366" y="0"/>
                    <a:pt x="2996" y="0"/>
                  </a:cubicBezTo>
                  <a:lnTo>
                    <a:pt x="427189" y="0"/>
                  </a:lnTo>
                  <a:cubicBezTo>
                    <a:pt x="428817" y="0"/>
                    <a:pt x="430151" y="1302"/>
                    <a:pt x="430184" y="2930"/>
                  </a:cubicBezTo>
                  <a:lnTo>
                    <a:pt x="430184" y="482801"/>
                  </a:lnTo>
                  <a:cubicBezTo>
                    <a:pt x="430151" y="484429"/>
                    <a:pt x="428817" y="485731"/>
                    <a:pt x="427189" y="485731"/>
                  </a:cubicBezTo>
                  <a:close/>
                  <a:moveTo>
                    <a:pt x="5731" y="479805"/>
                  </a:moveTo>
                  <a:lnTo>
                    <a:pt x="423933" y="479805"/>
                  </a:lnTo>
                  <a:lnTo>
                    <a:pt x="423933" y="5991"/>
                  </a:lnTo>
                  <a:lnTo>
                    <a:pt x="5731" y="5991"/>
                  </a:lnTo>
                  <a:close/>
                </a:path>
              </a:pathLst>
            </a:custGeom>
            <a:solidFill>
              <a:srgbClr val="231F20"/>
            </a:solidFill>
            <a:ln w="6501"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91F82EA1-F01A-4701-8D31-70C8AC3C793C}"/>
                </a:ext>
              </a:extLst>
            </p:cNvPr>
            <p:cNvSpPr/>
            <p:nvPr/>
          </p:nvSpPr>
          <p:spPr>
            <a:xfrm>
              <a:off x="1875532" y="3669111"/>
              <a:ext cx="354774" cy="118909"/>
            </a:xfrm>
            <a:custGeom>
              <a:avLst/>
              <a:gdLst>
                <a:gd name="connsiteX0" fmla="*/ 351519 w 354774"/>
                <a:gd name="connsiteY0" fmla="*/ 118909 h 118909"/>
                <a:gd name="connsiteX1" fmla="*/ 3256 w 354774"/>
                <a:gd name="connsiteY1" fmla="*/ 118909 h 118909"/>
                <a:gd name="connsiteX2" fmla="*/ 0 w 354774"/>
                <a:gd name="connsiteY2" fmla="*/ 115653 h 118909"/>
                <a:gd name="connsiteX3" fmla="*/ 0 w 354774"/>
                <a:gd name="connsiteY3" fmla="*/ 3256 h 118909"/>
                <a:gd name="connsiteX4" fmla="*/ 3256 w 354774"/>
                <a:gd name="connsiteY4" fmla="*/ 0 h 118909"/>
                <a:gd name="connsiteX5" fmla="*/ 351519 w 354774"/>
                <a:gd name="connsiteY5" fmla="*/ 0 h 118909"/>
                <a:gd name="connsiteX6" fmla="*/ 354775 w 354774"/>
                <a:gd name="connsiteY6" fmla="*/ 3256 h 118909"/>
                <a:gd name="connsiteX7" fmla="*/ 354775 w 354774"/>
                <a:gd name="connsiteY7" fmla="*/ 115979 h 118909"/>
                <a:gd name="connsiteX8" fmla="*/ 351519 w 354774"/>
                <a:gd name="connsiteY8" fmla="*/ 118909 h 118909"/>
                <a:gd name="connsiteX9" fmla="*/ 6382 w 354774"/>
                <a:gd name="connsiteY9" fmla="*/ 112397 h 118909"/>
                <a:gd name="connsiteX10" fmla="*/ 348133 w 354774"/>
                <a:gd name="connsiteY10" fmla="*/ 112397 h 118909"/>
                <a:gd name="connsiteX11" fmla="*/ 348133 w 354774"/>
                <a:gd name="connsiteY11" fmla="*/ 6186 h 118909"/>
                <a:gd name="connsiteX12" fmla="*/ 6512 w 354774"/>
                <a:gd name="connsiteY12" fmla="*/ 6186 h 11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74" h="118909">
                  <a:moveTo>
                    <a:pt x="351519" y="118909"/>
                  </a:moveTo>
                  <a:lnTo>
                    <a:pt x="3256" y="118909"/>
                  </a:lnTo>
                  <a:cubicBezTo>
                    <a:pt x="1458" y="118909"/>
                    <a:pt x="0" y="117451"/>
                    <a:pt x="0" y="115653"/>
                  </a:cubicBezTo>
                  <a:lnTo>
                    <a:pt x="0" y="3256"/>
                  </a:lnTo>
                  <a:cubicBezTo>
                    <a:pt x="0" y="1459"/>
                    <a:pt x="1458" y="0"/>
                    <a:pt x="3256" y="0"/>
                  </a:cubicBezTo>
                  <a:lnTo>
                    <a:pt x="351519" y="0"/>
                  </a:lnTo>
                  <a:cubicBezTo>
                    <a:pt x="353316" y="0"/>
                    <a:pt x="354775" y="1459"/>
                    <a:pt x="354775" y="3256"/>
                  </a:cubicBezTo>
                  <a:lnTo>
                    <a:pt x="354775" y="115979"/>
                  </a:lnTo>
                  <a:cubicBezTo>
                    <a:pt x="354606" y="117646"/>
                    <a:pt x="353199" y="118916"/>
                    <a:pt x="351519" y="118909"/>
                  </a:cubicBezTo>
                  <a:close/>
                  <a:moveTo>
                    <a:pt x="6382" y="112397"/>
                  </a:moveTo>
                  <a:lnTo>
                    <a:pt x="348133" y="112397"/>
                  </a:lnTo>
                  <a:lnTo>
                    <a:pt x="348133" y="6186"/>
                  </a:lnTo>
                  <a:lnTo>
                    <a:pt x="6512" y="6186"/>
                  </a:lnTo>
                  <a:close/>
                </a:path>
              </a:pathLst>
            </a:custGeom>
            <a:solidFill>
              <a:srgbClr val="D1D3D4"/>
            </a:solidFill>
            <a:ln w="6501"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1B7C3625-C5A5-43AE-AB07-EC62A2C980E3}"/>
                </a:ext>
              </a:extLst>
            </p:cNvPr>
            <p:cNvSpPr/>
            <p:nvPr/>
          </p:nvSpPr>
          <p:spPr>
            <a:xfrm>
              <a:off x="1875532" y="3810552"/>
              <a:ext cx="354781" cy="119235"/>
            </a:xfrm>
            <a:custGeom>
              <a:avLst/>
              <a:gdLst>
                <a:gd name="connsiteX0" fmla="*/ 351519 w 354781"/>
                <a:gd name="connsiteY0" fmla="*/ 119235 h 119235"/>
                <a:gd name="connsiteX1" fmla="*/ 3256 w 354781"/>
                <a:gd name="connsiteY1" fmla="*/ 119235 h 119235"/>
                <a:gd name="connsiteX2" fmla="*/ 0 w 354781"/>
                <a:gd name="connsiteY2" fmla="*/ 115979 h 119235"/>
                <a:gd name="connsiteX3" fmla="*/ 0 w 354781"/>
                <a:gd name="connsiteY3" fmla="*/ 3256 h 119235"/>
                <a:gd name="connsiteX4" fmla="*/ 3256 w 354781"/>
                <a:gd name="connsiteY4" fmla="*/ 0 h 119235"/>
                <a:gd name="connsiteX5" fmla="*/ 351519 w 354781"/>
                <a:gd name="connsiteY5" fmla="*/ 0 h 119235"/>
                <a:gd name="connsiteX6" fmla="*/ 354775 w 354781"/>
                <a:gd name="connsiteY6" fmla="*/ 3256 h 119235"/>
                <a:gd name="connsiteX7" fmla="*/ 354775 w 354781"/>
                <a:gd name="connsiteY7" fmla="*/ 115784 h 119235"/>
                <a:gd name="connsiteX8" fmla="*/ 351721 w 354781"/>
                <a:gd name="connsiteY8" fmla="*/ 119229 h 119235"/>
                <a:gd name="connsiteX9" fmla="*/ 351519 w 354781"/>
                <a:gd name="connsiteY9" fmla="*/ 119235 h 119235"/>
                <a:gd name="connsiteX10" fmla="*/ 6382 w 354781"/>
                <a:gd name="connsiteY10" fmla="*/ 112723 h 119235"/>
                <a:gd name="connsiteX11" fmla="*/ 348133 w 354781"/>
                <a:gd name="connsiteY11" fmla="*/ 112723 h 119235"/>
                <a:gd name="connsiteX12" fmla="*/ 348133 w 354781"/>
                <a:gd name="connsiteY12" fmla="*/ 6512 h 119235"/>
                <a:gd name="connsiteX13" fmla="*/ 6512 w 354781"/>
                <a:gd name="connsiteY13" fmla="*/ 6512 h 11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4781" h="119235">
                  <a:moveTo>
                    <a:pt x="351519" y="119235"/>
                  </a:moveTo>
                  <a:lnTo>
                    <a:pt x="3256" y="119235"/>
                  </a:lnTo>
                  <a:cubicBezTo>
                    <a:pt x="1458" y="119235"/>
                    <a:pt x="0" y="117776"/>
                    <a:pt x="0" y="115979"/>
                  </a:cubicBezTo>
                  <a:lnTo>
                    <a:pt x="0" y="3256"/>
                  </a:lnTo>
                  <a:cubicBezTo>
                    <a:pt x="0" y="1459"/>
                    <a:pt x="1458" y="0"/>
                    <a:pt x="3256" y="0"/>
                  </a:cubicBezTo>
                  <a:lnTo>
                    <a:pt x="351519" y="0"/>
                  </a:lnTo>
                  <a:cubicBezTo>
                    <a:pt x="353316" y="0"/>
                    <a:pt x="354775" y="1459"/>
                    <a:pt x="354775" y="3256"/>
                  </a:cubicBezTo>
                  <a:lnTo>
                    <a:pt x="354775" y="115784"/>
                  </a:lnTo>
                  <a:cubicBezTo>
                    <a:pt x="354886" y="117581"/>
                    <a:pt x="353518" y="119124"/>
                    <a:pt x="351721" y="119229"/>
                  </a:cubicBezTo>
                  <a:cubicBezTo>
                    <a:pt x="351656" y="119235"/>
                    <a:pt x="351584" y="119235"/>
                    <a:pt x="351519" y="119235"/>
                  </a:cubicBezTo>
                  <a:close/>
                  <a:moveTo>
                    <a:pt x="6382" y="112723"/>
                  </a:moveTo>
                  <a:lnTo>
                    <a:pt x="348133" y="112723"/>
                  </a:lnTo>
                  <a:lnTo>
                    <a:pt x="348133" y="6512"/>
                  </a:lnTo>
                  <a:lnTo>
                    <a:pt x="6512" y="6512"/>
                  </a:lnTo>
                  <a:close/>
                </a:path>
              </a:pathLst>
            </a:custGeom>
            <a:solidFill>
              <a:srgbClr val="D1D3D4"/>
            </a:solidFill>
            <a:ln w="6501"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8A321549-79E8-401B-9E82-002F29D57901}"/>
                </a:ext>
              </a:extLst>
            </p:cNvPr>
            <p:cNvSpPr/>
            <p:nvPr/>
          </p:nvSpPr>
          <p:spPr>
            <a:xfrm>
              <a:off x="1875532" y="3952318"/>
              <a:ext cx="354774" cy="119169"/>
            </a:xfrm>
            <a:custGeom>
              <a:avLst/>
              <a:gdLst>
                <a:gd name="connsiteX0" fmla="*/ 351519 w 354774"/>
                <a:gd name="connsiteY0" fmla="*/ 119170 h 119169"/>
                <a:gd name="connsiteX1" fmla="*/ 3256 w 354774"/>
                <a:gd name="connsiteY1" fmla="*/ 119170 h 119169"/>
                <a:gd name="connsiteX2" fmla="*/ 0 w 354774"/>
                <a:gd name="connsiteY2" fmla="*/ 115914 h 119169"/>
                <a:gd name="connsiteX3" fmla="*/ 0 w 354774"/>
                <a:gd name="connsiteY3" fmla="*/ 3256 h 119169"/>
                <a:gd name="connsiteX4" fmla="*/ 3256 w 354774"/>
                <a:gd name="connsiteY4" fmla="*/ 0 h 119169"/>
                <a:gd name="connsiteX5" fmla="*/ 351519 w 354774"/>
                <a:gd name="connsiteY5" fmla="*/ 0 h 119169"/>
                <a:gd name="connsiteX6" fmla="*/ 354775 w 354774"/>
                <a:gd name="connsiteY6" fmla="*/ 3256 h 119169"/>
                <a:gd name="connsiteX7" fmla="*/ 354775 w 354774"/>
                <a:gd name="connsiteY7" fmla="*/ 115914 h 119169"/>
                <a:gd name="connsiteX8" fmla="*/ 351519 w 354774"/>
                <a:gd name="connsiteY8" fmla="*/ 119170 h 119169"/>
                <a:gd name="connsiteX9" fmla="*/ 6382 w 354774"/>
                <a:gd name="connsiteY9" fmla="*/ 112658 h 119169"/>
                <a:gd name="connsiteX10" fmla="*/ 348133 w 354774"/>
                <a:gd name="connsiteY10" fmla="*/ 112658 h 119169"/>
                <a:gd name="connsiteX11" fmla="*/ 348133 w 354774"/>
                <a:gd name="connsiteY11" fmla="*/ 6577 h 119169"/>
                <a:gd name="connsiteX12" fmla="*/ 6512 w 354774"/>
                <a:gd name="connsiteY12" fmla="*/ 6577 h 11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74" h="119169">
                  <a:moveTo>
                    <a:pt x="351519" y="119170"/>
                  </a:moveTo>
                  <a:lnTo>
                    <a:pt x="3256" y="119170"/>
                  </a:lnTo>
                  <a:cubicBezTo>
                    <a:pt x="1458" y="119170"/>
                    <a:pt x="0" y="117711"/>
                    <a:pt x="0" y="115914"/>
                  </a:cubicBezTo>
                  <a:lnTo>
                    <a:pt x="0" y="3256"/>
                  </a:lnTo>
                  <a:cubicBezTo>
                    <a:pt x="0" y="1459"/>
                    <a:pt x="1458" y="0"/>
                    <a:pt x="3256" y="0"/>
                  </a:cubicBezTo>
                  <a:lnTo>
                    <a:pt x="351519" y="0"/>
                  </a:lnTo>
                  <a:cubicBezTo>
                    <a:pt x="353316" y="0"/>
                    <a:pt x="354775" y="1459"/>
                    <a:pt x="354775" y="3256"/>
                  </a:cubicBezTo>
                  <a:lnTo>
                    <a:pt x="354775" y="115914"/>
                  </a:lnTo>
                  <a:cubicBezTo>
                    <a:pt x="354775" y="117711"/>
                    <a:pt x="353316" y="119170"/>
                    <a:pt x="351519" y="119170"/>
                  </a:cubicBezTo>
                  <a:close/>
                  <a:moveTo>
                    <a:pt x="6382" y="112658"/>
                  </a:moveTo>
                  <a:lnTo>
                    <a:pt x="348133" y="112658"/>
                  </a:lnTo>
                  <a:lnTo>
                    <a:pt x="348133" y="6577"/>
                  </a:lnTo>
                  <a:lnTo>
                    <a:pt x="6512" y="6577"/>
                  </a:lnTo>
                  <a:close/>
                </a:path>
              </a:pathLst>
            </a:custGeom>
            <a:solidFill>
              <a:srgbClr val="D1D3D4"/>
            </a:solidFill>
            <a:ln w="6501"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45EBD72F-E800-4C65-B2BD-727AC6E6ABEC}"/>
                </a:ext>
              </a:extLst>
            </p:cNvPr>
            <p:cNvSpPr/>
            <p:nvPr/>
          </p:nvSpPr>
          <p:spPr>
            <a:xfrm>
              <a:off x="1804811" y="3574882"/>
              <a:ext cx="1419164" cy="55352"/>
            </a:xfrm>
            <a:custGeom>
              <a:avLst/>
              <a:gdLst>
                <a:gd name="connsiteX0" fmla="*/ 0 w 1419164"/>
                <a:gd name="connsiteY0" fmla="*/ 0 h 55352"/>
                <a:gd name="connsiteX1" fmla="*/ 1419165 w 1419164"/>
                <a:gd name="connsiteY1" fmla="*/ 0 h 55352"/>
                <a:gd name="connsiteX2" fmla="*/ 1419165 w 1419164"/>
                <a:gd name="connsiteY2" fmla="*/ 55352 h 55352"/>
                <a:gd name="connsiteX3" fmla="*/ 0 w 1419164"/>
                <a:gd name="connsiteY3" fmla="*/ 55352 h 55352"/>
              </a:gdLst>
              <a:ahLst/>
              <a:cxnLst>
                <a:cxn ang="0">
                  <a:pos x="connsiteX0" y="connsiteY0"/>
                </a:cxn>
                <a:cxn ang="0">
                  <a:pos x="connsiteX1" y="connsiteY1"/>
                </a:cxn>
                <a:cxn ang="0">
                  <a:pos x="connsiteX2" y="connsiteY2"/>
                </a:cxn>
                <a:cxn ang="0">
                  <a:pos x="connsiteX3" y="connsiteY3"/>
                </a:cxn>
              </a:cxnLst>
              <a:rect l="l" t="t" r="r" b="b"/>
              <a:pathLst>
                <a:path w="1419164" h="55352">
                  <a:moveTo>
                    <a:pt x="0" y="0"/>
                  </a:moveTo>
                  <a:lnTo>
                    <a:pt x="1419165" y="0"/>
                  </a:lnTo>
                  <a:lnTo>
                    <a:pt x="1419165" y="55352"/>
                  </a:lnTo>
                  <a:lnTo>
                    <a:pt x="0" y="55352"/>
                  </a:lnTo>
                  <a:close/>
                </a:path>
              </a:pathLst>
            </a:custGeom>
            <a:solidFill>
              <a:srgbClr val="FFFFFF"/>
            </a:solidFill>
            <a:ln w="6501"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32491036-2213-473F-BA14-B93D7C69ECF5}"/>
                </a:ext>
              </a:extLst>
            </p:cNvPr>
            <p:cNvSpPr/>
            <p:nvPr/>
          </p:nvSpPr>
          <p:spPr>
            <a:xfrm>
              <a:off x="1801815" y="3571691"/>
              <a:ext cx="1425101" cy="61603"/>
            </a:xfrm>
            <a:custGeom>
              <a:avLst/>
              <a:gdLst>
                <a:gd name="connsiteX0" fmla="*/ 1422160 w 1425101"/>
                <a:gd name="connsiteY0" fmla="*/ 61604 h 61603"/>
                <a:gd name="connsiteX1" fmla="*/ 2996 w 1425101"/>
                <a:gd name="connsiteY1" fmla="*/ 61604 h 61603"/>
                <a:gd name="connsiteX2" fmla="*/ 0 w 1425101"/>
                <a:gd name="connsiteY2" fmla="*/ 58608 h 61603"/>
                <a:gd name="connsiteX3" fmla="*/ 0 w 1425101"/>
                <a:gd name="connsiteY3" fmla="*/ 2996 h 61603"/>
                <a:gd name="connsiteX4" fmla="*/ 2996 w 1425101"/>
                <a:gd name="connsiteY4" fmla="*/ 0 h 61603"/>
                <a:gd name="connsiteX5" fmla="*/ 1422160 w 1425101"/>
                <a:gd name="connsiteY5" fmla="*/ 0 h 61603"/>
                <a:gd name="connsiteX6" fmla="*/ 1425090 w 1425101"/>
                <a:gd name="connsiteY6" fmla="*/ 2996 h 61603"/>
                <a:gd name="connsiteX7" fmla="*/ 1425090 w 1425101"/>
                <a:gd name="connsiteY7" fmla="*/ 58348 h 61603"/>
                <a:gd name="connsiteX8" fmla="*/ 1422368 w 1425101"/>
                <a:gd name="connsiteY8" fmla="*/ 61591 h 61603"/>
                <a:gd name="connsiteX9" fmla="*/ 1422160 w 1425101"/>
                <a:gd name="connsiteY9" fmla="*/ 61604 h 61603"/>
                <a:gd name="connsiteX10" fmla="*/ 5991 w 1425101"/>
                <a:gd name="connsiteY10" fmla="*/ 55678 h 61603"/>
                <a:gd name="connsiteX11" fmla="*/ 1419099 w 1425101"/>
                <a:gd name="connsiteY11" fmla="*/ 55678 h 61603"/>
                <a:gd name="connsiteX12" fmla="*/ 1419099 w 1425101"/>
                <a:gd name="connsiteY12" fmla="*/ 6252 h 61603"/>
                <a:gd name="connsiteX13" fmla="*/ 5991 w 1425101"/>
                <a:gd name="connsiteY13" fmla="*/ 6252 h 61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5101" h="61603">
                  <a:moveTo>
                    <a:pt x="1422160" y="61604"/>
                  </a:moveTo>
                  <a:lnTo>
                    <a:pt x="2996" y="61604"/>
                  </a:lnTo>
                  <a:cubicBezTo>
                    <a:pt x="1356" y="61571"/>
                    <a:pt x="35" y="60249"/>
                    <a:pt x="0" y="58608"/>
                  </a:cubicBezTo>
                  <a:lnTo>
                    <a:pt x="0" y="2996"/>
                  </a:lnTo>
                  <a:cubicBezTo>
                    <a:pt x="35" y="1355"/>
                    <a:pt x="1356" y="33"/>
                    <a:pt x="2996" y="0"/>
                  </a:cubicBezTo>
                  <a:lnTo>
                    <a:pt x="1422160" y="0"/>
                  </a:lnTo>
                  <a:cubicBezTo>
                    <a:pt x="1423788" y="33"/>
                    <a:pt x="1425090" y="1368"/>
                    <a:pt x="1425090" y="2996"/>
                  </a:cubicBezTo>
                  <a:lnTo>
                    <a:pt x="1425090" y="58348"/>
                  </a:lnTo>
                  <a:cubicBezTo>
                    <a:pt x="1425234" y="59995"/>
                    <a:pt x="1424016" y="61447"/>
                    <a:pt x="1422368" y="61591"/>
                  </a:cubicBezTo>
                  <a:cubicBezTo>
                    <a:pt x="1422297" y="61597"/>
                    <a:pt x="1422232" y="61604"/>
                    <a:pt x="1422160" y="61604"/>
                  </a:cubicBezTo>
                  <a:close/>
                  <a:moveTo>
                    <a:pt x="5991" y="55678"/>
                  </a:moveTo>
                  <a:lnTo>
                    <a:pt x="1419099" y="55678"/>
                  </a:lnTo>
                  <a:lnTo>
                    <a:pt x="1419099" y="6252"/>
                  </a:lnTo>
                  <a:lnTo>
                    <a:pt x="5991" y="6252"/>
                  </a:lnTo>
                  <a:close/>
                </a:path>
              </a:pathLst>
            </a:custGeom>
            <a:solidFill>
              <a:srgbClr val="231F20"/>
            </a:solidFill>
            <a:ln w="6501"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8D2F525C-BBB5-4E8F-BC98-0445A91146EF}"/>
                </a:ext>
              </a:extLst>
            </p:cNvPr>
            <p:cNvSpPr/>
            <p:nvPr/>
          </p:nvSpPr>
          <p:spPr>
            <a:xfrm>
              <a:off x="2305195" y="3361829"/>
              <a:ext cx="359610" cy="284671"/>
            </a:xfrm>
            <a:custGeom>
              <a:avLst/>
              <a:gdLst>
                <a:gd name="connsiteX0" fmla="*/ 349956 w 359610"/>
                <a:gd name="connsiteY0" fmla="*/ 696 h 284671"/>
                <a:gd name="connsiteX1" fmla="*/ 299553 w 359610"/>
                <a:gd name="connsiteY1" fmla="*/ 34493 h 284671"/>
                <a:gd name="connsiteX2" fmla="*/ 303200 w 359610"/>
                <a:gd name="connsiteY2" fmla="*/ 7078 h 284671"/>
                <a:gd name="connsiteX3" fmla="*/ 259178 w 359610"/>
                <a:gd name="connsiteY3" fmla="*/ 62104 h 284671"/>
                <a:gd name="connsiteX4" fmla="*/ 132064 w 359610"/>
                <a:gd name="connsiteY4" fmla="*/ 164799 h 284671"/>
                <a:gd name="connsiteX5" fmla="*/ 79512 w 359610"/>
                <a:gd name="connsiteY5" fmla="*/ 109317 h 284671"/>
                <a:gd name="connsiteX6" fmla="*/ 0 w 359610"/>
                <a:gd name="connsiteY6" fmla="*/ 169943 h 284671"/>
                <a:gd name="connsiteX7" fmla="*/ 117216 w 359610"/>
                <a:gd name="connsiteY7" fmla="*/ 284555 h 284671"/>
                <a:gd name="connsiteX8" fmla="*/ 295776 w 359610"/>
                <a:gd name="connsiteY8" fmla="*/ 96944 h 284671"/>
                <a:gd name="connsiteX9" fmla="*/ 357184 w 359610"/>
                <a:gd name="connsiteY9" fmla="*/ 31042 h 284671"/>
                <a:gd name="connsiteX10" fmla="*/ 349956 w 359610"/>
                <a:gd name="connsiteY10" fmla="*/ 696 h 28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9610" h="284671">
                  <a:moveTo>
                    <a:pt x="349956" y="696"/>
                  </a:moveTo>
                  <a:cubicBezTo>
                    <a:pt x="339862" y="-5816"/>
                    <a:pt x="303200" y="35535"/>
                    <a:pt x="299553" y="34493"/>
                  </a:cubicBezTo>
                  <a:cubicBezTo>
                    <a:pt x="295906" y="33451"/>
                    <a:pt x="311470" y="11701"/>
                    <a:pt x="303200" y="7078"/>
                  </a:cubicBezTo>
                  <a:cubicBezTo>
                    <a:pt x="294929" y="2454"/>
                    <a:pt x="259178" y="62104"/>
                    <a:pt x="259178" y="62104"/>
                  </a:cubicBezTo>
                  <a:lnTo>
                    <a:pt x="132064" y="164799"/>
                  </a:lnTo>
                  <a:lnTo>
                    <a:pt x="79512" y="109317"/>
                  </a:lnTo>
                  <a:lnTo>
                    <a:pt x="0" y="169943"/>
                  </a:lnTo>
                  <a:cubicBezTo>
                    <a:pt x="0" y="169943"/>
                    <a:pt x="89605" y="288918"/>
                    <a:pt x="117216" y="284555"/>
                  </a:cubicBezTo>
                  <a:cubicBezTo>
                    <a:pt x="151991" y="279085"/>
                    <a:pt x="295776" y="96944"/>
                    <a:pt x="295776" y="96944"/>
                  </a:cubicBezTo>
                  <a:cubicBezTo>
                    <a:pt x="295776" y="96944"/>
                    <a:pt x="352561" y="47452"/>
                    <a:pt x="357184" y="31042"/>
                  </a:cubicBezTo>
                  <a:cubicBezTo>
                    <a:pt x="361808" y="14632"/>
                    <a:pt x="360050" y="7078"/>
                    <a:pt x="349956" y="696"/>
                  </a:cubicBezTo>
                  <a:close/>
                </a:path>
              </a:pathLst>
            </a:custGeom>
            <a:solidFill>
              <a:srgbClr val="FFFFFF"/>
            </a:solidFill>
            <a:ln w="6501"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525F8165-CB97-4AFE-A2EB-53A701B70B52}"/>
                </a:ext>
              </a:extLst>
            </p:cNvPr>
            <p:cNvSpPr/>
            <p:nvPr/>
          </p:nvSpPr>
          <p:spPr>
            <a:xfrm>
              <a:off x="2302194" y="3358849"/>
              <a:ext cx="365590" cy="290599"/>
            </a:xfrm>
            <a:custGeom>
              <a:avLst/>
              <a:gdLst>
                <a:gd name="connsiteX0" fmla="*/ 118980 w 365590"/>
                <a:gd name="connsiteY0" fmla="*/ 290596 h 290599"/>
                <a:gd name="connsiteX1" fmla="*/ 591 w 365590"/>
                <a:gd name="connsiteY1" fmla="*/ 174747 h 290599"/>
                <a:gd name="connsiteX2" fmla="*/ 1177 w 365590"/>
                <a:gd name="connsiteY2" fmla="*/ 170579 h 290599"/>
                <a:gd name="connsiteX3" fmla="*/ 80689 w 365590"/>
                <a:gd name="connsiteY3" fmla="*/ 109887 h 290599"/>
                <a:gd name="connsiteX4" fmla="*/ 84661 w 365590"/>
                <a:gd name="connsiteY4" fmla="*/ 110213 h 290599"/>
                <a:gd name="connsiteX5" fmla="*/ 135325 w 365590"/>
                <a:gd name="connsiteY5" fmla="*/ 163741 h 290599"/>
                <a:gd name="connsiteX6" fmla="*/ 259900 w 365590"/>
                <a:gd name="connsiteY6" fmla="*/ 63066 h 290599"/>
                <a:gd name="connsiteX7" fmla="*/ 307633 w 365590"/>
                <a:gd name="connsiteY7" fmla="*/ 7453 h 290599"/>
                <a:gd name="connsiteX8" fmla="*/ 307177 w 365590"/>
                <a:gd name="connsiteY8" fmla="*/ 30245 h 290599"/>
                <a:gd name="connsiteX9" fmla="*/ 307177 w 365590"/>
                <a:gd name="connsiteY9" fmla="*/ 30961 h 290599"/>
                <a:gd name="connsiteX10" fmla="*/ 313689 w 365590"/>
                <a:gd name="connsiteY10" fmla="*/ 24840 h 290599"/>
                <a:gd name="connsiteX11" fmla="*/ 354519 w 365590"/>
                <a:gd name="connsiteY11" fmla="*/ 1136 h 290599"/>
                <a:gd name="connsiteX12" fmla="*/ 354519 w 365590"/>
                <a:gd name="connsiteY12" fmla="*/ 1136 h 290599"/>
                <a:gd name="connsiteX13" fmla="*/ 363115 w 365590"/>
                <a:gd name="connsiteY13" fmla="*/ 34803 h 290599"/>
                <a:gd name="connsiteX14" fmla="*/ 300795 w 365590"/>
                <a:gd name="connsiteY14" fmla="*/ 102138 h 290599"/>
                <a:gd name="connsiteX15" fmla="*/ 120738 w 365590"/>
                <a:gd name="connsiteY15" fmla="*/ 290465 h 290599"/>
                <a:gd name="connsiteX16" fmla="*/ 118980 w 365590"/>
                <a:gd name="connsiteY16" fmla="*/ 290596 h 290599"/>
                <a:gd name="connsiteX17" fmla="*/ 7103 w 365590"/>
                <a:gd name="connsiteY17" fmla="*/ 173379 h 290599"/>
                <a:gd name="connsiteX18" fmla="*/ 119826 w 365590"/>
                <a:gd name="connsiteY18" fmla="*/ 284474 h 290599"/>
                <a:gd name="connsiteX19" fmla="*/ 296562 w 365590"/>
                <a:gd name="connsiteY19" fmla="*/ 97970 h 290599"/>
                <a:gd name="connsiteX20" fmla="*/ 357450 w 365590"/>
                <a:gd name="connsiteY20" fmla="*/ 32850 h 290599"/>
                <a:gd name="connsiteX21" fmla="*/ 351394 w 365590"/>
                <a:gd name="connsiteY21" fmla="*/ 5760 h 290599"/>
                <a:gd name="connsiteX22" fmla="*/ 351394 w 365590"/>
                <a:gd name="connsiteY22" fmla="*/ 5760 h 290599"/>
                <a:gd name="connsiteX23" fmla="*/ 317726 w 365590"/>
                <a:gd name="connsiteY23" fmla="*/ 28878 h 290599"/>
                <a:gd name="connsiteX24" fmla="*/ 301707 w 365590"/>
                <a:gd name="connsiteY24" fmla="*/ 39948 h 290599"/>
                <a:gd name="connsiteX25" fmla="*/ 299428 w 365590"/>
                <a:gd name="connsiteY25" fmla="*/ 37994 h 290599"/>
                <a:gd name="connsiteX26" fmla="*/ 301707 w 365590"/>
                <a:gd name="connsiteY26" fmla="*/ 27510 h 290599"/>
                <a:gd name="connsiteX27" fmla="*/ 304767 w 365590"/>
                <a:gd name="connsiteY27" fmla="*/ 12272 h 290599"/>
                <a:gd name="connsiteX28" fmla="*/ 264784 w 365590"/>
                <a:gd name="connsiteY28" fmla="*/ 66191 h 290599"/>
                <a:gd name="connsiteX29" fmla="*/ 264067 w 365590"/>
                <a:gd name="connsiteY29" fmla="*/ 66973 h 290599"/>
                <a:gd name="connsiteX30" fmla="*/ 136953 w 365590"/>
                <a:gd name="connsiteY30" fmla="*/ 170253 h 290599"/>
                <a:gd name="connsiteX31" fmla="*/ 132915 w 365590"/>
                <a:gd name="connsiteY31" fmla="*/ 170253 h 290599"/>
                <a:gd name="connsiteX32" fmla="*/ 82187 w 365590"/>
                <a:gd name="connsiteY32" fmla="*/ 116725 h 29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5590" h="290599">
                  <a:moveTo>
                    <a:pt x="118980" y="290596"/>
                  </a:moveTo>
                  <a:cubicBezTo>
                    <a:pt x="88829" y="290596"/>
                    <a:pt x="9708" y="186794"/>
                    <a:pt x="591" y="174747"/>
                  </a:cubicBezTo>
                  <a:cubicBezTo>
                    <a:pt x="-386" y="173431"/>
                    <a:pt x="-125" y="171575"/>
                    <a:pt x="1177" y="170579"/>
                  </a:cubicBezTo>
                  <a:lnTo>
                    <a:pt x="80689" y="109887"/>
                  </a:lnTo>
                  <a:cubicBezTo>
                    <a:pt x="81907" y="108969"/>
                    <a:pt x="83613" y="109112"/>
                    <a:pt x="84661" y="110213"/>
                  </a:cubicBezTo>
                  <a:lnTo>
                    <a:pt x="135325" y="163741"/>
                  </a:lnTo>
                  <a:lnTo>
                    <a:pt x="259900" y="63066"/>
                  </a:lnTo>
                  <a:cubicBezTo>
                    <a:pt x="276896" y="34869"/>
                    <a:pt x="298972" y="2569"/>
                    <a:pt x="307633" y="7453"/>
                  </a:cubicBezTo>
                  <a:cubicBezTo>
                    <a:pt x="315056" y="11556"/>
                    <a:pt x="310498" y="22366"/>
                    <a:pt x="307177" y="30245"/>
                  </a:cubicBezTo>
                  <a:cubicBezTo>
                    <a:pt x="307177" y="30245"/>
                    <a:pt x="307177" y="30701"/>
                    <a:pt x="307177" y="30961"/>
                  </a:cubicBezTo>
                  <a:lnTo>
                    <a:pt x="313689" y="24840"/>
                  </a:lnTo>
                  <a:cubicBezTo>
                    <a:pt x="331988" y="8365"/>
                    <a:pt x="346640" y="-3878"/>
                    <a:pt x="354519" y="1136"/>
                  </a:cubicBezTo>
                  <a:lnTo>
                    <a:pt x="354519" y="1136"/>
                  </a:lnTo>
                  <a:cubicBezTo>
                    <a:pt x="365785" y="8365"/>
                    <a:pt x="368064" y="17156"/>
                    <a:pt x="363115" y="34803"/>
                  </a:cubicBezTo>
                  <a:cubicBezTo>
                    <a:pt x="358166" y="52451"/>
                    <a:pt x="306656" y="97058"/>
                    <a:pt x="300795" y="102138"/>
                  </a:cubicBezTo>
                  <a:cubicBezTo>
                    <a:pt x="295260" y="109236"/>
                    <a:pt x="156293" y="284865"/>
                    <a:pt x="120738" y="290465"/>
                  </a:cubicBezTo>
                  <a:cubicBezTo>
                    <a:pt x="120158" y="290569"/>
                    <a:pt x="119566" y="290615"/>
                    <a:pt x="118980" y="290596"/>
                  </a:cubicBezTo>
                  <a:close/>
                  <a:moveTo>
                    <a:pt x="7103" y="173379"/>
                  </a:moveTo>
                  <a:cubicBezTo>
                    <a:pt x="42919" y="220526"/>
                    <a:pt x="101267" y="287470"/>
                    <a:pt x="119826" y="284474"/>
                  </a:cubicBezTo>
                  <a:cubicBezTo>
                    <a:pt x="147502" y="280111"/>
                    <a:pt x="256578" y="148373"/>
                    <a:pt x="296562" y="97970"/>
                  </a:cubicBezTo>
                  <a:cubicBezTo>
                    <a:pt x="312517" y="83904"/>
                    <a:pt x="353868" y="45874"/>
                    <a:pt x="357450" y="32850"/>
                  </a:cubicBezTo>
                  <a:cubicBezTo>
                    <a:pt x="362138" y="16114"/>
                    <a:pt x="359208" y="10774"/>
                    <a:pt x="351394" y="5760"/>
                  </a:cubicBezTo>
                  <a:lnTo>
                    <a:pt x="351394" y="5760"/>
                  </a:lnTo>
                  <a:cubicBezTo>
                    <a:pt x="346640" y="2829"/>
                    <a:pt x="326387" y="21063"/>
                    <a:pt x="317726" y="28878"/>
                  </a:cubicBezTo>
                  <a:cubicBezTo>
                    <a:pt x="307112" y="38450"/>
                    <a:pt x="304702" y="40729"/>
                    <a:pt x="301707" y="39948"/>
                  </a:cubicBezTo>
                  <a:cubicBezTo>
                    <a:pt x="300756" y="39557"/>
                    <a:pt x="299962" y="38874"/>
                    <a:pt x="299428" y="37994"/>
                  </a:cubicBezTo>
                  <a:cubicBezTo>
                    <a:pt x="298321" y="35650"/>
                    <a:pt x="299428" y="32785"/>
                    <a:pt x="301707" y="27510"/>
                  </a:cubicBezTo>
                  <a:cubicBezTo>
                    <a:pt x="303986" y="22235"/>
                    <a:pt x="307503" y="13770"/>
                    <a:pt x="304767" y="12272"/>
                  </a:cubicBezTo>
                  <a:cubicBezTo>
                    <a:pt x="299883" y="12858"/>
                    <a:pt x="280087" y="40664"/>
                    <a:pt x="264784" y="66191"/>
                  </a:cubicBezTo>
                  <a:cubicBezTo>
                    <a:pt x="264595" y="66498"/>
                    <a:pt x="264354" y="66758"/>
                    <a:pt x="264067" y="66973"/>
                  </a:cubicBezTo>
                  <a:lnTo>
                    <a:pt x="136953" y="170253"/>
                  </a:lnTo>
                  <a:cubicBezTo>
                    <a:pt x="135807" y="171295"/>
                    <a:pt x="134061" y="171295"/>
                    <a:pt x="132915" y="170253"/>
                  </a:cubicBezTo>
                  <a:lnTo>
                    <a:pt x="82187" y="116725"/>
                  </a:lnTo>
                  <a:close/>
                </a:path>
              </a:pathLst>
            </a:custGeom>
            <a:solidFill>
              <a:srgbClr val="231F20"/>
            </a:solidFill>
            <a:ln w="6501"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8D0E7C30-CB72-49E6-A506-1C4AC6DEBA9B}"/>
                </a:ext>
              </a:extLst>
            </p:cNvPr>
            <p:cNvSpPr/>
            <p:nvPr/>
          </p:nvSpPr>
          <p:spPr>
            <a:xfrm>
              <a:off x="2258178" y="3237103"/>
              <a:ext cx="34592" cy="36668"/>
            </a:xfrm>
            <a:custGeom>
              <a:avLst/>
              <a:gdLst>
                <a:gd name="connsiteX0" fmla="*/ 0 w 34592"/>
                <a:gd name="connsiteY0" fmla="*/ 0 h 36668"/>
                <a:gd name="connsiteX1" fmla="*/ 34449 w 34592"/>
                <a:gd name="connsiteY1" fmla="*/ 30151 h 36668"/>
                <a:gd name="connsiteX2" fmla="*/ 14001 w 34592"/>
                <a:gd name="connsiteY2" fmla="*/ 36663 h 36668"/>
              </a:gdLst>
              <a:ahLst/>
              <a:cxnLst>
                <a:cxn ang="0">
                  <a:pos x="connsiteX0" y="connsiteY0"/>
                </a:cxn>
                <a:cxn ang="0">
                  <a:pos x="connsiteX1" y="connsiteY1"/>
                </a:cxn>
                <a:cxn ang="0">
                  <a:pos x="connsiteX2" y="connsiteY2"/>
                </a:cxn>
              </a:cxnLst>
              <a:rect l="l" t="t" r="r" b="b"/>
              <a:pathLst>
                <a:path w="34592" h="36668">
                  <a:moveTo>
                    <a:pt x="0" y="0"/>
                  </a:moveTo>
                  <a:cubicBezTo>
                    <a:pt x="0" y="0"/>
                    <a:pt x="37184" y="23183"/>
                    <a:pt x="34449" y="30151"/>
                  </a:cubicBezTo>
                  <a:cubicBezTo>
                    <a:pt x="31714" y="37118"/>
                    <a:pt x="14001" y="36663"/>
                    <a:pt x="14001" y="36663"/>
                  </a:cubicBezTo>
                </a:path>
              </a:pathLst>
            </a:custGeom>
            <a:solidFill>
              <a:srgbClr val="FFFFFF"/>
            </a:solidFill>
            <a:ln w="6501"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56337623-AF7C-4DCA-9E2E-F6DF8756ED79}"/>
                </a:ext>
              </a:extLst>
            </p:cNvPr>
            <p:cNvSpPr/>
            <p:nvPr/>
          </p:nvSpPr>
          <p:spPr>
            <a:xfrm>
              <a:off x="2255425" y="3234233"/>
              <a:ext cx="40280" cy="42398"/>
            </a:xfrm>
            <a:custGeom>
              <a:avLst/>
              <a:gdLst>
                <a:gd name="connsiteX0" fmla="*/ 18121 w 40280"/>
                <a:gd name="connsiteY0" fmla="*/ 42398 h 42398"/>
                <a:gd name="connsiteX1" fmla="*/ 16753 w 40280"/>
                <a:gd name="connsiteY1" fmla="*/ 42398 h 42398"/>
                <a:gd name="connsiteX2" fmla="*/ 13953 w 40280"/>
                <a:gd name="connsiteY2" fmla="*/ 39403 h 42398"/>
                <a:gd name="connsiteX3" fmla="*/ 16884 w 40280"/>
                <a:gd name="connsiteY3" fmla="*/ 36603 h 42398"/>
                <a:gd name="connsiteX4" fmla="*/ 16884 w 40280"/>
                <a:gd name="connsiteY4" fmla="*/ 36603 h 42398"/>
                <a:gd name="connsiteX5" fmla="*/ 34596 w 40280"/>
                <a:gd name="connsiteY5" fmla="*/ 31979 h 42398"/>
                <a:gd name="connsiteX6" fmla="*/ 1320 w 40280"/>
                <a:gd name="connsiteY6" fmla="*/ 5280 h 42398"/>
                <a:gd name="connsiteX7" fmla="*/ 454 w 40280"/>
                <a:gd name="connsiteY7" fmla="*/ 1321 h 42398"/>
                <a:gd name="connsiteX8" fmla="*/ 4315 w 40280"/>
                <a:gd name="connsiteY8" fmla="*/ 396 h 42398"/>
                <a:gd name="connsiteX9" fmla="*/ 40001 w 40280"/>
                <a:gd name="connsiteY9" fmla="*/ 34063 h 42398"/>
                <a:gd name="connsiteX10" fmla="*/ 18121 w 40280"/>
                <a:gd name="connsiteY10" fmla="*/ 42398 h 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80" h="42398">
                  <a:moveTo>
                    <a:pt x="18121" y="42398"/>
                  </a:moveTo>
                  <a:lnTo>
                    <a:pt x="16753" y="42398"/>
                  </a:lnTo>
                  <a:cubicBezTo>
                    <a:pt x="15158" y="42327"/>
                    <a:pt x="13914" y="40998"/>
                    <a:pt x="13953" y="39403"/>
                  </a:cubicBezTo>
                  <a:cubicBezTo>
                    <a:pt x="13986" y="37820"/>
                    <a:pt x="15301" y="36570"/>
                    <a:pt x="16884" y="36603"/>
                  </a:cubicBezTo>
                  <a:cubicBezTo>
                    <a:pt x="16884" y="36603"/>
                    <a:pt x="16884" y="36603"/>
                    <a:pt x="16884" y="36603"/>
                  </a:cubicBezTo>
                  <a:cubicBezTo>
                    <a:pt x="23396" y="36603"/>
                    <a:pt x="33294" y="35431"/>
                    <a:pt x="34596" y="31979"/>
                  </a:cubicBezTo>
                  <a:cubicBezTo>
                    <a:pt x="34596" y="28723"/>
                    <a:pt x="19098" y="16415"/>
                    <a:pt x="1320" y="5280"/>
                  </a:cubicBezTo>
                  <a:cubicBezTo>
                    <a:pt x="-15" y="4427"/>
                    <a:pt x="-399" y="2656"/>
                    <a:pt x="454" y="1321"/>
                  </a:cubicBezTo>
                  <a:cubicBezTo>
                    <a:pt x="1281" y="25"/>
                    <a:pt x="2987" y="-386"/>
                    <a:pt x="4315" y="396"/>
                  </a:cubicBezTo>
                  <a:cubicBezTo>
                    <a:pt x="22223" y="11531"/>
                    <a:pt x="42932" y="26444"/>
                    <a:pt x="40001" y="34063"/>
                  </a:cubicBezTo>
                  <a:cubicBezTo>
                    <a:pt x="37071" y="41682"/>
                    <a:pt x="23265" y="42398"/>
                    <a:pt x="18121" y="42398"/>
                  </a:cubicBezTo>
                  <a:close/>
                </a:path>
              </a:pathLst>
            </a:custGeom>
            <a:solidFill>
              <a:srgbClr val="231F20"/>
            </a:solidFill>
            <a:ln w="6501"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A1AD7279-5FA5-4CF5-81E2-2E0C52875E56}"/>
                </a:ext>
              </a:extLst>
            </p:cNvPr>
            <p:cNvSpPr/>
            <p:nvPr/>
          </p:nvSpPr>
          <p:spPr>
            <a:xfrm>
              <a:off x="2141796" y="3177401"/>
              <a:ext cx="137100" cy="204702"/>
            </a:xfrm>
            <a:custGeom>
              <a:avLst/>
              <a:gdLst>
                <a:gd name="connsiteX0" fmla="*/ 97822 w 137100"/>
                <a:gd name="connsiteY0" fmla="*/ 3113 h 204702"/>
                <a:gd name="connsiteX1" fmla="*/ 136894 w 137100"/>
                <a:gd name="connsiteY1" fmla="*/ 115184 h 204702"/>
                <a:gd name="connsiteX2" fmla="*/ 83040 w 137100"/>
                <a:gd name="connsiteY2" fmla="*/ 152889 h 204702"/>
                <a:gd name="connsiteX3" fmla="*/ 90008 w 137100"/>
                <a:gd name="connsiteY3" fmla="*/ 203487 h 204702"/>
                <a:gd name="connsiteX4" fmla="*/ 23260 w 137100"/>
                <a:gd name="connsiteY4" fmla="*/ 203487 h 204702"/>
                <a:gd name="connsiteX5" fmla="*/ 77 w 137100"/>
                <a:gd name="connsiteY5" fmla="*/ 40687 h 204702"/>
                <a:gd name="connsiteX6" fmla="*/ 97822 w 137100"/>
                <a:gd name="connsiteY6" fmla="*/ 3113 h 20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00" h="204702">
                  <a:moveTo>
                    <a:pt x="97822" y="3113"/>
                  </a:moveTo>
                  <a:cubicBezTo>
                    <a:pt x="97822" y="3113"/>
                    <a:pt x="140411" y="74224"/>
                    <a:pt x="136894" y="115184"/>
                  </a:cubicBezTo>
                  <a:cubicBezTo>
                    <a:pt x="133378" y="156145"/>
                    <a:pt x="83040" y="152889"/>
                    <a:pt x="83040" y="152889"/>
                  </a:cubicBezTo>
                  <a:lnTo>
                    <a:pt x="90008" y="203487"/>
                  </a:lnTo>
                  <a:cubicBezTo>
                    <a:pt x="90008" y="203487"/>
                    <a:pt x="23260" y="206222"/>
                    <a:pt x="23260" y="203487"/>
                  </a:cubicBezTo>
                  <a:cubicBezTo>
                    <a:pt x="23260" y="200752"/>
                    <a:pt x="-1551" y="75331"/>
                    <a:pt x="77" y="40687"/>
                  </a:cubicBezTo>
                  <a:cubicBezTo>
                    <a:pt x="1705" y="6043"/>
                    <a:pt x="78286" y="-6460"/>
                    <a:pt x="97822" y="3113"/>
                  </a:cubicBezTo>
                  <a:close/>
                </a:path>
              </a:pathLst>
            </a:custGeom>
            <a:solidFill>
              <a:srgbClr val="FFFFFF"/>
            </a:solidFill>
            <a:ln w="6501"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ECBA02AE-34AB-4796-B2A5-8ECE421DBD6F}"/>
                </a:ext>
              </a:extLst>
            </p:cNvPr>
            <p:cNvSpPr/>
            <p:nvPr/>
          </p:nvSpPr>
          <p:spPr>
            <a:xfrm>
              <a:off x="2138865" y="3174418"/>
              <a:ext cx="143010" cy="210703"/>
            </a:xfrm>
            <a:custGeom>
              <a:avLst/>
              <a:gdLst>
                <a:gd name="connsiteX0" fmla="*/ 45922 w 143010"/>
                <a:gd name="connsiteY0" fmla="*/ 210704 h 210703"/>
                <a:gd name="connsiteX1" fmla="*/ 24237 w 143010"/>
                <a:gd name="connsiteY1" fmla="*/ 208815 h 210703"/>
                <a:gd name="connsiteX2" fmla="*/ 23260 w 143010"/>
                <a:gd name="connsiteY2" fmla="*/ 206471 h 210703"/>
                <a:gd name="connsiteX3" fmla="*/ 20786 w 143010"/>
                <a:gd name="connsiteY3" fmla="*/ 192470 h 210703"/>
                <a:gd name="connsiteX4" fmla="*/ 77 w 143010"/>
                <a:gd name="connsiteY4" fmla="*/ 43671 h 210703"/>
                <a:gd name="connsiteX5" fmla="*/ 21111 w 143010"/>
                <a:gd name="connsiteY5" fmla="*/ 15213 h 210703"/>
                <a:gd name="connsiteX6" fmla="*/ 101925 w 143010"/>
                <a:gd name="connsiteY6" fmla="*/ 3491 h 210703"/>
                <a:gd name="connsiteX7" fmla="*/ 103097 w 143010"/>
                <a:gd name="connsiteY7" fmla="*/ 4598 h 210703"/>
                <a:gd name="connsiteX8" fmla="*/ 142821 w 143010"/>
                <a:gd name="connsiteY8" fmla="*/ 118363 h 210703"/>
                <a:gd name="connsiteX9" fmla="*/ 89422 w 143010"/>
                <a:gd name="connsiteY9" fmla="*/ 158868 h 210703"/>
                <a:gd name="connsiteX10" fmla="*/ 95934 w 143010"/>
                <a:gd name="connsiteY10" fmla="*/ 206080 h 210703"/>
                <a:gd name="connsiteX11" fmla="*/ 95218 w 143010"/>
                <a:gd name="connsiteY11" fmla="*/ 208425 h 210703"/>
                <a:gd name="connsiteX12" fmla="*/ 93069 w 143010"/>
                <a:gd name="connsiteY12" fmla="*/ 209466 h 210703"/>
                <a:gd name="connsiteX13" fmla="*/ 45922 w 143010"/>
                <a:gd name="connsiteY13" fmla="*/ 210704 h 210703"/>
                <a:gd name="connsiteX14" fmla="*/ 28926 w 143010"/>
                <a:gd name="connsiteY14" fmla="*/ 204192 h 210703"/>
                <a:gd name="connsiteX15" fmla="*/ 89618 w 143010"/>
                <a:gd name="connsiteY15" fmla="*/ 203606 h 210703"/>
                <a:gd name="connsiteX16" fmla="*/ 83106 w 143010"/>
                <a:gd name="connsiteY16" fmla="*/ 156198 h 210703"/>
                <a:gd name="connsiteX17" fmla="*/ 83822 w 143010"/>
                <a:gd name="connsiteY17" fmla="*/ 153789 h 210703"/>
                <a:gd name="connsiteX18" fmla="*/ 86231 w 143010"/>
                <a:gd name="connsiteY18" fmla="*/ 152812 h 210703"/>
                <a:gd name="connsiteX19" fmla="*/ 136895 w 143010"/>
                <a:gd name="connsiteY19" fmla="*/ 117842 h 210703"/>
                <a:gd name="connsiteX20" fmla="*/ 98474 w 143010"/>
                <a:gd name="connsiteY20" fmla="*/ 8375 h 210703"/>
                <a:gd name="connsiteX21" fmla="*/ 24107 w 143010"/>
                <a:gd name="connsiteY21" fmla="*/ 20292 h 210703"/>
                <a:gd name="connsiteX22" fmla="*/ 6068 w 143010"/>
                <a:gd name="connsiteY22" fmla="*/ 43931 h 210703"/>
                <a:gd name="connsiteX23" fmla="*/ 26646 w 143010"/>
                <a:gd name="connsiteY23" fmla="*/ 191298 h 210703"/>
                <a:gd name="connsiteX24" fmla="*/ 29121 w 143010"/>
                <a:gd name="connsiteY24" fmla="*/ 204257 h 21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3010" h="210703">
                  <a:moveTo>
                    <a:pt x="45922" y="210704"/>
                  </a:moveTo>
                  <a:cubicBezTo>
                    <a:pt x="26386" y="210704"/>
                    <a:pt x="24953" y="209466"/>
                    <a:pt x="24237" y="208815"/>
                  </a:cubicBezTo>
                  <a:cubicBezTo>
                    <a:pt x="23625" y="208184"/>
                    <a:pt x="23273" y="207350"/>
                    <a:pt x="23260" y="206471"/>
                  </a:cubicBezTo>
                  <a:cubicBezTo>
                    <a:pt x="23260" y="205820"/>
                    <a:pt x="22088" y="199959"/>
                    <a:pt x="20786" y="192470"/>
                  </a:cubicBezTo>
                  <a:cubicBezTo>
                    <a:pt x="14274" y="156263"/>
                    <a:pt x="-1225" y="71607"/>
                    <a:pt x="77" y="43671"/>
                  </a:cubicBezTo>
                  <a:cubicBezTo>
                    <a:pt x="598" y="32795"/>
                    <a:pt x="7892" y="22962"/>
                    <a:pt x="21111" y="15213"/>
                  </a:cubicBezTo>
                  <a:cubicBezTo>
                    <a:pt x="46508" y="301"/>
                    <a:pt x="87469" y="-3737"/>
                    <a:pt x="101925" y="3491"/>
                  </a:cubicBezTo>
                  <a:cubicBezTo>
                    <a:pt x="102420" y="3732"/>
                    <a:pt x="102824" y="4123"/>
                    <a:pt x="103097" y="4598"/>
                  </a:cubicBezTo>
                  <a:cubicBezTo>
                    <a:pt x="104856" y="7529"/>
                    <a:pt x="146142" y="77012"/>
                    <a:pt x="142821" y="118363"/>
                  </a:cubicBezTo>
                  <a:cubicBezTo>
                    <a:pt x="139956" y="155091"/>
                    <a:pt x="101535" y="158673"/>
                    <a:pt x="89422" y="158868"/>
                  </a:cubicBezTo>
                  <a:lnTo>
                    <a:pt x="95934" y="206080"/>
                  </a:lnTo>
                  <a:cubicBezTo>
                    <a:pt x="96032" y="206927"/>
                    <a:pt x="95771" y="207780"/>
                    <a:pt x="95218" y="208425"/>
                  </a:cubicBezTo>
                  <a:cubicBezTo>
                    <a:pt x="94658" y="209030"/>
                    <a:pt x="93889" y="209401"/>
                    <a:pt x="93069" y="209466"/>
                  </a:cubicBezTo>
                  <a:cubicBezTo>
                    <a:pt x="70993" y="210378"/>
                    <a:pt x="56016" y="210704"/>
                    <a:pt x="45922" y="210704"/>
                  </a:cubicBezTo>
                  <a:close/>
                  <a:moveTo>
                    <a:pt x="28926" y="204192"/>
                  </a:moveTo>
                  <a:cubicBezTo>
                    <a:pt x="35763" y="205103"/>
                    <a:pt x="63700" y="204582"/>
                    <a:pt x="89618" y="203606"/>
                  </a:cubicBezTo>
                  <a:lnTo>
                    <a:pt x="83106" y="156198"/>
                  </a:lnTo>
                  <a:cubicBezTo>
                    <a:pt x="82969" y="155326"/>
                    <a:pt x="83236" y="154446"/>
                    <a:pt x="83822" y="153789"/>
                  </a:cubicBezTo>
                  <a:cubicBezTo>
                    <a:pt x="84460" y="153151"/>
                    <a:pt x="85326" y="152799"/>
                    <a:pt x="86231" y="152812"/>
                  </a:cubicBezTo>
                  <a:cubicBezTo>
                    <a:pt x="88185" y="152812"/>
                    <a:pt x="133965" y="155352"/>
                    <a:pt x="136895" y="117842"/>
                  </a:cubicBezTo>
                  <a:cubicBezTo>
                    <a:pt x="139825" y="80333"/>
                    <a:pt x="103032" y="16190"/>
                    <a:pt x="98474" y="8375"/>
                  </a:cubicBezTo>
                  <a:cubicBezTo>
                    <a:pt x="86036" y="3101"/>
                    <a:pt x="48136" y="6226"/>
                    <a:pt x="24107" y="20292"/>
                  </a:cubicBezTo>
                  <a:cubicBezTo>
                    <a:pt x="16162" y="24981"/>
                    <a:pt x="6589" y="32861"/>
                    <a:pt x="6068" y="43931"/>
                  </a:cubicBezTo>
                  <a:cubicBezTo>
                    <a:pt x="4766" y="71151"/>
                    <a:pt x="20655" y="158477"/>
                    <a:pt x="26646" y="191298"/>
                  </a:cubicBezTo>
                  <a:cubicBezTo>
                    <a:pt x="27949" y="198396"/>
                    <a:pt x="28600" y="202368"/>
                    <a:pt x="29121" y="204257"/>
                  </a:cubicBezTo>
                  <a:close/>
                </a:path>
              </a:pathLst>
            </a:custGeom>
            <a:solidFill>
              <a:srgbClr val="231F20"/>
            </a:solidFill>
            <a:ln w="6501"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EB8071D6-BEC0-4B17-8DAA-AB3793E16DD7}"/>
                </a:ext>
              </a:extLst>
            </p:cNvPr>
            <p:cNvSpPr/>
            <p:nvPr/>
          </p:nvSpPr>
          <p:spPr>
            <a:xfrm>
              <a:off x="2092186" y="3132514"/>
              <a:ext cx="157965" cy="203830"/>
            </a:xfrm>
            <a:custGeom>
              <a:avLst/>
              <a:gdLst>
                <a:gd name="connsiteX0" fmla="*/ 5991 w 157965"/>
                <a:gd name="connsiteY0" fmla="*/ 89611 h 203830"/>
                <a:gd name="connsiteX1" fmla="*/ 5991 w 157965"/>
                <a:gd name="connsiteY1" fmla="*/ 85899 h 203830"/>
                <a:gd name="connsiteX2" fmla="*/ 15694 w 157965"/>
                <a:gd name="connsiteY2" fmla="*/ 64149 h 203830"/>
                <a:gd name="connsiteX3" fmla="*/ 37184 w 157965"/>
                <a:gd name="connsiteY3" fmla="*/ 48130 h 203830"/>
                <a:gd name="connsiteX4" fmla="*/ 0 w 157965"/>
                <a:gd name="connsiteY4" fmla="*/ 51255 h 203830"/>
                <a:gd name="connsiteX5" fmla="*/ 13415 w 157965"/>
                <a:gd name="connsiteY5" fmla="*/ 36994 h 203830"/>
                <a:gd name="connsiteX6" fmla="*/ 72479 w 157965"/>
                <a:gd name="connsiteY6" fmla="*/ 19933 h 203830"/>
                <a:gd name="connsiteX7" fmla="*/ 47798 w 157965"/>
                <a:gd name="connsiteY7" fmla="*/ 14332 h 203830"/>
                <a:gd name="connsiteX8" fmla="*/ 157916 w 157965"/>
                <a:gd name="connsiteY8" fmla="*/ 32436 h 203830"/>
                <a:gd name="connsiteX9" fmla="*/ 125812 w 157965"/>
                <a:gd name="connsiteY9" fmla="*/ 63628 h 203830"/>
                <a:gd name="connsiteX10" fmla="*/ 122035 w 157965"/>
                <a:gd name="connsiteY10" fmla="*/ 136888 h 203830"/>
                <a:gd name="connsiteX11" fmla="*/ 110118 w 157965"/>
                <a:gd name="connsiteY11" fmla="*/ 195497 h 203830"/>
                <a:gd name="connsiteX12" fmla="*/ 76191 w 157965"/>
                <a:gd name="connsiteY12" fmla="*/ 202464 h 203830"/>
                <a:gd name="connsiteX13" fmla="*/ 34123 w 157965"/>
                <a:gd name="connsiteY13" fmla="*/ 195366 h 203830"/>
                <a:gd name="connsiteX14" fmla="*/ 38030 w 157965"/>
                <a:gd name="connsiteY14" fmla="*/ 171532 h 203830"/>
                <a:gd name="connsiteX15" fmla="*/ 24029 w 157965"/>
                <a:gd name="connsiteY15" fmla="*/ 145484 h 203830"/>
                <a:gd name="connsiteX16" fmla="*/ 5991 w 157965"/>
                <a:gd name="connsiteY16" fmla="*/ 89611 h 20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7965" h="203830">
                  <a:moveTo>
                    <a:pt x="5991" y="89611"/>
                  </a:moveTo>
                  <a:cubicBezTo>
                    <a:pt x="5991" y="88374"/>
                    <a:pt x="5991" y="87137"/>
                    <a:pt x="5991" y="85899"/>
                  </a:cubicBezTo>
                  <a:cubicBezTo>
                    <a:pt x="6212" y="77649"/>
                    <a:pt x="9703" y="69828"/>
                    <a:pt x="15694" y="64149"/>
                  </a:cubicBezTo>
                  <a:cubicBezTo>
                    <a:pt x="18624" y="60828"/>
                    <a:pt x="32104" y="46502"/>
                    <a:pt x="37184" y="48130"/>
                  </a:cubicBezTo>
                  <a:cubicBezTo>
                    <a:pt x="24863" y="44242"/>
                    <a:pt x="11500" y="45369"/>
                    <a:pt x="0" y="51255"/>
                  </a:cubicBezTo>
                  <a:cubicBezTo>
                    <a:pt x="2592" y="45030"/>
                    <a:pt x="7359" y="39957"/>
                    <a:pt x="13415" y="36994"/>
                  </a:cubicBezTo>
                  <a:cubicBezTo>
                    <a:pt x="31219" y="26126"/>
                    <a:pt x="51621" y="20232"/>
                    <a:pt x="72479" y="19933"/>
                  </a:cubicBezTo>
                  <a:cubicBezTo>
                    <a:pt x="64528" y="17002"/>
                    <a:pt x="56231" y="15120"/>
                    <a:pt x="47798" y="14332"/>
                  </a:cubicBezTo>
                  <a:cubicBezTo>
                    <a:pt x="70004" y="-3966"/>
                    <a:pt x="155181" y="-11130"/>
                    <a:pt x="157916" y="32436"/>
                  </a:cubicBezTo>
                  <a:cubicBezTo>
                    <a:pt x="159089" y="50409"/>
                    <a:pt x="139097" y="56986"/>
                    <a:pt x="125812" y="63628"/>
                  </a:cubicBezTo>
                  <a:cubicBezTo>
                    <a:pt x="110769" y="71182"/>
                    <a:pt x="114546" y="93779"/>
                    <a:pt x="122035" y="136888"/>
                  </a:cubicBezTo>
                  <a:cubicBezTo>
                    <a:pt x="129524" y="179998"/>
                    <a:pt x="110118" y="195497"/>
                    <a:pt x="110118" y="195497"/>
                  </a:cubicBezTo>
                  <a:cubicBezTo>
                    <a:pt x="103606" y="200576"/>
                    <a:pt x="84070" y="201097"/>
                    <a:pt x="76191" y="202464"/>
                  </a:cubicBezTo>
                  <a:cubicBezTo>
                    <a:pt x="65641" y="204353"/>
                    <a:pt x="40440" y="205916"/>
                    <a:pt x="34123" y="195366"/>
                  </a:cubicBezTo>
                  <a:cubicBezTo>
                    <a:pt x="28913" y="186771"/>
                    <a:pt x="38681" y="179803"/>
                    <a:pt x="38030" y="171532"/>
                  </a:cubicBezTo>
                  <a:cubicBezTo>
                    <a:pt x="37379" y="163262"/>
                    <a:pt x="27806" y="152648"/>
                    <a:pt x="24029" y="145484"/>
                  </a:cubicBezTo>
                  <a:cubicBezTo>
                    <a:pt x="14222" y="128306"/>
                    <a:pt x="8081" y="109284"/>
                    <a:pt x="5991" y="89611"/>
                  </a:cubicBezTo>
                  <a:close/>
                </a:path>
              </a:pathLst>
            </a:custGeom>
            <a:solidFill>
              <a:srgbClr val="FFFFFF"/>
            </a:solidFill>
            <a:ln w="6501"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1D7EEB82-231A-4BEB-B8A1-C644670B1B27}"/>
                </a:ext>
              </a:extLst>
            </p:cNvPr>
            <p:cNvSpPr/>
            <p:nvPr/>
          </p:nvSpPr>
          <p:spPr>
            <a:xfrm>
              <a:off x="2089086" y="3129655"/>
              <a:ext cx="163935" cy="209752"/>
            </a:xfrm>
            <a:custGeom>
              <a:avLst/>
              <a:gdLst>
                <a:gd name="connsiteX0" fmla="*/ 62880 w 163935"/>
                <a:gd name="connsiteY0" fmla="*/ 209752 h 209752"/>
                <a:gd name="connsiteX1" fmla="*/ 34553 w 163935"/>
                <a:gd name="connsiteY1" fmla="*/ 199854 h 209752"/>
                <a:gd name="connsiteX2" fmla="*/ 35595 w 163935"/>
                <a:gd name="connsiteY2" fmla="*/ 183053 h 209752"/>
                <a:gd name="connsiteX3" fmla="*/ 38005 w 163935"/>
                <a:gd name="connsiteY3" fmla="*/ 174718 h 209752"/>
                <a:gd name="connsiteX4" fmla="*/ 29604 w 163935"/>
                <a:gd name="connsiteY4" fmla="*/ 158047 h 209752"/>
                <a:gd name="connsiteX5" fmla="*/ 24329 w 163935"/>
                <a:gd name="connsiteY5" fmla="*/ 149581 h 209752"/>
                <a:gd name="connsiteX6" fmla="*/ 6096 w 163935"/>
                <a:gd name="connsiteY6" fmla="*/ 92601 h 209752"/>
                <a:gd name="connsiteX7" fmla="*/ 6096 w 163935"/>
                <a:gd name="connsiteY7" fmla="*/ 92601 h 209752"/>
                <a:gd name="connsiteX8" fmla="*/ 6096 w 163935"/>
                <a:gd name="connsiteY8" fmla="*/ 88759 h 209752"/>
                <a:gd name="connsiteX9" fmla="*/ 16515 w 163935"/>
                <a:gd name="connsiteY9" fmla="*/ 65055 h 209752"/>
                <a:gd name="connsiteX10" fmla="*/ 30386 w 163935"/>
                <a:gd name="connsiteY10" fmla="*/ 52031 h 209752"/>
                <a:gd name="connsiteX11" fmla="*/ 4337 w 163935"/>
                <a:gd name="connsiteY11" fmla="*/ 56850 h 209752"/>
                <a:gd name="connsiteX12" fmla="*/ 1081 w 163935"/>
                <a:gd name="connsiteY12" fmla="*/ 56459 h 209752"/>
                <a:gd name="connsiteX13" fmla="*/ 105 w 163935"/>
                <a:gd name="connsiteY13" fmla="*/ 53334 h 209752"/>
                <a:gd name="connsiteX14" fmla="*/ 14822 w 163935"/>
                <a:gd name="connsiteY14" fmla="*/ 37379 h 209752"/>
                <a:gd name="connsiteX15" fmla="*/ 58583 w 163935"/>
                <a:gd name="connsiteY15" fmla="*/ 21295 h 209752"/>
                <a:gd name="connsiteX16" fmla="*/ 50508 w 163935"/>
                <a:gd name="connsiteY16" fmla="*/ 20188 h 209752"/>
                <a:gd name="connsiteX17" fmla="*/ 47903 w 163935"/>
                <a:gd name="connsiteY17" fmla="*/ 18104 h 209752"/>
                <a:gd name="connsiteX18" fmla="*/ 48880 w 163935"/>
                <a:gd name="connsiteY18" fmla="*/ 14978 h 209752"/>
                <a:gd name="connsiteX19" fmla="*/ 141546 w 163935"/>
                <a:gd name="connsiteY19" fmla="*/ 6187 h 209752"/>
                <a:gd name="connsiteX20" fmla="*/ 163882 w 163935"/>
                <a:gd name="connsiteY20" fmla="*/ 35165 h 209752"/>
                <a:gd name="connsiteX21" fmla="*/ 135490 w 163935"/>
                <a:gd name="connsiteY21" fmla="*/ 66683 h 209752"/>
                <a:gd name="connsiteX22" fmla="*/ 130150 w 163935"/>
                <a:gd name="connsiteY22" fmla="*/ 69223 h 209752"/>
                <a:gd name="connsiteX23" fmla="*/ 127936 w 163935"/>
                <a:gd name="connsiteY23" fmla="*/ 139292 h 209752"/>
                <a:gd name="connsiteX24" fmla="*/ 114912 w 163935"/>
                <a:gd name="connsiteY24" fmla="*/ 200831 h 209752"/>
                <a:gd name="connsiteX25" fmla="*/ 87626 w 163935"/>
                <a:gd name="connsiteY25" fmla="*/ 207343 h 209752"/>
                <a:gd name="connsiteX26" fmla="*/ 79616 w 163935"/>
                <a:gd name="connsiteY26" fmla="*/ 208320 h 209752"/>
                <a:gd name="connsiteX27" fmla="*/ 62880 w 163935"/>
                <a:gd name="connsiteY27" fmla="*/ 209752 h 209752"/>
                <a:gd name="connsiteX28" fmla="*/ 12022 w 163935"/>
                <a:gd name="connsiteY28" fmla="*/ 92536 h 209752"/>
                <a:gd name="connsiteX29" fmla="*/ 29604 w 163935"/>
                <a:gd name="connsiteY29" fmla="*/ 147107 h 209752"/>
                <a:gd name="connsiteX30" fmla="*/ 34553 w 163935"/>
                <a:gd name="connsiteY30" fmla="*/ 154986 h 209752"/>
                <a:gd name="connsiteX31" fmla="*/ 43996 w 163935"/>
                <a:gd name="connsiteY31" fmla="*/ 174522 h 209752"/>
                <a:gd name="connsiteX32" fmla="*/ 40935 w 163935"/>
                <a:gd name="connsiteY32" fmla="*/ 185853 h 209752"/>
                <a:gd name="connsiteX33" fmla="*/ 39633 w 163935"/>
                <a:gd name="connsiteY33" fmla="*/ 197054 h 209752"/>
                <a:gd name="connsiteX34" fmla="*/ 78705 w 163935"/>
                <a:gd name="connsiteY34" fmla="*/ 202850 h 209752"/>
                <a:gd name="connsiteX35" fmla="*/ 87105 w 163935"/>
                <a:gd name="connsiteY35" fmla="*/ 201743 h 209752"/>
                <a:gd name="connsiteX36" fmla="*/ 111265 w 163935"/>
                <a:gd name="connsiteY36" fmla="*/ 196403 h 209752"/>
                <a:gd name="connsiteX37" fmla="*/ 122140 w 163935"/>
                <a:gd name="connsiteY37" fmla="*/ 140530 h 209752"/>
                <a:gd name="connsiteX38" fmla="*/ 127545 w 163935"/>
                <a:gd name="connsiteY38" fmla="*/ 64079 h 209752"/>
                <a:gd name="connsiteX39" fmla="*/ 133080 w 163935"/>
                <a:gd name="connsiteY39" fmla="*/ 61474 h 209752"/>
                <a:gd name="connsiteX40" fmla="*/ 158021 w 163935"/>
                <a:gd name="connsiteY40" fmla="*/ 35426 h 209752"/>
                <a:gd name="connsiteX41" fmla="*/ 139267 w 163935"/>
                <a:gd name="connsiteY41" fmla="*/ 11527 h 209752"/>
                <a:gd name="connsiteX42" fmla="*/ 59364 w 163935"/>
                <a:gd name="connsiteY42" fmla="*/ 15238 h 209752"/>
                <a:gd name="connsiteX43" fmla="*/ 76556 w 163935"/>
                <a:gd name="connsiteY43" fmla="*/ 19992 h 209752"/>
                <a:gd name="connsiteX44" fmla="*/ 78522 w 163935"/>
                <a:gd name="connsiteY44" fmla="*/ 23639 h 209752"/>
                <a:gd name="connsiteX45" fmla="*/ 75514 w 163935"/>
                <a:gd name="connsiteY45" fmla="*/ 25723 h 209752"/>
                <a:gd name="connsiteX46" fmla="*/ 18013 w 163935"/>
                <a:gd name="connsiteY46" fmla="*/ 42328 h 209752"/>
                <a:gd name="connsiteX47" fmla="*/ 10524 w 163935"/>
                <a:gd name="connsiteY47" fmla="*/ 47864 h 209752"/>
                <a:gd name="connsiteX48" fmla="*/ 41130 w 163935"/>
                <a:gd name="connsiteY48" fmla="*/ 47864 h 209752"/>
                <a:gd name="connsiteX49" fmla="*/ 41130 w 163935"/>
                <a:gd name="connsiteY49" fmla="*/ 47864 h 209752"/>
                <a:gd name="connsiteX50" fmla="*/ 42622 w 163935"/>
                <a:gd name="connsiteY50" fmla="*/ 51829 h 209752"/>
                <a:gd name="connsiteX51" fmla="*/ 39307 w 163935"/>
                <a:gd name="connsiteY51" fmla="*/ 53529 h 209752"/>
                <a:gd name="connsiteX52" fmla="*/ 20943 w 163935"/>
                <a:gd name="connsiteY52" fmla="*/ 68637 h 209752"/>
                <a:gd name="connsiteX53" fmla="*/ 11956 w 163935"/>
                <a:gd name="connsiteY53" fmla="*/ 88173 h 209752"/>
                <a:gd name="connsiteX54" fmla="*/ 11956 w 163935"/>
                <a:gd name="connsiteY54" fmla="*/ 91755 h 20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63935" h="209752">
                  <a:moveTo>
                    <a:pt x="62880" y="209752"/>
                  </a:moveTo>
                  <a:cubicBezTo>
                    <a:pt x="52136" y="209752"/>
                    <a:pt x="39372" y="207929"/>
                    <a:pt x="34553" y="199854"/>
                  </a:cubicBezTo>
                  <a:cubicBezTo>
                    <a:pt x="31753" y="194495"/>
                    <a:pt x="32157" y="188028"/>
                    <a:pt x="35595" y="183053"/>
                  </a:cubicBezTo>
                  <a:cubicBezTo>
                    <a:pt x="37106" y="180526"/>
                    <a:pt x="37933" y="177655"/>
                    <a:pt x="38005" y="174718"/>
                  </a:cubicBezTo>
                  <a:cubicBezTo>
                    <a:pt x="36455" y="168616"/>
                    <a:pt x="33589" y="162924"/>
                    <a:pt x="29604" y="158047"/>
                  </a:cubicBezTo>
                  <a:cubicBezTo>
                    <a:pt x="27703" y="155318"/>
                    <a:pt x="25938" y="152492"/>
                    <a:pt x="24329" y="149581"/>
                  </a:cubicBezTo>
                  <a:cubicBezTo>
                    <a:pt x="14483" y="132005"/>
                    <a:pt x="8277" y="112626"/>
                    <a:pt x="6096" y="92601"/>
                  </a:cubicBezTo>
                  <a:lnTo>
                    <a:pt x="6096" y="92601"/>
                  </a:lnTo>
                  <a:cubicBezTo>
                    <a:pt x="6096" y="91364"/>
                    <a:pt x="6096" y="90061"/>
                    <a:pt x="6096" y="88759"/>
                  </a:cubicBezTo>
                  <a:cubicBezTo>
                    <a:pt x="6356" y="79805"/>
                    <a:pt x="10094" y="71300"/>
                    <a:pt x="16515" y="65055"/>
                  </a:cubicBezTo>
                  <a:cubicBezTo>
                    <a:pt x="20650" y="60217"/>
                    <a:pt x="25300" y="55854"/>
                    <a:pt x="30386" y="52031"/>
                  </a:cubicBezTo>
                  <a:cubicBezTo>
                    <a:pt x="21418" y="51022"/>
                    <a:pt x="12354" y="52702"/>
                    <a:pt x="4337" y="56850"/>
                  </a:cubicBezTo>
                  <a:cubicBezTo>
                    <a:pt x="3269" y="57378"/>
                    <a:pt x="1993" y="57228"/>
                    <a:pt x="1081" y="56459"/>
                  </a:cubicBezTo>
                  <a:cubicBezTo>
                    <a:pt x="176" y="55691"/>
                    <a:pt x="-201" y="54480"/>
                    <a:pt x="105" y="53334"/>
                  </a:cubicBezTo>
                  <a:cubicBezTo>
                    <a:pt x="2911" y="46405"/>
                    <a:pt x="8140" y="40733"/>
                    <a:pt x="14822" y="37379"/>
                  </a:cubicBezTo>
                  <a:cubicBezTo>
                    <a:pt x="28211" y="29187"/>
                    <a:pt x="43077" y="23724"/>
                    <a:pt x="58583" y="21295"/>
                  </a:cubicBezTo>
                  <a:cubicBezTo>
                    <a:pt x="55913" y="20839"/>
                    <a:pt x="53178" y="20448"/>
                    <a:pt x="50508" y="20188"/>
                  </a:cubicBezTo>
                  <a:cubicBezTo>
                    <a:pt x="49290" y="20103"/>
                    <a:pt x="48255" y="19276"/>
                    <a:pt x="47903" y="18104"/>
                  </a:cubicBezTo>
                  <a:cubicBezTo>
                    <a:pt x="47545" y="16958"/>
                    <a:pt x="47929" y="15714"/>
                    <a:pt x="48880" y="14978"/>
                  </a:cubicBezTo>
                  <a:cubicBezTo>
                    <a:pt x="65876" y="977"/>
                    <a:pt x="114000" y="-5795"/>
                    <a:pt x="141546" y="6187"/>
                  </a:cubicBezTo>
                  <a:cubicBezTo>
                    <a:pt x="154088" y="10550"/>
                    <a:pt x="162860" y="21926"/>
                    <a:pt x="163882" y="35165"/>
                  </a:cubicBezTo>
                  <a:cubicBezTo>
                    <a:pt x="164989" y="52813"/>
                    <a:pt x="148644" y="60497"/>
                    <a:pt x="135490" y="66683"/>
                  </a:cubicBezTo>
                  <a:lnTo>
                    <a:pt x="130150" y="69223"/>
                  </a:lnTo>
                  <a:cubicBezTo>
                    <a:pt x="117126" y="75735"/>
                    <a:pt x="120251" y="95271"/>
                    <a:pt x="127936" y="139292"/>
                  </a:cubicBezTo>
                  <a:cubicBezTo>
                    <a:pt x="135620" y="183314"/>
                    <a:pt x="115823" y="200115"/>
                    <a:pt x="114912" y="200831"/>
                  </a:cubicBezTo>
                  <a:cubicBezTo>
                    <a:pt x="109507" y="205129"/>
                    <a:pt x="97394" y="206431"/>
                    <a:pt x="87626" y="207343"/>
                  </a:cubicBezTo>
                  <a:cubicBezTo>
                    <a:pt x="84435" y="207669"/>
                    <a:pt x="81635" y="207994"/>
                    <a:pt x="79616" y="208320"/>
                  </a:cubicBezTo>
                  <a:cubicBezTo>
                    <a:pt x="74088" y="209251"/>
                    <a:pt x="68487" y="209726"/>
                    <a:pt x="62880" y="209752"/>
                  </a:cubicBezTo>
                  <a:close/>
                  <a:moveTo>
                    <a:pt x="12022" y="92536"/>
                  </a:moveTo>
                  <a:cubicBezTo>
                    <a:pt x="14158" y="111720"/>
                    <a:pt x="20136" y="130280"/>
                    <a:pt x="29604" y="147107"/>
                  </a:cubicBezTo>
                  <a:cubicBezTo>
                    <a:pt x="31102" y="149822"/>
                    <a:pt x="32756" y="152453"/>
                    <a:pt x="34553" y="154986"/>
                  </a:cubicBezTo>
                  <a:cubicBezTo>
                    <a:pt x="39177" y="160678"/>
                    <a:pt x="42407" y="167366"/>
                    <a:pt x="43996" y="174522"/>
                  </a:cubicBezTo>
                  <a:cubicBezTo>
                    <a:pt x="43989" y="178501"/>
                    <a:pt x="42934" y="182408"/>
                    <a:pt x="40935" y="185853"/>
                  </a:cubicBezTo>
                  <a:cubicBezTo>
                    <a:pt x="38786" y="190542"/>
                    <a:pt x="37549" y="193603"/>
                    <a:pt x="39633" y="197054"/>
                  </a:cubicBezTo>
                  <a:cubicBezTo>
                    <a:pt x="44386" y="204999"/>
                    <a:pt x="65290" y="205194"/>
                    <a:pt x="78705" y="202850"/>
                  </a:cubicBezTo>
                  <a:cubicBezTo>
                    <a:pt x="80854" y="202459"/>
                    <a:pt x="83784" y="202133"/>
                    <a:pt x="87105" y="201743"/>
                  </a:cubicBezTo>
                  <a:cubicBezTo>
                    <a:pt x="95180" y="200896"/>
                    <a:pt x="107292" y="199594"/>
                    <a:pt x="111265" y="196403"/>
                  </a:cubicBezTo>
                  <a:cubicBezTo>
                    <a:pt x="111981" y="195817"/>
                    <a:pt x="129238" y="181099"/>
                    <a:pt x="122140" y="140530"/>
                  </a:cubicBezTo>
                  <a:cubicBezTo>
                    <a:pt x="114521" y="96834"/>
                    <a:pt x="110288" y="72740"/>
                    <a:pt x="127545" y="64079"/>
                  </a:cubicBezTo>
                  <a:lnTo>
                    <a:pt x="133080" y="61474"/>
                  </a:lnTo>
                  <a:cubicBezTo>
                    <a:pt x="145127" y="55808"/>
                    <a:pt x="159128" y="49361"/>
                    <a:pt x="158021" y="35426"/>
                  </a:cubicBezTo>
                  <a:cubicBezTo>
                    <a:pt x="157122" y="24420"/>
                    <a:pt x="149744" y="15017"/>
                    <a:pt x="139267" y="11527"/>
                  </a:cubicBezTo>
                  <a:cubicBezTo>
                    <a:pt x="115367" y="1172"/>
                    <a:pt x="77728" y="6187"/>
                    <a:pt x="59364" y="15238"/>
                  </a:cubicBezTo>
                  <a:cubicBezTo>
                    <a:pt x="65225" y="16300"/>
                    <a:pt x="70981" y="17895"/>
                    <a:pt x="76556" y="19992"/>
                  </a:cubicBezTo>
                  <a:cubicBezTo>
                    <a:pt x="78106" y="20455"/>
                    <a:pt x="78985" y="22089"/>
                    <a:pt x="78522" y="23639"/>
                  </a:cubicBezTo>
                  <a:cubicBezTo>
                    <a:pt x="78132" y="24954"/>
                    <a:pt x="76881" y="25814"/>
                    <a:pt x="75514" y="25723"/>
                  </a:cubicBezTo>
                  <a:cubicBezTo>
                    <a:pt x="55203" y="25977"/>
                    <a:pt x="35335" y="31714"/>
                    <a:pt x="18013" y="42328"/>
                  </a:cubicBezTo>
                  <a:cubicBezTo>
                    <a:pt x="15317" y="43891"/>
                    <a:pt x="12810" y="45747"/>
                    <a:pt x="10524" y="47864"/>
                  </a:cubicBezTo>
                  <a:cubicBezTo>
                    <a:pt x="20494" y="44770"/>
                    <a:pt x="31160" y="44770"/>
                    <a:pt x="41130" y="47864"/>
                  </a:cubicBezTo>
                  <a:lnTo>
                    <a:pt x="41130" y="47864"/>
                  </a:lnTo>
                  <a:cubicBezTo>
                    <a:pt x="42635" y="48547"/>
                    <a:pt x="43305" y="50325"/>
                    <a:pt x="42622" y="51829"/>
                  </a:cubicBezTo>
                  <a:cubicBezTo>
                    <a:pt x="42042" y="53099"/>
                    <a:pt x="40675" y="53803"/>
                    <a:pt x="39307" y="53529"/>
                  </a:cubicBezTo>
                  <a:cubicBezTo>
                    <a:pt x="37028" y="53203"/>
                    <a:pt x="27846" y="60692"/>
                    <a:pt x="20943" y="68637"/>
                  </a:cubicBezTo>
                  <a:cubicBezTo>
                    <a:pt x="15506" y="73723"/>
                    <a:pt x="12282" y="80736"/>
                    <a:pt x="11956" y="88173"/>
                  </a:cubicBezTo>
                  <a:cubicBezTo>
                    <a:pt x="11956" y="89410"/>
                    <a:pt x="11956" y="90582"/>
                    <a:pt x="11956" y="91755"/>
                  </a:cubicBezTo>
                  <a:close/>
                </a:path>
              </a:pathLst>
            </a:custGeom>
            <a:solidFill>
              <a:srgbClr val="231F20"/>
            </a:solidFill>
            <a:ln w="6501"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8B52D96E-E7E6-4DE2-AC1A-ABE14710205D}"/>
                </a:ext>
              </a:extLst>
            </p:cNvPr>
            <p:cNvSpPr/>
            <p:nvPr/>
          </p:nvSpPr>
          <p:spPr>
            <a:xfrm>
              <a:off x="2183941" y="3243411"/>
              <a:ext cx="43435" cy="54905"/>
            </a:xfrm>
            <a:custGeom>
              <a:avLst/>
              <a:gdLst>
                <a:gd name="connsiteX0" fmla="*/ 42263 w 43435"/>
                <a:gd name="connsiteY0" fmla="*/ 14596 h 54905"/>
                <a:gd name="connsiteX1" fmla="*/ 19536 w 43435"/>
                <a:gd name="connsiteY1" fmla="*/ 269 h 54905"/>
                <a:gd name="connsiteX2" fmla="*/ 0 w 43435"/>
                <a:gd name="connsiteY2" fmla="*/ 13293 h 54905"/>
                <a:gd name="connsiteX3" fmla="*/ 2019 w 43435"/>
                <a:gd name="connsiteY3" fmla="*/ 21108 h 54905"/>
                <a:gd name="connsiteX4" fmla="*/ 43435 w 43435"/>
                <a:gd name="connsiteY4" fmla="*/ 54905 h 54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 h="54905">
                  <a:moveTo>
                    <a:pt x="42263" y="14596"/>
                  </a:moveTo>
                  <a:cubicBezTo>
                    <a:pt x="36252" y="7700"/>
                    <a:pt x="28347" y="2724"/>
                    <a:pt x="19536" y="269"/>
                  </a:cubicBezTo>
                  <a:cubicBezTo>
                    <a:pt x="10615" y="-1359"/>
                    <a:pt x="0" y="4567"/>
                    <a:pt x="0" y="13293"/>
                  </a:cubicBezTo>
                  <a:cubicBezTo>
                    <a:pt x="124" y="16009"/>
                    <a:pt x="808" y="18672"/>
                    <a:pt x="2019" y="21108"/>
                  </a:cubicBezTo>
                  <a:cubicBezTo>
                    <a:pt x="9670" y="38313"/>
                    <a:pt x="25045" y="50861"/>
                    <a:pt x="43435" y="54905"/>
                  </a:cubicBezTo>
                </a:path>
              </a:pathLst>
            </a:custGeom>
            <a:solidFill>
              <a:srgbClr val="FFFFFF"/>
            </a:solidFill>
            <a:ln w="6501"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DABAFCB0-69E3-4B11-A102-5AA6CAAEF1D4}"/>
                </a:ext>
              </a:extLst>
            </p:cNvPr>
            <p:cNvSpPr/>
            <p:nvPr/>
          </p:nvSpPr>
          <p:spPr>
            <a:xfrm>
              <a:off x="2180750" y="3240510"/>
              <a:ext cx="48676" cy="61126"/>
            </a:xfrm>
            <a:custGeom>
              <a:avLst/>
              <a:gdLst>
                <a:gd name="connsiteX0" fmla="*/ 46300 w 48676"/>
                <a:gd name="connsiteY0" fmla="*/ 61127 h 61126"/>
                <a:gd name="connsiteX1" fmla="*/ 45845 w 48676"/>
                <a:gd name="connsiteY1" fmla="*/ 61127 h 61126"/>
                <a:gd name="connsiteX2" fmla="*/ 2279 w 48676"/>
                <a:gd name="connsiteY2" fmla="*/ 25571 h 61126"/>
                <a:gd name="connsiteX3" fmla="*/ 0 w 48676"/>
                <a:gd name="connsiteY3" fmla="*/ 16585 h 61126"/>
                <a:gd name="connsiteX4" fmla="*/ 5796 w 48676"/>
                <a:gd name="connsiteY4" fmla="*/ 4993 h 61126"/>
                <a:gd name="connsiteX5" fmla="*/ 23378 w 48676"/>
                <a:gd name="connsiteY5" fmla="*/ 305 h 61126"/>
                <a:gd name="connsiteX6" fmla="*/ 47603 w 48676"/>
                <a:gd name="connsiteY6" fmla="*/ 15413 h 61126"/>
                <a:gd name="connsiteX7" fmla="*/ 47694 w 48676"/>
                <a:gd name="connsiteY7" fmla="*/ 19554 h 61126"/>
                <a:gd name="connsiteX8" fmla="*/ 47603 w 48676"/>
                <a:gd name="connsiteY8" fmla="*/ 19645 h 61126"/>
                <a:gd name="connsiteX9" fmla="*/ 43435 w 48676"/>
                <a:gd name="connsiteY9" fmla="*/ 19645 h 61126"/>
                <a:gd name="connsiteX10" fmla="*/ 22206 w 48676"/>
                <a:gd name="connsiteY10" fmla="*/ 6035 h 61126"/>
                <a:gd name="connsiteX11" fmla="*/ 9182 w 48676"/>
                <a:gd name="connsiteY11" fmla="*/ 9422 h 61126"/>
                <a:gd name="connsiteX12" fmla="*/ 5535 w 48676"/>
                <a:gd name="connsiteY12" fmla="*/ 16520 h 61126"/>
                <a:gd name="connsiteX13" fmla="*/ 7228 w 48676"/>
                <a:gd name="connsiteY13" fmla="*/ 23032 h 61126"/>
                <a:gd name="connsiteX14" fmla="*/ 46300 w 48676"/>
                <a:gd name="connsiteY14" fmla="*/ 55071 h 61126"/>
                <a:gd name="connsiteX15" fmla="*/ 48612 w 48676"/>
                <a:gd name="connsiteY15" fmla="*/ 58620 h 61126"/>
                <a:gd name="connsiteX16" fmla="*/ 45649 w 48676"/>
                <a:gd name="connsiteY16" fmla="*/ 60997 h 6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676" h="61126">
                  <a:moveTo>
                    <a:pt x="46300" y="61127"/>
                  </a:moveTo>
                  <a:lnTo>
                    <a:pt x="45845" y="61127"/>
                  </a:lnTo>
                  <a:cubicBezTo>
                    <a:pt x="26491" y="56894"/>
                    <a:pt x="10308" y="43688"/>
                    <a:pt x="2279" y="25571"/>
                  </a:cubicBezTo>
                  <a:cubicBezTo>
                    <a:pt x="905" y="22765"/>
                    <a:pt x="130" y="19704"/>
                    <a:pt x="0" y="16585"/>
                  </a:cubicBezTo>
                  <a:cubicBezTo>
                    <a:pt x="117" y="12052"/>
                    <a:pt x="2240" y="7807"/>
                    <a:pt x="5796" y="4993"/>
                  </a:cubicBezTo>
                  <a:cubicBezTo>
                    <a:pt x="10699" y="962"/>
                    <a:pt x="17114" y="-750"/>
                    <a:pt x="23378" y="305"/>
                  </a:cubicBezTo>
                  <a:cubicBezTo>
                    <a:pt x="32762" y="2851"/>
                    <a:pt x="41189" y="8106"/>
                    <a:pt x="47603" y="15413"/>
                  </a:cubicBezTo>
                  <a:cubicBezTo>
                    <a:pt x="48769" y="16533"/>
                    <a:pt x="48814" y="18389"/>
                    <a:pt x="47694" y="19554"/>
                  </a:cubicBezTo>
                  <a:cubicBezTo>
                    <a:pt x="47661" y="19587"/>
                    <a:pt x="47635" y="19619"/>
                    <a:pt x="47603" y="19645"/>
                  </a:cubicBezTo>
                  <a:cubicBezTo>
                    <a:pt x="46444" y="20772"/>
                    <a:pt x="44594" y="20772"/>
                    <a:pt x="43435" y="19645"/>
                  </a:cubicBezTo>
                  <a:cubicBezTo>
                    <a:pt x="37776" y="13205"/>
                    <a:pt x="30424" y="8484"/>
                    <a:pt x="22206" y="6035"/>
                  </a:cubicBezTo>
                  <a:cubicBezTo>
                    <a:pt x="17576" y="5195"/>
                    <a:pt x="12816" y="6433"/>
                    <a:pt x="9182" y="9422"/>
                  </a:cubicBezTo>
                  <a:cubicBezTo>
                    <a:pt x="6961" y="11121"/>
                    <a:pt x="5626" y="13726"/>
                    <a:pt x="5535" y="16520"/>
                  </a:cubicBezTo>
                  <a:cubicBezTo>
                    <a:pt x="5678" y="18779"/>
                    <a:pt x="6258" y="20987"/>
                    <a:pt x="7228" y="23032"/>
                  </a:cubicBezTo>
                  <a:cubicBezTo>
                    <a:pt x="14431" y="39305"/>
                    <a:pt x="28926" y="51196"/>
                    <a:pt x="46300" y="55071"/>
                  </a:cubicBezTo>
                  <a:cubicBezTo>
                    <a:pt x="47922" y="55416"/>
                    <a:pt x="48951" y="57005"/>
                    <a:pt x="48612" y="58620"/>
                  </a:cubicBezTo>
                  <a:cubicBezTo>
                    <a:pt x="48313" y="60020"/>
                    <a:pt x="47075" y="61010"/>
                    <a:pt x="45649" y="60997"/>
                  </a:cubicBezTo>
                  <a:close/>
                </a:path>
              </a:pathLst>
            </a:custGeom>
            <a:solidFill>
              <a:srgbClr val="231F20"/>
            </a:solidFill>
            <a:ln w="6501"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B8EA8261-C04D-4AC6-9B8A-3F683CF7AAA0}"/>
                </a:ext>
              </a:extLst>
            </p:cNvPr>
            <p:cNvSpPr/>
            <p:nvPr/>
          </p:nvSpPr>
          <p:spPr>
            <a:xfrm>
              <a:off x="2189623" y="4110104"/>
              <a:ext cx="74216" cy="82181"/>
            </a:xfrm>
            <a:custGeom>
              <a:avLst/>
              <a:gdLst>
                <a:gd name="connsiteX0" fmla="*/ 61977 w 74216"/>
                <a:gd name="connsiteY0" fmla="*/ 8335 h 82181"/>
                <a:gd name="connsiteX1" fmla="*/ 67838 w 74216"/>
                <a:gd name="connsiteY1" fmla="*/ 35360 h 82181"/>
                <a:gd name="connsiteX2" fmla="*/ 74025 w 74216"/>
                <a:gd name="connsiteY2" fmla="*/ 82182 h 82181"/>
                <a:gd name="connsiteX3" fmla="*/ 439 w 74216"/>
                <a:gd name="connsiteY3" fmla="*/ 82182 h 82181"/>
                <a:gd name="connsiteX4" fmla="*/ 3043 w 74216"/>
                <a:gd name="connsiteY4" fmla="*/ 33862 h 82181"/>
                <a:gd name="connsiteX5" fmla="*/ 10923 w 74216"/>
                <a:gd name="connsiteY5" fmla="*/ 25462 h 82181"/>
                <a:gd name="connsiteX6" fmla="*/ 7146 w 74216"/>
                <a:gd name="connsiteY6" fmla="*/ 0 h 82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16" h="82181">
                  <a:moveTo>
                    <a:pt x="61977" y="8335"/>
                  </a:moveTo>
                  <a:cubicBezTo>
                    <a:pt x="60903" y="17745"/>
                    <a:pt x="62967" y="27240"/>
                    <a:pt x="67838" y="35360"/>
                  </a:cubicBezTo>
                  <a:cubicBezTo>
                    <a:pt x="75913" y="47277"/>
                    <a:pt x="74025" y="82182"/>
                    <a:pt x="74025" y="82182"/>
                  </a:cubicBezTo>
                  <a:lnTo>
                    <a:pt x="439" y="82182"/>
                  </a:lnTo>
                  <a:cubicBezTo>
                    <a:pt x="439" y="82182"/>
                    <a:pt x="-1580" y="39854"/>
                    <a:pt x="3043" y="33862"/>
                  </a:cubicBezTo>
                  <a:cubicBezTo>
                    <a:pt x="7667" y="27871"/>
                    <a:pt x="9555" y="32886"/>
                    <a:pt x="10923" y="25462"/>
                  </a:cubicBezTo>
                  <a:cubicBezTo>
                    <a:pt x="10962" y="16834"/>
                    <a:pt x="9686" y="8244"/>
                    <a:pt x="7146" y="0"/>
                  </a:cubicBezTo>
                  <a:close/>
                </a:path>
              </a:pathLst>
            </a:custGeom>
            <a:solidFill>
              <a:srgbClr val="231F20"/>
            </a:solidFill>
            <a:ln w="6501"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606F7EF6-77E8-468B-88BB-5785B5451CB1}"/>
                </a:ext>
              </a:extLst>
            </p:cNvPr>
            <p:cNvSpPr/>
            <p:nvPr/>
          </p:nvSpPr>
          <p:spPr>
            <a:xfrm>
              <a:off x="2186688" y="4107204"/>
              <a:ext cx="79889" cy="87946"/>
            </a:xfrm>
            <a:custGeom>
              <a:avLst/>
              <a:gdLst>
                <a:gd name="connsiteX0" fmla="*/ 76960 w 79889"/>
                <a:gd name="connsiteY0" fmla="*/ 87947 h 87946"/>
                <a:gd name="connsiteX1" fmla="*/ 3374 w 79889"/>
                <a:gd name="connsiteY1" fmla="*/ 87947 h 87946"/>
                <a:gd name="connsiteX2" fmla="*/ 509 w 79889"/>
                <a:gd name="connsiteY2" fmla="*/ 85212 h 87946"/>
                <a:gd name="connsiteX3" fmla="*/ 3700 w 79889"/>
                <a:gd name="connsiteY3" fmla="*/ 35004 h 87946"/>
                <a:gd name="connsiteX4" fmla="*/ 9886 w 79889"/>
                <a:gd name="connsiteY4" fmla="*/ 30446 h 87946"/>
                <a:gd name="connsiteX5" fmla="*/ 11058 w 79889"/>
                <a:gd name="connsiteY5" fmla="*/ 27841 h 87946"/>
                <a:gd name="connsiteX6" fmla="*/ 7346 w 79889"/>
                <a:gd name="connsiteY6" fmla="*/ 3681 h 87946"/>
                <a:gd name="connsiteX7" fmla="*/ 9274 w 79889"/>
                <a:gd name="connsiteY7" fmla="*/ 119 h 87946"/>
                <a:gd name="connsiteX8" fmla="*/ 10537 w 79889"/>
                <a:gd name="connsiteY8" fmla="*/ 35 h 87946"/>
                <a:gd name="connsiteX9" fmla="*/ 65369 w 79889"/>
                <a:gd name="connsiteY9" fmla="*/ 8370 h 87946"/>
                <a:gd name="connsiteX10" fmla="*/ 67778 w 79889"/>
                <a:gd name="connsiteY10" fmla="*/ 11626 h 87946"/>
                <a:gd name="connsiteX11" fmla="*/ 73183 w 79889"/>
                <a:gd name="connsiteY11" fmla="*/ 36632 h 87946"/>
                <a:gd name="connsiteX12" fmla="*/ 79695 w 79889"/>
                <a:gd name="connsiteY12" fmla="*/ 85212 h 87946"/>
                <a:gd name="connsiteX13" fmla="*/ 76960 w 79889"/>
                <a:gd name="connsiteY13" fmla="*/ 87947 h 87946"/>
                <a:gd name="connsiteX14" fmla="*/ 6109 w 79889"/>
                <a:gd name="connsiteY14" fmla="*/ 82216 h 87946"/>
                <a:gd name="connsiteX15" fmla="*/ 74225 w 79889"/>
                <a:gd name="connsiteY15" fmla="*/ 82216 h 87946"/>
                <a:gd name="connsiteX16" fmla="*/ 68429 w 79889"/>
                <a:gd name="connsiteY16" fmla="*/ 39888 h 87946"/>
                <a:gd name="connsiteX17" fmla="*/ 61917 w 79889"/>
                <a:gd name="connsiteY17" fmla="*/ 13840 h 87946"/>
                <a:gd name="connsiteX18" fmla="*/ 13858 w 79889"/>
                <a:gd name="connsiteY18" fmla="*/ 6351 h 87946"/>
                <a:gd name="connsiteX19" fmla="*/ 16594 w 79889"/>
                <a:gd name="connsiteY19" fmla="*/ 28948 h 87946"/>
                <a:gd name="connsiteX20" fmla="*/ 11514 w 79889"/>
                <a:gd name="connsiteY20" fmla="*/ 35916 h 87946"/>
                <a:gd name="connsiteX21" fmla="*/ 8128 w 79889"/>
                <a:gd name="connsiteY21" fmla="*/ 38521 h 87946"/>
                <a:gd name="connsiteX22" fmla="*/ 6109 w 79889"/>
                <a:gd name="connsiteY22" fmla="*/ 82216 h 8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89" h="87946">
                  <a:moveTo>
                    <a:pt x="76960" y="87947"/>
                  </a:moveTo>
                  <a:lnTo>
                    <a:pt x="3374" y="87947"/>
                  </a:lnTo>
                  <a:cubicBezTo>
                    <a:pt x="1844" y="87947"/>
                    <a:pt x="580" y="86742"/>
                    <a:pt x="509" y="85212"/>
                  </a:cubicBezTo>
                  <a:cubicBezTo>
                    <a:pt x="-12" y="75053"/>
                    <a:pt x="-1184" y="41386"/>
                    <a:pt x="3700" y="35004"/>
                  </a:cubicBezTo>
                  <a:cubicBezTo>
                    <a:pt x="5184" y="32829"/>
                    <a:pt x="7366" y="31221"/>
                    <a:pt x="9886" y="30446"/>
                  </a:cubicBezTo>
                  <a:cubicBezTo>
                    <a:pt x="10342" y="30446"/>
                    <a:pt x="10668" y="29860"/>
                    <a:pt x="11058" y="27841"/>
                  </a:cubicBezTo>
                  <a:cubicBezTo>
                    <a:pt x="11052" y="19649"/>
                    <a:pt x="9801" y="11502"/>
                    <a:pt x="7346" y="3681"/>
                  </a:cubicBezTo>
                  <a:cubicBezTo>
                    <a:pt x="6897" y="2164"/>
                    <a:pt x="7763" y="569"/>
                    <a:pt x="9274" y="119"/>
                  </a:cubicBezTo>
                  <a:cubicBezTo>
                    <a:pt x="9684" y="-4"/>
                    <a:pt x="10114" y="-31"/>
                    <a:pt x="10537" y="35"/>
                  </a:cubicBezTo>
                  <a:lnTo>
                    <a:pt x="65369" y="8370"/>
                  </a:lnTo>
                  <a:cubicBezTo>
                    <a:pt x="66912" y="8637"/>
                    <a:pt x="67973" y="10070"/>
                    <a:pt x="67778" y="11626"/>
                  </a:cubicBezTo>
                  <a:cubicBezTo>
                    <a:pt x="66788" y="20326"/>
                    <a:pt x="68690" y="29117"/>
                    <a:pt x="73183" y="36632"/>
                  </a:cubicBezTo>
                  <a:cubicBezTo>
                    <a:pt x="81649" y="49265"/>
                    <a:pt x="79695" y="83779"/>
                    <a:pt x="79695" y="85212"/>
                  </a:cubicBezTo>
                  <a:cubicBezTo>
                    <a:pt x="79630" y="86697"/>
                    <a:pt x="78445" y="87882"/>
                    <a:pt x="76960" y="87947"/>
                  </a:cubicBezTo>
                  <a:close/>
                  <a:moveTo>
                    <a:pt x="6109" y="82216"/>
                  </a:moveTo>
                  <a:lnTo>
                    <a:pt x="74225" y="82216"/>
                  </a:lnTo>
                  <a:cubicBezTo>
                    <a:pt x="74225" y="71146"/>
                    <a:pt x="74225" y="48223"/>
                    <a:pt x="68429" y="39888"/>
                  </a:cubicBezTo>
                  <a:cubicBezTo>
                    <a:pt x="63656" y="32074"/>
                    <a:pt x="61383" y="22983"/>
                    <a:pt x="61917" y="13840"/>
                  </a:cubicBezTo>
                  <a:lnTo>
                    <a:pt x="13858" y="6351"/>
                  </a:lnTo>
                  <a:cubicBezTo>
                    <a:pt x="15994" y="13684"/>
                    <a:pt x="16919" y="21316"/>
                    <a:pt x="16594" y="28948"/>
                  </a:cubicBezTo>
                  <a:cubicBezTo>
                    <a:pt x="15617" y="33767"/>
                    <a:pt x="14119" y="35069"/>
                    <a:pt x="11514" y="35916"/>
                  </a:cubicBezTo>
                  <a:cubicBezTo>
                    <a:pt x="10101" y="36339"/>
                    <a:pt x="8896" y="37264"/>
                    <a:pt x="8128" y="38521"/>
                  </a:cubicBezTo>
                  <a:cubicBezTo>
                    <a:pt x="5914" y="41581"/>
                    <a:pt x="5328" y="63006"/>
                    <a:pt x="6109" y="82216"/>
                  </a:cubicBezTo>
                  <a:close/>
                </a:path>
              </a:pathLst>
            </a:custGeom>
            <a:solidFill>
              <a:srgbClr val="231F20"/>
            </a:solidFill>
            <a:ln w="6501"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9EFF1182-E98E-4FD4-8EFF-3F1CCA5DF465}"/>
                </a:ext>
              </a:extLst>
            </p:cNvPr>
            <p:cNvSpPr/>
            <p:nvPr/>
          </p:nvSpPr>
          <p:spPr>
            <a:xfrm>
              <a:off x="2412578" y="4105676"/>
              <a:ext cx="114478" cy="79576"/>
            </a:xfrm>
            <a:custGeom>
              <a:avLst/>
              <a:gdLst>
                <a:gd name="connsiteX0" fmla="*/ 54961 w 114478"/>
                <a:gd name="connsiteY0" fmla="*/ 7163 h 79576"/>
                <a:gd name="connsiteX1" fmla="*/ 65967 w 114478"/>
                <a:gd name="connsiteY1" fmla="*/ 35035 h 79576"/>
                <a:gd name="connsiteX2" fmla="*/ 113374 w 114478"/>
                <a:gd name="connsiteY2" fmla="*/ 51706 h 79576"/>
                <a:gd name="connsiteX3" fmla="*/ 113374 w 114478"/>
                <a:gd name="connsiteY3" fmla="*/ 79577 h 79576"/>
                <a:gd name="connsiteX4" fmla="*/ 0 w 114478"/>
                <a:gd name="connsiteY4" fmla="*/ 79577 h 79576"/>
                <a:gd name="connsiteX5" fmla="*/ 0 w 114478"/>
                <a:gd name="connsiteY5" fmla="*/ 0 h 7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478" h="79576">
                  <a:moveTo>
                    <a:pt x="54961" y="7163"/>
                  </a:moveTo>
                  <a:cubicBezTo>
                    <a:pt x="54961" y="7163"/>
                    <a:pt x="58413" y="30411"/>
                    <a:pt x="65967" y="35035"/>
                  </a:cubicBezTo>
                  <a:cubicBezTo>
                    <a:pt x="73521" y="39658"/>
                    <a:pt x="110574" y="43370"/>
                    <a:pt x="113374" y="51706"/>
                  </a:cubicBezTo>
                  <a:cubicBezTo>
                    <a:pt x="114846" y="60940"/>
                    <a:pt x="114846" y="70343"/>
                    <a:pt x="113374" y="79577"/>
                  </a:cubicBezTo>
                  <a:lnTo>
                    <a:pt x="0" y="79577"/>
                  </a:lnTo>
                  <a:lnTo>
                    <a:pt x="0" y="0"/>
                  </a:lnTo>
                  <a:close/>
                </a:path>
              </a:pathLst>
            </a:custGeom>
            <a:solidFill>
              <a:srgbClr val="231F20"/>
            </a:solidFill>
            <a:ln w="6501"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20D64F7A-3D82-410B-999C-CFBC1160BD35}"/>
                </a:ext>
              </a:extLst>
            </p:cNvPr>
            <p:cNvSpPr/>
            <p:nvPr/>
          </p:nvSpPr>
          <p:spPr>
            <a:xfrm>
              <a:off x="2409712" y="4102837"/>
              <a:ext cx="119990" cy="85281"/>
            </a:xfrm>
            <a:custGeom>
              <a:avLst/>
              <a:gdLst>
                <a:gd name="connsiteX0" fmla="*/ 116044 w 119990"/>
                <a:gd name="connsiteY0" fmla="*/ 85281 h 85281"/>
                <a:gd name="connsiteX1" fmla="*/ 2866 w 119990"/>
                <a:gd name="connsiteY1" fmla="*/ 85281 h 85281"/>
                <a:gd name="connsiteX2" fmla="*/ 0 w 119990"/>
                <a:gd name="connsiteY2" fmla="*/ 82416 h 85281"/>
                <a:gd name="connsiteX3" fmla="*/ 0 w 119990"/>
                <a:gd name="connsiteY3" fmla="*/ 2839 h 85281"/>
                <a:gd name="connsiteX4" fmla="*/ 2761 w 119990"/>
                <a:gd name="connsiteY4" fmla="*/ 0 h 85281"/>
                <a:gd name="connsiteX5" fmla="*/ 3256 w 119990"/>
                <a:gd name="connsiteY5" fmla="*/ 39 h 85281"/>
                <a:gd name="connsiteX6" fmla="*/ 57957 w 119990"/>
                <a:gd name="connsiteY6" fmla="*/ 7202 h 85281"/>
                <a:gd name="connsiteX7" fmla="*/ 60432 w 119990"/>
                <a:gd name="connsiteY7" fmla="*/ 9612 h 85281"/>
                <a:gd name="connsiteX8" fmla="*/ 70135 w 119990"/>
                <a:gd name="connsiteY8" fmla="*/ 35660 h 85281"/>
                <a:gd name="connsiteX9" fmla="*/ 87196 w 119990"/>
                <a:gd name="connsiteY9" fmla="*/ 40544 h 85281"/>
                <a:gd name="connsiteX10" fmla="*/ 118780 w 119990"/>
                <a:gd name="connsiteY10" fmla="*/ 53568 h 85281"/>
                <a:gd name="connsiteX11" fmla="*/ 118780 w 119990"/>
                <a:gd name="connsiteY11" fmla="*/ 82742 h 85281"/>
                <a:gd name="connsiteX12" fmla="*/ 116044 w 119990"/>
                <a:gd name="connsiteY12" fmla="*/ 85281 h 85281"/>
                <a:gd name="connsiteX13" fmla="*/ 5731 w 119990"/>
                <a:gd name="connsiteY13" fmla="*/ 79551 h 85281"/>
                <a:gd name="connsiteX14" fmla="*/ 113505 w 119990"/>
                <a:gd name="connsiteY14" fmla="*/ 79551 h 85281"/>
                <a:gd name="connsiteX15" fmla="*/ 113505 w 119990"/>
                <a:gd name="connsiteY15" fmla="*/ 55456 h 85281"/>
                <a:gd name="connsiteX16" fmla="*/ 86154 w 119990"/>
                <a:gd name="connsiteY16" fmla="*/ 45884 h 85281"/>
                <a:gd name="connsiteX17" fmla="*/ 67335 w 119990"/>
                <a:gd name="connsiteY17" fmla="*/ 40283 h 85281"/>
                <a:gd name="connsiteX18" fmla="*/ 55287 w 119990"/>
                <a:gd name="connsiteY18" fmla="*/ 12607 h 85281"/>
                <a:gd name="connsiteX19" fmla="*/ 5926 w 119990"/>
                <a:gd name="connsiteY19" fmla="*/ 6095 h 85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9990" h="85281">
                  <a:moveTo>
                    <a:pt x="116044" y="85281"/>
                  </a:moveTo>
                  <a:lnTo>
                    <a:pt x="2866" y="85281"/>
                  </a:lnTo>
                  <a:cubicBezTo>
                    <a:pt x="1283" y="85281"/>
                    <a:pt x="0" y="83998"/>
                    <a:pt x="0" y="82416"/>
                  </a:cubicBezTo>
                  <a:lnTo>
                    <a:pt x="0" y="2839"/>
                  </a:lnTo>
                  <a:cubicBezTo>
                    <a:pt x="-19" y="1296"/>
                    <a:pt x="1218" y="19"/>
                    <a:pt x="2761" y="0"/>
                  </a:cubicBezTo>
                  <a:cubicBezTo>
                    <a:pt x="2931" y="0"/>
                    <a:pt x="3093" y="13"/>
                    <a:pt x="3256" y="39"/>
                  </a:cubicBezTo>
                  <a:lnTo>
                    <a:pt x="57957" y="7202"/>
                  </a:lnTo>
                  <a:cubicBezTo>
                    <a:pt x="59240" y="7339"/>
                    <a:pt x="60262" y="8335"/>
                    <a:pt x="60432" y="9612"/>
                  </a:cubicBezTo>
                  <a:cubicBezTo>
                    <a:pt x="61734" y="18077"/>
                    <a:pt x="65511" y="32534"/>
                    <a:pt x="70135" y="35660"/>
                  </a:cubicBezTo>
                  <a:cubicBezTo>
                    <a:pt x="75631" y="37893"/>
                    <a:pt x="81348" y="39534"/>
                    <a:pt x="87196" y="40544"/>
                  </a:cubicBezTo>
                  <a:cubicBezTo>
                    <a:pt x="104909" y="44581"/>
                    <a:pt x="116696" y="47707"/>
                    <a:pt x="118780" y="53568"/>
                  </a:cubicBezTo>
                  <a:cubicBezTo>
                    <a:pt x="120394" y="63225"/>
                    <a:pt x="120394" y="73084"/>
                    <a:pt x="118780" y="82742"/>
                  </a:cubicBezTo>
                  <a:cubicBezTo>
                    <a:pt x="118617" y="84148"/>
                    <a:pt x="117458" y="85223"/>
                    <a:pt x="116044" y="85281"/>
                  </a:cubicBezTo>
                  <a:close/>
                  <a:moveTo>
                    <a:pt x="5731" y="79551"/>
                  </a:moveTo>
                  <a:lnTo>
                    <a:pt x="113505" y="79551"/>
                  </a:lnTo>
                  <a:cubicBezTo>
                    <a:pt x="114846" y="71574"/>
                    <a:pt x="114846" y="63434"/>
                    <a:pt x="113505" y="55456"/>
                  </a:cubicBezTo>
                  <a:cubicBezTo>
                    <a:pt x="112333" y="51810"/>
                    <a:pt x="95271" y="47967"/>
                    <a:pt x="86154" y="45884"/>
                  </a:cubicBezTo>
                  <a:cubicBezTo>
                    <a:pt x="79681" y="44770"/>
                    <a:pt x="73365" y="42895"/>
                    <a:pt x="67335" y="40283"/>
                  </a:cubicBezTo>
                  <a:cubicBezTo>
                    <a:pt x="60106" y="35855"/>
                    <a:pt x="56459" y="18924"/>
                    <a:pt x="55287" y="12607"/>
                  </a:cubicBezTo>
                  <a:lnTo>
                    <a:pt x="5926" y="6095"/>
                  </a:lnTo>
                  <a:close/>
                </a:path>
              </a:pathLst>
            </a:custGeom>
            <a:solidFill>
              <a:srgbClr val="231F20"/>
            </a:solidFill>
            <a:ln w="6501"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6845CB22-185F-4724-A86C-0CE9A22B7192}"/>
                </a:ext>
              </a:extLst>
            </p:cNvPr>
            <p:cNvSpPr/>
            <p:nvPr/>
          </p:nvSpPr>
          <p:spPr>
            <a:xfrm>
              <a:off x="2101629" y="3781964"/>
              <a:ext cx="155832" cy="346243"/>
            </a:xfrm>
            <a:custGeom>
              <a:avLst/>
              <a:gdLst>
                <a:gd name="connsiteX0" fmla="*/ 155833 w 155832"/>
                <a:gd name="connsiteY0" fmla="*/ 346244 h 346243"/>
                <a:gd name="connsiteX1" fmla="*/ 88433 w 155832"/>
                <a:gd name="connsiteY1" fmla="*/ 346244 h 346243"/>
                <a:gd name="connsiteX2" fmla="*/ 0 w 155832"/>
                <a:gd name="connsiteY2" fmla="*/ 29695 h 346243"/>
                <a:gd name="connsiteX3" fmla="*/ 138511 w 155832"/>
                <a:gd name="connsiteY3" fmla="*/ 0 h 346243"/>
                <a:gd name="connsiteX4" fmla="*/ 155833 w 155832"/>
                <a:gd name="connsiteY4" fmla="*/ 346244 h 346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2" h="346243">
                  <a:moveTo>
                    <a:pt x="155833" y="346244"/>
                  </a:moveTo>
                  <a:lnTo>
                    <a:pt x="88433" y="346244"/>
                  </a:lnTo>
                  <a:lnTo>
                    <a:pt x="0" y="29695"/>
                  </a:lnTo>
                  <a:lnTo>
                    <a:pt x="138511" y="0"/>
                  </a:lnTo>
                  <a:lnTo>
                    <a:pt x="155833" y="346244"/>
                  </a:lnTo>
                  <a:close/>
                </a:path>
              </a:pathLst>
            </a:custGeom>
            <a:solidFill>
              <a:srgbClr val="FFFFFF"/>
            </a:solidFill>
            <a:ln w="6501"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F5CE33A5-E3F9-47EC-9175-FAB7DEA8B8BC}"/>
                </a:ext>
              </a:extLst>
            </p:cNvPr>
            <p:cNvSpPr/>
            <p:nvPr/>
          </p:nvSpPr>
          <p:spPr>
            <a:xfrm>
              <a:off x="2098519" y="3778960"/>
              <a:ext cx="161938" cy="352249"/>
            </a:xfrm>
            <a:custGeom>
              <a:avLst/>
              <a:gdLst>
                <a:gd name="connsiteX0" fmla="*/ 158942 w 161938"/>
                <a:gd name="connsiteY0" fmla="*/ 352243 h 352249"/>
                <a:gd name="connsiteX1" fmla="*/ 91543 w 161938"/>
                <a:gd name="connsiteY1" fmla="*/ 352243 h 352249"/>
                <a:gd name="connsiteX2" fmla="*/ 88677 w 161938"/>
                <a:gd name="connsiteY2" fmla="*/ 350094 h 352249"/>
                <a:gd name="connsiteX3" fmla="*/ 244 w 161938"/>
                <a:gd name="connsiteY3" fmla="*/ 33480 h 352249"/>
                <a:gd name="connsiteX4" fmla="*/ 244 w 161938"/>
                <a:gd name="connsiteY4" fmla="*/ 31136 h 352249"/>
                <a:gd name="connsiteX5" fmla="*/ 2198 w 161938"/>
                <a:gd name="connsiteY5" fmla="*/ 29768 h 352249"/>
                <a:gd name="connsiteX6" fmla="*/ 141099 w 161938"/>
                <a:gd name="connsiteY6" fmla="*/ 73 h 352249"/>
                <a:gd name="connsiteX7" fmla="*/ 143509 w 161938"/>
                <a:gd name="connsiteY7" fmla="*/ 659 h 352249"/>
                <a:gd name="connsiteX8" fmla="*/ 144681 w 161938"/>
                <a:gd name="connsiteY8" fmla="*/ 2808 h 352249"/>
                <a:gd name="connsiteX9" fmla="*/ 161938 w 161938"/>
                <a:gd name="connsiteY9" fmla="*/ 349248 h 352249"/>
                <a:gd name="connsiteX10" fmla="*/ 161091 w 161938"/>
                <a:gd name="connsiteY10" fmla="*/ 351462 h 352249"/>
                <a:gd name="connsiteX11" fmla="*/ 158942 w 161938"/>
                <a:gd name="connsiteY11" fmla="*/ 352243 h 352249"/>
                <a:gd name="connsiteX12" fmla="*/ 93822 w 161938"/>
                <a:gd name="connsiteY12" fmla="*/ 346317 h 352249"/>
                <a:gd name="connsiteX13" fmla="*/ 155881 w 161938"/>
                <a:gd name="connsiteY13" fmla="*/ 346317 h 352249"/>
                <a:gd name="connsiteX14" fmla="*/ 138885 w 161938"/>
                <a:gd name="connsiteY14" fmla="*/ 6650 h 352249"/>
                <a:gd name="connsiteX15" fmla="*/ 6886 w 161938"/>
                <a:gd name="connsiteY15" fmla="*/ 34913 h 35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1938" h="352249">
                  <a:moveTo>
                    <a:pt x="158942" y="352243"/>
                  </a:moveTo>
                  <a:lnTo>
                    <a:pt x="91543" y="352243"/>
                  </a:lnTo>
                  <a:cubicBezTo>
                    <a:pt x="90208" y="352263"/>
                    <a:pt x="89036" y="351377"/>
                    <a:pt x="88677" y="350094"/>
                  </a:cubicBezTo>
                  <a:lnTo>
                    <a:pt x="244" y="33480"/>
                  </a:lnTo>
                  <a:cubicBezTo>
                    <a:pt x="-81" y="32731"/>
                    <a:pt x="-81" y="31884"/>
                    <a:pt x="244" y="31136"/>
                  </a:cubicBezTo>
                  <a:cubicBezTo>
                    <a:pt x="693" y="30445"/>
                    <a:pt x="1397" y="29957"/>
                    <a:pt x="2198" y="29768"/>
                  </a:cubicBezTo>
                  <a:lnTo>
                    <a:pt x="141099" y="73"/>
                  </a:lnTo>
                  <a:cubicBezTo>
                    <a:pt x="141952" y="-129"/>
                    <a:pt x="142844" y="93"/>
                    <a:pt x="143509" y="659"/>
                  </a:cubicBezTo>
                  <a:cubicBezTo>
                    <a:pt x="144199" y="1167"/>
                    <a:pt x="144629" y="1955"/>
                    <a:pt x="144681" y="2808"/>
                  </a:cubicBezTo>
                  <a:lnTo>
                    <a:pt x="161938" y="349248"/>
                  </a:lnTo>
                  <a:cubicBezTo>
                    <a:pt x="161957" y="350068"/>
                    <a:pt x="161651" y="350863"/>
                    <a:pt x="161091" y="351462"/>
                  </a:cubicBezTo>
                  <a:cubicBezTo>
                    <a:pt x="160512" y="352009"/>
                    <a:pt x="159737" y="352295"/>
                    <a:pt x="158942" y="352243"/>
                  </a:cubicBezTo>
                  <a:close/>
                  <a:moveTo>
                    <a:pt x="93822" y="346317"/>
                  </a:moveTo>
                  <a:lnTo>
                    <a:pt x="155881" y="346317"/>
                  </a:lnTo>
                  <a:lnTo>
                    <a:pt x="138885" y="6650"/>
                  </a:lnTo>
                  <a:lnTo>
                    <a:pt x="6886" y="34913"/>
                  </a:lnTo>
                  <a:close/>
                </a:path>
              </a:pathLst>
            </a:custGeom>
            <a:solidFill>
              <a:srgbClr val="231F20"/>
            </a:solidFill>
            <a:ln w="6501"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B00F4CD9-11DE-434A-81EC-FA63A43B10D9}"/>
                </a:ext>
              </a:extLst>
            </p:cNvPr>
            <p:cNvSpPr/>
            <p:nvPr/>
          </p:nvSpPr>
          <p:spPr>
            <a:xfrm>
              <a:off x="2196701" y="3725049"/>
              <a:ext cx="275461" cy="406870"/>
            </a:xfrm>
            <a:custGeom>
              <a:avLst/>
              <a:gdLst>
                <a:gd name="connsiteX0" fmla="*/ 57049 w 275461"/>
                <a:gd name="connsiteY0" fmla="*/ 0 h 406870"/>
                <a:gd name="connsiteX1" fmla="*/ 239385 w 275461"/>
                <a:gd name="connsiteY1" fmla="*/ 63101 h 406870"/>
                <a:gd name="connsiteX2" fmla="*/ 275462 w 275461"/>
                <a:gd name="connsiteY2" fmla="*/ 399512 h 406870"/>
                <a:gd name="connsiteX3" fmla="*/ 215226 w 275461"/>
                <a:gd name="connsiteY3" fmla="*/ 406871 h 406870"/>
                <a:gd name="connsiteX4" fmla="*/ 139816 w 275461"/>
                <a:gd name="connsiteY4" fmla="*/ 134864 h 406870"/>
                <a:gd name="connsiteX5" fmla="*/ 7427 w 275461"/>
                <a:gd name="connsiteY5" fmla="*/ 129915 h 406870"/>
                <a:gd name="connsiteX6" fmla="*/ 57049 w 275461"/>
                <a:gd name="connsiteY6" fmla="*/ 0 h 406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461" h="406870">
                  <a:moveTo>
                    <a:pt x="57049" y="0"/>
                  </a:moveTo>
                  <a:cubicBezTo>
                    <a:pt x="57049" y="0"/>
                    <a:pt x="193801" y="30932"/>
                    <a:pt x="239385" y="63101"/>
                  </a:cubicBezTo>
                  <a:cubicBezTo>
                    <a:pt x="258921" y="76842"/>
                    <a:pt x="275462" y="399512"/>
                    <a:pt x="275462" y="399512"/>
                  </a:cubicBezTo>
                  <a:lnTo>
                    <a:pt x="215226" y="406871"/>
                  </a:lnTo>
                  <a:cubicBezTo>
                    <a:pt x="215226" y="406871"/>
                    <a:pt x="160850" y="143525"/>
                    <a:pt x="139816" y="134864"/>
                  </a:cubicBezTo>
                  <a:cubicBezTo>
                    <a:pt x="118783" y="126203"/>
                    <a:pt x="7427" y="129915"/>
                    <a:pt x="7427" y="129915"/>
                  </a:cubicBezTo>
                  <a:cubicBezTo>
                    <a:pt x="7427" y="129915"/>
                    <a:pt x="-28324" y="33537"/>
                    <a:pt x="57049" y="0"/>
                  </a:cubicBezTo>
                  <a:close/>
                </a:path>
              </a:pathLst>
            </a:custGeom>
            <a:solidFill>
              <a:srgbClr val="FFFFFF"/>
            </a:solidFill>
            <a:ln w="6501"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3FC15972-EA7D-4728-B084-DFD80D06E8D5}"/>
                </a:ext>
              </a:extLst>
            </p:cNvPr>
            <p:cNvSpPr/>
            <p:nvPr/>
          </p:nvSpPr>
          <p:spPr>
            <a:xfrm>
              <a:off x="2194133" y="3721996"/>
              <a:ext cx="281156" cy="412723"/>
            </a:xfrm>
            <a:custGeom>
              <a:avLst/>
              <a:gdLst>
                <a:gd name="connsiteX0" fmla="*/ 217924 w 281156"/>
                <a:gd name="connsiteY0" fmla="*/ 412723 h 412723"/>
                <a:gd name="connsiteX1" fmla="*/ 215058 w 281156"/>
                <a:gd name="connsiteY1" fmla="*/ 410379 h 412723"/>
                <a:gd name="connsiteX2" fmla="*/ 141407 w 281156"/>
                <a:gd name="connsiteY2" fmla="*/ 140521 h 412723"/>
                <a:gd name="connsiteX3" fmla="*/ 10255 w 281156"/>
                <a:gd name="connsiteY3" fmla="*/ 135767 h 412723"/>
                <a:gd name="connsiteX4" fmla="*/ 7325 w 281156"/>
                <a:gd name="connsiteY4" fmla="*/ 133814 h 412723"/>
                <a:gd name="connsiteX5" fmla="*/ 58509 w 281156"/>
                <a:gd name="connsiteY5" fmla="*/ 122 h 412723"/>
                <a:gd name="connsiteX6" fmla="*/ 60268 w 281156"/>
                <a:gd name="connsiteY6" fmla="*/ 122 h 412723"/>
                <a:gd name="connsiteX7" fmla="*/ 243776 w 281156"/>
                <a:gd name="connsiteY7" fmla="*/ 63679 h 412723"/>
                <a:gd name="connsiteX8" fmla="*/ 270476 w 281156"/>
                <a:gd name="connsiteY8" fmla="*/ 239504 h 412723"/>
                <a:gd name="connsiteX9" fmla="*/ 281155 w 281156"/>
                <a:gd name="connsiteY9" fmla="*/ 402304 h 412723"/>
                <a:gd name="connsiteX10" fmla="*/ 278551 w 281156"/>
                <a:gd name="connsiteY10" fmla="*/ 405365 h 412723"/>
                <a:gd name="connsiteX11" fmla="*/ 218314 w 281156"/>
                <a:gd name="connsiteY11" fmla="*/ 412723 h 412723"/>
                <a:gd name="connsiteX12" fmla="*/ 61244 w 281156"/>
                <a:gd name="connsiteY12" fmla="*/ 129060 h 412723"/>
                <a:gd name="connsiteX13" fmla="*/ 143622 w 281156"/>
                <a:gd name="connsiteY13" fmla="*/ 134986 h 412723"/>
                <a:gd name="connsiteX14" fmla="*/ 220333 w 281156"/>
                <a:gd name="connsiteY14" fmla="*/ 406472 h 412723"/>
                <a:gd name="connsiteX15" fmla="*/ 275034 w 281156"/>
                <a:gd name="connsiteY15" fmla="*/ 399960 h 412723"/>
                <a:gd name="connsiteX16" fmla="*/ 240390 w 281156"/>
                <a:gd name="connsiteY16" fmla="*/ 68563 h 412723"/>
                <a:gd name="connsiteX17" fmla="*/ 59877 w 281156"/>
                <a:gd name="connsiteY17" fmla="*/ 6178 h 412723"/>
                <a:gd name="connsiteX18" fmla="*/ 5827 w 281156"/>
                <a:gd name="connsiteY18" fmla="*/ 80741 h 412723"/>
                <a:gd name="connsiteX19" fmla="*/ 12339 w 281156"/>
                <a:gd name="connsiteY19" fmla="*/ 129907 h 412723"/>
                <a:gd name="connsiteX20" fmla="*/ 61244 w 281156"/>
                <a:gd name="connsiteY20" fmla="*/ 129190 h 41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1156" h="412723">
                  <a:moveTo>
                    <a:pt x="217924" y="412723"/>
                  </a:moveTo>
                  <a:cubicBezTo>
                    <a:pt x="216530" y="412723"/>
                    <a:pt x="215338" y="411740"/>
                    <a:pt x="215058" y="410379"/>
                  </a:cubicBezTo>
                  <a:cubicBezTo>
                    <a:pt x="194155" y="309117"/>
                    <a:pt x="155604" y="146382"/>
                    <a:pt x="141407" y="140521"/>
                  </a:cubicBezTo>
                  <a:cubicBezTo>
                    <a:pt x="121155" y="132186"/>
                    <a:pt x="11167" y="135767"/>
                    <a:pt x="10255" y="135767"/>
                  </a:cubicBezTo>
                  <a:cubicBezTo>
                    <a:pt x="8973" y="135780"/>
                    <a:pt x="7807" y="135005"/>
                    <a:pt x="7325" y="133814"/>
                  </a:cubicBezTo>
                  <a:cubicBezTo>
                    <a:pt x="7325" y="132837"/>
                    <a:pt x="-28556" y="34375"/>
                    <a:pt x="58509" y="122"/>
                  </a:cubicBezTo>
                  <a:cubicBezTo>
                    <a:pt x="59082" y="-41"/>
                    <a:pt x="59695" y="-41"/>
                    <a:pt x="60268" y="122"/>
                  </a:cubicBezTo>
                  <a:cubicBezTo>
                    <a:pt x="65868" y="1424"/>
                    <a:pt x="197867" y="31575"/>
                    <a:pt x="243776" y="63679"/>
                  </a:cubicBezTo>
                  <a:cubicBezTo>
                    <a:pt x="247488" y="66284"/>
                    <a:pt x="257256" y="73122"/>
                    <a:pt x="270476" y="239504"/>
                  </a:cubicBezTo>
                  <a:cubicBezTo>
                    <a:pt x="276988" y="320969"/>
                    <a:pt x="281090" y="401783"/>
                    <a:pt x="281155" y="402304"/>
                  </a:cubicBezTo>
                  <a:cubicBezTo>
                    <a:pt x="281201" y="403841"/>
                    <a:pt x="280074" y="405163"/>
                    <a:pt x="278551" y="405365"/>
                  </a:cubicBezTo>
                  <a:lnTo>
                    <a:pt x="218314" y="412723"/>
                  </a:lnTo>
                  <a:close/>
                  <a:moveTo>
                    <a:pt x="61244" y="129060"/>
                  </a:moveTo>
                  <a:cubicBezTo>
                    <a:pt x="93805" y="129060"/>
                    <a:pt x="131835" y="130167"/>
                    <a:pt x="143622" y="134986"/>
                  </a:cubicBezTo>
                  <a:cubicBezTo>
                    <a:pt x="164655" y="143647"/>
                    <a:pt x="209979" y="356395"/>
                    <a:pt x="220333" y="406472"/>
                  </a:cubicBezTo>
                  <a:lnTo>
                    <a:pt x="275034" y="399960"/>
                  </a:lnTo>
                  <a:cubicBezTo>
                    <a:pt x="268522" y="275580"/>
                    <a:pt x="253740" y="77941"/>
                    <a:pt x="240390" y="68563"/>
                  </a:cubicBezTo>
                  <a:cubicBezTo>
                    <a:pt x="197346" y="38478"/>
                    <a:pt x="71729" y="8913"/>
                    <a:pt x="59877" y="6178"/>
                  </a:cubicBezTo>
                  <a:cubicBezTo>
                    <a:pt x="27981" y="17203"/>
                    <a:pt x="6381" y="46996"/>
                    <a:pt x="5827" y="80741"/>
                  </a:cubicBezTo>
                  <a:cubicBezTo>
                    <a:pt x="5085" y="97386"/>
                    <a:pt x="7292" y="114030"/>
                    <a:pt x="12339" y="129907"/>
                  </a:cubicBezTo>
                  <a:cubicBezTo>
                    <a:pt x="18916" y="129711"/>
                    <a:pt x="38973" y="129190"/>
                    <a:pt x="61244" y="129190"/>
                  </a:cubicBezTo>
                  <a:close/>
                </a:path>
              </a:pathLst>
            </a:custGeom>
            <a:solidFill>
              <a:srgbClr val="231F20"/>
            </a:solidFill>
            <a:ln w="6501"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4930D641-A9CA-48B8-BB07-F7D7F32588E2}"/>
                </a:ext>
              </a:extLst>
            </p:cNvPr>
            <p:cNvSpPr/>
            <p:nvPr/>
          </p:nvSpPr>
          <p:spPr>
            <a:xfrm>
              <a:off x="1972105" y="3344031"/>
              <a:ext cx="464111" cy="510672"/>
            </a:xfrm>
            <a:custGeom>
              <a:avLst/>
              <a:gdLst>
                <a:gd name="connsiteX0" fmla="*/ 115263 w 464111"/>
                <a:gd name="connsiteY0" fmla="*/ 9898 h 510672"/>
                <a:gd name="connsiteX1" fmla="*/ 326773 w 464111"/>
                <a:gd name="connsiteY1" fmla="*/ 9898 h 510672"/>
                <a:gd name="connsiteX2" fmla="*/ 464112 w 464111"/>
                <a:gd name="connsiteY2" fmla="*/ 171592 h 510672"/>
                <a:gd name="connsiteX3" fmla="*/ 347221 w 464111"/>
                <a:gd name="connsiteY3" fmla="*/ 221213 h 510672"/>
                <a:gd name="connsiteX4" fmla="*/ 365715 w 464111"/>
                <a:gd name="connsiteY4" fmla="*/ 468670 h 510672"/>
                <a:gd name="connsiteX5" fmla="*/ 222255 w 464111"/>
                <a:gd name="connsiteY5" fmla="*/ 510672 h 510672"/>
                <a:gd name="connsiteX6" fmla="*/ 85503 w 464111"/>
                <a:gd name="connsiteY6" fmla="*/ 493936 h 510672"/>
                <a:gd name="connsiteX7" fmla="*/ 65120 w 464111"/>
                <a:gd name="connsiteY7" fmla="*/ 197054 h 510672"/>
                <a:gd name="connsiteX8" fmla="*/ 0 w 464111"/>
                <a:gd name="connsiteY8" fmla="*/ 176671 h 510672"/>
                <a:gd name="connsiteX9" fmla="*/ 115263 w 464111"/>
                <a:gd name="connsiteY9" fmla="*/ 9898 h 51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111" h="510672">
                  <a:moveTo>
                    <a:pt x="115263" y="9898"/>
                  </a:moveTo>
                  <a:cubicBezTo>
                    <a:pt x="115263" y="9898"/>
                    <a:pt x="282296" y="-12373"/>
                    <a:pt x="326773" y="9898"/>
                  </a:cubicBezTo>
                  <a:cubicBezTo>
                    <a:pt x="371250" y="32169"/>
                    <a:pt x="464112" y="171592"/>
                    <a:pt x="464112" y="171592"/>
                  </a:cubicBezTo>
                  <a:lnTo>
                    <a:pt x="347221" y="221213"/>
                  </a:lnTo>
                  <a:lnTo>
                    <a:pt x="365715" y="468670"/>
                  </a:lnTo>
                  <a:cubicBezTo>
                    <a:pt x="365715" y="468670"/>
                    <a:pt x="358682" y="510672"/>
                    <a:pt x="222255" y="510672"/>
                  </a:cubicBezTo>
                  <a:cubicBezTo>
                    <a:pt x="85828" y="510672"/>
                    <a:pt x="85503" y="493936"/>
                    <a:pt x="85503" y="493936"/>
                  </a:cubicBezTo>
                  <a:cubicBezTo>
                    <a:pt x="85503" y="493936"/>
                    <a:pt x="53985" y="300985"/>
                    <a:pt x="65120" y="197054"/>
                  </a:cubicBezTo>
                  <a:lnTo>
                    <a:pt x="0" y="176671"/>
                  </a:lnTo>
                  <a:cubicBezTo>
                    <a:pt x="0" y="176671"/>
                    <a:pt x="35491" y="48840"/>
                    <a:pt x="115263" y="9898"/>
                  </a:cubicBezTo>
                  <a:close/>
                </a:path>
              </a:pathLst>
            </a:custGeom>
            <a:solidFill>
              <a:schemeClr val="accent1"/>
            </a:solidFill>
            <a:ln w="6501"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78C6772A-EBF2-4D21-97AA-F83286761ED9}"/>
                </a:ext>
              </a:extLst>
            </p:cNvPr>
            <p:cNvSpPr/>
            <p:nvPr/>
          </p:nvSpPr>
          <p:spPr>
            <a:xfrm rot="-10800000">
              <a:off x="2029866" y="3849949"/>
              <a:ext cx="320391" cy="51965"/>
            </a:xfrm>
            <a:custGeom>
              <a:avLst/>
              <a:gdLst>
                <a:gd name="connsiteX0" fmla="*/ 298055 w 320391"/>
                <a:gd name="connsiteY0" fmla="*/ 0 h 51965"/>
                <a:gd name="connsiteX1" fmla="*/ 320391 w 320391"/>
                <a:gd name="connsiteY1" fmla="*/ 0 h 51965"/>
                <a:gd name="connsiteX2" fmla="*/ 320391 w 320391"/>
                <a:gd name="connsiteY2" fmla="*/ 51966 h 51965"/>
                <a:gd name="connsiteX3" fmla="*/ 298055 w 320391"/>
                <a:gd name="connsiteY3" fmla="*/ 51966 h 51965"/>
                <a:gd name="connsiteX4" fmla="*/ 22336 w 320391"/>
                <a:gd name="connsiteY4" fmla="*/ 51966 h 51965"/>
                <a:gd name="connsiteX5" fmla="*/ 0 w 320391"/>
                <a:gd name="connsiteY5" fmla="*/ 51966 h 51965"/>
                <a:gd name="connsiteX6" fmla="*/ 0 w 320391"/>
                <a:gd name="connsiteY6" fmla="*/ 0 h 51965"/>
                <a:gd name="connsiteX7" fmla="*/ 22336 w 320391"/>
                <a:gd name="connsiteY7" fmla="*/ 0 h 5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91" h="51965">
                  <a:moveTo>
                    <a:pt x="298055" y="0"/>
                  </a:moveTo>
                  <a:cubicBezTo>
                    <a:pt x="310391" y="0"/>
                    <a:pt x="320391" y="0"/>
                    <a:pt x="320391" y="0"/>
                  </a:cubicBezTo>
                  <a:lnTo>
                    <a:pt x="320391" y="51966"/>
                  </a:lnTo>
                  <a:cubicBezTo>
                    <a:pt x="320391" y="51966"/>
                    <a:pt x="310391" y="51966"/>
                    <a:pt x="298055" y="51966"/>
                  </a:cubicBezTo>
                  <a:lnTo>
                    <a:pt x="22336" y="51966"/>
                  </a:lnTo>
                  <a:cubicBezTo>
                    <a:pt x="10000" y="51966"/>
                    <a:pt x="0" y="51966"/>
                    <a:pt x="0" y="51966"/>
                  </a:cubicBezTo>
                  <a:lnTo>
                    <a:pt x="0" y="0"/>
                  </a:lnTo>
                  <a:cubicBezTo>
                    <a:pt x="0" y="0"/>
                    <a:pt x="10000" y="0"/>
                    <a:pt x="22336" y="0"/>
                  </a:cubicBezTo>
                  <a:close/>
                </a:path>
              </a:pathLst>
            </a:custGeom>
            <a:solidFill>
              <a:srgbClr val="231F20"/>
            </a:solidFill>
            <a:ln w="6501"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27904391-B13E-4785-87E6-71B7B0F4C00E}"/>
                </a:ext>
              </a:extLst>
            </p:cNvPr>
            <p:cNvSpPr/>
            <p:nvPr/>
          </p:nvSpPr>
          <p:spPr>
            <a:xfrm>
              <a:off x="2027001" y="3847084"/>
              <a:ext cx="326121" cy="57761"/>
            </a:xfrm>
            <a:custGeom>
              <a:avLst/>
              <a:gdLst>
                <a:gd name="connsiteX0" fmla="*/ 300920 w 326121"/>
                <a:gd name="connsiteY0" fmla="*/ 57762 h 57761"/>
                <a:gd name="connsiteX1" fmla="*/ 25136 w 326121"/>
                <a:gd name="connsiteY1" fmla="*/ 57762 h 57761"/>
                <a:gd name="connsiteX2" fmla="*/ 0 w 326121"/>
                <a:gd name="connsiteY2" fmla="*/ 32560 h 57761"/>
                <a:gd name="connsiteX3" fmla="*/ 0 w 326121"/>
                <a:gd name="connsiteY3" fmla="*/ 25201 h 57761"/>
                <a:gd name="connsiteX4" fmla="*/ 25136 w 326121"/>
                <a:gd name="connsiteY4" fmla="*/ 0 h 57761"/>
                <a:gd name="connsiteX5" fmla="*/ 300920 w 326121"/>
                <a:gd name="connsiteY5" fmla="*/ 0 h 57761"/>
                <a:gd name="connsiteX6" fmla="*/ 326122 w 326121"/>
                <a:gd name="connsiteY6" fmla="*/ 25201 h 57761"/>
                <a:gd name="connsiteX7" fmla="*/ 326122 w 326121"/>
                <a:gd name="connsiteY7" fmla="*/ 32560 h 57761"/>
                <a:gd name="connsiteX8" fmla="*/ 300920 w 326121"/>
                <a:gd name="connsiteY8" fmla="*/ 57762 h 57761"/>
                <a:gd name="connsiteX9" fmla="*/ 25136 w 326121"/>
                <a:gd name="connsiteY9" fmla="*/ 5665 h 57761"/>
                <a:gd name="connsiteX10" fmla="*/ 5600 w 326121"/>
                <a:gd name="connsiteY10" fmla="*/ 25201 h 57761"/>
                <a:gd name="connsiteX11" fmla="*/ 5600 w 326121"/>
                <a:gd name="connsiteY11" fmla="*/ 32560 h 57761"/>
                <a:gd name="connsiteX12" fmla="*/ 25136 w 326121"/>
                <a:gd name="connsiteY12" fmla="*/ 52096 h 57761"/>
                <a:gd name="connsiteX13" fmla="*/ 300920 w 326121"/>
                <a:gd name="connsiteY13" fmla="*/ 52096 h 57761"/>
                <a:gd name="connsiteX14" fmla="*/ 320457 w 326121"/>
                <a:gd name="connsiteY14" fmla="*/ 32560 h 57761"/>
                <a:gd name="connsiteX15" fmla="*/ 320457 w 326121"/>
                <a:gd name="connsiteY15" fmla="*/ 25201 h 57761"/>
                <a:gd name="connsiteX16" fmla="*/ 300920 w 326121"/>
                <a:gd name="connsiteY16" fmla="*/ 5665 h 5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6121" h="57761">
                  <a:moveTo>
                    <a:pt x="300920" y="57762"/>
                  </a:moveTo>
                  <a:lnTo>
                    <a:pt x="25136" y="57762"/>
                  </a:lnTo>
                  <a:cubicBezTo>
                    <a:pt x="11246" y="57723"/>
                    <a:pt x="0" y="46450"/>
                    <a:pt x="0" y="32560"/>
                  </a:cubicBezTo>
                  <a:lnTo>
                    <a:pt x="0" y="25201"/>
                  </a:lnTo>
                  <a:cubicBezTo>
                    <a:pt x="0" y="11311"/>
                    <a:pt x="11246" y="39"/>
                    <a:pt x="25136" y="0"/>
                  </a:cubicBezTo>
                  <a:lnTo>
                    <a:pt x="300920" y="0"/>
                  </a:lnTo>
                  <a:cubicBezTo>
                    <a:pt x="314824" y="33"/>
                    <a:pt x="326083" y="11298"/>
                    <a:pt x="326122" y="25201"/>
                  </a:cubicBezTo>
                  <a:lnTo>
                    <a:pt x="326122" y="32560"/>
                  </a:lnTo>
                  <a:cubicBezTo>
                    <a:pt x="326083" y="46463"/>
                    <a:pt x="314824" y="57729"/>
                    <a:pt x="300920" y="57762"/>
                  </a:cubicBezTo>
                  <a:close/>
                  <a:moveTo>
                    <a:pt x="25136" y="5665"/>
                  </a:moveTo>
                  <a:cubicBezTo>
                    <a:pt x="14346" y="5665"/>
                    <a:pt x="5600" y="14411"/>
                    <a:pt x="5600" y="25201"/>
                  </a:cubicBezTo>
                  <a:lnTo>
                    <a:pt x="5600" y="32560"/>
                  </a:lnTo>
                  <a:cubicBezTo>
                    <a:pt x="5600" y="43350"/>
                    <a:pt x="14346" y="52096"/>
                    <a:pt x="25136" y="52096"/>
                  </a:cubicBezTo>
                  <a:lnTo>
                    <a:pt x="300920" y="52096"/>
                  </a:lnTo>
                  <a:cubicBezTo>
                    <a:pt x="311711" y="52096"/>
                    <a:pt x="320457" y="43350"/>
                    <a:pt x="320457" y="32560"/>
                  </a:cubicBezTo>
                  <a:lnTo>
                    <a:pt x="320457" y="25201"/>
                  </a:lnTo>
                  <a:cubicBezTo>
                    <a:pt x="320457" y="14411"/>
                    <a:pt x="311711" y="5665"/>
                    <a:pt x="300920" y="5665"/>
                  </a:cubicBezTo>
                  <a:close/>
                </a:path>
              </a:pathLst>
            </a:custGeom>
            <a:solidFill>
              <a:srgbClr val="231F20"/>
            </a:solidFill>
            <a:ln w="6501"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D7B37338-0E49-46A1-BAB1-8B0ED6E91DF0}"/>
                </a:ext>
              </a:extLst>
            </p:cNvPr>
            <p:cNvSpPr/>
            <p:nvPr/>
          </p:nvSpPr>
          <p:spPr>
            <a:xfrm>
              <a:off x="2282207" y="3875932"/>
              <a:ext cx="68050" cy="351974"/>
            </a:xfrm>
            <a:custGeom>
              <a:avLst/>
              <a:gdLst>
                <a:gd name="connsiteX0" fmla="*/ 37119 w 68050"/>
                <a:gd name="connsiteY0" fmla="*/ 10550 h 351974"/>
                <a:gd name="connsiteX1" fmla="*/ 68051 w 68050"/>
                <a:gd name="connsiteY1" fmla="*/ 351975 h 351974"/>
                <a:gd name="connsiteX2" fmla="*/ 44542 w 68050"/>
                <a:gd name="connsiteY2" fmla="*/ 351975 h 351974"/>
                <a:gd name="connsiteX3" fmla="*/ 0 w 68050"/>
                <a:gd name="connsiteY3" fmla="*/ 0 h 351974"/>
                <a:gd name="connsiteX4" fmla="*/ 37119 w 68050"/>
                <a:gd name="connsiteY4" fmla="*/ 10550 h 35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50" h="351974">
                  <a:moveTo>
                    <a:pt x="37119" y="10550"/>
                  </a:moveTo>
                  <a:lnTo>
                    <a:pt x="68051" y="351975"/>
                  </a:lnTo>
                  <a:lnTo>
                    <a:pt x="44542" y="351975"/>
                  </a:lnTo>
                  <a:lnTo>
                    <a:pt x="0" y="0"/>
                  </a:lnTo>
                  <a:lnTo>
                    <a:pt x="37119" y="10550"/>
                  </a:lnTo>
                  <a:close/>
                </a:path>
              </a:pathLst>
            </a:custGeom>
            <a:solidFill>
              <a:srgbClr val="231F20"/>
            </a:solidFill>
            <a:ln w="6501"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19C136A1-32BC-4069-84F9-BEA55BB30940}"/>
                </a:ext>
              </a:extLst>
            </p:cNvPr>
            <p:cNvSpPr/>
            <p:nvPr/>
          </p:nvSpPr>
          <p:spPr>
            <a:xfrm>
              <a:off x="2279384" y="3873086"/>
              <a:ext cx="73811" cy="357686"/>
            </a:xfrm>
            <a:custGeom>
              <a:avLst/>
              <a:gdLst>
                <a:gd name="connsiteX0" fmla="*/ 70939 w 73811"/>
                <a:gd name="connsiteY0" fmla="*/ 357686 h 357686"/>
                <a:gd name="connsiteX1" fmla="*/ 47431 w 73811"/>
                <a:gd name="connsiteY1" fmla="*/ 357686 h 357686"/>
                <a:gd name="connsiteX2" fmla="*/ 44566 w 73811"/>
                <a:gd name="connsiteY2" fmla="*/ 355211 h 357686"/>
                <a:gd name="connsiteX3" fmla="*/ 23 w 73811"/>
                <a:gd name="connsiteY3" fmla="*/ 3237 h 357686"/>
                <a:gd name="connsiteX4" fmla="*/ 1000 w 73811"/>
                <a:gd name="connsiteY4" fmla="*/ 697 h 357686"/>
                <a:gd name="connsiteX5" fmla="*/ 3670 w 73811"/>
                <a:gd name="connsiteY5" fmla="*/ 111 h 357686"/>
                <a:gd name="connsiteX6" fmla="*/ 40789 w 73811"/>
                <a:gd name="connsiteY6" fmla="*/ 10661 h 357686"/>
                <a:gd name="connsiteX7" fmla="*/ 42873 w 73811"/>
                <a:gd name="connsiteY7" fmla="*/ 13135 h 357686"/>
                <a:gd name="connsiteX8" fmla="*/ 73805 w 73811"/>
                <a:gd name="connsiteY8" fmla="*/ 354560 h 357686"/>
                <a:gd name="connsiteX9" fmla="*/ 71076 w 73811"/>
                <a:gd name="connsiteY9" fmla="*/ 357679 h 357686"/>
                <a:gd name="connsiteX10" fmla="*/ 70939 w 73811"/>
                <a:gd name="connsiteY10" fmla="*/ 357686 h 357686"/>
                <a:gd name="connsiteX11" fmla="*/ 49971 w 73811"/>
                <a:gd name="connsiteY11" fmla="*/ 351955 h 357686"/>
                <a:gd name="connsiteX12" fmla="*/ 67814 w 73811"/>
                <a:gd name="connsiteY12" fmla="*/ 351955 h 357686"/>
                <a:gd name="connsiteX13" fmla="*/ 37337 w 73811"/>
                <a:gd name="connsiteY13" fmla="*/ 15610 h 357686"/>
                <a:gd name="connsiteX14" fmla="*/ 6275 w 73811"/>
                <a:gd name="connsiteY14" fmla="*/ 6818 h 35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811" h="357686">
                  <a:moveTo>
                    <a:pt x="70939" y="357686"/>
                  </a:moveTo>
                  <a:lnTo>
                    <a:pt x="47431" y="357686"/>
                  </a:lnTo>
                  <a:cubicBezTo>
                    <a:pt x="45992" y="357699"/>
                    <a:pt x="44761" y="356637"/>
                    <a:pt x="44566" y="355211"/>
                  </a:cubicBezTo>
                  <a:lnTo>
                    <a:pt x="23" y="3237"/>
                  </a:lnTo>
                  <a:cubicBezTo>
                    <a:pt x="-100" y="2280"/>
                    <a:pt x="271" y="1322"/>
                    <a:pt x="1000" y="697"/>
                  </a:cubicBezTo>
                  <a:cubicBezTo>
                    <a:pt x="1736" y="66"/>
                    <a:pt x="2739" y="-156"/>
                    <a:pt x="3670" y="111"/>
                  </a:cubicBezTo>
                  <a:lnTo>
                    <a:pt x="40789" y="10661"/>
                  </a:lnTo>
                  <a:cubicBezTo>
                    <a:pt x="41928" y="10980"/>
                    <a:pt x="42755" y="11956"/>
                    <a:pt x="42873" y="13135"/>
                  </a:cubicBezTo>
                  <a:lnTo>
                    <a:pt x="73805" y="354560"/>
                  </a:lnTo>
                  <a:cubicBezTo>
                    <a:pt x="73915" y="356175"/>
                    <a:pt x="72691" y="357569"/>
                    <a:pt x="71076" y="357679"/>
                  </a:cubicBezTo>
                  <a:cubicBezTo>
                    <a:pt x="71031" y="357686"/>
                    <a:pt x="70985" y="357686"/>
                    <a:pt x="70939" y="357686"/>
                  </a:cubicBezTo>
                  <a:close/>
                  <a:moveTo>
                    <a:pt x="49971" y="351955"/>
                  </a:moveTo>
                  <a:lnTo>
                    <a:pt x="67814" y="351955"/>
                  </a:lnTo>
                  <a:lnTo>
                    <a:pt x="37337" y="15610"/>
                  </a:lnTo>
                  <a:lnTo>
                    <a:pt x="6275" y="6818"/>
                  </a:lnTo>
                  <a:close/>
                </a:path>
              </a:pathLst>
            </a:custGeom>
            <a:solidFill>
              <a:srgbClr val="231F20"/>
            </a:solidFill>
            <a:ln w="6501"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9C09ADD0-2B10-4A85-A8F4-7CDB82BA8B59}"/>
                </a:ext>
              </a:extLst>
            </p:cNvPr>
            <p:cNvSpPr/>
            <p:nvPr/>
          </p:nvSpPr>
          <p:spPr>
            <a:xfrm>
              <a:off x="2033578" y="3875932"/>
              <a:ext cx="68050" cy="351974"/>
            </a:xfrm>
            <a:custGeom>
              <a:avLst/>
              <a:gdLst>
                <a:gd name="connsiteX0" fmla="*/ 30932 w 68050"/>
                <a:gd name="connsiteY0" fmla="*/ 10550 h 351974"/>
                <a:gd name="connsiteX1" fmla="*/ 0 w 68050"/>
                <a:gd name="connsiteY1" fmla="*/ 351975 h 351974"/>
                <a:gd name="connsiteX2" fmla="*/ 23508 w 68050"/>
                <a:gd name="connsiteY2" fmla="*/ 351975 h 351974"/>
                <a:gd name="connsiteX3" fmla="*/ 68051 w 68050"/>
                <a:gd name="connsiteY3" fmla="*/ 0 h 351974"/>
                <a:gd name="connsiteX4" fmla="*/ 30932 w 68050"/>
                <a:gd name="connsiteY4" fmla="*/ 10550 h 35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50" h="351974">
                  <a:moveTo>
                    <a:pt x="30932" y="10550"/>
                  </a:moveTo>
                  <a:lnTo>
                    <a:pt x="0" y="351975"/>
                  </a:lnTo>
                  <a:lnTo>
                    <a:pt x="23508" y="351975"/>
                  </a:lnTo>
                  <a:lnTo>
                    <a:pt x="68051" y="0"/>
                  </a:lnTo>
                  <a:lnTo>
                    <a:pt x="30932" y="10550"/>
                  </a:lnTo>
                  <a:close/>
                </a:path>
              </a:pathLst>
            </a:custGeom>
            <a:solidFill>
              <a:srgbClr val="231F20"/>
            </a:solidFill>
            <a:ln w="6501"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81576B92-F7E4-403C-8D58-47CCB92493C2}"/>
                </a:ext>
              </a:extLst>
            </p:cNvPr>
            <p:cNvSpPr/>
            <p:nvPr/>
          </p:nvSpPr>
          <p:spPr>
            <a:xfrm>
              <a:off x="2030899" y="3873078"/>
              <a:ext cx="73749" cy="357694"/>
            </a:xfrm>
            <a:custGeom>
              <a:avLst/>
              <a:gdLst>
                <a:gd name="connsiteX0" fmla="*/ 26384 w 73749"/>
                <a:gd name="connsiteY0" fmla="*/ 357694 h 357694"/>
                <a:gd name="connsiteX1" fmla="*/ 2875 w 73749"/>
                <a:gd name="connsiteY1" fmla="*/ 357694 h 357694"/>
                <a:gd name="connsiteX2" fmla="*/ 726 w 73749"/>
                <a:gd name="connsiteY2" fmla="*/ 356782 h 357694"/>
                <a:gd name="connsiteX3" fmla="*/ 10 w 73749"/>
                <a:gd name="connsiteY3" fmla="*/ 354568 h 357694"/>
                <a:gd name="connsiteX4" fmla="*/ 30942 w 73749"/>
                <a:gd name="connsiteY4" fmla="*/ 13143 h 357694"/>
                <a:gd name="connsiteX5" fmla="*/ 33026 w 73749"/>
                <a:gd name="connsiteY5" fmla="*/ 10669 h 357694"/>
                <a:gd name="connsiteX6" fmla="*/ 70079 w 73749"/>
                <a:gd name="connsiteY6" fmla="*/ 119 h 357694"/>
                <a:gd name="connsiteX7" fmla="*/ 72749 w 73749"/>
                <a:gd name="connsiteY7" fmla="*/ 705 h 357694"/>
                <a:gd name="connsiteX8" fmla="*/ 73726 w 73749"/>
                <a:gd name="connsiteY8" fmla="*/ 3245 h 357694"/>
                <a:gd name="connsiteX9" fmla="*/ 29184 w 73749"/>
                <a:gd name="connsiteY9" fmla="*/ 355219 h 357694"/>
                <a:gd name="connsiteX10" fmla="*/ 26384 w 73749"/>
                <a:gd name="connsiteY10" fmla="*/ 357694 h 357694"/>
                <a:gd name="connsiteX11" fmla="*/ 6001 w 73749"/>
                <a:gd name="connsiteY11" fmla="*/ 351963 h 357694"/>
                <a:gd name="connsiteX12" fmla="*/ 23844 w 73749"/>
                <a:gd name="connsiteY12" fmla="*/ 351963 h 357694"/>
                <a:gd name="connsiteX13" fmla="*/ 67474 w 73749"/>
                <a:gd name="connsiteY13" fmla="*/ 6826 h 357694"/>
                <a:gd name="connsiteX14" fmla="*/ 36477 w 73749"/>
                <a:gd name="connsiteY14" fmla="*/ 15618 h 35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749" h="357694">
                  <a:moveTo>
                    <a:pt x="26384" y="357694"/>
                  </a:moveTo>
                  <a:lnTo>
                    <a:pt x="2875" y="357694"/>
                  </a:lnTo>
                  <a:cubicBezTo>
                    <a:pt x="2061" y="357700"/>
                    <a:pt x="1286" y="357368"/>
                    <a:pt x="726" y="356782"/>
                  </a:cubicBezTo>
                  <a:cubicBezTo>
                    <a:pt x="205" y="356170"/>
                    <a:pt x="-55" y="355369"/>
                    <a:pt x="10" y="354568"/>
                  </a:cubicBezTo>
                  <a:lnTo>
                    <a:pt x="30942" y="13143"/>
                  </a:lnTo>
                  <a:cubicBezTo>
                    <a:pt x="31020" y="11951"/>
                    <a:pt x="31867" y="10949"/>
                    <a:pt x="33026" y="10669"/>
                  </a:cubicBezTo>
                  <a:lnTo>
                    <a:pt x="70079" y="119"/>
                  </a:lnTo>
                  <a:cubicBezTo>
                    <a:pt x="71010" y="-161"/>
                    <a:pt x="72020" y="60"/>
                    <a:pt x="72749" y="705"/>
                  </a:cubicBezTo>
                  <a:cubicBezTo>
                    <a:pt x="73478" y="1330"/>
                    <a:pt x="73850" y="2288"/>
                    <a:pt x="73726" y="3245"/>
                  </a:cubicBezTo>
                  <a:lnTo>
                    <a:pt x="29184" y="355219"/>
                  </a:lnTo>
                  <a:cubicBezTo>
                    <a:pt x="29047" y="356652"/>
                    <a:pt x="27823" y="357733"/>
                    <a:pt x="26384" y="357694"/>
                  </a:cubicBezTo>
                  <a:close/>
                  <a:moveTo>
                    <a:pt x="6001" y="351963"/>
                  </a:moveTo>
                  <a:lnTo>
                    <a:pt x="23844" y="351963"/>
                  </a:lnTo>
                  <a:lnTo>
                    <a:pt x="67474" y="6826"/>
                  </a:lnTo>
                  <a:lnTo>
                    <a:pt x="36477" y="15618"/>
                  </a:lnTo>
                  <a:close/>
                </a:path>
              </a:pathLst>
            </a:custGeom>
            <a:solidFill>
              <a:srgbClr val="231F20"/>
            </a:solidFill>
            <a:ln w="6501"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0EF6EE75-03BE-4665-9AEC-D30BD2D32D77}"/>
                </a:ext>
              </a:extLst>
            </p:cNvPr>
            <p:cNvSpPr/>
            <p:nvPr/>
          </p:nvSpPr>
          <p:spPr>
            <a:xfrm>
              <a:off x="2254857" y="3289851"/>
              <a:ext cx="23834" cy="7351"/>
            </a:xfrm>
            <a:custGeom>
              <a:avLst/>
              <a:gdLst>
                <a:gd name="connsiteX0" fmla="*/ 23834 w 23834"/>
                <a:gd name="connsiteY0" fmla="*/ 2735 h 7351"/>
                <a:gd name="connsiteX1" fmla="*/ 2475 w 23834"/>
                <a:gd name="connsiteY1" fmla="*/ 3113 h 7351"/>
                <a:gd name="connsiteX2" fmla="*/ 0 w 23834"/>
                <a:gd name="connsiteY2" fmla="*/ 0 h 7351"/>
              </a:gdLst>
              <a:ahLst/>
              <a:cxnLst>
                <a:cxn ang="0">
                  <a:pos x="connsiteX0" y="connsiteY0"/>
                </a:cxn>
                <a:cxn ang="0">
                  <a:pos x="connsiteX1" y="connsiteY1"/>
                </a:cxn>
                <a:cxn ang="0">
                  <a:pos x="connsiteX2" y="connsiteY2"/>
                </a:cxn>
              </a:cxnLst>
              <a:rect l="l" t="t" r="r" b="b"/>
              <a:pathLst>
                <a:path w="23834" h="7351">
                  <a:moveTo>
                    <a:pt x="23834" y="2735"/>
                  </a:moveTo>
                  <a:cubicBezTo>
                    <a:pt x="18038" y="8739"/>
                    <a:pt x="8472" y="8908"/>
                    <a:pt x="2475" y="3113"/>
                  </a:cubicBezTo>
                  <a:cubicBezTo>
                    <a:pt x="1517" y="2188"/>
                    <a:pt x="684" y="1140"/>
                    <a:pt x="0" y="0"/>
                  </a:cubicBezTo>
                </a:path>
              </a:pathLst>
            </a:custGeom>
            <a:solidFill>
              <a:srgbClr val="FFFFFF"/>
            </a:solidFill>
            <a:ln w="6501"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1AE27443-8388-462B-9CFB-487D432D2B3E}"/>
                </a:ext>
              </a:extLst>
            </p:cNvPr>
            <p:cNvSpPr/>
            <p:nvPr/>
          </p:nvSpPr>
          <p:spPr>
            <a:xfrm>
              <a:off x="2252328" y="3287131"/>
              <a:ext cx="29636" cy="13138"/>
            </a:xfrm>
            <a:custGeom>
              <a:avLst/>
              <a:gdLst>
                <a:gd name="connsiteX0" fmla="*/ 14967 w 29636"/>
                <a:gd name="connsiteY0" fmla="*/ 13139 h 13138"/>
                <a:gd name="connsiteX1" fmla="*/ 13534 w 29636"/>
                <a:gd name="connsiteY1" fmla="*/ 13139 h 13138"/>
                <a:gd name="connsiteX2" fmla="*/ 510 w 29636"/>
                <a:gd name="connsiteY2" fmla="*/ 4543 h 13138"/>
                <a:gd name="connsiteX3" fmla="*/ 1227 w 29636"/>
                <a:gd name="connsiteY3" fmla="*/ 506 h 13138"/>
                <a:gd name="connsiteX4" fmla="*/ 5199 w 29636"/>
                <a:gd name="connsiteY4" fmla="*/ 1222 h 13138"/>
                <a:gd name="connsiteX5" fmla="*/ 14316 w 29636"/>
                <a:gd name="connsiteY5" fmla="*/ 7408 h 13138"/>
                <a:gd name="connsiteX6" fmla="*/ 24670 w 29636"/>
                <a:gd name="connsiteY6" fmla="*/ 3501 h 13138"/>
                <a:gd name="connsiteX7" fmla="*/ 28772 w 29636"/>
                <a:gd name="connsiteY7" fmla="*/ 3501 h 13138"/>
                <a:gd name="connsiteX8" fmla="*/ 28825 w 29636"/>
                <a:gd name="connsiteY8" fmla="*/ 7552 h 13138"/>
                <a:gd name="connsiteX9" fmla="*/ 28772 w 29636"/>
                <a:gd name="connsiteY9" fmla="*/ 7604 h 13138"/>
                <a:gd name="connsiteX10" fmla="*/ 14967 w 29636"/>
                <a:gd name="connsiteY10" fmla="*/ 13139 h 1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36" h="13138">
                  <a:moveTo>
                    <a:pt x="14967" y="13139"/>
                  </a:moveTo>
                  <a:lnTo>
                    <a:pt x="13534" y="13139"/>
                  </a:lnTo>
                  <a:cubicBezTo>
                    <a:pt x="8129" y="12351"/>
                    <a:pt x="3356" y="9199"/>
                    <a:pt x="510" y="4543"/>
                  </a:cubicBezTo>
                  <a:cubicBezTo>
                    <a:pt x="-388" y="3228"/>
                    <a:pt x="-69" y="1430"/>
                    <a:pt x="1227" y="506"/>
                  </a:cubicBezTo>
                  <a:cubicBezTo>
                    <a:pt x="2522" y="-387"/>
                    <a:pt x="4294" y="-67"/>
                    <a:pt x="5199" y="1222"/>
                  </a:cubicBezTo>
                  <a:cubicBezTo>
                    <a:pt x="7172" y="4530"/>
                    <a:pt x="10513" y="6796"/>
                    <a:pt x="14316" y="7408"/>
                  </a:cubicBezTo>
                  <a:cubicBezTo>
                    <a:pt x="18132" y="7434"/>
                    <a:pt x="21824" y="6047"/>
                    <a:pt x="24670" y="3501"/>
                  </a:cubicBezTo>
                  <a:cubicBezTo>
                    <a:pt x="25809" y="2381"/>
                    <a:pt x="27633" y="2381"/>
                    <a:pt x="28772" y="3501"/>
                  </a:cubicBezTo>
                  <a:cubicBezTo>
                    <a:pt x="29906" y="4608"/>
                    <a:pt x="29925" y="6419"/>
                    <a:pt x="28825" y="7552"/>
                  </a:cubicBezTo>
                  <a:cubicBezTo>
                    <a:pt x="28805" y="7571"/>
                    <a:pt x="28792" y="7584"/>
                    <a:pt x="28772" y="7604"/>
                  </a:cubicBezTo>
                  <a:cubicBezTo>
                    <a:pt x="24995" y="11062"/>
                    <a:pt x="20085" y="13028"/>
                    <a:pt x="14967" y="13139"/>
                  </a:cubicBezTo>
                  <a:close/>
                </a:path>
              </a:pathLst>
            </a:custGeom>
            <a:solidFill>
              <a:srgbClr val="231F20"/>
            </a:solidFill>
            <a:ln w="6501"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A85F5012-37DD-4113-90B4-193C65C82B45}"/>
                </a:ext>
              </a:extLst>
            </p:cNvPr>
            <p:cNvSpPr/>
            <p:nvPr/>
          </p:nvSpPr>
          <p:spPr>
            <a:xfrm rot="-900000">
              <a:off x="2237703" y="3214024"/>
              <a:ext cx="7553" cy="17191"/>
            </a:xfrm>
            <a:custGeom>
              <a:avLst/>
              <a:gdLst>
                <a:gd name="connsiteX0" fmla="*/ 7554 w 7553"/>
                <a:gd name="connsiteY0" fmla="*/ 8596 h 17191"/>
                <a:gd name="connsiteX1" fmla="*/ 3777 w 7553"/>
                <a:gd name="connsiteY1" fmla="*/ 17192 h 17191"/>
                <a:gd name="connsiteX2" fmla="*/ 0 w 7553"/>
                <a:gd name="connsiteY2" fmla="*/ 8596 h 17191"/>
                <a:gd name="connsiteX3" fmla="*/ 3777 w 7553"/>
                <a:gd name="connsiteY3" fmla="*/ 0 h 17191"/>
                <a:gd name="connsiteX4" fmla="*/ 7554 w 7553"/>
                <a:gd name="connsiteY4" fmla="*/ 8596 h 17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 h="17191">
                  <a:moveTo>
                    <a:pt x="7554" y="8596"/>
                  </a:moveTo>
                  <a:cubicBezTo>
                    <a:pt x="7554" y="13343"/>
                    <a:pt x="5863" y="17192"/>
                    <a:pt x="3777" y="17192"/>
                  </a:cubicBezTo>
                  <a:cubicBezTo>
                    <a:pt x="1691" y="17192"/>
                    <a:pt x="0" y="13343"/>
                    <a:pt x="0" y="8596"/>
                  </a:cubicBezTo>
                  <a:cubicBezTo>
                    <a:pt x="0" y="3848"/>
                    <a:pt x="1691" y="0"/>
                    <a:pt x="3777" y="0"/>
                  </a:cubicBezTo>
                  <a:cubicBezTo>
                    <a:pt x="5863" y="0"/>
                    <a:pt x="7554" y="3848"/>
                    <a:pt x="7554" y="8596"/>
                  </a:cubicBezTo>
                  <a:close/>
                </a:path>
              </a:pathLst>
            </a:custGeom>
            <a:solidFill>
              <a:srgbClr val="231F20"/>
            </a:solidFill>
            <a:ln w="6501"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5AED57BF-A8F4-41DA-AB3A-E38CB2C728E4}"/>
                </a:ext>
              </a:extLst>
            </p:cNvPr>
            <p:cNvSpPr/>
            <p:nvPr/>
          </p:nvSpPr>
          <p:spPr>
            <a:xfrm>
              <a:off x="1908877" y="3433623"/>
              <a:ext cx="374287" cy="442308"/>
            </a:xfrm>
            <a:custGeom>
              <a:avLst/>
              <a:gdLst>
                <a:gd name="connsiteX0" fmla="*/ 373330 w 374287"/>
                <a:gd name="connsiteY0" fmla="*/ 442309 h 442308"/>
                <a:gd name="connsiteX1" fmla="*/ 332630 w 374287"/>
                <a:gd name="connsiteY1" fmla="*/ 22088 h 442308"/>
                <a:gd name="connsiteX2" fmla="*/ 2340 w 374287"/>
                <a:gd name="connsiteY2" fmla="*/ 22088 h 442308"/>
                <a:gd name="connsiteX3" fmla="*/ 120989 w 374287"/>
                <a:gd name="connsiteY3" fmla="*/ 438857 h 442308"/>
              </a:gdLst>
              <a:ahLst/>
              <a:cxnLst>
                <a:cxn ang="0">
                  <a:pos x="connsiteX0" y="connsiteY0"/>
                </a:cxn>
                <a:cxn ang="0">
                  <a:pos x="connsiteX1" y="connsiteY1"/>
                </a:cxn>
                <a:cxn ang="0">
                  <a:pos x="connsiteX2" y="connsiteY2"/>
                </a:cxn>
                <a:cxn ang="0">
                  <a:pos x="connsiteX3" y="connsiteY3"/>
                </a:cxn>
              </a:cxnLst>
              <a:rect l="l" t="t" r="r" b="b"/>
              <a:pathLst>
                <a:path w="374287" h="442308">
                  <a:moveTo>
                    <a:pt x="373330" y="442309"/>
                  </a:moveTo>
                  <a:cubicBezTo>
                    <a:pt x="373330" y="442309"/>
                    <a:pt x="384205" y="47746"/>
                    <a:pt x="332630" y="22088"/>
                  </a:cubicBezTo>
                  <a:cubicBezTo>
                    <a:pt x="281055" y="-3569"/>
                    <a:pt x="18816" y="-10928"/>
                    <a:pt x="2340" y="22088"/>
                  </a:cubicBezTo>
                  <a:cubicBezTo>
                    <a:pt x="-14135" y="55104"/>
                    <a:pt x="59646" y="352378"/>
                    <a:pt x="120989" y="438857"/>
                  </a:cubicBezTo>
                  <a:close/>
                </a:path>
              </a:pathLst>
            </a:custGeom>
            <a:solidFill>
              <a:srgbClr val="231F20"/>
            </a:solidFill>
            <a:ln w="6501"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D641B631-ACA8-4959-8E35-7BCC4B40D836}"/>
                </a:ext>
              </a:extLst>
            </p:cNvPr>
            <p:cNvSpPr/>
            <p:nvPr/>
          </p:nvSpPr>
          <p:spPr>
            <a:xfrm>
              <a:off x="1906189" y="3430750"/>
              <a:ext cx="379897" cy="448113"/>
            </a:xfrm>
            <a:custGeom>
              <a:avLst/>
              <a:gdLst>
                <a:gd name="connsiteX0" fmla="*/ 376018 w 379897"/>
                <a:gd name="connsiteY0" fmla="*/ 448113 h 448113"/>
                <a:gd name="connsiteX1" fmla="*/ 376018 w 379897"/>
                <a:gd name="connsiteY1" fmla="*/ 448113 h 448113"/>
                <a:gd name="connsiteX2" fmla="*/ 123677 w 379897"/>
                <a:gd name="connsiteY2" fmla="*/ 444401 h 448113"/>
                <a:gd name="connsiteX3" fmla="*/ 121398 w 379897"/>
                <a:gd name="connsiteY3" fmla="*/ 443229 h 448113"/>
                <a:gd name="connsiteX4" fmla="*/ 2489 w 379897"/>
                <a:gd name="connsiteY4" fmla="*/ 23659 h 448113"/>
                <a:gd name="connsiteX5" fmla="*/ 157084 w 379897"/>
                <a:gd name="connsiteY5" fmla="*/ 86 h 448113"/>
                <a:gd name="connsiteX6" fmla="*/ 336620 w 379897"/>
                <a:gd name="connsiteY6" fmla="*/ 22357 h 448113"/>
                <a:gd name="connsiteX7" fmla="*/ 377907 w 379897"/>
                <a:gd name="connsiteY7" fmla="*/ 244612 h 448113"/>
                <a:gd name="connsiteX8" fmla="*/ 378948 w 379897"/>
                <a:gd name="connsiteY8" fmla="*/ 445312 h 448113"/>
                <a:gd name="connsiteX9" fmla="*/ 376018 w 379897"/>
                <a:gd name="connsiteY9" fmla="*/ 448113 h 448113"/>
                <a:gd name="connsiteX10" fmla="*/ 376018 w 379897"/>
                <a:gd name="connsiteY10" fmla="*/ 448113 h 448113"/>
                <a:gd name="connsiteX11" fmla="*/ 125045 w 379897"/>
                <a:gd name="connsiteY11" fmla="*/ 438735 h 448113"/>
                <a:gd name="connsiteX12" fmla="*/ 373088 w 379897"/>
                <a:gd name="connsiteY12" fmla="*/ 442317 h 448113"/>
                <a:gd name="connsiteX13" fmla="*/ 334015 w 379897"/>
                <a:gd name="connsiteY13" fmla="*/ 27501 h 448113"/>
                <a:gd name="connsiteX14" fmla="*/ 7568 w 379897"/>
                <a:gd name="connsiteY14" fmla="*/ 26264 h 448113"/>
                <a:gd name="connsiteX15" fmla="*/ 125045 w 379897"/>
                <a:gd name="connsiteY15" fmla="*/ 438735 h 44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9897" h="448113">
                  <a:moveTo>
                    <a:pt x="376018" y="448113"/>
                  </a:moveTo>
                  <a:lnTo>
                    <a:pt x="376018" y="448113"/>
                  </a:lnTo>
                  <a:lnTo>
                    <a:pt x="123677" y="444401"/>
                  </a:lnTo>
                  <a:cubicBezTo>
                    <a:pt x="122779" y="444388"/>
                    <a:pt x="121932" y="443958"/>
                    <a:pt x="121398" y="443229"/>
                  </a:cubicBezTo>
                  <a:cubicBezTo>
                    <a:pt x="58297" y="354405"/>
                    <a:pt x="-14443" y="57652"/>
                    <a:pt x="2489" y="23659"/>
                  </a:cubicBezTo>
                  <a:cubicBezTo>
                    <a:pt x="14275" y="151"/>
                    <a:pt x="123807" y="-370"/>
                    <a:pt x="157084" y="86"/>
                  </a:cubicBezTo>
                  <a:cubicBezTo>
                    <a:pt x="223637" y="932"/>
                    <a:pt x="308228" y="8226"/>
                    <a:pt x="336620" y="22357"/>
                  </a:cubicBezTo>
                  <a:cubicBezTo>
                    <a:pt x="359022" y="33558"/>
                    <a:pt x="372957" y="108316"/>
                    <a:pt x="377907" y="244612"/>
                  </a:cubicBezTo>
                  <a:cubicBezTo>
                    <a:pt x="381618" y="345418"/>
                    <a:pt x="379014" y="444336"/>
                    <a:pt x="378948" y="445312"/>
                  </a:cubicBezTo>
                  <a:cubicBezTo>
                    <a:pt x="378916" y="446895"/>
                    <a:pt x="377600" y="448145"/>
                    <a:pt x="376018" y="448113"/>
                  </a:cubicBezTo>
                  <a:cubicBezTo>
                    <a:pt x="376018" y="448113"/>
                    <a:pt x="376018" y="448113"/>
                    <a:pt x="376018" y="448113"/>
                  </a:cubicBezTo>
                  <a:close/>
                  <a:moveTo>
                    <a:pt x="125045" y="438735"/>
                  </a:moveTo>
                  <a:lnTo>
                    <a:pt x="373088" y="442317"/>
                  </a:lnTo>
                  <a:cubicBezTo>
                    <a:pt x="376018" y="331026"/>
                    <a:pt x="374520" y="47754"/>
                    <a:pt x="334015" y="27501"/>
                  </a:cubicBezTo>
                  <a:cubicBezTo>
                    <a:pt x="284459" y="2886"/>
                    <a:pt x="23001" y="-4668"/>
                    <a:pt x="7568" y="26264"/>
                  </a:cubicBezTo>
                  <a:cubicBezTo>
                    <a:pt x="-7866" y="57196"/>
                    <a:pt x="64157" y="351084"/>
                    <a:pt x="125045" y="438735"/>
                  </a:cubicBezTo>
                  <a:close/>
                </a:path>
              </a:pathLst>
            </a:custGeom>
            <a:solidFill>
              <a:srgbClr val="231F20"/>
            </a:solidFill>
            <a:ln w="6501" cap="flat">
              <a:noFill/>
              <a:prstDash val="solid"/>
              <a:miter/>
            </a:ln>
          </p:spPr>
          <p:txBody>
            <a:bodyPr rtlCol="0" anchor="ctr"/>
            <a:lstStyle/>
            <a:p>
              <a:endParaRPr lang="zh-CN" altLang="en-US"/>
            </a:p>
          </p:txBody>
        </p:sp>
      </p:grpSp>
      <p:grpSp>
        <p:nvGrpSpPr>
          <p:cNvPr id="10" name="组合 9">
            <a:extLst>
              <a:ext uri="{FF2B5EF4-FFF2-40B4-BE49-F238E27FC236}">
                <a16:creationId xmlns:a16="http://schemas.microsoft.com/office/drawing/2014/main" id="{7C486B9E-190E-4791-B544-24455D854402}"/>
              </a:ext>
            </a:extLst>
          </p:cNvPr>
          <p:cNvGrpSpPr/>
          <p:nvPr/>
        </p:nvGrpSpPr>
        <p:grpSpPr>
          <a:xfrm>
            <a:off x="1107592" y="4747792"/>
            <a:ext cx="2850136" cy="475833"/>
            <a:chOff x="10383138" y="448126"/>
            <a:chExt cx="947862" cy="333369"/>
          </a:xfrm>
        </p:grpSpPr>
        <p:sp>
          <p:nvSpPr>
            <p:cNvPr id="11" name="矩形: 圆角 10">
              <a:extLst>
                <a:ext uri="{FF2B5EF4-FFF2-40B4-BE49-F238E27FC236}">
                  <a16:creationId xmlns:a16="http://schemas.microsoft.com/office/drawing/2014/main" id="{DEA7586E-FB56-4268-8C9E-32377D25CB44}"/>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ounded Rectangle 5_1">
              <a:extLst>
                <a:ext uri="{FF2B5EF4-FFF2-40B4-BE49-F238E27FC236}">
                  <a16:creationId xmlns:a16="http://schemas.microsoft.com/office/drawing/2014/main" id="{C4A37A64-F526-4876-90A7-FC3D654CC158}"/>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文本框 4">
            <a:extLst>
              <a:ext uri="{FF2B5EF4-FFF2-40B4-BE49-F238E27FC236}">
                <a16:creationId xmlns:a16="http://schemas.microsoft.com/office/drawing/2014/main" id="{68D37820-8080-4708-AAB6-74965D093C97}"/>
              </a:ext>
            </a:extLst>
          </p:cNvPr>
          <p:cNvSpPr txBox="1"/>
          <p:nvPr/>
        </p:nvSpPr>
        <p:spPr>
          <a:xfrm>
            <a:off x="1386621" y="4749750"/>
            <a:ext cx="2292078" cy="429861"/>
          </a:xfrm>
          <a:prstGeom prst="rect">
            <a:avLst/>
          </a:prstGeom>
          <a:noFill/>
        </p:spPr>
        <p:txBody>
          <a:bodyPr wrap="square" rtlCol="0">
            <a:spAutoFit/>
          </a:bodyPr>
          <a:lstStyle/>
          <a:p>
            <a:pPr algn="ctr">
              <a:lnSpc>
                <a:spcPct val="120000"/>
              </a:lnSpc>
            </a:pPr>
            <a:r>
              <a:rPr lang="zh-CN" altLang="en-US" sz="2000" b="1" dirty="0">
                <a:solidFill>
                  <a:schemeClr val="bg1"/>
                </a:solidFill>
              </a:rPr>
              <a:t>沟通的定义</a:t>
            </a:r>
          </a:p>
        </p:txBody>
      </p:sp>
      <p:sp>
        <p:nvSpPr>
          <p:cNvPr id="13" name="矩形: 圆角 12">
            <a:extLst>
              <a:ext uri="{FF2B5EF4-FFF2-40B4-BE49-F238E27FC236}">
                <a16:creationId xmlns:a16="http://schemas.microsoft.com/office/drawing/2014/main" id="{902BED8B-CC50-48F7-B503-D9C5E8A85ACA}"/>
              </a:ext>
            </a:extLst>
          </p:cNvPr>
          <p:cNvSpPr/>
          <p:nvPr/>
        </p:nvSpPr>
        <p:spPr>
          <a:xfrm>
            <a:off x="4584463" y="2480129"/>
            <a:ext cx="2917538" cy="1983710"/>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grpSp>
        <p:nvGrpSpPr>
          <p:cNvPr id="109" name="图形 7">
            <a:extLst>
              <a:ext uri="{FF2B5EF4-FFF2-40B4-BE49-F238E27FC236}">
                <a16:creationId xmlns:a16="http://schemas.microsoft.com/office/drawing/2014/main" id="{7B259529-85A5-4183-9211-4AC6C39CE85F}"/>
              </a:ext>
            </a:extLst>
          </p:cNvPr>
          <p:cNvGrpSpPr/>
          <p:nvPr/>
        </p:nvGrpSpPr>
        <p:grpSpPr>
          <a:xfrm>
            <a:off x="4966388" y="2868255"/>
            <a:ext cx="2146231" cy="1199155"/>
            <a:chOff x="4966388" y="2853741"/>
            <a:chExt cx="2146231" cy="1199155"/>
          </a:xfrm>
        </p:grpSpPr>
        <p:sp>
          <p:nvSpPr>
            <p:cNvPr id="110" name="任意多边形: 形状 109">
              <a:extLst>
                <a:ext uri="{FF2B5EF4-FFF2-40B4-BE49-F238E27FC236}">
                  <a16:creationId xmlns:a16="http://schemas.microsoft.com/office/drawing/2014/main" id="{E6FDDEE6-9F22-4C1F-B95C-D735F5B64A14}"/>
                </a:ext>
              </a:extLst>
            </p:cNvPr>
            <p:cNvSpPr/>
            <p:nvPr/>
          </p:nvSpPr>
          <p:spPr>
            <a:xfrm>
              <a:off x="6368035" y="3968142"/>
              <a:ext cx="158437" cy="74171"/>
            </a:xfrm>
            <a:custGeom>
              <a:avLst/>
              <a:gdLst>
                <a:gd name="connsiteX0" fmla="*/ 158437 w 158437"/>
                <a:gd name="connsiteY0" fmla="*/ 23443 h 74171"/>
                <a:gd name="connsiteX1" fmla="*/ 158437 w 158437"/>
                <a:gd name="connsiteY1" fmla="*/ 74172 h 74171"/>
                <a:gd name="connsiteX2" fmla="*/ 0 w 158437"/>
                <a:gd name="connsiteY2" fmla="*/ 74172 h 74171"/>
                <a:gd name="connsiteX3" fmla="*/ 73325 w 158437"/>
                <a:gd name="connsiteY3" fmla="*/ 42784 h 74171"/>
                <a:gd name="connsiteX4" fmla="*/ 65576 w 158437"/>
                <a:gd name="connsiteY4" fmla="*/ 0 h 74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37" h="74171">
                  <a:moveTo>
                    <a:pt x="158437" y="23443"/>
                  </a:moveTo>
                  <a:lnTo>
                    <a:pt x="158437" y="74172"/>
                  </a:lnTo>
                  <a:lnTo>
                    <a:pt x="0" y="74172"/>
                  </a:lnTo>
                  <a:cubicBezTo>
                    <a:pt x="0" y="74172"/>
                    <a:pt x="61734" y="46431"/>
                    <a:pt x="73325" y="42784"/>
                  </a:cubicBezTo>
                  <a:lnTo>
                    <a:pt x="65576" y="0"/>
                  </a:lnTo>
                  <a:close/>
                </a:path>
              </a:pathLst>
            </a:custGeom>
            <a:solidFill>
              <a:srgbClr val="FFFFFF"/>
            </a:solidFill>
            <a:ln w="6501"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576F5389-F308-4E00-8F96-C2C9E8725391}"/>
                </a:ext>
              </a:extLst>
            </p:cNvPr>
            <p:cNvSpPr/>
            <p:nvPr/>
          </p:nvSpPr>
          <p:spPr>
            <a:xfrm>
              <a:off x="6365024" y="3965146"/>
              <a:ext cx="164444" cy="80164"/>
            </a:xfrm>
            <a:custGeom>
              <a:avLst/>
              <a:gdLst>
                <a:gd name="connsiteX0" fmla="*/ 161449 w 164444"/>
                <a:gd name="connsiteY0" fmla="*/ 80164 h 80164"/>
                <a:gd name="connsiteX1" fmla="*/ 3011 w 164444"/>
                <a:gd name="connsiteY1" fmla="*/ 80164 h 80164"/>
                <a:gd name="connsiteX2" fmla="*/ 81 w 164444"/>
                <a:gd name="connsiteY2" fmla="*/ 77820 h 80164"/>
                <a:gd name="connsiteX3" fmla="*/ 1774 w 164444"/>
                <a:gd name="connsiteY3" fmla="*/ 74498 h 80164"/>
                <a:gd name="connsiteX4" fmla="*/ 72950 w 164444"/>
                <a:gd name="connsiteY4" fmla="*/ 43762 h 80164"/>
                <a:gd name="connsiteX5" fmla="*/ 65657 w 164444"/>
                <a:gd name="connsiteY5" fmla="*/ 3517 h 80164"/>
                <a:gd name="connsiteX6" fmla="*/ 66568 w 164444"/>
                <a:gd name="connsiteY6" fmla="*/ 782 h 80164"/>
                <a:gd name="connsiteX7" fmla="*/ 69304 w 164444"/>
                <a:gd name="connsiteY7" fmla="*/ 66 h 80164"/>
                <a:gd name="connsiteX8" fmla="*/ 162165 w 164444"/>
                <a:gd name="connsiteY8" fmla="*/ 23509 h 80164"/>
                <a:gd name="connsiteX9" fmla="*/ 164444 w 164444"/>
                <a:gd name="connsiteY9" fmla="*/ 26440 h 80164"/>
                <a:gd name="connsiteX10" fmla="*/ 164444 w 164444"/>
                <a:gd name="connsiteY10" fmla="*/ 77168 h 80164"/>
                <a:gd name="connsiteX11" fmla="*/ 161449 w 164444"/>
                <a:gd name="connsiteY11" fmla="*/ 80164 h 80164"/>
                <a:gd name="connsiteX12" fmla="*/ 16947 w 164444"/>
                <a:gd name="connsiteY12" fmla="*/ 74238 h 80164"/>
                <a:gd name="connsiteX13" fmla="*/ 158518 w 164444"/>
                <a:gd name="connsiteY13" fmla="*/ 74238 h 80164"/>
                <a:gd name="connsiteX14" fmla="*/ 158518 w 164444"/>
                <a:gd name="connsiteY14" fmla="*/ 28654 h 80164"/>
                <a:gd name="connsiteX15" fmla="*/ 72299 w 164444"/>
                <a:gd name="connsiteY15" fmla="*/ 6904 h 80164"/>
                <a:gd name="connsiteX16" fmla="*/ 79267 w 164444"/>
                <a:gd name="connsiteY16" fmla="*/ 45194 h 80164"/>
                <a:gd name="connsiteX17" fmla="*/ 77248 w 164444"/>
                <a:gd name="connsiteY17" fmla="*/ 48515 h 80164"/>
                <a:gd name="connsiteX18" fmla="*/ 16947 w 164444"/>
                <a:gd name="connsiteY18" fmla="*/ 74238 h 8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4444" h="80164">
                  <a:moveTo>
                    <a:pt x="161449" y="80164"/>
                  </a:moveTo>
                  <a:lnTo>
                    <a:pt x="3011" y="80164"/>
                  </a:lnTo>
                  <a:cubicBezTo>
                    <a:pt x="1598" y="80190"/>
                    <a:pt x="361" y="79207"/>
                    <a:pt x="81" y="77820"/>
                  </a:cubicBezTo>
                  <a:cubicBezTo>
                    <a:pt x="-251" y="76446"/>
                    <a:pt x="465" y="75039"/>
                    <a:pt x="1774" y="74498"/>
                  </a:cubicBezTo>
                  <a:cubicBezTo>
                    <a:pt x="4118" y="73391"/>
                    <a:pt x="57061" y="49623"/>
                    <a:pt x="72950" y="43762"/>
                  </a:cubicBezTo>
                  <a:lnTo>
                    <a:pt x="65657" y="3517"/>
                  </a:lnTo>
                  <a:cubicBezTo>
                    <a:pt x="65462" y="2508"/>
                    <a:pt x="65807" y="1473"/>
                    <a:pt x="66568" y="782"/>
                  </a:cubicBezTo>
                  <a:cubicBezTo>
                    <a:pt x="67317" y="131"/>
                    <a:pt x="68333" y="-136"/>
                    <a:pt x="69304" y="66"/>
                  </a:cubicBezTo>
                  <a:lnTo>
                    <a:pt x="162165" y="23509"/>
                  </a:lnTo>
                  <a:cubicBezTo>
                    <a:pt x="163513" y="23841"/>
                    <a:pt x="164457" y="25053"/>
                    <a:pt x="164444" y="26440"/>
                  </a:cubicBezTo>
                  <a:lnTo>
                    <a:pt x="164444" y="77168"/>
                  </a:lnTo>
                  <a:cubicBezTo>
                    <a:pt x="164444" y="78822"/>
                    <a:pt x="163103" y="80164"/>
                    <a:pt x="161449" y="80164"/>
                  </a:cubicBezTo>
                  <a:close/>
                  <a:moveTo>
                    <a:pt x="16947" y="74238"/>
                  </a:moveTo>
                  <a:lnTo>
                    <a:pt x="158518" y="74238"/>
                  </a:lnTo>
                  <a:lnTo>
                    <a:pt x="158518" y="28654"/>
                  </a:lnTo>
                  <a:lnTo>
                    <a:pt x="72299" y="6904"/>
                  </a:lnTo>
                  <a:lnTo>
                    <a:pt x="79267" y="45194"/>
                  </a:lnTo>
                  <a:cubicBezTo>
                    <a:pt x="79528" y="46653"/>
                    <a:pt x="78661" y="48079"/>
                    <a:pt x="77248" y="48515"/>
                  </a:cubicBezTo>
                  <a:cubicBezTo>
                    <a:pt x="69108" y="51185"/>
                    <a:pt x="35636" y="65903"/>
                    <a:pt x="16947" y="74238"/>
                  </a:cubicBezTo>
                  <a:close/>
                </a:path>
              </a:pathLst>
            </a:custGeom>
            <a:solidFill>
              <a:srgbClr val="231F20"/>
            </a:solidFill>
            <a:ln w="6501"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4E8652A8-D31A-43EE-9B5D-3E0791F57B40}"/>
                </a:ext>
              </a:extLst>
            </p:cNvPr>
            <p:cNvSpPr/>
            <p:nvPr/>
          </p:nvSpPr>
          <p:spPr>
            <a:xfrm>
              <a:off x="5728294" y="3774475"/>
              <a:ext cx="705316" cy="269467"/>
            </a:xfrm>
            <a:custGeom>
              <a:avLst/>
              <a:gdLst>
                <a:gd name="connsiteX0" fmla="*/ 705317 w 705316"/>
                <a:gd name="connsiteY0" fmla="*/ 269467 h 269467"/>
                <a:gd name="connsiteX1" fmla="*/ 0 w 705316"/>
                <a:gd name="connsiteY1" fmla="*/ 269467 h 269467"/>
                <a:gd name="connsiteX2" fmla="*/ 352626 w 705316"/>
                <a:gd name="connsiteY2" fmla="*/ 0 h 269467"/>
                <a:gd name="connsiteX3" fmla="*/ 705317 w 705316"/>
                <a:gd name="connsiteY3" fmla="*/ 269467 h 269467"/>
              </a:gdLst>
              <a:ahLst/>
              <a:cxnLst>
                <a:cxn ang="0">
                  <a:pos x="connsiteX0" y="connsiteY0"/>
                </a:cxn>
                <a:cxn ang="0">
                  <a:pos x="connsiteX1" y="connsiteY1"/>
                </a:cxn>
                <a:cxn ang="0">
                  <a:pos x="connsiteX2" y="connsiteY2"/>
                </a:cxn>
                <a:cxn ang="0">
                  <a:pos x="connsiteX3" y="connsiteY3"/>
                </a:cxn>
              </a:cxnLst>
              <a:rect l="l" t="t" r="r" b="b"/>
              <a:pathLst>
                <a:path w="705316" h="269467">
                  <a:moveTo>
                    <a:pt x="705317" y="269467"/>
                  </a:moveTo>
                  <a:lnTo>
                    <a:pt x="0" y="269467"/>
                  </a:lnTo>
                  <a:lnTo>
                    <a:pt x="352626" y="0"/>
                  </a:lnTo>
                  <a:lnTo>
                    <a:pt x="705317" y="269467"/>
                  </a:lnTo>
                  <a:close/>
                </a:path>
              </a:pathLst>
            </a:custGeom>
            <a:solidFill>
              <a:srgbClr val="FFFFFF"/>
            </a:solidFill>
            <a:ln w="6501"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AD45FC84-BD6E-4AC8-8F44-1E95F0F92BFB}"/>
                </a:ext>
              </a:extLst>
            </p:cNvPr>
            <p:cNvSpPr/>
            <p:nvPr/>
          </p:nvSpPr>
          <p:spPr>
            <a:xfrm>
              <a:off x="5725038" y="3771240"/>
              <a:ext cx="711809" cy="275958"/>
            </a:xfrm>
            <a:custGeom>
              <a:avLst/>
              <a:gdLst>
                <a:gd name="connsiteX0" fmla="*/ 708573 w 711809"/>
                <a:gd name="connsiteY0" fmla="*/ 275958 h 275958"/>
                <a:gd name="connsiteX1" fmla="*/ 3256 w 711809"/>
                <a:gd name="connsiteY1" fmla="*/ 275958 h 275958"/>
                <a:gd name="connsiteX2" fmla="*/ 0 w 711809"/>
                <a:gd name="connsiteY2" fmla="*/ 272702 h 275958"/>
                <a:gd name="connsiteX3" fmla="*/ 1302 w 711809"/>
                <a:gd name="connsiteY3" fmla="*/ 270097 h 275958"/>
                <a:gd name="connsiteX4" fmla="*/ 353928 w 711809"/>
                <a:gd name="connsiteY4" fmla="*/ 630 h 275958"/>
                <a:gd name="connsiteX5" fmla="*/ 357901 w 711809"/>
                <a:gd name="connsiteY5" fmla="*/ 630 h 275958"/>
                <a:gd name="connsiteX6" fmla="*/ 710527 w 711809"/>
                <a:gd name="connsiteY6" fmla="*/ 270097 h 275958"/>
                <a:gd name="connsiteX7" fmla="*/ 711633 w 711809"/>
                <a:gd name="connsiteY7" fmla="*/ 273744 h 275958"/>
                <a:gd name="connsiteX8" fmla="*/ 708573 w 711809"/>
                <a:gd name="connsiteY8" fmla="*/ 275958 h 275958"/>
                <a:gd name="connsiteX9" fmla="*/ 12894 w 711809"/>
                <a:gd name="connsiteY9" fmla="*/ 269446 h 275958"/>
                <a:gd name="connsiteX10" fmla="*/ 698675 w 711809"/>
                <a:gd name="connsiteY10" fmla="*/ 269446 h 275958"/>
                <a:gd name="connsiteX11" fmla="*/ 355882 w 711809"/>
                <a:gd name="connsiteY11" fmla="*/ 7663 h 27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1809" h="275958">
                  <a:moveTo>
                    <a:pt x="708573" y="275958"/>
                  </a:moveTo>
                  <a:lnTo>
                    <a:pt x="3256" y="275958"/>
                  </a:lnTo>
                  <a:cubicBezTo>
                    <a:pt x="1459" y="275958"/>
                    <a:pt x="0" y="274499"/>
                    <a:pt x="0" y="272702"/>
                  </a:cubicBezTo>
                  <a:cubicBezTo>
                    <a:pt x="0" y="271680"/>
                    <a:pt x="482" y="270709"/>
                    <a:pt x="1302" y="270097"/>
                  </a:cubicBezTo>
                  <a:lnTo>
                    <a:pt x="353928" y="630"/>
                  </a:lnTo>
                  <a:cubicBezTo>
                    <a:pt x="355120" y="-210"/>
                    <a:pt x="356709" y="-210"/>
                    <a:pt x="357901" y="630"/>
                  </a:cubicBezTo>
                  <a:lnTo>
                    <a:pt x="710527" y="270097"/>
                  </a:lnTo>
                  <a:cubicBezTo>
                    <a:pt x="711640" y="270950"/>
                    <a:pt x="712089" y="272416"/>
                    <a:pt x="711633" y="273744"/>
                  </a:cubicBezTo>
                  <a:cubicBezTo>
                    <a:pt x="711171" y="275046"/>
                    <a:pt x="709953" y="275926"/>
                    <a:pt x="708573" y="275958"/>
                  </a:cubicBezTo>
                  <a:close/>
                  <a:moveTo>
                    <a:pt x="12894" y="269446"/>
                  </a:moveTo>
                  <a:lnTo>
                    <a:pt x="698675" y="269446"/>
                  </a:lnTo>
                  <a:lnTo>
                    <a:pt x="355882" y="7663"/>
                  </a:lnTo>
                  <a:close/>
                </a:path>
              </a:pathLst>
            </a:custGeom>
            <a:solidFill>
              <a:srgbClr val="D1D3D4"/>
            </a:solidFill>
            <a:ln w="6501"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ED253D72-755F-4D81-A44A-97100A9F054D}"/>
                </a:ext>
              </a:extLst>
            </p:cNvPr>
            <p:cNvSpPr/>
            <p:nvPr/>
          </p:nvSpPr>
          <p:spPr>
            <a:xfrm>
              <a:off x="4966388" y="4039384"/>
              <a:ext cx="2146231" cy="6512"/>
            </a:xfrm>
            <a:custGeom>
              <a:avLst/>
              <a:gdLst>
                <a:gd name="connsiteX0" fmla="*/ 2142976 w 2146231"/>
                <a:gd name="connsiteY0" fmla="*/ 6512 h 6512"/>
                <a:gd name="connsiteX1" fmla="*/ 3256 w 2146231"/>
                <a:gd name="connsiteY1" fmla="*/ 6512 h 6512"/>
                <a:gd name="connsiteX2" fmla="*/ 0 w 2146231"/>
                <a:gd name="connsiteY2" fmla="*/ 3256 h 6512"/>
                <a:gd name="connsiteX3" fmla="*/ 3256 w 2146231"/>
                <a:gd name="connsiteY3" fmla="*/ 0 h 6512"/>
                <a:gd name="connsiteX4" fmla="*/ 2142976 w 2146231"/>
                <a:gd name="connsiteY4" fmla="*/ 0 h 6512"/>
                <a:gd name="connsiteX5" fmla="*/ 2146232 w 2146231"/>
                <a:gd name="connsiteY5" fmla="*/ 3256 h 6512"/>
                <a:gd name="connsiteX6" fmla="*/ 2142976 w 2146231"/>
                <a:gd name="connsiteY6" fmla="*/ 6512 h 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231" h="6512">
                  <a:moveTo>
                    <a:pt x="2142976" y="6512"/>
                  </a:moveTo>
                  <a:lnTo>
                    <a:pt x="3256" y="6512"/>
                  </a:lnTo>
                  <a:cubicBezTo>
                    <a:pt x="1458" y="6512"/>
                    <a:pt x="0" y="5053"/>
                    <a:pt x="0" y="3256"/>
                  </a:cubicBezTo>
                  <a:cubicBezTo>
                    <a:pt x="0" y="1459"/>
                    <a:pt x="1458" y="0"/>
                    <a:pt x="3256" y="0"/>
                  </a:cubicBezTo>
                  <a:lnTo>
                    <a:pt x="2142976" y="0"/>
                  </a:lnTo>
                  <a:cubicBezTo>
                    <a:pt x="2144773" y="0"/>
                    <a:pt x="2146232" y="1459"/>
                    <a:pt x="2146232" y="3256"/>
                  </a:cubicBezTo>
                  <a:cubicBezTo>
                    <a:pt x="2146232" y="5053"/>
                    <a:pt x="2144773" y="6512"/>
                    <a:pt x="2142976" y="6512"/>
                  </a:cubicBezTo>
                  <a:close/>
                </a:path>
              </a:pathLst>
            </a:custGeom>
            <a:solidFill>
              <a:srgbClr val="D1D3D4"/>
            </a:solidFill>
            <a:ln w="6501"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6F091D78-174E-49E2-8D25-7EE8B2180689}"/>
                </a:ext>
              </a:extLst>
            </p:cNvPr>
            <p:cNvSpPr/>
            <p:nvPr/>
          </p:nvSpPr>
          <p:spPr>
            <a:xfrm>
              <a:off x="6941353" y="3946131"/>
              <a:ext cx="159544" cy="96703"/>
            </a:xfrm>
            <a:custGeom>
              <a:avLst/>
              <a:gdLst>
                <a:gd name="connsiteX0" fmla="*/ 0 w 159544"/>
                <a:gd name="connsiteY0" fmla="*/ 0 h 96703"/>
                <a:gd name="connsiteX1" fmla="*/ 49557 w 159544"/>
                <a:gd name="connsiteY1" fmla="*/ 63818 h 96703"/>
                <a:gd name="connsiteX2" fmla="*/ 25137 w 159544"/>
                <a:gd name="connsiteY2" fmla="*/ 96703 h 96703"/>
                <a:gd name="connsiteX3" fmla="*/ 159544 w 159544"/>
                <a:gd name="connsiteY3" fmla="*/ 96703 h 96703"/>
                <a:gd name="connsiteX4" fmla="*/ 103867 w 159544"/>
                <a:gd name="connsiteY4" fmla="*/ 6707 h 96703"/>
                <a:gd name="connsiteX5" fmla="*/ 0 w 159544"/>
                <a:gd name="connsiteY5" fmla="*/ 0 h 9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544" h="96703">
                  <a:moveTo>
                    <a:pt x="0" y="0"/>
                  </a:moveTo>
                  <a:lnTo>
                    <a:pt x="49557" y="63818"/>
                  </a:lnTo>
                  <a:lnTo>
                    <a:pt x="25137" y="96703"/>
                  </a:lnTo>
                  <a:lnTo>
                    <a:pt x="159544" y="96703"/>
                  </a:lnTo>
                  <a:lnTo>
                    <a:pt x="103867" y="6707"/>
                  </a:lnTo>
                  <a:lnTo>
                    <a:pt x="0" y="0"/>
                  </a:lnTo>
                  <a:close/>
                </a:path>
              </a:pathLst>
            </a:custGeom>
            <a:solidFill>
              <a:srgbClr val="FFFFFF"/>
            </a:solidFill>
            <a:ln w="6501"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8FEE48F1-9B37-475A-A9E0-6EDB83C130E5}"/>
                </a:ext>
              </a:extLst>
            </p:cNvPr>
            <p:cNvSpPr/>
            <p:nvPr/>
          </p:nvSpPr>
          <p:spPr>
            <a:xfrm>
              <a:off x="6938369" y="3943396"/>
              <a:ext cx="165478" cy="102499"/>
            </a:xfrm>
            <a:custGeom>
              <a:avLst/>
              <a:gdLst>
                <a:gd name="connsiteX0" fmla="*/ 162594 w 165478"/>
                <a:gd name="connsiteY0" fmla="*/ 102500 h 102499"/>
                <a:gd name="connsiteX1" fmla="*/ 28120 w 165478"/>
                <a:gd name="connsiteY1" fmla="*/ 102500 h 102499"/>
                <a:gd name="connsiteX2" fmla="*/ 25138 w 165478"/>
                <a:gd name="connsiteY2" fmla="*/ 99491 h 102499"/>
                <a:gd name="connsiteX3" fmla="*/ 25711 w 165478"/>
                <a:gd name="connsiteY3" fmla="*/ 97746 h 102499"/>
                <a:gd name="connsiteX4" fmla="*/ 48763 w 165478"/>
                <a:gd name="connsiteY4" fmla="*/ 66749 h 102499"/>
                <a:gd name="connsiteX5" fmla="*/ 640 w 165478"/>
                <a:gd name="connsiteY5" fmla="*/ 4819 h 102499"/>
                <a:gd name="connsiteX6" fmla="*/ 314 w 165478"/>
                <a:gd name="connsiteY6" fmla="*/ 1563 h 102499"/>
                <a:gd name="connsiteX7" fmla="*/ 3179 w 165478"/>
                <a:gd name="connsiteY7" fmla="*/ 0 h 102499"/>
                <a:gd name="connsiteX8" fmla="*/ 106981 w 165478"/>
                <a:gd name="connsiteY8" fmla="*/ 6512 h 102499"/>
                <a:gd name="connsiteX9" fmla="*/ 109325 w 165478"/>
                <a:gd name="connsiteY9" fmla="*/ 7880 h 102499"/>
                <a:gd name="connsiteX10" fmla="*/ 165068 w 165478"/>
                <a:gd name="connsiteY10" fmla="*/ 97876 h 102499"/>
                <a:gd name="connsiteX11" fmla="*/ 165068 w 165478"/>
                <a:gd name="connsiteY11" fmla="*/ 100872 h 102499"/>
                <a:gd name="connsiteX12" fmla="*/ 162594 w 165478"/>
                <a:gd name="connsiteY12" fmla="*/ 102500 h 102499"/>
                <a:gd name="connsiteX13" fmla="*/ 34111 w 165478"/>
                <a:gd name="connsiteY13" fmla="*/ 96574 h 102499"/>
                <a:gd name="connsiteX14" fmla="*/ 157254 w 165478"/>
                <a:gd name="connsiteY14" fmla="*/ 96574 h 102499"/>
                <a:gd name="connsiteX15" fmla="*/ 105158 w 165478"/>
                <a:gd name="connsiteY15" fmla="*/ 12438 h 102499"/>
                <a:gd name="connsiteX16" fmla="*/ 9431 w 165478"/>
                <a:gd name="connsiteY16" fmla="*/ 5926 h 102499"/>
                <a:gd name="connsiteX17" fmla="*/ 55015 w 165478"/>
                <a:gd name="connsiteY17" fmla="*/ 64535 h 102499"/>
                <a:gd name="connsiteX18" fmla="*/ 55015 w 165478"/>
                <a:gd name="connsiteY18" fmla="*/ 68116 h 10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478" h="102499">
                  <a:moveTo>
                    <a:pt x="162594" y="102500"/>
                  </a:moveTo>
                  <a:lnTo>
                    <a:pt x="28120" y="102500"/>
                  </a:lnTo>
                  <a:cubicBezTo>
                    <a:pt x="26466" y="102493"/>
                    <a:pt x="25131" y="101145"/>
                    <a:pt x="25138" y="99491"/>
                  </a:cubicBezTo>
                  <a:cubicBezTo>
                    <a:pt x="25144" y="98859"/>
                    <a:pt x="25346" y="98254"/>
                    <a:pt x="25711" y="97746"/>
                  </a:cubicBezTo>
                  <a:lnTo>
                    <a:pt x="48763" y="66749"/>
                  </a:lnTo>
                  <a:lnTo>
                    <a:pt x="640" y="4819"/>
                  </a:lnTo>
                  <a:cubicBezTo>
                    <a:pt x="-77" y="3882"/>
                    <a:pt x="-200" y="2625"/>
                    <a:pt x="314" y="1563"/>
                  </a:cubicBezTo>
                  <a:cubicBezTo>
                    <a:pt x="933" y="574"/>
                    <a:pt x="2014" y="-19"/>
                    <a:pt x="3179" y="0"/>
                  </a:cubicBezTo>
                  <a:lnTo>
                    <a:pt x="106981" y="6512"/>
                  </a:lnTo>
                  <a:cubicBezTo>
                    <a:pt x="107938" y="6558"/>
                    <a:pt x="108817" y="7066"/>
                    <a:pt x="109325" y="7880"/>
                  </a:cubicBezTo>
                  <a:lnTo>
                    <a:pt x="165068" y="97876"/>
                  </a:lnTo>
                  <a:cubicBezTo>
                    <a:pt x="165615" y="98801"/>
                    <a:pt x="165615" y="99947"/>
                    <a:pt x="165068" y="100872"/>
                  </a:cubicBezTo>
                  <a:cubicBezTo>
                    <a:pt x="164586" y="101816"/>
                    <a:pt x="163649" y="102435"/>
                    <a:pt x="162594" y="102500"/>
                  </a:cubicBezTo>
                  <a:close/>
                  <a:moveTo>
                    <a:pt x="34111" y="96574"/>
                  </a:moveTo>
                  <a:lnTo>
                    <a:pt x="157254" y="96574"/>
                  </a:lnTo>
                  <a:lnTo>
                    <a:pt x="105158" y="12438"/>
                  </a:lnTo>
                  <a:lnTo>
                    <a:pt x="9431" y="5926"/>
                  </a:lnTo>
                  <a:lnTo>
                    <a:pt x="55015" y="64535"/>
                  </a:lnTo>
                  <a:cubicBezTo>
                    <a:pt x="55829" y="65590"/>
                    <a:pt x="55829" y="67061"/>
                    <a:pt x="55015" y="68116"/>
                  </a:cubicBezTo>
                  <a:close/>
                </a:path>
              </a:pathLst>
            </a:custGeom>
            <a:solidFill>
              <a:srgbClr val="231F20"/>
            </a:solidFill>
            <a:ln w="6501"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F3754911-3EFD-4B4F-A56A-C783893D9718}"/>
                </a:ext>
              </a:extLst>
            </p:cNvPr>
            <p:cNvSpPr/>
            <p:nvPr/>
          </p:nvSpPr>
          <p:spPr>
            <a:xfrm>
              <a:off x="6381026" y="3428491"/>
              <a:ext cx="677543" cy="563094"/>
            </a:xfrm>
            <a:custGeom>
              <a:avLst/>
              <a:gdLst>
                <a:gd name="connsiteX0" fmla="*/ 178137 w 677543"/>
                <a:gd name="connsiteY0" fmla="*/ 55352 h 563094"/>
                <a:gd name="connsiteX1" fmla="*/ 1010 w 677543"/>
                <a:gd name="connsiteY1" fmla="*/ 314465 h 563094"/>
                <a:gd name="connsiteX2" fmla="*/ 49850 w 677543"/>
                <a:gd name="connsiteY2" fmla="*/ 553066 h 563094"/>
                <a:gd name="connsiteX3" fmla="*/ 145446 w 677543"/>
                <a:gd name="connsiteY3" fmla="*/ 563094 h 563094"/>
                <a:gd name="connsiteX4" fmla="*/ 141865 w 677543"/>
                <a:gd name="connsiteY4" fmla="*/ 345983 h 563094"/>
                <a:gd name="connsiteX5" fmla="*/ 276403 w 677543"/>
                <a:gd name="connsiteY5" fmla="*/ 197379 h 563094"/>
                <a:gd name="connsiteX6" fmla="*/ 560327 w 677543"/>
                <a:gd name="connsiteY6" fmla="*/ 534767 h 563094"/>
                <a:gd name="connsiteX7" fmla="*/ 677544 w 677543"/>
                <a:gd name="connsiteY7" fmla="*/ 526301 h 563094"/>
                <a:gd name="connsiteX8" fmla="*/ 356045 w 677543"/>
                <a:gd name="connsiteY8" fmla="*/ 0 h 56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543" h="563094">
                  <a:moveTo>
                    <a:pt x="178137" y="55352"/>
                  </a:moveTo>
                  <a:cubicBezTo>
                    <a:pt x="178137" y="55352"/>
                    <a:pt x="16639" y="266472"/>
                    <a:pt x="1010" y="314465"/>
                  </a:cubicBezTo>
                  <a:cubicBezTo>
                    <a:pt x="-8302" y="343639"/>
                    <a:pt x="49850" y="553066"/>
                    <a:pt x="49850" y="553066"/>
                  </a:cubicBezTo>
                  <a:lnTo>
                    <a:pt x="145446" y="563094"/>
                  </a:lnTo>
                  <a:cubicBezTo>
                    <a:pt x="145446" y="563094"/>
                    <a:pt x="130534" y="376590"/>
                    <a:pt x="141865" y="345983"/>
                  </a:cubicBezTo>
                  <a:cubicBezTo>
                    <a:pt x="153196" y="315377"/>
                    <a:pt x="276403" y="197379"/>
                    <a:pt x="276403" y="197379"/>
                  </a:cubicBezTo>
                  <a:lnTo>
                    <a:pt x="560327" y="534767"/>
                  </a:lnTo>
                  <a:lnTo>
                    <a:pt x="677544" y="526301"/>
                  </a:lnTo>
                  <a:lnTo>
                    <a:pt x="356045" y="0"/>
                  </a:lnTo>
                  <a:close/>
                </a:path>
              </a:pathLst>
            </a:custGeom>
            <a:solidFill>
              <a:srgbClr val="231F20"/>
            </a:solidFill>
            <a:ln w="6501"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25793CFB-E099-4596-9AF6-20A8EC20263A}"/>
                </a:ext>
              </a:extLst>
            </p:cNvPr>
            <p:cNvSpPr/>
            <p:nvPr/>
          </p:nvSpPr>
          <p:spPr>
            <a:xfrm>
              <a:off x="6378096" y="3424958"/>
              <a:ext cx="684084" cy="569886"/>
            </a:xfrm>
            <a:custGeom>
              <a:avLst/>
              <a:gdLst>
                <a:gd name="connsiteX0" fmla="*/ 148376 w 684084"/>
                <a:gd name="connsiteY0" fmla="*/ 569883 h 569886"/>
                <a:gd name="connsiteX1" fmla="*/ 148376 w 684084"/>
                <a:gd name="connsiteY1" fmla="*/ 569883 h 569886"/>
                <a:gd name="connsiteX2" fmla="*/ 52779 w 684084"/>
                <a:gd name="connsiteY2" fmla="*/ 559920 h 569886"/>
                <a:gd name="connsiteX3" fmla="*/ 49979 w 684084"/>
                <a:gd name="connsiteY3" fmla="*/ 557575 h 569886"/>
                <a:gd name="connsiteX4" fmla="*/ 1139 w 684084"/>
                <a:gd name="connsiteY4" fmla="*/ 317087 h 569886"/>
                <a:gd name="connsiteX5" fmla="*/ 178787 w 684084"/>
                <a:gd name="connsiteY5" fmla="*/ 56606 h 569886"/>
                <a:gd name="connsiteX6" fmla="*/ 180415 w 684084"/>
                <a:gd name="connsiteY6" fmla="*/ 55499 h 569886"/>
                <a:gd name="connsiteX7" fmla="*/ 358454 w 684084"/>
                <a:gd name="connsiteY7" fmla="*/ 147 h 569886"/>
                <a:gd name="connsiteX8" fmla="*/ 362165 w 684084"/>
                <a:gd name="connsiteY8" fmla="*/ 1514 h 569886"/>
                <a:gd name="connsiteX9" fmla="*/ 683664 w 684084"/>
                <a:gd name="connsiteY9" fmla="*/ 527881 h 569886"/>
                <a:gd name="connsiteX10" fmla="*/ 683664 w 684084"/>
                <a:gd name="connsiteY10" fmla="*/ 531072 h 569886"/>
                <a:gd name="connsiteX11" fmla="*/ 680994 w 684084"/>
                <a:gd name="connsiteY11" fmla="*/ 532830 h 569886"/>
                <a:gd name="connsiteX12" fmla="*/ 563778 w 684084"/>
                <a:gd name="connsiteY12" fmla="*/ 541295 h 569886"/>
                <a:gd name="connsiteX13" fmla="*/ 561043 w 684084"/>
                <a:gd name="connsiteY13" fmla="*/ 540123 h 569886"/>
                <a:gd name="connsiteX14" fmla="*/ 279398 w 684084"/>
                <a:gd name="connsiteY14" fmla="*/ 205406 h 569886"/>
                <a:gd name="connsiteX15" fmla="*/ 148181 w 684084"/>
                <a:gd name="connsiteY15" fmla="*/ 350363 h 569886"/>
                <a:gd name="connsiteX16" fmla="*/ 151957 w 684084"/>
                <a:gd name="connsiteY16" fmla="*/ 566106 h 569886"/>
                <a:gd name="connsiteX17" fmla="*/ 150981 w 684084"/>
                <a:gd name="connsiteY17" fmla="*/ 568646 h 569886"/>
                <a:gd name="connsiteX18" fmla="*/ 148376 w 684084"/>
                <a:gd name="connsiteY18" fmla="*/ 569883 h 569886"/>
                <a:gd name="connsiteX19" fmla="*/ 55319 w 684084"/>
                <a:gd name="connsiteY19" fmla="*/ 553603 h 569886"/>
                <a:gd name="connsiteX20" fmla="*/ 144859 w 684084"/>
                <a:gd name="connsiteY20" fmla="*/ 562980 h 569886"/>
                <a:gd name="connsiteX21" fmla="*/ 141734 w 684084"/>
                <a:gd name="connsiteY21" fmla="*/ 348409 h 569886"/>
                <a:gd name="connsiteX22" fmla="*/ 277053 w 684084"/>
                <a:gd name="connsiteY22" fmla="*/ 198633 h 569886"/>
                <a:gd name="connsiteX23" fmla="*/ 279528 w 684084"/>
                <a:gd name="connsiteY23" fmla="*/ 197721 h 569886"/>
                <a:gd name="connsiteX24" fmla="*/ 281807 w 684084"/>
                <a:gd name="connsiteY24" fmla="*/ 198894 h 569886"/>
                <a:gd name="connsiteX25" fmla="*/ 564689 w 684084"/>
                <a:gd name="connsiteY25" fmla="*/ 534979 h 569886"/>
                <a:gd name="connsiteX26" fmla="*/ 675003 w 684084"/>
                <a:gd name="connsiteY26" fmla="*/ 527034 h 569886"/>
                <a:gd name="connsiteX27" fmla="*/ 357607 w 684084"/>
                <a:gd name="connsiteY27" fmla="*/ 7440 h 569886"/>
                <a:gd name="connsiteX28" fmla="*/ 183020 w 684084"/>
                <a:gd name="connsiteY28" fmla="*/ 61750 h 569886"/>
                <a:gd name="connsiteX29" fmla="*/ 7195 w 684084"/>
                <a:gd name="connsiteY29" fmla="*/ 319040 h 569886"/>
                <a:gd name="connsiteX30" fmla="*/ 55319 w 684084"/>
                <a:gd name="connsiteY30" fmla="*/ 553603 h 56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84084" h="569886">
                  <a:moveTo>
                    <a:pt x="148376" y="569883"/>
                  </a:moveTo>
                  <a:lnTo>
                    <a:pt x="148376" y="569883"/>
                  </a:lnTo>
                  <a:lnTo>
                    <a:pt x="52779" y="559920"/>
                  </a:lnTo>
                  <a:cubicBezTo>
                    <a:pt x="51458" y="559783"/>
                    <a:pt x="50344" y="558858"/>
                    <a:pt x="49979" y="557575"/>
                  </a:cubicBezTo>
                  <a:cubicBezTo>
                    <a:pt x="47570" y="548980"/>
                    <a:pt x="-8629" y="346781"/>
                    <a:pt x="1139" y="317087"/>
                  </a:cubicBezTo>
                  <a:cubicBezTo>
                    <a:pt x="16442" y="269093"/>
                    <a:pt x="172145" y="65593"/>
                    <a:pt x="178787" y="56606"/>
                  </a:cubicBezTo>
                  <a:cubicBezTo>
                    <a:pt x="179197" y="56072"/>
                    <a:pt x="179770" y="55688"/>
                    <a:pt x="180415" y="55499"/>
                  </a:cubicBezTo>
                  <a:lnTo>
                    <a:pt x="358454" y="147"/>
                  </a:lnTo>
                  <a:cubicBezTo>
                    <a:pt x="359860" y="-290"/>
                    <a:pt x="361378" y="270"/>
                    <a:pt x="362165" y="1514"/>
                  </a:cubicBezTo>
                  <a:lnTo>
                    <a:pt x="683664" y="527881"/>
                  </a:lnTo>
                  <a:cubicBezTo>
                    <a:pt x="684224" y="528870"/>
                    <a:pt x="684224" y="530082"/>
                    <a:pt x="683664" y="531072"/>
                  </a:cubicBezTo>
                  <a:cubicBezTo>
                    <a:pt x="683110" y="532055"/>
                    <a:pt x="682114" y="532706"/>
                    <a:pt x="680994" y="532830"/>
                  </a:cubicBezTo>
                  <a:lnTo>
                    <a:pt x="563778" y="541295"/>
                  </a:lnTo>
                  <a:cubicBezTo>
                    <a:pt x="562736" y="541328"/>
                    <a:pt x="561733" y="540898"/>
                    <a:pt x="561043" y="540123"/>
                  </a:cubicBezTo>
                  <a:lnTo>
                    <a:pt x="279398" y="205406"/>
                  </a:lnTo>
                  <a:cubicBezTo>
                    <a:pt x="261880" y="222337"/>
                    <a:pt x="158274" y="323143"/>
                    <a:pt x="148181" y="350363"/>
                  </a:cubicBezTo>
                  <a:cubicBezTo>
                    <a:pt x="137240" y="379993"/>
                    <a:pt x="151827" y="564218"/>
                    <a:pt x="151957" y="566106"/>
                  </a:cubicBezTo>
                  <a:cubicBezTo>
                    <a:pt x="152036" y="567057"/>
                    <a:pt x="151677" y="567995"/>
                    <a:pt x="150981" y="568646"/>
                  </a:cubicBezTo>
                  <a:cubicBezTo>
                    <a:pt x="150375" y="569466"/>
                    <a:pt x="149398" y="569929"/>
                    <a:pt x="148376" y="569883"/>
                  </a:cubicBezTo>
                  <a:close/>
                  <a:moveTo>
                    <a:pt x="55319" y="553603"/>
                  </a:moveTo>
                  <a:lnTo>
                    <a:pt x="144859" y="562980"/>
                  </a:lnTo>
                  <a:cubicBezTo>
                    <a:pt x="142710" y="535239"/>
                    <a:pt x="131119" y="377193"/>
                    <a:pt x="141734" y="348409"/>
                  </a:cubicBezTo>
                  <a:cubicBezTo>
                    <a:pt x="153260" y="317412"/>
                    <a:pt x="271974" y="203387"/>
                    <a:pt x="277053" y="198633"/>
                  </a:cubicBezTo>
                  <a:cubicBezTo>
                    <a:pt x="277692" y="197962"/>
                    <a:pt x="278610" y="197624"/>
                    <a:pt x="279528" y="197721"/>
                  </a:cubicBezTo>
                  <a:cubicBezTo>
                    <a:pt x="280414" y="197787"/>
                    <a:pt x="281241" y="198210"/>
                    <a:pt x="281807" y="198894"/>
                  </a:cubicBezTo>
                  <a:lnTo>
                    <a:pt x="564689" y="534979"/>
                  </a:lnTo>
                  <a:lnTo>
                    <a:pt x="675003" y="527034"/>
                  </a:lnTo>
                  <a:lnTo>
                    <a:pt x="357607" y="7440"/>
                  </a:lnTo>
                  <a:lnTo>
                    <a:pt x="183020" y="61750"/>
                  </a:lnTo>
                  <a:cubicBezTo>
                    <a:pt x="171949" y="76142"/>
                    <a:pt x="21522" y="273586"/>
                    <a:pt x="7195" y="319040"/>
                  </a:cubicBezTo>
                  <a:cubicBezTo>
                    <a:pt x="32" y="341897"/>
                    <a:pt x="39104" y="494018"/>
                    <a:pt x="55319" y="553603"/>
                  </a:cubicBezTo>
                  <a:close/>
                </a:path>
              </a:pathLst>
            </a:custGeom>
            <a:solidFill>
              <a:srgbClr val="231F20"/>
            </a:solidFill>
            <a:ln w="6501"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4BC1627D-2D17-425F-A9A2-0D2D48C09D24}"/>
                </a:ext>
              </a:extLst>
            </p:cNvPr>
            <p:cNvSpPr/>
            <p:nvPr/>
          </p:nvSpPr>
          <p:spPr>
            <a:xfrm>
              <a:off x="6257917" y="3237825"/>
              <a:ext cx="245586" cy="308337"/>
            </a:xfrm>
            <a:custGeom>
              <a:avLst/>
              <a:gdLst>
                <a:gd name="connsiteX0" fmla="*/ 211380 w 245586"/>
                <a:gd name="connsiteY0" fmla="*/ 4097 h 308337"/>
                <a:gd name="connsiteX1" fmla="*/ 179406 w 245586"/>
                <a:gd name="connsiteY1" fmla="*/ 76315 h 308337"/>
                <a:gd name="connsiteX2" fmla="*/ 172894 w 245586"/>
                <a:gd name="connsiteY2" fmla="*/ 208183 h 308337"/>
                <a:gd name="connsiteX3" fmla="*/ 17257 w 245586"/>
                <a:gd name="connsiteY3" fmla="*/ 243218 h 308337"/>
                <a:gd name="connsiteX4" fmla="*/ 0 w 245586"/>
                <a:gd name="connsiteY4" fmla="*/ 308338 h 308337"/>
                <a:gd name="connsiteX5" fmla="*/ 227921 w 245586"/>
                <a:gd name="connsiteY5" fmla="*/ 269266 h 308337"/>
                <a:gd name="connsiteX6" fmla="*/ 211380 w 245586"/>
                <a:gd name="connsiteY6" fmla="*/ 4097 h 3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586" h="308337">
                  <a:moveTo>
                    <a:pt x="211380" y="4097"/>
                  </a:moveTo>
                  <a:cubicBezTo>
                    <a:pt x="222255" y="-7299"/>
                    <a:pt x="183053" y="1557"/>
                    <a:pt x="179406" y="76315"/>
                  </a:cubicBezTo>
                  <a:cubicBezTo>
                    <a:pt x="176606" y="133425"/>
                    <a:pt x="172894" y="208183"/>
                    <a:pt x="172894" y="208183"/>
                  </a:cubicBezTo>
                  <a:lnTo>
                    <a:pt x="17257" y="243218"/>
                  </a:lnTo>
                  <a:lnTo>
                    <a:pt x="0" y="308338"/>
                  </a:lnTo>
                  <a:cubicBezTo>
                    <a:pt x="0" y="308338"/>
                    <a:pt x="224534" y="275778"/>
                    <a:pt x="227921" y="269266"/>
                  </a:cubicBezTo>
                  <a:cubicBezTo>
                    <a:pt x="275719" y="178944"/>
                    <a:pt x="211380" y="4097"/>
                    <a:pt x="211380" y="4097"/>
                  </a:cubicBezTo>
                  <a:close/>
                </a:path>
              </a:pathLst>
            </a:custGeom>
            <a:solidFill>
              <a:srgbClr val="FFFFFF"/>
            </a:solidFill>
            <a:ln w="6501"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911687B4-609C-4F53-92D7-C99B3942F5E0}"/>
                </a:ext>
              </a:extLst>
            </p:cNvPr>
            <p:cNvSpPr/>
            <p:nvPr/>
          </p:nvSpPr>
          <p:spPr>
            <a:xfrm>
              <a:off x="6255026" y="3235001"/>
              <a:ext cx="252063" cy="314549"/>
            </a:xfrm>
            <a:custGeom>
              <a:avLst/>
              <a:gdLst>
                <a:gd name="connsiteX0" fmla="*/ 2956 w 252063"/>
                <a:gd name="connsiteY0" fmla="*/ 314289 h 314549"/>
                <a:gd name="connsiteX1" fmla="*/ 742 w 252063"/>
                <a:gd name="connsiteY1" fmla="*/ 313312 h 314549"/>
                <a:gd name="connsiteX2" fmla="*/ 91 w 252063"/>
                <a:gd name="connsiteY2" fmla="*/ 310577 h 314549"/>
                <a:gd name="connsiteX3" fmla="*/ 17347 w 252063"/>
                <a:gd name="connsiteY3" fmla="*/ 245457 h 314549"/>
                <a:gd name="connsiteX4" fmla="*/ 19562 w 252063"/>
                <a:gd name="connsiteY4" fmla="*/ 243308 h 314549"/>
                <a:gd name="connsiteX5" fmla="*/ 172985 w 252063"/>
                <a:gd name="connsiteY5" fmla="*/ 208794 h 314549"/>
                <a:gd name="connsiteX6" fmla="*/ 179497 w 252063"/>
                <a:gd name="connsiteY6" fmla="*/ 79205 h 314549"/>
                <a:gd name="connsiteX7" fmla="*/ 213555 w 252063"/>
                <a:gd name="connsiteY7" fmla="*/ 279 h 314549"/>
                <a:gd name="connsiteX8" fmla="*/ 218829 w 252063"/>
                <a:gd name="connsiteY8" fmla="*/ 1972 h 314549"/>
                <a:gd name="connsiteX9" fmla="*/ 217852 w 252063"/>
                <a:gd name="connsiteY9" fmla="*/ 7768 h 314549"/>
                <a:gd name="connsiteX10" fmla="*/ 243901 w 252063"/>
                <a:gd name="connsiteY10" fmla="*/ 105448 h 314549"/>
                <a:gd name="connsiteX11" fmla="*/ 234002 w 252063"/>
                <a:gd name="connsiteY11" fmla="*/ 273784 h 314549"/>
                <a:gd name="connsiteX12" fmla="*/ 3868 w 252063"/>
                <a:gd name="connsiteY12" fmla="*/ 314549 h 314549"/>
                <a:gd name="connsiteX13" fmla="*/ 22492 w 252063"/>
                <a:gd name="connsiteY13" fmla="*/ 248517 h 314549"/>
                <a:gd name="connsiteX14" fmla="*/ 6798 w 252063"/>
                <a:gd name="connsiteY14" fmla="*/ 307711 h 314549"/>
                <a:gd name="connsiteX15" fmla="*/ 228207 w 252063"/>
                <a:gd name="connsiteY15" fmla="*/ 270137 h 314549"/>
                <a:gd name="connsiteX16" fmla="*/ 211145 w 252063"/>
                <a:gd name="connsiteY16" fmla="*/ 7963 h 314549"/>
                <a:gd name="connsiteX17" fmla="*/ 211145 w 252063"/>
                <a:gd name="connsiteY17" fmla="*/ 7963 h 314549"/>
                <a:gd name="connsiteX18" fmla="*/ 185097 w 252063"/>
                <a:gd name="connsiteY18" fmla="*/ 79596 h 314549"/>
                <a:gd name="connsiteX19" fmla="*/ 178585 w 252063"/>
                <a:gd name="connsiteY19" fmla="*/ 211399 h 314549"/>
                <a:gd name="connsiteX20" fmla="*/ 176241 w 252063"/>
                <a:gd name="connsiteY20" fmla="*/ 214134 h 314549"/>
                <a:gd name="connsiteX21" fmla="*/ 230290 w 252063"/>
                <a:gd name="connsiteY21" fmla="*/ 272482 h 314549"/>
                <a:gd name="connsiteX22" fmla="*/ 230290 w 252063"/>
                <a:gd name="connsiteY22" fmla="*/ 272482 h 314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2063" h="314549">
                  <a:moveTo>
                    <a:pt x="2956" y="314289"/>
                  </a:moveTo>
                  <a:cubicBezTo>
                    <a:pt x="2116" y="314269"/>
                    <a:pt x="1321" y="313917"/>
                    <a:pt x="742" y="313312"/>
                  </a:cubicBezTo>
                  <a:cubicBezTo>
                    <a:pt x="97" y="312563"/>
                    <a:pt x="-150" y="311541"/>
                    <a:pt x="91" y="310577"/>
                  </a:cubicBezTo>
                  <a:lnTo>
                    <a:pt x="17347" y="245457"/>
                  </a:lnTo>
                  <a:cubicBezTo>
                    <a:pt x="17667" y="244408"/>
                    <a:pt x="18500" y="243594"/>
                    <a:pt x="19562" y="243308"/>
                  </a:cubicBezTo>
                  <a:lnTo>
                    <a:pt x="172985" y="208794"/>
                  </a:lnTo>
                  <a:lnTo>
                    <a:pt x="179497" y="79205"/>
                  </a:lnTo>
                  <a:cubicBezTo>
                    <a:pt x="182167" y="25155"/>
                    <a:pt x="203591" y="2689"/>
                    <a:pt x="213555" y="279"/>
                  </a:cubicBezTo>
                  <a:cubicBezTo>
                    <a:pt x="215495" y="-437"/>
                    <a:pt x="217670" y="260"/>
                    <a:pt x="218829" y="1972"/>
                  </a:cubicBezTo>
                  <a:cubicBezTo>
                    <a:pt x="219767" y="3913"/>
                    <a:pt x="219376" y="6238"/>
                    <a:pt x="217852" y="7768"/>
                  </a:cubicBezTo>
                  <a:cubicBezTo>
                    <a:pt x="228903" y="39651"/>
                    <a:pt x="237610" y="72296"/>
                    <a:pt x="243901" y="105448"/>
                  </a:cubicBezTo>
                  <a:cubicBezTo>
                    <a:pt x="257446" y="179099"/>
                    <a:pt x="254124" y="235689"/>
                    <a:pt x="234002" y="273784"/>
                  </a:cubicBezTo>
                  <a:cubicBezTo>
                    <a:pt x="231267" y="278994"/>
                    <a:pt x="153839" y="292734"/>
                    <a:pt x="3868" y="314549"/>
                  </a:cubicBezTo>
                  <a:close/>
                  <a:moveTo>
                    <a:pt x="22492" y="248517"/>
                  </a:moveTo>
                  <a:lnTo>
                    <a:pt x="6798" y="307711"/>
                  </a:lnTo>
                  <a:cubicBezTo>
                    <a:pt x="92496" y="295208"/>
                    <a:pt x="218048" y="275477"/>
                    <a:pt x="228207" y="270137"/>
                  </a:cubicBezTo>
                  <a:cubicBezTo>
                    <a:pt x="274116" y="181899"/>
                    <a:pt x="211796" y="9656"/>
                    <a:pt x="211145" y="7963"/>
                  </a:cubicBezTo>
                  <a:cubicBezTo>
                    <a:pt x="211145" y="7963"/>
                    <a:pt x="211145" y="7963"/>
                    <a:pt x="211145" y="7963"/>
                  </a:cubicBezTo>
                  <a:cubicBezTo>
                    <a:pt x="203526" y="13629"/>
                    <a:pt x="187311" y="33035"/>
                    <a:pt x="185097" y="79596"/>
                  </a:cubicBezTo>
                  <a:lnTo>
                    <a:pt x="178585" y="211399"/>
                  </a:lnTo>
                  <a:cubicBezTo>
                    <a:pt x="178520" y="212740"/>
                    <a:pt x="177556" y="213867"/>
                    <a:pt x="176241" y="214134"/>
                  </a:cubicBezTo>
                  <a:close/>
                  <a:moveTo>
                    <a:pt x="230290" y="272482"/>
                  </a:moveTo>
                  <a:lnTo>
                    <a:pt x="230290" y="272482"/>
                  </a:lnTo>
                  <a:close/>
                </a:path>
              </a:pathLst>
            </a:custGeom>
            <a:solidFill>
              <a:srgbClr val="231F20"/>
            </a:solidFill>
            <a:ln w="6501"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58D18654-E6CB-464B-887D-4EF6B692749C}"/>
                </a:ext>
              </a:extLst>
            </p:cNvPr>
            <p:cNvSpPr/>
            <p:nvPr/>
          </p:nvSpPr>
          <p:spPr>
            <a:xfrm>
              <a:off x="5760919" y="3221514"/>
              <a:ext cx="136040" cy="59173"/>
            </a:xfrm>
            <a:custGeom>
              <a:avLst/>
              <a:gdLst>
                <a:gd name="connsiteX0" fmla="*/ 12243 w 136040"/>
                <a:gd name="connsiteY0" fmla="*/ 871 h 59173"/>
                <a:gd name="connsiteX1" fmla="*/ 57827 w 136040"/>
                <a:gd name="connsiteY1" fmla="*/ 11421 h 59173"/>
                <a:gd name="connsiteX2" fmla="*/ 90387 w 136040"/>
                <a:gd name="connsiteY2" fmla="*/ 1392 h 59173"/>
                <a:gd name="connsiteX3" fmla="*/ 76191 w 136040"/>
                <a:gd name="connsiteY3" fmla="*/ 15784 h 59173"/>
                <a:gd name="connsiteX4" fmla="*/ 136036 w 136040"/>
                <a:gd name="connsiteY4" fmla="*/ 24575 h 59173"/>
                <a:gd name="connsiteX5" fmla="*/ 110704 w 136040"/>
                <a:gd name="connsiteY5" fmla="*/ 59089 h 59173"/>
                <a:gd name="connsiteX6" fmla="*/ 0 w 136040"/>
                <a:gd name="connsiteY6" fmla="*/ 50102 h 59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040" h="59173">
                  <a:moveTo>
                    <a:pt x="12243" y="871"/>
                  </a:moveTo>
                  <a:cubicBezTo>
                    <a:pt x="12243" y="871"/>
                    <a:pt x="47017" y="13505"/>
                    <a:pt x="57827" y="11421"/>
                  </a:cubicBezTo>
                  <a:cubicBezTo>
                    <a:pt x="68637" y="9337"/>
                    <a:pt x="89280" y="-4338"/>
                    <a:pt x="90387" y="1392"/>
                  </a:cubicBezTo>
                  <a:cubicBezTo>
                    <a:pt x="91494" y="7123"/>
                    <a:pt x="76191" y="15784"/>
                    <a:pt x="76191" y="15784"/>
                  </a:cubicBezTo>
                  <a:cubicBezTo>
                    <a:pt x="76191" y="15784"/>
                    <a:pt x="136622" y="14221"/>
                    <a:pt x="136036" y="24575"/>
                  </a:cubicBezTo>
                  <a:cubicBezTo>
                    <a:pt x="135450" y="34929"/>
                    <a:pt x="121124" y="57982"/>
                    <a:pt x="110704" y="59089"/>
                  </a:cubicBezTo>
                  <a:cubicBezTo>
                    <a:pt x="100285" y="60196"/>
                    <a:pt x="0" y="50102"/>
                    <a:pt x="0" y="50102"/>
                  </a:cubicBezTo>
                </a:path>
              </a:pathLst>
            </a:custGeom>
            <a:solidFill>
              <a:srgbClr val="FFFFFF"/>
            </a:solidFill>
            <a:ln w="6501"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AF35E15B-8376-4727-B133-FB2FB77E8529}"/>
                </a:ext>
              </a:extLst>
            </p:cNvPr>
            <p:cNvSpPr/>
            <p:nvPr/>
          </p:nvSpPr>
          <p:spPr>
            <a:xfrm>
              <a:off x="5757516" y="3218636"/>
              <a:ext cx="143029" cy="65548"/>
            </a:xfrm>
            <a:custGeom>
              <a:avLst/>
              <a:gdLst>
                <a:gd name="connsiteX0" fmla="*/ 111893 w 143029"/>
                <a:gd name="connsiteY0" fmla="*/ 65353 h 65548"/>
                <a:gd name="connsiteX1" fmla="*/ 2947 w 143029"/>
                <a:gd name="connsiteY1" fmla="*/ 56237 h 65548"/>
                <a:gd name="connsiteX2" fmla="*/ 17 w 143029"/>
                <a:gd name="connsiteY2" fmla="*/ 52655 h 65548"/>
                <a:gd name="connsiteX3" fmla="*/ 3599 w 143029"/>
                <a:gd name="connsiteY3" fmla="*/ 49725 h 65548"/>
                <a:gd name="connsiteX4" fmla="*/ 113782 w 143029"/>
                <a:gd name="connsiteY4" fmla="*/ 58711 h 65548"/>
                <a:gd name="connsiteX5" fmla="*/ 136248 w 143029"/>
                <a:gd name="connsiteY5" fmla="*/ 27193 h 65548"/>
                <a:gd name="connsiteX6" fmla="*/ 79724 w 143029"/>
                <a:gd name="connsiteY6" fmla="*/ 21853 h 65548"/>
                <a:gd name="connsiteX7" fmla="*/ 76533 w 143029"/>
                <a:gd name="connsiteY7" fmla="*/ 19444 h 65548"/>
                <a:gd name="connsiteX8" fmla="*/ 78031 w 143029"/>
                <a:gd name="connsiteY8" fmla="*/ 15732 h 65548"/>
                <a:gd name="connsiteX9" fmla="*/ 89883 w 143029"/>
                <a:gd name="connsiteY9" fmla="*/ 6745 h 65548"/>
                <a:gd name="connsiteX10" fmla="*/ 78877 w 143029"/>
                <a:gd name="connsiteY10" fmla="*/ 11304 h 65548"/>
                <a:gd name="connsiteX11" fmla="*/ 61946 w 143029"/>
                <a:gd name="connsiteY11" fmla="*/ 17816 h 65548"/>
                <a:gd name="connsiteX12" fmla="*/ 14539 w 143029"/>
                <a:gd name="connsiteY12" fmla="*/ 7071 h 65548"/>
                <a:gd name="connsiteX13" fmla="*/ 12032 w 143029"/>
                <a:gd name="connsiteY13" fmla="*/ 3209 h 65548"/>
                <a:gd name="connsiteX14" fmla="*/ 15900 w 143029"/>
                <a:gd name="connsiteY14" fmla="*/ 702 h 65548"/>
                <a:gd name="connsiteX15" fmla="*/ 16753 w 143029"/>
                <a:gd name="connsiteY15" fmla="*/ 1015 h 65548"/>
                <a:gd name="connsiteX16" fmla="*/ 60709 w 143029"/>
                <a:gd name="connsiteY16" fmla="*/ 11434 h 65548"/>
                <a:gd name="connsiteX17" fmla="*/ 76142 w 143029"/>
                <a:gd name="connsiteY17" fmla="*/ 5443 h 65548"/>
                <a:gd name="connsiteX18" fmla="*/ 94571 w 143029"/>
                <a:gd name="connsiteY18" fmla="*/ 559 h 65548"/>
                <a:gd name="connsiteX19" fmla="*/ 97046 w 143029"/>
                <a:gd name="connsiteY19" fmla="*/ 4010 h 65548"/>
                <a:gd name="connsiteX20" fmla="*/ 90534 w 143029"/>
                <a:gd name="connsiteY20" fmla="*/ 15602 h 65548"/>
                <a:gd name="connsiteX21" fmla="*/ 141198 w 143029"/>
                <a:gd name="connsiteY21" fmla="*/ 23286 h 65548"/>
                <a:gd name="connsiteX22" fmla="*/ 143021 w 143029"/>
                <a:gd name="connsiteY22" fmla="*/ 27974 h 65548"/>
                <a:gd name="connsiteX23" fmla="*/ 114759 w 143029"/>
                <a:gd name="connsiteY23" fmla="*/ 65549 h 6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3029" h="65548">
                  <a:moveTo>
                    <a:pt x="111893" y="65353"/>
                  </a:moveTo>
                  <a:cubicBezTo>
                    <a:pt x="93139" y="65353"/>
                    <a:pt x="6789" y="56627"/>
                    <a:pt x="2947" y="56237"/>
                  </a:cubicBezTo>
                  <a:cubicBezTo>
                    <a:pt x="1150" y="56054"/>
                    <a:pt x="-165" y="54452"/>
                    <a:pt x="17" y="52655"/>
                  </a:cubicBezTo>
                  <a:cubicBezTo>
                    <a:pt x="199" y="50858"/>
                    <a:pt x="1801" y="49542"/>
                    <a:pt x="3599" y="49725"/>
                  </a:cubicBezTo>
                  <a:cubicBezTo>
                    <a:pt x="31405" y="52525"/>
                    <a:pt x="105512" y="59688"/>
                    <a:pt x="113782" y="58711"/>
                  </a:cubicBezTo>
                  <a:cubicBezTo>
                    <a:pt x="122052" y="57734"/>
                    <a:pt x="135727" y="36961"/>
                    <a:pt x="136248" y="27193"/>
                  </a:cubicBezTo>
                  <a:cubicBezTo>
                    <a:pt x="134034" y="23742"/>
                    <a:pt x="108116" y="21072"/>
                    <a:pt x="79724" y="21853"/>
                  </a:cubicBezTo>
                  <a:cubicBezTo>
                    <a:pt x="78226" y="21899"/>
                    <a:pt x="76898" y="20896"/>
                    <a:pt x="76533" y="19444"/>
                  </a:cubicBezTo>
                  <a:cubicBezTo>
                    <a:pt x="76123" y="18011"/>
                    <a:pt x="76741" y="16481"/>
                    <a:pt x="78031" y="15732"/>
                  </a:cubicBezTo>
                  <a:cubicBezTo>
                    <a:pt x="82459" y="13427"/>
                    <a:pt x="86470" y="10392"/>
                    <a:pt x="89883" y="6745"/>
                  </a:cubicBezTo>
                  <a:cubicBezTo>
                    <a:pt x="86119" y="8022"/>
                    <a:pt x="82440" y="9545"/>
                    <a:pt x="78877" y="11304"/>
                  </a:cubicBezTo>
                  <a:cubicBezTo>
                    <a:pt x="73492" y="14097"/>
                    <a:pt x="67813" y="16279"/>
                    <a:pt x="61946" y="17816"/>
                  </a:cubicBezTo>
                  <a:cubicBezTo>
                    <a:pt x="50485" y="19965"/>
                    <a:pt x="18185" y="8438"/>
                    <a:pt x="14539" y="7071"/>
                  </a:cubicBezTo>
                  <a:cubicBezTo>
                    <a:pt x="12780" y="6693"/>
                    <a:pt x="11660" y="4967"/>
                    <a:pt x="12032" y="3209"/>
                  </a:cubicBezTo>
                  <a:cubicBezTo>
                    <a:pt x="12409" y="1451"/>
                    <a:pt x="14141" y="324"/>
                    <a:pt x="15900" y="702"/>
                  </a:cubicBezTo>
                  <a:cubicBezTo>
                    <a:pt x="16199" y="767"/>
                    <a:pt x="16486" y="871"/>
                    <a:pt x="16753" y="1015"/>
                  </a:cubicBezTo>
                  <a:cubicBezTo>
                    <a:pt x="26195" y="4401"/>
                    <a:pt x="52569" y="12997"/>
                    <a:pt x="60709" y="11434"/>
                  </a:cubicBezTo>
                  <a:cubicBezTo>
                    <a:pt x="66036" y="9943"/>
                    <a:pt x="71206" y="7937"/>
                    <a:pt x="76142" y="5443"/>
                  </a:cubicBezTo>
                  <a:cubicBezTo>
                    <a:pt x="85845" y="950"/>
                    <a:pt x="91120" y="-1069"/>
                    <a:pt x="94571" y="559"/>
                  </a:cubicBezTo>
                  <a:cubicBezTo>
                    <a:pt x="95893" y="1256"/>
                    <a:pt x="96812" y="2532"/>
                    <a:pt x="97046" y="4010"/>
                  </a:cubicBezTo>
                  <a:cubicBezTo>
                    <a:pt x="97762" y="8048"/>
                    <a:pt x="94376" y="12215"/>
                    <a:pt x="90534" y="15602"/>
                  </a:cubicBezTo>
                  <a:cubicBezTo>
                    <a:pt x="107009" y="15602"/>
                    <a:pt x="134881" y="16709"/>
                    <a:pt x="141198" y="23286"/>
                  </a:cubicBezTo>
                  <a:cubicBezTo>
                    <a:pt x="142448" y="24517"/>
                    <a:pt x="143112" y="26223"/>
                    <a:pt x="143021" y="27974"/>
                  </a:cubicBezTo>
                  <a:cubicBezTo>
                    <a:pt x="142435" y="38589"/>
                    <a:pt x="127587" y="64116"/>
                    <a:pt x="114759" y="65549"/>
                  </a:cubicBezTo>
                  <a:close/>
                </a:path>
              </a:pathLst>
            </a:custGeom>
            <a:solidFill>
              <a:srgbClr val="231F20"/>
            </a:solidFill>
            <a:ln w="6501"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0BEE4FE1-6EC4-40FE-93D0-DD128FA70FB7}"/>
                </a:ext>
              </a:extLst>
            </p:cNvPr>
            <p:cNvSpPr/>
            <p:nvPr/>
          </p:nvSpPr>
          <p:spPr>
            <a:xfrm>
              <a:off x="5810801" y="2856997"/>
              <a:ext cx="540302" cy="406089"/>
            </a:xfrm>
            <a:custGeom>
              <a:avLst/>
              <a:gdLst>
                <a:gd name="connsiteX0" fmla="*/ 0 w 540302"/>
                <a:gd name="connsiteY0" fmla="*/ 0 h 406089"/>
                <a:gd name="connsiteX1" fmla="*/ 540302 w 540302"/>
                <a:gd name="connsiteY1" fmla="*/ 0 h 406089"/>
                <a:gd name="connsiteX2" fmla="*/ 540302 w 540302"/>
                <a:gd name="connsiteY2" fmla="*/ 406089 h 406089"/>
                <a:gd name="connsiteX3" fmla="*/ 0 w 540302"/>
                <a:gd name="connsiteY3" fmla="*/ 406089 h 406089"/>
              </a:gdLst>
              <a:ahLst/>
              <a:cxnLst>
                <a:cxn ang="0">
                  <a:pos x="connsiteX0" y="connsiteY0"/>
                </a:cxn>
                <a:cxn ang="0">
                  <a:pos x="connsiteX1" y="connsiteY1"/>
                </a:cxn>
                <a:cxn ang="0">
                  <a:pos x="connsiteX2" y="connsiteY2"/>
                </a:cxn>
                <a:cxn ang="0">
                  <a:pos x="connsiteX3" y="connsiteY3"/>
                </a:cxn>
              </a:cxnLst>
              <a:rect l="l" t="t" r="r" b="b"/>
              <a:pathLst>
                <a:path w="540302" h="406089">
                  <a:moveTo>
                    <a:pt x="0" y="0"/>
                  </a:moveTo>
                  <a:lnTo>
                    <a:pt x="540302" y="0"/>
                  </a:lnTo>
                  <a:lnTo>
                    <a:pt x="540302" y="406089"/>
                  </a:lnTo>
                  <a:lnTo>
                    <a:pt x="0" y="406089"/>
                  </a:lnTo>
                  <a:close/>
                </a:path>
              </a:pathLst>
            </a:custGeom>
            <a:solidFill>
              <a:srgbClr val="FFFFFF"/>
            </a:solidFill>
            <a:ln w="6501"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72C6B77A-CDB1-4EAB-9AC8-7B038A159153}"/>
                </a:ext>
              </a:extLst>
            </p:cNvPr>
            <p:cNvSpPr/>
            <p:nvPr/>
          </p:nvSpPr>
          <p:spPr>
            <a:xfrm>
              <a:off x="5807350" y="2853741"/>
              <a:ext cx="547009" cy="412536"/>
            </a:xfrm>
            <a:custGeom>
              <a:avLst/>
              <a:gdLst>
                <a:gd name="connsiteX0" fmla="*/ 543754 w 547009"/>
                <a:gd name="connsiteY0" fmla="*/ 412536 h 412536"/>
                <a:gd name="connsiteX1" fmla="*/ 3256 w 547009"/>
                <a:gd name="connsiteY1" fmla="*/ 412536 h 412536"/>
                <a:gd name="connsiteX2" fmla="*/ 0 w 547009"/>
                <a:gd name="connsiteY2" fmla="*/ 409280 h 412536"/>
                <a:gd name="connsiteX3" fmla="*/ 0 w 547009"/>
                <a:gd name="connsiteY3" fmla="*/ 3256 h 412536"/>
                <a:gd name="connsiteX4" fmla="*/ 3256 w 547009"/>
                <a:gd name="connsiteY4" fmla="*/ 0 h 412536"/>
                <a:gd name="connsiteX5" fmla="*/ 543754 w 547009"/>
                <a:gd name="connsiteY5" fmla="*/ 0 h 412536"/>
                <a:gd name="connsiteX6" fmla="*/ 547010 w 547009"/>
                <a:gd name="connsiteY6" fmla="*/ 3256 h 412536"/>
                <a:gd name="connsiteX7" fmla="*/ 547010 w 547009"/>
                <a:gd name="connsiteY7" fmla="*/ 409280 h 412536"/>
                <a:gd name="connsiteX8" fmla="*/ 543754 w 547009"/>
                <a:gd name="connsiteY8" fmla="*/ 412536 h 412536"/>
                <a:gd name="connsiteX9" fmla="*/ 6707 w 547009"/>
                <a:gd name="connsiteY9" fmla="*/ 406024 h 412536"/>
                <a:gd name="connsiteX10" fmla="*/ 540693 w 547009"/>
                <a:gd name="connsiteY10" fmla="*/ 406024 h 412536"/>
                <a:gd name="connsiteX11" fmla="*/ 540693 w 547009"/>
                <a:gd name="connsiteY11" fmla="*/ 6512 h 412536"/>
                <a:gd name="connsiteX12" fmla="*/ 6707 w 547009"/>
                <a:gd name="connsiteY12" fmla="*/ 6512 h 412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7009" h="412536">
                  <a:moveTo>
                    <a:pt x="543754" y="412536"/>
                  </a:moveTo>
                  <a:lnTo>
                    <a:pt x="3256" y="412536"/>
                  </a:lnTo>
                  <a:cubicBezTo>
                    <a:pt x="1459" y="412536"/>
                    <a:pt x="0" y="411078"/>
                    <a:pt x="0" y="409280"/>
                  </a:cubicBezTo>
                  <a:lnTo>
                    <a:pt x="0" y="3256"/>
                  </a:lnTo>
                  <a:cubicBezTo>
                    <a:pt x="0" y="1458"/>
                    <a:pt x="1459" y="0"/>
                    <a:pt x="3256" y="0"/>
                  </a:cubicBezTo>
                  <a:lnTo>
                    <a:pt x="543754" y="0"/>
                  </a:lnTo>
                  <a:cubicBezTo>
                    <a:pt x="545551" y="0"/>
                    <a:pt x="547010" y="1458"/>
                    <a:pt x="547010" y="3256"/>
                  </a:cubicBezTo>
                  <a:lnTo>
                    <a:pt x="547010" y="409280"/>
                  </a:lnTo>
                  <a:cubicBezTo>
                    <a:pt x="547010" y="411078"/>
                    <a:pt x="545551" y="412536"/>
                    <a:pt x="543754" y="412536"/>
                  </a:cubicBezTo>
                  <a:close/>
                  <a:moveTo>
                    <a:pt x="6707" y="406024"/>
                  </a:moveTo>
                  <a:lnTo>
                    <a:pt x="540693" y="406024"/>
                  </a:lnTo>
                  <a:lnTo>
                    <a:pt x="540693" y="6512"/>
                  </a:lnTo>
                  <a:lnTo>
                    <a:pt x="6707" y="6512"/>
                  </a:lnTo>
                  <a:close/>
                </a:path>
              </a:pathLst>
            </a:custGeom>
            <a:solidFill>
              <a:srgbClr val="D1D3D4"/>
            </a:solidFill>
            <a:ln w="6501"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88169E92-9E75-42BD-85E8-91BAE5DC2956}"/>
                </a:ext>
              </a:extLst>
            </p:cNvPr>
            <p:cNvSpPr/>
            <p:nvPr/>
          </p:nvSpPr>
          <p:spPr>
            <a:xfrm>
              <a:off x="5018549" y="3365390"/>
              <a:ext cx="583346" cy="615385"/>
            </a:xfrm>
            <a:custGeom>
              <a:avLst/>
              <a:gdLst>
                <a:gd name="connsiteX0" fmla="*/ 453497 w 583346"/>
                <a:gd name="connsiteY0" fmla="*/ 54701 h 615385"/>
                <a:gd name="connsiteX1" fmla="*/ 579830 w 583346"/>
                <a:gd name="connsiteY1" fmla="*/ 379651 h 615385"/>
                <a:gd name="connsiteX2" fmla="*/ 583347 w 583346"/>
                <a:gd name="connsiteY2" fmla="*/ 615386 h 615385"/>
                <a:gd name="connsiteX3" fmla="*/ 522850 w 583346"/>
                <a:gd name="connsiteY3" fmla="*/ 615386 h 615385"/>
                <a:gd name="connsiteX4" fmla="*/ 486969 w 583346"/>
                <a:gd name="connsiteY4" fmla="*/ 395084 h 615385"/>
                <a:gd name="connsiteX5" fmla="*/ 361743 w 583346"/>
                <a:gd name="connsiteY5" fmla="*/ 225772 h 615385"/>
                <a:gd name="connsiteX6" fmla="*/ 268686 w 583346"/>
                <a:gd name="connsiteY6" fmla="*/ 391242 h 615385"/>
                <a:gd name="connsiteX7" fmla="*/ 61669 w 583346"/>
                <a:gd name="connsiteY7" fmla="*/ 608874 h 615385"/>
                <a:gd name="connsiteX8" fmla="*/ 0 w 583346"/>
                <a:gd name="connsiteY8" fmla="*/ 608874 h 615385"/>
                <a:gd name="connsiteX9" fmla="*/ 205324 w 583346"/>
                <a:gd name="connsiteY9" fmla="*/ 185592 h 615385"/>
                <a:gd name="connsiteX10" fmla="*/ 260090 w 583346"/>
                <a:gd name="connsiteY10" fmla="*/ 0 h 615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3346" h="615385">
                  <a:moveTo>
                    <a:pt x="453497" y="54701"/>
                  </a:moveTo>
                  <a:lnTo>
                    <a:pt x="579830" y="379651"/>
                  </a:lnTo>
                  <a:lnTo>
                    <a:pt x="583347" y="615386"/>
                  </a:lnTo>
                  <a:lnTo>
                    <a:pt x="522850" y="615386"/>
                  </a:lnTo>
                  <a:lnTo>
                    <a:pt x="486969" y="395084"/>
                  </a:lnTo>
                  <a:lnTo>
                    <a:pt x="361743" y="225772"/>
                  </a:lnTo>
                  <a:cubicBezTo>
                    <a:pt x="361743" y="225772"/>
                    <a:pt x="288092" y="361287"/>
                    <a:pt x="268686" y="391242"/>
                  </a:cubicBezTo>
                  <a:cubicBezTo>
                    <a:pt x="213276" y="475605"/>
                    <a:pt x="143156" y="549321"/>
                    <a:pt x="61669" y="608874"/>
                  </a:cubicBezTo>
                  <a:lnTo>
                    <a:pt x="0" y="608874"/>
                  </a:lnTo>
                  <a:cubicBezTo>
                    <a:pt x="0" y="608874"/>
                    <a:pt x="195361" y="272853"/>
                    <a:pt x="205324" y="185592"/>
                  </a:cubicBezTo>
                  <a:cubicBezTo>
                    <a:pt x="215287" y="98331"/>
                    <a:pt x="260090" y="0"/>
                    <a:pt x="260090" y="0"/>
                  </a:cubicBezTo>
                  <a:close/>
                </a:path>
              </a:pathLst>
            </a:custGeom>
            <a:solidFill>
              <a:srgbClr val="231F20"/>
            </a:solidFill>
            <a:ln w="6501"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FAFF410F-1624-432E-BD7F-38A62A0E5228}"/>
                </a:ext>
              </a:extLst>
            </p:cNvPr>
            <p:cNvSpPr/>
            <p:nvPr/>
          </p:nvSpPr>
          <p:spPr>
            <a:xfrm>
              <a:off x="5015267" y="3361755"/>
              <a:ext cx="589885" cy="622341"/>
            </a:xfrm>
            <a:custGeom>
              <a:avLst/>
              <a:gdLst>
                <a:gd name="connsiteX0" fmla="*/ 586629 w 589885"/>
                <a:gd name="connsiteY0" fmla="*/ 622276 h 622341"/>
                <a:gd name="connsiteX1" fmla="*/ 526133 w 589885"/>
                <a:gd name="connsiteY1" fmla="*/ 622276 h 622341"/>
                <a:gd name="connsiteX2" fmla="*/ 522942 w 589885"/>
                <a:gd name="connsiteY2" fmla="*/ 619541 h 622341"/>
                <a:gd name="connsiteX3" fmla="*/ 487191 w 589885"/>
                <a:gd name="connsiteY3" fmla="*/ 400021 h 622341"/>
                <a:gd name="connsiteX4" fmla="*/ 365481 w 589885"/>
                <a:gd name="connsiteY4" fmla="*/ 235137 h 622341"/>
                <a:gd name="connsiteX5" fmla="*/ 274769 w 589885"/>
                <a:gd name="connsiteY5" fmla="*/ 396309 h 622341"/>
                <a:gd name="connsiteX6" fmla="*/ 66970 w 589885"/>
                <a:gd name="connsiteY6" fmla="*/ 614852 h 622341"/>
                <a:gd name="connsiteX7" fmla="*/ 65147 w 589885"/>
                <a:gd name="connsiteY7" fmla="*/ 615438 h 622341"/>
                <a:gd name="connsiteX8" fmla="*/ 3282 w 589885"/>
                <a:gd name="connsiteY8" fmla="*/ 615438 h 622341"/>
                <a:gd name="connsiteX9" fmla="*/ 417 w 589885"/>
                <a:gd name="connsiteY9" fmla="*/ 613745 h 622341"/>
                <a:gd name="connsiteX10" fmla="*/ 417 w 589885"/>
                <a:gd name="connsiteY10" fmla="*/ 610489 h 622341"/>
                <a:gd name="connsiteX11" fmla="*/ 205350 w 589885"/>
                <a:gd name="connsiteY11" fmla="*/ 188511 h 622341"/>
                <a:gd name="connsiteX12" fmla="*/ 260312 w 589885"/>
                <a:gd name="connsiteY12" fmla="*/ 1941 h 622341"/>
                <a:gd name="connsiteX13" fmla="*/ 264154 w 589885"/>
                <a:gd name="connsiteY13" fmla="*/ 118 h 622341"/>
                <a:gd name="connsiteX14" fmla="*/ 457691 w 589885"/>
                <a:gd name="connsiteY14" fmla="*/ 55210 h 622341"/>
                <a:gd name="connsiteX15" fmla="*/ 459840 w 589885"/>
                <a:gd name="connsiteY15" fmla="*/ 57098 h 622341"/>
                <a:gd name="connsiteX16" fmla="*/ 586108 w 589885"/>
                <a:gd name="connsiteY16" fmla="*/ 382113 h 622341"/>
                <a:gd name="connsiteX17" fmla="*/ 586108 w 589885"/>
                <a:gd name="connsiteY17" fmla="*/ 383285 h 622341"/>
                <a:gd name="connsiteX18" fmla="*/ 589885 w 589885"/>
                <a:gd name="connsiteY18" fmla="*/ 619020 h 622341"/>
                <a:gd name="connsiteX19" fmla="*/ 586629 w 589885"/>
                <a:gd name="connsiteY19" fmla="*/ 622341 h 622341"/>
                <a:gd name="connsiteX20" fmla="*/ 528933 w 589885"/>
                <a:gd name="connsiteY20" fmla="*/ 615764 h 622341"/>
                <a:gd name="connsiteX21" fmla="*/ 583308 w 589885"/>
                <a:gd name="connsiteY21" fmla="*/ 615764 h 622341"/>
                <a:gd name="connsiteX22" fmla="*/ 579857 w 589885"/>
                <a:gd name="connsiteY22" fmla="*/ 383936 h 622341"/>
                <a:gd name="connsiteX23" fmla="*/ 454370 w 589885"/>
                <a:gd name="connsiteY23" fmla="*/ 61005 h 622341"/>
                <a:gd name="connsiteX24" fmla="*/ 265521 w 589885"/>
                <a:gd name="connsiteY24" fmla="*/ 7151 h 622341"/>
                <a:gd name="connsiteX25" fmla="*/ 212188 w 589885"/>
                <a:gd name="connsiteY25" fmla="*/ 189487 h 622341"/>
                <a:gd name="connsiteX26" fmla="*/ 9273 w 589885"/>
                <a:gd name="connsiteY26" fmla="*/ 609187 h 622341"/>
                <a:gd name="connsiteX27" fmla="*/ 64235 w 589885"/>
                <a:gd name="connsiteY27" fmla="*/ 609187 h 622341"/>
                <a:gd name="connsiteX28" fmla="*/ 269624 w 589885"/>
                <a:gd name="connsiteY28" fmla="*/ 393053 h 622341"/>
                <a:gd name="connsiteX29" fmla="*/ 362551 w 589885"/>
                <a:gd name="connsiteY29" fmla="*/ 227778 h 622341"/>
                <a:gd name="connsiteX30" fmla="*/ 366967 w 589885"/>
                <a:gd name="connsiteY30" fmla="*/ 226476 h 622341"/>
                <a:gd name="connsiteX31" fmla="*/ 368021 w 589885"/>
                <a:gd name="connsiteY31" fmla="*/ 227387 h 622341"/>
                <a:gd name="connsiteX32" fmla="*/ 493247 w 589885"/>
                <a:gd name="connsiteY32" fmla="*/ 397025 h 622341"/>
                <a:gd name="connsiteX33" fmla="*/ 493833 w 589885"/>
                <a:gd name="connsiteY33" fmla="*/ 398458 h 62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89885" h="622341">
                  <a:moveTo>
                    <a:pt x="586629" y="622276"/>
                  </a:moveTo>
                  <a:lnTo>
                    <a:pt x="526133" y="622276"/>
                  </a:lnTo>
                  <a:cubicBezTo>
                    <a:pt x="524544" y="622263"/>
                    <a:pt x="523196" y="621110"/>
                    <a:pt x="522942" y="619541"/>
                  </a:cubicBezTo>
                  <a:lnTo>
                    <a:pt x="487191" y="400021"/>
                  </a:lnTo>
                  <a:lnTo>
                    <a:pt x="365481" y="235137"/>
                  </a:lnTo>
                  <a:cubicBezTo>
                    <a:pt x="352457" y="258906"/>
                    <a:pt x="292025" y="369675"/>
                    <a:pt x="274769" y="396309"/>
                  </a:cubicBezTo>
                  <a:cubicBezTo>
                    <a:pt x="219042" y="480926"/>
                    <a:pt x="148675" y="554935"/>
                    <a:pt x="66970" y="614852"/>
                  </a:cubicBezTo>
                  <a:cubicBezTo>
                    <a:pt x="66441" y="615237"/>
                    <a:pt x="65802" y="615445"/>
                    <a:pt x="65147" y="615438"/>
                  </a:cubicBezTo>
                  <a:lnTo>
                    <a:pt x="3282" y="615438"/>
                  </a:lnTo>
                  <a:cubicBezTo>
                    <a:pt x="2093" y="615425"/>
                    <a:pt x="1000" y="614781"/>
                    <a:pt x="417" y="613745"/>
                  </a:cubicBezTo>
                  <a:cubicBezTo>
                    <a:pt x="-139" y="612729"/>
                    <a:pt x="-139" y="611505"/>
                    <a:pt x="417" y="610489"/>
                  </a:cubicBezTo>
                  <a:cubicBezTo>
                    <a:pt x="2371" y="607168"/>
                    <a:pt x="195778" y="274144"/>
                    <a:pt x="205350" y="188511"/>
                  </a:cubicBezTo>
                  <a:cubicBezTo>
                    <a:pt x="215249" y="101705"/>
                    <a:pt x="259856" y="2918"/>
                    <a:pt x="260312" y="1941"/>
                  </a:cubicBezTo>
                  <a:cubicBezTo>
                    <a:pt x="260964" y="463"/>
                    <a:pt x="262598" y="-312"/>
                    <a:pt x="264154" y="118"/>
                  </a:cubicBezTo>
                  <a:lnTo>
                    <a:pt x="457691" y="55210"/>
                  </a:lnTo>
                  <a:cubicBezTo>
                    <a:pt x="458661" y="55477"/>
                    <a:pt x="459456" y="56173"/>
                    <a:pt x="459840" y="57098"/>
                  </a:cubicBezTo>
                  <a:lnTo>
                    <a:pt x="586108" y="382113"/>
                  </a:lnTo>
                  <a:cubicBezTo>
                    <a:pt x="586141" y="382504"/>
                    <a:pt x="586141" y="382894"/>
                    <a:pt x="586108" y="383285"/>
                  </a:cubicBezTo>
                  <a:lnTo>
                    <a:pt x="589885" y="619020"/>
                  </a:lnTo>
                  <a:cubicBezTo>
                    <a:pt x="589885" y="620830"/>
                    <a:pt x="588440" y="622309"/>
                    <a:pt x="586629" y="622341"/>
                  </a:cubicBezTo>
                  <a:close/>
                  <a:moveTo>
                    <a:pt x="528933" y="615764"/>
                  </a:moveTo>
                  <a:lnTo>
                    <a:pt x="583308" y="615764"/>
                  </a:lnTo>
                  <a:lnTo>
                    <a:pt x="579857" y="383936"/>
                  </a:lnTo>
                  <a:lnTo>
                    <a:pt x="454370" y="61005"/>
                  </a:lnTo>
                  <a:lnTo>
                    <a:pt x="265521" y="7151"/>
                  </a:lnTo>
                  <a:cubicBezTo>
                    <a:pt x="258488" y="23171"/>
                    <a:pt x="221109" y="111343"/>
                    <a:pt x="212188" y="189487"/>
                  </a:cubicBezTo>
                  <a:cubicBezTo>
                    <a:pt x="202811" y="271734"/>
                    <a:pt x="34280" y="565817"/>
                    <a:pt x="9273" y="609187"/>
                  </a:cubicBezTo>
                  <a:lnTo>
                    <a:pt x="64235" y="609187"/>
                  </a:lnTo>
                  <a:cubicBezTo>
                    <a:pt x="144916" y="549830"/>
                    <a:pt x="214452" y="476654"/>
                    <a:pt x="269624" y="393053"/>
                  </a:cubicBezTo>
                  <a:cubicBezTo>
                    <a:pt x="288704" y="363489"/>
                    <a:pt x="361834" y="229146"/>
                    <a:pt x="362551" y="227778"/>
                  </a:cubicBezTo>
                  <a:cubicBezTo>
                    <a:pt x="363410" y="226196"/>
                    <a:pt x="365387" y="225616"/>
                    <a:pt x="366967" y="226476"/>
                  </a:cubicBezTo>
                  <a:cubicBezTo>
                    <a:pt x="367380" y="226697"/>
                    <a:pt x="367739" y="227010"/>
                    <a:pt x="368021" y="227387"/>
                  </a:cubicBezTo>
                  <a:lnTo>
                    <a:pt x="493247" y="397025"/>
                  </a:lnTo>
                  <a:cubicBezTo>
                    <a:pt x="493559" y="397442"/>
                    <a:pt x="493761" y="397937"/>
                    <a:pt x="493833" y="398458"/>
                  </a:cubicBezTo>
                  <a:close/>
                </a:path>
              </a:pathLst>
            </a:custGeom>
            <a:solidFill>
              <a:srgbClr val="231F20"/>
            </a:solidFill>
            <a:ln w="6501"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7F9B5FA9-B654-4F7B-9A41-FD7D1A43B84A}"/>
                </a:ext>
              </a:extLst>
            </p:cNvPr>
            <p:cNvSpPr/>
            <p:nvPr/>
          </p:nvSpPr>
          <p:spPr>
            <a:xfrm>
              <a:off x="5019415" y="3969770"/>
              <a:ext cx="78320" cy="72994"/>
            </a:xfrm>
            <a:custGeom>
              <a:avLst/>
              <a:gdLst>
                <a:gd name="connsiteX0" fmla="*/ 56309 w 78320"/>
                <a:gd name="connsiteY0" fmla="*/ 0 h 72994"/>
                <a:gd name="connsiteX1" fmla="*/ 58393 w 78320"/>
                <a:gd name="connsiteY1" fmla="*/ 33602 h 72994"/>
                <a:gd name="connsiteX2" fmla="*/ 78320 w 78320"/>
                <a:gd name="connsiteY2" fmla="*/ 67204 h 72994"/>
                <a:gd name="connsiteX3" fmla="*/ 3171 w 78320"/>
                <a:gd name="connsiteY3" fmla="*/ 67204 h 72994"/>
                <a:gd name="connsiteX4" fmla="*/ 3171 w 78320"/>
                <a:gd name="connsiteY4" fmla="*/ 35686 h 72994"/>
                <a:gd name="connsiteX5" fmla="*/ 7339 w 78320"/>
                <a:gd name="connsiteY5" fmla="*/ 2084 h 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320" h="72994">
                  <a:moveTo>
                    <a:pt x="56309" y="0"/>
                  </a:moveTo>
                  <a:cubicBezTo>
                    <a:pt x="56173" y="11240"/>
                    <a:pt x="56869" y="22466"/>
                    <a:pt x="58393" y="33602"/>
                  </a:cubicBezTo>
                  <a:cubicBezTo>
                    <a:pt x="60477" y="41091"/>
                    <a:pt x="78320" y="61018"/>
                    <a:pt x="78320" y="67204"/>
                  </a:cubicBezTo>
                  <a:cubicBezTo>
                    <a:pt x="78320" y="73390"/>
                    <a:pt x="8576" y="76321"/>
                    <a:pt x="3171" y="67204"/>
                  </a:cubicBezTo>
                  <a:cubicBezTo>
                    <a:pt x="-2234" y="58087"/>
                    <a:pt x="306" y="48124"/>
                    <a:pt x="3171" y="35686"/>
                  </a:cubicBezTo>
                  <a:cubicBezTo>
                    <a:pt x="5438" y="24609"/>
                    <a:pt x="6832" y="13376"/>
                    <a:pt x="7339" y="2084"/>
                  </a:cubicBezTo>
                </a:path>
              </a:pathLst>
            </a:custGeom>
            <a:solidFill>
              <a:srgbClr val="231F20"/>
            </a:solidFill>
            <a:ln w="6501"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D9F0396E-A9D7-4B25-B7CD-F070C7CFDEFB}"/>
                </a:ext>
              </a:extLst>
            </p:cNvPr>
            <p:cNvSpPr/>
            <p:nvPr/>
          </p:nvSpPr>
          <p:spPr>
            <a:xfrm>
              <a:off x="5015905" y="3966384"/>
              <a:ext cx="85021" cy="79514"/>
            </a:xfrm>
            <a:custGeom>
              <a:avLst/>
              <a:gdLst>
                <a:gd name="connsiteX0" fmla="*/ 40283 w 85021"/>
                <a:gd name="connsiteY0" fmla="*/ 79512 h 79514"/>
                <a:gd name="connsiteX1" fmla="*/ 3621 w 85021"/>
                <a:gd name="connsiteY1" fmla="*/ 72153 h 79514"/>
                <a:gd name="connsiteX2" fmla="*/ 3100 w 85021"/>
                <a:gd name="connsiteY2" fmla="*/ 39007 h 79514"/>
                <a:gd name="connsiteX3" fmla="*/ 3100 w 85021"/>
                <a:gd name="connsiteY3" fmla="*/ 38226 h 79514"/>
                <a:gd name="connsiteX4" fmla="*/ 7137 w 85021"/>
                <a:gd name="connsiteY4" fmla="*/ 5340 h 79514"/>
                <a:gd name="connsiteX5" fmla="*/ 10393 w 85021"/>
                <a:gd name="connsiteY5" fmla="*/ 2084 h 79514"/>
                <a:gd name="connsiteX6" fmla="*/ 13649 w 85021"/>
                <a:gd name="connsiteY6" fmla="*/ 5340 h 79514"/>
                <a:gd name="connsiteX7" fmla="*/ 9416 w 85021"/>
                <a:gd name="connsiteY7" fmla="*/ 39658 h 79514"/>
                <a:gd name="connsiteX8" fmla="*/ 9416 w 85021"/>
                <a:gd name="connsiteY8" fmla="*/ 40505 h 79514"/>
                <a:gd name="connsiteX9" fmla="*/ 9416 w 85021"/>
                <a:gd name="connsiteY9" fmla="*/ 68832 h 79514"/>
                <a:gd name="connsiteX10" fmla="*/ 9416 w 85021"/>
                <a:gd name="connsiteY10" fmla="*/ 68832 h 79514"/>
                <a:gd name="connsiteX11" fmla="*/ 20682 w 85021"/>
                <a:gd name="connsiteY11" fmla="*/ 71893 h 79514"/>
                <a:gd name="connsiteX12" fmla="*/ 78249 w 85021"/>
                <a:gd name="connsiteY12" fmla="*/ 69418 h 79514"/>
                <a:gd name="connsiteX13" fmla="*/ 68806 w 85021"/>
                <a:gd name="connsiteY13" fmla="*/ 54440 h 79514"/>
                <a:gd name="connsiteX14" fmla="*/ 58712 w 85021"/>
                <a:gd name="connsiteY14" fmla="*/ 37705 h 79514"/>
                <a:gd name="connsiteX15" fmla="*/ 56498 w 85021"/>
                <a:gd name="connsiteY15" fmla="*/ 3256 h 79514"/>
                <a:gd name="connsiteX16" fmla="*/ 59754 w 85021"/>
                <a:gd name="connsiteY16" fmla="*/ 0 h 79514"/>
                <a:gd name="connsiteX17" fmla="*/ 63010 w 85021"/>
                <a:gd name="connsiteY17" fmla="*/ 3256 h 79514"/>
                <a:gd name="connsiteX18" fmla="*/ 64964 w 85021"/>
                <a:gd name="connsiteY18" fmla="*/ 35816 h 79514"/>
                <a:gd name="connsiteX19" fmla="*/ 74081 w 85021"/>
                <a:gd name="connsiteY19" fmla="*/ 50468 h 79514"/>
                <a:gd name="connsiteX20" fmla="*/ 85021 w 85021"/>
                <a:gd name="connsiteY20" fmla="*/ 70004 h 79514"/>
                <a:gd name="connsiteX21" fmla="*/ 78118 w 85021"/>
                <a:gd name="connsiteY21" fmla="*/ 75735 h 79514"/>
                <a:gd name="connsiteX22" fmla="*/ 40283 w 85021"/>
                <a:gd name="connsiteY22" fmla="*/ 79512 h 79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021" h="79514">
                  <a:moveTo>
                    <a:pt x="40283" y="79512"/>
                  </a:moveTo>
                  <a:cubicBezTo>
                    <a:pt x="23417" y="79512"/>
                    <a:pt x="6942" y="77688"/>
                    <a:pt x="3621" y="72153"/>
                  </a:cubicBezTo>
                  <a:cubicBezTo>
                    <a:pt x="-2305" y="62060"/>
                    <a:pt x="169" y="51380"/>
                    <a:pt x="3100" y="39007"/>
                  </a:cubicBezTo>
                  <a:lnTo>
                    <a:pt x="3100" y="38226"/>
                  </a:lnTo>
                  <a:cubicBezTo>
                    <a:pt x="5257" y="27377"/>
                    <a:pt x="6607" y="16384"/>
                    <a:pt x="7137" y="5340"/>
                  </a:cubicBezTo>
                  <a:cubicBezTo>
                    <a:pt x="7137" y="3543"/>
                    <a:pt x="8595" y="2084"/>
                    <a:pt x="10393" y="2084"/>
                  </a:cubicBezTo>
                  <a:cubicBezTo>
                    <a:pt x="12191" y="2084"/>
                    <a:pt x="13649" y="3543"/>
                    <a:pt x="13649" y="5340"/>
                  </a:cubicBezTo>
                  <a:cubicBezTo>
                    <a:pt x="13120" y="16873"/>
                    <a:pt x="11705" y="28347"/>
                    <a:pt x="9416" y="39658"/>
                  </a:cubicBezTo>
                  <a:lnTo>
                    <a:pt x="9416" y="40505"/>
                  </a:lnTo>
                  <a:cubicBezTo>
                    <a:pt x="6747" y="51966"/>
                    <a:pt x="4598" y="61018"/>
                    <a:pt x="9416" y="68832"/>
                  </a:cubicBezTo>
                  <a:lnTo>
                    <a:pt x="9416" y="68832"/>
                  </a:lnTo>
                  <a:cubicBezTo>
                    <a:pt x="9416" y="68832"/>
                    <a:pt x="10979" y="70655"/>
                    <a:pt x="20682" y="71893"/>
                  </a:cubicBezTo>
                  <a:cubicBezTo>
                    <a:pt x="40609" y="74497"/>
                    <a:pt x="71737" y="72218"/>
                    <a:pt x="78249" y="69418"/>
                  </a:cubicBezTo>
                  <a:cubicBezTo>
                    <a:pt x="75555" y="64156"/>
                    <a:pt x="72394" y="59142"/>
                    <a:pt x="68806" y="54440"/>
                  </a:cubicBezTo>
                  <a:cubicBezTo>
                    <a:pt x="64712" y="49335"/>
                    <a:pt x="61317" y="43709"/>
                    <a:pt x="58712" y="37705"/>
                  </a:cubicBezTo>
                  <a:cubicBezTo>
                    <a:pt x="57052" y="26302"/>
                    <a:pt x="56311" y="14782"/>
                    <a:pt x="56498" y="3256"/>
                  </a:cubicBezTo>
                  <a:cubicBezTo>
                    <a:pt x="56498" y="1459"/>
                    <a:pt x="57956" y="0"/>
                    <a:pt x="59754" y="0"/>
                  </a:cubicBezTo>
                  <a:cubicBezTo>
                    <a:pt x="61552" y="0"/>
                    <a:pt x="63010" y="1459"/>
                    <a:pt x="63010" y="3256"/>
                  </a:cubicBezTo>
                  <a:cubicBezTo>
                    <a:pt x="62818" y="14144"/>
                    <a:pt x="63471" y="25032"/>
                    <a:pt x="64964" y="35816"/>
                  </a:cubicBezTo>
                  <a:cubicBezTo>
                    <a:pt x="67450" y="41026"/>
                    <a:pt x="70508" y="45936"/>
                    <a:pt x="74081" y="50468"/>
                  </a:cubicBezTo>
                  <a:cubicBezTo>
                    <a:pt x="80593" y="60041"/>
                    <a:pt x="85021" y="66097"/>
                    <a:pt x="85021" y="70004"/>
                  </a:cubicBezTo>
                  <a:cubicBezTo>
                    <a:pt x="85021" y="73911"/>
                    <a:pt x="80202" y="75214"/>
                    <a:pt x="78118" y="75735"/>
                  </a:cubicBezTo>
                  <a:cubicBezTo>
                    <a:pt x="65674" y="78314"/>
                    <a:pt x="52992" y="79583"/>
                    <a:pt x="40283" y="79512"/>
                  </a:cubicBezTo>
                  <a:close/>
                </a:path>
              </a:pathLst>
            </a:custGeom>
            <a:solidFill>
              <a:srgbClr val="231F20"/>
            </a:solidFill>
            <a:ln w="6501"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F79D4873-3681-4A6A-BE9B-40CD878E910F}"/>
                </a:ext>
              </a:extLst>
            </p:cNvPr>
            <p:cNvSpPr/>
            <p:nvPr/>
          </p:nvSpPr>
          <p:spPr>
            <a:xfrm>
              <a:off x="5541920" y="3962932"/>
              <a:ext cx="119529" cy="86655"/>
            </a:xfrm>
            <a:custGeom>
              <a:avLst/>
              <a:gdLst>
                <a:gd name="connsiteX0" fmla="*/ 54766 w 119529"/>
                <a:gd name="connsiteY0" fmla="*/ 0 h 86655"/>
                <a:gd name="connsiteX1" fmla="*/ 55287 w 119529"/>
                <a:gd name="connsiteY1" fmla="*/ 42068 h 86655"/>
                <a:gd name="connsiteX2" fmla="*/ 119496 w 119529"/>
                <a:gd name="connsiteY2" fmla="*/ 84070 h 86655"/>
                <a:gd name="connsiteX3" fmla="*/ 6056 w 119529"/>
                <a:gd name="connsiteY3" fmla="*/ 80749 h 86655"/>
                <a:gd name="connsiteX4" fmla="*/ 3321 w 119529"/>
                <a:gd name="connsiteY4" fmla="*/ 59780 h 86655"/>
                <a:gd name="connsiteX5" fmla="*/ 0 w 119529"/>
                <a:gd name="connsiteY5" fmla="*/ 14196 h 8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529" h="86655">
                  <a:moveTo>
                    <a:pt x="54766" y="0"/>
                  </a:moveTo>
                  <a:cubicBezTo>
                    <a:pt x="54766" y="0"/>
                    <a:pt x="50859" y="32104"/>
                    <a:pt x="55287" y="42068"/>
                  </a:cubicBezTo>
                  <a:cubicBezTo>
                    <a:pt x="59715" y="52031"/>
                    <a:pt x="121189" y="79121"/>
                    <a:pt x="119496" y="84070"/>
                  </a:cubicBezTo>
                  <a:cubicBezTo>
                    <a:pt x="117802" y="89019"/>
                    <a:pt x="9963" y="86284"/>
                    <a:pt x="6056" y="80749"/>
                  </a:cubicBezTo>
                  <a:cubicBezTo>
                    <a:pt x="2149" y="75214"/>
                    <a:pt x="3842" y="73000"/>
                    <a:pt x="3321" y="59780"/>
                  </a:cubicBezTo>
                  <a:cubicBezTo>
                    <a:pt x="2800" y="46561"/>
                    <a:pt x="0" y="14196"/>
                    <a:pt x="0" y="14196"/>
                  </a:cubicBezTo>
                </a:path>
              </a:pathLst>
            </a:custGeom>
            <a:solidFill>
              <a:srgbClr val="231F20"/>
            </a:solidFill>
            <a:ln w="6501"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1173F2A5-B33A-4BF6-914F-DCBCE020B222}"/>
                </a:ext>
              </a:extLst>
            </p:cNvPr>
            <p:cNvSpPr/>
            <p:nvPr/>
          </p:nvSpPr>
          <p:spPr>
            <a:xfrm>
              <a:off x="5538911" y="3959588"/>
              <a:ext cx="125765" cy="93308"/>
            </a:xfrm>
            <a:custGeom>
              <a:avLst/>
              <a:gdLst>
                <a:gd name="connsiteX0" fmla="*/ 88837 w 125765"/>
                <a:gd name="connsiteY0" fmla="*/ 93276 h 93308"/>
                <a:gd name="connsiteX1" fmla="*/ 57450 w 125765"/>
                <a:gd name="connsiteY1" fmla="*/ 92689 h 93308"/>
                <a:gd name="connsiteX2" fmla="*/ 6591 w 125765"/>
                <a:gd name="connsiteY2" fmla="*/ 86177 h 93308"/>
                <a:gd name="connsiteX3" fmla="*/ 3335 w 125765"/>
                <a:gd name="connsiteY3" fmla="*/ 72502 h 93308"/>
                <a:gd name="connsiteX4" fmla="*/ 3335 w 125765"/>
                <a:gd name="connsiteY4" fmla="*/ 63451 h 93308"/>
                <a:gd name="connsiteX5" fmla="*/ 13 w 125765"/>
                <a:gd name="connsiteY5" fmla="*/ 17866 h 93308"/>
                <a:gd name="connsiteX6" fmla="*/ 2976 w 125765"/>
                <a:gd name="connsiteY6" fmla="*/ 14317 h 93308"/>
                <a:gd name="connsiteX7" fmla="*/ 6526 w 125765"/>
                <a:gd name="connsiteY7" fmla="*/ 17280 h 93308"/>
                <a:gd name="connsiteX8" fmla="*/ 9847 w 125765"/>
                <a:gd name="connsiteY8" fmla="*/ 62864 h 93308"/>
                <a:gd name="connsiteX9" fmla="*/ 9847 w 125765"/>
                <a:gd name="connsiteY9" fmla="*/ 72242 h 93308"/>
                <a:gd name="connsiteX10" fmla="*/ 11670 w 125765"/>
                <a:gd name="connsiteY10" fmla="*/ 81749 h 93308"/>
                <a:gd name="connsiteX11" fmla="*/ 116904 w 125765"/>
                <a:gd name="connsiteY11" fmla="*/ 85722 h 93308"/>
                <a:gd name="connsiteX12" fmla="*/ 94177 w 125765"/>
                <a:gd name="connsiteY12" fmla="*/ 72698 h 93308"/>
                <a:gd name="connsiteX13" fmla="*/ 55561 w 125765"/>
                <a:gd name="connsiteY13" fmla="*/ 46650 h 93308"/>
                <a:gd name="connsiteX14" fmla="*/ 54714 w 125765"/>
                <a:gd name="connsiteY14" fmla="*/ 2889 h 93308"/>
                <a:gd name="connsiteX15" fmla="*/ 58361 w 125765"/>
                <a:gd name="connsiteY15" fmla="*/ 24 h 93308"/>
                <a:gd name="connsiteX16" fmla="*/ 61226 w 125765"/>
                <a:gd name="connsiteY16" fmla="*/ 3670 h 93308"/>
                <a:gd name="connsiteX17" fmla="*/ 61226 w 125765"/>
                <a:gd name="connsiteY17" fmla="*/ 43980 h 93308"/>
                <a:gd name="connsiteX18" fmla="*/ 97043 w 125765"/>
                <a:gd name="connsiteY18" fmla="*/ 66967 h 93308"/>
                <a:gd name="connsiteX19" fmla="*/ 125500 w 125765"/>
                <a:gd name="connsiteY19" fmla="*/ 88392 h 93308"/>
                <a:gd name="connsiteX20" fmla="*/ 118663 w 125765"/>
                <a:gd name="connsiteY20" fmla="*/ 91973 h 93308"/>
                <a:gd name="connsiteX21" fmla="*/ 88837 w 125765"/>
                <a:gd name="connsiteY21" fmla="*/ 93276 h 9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5765" h="93308">
                  <a:moveTo>
                    <a:pt x="88837" y="93276"/>
                  </a:moveTo>
                  <a:cubicBezTo>
                    <a:pt x="78483" y="93276"/>
                    <a:pt x="67283" y="93276"/>
                    <a:pt x="57450" y="92689"/>
                  </a:cubicBezTo>
                  <a:cubicBezTo>
                    <a:pt x="10042" y="90866"/>
                    <a:pt x="7698" y="87545"/>
                    <a:pt x="6591" y="86177"/>
                  </a:cubicBezTo>
                  <a:cubicBezTo>
                    <a:pt x="3849" y="82179"/>
                    <a:pt x="2683" y="77308"/>
                    <a:pt x="3335" y="72502"/>
                  </a:cubicBezTo>
                  <a:cubicBezTo>
                    <a:pt x="3335" y="70158"/>
                    <a:pt x="3335" y="67293"/>
                    <a:pt x="3335" y="63451"/>
                  </a:cubicBezTo>
                  <a:cubicBezTo>
                    <a:pt x="2749" y="50427"/>
                    <a:pt x="13" y="18518"/>
                    <a:pt x="13" y="17866"/>
                  </a:cubicBezTo>
                  <a:cubicBezTo>
                    <a:pt x="-149" y="16069"/>
                    <a:pt x="1179" y="14480"/>
                    <a:pt x="2976" y="14317"/>
                  </a:cubicBezTo>
                  <a:cubicBezTo>
                    <a:pt x="4774" y="14155"/>
                    <a:pt x="6363" y="15483"/>
                    <a:pt x="6526" y="17280"/>
                  </a:cubicBezTo>
                  <a:cubicBezTo>
                    <a:pt x="6526" y="17606"/>
                    <a:pt x="9261" y="49840"/>
                    <a:pt x="9847" y="62864"/>
                  </a:cubicBezTo>
                  <a:cubicBezTo>
                    <a:pt x="9847" y="66837"/>
                    <a:pt x="9847" y="69832"/>
                    <a:pt x="9847" y="72242"/>
                  </a:cubicBezTo>
                  <a:cubicBezTo>
                    <a:pt x="9847" y="77386"/>
                    <a:pt x="9847" y="78754"/>
                    <a:pt x="11670" y="81749"/>
                  </a:cubicBezTo>
                  <a:cubicBezTo>
                    <a:pt x="19810" y="85591"/>
                    <a:pt x="97498" y="88261"/>
                    <a:pt x="116904" y="85722"/>
                  </a:cubicBezTo>
                  <a:cubicBezTo>
                    <a:pt x="112085" y="82400"/>
                    <a:pt x="102383" y="77061"/>
                    <a:pt x="94177" y="72698"/>
                  </a:cubicBezTo>
                  <a:cubicBezTo>
                    <a:pt x="71906" y="60455"/>
                    <a:pt x="58166" y="52576"/>
                    <a:pt x="55561" y="46650"/>
                  </a:cubicBezTo>
                  <a:cubicBezTo>
                    <a:pt x="50872" y="36165"/>
                    <a:pt x="54324" y="6275"/>
                    <a:pt x="54714" y="2889"/>
                  </a:cubicBezTo>
                  <a:cubicBezTo>
                    <a:pt x="54929" y="1091"/>
                    <a:pt x="56564" y="-191"/>
                    <a:pt x="58361" y="24"/>
                  </a:cubicBezTo>
                  <a:cubicBezTo>
                    <a:pt x="60159" y="238"/>
                    <a:pt x="61441" y="1873"/>
                    <a:pt x="61226" y="3670"/>
                  </a:cubicBezTo>
                  <a:cubicBezTo>
                    <a:pt x="60185" y="12331"/>
                    <a:pt x="58166" y="36230"/>
                    <a:pt x="61226" y="43980"/>
                  </a:cubicBezTo>
                  <a:cubicBezTo>
                    <a:pt x="63115" y="48278"/>
                    <a:pt x="83563" y="59543"/>
                    <a:pt x="97043" y="66967"/>
                  </a:cubicBezTo>
                  <a:cubicBezTo>
                    <a:pt x="122244" y="80772"/>
                    <a:pt x="127063" y="83898"/>
                    <a:pt x="125500" y="88392"/>
                  </a:cubicBezTo>
                  <a:cubicBezTo>
                    <a:pt x="124719" y="90931"/>
                    <a:pt x="121788" y="91517"/>
                    <a:pt x="118663" y="91973"/>
                  </a:cubicBezTo>
                  <a:cubicBezTo>
                    <a:pt x="108758" y="93002"/>
                    <a:pt x="98794" y="93438"/>
                    <a:pt x="88837" y="93276"/>
                  </a:cubicBezTo>
                  <a:close/>
                </a:path>
              </a:pathLst>
            </a:custGeom>
            <a:solidFill>
              <a:srgbClr val="231F20"/>
            </a:solidFill>
            <a:ln w="6501"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0FDF21D5-BD69-432D-B5D3-F19BDD58CDBD}"/>
                </a:ext>
              </a:extLst>
            </p:cNvPr>
            <p:cNvSpPr/>
            <p:nvPr/>
          </p:nvSpPr>
          <p:spPr>
            <a:xfrm>
              <a:off x="5024000" y="3972178"/>
              <a:ext cx="55585" cy="6775"/>
            </a:xfrm>
            <a:custGeom>
              <a:avLst/>
              <a:gdLst>
                <a:gd name="connsiteX0" fmla="*/ 51269 w 55585"/>
                <a:gd name="connsiteY0" fmla="*/ 6644 h 6775"/>
                <a:gd name="connsiteX1" fmla="*/ 4317 w 55585"/>
                <a:gd name="connsiteY1" fmla="*/ 6644 h 6775"/>
                <a:gd name="connsiteX2" fmla="*/ 131 w 55585"/>
                <a:gd name="connsiteY2" fmla="*/ 4319 h 6775"/>
                <a:gd name="connsiteX3" fmla="*/ 2457 w 55585"/>
                <a:gd name="connsiteY3" fmla="*/ 132 h 6775"/>
                <a:gd name="connsiteX4" fmla="*/ 4317 w 55585"/>
                <a:gd name="connsiteY4" fmla="*/ 132 h 6775"/>
                <a:gd name="connsiteX5" fmla="*/ 51269 w 55585"/>
                <a:gd name="connsiteY5" fmla="*/ 132 h 6775"/>
                <a:gd name="connsiteX6" fmla="*/ 55455 w 55585"/>
                <a:gd name="connsiteY6" fmla="*/ 2457 h 6775"/>
                <a:gd name="connsiteX7" fmla="*/ 53129 w 55585"/>
                <a:gd name="connsiteY7" fmla="*/ 6644 h 6775"/>
                <a:gd name="connsiteX8" fmla="*/ 51269 w 55585"/>
                <a:gd name="connsiteY8" fmla="*/ 6644 h 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585" h="6775">
                  <a:moveTo>
                    <a:pt x="51269" y="6644"/>
                  </a:moveTo>
                  <a:lnTo>
                    <a:pt x="4317" y="6644"/>
                  </a:lnTo>
                  <a:cubicBezTo>
                    <a:pt x="2519" y="7158"/>
                    <a:pt x="645" y="6116"/>
                    <a:pt x="131" y="4319"/>
                  </a:cubicBezTo>
                  <a:cubicBezTo>
                    <a:pt x="-383" y="2522"/>
                    <a:pt x="659" y="646"/>
                    <a:pt x="2457" y="132"/>
                  </a:cubicBezTo>
                  <a:cubicBezTo>
                    <a:pt x="3065" y="-44"/>
                    <a:pt x="3709" y="-44"/>
                    <a:pt x="4317" y="132"/>
                  </a:cubicBezTo>
                  <a:lnTo>
                    <a:pt x="51269" y="132"/>
                  </a:lnTo>
                  <a:cubicBezTo>
                    <a:pt x="53067" y="-383"/>
                    <a:pt x="54941" y="659"/>
                    <a:pt x="55455" y="2457"/>
                  </a:cubicBezTo>
                  <a:cubicBezTo>
                    <a:pt x="55968" y="4254"/>
                    <a:pt x="54927" y="6129"/>
                    <a:pt x="53129" y="6644"/>
                  </a:cubicBezTo>
                  <a:cubicBezTo>
                    <a:pt x="52521" y="6820"/>
                    <a:pt x="51877" y="6820"/>
                    <a:pt x="51269" y="6644"/>
                  </a:cubicBezTo>
                  <a:close/>
                </a:path>
              </a:pathLst>
            </a:custGeom>
            <a:solidFill>
              <a:srgbClr val="FFFFFF"/>
            </a:solidFill>
            <a:ln w="6501"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E0135191-6BFE-4B06-938D-82E908E68E96}"/>
                </a:ext>
              </a:extLst>
            </p:cNvPr>
            <p:cNvSpPr/>
            <p:nvPr/>
          </p:nvSpPr>
          <p:spPr>
            <a:xfrm>
              <a:off x="5253242" y="3072023"/>
              <a:ext cx="550395" cy="375306"/>
            </a:xfrm>
            <a:custGeom>
              <a:avLst/>
              <a:gdLst>
                <a:gd name="connsiteX0" fmla="*/ 151209 w 550395"/>
                <a:gd name="connsiteY0" fmla="*/ 13024 h 375306"/>
                <a:gd name="connsiteX1" fmla="*/ 107644 w 550395"/>
                <a:gd name="connsiteY1" fmla="*/ 0 h 375306"/>
                <a:gd name="connsiteX2" fmla="*/ 43240 w 550395"/>
                <a:gd name="connsiteY2" fmla="*/ 77233 h 375306"/>
                <a:gd name="connsiteX3" fmla="*/ 0 w 550395"/>
                <a:gd name="connsiteY3" fmla="*/ 329117 h 375306"/>
                <a:gd name="connsiteX4" fmla="*/ 227204 w 550395"/>
                <a:gd name="connsiteY4" fmla="*/ 364217 h 375306"/>
                <a:gd name="connsiteX5" fmla="*/ 276110 w 550395"/>
                <a:gd name="connsiteY5" fmla="*/ 176215 h 375306"/>
                <a:gd name="connsiteX6" fmla="*/ 541475 w 550395"/>
                <a:gd name="connsiteY6" fmla="*/ 215287 h 375306"/>
                <a:gd name="connsiteX7" fmla="*/ 550396 w 550395"/>
                <a:gd name="connsiteY7" fmla="*/ 141636 h 375306"/>
                <a:gd name="connsiteX8" fmla="*/ 167164 w 550395"/>
                <a:gd name="connsiteY8" fmla="*/ 18885 h 375306"/>
                <a:gd name="connsiteX9" fmla="*/ 151209 w 550395"/>
                <a:gd name="connsiteY9" fmla="*/ 13024 h 375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95" h="375306">
                  <a:moveTo>
                    <a:pt x="151209" y="13024"/>
                  </a:moveTo>
                  <a:cubicBezTo>
                    <a:pt x="136752" y="7163"/>
                    <a:pt x="121319" y="0"/>
                    <a:pt x="107644" y="0"/>
                  </a:cubicBezTo>
                  <a:cubicBezTo>
                    <a:pt x="68246" y="0"/>
                    <a:pt x="51445" y="46170"/>
                    <a:pt x="43240" y="77233"/>
                  </a:cubicBezTo>
                  <a:cubicBezTo>
                    <a:pt x="21685" y="158893"/>
                    <a:pt x="13610" y="245503"/>
                    <a:pt x="0" y="329117"/>
                  </a:cubicBezTo>
                  <a:cubicBezTo>
                    <a:pt x="0" y="329117"/>
                    <a:pt x="169833" y="402573"/>
                    <a:pt x="227204" y="364217"/>
                  </a:cubicBezTo>
                  <a:lnTo>
                    <a:pt x="276110" y="176215"/>
                  </a:lnTo>
                  <a:lnTo>
                    <a:pt x="541475" y="215287"/>
                  </a:lnTo>
                  <a:cubicBezTo>
                    <a:pt x="541475" y="215287"/>
                    <a:pt x="547270" y="161563"/>
                    <a:pt x="550396" y="141636"/>
                  </a:cubicBezTo>
                  <a:cubicBezTo>
                    <a:pt x="550396" y="141636"/>
                    <a:pt x="205715" y="29955"/>
                    <a:pt x="167164" y="18885"/>
                  </a:cubicBezTo>
                  <a:cubicBezTo>
                    <a:pt x="162019" y="17257"/>
                    <a:pt x="156679" y="15238"/>
                    <a:pt x="151209" y="13024"/>
                  </a:cubicBezTo>
                  <a:close/>
                </a:path>
              </a:pathLst>
            </a:custGeom>
            <a:solidFill>
              <a:schemeClr val="accent1"/>
            </a:solidFill>
            <a:ln w="6501"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E31486B5-ABE7-4FC5-8356-FDA401794DC8}"/>
                </a:ext>
              </a:extLst>
            </p:cNvPr>
            <p:cNvSpPr/>
            <p:nvPr/>
          </p:nvSpPr>
          <p:spPr>
            <a:xfrm>
              <a:off x="5409661" y="3139227"/>
              <a:ext cx="64664" cy="238730"/>
            </a:xfrm>
            <a:custGeom>
              <a:avLst/>
              <a:gdLst>
                <a:gd name="connsiteX0" fmla="*/ 52617 w 64664"/>
                <a:gd name="connsiteY0" fmla="*/ 0 h 238730"/>
                <a:gd name="connsiteX1" fmla="*/ 34383 w 64664"/>
                <a:gd name="connsiteY1" fmla="*/ 17062 h 238730"/>
                <a:gd name="connsiteX2" fmla="*/ 43891 w 64664"/>
                <a:gd name="connsiteY2" fmla="*/ 25918 h 238730"/>
                <a:gd name="connsiteX3" fmla="*/ 0 w 64664"/>
                <a:gd name="connsiteY3" fmla="*/ 193863 h 238730"/>
                <a:gd name="connsiteX4" fmla="*/ 37119 w 64664"/>
                <a:gd name="connsiteY4" fmla="*/ 238731 h 238730"/>
                <a:gd name="connsiteX5" fmla="*/ 63297 w 64664"/>
                <a:gd name="connsiteY5" fmla="*/ 202068 h 238730"/>
                <a:gd name="connsiteX6" fmla="*/ 53594 w 64664"/>
                <a:gd name="connsiteY6" fmla="*/ 26439 h 238730"/>
                <a:gd name="connsiteX7" fmla="*/ 64664 w 64664"/>
                <a:gd name="connsiteY7" fmla="*/ 19080 h 238730"/>
                <a:gd name="connsiteX8" fmla="*/ 52617 w 64664"/>
                <a:gd name="connsiteY8" fmla="*/ 0 h 23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64" h="238730">
                  <a:moveTo>
                    <a:pt x="52617" y="0"/>
                  </a:moveTo>
                  <a:lnTo>
                    <a:pt x="34383" y="17062"/>
                  </a:lnTo>
                  <a:lnTo>
                    <a:pt x="43891" y="25918"/>
                  </a:lnTo>
                  <a:lnTo>
                    <a:pt x="0" y="193863"/>
                  </a:lnTo>
                  <a:lnTo>
                    <a:pt x="37119" y="238731"/>
                  </a:lnTo>
                  <a:lnTo>
                    <a:pt x="63297" y="202068"/>
                  </a:lnTo>
                  <a:lnTo>
                    <a:pt x="53594" y="26439"/>
                  </a:lnTo>
                  <a:lnTo>
                    <a:pt x="64664" y="19080"/>
                  </a:lnTo>
                  <a:lnTo>
                    <a:pt x="52617" y="0"/>
                  </a:lnTo>
                  <a:close/>
                </a:path>
              </a:pathLst>
            </a:custGeom>
            <a:solidFill>
              <a:srgbClr val="FFFFFF"/>
            </a:solidFill>
            <a:ln w="6501"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7AE5EEF2-3A8D-444A-90D0-E09C1C9515D3}"/>
                </a:ext>
              </a:extLst>
            </p:cNvPr>
            <p:cNvSpPr/>
            <p:nvPr/>
          </p:nvSpPr>
          <p:spPr>
            <a:xfrm>
              <a:off x="5380254" y="2874014"/>
              <a:ext cx="197446" cy="209676"/>
            </a:xfrm>
            <a:custGeom>
              <a:avLst/>
              <a:gdLst>
                <a:gd name="connsiteX0" fmla="*/ 56888 w 197446"/>
                <a:gd name="connsiteY0" fmla="*/ 209276 h 209676"/>
                <a:gd name="connsiteX1" fmla="*/ 103 w 197446"/>
                <a:gd name="connsiteY1" fmla="*/ 109316 h 209676"/>
                <a:gd name="connsiteX2" fmla="*/ 2773 w 197446"/>
                <a:gd name="connsiteY2" fmla="*/ 88543 h 209676"/>
                <a:gd name="connsiteX3" fmla="*/ 32272 w 197446"/>
                <a:gd name="connsiteY3" fmla="*/ 62495 h 209676"/>
                <a:gd name="connsiteX4" fmla="*/ 71344 w 197446"/>
                <a:gd name="connsiteY4" fmla="*/ 53638 h 209676"/>
                <a:gd name="connsiteX5" fmla="*/ 151377 w 197446"/>
                <a:gd name="connsiteY5" fmla="*/ 13264 h 209676"/>
                <a:gd name="connsiteX6" fmla="*/ 178011 w 197446"/>
                <a:gd name="connsiteY6" fmla="*/ 240 h 209676"/>
                <a:gd name="connsiteX7" fmla="*/ 192924 w 197446"/>
                <a:gd name="connsiteY7" fmla="*/ 12743 h 209676"/>
                <a:gd name="connsiteX8" fmla="*/ 190189 w 197446"/>
                <a:gd name="connsiteY8" fmla="*/ 57220 h 209676"/>
                <a:gd name="connsiteX9" fmla="*/ 154959 w 197446"/>
                <a:gd name="connsiteY9" fmla="*/ 86068 h 209676"/>
                <a:gd name="connsiteX10" fmla="*/ 161471 w 197446"/>
                <a:gd name="connsiteY10" fmla="*/ 111139 h 209676"/>
                <a:gd name="connsiteX11" fmla="*/ 146037 w 197446"/>
                <a:gd name="connsiteY11" fmla="*/ 141616 h 209676"/>
                <a:gd name="connsiteX12" fmla="*/ 121617 w 197446"/>
                <a:gd name="connsiteY12" fmla="*/ 168185 h 209676"/>
                <a:gd name="connsiteX13" fmla="*/ 58972 w 197446"/>
                <a:gd name="connsiteY13" fmla="*/ 208820 h 209676"/>
                <a:gd name="connsiteX14" fmla="*/ 56888 w 197446"/>
                <a:gd name="connsiteY14" fmla="*/ 209276 h 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446" h="209676">
                  <a:moveTo>
                    <a:pt x="56888" y="209276"/>
                  </a:moveTo>
                  <a:cubicBezTo>
                    <a:pt x="13648" y="215788"/>
                    <a:pt x="819" y="141290"/>
                    <a:pt x="103" y="109316"/>
                  </a:cubicBezTo>
                  <a:cubicBezTo>
                    <a:pt x="-324" y="102285"/>
                    <a:pt x="582" y="95237"/>
                    <a:pt x="2773" y="88543"/>
                  </a:cubicBezTo>
                  <a:cubicBezTo>
                    <a:pt x="8373" y="76001"/>
                    <a:pt x="19131" y="66501"/>
                    <a:pt x="32272" y="62495"/>
                  </a:cubicBezTo>
                  <a:cubicBezTo>
                    <a:pt x="45081" y="58665"/>
                    <a:pt x="58138" y="55706"/>
                    <a:pt x="71344" y="53638"/>
                  </a:cubicBezTo>
                  <a:cubicBezTo>
                    <a:pt x="101033" y="47240"/>
                    <a:pt x="128585" y="33340"/>
                    <a:pt x="151377" y="13264"/>
                  </a:cubicBezTo>
                  <a:cubicBezTo>
                    <a:pt x="159061" y="6752"/>
                    <a:pt x="167918" y="-1518"/>
                    <a:pt x="178011" y="240"/>
                  </a:cubicBezTo>
                  <a:cubicBezTo>
                    <a:pt x="184634" y="1900"/>
                    <a:pt x="190130" y="6509"/>
                    <a:pt x="192924" y="12743"/>
                  </a:cubicBezTo>
                  <a:cubicBezTo>
                    <a:pt x="199813" y="27034"/>
                    <a:pt x="198778" y="43881"/>
                    <a:pt x="190189" y="57220"/>
                  </a:cubicBezTo>
                  <a:cubicBezTo>
                    <a:pt x="181658" y="71156"/>
                    <a:pt x="168439" y="78254"/>
                    <a:pt x="154959" y="86068"/>
                  </a:cubicBezTo>
                  <a:cubicBezTo>
                    <a:pt x="161471" y="96553"/>
                    <a:pt x="164531" y="99092"/>
                    <a:pt x="161471" y="111139"/>
                  </a:cubicBezTo>
                  <a:cubicBezTo>
                    <a:pt x="158189" y="122138"/>
                    <a:pt x="152960" y="132459"/>
                    <a:pt x="146037" y="141616"/>
                  </a:cubicBezTo>
                  <a:cubicBezTo>
                    <a:pt x="138587" y="151083"/>
                    <a:pt x="130421" y="159965"/>
                    <a:pt x="121617" y="168185"/>
                  </a:cubicBezTo>
                  <a:cubicBezTo>
                    <a:pt x="103579" y="186549"/>
                    <a:pt x="85671" y="203610"/>
                    <a:pt x="58972" y="208820"/>
                  </a:cubicBezTo>
                  <a:cubicBezTo>
                    <a:pt x="58294" y="209031"/>
                    <a:pt x="57591" y="209184"/>
                    <a:pt x="56888" y="209276"/>
                  </a:cubicBezTo>
                  <a:close/>
                </a:path>
              </a:pathLst>
            </a:custGeom>
            <a:solidFill>
              <a:srgbClr val="FFFFFF"/>
            </a:solidFill>
            <a:ln w="6501"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0016EEF5-696B-4FBA-AD75-AB44F7CE5CA6}"/>
                </a:ext>
              </a:extLst>
            </p:cNvPr>
            <p:cNvSpPr/>
            <p:nvPr/>
          </p:nvSpPr>
          <p:spPr>
            <a:xfrm>
              <a:off x="5377005" y="2871264"/>
              <a:ext cx="203934" cy="215736"/>
            </a:xfrm>
            <a:custGeom>
              <a:avLst/>
              <a:gdLst>
                <a:gd name="connsiteX0" fmla="*/ 54797 w 203934"/>
                <a:gd name="connsiteY0" fmla="*/ 215737 h 215736"/>
                <a:gd name="connsiteX1" fmla="*/ 32135 w 203934"/>
                <a:gd name="connsiteY1" fmla="*/ 207206 h 215736"/>
                <a:gd name="connsiteX2" fmla="*/ 96 w 203934"/>
                <a:gd name="connsiteY2" fmla="*/ 112130 h 215736"/>
                <a:gd name="connsiteX3" fmla="*/ 2961 w 203934"/>
                <a:gd name="connsiteY3" fmla="*/ 90120 h 215736"/>
                <a:gd name="connsiteX4" fmla="*/ 34414 w 203934"/>
                <a:gd name="connsiteY4" fmla="*/ 62509 h 215736"/>
                <a:gd name="connsiteX5" fmla="*/ 61895 w 203934"/>
                <a:gd name="connsiteY5" fmla="*/ 55997 h 215736"/>
                <a:gd name="connsiteX6" fmla="*/ 74203 w 203934"/>
                <a:gd name="connsiteY6" fmla="*/ 53653 h 215736"/>
                <a:gd name="connsiteX7" fmla="*/ 152738 w 203934"/>
                <a:gd name="connsiteY7" fmla="*/ 13994 h 215736"/>
                <a:gd name="connsiteX8" fmla="*/ 182107 w 203934"/>
                <a:gd name="connsiteY8" fmla="*/ 319 h 215736"/>
                <a:gd name="connsiteX9" fmla="*/ 199038 w 203934"/>
                <a:gd name="connsiteY9" fmla="*/ 14060 h 215736"/>
                <a:gd name="connsiteX10" fmla="*/ 196238 w 203934"/>
                <a:gd name="connsiteY10" fmla="*/ 61793 h 215736"/>
                <a:gd name="connsiteX11" fmla="*/ 162701 w 203934"/>
                <a:gd name="connsiteY11" fmla="*/ 90120 h 215736"/>
                <a:gd name="connsiteX12" fmla="*/ 163222 w 203934"/>
                <a:gd name="connsiteY12" fmla="*/ 90966 h 215736"/>
                <a:gd name="connsiteX13" fmla="*/ 167976 w 203934"/>
                <a:gd name="connsiteY13" fmla="*/ 114866 h 215736"/>
                <a:gd name="connsiteX14" fmla="*/ 152021 w 203934"/>
                <a:gd name="connsiteY14" fmla="*/ 146449 h 215736"/>
                <a:gd name="connsiteX15" fmla="*/ 132485 w 203934"/>
                <a:gd name="connsiteY15" fmla="*/ 167743 h 215736"/>
                <a:gd name="connsiteX16" fmla="*/ 126950 w 203934"/>
                <a:gd name="connsiteY16" fmla="*/ 173343 h 215736"/>
                <a:gd name="connsiteX17" fmla="*/ 62611 w 203934"/>
                <a:gd name="connsiteY17" fmla="*/ 214955 h 215736"/>
                <a:gd name="connsiteX18" fmla="*/ 60332 w 203934"/>
                <a:gd name="connsiteY18" fmla="*/ 215346 h 215736"/>
                <a:gd name="connsiteX19" fmla="*/ 60332 w 203934"/>
                <a:gd name="connsiteY19" fmla="*/ 215346 h 215736"/>
                <a:gd name="connsiteX20" fmla="*/ 54797 w 203934"/>
                <a:gd name="connsiteY20" fmla="*/ 215737 h 215736"/>
                <a:gd name="connsiteX21" fmla="*/ 60137 w 203934"/>
                <a:gd name="connsiteY21" fmla="*/ 212025 h 215736"/>
                <a:gd name="connsiteX22" fmla="*/ 60137 w 203934"/>
                <a:gd name="connsiteY22" fmla="*/ 212025 h 215736"/>
                <a:gd name="connsiteX23" fmla="*/ 178590 w 203934"/>
                <a:gd name="connsiteY23" fmla="*/ 6440 h 215736"/>
                <a:gd name="connsiteX24" fmla="*/ 157491 w 203934"/>
                <a:gd name="connsiteY24" fmla="*/ 18423 h 215736"/>
                <a:gd name="connsiteX25" fmla="*/ 75570 w 203934"/>
                <a:gd name="connsiteY25" fmla="*/ 59904 h 215736"/>
                <a:gd name="connsiteX26" fmla="*/ 63002 w 203934"/>
                <a:gd name="connsiteY26" fmla="*/ 62314 h 215736"/>
                <a:gd name="connsiteX27" fmla="*/ 36954 w 203934"/>
                <a:gd name="connsiteY27" fmla="*/ 68826 h 215736"/>
                <a:gd name="connsiteX28" fmla="*/ 9408 w 203934"/>
                <a:gd name="connsiteY28" fmla="*/ 92660 h 215736"/>
                <a:gd name="connsiteX29" fmla="*/ 6933 w 203934"/>
                <a:gd name="connsiteY29" fmla="*/ 112196 h 215736"/>
                <a:gd name="connsiteX30" fmla="*/ 36628 w 203934"/>
                <a:gd name="connsiteY30" fmla="*/ 202387 h 215736"/>
                <a:gd name="connsiteX31" fmla="*/ 59941 w 203934"/>
                <a:gd name="connsiteY31" fmla="*/ 208899 h 215736"/>
                <a:gd name="connsiteX32" fmla="*/ 61960 w 203934"/>
                <a:gd name="connsiteY32" fmla="*/ 208508 h 215736"/>
                <a:gd name="connsiteX33" fmla="*/ 122912 w 203934"/>
                <a:gd name="connsiteY33" fmla="*/ 168785 h 215736"/>
                <a:gd name="connsiteX34" fmla="*/ 128578 w 203934"/>
                <a:gd name="connsiteY34" fmla="*/ 163120 h 215736"/>
                <a:gd name="connsiteX35" fmla="*/ 147072 w 203934"/>
                <a:gd name="connsiteY35" fmla="*/ 142607 h 215736"/>
                <a:gd name="connsiteX36" fmla="*/ 161659 w 203934"/>
                <a:gd name="connsiteY36" fmla="*/ 113172 h 215736"/>
                <a:gd name="connsiteX37" fmla="*/ 157752 w 203934"/>
                <a:gd name="connsiteY37" fmla="*/ 94288 h 215736"/>
                <a:gd name="connsiteX38" fmla="*/ 155407 w 203934"/>
                <a:gd name="connsiteY38" fmla="*/ 90576 h 215736"/>
                <a:gd name="connsiteX39" fmla="*/ 155407 w 203934"/>
                <a:gd name="connsiteY39" fmla="*/ 88036 h 215736"/>
                <a:gd name="connsiteX40" fmla="*/ 156905 w 203934"/>
                <a:gd name="connsiteY40" fmla="*/ 86082 h 215736"/>
                <a:gd name="connsiteX41" fmla="*/ 159054 w 203934"/>
                <a:gd name="connsiteY41" fmla="*/ 84845 h 215736"/>
                <a:gd name="connsiteX42" fmla="*/ 190963 w 203934"/>
                <a:gd name="connsiteY42" fmla="*/ 58341 h 215736"/>
                <a:gd name="connsiteX43" fmla="*/ 193633 w 203934"/>
                <a:gd name="connsiteY43" fmla="*/ 17120 h 215736"/>
                <a:gd name="connsiteX44" fmla="*/ 181260 w 203934"/>
                <a:gd name="connsiteY44" fmla="*/ 6636 h 215736"/>
                <a:gd name="connsiteX45" fmla="*/ 178590 w 203934"/>
                <a:gd name="connsiteY45" fmla="*/ 6440 h 21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3934" h="215736">
                  <a:moveTo>
                    <a:pt x="54797" y="215737"/>
                  </a:moveTo>
                  <a:cubicBezTo>
                    <a:pt x="46461" y="215723"/>
                    <a:pt x="38412" y="212693"/>
                    <a:pt x="32135" y="207206"/>
                  </a:cubicBezTo>
                  <a:cubicBezTo>
                    <a:pt x="7975" y="186954"/>
                    <a:pt x="617" y="136160"/>
                    <a:pt x="96" y="112130"/>
                  </a:cubicBezTo>
                  <a:cubicBezTo>
                    <a:pt x="-326" y="104679"/>
                    <a:pt x="646" y="97215"/>
                    <a:pt x="2961" y="90120"/>
                  </a:cubicBezTo>
                  <a:cubicBezTo>
                    <a:pt x="9032" y="76854"/>
                    <a:pt x="20472" y="66809"/>
                    <a:pt x="34414" y="62509"/>
                  </a:cubicBezTo>
                  <a:cubicBezTo>
                    <a:pt x="43368" y="59551"/>
                    <a:pt x="52563" y="57372"/>
                    <a:pt x="61895" y="55997"/>
                  </a:cubicBezTo>
                  <a:cubicBezTo>
                    <a:pt x="65997" y="55215"/>
                    <a:pt x="70100" y="54499"/>
                    <a:pt x="74203" y="53653"/>
                  </a:cubicBezTo>
                  <a:cubicBezTo>
                    <a:pt x="103318" y="47302"/>
                    <a:pt x="130343" y="33655"/>
                    <a:pt x="152738" y="13994"/>
                  </a:cubicBezTo>
                  <a:cubicBezTo>
                    <a:pt x="160943" y="6766"/>
                    <a:pt x="170711" y="-1765"/>
                    <a:pt x="182107" y="319"/>
                  </a:cubicBezTo>
                  <a:cubicBezTo>
                    <a:pt x="189543" y="2094"/>
                    <a:pt x="195769" y="7148"/>
                    <a:pt x="199038" y="14060"/>
                  </a:cubicBezTo>
                  <a:cubicBezTo>
                    <a:pt x="206449" y="29378"/>
                    <a:pt x="205394" y="47445"/>
                    <a:pt x="196238" y="61793"/>
                  </a:cubicBezTo>
                  <a:cubicBezTo>
                    <a:pt x="187688" y="73971"/>
                    <a:pt x="176135" y="83729"/>
                    <a:pt x="162701" y="90120"/>
                  </a:cubicBezTo>
                  <a:cubicBezTo>
                    <a:pt x="162909" y="90377"/>
                    <a:pt x="163085" y="90662"/>
                    <a:pt x="163222" y="90966"/>
                  </a:cubicBezTo>
                  <a:cubicBezTo>
                    <a:pt x="168829" y="97575"/>
                    <a:pt x="170633" y="106613"/>
                    <a:pt x="167976" y="114866"/>
                  </a:cubicBezTo>
                  <a:cubicBezTo>
                    <a:pt x="164498" y="126226"/>
                    <a:pt x="159100" y="136907"/>
                    <a:pt x="152021" y="146449"/>
                  </a:cubicBezTo>
                  <a:cubicBezTo>
                    <a:pt x="146102" y="154067"/>
                    <a:pt x="139564" y="161189"/>
                    <a:pt x="132485" y="167743"/>
                  </a:cubicBezTo>
                  <a:lnTo>
                    <a:pt x="126950" y="173343"/>
                  </a:lnTo>
                  <a:cubicBezTo>
                    <a:pt x="107414" y="192879"/>
                    <a:pt x="89571" y="209615"/>
                    <a:pt x="62611" y="214955"/>
                  </a:cubicBezTo>
                  <a:lnTo>
                    <a:pt x="60332" y="215346"/>
                  </a:lnTo>
                  <a:lnTo>
                    <a:pt x="60332" y="215346"/>
                  </a:lnTo>
                  <a:cubicBezTo>
                    <a:pt x="58496" y="215587"/>
                    <a:pt x="56646" y="215718"/>
                    <a:pt x="54797" y="215737"/>
                  </a:cubicBezTo>
                  <a:close/>
                  <a:moveTo>
                    <a:pt x="60137" y="212025"/>
                  </a:moveTo>
                  <a:lnTo>
                    <a:pt x="60137" y="212025"/>
                  </a:lnTo>
                  <a:close/>
                  <a:moveTo>
                    <a:pt x="178590" y="6440"/>
                  </a:moveTo>
                  <a:cubicBezTo>
                    <a:pt x="171101" y="6440"/>
                    <a:pt x="163873" y="12952"/>
                    <a:pt x="157491" y="18423"/>
                  </a:cubicBezTo>
                  <a:cubicBezTo>
                    <a:pt x="134172" y="39012"/>
                    <a:pt x="105968" y="53292"/>
                    <a:pt x="75570" y="59904"/>
                  </a:cubicBezTo>
                  <a:cubicBezTo>
                    <a:pt x="71402" y="60816"/>
                    <a:pt x="67235" y="61597"/>
                    <a:pt x="63002" y="62314"/>
                  </a:cubicBezTo>
                  <a:cubicBezTo>
                    <a:pt x="54152" y="63744"/>
                    <a:pt x="45439" y="65923"/>
                    <a:pt x="36954" y="68826"/>
                  </a:cubicBezTo>
                  <a:cubicBezTo>
                    <a:pt x="24770" y="72436"/>
                    <a:pt x="14735" y="81121"/>
                    <a:pt x="9408" y="92660"/>
                  </a:cubicBezTo>
                  <a:cubicBezTo>
                    <a:pt x="7349" y="98955"/>
                    <a:pt x="6509" y="105585"/>
                    <a:pt x="6933" y="112196"/>
                  </a:cubicBezTo>
                  <a:cubicBezTo>
                    <a:pt x="7519" y="138960"/>
                    <a:pt x="15920" y="185000"/>
                    <a:pt x="36628" y="202387"/>
                  </a:cubicBezTo>
                  <a:cubicBezTo>
                    <a:pt x="43003" y="207986"/>
                    <a:pt x="51586" y="210383"/>
                    <a:pt x="59941" y="208899"/>
                  </a:cubicBezTo>
                  <a:lnTo>
                    <a:pt x="61960" y="208508"/>
                  </a:lnTo>
                  <a:cubicBezTo>
                    <a:pt x="87096" y="203624"/>
                    <a:pt x="104418" y="187605"/>
                    <a:pt x="122912" y="168785"/>
                  </a:cubicBezTo>
                  <a:lnTo>
                    <a:pt x="128578" y="163120"/>
                  </a:lnTo>
                  <a:cubicBezTo>
                    <a:pt x="135285" y="156792"/>
                    <a:pt x="141472" y="149932"/>
                    <a:pt x="147072" y="142607"/>
                  </a:cubicBezTo>
                  <a:cubicBezTo>
                    <a:pt x="153558" y="133689"/>
                    <a:pt x="158494" y="123737"/>
                    <a:pt x="161659" y="113172"/>
                  </a:cubicBezTo>
                  <a:cubicBezTo>
                    <a:pt x="163873" y="104186"/>
                    <a:pt x="162310" y="101711"/>
                    <a:pt x="157752" y="94288"/>
                  </a:cubicBezTo>
                  <a:lnTo>
                    <a:pt x="155407" y="90576"/>
                  </a:lnTo>
                  <a:cubicBezTo>
                    <a:pt x="155056" y="89766"/>
                    <a:pt x="155056" y="88846"/>
                    <a:pt x="155407" y="88036"/>
                  </a:cubicBezTo>
                  <a:cubicBezTo>
                    <a:pt x="155590" y="87193"/>
                    <a:pt x="156137" y="86475"/>
                    <a:pt x="156905" y="86082"/>
                  </a:cubicBezTo>
                  <a:lnTo>
                    <a:pt x="159054" y="84845"/>
                  </a:lnTo>
                  <a:cubicBezTo>
                    <a:pt x="171557" y="77617"/>
                    <a:pt x="183344" y="70844"/>
                    <a:pt x="190963" y="58341"/>
                  </a:cubicBezTo>
                  <a:cubicBezTo>
                    <a:pt x="198927" y="45989"/>
                    <a:pt x="199937" y="30396"/>
                    <a:pt x="193633" y="17120"/>
                  </a:cubicBezTo>
                  <a:cubicBezTo>
                    <a:pt x="191289" y="11948"/>
                    <a:pt x="186750" y="8100"/>
                    <a:pt x="181260" y="6636"/>
                  </a:cubicBezTo>
                  <a:cubicBezTo>
                    <a:pt x="180381" y="6487"/>
                    <a:pt x="179482" y="6422"/>
                    <a:pt x="178590" y="6440"/>
                  </a:cubicBezTo>
                  <a:close/>
                </a:path>
              </a:pathLst>
            </a:custGeom>
            <a:solidFill>
              <a:srgbClr val="231F20"/>
            </a:solidFill>
            <a:ln w="6501"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B357A47D-F9F2-42CF-B4F2-60D6661DC831}"/>
                </a:ext>
              </a:extLst>
            </p:cNvPr>
            <p:cNvSpPr/>
            <p:nvPr/>
          </p:nvSpPr>
          <p:spPr>
            <a:xfrm>
              <a:off x="5529156" y="3021165"/>
              <a:ext cx="18597" cy="40027"/>
            </a:xfrm>
            <a:custGeom>
              <a:avLst/>
              <a:gdLst>
                <a:gd name="connsiteX0" fmla="*/ 6512 w 18597"/>
                <a:gd name="connsiteY0" fmla="*/ 0 h 40027"/>
                <a:gd name="connsiteX1" fmla="*/ 17713 w 18597"/>
                <a:gd name="connsiteY1" fmla="*/ 37509 h 40027"/>
                <a:gd name="connsiteX2" fmla="*/ 0 w 18597"/>
                <a:gd name="connsiteY2" fmla="*/ 37509 h 40027"/>
              </a:gdLst>
              <a:ahLst/>
              <a:cxnLst>
                <a:cxn ang="0">
                  <a:pos x="connsiteX0" y="connsiteY0"/>
                </a:cxn>
                <a:cxn ang="0">
                  <a:pos x="connsiteX1" y="connsiteY1"/>
                </a:cxn>
                <a:cxn ang="0">
                  <a:pos x="connsiteX2" y="connsiteY2"/>
                </a:cxn>
              </a:cxnLst>
              <a:rect l="l" t="t" r="r" b="b"/>
              <a:pathLst>
                <a:path w="18597" h="40027">
                  <a:moveTo>
                    <a:pt x="6512" y="0"/>
                  </a:moveTo>
                  <a:cubicBezTo>
                    <a:pt x="6512" y="0"/>
                    <a:pt x="22466" y="31844"/>
                    <a:pt x="17713" y="37509"/>
                  </a:cubicBezTo>
                  <a:cubicBezTo>
                    <a:pt x="12959" y="43175"/>
                    <a:pt x="0" y="37509"/>
                    <a:pt x="0" y="37509"/>
                  </a:cubicBezTo>
                </a:path>
              </a:pathLst>
            </a:custGeom>
            <a:solidFill>
              <a:srgbClr val="FFFFFF"/>
            </a:solidFill>
            <a:ln w="6501"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0A15DEA5-9BC5-4E1A-AA03-4A8D9990008E}"/>
                </a:ext>
              </a:extLst>
            </p:cNvPr>
            <p:cNvSpPr/>
            <p:nvPr/>
          </p:nvSpPr>
          <p:spPr>
            <a:xfrm>
              <a:off x="5525891" y="3017900"/>
              <a:ext cx="25004" cy="46527"/>
            </a:xfrm>
            <a:custGeom>
              <a:avLst/>
              <a:gdLst>
                <a:gd name="connsiteX0" fmla="*/ 14206 w 25004"/>
                <a:gd name="connsiteY0" fmla="*/ 46504 h 46527"/>
                <a:gd name="connsiteX1" fmla="*/ 1964 w 25004"/>
                <a:gd name="connsiteY1" fmla="*/ 43704 h 46527"/>
                <a:gd name="connsiteX2" fmla="*/ 270 w 25004"/>
                <a:gd name="connsiteY2" fmla="*/ 39406 h 46527"/>
                <a:gd name="connsiteX3" fmla="*/ 4568 w 25004"/>
                <a:gd name="connsiteY3" fmla="*/ 37713 h 46527"/>
                <a:gd name="connsiteX4" fmla="*/ 18504 w 25004"/>
                <a:gd name="connsiteY4" fmla="*/ 38625 h 46527"/>
                <a:gd name="connsiteX5" fmla="*/ 6848 w 25004"/>
                <a:gd name="connsiteY5" fmla="*/ 4697 h 46527"/>
                <a:gd name="connsiteX6" fmla="*/ 8280 w 25004"/>
                <a:gd name="connsiteY6" fmla="*/ 334 h 46527"/>
                <a:gd name="connsiteX7" fmla="*/ 12637 w 25004"/>
                <a:gd name="connsiteY7" fmla="*/ 1821 h 46527"/>
                <a:gd name="connsiteX8" fmla="*/ 12643 w 25004"/>
                <a:gd name="connsiteY8" fmla="*/ 1832 h 46527"/>
                <a:gd name="connsiteX9" fmla="*/ 23453 w 25004"/>
                <a:gd name="connsiteY9" fmla="*/ 42858 h 46527"/>
                <a:gd name="connsiteX10" fmla="*/ 14206 w 25004"/>
                <a:gd name="connsiteY10" fmla="*/ 46504 h 46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 h="46527">
                  <a:moveTo>
                    <a:pt x="14206" y="46504"/>
                  </a:moveTo>
                  <a:cubicBezTo>
                    <a:pt x="9993" y="46317"/>
                    <a:pt x="5845" y="45369"/>
                    <a:pt x="1964" y="43704"/>
                  </a:cubicBezTo>
                  <a:cubicBezTo>
                    <a:pt x="309" y="42985"/>
                    <a:pt x="-446" y="41060"/>
                    <a:pt x="270" y="39406"/>
                  </a:cubicBezTo>
                  <a:cubicBezTo>
                    <a:pt x="987" y="37751"/>
                    <a:pt x="2914" y="36994"/>
                    <a:pt x="4568" y="37713"/>
                  </a:cubicBezTo>
                  <a:cubicBezTo>
                    <a:pt x="8866" y="39602"/>
                    <a:pt x="16290" y="41164"/>
                    <a:pt x="18504" y="38625"/>
                  </a:cubicBezTo>
                  <a:cubicBezTo>
                    <a:pt x="20718" y="36085"/>
                    <a:pt x="14532" y="20000"/>
                    <a:pt x="6848" y="4697"/>
                  </a:cubicBezTo>
                  <a:cubicBezTo>
                    <a:pt x="6079" y="3094"/>
                    <a:pt x="6711" y="1171"/>
                    <a:pt x="8280" y="334"/>
                  </a:cubicBezTo>
                  <a:cubicBezTo>
                    <a:pt x="9895" y="-458"/>
                    <a:pt x="11842" y="207"/>
                    <a:pt x="12637" y="1821"/>
                  </a:cubicBezTo>
                  <a:cubicBezTo>
                    <a:pt x="12637" y="1825"/>
                    <a:pt x="12643" y="1829"/>
                    <a:pt x="12643" y="1832"/>
                  </a:cubicBezTo>
                  <a:cubicBezTo>
                    <a:pt x="19155" y="14400"/>
                    <a:pt x="28793" y="36541"/>
                    <a:pt x="23453" y="42858"/>
                  </a:cubicBezTo>
                  <a:cubicBezTo>
                    <a:pt x="21063" y="45385"/>
                    <a:pt x="17677" y="46721"/>
                    <a:pt x="14206" y="46504"/>
                  </a:cubicBezTo>
                  <a:close/>
                </a:path>
              </a:pathLst>
            </a:custGeom>
            <a:solidFill>
              <a:srgbClr val="231F20"/>
            </a:solidFill>
            <a:ln w="6501"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43A61285-53D7-43CB-9151-83B7587551C7}"/>
                </a:ext>
              </a:extLst>
            </p:cNvPr>
            <p:cNvSpPr/>
            <p:nvPr/>
          </p:nvSpPr>
          <p:spPr>
            <a:xfrm>
              <a:off x="5425615" y="2952231"/>
              <a:ext cx="117829" cy="188761"/>
            </a:xfrm>
            <a:custGeom>
              <a:avLst/>
              <a:gdLst>
                <a:gd name="connsiteX0" fmla="*/ 111747 w 117829"/>
                <a:gd name="connsiteY0" fmla="*/ 3228 h 188761"/>
                <a:gd name="connsiteX1" fmla="*/ 113831 w 117829"/>
                <a:gd name="connsiteY1" fmla="*/ 75967 h 188761"/>
                <a:gd name="connsiteX2" fmla="*/ 104974 w 117829"/>
                <a:gd name="connsiteY2" fmla="*/ 134575 h 188761"/>
                <a:gd name="connsiteX3" fmla="*/ 65316 w 117829"/>
                <a:gd name="connsiteY3" fmla="*/ 138938 h 188761"/>
                <a:gd name="connsiteX4" fmla="*/ 64470 w 117829"/>
                <a:gd name="connsiteY4" fmla="*/ 188625 h 188761"/>
                <a:gd name="connsiteX5" fmla="*/ 24030 w 117829"/>
                <a:gd name="connsiteY5" fmla="*/ 175601 h 188761"/>
                <a:gd name="connsiteX6" fmla="*/ 1 w 117829"/>
                <a:gd name="connsiteY6" fmla="*/ 154307 h 188761"/>
                <a:gd name="connsiteX7" fmla="*/ 8922 w 117829"/>
                <a:gd name="connsiteY7" fmla="*/ 97912 h 188761"/>
                <a:gd name="connsiteX8" fmla="*/ 45780 w 117829"/>
                <a:gd name="connsiteY8" fmla="*/ 76814 h 188761"/>
                <a:gd name="connsiteX9" fmla="*/ 65316 w 117829"/>
                <a:gd name="connsiteY9" fmla="*/ 14038 h 188761"/>
                <a:gd name="connsiteX10" fmla="*/ 111747 w 117829"/>
                <a:gd name="connsiteY10" fmla="*/ 3228 h 18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829" h="188761">
                  <a:moveTo>
                    <a:pt x="111747" y="3228"/>
                  </a:moveTo>
                  <a:cubicBezTo>
                    <a:pt x="122948" y="14884"/>
                    <a:pt x="115589" y="61836"/>
                    <a:pt x="113831" y="75967"/>
                  </a:cubicBezTo>
                  <a:cubicBezTo>
                    <a:pt x="111311" y="95590"/>
                    <a:pt x="108361" y="115126"/>
                    <a:pt x="104974" y="134575"/>
                  </a:cubicBezTo>
                  <a:cubicBezTo>
                    <a:pt x="102760" y="146948"/>
                    <a:pt x="70591" y="143366"/>
                    <a:pt x="65316" y="138938"/>
                  </a:cubicBezTo>
                  <a:lnTo>
                    <a:pt x="64470" y="188625"/>
                  </a:lnTo>
                  <a:cubicBezTo>
                    <a:pt x="64470" y="188625"/>
                    <a:pt x="48515" y="191034"/>
                    <a:pt x="24030" y="175601"/>
                  </a:cubicBezTo>
                  <a:cubicBezTo>
                    <a:pt x="-455" y="160167"/>
                    <a:pt x="1" y="154307"/>
                    <a:pt x="1" y="154307"/>
                  </a:cubicBezTo>
                  <a:lnTo>
                    <a:pt x="8922" y="97912"/>
                  </a:lnTo>
                  <a:cubicBezTo>
                    <a:pt x="8922" y="97912"/>
                    <a:pt x="30216" y="100648"/>
                    <a:pt x="45780" y="76814"/>
                  </a:cubicBezTo>
                  <a:cubicBezTo>
                    <a:pt x="61344" y="52980"/>
                    <a:pt x="65316" y="14038"/>
                    <a:pt x="65316" y="14038"/>
                  </a:cubicBezTo>
                  <a:cubicBezTo>
                    <a:pt x="65316" y="14038"/>
                    <a:pt x="100872" y="-8103"/>
                    <a:pt x="111747" y="3228"/>
                  </a:cubicBezTo>
                  <a:close/>
                </a:path>
              </a:pathLst>
            </a:custGeom>
            <a:solidFill>
              <a:srgbClr val="FFFFFF"/>
            </a:solidFill>
            <a:ln w="6501"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91AFECE4-48E0-49F3-B4F8-7E3A149A97E5}"/>
                </a:ext>
              </a:extLst>
            </p:cNvPr>
            <p:cNvSpPr/>
            <p:nvPr/>
          </p:nvSpPr>
          <p:spPr>
            <a:xfrm>
              <a:off x="5422311" y="2949409"/>
              <a:ext cx="124659" cy="194767"/>
            </a:xfrm>
            <a:custGeom>
              <a:avLst/>
              <a:gdLst>
                <a:gd name="connsiteX0" fmla="*/ 65103 w 124659"/>
                <a:gd name="connsiteY0" fmla="*/ 194768 h 194767"/>
                <a:gd name="connsiteX1" fmla="*/ 25641 w 124659"/>
                <a:gd name="connsiteY1" fmla="*/ 181744 h 194767"/>
                <a:gd name="connsiteX2" fmla="*/ 48 w 124659"/>
                <a:gd name="connsiteY2" fmla="*/ 157389 h 194767"/>
                <a:gd name="connsiteX3" fmla="*/ 9035 w 124659"/>
                <a:gd name="connsiteY3" fmla="*/ 100734 h 194767"/>
                <a:gd name="connsiteX4" fmla="*/ 12682 w 124659"/>
                <a:gd name="connsiteY4" fmla="*/ 97999 h 194767"/>
                <a:gd name="connsiteX5" fmla="*/ 46349 w 124659"/>
                <a:gd name="connsiteY5" fmla="*/ 78463 h 194767"/>
                <a:gd name="connsiteX6" fmla="*/ 65885 w 124659"/>
                <a:gd name="connsiteY6" fmla="*/ 17055 h 194767"/>
                <a:gd name="connsiteX7" fmla="*/ 67383 w 124659"/>
                <a:gd name="connsiteY7" fmla="*/ 14645 h 194767"/>
                <a:gd name="connsiteX8" fmla="*/ 117655 w 124659"/>
                <a:gd name="connsiteY8" fmla="*/ 4161 h 194767"/>
                <a:gd name="connsiteX9" fmla="*/ 117655 w 124659"/>
                <a:gd name="connsiteY9" fmla="*/ 4161 h 194767"/>
                <a:gd name="connsiteX10" fmla="*/ 121107 w 124659"/>
                <a:gd name="connsiteY10" fmla="*/ 75793 h 194767"/>
                <a:gd name="connsiteX11" fmla="*/ 120586 w 124659"/>
                <a:gd name="connsiteY11" fmla="*/ 79505 h 194767"/>
                <a:gd name="connsiteX12" fmla="*/ 111729 w 124659"/>
                <a:gd name="connsiteY12" fmla="*/ 138113 h 194767"/>
                <a:gd name="connsiteX13" fmla="*/ 102743 w 124659"/>
                <a:gd name="connsiteY13" fmla="*/ 147100 h 194767"/>
                <a:gd name="connsiteX14" fmla="*/ 71941 w 124659"/>
                <a:gd name="connsiteY14" fmla="*/ 146644 h 194767"/>
                <a:gd name="connsiteX15" fmla="*/ 71160 w 124659"/>
                <a:gd name="connsiteY15" fmla="*/ 191446 h 194767"/>
                <a:gd name="connsiteX16" fmla="*/ 68425 w 124659"/>
                <a:gd name="connsiteY16" fmla="*/ 194637 h 194767"/>
                <a:gd name="connsiteX17" fmla="*/ 65103 w 124659"/>
                <a:gd name="connsiteY17" fmla="*/ 194768 h 194767"/>
                <a:gd name="connsiteX18" fmla="*/ 6495 w 124659"/>
                <a:gd name="connsiteY18" fmla="*/ 157258 h 194767"/>
                <a:gd name="connsiteX19" fmla="*/ 28897 w 124659"/>
                <a:gd name="connsiteY19" fmla="*/ 175883 h 194767"/>
                <a:gd name="connsiteX20" fmla="*/ 64452 w 124659"/>
                <a:gd name="connsiteY20" fmla="*/ 188256 h 194767"/>
                <a:gd name="connsiteX21" fmla="*/ 65234 w 124659"/>
                <a:gd name="connsiteY21" fmla="*/ 141630 h 194767"/>
                <a:gd name="connsiteX22" fmla="*/ 67187 w 124659"/>
                <a:gd name="connsiteY22" fmla="*/ 138764 h 194767"/>
                <a:gd name="connsiteX23" fmla="*/ 70639 w 124659"/>
                <a:gd name="connsiteY23" fmla="*/ 139220 h 194767"/>
                <a:gd name="connsiteX24" fmla="*/ 100203 w 124659"/>
                <a:gd name="connsiteY24" fmla="*/ 140978 h 194767"/>
                <a:gd name="connsiteX25" fmla="*/ 104892 w 124659"/>
                <a:gd name="connsiteY25" fmla="*/ 136811 h 194767"/>
                <a:gd name="connsiteX26" fmla="*/ 113748 w 124659"/>
                <a:gd name="connsiteY26" fmla="*/ 78202 h 194767"/>
                <a:gd name="connsiteX27" fmla="*/ 114269 w 124659"/>
                <a:gd name="connsiteY27" fmla="*/ 74426 h 194767"/>
                <a:gd name="connsiteX28" fmla="*/ 112576 w 124659"/>
                <a:gd name="connsiteY28" fmla="*/ 8133 h 194767"/>
                <a:gd name="connsiteX29" fmla="*/ 71811 w 124659"/>
                <a:gd name="connsiteY29" fmla="*/ 18813 h 194767"/>
                <a:gd name="connsiteX30" fmla="*/ 51689 w 124659"/>
                <a:gd name="connsiteY30" fmla="*/ 81393 h 194767"/>
                <a:gd name="connsiteX31" fmla="*/ 14896 w 124659"/>
                <a:gd name="connsiteY31" fmla="*/ 104055 h 19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4659" h="194767">
                  <a:moveTo>
                    <a:pt x="65103" y="194768"/>
                  </a:moveTo>
                  <a:cubicBezTo>
                    <a:pt x="51005" y="194116"/>
                    <a:pt x="37356" y="189610"/>
                    <a:pt x="25641" y="181744"/>
                  </a:cubicBezTo>
                  <a:cubicBezTo>
                    <a:pt x="1937" y="167157"/>
                    <a:pt x="-408" y="159863"/>
                    <a:pt x="48" y="157389"/>
                  </a:cubicBezTo>
                  <a:lnTo>
                    <a:pt x="9035" y="100734"/>
                  </a:lnTo>
                  <a:cubicBezTo>
                    <a:pt x="9302" y="98982"/>
                    <a:pt x="10923" y="97766"/>
                    <a:pt x="12682" y="97999"/>
                  </a:cubicBezTo>
                  <a:cubicBezTo>
                    <a:pt x="13398" y="97999"/>
                    <a:pt x="32218" y="100018"/>
                    <a:pt x="46349" y="78463"/>
                  </a:cubicBezTo>
                  <a:cubicBezTo>
                    <a:pt x="61392" y="55606"/>
                    <a:pt x="65885" y="17445"/>
                    <a:pt x="65885" y="17055"/>
                  </a:cubicBezTo>
                  <a:cubicBezTo>
                    <a:pt x="66015" y="16074"/>
                    <a:pt x="66562" y="15197"/>
                    <a:pt x="67383" y="14645"/>
                  </a:cubicBezTo>
                  <a:cubicBezTo>
                    <a:pt x="71225" y="12236"/>
                    <a:pt x="105283" y="-8733"/>
                    <a:pt x="117655" y="4161"/>
                  </a:cubicBezTo>
                  <a:lnTo>
                    <a:pt x="117655" y="4161"/>
                  </a:lnTo>
                  <a:cubicBezTo>
                    <a:pt x="127749" y="14645"/>
                    <a:pt x="125079" y="46294"/>
                    <a:pt x="121107" y="75793"/>
                  </a:cubicBezTo>
                  <a:lnTo>
                    <a:pt x="120586" y="79505"/>
                  </a:lnTo>
                  <a:cubicBezTo>
                    <a:pt x="118111" y="99041"/>
                    <a:pt x="115116" y="118577"/>
                    <a:pt x="111729" y="138113"/>
                  </a:cubicBezTo>
                  <a:cubicBezTo>
                    <a:pt x="110642" y="142550"/>
                    <a:pt x="107178" y="146015"/>
                    <a:pt x="102743" y="147100"/>
                  </a:cubicBezTo>
                  <a:cubicBezTo>
                    <a:pt x="92630" y="149788"/>
                    <a:pt x="81970" y="149631"/>
                    <a:pt x="71941" y="146644"/>
                  </a:cubicBezTo>
                  <a:lnTo>
                    <a:pt x="71160" y="191446"/>
                  </a:lnTo>
                  <a:cubicBezTo>
                    <a:pt x="71147" y="193035"/>
                    <a:pt x="69994" y="194383"/>
                    <a:pt x="68425" y="194637"/>
                  </a:cubicBezTo>
                  <a:cubicBezTo>
                    <a:pt x="68425" y="194637"/>
                    <a:pt x="67057" y="194768"/>
                    <a:pt x="65103" y="194768"/>
                  </a:cubicBezTo>
                  <a:close/>
                  <a:moveTo>
                    <a:pt x="6495" y="157258"/>
                  </a:moveTo>
                  <a:cubicBezTo>
                    <a:pt x="6951" y="158430"/>
                    <a:pt x="10207" y="164291"/>
                    <a:pt x="28897" y="175883"/>
                  </a:cubicBezTo>
                  <a:cubicBezTo>
                    <a:pt x="39459" y="183046"/>
                    <a:pt x="51721" y="187311"/>
                    <a:pt x="64452" y="188256"/>
                  </a:cubicBezTo>
                  <a:lnTo>
                    <a:pt x="65234" y="141630"/>
                  </a:lnTo>
                  <a:cubicBezTo>
                    <a:pt x="65279" y="140379"/>
                    <a:pt x="66041" y="139264"/>
                    <a:pt x="67187" y="138764"/>
                  </a:cubicBezTo>
                  <a:cubicBezTo>
                    <a:pt x="68327" y="138220"/>
                    <a:pt x="69681" y="138399"/>
                    <a:pt x="70639" y="139220"/>
                  </a:cubicBezTo>
                  <a:cubicBezTo>
                    <a:pt x="80048" y="142966"/>
                    <a:pt x="90416" y="143583"/>
                    <a:pt x="100203" y="140978"/>
                  </a:cubicBezTo>
                  <a:cubicBezTo>
                    <a:pt x="103003" y="139936"/>
                    <a:pt x="104631" y="138504"/>
                    <a:pt x="104892" y="136811"/>
                  </a:cubicBezTo>
                  <a:cubicBezTo>
                    <a:pt x="108278" y="117275"/>
                    <a:pt x="111404" y="97738"/>
                    <a:pt x="113748" y="78202"/>
                  </a:cubicBezTo>
                  <a:lnTo>
                    <a:pt x="114269" y="74426"/>
                  </a:lnTo>
                  <a:cubicBezTo>
                    <a:pt x="116158" y="60360"/>
                    <a:pt x="121823" y="17706"/>
                    <a:pt x="112576" y="8133"/>
                  </a:cubicBezTo>
                  <a:cubicBezTo>
                    <a:pt x="106064" y="1621"/>
                    <a:pt x="84770" y="10868"/>
                    <a:pt x="71811" y="18813"/>
                  </a:cubicBezTo>
                  <a:cubicBezTo>
                    <a:pt x="70834" y="26497"/>
                    <a:pt x="65950" y="59708"/>
                    <a:pt x="51689" y="81393"/>
                  </a:cubicBezTo>
                  <a:cubicBezTo>
                    <a:pt x="44011" y="94650"/>
                    <a:pt x="30186" y="103164"/>
                    <a:pt x="14896" y="104055"/>
                  </a:cubicBezTo>
                  <a:close/>
                </a:path>
              </a:pathLst>
            </a:custGeom>
            <a:solidFill>
              <a:srgbClr val="231F20"/>
            </a:solidFill>
            <a:ln w="6501"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4A3583F5-7E8E-479F-A8E1-A71D9E404729}"/>
                </a:ext>
              </a:extLst>
            </p:cNvPr>
            <p:cNvSpPr/>
            <p:nvPr/>
          </p:nvSpPr>
          <p:spPr>
            <a:xfrm>
              <a:off x="5507146" y="3054311"/>
              <a:ext cx="24420" cy="17853"/>
            </a:xfrm>
            <a:custGeom>
              <a:avLst/>
              <a:gdLst>
                <a:gd name="connsiteX0" fmla="*/ 24420 w 24420"/>
                <a:gd name="connsiteY0" fmla="*/ 17778 h 17853"/>
                <a:gd name="connsiteX1" fmla="*/ 0 w 24420"/>
                <a:gd name="connsiteY1" fmla="*/ 0 h 17853"/>
              </a:gdLst>
              <a:ahLst/>
              <a:cxnLst>
                <a:cxn ang="0">
                  <a:pos x="connsiteX0" y="connsiteY0"/>
                </a:cxn>
                <a:cxn ang="0">
                  <a:pos x="connsiteX1" y="connsiteY1"/>
                </a:cxn>
              </a:cxnLst>
              <a:rect l="l" t="t" r="r" b="b"/>
              <a:pathLst>
                <a:path w="24420" h="17853">
                  <a:moveTo>
                    <a:pt x="24420" y="17778"/>
                  </a:moveTo>
                  <a:cubicBezTo>
                    <a:pt x="13005" y="18696"/>
                    <a:pt x="2631" y="11143"/>
                    <a:pt x="0" y="0"/>
                  </a:cubicBezTo>
                </a:path>
              </a:pathLst>
            </a:custGeom>
            <a:solidFill>
              <a:srgbClr val="FFFFFF"/>
            </a:solidFill>
            <a:ln w="6501"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7B172D1A-34DA-48AD-B553-A95C185095C3}"/>
                </a:ext>
              </a:extLst>
            </p:cNvPr>
            <p:cNvSpPr/>
            <p:nvPr/>
          </p:nvSpPr>
          <p:spPr>
            <a:xfrm>
              <a:off x="5504136" y="3051041"/>
              <a:ext cx="31096" cy="24564"/>
            </a:xfrm>
            <a:custGeom>
              <a:avLst/>
              <a:gdLst>
                <a:gd name="connsiteX0" fmla="*/ 25672 w 31096"/>
                <a:gd name="connsiteY0" fmla="*/ 24564 h 24564"/>
                <a:gd name="connsiteX1" fmla="*/ 145 w 31096"/>
                <a:gd name="connsiteY1" fmla="*/ 4377 h 24564"/>
                <a:gd name="connsiteX2" fmla="*/ 2424 w 31096"/>
                <a:gd name="connsiteY2" fmla="*/ 144 h 24564"/>
                <a:gd name="connsiteX3" fmla="*/ 6657 w 31096"/>
                <a:gd name="connsiteY3" fmla="*/ 2423 h 24564"/>
                <a:gd name="connsiteX4" fmla="*/ 27430 w 31096"/>
                <a:gd name="connsiteY4" fmla="*/ 18052 h 24564"/>
                <a:gd name="connsiteX5" fmla="*/ 31070 w 31096"/>
                <a:gd name="connsiteY5" fmla="*/ 20871 h 24564"/>
                <a:gd name="connsiteX6" fmla="*/ 31077 w 31096"/>
                <a:gd name="connsiteY6" fmla="*/ 20917 h 24564"/>
                <a:gd name="connsiteX7" fmla="*/ 28276 w 31096"/>
                <a:gd name="connsiteY7" fmla="*/ 24564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96" h="24564">
                  <a:moveTo>
                    <a:pt x="25672" y="24564"/>
                  </a:moveTo>
                  <a:cubicBezTo>
                    <a:pt x="13585" y="24353"/>
                    <a:pt x="3134" y="16088"/>
                    <a:pt x="145" y="4377"/>
                  </a:cubicBezTo>
                  <a:cubicBezTo>
                    <a:pt x="-396" y="2579"/>
                    <a:pt x="626" y="683"/>
                    <a:pt x="2424" y="144"/>
                  </a:cubicBezTo>
                  <a:cubicBezTo>
                    <a:pt x="4221" y="-395"/>
                    <a:pt x="6116" y="625"/>
                    <a:pt x="6657" y="2423"/>
                  </a:cubicBezTo>
                  <a:cubicBezTo>
                    <a:pt x="8786" y="12038"/>
                    <a:pt x="17603" y="18670"/>
                    <a:pt x="27430" y="18052"/>
                  </a:cubicBezTo>
                  <a:cubicBezTo>
                    <a:pt x="29214" y="17825"/>
                    <a:pt x="30842" y="19087"/>
                    <a:pt x="31070" y="20871"/>
                  </a:cubicBezTo>
                  <a:cubicBezTo>
                    <a:pt x="31070" y="20886"/>
                    <a:pt x="31077" y="20902"/>
                    <a:pt x="31077" y="20917"/>
                  </a:cubicBezTo>
                  <a:cubicBezTo>
                    <a:pt x="31272" y="22687"/>
                    <a:pt x="30035" y="24296"/>
                    <a:pt x="28276" y="24564"/>
                  </a:cubicBezTo>
                  <a:close/>
                </a:path>
              </a:pathLst>
            </a:custGeom>
            <a:solidFill>
              <a:srgbClr val="231F20"/>
            </a:solidFill>
            <a:ln w="6501"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D28209D3-13CE-4C60-B4E7-E440237479F6}"/>
                </a:ext>
              </a:extLst>
            </p:cNvPr>
            <p:cNvSpPr/>
            <p:nvPr/>
          </p:nvSpPr>
          <p:spPr>
            <a:xfrm>
              <a:off x="5463880" y="3000843"/>
              <a:ext cx="32652" cy="54248"/>
            </a:xfrm>
            <a:custGeom>
              <a:avLst/>
              <a:gdLst>
                <a:gd name="connsiteX0" fmla="*/ 32651 w 32652"/>
                <a:gd name="connsiteY0" fmla="*/ 28396 h 54248"/>
                <a:gd name="connsiteX1" fmla="*/ 28809 w 32652"/>
                <a:gd name="connsiteY1" fmla="*/ 14265 h 54248"/>
                <a:gd name="connsiteX2" fmla="*/ 22753 w 32652"/>
                <a:gd name="connsiteY2" fmla="*/ 4497 h 54248"/>
                <a:gd name="connsiteX3" fmla="*/ 12594 w 32652"/>
                <a:gd name="connsiteY3" fmla="*/ 4 h 54248"/>
                <a:gd name="connsiteX4" fmla="*/ 4193 w 32652"/>
                <a:gd name="connsiteY4" fmla="*/ 5148 h 54248"/>
                <a:gd name="connsiteX5" fmla="*/ 547 w 32652"/>
                <a:gd name="connsiteY5" fmla="*/ 14591 h 54248"/>
                <a:gd name="connsiteX6" fmla="*/ 15589 w 32652"/>
                <a:gd name="connsiteY6" fmla="*/ 54249 h 54248"/>
                <a:gd name="connsiteX7" fmla="*/ 14678 w 32652"/>
                <a:gd name="connsiteY7" fmla="*/ 52947 h 54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2" h="54248">
                  <a:moveTo>
                    <a:pt x="32651" y="28396"/>
                  </a:moveTo>
                  <a:cubicBezTo>
                    <a:pt x="32703" y="23421"/>
                    <a:pt x="31375" y="18528"/>
                    <a:pt x="28809" y="14265"/>
                  </a:cubicBezTo>
                  <a:cubicBezTo>
                    <a:pt x="27298" y="10719"/>
                    <a:pt x="25260" y="7425"/>
                    <a:pt x="22753" y="4497"/>
                  </a:cubicBezTo>
                  <a:cubicBezTo>
                    <a:pt x="20206" y="1558"/>
                    <a:pt x="16482" y="-90"/>
                    <a:pt x="12594" y="4"/>
                  </a:cubicBezTo>
                  <a:cubicBezTo>
                    <a:pt x="9188" y="443"/>
                    <a:pt x="6134" y="2315"/>
                    <a:pt x="4193" y="5148"/>
                  </a:cubicBezTo>
                  <a:cubicBezTo>
                    <a:pt x="2279" y="7980"/>
                    <a:pt x="1035" y="11208"/>
                    <a:pt x="547" y="14591"/>
                  </a:cubicBezTo>
                  <a:cubicBezTo>
                    <a:pt x="-1876" y="29547"/>
                    <a:pt x="3861" y="44661"/>
                    <a:pt x="15589" y="54249"/>
                  </a:cubicBezTo>
                  <a:lnTo>
                    <a:pt x="14678" y="52947"/>
                  </a:lnTo>
                </a:path>
              </a:pathLst>
            </a:custGeom>
            <a:solidFill>
              <a:srgbClr val="FFFFFF"/>
            </a:solidFill>
            <a:ln w="6501"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E4CCDC19-4BD7-4E85-A15C-B77FCC4C1CEA}"/>
                </a:ext>
              </a:extLst>
            </p:cNvPr>
            <p:cNvSpPr/>
            <p:nvPr/>
          </p:nvSpPr>
          <p:spPr>
            <a:xfrm>
              <a:off x="5460768" y="2997566"/>
              <a:ext cx="39289" cy="60783"/>
            </a:xfrm>
            <a:custGeom>
              <a:avLst/>
              <a:gdLst>
                <a:gd name="connsiteX0" fmla="*/ 18702 w 39289"/>
                <a:gd name="connsiteY0" fmla="*/ 60782 h 60783"/>
                <a:gd name="connsiteX1" fmla="*/ 16683 w 39289"/>
                <a:gd name="connsiteY1" fmla="*/ 60066 h 60783"/>
                <a:gd name="connsiteX2" fmla="*/ 598 w 39289"/>
                <a:gd name="connsiteY2" fmla="*/ 17282 h 60783"/>
                <a:gd name="connsiteX3" fmla="*/ 4766 w 39289"/>
                <a:gd name="connsiteY3" fmla="*/ 6537 h 60783"/>
                <a:gd name="connsiteX4" fmla="*/ 15576 w 39289"/>
                <a:gd name="connsiteY4" fmla="*/ 25 h 60783"/>
                <a:gd name="connsiteX5" fmla="*/ 28600 w 39289"/>
                <a:gd name="connsiteY5" fmla="*/ 5560 h 60783"/>
                <a:gd name="connsiteX6" fmla="*/ 35112 w 39289"/>
                <a:gd name="connsiteY6" fmla="*/ 16110 h 60783"/>
                <a:gd name="connsiteX7" fmla="*/ 39280 w 39289"/>
                <a:gd name="connsiteY7" fmla="*/ 31999 h 60783"/>
                <a:gd name="connsiteX8" fmla="*/ 35665 w 39289"/>
                <a:gd name="connsiteY8" fmla="*/ 34897 h 60783"/>
                <a:gd name="connsiteX9" fmla="*/ 32768 w 39289"/>
                <a:gd name="connsiteY9" fmla="*/ 31283 h 60783"/>
                <a:gd name="connsiteX10" fmla="*/ 29186 w 39289"/>
                <a:gd name="connsiteY10" fmla="*/ 18975 h 60783"/>
                <a:gd name="connsiteX11" fmla="*/ 23716 w 39289"/>
                <a:gd name="connsiteY11" fmla="*/ 9988 h 60783"/>
                <a:gd name="connsiteX12" fmla="*/ 16162 w 39289"/>
                <a:gd name="connsiteY12" fmla="*/ 6537 h 60783"/>
                <a:gd name="connsiteX13" fmla="*/ 10106 w 39289"/>
                <a:gd name="connsiteY13" fmla="*/ 10379 h 60783"/>
                <a:gd name="connsiteX14" fmla="*/ 7045 w 39289"/>
                <a:gd name="connsiteY14" fmla="*/ 18454 h 60783"/>
                <a:gd name="connsiteX15" fmla="*/ 18702 w 39289"/>
                <a:gd name="connsiteY15" fmla="*/ 53033 h 60783"/>
                <a:gd name="connsiteX16" fmla="*/ 20525 w 39289"/>
                <a:gd name="connsiteY16" fmla="*/ 54335 h 60783"/>
                <a:gd name="connsiteX17" fmla="*/ 21502 w 39289"/>
                <a:gd name="connsiteY17" fmla="*/ 55572 h 60783"/>
                <a:gd name="connsiteX18" fmla="*/ 21111 w 39289"/>
                <a:gd name="connsiteY18" fmla="*/ 59870 h 60783"/>
                <a:gd name="connsiteX19" fmla="*/ 18702 w 39289"/>
                <a:gd name="connsiteY19" fmla="*/ 60782 h 60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289" h="60783">
                  <a:moveTo>
                    <a:pt x="18702" y="60782"/>
                  </a:moveTo>
                  <a:cubicBezTo>
                    <a:pt x="17966" y="60773"/>
                    <a:pt x="17256" y="60521"/>
                    <a:pt x="16683" y="60066"/>
                  </a:cubicBezTo>
                  <a:cubicBezTo>
                    <a:pt x="4102" y="49676"/>
                    <a:pt x="-2026" y="33388"/>
                    <a:pt x="598" y="17282"/>
                  </a:cubicBezTo>
                  <a:cubicBezTo>
                    <a:pt x="1152" y="13430"/>
                    <a:pt x="2578" y="9755"/>
                    <a:pt x="4766" y="6537"/>
                  </a:cubicBezTo>
                  <a:cubicBezTo>
                    <a:pt x="7260" y="2906"/>
                    <a:pt x="11200" y="532"/>
                    <a:pt x="15576" y="25"/>
                  </a:cubicBezTo>
                  <a:cubicBezTo>
                    <a:pt x="20538" y="-252"/>
                    <a:pt x="25350" y="1794"/>
                    <a:pt x="28600" y="5560"/>
                  </a:cubicBezTo>
                  <a:cubicBezTo>
                    <a:pt x="31283" y="8732"/>
                    <a:pt x="33477" y="12288"/>
                    <a:pt x="35112" y="16110"/>
                  </a:cubicBezTo>
                  <a:cubicBezTo>
                    <a:pt x="37977" y="20904"/>
                    <a:pt x="39423" y="26415"/>
                    <a:pt x="39280" y="31999"/>
                  </a:cubicBezTo>
                  <a:cubicBezTo>
                    <a:pt x="39084" y="33797"/>
                    <a:pt x="37463" y="35095"/>
                    <a:pt x="35665" y="34897"/>
                  </a:cubicBezTo>
                  <a:cubicBezTo>
                    <a:pt x="33868" y="34699"/>
                    <a:pt x="32572" y="33081"/>
                    <a:pt x="32768" y="31283"/>
                  </a:cubicBezTo>
                  <a:cubicBezTo>
                    <a:pt x="32728" y="26929"/>
                    <a:pt x="31491" y="22669"/>
                    <a:pt x="29186" y="18975"/>
                  </a:cubicBezTo>
                  <a:cubicBezTo>
                    <a:pt x="27792" y="15738"/>
                    <a:pt x="25949" y="12713"/>
                    <a:pt x="23716" y="9988"/>
                  </a:cubicBezTo>
                  <a:cubicBezTo>
                    <a:pt x="21814" y="7800"/>
                    <a:pt x="19060" y="6541"/>
                    <a:pt x="16162" y="6537"/>
                  </a:cubicBezTo>
                  <a:cubicBezTo>
                    <a:pt x="13694" y="6906"/>
                    <a:pt x="11493" y="8302"/>
                    <a:pt x="10106" y="10379"/>
                  </a:cubicBezTo>
                  <a:cubicBezTo>
                    <a:pt x="8497" y="12809"/>
                    <a:pt x="7449" y="15568"/>
                    <a:pt x="7045" y="18454"/>
                  </a:cubicBezTo>
                  <a:cubicBezTo>
                    <a:pt x="4981" y="31198"/>
                    <a:pt x="9344" y="44140"/>
                    <a:pt x="18702" y="53033"/>
                  </a:cubicBezTo>
                  <a:cubicBezTo>
                    <a:pt x="19444" y="53242"/>
                    <a:pt x="20089" y="53703"/>
                    <a:pt x="20525" y="54335"/>
                  </a:cubicBezTo>
                  <a:lnTo>
                    <a:pt x="21502" y="55572"/>
                  </a:lnTo>
                  <a:cubicBezTo>
                    <a:pt x="22479" y="56898"/>
                    <a:pt x="22309" y="58742"/>
                    <a:pt x="21111" y="59870"/>
                  </a:cubicBezTo>
                  <a:cubicBezTo>
                    <a:pt x="20460" y="60480"/>
                    <a:pt x="19594" y="60807"/>
                    <a:pt x="18702" y="60782"/>
                  </a:cubicBezTo>
                  <a:close/>
                </a:path>
              </a:pathLst>
            </a:custGeom>
            <a:solidFill>
              <a:srgbClr val="231F20"/>
            </a:solidFill>
            <a:ln w="6501"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D63DF91A-F356-4E61-8967-7D80C66B557F}"/>
                </a:ext>
              </a:extLst>
            </p:cNvPr>
            <p:cNvSpPr/>
            <p:nvPr/>
          </p:nvSpPr>
          <p:spPr>
            <a:xfrm>
              <a:off x="5468460" y="3071568"/>
              <a:ext cx="22471" cy="41676"/>
            </a:xfrm>
            <a:custGeom>
              <a:avLst/>
              <a:gdLst>
                <a:gd name="connsiteX0" fmla="*/ 22471 w 22471"/>
                <a:gd name="connsiteY0" fmla="*/ 19536 h 41676"/>
                <a:gd name="connsiteX1" fmla="*/ 70 w 22471"/>
                <a:gd name="connsiteY1" fmla="*/ 0 h 41676"/>
                <a:gd name="connsiteX2" fmla="*/ 22081 w 22471"/>
                <a:gd name="connsiteY2" fmla="*/ 41677 h 41676"/>
              </a:gdLst>
              <a:ahLst/>
              <a:cxnLst>
                <a:cxn ang="0">
                  <a:pos x="connsiteX0" y="connsiteY0"/>
                </a:cxn>
                <a:cxn ang="0">
                  <a:pos x="connsiteX1" y="connsiteY1"/>
                </a:cxn>
                <a:cxn ang="0">
                  <a:pos x="connsiteX2" y="connsiteY2"/>
                </a:cxn>
              </a:cxnLst>
              <a:rect l="l" t="t" r="r" b="b"/>
              <a:pathLst>
                <a:path w="22471" h="41676">
                  <a:moveTo>
                    <a:pt x="22471" y="19536"/>
                  </a:moveTo>
                  <a:cubicBezTo>
                    <a:pt x="13276" y="15318"/>
                    <a:pt x="5501" y="8535"/>
                    <a:pt x="70" y="0"/>
                  </a:cubicBezTo>
                  <a:cubicBezTo>
                    <a:pt x="70" y="0"/>
                    <a:pt x="-2405" y="29955"/>
                    <a:pt x="22081" y="41677"/>
                  </a:cubicBezTo>
                  <a:close/>
                </a:path>
              </a:pathLst>
            </a:custGeom>
            <a:solidFill>
              <a:srgbClr val="231F20"/>
            </a:solidFill>
            <a:ln w="6501"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C4400F2F-917F-4EE9-AB8D-5FFC83820130}"/>
                </a:ext>
              </a:extLst>
            </p:cNvPr>
            <p:cNvSpPr/>
            <p:nvPr/>
          </p:nvSpPr>
          <p:spPr>
            <a:xfrm>
              <a:off x="5465188" y="3068623"/>
              <a:ext cx="29195" cy="47944"/>
            </a:xfrm>
            <a:custGeom>
              <a:avLst/>
              <a:gdLst>
                <a:gd name="connsiteX0" fmla="*/ 25352 w 29195"/>
                <a:gd name="connsiteY0" fmla="*/ 47878 h 47944"/>
                <a:gd name="connsiteX1" fmla="*/ 23984 w 29195"/>
                <a:gd name="connsiteY1" fmla="*/ 47878 h 47944"/>
                <a:gd name="connsiteX2" fmla="*/ 85 w 29195"/>
                <a:gd name="connsiteY2" fmla="*/ 3010 h 47944"/>
                <a:gd name="connsiteX3" fmla="*/ 2690 w 29195"/>
                <a:gd name="connsiteY3" fmla="*/ 80 h 47944"/>
                <a:gd name="connsiteX4" fmla="*/ 6206 w 29195"/>
                <a:gd name="connsiteY4" fmla="*/ 1773 h 47944"/>
                <a:gd name="connsiteX5" fmla="*/ 27305 w 29195"/>
                <a:gd name="connsiteY5" fmla="*/ 19485 h 47944"/>
                <a:gd name="connsiteX6" fmla="*/ 29194 w 29195"/>
                <a:gd name="connsiteY6" fmla="*/ 22546 h 47944"/>
                <a:gd name="connsiteX7" fmla="*/ 28803 w 29195"/>
                <a:gd name="connsiteY7" fmla="*/ 44687 h 47944"/>
                <a:gd name="connsiteX8" fmla="*/ 27305 w 29195"/>
                <a:gd name="connsiteY8" fmla="*/ 47422 h 47944"/>
                <a:gd name="connsiteX9" fmla="*/ 25352 w 29195"/>
                <a:gd name="connsiteY9" fmla="*/ 47878 h 47944"/>
                <a:gd name="connsiteX10" fmla="*/ 7118 w 29195"/>
                <a:gd name="connsiteY10" fmla="*/ 13494 h 47944"/>
                <a:gd name="connsiteX11" fmla="*/ 22226 w 29195"/>
                <a:gd name="connsiteY11" fmla="*/ 39152 h 47944"/>
                <a:gd name="connsiteX12" fmla="*/ 22226 w 29195"/>
                <a:gd name="connsiteY12" fmla="*/ 24565 h 47944"/>
                <a:gd name="connsiteX13" fmla="*/ 7118 w 29195"/>
                <a:gd name="connsiteY13" fmla="*/ 13494 h 47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195" h="47944">
                  <a:moveTo>
                    <a:pt x="25352" y="47878"/>
                  </a:moveTo>
                  <a:cubicBezTo>
                    <a:pt x="24902" y="47967"/>
                    <a:pt x="24434" y="47967"/>
                    <a:pt x="23984" y="47878"/>
                  </a:cubicBezTo>
                  <a:cubicBezTo>
                    <a:pt x="-2064" y="35375"/>
                    <a:pt x="-45" y="4312"/>
                    <a:pt x="85" y="3010"/>
                  </a:cubicBezTo>
                  <a:cubicBezTo>
                    <a:pt x="202" y="1561"/>
                    <a:pt x="1264" y="365"/>
                    <a:pt x="2690" y="80"/>
                  </a:cubicBezTo>
                  <a:cubicBezTo>
                    <a:pt x="4116" y="-247"/>
                    <a:pt x="5575" y="456"/>
                    <a:pt x="6206" y="1773"/>
                  </a:cubicBezTo>
                  <a:cubicBezTo>
                    <a:pt x="11423" y="9555"/>
                    <a:pt x="18736" y="15697"/>
                    <a:pt x="27305" y="19485"/>
                  </a:cubicBezTo>
                  <a:cubicBezTo>
                    <a:pt x="28491" y="20034"/>
                    <a:pt x="29233" y="21239"/>
                    <a:pt x="29194" y="22546"/>
                  </a:cubicBezTo>
                  <a:lnTo>
                    <a:pt x="28803" y="44687"/>
                  </a:lnTo>
                  <a:cubicBezTo>
                    <a:pt x="28803" y="45794"/>
                    <a:pt x="28237" y="46824"/>
                    <a:pt x="27305" y="47422"/>
                  </a:cubicBezTo>
                  <a:cubicBezTo>
                    <a:pt x="26706" y="47741"/>
                    <a:pt x="26029" y="47899"/>
                    <a:pt x="25352" y="47878"/>
                  </a:cubicBezTo>
                  <a:close/>
                  <a:moveTo>
                    <a:pt x="7118" y="13494"/>
                  </a:moveTo>
                  <a:cubicBezTo>
                    <a:pt x="8407" y="23762"/>
                    <a:pt x="13871" y="33045"/>
                    <a:pt x="22226" y="39152"/>
                  </a:cubicBezTo>
                  <a:lnTo>
                    <a:pt x="22226" y="24565"/>
                  </a:lnTo>
                  <a:cubicBezTo>
                    <a:pt x="16691" y="21608"/>
                    <a:pt x="11605" y="17881"/>
                    <a:pt x="7118" y="13494"/>
                  </a:cubicBezTo>
                  <a:close/>
                </a:path>
              </a:pathLst>
            </a:custGeom>
            <a:solidFill>
              <a:srgbClr val="231F20"/>
            </a:solidFill>
            <a:ln w="6501"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8DE48771-8DAE-4688-A258-30C807FF0037}"/>
                </a:ext>
              </a:extLst>
            </p:cNvPr>
            <p:cNvSpPr/>
            <p:nvPr/>
          </p:nvSpPr>
          <p:spPr>
            <a:xfrm rot="17175612">
              <a:off x="5517049" y="3001071"/>
              <a:ext cx="14065" cy="5600"/>
            </a:xfrm>
            <a:custGeom>
              <a:avLst/>
              <a:gdLst>
                <a:gd name="connsiteX0" fmla="*/ 14066 w 14065"/>
                <a:gd name="connsiteY0" fmla="*/ 2800 h 5600"/>
                <a:gd name="connsiteX1" fmla="*/ 7033 w 14065"/>
                <a:gd name="connsiteY1" fmla="*/ 5600 h 5600"/>
                <a:gd name="connsiteX2" fmla="*/ 0 w 14065"/>
                <a:gd name="connsiteY2" fmla="*/ 2800 h 5600"/>
                <a:gd name="connsiteX3" fmla="*/ 7033 w 14065"/>
                <a:gd name="connsiteY3" fmla="*/ 0 h 5600"/>
                <a:gd name="connsiteX4" fmla="*/ 14066 w 14065"/>
                <a:gd name="connsiteY4" fmla="*/ 2800 h 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65" h="5600">
                  <a:moveTo>
                    <a:pt x="14066" y="2800"/>
                  </a:moveTo>
                  <a:cubicBezTo>
                    <a:pt x="14066" y="4346"/>
                    <a:pt x="10917" y="5600"/>
                    <a:pt x="7033" y="5600"/>
                  </a:cubicBezTo>
                  <a:cubicBezTo>
                    <a:pt x="3148" y="5600"/>
                    <a:pt x="0" y="4346"/>
                    <a:pt x="0" y="2800"/>
                  </a:cubicBezTo>
                  <a:cubicBezTo>
                    <a:pt x="0" y="1253"/>
                    <a:pt x="3148" y="0"/>
                    <a:pt x="7033" y="0"/>
                  </a:cubicBezTo>
                  <a:cubicBezTo>
                    <a:pt x="10917" y="0"/>
                    <a:pt x="14066" y="1253"/>
                    <a:pt x="14066" y="2800"/>
                  </a:cubicBezTo>
                  <a:close/>
                </a:path>
              </a:pathLst>
            </a:custGeom>
            <a:solidFill>
              <a:srgbClr val="231F20"/>
            </a:solidFill>
            <a:ln w="6501"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C4815795-AD49-438F-8A70-DB6604156796}"/>
                </a:ext>
              </a:extLst>
            </p:cNvPr>
            <p:cNvSpPr/>
            <p:nvPr/>
          </p:nvSpPr>
          <p:spPr>
            <a:xfrm>
              <a:off x="5519779" y="2993489"/>
              <a:ext cx="12893" cy="7944"/>
            </a:xfrm>
            <a:custGeom>
              <a:avLst/>
              <a:gdLst>
                <a:gd name="connsiteX0" fmla="*/ 12894 w 12893"/>
                <a:gd name="connsiteY0" fmla="*/ 7945 h 7944"/>
                <a:gd name="connsiteX1" fmla="*/ 0 w 12893"/>
                <a:gd name="connsiteY1" fmla="*/ 0 h 7944"/>
              </a:gdLst>
              <a:ahLst/>
              <a:cxnLst>
                <a:cxn ang="0">
                  <a:pos x="connsiteX0" y="connsiteY0"/>
                </a:cxn>
                <a:cxn ang="0">
                  <a:pos x="connsiteX1" y="connsiteY1"/>
                </a:cxn>
              </a:cxnLst>
              <a:rect l="l" t="t" r="r" b="b"/>
              <a:pathLst>
                <a:path w="12893" h="7944">
                  <a:moveTo>
                    <a:pt x="12894" y="7945"/>
                  </a:moveTo>
                  <a:lnTo>
                    <a:pt x="0" y="0"/>
                  </a:lnTo>
                </a:path>
              </a:pathLst>
            </a:custGeom>
            <a:ln w="6501"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1AF017F4-04EC-4764-A7DC-FAE49FFB5C2D}"/>
                </a:ext>
              </a:extLst>
            </p:cNvPr>
            <p:cNvSpPr/>
            <p:nvPr/>
          </p:nvSpPr>
          <p:spPr>
            <a:xfrm>
              <a:off x="5516447" y="2990184"/>
              <a:ext cx="19570" cy="14505"/>
            </a:xfrm>
            <a:custGeom>
              <a:avLst/>
              <a:gdLst>
                <a:gd name="connsiteX0" fmla="*/ 16226 w 19570"/>
                <a:gd name="connsiteY0" fmla="*/ 14505 h 14505"/>
                <a:gd name="connsiteX1" fmla="*/ 14533 w 19570"/>
                <a:gd name="connsiteY1" fmla="*/ 13984 h 14505"/>
                <a:gd name="connsiteX2" fmla="*/ 1509 w 19570"/>
                <a:gd name="connsiteY2" fmla="*/ 6040 h 14505"/>
                <a:gd name="connsiteX3" fmla="*/ 467 w 19570"/>
                <a:gd name="connsiteY3" fmla="*/ 1611 h 14505"/>
                <a:gd name="connsiteX4" fmla="*/ 4817 w 19570"/>
                <a:gd name="connsiteY4" fmla="*/ 419 h 14505"/>
                <a:gd name="connsiteX5" fmla="*/ 4960 w 19570"/>
                <a:gd name="connsiteY5" fmla="*/ 504 h 14505"/>
                <a:gd name="connsiteX6" fmla="*/ 17984 w 19570"/>
                <a:gd name="connsiteY6" fmla="*/ 8449 h 14505"/>
                <a:gd name="connsiteX7" fmla="*/ 19111 w 19570"/>
                <a:gd name="connsiteY7" fmla="*/ 12914 h 14505"/>
                <a:gd name="connsiteX8" fmla="*/ 19092 w 19570"/>
                <a:gd name="connsiteY8" fmla="*/ 12942 h 14505"/>
                <a:gd name="connsiteX9" fmla="*/ 16226 w 19570"/>
                <a:gd name="connsiteY9" fmla="*/ 14505 h 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70" h="14505">
                  <a:moveTo>
                    <a:pt x="16226" y="14505"/>
                  </a:moveTo>
                  <a:cubicBezTo>
                    <a:pt x="15627" y="14492"/>
                    <a:pt x="15041" y="14311"/>
                    <a:pt x="14533" y="13984"/>
                  </a:cubicBezTo>
                  <a:lnTo>
                    <a:pt x="1509" y="6040"/>
                  </a:lnTo>
                  <a:cubicBezTo>
                    <a:pt x="18" y="5092"/>
                    <a:pt x="-445" y="3126"/>
                    <a:pt x="467" y="1611"/>
                  </a:cubicBezTo>
                  <a:cubicBezTo>
                    <a:pt x="1340" y="81"/>
                    <a:pt x="3287" y="-453"/>
                    <a:pt x="4817" y="419"/>
                  </a:cubicBezTo>
                  <a:cubicBezTo>
                    <a:pt x="4869" y="447"/>
                    <a:pt x="4915" y="475"/>
                    <a:pt x="4960" y="504"/>
                  </a:cubicBezTo>
                  <a:lnTo>
                    <a:pt x="17984" y="8449"/>
                  </a:lnTo>
                  <a:cubicBezTo>
                    <a:pt x="19528" y="9372"/>
                    <a:pt x="20029" y="11371"/>
                    <a:pt x="19111" y="12914"/>
                  </a:cubicBezTo>
                  <a:cubicBezTo>
                    <a:pt x="19105" y="12924"/>
                    <a:pt x="19098" y="12933"/>
                    <a:pt x="19092" y="12942"/>
                  </a:cubicBezTo>
                  <a:cubicBezTo>
                    <a:pt x="18466" y="13920"/>
                    <a:pt x="17385" y="14509"/>
                    <a:pt x="16226" y="14505"/>
                  </a:cubicBezTo>
                  <a:close/>
                </a:path>
              </a:pathLst>
            </a:custGeom>
            <a:solidFill>
              <a:srgbClr val="231F20"/>
            </a:solidFill>
            <a:ln w="6501"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A97369A4-650C-404A-964F-46800E7D0042}"/>
                </a:ext>
              </a:extLst>
            </p:cNvPr>
            <p:cNvSpPr/>
            <p:nvPr/>
          </p:nvSpPr>
          <p:spPr>
            <a:xfrm>
              <a:off x="5521333" y="3200022"/>
              <a:ext cx="26279" cy="73531"/>
            </a:xfrm>
            <a:custGeom>
              <a:avLst/>
              <a:gdLst>
                <a:gd name="connsiteX0" fmla="*/ 3265 w 26279"/>
                <a:gd name="connsiteY0" fmla="*/ 73483 h 73531"/>
                <a:gd name="connsiteX1" fmla="*/ 2288 w 26279"/>
                <a:gd name="connsiteY1" fmla="*/ 73483 h 73531"/>
                <a:gd name="connsiteX2" fmla="*/ 139 w 26279"/>
                <a:gd name="connsiteY2" fmla="*/ 69380 h 73531"/>
                <a:gd name="connsiteX3" fmla="*/ 19675 w 26279"/>
                <a:gd name="connsiteY3" fmla="*/ 2567 h 73531"/>
                <a:gd name="connsiteX4" fmla="*/ 23713 w 26279"/>
                <a:gd name="connsiteY4" fmla="*/ 93 h 73531"/>
                <a:gd name="connsiteX5" fmla="*/ 26187 w 26279"/>
                <a:gd name="connsiteY5" fmla="*/ 4130 h 73531"/>
                <a:gd name="connsiteX6" fmla="*/ 6651 w 26279"/>
                <a:gd name="connsiteY6" fmla="*/ 71334 h 73531"/>
                <a:gd name="connsiteX7" fmla="*/ 3265 w 26279"/>
                <a:gd name="connsiteY7" fmla="*/ 7348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79" h="73531">
                  <a:moveTo>
                    <a:pt x="3265" y="73483"/>
                  </a:moveTo>
                  <a:cubicBezTo>
                    <a:pt x="2939" y="73548"/>
                    <a:pt x="2614" y="73548"/>
                    <a:pt x="2288" y="73483"/>
                  </a:cubicBezTo>
                  <a:cubicBezTo>
                    <a:pt x="582" y="72923"/>
                    <a:pt x="-375" y="71106"/>
                    <a:pt x="139" y="69380"/>
                  </a:cubicBezTo>
                  <a:cubicBezTo>
                    <a:pt x="139" y="68925"/>
                    <a:pt x="15377" y="20801"/>
                    <a:pt x="19675" y="2567"/>
                  </a:cubicBezTo>
                  <a:cubicBezTo>
                    <a:pt x="20105" y="770"/>
                    <a:pt x="21915" y="-337"/>
                    <a:pt x="23713" y="93"/>
                  </a:cubicBezTo>
                  <a:cubicBezTo>
                    <a:pt x="25510" y="522"/>
                    <a:pt x="26617" y="2333"/>
                    <a:pt x="26187" y="4130"/>
                  </a:cubicBezTo>
                  <a:cubicBezTo>
                    <a:pt x="21694" y="22559"/>
                    <a:pt x="7042" y="69250"/>
                    <a:pt x="6651" y="71334"/>
                  </a:cubicBezTo>
                  <a:cubicBezTo>
                    <a:pt x="6150" y="72741"/>
                    <a:pt x="4756" y="73626"/>
                    <a:pt x="3265" y="73483"/>
                  </a:cubicBezTo>
                  <a:close/>
                </a:path>
              </a:pathLst>
            </a:custGeom>
            <a:solidFill>
              <a:srgbClr val="231F20"/>
            </a:solidFill>
            <a:ln w="6501"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5C099BDF-C7C5-4FFB-8635-6B6CD5016D0B}"/>
                </a:ext>
              </a:extLst>
            </p:cNvPr>
            <p:cNvSpPr/>
            <p:nvPr/>
          </p:nvSpPr>
          <p:spPr>
            <a:xfrm>
              <a:off x="5250284" y="3435003"/>
              <a:ext cx="55654" cy="50142"/>
            </a:xfrm>
            <a:custGeom>
              <a:avLst/>
              <a:gdLst>
                <a:gd name="connsiteX0" fmla="*/ 3349 w 55654"/>
                <a:gd name="connsiteY0" fmla="*/ 49882 h 50142"/>
                <a:gd name="connsiteX1" fmla="*/ 27 w 55654"/>
                <a:gd name="connsiteY1" fmla="*/ 46952 h 50142"/>
                <a:gd name="connsiteX2" fmla="*/ 2893 w 55654"/>
                <a:gd name="connsiteY2" fmla="*/ 43175 h 50142"/>
                <a:gd name="connsiteX3" fmla="*/ 48933 w 55654"/>
                <a:gd name="connsiteY3" fmla="*/ 2800 h 50142"/>
                <a:gd name="connsiteX4" fmla="*/ 52854 w 55654"/>
                <a:gd name="connsiteY4" fmla="*/ 52 h 50142"/>
                <a:gd name="connsiteX5" fmla="*/ 55603 w 55654"/>
                <a:gd name="connsiteY5" fmla="*/ 3972 h 50142"/>
                <a:gd name="connsiteX6" fmla="*/ 55445 w 55654"/>
                <a:gd name="connsiteY6" fmla="*/ 4559 h 50142"/>
                <a:gd name="connsiteX7" fmla="*/ 3804 w 55654"/>
                <a:gd name="connsiteY7" fmla="*/ 50143 h 50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54" h="50142">
                  <a:moveTo>
                    <a:pt x="3349" y="49882"/>
                  </a:moveTo>
                  <a:cubicBezTo>
                    <a:pt x="1657" y="49895"/>
                    <a:pt x="227" y="48632"/>
                    <a:pt x="27" y="46952"/>
                  </a:cubicBezTo>
                  <a:cubicBezTo>
                    <a:pt x="-205" y="45122"/>
                    <a:pt x="1069" y="43442"/>
                    <a:pt x="2893" y="43175"/>
                  </a:cubicBezTo>
                  <a:cubicBezTo>
                    <a:pt x="24796" y="39841"/>
                    <a:pt x="42764" y="24082"/>
                    <a:pt x="48933" y="2800"/>
                  </a:cubicBezTo>
                  <a:cubicBezTo>
                    <a:pt x="49256" y="957"/>
                    <a:pt x="51012" y="-273"/>
                    <a:pt x="52854" y="52"/>
                  </a:cubicBezTo>
                  <a:cubicBezTo>
                    <a:pt x="54696" y="378"/>
                    <a:pt x="55927" y="2130"/>
                    <a:pt x="55603" y="3972"/>
                  </a:cubicBezTo>
                  <a:cubicBezTo>
                    <a:pt x="55568" y="4174"/>
                    <a:pt x="55515" y="4370"/>
                    <a:pt x="55445" y="4559"/>
                  </a:cubicBezTo>
                  <a:cubicBezTo>
                    <a:pt x="48627" y="28542"/>
                    <a:pt x="28452" y="46353"/>
                    <a:pt x="3804" y="50143"/>
                  </a:cubicBezTo>
                  <a:close/>
                </a:path>
              </a:pathLst>
            </a:custGeom>
            <a:solidFill>
              <a:srgbClr val="FFFFFF"/>
            </a:solidFill>
            <a:ln w="6501"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B3846A5F-420F-467D-B0EF-1048F2FB3668}"/>
                </a:ext>
              </a:extLst>
            </p:cNvPr>
            <p:cNvSpPr/>
            <p:nvPr/>
          </p:nvSpPr>
          <p:spPr>
            <a:xfrm>
              <a:off x="5742946" y="3022988"/>
              <a:ext cx="136113" cy="95531"/>
            </a:xfrm>
            <a:custGeom>
              <a:avLst/>
              <a:gdLst>
                <a:gd name="connsiteX0" fmla="*/ 0 w 136113"/>
                <a:gd name="connsiteY0" fmla="*/ 48710 h 95531"/>
                <a:gd name="connsiteX1" fmla="*/ 35100 w 136113"/>
                <a:gd name="connsiteY1" fmla="*/ 30346 h 95531"/>
                <a:gd name="connsiteX2" fmla="*/ 69158 w 136113"/>
                <a:gd name="connsiteY2" fmla="*/ 0 h 95531"/>
                <a:gd name="connsiteX3" fmla="*/ 69158 w 136113"/>
                <a:gd name="connsiteY3" fmla="*/ 9377 h 95531"/>
                <a:gd name="connsiteX4" fmla="*/ 69483 w 136113"/>
                <a:gd name="connsiteY4" fmla="*/ 24355 h 95531"/>
                <a:gd name="connsiteX5" fmla="*/ 91429 w 136113"/>
                <a:gd name="connsiteY5" fmla="*/ 20708 h 95531"/>
                <a:gd name="connsiteX6" fmla="*/ 117086 w 136113"/>
                <a:gd name="connsiteY6" fmla="*/ 15564 h 95531"/>
                <a:gd name="connsiteX7" fmla="*/ 126919 w 136113"/>
                <a:gd name="connsiteY7" fmla="*/ 14978 h 95531"/>
                <a:gd name="connsiteX8" fmla="*/ 135059 w 136113"/>
                <a:gd name="connsiteY8" fmla="*/ 19927 h 95531"/>
                <a:gd name="connsiteX9" fmla="*/ 134278 w 136113"/>
                <a:gd name="connsiteY9" fmla="*/ 32951 h 95531"/>
                <a:gd name="connsiteX10" fmla="*/ 124640 w 136113"/>
                <a:gd name="connsiteY10" fmla="*/ 49101 h 95531"/>
                <a:gd name="connsiteX11" fmla="*/ 105950 w 136113"/>
                <a:gd name="connsiteY11" fmla="*/ 60497 h 95531"/>
                <a:gd name="connsiteX12" fmla="*/ 82182 w 136113"/>
                <a:gd name="connsiteY12" fmla="*/ 71241 h 95531"/>
                <a:gd name="connsiteX13" fmla="*/ 14847 w 136113"/>
                <a:gd name="connsiteY13" fmla="*/ 95531 h 95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6113" h="95531">
                  <a:moveTo>
                    <a:pt x="0" y="48710"/>
                  </a:moveTo>
                  <a:cubicBezTo>
                    <a:pt x="0" y="48710"/>
                    <a:pt x="21034" y="38942"/>
                    <a:pt x="35100" y="30346"/>
                  </a:cubicBezTo>
                  <a:cubicBezTo>
                    <a:pt x="47492" y="21458"/>
                    <a:pt x="58908" y="11287"/>
                    <a:pt x="69158" y="0"/>
                  </a:cubicBezTo>
                  <a:lnTo>
                    <a:pt x="69158" y="9377"/>
                  </a:lnTo>
                  <a:cubicBezTo>
                    <a:pt x="69158" y="12503"/>
                    <a:pt x="67725" y="21750"/>
                    <a:pt x="69483" y="24355"/>
                  </a:cubicBezTo>
                  <a:cubicBezTo>
                    <a:pt x="71241" y="26960"/>
                    <a:pt x="87066" y="21685"/>
                    <a:pt x="91429" y="20708"/>
                  </a:cubicBezTo>
                  <a:cubicBezTo>
                    <a:pt x="99959" y="18755"/>
                    <a:pt x="108490" y="17062"/>
                    <a:pt x="117086" y="15564"/>
                  </a:cubicBezTo>
                  <a:cubicBezTo>
                    <a:pt x="120316" y="14883"/>
                    <a:pt x="123631" y="14685"/>
                    <a:pt x="126919" y="14978"/>
                  </a:cubicBezTo>
                  <a:cubicBezTo>
                    <a:pt x="130247" y="15297"/>
                    <a:pt x="133242" y="17120"/>
                    <a:pt x="135059" y="19927"/>
                  </a:cubicBezTo>
                  <a:cubicBezTo>
                    <a:pt x="136700" y="24176"/>
                    <a:pt x="136414" y="28928"/>
                    <a:pt x="134278" y="32951"/>
                  </a:cubicBezTo>
                  <a:cubicBezTo>
                    <a:pt x="132194" y="38931"/>
                    <a:pt x="128912" y="44426"/>
                    <a:pt x="124640" y="49101"/>
                  </a:cubicBezTo>
                  <a:cubicBezTo>
                    <a:pt x="119150" y="53998"/>
                    <a:pt x="112821" y="57859"/>
                    <a:pt x="105950" y="60497"/>
                  </a:cubicBezTo>
                  <a:lnTo>
                    <a:pt x="82182" y="71241"/>
                  </a:lnTo>
                  <a:cubicBezTo>
                    <a:pt x="60158" y="80464"/>
                    <a:pt x="37685" y="88571"/>
                    <a:pt x="14847" y="95531"/>
                  </a:cubicBezTo>
                </a:path>
              </a:pathLst>
            </a:custGeom>
            <a:solidFill>
              <a:srgbClr val="FFFFFF"/>
            </a:solidFill>
            <a:ln w="6501"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5717CBCD-5AFF-4D3F-9097-7E35E8F6613E}"/>
                </a:ext>
              </a:extLst>
            </p:cNvPr>
            <p:cNvSpPr/>
            <p:nvPr/>
          </p:nvSpPr>
          <p:spPr>
            <a:xfrm>
              <a:off x="5739692" y="3019679"/>
              <a:ext cx="143263" cy="102185"/>
            </a:xfrm>
            <a:custGeom>
              <a:avLst/>
              <a:gdLst>
                <a:gd name="connsiteX0" fmla="*/ 18231 w 143263"/>
                <a:gd name="connsiteY0" fmla="*/ 102161 h 102185"/>
                <a:gd name="connsiteX1" fmla="*/ 14585 w 143263"/>
                <a:gd name="connsiteY1" fmla="*/ 99296 h 102185"/>
                <a:gd name="connsiteX2" fmla="*/ 17450 w 143263"/>
                <a:gd name="connsiteY2" fmla="*/ 95649 h 102185"/>
                <a:gd name="connsiteX3" fmla="*/ 84263 w 143263"/>
                <a:gd name="connsiteY3" fmla="*/ 71555 h 102185"/>
                <a:gd name="connsiteX4" fmla="*/ 107967 w 143263"/>
                <a:gd name="connsiteY4" fmla="*/ 60745 h 102185"/>
                <a:gd name="connsiteX5" fmla="*/ 125680 w 143263"/>
                <a:gd name="connsiteY5" fmla="*/ 50000 h 102185"/>
                <a:gd name="connsiteX6" fmla="*/ 134666 w 143263"/>
                <a:gd name="connsiteY6" fmla="*/ 34957 h 102185"/>
                <a:gd name="connsiteX7" fmla="*/ 135578 w 143263"/>
                <a:gd name="connsiteY7" fmla="*/ 24734 h 102185"/>
                <a:gd name="connsiteX8" fmla="*/ 129847 w 143263"/>
                <a:gd name="connsiteY8" fmla="*/ 21347 h 102185"/>
                <a:gd name="connsiteX9" fmla="*/ 121056 w 143263"/>
                <a:gd name="connsiteY9" fmla="*/ 21998 h 102185"/>
                <a:gd name="connsiteX10" fmla="*/ 95529 w 143263"/>
                <a:gd name="connsiteY10" fmla="*/ 27078 h 102185"/>
                <a:gd name="connsiteX11" fmla="*/ 91361 w 143263"/>
                <a:gd name="connsiteY11" fmla="*/ 28315 h 102185"/>
                <a:gd name="connsiteX12" fmla="*/ 70132 w 143263"/>
                <a:gd name="connsiteY12" fmla="*/ 29357 h 102185"/>
                <a:gd name="connsiteX13" fmla="*/ 69090 w 143263"/>
                <a:gd name="connsiteY13" fmla="*/ 16333 h 102185"/>
                <a:gd name="connsiteX14" fmla="*/ 69090 w 143263"/>
                <a:gd name="connsiteY14" fmla="*/ 12817 h 102185"/>
                <a:gd name="connsiteX15" fmla="*/ 69090 w 143263"/>
                <a:gd name="connsiteY15" fmla="*/ 11384 h 102185"/>
                <a:gd name="connsiteX16" fmla="*/ 40047 w 143263"/>
                <a:gd name="connsiteY16" fmla="*/ 36390 h 102185"/>
                <a:gd name="connsiteX17" fmla="*/ 4621 w 143263"/>
                <a:gd name="connsiteY17" fmla="*/ 54884 h 102185"/>
                <a:gd name="connsiteX18" fmla="*/ 363 w 143263"/>
                <a:gd name="connsiteY18" fmla="*/ 53399 h 102185"/>
                <a:gd name="connsiteX19" fmla="*/ 323 w 143263"/>
                <a:gd name="connsiteY19" fmla="*/ 53321 h 102185"/>
                <a:gd name="connsiteX20" fmla="*/ 1847 w 143263"/>
                <a:gd name="connsiteY20" fmla="*/ 48976 h 102185"/>
                <a:gd name="connsiteX21" fmla="*/ 1886 w 143263"/>
                <a:gd name="connsiteY21" fmla="*/ 48958 h 102185"/>
                <a:gd name="connsiteX22" fmla="*/ 36660 w 143263"/>
                <a:gd name="connsiteY22" fmla="*/ 30855 h 102185"/>
                <a:gd name="connsiteX23" fmla="*/ 70002 w 143263"/>
                <a:gd name="connsiteY23" fmla="*/ 1030 h 102185"/>
                <a:gd name="connsiteX24" fmla="*/ 73584 w 143263"/>
                <a:gd name="connsiteY24" fmla="*/ 248 h 102185"/>
                <a:gd name="connsiteX25" fmla="*/ 75667 w 143263"/>
                <a:gd name="connsiteY25" fmla="*/ 3244 h 102185"/>
                <a:gd name="connsiteX26" fmla="*/ 75667 w 143263"/>
                <a:gd name="connsiteY26" fmla="*/ 12556 h 102185"/>
                <a:gd name="connsiteX27" fmla="*/ 75667 w 143263"/>
                <a:gd name="connsiteY27" fmla="*/ 16724 h 102185"/>
                <a:gd name="connsiteX28" fmla="*/ 75667 w 143263"/>
                <a:gd name="connsiteY28" fmla="*/ 25385 h 102185"/>
                <a:gd name="connsiteX29" fmla="*/ 89668 w 143263"/>
                <a:gd name="connsiteY29" fmla="*/ 22129 h 102185"/>
                <a:gd name="connsiteX30" fmla="*/ 94357 w 143263"/>
                <a:gd name="connsiteY30" fmla="*/ 20761 h 102185"/>
                <a:gd name="connsiteX31" fmla="*/ 120405 w 143263"/>
                <a:gd name="connsiteY31" fmla="*/ 15617 h 102185"/>
                <a:gd name="connsiteX32" fmla="*/ 131215 w 143263"/>
                <a:gd name="connsiteY32" fmla="*/ 14965 h 102185"/>
                <a:gd name="connsiteX33" fmla="*/ 141699 w 143263"/>
                <a:gd name="connsiteY33" fmla="*/ 21478 h 102185"/>
                <a:gd name="connsiteX34" fmla="*/ 141178 w 143263"/>
                <a:gd name="connsiteY34" fmla="*/ 37302 h 102185"/>
                <a:gd name="connsiteX35" fmla="*/ 130499 w 143263"/>
                <a:gd name="connsiteY35" fmla="*/ 54754 h 102185"/>
                <a:gd name="connsiteX36" fmla="*/ 110963 w 143263"/>
                <a:gd name="connsiteY36" fmla="*/ 66801 h 102185"/>
                <a:gd name="connsiteX37" fmla="*/ 87259 w 143263"/>
                <a:gd name="connsiteY37" fmla="*/ 77611 h 102185"/>
                <a:gd name="connsiteX38" fmla="*/ 19338 w 143263"/>
                <a:gd name="connsiteY38" fmla="*/ 102096 h 102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3263" h="102185">
                  <a:moveTo>
                    <a:pt x="18231" y="102161"/>
                  </a:moveTo>
                  <a:cubicBezTo>
                    <a:pt x="16434" y="102377"/>
                    <a:pt x="14800" y="101094"/>
                    <a:pt x="14585" y="99296"/>
                  </a:cubicBezTo>
                  <a:cubicBezTo>
                    <a:pt x="14370" y="97498"/>
                    <a:pt x="15653" y="95865"/>
                    <a:pt x="17450" y="95649"/>
                  </a:cubicBezTo>
                  <a:cubicBezTo>
                    <a:pt x="33990" y="91612"/>
                    <a:pt x="78468" y="74160"/>
                    <a:pt x="84263" y="71555"/>
                  </a:cubicBezTo>
                  <a:lnTo>
                    <a:pt x="107967" y="60745"/>
                  </a:lnTo>
                  <a:cubicBezTo>
                    <a:pt x="114479" y="58278"/>
                    <a:pt x="120483" y="54636"/>
                    <a:pt x="125680" y="50000"/>
                  </a:cubicBezTo>
                  <a:cubicBezTo>
                    <a:pt x="129646" y="45636"/>
                    <a:pt x="132706" y="40521"/>
                    <a:pt x="134666" y="34957"/>
                  </a:cubicBezTo>
                  <a:cubicBezTo>
                    <a:pt x="136451" y="31847"/>
                    <a:pt x="136789" y="28111"/>
                    <a:pt x="135578" y="24734"/>
                  </a:cubicBezTo>
                  <a:cubicBezTo>
                    <a:pt x="134263" y="22814"/>
                    <a:pt x="132166" y="21574"/>
                    <a:pt x="129847" y="21347"/>
                  </a:cubicBezTo>
                  <a:cubicBezTo>
                    <a:pt x="126904" y="21100"/>
                    <a:pt x="123935" y="21320"/>
                    <a:pt x="121056" y="21998"/>
                  </a:cubicBezTo>
                  <a:cubicBezTo>
                    <a:pt x="112526" y="23431"/>
                    <a:pt x="103930" y="25124"/>
                    <a:pt x="95529" y="27078"/>
                  </a:cubicBezTo>
                  <a:cubicBezTo>
                    <a:pt x="94617" y="27078"/>
                    <a:pt x="93120" y="27729"/>
                    <a:pt x="91361" y="28315"/>
                  </a:cubicBezTo>
                  <a:cubicBezTo>
                    <a:pt x="80421" y="31701"/>
                    <a:pt x="73063" y="33590"/>
                    <a:pt x="70132" y="29357"/>
                  </a:cubicBezTo>
                  <a:cubicBezTo>
                    <a:pt x="68524" y="25210"/>
                    <a:pt x="68159" y="20683"/>
                    <a:pt x="69090" y="16333"/>
                  </a:cubicBezTo>
                  <a:cubicBezTo>
                    <a:pt x="69168" y="15162"/>
                    <a:pt x="69168" y="13987"/>
                    <a:pt x="69090" y="12817"/>
                  </a:cubicBezTo>
                  <a:lnTo>
                    <a:pt x="69090" y="11384"/>
                  </a:lnTo>
                  <a:cubicBezTo>
                    <a:pt x="60325" y="20729"/>
                    <a:pt x="50590" y="29112"/>
                    <a:pt x="40047" y="36390"/>
                  </a:cubicBezTo>
                  <a:cubicBezTo>
                    <a:pt x="25981" y="44986"/>
                    <a:pt x="5468" y="54493"/>
                    <a:pt x="4621" y="54884"/>
                  </a:cubicBezTo>
                  <a:cubicBezTo>
                    <a:pt x="3032" y="55651"/>
                    <a:pt x="1124" y="54986"/>
                    <a:pt x="363" y="53399"/>
                  </a:cubicBezTo>
                  <a:cubicBezTo>
                    <a:pt x="349" y="53373"/>
                    <a:pt x="336" y="53347"/>
                    <a:pt x="323" y="53321"/>
                  </a:cubicBezTo>
                  <a:cubicBezTo>
                    <a:pt x="-458" y="51700"/>
                    <a:pt x="226" y="49755"/>
                    <a:pt x="1847" y="48976"/>
                  </a:cubicBezTo>
                  <a:cubicBezTo>
                    <a:pt x="1860" y="48970"/>
                    <a:pt x="1873" y="48964"/>
                    <a:pt x="1886" y="48958"/>
                  </a:cubicBezTo>
                  <a:cubicBezTo>
                    <a:pt x="1886" y="48958"/>
                    <a:pt x="22920" y="39190"/>
                    <a:pt x="36660" y="30855"/>
                  </a:cubicBezTo>
                  <a:cubicBezTo>
                    <a:pt x="48805" y="22128"/>
                    <a:pt x="59980" y="12130"/>
                    <a:pt x="70002" y="1030"/>
                  </a:cubicBezTo>
                  <a:cubicBezTo>
                    <a:pt x="70914" y="41"/>
                    <a:pt x="72346" y="-271"/>
                    <a:pt x="73584" y="248"/>
                  </a:cubicBezTo>
                  <a:cubicBezTo>
                    <a:pt x="74834" y="712"/>
                    <a:pt x="75667" y="1908"/>
                    <a:pt x="75667" y="3244"/>
                  </a:cubicBezTo>
                  <a:lnTo>
                    <a:pt x="75667" y="12556"/>
                  </a:lnTo>
                  <a:cubicBezTo>
                    <a:pt x="75752" y="13944"/>
                    <a:pt x="75752" y="15335"/>
                    <a:pt x="75667" y="16724"/>
                  </a:cubicBezTo>
                  <a:cubicBezTo>
                    <a:pt x="75374" y="19603"/>
                    <a:pt x="75374" y="22505"/>
                    <a:pt x="75667" y="25385"/>
                  </a:cubicBezTo>
                  <a:cubicBezTo>
                    <a:pt x="80454" y="24903"/>
                    <a:pt x="85162" y="23809"/>
                    <a:pt x="89668" y="22129"/>
                  </a:cubicBezTo>
                  <a:lnTo>
                    <a:pt x="94357" y="20761"/>
                  </a:lnTo>
                  <a:cubicBezTo>
                    <a:pt x="102888" y="18873"/>
                    <a:pt x="111549" y="17114"/>
                    <a:pt x="120405" y="15617"/>
                  </a:cubicBezTo>
                  <a:cubicBezTo>
                    <a:pt x="123948" y="14822"/>
                    <a:pt x="127601" y="14602"/>
                    <a:pt x="131215" y="14965"/>
                  </a:cubicBezTo>
                  <a:cubicBezTo>
                    <a:pt x="135526" y="15405"/>
                    <a:pt x="139394" y="17807"/>
                    <a:pt x="141699" y="21478"/>
                  </a:cubicBezTo>
                  <a:cubicBezTo>
                    <a:pt x="143952" y="26554"/>
                    <a:pt x="143764" y="32384"/>
                    <a:pt x="141178" y="37302"/>
                  </a:cubicBezTo>
                  <a:cubicBezTo>
                    <a:pt x="138821" y="43774"/>
                    <a:pt x="135187" y="49708"/>
                    <a:pt x="130499" y="54754"/>
                  </a:cubicBezTo>
                  <a:cubicBezTo>
                    <a:pt x="124781" y="59937"/>
                    <a:pt x="118158" y="64021"/>
                    <a:pt x="110963" y="66801"/>
                  </a:cubicBezTo>
                  <a:lnTo>
                    <a:pt x="87259" y="77611"/>
                  </a:lnTo>
                  <a:cubicBezTo>
                    <a:pt x="65046" y="86906"/>
                    <a:pt x="42378" y="95079"/>
                    <a:pt x="19338" y="102096"/>
                  </a:cubicBezTo>
                  <a:close/>
                </a:path>
              </a:pathLst>
            </a:custGeom>
            <a:solidFill>
              <a:srgbClr val="231F20"/>
            </a:solidFill>
            <a:ln w="6501"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6D31444C-82BA-4F34-B2E7-65D1CFA74B7D}"/>
                </a:ext>
              </a:extLst>
            </p:cNvPr>
            <p:cNvSpPr/>
            <p:nvPr/>
          </p:nvSpPr>
          <p:spPr>
            <a:xfrm>
              <a:off x="5304506" y="3055092"/>
              <a:ext cx="480377" cy="158437"/>
            </a:xfrm>
            <a:custGeom>
              <a:avLst/>
              <a:gdLst>
                <a:gd name="connsiteX0" fmla="*/ 38667 w 480377"/>
                <a:gd name="connsiteY0" fmla="*/ 35165 h 158437"/>
                <a:gd name="connsiteX1" fmla="*/ 456348 w 480377"/>
                <a:gd name="connsiteY1" fmla="*/ 0 h 158437"/>
                <a:gd name="connsiteX2" fmla="*/ 480377 w 480377"/>
                <a:gd name="connsiteY2" fmla="*/ 63492 h 158437"/>
                <a:gd name="connsiteX3" fmla="*/ 38667 w 480377"/>
                <a:gd name="connsiteY3" fmla="*/ 158437 h 158437"/>
                <a:gd name="connsiteX4" fmla="*/ 38667 w 480377"/>
                <a:gd name="connsiteY4" fmla="*/ 35165 h 158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77" h="158437">
                  <a:moveTo>
                    <a:pt x="38667" y="35165"/>
                  </a:moveTo>
                  <a:cubicBezTo>
                    <a:pt x="45570" y="37053"/>
                    <a:pt x="396828" y="17062"/>
                    <a:pt x="456348" y="0"/>
                  </a:cubicBezTo>
                  <a:lnTo>
                    <a:pt x="480377" y="63492"/>
                  </a:lnTo>
                  <a:cubicBezTo>
                    <a:pt x="480377" y="63492"/>
                    <a:pt x="311065" y="128612"/>
                    <a:pt x="38667" y="158437"/>
                  </a:cubicBezTo>
                  <a:cubicBezTo>
                    <a:pt x="-48334" y="140139"/>
                    <a:pt x="38667" y="35165"/>
                    <a:pt x="38667" y="35165"/>
                  </a:cubicBezTo>
                  <a:close/>
                </a:path>
              </a:pathLst>
            </a:custGeom>
            <a:solidFill>
              <a:schemeClr val="accent1"/>
            </a:solidFill>
            <a:ln w="6501"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E553AFA2-F392-4D30-8505-4D0E748543C3}"/>
                </a:ext>
              </a:extLst>
            </p:cNvPr>
            <p:cNvSpPr/>
            <p:nvPr/>
          </p:nvSpPr>
          <p:spPr>
            <a:xfrm>
              <a:off x="5339953" y="3119007"/>
              <a:ext cx="433712" cy="97778"/>
            </a:xfrm>
            <a:custGeom>
              <a:avLst/>
              <a:gdLst>
                <a:gd name="connsiteX0" fmla="*/ 3220 w 433712"/>
                <a:gd name="connsiteY0" fmla="*/ 97778 h 97778"/>
                <a:gd name="connsiteX1" fmla="*/ 29 w 433712"/>
                <a:gd name="connsiteY1" fmla="*/ 95043 h 97778"/>
                <a:gd name="connsiteX2" fmla="*/ 2764 w 433712"/>
                <a:gd name="connsiteY2" fmla="*/ 91331 h 97778"/>
                <a:gd name="connsiteX3" fmla="*/ 429367 w 433712"/>
                <a:gd name="connsiteY3" fmla="*/ 163 h 97778"/>
                <a:gd name="connsiteX4" fmla="*/ 433534 w 433712"/>
                <a:gd name="connsiteY4" fmla="*/ 2247 h 97778"/>
                <a:gd name="connsiteX5" fmla="*/ 431574 w 433712"/>
                <a:gd name="connsiteY5" fmla="*/ 6310 h 97778"/>
                <a:gd name="connsiteX6" fmla="*/ 431451 w 433712"/>
                <a:gd name="connsiteY6" fmla="*/ 6350 h 97778"/>
                <a:gd name="connsiteX7" fmla="*/ 3741 w 433712"/>
                <a:gd name="connsiteY7" fmla="*/ 97518 h 9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712" h="97778">
                  <a:moveTo>
                    <a:pt x="3220" y="97778"/>
                  </a:moveTo>
                  <a:cubicBezTo>
                    <a:pt x="1622" y="97798"/>
                    <a:pt x="258" y="96626"/>
                    <a:pt x="29" y="95043"/>
                  </a:cubicBezTo>
                  <a:cubicBezTo>
                    <a:pt x="-206" y="93272"/>
                    <a:pt x="1002" y="91631"/>
                    <a:pt x="2764" y="91331"/>
                  </a:cubicBezTo>
                  <a:cubicBezTo>
                    <a:pt x="5695" y="90876"/>
                    <a:pt x="296847" y="45356"/>
                    <a:pt x="429367" y="163"/>
                  </a:cubicBezTo>
                  <a:cubicBezTo>
                    <a:pt x="431092" y="-397"/>
                    <a:pt x="432948" y="531"/>
                    <a:pt x="433534" y="2247"/>
                  </a:cubicBezTo>
                  <a:cubicBezTo>
                    <a:pt x="434114" y="3911"/>
                    <a:pt x="433235" y="5730"/>
                    <a:pt x="431574" y="6310"/>
                  </a:cubicBezTo>
                  <a:cubicBezTo>
                    <a:pt x="431529" y="6324"/>
                    <a:pt x="431490" y="6337"/>
                    <a:pt x="431451" y="6350"/>
                  </a:cubicBezTo>
                  <a:cubicBezTo>
                    <a:pt x="298410" y="51413"/>
                    <a:pt x="6672" y="96997"/>
                    <a:pt x="3741" y="97518"/>
                  </a:cubicBezTo>
                  <a:close/>
                </a:path>
              </a:pathLst>
            </a:custGeom>
            <a:solidFill>
              <a:srgbClr val="231F20"/>
            </a:solidFill>
            <a:ln w="6501"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31A3F2A6-2BF3-4EB3-9C57-45FF1211FF18}"/>
                </a:ext>
              </a:extLst>
            </p:cNvPr>
            <p:cNvSpPr/>
            <p:nvPr/>
          </p:nvSpPr>
          <p:spPr>
            <a:xfrm>
              <a:off x="5825193" y="3263021"/>
              <a:ext cx="511454" cy="511453"/>
            </a:xfrm>
            <a:custGeom>
              <a:avLst/>
              <a:gdLst>
                <a:gd name="connsiteX0" fmla="*/ 511454 w 511454"/>
                <a:gd name="connsiteY0" fmla="*/ 255727 h 511453"/>
                <a:gd name="connsiteX1" fmla="*/ 255727 w 511454"/>
                <a:gd name="connsiteY1" fmla="*/ 511454 h 511453"/>
                <a:gd name="connsiteX2" fmla="*/ 0 w 511454"/>
                <a:gd name="connsiteY2" fmla="*/ 255727 h 511453"/>
                <a:gd name="connsiteX3" fmla="*/ 255727 w 511454"/>
                <a:gd name="connsiteY3" fmla="*/ 0 h 511453"/>
                <a:gd name="connsiteX4" fmla="*/ 511454 w 511454"/>
                <a:gd name="connsiteY4" fmla="*/ 255727 h 511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454" h="511453">
                  <a:moveTo>
                    <a:pt x="511454" y="255727"/>
                  </a:moveTo>
                  <a:cubicBezTo>
                    <a:pt x="511454" y="396961"/>
                    <a:pt x="396961" y="511454"/>
                    <a:pt x="255727" y="511454"/>
                  </a:cubicBezTo>
                  <a:cubicBezTo>
                    <a:pt x="114493" y="511454"/>
                    <a:pt x="0" y="396961"/>
                    <a:pt x="0" y="255727"/>
                  </a:cubicBezTo>
                  <a:cubicBezTo>
                    <a:pt x="0" y="114493"/>
                    <a:pt x="114493" y="0"/>
                    <a:pt x="255727" y="0"/>
                  </a:cubicBezTo>
                  <a:cubicBezTo>
                    <a:pt x="396961" y="0"/>
                    <a:pt x="511454" y="114493"/>
                    <a:pt x="511454" y="255727"/>
                  </a:cubicBezTo>
                  <a:close/>
                </a:path>
              </a:pathLst>
            </a:custGeom>
            <a:solidFill>
              <a:srgbClr val="FFFFFF"/>
            </a:solidFill>
            <a:ln w="6501"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EB8C2392-F551-43D1-854F-CC50BBDDB233}"/>
                </a:ext>
              </a:extLst>
            </p:cNvPr>
            <p:cNvSpPr/>
            <p:nvPr/>
          </p:nvSpPr>
          <p:spPr>
            <a:xfrm>
              <a:off x="5821937" y="3259765"/>
              <a:ext cx="517966" cy="517965"/>
            </a:xfrm>
            <a:custGeom>
              <a:avLst/>
              <a:gdLst>
                <a:gd name="connsiteX0" fmla="*/ 258983 w 517966"/>
                <a:gd name="connsiteY0" fmla="*/ 517966 h 517965"/>
                <a:gd name="connsiteX1" fmla="*/ 0 w 517966"/>
                <a:gd name="connsiteY1" fmla="*/ 258983 h 517965"/>
                <a:gd name="connsiteX2" fmla="*/ 258983 w 517966"/>
                <a:gd name="connsiteY2" fmla="*/ 0 h 517965"/>
                <a:gd name="connsiteX3" fmla="*/ 517966 w 517966"/>
                <a:gd name="connsiteY3" fmla="*/ 258983 h 517965"/>
                <a:gd name="connsiteX4" fmla="*/ 258983 w 517966"/>
                <a:gd name="connsiteY4" fmla="*/ 517966 h 517965"/>
                <a:gd name="connsiteX5" fmla="*/ 258983 w 517966"/>
                <a:gd name="connsiteY5" fmla="*/ 6512 h 517965"/>
                <a:gd name="connsiteX6" fmla="*/ 6512 w 517966"/>
                <a:gd name="connsiteY6" fmla="*/ 258983 h 517965"/>
                <a:gd name="connsiteX7" fmla="*/ 258983 w 517966"/>
                <a:gd name="connsiteY7" fmla="*/ 511454 h 517965"/>
                <a:gd name="connsiteX8" fmla="*/ 511454 w 517966"/>
                <a:gd name="connsiteY8" fmla="*/ 258983 h 517965"/>
                <a:gd name="connsiteX9" fmla="*/ 258983 w 517966"/>
                <a:gd name="connsiteY9" fmla="*/ 6512 h 51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7966" h="517965">
                  <a:moveTo>
                    <a:pt x="258983" y="517966"/>
                  </a:moveTo>
                  <a:cubicBezTo>
                    <a:pt x="115953" y="517966"/>
                    <a:pt x="0" y="402013"/>
                    <a:pt x="0" y="258983"/>
                  </a:cubicBezTo>
                  <a:cubicBezTo>
                    <a:pt x="0" y="115953"/>
                    <a:pt x="115953" y="0"/>
                    <a:pt x="258983" y="0"/>
                  </a:cubicBezTo>
                  <a:cubicBezTo>
                    <a:pt x="402013" y="0"/>
                    <a:pt x="517966" y="115953"/>
                    <a:pt x="517966" y="258983"/>
                  </a:cubicBezTo>
                  <a:cubicBezTo>
                    <a:pt x="517823" y="401954"/>
                    <a:pt x="401954" y="517823"/>
                    <a:pt x="258983" y="517966"/>
                  </a:cubicBezTo>
                  <a:close/>
                  <a:moveTo>
                    <a:pt x="258983" y="6512"/>
                  </a:moveTo>
                  <a:cubicBezTo>
                    <a:pt x="119548" y="6512"/>
                    <a:pt x="6512" y="119548"/>
                    <a:pt x="6512" y="258983"/>
                  </a:cubicBezTo>
                  <a:cubicBezTo>
                    <a:pt x="6512" y="398418"/>
                    <a:pt x="119548" y="511454"/>
                    <a:pt x="258983" y="511454"/>
                  </a:cubicBezTo>
                  <a:cubicBezTo>
                    <a:pt x="398418" y="511454"/>
                    <a:pt x="511454" y="398418"/>
                    <a:pt x="511454" y="258983"/>
                  </a:cubicBezTo>
                  <a:cubicBezTo>
                    <a:pt x="511272" y="119619"/>
                    <a:pt x="398347" y="6694"/>
                    <a:pt x="258983" y="6512"/>
                  </a:cubicBezTo>
                  <a:close/>
                </a:path>
              </a:pathLst>
            </a:custGeom>
            <a:solidFill>
              <a:srgbClr val="D1D3D4"/>
            </a:solidFill>
            <a:ln w="6501"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BFA15F36-BBBF-4A4D-BD42-FD54924AC7E7}"/>
                </a:ext>
              </a:extLst>
            </p:cNvPr>
            <p:cNvSpPr/>
            <p:nvPr/>
          </p:nvSpPr>
          <p:spPr>
            <a:xfrm>
              <a:off x="5834327" y="3248657"/>
              <a:ext cx="62981" cy="38640"/>
            </a:xfrm>
            <a:custGeom>
              <a:avLst/>
              <a:gdLst>
                <a:gd name="connsiteX0" fmla="*/ 40944 w 62981"/>
                <a:gd name="connsiteY0" fmla="*/ 363 h 38640"/>
                <a:gd name="connsiteX1" fmla="*/ 61066 w 62981"/>
                <a:gd name="connsiteY1" fmla="*/ 13712 h 38640"/>
                <a:gd name="connsiteX2" fmla="*/ 55661 w 62981"/>
                <a:gd name="connsiteY2" fmla="*/ 35918 h 38640"/>
                <a:gd name="connsiteX3" fmla="*/ 40488 w 62981"/>
                <a:gd name="connsiteY3" fmla="*/ 38393 h 38640"/>
                <a:gd name="connsiteX4" fmla="*/ 48 w 62981"/>
                <a:gd name="connsiteY4" fmla="*/ 16903 h 38640"/>
                <a:gd name="connsiteX5" fmla="*/ 40944 w 62981"/>
                <a:gd name="connsiteY5" fmla="*/ 363 h 3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981" h="38640">
                  <a:moveTo>
                    <a:pt x="40944" y="363"/>
                  </a:moveTo>
                  <a:cubicBezTo>
                    <a:pt x="49403" y="1333"/>
                    <a:pt x="56885" y="6295"/>
                    <a:pt x="61066" y="13712"/>
                  </a:cubicBezTo>
                  <a:cubicBezTo>
                    <a:pt x="65006" y="21429"/>
                    <a:pt x="62707" y="30871"/>
                    <a:pt x="55661" y="35918"/>
                  </a:cubicBezTo>
                  <a:cubicBezTo>
                    <a:pt x="50966" y="38250"/>
                    <a:pt x="45678" y="39116"/>
                    <a:pt x="40488" y="38393"/>
                  </a:cubicBezTo>
                  <a:cubicBezTo>
                    <a:pt x="29418" y="37611"/>
                    <a:pt x="-1384" y="32923"/>
                    <a:pt x="48" y="16903"/>
                  </a:cubicBezTo>
                  <a:cubicBezTo>
                    <a:pt x="1481" y="1926"/>
                    <a:pt x="30199" y="-1200"/>
                    <a:pt x="40944" y="363"/>
                  </a:cubicBezTo>
                  <a:close/>
                </a:path>
              </a:pathLst>
            </a:custGeom>
            <a:solidFill>
              <a:srgbClr val="FFFFFF"/>
            </a:solidFill>
            <a:ln w="6501"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9E738153-66DE-417A-893A-AA9C7BB97F0B}"/>
                </a:ext>
              </a:extLst>
            </p:cNvPr>
            <p:cNvSpPr/>
            <p:nvPr/>
          </p:nvSpPr>
          <p:spPr>
            <a:xfrm>
              <a:off x="5831113" y="3245639"/>
              <a:ext cx="69411" cy="44904"/>
            </a:xfrm>
            <a:custGeom>
              <a:avLst/>
              <a:gdLst>
                <a:gd name="connsiteX0" fmla="*/ 47544 w 69411"/>
                <a:gd name="connsiteY0" fmla="*/ 44863 h 44904"/>
                <a:gd name="connsiteX1" fmla="*/ 43441 w 69411"/>
                <a:gd name="connsiteY1" fmla="*/ 44863 h 44904"/>
                <a:gd name="connsiteX2" fmla="*/ 3718 w 69411"/>
                <a:gd name="connsiteY2" fmla="*/ 30927 h 44904"/>
                <a:gd name="connsiteX3" fmla="*/ 71 w 69411"/>
                <a:gd name="connsiteY3" fmla="*/ 19791 h 44904"/>
                <a:gd name="connsiteX4" fmla="*/ 6583 w 69411"/>
                <a:gd name="connsiteY4" fmla="*/ 8526 h 44904"/>
                <a:gd name="connsiteX5" fmla="*/ 44548 w 69411"/>
                <a:gd name="connsiteY5" fmla="*/ 386 h 44904"/>
                <a:gd name="connsiteX6" fmla="*/ 44548 w 69411"/>
                <a:gd name="connsiteY6" fmla="*/ 386 h 44904"/>
                <a:gd name="connsiteX7" fmla="*/ 67145 w 69411"/>
                <a:gd name="connsiteY7" fmla="*/ 15493 h 44904"/>
                <a:gd name="connsiteX8" fmla="*/ 60633 w 69411"/>
                <a:gd name="connsiteY8" fmla="*/ 41932 h 44904"/>
                <a:gd name="connsiteX9" fmla="*/ 47544 w 69411"/>
                <a:gd name="connsiteY9" fmla="*/ 44863 h 44904"/>
                <a:gd name="connsiteX10" fmla="*/ 38297 w 69411"/>
                <a:gd name="connsiteY10" fmla="*/ 6377 h 44904"/>
                <a:gd name="connsiteX11" fmla="*/ 10686 w 69411"/>
                <a:gd name="connsiteY11" fmla="*/ 13475 h 44904"/>
                <a:gd name="connsiteX12" fmla="*/ 6518 w 69411"/>
                <a:gd name="connsiteY12" fmla="*/ 19987 h 44904"/>
                <a:gd name="connsiteX13" fmla="*/ 8667 w 69411"/>
                <a:gd name="connsiteY13" fmla="*/ 26499 h 44904"/>
                <a:gd name="connsiteX14" fmla="*/ 43897 w 69411"/>
                <a:gd name="connsiteY14" fmla="*/ 38155 h 44904"/>
                <a:gd name="connsiteX15" fmla="*/ 56921 w 69411"/>
                <a:gd name="connsiteY15" fmla="*/ 36202 h 44904"/>
                <a:gd name="connsiteX16" fmla="*/ 61089 w 69411"/>
                <a:gd name="connsiteY16" fmla="*/ 18163 h 44904"/>
                <a:gd name="connsiteX17" fmla="*/ 43441 w 69411"/>
                <a:gd name="connsiteY17" fmla="*/ 6637 h 44904"/>
                <a:gd name="connsiteX18" fmla="*/ 38297 w 69411"/>
                <a:gd name="connsiteY18" fmla="*/ 6312 h 4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9411" h="44904">
                  <a:moveTo>
                    <a:pt x="47544" y="44863"/>
                  </a:moveTo>
                  <a:lnTo>
                    <a:pt x="43441" y="44863"/>
                  </a:lnTo>
                  <a:cubicBezTo>
                    <a:pt x="40446" y="44863"/>
                    <a:pt x="13551" y="42518"/>
                    <a:pt x="3718" y="30927"/>
                  </a:cubicBezTo>
                  <a:cubicBezTo>
                    <a:pt x="990" y="27892"/>
                    <a:pt x="-332" y="23848"/>
                    <a:pt x="71" y="19791"/>
                  </a:cubicBezTo>
                  <a:cubicBezTo>
                    <a:pt x="540" y="15279"/>
                    <a:pt x="2911" y="11183"/>
                    <a:pt x="6583" y="8526"/>
                  </a:cubicBezTo>
                  <a:cubicBezTo>
                    <a:pt x="16938" y="386"/>
                    <a:pt x="36408" y="-787"/>
                    <a:pt x="44548" y="386"/>
                  </a:cubicBezTo>
                  <a:lnTo>
                    <a:pt x="44548" y="386"/>
                  </a:lnTo>
                  <a:cubicBezTo>
                    <a:pt x="54082" y="1467"/>
                    <a:pt x="62502" y="7093"/>
                    <a:pt x="67145" y="15493"/>
                  </a:cubicBezTo>
                  <a:cubicBezTo>
                    <a:pt x="71827" y="24701"/>
                    <a:pt x="69060" y="35954"/>
                    <a:pt x="60633" y="41932"/>
                  </a:cubicBezTo>
                  <a:cubicBezTo>
                    <a:pt x="56628" y="44114"/>
                    <a:pt x="52096" y="45130"/>
                    <a:pt x="47544" y="44863"/>
                  </a:cubicBezTo>
                  <a:close/>
                  <a:moveTo>
                    <a:pt x="38297" y="6377"/>
                  </a:moveTo>
                  <a:cubicBezTo>
                    <a:pt x="28601" y="6018"/>
                    <a:pt x="19008" y="8487"/>
                    <a:pt x="10686" y="13475"/>
                  </a:cubicBezTo>
                  <a:cubicBezTo>
                    <a:pt x="8472" y="14992"/>
                    <a:pt x="6968" y="17343"/>
                    <a:pt x="6518" y="19987"/>
                  </a:cubicBezTo>
                  <a:cubicBezTo>
                    <a:pt x="6258" y="22364"/>
                    <a:pt x="7039" y="24741"/>
                    <a:pt x="8667" y="26499"/>
                  </a:cubicBezTo>
                  <a:cubicBezTo>
                    <a:pt x="15179" y="34313"/>
                    <a:pt x="34715" y="37504"/>
                    <a:pt x="43897" y="38155"/>
                  </a:cubicBezTo>
                  <a:cubicBezTo>
                    <a:pt x="48338" y="38793"/>
                    <a:pt x="52864" y="38110"/>
                    <a:pt x="56921" y="36202"/>
                  </a:cubicBezTo>
                  <a:cubicBezTo>
                    <a:pt x="62509" y="32001"/>
                    <a:pt x="64267" y="24389"/>
                    <a:pt x="61089" y="18163"/>
                  </a:cubicBezTo>
                  <a:cubicBezTo>
                    <a:pt x="57384" y="11723"/>
                    <a:pt x="50826" y="7438"/>
                    <a:pt x="43441" y="6637"/>
                  </a:cubicBezTo>
                  <a:cubicBezTo>
                    <a:pt x="41735" y="6396"/>
                    <a:pt x="40016" y="6285"/>
                    <a:pt x="38297" y="6312"/>
                  </a:cubicBezTo>
                  <a:close/>
                </a:path>
              </a:pathLst>
            </a:custGeom>
            <a:solidFill>
              <a:srgbClr val="231F20"/>
            </a:solidFill>
            <a:ln w="6501"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13FC3FB7-0F64-4B5E-ABF5-C9E21BD8EA3B}"/>
                </a:ext>
              </a:extLst>
            </p:cNvPr>
            <p:cNvSpPr/>
            <p:nvPr/>
          </p:nvSpPr>
          <p:spPr>
            <a:xfrm>
              <a:off x="6430710" y="3044790"/>
              <a:ext cx="356699" cy="268634"/>
            </a:xfrm>
            <a:custGeom>
              <a:avLst/>
              <a:gdLst>
                <a:gd name="connsiteX0" fmla="*/ 14102 w 356699"/>
                <a:gd name="connsiteY0" fmla="*/ 47030 h 268634"/>
                <a:gd name="connsiteX1" fmla="*/ 35005 w 356699"/>
                <a:gd name="connsiteY1" fmla="*/ 18181 h 268634"/>
                <a:gd name="connsiteX2" fmla="*/ 59751 w 356699"/>
                <a:gd name="connsiteY2" fmla="*/ 13623 h 268634"/>
                <a:gd name="connsiteX3" fmla="*/ 69780 w 356699"/>
                <a:gd name="connsiteY3" fmla="*/ 17595 h 268634"/>
                <a:gd name="connsiteX4" fmla="*/ 82282 w 356699"/>
                <a:gd name="connsiteY4" fmla="*/ 8934 h 268634"/>
                <a:gd name="connsiteX5" fmla="*/ 145449 w 356699"/>
                <a:gd name="connsiteY5" fmla="*/ 6004 h 268634"/>
                <a:gd name="connsiteX6" fmla="*/ 181330 w 356699"/>
                <a:gd name="connsiteY6" fmla="*/ 33354 h 268634"/>
                <a:gd name="connsiteX7" fmla="*/ 356699 w 356699"/>
                <a:gd name="connsiteY7" fmla="*/ 114689 h 268634"/>
                <a:gd name="connsiteX8" fmla="*/ 212849 w 356699"/>
                <a:gd name="connsiteY8" fmla="*/ 251442 h 268634"/>
                <a:gd name="connsiteX9" fmla="*/ 117057 w 356699"/>
                <a:gd name="connsiteY9" fmla="*/ 268438 h 268634"/>
                <a:gd name="connsiteX10" fmla="*/ 26996 w 356699"/>
                <a:gd name="connsiteY10" fmla="*/ 238808 h 268634"/>
                <a:gd name="connsiteX11" fmla="*/ 2120 w 356699"/>
                <a:gd name="connsiteY11" fmla="*/ 148422 h 268634"/>
                <a:gd name="connsiteX12" fmla="*/ 14102 w 356699"/>
                <a:gd name="connsiteY12" fmla="*/ 47030 h 26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699" h="268634">
                  <a:moveTo>
                    <a:pt x="14102" y="47030"/>
                  </a:moveTo>
                  <a:cubicBezTo>
                    <a:pt x="18133" y="35595"/>
                    <a:pt x="25394" y="25574"/>
                    <a:pt x="35005" y="18181"/>
                  </a:cubicBezTo>
                  <a:cubicBezTo>
                    <a:pt x="43471" y="12451"/>
                    <a:pt x="50374" y="13883"/>
                    <a:pt x="59751" y="13623"/>
                  </a:cubicBezTo>
                  <a:cubicBezTo>
                    <a:pt x="63398" y="13623"/>
                    <a:pt x="66263" y="18051"/>
                    <a:pt x="69780" y="17595"/>
                  </a:cubicBezTo>
                  <a:cubicBezTo>
                    <a:pt x="73296" y="17139"/>
                    <a:pt x="78701" y="11083"/>
                    <a:pt x="82282" y="8934"/>
                  </a:cubicBezTo>
                  <a:cubicBezTo>
                    <a:pt x="101728" y="-1846"/>
                    <a:pt x="125093" y="-2929"/>
                    <a:pt x="145449" y="6004"/>
                  </a:cubicBezTo>
                  <a:cubicBezTo>
                    <a:pt x="158734" y="13241"/>
                    <a:pt x="170833" y="22464"/>
                    <a:pt x="181330" y="33354"/>
                  </a:cubicBezTo>
                  <a:cubicBezTo>
                    <a:pt x="230105" y="78027"/>
                    <a:pt x="290537" y="117359"/>
                    <a:pt x="356699" y="114689"/>
                  </a:cubicBezTo>
                  <a:cubicBezTo>
                    <a:pt x="324530" y="173949"/>
                    <a:pt x="275038" y="225394"/>
                    <a:pt x="212849" y="251442"/>
                  </a:cubicBezTo>
                  <a:cubicBezTo>
                    <a:pt x="182535" y="264010"/>
                    <a:pt x="149845" y="269806"/>
                    <a:pt x="117057" y="268438"/>
                  </a:cubicBezTo>
                  <a:cubicBezTo>
                    <a:pt x="91009" y="267266"/>
                    <a:pt x="43015" y="262382"/>
                    <a:pt x="26996" y="238808"/>
                  </a:cubicBezTo>
                  <a:cubicBezTo>
                    <a:pt x="11953" y="216537"/>
                    <a:pt x="5506" y="174600"/>
                    <a:pt x="2120" y="148422"/>
                  </a:cubicBezTo>
                  <a:cubicBezTo>
                    <a:pt x="-2979" y="114162"/>
                    <a:pt x="1162" y="79159"/>
                    <a:pt x="14102" y="47030"/>
                  </a:cubicBezTo>
                  <a:close/>
                </a:path>
              </a:pathLst>
            </a:custGeom>
            <a:solidFill>
              <a:srgbClr val="FFFFFF"/>
            </a:solidFill>
            <a:ln w="6501"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7E6CC30B-CFDB-4050-ABF7-179FF6B7C1DF}"/>
                </a:ext>
              </a:extLst>
            </p:cNvPr>
            <p:cNvSpPr/>
            <p:nvPr/>
          </p:nvSpPr>
          <p:spPr>
            <a:xfrm>
              <a:off x="6427501" y="3041861"/>
              <a:ext cx="362817" cy="274688"/>
            </a:xfrm>
            <a:custGeom>
              <a:avLst/>
              <a:gdLst>
                <a:gd name="connsiteX0" fmla="*/ 129904 w 362817"/>
                <a:gd name="connsiteY0" fmla="*/ 274688 h 274688"/>
                <a:gd name="connsiteX1" fmla="*/ 120136 w 362817"/>
                <a:gd name="connsiteY1" fmla="*/ 274688 h 274688"/>
                <a:gd name="connsiteX2" fmla="*/ 27535 w 362817"/>
                <a:gd name="connsiteY2" fmla="*/ 243561 h 274688"/>
                <a:gd name="connsiteX3" fmla="*/ 2073 w 362817"/>
                <a:gd name="connsiteY3" fmla="*/ 151807 h 274688"/>
                <a:gd name="connsiteX4" fmla="*/ 14315 w 362817"/>
                <a:gd name="connsiteY4" fmla="*/ 49112 h 274688"/>
                <a:gd name="connsiteX5" fmla="*/ 14315 w 362817"/>
                <a:gd name="connsiteY5" fmla="*/ 49112 h 274688"/>
                <a:gd name="connsiteX6" fmla="*/ 36391 w 362817"/>
                <a:gd name="connsiteY6" fmla="*/ 18831 h 274688"/>
                <a:gd name="connsiteX7" fmla="*/ 57816 w 362817"/>
                <a:gd name="connsiteY7" fmla="*/ 13687 h 274688"/>
                <a:gd name="connsiteX8" fmla="*/ 62830 w 362817"/>
                <a:gd name="connsiteY8" fmla="*/ 13687 h 274688"/>
                <a:gd name="connsiteX9" fmla="*/ 69342 w 362817"/>
                <a:gd name="connsiteY9" fmla="*/ 16226 h 274688"/>
                <a:gd name="connsiteX10" fmla="*/ 72338 w 362817"/>
                <a:gd name="connsiteY10" fmla="*/ 17659 h 274688"/>
                <a:gd name="connsiteX11" fmla="*/ 78263 w 362817"/>
                <a:gd name="connsiteY11" fmla="*/ 13556 h 274688"/>
                <a:gd name="connsiteX12" fmla="*/ 83799 w 362817"/>
                <a:gd name="connsiteY12" fmla="*/ 9389 h 274688"/>
                <a:gd name="connsiteX13" fmla="*/ 149765 w 362817"/>
                <a:gd name="connsiteY13" fmla="*/ 6393 h 274688"/>
                <a:gd name="connsiteX14" fmla="*/ 183693 w 362817"/>
                <a:gd name="connsiteY14" fmla="*/ 31790 h 274688"/>
                <a:gd name="connsiteX15" fmla="*/ 186428 w 362817"/>
                <a:gd name="connsiteY15" fmla="*/ 34265 h 274688"/>
                <a:gd name="connsiteX16" fmla="*/ 359518 w 362817"/>
                <a:gd name="connsiteY16" fmla="*/ 114818 h 274688"/>
                <a:gd name="connsiteX17" fmla="*/ 362383 w 362817"/>
                <a:gd name="connsiteY17" fmla="*/ 116316 h 274688"/>
                <a:gd name="connsiteX18" fmla="*/ 362383 w 362817"/>
                <a:gd name="connsiteY18" fmla="*/ 119572 h 274688"/>
                <a:gd name="connsiteX19" fmla="*/ 217621 w 362817"/>
                <a:gd name="connsiteY19" fmla="*/ 257041 h 274688"/>
                <a:gd name="connsiteX20" fmla="*/ 129904 w 362817"/>
                <a:gd name="connsiteY20" fmla="*/ 274688 h 274688"/>
                <a:gd name="connsiteX21" fmla="*/ 20307 w 362817"/>
                <a:gd name="connsiteY21" fmla="*/ 51261 h 274688"/>
                <a:gd name="connsiteX22" fmla="*/ 8520 w 362817"/>
                <a:gd name="connsiteY22" fmla="*/ 150569 h 274688"/>
                <a:gd name="connsiteX23" fmla="*/ 32875 w 362817"/>
                <a:gd name="connsiteY23" fmla="*/ 239589 h 274688"/>
                <a:gd name="connsiteX24" fmla="*/ 120396 w 362817"/>
                <a:gd name="connsiteY24" fmla="*/ 267786 h 274688"/>
                <a:gd name="connsiteX25" fmla="*/ 214821 w 362817"/>
                <a:gd name="connsiteY25" fmla="*/ 251050 h 274688"/>
                <a:gd name="connsiteX26" fmla="*/ 354308 w 362817"/>
                <a:gd name="connsiteY26" fmla="*/ 120809 h 274688"/>
                <a:gd name="connsiteX27" fmla="*/ 353461 w 362817"/>
                <a:gd name="connsiteY27" fmla="*/ 120809 h 274688"/>
                <a:gd name="connsiteX28" fmla="*/ 182325 w 362817"/>
                <a:gd name="connsiteY28" fmla="*/ 38497 h 274688"/>
                <a:gd name="connsiteX29" fmla="*/ 179590 w 362817"/>
                <a:gd name="connsiteY29" fmla="*/ 35958 h 274688"/>
                <a:gd name="connsiteX30" fmla="*/ 147030 w 362817"/>
                <a:gd name="connsiteY30" fmla="*/ 11668 h 274688"/>
                <a:gd name="connsiteX31" fmla="*/ 86729 w 362817"/>
                <a:gd name="connsiteY31" fmla="*/ 14598 h 274688"/>
                <a:gd name="connsiteX32" fmla="*/ 82496 w 362817"/>
                <a:gd name="connsiteY32" fmla="*/ 17854 h 274688"/>
                <a:gd name="connsiteX33" fmla="*/ 73184 w 362817"/>
                <a:gd name="connsiteY33" fmla="*/ 23520 h 274688"/>
                <a:gd name="connsiteX34" fmla="*/ 65695 w 362817"/>
                <a:gd name="connsiteY34" fmla="*/ 21045 h 274688"/>
                <a:gd name="connsiteX35" fmla="*/ 62765 w 362817"/>
                <a:gd name="connsiteY35" fmla="*/ 19547 h 274688"/>
                <a:gd name="connsiteX36" fmla="*/ 57555 w 362817"/>
                <a:gd name="connsiteY36" fmla="*/ 19547 h 274688"/>
                <a:gd name="connsiteX37" fmla="*/ 39712 w 362817"/>
                <a:gd name="connsiteY37" fmla="*/ 23520 h 274688"/>
                <a:gd name="connsiteX38" fmla="*/ 20176 w 362817"/>
                <a:gd name="connsiteY38" fmla="*/ 51001 h 2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62817" h="274688">
                  <a:moveTo>
                    <a:pt x="129904" y="274688"/>
                  </a:moveTo>
                  <a:cubicBezTo>
                    <a:pt x="126648" y="274688"/>
                    <a:pt x="123392" y="274688"/>
                    <a:pt x="120136" y="274688"/>
                  </a:cubicBezTo>
                  <a:cubicBezTo>
                    <a:pt x="86468" y="273191"/>
                    <a:pt x="43099" y="266613"/>
                    <a:pt x="27535" y="243561"/>
                  </a:cubicBezTo>
                  <a:cubicBezTo>
                    <a:pt x="12557" y="221485"/>
                    <a:pt x="5850" y="180655"/>
                    <a:pt x="2073" y="151807"/>
                  </a:cubicBezTo>
                  <a:cubicBezTo>
                    <a:pt x="-2981" y="117097"/>
                    <a:pt x="1246" y="81664"/>
                    <a:pt x="14315" y="49112"/>
                  </a:cubicBezTo>
                  <a:lnTo>
                    <a:pt x="14315" y="49112"/>
                  </a:lnTo>
                  <a:cubicBezTo>
                    <a:pt x="18665" y="37134"/>
                    <a:pt x="26317" y="26635"/>
                    <a:pt x="36391" y="18831"/>
                  </a:cubicBezTo>
                  <a:cubicBezTo>
                    <a:pt x="42760" y="14771"/>
                    <a:pt x="50301" y="12960"/>
                    <a:pt x="57816" y="13687"/>
                  </a:cubicBezTo>
                  <a:cubicBezTo>
                    <a:pt x="59444" y="13687"/>
                    <a:pt x="61072" y="13687"/>
                    <a:pt x="62830" y="13687"/>
                  </a:cubicBezTo>
                  <a:cubicBezTo>
                    <a:pt x="65213" y="13834"/>
                    <a:pt x="67486" y="14722"/>
                    <a:pt x="69342" y="16226"/>
                  </a:cubicBezTo>
                  <a:cubicBezTo>
                    <a:pt x="70514" y="17073"/>
                    <a:pt x="71686" y="17789"/>
                    <a:pt x="72338" y="17659"/>
                  </a:cubicBezTo>
                  <a:cubicBezTo>
                    <a:pt x="74571" y="16704"/>
                    <a:pt x="76583" y="15309"/>
                    <a:pt x="78263" y="13556"/>
                  </a:cubicBezTo>
                  <a:cubicBezTo>
                    <a:pt x="79924" y="11938"/>
                    <a:pt x="81786" y="10537"/>
                    <a:pt x="83799" y="9389"/>
                  </a:cubicBezTo>
                  <a:cubicBezTo>
                    <a:pt x="104077" y="-1974"/>
                    <a:pt x="128536" y="-3084"/>
                    <a:pt x="149765" y="6393"/>
                  </a:cubicBezTo>
                  <a:cubicBezTo>
                    <a:pt x="162314" y="13067"/>
                    <a:pt x="173756" y="21633"/>
                    <a:pt x="183693" y="31790"/>
                  </a:cubicBezTo>
                  <a:lnTo>
                    <a:pt x="186428" y="34265"/>
                  </a:lnTo>
                  <a:cubicBezTo>
                    <a:pt x="247967" y="90659"/>
                    <a:pt x="304426" y="117032"/>
                    <a:pt x="359518" y="114818"/>
                  </a:cubicBezTo>
                  <a:cubicBezTo>
                    <a:pt x="360683" y="114714"/>
                    <a:pt x="361803" y="115300"/>
                    <a:pt x="362383" y="116316"/>
                  </a:cubicBezTo>
                  <a:cubicBezTo>
                    <a:pt x="362962" y="117325"/>
                    <a:pt x="362962" y="118563"/>
                    <a:pt x="362383" y="119572"/>
                  </a:cubicBezTo>
                  <a:cubicBezTo>
                    <a:pt x="327804" y="183520"/>
                    <a:pt x="276229" y="232556"/>
                    <a:pt x="217621" y="257041"/>
                  </a:cubicBezTo>
                  <a:cubicBezTo>
                    <a:pt x="189821" y="268613"/>
                    <a:pt x="160015" y="274610"/>
                    <a:pt x="129904" y="274688"/>
                  </a:cubicBezTo>
                  <a:close/>
                  <a:moveTo>
                    <a:pt x="20307" y="51261"/>
                  </a:moveTo>
                  <a:cubicBezTo>
                    <a:pt x="7673" y="82742"/>
                    <a:pt x="3610" y="117006"/>
                    <a:pt x="8520" y="150569"/>
                  </a:cubicBezTo>
                  <a:cubicBezTo>
                    <a:pt x="12167" y="178766"/>
                    <a:pt x="18679" y="218620"/>
                    <a:pt x="32875" y="239589"/>
                  </a:cubicBezTo>
                  <a:cubicBezTo>
                    <a:pt x="43880" y="255738"/>
                    <a:pt x="74942" y="265637"/>
                    <a:pt x="120396" y="267786"/>
                  </a:cubicBezTo>
                  <a:cubicBezTo>
                    <a:pt x="152715" y="269147"/>
                    <a:pt x="184937" y="263436"/>
                    <a:pt x="214821" y="251050"/>
                  </a:cubicBezTo>
                  <a:cubicBezTo>
                    <a:pt x="270759" y="227802"/>
                    <a:pt x="320120" y="181697"/>
                    <a:pt x="354308" y="120809"/>
                  </a:cubicBezTo>
                  <a:lnTo>
                    <a:pt x="353461" y="120809"/>
                  </a:lnTo>
                  <a:cubicBezTo>
                    <a:pt x="298760" y="120809"/>
                    <a:pt x="242757" y="93850"/>
                    <a:pt x="182325" y="38497"/>
                  </a:cubicBezTo>
                  <a:lnTo>
                    <a:pt x="179590" y="35958"/>
                  </a:lnTo>
                  <a:cubicBezTo>
                    <a:pt x="170024" y="26267"/>
                    <a:pt x="159045" y="18078"/>
                    <a:pt x="147030" y="11668"/>
                  </a:cubicBezTo>
                  <a:cubicBezTo>
                    <a:pt x="127598" y="3053"/>
                    <a:pt x="105236" y="4140"/>
                    <a:pt x="86729" y="14598"/>
                  </a:cubicBezTo>
                  <a:cubicBezTo>
                    <a:pt x="85199" y="15522"/>
                    <a:pt x="83779" y="16614"/>
                    <a:pt x="82496" y="17854"/>
                  </a:cubicBezTo>
                  <a:cubicBezTo>
                    <a:pt x="79996" y="20588"/>
                    <a:pt x="76766" y="22553"/>
                    <a:pt x="73184" y="23520"/>
                  </a:cubicBezTo>
                  <a:cubicBezTo>
                    <a:pt x="70462" y="23674"/>
                    <a:pt x="67786" y="22790"/>
                    <a:pt x="65695" y="21045"/>
                  </a:cubicBezTo>
                  <a:cubicBezTo>
                    <a:pt x="64588" y="20264"/>
                    <a:pt x="63481" y="19222"/>
                    <a:pt x="62765" y="19547"/>
                  </a:cubicBezTo>
                  <a:lnTo>
                    <a:pt x="57555" y="19547"/>
                  </a:lnTo>
                  <a:cubicBezTo>
                    <a:pt x="51330" y="18786"/>
                    <a:pt x="45026" y="20188"/>
                    <a:pt x="39712" y="23520"/>
                  </a:cubicBezTo>
                  <a:cubicBezTo>
                    <a:pt x="30615" y="30536"/>
                    <a:pt x="23817" y="40103"/>
                    <a:pt x="20176" y="51001"/>
                  </a:cubicBezTo>
                  <a:close/>
                </a:path>
              </a:pathLst>
            </a:custGeom>
            <a:solidFill>
              <a:srgbClr val="231F20"/>
            </a:solidFill>
            <a:ln w="6501"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CBAE0638-760F-4A2F-9936-B37350BD5E55}"/>
                </a:ext>
              </a:extLst>
            </p:cNvPr>
            <p:cNvSpPr/>
            <p:nvPr/>
          </p:nvSpPr>
          <p:spPr>
            <a:xfrm>
              <a:off x="6441073" y="3192682"/>
              <a:ext cx="333897" cy="329777"/>
            </a:xfrm>
            <a:custGeom>
              <a:avLst/>
              <a:gdLst>
                <a:gd name="connsiteX0" fmla="*/ 250479 w 333897"/>
                <a:gd name="connsiteY0" fmla="*/ 26188 h 329777"/>
                <a:gd name="connsiteX1" fmla="*/ 6018 w 333897"/>
                <a:gd name="connsiteY1" fmla="*/ 62785 h 329777"/>
                <a:gd name="connsiteX2" fmla="*/ 95363 w 333897"/>
                <a:gd name="connsiteY2" fmla="*/ 329778 h 329777"/>
                <a:gd name="connsiteX3" fmla="*/ 333898 w 333897"/>
                <a:gd name="connsiteY3" fmla="*/ 283282 h 329777"/>
                <a:gd name="connsiteX4" fmla="*/ 250479 w 333897"/>
                <a:gd name="connsiteY4" fmla="*/ 26188 h 329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897" h="329777">
                  <a:moveTo>
                    <a:pt x="250479" y="26188"/>
                  </a:moveTo>
                  <a:cubicBezTo>
                    <a:pt x="198969" y="-19787"/>
                    <a:pt x="40336" y="-3768"/>
                    <a:pt x="6018" y="62785"/>
                  </a:cubicBezTo>
                  <a:cubicBezTo>
                    <a:pt x="-28301" y="129338"/>
                    <a:pt x="95363" y="329778"/>
                    <a:pt x="95363" y="329778"/>
                  </a:cubicBezTo>
                  <a:lnTo>
                    <a:pt x="333898" y="283282"/>
                  </a:lnTo>
                  <a:cubicBezTo>
                    <a:pt x="333898" y="283282"/>
                    <a:pt x="302054" y="72097"/>
                    <a:pt x="250479" y="26188"/>
                  </a:cubicBezTo>
                  <a:close/>
                </a:path>
              </a:pathLst>
            </a:custGeom>
            <a:solidFill>
              <a:schemeClr val="accent1"/>
            </a:solidFill>
            <a:ln w="6501"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4185CBAD-8EBD-45AC-9AD4-A1721A0AE9E7}"/>
                </a:ext>
              </a:extLst>
            </p:cNvPr>
            <p:cNvSpPr/>
            <p:nvPr/>
          </p:nvSpPr>
          <p:spPr>
            <a:xfrm>
              <a:off x="6513774" y="3247893"/>
              <a:ext cx="143655" cy="263561"/>
            </a:xfrm>
            <a:custGeom>
              <a:avLst/>
              <a:gdLst>
                <a:gd name="connsiteX0" fmla="*/ 0 w 143655"/>
                <a:gd name="connsiteY0" fmla="*/ 30822 h 263561"/>
                <a:gd name="connsiteX1" fmla="*/ 79642 w 143655"/>
                <a:gd name="connsiteY1" fmla="*/ 263562 h 263561"/>
                <a:gd name="connsiteX2" fmla="*/ 143655 w 143655"/>
                <a:gd name="connsiteY2" fmla="*/ 251124 h 263561"/>
                <a:gd name="connsiteX3" fmla="*/ 72023 w 143655"/>
                <a:gd name="connsiteY3" fmla="*/ 281 h 263561"/>
                <a:gd name="connsiteX4" fmla="*/ 0 w 143655"/>
                <a:gd name="connsiteY4" fmla="*/ 30822 h 263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55" h="263561">
                  <a:moveTo>
                    <a:pt x="0" y="30822"/>
                  </a:moveTo>
                  <a:cubicBezTo>
                    <a:pt x="10224" y="88975"/>
                    <a:pt x="79642" y="263562"/>
                    <a:pt x="79642" y="263562"/>
                  </a:cubicBezTo>
                  <a:lnTo>
                    <a:pt x="143655" y="251124"/>
                  </a:lnTo>
                  <a:lnTo>
                    <a:pt x="72023" y="281"/>
                  </a:lnTo>
                  <a:cubicBezTo>
                    <a:pt x="72023" y="281"/>
                    <a:pt x="55092" y="-5059"/>
                    <a:pt x="0" y="30822"/>
                  </a:cubicBezTo>
                  <a:close/>
                </a:path>
              </a:pathLst>
            </a:custGeom>
            <a:solidFill>
              <a:srgbClr val="231F20"/>
            </a:solidFill>
            <a:ln w="6501"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C05C3BC4-D4E9-4043-BE50-86D31AFC8C99}"/>
                </a:ext>
              </a:extLst>
            </p:cNvPr>
            <p:cNvSpPr/>
            <p:nvPr/>
          </p:nvSpPr>
          <p:spPr>
            <a:xfrm>
              <a:off x="6459724" y="3101979"/>
              <a:ext cx="126202" cy="190466"/>
            </a:xfrm>
            <a:custGeom>
              <a:avLst/>
              <a:gdLst>
                <a:gd name="connsiteX0" fmla="*/ 49947 w 126202"/>
                <a:gd name="connsiteY0" fmla="*/ 132780 h 190466"/>
                <a:gd name="connsiteX1" fmla="*/ 56459 w 126202"/>
                <a:gd name="connsiteY1" fmla="*/ 178364 h 190466"/>
                <a:gd name="connsiteX2" fmla="*/ 95010 w 126202"/>
                <a:gd name="connsiteY2" fmla="*/ 186895 h 190466"/>
                <a:gd name="connsiteX3" fmla="*/ 126203 w 126202"/>
                <a:gd name="connsiteY3" fmla="*/ 153749 h 190466"/>
                <a:gd name="connsiteX4" fmla="*/ 110900 w 126202"/>
                <a:gd name="connsiteY4" fmla="*/ 69093 h 190466"/>
                <a:gd name="connsiteX5" fmla="*/ 59585 w 126202"/>
                <a:gd name="connsiteY5" fmla="*/ 0 h 190466"/>
                <a:gd name="connsiteX6" fmla="*/ 0 w 126202"/>
                <a:gd name="connsiteY6" fmla="*/ 41612 h 190466"/>
                <a:gd name="connsiteX7" fmla="*/ 12243 w 126202"/>
                <a:gd name="connsiteY7" fmla="*/ 108751 h 190466"/>
                <a:gd name="connsiteX8" fmla="*/ 49947 w 126202"/>
                <a:gd name="connsiteY8" fmla="*/ 132780 h 19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202" h="190466">
                  <a:moveTo>
                    <a:pt x="49947" y="132780"/>
                  </a:moveTo>
                  <a:lnTo>
                    <a:pt x="56459" y="178364"/>
                  </a:lnTo>
                  <a:cubicBezTo>
                    <a:pt x="56459" y="178364"/>
                    <a:pt x="65446" y="198421"/>
                    <a:pt x="95010" y="186895"/>
                  </a:cubicBezTo>
                  <a:cubicBezTo>
                    <a:pt x="124575" y="175369"/>
                    <a:pt x="126203" y="153749"/>
                    <a:pt x="126203" y="153749"/>
                  </a:cubicBezTo>
                  <a:lnTo>
                    <a:pt x="110900" y="69093"/>
                  </a:lnTo>
                  <a:cubicBezTo>
                    <a:pt x="110900" y="69093"/>
                    <a:pt x="59520" y="50143"/>
                    <a:pt x="59585" y="0"/>
                  </a:cubicBezTo>
                  <a:cubicBezTo>
                    <a:pt x="50429" y="25003"/>
                    <a:pt x="26628" y="41625"/>
                    <a:pt x="0" y="41612"/>
                  </a:cubicBezTo>
                  <a:cubicBezTo>
                    <a:pt x="2683" y="64222"/>
                    <a:pt x="6773" y="86649"/>
                    <a:pt x="12243" y="108751"/>
                  </a:cubicBezTo>
                  <a:cubicBezTo>
                    <a:pt x="19211" y="131868"/>
                    <a:pt x="49947" y="132780"/>
                    <a:pt x="49947" y="132780"/>
                  </a:cubicBezTo>
                  <a:close/>
                </a:path>
              </a:pathLst>
            </a:custGeom>
            <a:solidFill>
              <a:srgbClr val="FFFFFF"/>
            </a:solidFill>
            <a:ln w="6501"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E577A9D1-33B5-4FC6-89FF-577CA330EB3D}"/>
                </a:ext>
              </a:extLst>
            </p:cNvPr>
            <p:cNvSpPr/>
            <p:nvPr/>
          </p:nvSpPr>
          <p:spPr>
            <a:xfrm>
              <a:off x="6456494" y="3099059"/>
              <a:ext cx="132713" cy="196803"/>
            </a:xfrm>
            <a:custGeom>
              <a:avLst/>
              <a:gdLst>
                <a:gd name="connsiteX0" fmla="*/ 81504 w 132713"/>
                <a:gd name="connsiteY0" fmla="*/ 196782 h 196803"/>
                <a:gd name="connsiteX1" fmla="*/ 56824 w 132713"/>
                <a:gd name="connsiteY1" fmla="*/ 182781 h 196803"/>
                <a:gd name="connsiteX2" fmla="*/ 56824 w 132713"/>
                <a:gd name="connsiteY2" fmla="*/ 181869 h 196803"/>
                <a:gd name="connsiteX3" fmla="*/ 50312 w 132713"/>
                <a:gd name="connsiteY3" fmla="*/ 138760 h 196803"/>
                <a:gd name="connsiteX4" fmla="*/ 12347 w 132713"/>
                <a:gd name="connsiteY4" fmla="*/ 112712 h 196803"/>
                <a:gd name="connsiteX5" fmla="*/ 39 w 132713"/>
                <a:gd name="connsiteY5" fmla="*/ 44987 h 196803"/>
                <a:gd name="connsiteX6" fmla="*/ 820 w 132713"/>
                <a:gd name="connsiteY6" fmla="*/ 42447 h 196803"/>
                <a:gd name="connsiteX7" fmla="*/ 3230 w 132713"/>
                <a:gd name="connsiteY7" fmla="*/ 41340 h 196803"/>
                <a:gd name="connsiteX8" fmla="*/ 59689 w 132713"/>
                <a:gd name="connsiteY8" fmla="*/ 2268 h 196803"/>
                <a:gd name="connsiteX9" fmla="*/ 63271 w 132713"/>
                <a:gd name="connsiteY9" fmla="*/ 54 h 196803"/>
                <a:gd name="connsiteX10" fmla="*/ 66071 w 132713"/>
                <a:gd name="connsiteY10" fmla="*/ 3245 h 196803"/>
                <a:gd name="connsiteX11" fmla="*/ 115237 w 132713"/>
                <a:gd name="connsiteY11" fmla="*/ 69277 h 196803"/>
                <a:gd name="connsiteX12" fmla="*/ 117320 w 132713"/>
                <a:gd name="connsiteY12" fmla="*/ 71751 h 196803"/>
                <a:gd name="connsiteX13" fmla="*/ 132689 w 132713"/>
                <a:gd name="connsiteY13" fmla="*/ 156408 h 196803"/>
                <a:gd name="connsiteX14" fmla="*/ 132689 w 132713"/>
                <a:gd name="connsiteY14" fmla="*/ 157189 h 196803"/>
                <a:gd name="connsiteX15" fmla="*/ 99412 w 132713"/>
                <a:gd name="connsiteY15" fmla="*/ 193200 h 196803"/>
                <a:gd name="connsiteX16" fmla="*/ 81504 w 132713"/>
                <a:gd name="connsiteY16" fmla="*/ 196782 h 196803"/>
                <a:gd name="connsiteX17" fmla="*/ 62945 w 132713"/>
                <a:gd name="connsiteY17" fmla="*/ 180437 h 196803"/>
                <a:gd name="connsiteX18" fmla="*/ 97133 w 132713"/>
                <a:gd name="connsiteY18" fmla="*/ 186949 h 196803"/>
                <a:gd name="connsiteX19" fmla="*/ 126242 w 132713"/>
                <a:gd name="connsiteY19" fmla="*/ 156928 h 196803"/>
                <a:gd name="connsiteX20" fmla="*/ 111329 w 132713"/>
                <a:gd name="connsiteY20" fmla="*/ 74226 h 196803"/>
                <a:gd name="connsiteX21" fmla="*/ 60601 w 132713"/>
                <a:gd name="connsiteY21" fmla="*/ 14836 h 196803"/>
                <a:gd name="connsiteX22" fmla="*/ 7007 w 132713"/>
                <a:gd name="connsiteY22" fmla="*/ 47396 h 196803"/>
                <a:gd name="connsiteX23" fmla="*/ 18663 w 132713"/>
                <a:gd name="connsiteY23" fmla="*/ 110498 h 196803"/>
                <a:gd name="connsiteX24" fmla="*/ 53307 w 132713"/>
                <a:gd name="connsiteY24" fmla="*/ 132248 h 196803"/>
                <a:gd name="connsiteX25" fmla="*/ 56433 w 132713"/>
                <a:gd name="connsiteY25" fmla="*/ 135048 h 196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713" h="196803">
                  <a:moveTo>
                    <a:pt x="81504" y="196782"/>
                  </a:moveTo>
                  <a:cubicBezTo>
                    <a:pt x="71287" y="197186"/>
                    <a:pt x="61721" y="191761"/>
                    <a:pt x="56824" y="182781"/>
                  </a:cubicBezTo>
                  <a:cubicBezTo>
                    <a:pt x="56798" y="182475"/>
                    <a:pt x="56798" y="182176"/>
                    <a:pt x="56824" y="181869"/>
                  </a:cubicBezTo>
                  <a:lnTo>
                    <a:pt x="50312" y="138760"/>
                  </a:lnTo>
                  <a:cubicBezTo>
                    <a:pt x="42172" y="137913"/>
                    <a:pt x="18598" y="133681"/>
                    <a:pt x="12347" y="112712"/>
                  </a:cubicBezTo>
                  <a:cubicBezTo>
                    <a:pt x="6798" y="90421"/>
                    <a:pt x="2683" y="67805"/>
                    <a:pt x="39" y="44987"/>
                  </a:cubicBezTo>
                  <a:cubicBezTo>
                    <a:pt x="-111" y="44062"/>
                    <a:pt x="176" y="43124"/>
                    <a:pt x="820" y="42447"/>
                  </a:cubicBezTo>
                  <a:cubicBezTo>
                    <a:pt x="1420" y="41737"/>
                    <a:pt x="2305" y="41334"/>
                    <a:pt x="3230" y="41340"/>
                  </a:cubicBezTo>
                  <a:cubicBezTo>
                    <a:pt x="28425" y="41575"/>
                    <a:pt x="51035" y="25929"/>
                    <a:pt x="59689" y="2268"/>
                  </a:cubicBezTo>
                  <a:cubicBezTo>
                    <a:pt x="60132" y="716"/>
                    <a:pt x="61682" y="-244"/>
                    <a:pt x="63271" y="54"/>
                  </a:cubicBezTo>
                  <a:cubicBezTo>
                    <a:pt x="64866" y="279"/>
                    <a:pt x="66051" y="1635"/>
                    <a:pt x="66071" y="3245"/>
                  </a:cubicBezTo>
                  <a:cubicBezTo>
                    <a:pt x="66071" y="50457"/>
                    <a:pt x="114781" y="69146"/>
                    <a:pt x="115237" y="69277"/>
                  </a:cubicBezTo>
                  <a:cubicBezTo>
                    <a:pt x="116311" y="69687"/>
                    <a:pt x="117099" y="70618"/>
                    <a:pt x="117320" y="71751"/>
                  </a:cubicBezTo>
                  <a:lnTo>
                    <a:pt x="132689" y="156408"/>
                  </a:lnTo>
                  <a:cubicBezTo>
                    <a:pt x="132721" y="156668"/>
                    <a:pt x="132721" y="156928"/>
                    <a:pt x="132689" y="157189"/>
                  </a:cubicBezTo>
                  <a:cubicBezTo>
                    <a:pt x="132689" y="158166"/>
                    <a:pt x="130540" y="181023"/>
                    <a:pt x="99412" y="193200"/>
                  </a:cubicBezTo>
                  <a:cubicBezTo>
                    <a:pt x="93708" y="195473"/>
                    <a:pt x="87639" y="196684"/>
                    <a:pt x="81504" y="196782"/>
                  </a:cubicBezTo>
                  <a:close/>
                  <a:moveTo>
                    <a:pt x="62945" y="180437"/>
                  </a:moveTo>
                  <a:cubicBezTo>
                    <a:pt x="64247" y="182911"/>
                    <a:pt x="72778" y="196391"/>
                    <a:pt x="97133" y="186949"/>
                  </a:cubicBezTo>
                  <a:cubicBezTo>
                    <a:pt x="121488" y="177506"/>
                    <a:pt x="125851" y="159794"/>
                    <a:pt x="126242" y="156928"/>
                  </a:cubicBezTo>
                  <a:lnTo>
                    <a:pt x="111329" y="74226"/>
                  </a:lnTo>
                  <a:cubicBezTo>
                    <a:pt x="102929" y="70579"/>
                    <a:pt x="67048" y="52866"/>
                    <a:pt x="60601" y="14836"/>
                  </a:cubicBezTo>
                  <a:cubicBezTo>
                    <a:pt x="49485" y="34144"/>
                    <a:pt x="29265" y="46426"/>
                    <a:pt x="7007" y="47396"/>
                  </a:cubicBezTo>
                  <a:cubicBezTo>
                    <a:pt x="9573" y="68652"/>
                    <a:pt x="13467" y="89724"/>
                    <a:pt x="18663" y="110498"/>
                  </a:cubicBezTo>
                  <a:cubicBezTo>
                    <a:pt x="24785" y="131206"/>
                    <a:pt x="53047" y="132248"/>
                    <a:pt x="53307" y="132248"/>
                  </a:cubicBezTo>
                  <a:cubicBezTo>
                    <a:pt x="54890" y="132294"/>
                    <a:pt x="56212" y="133479"/>
                    <a:pt x="56433" y="135048"/>
                  </a:cubicBezTo>
                  <a:close/>
                </a:path>
              </a:pathLst>
            </a:custGeom>
            <a:solidFill>
              <a:srgbClr val="231F20"/>
            </a:solidFill>
            <a:ln w="6501"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19EA79C7-D7A6-4EC0-AB6E-0FE276012942}"/>
                </a:ext>
              </a:extLst>
            </p:cNvPr>
            <p:cNvSpPr/>
            <p:nvPr/>
          </p:nvSpPr>
          <p:spPr>
            <a:xfrm>
              <a:off x="6555907" y="3151499"/>
              <a:ext cx="36718" cy="42171"/>
            </a:xfrm>
            <a:custGeom>
              <a:avLst/>
              <a:gdLst>
                <a:gd name="connsiteX0" fmla="*/ 0 w 36718"/>
                <a:gd name="connsiteY0" fmla="*/ 19051 h 42171"/>
                <a:gd name="connsiteX1" fmla="*/ 35621 w 36718"/>
                <a:gd name="connsiteY1" fmla="*/ 23154 h 42171"/>
                <a:gd name="connsiteX2" fmla="*/ 4650 w 36718"/>
                <a:gd name="connsiteY2" fmla="*/ 41348 h 42171"/>
                <a:gd name="connsiteX3" fmla="*/ 4558 w 36718"/>
                <a:gd name="connsiteY3" fmla="*/ 41322 h 42171"/>
              </a:gdLst>
              <a:ahLst/>
              <a:cxnLst>
                <a:cxn ang="0">
                  <a:pos x="connsiteX0" y="connsiteY0"/>
                </a:cxn>
                <a:cxn ang="0">
                  <a:pos x="connsiteX1" y="connsiteY1"/>
                </a:cxn>
                <a:cxn ang="0">
                  <a:pos x="connsiteX2" y="connsiteY2"/>
                </a:cxn>
                <a:cxn ang="0">
                  <a:pos x="connsiteX3" y="connsiteY3"/>
                </a:cxn>
              </a:cxnLst>
              <a:rect l="l" t="t" r="r" b="b"/>
              <a:pathLst>
                <a:path w="36718" h="42171">
                  <a:moveTo>
                    <a:pt x="0" y="19051"/>
                  </a:moveTo>
                  <a:cubicBezTo>
                    <a:pt x="2800" y="-6997"/>
                    <a:pt x="43891" y="-6997"/>
                    <a:pt x="35621" y="23154"/>
                  </a:cubicBezTo>
                  <a:cubicBezTo>
                    <a:pt x="32091" y="36731"/>
                    <a:pt x="18227" y="44878"/>
                    <a:pt x="4650" y="41348"/>
                  </a:cubicBezTo>
                  <a:cubicBezTo>
                    <a:pt x="4624" y="41342"/>
                    <a:pt x="4591" y="41329"/>
                    <a:pt x="4558" y="41322"/>
                  </a:cubicBezTo>
                </a:path>
              </a:pathLst>
            </a:custGeom>
            <a:solidFill>
              <a:srgbClr val="FFFFFF"/>
            </a:solidFill>
            <a:ln w="6501"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942DF26E-F20C-4F19-810A-47560F548C02}"/>
                </a:ext>
              </a:extLst>
            </p:cNvPr>
            <p:cNvSpPr/>
            <p:nvPr/>
          </p:nvSpPr>
          <p:spPr>
            <a:xfrm>
              <a:off x="6552502" y="3148169"/>
              <a:ext cx="43528" cy="49081"/>
            </a:xfrm>
            <a:custGeom>
              <a:avLst/>
              <a:gdLst>
                <a:gd name="connsiteX0" fmla="*/ 14475 w 43528"/>
                <a:gd name="connsiteY0" fmla="*/ 49081 h 49081"/>
                <a:gd name="connsiteX1" fmla="*/ 7051 w 43528"/>
                <a:gd name="connsiteY1" fmla="*/ 48039 h 49081"/>
                <a:gd name="connsiteX2" fmla="*/ 4837 w 43528"/>
                <a:gd name="connsiteY2" fmla="*/ 44002 h 49081"/>
                <a:gd name="connsiteX3" fmla="*/ 8751 w 43528"/>
                <a:gd name="connsiteY3" fmla="*/ 41748 h 49081"/>
                <a:gd name="connsiteX4" fmla="*/ 8875 w 43528"/>
                <a:gd name="connsiteY4" fmla="*/ 41788 h 49081"/>
                <a:gd name="connsiteX5" fmla="*/ 24634 w 43528"/>
                <a:gd name="connsiteY5" fmla="*/ 39899 h 49081"/>
                <a:gd name="connsiteX6" fmla="*/ 35769 w 43528"/>
                <a:gd name="connsiteY6" fmla="*/ 25638 h 49081"/>
                <a:gd name="connsiteX7" fmla="*/ 31569 w 43528"/>
                <a:gd name="connsiteY7" fmla="*/ 7704 h 49081"/>
                <a:gd name="connsiteX8" fmla="*/ 17796 w 43528"/>
                <a:gd name="connsiteY8" fmla="*/ 7730 h 49081"/>
                <a:gd name="connsiteX9" fmla="*/ 6465 w 43528"/>
                <a:gd name="connsiteY9" fmla="*/ 22707 h 49081"/>
                <a:gd name="connsiteX10" fmla="*/ 2916 w 43528"/>
                <a:gd name="connsiteY10" fmla="*/ 25638 h 49081"/>
                <a:gd name="connsiteX11" fmla="*/ 2884 w 43528"/>
                <a:gd name="connsiteY11" fmla="*/ 25638 h 49081"/>
                <a:gd name="connsiteX12" fmla="*/ 19 w 43528"/>
                <a:gd name="connsiteY12" fmla="*/ 22056 h 49081"/>
                <a:gd name="connsiteX13" fmla="*/ 15452 w 43528"/>
                <a:gd name="connsiteY13" fmla="*/ 1674 h 49081"/>
                <a:gd name="connsiteX14" fmla="*/ 37463 w 43528"/>
                <a:gd name="connsiteY14" fmla="*/ 4930 h 49081"/>
                <a:gd name="connsiteX15" fmla="*/ 42021 w 43528"/>
                <a:gd name="connsiteY15" fmla="*/ 27331 h 49081"/>
                <a:gd name="connsiteX16" fmla="*/ 27825 w 43528"/>
                <a:gd name="connsiteY16" fmla="*/ 45565 h 49081"/>
                <a:gd name="connsiteX17" fmla="*/ 14475 w 43528"/>
                <a:gd name="connsiteY17" fmla="*/ 49081 h 49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528" h="49081">
                  <a:moveTo>
                    <a:pt x="14475" y="49081"/>
                  </a:moveTo>
                  <a:cubicBezTo>
                    <a:pt x="11962" y="49088"/>
                    <a:pt x="9467" y="48736"/>
                    <a:pt x="7051" y="48039"/>
                  </a:cubicBezTo>
                  <a:cubicBezTo>
                    <a:pt x="5352" y="47505"/>
                    <a:pt x="4369" y="45721"/>
                    <a:pt x="4837" y="44002"/>
                  </a:cubicBezTo>
                  <a:cubicBezTo>
                    <a:pt x="5293" y="42302"/>
                    <a:pt x="7045" y="41293"/>
                    <a:pt x="8751" y="41748"/>
                  </a:cubicBezTo>
                  <a:cubicBezTo>
                    <a:pt x="8790" y="41761"/>
                    <a:pt x="8836" y="41775"/>
                    <a:pt x="8875" y="41788"/>
                  </a:cubicBezTo>
                  <a:cubicBezTo>
                    <a:pt x="14169" y="43292"/>
                    <a:pt x="19848" y="42608"/>
                    <a:pt x="24634" y="39899"/>
                  </a:cubicBezTo>
                  <a:cubicBezTo>
                    <a:pt x="30078" y="36799"/>
                    <a:pt x="34083" y="31674"/>
                    <a:pt x="35769" y="25638"/>
                  </a:cubicBezTo>
                  <a:cubicBezTo>
                    <a:pt x="39559" y="19523"/>
                    <a:pt x="37677" y="11494"/>
                    <a:pt x="31569" y="7704"/>
                  </a:cubicBezTo>
                  <a:cubicBezTo>
                    <a:pt x="27349" y="5086"/>
                    <a:pt x="22010" y="5099"/>
                    <a:pt x="17796" y="7730"/>
                  </a:cubicBezTo>
                  <a:cubicBezTo>
                    <a:pt x="11415" y="10081"/>
                    <a:pt x="6986" y="15928"/>
                    <a:pt x="6465" y="22707"/>
                  </a:cubicBezTo>
                  <a:cubicBezTo>
                    <a:pt x="6296" y="24498"/>
                    <a:pt x="4707" y="25814"/>
                    <a:pt x="2916" y="25638"/>
                  </a:cubicBezTo>
                  <a:cubicBezTo>
                    <a:pt x="2903" y="25638"/>
                    <a:pt x="2897" y="25638"/>
                    <a:pt x="2884" y="25638"/>
                  </a:cubicBezTo>
                  <a:cubicBezTo>
                    <a:pt x="1106" y="25436"/>
                    <a:pt x="-170" y="23834"/>
                    <a:pt x="19" y="22056"/>
                  </a:cubicBezTo>
                  <a:cubicBezTo>
                    <a:pt x="806" y="12855"/>
                    <a:pt x="6811" y="4930"/>
                    <a:pt x="15452" y="1674"/>
                  </a:cubicBezTo>
                  <a:cubicBezTo>
                    <a:pt x="22824" y="-1420"/>
                    <a:pt x="31302" y="-163"/>
                    <a:pt x="37463" y="4930"/>
                  </a:cubicBezTo>
                  <a:cubicBezTo>
                    <a:pt x="43337" y="10803"/>
                    <a:pt x="45134" y="19627"/>
                    <a:pt x="42021" y="27331"/>
                  </a:cubicBezTo>
                  <a:cubicBezTo>
                    <a:pt x="39905" y="35054"/>
                    <a:pt x="34793" y="41618"/>
                    <a:pt x="27825" y="45565"/>
                  </a:cubicBezTo>
                  <a:cubicBezTo>
                    <a:pt x="23755" y="47870"/>
                    <a:pt x="19157" y="49081"/>
                    <a:pt x="14475" y="49081"/>
                  </a:cubicBezTo>
                  <a:close/>
                </a:path>
              </a:pathLst>
            </a:custGeom>
            <a:solidFill>
              <a:srgbClr val="231F20"/>
            </a:solidFill>
            <a:ln w="6501"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3E345DA7-8CF0-422D-BF70-B13C5AF71436}"/>
                </a:ext>
              </a:extLst>
            </p:cNvPr>
            <p:cNvSpPr/>
            <p:nvPr/>
          </p:nvSpPr>
          <p:spPr>
            <a:xfrm>
              <a:off x="6489912" y="3163387"/>
              <a:ext cx="15526" cy="31047"/>
            </a:xfrm>
            <a:custGeom>
              <a:avLst/>
              <a:gdLst>
                <a:gd name="connsiteX0" fmla="*/ 10317 w 15526"/>
                <a:gd name="connsiteY0" fmla="*/ 0 h 31047"/>
                <a:gd name="connsiteX1" fmla="*/ 810 w 15526"/>
                <a:gd name="connsiteY1" fmla="*/ 29369 h 31047"/>
                <a:gd name="connsiteX2" fmla="*/ 15527 w 15526"/>
                <a:gd name="connsiteY2" fmla="*/ 29369 h 31047"/>
              </a:gdLst>
              <a:ahLst/>
              <a:cxnLst>
                <a:cxn ang="0">
                  <a:pos x="connsiteX0" y="connsiteY0"/>
                </a:cxn>
                <a:cxn ang="0">
                  <a:pos x="connsiteX1" y="connsiteY1"/>
                </a:cxn>
                <a:cxn ang="0">
                  <a:pos x="connsiteX2" y="connsiteY2"/>
                </a:cxn>
              </a:cxnLst>
              <a:rect l="l" t="t" r="r" b="b"/>
              <a:pathLst>
                <a:path w="15526" h="31047">
                  <a:moveTo>
                    <a:pt x="10317" y="0"/>
                  </a:moveTo>
                  <a:cubicBezTo>
                    <a:pt x="10317" y="0"/>
                    <a:pt x="-3423" y="25592"/>
                    <a:pt x="810" y="29369"/>
                  </a:cubicBezTo>
                  <a:cubicBezTo>
                    <a:pt x="5042" y="33146"/>
                    <a:pt x="15527" y="29369"/>
                    <a:pt x="15527" y="29369"/>
                  </a:cubicBezTo>
                </a:path>
              </a:pathLst>
            </a:custGeom>
            <a:solidFill>
              <a:srgbClr val="FFFFFF"/>
            </a:solidFill>
            <a:ln w="6501"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D3C7DDB0-D7EF-435F-82CD-A6C1D3A7535F}"/>
                </a:ext>
              </a:extLst>
            </p:cNvPr>
            <p:cNvSpPr/>
            <p:nvPr/>
          </p:nvSpPr>
          <p:spPr>
            <a:xfrm>
              <a:off x="6486789" y="3160295"/>
              <a:ext cx="21884" cy="37432"/>
            </a:xfrm>
            <a:custGeom>
              <a:avLst/>
              <a:gdLst>
                <a:gd name="connsiteX0" fmla="*/ 9728 w 21884"/>
                <a:gd name="connsiteY0" fmla="*/ 37411 h 37432"/>
                <a:gd name="connsiteX1" fmla="*/ 1783 w 21884"/>
                <a:gd name="connsiteY1" fmla="*/ 34871 h 37432"/>
                <a:gd name="connsiteX2" fmla="*/ 10574 w 21884"/>
                <a:gd name="connsiteY2" fmla="*/ 1529 h 37432"/>
                <a:gd name="connsiteX3" fmla="*/ 15061 w 21884"/>
                <a:gd name="connsiteY3" fmla="*/ 494 h 37432"/>
                <a:gd name="connsiteX4" fmla="*/ 16305 w 21884"/>
                <a:gd name="connsiteY4" fmla="*/ 4590 h 37432"/>
                <a:gd name="connsiteX5" fmla="*/ 6472 w 21884"/>
                <a:gd name="connsiteY5" fmla="*/ 30638 h 37432"/>
                <a:gd name="connsiteX6" fmla="*/ 17477 w 21884"/>
                <a:gd name="connsiteY6" fmla="*/ 29531 h 37432"/>
                <a:gd name="connsiteX7" fmla="*/ 21678 w 21884"/>
                <a:gd name="connsiteY7" fmla="*/ 31452 h 37432"/>
                <a:gd name="connsiteX8" fmla="*/ 19756 w 21884"/>
                <a:gd name="connsiteY8" fmla="*/ 35652 h 37432"/>
                <a:gd name="connsiteX9" fmla="*/ 9728 w 21884"/>
                <a:gd name="connsiteY9" fmla="*/ 37411 h 3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4" h="37432">
                  <a:moveTo>
                    <a:pt x="9728" y="37411"/>
                  </a:moveTo>
                  <a:cubicBezTo>
                    <a:pt x="6856" y="37587"/>
                    <a:pt x="4023" y="36681"/>
                    <a:pt x="1783" y="34871"/>
                  </a:cubicBezTo>
                  <a:cubicBezTo>
                    <a:pt x="-2319" y="31224"/>
                    <a:pt x="676" y="20024"/>
                    <a:pt x="10574" y="1529"/>
                  </a:cubicBezTo>
                  <a:cubicBezTo>
                    <a:pt x="11525" y="6"/>
                    <a:pt x="13537" y="-457"/>
                    <a:pt x="15061" y="494"/>
                  </a:cubicBezTo>
                  <a:cubicBezTo>
                    <a:pt x="16442" y="1360"/>
                    <a:pt x="16969" y="3105"/>
                    <a:pt x="16305" y="4590"/>
                  </a:cubicBezTo>
                  <a:cubicBezTo>
                    <a:pt x="10249" y="15921"/>
                    <a:pt x="5690" y="27968"/>
                    <a:pt x="6472" y="30638"/>
                  </a:cubicBezTo>
                  <a:cubicBezTo>
                    <a:pt x="7904" y="31810"/>
                    <a:pt x="13896" y="30638"/>
                    <a:pt x="17477" y="29531"/>
                  </a:cubicBezTo>
                  <a:cubicBezTo>
                    <a:pt x="19170" y="28899"/>
                    <a:pt x="21046" y="29759"/>
                    <a:pt x="21678" y="31452"/>
                  </a:cubicBezTo>
                  <a:cubicBezTo>
                    <a:pt x="22309" y="33145"/>
                    <a:pt x="21450" y="35021"/>
                    <a:pt x="19756" y="35652"/>
                  </a:cubicBezTo>
                  <a:cubicBezTo>
                    <a:pt x="16526" y="36773"/>
                    <a:pt x="13140" y="37365"/>
                    <a:pt x="9728" y="37411"/>
                  </a:cubicBezTo>
                  <a:close/>
                </a:path>
              </a:pathLst>
            </a:custGeom>
            <a:solidFill>
              <a:srgbClr val="231F20"/>
            </a:solidFill>
            <a:ln w="6501"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AFEFED1B-1A68-4C11-B5B8-D5D793BF8711}"/>
                </a:ext>
              </a:extLst>
            </p:cNvPr>
            <p:cNvSpPr/>
            <p:nvPr/>
          </p:nvSpPr>
          <p:spPr>
            <a:xfrm rot="21330600">
              <a:off x="6515642" y="3140180"/>
              <a:ext cx="7944" cy="11200"/>
            </a:xfrm>
            <a:custGeom>
              <a:avLst/>
              <a:gdLst>
                <a:gd name="connsiteX0" fmla="*/ 7945 w 7944"/>
                <a:gd name="connsiteY0" fmla="*/ 5600 h 11200"/>
                <a:gd name="connsiteX1" fmla="*/ 3972 w 7944"/>
                <a:gd name="connsiteY1" fmla="*/ 11201 h 11200"/>
                <a:gd name="connsiteX2" fmla="*/ 0 w 7944"/>
                <a:gd name="connsiteY2" fmla="*/ 5600 h 11200"/>
                <a:gd name="connsiteX3" fmla="*/ 3972 w 7944"/>
                <a:gd name="connsiteY3" fmla="*/ 0 h 11200"/>
                <a:gd name="connsiteX4" fmla="*/ 7945 w 7944"/>
                <a:gd name="connsiteY4" fmla="*/ 5600 h 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4" h="11200">
                  <a:moveTo>
                    <a:pt x="7945" y="5600"/>
                  </a:moveTo>
                  <a:cubicBezTo>
                    <a:pt x="7945" y="8693"/>
                    <a:pt x="6166" y="11201"/>
                    <a:pt x="3972" y="11201"/>
                  </a:cubicBezTo>
                  <a:cubicBezTo>
                    <a:pt x="1779" y="11201"/>
                    <a:pt x="0" y="8693"/>
                    <a:pt x="0" y="5600"/>
                  </a:cubicBezTo>
                  <a:cubicBezTo>
                    <a:pt x="0" y="2507"/>
                    <a:pt x="1779" y="0"/>
                    <a:pt x="3972" y="0"/>
                  </a:cubicBezTo>
                  <a:cubicBezTo>
                    <a:pt x="6166" y="0"/>
                    <a:pt x="7945" y="2507"/>
                    <a:pt x="7945" y="5600"/>
                  </a:cubicBezTo>
                  <a:close/>
                </a:path>
              </a:pathLst>
            </a:custGeom>
            <a:solidFill>
              <a:srgbClr val="231F20"/>
            </a:solidFill>
            <a:ln w="6501"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6F948534-7C65-4CF4-B0AE-D51337A4BEC3}"/>
                </a:ext>
              </a:extLst>
            </p:cNvPr>
            <p:cNvSpPr/>
            <p:nvPr/>
          </p:nvSpPr>
          <p:spPr>
            <a:xfrm rot="21330600">
              <a:off x="6482004" y="3151697"/>
              <a:ext cx="7944" cy="11200"/>
            </a:xfrm>
            <a:custGeom>
              <a:avLst/>
              <a:gdLst>
                <a:gd name="connsiteX0" fmla="*/ 7945 w 7944"/>
                <a:gd name="connsiteY0" fmla="*/ 5600 h 11200"/>
                <a:gd name="connsiteX1" fmla="*/ 3973 w 7944"/>
                <a:gd name="connsiteY1" fmla="*/ 11201 h 11200"/>
                <a:gd name="connsiteX2" fmla="*/ 0 w 7944"/>
                <a:gd name="connsiteY2" fmla="*/ 5600 h 11200"/>
                <a:gd name="connsiteX3" fmla="*/ 3973 w 7944"/>
                <a:gd name="connsiteY3" fmla="*/ 0 h 11200"/>
                <a:gd name="connsiteX4" fmla="*/ 7945 w 7944"/>
                <a:gd name="connsiteY4" fmla="*/ 5600 h 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4" h="11200">
                  <a:moveTo>
                    <a:pt x="7945" y="5600"/>
                  </a:moveTo>
                  <a:cubicBezTo>
                    <a:pt x="7945" y="8693"/>
                    <a:pt x="6166" y="11201"/>
                    <a:pt x="3973" y="11201"/>
                  </a:cubicBezTo>
                  <a:cubicBezTo>
                    <a:pt x="1779" y="11201"/>
                    <a:pt x="0" y="8693"/>
                    <a:pt x="0" y="5600"/>
                  </a:cubicBezTo>
                  <a:cubicBezTo>
                    <a:pt x="0" y="2507"/>
                    <a:pt x="1779" y="0"/>
                    <a:pt x="3973" y="0"/>
                  </a:cubicBezTo>
                  <a:cubicBezTo>
                    <a:pt x="6166" y="0"/>
                    <a:pt x="7945" y="2507"/>
                    <a:pt x="7945" y="5600"/>
                  </a:cubicBezTo>
                  <a:close/>
                </a:path>
              </a:pathLst>
            </a:custGeom>
            <a:solidFill>
              <a:srgbClr val="231F20"/>
            </a:solidFill>
            <a:ln w="6501"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8A4E9162-894C-483E-9E31-9B1EB6C9370A}"/>
                </a:ext>
              </a:extLst>
            </p:cNvPr>
            <p:cNvSpPr/>
            <p:nvPr/>
          </p:nvSpPr>
          <p:spPr>
            <a:xfrm>
              <a:off x="6492368" y="3185629"/>
              <a:ext cx="39545" cy="30640"/>
            </a:xfrm>
            <a:custGeom>
              <a:avLst/>
              <a:gdLst>
                <a:gd name="connsiteX0" fmla="*/ 11052 w 39545"/>
                <a:gd name="connsiteY0" fmla="*/ 30636 h 30640"/>
                <a:gd name="connsiteX1" fmla="*/ 2391 w 39545"/>
                <a:gd name="connsiteY1" fmla="*/ 29594 h 30640"/>
                <a:gd name="connsiteX2" fmla="*/ 112 w 39545"/>
                <a:gd name="connsiteY2" fmla="*/ 25556 h 30640"/>
                <a:gd name="connsiteX3" fmla="*/ 4149 w 39545"/>
                <a:gd name="connsiteY3" fmla="*/ 23277 h 30640"/>
                <a:gd name="connsiteX4" fmla="*/ 23294 w 39545"/>
                <a:gd name="connsiteY4" fmla="*/ 20802 h 30640"/>
                <a:gd name="connsiteX5" fmla="*/ 33062 w 39545"/>
                <a:gd name="connsiteY5" fmla="*/ 2764 h 30640"/>
                <a:gd name="connsiteX6" fmla="*/ 36774 w 39545"/>
                <a:gd name="connsiteY6" fmla="*/ 29 h 30640"/>
                <a:gd name="connsiteX7" fmla="*/ 39509 w 39545"/>
                <a:gd name="connsiteY7" fmla="*/ 3734 h 30640"/>
                <a:gd name="connsiteX8" fmla="*/ 39509 w 39545"/>
                <a:gd name="connsiteY8" fmla="*/ 3741 h 30640"/>
                <a:gd name="connsiteX9" fmla="*/ 26811 w 39545"/>
                <a:gd name="connsiteY9" fmla="*/ 26273 h 30640"/>
                <a:gd name="connsiteX10" fmla="*/ 11052 w 39545"/>
                <a:gd name="connsiteY10" fmla="*/ 30636 h 3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545" h="30640">
                  <a:moveTo>
                    <a:pt x="11052" y="30636"/>
                  </a:moveTo>
                  <a:cubicBezTo>
                    <a:pt x="8134" y="30649"/>
                    <a:pt x="5224" y="30304"/>
                    <a:pt x="2391" y="29594"/>
                  </a:cubicBezTo>
                  <a:cubicBezTo>
                    <a:pt x="665" y="29086"/>
                    <a:pt x="-351" y="27295"/>
                    <a:pt x="112" y="25556"/>
                  </a:cubicBezTo>
                  <a:cubicBezTo>
                    <a:pt x="646" y="23850"/>
                    <a:pt x="2410" y="22854"/>
                    <a:pt x="4149" y="23277"/>
                  </a:cubicBezTo>
                  <a:cubicBezTo>
                    <a:pt x="10609" y="24938"/>
                    <a:pt x="17466" y="24052"/>
                    <a:pt x="23294" y="20802"/>
                  </a:cubicBezTo>
                  <a:cubicBezTo>
                    <a:pt x="29025" y="16505"/>
                    <a:pt x="32594" y="9914"/>
                    <a:pt x="33062" y="2764"/>
                  </a:cubicBezTo>
                  <a:cubicBezTo>
                    <a:pt x="33362" y="999"/>
                    <a:pt x="35003" y="-205"/>
                    <a:pt x="36774" y="29"/>
                  </a:cubicBezTo>
                  <a:cubicBezTo>
                    <a:pt x="38552" y="296"/>
                    <a:pt x="39776" y="1957"/>
                    <a:pt x="39509" y="3734"/>
                  </a:cubicBezTo>
                  <a:cubicBezTo>
                    <a:pt x="39509" y="3734"/>
                    <a:pt x="39509" y="3741"/>
                    <a:pt x="39509" y="3741"/>
                  </a:cubicBezTo>
                  <a:cubicBezTo>
                    <a:pt x="38826" y="12760"/>
                    <a:pt x="34169" y="21011"/>
                    <a:pt x="26811" y="26273"/>
                  </a:cubicBezTo>
                  <a:cubicBezTo>
                    <a:pt x="22090" y="29223"/>
                    <a:pt x="16620" y="30740"/>
                    <a:pt x="11052" y="30636"/>
                  </a:cubicBezTo>
                  <a:close/>
                </a:path>
              </a:pathLst>
            </a:custGeom>
            <a:solidFill>
              <a:srgbClr val="231F20"/>
            </a:solidFill>
            <a:ln w="6501"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9D970E9F-25C6-4CD2-BB1F-2A9688742FE2}"/>
                </a:ext>
              </a:extLst>
            </p:cNvPr>
            <p:cNvSpPr/>
            <p:nvPr/>
          </p:nvSpPr>
          <p:spPr>
            <a:xfrm>
              <a:off x="6509671" y="3222581"/>
              <a:ext cx="33601" cy="39593"/>
            </a:xfrm>
            <a:custGeom>
              <a:avLst/>
              <a:gdLst>
                <a:gd name="connsiteX0" fmla="*/ 0 w 33601"/>
                <a:gd name="connsiteY0" fmla="*/ 12177 h 39593"/>
                <a:gd name="connsiteX1" fmla="*/ 33602 w 33601"/>
                <a:gd name="connsiteY1" fmla="*/ 0 h 39593"/>
                <a:gd name="connsiteX2" fmla="*/ 4428 w 33601"/>
                <a:gd name="connsiteY2" fmla="*/ 39593 h 39593"/>
              </a:gdLst>
              <a:ahLst/>
              <a:cxnLst>
                <a:cxn ang="0">
                  <a:pos x="connsiteX0" y="connsiteY0"/>
                </a:cxn>
                <a:cxn ang="0">
                  <a:pos x="connsiteX1" y="connsiteY1"/>
                </a:cxn>
                <a:cxn ang="0">
                  <a:pos x="connsiteX2" y="connsiteY2"/>
                </a:cxn>
              </a:cxnLst>
              <a:rect l="l" t="t" r="r" b="b"/>
              <a:pathLst>
                <a:path w="33601" h="39593">
                  <a:moveTo>
                    <a:pt x="0" y="12177"/>
                  </a:moveTo>
                  <a:cubicBezTo>
                    <a:pt x="0" y="12177"/>
                    <a:pt x="23704" y="8270"/>
                    <a:pt x="33602" y="0"/>
                  </a:cubicBezTo>
                  <a:cubicBezTo>
                    <a:pt x="33602" y="0"/>
                    <a:pt x="28978" y="28523"/>
                    <a:pt x="4428" y="39593"/>
                  </a:cubicBezTo>
                  <a:close/>
                </a:path>
              </a:pathLst>
            </a:custGeom>
            <a:solidFill>
              <a:srgbClr val="231F20"/>
            </a:solidFill>
            <a:ln w="6501"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4FF9CF8B-1D0B-42D5-BD59-627E31477D1B}"/>
                </a:ext>
              </a:extLst>
            </p:cNvPr>
            <p:cNvSpPr/>
            <p:nvPr/>
          </p:nvSpPr>
          <p:spPr>
            <a:xfrm>
              <a:off x="6506441" y="3219304"/>
              <a:ext cx="40068" cy="46127"/>
            </a:xfrm>
            <a:custGeom>
              <a:avLst/>
              <a:gdLst>
                <a:gd name="connsiteX0" fmla="*/ 7658 w 40068"/>
                <a:gd name="connsiteY0" fmla="*/ 46127 h 46127"/>
                <a:gd name="connsiteX1" fmla="*/ 4468 w 40068"/>
                <a:gd name="connsiteY1" fmla="*/ 43392 h 46127"/>
                <a:gd name="connsiteX2" fmla="*/ 39 w 40068"/>
                <a:gd name="connsiteY2" fmla="*/ 15976 h 46127"/>
                <a:gd name="connsiteX3" fmla="*/ 2709 w 40068"/>
                <a:gd name="connsiteY3" fmla="*/ 12264 h 46127"/>
                <a:gd name="connsiteX4" fmla="*/ 34748 w 40068"/>
                <a:gd name="connsiteY4" fmla="*/ 738 h 46127"/>
                <a:gd name="connsiteX5" fmla="*/ 39333 w 40068"/>
                <a:gd name="connsiteY5" fmla="*/ 1194 h 46127"/>
                <a:gd name="connsiteX6" fmla="*/ 40023 w 40068"/>
                <a:gd name="connsiteY6" fmla="*/ 3799 h 46127"/>
                <a:gd name="connsiteX7" fmla="*/ 9026 w 40068"/>
                <a:gd name="connsiteY7" fmla="*/ 45866 h 46127"/>
                <a:gd name="connsiteX8" fmla="*/ 7658 w 40068"/>
                <a:gd name="connsiteY8" fmla="*/ 46127 h 46127"/>
                <a:gd name="connsiteX9" fmla="*/ 6942 w 40068"/>
                <a:gd name="connsiteY9" fmla="*/ 18060 h 46127"/>
                <a:gd name="connsiteX10" fmla="*/ 10133 w 40068"/>
                <a:gd name="connsiteY10" fmla="*/ 37987 h 46127"/>
                <a:gd name="connsiteX11" fmla="*/ 31492 w 40068"/>
                <a:gd name="connsiteY11" fmla="*/ 10311 h 46127"/>
                <a:gd name="connsiteX12" fmla="*/ 6942 w 40068"/>
                <a:gd name="connsiteY12" fmla="*/ 18060 h 4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68" h="46127">
                  <a:moveTo>
                    <a:pt x="7658" y="46127"/>
                  </a:moveTo>
                  <a:cubicBezTo>
                    <a:pt x="6082" y="46088"/>
                    <a:pt x="4748" y="44948"/>
                    <a:pt x="4468" y="43392"/>
                  </a:cubicBezTo>
                  <a:lnTo>
                    <a:pt x="39" y="15976"/>
                  </a:lnTo>
                  <a:cubicBezTo>
                    <a:pt x="-234" y="14218"/>
                    <a:pt x="951" y="12564"/>
                    <a:pt x="2709" y="12264"/>
                  </a:cubicBezTo>
                  <a:cubicBezTo>
                    <a:pt x="2709" y="12264"/>
                    <a:pt x="25632" y="8357"/>
                    <a:pt x="34748" y="738"/>
                  </a:cubicBezTo>
                  <a:cubicBezTo>
                    <a:pt x="36142" y="-402"/>
                    <a:pt x="38193" y="-200"/>
                    <a:pt x="39333" y="1194"/>
                  </a:cubicBezTo>
                  <a:cubicBezTo>
                    <a:pt x="39925" y="1917"/>
                    <a:pt x="40179" y="2867"/>
                    <a:pt x="40023" y="3799"/>
                  </a:cubicBezTo>
                  <a:cubicBezTo>
                    <a:pt x="40023" y="5036"/>
                    <a:pt x="34813" y="34145"/>
                    <a:pt x="9026" y="45866"/>
                  </a:cubicBezTo>
                  <a:cubicBezTo>
                    <a:pt x="8596" y="46049"/>
                    <a:pt x="8127" y="46133"/>
                    <a:pt x="7658" y="46127"/>
                  </a:cubicBezTo>
                  <a:close/>
                  <a:moveTo>
                    <a:pt x="6942" y="18060"/>
                  </a:moveTo>
                  <a:lnTo>
                    <a:pt x="10133" y="37987"/>
                  </a:lnTo>
                  <a:cubicBezTo>
                    <a:pt x="20266" y="31540"/>
                    <a:pt x="27826" y="21752"/>
                    <a:pt x="31492" y="10311"/>
                  </a:cubicBezTo>
                  <a:cubicBezTo>
                    <a:pt x="23645" y="13853"/>
                    <a:pt x="15401" y="16452"/>
                    <a:pt x="6942" y="18060"/>
                  </a:cubicBezTo>
                  <a:close/>
                </a:path>
              </a:pathLst>
            </a:custGeom>
            <a:solidFill>
              <a:srgbClr val="231F20"/>
            </a:solidFill>
            <a:ln w="6501"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6CB14670-82C2-49FE-A9FF-430FDCA08240}"/>
                </a:ext>
              </a:extLst>
            </p:cNvPr>
            <p:cNvSpPr/>
            <p:nvPr/>
          </p:nvSpPr>
          <p:spPr>
            <a:xfrm>
              <a:off x="6245794" y="3245066"/>
              <a:ext cx="462757" cy="217254"/>
            </a:xfrm>
            <a:custGeom>
              <a:avLst/>
              <a:gdLst>
                <a:gd name="connsiteX0" fmla="*/ 387476 w 462757"/>
                <a:gd name="connsiteY0" fmla="*/ 18997 h 217254"/>
                <a:gd name="connsiteX1" fmla="*/ 275925 w 462757"/>
                <a:gd name="connsiteY1" fmla="*/ 145525 h 217254"/>
                <a:gd name="connsiteX2" fmla="*/ 84341 w 462757"/>
                <a:gd name="connsiteY2" fmla="*/ 145525 h 217254"/>
                <a:gd name="connsiteX3" fmla="*/ 46702 w 462757"/>
                <a:gd name="connsiteY3" fmla="*/ 115570 h 217254"/>
                <a:gd name="connsiteX4" fmla="*/ 58293 w 462757"/>
                <a:gd name="connsiteY4" fmla="*/ 148781 h 217254"/>
                <a:gd name="connsiteX5" fmla="*/ 11 w 462757"/>
                <a:gd name="connsiteY5" fmla="*/ 163824 h 217254"/>
                <a:gd name="connsiteX6" fmla="*/ 52563 w 462757"/>
                <a:gd name="connsiteY6" fmla="*/ 201724 h 217254"/>
                <a:gd name="connsiteX7" fmla="*/ 341696 w 462757"/>
                <a:gd name="connsiteY7" fmla="*/ 207845 h 217254"/>
                <a:gd name="connsiteX8" fmla="*/ 455071 w 462757"/>
                <a:gd name="connsiteY8" fmla="*/ 72460 h 217254"/>
                <a:gd name="connsiteX9" fmla="*/ 387476 w 462757"/>
                <a:gd name="connsiteY9" fmla="*/ 18997 h 217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2757" h="217254">
                  <a:moveTo>
                    <a:pt x="387476" y="18997"/>
                  </a:moveTo>
                  <a:cubicBezTo>
                    <a:pt x="341892" y="72135"/>
                    <a:pt x="307378" y="138167"/>
                    <a:pt x="275925" y="145525"/>
                  </a:cubicBezTo>
                  <a:cubicBezTo>
                    <a:pt x="244472" y="152884"/>
                    <a:pt x="84341" y="145525"/>
                    <a:pt x="84341" y="145525"/>
                  </a:cubicBezTo>
                  <a:cubicBezTo>
                    <a:pt x="84341" y="145525"/>
                    <a:pt x="57707" y="116416"/>
                    <a:pt x="46702" y="115570"/>
                  </a:cubicBezTo>
                  <a:cubicBezTo>
                    <a:pt x="35697" y="114723"/>
                    <a:pt x="50544" y="133869"/>
                    <a:pt x="58293" y="148781"/>
                  </a:cubicBezTo>
                  <a:cubicBezTo>
                    <a:pt x="58293" y="148781"/>
                    <a:pt x="271" y="142269"/>
                    <a:pt x="11" y="163824"/>
                  </a:cubicBezTo>
                  <a:cubicBezTo>
                    <a:pt x="-575" y="205370"/>
                    <a:pt x="23063" y="196384"/>
                    <a:pt x="52563" y="201724"/>
                  </a:cubicBezTo>
                  <a:cubicBezTo>
                    <a:pt x="82062" y="207064"/>
                    <a:pt x="314281" y="229856"/>
                    <a:pt x="341696" y="207845"/>
                  </a:cubicBezTo>
                  <a:cubicBezTo>
                    <a:pt x="369112" y="185834"/>
                    <a:pt x="452726" y="75521"/>
                    <a:pt x="455071" y="72460"/>
                  </a:cubicBezTo>
                  <a:cubicBezTo>
                    <a:pt x="481965" y="37621"/>
                    <a:pt x="433190" y="-34207"/>
                    <a:pt x="387476" y="18997"/>
                  </a:cubicBezTo>
                  <a:close/>
                </a:path>
              </a:pathLst>
            </a:custGeom>
            <a:solidFill>
              <a:srgbClr val="FFFFFF"/>
            </a:solidFill>
            <a:ln w="6501"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71C24BCC-8AEB-4256-A6DD-355C636F6457}"/>
                </a:ext>
              </a:extLst>
            </p:cNvPr>
            <p:cNvSpPr/>
            <p:nvPr/>
          </p:nvSpPr>
          <p:spPr>
            <a:xfrm>
              <a:off x="6242798" y="3241954"/>
              <a:ext cx="469293" cy="223330"/>
            </a:xfrm>
            <a:custGeom>
              <a:avLst/>
              <a:gdLst>
                <a:gd name="connsiteX0" fmla="*/ 270585 w 469293"/>
                <a:gd name="connsiteY0" fmla="*/ 223330 h 223330"/>
                <a:gd name="connsiteX1" fmla="*/ 55038 w 469293"/>
                <a:gd name="connsiteY1" fmla="*/ 207767 h 223330"/>
                <a:gd name="connsiteX2" fmla="*/ 38171 w 469293"/>
                <a:gd name="connsiteY2" fmla="*/ 205878 h 223330"/>
                <a:gd name="connsiteX3" fmla="*/ 11 w 469293"/>
                <a:gd name="connsiteY3" fmla="*/ 166806 h 223330"/>
                <a:gd name="connsiteX4" fmla="*/ 4830 w 469293"/>
                <a:gd name="connsiteY4" fmla="*/ 156517 h 223330"/>
                <a:gd name="connsiteX5" fmla="*/ 56014 w 469293"/>
                <a:gd name="connsiteY5" fmla="*/ 148312 h 223330"/>
                <a:gd name="connsiteX6" fmla="*/ 52172 w 469293"/>
                <a:gd name="connsiteY6" fmla="*/ 141800 h 223330"/>
                <a:gd name="connsiteX7" fmla="*/ 43642 w 469293"/>
                <a:gd name="connsiteY7" fmla="*/ 118161 h 223330"/>
                <a:gd name="connsiteX8" fmla="*/ 50154 w 469293"/>
                <a:gd name="connsiteY8" fmla="*/ 115622 h 223330"/>
                <a:gd name="connsiteX9" fmla="*/ 89226 w 469293"/>
                <a:gd name="connsiteY9" fmla="*/ 145577 h 223330"/>
                <a:gd name="connsiteX10" fmla="*/ 278791 w 469293"/>
                <a:gd name="connsiteY10" fmla="*/ 145577 h 223330"/>
                <a:gd name="connsiteX11" fmla="*/ 345278 w 469293"/>
                <a:gd name="connsiteY11" fmla="*/ 76484 h 223330"/>
                <a:gd name="connsiteX12" fmla="*/ 388779 w 469293"/>
                <a:gd name="connsiteY12" fmla="*/ 20025 h 223330"/>
                <a:gd name="connsiteX13" fmla="*/ 388779 w 469293"/>
                <a:gd name="connsiteY13" fmla="*/ 20025 h 223330"/>
                <a:gd name="connsiteX14" fmla="*/ 449340 w 469293"/>
                <a:gd name="connsiteY14" fmla="*/ 9020 h 223330"/>
                <a:gd name="connsiteX15" fmla="*/ 460997 w 469293"/>
                <a:gd name="connsiteY15" fmla="*/ 77266 h 223330"/>
                <a:gd name="connsiteX16" fmla="*/ 460020 w 469293"/>
                <a:gd name="connsiteY16" fmla="*/ 78568 h 223330"/>
                <a:gd name="connsiteX17" fmla="*/ 347167 w 469293"/>
                <a:gd name="connsiteY17" fmla="*/ 213172 h 223330"/>
                <a:gd name="connsiteX18" fmla="*/ 270585 w 469293"/>
                <a:gd name="connsiteY18" fmla="*/ 223330 h 223330"/>
                <a:gd name="connsiteX19" fmla="*/ 43707 w 469293"/>
                <a:gd name="connsiteY19" fmla="*/ 153977 h 223330"/>
                <a:gd name="connsiteX20" fmla="*/ 8802 w 469293"/>
                <a:gd name="connsiteY20" fmla="*/ 161141 h 223330"/>
                <a:gd name="connsiteX21" fmla="*/ 5937 w 469293"/>
                <a:gd name="connsiteY21" fmla="*/ 167001 h 223330"/>
                <a:gd name="connsiteX22" fmla="*/ 38497 w 469293"/>
                <a:gd name="connsiteY22" fmla="*/ 199952 h 223330"/>
                <a:gd name="connsiteX23" fmla="*/ 55949 w 469293"/>
                <a:gd name="connsiteY23" fmla="*/ 201906 h 223330"/>
                <a:gd name="connsiteX24" fmla="*/ 342478 w 469293"/>
                <a:gd name="connsiteY24" fmla="*/ 208418 h 223330"/>
                <a:gd name="connsiteX25" fmla="*/ 454290 w 469293"/>
                <a:gd name="connsiteY25" fmla="*/ 74922 h 223330"/>
                <a:gd name="connsiteX26" fmla="*/ 455332 w 469293"/>
                <a:gd name="connsiteY26" fmla="*/ 73554 h 223330"/>
                <a:gd name="connsiteX27" fmla="*/ 444587 w 469293"/>
                <a:gd name="connsiteY27" fmla="*/ 13578 h 223330"/>
                <a:gd name="connsiteX28" fmla="*/ 392490 w 469293"/>
                <a:gd name="connsiteY28" fmla="*/ 23802 h 223330"/>
                <a:gd name="connsiteX29" fmla="*/ 392490 w 469293"/>
                <a:gd name="connsiteY29" fmla="*/ 23802 h 223330"/>
                <a:gd name="connsiteX30" fmla="*/ 349251 w 469293"/>
                <a:gd name="connsiteY30" fmla="*/ 79936 h 223330"/>
                <a:gd name="connsiteX31" fmla="*/ 279312 w 469293"/>
                <a:gd name="connsiteY31" fmla="*/ 151568 h 223330"/>
                <a:gd name="connsiteX32" fmla="*/ 86947 w 469293"/>
                <a:gd name="connsiteY32" fmla="*/ 151568 h 223330"/>
                <a:gd name="connsiteX33" fmla="*/ 84863 w 469293"/>
                <a:gd name="connsiteY33" fmla="*/ 150591 h 223330"/>
                <a:gd name="connsiteX34" fmla="*/ 49177 w 469293"/>
                <a:gd name="connsiteY34" fmla="*/ 121678 h 223330"/>
                <a:gd name="connsiteX35" fmla="*/ 48135 w 469293"/>
                <a:gd name="connsiteY35" fmla="*/ 121678 h 223330"/>
                <a:gd name="connsiteX36" fmla="*/ 56991 w 469293"/>
                <a:gd name="connsiteY36" fmla="*/ 138870 h 223330"/>
                <a:gd name="connsiteX37" fmla="*/ 63503 w 469293"/>
                <a:gd name="connsiteY37" fmla="*/ 150461 h 223330"/>
                <a:gd name="connsiteX38" fmla="*/ 63503 w 469293"/>
                <a:gd name="connsiteY38" fmla="*/ 153456 h 223330"/>
                <a:gd name="connsiteX39" fmla="*/ 60768 w 469293"/>
                <a:gd name="connsiteY39" fmla="*/ 154759 h 223330"/>
                <a:gd name="connsiteX40" fmla="*/ 43707 w 469293"/>
                <a:gd name="connsiteY40" fmla="*/ 153977 h 223330"/>
                <a:gd name="connsiteX41" fmla="*/ 390472 w 469293"/>
                <a:gd name="connsiteY41" fmla="*/ 22109 h 223330"/>
                <a:gd name="connsiteX42" fmla="*/ 390472 w 469293"/>
                <a:gd name="connsiteY42" fmla="*/ 22109 h 22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69293" h="223330">
                  <a:moveTo>
                    <a:pt x="270585" y="223330"/>
                  </a:moveTo>
                  <a:cubicBezTo>
                    <a:pt x="198504" y="222100"/>
                    <a:pt x="126546" y="216903"/>
                    <a:pt x="55038" y="207767"/>
                  </a:cubicBezTo>
                  <a:cubicBezTo>
                    <a:pt x="49177" y="206790"/>
                    <a:pt x="43576" y="206334"/>
                    <a:pt x="38171" y="205878"/>
                  </a:cubicBezTo>
                  <a:cubicBezTo>
                    <a:pt x="17463" y="204250"/>
                    <a:pt x="-510" y="202818"/>
                    <a:pt x="11" y="166806"/>
                  </a:cubicBezTo>
                  <a:cubicBezTo>
                    <a:pt x="50" y="162840"/>
                    <a:pt x="1808" y="159083"/>
                    <a:pt x="4830" y="156517"/>
                  </a:cubicBezTo>
                  <a:cubicBezTo>
                    <a:pt x="15770" y="146879"/>
                    <a:pt x="43902" y="147531"/>
                    <a:pt x="56014" y="148312"/>
                  </a:cubicBezTo>
                  <a:lnTo>
                    <a:pt x="52172" y="141800"/>
                  </a:lnTo>
                  <a:cubicBezTo>
                    <a:pt x="44879" y="129688"/>
                    <a:pt x="40907" y="122264"/>
                    <a:pt x="43642" y="118161"/>
                  </a:cubicBezTo>
                  <a:cubicBezTo>
                    <a:pt x="45068" y="116038"/>
                    <a:pt x="47666" y="115022"/>
                    <a:pt x="50154" y="115622"/>
                  </a:cubicBezTo>
                  <a:cubicBezTo>
                    <a:pt x="61224" y="116403"/>
                    <a:pt x="83691" y="139977"/>
                    <a:pt x="89226" y="145577"/>
                  </a:cubicBezTo>
                  <a:cubicBezTo>
                    <a:pt x="104138" y="146228"/>
                    <a:pt x="249552" y="152415"/>
                    <a:pt x="278791" y="145577"/>
                  </a:cubicBezTo>
                  <a:cubicBezTo>
                    <a:pt x="298327" y="141018"/>
                    <a:pt x="320142" y="111128"/>
                    <a:pt x="345278" y="76484"/>
                  </a:cubicBezTo>
                  <a:cubicBezTo>
                    <a:pt x="358954" y="57730"/>
                    <a:pt x="373020" y="38324"/>
                    <a:pt x="388779" y="20025"/>
                  </a:cubicBezTo>
                  <a:lnTo>
                    <a:pt x="388779" y="20025"/>
                  </a:lnTo>
                  <a:cubicBezTo>
                    <a:pt x="407924" y="-2181"/>
                    <a:pt x="430521" y="-6023"/>
                    <a:pt x="449340" y="9020"/>
                  </a:cubicBezTo>
                  <a:cubicBezTo>
                    <a:pt x="468160" y="24063"/>
                    <a:pt x="476951" y="56623"/>
                    <a:pt x="460997" y="77266"/>
                  </a:cubicBezTo>
                  <a:lnTo>
                    <a:pt x="460020" y="78568"/>
                  </a:lnTo>
                  <a:cubicBezTo>
                    <a:pt x="439703" y="105202"/>
                    <a:pt x="371522" y="193571"/>
                    <a:pt x="347167" y="213172"/>
                  </a:cubicBezTo>
                  <a:cubicBezTo>
                    <a:pt x="337203" y="220660"/>
                    <a:pt x="307704" y="223330"/>
                    <a:pt x="270585" y="223330"/>
                  </a:cubicBezTo>
                  <a:close/>
                  <a:moveTo>
                    <a:pt x="43707" y="153977"/>
                  </a:moveTo>
                  <a:cubicBezTo>
                    <a:pt x="30683" y="153977"/>
                    <a:pt x="15184" y="155475"/>
                    <a:pt x="8802" y="161141"/>
                  </a:cubicBezTo>
                  <a:cubicBezTo>
                    <a:pt x="7031" y="162580"/>
                    <a:pt x="5983" y="164722"/>
                    <a:pt x="5937" y="167001"/>
                  </a:cubicBezTo>
                  <a:cubicBezTo>
                    <a:pt x="5546" y="197282"/>
                    <a:pt x="17984" y="198324"/>
                    <a:pt x="38497" y="199952"/>
                  </a:cubicBezTo>
                  <a:cubicBezTo>
                    <a:pt x="43772" y="200343"/>
                    <a:pt x="49763" y="200864"/>
                    <a:pt x="55949" y="201906"/>
                  </a:cubicBezTo>
                  <a:cubicBezTo>
                    <a:pt x="86165" y="207116"/>
                    <a:pt x="316430" y="229582"/>
                    <a:pt x="342478" y="208418"/>
                  </a:cubicBezTo>
                  <a:cubicBezTo>
                    <a:pt x="366312" y="189273"/>
                    <a:pt x="434102" y="101360"/>
                    <a:pt x="454290" y="74922"/>
                  </a:cubicBezTo>
                  <a:lnTo>
                    <a:pt x="455332" y="73554"/>
                  </a:lnTo>
                  <a:cubicBezTo>
                    <a:pt x="469202" y="55516"/>
                    <a:pt x="461127" y="26993"/>
                    <a:pt x="444587" y="13578"/>
                  </a:cubicBezTo>
                  <a:cubicBezTo>
                    <a:pt x="436902" y="7066"/>
                    <a:pt x="416455" y="-4199"/>
                    <a:pt x="392490" y="23802"/>
                  </a:cubicBezTo>
                  <a:lnTo>
                    <a:pt x="392490" y="23802"/>
                  </a:lnTo>
                  <a:cubicBezTo>
                    <a:pt x="376862" y="41971"/>
                    <a:pt x="362861" y="61246"/>
                    <a:pt x="349251" y="79936"/>
                  </a:cubicBezTo>
                  <a:cubicBezTo>
                    <a:pt x="323203" y="115491"/>
                    <a:pt x="301062" y="146228"/>
                    <a:pt x="279312" y="151568"/>
                  </a:cubicBezTo>
                  <a:cubicBezTo>
                    <a:pt x="247793" y="158927"/>
                    <a:pt x="93459" y="151959"/>
                    <a:pt x="86947" y="151568"/>
                  </a:cubicBezTo>
                  <a:cubicBezTo>
                    <a:pt x="86146" y="151548"/>
                    <a:pt x="85390" y="151197"/>
                    <a:pt x="84863" y="150591"/>
                  </a:cubicBezTo>
                  <a:cubicBezTo>
                    <a:pt x="74899" y="139716"/>
                    <a:pt x="56340" y="122199"/>
                    <a:pt x="49177" y="121678"/>
                  </a:cubicBezTo>
                  <a:cubicBezTo>
                    <a:pt x="48832" y="121593"/>
                    <a:pt x="48480" y="121593"/>
                    <a:pt x="48135" y="121678"/>
                  </a:cubicBezTo>
                  <a:cubicBezTo>
                    <a:pt x="50388" y="127740"/>
                    <a:pt x="53364" y="133517"/>
                    <a:pt x="56991" y="138870"/>
                  </a:cubicBezTo>
                  <a:cubicBezTo>
                    <a:pt x="59336" y="142712"/>
                    <a:pt x="61680" y="146684"/>
                    <a:pt x="63503" y="150461"/>
                  </a:cubicBezTo>
                  <a:cubicBezTo>
                    <a:pt x="64083" y="151373"/>
                    <a:pt x="64083" y="152545"/>
                    <a:pt x="63503" y="153456"/>
                  </a:cubicBezTo>
                  <a:cubicBezTo>
                    <a:pt x="62917" y="154375"/>
                    <a:pt x="61856" y="154883"/>
                    <a:pt x="60768" y="154759"/>
                  </a:cubicBezTo>
                  <a:cubicBezTo>
                    <a:pt x="57187" y="154433"/>
                    <a:pt x="50675" y="153977"/>
                    <a:pt x="43707" y="153977"/>
                  </a:cubicBezTo>
                  <a:close/>
                  <a:moveTo>
                    <a:pt x="390472" y="22109"/>
                  </a:moveTo>
                  <a:lnTo>
                    <a:pt x="390472" y="22109"/>
                  </a:lnTo>
                  <a:close/>
                </a:path>
              </a:pathLst>
            </a:custGeom>
            <a:solidFill>
              <a:srgbClr val="231F20"/>
            </a:solidFill>
            <a:ln w="6501"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2F853A3A-A21F-44AF-B4BF-9E7C7C7BCB74}"/>
                </a:ext>
              </a:extLst>
            </p:cNvPr>
            <p:cNvSpPr/>
            <p:nvPr/>
          </p:nvSpPr>
          <p:spPr>
            <a:xfrm>
              <a:off x="6483490" y="3249556"/>
              <a:ext cx="31991" cy="60481"/>
            </a:xfrm>
            <a:custGeom>
              <a:avLst/>
              <a:gdLst>
                <a:gd name="connsiteX0" fmla="*/ 5343 w 31991"/>
                <a:gd name="connsiteY0" fmla="*/ 60482 h 60481"/>
                <a:gd name="connsiteX1" fmla="*/ 1306 w 31991"/>
                <a:gd name="connsiteY1" fmla="*/ 58333 h 60481"/>
                <a:gd name="connsiteX2" fmla="*/ 12962 w 31991"/>
                <a:gd name="connsiteY2" fmla="*/ 1939 h 60481"/>
                <a:gd name="connsiteX3" fmla="*/ 16739 w 31991"/>
                <a:gd name="connsiteY3" fmla="*/ 180 h 60481"/>
                <a:gd name="connsiteX4" fmla="*/ 18497 w 31991"/>
                <a:gd name="connsiteY4" fmla="*/ 3957 h 60481"/>
                <a:gd name="connsiteX5" fmla="*/ 5994 w 31991"/>
                <a:gd name="connsiteY5" fmla="*/ 54491 h 60481"/>
                <a:gd name="connsiteX6" fmla="*/ 27093 w 31991"/>
                <a:gd name="connsiteY6" fmla="*/ 43681 h 60481"/>
                <a:gd name="connsiteX7" fmla="*/ 31326 w 31991"/>
                <a:gd name="connsiteY7" fmla="*/ 44136 h 60481"/>
                <a:gd name="connsiteX8" fmla="*/ 30870 w 31991"/>
                <a:gd name="connsiteY8" fmla="*/ 48369 h 60481"/>
                <a:gd name="connsiteX9" fmla="*/ 5343 w 31991"/>
                <a:gd name="connsiteY9" fmla="*/ 60482 h 60481"/>
                <a:gd name="connsiteX10" fmla="*/ 6190 w 31991"/>
                <a:gd name="connsiteY10" fmla="*/ 54881 h 60481"/>
                <a:gd name="connsiteX11" fmla="*/ 6190 w 31991"/>
                <a:gd name="connsiteY11" fmla="*/ 54881 h 6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991" h="60481">
                  <a:moveTo>
                    <a:pt x="5343" y="60482"/>
                  </a:moveTo>
                  <a:cubicBezTo>
                    <a:pt x="3721" y="60482"/>
                    <a:pt x="2211" y="59674"/>
                    <a:pt x="1306" y="58333"/>
                  </a:cubicBezTo>
                  <a:cubicBezTo>
                    <a:pt x="-3904" y="50909"/>
                    <a:pt x="7818" y="16395"/>
                    <a:pt x="12962" y="1939"/>
                  </a:cubicBezTo>
                  <a:cubicBezTo>
                    <a:pt x="13522" y="408"/>
                    <a:pt x="15209" y="-380"/>
                    <a:pt x="16739" y="180"/>
                  </a:cubicBezTo>
                  <a:cubicBezTo>
                    <a:pt x="18269" y="740"/>
                    <a:pt x="19057" y="2427"/>
                    <a:pt x="18497" y="3957"/>
                  </a:cubicBezTo>
                  <a:cubicBezTo>
                    <a:pt x="10943" y="24861"/>
                    <a:pt x="4301" y="49541"/>
                    <a:pt x="5994" y="54491"/>
                  </a:cubicBezTo>
                  <a:cubicBezTo>
                    <a:pt x="13776" y="52583"/>
                    <a:pt x="20998" y="48884"/>
                    <a:pt x="27093" y="43681"/>
                  </a:cubicBezTo>
                  <a:cubicBezTo>
                    <a:pt x="28389" y="42639"/>
                    <a:pt x="30284" y="42841"/>
                    <a:pt x="31326" y="44136"/>
                  </a:cubicBezTo>
                  <a:cubicBezTo>
                    <a:pt x="32368" y="45432"/>
                    <a:pt x="32166" y="47327"/>
                    <a:pt x="30870" y="48369"/>
                  </a:cubicBezTo>
                  <a:cubicBezTo>
                    <a:pt x="28982" y="49411"/>
                    <a:pt x="15176" y="60482"/>
                    <a:pt x="5343" y="60482"/>
                  </a:cubicBezTo>
                  <a:close/>
                  <a:moveTo>
                    <a:pt x="6190" y="54881"/>
                  </a:moveTo>
                  <a:lnTo>
                    <a:pt x="6190" y="54881"/>
                  </a:lnTo>
                  <a:close/>
                </a:path>
              </a:pathLst>
            </a:custGeom>
            <a:solidFill>
              <a:srgbClr val="231F20"/>
            </a:solidFill>
            <a:ln w="6501"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344787F8-7B05-4292-A87A-4C80EC89FE58}"/>
                </a:ext>
              </a:extLst>
            </p:cNvPr>
            <p:cNvSpPr/>
            <p:nvPr/>
          </p:nvSpPr>
          <p:spPr>
            <a:xfrm>
              <a:off x="6589611" y="3219497"/>
              <a:ext cx="37283" cy="46519"/>
            </a:xfrm>
            <a:custGeom>
              <a:avLst/>
              <a:gdLst>
                <a:gd name="connsiteX0" fmla="*/ 12335 w 37283"/>
                <a:gd name="connsiteY0" fmla="*/ 46519 h 46519"/>
                <a:gd name="connsiteX1" fmla="*/ 9490 w 37283"/>
                <a:gd name="connsiteY1" fmla="*/ 43381 h 46519"/>
                <a:gd name="connsiteX2" fmla="*/ 11879 w 37283"/>
                <a:gd name="connsiteY2" fmla="*/ 40594 h 46519"/>
                <a:gd name="connsiteX3" fmla="*/ 31416 w 37283"/>
                <a:gd name="connsiteY3" fmla="*/ 31216 h 46519"/>
                <a:gd name="connsiteX4" fmla="*/ 7907 w 37283"/>
                <a:gd name="connsiteY4" fmla="*/ 10182 h 46519"/>
                <a:gd name="connsiteX5" fmla="*/ 874 w 37283"/>
                <a:gd name="connsiteY5" fmla="*/ 5103 h 46519"/>
                <a:gd name="connsiteX6" fmla="*/ 874 w 37283"/>
                <a:gd name="connsiteY6" fmla="*/ 870 h 46519"/>
                <a:gd name="connsiteX7" fmla="*/ 5016 w 37283"/>
                <a:gd name="connsiteY7" fmla="*/ 844 h 46519"/>
                <a:gd name="connsiteX8" fmla="*/ 5042 w 37283"/>
                <a:gd name="connsiteY8" fmla="*/ 870 h 46519"/>
                <a:gd name="connsiteX9" fmla="*/ 11033 w 37283"/>
                <a:gd name="connsiteY9" fmla="*/ 5038 h 46519"/>
                <a:gd name="connsiteX10" fmla="*/ 36300 w 37283"/>
                <a:gd name="connsiteY10" fmla="*/ 34147 h 46519"/>
                <a:gd name="connsiteX11" fmla="*/ 12661 w 37283"/>
                <a:gd name="connsiteY11" fmla="*/ 46324 h 4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83" h="46519">
                  <a:moveTo>
                    <a:pt x="12335" y="46519"/>
                  </a:moveTo>
                  <a:cubicBezTo>
                    <a:pt x="10681" y="46435"/>
                    <a:pt x="9411" y="45035"/>
                    <a:pt x="9490" y="43381"/>
                  </a:cubicBezTo>
                  <a:cubicBezTo>
                    <a:pt x="9561" y="42013"/>
                    <a:pt x="10538" y="40867"/>
                    <a:pt x="11879" y="40594"/>
                  </a:cubicBezTo>
                  <a:cubicBezTo>
                    <a:pt x="16112" y="39942"/>
                    <a:pt x="27769" y="37012"/>
                    <a:pt x="31416" y="31216"/>
                  </a:cubicBezTo>
                  <a:cubicBezTo>
                    <a:pt x="32262" y="29849"/>
                    <a:pt x="30374" y="25225"/>
                    <a:pt x="7907" y="10182"/>
                  </a:cubicBezTo>
                  <a:cubicBezTo>
                    <a:pt x="5426" y="8691"/>
                    <a:pt x="3069" y="6991"/>
                    <a:pt x="874" y="5103"/>
                  </a:cubicBezTo>
                  <a:cubicBezTo>
                    <a:pt x="-291" y="3931"/>
                    <a:pt x="-291" y="2042"/>
                    <a:pt x="874" y="870"/>
                  </a:cubicBezTo>
                  <a:cubicBezTo>
                    <a:pt x="2014" y="-282"/>
                    <a:pt x="3870" y="-289"/>
                    <a:pt x="5016" y="844"/>
                  </a:cubicBezTo>
                  <a:cubicBezTo>
                    <a:pt x="5029" y="857"/>
                    <a:pt x="5035" y="864"/>
                    <a:pt x="5042" y="870"/>
                  </a:cubicBezTo>
                  <a:cubicBezTo>
                    <a:pt x="5628" y="1391"/>
                    <a:pt x="8493" y="3345"/>
                    <a:pt x="11033" y="5038"/>
                  </a:cubicBezTo>
                  <a:cubicBezTo>
                    <a:pt x="27118" y="15783"/>
                    <a:pt x="41184" y="26137"/>
                    <a:pt x="36300" y="34147"/>
                  </a:cubicBezTo>
                  <a:cubicBezTo>
                    <a:pt x="30569" y="43459"/>
                    <a:pt x="13377" y="46194"/>
                    <a:pt x="12661" y="46324"/>
                  </a:cubicBezTo>
                  <a:close/>
                </a:path>
              </a:pathLst>
            </a:custGeom>
            <a:solidFill>
              <a:srgbClr val="231F20"/>
            </a:solidFill>
            <a:ln w="6501"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79CA70FD-873D-4851-BEE8-104F63502F35}"/>
                </a:ext>
              </a:extLst>
            </p:cNvPr>
            <p:cNvSpPr/>
            <p:nvPr/>
          </p:nvSpPr>
          <p:spPr>
            <a:xfrm>
              <a:off x="5542290" y="3981360"/>
              <a:ext cx="43437" cy="6775"/>
            </a:xfrm>
            <a:custGeom>
              <a:avLst/>
              <a:gdLst>
                <a:gd name="connsiteX0" fmla="*/ 40981 w 43437"/>
                <a:gd name="connsiteY0" fmla="*/ 6644 h 6775"/>
                <a:gd name="connsiteX1" fmla="*/ 4319 w 43437"/>
                <a:gd name="connsiteY1" fmla="*/ 6644 h 6775"/>
                <a:gd name="connsiteX2" fmla="*/ 131 w 43437"/>
                <a:gd name="connsiteY2" fmla="*/ 4319 h 6775"/>
                <a:gd name="connsiteX3" fmla="*/ 2456 w 43437"/>
                <a:gd name="connsiteY3" fmla="*/ 132 h 6775"/>
                <a:gd name="connsiteX4" fmla="*/ 4319 w 43437"/>
                <a:gd name="connsiteY4" fmla="*/ 132 h 6775"/>
                <a:gd name="connsiteX5" fmla="*/ 40981 w 43437"/>
                <a:gd name="connsiteY5" fmla="*/ 132 h 6775"/>
                <a:gd name="connsiteX6" fmla="*/ 43306 w 43437"/>
                <a:gd name="connsiteY6" fmla="*/ 4319 h 6775"/>
                <a:gd name="connsiteX7" fmla="*/ 40981 w 43437"/>
                <a:gd name="connsiteY7" fmla="*/ 6644 h 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437" h="6775">
                  <a:moveTo>
                    <a:pt x="40981" y="6644"/>
                  </a:moveTo>
                  <a:lnTo>
                    <a:pt x="4319" y="6644"/>
                  </a:lnTo>
                  <a:cubicBezTo>
                    <a:pt x="2521" y="7158"/>
                    <a:pt x="646" y="6116"/>
                    <a:pt x="131" y="4319"/>
                  </a:cubicBezTo>
                  <a:cubicBezTo>
                    <a:pt x="-383" y="2522"/>
                    <a:pt x="659" y="646"/>
                    <a:pt x="2456" y="132"/>
                  </a:cubicBezTo>
                  <a:cubicBezTo>
                    <a:pt x="3068" y="-44"/>
                    <a:pt x="3713" y="-44"/>
                    <a:pt x="4319" y="132"/>
                  </a:cubicBezTo>
                  <a:lnTo>
                    <a:pt x="40981" y="132"/>
                  </a:lnTo>
                  <a:cubicBezTo>
                    <a:pt x="42779" y="646"/>
                    <a:pt x="43821" y="2522"/>
                    <a:pt x="43306" y="4319"/>
                  </a:cubicBezTo>
                  <a:cubicBezTo>
                    <a:pt x="42987" y="5446"/>
                    <a:pt x="42108" y="6325"/>
                    <a:pt x="40981" y="6644"/>
                  </a:cubicBezTo>
                  <a:close/>
                </a:path>
              </a:pathLst>
            </a:custGeom>
            <a:solidFill>
              <a:srgbClr val="FFFFFF"/>
            </a:solidFill>
            <a:ln w="6501"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117F5069-DD41-44DC-B553-0E28D6C00868}"/>
                </a:ext>
              </a:extLst>
            </p:cNvPr>
            <p:cNvSpPr/>
            <p:nvPr/>
          </p:nvSpPr>
          <p:spPr>
            <a:xfrm>
              <a:off x="6748538" y="3497986"/>
              <a:ext cx="273164" cy="430107"/>
            </a:xfrm>
            <a:custGeom>
              <a:avLst/>
              <a:gdLst>
                <a:gd name="connsiteX0" fmla="*/ 269788 w 273164"/>
                <a:gd name="connsiteY0" fmla="*/ 430107 h 430107"/>
                <a:gd name="connsiteX1" fmla="*/ 266922 w 273164"/>
                <a:gd name="connsiteY1" fmla="*/ 428544 h 430107"/>
                <a:gd name="connsiteX2" fmla="*/ 255 w 273164"/>
                <a:gd name="connsiteY2" fmla="*/ 4677 h 430107"/>
                <a:gd name="connsiteX3" fmla="*/ 2098 w 273164"/>
                <a:gd name="connsiteY3" fmla="*/ 255 h 430107"/>
                <a:gd name="connsiteX4" fmla="*/ 6311 w 273164"/>
                <a:gd name="connsiteY4" fmla="*/ 1682 h 430107"/>
                <a:gd name="connsiteX5" fmla="*/ 272653 w 273164"/>
                <a:gd name="connsiteY5" fmla="*/ 424963 h 430107"/>
                <a:gd name="connsiteX6" fmla="*/ 271618 w 273164"/>
                <a:gd name="connsiteY6" fmla="*/ 429541 h 430107"/>
                <a:gd name="connsiteX7" fmla="*/ 271546 w 273164"/>
                <a:gd name="connsiteY7" fmla="*/ 429586 h 430107"/>
                <a:gd name="connsiteX8" fmla="*/ 269788 w 273164"/>
                <a:gd name="connsiteY8" fmla="*/ 430107 h 43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164" h="430107">
                  <a:moveTo>
                    <a:pt x="269788" y="430107"/>
                  </a:moveTo>
                  <a:cubicBezTo>
                    <a:pt x="268622" y="430127"/>
                    <a:pt x="267541" y="429534"/>
                    <a:pt x="266922" y="428544"/>
                  </a:cubicBezTo>
                  <a:cubicBezTo>
                    <a:pt x="256178" y="411548"/>
                    <a:pt x="3967" y="12101"/>
                    <a:pt x="255" y="4677"/>
                  </a:cubicBezTo>
                  <a:cubicBezTo>
                    <a:pt x="-455" y="2945"/>
                    <a:pt x="366" y="972"/>
                    <a:pt x="2098" y="255"/>
                  </a:cubicBezTo>
                  <a:cubicBezTo>
                    <a:pt x="3661" y="-389"/>
                    <a:pt x="5458" y="223"/>
                    <a:pt x="6311" y="1682"/>
                  </a:cubicBezTo>
                  <a:cubicBezTo>
                    <a:pt x="9763" y="8194"/>
                    <a:pt x="182136" y="281698"/>
                    <a:pt x="272653" y="424963"/>
                  </a:cubicBezTo>
                  <a:cubicBezTo>
                    <a:pt x="273630" y="426513"/>
                    <a:pt x="273168" y="428564"/>
                    <a:pt x="271618" y="429541"/>
                  </a:cubicBezTo>
                  <a:cubicBezTo>
                    <a:pt x="271592" y="429560"/>
                    <a:pt x="271572" y="429573"/>
                    <a:pt x="271546" y="429586"/>
                  </a:cubicBezTo>
                  <a:cubicBezTo>
                    <a:pt x="271018" y="429918"/>
                    <a:pt x="270413" y="430094"/>
                    <a:pt x="269788" y="430107"/>
                  </a:cubicBezTo>
                  <a:close/>
                </a:path>
              </a:pathLst>
            </a:custGeom>
            <a:solidFill>
              <a:srgbClr val="FFFFFF"/>
            </a:solidFill>
            <a:ln w="6501" cap="flat">
              <a:no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EE01A383-6885-4822-8CD8-CF6A41473ECA}"/>
              </a:ext>
            </a:extLst>
          </p:cNvPr>
          <p:cNvGrpSpPr/>
          <p:nvPr/>
        </p:nvGrpSpPr>
        <p:grpSpPr>
          <a:xfrm>
            <a:off x="4618164" y="4747792"/>
            <a:ext cx="2850136" cy="475833"/>
            <a:chOff x="10383138" y="448126"/>
            <a:chExt cx="947862" cy="333369"/>
          </a:xfrm>
        </p:grpSpPr>
        <p:sp>
          <p:nvSpPr>
            <p:cNvPr id="16" name="矩形: 圆角 15">
              <a:extLst>
                <a:ext uri="{FF2B5EF4-FFF2-40B4-BE49-F238E27FC236}">
                  <a16:creationId xmlns:a16="http://schemas.microsoft.com/office/drawing/2014/main" id="{3ADBD757-718D-4825-89E2-121763B1F6AE}"/>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ounded Rectangle 5_1">
              <a:extLst>
                <a:ext uri="{FF2B5EF4-FFF2-40B4-BE49-F238E27FC236}">
                  <a16:creationId xmlns:a16="http://schemas.microsoft.com/office/drawing/2014/main" id="{6C90E6DE-1D4C-4787-B06B-BC6427F80921}"/>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8" name="文本框 17">
            <a:extLst>
              <a:ext uri="{FF2B5EF4-FFF2-40B4-BE49-F238E27FC236}">
                <a16:creationId xmlns:a16="http://schemas.microsoft.com/office/drawing/2014/main" id="{A1DE7C32-BB88-4AD6-9A53-E9E1CC3D5C1B}"/>
              </a:ext>
            </a:extLst>
          </p:cNvPr>
          <p:cNvSpPr txBox="1"/>
          <p:nvPr/>
        </p:nvSpPr>
        <p:spPr>
          <a:xfrm>
            <a:off x="4897193" y="4749750"/>
            <a:ext cx="2292078" cy="429861"/>
          </a:xfrm>
          <a:prstGeom prst="rect">
            <a:avLst/>
          </a:prstGeom>
          <a:noFill/>
        </p:spPr>
        <p:txBody>
          <a:bodyPr wrap="square" rtlCol="0">
            <a:spAutoFit/>
          </a:bodyPr>
          <a:lstStyle/>
          <a:p>
            <a:pPr algn="ctr">
              <a:lnSpc>
                <a:spcPct val="120000"/>
              </a:lnSpc>
            </a:pPr>
            <a:r>
              <a:rPr lang="zh-CN" altLang="en-US" sz="2000" b="1" dirty="0">
                <a:solidFill>
                  <a:schemeClr val="bg1"/>
                </a:solidFill>
              </a:rPr>
              <a:t>沟通的三元素</a:t>
            </a:r>
          </a:p>
        </p:txBody>
      </p:sp>
      <p:sp>
        <p:nvSpPr>
          <p:cNvPr id="19" name="矩形: 圆角 18">
            <a:extLst>
              <a:ext uri="{FF2B5EF4-FFF2-40B4-BE49-F238E27FC236}">
                <a16:creationId xmlns:a16="http://schemas.microsoft.com/office/drawing/2014/main" id="{18EDC677-1E87-49B7-91C8-BA6DE0FF6D34}"/>
              </a:ext>
            </a:extLst>
          </p:cNvPr>
          <p:cNvSpPr/>
          <p:nvPr/>
        </p:nvSpPr>
        <p:spPr>
          <a:xfrm>
            <a:off x="8095035" y="2480129"/>
            <a:ext cx="2917538" cy="1983710"/>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p>
        </p:txBody>
      </p:sp>
      <p:grpSp>
        <p:nvGrpSpPr>
          <p:cNvPr id="108" name="组合 107">
            <a:extLst>
              <a:ext uri="{FF2B5EF4-FFF2-40B4-BE49-F238E27FC236}">
                <a16:creationId xmlns:a16="http://schemas.microsoft.com/office/drawing/2014/main" id="{87009FD5-99A2-437E-B539-6B35ACECB730}"/>
              </a:ext>
            </a:extLst>
          </p:cNvPr>
          <p:cNvGrpSpPr/>
          <p:nvPr/>
        </p:nvGrpSpPr>
        <p:grpSpPr>
          <a:xfrm>
            <a:off x="8510009" y="2823066"/>
            <a:ext cx="2069389" cy="1289765"/>
            <a:chOff x="8510009" y="2808552"/>
            <a:chExt cx="2069389" cy="1289765"/>
          </a:xfrm>
        </p:grpSpPr>
        <p:sp>
          <p:nvSpPr>
            <p:cNvPr id="26" name="任意多边形: 形状 25">
              <a:extLst>
                <a:ext uri="{FF2B5EF4-FFF2-40B4-BE49-F238E27FC236}">
                  <a16:creationId xmlns:a16="http://schemas.microsoft.com/office/drawing/2014/main" id="{AB43B1D6-38B1-4955-A1C5-B021F3292465}"/>
                </a:ext>
              </a:extLst>
            </p:cNvPr>
            <p:cNvSpPr/>
            <p:nvPr/>
          </p:nvSpPr>
          <p:spPr>
            <a:xfrm>
              <a:off x="8663888" y="3957332"/>
              <a:ext cx="274742" cy="137664"/>
            </a:xfrm>
            <a:custGeom>
              <a:avLst/>
              <a:gdLst>
                <a:gd name="connsiteX0" fmla="*/ 0 w 274742"/>
                <a:gd name="connsiteY0" fmla="*/ 0 h 137664"/>
                <a:gd name="connsiteX1" fmla="*/ 274742 w 274742"/>
                <a:gd name="connsiteY1" fmla="*/ 0 h 137664"/>
                <a:gd name="connsiteX2" fmla="*/ 274742 w 274742"/>
                <a:gd name="connsiteY2" fmla="*/ 137664 h 137664"/>
                <a:gd name="connsiteX3" fmla="*/ 0 w 274742"/>
                <a:gd name="connsiteY3" fmla="*/ 137664 h 137664"/>
              </a:gdLst>
              <a:ahLst/>
              <a:cxnLst>
                <a:cxn ang="0">
                  <a:pos x="connsiteX0" y="connsiteY0"/>
                </a:cxn>
                <a:cxn ang="0">
                  <a:pos x="connsiteX1" y="connsiteY1"/>
                </a:cxn>
                <a:cxn ang="0">
                  <a:pos x="connsiteX2" y="connsiteY2"/>
                </a:cxn>
                <a:cxn ang="0">
                  <a:pos x="connsiteX3" y="connsiteY3"/>
                </a:cxn>
              </a:cxnLst>
              <a:rect l="l" t="t" r="r" b="b"/>
              <a:pathLst>
                <a:path w="274742" h="137664">
                  <a:moveTo>
                    <a:pt x="0" y="0"/>
                  </a:moveTo>
                  <a:lnTo>
                    <a:pt x="274742" y="0"/>
                  </a:lnTo>
                  <a:lnTo>
                    <a:pt x="274742" y="137664"/>
                  </a:lnTo>
                  <a:lnTo>
                    <a:pt x="0" y="137664"/>
                  </a:lnTo>
                  <a:close/>
                </a:path>
              </a:pathLst>
            </a:custGeom>
            <a:solidFill>
              <a:srgbClr val="FFFFFF"/>
            </a:solidFill>
            <a:ln w="6501"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BB31BB8B-A69F-4FE5-BF5F-05C479D3F278}"/>
                </a:ext>
              </a:extLst>
            </p:cNvPr>
            <p:cNvSpPr/>
            <p:nvPr/>
          </p:nvSpPr>
          <p:spPr>
            <a:xfrm>
              <a:off x="8660632" y="3954076"/>
              <a:ext cx="281254" cy="144241"/>
            </a:xfrm>
            <a:custGeom>
              <a:avLst/>
              <a:gdLst>
                <a:gd name="connsiteX0" fmla="*/ 277998 w 281254"/>
                <a:gd name="connsiteY0" fmla="*/ 144241 h 144241"/>
                <a:gd name="connsiteX1" fmla="*/ 3256 w 281254"/>
                <a:gd name="connsiteY1" fmla="*/ 144241 h 144241"/>
                <a:gd name="connsiteX2" fmla="*/ 0 w 281254"/>
                <a:gd name="connsiteY2" fmla="*/ 140985 h 144241"/>
                <a:gd name="connsiteX3" fmla="*/ 0 w 281254"/>
                <a:gd name="connsiteY3" fmla="*/ 3256 h 144241"/>
                <a:gd name="connsiteX4" fmla="*/ 3256 w 281254"/>
                <a:gd name="connsiteY4" fmla="*/ 0 h 144241"/>
                <a:gd name="connsiteX5" fmla="*/ 277998 w 281254"/>
                <a:gd name="connsiteY5" fmla="*/ 0 h 144241"/>
                <a:gd name="connsiteX6" fmla="*/ 281254 w 281254"/>
                <a:gd name="connsiteY6" fmla="*/ 3256 h 144241"/>
                <a:gd name="connsiteX7" fmla="*/ 281254 w 281254"/>
                <a:gd name="connsiteY7" fmla="*/ 140985 h 144241"/>
                <a:gd name="connsiteX8" fmla="*/ 277998 w 281254"/>
                <a:gd name="connsiteY8" fmla="*/ 144241 h 144241"/>
                <a:gd name="connsiteX9" fmla="*/ 6512 w 281254"/>
                <a:gd name="connsiteY9" fmla="*/ 137729 h 144241"/>
                <a:gd name="connsiteX10" fmla="*/ 274742 w 281254"/>
                <a:gd name="connsiteY10" fmla="*/ 137729 h 144241"/>
                <a:gd name="connsiteX11" fmla="*/ 274742 w 281254"/>
                <a:gd name="connsiteY11" fmla="*/ 6512 h 144241"/>
                <a:gd name="connsiteX12" fmla="*/ 6512 w 281254"/>
                <a:gd name="connsiteY12" fmla="*/ 6512 h 14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1254" h="144241">
                  <a:moveTo>
                    <a:pt x="277998" y="144241"/>
                  </a:moveTo>
                  <a:lnTo>
                    <a:pt x="3256" y="144241"/>
                  </a:lnTo>
                  <a:cubicBezTo>
                    <a:pt x="1458" y="144241"/>
                    <a:pt x="0" y="142783"/>
                    <a:pt x="0" y="140985"/>
                  </a:cubicBezTo>
                  <a:lnTo>
                    <a:pt x="0" y="3256"/>
                  </a:lnTo>
                  <a:cubicBezTo>
                    <a:pt x="0" y="1459"/>
                    <a:pt x="1458" y="0"/>
                    <a:pt x="3256" y="0"/>
                  </a:cubicBezTo>
                  <a:lnTo>
                    <a:pt x="277998" y="0"/>
                  </a:lnTo>
                  <a:cubicBezTo>
                    <a:pt x="279795" y="0"/>
                    <a:pt x="281254" y="1459"/>
                    <a:pt x="281254" y="3256"/>
                  </a:cubicBezTo>
                  <a:lnTo>
                    <a:pt x="281254" y="140985"/>
                  </a:lnTo>
                  <a:cubicBezTo>
                    <a:pt x="281254" y="142783"/>
                    <a:pt x="279795" y="144241"/>
                    <a:pt x="277998" y="144241"/>
                  </a:cubicBezTo>
                  <a:close/>
                  <a:moveTo>
                    <a:pt x="6512" y="137729"/>
                  </a:moveTo>
                  <a:lnTo>
                    <a:pt x="274742" y="137729"/>
                  </a:lnTo>
                  <a:lnTo>
                    <a:pt x="274742" y="6512"/>
                  </a:lnTo>
                  <a:lnTo>
                    <a:pt x="6512" y="6512"/>
                  </a:lnTo>
                  <a:close/>
                </a:path>
              </a:pathLst>
            </a:custGeom>
            <a:solidFill>
              <a:srgbClr val="231F20"/>
            </a:solidFill>
            <a:ln w="6501"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33306C8-1D63-46EB-8098-BD89388D1B1D}"/>
                </a:ext>
              </a:extLst>
            </p:cNvPr>
            <p:cNvSpPr/>
            <p:nvPr/>
          </p:nvSpPr>
          <p:spPr>
            <a:xfrm>
              <a:off x="9035594" y="3743347"/>
              <a:ext cx="274742" cy="351648"/>
            </a:xfrm>
            <a:custGeom>
              <a:avLst/>
              <a:gdLst>
                <a:gd name="connsiteX0" fmla="*/ 0 w 274742"/>
                <a:gd name="connsiteY0" fmla="*/ 0 h 351648"/>
                <a:gd name="connsiteX1" fmla="*/ 274742 w 274742"/>
                <a:gd name="connsiteY1" fmla="*/ 0 h 351648"/>
                <a:gd name="connsiteX2" fmla="*/ 274742 w 274742"/>
                <a:gd name="connsiteY2" fmla="*/ 351649 h 351648"/>
                <a:gd name="connsiteX3" fmla="*/ 0 w 274742"/>
                <a:gd name="connsiteY3" fmla="*/ 351649 h 351648"/>
              </a:gdLst>
              <a:ahLst/>
              <a:cxnLst>
                <a:cxn ang="0">
                  <a:pos x="connsiteX0" y="connsiteY0"/>
                </a:cxn>
                <a:cxn ang="0">
                  <a:pos x="connsiteX1" y="connsiteY1"/>
                </a:cxn>
                <a:cxn ang="0">
                  <a:pos x="connsiteX2" y="connsiteY2"/>
                </a:cxn>
                <a:cxn ang="0">
                  <a:pos x="connsiteX3" y="connsiteY3"/>
                </a:cxn>
              </a:cxnLst>
              <a:rect l="l" t="t" r="r" b="b"/>
              <a:pathLst>
                <a:path w="274742" h="351648">
                  <a:moveTo>
                    <a:pt x="0" y="0"/>
                  </a:moveTo>
                  <a:lnTo>
                    <a:pt x="274742" y="0"/>
                  </a:lnTo>
                  <a:lnTo>
                    <a:pt x="274742" y="351649"/>
                  </a:lnTo>
                  <a:lnTo>
                    <a:pt x="0" y="351649"/>
                  </a:lnTo>
                  <a:close/>
                </a:path>
              </a:pathLst>
            </a:custGeom>
            <a:solidFill>
              <a:srgbClr val="FFFFFF"/>
            </a:solidFill>
            <a:ln w="6501"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9465B6A-1C68-48B5-BBE1-B038042F0426}"/>
                </a:ext>
              </a:extLst>
            </p:cNvPr>
            <p:cNvSpPr/>
            <p:nvPr/>
          </p:nvSpPr>
          <p:spPr>
            <a:xfrm>
              <a:off x="9032338" y="3740156"/>
              <a:ext cx="281189" cy="358160"/>
            </a:xfrm>
            <a:custGeom>
              <a:avLst/>
              <a:gdLst>
                <a:gd name="connsiteX0" fmla="*/ 277933 w 281189"/>
                <a:gd name="connsiteY0" fmla="*/ 358161 h 358160"/>
                <a:gd name="connsiteX1" fmla="*/ 3256 w 281189"/>
                <a:gd name="connsiteY1" fmla="*/ 358161 h 358160"/>
                <a:gd name="connsiteX2" fmla="*/ 0 w 281189"/>
                <a:gd name="connsiteY2" fmla="*/ 354905 h 358160"/>
                <a:gd name="connsiteX3" fmla="*/ 0 w 281189"/>
                <a:gd name="connsiteY3" fmla="*/ 3256 h 358160"/>
                <a:gd name="connsiteX4" fmla="*/ 3256 w 281189"/>
                <a:gd name="connsiteY4" fmla="*/ 0 h 358160"/>
                <a:gd name="connsiteX5" fmla="*/ 277933 w 281189"/>
                <a:gd name="connsiteY5" fmla="*/ 0 h 358160"/>
                <a:gd name="connsiteX6" fmla="*/ 281189 w 281189"/>
                <a:gd name="connsiteY6" fmla="*/ 3256 h 358160"/>
                <a:gd name="connsiteX7" fmla="*/ 281189 w 281189"/>
                <a:gd name="connsiteY7" fmla="*/ 354905 h 358160"/>
                <a:gd name="connsiteX8" fmla="*/ 277933 w 281189"/>
                <a:gd name="connsiteY8" fmla="*/ 358161 h 358160"/>
                <a:gd name="connsiteX9" fmla="*/ 6447 w 281189"/>
                <a:gd name="connsiteY9" fmla="*/ 351649 h 358160"/>
                <a:gd name="connsiteX10" fmla="*/ 274677 w 281189"/>
                <a:gd name="connsiteY10" fmla="*/ 351649 h 358160"/>
                <a:gd name="connsiteX11" fmla="*/ 274677 w 281189"/>
                <a:gd name="connsiteY11" fmla="*/ 6186 h 358160"/>
                <a:gd name="connsiteX12" fmla="*/ 6512 w 281189"/>
                <a:gd name="connsiteY12" fmla="*/ 6186 h 35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1189" h="358160">
                  <a:moveTo>
                    <a:pt x="277933" y="358161"/>
                  </a:moveTo>
                  <a:lnTo>
                    <a:pt x="3256" y="358161"/>
                  </a:lnTo>
                  <a:cubicBezTo>
                    <a:pt x="1472" y="358128"/>
                    <a:pt x="33" y="356689"/>
                    <a:pt x="0" y="354905"/>
                  </a:cubicBezTo>
                  <a:lnTo>
                    <a:pt x="0" y="3256"/>
                  </a:lnTo>
                  <a:cubicBezTo>
                    <a:pt x="33" y="1472"/>
                    <a:pt x="1472" y="32"/>
                    <a:pt x="3256" y="0"/>
                  </a:cubicBezTo>
                  <a:lnTo>
                    <a:pt x="277933" y="0"/>
                  </a:lnTo>
                  <a:cubicBezTo>
                    <a:pt x="279730" y="0"/>
                    <a:pt x="281189" y="1459"/>
                    <a:pt x="281189" y="3256"/>
                  </a:cubicBezTo>
                  <a:lnTo>
                    <a:pt x="281189" y="354905"/>
                  </a:lnTo>
                  <a:cubicBezTo>
                    <a:pt x="281189" y="356702"/>
                    <a:pt x="279730" y="358161"/>
                    <a:pt x="277933" y="358161"/>
                  </a:cubicBezTo>
                  <a:close/>
                  <a:moveTo>
                    <a:pt x="6447" y="351649"/>
                  </a:moveTo>
                  <a:lnTo>
                    <a:pt x="274677" y="351649"/>
                  </a:lnTo>
                  <a:lnTo>
                    <a:pt x="274677" y="6186"/>
                  </a:lnTo>
                  <a:lnTo>
                    <a:pt x="6512" y="6186"/>
                  </a:lnTo>
                  <a:close/>
                </a:path>
              </a:pathLst>
            </a:custGeom>
            <a:solidFill>
              <a:srgbClr val="231F20"/>
            </a:solidFill>
            <a:ln w="650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F2A58F4A-D31E-4BC8-AE79-9CB9626DA3C9}"/>
                </a:ext>
              </a:extLst>
            </p:cNvPr>
            <p:cNvSpPr/>
            <p:nvPr/>
          </p:nvSpPr>
          <p:spPr>
            <a:xfrm>
              <a:off x="9407300" y="3391698"/>
              <a:ext cx="274742" cy="703362"/>
            </a:xfrm>
            <a:custGeom>
              <a:avLst/>
              <a:gdLst>
                <a:gd name="connsiteX0" fmla="*/ 0 w 274742"/>
                <a:gd name="connsiteY0" fmla="*/ 0 h 703362"/>
                <a:gd name="connsiteX1" fmla="*/ 274742 w 274742"/>
                <a:gd name="connsiteY1" fmla="*/ 0 h 703362"/>
                <a:gd name="connsiteX2" fmla="*/ 274742 w 274742"/>
                <a:gd name="connsiteY2" fmla="*/ 703363 h 703362"/>
                <a:gd name="connsiteX3" fmla="*/ 0 w 274742"/>
                <a:gd name="connsiteY3" fmla="*/ 703363 h 703362"/>
              </a:gdLst>
              <a:ahLst/>
              <a:cxnLst>
                <a:cxn ang="0">
                  <a:pos x="connsiteX0" y="connsiteY0"/>
                </a:cxn>
                <a:cxn ang="0">
                  <a:pos x="connsiteX1" y="connsiteY1"/>
                </a:cxn>
                <a:cxn ang="0">
                  <a:pos x="connsiteX2" y="connsiteY2"/>
                </a:cxn>
                <a:cxn ang="0">
                  <a:pos x="connsiteX3" y="connsiteY3"/>
                </a:cxn>
              </a:cxnLst>
              <a:rect l="l" t="t" r="r" b="b"/>
              <a:pathLst>
                <a:path w="274742" h="703362">
                  <a:moveTo>
                    <a:pt x="0" y="0"/>
                  </a:moveTo>
                  <a:lnTo>
                    <a:pt x="274742" y="0"/>
                  </a:lnTo>
                  <a:lnTo>
                    <a:pt x="274742" y="703363"/>
                  </a:lnTo>
                  <a:lnTo>
                    <a:pt x="0" y="703363"/>
                  </a:lnTo>
                  <a:close/>
                </a:path>
              </a:pathLst>
            </a:custGeom>
            <a:solidFill>
              <a:srgbClr val="FFFFFF"/>
            </a:solidFill>
            <a:ln w="6501"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A6D4ED90-3F98-4A2E-9CBB-4AFB7A8C12D9}"/>
                </a:ext>
              </a:extLst>
            </p:cNvPr>
            <p:cNvSpPr/>
            <p:nvPr/>
          </p:nvSpPr>
          <p:spPr>
            <a:xfrm>
              <a:off x="9404044" y="3388507"/>
              <a:ext cx="281319" cy="709809"/>
            </a:xfrm>
            <a:custGeom>
              <a:avLst/>
              <a:gdLst>
                <a:gd name="connsiteX0" fmla="*/ 278063 w 281319"/>
                <a:gd name="connsiteY0" fmla="*/ 709810 h 709809"/>
                <a:gd name="connsiteX1" fmla="*/ 3256 w 281319"/>
                <a:gd name="connsiteY1" fmla="*/ 709810 h 709809"/>
                <a:gd name="connsiteX2" fmla="*/ 0 w 281319"/>
                <a:gd name="connsiteY2" fmla="*/ 706554 h 709809"/>
                <a:gd name="connsiteX3" fmla="*/ 0 w 281319"/>
                <a:gd name="connsiteY3" fmla="*/ 3256 h 709809"/>
                <a:gd name="connsiteX4" fmla="*/ 3256 w 281319"/>
                <a:gd name="connsiteY4" fmla="*/ 0 h 709809"/>
                <a:gd name="connsiteX5" fmla="*/ 278063 w 281319"/>
                <a:gd name="connsiteY5" fmla="*/ 0 h 709809"/>
                <a:gd name="connsiteX6" fmla="*/ 281319 w 281319"/>
                <a:gd name="connsiteY6" fmla="*/ 3256 h 709809"/>
                <a:gd name="connsiteX7" fmla="*/ 281319 w 281319"/>
                <a:gd name="connsiteY7" fmla="*/ 706554 h 709809"/>
                <a:gd name="connsiteX8" fmla="*/ 278063 w 281319"/>
                <a:gd name="connsiteY8" fmla="*/ 709810 h 709809"/>
                <a:gd name="connsiteX9" fmla="*/ 6512 w 281319"/>
                <a:gd name="connsiteY9" fmla="*/ 703298 h 709809"/>
                <a:gd name="connsiteX10" fmla="*/ 274807 w 281319"/>
                <a:gd name="connsiteY10" fmla="*/ 703298 h 709809"/>
                <a:gd name="connsiteX11" fmla="*/ 274807 w 281319"/>
                <a:gd name="connsiteY11" fmla="*/ 6186 h 709809"/>
                <a:gd name="connsiteX12" fmla="*/ 6512 w 281319"/>
                <a:gd name="connsiteY12" fmla="*/ 6186 h 70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1319" h="709809">
                  <a:moveTo>
                    <a:pt x="278063" y="709810"/>
                  </a:moveTo>
                  <a:lnTo>
                    <a:pt x="3256" y="709810"/>
                  </a:lnTo>
                  <a:cubicBezTo>
                    <a:pt x="1472" y="709777"/>
                    <a:pt x="33" y="708338"/>
                    <a:pt x="0" y="706554"/>
                  </a:cubicBezTo>
                  <a:lnTo>
                    <a:pt x="0" y="3256"/>
                  </a:lnTo>
                  <a:cubicBezTo>
                    <a:pt x="0" y="1459"/>
                    <a:pt x="1459" y="0"/>
                    <a:pt x="3256" y="0"/>
                  </a:cubicBezTo>
                  <a:lnTo>
                    <a:pt x="278063" y="0"/>
                  </a:lnTo>
                  <a:cubicBezTo>
                    <a:pt x="279861" y="0"/>
                    <a:pt x="281319" y="1459"/>
                    <a:pt x="281319" y="3256"/>
                  </a:cubicBezTo>
                  <a:lnTo>
                    <a:pt x="281319" y="706554"/>
                  </a:lnTo>
                  <a:cubicBezTo>
                    <a:pt x="281287" y="708338"/>
                    <a:pt x="279848" y="709777"/>
                    <a:pt x="278063" y="709810"/>
                  </a:cubicBezTo>
                  <a:close/>
                  <a:moveTo>
                    <a:pt x="6512" y="703298"/>
                  </a:moveTo>
                  <a:lnTo>
                    <a:pt x="274807" y="703298"/>
                  </a:lnTo>
                  <a:lnTo>
                    <a:pt x="274807" y="6186"/>
                  </a:lnTo>
                  <a:lnTo>
                    <a:pt x="6512" y="6186"/>
                  </a:lnTo>
                  <a:close/>
                </a:path>
              </a:pathLst>
            </a:custGeom>
            <a:solidFill>
              <a:srgbClr val="231F20"/>
            </a:solidFill>
            <a:ln w="6501"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29524FCC-B9A4-4D45-ACF3-35FF428872EF}"/>
                </a:ext>
              </a:extLst>
            </p:cNvPr>
            <p:cNvSpPr/>
            <p:nvPr/>
          </p:nvSpPr>
          <p:spPr>
            <a:xfrm>
              <a:off x="9779071" y="3131087"/>
              <a:ext cx="274742" cy="963973"/>
            </a:xfrm>
            <a:custGeom>
              <a:avLst/>
              <a:gdLst>
                <a:gd name="connsiteX0" fmla="*/ 0 w 274742"/>
                <a:gd name="connsiteY0" fmla="*/ 0 h 963973"/>
                <a:gd name="connsiteX1" fmla="*/ 274742 w 274742"/>
                <a:gd name="connsiteY1" fmla="*/ 0 h 963973"/>
                <a:gd name="connsiteX2" fmla="*/ 274742 w 274742"/>
                <a:gd name="connsiteY2" fmla="*/ 963974 h 963973"/>
                <a:gd name="connsiteX3" fmla="*/ 0 w 274742"/>
                <a:gd name="connsiteY3" fmla="*/ 963974 h 963973"/>
              </a:gdLst>
              <a:ahLst/>
              <a:cxnLst>
                <a:cxn ang="0">
                  <a:pos x="connsiteX0" y="connsiteY0"/>
                </a:cxn>
                <a:cxn ang="0">
                  <a:pos x="connsiteX1" y="connsiteY1"/>
                </a:cxn>
                <a:cxn ang="0">
                  <a:pos x="connsiteX2" y="connsiteY2"/>
                </a:cxn>
                <a:cxn ang="0">
                  <a:pos x="connsiteX3" y="connsiteY3"/>
                </a:cxn>
              </a:cxnLst>
              <a:rect l="l" t="t" r="r" b="b"/>
              <a:pathLst>
                <a:path w="274742" h="963973">
                  <a:moveTo>
                    <a:pt x="0" y="0"/>
                  </a:moveTo>
                  <a:lnTo>
                    <a:pt x="274742" y="0"/>
                  </a:lnTo>
                  <a:lnTo>
                    <a:pt x="274742" y="963974"/>
                  </a:lnTo>
                  <a:lnTo>
                    <a:pt x="0" y="963974"/>
                  </a:lnTo>
                  <a:close/>
                </a:path>
              </a:pathLst>
            </a:custGeom>
            <a:solidFill>
              <a:srgbClr val="FFFFFF"/>
            </a:solidFill>
            <a:ln w="6501"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551BEA6E-C071-492F-8093-72535032E9CB}"/>
                </a:ext>
              </a:extLst>
            </p:cNvPr>
            <p:cNvSpPr/>
            <p:nvPr/>
          </p:nvSpPr>
          <p:spPr>
            <a:xfrm>
              <a:off x="9775880" y="3128027"/>
              <a:ext cx="281254" cy="970290"/>
            </a:xfrm>
            <a:custGeom>
              <a:avLst/>
              <a:gdLst>
                <a:gd name="connsiteX0" fmla="*/ 277933 w 281254"/>
                <a:gd name="connsiteY0" fmla="*/ 970291 h 970290"/>
                <a:gd name="connsiteX1" fmla="*/ 3256 w 281254"/>
                <a:gd name="connsiteY1" fmla="*/ 970291 h 970290"/>
                <a:gd name="connsiteX2" fmla="*/ 0 w 281254"/>
                <a:gd name="connsiteY2" fmla="*/ 967035 h 970290"/>
                <a:gd name="connsiteX3" fmla="*/ 0 w 281254"/>
                <a:gd name="connsiteY3" fmla="*/ 3256 h 970290"/>
                <a:gd name="connsiteX4" fmla="*/ 3256 w 281254"/>
                <a:gd name="connsiteY4" fmla="*/ 0 h 970290"/>
                <a:gd name="connsiteX5" fmla="*/ 277998 w 281254"/>
                <a:gd name="connsiteY5" fmla="*/ 0 h 970290"/>
                <a:gd name="connsiteX6" fmla="*/ 281254 w 281254"/>
                <a:gd name="connsiteY6" fmla="*/ 3256 h 970290"/>
                <a:gd name="connsiteX7" fmla="*/ 281254 w 281254"/>
                <a:gd name="connsiteY7" fmla="*/ 967035 h 970290"/>
                <a:gd name="connsiteX8" fmla="*/ 277933 w 281254"/>
                <a:gd name="connsiteY8" fmla="*/ 970291 h 970290"/>
                <a:gd name="connsiteX9" fmla="*/ 6447 w 281254"/>
                <a:gd name="connsiteY9" fmla="*/ 963778 h 970290"/>
                <a:gd name="connsiteX10" fmla="*/ 274677 w 281254"/>
                <a:gd name="connsiteY10" fmla="*/ 963778 h 970290"/>
                <a:gd name="connsiteX11" fmla="*/ 274677 w 281254"/>
                <a:gd name="connsiteY11" fmla="*/ 6186 h 970290"/>
                <a:gd name="connsiteX12" fmla="*/ 6447 w 281254"/>
                <a:gd name="connsiteY12" fmla="*/ 6186 h 970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1254" h="970290">
                  <a:moveTo>
                    <a:pt x="277933" y="970291"/>
                  </a:moveTo>
                  <a:lnTo>
                    <a:pt x="3256" y="970291"/>
                  </a:lnTo>
                  <a:cubicBezTo>
                    <a:pt x="1459" y="970291"/>
                    <a:pt x="0" y="968832"/>
                    <a:pt x="0" y="967035"/>
                  </a:cubicBezTo>
                  <a:lnTo>
                    <a:pt x="0" y="3256"/>
                  </a:lnTo>
                  <a:cubicBezTo>
                    <a:pt x="0" y="1459"/>
                    <a:pt x="1459" y="0"/>
                    <a:pt x="3256" y="0"/>
                  </a:cubicBezTo>
                  <a:lnTo>
                    <a:pt x="277998" y="0"/>
                  </a:lnTo>
                  <a:cubicBezTo>
                    <a:pt x="279795" y="0"/>
                    <a:pt x="281254" y="1459"/>
                    <a:pt x="281254" y="3256"/>
                  </a:cubicBezTo>
                  <a:lnTo>
                    <a:pt x="281254" y="967035"/>
                  </a:lnTo>
                  <a:cubicBezTo>
                    <a:pt x="281222" y="968845"/>
                    <a:pt x="279743" y="970291"/>
                    <a:pt x="277933" y="970291"/>
                  </a:cubicBezTo>
                  <a:close/>
                  <a:moveTo>
                    <a:pt x="6447" y="963778"/>
                  </a:moveTo>
                  <a:lnTo>
                    <a:pt x="274677" y="963778"/>
                  </a:lnTo>
                  <a:lnTo>
                    <a:pt x="274677" y="6186"/>
                  </a:lnTo>
                  <a:lnTo>
                    <a:pt x="6447" y="6186"/>
                  </a:lnTo>
                  <a:close/>
                </a:path>
              </a:pathLst>
            </a:custGeom>
            <a:solidFill>
              <a:srgbClr val="231F20"/>
            </a:solidFill>
            <a:ln w="6501"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42A0D6D3-FC95-4504-810F-E43038E90EB8}"/>
                </a:ext>
              </a:extLst>
            </p:cNvPr>
            <p:cNvSpPr/>
            <p:nvPr/>
          </p:nvSpPr>
          <p:spPr>
            <a:xfrm>
              <a:off x="10150777" y="3007314"/>
              <a:ext cx="274742" cy="1085300"/>
            </a:xfrm>
            <a:custGeom>
              <a:avLst/>
              <a:gdLst>
                <a:gd name="connsiteX0" fmla="*/ 0 w 274742"/>
                <a:gd name="connsiteY0" fmla="*/ 0 h 437021"/>
                <a:gd name="connsiteX1" fmla="*/ 274742 w 274742"/>
                <a:gd name="connsiteY1" fmla="*/ 0 h 437021"/>
                <a:gd name="connsiteX2" fmla="*/ 274742 w 274742"/>
                <a:gd name="connsiteY2" fmla="*/ 437021 h 437021"/>
                <a:gd name="connsiteX3" fmla="*/ 0 w 274742"/>
                <a:gd name="connsiteY3" fmla="*/ 437021 h 437021"/>
              </a:gdLst>
              <a:ahLst/>
              <a:cxnLst>
                <a:cxn ang="0">
                  <a:pos x="connsiteX0" y="connsiteY0"/>
                </a:cxn>
                <a:cxn ang="0">
                  <a:pos x="connsiteX1" y="connsiteY1"/>
                </a:cxn>
                <a:cxn ang="0">
                  <a:pos x="connsiteX2" y="connsiteY2"/>
                </a:cxn>
                <a:cxn ang="0">
                  <a:pos x="connsiteX3" y="connsiteY3"/>
                </a:cxn>
              </a:cxnLst>
              <a:rect l="l" t="t" r="r" b="b"/>
              <a:pathLst>
                <a:path w="274742" h="437021">
                  <a:moveTo>
                    <a:pt x="0" y="0"/>
                  </a:moveTo>
                  <a:lnTo>
                    <a:pt x="274742" y="0"/>
                  </a:lnTo>
                  <a:lnTo>
                    <a:pt x="274742" y="437021"/>
                  </a:lnTo>
                  <a:lnTo>
                    <a:pt x="0" y="437021"/>
                  </a:lnTo>
                  <a:close/>
                </a:path>
              </a:pathLst>
            </a:custGeom>
            <a:solidFill>
              <a:srgbClr val="FFFFFF"/>
            </a:solidFill>
            <a:ln w="6501" cap="flat">
              <a:solidFill>
                <a:schemeClr val="tx1">
                  <a:lumMod val="65000"/>
                  <a:lumOff val="35000"/>
                </a:schemeClr>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74AF965F-0E3D-49CD-91CB-0DFC2D78050E}"/>
                </a:ext>
              </a:extLst>
            </p:cNvPr>
            <p:cNvSpPr/>
            <p:nvPr/>
          </p:nvSpPr>
          <p:spPr>
            <a:xfrm>
              <a:off x="9512793" y="2811921"/>
              <a:ext cx="349694" cy="393327"/>
            </a:xfrm>
            <a:custGeom>
              <a:avLst/>
              <a:gdLst>
                <a:gd name="connsiteX0" fmla="*/ 29826 w 349694"/>
                <a:gd name="connsiteY0" fmla="*/ 29252 h 393327"/>
                <a:gd name="connsiteX1" fmla="*/ 55028 w 349694"/>
                <a:gd name="connsiteY1" fmla="*/ 7306 h 393327"/>
                <a:gd name="connsiteX2" fmla="*/ 111748 w 349694"/>
                <a:gd name="connsiteY2" fmla="*/ 9585 h 393327"/>
                <a:gd name="connsiteX3" fmla="*/ 129916 w 349694"/>
                <a:gd name="connsiteY3" fmla="*/ 2487 h 393327"/>
                <a:gd name="connsiteX4" fmla="*/ 179994 w 349694"/>
                <a:gd name="connsiteY4" fmla="*/ 41559 h 393327"/>
                <a:gd name="connsiteX5" fmla="*/ 210470 w 349694"/>
                <a:gd name="connsiteY5" fmla="*/ 117359 h 393327"/>
                <a:gd name="connsiteX6" fmla="*/ 274809 w 349694"/>
                <a:gd name="connsiteY6" fmla="*/ 164441 h 393327"/>
                <a:gd name="connsiteX7" fmla="*/ 318439 w 349694"/>
                <a:gd name="connsiteY7" fmla="*/ 191075 h 393327"/>
                <a:gd name="connsiteX8" fmla="*/ 344943 w 349694"/>
                <a:gd name="connsiteY8" fmla="*/ 295268 h 393327"/>
                <a:gd name="connsiteX9" fmla="*/ 268362 w 349694"/>
                <a:gd name="connsiteY9" fmla="*/ 374389 h 393327"/>
                <a:gd name="connsiteX10" fmla="*/ 222778 w 349694"/>
                <a:gd name="connsiteY10" fmla="*/ 387413 h 393327"/>
                <a:gd name="connsiteX11" fmla="*/ 175175 w 349694"/>
                <a:gd name="connsiteY11" fmla="*/ 393273 h 393327"/>
                <a:gd name="connsiteX12" fmla="*/ 139033 w 349694"/>
                <a:gd name="connsiteY12" fmla="*/ 386761 h 393327"/>
                <a:gd name="connsiteX13" fmla="*/ 103673 w 349694"/>
                <a:gd name="connsiteY13" fmla="*/ 381096 h 393327"/>
                <a:gd name="connsiteX14" fmla="*/ 43371 w 349694"/>
                <a:gd name="connsiteY14" fmla="*/ 317864 h 393327"/>
                <a:gd name="connsiteX15" fmla="*/ 9444 w 349694"/>
                <a:gd name="connsiteY15" fmla="*/ 211588 h 393327"/>
                <a:gd name="connsiteX16" fmla="*/ 29826 w 349694"/>
                <a:gd name="connsiteY16" fmla="*/ 29252 h 393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9694" h="393327">
                  <a:moveTo>
                    <a:pt x="29826" y="29252"/>
                  </a:moveTo>
                  <a:cubicBezTo>
                    <a:pt x="37152" y="20788"/>
                    <a:pt x="45638" y="13400"/>
                    <a:pt x="55028" y="7306"/>
                  </a:cubicBezTo>
                  <a:cubicBezTo>
                    <a:pt x="72728" y="-3206"/>
                    <a:pt x="94953" y="-2313"/>
                    <a:pt x="111748" y="9585"/>
                  </a:cubicBezTo>
                  <a:cubicBezTo>
                    <a:pt x="116352" y="4493"/>
                    <a:pt x="123079" y="1863"/>
                    <a:pt x="129916" y="2487"/>
                  </a:cubicBezTo>
                  <a:cubicBezTo>
                    <a:pt x="152904" y="3464"/>
                    <a:pt x="169379" y="23261"/>
                    <a:pt x="179994" y="41559"/>
                  </a:cubicBezTo>
                  <a:cubicBezTo>
                    <a:pt x="193539" y="65263"/>
                    <a:pt x="197446" y="93655"/>
                    <a:pt x="210470" y="117359"/>
                  </a:cubicBezTo>
                  <a:cubicBezTo>
                    <a:pt x="222126" y="138588"/>
                    <a:pt x="253970" y="153371"/>
                    <a:pt x="274809" y="164441"/>
                  </a:cubicBezTo>
                  <a:cubicBezTo>
                    <a:pt x="290327" y="171611"/>
                    <a:pt x="304966" y="180549"/>
                    <a:pt x="318439" y="191075"/>
                  </a:cubicBezTo>
                  <a:cubicBezTo>
                    <a:pt x="346962" y="216016"/>
                    <a:pt x="356404" y="259126"/>
                    <a:pt x="344943" y="295268"/>
                  </a:cubicBezTo>
                  <a:cubicBezTo>
                    <a:pt x="332316" y="331631"/>
                    <a:pt x="304295" y="360583"/>
                    <a:pt x="268362" y="374389"/>
                  </a:cubicBezTo>
                  <a:cubicBezTo>
                    <a:pt x="253521" y="379891"/>
                    <a:pt x="238283" y="384248"/>
                    <a:pt x="222778" y="387413"/>
                  </a:cubicBezTo>
                  <a:cubicBezTo>
                    <a:pt x="207285" y="391711"/>
                    <a:pt x="191246" y="393690"/>
                    <a:pt x="175175" y="393273"/>
                  </a:cubicBezTo>
                  <a:cubicBezTo>
                    <a:pt x="162932" y="392362"/>
                    <a:pt x="151145" y="388650"/>
                    <a:pt x="139033" y="386761"/>
                  </a:cubicBezTo>
                  <a:cubicBezTo>
                    <a:pt x="127129" y="385700"/>
                    <a:pt x="115316" y="383805"/>
                    <a:pt x="103673" y="381096"/>
                  </a:cubicBezTo>
                  <a:cubicBezTo>
                    <a:pt x="72350" y="371328"/>
                    <a:pt x="58089" y="344629"/>
                    <a:pt x="43371" y="317864"/>
                  </a:cubicBezTo>
                  <a:cubicBezTo>
                    <a:pt x="25398" y="284588"/>
                    <a:pt x="18886" y="247144"/>
                    <a:pt x="9444" y="211588"/>
                  </a:cubicBezTo>
                  <a:cubicBezTo>
                    <a:pt x="-4036" y="159492"/>
                    <a:pt x="-7618" y="72166"/>
                    <a:pt x="29826" y="29252"/>
                  </a:cubicBezTo>
                  <a:close/>
                </a:path>
              </a:pathLst>
            </a:custGeom>
            <a:solidFill>
              <a:srgbClr val="FFFFFF"/>
            </a:solidFill>
            <a:ln w="6501"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EC8621B9-4FA2-48C4-BBEE-EA2B23299BDB}"/>
                </a:ext>
              </a:extLst>
            </p:cNvPr>
            <p:cNvSpPr/>
            <p:nvPr/>
          </p:nvSpPr>
          <p:spPr>
            <a:xfrm>
              <a:off x="9509632" y="2808552"/>
              <a:ext cx="356416" cy="399702"/>
            </a:xfrm>
            <a:custGeom>
              <a:avLst/>
              <a:gdLst>
                <a:gd name="connsiteX0" fmla="*/ 185173 w 356416"/>
                <a:gd name="connsiteY0" fmla="*/ 399703 h 399702"/>
                <a:gd name="connsiteX1" fmla="*/ 178271 w 356416"/>
                <a:gd name="connsiteY1" fmla="*/ 399703 h 399702"/>
                <a:gd name="connsiteX2" fmla="*/ 155804 w 356416"/>
                <a:gd name="connsiteY2" fmla="*/ 395861 h 399702"/>
                <a:gd name="connsiteX3" fmla="*/ 141868 w 356416"/>
                <a:gd name="connsiteY3" fmla="*/ 393060 h 399702"/>
                <a:gd name="connsiteX4" fmla="*/ 130147 w 356416"/>
                <a:gd name="connsiteY4" fmla="*/ 391563 h 399702"/>
                <a:gd name="connsiteX5" fmla="*/ 106052 w 356416"/>
                <a:gd name="connsiteY5" fmla="*/ 387265 h 399702"/>
                <a:gd name="connsiteX6" fmla="*/ 45100 w 356416"/>
                <a:gd name="connsiteY6" fmla="*/ 324684 h 399702"/>
                <a:gd name="connsiteX7" fmla="*/ 43928 w 356416"/>
                <a:gd name="connsiteY7" fmla="*/ 322535 h 399702"/>
                <a:gd name="connsiteX8" fmla="*/ 14688 w 356416"/>
                <a:gd name="connsiteY8" fmla="*/ 236707 h 399702"/>
                <a:gd name="connsiteX9" fmla="*/ 9479 w 356416"/>
                <a:gd name="connsiteY9" fmla="*/ 215738 h 399702"/>
                <a:gd name="connsiteX10" fmla="*/ 30513 w 356416"/>
                <a:gd name="connsiteY10" fmla="*/ 30406 h 399702"/>
                <a:gd name="connsiteX11" fmla="*/ 30513 w 356416"/>
                <a:gd name="connsiteY11" fmla="*/ 30406 h 399702"/>
                <a:gd name="connsiteX12" fmla="*/ 56561 w 356416"/>
                <a:gd name="connsiteY12" fmla="*/ 7809 h 399702"/>
                <a:gd name="connsiteX13" fmla="*/ 114518 w 356416"/>
                <a:gd name="connsiteY13" fmla="*/ 8656 h 399702"/>
                <a:gd name="connsiteX14" fmla="*/ 133272 w 356416"/>
                <a:gd name="connsiteY14" fmla="*/ 2535 h 399702"/>
                <a:gd name="connsiteX15" fmla="*/ 186020 w 356416"/>
                <a:gd name="connsiteY15" fmla="*/ 43560 h 399702"/>
                <a:gd name="connsiteX16" fmla="*/ 202104 w 356416"/>
                <a:gd name="connsiteY16" fmla="*/ 83023 h 399702"/>
                <a:gd name="connsiteX17" fmla="*/ 216561 w 356416"/>
                <a:gd name="connsiteY17" fmla="*/ 119425 h 399702"/>
                <a:gd name="connsiteX18" fmla="*/ 272695 w 356416"/>
                <a:gd name="connsiteY18" fmla="*/ 161623 h 399702"/>
                <a:gd name="connsiteX19" fmla="*/ 279598 w 356416"/>
                <a:gd name="connsiteY19" fmla="*/ 165205 h 399702"/>
                <a:gd name="connsiteX20" fmla="*/ 287282 w 356416"/>
                <a:gd name="connsiteY20" fmla="*/ 169242 h 399702"/>
                <a:gd name="connsiteX21" fmla="*/ 324075 w 356416"/>
                <a:gd name="connsiteY21" fmla="*/ 192230 h 399702"/>
                <a:gd name="connsiteX22" fmla="*/ 351555 w 356416"/>
                <a:gd name="connsiteY22" fmla="*/ 299873 h 399702"/>
                <a:gd name="connsiteX23" fmla="*/ 272825 w 356416"/>
                <a:gd name="connsiteY23" fmla="*/ 380753 h 399702"/>
                <a:gd name="connsiteX24" fmla="*/ 226915 w 356416"/>
                <a:gd name="connsiteY24" fmla="*/ 393777 h 399702"/>
                <a:gd name="connsiteX25" fmla="*/ 185173 w 356416"/>
                <a:gd name="connsiteY25" fmla="*/ 399703 h 399702"/>
                <a:gd name="connsiteX26" fmla="*/ 35397 w 356416"/>
                <a:gd name="connsiteY26" fmla="*/ 34444 h 399702"/>
                <a:gd name="connsiteX27" fmla="*/ 15861 w 356416"/>
                <a:gd name="connsiteY27" fmla="*/ 213785 h 399702"/>
                <a:gd name="connsiteX28" fmla="*/ 21070 w 356416"/>
                <a:gd name="connsiteY28" fmla="*/ 234949 h 399702"/>
                <a:gd name="connsiteX29" fmla="*/ 49593 w 356416"/>
                <a:gd name="connsiteY29" fmla="*/ 319149 h 399702"/>
                <a:gd name="connsiteX30" fmla="*/ 50765 w 356416"/>
                <a:gd name="connsiteY30" fmla="*/ 321233 h 399702"/>
                <a:gd name="connsiteX31" fmla="*/ 108006 w 356416"/>
                <a:gd name="connsiteY31" fmla="*/ 380818 h 399702"/>
                <a:gd name="connsiteX32" fmla="*/ 130863 w 356416"/>
                <a:gd name="connsiteY32" fmla="*/ 384790 h 399702"/>
                <a:gd name="connsiteX33" fmla="*/ 142910 w 356416"/>
                <a:gd name="connsiteY33" fmla="*/ 386353 h 399702"/>
                <a:gd name="connsiteX34" fmla="*/ 157172 w 356416"/>
                <a:gd name="connsiteY34" fmla="*/ 389218 h 399702"/>
                <a:gd name="connsiteX35" fmla="*/ 178726 w 356416"/>
                <a:gd name="connsiteY35" fmla="*/ 392930 h 399702"/>
                <a:gd name="connsiteX36" fmla="*/ 225417 w 356416"/>
                <a:gd name="connsiteY36" fmla="*/ 387134 h 399702"/>
                <a:gd name="connsiteX37" fmla="*/ 270350 w 356416"/>
                <a:gd name="connsiteY37" fmla="*/ 374110 h 399702"/>
                <a:gd name="connsiteX38" fmla="*/ 345239 w 356416"/>
                <a:gd name="connsiteY38" fmla="*/ 297334 h 399702"/>
                <a:gd name="connsiteX39" fmla="*/ 319712 w 356416"/>
                <a:gd name="connsiteY39" fmla="*/ 196528 h 399702"/>
                <a:gd name="connsiteX40" fmla="*/ 284221 w 356416"/>
                <a:gd name="connsiteY40" fmla="*/ 174452 h 399702"/>
                <a:gd name="connsiteX41" fmla="*/ 276472 w 356416"/>
                <a:gd name="connsiteY41" fmla="*/ 170415 h 399702"/>
                <a:gd name="connsiteX42" fmla="*/ 269960 w 356416"/>
                <a:gd name="connsiteY42" fmla="*/ 166833 h 399702"/>
                <a:gd name="connsiteX43" fmla="*/ 211352 w 356416"/>
                <a:gd name="connsiteY43" fmla="*/ 121965 h 399702"/>
                <a:gd name="connsiteX44" fmla="*/ 195853 w 356416"/>
                <a:gd name="connsiteY44" fmla="*/ 84716 h 399702"/>
                <a:gd name="connsiteX45" fmla="*/ 180354 w 356416"/>
                <a:gd name="connsiteY45" fmla="*/ 46426 h 399702"/>
                <a:gd name="connsiteX46" fmla="*/ 132947 w 356416"/>
                <a:gd name="connsiteY46" fmla="*/ 8721 h 399702"/>
                <a:gd name="connsiteX47" fmla="*/ 117448 w 356416"/>
                <a:gd name="connsiteY47" fmla="*/ 14647 h 399702"/>
                <a:gd name="connsiteX48" fmla="*/ 113020 w 356416"/>
                <a:gd name="connsiteY48" fmla="*/ 15233 h 399702"/>
                <a:gd name="connsiteX49" fmla="*/ 59882 w 356416"/>
                <a:gd name="connsiteY49" fmla="*/ 13019 h 399702"/>
                <a:gd name="connsiteX50" fmla="*/ 35462 w 356416"/>
                <a:gd name="connsiteY50" fmla="*/ 34379 h 39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56416" h="399702">
                  <a:moveTo>
                    <a:pt x="185173" y="399703"/>
                  </a:moveTo>
                  <a:cubicBezTo>
                    <a:pt x="182894" y="399703"/>
                    <a:pt x="180550" y="399703"/>
                    <a:pt x="178271" y="399703"/>
                  </a:cubicBezTo>
                  <a:cubicBezTo>
                    <a:pt x="170697" y="398967"/>
                    <a:pt x="163189" y="397684"/>
                    <a:pt x="155804" y="395861"/>
                  </a:cubicBezTo>
                  <a:cubicBezTo>
                    <a:pt x="151180" y="394819"/>
                    <a:pt x="146557" y="393842"/>
                    <a:pt x="141868" y="393060"/>
                  </a:cubicBezTo>
                  <a:cubicBezTo>
                    <a:pt x="137180" y="392279"/>
                    <a:pt x="134054" y="392019"/>
                    <a:pt x="130147" y="391563"/>
                  </a:cubicBezTo>
                  <a:cubicBezTo>
                    <a:pt x="122000" y="390892"/>
                    <a:pt x="113932" y="389453"/>
                    <a:pt x="106052" y="387265"/>
                  </a:cubicBezTo>
                  <a:cubicBezTo>
                    <a:pt x="74339" y="377366"/>
                    <a:pt x="59426" y="350602"/>
                    <a:pt x="45100" y="324684"/>
                  </a:cubicBezTo>
                  <a:lnTo>
                    <a:pt x="43928" y="322535"/>
                  </a:lnTo>
                  <a:cubicBezTo>
                    <a:pt x="29015" y="295771"/>
                    <a:pt x="21721" y="265751"/>
                    <a:pt x="14688" y="236707"/>
                  </a:cubicBezTo>
                  <a:cubicBezTo>
                    <a:pt x="12995" y="229674"/>
                    <a:pt x="11302" y="222706"/>
                    <a:pt x="9479" y="215738"/>
                  </a:cubicBezTo>
                  <a:cubicBezTo>
                    <a:pt x="-3545" y="165921"/>
                    <a:pt x="-8494" y="75534"/>
                    <a:pt x="30513" y="30406"/>
                  </a:cubicBezTo>
                  <a:lnTo>
                    <a:pt x="30513" y="30406"/>
                  </a:lnTo>
                  <a:cubicBezTo>
                    <a:pt x="38086" y="21683"/>
                    <a:pt x="46858" y="14076"/>
                    <a:pt x="56561" y="7809"/>
                  </a:cubicBezTo>
                  <a:cubicBezTo>
                    <a:pt x="74482" y="-2900"/>
                    <a:pt x="96916" y="-2573"/>
                    <a:pt x="114518" y="8656"/>
                  </a:cubicBezTo>
                  <a:cubicBezTo>
                    <a:pt x="119727" y="4236"/>
                    <a:pt x="126461" y="2037"/>
                    <a:pt x="133272" y="2535"/>
                  </a:cubicBezTo>
                  <a:cubicBezTo>
                    <a:pt x="153264" y="3381"/>
                    <a:pt x="170977" y="17187"/>
                    <a:pt x="186020" y="43560"/>
                  </a:cubicBezTo>
                  <a:cubicBezTo>
                    <a:pt x="192688" y="56143"/>
                    <a:pt x="198080" y="69364"/>
                    <a:pt x="202104" y="83023"/>
                  </a:cubicBezTo>
                  <a:cubicBezTo>
                    <a:pt x="205816" y="95568"/>
                    <a:pt x="210655" y="107751"/>
                    <a:pt x="216561" y="119425"/>
                  </a:cubicBezTo>
                  <a:cubicBezTo>
                    <a:pt x="226525" y="137594"/>
                    <a:pt x="253224" y="151465"/>
                    <a:pt x="272695" y="161623"/>
                  </a:cubicBezTo>
                  <a:lnTo>
                    <a:pt x="279598" y="165205"/>
                  </a:lnTo>
                  <a:lnTo>
                    <a:pt x="287282" y="169242"/>
                  </a:lnTo>
                  <a:cubicBezTo>
                    <a:pt x="300429" y="175396"/>
                    <a:pt x="312783" y="183114"/>
                    <a:pt x="324075" y="192230"/>
                  </a:cubicBezTo>
                  <a:cubicBezTo>
                    <a:pt x="352467" y="217106"/>
                    <a:pt x="363733" y="261322"/>
                    <a:pt x="351555" y="299873"/>
                  </a:cubicBezTo>
                  <a:cubicBezTo>
                    <a:pt x="338557" y="337148"/>
                    <a:pt x="309735" y="366758"/>
                    <a:pt x="272825" y="380753"/>
                  </a:cubicBezTo>
                  <a:cubicBezTo>
                    <a:pt x="257880" y="386275"/>
                    <a:pt x="242531" y="390631"/>
                    <a:pt x="226915" y="393777"/>
                  </a:cubicBezTo>
                  <a:cubicBezTo>
                    <a:pt x="213273" y="397332"/>
                    <a:pt x="199265" y="399318"/>
                    <a:pt x="185173" y="399703"/>
                  </a:cubicBezTo>
                  <a:close/>
                  <a:moveTo>
                    <a:pt x="35397" y="34444"/>
                  </a:moveTo>
                  <a:cubicBezTo>
                    <a:pt x="-1982" y="77618"/>
                    <a:pt x="3162" y="165400"/>
                    <a:pt x="15861" y="213785"/>
                  </a:cubicBezTo>
                  <a:cubicBezTo>
                    <a:pt x="17619" y="220818"/>
                    <a:pt x="19377" y="227851"/>
                    <a:pt x="21070" y="234949"/>
                  </a:cubicBezTo>
                  <a:cubicBezTo>
                    <a:pt x="27973" y="263536"/>
                    <a:pt x="35071" y="293101"/>
                    <a:pt x="49593" y="319149"/>
                  </a:cubicBezTo>
                  <a:lnTo>
                    <a:pt x="50765" y="321233"/>
                  </a:lnTo>
                  <a:cubicBezTo>
                    <a:pt x="65157" y="347281"/>
                    <a:pt x="78767" y="371701"/>
                    <a:pt x="108006" y="380818"/>
                  </a:cubicBezTo>
                  <a:cubicBezTo>
                    <a:pt x="115475" y="382895"/>
                    <a:pt x="123133" y="384224"/>
                    <a:pt x="130863" y="384790"/>
                  </a:cubicBezTo>
                  <a:cubicBezTo>
                    <a:pt x="134900" y="385246"/>
                    <a:pt x="138938" y="385702"/>
                    <a:pt x="142910" y="386353"/>
                  </a:cubicBezTo>
                  <a:cubicBezTo>
                    <a:pt x="146883" y="387004"/>
                    <a:pt x="152418" y="388176"/>
                    <a:pt x="157172" y="389218"/>
                  </a:cubicBezTo>
                  <a:cubicBezTo>
                    <a:pt x="164257" y="390964"/>
                    <a:pt x="171465" y="392207"/>
                    <a:pt x="178726" y="392930"/>
                  </a:cubicBezTo>
                  <a:cubicBezTo>
                    <a:pt x="194492" y="393347"/>
                    <a:pt x="210231" y="391393"/>
                    <a:pt x="225417" y="387134"/>
                  </a:cubicBezTo>
                  <a:cubicBezTo>
                    <a:pt x="240714" y="383989"/>
                    <a:pt x="255737" y="379633"/>
                    <a:pt x="270350" y="374110"/>
                  </a:cubicBezTo>
                  <a:cubicBezTo>
                    <a:pt x="305450" y="360871"/>
                    <a:pt x="332879" y="332753"/>
                    <a:pt x="345239" y="297334"/>
                  </a:cubicBezTo>
                  <a:cubicBezTo>
                    <a:pt x="356700" y="261192"/>
                    <a:pt x="346215" y="219776"/>
                    <a:pt x="319712" y="196528"/>
                  </a:cubicBezTo>
                  <a:cubicBezTo>
                    <a:pt x="308810" y="187772"/>
                    <a:pt x="296893" y="180360"/>
                    <a:pt x="284221" y="174452"/>
                  </a:cubicBezTo>
                  <a:lnTo>
                    <a:pt x="276472" y="170415"/>
                  </a:lnTo>
                  <a:lnTo>
                    <a:pt x="269960" y="166833"/>
                  </a:lnTo>
                  <a:cubicBezTo>
                    <a:pt x="248600" y="155697"/>
                    <a:pt x="222031" y="141827"/>
                    <a:pt x="211352" y="121965"/>
                  </a:cubicBezTo>
                  <a:cubicBezTo>
                    <a:pt x="205087" y="110036"/>
                    <a:pt x="199897" y="97570"/>
                    <a:pt x="195853" y="84716"/>
                  </a:cubicBezTo>
                  <a:cubicBezTo>
                    <a:pt x="191946" y="71479"/>
                    <a:pt x="186756" y="58655"/>
                    <a:pt x="180354" y="46426"/>
                  </a:cubicBezTo>
                  <a:cubicBezTo>
                    <a:pt x="166484" y="22201"/>
                    <a:pt x="150529" y="9503"/>
                    <a:pt x="132947" y="8721"/>
                  </a:cubicBezTo>
                  <a:cubicBezTo>
                    <a:pt x="127132" y="8117"/>
                    <a:pt x="121375" y="10317"/>
                    <a:pt x="117448" y="14647"/>
                  </a:cubicBezTo>
                  <a:cubicBezTo>
                    <a:pt x="116361" y="15984"/>
                    <a:pt x="114420" y="16241"/>
                    <a:pt x="113020" y="15233"/>
                  </a:cubicBezTo>
                  <a:cubicBezTo>
                    <a:pt x="97326" y="3987"/>
                    <a:pt x="76455" y="3118"/>
                    <a:pt x="59882" y="13019"/>
                  </a:cubicBezTo>
                  <a:cubicBezTo>
                    <a:pt x="50778" y="18952"/>
                    <a:pt x="42553" y="26142"/>
                    <a:pt x="35462" y="34379"/>
                  </a:cubicBezTo>
                  <a:close/>
                </a:path>
              </a:pathLst>
            </a:custGeom>
            <a:solidFill>
              <a:srgbClr val="231F20"/>
            </a:solidFill>
            <a:ln w="6501"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ADA7A583-569F-490C-AD89-3E0EE673DD58}"/>
                </a:ext>
              </a:extLst>
            </p:cNvPr>
            <p:cNvSpPr/>
            <p:nvPr/>
          </p:nvSpPr>
          <p:spPr>
            <a:xfrm>
              <a:off x="9288689" y="3010099"/>
              <a:ext cx="99725" cy="94940"/>
            </a:xfrm>
            <a:custGeom>
              <a:avLst/>
              <a:gdLst>
                <a:gd name="connsiteX0" fmla="*/ 99726 w 99725"/>
                <a:gd name="connsiteY0" fmla="*/ 77749 h 94940"/>
                <a:gd name="connsiteX1" fmla="*/ 75762 w 99725"/>
                <a:gd name="connsiteY1" fmla="*/ 6898 h 94940"/>
                <a:gd name="connsiteX2" fmla="*/ 70357 w 99725"/>
                <a:gd name="connsiteY2" fmla="*/ 23374 h 94940"/>
                <a:gd name="connsiteX3" fmla="*/ 28550 w 99725"/>
                <a:gd name="connsiteY3" fmla="*/ 1493 h 94940"/>
                <a:gd name="connsiteX4" fmla="*/ 4976 w 99725"/>
                <a:gd name="connsiteY4" fmla="*/ 6898 h 94940"/>
                <a:gd name="connsiteX5" fmla="*/ 36429 w 99725"/>
                <a:gd name="connsiteY5" fmla="*/ 15559 h 94940"/>
                <a:gd name="connsiteX6" fmla="*/ 27 w 99725"/>
                <a:gd name="connsiteY6" fmla="*/ 22071 h 94940"/>
                <a:gd name="connsiteX7" fmla="*/ 33824 w 99725"/>
                <a:gd name="connsiteY7" fmla="*/ 26760 h 94940"/>
                <a:gd name="connsiteX8" fmla="*/ 3543 w 99725"/>
                <a:gd name="connsiteY8" fmla="*/ 38677 h 94940"/>
                <a:gd name="connsiteX9" fmla="*/ 36103 w 99725"/>
                <a:gd name="connsiteY9" fmla="*/ 38677 h 94940"/>
                <a:gd name="connsiteX10" fmla="*/ 8102 w 99725"/>
                <a:gd name="connsiteY10" fmla="*/ 53589 h 94940"/>
                <a:gd name="connsiteX11" fmla="*/ 49648 w 99725"/>
                <a:gd name="connsiteY11" fmla="*/ 55282 h 94940"/>
                <a:gd name="connsiteX12" fmla="*/ 61175 w 99725"/>
                <a:gd name="connsiteY12" fmla="*/ 94941 h 9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725" h="94940">
                  <a:moveTo>
                    <a:pt x="99726" y="77749"/>
                  </a:moveTo>
                  <a:cubicBezTo>
                    <a:pt x="99726" y="77749"/>
                    <a:pt x="81036" y="9959"/>
                    <a:pt x="75762" y="6898"/>
                  </a:cubicBezTo>
                  <a:cubicBezTo>
                    <a:pt x="70487" y="3838"/>
                    <a:pt x="70357" y="23374"/>
                    <a:pt x="70357" y="23374"/>
                  </a:cubicBezTo>
                  <a:cubicBezTo>
                    <a:pt x="58225" y="13058"/>
                    <a:pt x="43944" y="5582"/>
                    <a:pt x="28550" y="1493"/>
                  </a:cubicBezTo>
                  <a:cubicBezTo>
                    <a:pt x="6734" y="-2935"/>
                    <a:pt x="1460" y="3577"/>
                    <a:pt x="4976" y="6898"/>
                  </a:cubicBezTo>
                  <a:cubicBezTo>
                    <a:pt x="8493" y="10219"/>
                    <a:pt x="36429" y="15559"/>
                    <a:pt x="36429" y="15559"/>
                  </a:cubicBezTo>
                  <a:cubicBezTo>
                    <a:pt x="36429" y="15559"/>
                    <a:pt x="-1145" y="14582"/>
                    <a:pt x="27" y="22071"/>
                  </a:cubicBezTo>
                  <a:cubicBezTo>
                    <a:pt x="1199" y="29560"/>
                    <a:pt x="33824" y="26760"/>
                    <a:pt x="33824" y="26760"/>
                  </a:cubicBezTo>
                  <a:cubicBezTo>
                    <a:pt x="33824" y="26760"/>
                    <a:pt x="-1731" y="31383"/>
                    <a:pt x="3543" y="38677"/>
                  </a:cubicBezTo>
                  <a:cubicBezTo>
                    <a:pt x="8818" y="45970"/>
                    <a:pt x="36103" y="38677"/>
                    <a:pt x="36103" y="38677"/>
                  </a:cubicBezTo>
                  <a:cubicBezTo>
                    <a:pt x="36103" y="38677"/>
                    <a:pt x="-2969" y="47728"/>
                    <a:pt x="8102" y="53589"/>
                  </a:cubicBezTo>
                  <a:cubicBezTo>
                    <a:pt x="19172" y="59450"/>
                    <a:pt x="45090" y="48315"/>
                    <a:pt x="49648" y="55282"/>
                  </a:cubicBezTo>
                  <a:cubicBezTo>
                    <a:pt x="54207" y="62250"/>
                    <a:pt x="61175" y="94941"/>
                    <a:pt x="61175" y="94941"/>
                  </a:cubicBezTo>
                  <a:close/>
                </a:path>
              </a:pathLst>
            </a:custGeom>
            <a:solidFill>
              <a:srgbClr val="FFFFFF"/>
            </a:solidFill>
            <a:ln w="6501"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8D55B3D6-74B8-4D23-85F4-C751FA25302D}"/>
                </a:ext>
              </a:extLst>
            </p:cNvPr>
            <p:cNvSpPr/>
            <p:nvPr/>
          </p:nvSpPr>
          <p:spPr>
            <a:xfrm>
              <a:off x="9285719" y="3007776"/>
              <a:ext cx="105341" cy="100456"/>
            </a:xfrm>
            <a:custGeom>
              <a:avLst/>
              <a:gdLst>
                <a:gd name="connsiteX0" fmla="*/ 64210 w 105341"/>
                <a:gd name="connsiteY0" fmla="*/ 100390 h 100456"/>
                <a:gd name="connsiteX1" fmla="*/ 62843 w 105341"/>
                <a:gd name="connsiteY1" fmla="*/ 100390 h 100456"/>
                <a:gd name="connsiteX2" fmla="*/ 61280 w 105341"/>
                <a:gd name="connsiteY2" fmla="*/ 98371 h 100456"/>
                <a:gd name="connsiteX3" fmla="*/ 50144 w 105341"/>
                <a:gd name="connsiteY3" fmla="*/ 59689 h 100456"/>
                <a:gd name="connsiteX4" fmla="*/ 34581 w 105341"/>
                <a:gd name="connsiteY4" fmla="*/ 59689 h 100456"/>
                <a:gd name="connsiteX5" fmla="*/ 9770 w 105341"/>
                <a:gd name="connsiteY5" fmla="*/ 58908 h 100456"/>
                <a:gd name="connsiteX6" fmla="*/ 6253 w 105341"/>
                <a:gd name="connsiteY6" fmla="*/ 53373 h 100456"/>
                <a:gd name="connsiteX7" fmla="*/ 12114 w 105341"/>
                <a:gd name="connsiteY7" fmla="*/ 47251 h 100456"/>
                <a:gd name="connsiteX8" fmla="*/ 4104 w 105341"/>
                <a:gd name="connsiteY8" fmla="*/ 43149 h 100456"/>
                <a:gd name="connsiteX9" fmla="*/ 3388 w 105341"/>
                <a:gd name="connsiteY9" fmla="*/ 37874 h 100456"/>
                <a:gd name="connsiteX10" fmla="*/ 11202 w 105341"/>
                <a:gd name="connsiteY10" fmla="*/ 32274 h 100456"/>
                <a:gd name="connsiteX11" fmla="*/ 67 w 105341"/>
                <a:gd name="connsiteY11" fmla="*/ 25241 h 100456"/>
                <a:gd name="connsiteX12" fmla="*/ 1369 w 105341"/>
                <a:gd name="connsiteY12" fmla="*/ 20943 h 100456"/>
                <a:gd name="connsiteX13" fmla="*/ 16542 w 105341"/>
                <a:gd name="connsiteY13" fmla="*/ 16059 h 100456"/>
                <a:gd name="connsiteX14" fmla="*/ 5928 w 105341"/>
                <a:gd name="connsiteY14" fmla="*/ 11696 h 100456"/>
                <a:gd name="connsiteX15" fmla="*/ 4625 w 105341"/>
                <a:gd name="connsiteY15" fmla="*/ 5184 h 100456"/>
                <a:gd name="connsiteX16" fmla="*/ 32171 w 105341"/>
                <a:gd name="connsiteY16" fmla="*/ 1472 h 100456"/>
                <a:gd name="connsiteX17" fmla="*/ 70657 w 105341"/>
                <a:gd name="connsiteY17" fmla="*/ 20292 h 100456"/>
                <a:gd name="connsiteX18" fmla="*/ 75411 w 105341"/>
                <a:gd name="connsiteY18" fmla="*/ 7268 h 100456"/>
                <a:gd name="connsiteX19" fmla="*/ 80165 w 105341"/>
                <a:gd name="connsiteY19" fmla="*/ 7268 h 100456"/>
                <a:gd name="connsiteX20" fmla="*/ 105236 w 105341"/>
                <a:gd name="connsiteY20" fmla="*/ 79812 h 100456"/>
                <a:gd name="connsiteX21" fmla="*/ 103608 w 105341"/>
                <a:gd name="connsiteY21" fmla="*/ 83263 h 100456"/>
                <a:gd name="connsiteX22" fmla="*/ 65448 w 105341"/>
                <a:gd name="connsiteY22" fmla="*/ 100390 h 100456"/>
                <a:gd name="connsiteX23" fmla="*/ 64210 w 105341"/>
                <a:gd name="connsiteY23" fmla="*/ 100390 h 100456"/>
                <a:gd name="connsiteX24" fmla="*/ 45521 w 105341"/>
                <a:gd name="connsiteY24" fmla="*/ 52396 h 100456"/>
                <a:gd name="connsiteX25" fmla="*/ 55159 w 105341"/>
                <a:gd name="connsiteY25" fmla="*/ 56173 h 100456"/>
                <a:gd name="connsiteX26" fmla="*/ 66294 w 105341"/>
                <a:gd name="connsiteY26" fmla="*/ 93161 h 100456"/>
                <a:gd name="connsiteX27" fmla="*/ 98854 w 105341"/>
                <a:gd name="connsiteY27" fmla="*/ 78249 h 100456"/>
                <a:gd name="connsiteX28" fmla="*/ 77951 w 105341"/>
                <a:gd name="connsiteY28" fmla="*/ 13128 h 100456"/>
                <a:gd name="connsiteX29" fmla="*/ 76323 w 105341"/>
                <a:gd name="connsiteY29" fmla="*/ 26153 h 100456"/>
                <a:gd name="connsiteX30" fmla="*/ 74564 w 105341"/>
                <a:gd name="connsiteY30" fmla="*/ 28888 h 100456"/>
                <a:gd name="connsiteX31" fmla="*/ 71374 w 105341"/>
                <a:gd name="connsiteY31" fmla="*/ 28367 h 100456"/>
                <a:gd name="connsiteX32" fmla="*/ 31064 w 105341"/>
                <a:gd name="connsiteY32" fmla="*/ 7007 h 100456"/>
                <a:gd name="connsiteX33" fmla="*/ 10030 w 105341"/>
                <a:gd name="connsiteY33" fmla="*/ 7593 h 100456"/>
                <a:gd name="connsiteX34" fmla="*/ 40116 w 105341"/>
                <a:gd name="connsiteY34" fmla="*/ 15277 h 100456"/>
                <a:gd name="connsiteX35" fmla="*/ 42525 w 105341"/>
                <a:gd name="connsiteY35" fmla="*/ 18468 h 100456"/>
                <a:gd name="connsiteX36" fmla="*/ 39465 w 105341"/>
                <a:gd name="connsiteY36" fmla="*/ 21138 h 100456"/>
                <a:gd name="connsiteX37" fmla="*/ 5928 w 105341"/>
                <a:gd name="connsiteY37" fmla="*/ 24850 h 100456"/>
                <a:gd name="connsiteX38" fmla="*/ 36665 w 105341"/>
                <a:gd name="connsiteY38" fmla="*/ 26413 h 100456"/>
                <a:gd name="connsiteX39" fmla="*/ 39855 w 105341"/>
                <a:gd name="connsiteY39" fmla="*/ 29083 h 100456"/>
                <a:gd name="connsiteX40" fmla="*/ 37316 w 105341"/>
                <a:gd name="connsiteY40" fmla="*/ 32339 h 100456"/>
                <a:gd name="connsiteX41" fmla="*/ 8988 w 105341"/>
                <a:gd name="connsiteY41" fmla="*/ 40219 h 100456"/>
                <a:gd name="connsiteX42" fmla="*/ 34060 w 105341"/>
                <a:gd name="connsiteY42" fmla="*/ 39567 h 100456"/>
                <a:gd name="connsiteX43" fmla="*/ 38618 w 105341"/>
                <a:gd name="connsiteY43" fmla="*/ 38460 h 100456"/>
                <a:gd name="connsiteX44" fmla="*/ 42135 w 105341"/>
                <a:gd name="connsiteY44" fmla="*/ 40609 h 100456"/>
                <a:gd name="connsiteX45" fmla="*/ 40051 w 105341"/>
                <a:gd name="connsiteY45" fmla="*/ 44256 h 100456"/>
                <a:gd name="connsiteX46" fmla="*/ 35557 w 105341"/>
                <a:gd name="connsiteY46" fmla="*/ 45298 h 100456"/>
                <a:gd name="connsiteX47" fmla="*/ 12831 w 105341"/>
                <a:gd name="connsiteY47" fmla="*/ 53698 h 100456"/>
                <a:gd name="connsiteX48" fmla="*/ 33864 w 105341"/>
                <a:gd name="connsiteY48" fmla="*/ 53698 h 100456"/>
                <a:gd name="connsiteX49" fmla="*/ 45521 w 105341"/>
                <a:gd name="connsiteY49" fmla="*/ 52591 h 10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5341" h="100456">
                  <a:moveTo>
                    <a:pt x="64210" y="100390"/>
                  </a:moveTo>
                  <a:cubicBezTo>
                    <a:pt x="63761" y="100479"/>
                    <a:pt x="63292" y="100479"/>
                    <a:pt x="62843" y="100390"/>
                  </a:cubicBezTo>
                  <a:cubicBezTo>
                    <a:pt x="62055" y="99977"/>
                    <a:pt x="61482" y="99240"/>
                    <a:pt x="61280" y="98371"/>
                  </a:cubicBezTo>
                  <a:cubicBezTo>
                    <a:pt x="59392" y="89384"/>
                    <a:pt x="53661" y="65029"/>
                    <a:pt x="50144" y="59689"/>
                  </a:cubicBezTo>
                  <a:cubicBezTo>
                    <a:pt x="48907" y="57801"/>
                    <a:pt x="40246" y="58973"/>
                    <a:pt x="34581" y="59689"/>
                  </a:cubicBezTo>
                  <a:cubicBezTo>
                    <a:pt x="25464" y="60927"/>
                    <a:pt x="16087" y="62229"/>
                    <a:pt x="9770" y="58908"/>
                  </a:cubicBezTo>
                  <a:cubicBezTo>
                    <a:pt x="6318" y="57085"/>
                    <a:pt x="6058" y="54675"/>
                    <a:pt x="6253" y="53373"/>
                  </a:cubicBezTo>
                  <a:cubicBezTo>
                    <a:pt x="6449" y="52070"/>
                    <a:pt x="8728" y="49140"/>
                    <a:pt x="12114" y="47251"/>
                  </a:cubicBezTo>
                  <a:cubicBezTo>
                    <a:pt x="9008" y="46997"/>
                    <a:pt x="6130" y="45522"/>
                    <a:pt x="4104" y="43149"/>
                  </a:cubicBezTo>
                  <a:cubicBezTo>
                    <a:pt x="2919" y="41654"/>
                    <a:pt x="2646" y="39631"/>
                    <a:pt x="3388" y="37874"/>
                  </a:cubicBezTo>
                  <a:cubicBezTo>
                    <a:pt x="5237" y="35131"/>
                    <a:pt x="8012" y="33144"/>
                    <a:pt x="11202" y="32274"/>
                  </a:cubicBezTo>
                  <a:cubicBezTo>
                    <a:pt x="5146" y="31232"/>
                    <a:pt x="653" y="29148"/>
                    <a:pt x="67" y="25241"/>
                  </a:cubicBezTo>
                  <a:cubicBezTo>
                    <a:pt x="-187" y="23684"/>
                    <a:pt x="288" y="22096"/>
                    <a:pt x="1369" y="20943"/>
                  </a:cubicBezTo>
                  <a:cubicBezTo>
                    <a:pt x="5811" y="17808"/>
                    <a:pt x="11105" y="16104"/>
                    <a:pt x="16542" y="16059"/>
                  </a:cubicBezTo>
                  <a:cubicBezTo>
                    <a:pt x="12772" y="15244"/>
                    <a:pt x="9177" y="13767"/>
                    <a:pt x="5928" y="11696"/>
                  </a:cubicBezTo>
                  <a:cubicBezTo>
                    <a:pt x="4072" y="10067"/>
                    <a:pt x="3544" y="7400"/>
                    <a:pt x="4625" y="5184"/>
                  </a:cubicBezTo>
                  <a:cubicBezTo>
                    <a:pt x="7360" y="-156"/>
                    <a:pt x="17649" y="-1328"/>
                    <a:pt x="32171" y="1472"/>
                  </a:cubicBezTo>
                  <a:cubicBezTo>
                    <a:pt x="46185" y="4955"/>
                    <a:pt x="59300" y="11369"/>
                    <a:pt x="70657" y="20292"/>
                  </a:cubicBezTo>
                  <a:cubicBezTo>
                    <a:pt x="71113" y="14887"/>
                    <a:pt x="72350" y="9026"/>
                    <a:pt x="75411" y="7268"/>
                  </a:cubicBezTo>
                  <a:cubicBezTo>
                    <a:pt x="76889" y="6457"/>
                    <a:pt x="78687" y="6457"/>
                    <a:pt x="80165" y="7268"/>
                  </a:cubicBezTo>
                  <a:cubicBezTo>
                    <a:pt x="85440" y="10133"/>
                    <a:pt x="96705" y="48293"/>
                    <a:pt x="105236" y="79812"/>
                  </a:cubicBezTo>
                  <a:cubicBezTo>
                    <a:pt x="105620" y="81206"/>
                    <a:pt x="104930" y="82672"/>
                    <a:pt x="103608" y="83263"/>
                  </a:cubicBezTo>
                  <a:lnTo>
                    <a:pt x="65448" y="100390"/>
                  </a:lnTo>
                  <a:cubicBezTo>
                    <a:pt x="65037" y="100477"/>
                    <a:pt x="64621" y="100477"/>
                    <a:pt x="64210" y="100390"/>
                  </a:cubicBezTo>
                  <a:close/>
                  <a:moveTo>
                    <a:pt x="45521" y="52396"/>
                  </a:moveTo>
                  <a:cubicBezTo>
                    <a:pt x="49174" y="51884"/>
                    <a:pt x="52827" y="53316"/>
                    <a:pt x="55159" y="56173"/>
                  </a:cubicBezTo>
                  <a:cubicBezTo>
                    <a:pt x="60140" y="68083"/>
                    <a:pt x="63872" y="80479"/>
                    <a:pt x="66294" y="93161"/>
                  </a:cubicBezTo>
                  <a:lnTo>
                    <a:pt x="98854" y="78249"/>
                  </a:lnTo>
                  <a:cubicBezTo>
                    <a:pt x="93273" y="56122"/>
                    <a:pt x="86286" y="34371"/>
                    <a:pt x="77951" y="13128"/>
                  </a:cubicBezTo>
                  <a:cubicBezTo>
                    <a:pt x="76805" y="17373"/>
                    <a:pt x="76258" y="21757"/>
                    <a:pt x="76323" y="26153"/>
                  </a:cubicBezTo>
                  <a:cubicBezTo>
                    <a:pt x="76297" y="27321"/>
                    <a:pt x="75613" y="28376"/>
                    <a:pt x="74564" y="28888"/>
                  </a:cubicBezTo>
                  <a:cubicBezTo>
                    <a:pt x="73490" y="29336"/>
                    <a:pt x="72253" y="29134"/>
                    <a:pt x="71374" y="28367"/>
                  </a:cubicBezTo>
                  <a:cubicBezTo>
                    <a:pt x="59672" y="18365"/>
                    <a:pt x="45912" y="11072"/>
                    <a:pt x="31064" y="7007"/>
                  </a:cubicBezTo>
                  <a:cubicBezTo>
                    <a:pt x="15631" y="3881"/>
                    <a:pt x="10486" y="7007"/>
                    <a:pt x="10030" y="7593"/>
                  </a:cubicBezTo>
                  <a:cubicBezTo>
                    <a:pt x="19824" y="10997"/>
                    <a:pt x="29892" y="13567"/>
                    <a:pt x="40116" y="15277"/>
                  </a:cubicBezTo>
                  <a:cubicBezTo>
                    <a:pt x="41614" y="15571"/>
                    <a:pt x="42656" y="16946"/>
                    <a:pt x="42525" y="18468"/>
                  </a:cubicBezTo>
                  <a:cubicBezTo>
                    <a:pt x="42304" y="19990"/>
                    <a:pt x="41002" y="21123"/>
                    <a:pt x="39465" y="21138"/>
                  </a:cubicBezTo>
                  <a:cubicBezTo>
                    <a:pt x="23445" y="20748"/>
                    <a:pt x="7751" y="22441"/>
                    <a:pt x="5928" y="24850"/>
                  </a:cubicBezTo>
                  <a:cubicBezTo>
                    <a:pt x="7426" y="26673"/>
                    <a:pt x="22012" y="27715"/>
                    <a:pt x="36665" y="26413"/>
                  </a:cubicBezTo>
                  <a:cubicBezTo>
                    <a:pt x="38273" y="26298"/>
                    <a:pt x="39686" y="27479"/>
                    <a:pt x="39855" y="29083"/>
                  </a:cubicBezTo>
                  <a:cubicBezTo>
                    <a:pt x="40044" y="30682"/>
                    <a:pt x="38911" y="32136"/>
                    <a:pt x="37316" y="32339"/>
                  </a:cubicBezTo>
                  <a:cubicBezTo>
                    <a:pt x="23575" y="34162"/>
                    <a:pt x="10356" y="37809"/>
                    <a:pt x="8988" y="40219"/>
                  </a:cubicBezTo>
                  <a:cubicBezTo>
                    <a:pt x="11137" y="42628"/>
                    <a:pt x="22924" y="41977"/>
                    <a:pt x="34060" y="39567"/>
                  </a:cubicBezTo>
                  <a:lnTo>
                    <a:pt x="38618" y="38460"/>
                  </a:lnTo>
                  <a:cubicBezTo>
                    <a:pt x="40181" y="38092"/>
                    <a:pt x="41750" y="39050"/>
                    <a:pt x="42135" y="40609"/>
                  </a:cubicBezTo>
                  <a:cubicBezTo>
                    <a:pt x="42551" y="42190"/>
                    <a:pt x="41627" y="43812"/>
                    <a:pt x="40051" y="44256"/>
                  </a:cubicBezTo>
                  <a:lnTo>
                    <a:pt x="35557" y="45298"/>
                  </a:lnTo>
                  <a:cubicBezTo>
                    <a:pt x="27613" y="46970"/>
                    <a:pt x="19955" y="49800"/>
                    <a:pt x="12831" y="53698"/>
                  </a:cubicBezTo>
                  <a:cubicBezTo>
                    <a:pt x="19740" y="55408"/>
                    <a:pt x="26955" y="55408"/>
                    <a:pt x="33864" y="53698"/>
                  </a:cubicBezTo>
                  <a:cubicBezTo>
                    <a:pt x="37719" y="53083"/>
                    <a:pt x="41614" y="52714"/>
                    <a:pt x="45521" y="52591"/>
                  </a:cubicBezTo>
                  <a:close/>
                </a:path>
              </a:pathLst>
            </a:custGeom>
            <a:solidFill>
              <a:srgbClr val="231F20"/>
            </a:solidFill>
            <a:ln w="6501"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9A662C0-6A1F-4E35-9BAD-EDD6EF8D60CC}"/>
                </a:ext>
              </a:extLst>
            </p:cNvPr>
            <p:cNvSpPr/>
            <p:nvPr/>
          </p:nvSpPr>
          <p:spPr>
            <a:xfrm>
              <a:off x="9334738" y="3073326"/>
              <a:ext cx="98153" cy="134147"/>
            </a:xfrm>
            <a:custGeom>
              <a:avLst/>
              <a:gdLst>
                <a:gd name="connsiteX0" fmla="*/ 98154 w 98153"/>
                <a:gd name="connsiteY0" fmla="*/ 101001 h 134147"/>
                <a:gd name="connsiteX1" fmla="*/ 55956 w 98153"/>
                <a:gd name="connsiteY1" fmla="*/ 0 h 134147"/>
                <a:gd name="connsiteX2" fmla="*/ 18 w 98153"/>
                <a:gd name="connsiteY2" fmla="*/ 19536 h 134147"/>
                <a:gd name="connsiteX3" fmla="*/ 31471 w 98153"/>
                <a:gd name="connsiteY3" fmla="*/ 134148 h 134147"/>
                <a:gd name="connsiteX4" fmla="*/ 98154 w 98153"/>
                <a:gd name="connsiteY4" fmla="*/ 101001 h 134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3" h="134147">
                  <a:moveTo>
                    <a:pt x="98154" y="101001"/>
                  </a:moveTo>
                  <a:lnTo>
                    <a:pt x="55956" y="0"/>
                  </a:lnTo>
                  <a:cubicBezTo>
                    <a:pt x="55956" y="0"/>
                    <a:pt x="-1154" y="15954"/>
                    <a:pt x="18" y="19536"/>
                  </a:cubicBezTo>
                  <a:cubicBezTo>
                    <a:pt x="1190" y="23118"/>
                    <a:pt x="26847" y="134148"/>
                    <a:pt x="31471" y="134148"/>
                  </a:cubicBezTo>
                  <a:cubicBezTo>
                    <a:pt x="36094" y="134148"/>
                    <a:pt x="98154" y="101001"/>
                    <a:pt x="98154" y="101001"/>
                  </a:cubicBezTo>
                  <a:close/>
                </a:path>
              </a:pathLst>
            </a:custGeom>
            <a:solidFill>
              <a:schemeClr val="accent1"/>
            </a:solidFill>
            <a:ln w="6501"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938DD4C-947D-421D-89C5-41236A06DD78}"/>
                </a:ext>
              </a:extLst>
            </p:cNvPr>
            <p:cNvSpPr/>
            <p:nvPr/>
          </p:nvSpPr>
          <p:spPr>
            <a:xfrm>
              <a:off x="9128479" y="3585496"/>
              <a:ext cx="155743" cy="71371"/>
            </a:xfrm>
            <a:custGeom>
              <a:avLst/>
              <a:gdLst>
                <a:gd name="connsiteX0" fmla="*/ 109703 w 155743"/>
                <a:gd name="connsiteY0" fmla="*/ 0 h 71371"/>
                <a:gd name="connsiteX1" fmla="*/ 92772 w 155743"/>
                <a:gd name="connsiteY1" fmla="*/ 8270 h 71371"/>
                <a:gd name="connsiteX2" fmla="*/ 822 w 155743"/>
                <a:gd name="connsiteY2" fmla="*/ 4363 h 71371"/>
                <a:gd name="connsiteX3" fmla="*/ 23484 w 155743"/>
                <a:gd name="connsiteY3" fmla="*/ 30411 h 71371"/>
                <a:gd name="connsiteX4" fmla="*/ 136663 w 155743"/>
                <a:gd name="connsiteY4" fmla="*/ 71372 h 71371"/>
                <a:gd name="connsiteX5" fmla="*/ 155743 w 155743"/>
                <a:gd name="connsiteY5" fmla="*/ 26504 h 71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743" h="71371">
                  <a:moveTo>
                    <a:pt x="109703" y="0"/>
                  </a:moveTo>
                  <a:cubicBezTo>
                    <a:pt x="105073" y="4474"/>
                    <a:pt x="99147" y="7372"/>
                    <a:pt x="92772" y="8270"/>
                  </a:cubicBezTo>
                  <a:cubicBezTo>
                    <a:pt x="85283" y="8270"/>
                    <a:pt x="4144" y="-6707"/>
                    <a:pt x="822" y="4363"/>
                  </a:cubicBezTo>
                  <a:cubicBezTo>
                    <a:pt x="-2499" y="15433"/>
                    <a:pt x="4078" y="21034"/>
                    <a:pt x="23484" y="30411"/>
                  </a:cubicBezTo>
                  <a:cubicBezTo>
                    <a:pt x="49532" y="42654"/>
                    <a:pt x="136663" y="71372"/>
                    <a:pt x="136663" y="71372"/>
                  </a:cubicBezTo>
                  <a:lnTo>
                    <a:pt x="155743" y="26504"/>
                  </a:lnTo>
                  <a:close/>
                </a:path>
              </a:pathLst>
            </a:custGeom>
            <a:solidFill>
              <a:srgbClr val="FFFFFF"/>
            </a:solidFill>
            <a:ln w="6501"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31204A6F-2815-4287-905C-9F142D5B4BD3}"/>
                </a:ext>
              </a:extLst>
            </p:cNvPr>
            <p:cNvSpPr/>
            <p:nvPr/>
          </p:nvSpPr>
          <p:spPr>
            <a:xfrm>
              <a:off x="9125492" y="3582889"/>
              <a:ext cx="161706" cy="76762"/>
            </a:xfrm>
            <a:custGeom>
              <a:avLst/>
              <a:gdLst>
                <a:gd name="connsiteX0" fmla="*/ 139651 w 161706"/>
                <a:gd name="connsiteY0" fmla="*/ 76713 h 76762"/>
                <a:gd name="connsiteX1" fmla="*/ 138739 w 161706"/>
                <a:gd name="connsiteY1" fmla="*/ 76713 h 76762"/>
                <a:gd name="connsiteX2" fmla="*/ 25169 w 161706"/>
                <a:gd name="connsiteY2" fmla="*/ 35623 h 76762"/>
                <a:gd name="connsiteX3" fmla="*/ 944 w 161706"/>
                <a:gd name="connsiteY3" fmla="*/ 6253 h 76762"/>
                <a:gd name="connsiteX4" fmla="*/ 79545 w 161706"/>
                <a:gd name="connsiteY4" fmla="*/ 6253 h 76762"/>
                <a:gd name="connsiteX5" fmla="*/ 95629 w 161706"/>
                <a:gd name="connsiteY5" fmla="*/ 8272 h 76762"/>
                <a:gd name="connsiteX6" fmla="*/ 110477 w 161706"/>
                <a:gd name="connsiteY6" fmla="*/ 1044 h 76762"/>
                <a:gd name="connsiteX7" fmla="*/ 114189 w 161706"/>
                <a:gd name="connsiteY7" fmla="*/ 393 h 76762"/>
                <a:gd name="connsiteX8" fmla="*/ 160228 w 161706"/>
                <a:gd name="connsiteY8" fmla="*/ 26441 h 76762"/>
                <a:gd name="connsiteX9" fmla="*/ 161466 w 161706"/>
                <a:gd name="connsiteY9" fmla="*/ 30153 h 76762"/>
                <a:gd name="connsiteX10" fmla="*/ 142386 w 161706"/>
                <a:gd name="connsiteY10" fmla="*/ 75020 h 76762"/>
                <a:gd name="connsiteX11" fmla="*/ 139651 w 161706"/>
                <a:gd name="connsiteY11" fmla="*/ 76713 h 76762"/>
                <a:gd name="connsiteX12" fmla="*/ 18853 w 161706"/>
                <a:gd name="connsiteY12" fmla="*/ 5798 h 76762"/>
                <a:gd name="connsiteX13" fmla="*/ 6545 w 161706"/>
                <a:gd name="connsiteY13" fmla="*/ 7947 h 76762"/>
                <a:gd name="connsiteX14" fmla="*/ 27709 w 161706"/>
                <a:gd name="connsiteY14" fmla="*/ 30087 h 76762"/>
                <a:gd name="connsiteX15" fmla="*/ 137957 w 161706"/>
                <a:gd name="connsiteY15" fmla="*/ 70071 h 76762"/>
                <a:gd name="connsiteX16" fmla="*/ 154954 w 161706"/>
                <a:gd name="connsiteY16" fmla="*/ 30218 h 76762"/>
                <a:gd name="connsiteX17" fmla="*/ 113147 w 161706"/>
                <a:gd name="connsiteY17" fmla="*/ 6253 h 76762"/>
                <a:gd name="connsiteX18" fmla="*/ 95825 w 161706"/>
                <a:gd name="connsiteY18" fmla="*/ 13807 h 76762"/>
                <a:gd name="connsiteX19" fmla="*/ 78698 w 161706"/>
                <a:gd name="connsiteY19" fmla="*/ 11789 h 76762"/>
                <a:gd name="connsiteX20" fmla="*/ 18853 w 161706"/>
                <a:gd name="connsiteY20" fmla="*/ 5798 h 7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706" h="76762">
                  <a:moveTo>
                    <a:pt x="139651" y="76713"/>
                  </a:moveTo>
                  <a:cubicBezTo>
                    <a:pt x="139351" y="76779"/>
                    <a:pt x="139038" y="76779"/>
                    <a:pt x="138739" y="76713"/>
                  </a:cubicBezTo>
                  <a:cubicBezTo>
                    <a:pt x="135157" y="75541"/>
                    <a:pt x="51022" y="47800"/>
                    <a:pt x="25169" y="35623"/>
                  </a:cubicBezTo>
                  <a:cubicBezTo>
                    <a:pt x="8173" y="27613"/>
                    <a:pt x="-3484" y="20840"/>
                    <a:pt x="944" y="6253"/>
                  </a:cubicBezTo>
                  <a:cubicBezTo>
                    <a:pt x="3680" y="-2863"/>
                    <a:pt x="29597" y="-975"/>
                    <a:pt x="79545" y="6253"/>
                  </a:cubicBezTo>
                  <a:cubicBezTo>
                    <a:pt x="87359" y="7360"/>
                    <a:pt x="94131" y="8402"/>
                    <a:pt x="95629" y="8272"/>
                  </a:cubicBezTo>
                  <a:cubicBezTo>
                    <a:pt x="101197" y="7419"/>
                    <a:pt x="106374" y="4899"/>
                    <a:pt x="110477" y="1044"/>
                  </a:cubicBezTo>
                  <a:cubicBezTo>
                    <a:pt x="111395" y="-44"/>
                    <a:pt x="112958" y="-317"/>
                    <a:pt x="114189" y="393"/>
                  </a:cubicBezTo>
                  <a:lnTo>
                    <a:pt x="160228" y="26441"/>
                  </a:lnTo>
                  <a:cubicBezTo>
                    <a:pt x="161524" y="27183"/>
                    <a:pt x="162058" y="28779"/>
                    <a:pt x="161466" y="30153"/>
                  </a:cubicBezTo>
                  <a:lnTo>
                    <a:pt x="142386" y="75020"/>
                  </a:lnTo>
                  <a:cubicBezTo>
                    <a:pt x="141891" y="76082"/>
                    <a:pt x="140816" y="76746"/>
                    <a:pt x="139651" y="76713"/>
                  </a:cubicBezTo>
                  <a:close/>
                  <a:moveTo>
                    <a:pt x="18853" y="5798"/>
                  </a:moveTo>
                  <a:cubicBezTo>
                    <a:pt x="12341" y="5798"/>
                    <a:pt x="7717" y="6384"/>
                    <a:pt x="6545" y="7947"/>
                  </a:cubicBezTo>
                  <a:cubicBezTo>
                    <a:pt x="4201" y="15826"/>
                    <a:pt x="7001" y="20385"/>
                    <a:pt x="27709" y="30087"/>
                  </a:cubicBezTo>
                  <a:cubicBezTo>
                    <a:pt x="50696" y="40963"/>
                    <a:pt x="123305" y="65187"/>
                    <a:pt x="137957" y="70071"/>
                  </a:cubicBezTo>
                  <a:lnTo>
                    <a:pt x="154954" y="30218"/>
                  </a:lnTo>
                  <a:lnTo>
                    <a:pt x="113147" y="6253"/>
                  </a:lnTo>
                  <a:cubicBezTo>
                    <a:pt x="108263" y="10454"/>
                    <a:pt x="102226" y="13091"/>
                    <a:pt x="95825" y="13807"/>
                  </a:cubicBezTo>
                  <a:cubicBezTo>
                    <a:pt x="93936" y="13807"/>
                    <a:pt x="88596" y="13156"/>
                    <a:pt x="78698" y="11789"/>
                  </a:cubicBezTo>
                  <a:cubicBezTo>
                    <a:pt x="58875" y="8669"/>
                    <a:pt x="38897" y="6664"/>
                    <a:pt x="18853" y="5798"/>
                  </a:cubicBezTo>
                  <a:close/>
                </a:path>
              </a:pathLst>
            </a:custGeom>
            <a:solidFill>
              <a:srgbClr val="231F20"/>
            </a:solidFill>
            <a:ln w="6501"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9B2545B-EF9A-402E-9229-4606BFA5D736}"/>
                </a:ext>
              </a:extLst>
            </p:cNvPr>
            <p:cNvSpPr/>
            <p:nvPr/>
          </p:nvSpPr>
          <p:spPr>
            <a:xfrm>
              <a:off x="9329685" y="3627807"/>
              <a:ext cx="149149" cy="54131"/>
            </a:xfrm>
            <a:custGeom>
              <a:avLst/>
              <a:gdLst>
                <a:gd name="connsiteX0" fmla="*/ 96109 w 149149"/>
                <a:gd name="connsiteY0" fmla="*/ 17 h 54131"/>
                <a:gd name="connsiteX1" fmla="*/ 1424 w 149149"/>
                <a:gd name="connsiteY1" fmla="*/ 22809 h 54131"/>
                <a:gd name="connsiteX2" fmla="*/ 25193 w 149149"/>
                <a:gd name="connsiteY2" fmla="*/ 40587 h 54131"/>
                <a:gd name="connsiteX3" fmla="*/ 146773 w 149149"/>
                <a:gd name="connsiteY3" fmla="*/ 54132 h 54131"/>
                <a:gd name="connsiteX4" fmla="*/ 147424 w 149149"/>
                <a:gd name="connsiteY4" fmla="*/ 13366 h 54131"/>
                <a:gd name="connsiteX5" fmla="*/ 96109 w 149149"/>
                <a:gd name="connsiteY5" fmla="*/ 17 h 5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149" h="54131">
                  <a:moveTo>
                    <a:pt x="96109" y="17"/>
                  </a:moveTo>
                  <a:cubicBezTo>
                    <a:pt x="96109" y="17"/>
                    <a:pt x="5918" y="17599"/>
                    <a:pt x="1424" y="22809"/>
                  </a:cubicBezTo>
                  <a:cubicBezTo>
                    <a:pt x="-3069" y="28018"/>
                    <a:pt x="2597" y="35377"/>
                    <a:pt x="25193" y="40587"/>
                  </a:cubicBezTo>
                  <a:cubicBezTo>
                    <a:pt x="47790" y="45796"/>
                    <a:pt x="146773" y="54132"/>
                    <a:pt x="146773" y="54132"/>
                  </a:cubicBezTo>
                  <a:cubicBezTo>
                    <a:pt x="146773" y="54132"/>
                    <a:pt x="151657" y="27758"/>
                    <a:pt x="147424" y="13366"/>
                  </a:cubicBezTo>
                  <a:cubicBezTo>
                    <a:pt x="143191" y="-1025"/>
                    <a:pt x="96109" y="17"/>
                    <a:pt x="96109" y="17"/>
                  </a:cubicBezTo>
                  <a:close/>
                </a:path>
              </a:pathLst>
            </a:custGeom>
            <a:solidFill>
              <a:srgbClr val="FFFFFF"/>
            </a:solidFill>
            <a:ln w="6501"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320A9E85-ECE2-4088-A5A7-70DADB5C6FEE}"/>
                </a:ext>
              </a:extLst>
            </p:cNvPr>
            <p:cNvSpPr/>
            <p:nvPr/>
          </p:nvSpPr>
          <p:spPr>
            <a:xfrm>
              <a:off x="9326984" y="3624894"/>
              <a:ext cx="155178" cy="60050"/>
            </a:xfrm>
            <a:custGeom>
              <a:avLst/>
              <a:gdLst>
                <a:gd name="connsiteX0" fmla="*/ 149474 w 155178"/>
                <a:gd name="connsiteY0" fmla="*/ 60041 h 60050"/>
                <a:gd name="connsiteX1" fmla="*/ 149474 w 155178"/>
                <a:gd name="connsiteY1" fmla="*/ 60041 h 60050"/>
                <a:gd name="connsiteX2" fmla="*/ 27504 w 155178"/>
                <a:gd name="connsiteY2" fmla="*/ 46431 h 60050"/>
                <a:gd name="connsiteX3" fmla="*/ 414 w 155178"/>
                <a:gd name="connsiteY3" fmla="*/ 31583 h 60050"/>
                <a:gd name="connsiteX4" fmla="*/ 2107 w 155178"/>
                <a:gd name="connsiteY4" fmla="*/ 23769 h 60050"/>
                <a:gd name="connsiteX5" fmla="*/ 98550 w 155178"/>
                <a:gd name="connsiteY5" fmla="*/ 0 h 60050"/>
                <a:gd name="connsiteX6" fmla="*/ 99006 w 155178"/>
                <a:gd name="connsiteY6" fmla="*/ 0 h 60050"/>
                <a:gd name="connsiteX7" fmla="*/ 153251 w 155178"/>
                <a:gd name="connsiteY7" fmla="*/ 15499 h 60050"/>
                <a:gd name="connsiteX8" fmla="*/ 152600 w 155178"/>
                <a:gd name="connsiteY8" fmla="*/ 57631 h 60050"/>
                <a:gd name="connsiteX9" fmla="*/ 149474 w 155178"/>
                <a:gd name="connsiteY9" fmla="*/ 60041 h 60050"/>
                <a:gd name="connsiteX10" fmla="*/ 99136 w 155178"/>
                <a:gd name="connsiteY10" fmla="*/ 5861 h 60050"/>
                <a:gd name="connsiteX11" fmla="*/ 6209 w 155178"/>
                <a:gd name="connsiteY11" fmla="*/ 27806 h 60050"/>
                <a:gd name="connsiteX12" fmla="*/ 5754 w 155178"/>
                <a:gd name="connsiteY12" fmla="*/ 29760 h 60050"/>
                <a:gd name="connsiteX13" fmla="*/ 28611 w 155178"/>
                <a:gd name="connsiteY13" fmla="*/ 40635 h 60050"/>
                <a:gd name="connsiteX14" fmla="*/ 146999 w 155178"/>
                <a:gd name="connsiteY14" fmla="*/ 53659 h 60050"/>
                <a:gd name="connsiteX15" fmla="*/ 146999 w 155178"/>
                <a:gd name="connsiteY15" fmla="*/ 16931 h 60050"/>
                <a:gd name="connsiteX16" fmla="*/ 99136 w 155178"/>
                <a:gd name="connsiteY16" fmla="*/ 5861 h 6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5178" h="60050">
                  <a:moveTo>
                    <a:pt x="149474" y="60041"/>
                  </a:moveTo>
                  <a:lnTo>
                    <a:pt x="149474" y="60041"/>
                  </a:lnTo>
                  <a:cubicBezTo>
                    <a:pt x="145436" y="60041"/>
                    <a:pt x="50100" y="51640"/>
                    <a:pt x="27504" y="46431"/>
                  </a:cubicBezTo>
                  <a:cubicBezTo>
                    <a:pt x="11745" y="42784"/>
                    <a:pt x="2367" y="37639"/>
                    <a:pt x="414" y="31583"/>
                  </a:cubicBezTo>
                  <a:cubicBezTo>
                    <a:pt x="-511" y="28868"/>
                    <a:pt x="140" y="25859"/>
                    <a:pt x="2107" y="23769"/>
                  </a:cubicBezTo>
                  <a:cubicBezTo>
                    <a:pt x="6796" y="18364"/>
                    <a:pt x="71069" y="5340"/>
                    <a:pt x="98550" y="0"/>
                  </a:cubicBezTo>
                  <a:lnTo>
                    <a:pt x="99006" y="0"/>
                  </a:lnTo>
                  <a:cubicBezTo>
                    <a:pt x="107276" y="0"/>
                    <a:pt x="148562" y="0"/>
                    <a:pt x="153251" y="15499"/>
                  </a:cubicBezTo>
                  <a:cubicBezTo>
                    <a:pt x="157940" y="30997"/>
                    <a:pt x="152600" y="56329"/>
                    <a:pt x="152600" y="57631"/>
                  </a:cubicBezTo>
                  <a:cubicBezTo>
                    <a:pt x="152333" y="59123"/>
                    <a:pt x="150985" y="60165"/>
                    <a:pt x="149474" y="60041"/>
                  </a:cubicBezTo>
                  <a:close/>
                  <a:moveTo>
                    <a:pt x="99136" y="5861"/>
                  </a:moveTo>
                  <a:cubicBezTo>
                    <a:pt x="57199" y="14066"/>
                    <a:pt x="10442" y="24550"/>
                    <a:pt x="6209" y="27806"/>
                  </a:cubicBezTo>
                  <a:cubicBezTo>
                    <a:pt x="5721" y="28334"/>
                    <a:pt x="5545" y="29076"/>
                    <a:pt x="5754" y="29760"/>
                  </a:cubicBezTo>
                  <a:cubicBezTo>
                    <a:pt x="6144" y="30737"/>
                    <a:pt x="8749" y="36272"/>
                    <a:pt x="28611" y="40635"/>
                  </a:cubicBezTo>
                  <a:cubicBezTo>
                    <a:pt x="48472" y="44998"/>
                    <a:pt x="130915" y="52487"/>
                    <a:pt x="146999" y="53659"/>
                  </a:cubicBezTo>
                  <a:cubicBezTo>
                    <a:pt x="149174" y="41514"/>
                    <a:pt x="149174" y="29076"/>
                    <a:pt x="146999" y="16931"/>
                  </a:cubicBezTo>
                  <a:cubicBezTo>
                    <a:pt x="144785" y="8791"/>
                    <a:pt x="117695" y="5470"/>
                    <a:pt x="99136" y="5861"/>
                  </a:cubicBezTo>
                  <a:close/>
                </a:path>
              </a:pathLst>
            </a:custGeom>
            <a:solidFill>
              <a:srgbClr val="231F20"/>
            </a:solidFill>
            <a:ln w="6501"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B5BDF62-5D3F-49C5-B2D2-8079AF2F5461}"/>
                </a:ext>
              </a:extLst>
            </p:cNvPr>
            <p:cNvSpPr/>
            <p:nvPr/>
          </p:nvSpPr>
          <p:spPr>
            <a:xfrm>
              <a:off x="9501604" y="2988511"/>
              <a:ext cx="278201" cy="317945"/>
            </a:xfrm>
            <a:custGeom>
              <a:avLst/>
              <a:gdLst>
                <a:gd name="connsiteX0" fmla="*/ 224199 w 278201"/>
                <a:gd name="connsiteY0" fmla="*/ 317945 h 317945"/>
                <a:gd name="connsiteX1" fmla="*/ 277532 w 278201"/>
                <a:gd name="connsiteY1" fmla="*/ 96993 h 317945"/>
                <a:gd name="connsiteX2" fmla="*/ 192876 w 278201"/>
                <a:gd name="connsiteY2" fmla="*/ 2894 h 317945"/>
                <a:gd name="connsiteX3" fmla="*/ 29620 w 278201"/>
                <a:gd name="connsiteY3" fmla="*/ 34998 h 317945"/>
                <a:gd name="connsiteX4" fmla="*/ 1162 w 278201"/>
                <a:gd name="connsiteY4" fmla="*/ 308503 h 317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01" h="317945">
                  <a:moveTo>
                    <a:pt x="224199" y="317945"/>
                  </a:moveTo>
                  <a:cubicBezTo>
                    <a:pt x="224199" y="317945"/>
                    <a:pt x="285216" y="184775"/>
                    <a:pt x="277532" y="96993"/>
                  </a:cubicBezTo>
                  <a:cubicBezTo>
                    <a:pt x="269848" y="9211"/>
                    <a:pt x="212803" y="4131"/>
                    <a:pt x="192876" y="2894"/>
                  </a:cubicBezTo>
                  <a:cubicBezTo>
                    <a:pt x="172949" y="1657"/>
                    <a:pt x="68041" y="-12409"/>
                    <a:pt x="29620" y="34998"/>
                  </a:cubicBezTo>
                  <a:cubicBezTo>
                    <a:pt x="-8801" y="82406"/>
                    <a:pt x="1162" y="308503"/>
                    <a:pt x="1162" y="308503"/>
                  </a:cubicBezTo>
                  <a:close/>
                </a:path>
              </a:pathLst>
            </a:custGeom>
            <a:solidFill>
              <a:schemeClr val="accent1"/>
            </a:solidFill>
            <a:ln w="6501"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76C72360-1076-48D1-B824-F200C873514C}"/>
                </a:ext>
              </a:extLst>
            </p:cNvPr>
            <p:cNvSpPr/>
            <p:nvPr/>
          </p:nvSpPr>
          <p:spPr>
            <a:xfrm>
              <a:off x="9590613" y="3019862"/>
              <a:ext cx="76776" cy="157004"/>
            </a:xfrm>
            <a:custGeom>
              <a:avLst/>
              <a:gdLst>
                <a:gd name="connsiteX0" fmla="*/ 0 w 76776"/>
                <a:gd name="connsiteY0" fmla="*/ 11982 h 157004"/>
                <a:gd name="connsiteX1" fmla="*/ 9052 w 76776"/>
                <a:gd name="connsiteY1" fmla="*/ 157005 h 157004"/>
                <a:gd name="connsiteX2" fmla="*/ 76777 w 76776"/>
                <a:gd name="connsiteY2" fmla="*/ 0 h 157004"/>
                <a:gd name="connsiteX3" fmla="*/ 0 w 76776"/>
                <a:gd name="connsiteY3" fmla="*/ 11982 h 157004"/>
              </a:gdLst>
              <a:ahLst/>
              <a:cxnLst>
                <a:cxn ang="0">
                  <a:pos x="connsiteX0" y="connsiteY0"/>
                </a:cxn>
                <a:cxn ang="0">
                  <a:pos x="connsiteX1" y="connsiteY1"/>
                </a:cxn>
                <a:cxn ang="0">
                  <a:pos x="connsiteX2" y="connsiteY2"/>
                </a:cxn>
                <a:cxn ang="0">
                  <a:pos x="connsiteX3" y="connsiteY3"/>
                </a:cxn>
              </a:cxnLst>
              <a:rect l="l" t="t" r="r" b="b"/>
              <a:pathLst>
                <a:path w="76776" h="157004">
                  <a:moveTo>
                    <a:pt x="0" y="11982"/>
                  </a:moveTo>
                  <a:lnTo>
                    <a:pt x="9052" y="157005"/>
                  </a:lnTo>
                  <a:lnTo>
                    <a:pt x="76777" y="0"/>
                  </a:lnTo>
                  <a:lnTo>
                    <a:pt x="0" y="11982"/>
                  </a:lnTo>
                  <a:close/>
                </a:path>
              </a:pathLst>
            </a:custGeom>
            <a:solidFill>
              <a:srgbClr val="231F20"/>
            </a:solidFill>
            <a:ln w="6501"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0ABD335-A05C-4B12-A97E-AA8036BA0F99}"/>
                </a:ext>
              </a:extLst>
            </p:cNvPr>
            <p:cNvSpPr/>
            <p:nvPr/>
          </p:nvSpPr>
          <p:spPr>
            <a:xfrm>
              <a:off x="9587348" y="3016949"/>
              <a:ext cx="83279" cy="163180"/>
            </a:xfrm>
            <a:custGeom>
              <a:avLst/>
              <a:gdLst>
                <a:gd name="connsiteX0" fmla="*/ 12317 w 83279"/>
                <a:gd name="connsiteY0" fmla="*/ 163174 h 163180"/>
                <a:gd name="connsiteX1" fmla="*/ 11796 w 83279"/>
                <a:gd name="connsiteY1" fmla="*/ 163174 h 163180"/>
                <a:gd name="connsiteX2" fmla="*/ 9061 w 83279"/>
                <a:gd name="connsiteY2" fmla="*/ 160179 h 163180"/>
                <a:gd name="connsiteX3" fmla="*/ 9 w 83279"/>
                <a:gd name="connsiteY3" fmla="*/ 15156 h 163180"/>
                <a:gd name="connsiteX4" fmla="*/ 2744 w 83279"/>
                <a:gd name="connsiteY4" fmla="*/ 11705 h 163180"/>
                <a:gd name="connsiteX5" fmla="*/ 79521 w 83279"/>
                <a:gd name="connsiteY5" fmla="*/ 48 h 163180"/>
                <a:gd name="connsiteX6" fmla="*/ 82581 w 83279"/>
                <a:gd name="connsiteY6" fmla="*/ 1220 h 163180"/>
                <a:gd name="connsiteX7" fmla="*/ 83037 w 83279"/>
                <a:gd name="connsiteY7" fmla="*/ 4541 h 163180"/>
                <a:gd name="connsiteX8" fmla="*/ 15312 w 83279"/>
                <a:gd name="connsiteY8" fmla="*/ 161546 h 163180"/>
                <a:gd name="connsiteX9" fmla="*/ 12317 w 83279"/>
                <a:gd name="connsiteY9" fmla="*/ 163174 h 163180"/>
                <a:gd name="connsiteX10" fmla="*/ 6716 w 83279"/>
                <a:gd name="connsiteY10" fmla="*/ 17630 h 163180"/>
                <a:gd name="connsiteX11" fmla="*/ 14726 w 83279"/>
                <a:gd name="connsiteY11" fmla="*/ 146113 h 163180"/>
                <a:gd name="connsiteX12" fmla="*/ 74571 w 83279"/>
                <a:gd name="connsiteY12" fmla="*/ 7016 h 16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279" h="163180">
                  <a:moveTo>
                    <a:pt x="12317" y="163174"/>
                  </a:moveTo>
                  <a:lnTo>
                    <a:pt x="11796" y="163174"/>
                  </a:lnTo>
                  <a:cubicBezTo>
                    <a:pt x="10298" y="162933"/>
                    <a:pt x="9165" y="161689"/>
                    <a:pt x="9061" y="160179"/>
                  </a:cubicBezTo>
                  <a:lnTo>
                    <a:pt x="9" y="15156"/>
                  </a:lnTo>
                  <a:cubicBezTo>
                    <a:pt x="-115" y="13470"/>
                    <a:pt x="1077" y="11970"/>
                    <a:pt x="2744" y="11705"/>
                  </a:cubicBezTo>
                  <a:lnTo>
                    <a:pt x="79521" y="48"/>
                  </a:lnTo>
                  <a:cubicBezTo>
                    <a:pt x="80680" y="-155"/>
                    <a:pt x="81852" y="296"/>
                    <a:pt x="82581" y="1220"/>
                  </a:cubicBezTo>
                  <a:cubicBezTo>
                    <a:pt x="83311" y="2169"/>
                    <a:pt x="83480" y="3432"/>
                    <a:pt x="83037" y="4541"/>
                  </a:cubicBezTo>
                  <a:lnTo>
                    <a:pt x="15312" y="161546"/>
                  </a:lnTo>
                  <a:cubicBezTo>
                    <a:pt x="14713" y="162621"/>
                    <a:pt x="13547" y="163252"/>
                    <a:pt x="12317" y="163174"/>
                  </a:cubicBezTo>
                  <a:close/>
                  <a:moveTo>
                    <a:pt x="6716" y="17630"/>
                  </a:moveTo>
                  <a:lnTo>
                    <a:pt x="14726" y="146113"/>
                  </a:lnTo>
                  <a:lnTo>
                    <a:pt x="74571" y="7016"/>
                  </a:lnTo>
                  <a:close/>
                </a:path>
              </a:pathLst>
            </a:custGeom>
            <a:solidFill>
              <a:srgbClr val="231F20"/>
            </a:solidFill>
            <a:ln w="6501"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C070D117-A8EE-4C9A-ABFA-12AAECDB7F80}"/>
                </a:ext>
              </a:extLst>
            </p:cNvPr>
            <p:cNvSpPr/>
            <p:nvPr/>
          </p:nvSpPr>
          <p:spPr>
            <a:xfrm>
              <a:off x="9232127" y="3252142"/>
              <a:ext cx="283055" cy="372201"/>
            </a:xfrm>
            <a:custGeom>
              <a:avLst/>
              <a:gdLst>
                <a:gd name="connsiteX0" fmla="*/ 266277 w 283055"/>
                <a:gd name="connsiteY0" fmla="*/ 4 h 372201"/>
                <a:gd name="connsiteX1" fmla="*/ 101978 w 283055"/>
                <a:gd name="connsiteY1" fmla="*/ 75869 h 372201"/>
                <a:gd name="connsiteX2" fmla="*/ 0 w 283055"/>
                <a:gd name="connsiteY2" fmla="*/ 336935 h 372201"/>
                <a:gd name="connsiteX3" fmla="*/ 54831 w 283055"/>
                <a:gd name="connsiteY3" fmla="*/ 371514 h 372201"/>
                <a:gd name="connsiteX4" fmla="*/ 261979 w 283055"/>
                <a:gd name="connsiteY4" fmla="*/ 103480 h 372201"/>
                <a:gd name="connsiteX5" fmla="*/ 266277 w 283055"/>
                <a:gd name="connsiteY5" fmla="*/ 4 h 37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055" h="372201">
                  <a:moveTo>
                    <a:pt x="266277" y="4"/>
                  </a:moveTo>
                  <a:cubicBezTo>
                    <a:pt x="208053" y="17013"/>
                    <a:pt x="152681" y="42579"/>
                    <a:pt x="101978" y="75869"/>
                  </a:cubicBezTo>
                  <a:cubicBezTo>
                    <a:pt x="66423" y="100028"/>
                    <a:pt x="0" y="336935"/>
                    <a:pt x="0" y="336935"/>
                  </a:cubicBezTo>
                  <a:cubicBezTo>
                    <a:pt x="0" y="336935"/>
                    <a:pt x="7424" y="377961"/>
                    <a:pt x="54831" y="371514"/>
                  </a:cubicBezTo>
                  <a:lnTo>
                    <a:pt x="261979" y="103480"/>
                  </a:lnTo>
                  <a:cubicBezTo>
                    <a:pt x="261979" y="103480"/>
                    <a:pt x="306391" y="-713"/>
                    <a:pt x="266277" y="4"/>
                  </a:cubicBezTo>
                  <a:close/>
                </a:path>
              </a:pathLst>
            </a:custGeom>
            <a:solidFill>
              <a:srgbClr val="231F20"/>
            </a:solidFill>
            <a:ln w="6501"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EB7AD5CF-6900-4044-A829-E55183E9A356}"/>
                </a:ext>
              </a:extLst>
            </p:cNvPr>
            <p:cNvSpPr/>
            <p:nvPr/>
          </p:nvSpPr>
          <p:spPr>
            <a:xfrm>
              <a:off x="9228862" y="3248906"/>
              <a:ext cx="289503" cy="378677"/>
            </a:xfrm>
            <a:custGeom>
              <a:avLst/>
              <a:gdLst>
                <a:gd name="connsiteX0" fmla="*/ 48392 w 289503"/>
                <a:gd name="connsiteY0" fmla="*/ 378657 h 378677"/>
                <a:gd name="connsiteX1" fmla="*/ 73 w 289503"/>
                <a:gd name="connsiteY1" fmla="*/ 340692 h 378677"/>
                <a:gd name="connsiteX2" fmla="*/ 73 w 289503"/>
                <a:gd name="connsiteY2" fmla="*/ 339260 h 378677"/>
                <a:gd name="connsiteX3" fmla="*/ 103354 w 289503"/>
                <a:gd name="connsiteY3" fmla="*/ 76370 h 378677"/>
                <a:gd name="connsiteX4" fmla="*/ 268629 w 289503"/>
                <a:gd name="connsiteY4" fmla="*/ 49 h 378677"/>
                <a:gd name="connsiteX5" fmla="*/ 270062 w 289503"/>
                <a:gd name="connsiteY5" fmla="*/ 49 h 378677"/>
                <a:gd name="connsiteX6" fmla="*/ 284974 w 289503"/>
                <a:gd name="connsiteY6" fmla="*/ 7473 h 378677"/>
                <a:gd name="connsiteX7" fmla="*/ 268173 w 289503"/>
                <a:gd name="connsiteY7" fmla="*/ 107758 h 378677"/>
                <a:gd name="connsiteX8" fmla="*/ 267717 w 289503"/>
                <a:gd name="connsiteY8" fmla="*/ 108474 h 378677"/>
                <a:gd name="connsiteX9" fmla="*/ 60635 w 289503"/>
                <a:gd name="connsiteY9" fmla="*/ 376834 h 378677"/>
                <a:gd name="connsiteX10" fmla="*/ 58486 w 289503"/>
                <a:gd name="connsiteY10" fmla="*/ 378071 h 378677"/>
                <a:gd name="connsiteX11" fmla="*/ 48392 w 289503"/>
                <a:gd name="connsiteY11" fmla="*/ 378657 h 378677"/>
                <a:gd name="connsiteX12" fmla="*/ 6650 w 289503"/>
                <a:gd name="connsiteY12" fmla="*/ 340237 h 378677"/>
                <a:gd name="connsiteX13" fmla="*/ 56337 w 289503"/>
                <a:gd name="connsiteY13" fmla="*/ 371690 h 378677"/>
                <a:gd name="connsiteX14" fmla="*/ 262377 w 289503"/>
                <a:gd name="connsiteY14" fmla="*/ 104697 h 378677"/>
                <a:gd name="connsiteX15" fmla="*/ 279634 w 289503"/>
                <a:gd name="connsiteY15" fmla="*/ 10989 h 378677"/>
                <a:gd name="connsiteX16" fmla="*/ 269997 w 289503"/>
                <a:gd name="connsiteY16" fmla="*/ 6431 h 378677"/>
                <a:gd name="connsiteX17" fmla="*/ 107196 w 289503"/>
                <a:gd name="connsiteY17" fmla="*/ 81775 h 378677"/>
                <a:gd name="connsiteX18" fmla="*/ 6650 w 289503"/>
                <a:gd name="connsiteY18" fmla="*/ 340237 h 37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9503" h="378677">
                  <a:moveTo>
                    <a:pt x="48392" y="378657"/>
                  </a:moveTo>
                  <a:cubicBezTo>
                    <a:pt x="25236" y="379322"/>
                    <a:pt x="4905" y="363354"/>
                    <a:pt x="73" y="340692"/>
                  </a:cubicBezTo>
                  <a:cubicBezTo>
                    <a:pt x="-24" y="340217"/>
                    <a:pt x="-24" y="339735"/>
                    <a:pt x="73" y="339260"/>
                  </a:cubicBezTo>
                  <a:cubicBezTo>
                    <a:pt x="2808" y="329557"/>
                    <a:pt x="67212" y="100920"/>
                    <a:pt x="103354" y="76370"/>
                  </a:cubicBezTo>
                  <a:cubicBezTo>
                    <a:pt x="154408" y="42963"/>
                    <a:pt x="210092" y="17247"/>
                    <a:pt x="268629" y="49"/>
                  </a:cubicBezTo>
                  <a:cubicBezTo>
                    <a:pt x="269104" y="-16"/>
                    <a:pt x="269586" y="-16"/>
                    <a:pt x="270062" y="49"/>
                  </a:cubicBezTo>
                  <a:cubicBezTo>
                    <a:pt x="275988" y="-264"/>
                    <a:pt x="281646" y="2556"/>
                    <a:pt x="284974" y="7473"/>
                  </a:cubicBezTo>
                  <a:cubicBezTo>
                    <a:pt x="300473" y="30330"/>
                    <a:pt x="271494" y="99943"/>
                    <a:pt x="268173" y="107758"/>
                  </a:cubicBezTo>
                  <a:cubicBezTo>
                    <a:pt x="268062" y="108018"/>
                    <a:pt x="267906" y="108259"/>
                    <a:pt x="267717" y="108474"/>
                  </a:cubicBezTo>
                  <a:lnTo>
                    <a:pt x="60635" y="376834"/>
                  </a:lnTo>
                  <a:cubicBezTo>
                    <a:pt x="60140" y="377544"/>
                    <a:pt x="59352" y="378000"/>
                    <a:pt x="58486" y="378071"/>
                  </a:cubicBezTo>
                  <a:cubicBezTo>
                    <a:pt x="55139" y="378501"/>
                    <a:pt x="51766" y="378703"/>
                    <a:pt x="48392" y="378657"/>
                  </a:cubicBezTo>
                  <a:close/>
                  <a:moveTo>
                    <a:pt x="6650" y="340237"/>
                  </a:moveTo>
                  <a:cubicBezTo>
                    <a:pt x="7823" y="345511"/>
                    <a:pt x="16679" y="376378"/>
                    <a:pt x="56337" y="371690"/>
                  </a:cubicBezTo>
                  <a:lnTo>
                    <a:pt x="262377" y="104697"/>
                  </a:lnTo>
                  <a:cubicBezTo>
                    <a:pt x="271169" y="83924"/>
                    <a:pt x="291030" y="27790"/>
                    <a:pt x="279634" y="10989"/>
                  </a:cubicBezTo>
                  <a:cubicBezTo>
                    <a:pt x="277388" y="7948"/>
                    <a:pt x="273773" y="6235"/>
                    <a:pt x="269997" y="6431"/>
                  </a:cubicBezTo>
                  <a:cubicBezTo>
                    <a:pt x="212352" y="23486"/>
                    <a:pt x="157508" y="48869"/>
                    <a:pt x="107196" y="81775"/>
                  </a:cubicBezTo>
                  <a:cubicBezTo>
                    <a:pt x="79780" y="100204"/>
                    <a:pt x="29312" y="258511"/>
                    <a:pt x="6650" y="340237"/>
                  </a:cubicBezTo>
                  <a:close/>
                </a:path>
              </a:pathLst>
            </a:custGeom>
            <a:solidFill>
              <a:srgbClr val="231F20"/>
            </a:solidFill>
            <a:ln w="6501"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3BA2A020-0C8E-468D-8CBC-292B185000F2}"/>
                </a:ext>
              </a:extLst>
            </p:cNvPr>
            <p:cNvSpPr/>
            <p:nvPr/>
          </p:nvSpPr>
          <p:spPr>
            <a:xfrm>
              <a:off x="9401010" y="3277282"/>
              <a:ext cx="324793" cy="369356"/>
            </a:xfrm>
            <a:custGeom>
              <a:avLst/>
              <a:gdLst>
                <a:gd name="connsiteX0" fmla="*/ 324793 w 324793"/>
                <a:gd name="connsiteY0" fmla="*/ 29174 h 369356"/>
                <a:gd name="connsiteX1" fmla="*/ 108464 w 324793"/>
                <a:gd name="connsiteY1" fmla="*/ 0 h 369356"/>
                <a:gd name="connsiteX2" fmla="*/ 17295 w 324793"/>
                <a:gd name="connsiteY2" fmla="*/ 79447 h 369356"/>
                <a:gd name="connsiteX3" fmla="*/ 6355 w 324793"/>
                <a:gd name="connsiteY3" fmla="*/ 359008 h 369356"/>
                <a:gd name="connsiteX4" fmla="*/ 81830 w 324793"/>
                <a:gd name="connsiteY4" fmla="*/ 367864 h 369356"/>
                <a:gd name="connsiteX5" fmla="*/ 146950 w 324793"/>
                <a:gd name="connsiteY5" fmla="*/ 121644 h 369356"/>
                <a:gd name="connsiteX6" fmla="*/ 324793 w 324793"/>
                <a:gd name="connsiteY6" fmla="*/ 29174 h 369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93" h="369356">
                  <a:moveTo>
                    <a:pt x="324793" y="29174"/>
                  </a:moveTo>
                  <a:cubicBezTo>
                    <a:pt x="324793" y="29174"/>
                    <a:pt x="150597" y="6186"/>
                    <a:pt x="108464" y="0"/>
                  </a:cubicBezTo>
                  <a:cubicBezTo>
                    <a:pt x="108464" y="0"/>
                    <a:pt x="48228" y="22466"/>
                    <a:pt x="17295" y="79447"/>
                  </a:cubicBezTo>
                  <a:cubicBezTo>
                    <a:pt x="-13637" y="136427"/>
                    <a:pt x="6355" y="359008"/>
                    <a:pt x="6355" y="359008"/>
                  </a:cubicBezTo>
                  <a:cubicBezTo>
                    <a:pt x="6355" y="359008"/>
                    <a:pt x="49660" y="374050"/>
                    <a:pt x="81830" y="367864"/>
                  </a:cubicBezTo>
                  <a:lnTo>
                    <a:pt x="146950" y="121644"/>
                  </a:lnTo>
                  <a:cubicBezTo>
                    <a:pt x="146950" y="121644"/>
                    <a:pt x="313723" y="138706"/>
                    <a:pt x="324793" y="29174"/>
                  </a:cubicBezTo>
                  <a:close/>
                </a:path>
              </a:pathLst>
            </a:custGeom>
            <a:solidFill>
              <a:srgbClr val="231F20"/>
            </a:solidFill>
            <a:ln w="6501"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D79D143F-35B1-48F3-9B22-BBFB5E22BD47}"/>
                </a:ext>
              </a:extLst>
            </p:cNvPr>
            <p:cNvSpPr/>
            <p:nvPr/>
          </p:nvSpPr>
          <p:spPr>
            <a:xfrm>
              <a:off x="9397722" y="3274124"/>
              <a:ext cx="331356" cy="375779"/>
            </a:xfrm>
            <a:custGeom>
              <a:avLst/>
              <a:gdLst>
                <a:gd name="connsiteX0" fmla="*/ 67730 w 331356"/>
                <a:gd name="connsiteY0" fmla="*/ 375776 h 375779"/>
                <a:gd name="connsiteX1" fmla="*/ 8536 w 331356"/>
                <a:gd name="connsiteY1" fmla="*/ 365292 h 375779"/>
                <a:gd name="connsiteX2" fmla="*/ 6387 w 331356"/>
                <a:gd name="connsiteY2" fmla="*/ 362491 h 375779"/>
                <a:gd name="connsiteX3" fmla="*/ 17653 w 331356"/>
                <a:gd name="connsiteY3" fmla="*/ 81107 h 375779"/>
                <a:gd name="connsiteX4" fmla="*/ 110579 w 331356"/>
                <a:gd name="connsiteY4" fmla="*/ 98 h 375779"/>
                <a:gd name="connsiteX5" fmla="*/ 112207 w 331356"/>
                <a:gd name="connsiteY5" fmla="*/ 98 h 375779"/>
                <a:gd name="connsiteX6" fmla="*/ 328537 w 331356"/>
                <a:gd name="connsiteY6" fmla="*/ 29206 h 375779"/>
                <a:gd name="connsiteX7" fmla="*/ 331337 w 331356"/>
                <a:gd name="connsiteY7" fmla="*/ 32788 h 375779"/>
                <a:gd name="connsiteX8" fmla="*/ 235545 w 331356"/>
                <a:gd name="connsiteY8" fmla="*/ 122979 h 375779"/>
                <a:gd name="connsiteX9" fmla="*/ 152321 w 331356"/>
                <a:gd name="connsiteY9" fmla="*/ 128450 h 375779"/>
                <a:gd name="connsiteX10" fmla="*/ 88373 w 331356"/>
                <a:gd name="connsiteY10" fmla="*/ 371804 h 375779"/>
                <a:gd name="connsiteX11" fmla="*/ 85834 w 331356"/>
                <a:gd name="connsiteY11" fmla="*/ 374213 h 375779"/>
                <a:gd name="connsiteX12" fmla="*/ 67730 w 331356"/>
                <a:gd name="connsiteY12" fmla="*/ 375776 h 375779"/>
                <a:gd name="connsiteX13" fmla="*/ 12638 w 331356"/>
                <a:gd name="connsiteY13" fmla="*/ 359756 h 375779"/>
                <a:gd name="connsiteX14" fmla="*/ 82447 w 331356"/>
                <a:gd name="connsiteY14" fmla="*/ 368157 h 375779"/>
                <a:gd name="connsiteX15" fmla="*/ 146981 w 331356"/>
                <a:gd name="connsiteY15" fmla="*/ 124021 h 375779"/>
                <a:gd name="connsiteX16" fmla="*/ 150498 w 331356"/>
                <a:gd name="connsiteY16" fmla="*/ 121612 h 375779"/>
                <a:gd name="connsiteX17" fmla="*/ 234568 w 331356"/>
                <a:gd name="connsiteY17" fmla="*/ 116467 h 375779"/>
                <a:gd name="connsiteX18" fmla="*/ 324760 w 331356"/>
                <a:gd name="connsiteY18" fmla="*/ 35132 h 375779"/>
                <a:gd name="connsiteX19" fmla="*/ 112403 w 331356"/>
                <a:gd name="connsiteY19" fmla="*/ 6545 h 375779"/>
                <a:gd name="connsiteX20" fmla="*/ 23644 w 331356"/>
                <a:gd name="connsiteY20" fmla="*/ 84168 h 375779"/>
                <a:gd name="connsiteX21" fmla="*/ 12638 w 331356"/>
                <a:gd name="connsiteY21" fmla="*/ 359756 h 37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1356" h="375779">
                  <a:moveTo>
                    <a:pt x="67730" y="375776"/>
                  </a:moveTo>
                  <a:cubicBezTo>
                    <a:pt x="47595" y="375190"/>
                    <a:pt x="27649" y="371654"/>
                    <a:pt x="8536" y="365292"/>
                  </a:cubicBezTo>
                  <a:cubicBezTo>
                    <a:pt x="7344" y="364849"/>
                    <a:pt x="6504" y="363761"/>
                    <a:pt x="6387" y="362491"/>
                  </a:cubicBezTo>
                  <a:cubicBezTo>
                    <a:pt x="5540" y="353375"/>
                    <a:pt x="-13149" y="138283"/>
                    <a:pt x="17653" y="81107"/>
                  </a:cubicBezTo>
                  <a:cubicBezTo>
                    <a:pt x="48455" y="23932"/>
                    <a:pt x="107909" y="1074"/>
                    <a:pt x="110579" y="98"/>
                  </a:cubicBezTo>
                  <a:cubicBezTo>
                    <a:pt x="111113" y="-33"/>
                    <a:pt x="111673" y="-33"/>
                    <a:pt x="112207" y="98"/>
                  </a:cubicBezTo>
                  <a:cubicBezTo>
                    <a:pt x="153819" y="6219"/>
                    <a:pt x="327104" y="29011"/>
                    <a:pt x="328537" y="29206"/>
                  </a:cubicBezTo>
                  <a:cubicBezTo>
                    <a:pt x="330288" y="29441"/>
                    <a:pt x="331532" y="31030"/>
                    <a:pt x="331337" y="32788"/>
                  </a:cubicBezTo>
                  <a:cubicBezTo>
                    <a:pt x="326648" y="79088"/>
                    <a:pt x="293502" y="110281"/>
                    <a:pt x="235545" y="122979"/>
                  </a:cubicBezTo>
                  <a:cubicBezTo>
                    <a:pt x="208168" y="128482"/>
                    <a:pt x="180180" y="130325"/>
                    <a:pt x="152321" y="128450"/>
                  </a:cubicBezTo>
                  <a:lnTo>
                    <a:pt x="88373" y="371804"/>
                  </a:lnTo>
                  <a:cubicBezTo>
                    <a:pt x="88054" y="373021"/>
                    <a:pt x="87071" y="373959"/>
                    <a:pt x="85834" y="374213"/>
                  </a:cubicBezTo>
                  <a:cubicBezTo>
                    <a:pt x="79862" y="375307"/>
                    <a:pt x="73799" y="375828"/>
                    <a:pt x="67730" y="375776"/>
                  </a:cubicBezTo>
                  <a:close/>
                  <a:moveTo>
                    <a:pt x="12638" y="359756"/>
                  </a:moveTo>
                  <a:cubicBezTo>
                    <a:pt x="21234" y="362491"/>
                    <a:pt x="55618" y="372780"/>
                    <a:pt x="82447" y="368157"/>
                  </a:cubicBezTo>
                  <a:lnTo>
                    <a:pt x="146981" y="124021"/>
                  </a:lnTo>
                  <a:cubicBezTo>
                    <a:pt x="147418" y="122472"/>
                    <a:pt x="148896" y="121456"/>
                    <a:pt x="150498" y="121612"/>
                  </a:cubicBezTo>
                  <a:cubicBezTo>
                    <a:pt x="178623" y="123787"/>
                    <a:pt x="206918" y="122055"/>
                    <a:pt x="234568" y="116467"/>
                  </a:cubicBezTo>
                  <a:cubicBezTo>
                    <a:pt x="288878" y="104550"/>
                    <a:pt x="319224" y="77395"/>
                    <a:pt x="324760" y="35132"/>
                  </a:cubicBezTo>
                  <a:cubicBezTo>
                    <a:pt x="301056" y="32007"/>
                    <a:pt x="152256" y="12340"/>
                    <a:pt x="112403" y="6545"/>
                  </a:cubicBezTo>
                  <a:cubicBezTo>
                    <a:pt x="105370" y="9345"/>
                    <a:pt x="51776" y="32593"/>
                    <a:pt x="23644" y="84168"/>
                  </a:cubicBezTo>
                  <a:cubicBezTo>
                    <a:pt x="-4488" y="135743"/>
                    <a:pt x="10750" y="336834"/>
                    <a:pt x="12638" y="359756"/>
                  </a:cubicBezTo>
                  <a:close/>
                </a:path>
              </a:pathLst>
            </a:custGeom>
            <a:solidFill>
              <a:srgbClr val="231F20"/>
            </a:solidFill>
            <a:ln w="6501"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765AE805-4190-4D19-B68E-C6B6465E497C}"/>
                </a:ext>
              </a:extLst>
            </p:cNvPr>
            <p:cNvSpPr/>
            <p:nvPr/>
          </p:nvSpPr>
          <p:spPr>
            <a:xfrm>
              <a:off x="9303198" y="3023509"/>
              <a:ext cx="237532" cy="244982"/>
            </a:xfrm>
            <a:custGeom>
              <a:avLst/>
              <a:gdLst>
                <a:gd name="connsiteX0" fmla="*/ 228025 w 237532"/>
                <a:gd name="connsiteY0" fmla="*/ 0 h 244982"/>
                <a:gd name="connsiteX1" fmla="*/ 182897 w 237532"/>
                <a:gd name="connsiteY1" fmla="*/ 82768 h 244982"/>
                <a:gd name="connsiteX2" fmla="*/ 129694 w 237532"/>
                <a:gd name="connsiteY2" fmla="*/ 151144 h 244982"/>
                <a:gd name="connsiteX3" fmla="*/ 39 w 237532"/>
                <a:gd name="connsiteY3" fmla="*/ 199398 h 244982"/>
                <a:gd name="connsiteX4" fmla="*/ 12282 w 237532"/>
                <a:gd name="connsiteY4" fmla="*/ 244982 h 244982"/>
                <a:gd name="connsiteX5" fmla="*/ 169808 w 237532"/>
                <a:gd name="connsiteY5" fmla="*/ 224730 h 244982"/>
                <a:gd name="connsiteX6" fmla="*/ 237533 w 237532"/>
                <a:gd name="connsiteY6" fmla="*/ 162149 h 244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532" h="244982">
                  <a:moveTo>
                    <a:pt x="228025" y="0"/>
                  </a:moveTo>
                  <a:cubicBezTo>
                    <a:pt x="228025" y="0"/>
                    <a:pt x="199633" y="54701"/>
                    <a:pt x="182897" y="82768"/>
                  </a:cubicBezTo>
                  <a:cubicBezTo>
                    <a:pt x="166890" y="106856"/>
                    <a:pt x="149106" y="129706"/>
                    <a:pt x="129694" y="151144"/>
                  </a:cubicBezTo>
                  <a:cubicBezTo>
                    <a:pt x="129694" y="151144"/>
                    <a:pt x="886" y="196728"/>
                    <a:pt x="39" y="199398"/>
                  </a:cubicBezTo>
                  <a:cubicBezTo>
                    <a:pt x="-807" y="202068"/>
                    <a:pt x="12282" y="244982"/>
                    <a:pt x="12282" y="244982"/>
                  </a:cubicBezTo>
                  <a:cubicBezTo>
                    <a:pt x="12282" y="244982"/>
                    <a:pt x="147537" y="235279"/>
                    <a:pt x="169808" y="224730"/>
                  </a:cubicBezTo>
                  <a:cubicBezTo>
                    <a:pt x="192079" y="214180"/>
                    <a:pt x="237533" y="162149"/>
                    <a:pt x="237533" y="162149"/>
                  </a:cubicBezTo>
                  <a:close/>
                </a:path>
              </a:pathLst>
            </a:custGeom>
            <a:solidFill>
              <a:schemeClr val="accent1"/>
            </a:solidFill>
            <a:ln w="6501"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93C4BB94-9068-4BD9-8617-A09AE8EBA478}"/>
                </a:ext>
              </a:extLst>
            </p:cNvPr>
            <p:cNvSpPr/>
            <p:nvPr/>
          </p:nvSpPr>
          <p:spPr>
            <a:xfrm>
              <a:off x="9562435" y="2862792"/>
              <a:ext cx="104955" cy="188823"/>
            </a:xfrm>
            <a:custGeom>
              <a:avLst/>
              <a:gdLst>
                <a:gd name="connsiteX0" fmla="*/ 28179 w 104955"/>
                <a:gd name="connsiteY0" fmla="*/ 121644 h 188823"/>
                <a:gd name="connsiteX1" fmla="*/ 28179 w 104955"/>
                <a:gd name="connsiteY1" fmla="*/ 168922 h 188823"/>
                <a:gd name="connsiteX2" fmla="*/ 70181 w 104955"/>
                <a:gd name="connsiteY2" fmla="*/ 187155 h 188823"/>
                <a:gd name="connsiteX3" fmla="*/ 104955 w 104955"/>
                <a:gd name="connsiteY3" fmla="*/ 157005 h 188823"/>
                <a:gd name="connsiteX4" fmla="*/ 103523 w 104955"/>
                <a:gd name="connsiteY4" fmla="*/ 69548 h 188823"/>
                <a:gd name="connsiteX5" fmla="*/ 73112 w 104955"/>
                <a:gd name="connsiteY5" fmla="*/ 0 h 188823"/>
                <a:gd name="connsiteX6" fmla="*/ 6038 w 104955"/>
                <a:gd name="connsiteY6" fmla="*/ 19536 h 188823"/>
                <a:gd name="connsiteX7" fmla="*/ 763 w 104955"/>
                <a:gd name="connsiteY7" fmla="*/ 90387 h 188823"/>
                <a:gd name="connsiteX8" fmla="*/ 28179 w 104955"/>
                <a:gd name="connsiteY8" fmla="*/ 121644 h 18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955" h="188823">
                  <a:moveTo>
                    <a:pt x="28179" y="121644"/>
                  </a:moveTo>
                  <a:lnTo>
                    <a:pt x="28179" y="168922"/>
                  </a:lnTo>
                  <a:cubicBezTo>
                    <a:pt x="35615" y="184683"/>
                    <a:pt x="53589" y="192484"/>
                    <a:pt x="70181" y="187155"/>
                  </a:cubicBezTo>
                  <a:cubicBezTo>
                    <a:pt x="101113" y="179276"/>
                    <a:pt x="104955" y="157005"/>
                    <a:pt x="104955" y="157005"/>
                  </a:cubicBezTo>
                  <a:lnTo>
                    <a:pt x="103523" y="69548"/>
                  </a:lnTo>
                  <a:cubicBezTo>
                    <a:pt x="103523" y="69548"/>
                    <a:pt x="78386" y="54636"/>
                    <a:pt x="73112" y="0"/>
                  </a:cubicBezTo>
                  <a:cubicBezTo>
                    <a:pt x="73112" y="0"/>
                    <a:pt x="52273" y="24941"/>
                    <a:pt x="6038" y="19536"/>
                  </a:cubicBezTo>
                  <a:cubicBezTo>
                    <a:pt x="6038" y="19536"/>
                    <a:pt x="-2558" y="66292"/>
                    <a:pt x="763" y="90387"/>
                  </a:cubicBezTo>
                  <a:cubicBezTo>
                    <a:pt x="4084" y="114481"/>
                    <a:pt x="27853" y="121644"/>
                    <a:pt x="28179" y="121644"/>
                  </a:cubicBezTo>
                  <a:close/>
                </a:path>
              </a:pathLst>
            </a:custGeom>
            <a:solidFill>
              <a:srgbClr val="FFFFFF"/>
            </a:solidFill>
            <a:ln w="6501"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90D5A74C-4598-4768-8860-D8B2854FC809}"/>
                </a:ext>
              </a:extLst>
            </p:cNvPr>
            <p:cNvSpPr/>
            <p:nvPr/>
          </p:nvSpPr>
          <p:spPr>
            <a:xfrm>
              <a:off x="9559455" y="2859750"/>
              <a:ext cx="111451" cy="194963"/>
            </a:xfrm>
            <a:custGeom>
              <a:avLst/>
              <a:gdLst>
                <a:gd name="connsiteX0" fmla="*/ 62025 w 111451"/>
                <a:gd name="connsiteY0" fmla="*/ 194952 h 194963"/>
                <a:gd name="connsiteX1" fmla="*/ 28163 w 111451"/>
                <a:gd name="connsiteY1" fmla="*/ 173332 h 194963"/>
                <a:gd name="connsiteX2" fmla="*/ 28163 w 111451"/>
                <a:gd name="connsiteY2" fmla="*/ 172029 h 194963"/>
                <a:gd name="connsiteX3" fmla="*/ 28163 w 111451"/>
                <a:gd name="connsiteY3" fmla="*/ 126966 h 194963"/>
                <a:gd name="connsiteX4" fmla="*/ 812 w 111451"/>
                <a:gd name="connsiteY4" fmla="*/ 94015 h 194963"/>
                <a:gd name="connsiteX5" fmla="*/ 6087 w 111451"/>
                <a:gd name="connsiteY5" fmla="*/ 22383 h 194963"/>
                <a:gd name="connsiteX6" fmla="*/ 9669 w 111451"/>
                <a:gd name="connsiteY6" fmla="*/ 19713 h 194963"/>
                <a:gd name="connsiteX7" fmla="*/ 73877 w 111451"/>
                <a:gd name="connsiteY7" fmla="*/ 1154 h 194963"/>
                <a:gd name="connsiteX8" fmla="*/ 78468 w 111451"/>
                <a:gd name="connsiteY8" fmla="*/ 770 h 194963"/>
                <a:gd name="connsiteX9" fmla="*/ 79608 w 111451"/>
                <a:gd name="connsiteY9" fmla="*/ 2977 h 194963"/>
                <a:gd name="connsiteX10" fmla="*/ 108456 w 111451"/>
                <a:gd name="connsiteY10" fmla="*/ 70051 h 194963"/>
                <a:gd name="connsiteX11" fmla="*/ 110019 w 111451"/>
                <a:gd name="connsiteY11" fmla="*/ 72786 h 194963"/>
                <a:gd name="connsiteX12" fmla="*/ 111452 w 111451"/>
                <a:gd name="connsiteY12" fmla="*/ 160308 h 194963"/>
                <a:gd name="connsiteX13" fmla="*/ 74203 w 111451"/>
                <a:gd name="connsiteY13" fmla="*/ 193649 h 194963"/>
                <a:gd name="connsiteX14" fmla="*/ 62025 w 111451"/>
                <a:gd name="connsiteY14" fmla="*/ 194952 h 194963"/>
                <a:gd name="connsiteX15" fmla="*/ 34414 w 111451"/>
                <a:gd name="connsiteY15" fmla="*/ 171313 h 194963"/>
                <a:gd name="connsiteX16" fmla="*/ 72380 w 111451"/>
                <a:gd name="connsiteY16" fmla="*/ 187072 h 194963"/>
                <a:gd name="connsiteX17" fmla="*/ 104940 w 111451"/>
                <a:gd name="connsiteY17" fmla="*/ 159526 h 194963"/>
                <a:gd name="connsiteX18" fmla="*/ 103572 w 111451"/>
                <a:gd name="connsiteY18" fmla="*/ 74284 h 194963"/>
                <a:gd name="connsiteX19" fmla="*/ 73877 w 111451"/>
                <a:gd name="connsiteY19" fmla="*/ 9880 h 194963"/>
                <a:gd name="connsiteX20" fmla="*/ 11948 w 111451"/>
                <a:gd name="connsiteY20" fmla="*/ 26225 h 194963"/>
                <a:gd name="connsiteX21" fmla="*/ 7259 w 111451"/>
                <a:gd name="connsiteY21" fmla="*/ 93104 h 194963"/>
                <a:gd name="connsiteX22" fmla="*/ 32070 w 111451"/>
                <a:gd name="connsiteY22" fmla="*/ 121496 h 194963"/>
                <a:gd name="connsiteX23" fmla="*/ 33438 w 111451"/>
                <a:gd name="connsiteY23" fmla="*/ 122212 h 194963"/>
                <a:gd name="connsiteX24" fmla="*/ 34675 w 111451"/>
                <a:gd name="connsiteY24" fmla="*/ 124752 h 19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451" h="194963">
                  <a:moveTo>
                    <a:pt x="62025" y="194952"/>
                  </a:moveTo>
                  <a:cubicBezTo>
                    <a:pt x="47530" y="194813"/>
                    <a:pt x="34388" y="186420"/>
                    <a:pt x="28163" y="173332"/>
                  </a:cubicBezTo>
                  <a:cubicBezTo>
                    <a:pt x="28065" y="172903"/>
                    <a:pt x="28065" y="172458"/>
                    <a:pt x="28163" y="172029"/>
                  </a:cubicBezTo>
                  <a:lnTo>
                    <a:pt x="28163" y="126966"/>
                  </a:lnTo>
                  <a:cubicBezTo>
                    <a:pt x="13817" y="121652"/>
                    <a:pt x="3391" y="109094"/>
                    <a:pt x="812" y="94015"/>
                  </a:cubicBezTo>
                  <a:cubicBezTo>
                    <a:pt x="-2574" y="69660"/>
                    <a:pt x="5696" y="24011"/>
                    <a:pt x="6087" y="22383"/>
                  </a:cubicBezTo>
                  <a:cubicBezTo>
                    <a:pt x="6413" y="20703"/>
                    <a:pt x="7963" y="19547"/>
                    <a:pt x="9669" y="19713"/>
                  </a:cubicBezTo>
                  <a:cubicBezTo>
                    <a:pt x="53364" y="24727"/>
                    <a:pt x="73682" y="1414"/>
                    <a:pt x="73877" y="1154"/>
                  </a:cubicBezTo>
                  <a:cubicBezTo>
                    <a:pt x="75036" y="-219"/>
                    <a:pt x="77094" y="-391"/>
                    <a:pt x="78468" y="770"/>
                  </a:cubicBezTo>
                  <a:cubicBezTo>
                    <a:pt x="79126" y="1325"/>
                    <a:pt x="79536" y="2119"/>
                    <a:pt x="79608" y="2977"/>
                  </a:cubicBezTo>
                  <a:cubicBezTo>
                    <a:pt x="84622" y="55073"/>
                    <a:pt x="108196" y="69856"/>
                    <a:pt x="108456" y="70051"/>
                  </a:cubicBezTo>
                  <a:cubicBezTo>
                    <a:pt x="109420" y="70624"/>
                    <a:pt x="110019" y="71663"/>
                    <a:pt x="110019" y="72786"/>
                  </a:cubicBezTo>
                  <a:lnTo>
                    <a:pt x="111452" y="160308"/>
                  </a:lnTo>
                  <a:cubicBezTo>
                    <a:pt x="111452" y="161936"/>
                    <a:pt x="106893" y="185379"/>
                    <a:pt x="74203" y="193649"/>
                  </a:cubicBezTo>
                  <a:cubicBezTo>
                    <a:pt x="70218" y="194606"/>
                    <a:pt x="66121" y="195043"/>
                    <a:pt x="62025" y="194952"/>
                  </a:cubicBezTo>
                  <a:close/>
                  <a:moveTo>
                    <a:pt x="34414" y="171313"/>
                  </a:moveTo>
                  <a:cubicBezTo>
                    <a:pt x="41350" y="185318"/>
                    <a:pt x="57565" y="192049"/>
                    <a:pt x="72380" y="187072"/>
                  </a:cubicBezTo>
                  <a:cubicBezTo>
                    <a:pt x="100707" y="179844"/>
                    <a:pt x="104549" y="160373"/>
                    <a:pt x="104940" y="159526"/>
                  </a:cubicBezTo>
                  <a:lnTo>
                    <a:pt x="103572" y="74284"/>
                  </a:lnTo>
                  <a:cubicBezTo>
                    <a:pt x="97972" y="70116"/>
                    <a:pt x="79608" y="53380"/>
                    <a:pt x="73877" y="9880"/>
                  </a:cubicBezTo>
                  <a:cubicBezTo>
                    <a:pt x="65216" y="16978"/>
                    <a:pt x="45159" y="29416"/>
                    <a:pt x="11948" y="26225"/>
                  </a:cubicBezTo>
                  <a:cubicBezTo>
                    <a:pt x="10190" y="36840"/>
                    <a:pt x="4524" y="73242"/>
                    <a:pt x="7259" y="93104"/>
                  </a:cubicBezTo>
                  <a:cubicBezTo>
                    <a:pt x="9721" y="106389"/>
                    <a:pt x="19235" y="117274"/>
                    <a:pt x="32070" y="121496"/>
                  </a:cubicBezTo>
                  <a:lnTo>
                    <a:pt x="33438" y="122212"/>
                  </a:lnTo>
                  <a:cubicBezTo>
                    <a:pt x="34226" y="122821"/>
                    <a:pt x="34681" y="123759"/>
                    <a:pt x="34675" y="124752"/>
                  </a:cubicBezTo>
                  <a:close/>
                </a:path>
              </a:pathLst>
            </a:custGeom>
            <a:solidFill>
              <a:srgbClr val="231F20"/>
            </a:solidFill>
            <a:ln w="6501"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6C2112AF-8C3D-4A25-9498-B089F0F4A866}"/>
                </a:ext>
              </a:extLst>
            </p:cNvPr>
            <p:cNvSpPr/>
            <p:nvPr/>
          </p:nvSpPr>
          <p:spPr>
            <a:xfrm>
              <a:off x="9647789" y="2913192"/>
              <a:ext cx="36620" cy="42730"/>
            </a:xfrm>
            <a:custGeom>
              <a:avLst/>
              <a:gdLst>
                <a:gd name="connsiteX0" fmla="*/ 0 w 36620"/>
                <a:gd name="connsiteY0" fmla="*/ 17781 h 42730"/>
                <a:gd name="connsiteX1" fmla="*/ 6512 w 36620"/>
                <a:gd name="connsiteY1" fmla="*/ 6906 h 42730"/>
                <a:gd name="connsiteX2" fmla="*/ 17322 w 36620"/>
                <a:gd name="connsiteY2" fmla="*/ 1305 h 42730"/>
                <a:gd name="connsiteX3" fmla="*/ 23834 w 36620"/>
                <a:gd name="connsiteY3" fmla="*/ 3 h 42730"/>
                <a:gd name="connsiteX4" fmla="*/ 28262 w 36620"/>
                <a:gd name="connsiteY4" fmla="*/ 1566 h 42730"/>
                <a:gd name="connsiteX5" fmla="*/ 35816 w 36620"/>
                <a:gd name="connsiteY5" fmla="*/ 9380 h 42730"/>
                <a:gd name="connsiteX6" fmla="*/ 36337 w 36620"/>
                <a:gd name="connsiteY6" fmla="*/ 18237 h 42730"/>
                <a:gd name="connsiteX7" fmla="*/ 34058 w 36620"/>
                <a:gd name="connsiteY7" fmla="*/ 27679 h 42730"/>
                <a:gd name="connsiteX8" fmla="*/ 1595 w 36620"/>
                <a:gd name="connsiteY8" fmla="*/ 40743 h 42730"/>
                <a:gd name="connsiteX9" fmla="*/ 1498 w 36620"/>
                <a:gd name="connsiteY9" fmla="*/ 40703 h 4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20" h="42730">
                  <a:moveTo>
                    <a:pt x="0" y="17781"/>
                  </a:moveTo>
                  <a:cubicBezTo>
                    <a:pt x="938" y="13547"/>
                    <a:pt x="3223" y="9731"/>
                    <a:pt x="6512" y="6906"/>
                  </a:cubicBezTo>
                  <a:cubicBezTo>
                    <a:pt x="9761" y="4419"/>
                    <a:pt x="13415" y="2523"/>
                    <a:pt x="17322" y="1305"/>
                  </a:cubicBezTo>
                  <a:cubicBezTo>
                    <a:pt x="19373" y="404"/>
                    <a:pt x="21594" y="-41"/>
                    <a:pt x="23834" y="3"/>
                  </a:cubicBezTo>
                  <a:cubicBezTo>
                    <a:pt x="25390" y="269"/>
                    <a:pt x="26888" y="797"/>
                    <a:pt x="28262" y="1566"/>
                  </a:cubicBezTo>
                  <a:cubicBezTo>
                    <a:pt x="31642" y="3174"/>
                    <a:pt x="34325" y="5949"/>
                    <a:pt x="35816" y="9380"/>
                  </a:cubicBezTo>
                  <a:cubicBezTo>
                    <a:pt x="36669" y="12253"/>
                    <a:pt x="36845" y="15283"/>
                    <a:pt x="36337" y="18237"/>
                  </a:cubicBezTo>
                  <a:cubicBezTo>
                    <a:pt x="36005" y="21472"/>
                    <a:pt x="35237" y="24648"/>
                    <a:pt x="34058" y="27679"/>
                  </a:cubicBezTo>
                  <a:cubicBezTo>
                    <a:pt x="28698" y="40252"/>
                    <a:pt x="14164" y="46101"/>
                    <a:pt x="1595" y="40743"/>
                  </a:cubicBezTo>
                  <a:cubicBezTo>
                    <a:pt x="1563" y="40730"/>
                    <a:pt x="1530" y="40717"/>
                    <a:pt x="1498" y="40703"/>
                  </a:cubicBezTo>
                </a:path>
              </a:pathLst>
            </a:custGeom>
            <a:solidFill>
              <a:srgbClr val="FFFFFF"/>
            </a:solidFill>
            <a:ln w="6501"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1F81F28-9F23-4F5E-A3AA-E470E84E0B68}"/>
                </a:ext>
              </a:extLst>
            </p:cNvPr>
            <p:cNvSpPr/>
            <p:nvPr/>
          </p:nvSpPr>
          <p:spPr>
            <a:xfrm>
              <a:off x="9644643" y="2909647"/>
              <a:ext cx="43406" cy="49654"/>
            </a:xfrm>
            <a:custGeom>
              <a:avLst/>
              <a:gdLst>
                <a:gd name="connsiteX0" fmla="*/ 14737 w 43406"/>
                <a:gd name="connsiteY0" fmla="*/ 49654 h 49654"/>
                <a:gd name="connsiteX1" fmla="*/ 3796 w 43406"/>
                <a:gd name="connsiteY1" fmla="*/ 47440 h 49654"/>
                <a:gd name="connsiteX2" fmla="*/ 1908 w 43406"/>
                <a:gd name="connsiteY2" fmla="*/ 43241 h 49654"/>
                <a:gd name="connsiteX3" fmla="*/ 6102 w 43406"/>
                <a:gd name="connsiteY3" fmla="*/ 41350 h 49654"/>
                <a:gd name="connsiteX4" fmla="*/ 6336 w 43406"/>
                <a:gd name="connsiteY4" fmla="*/ 41449 h 49654"/>
                <a:gd name="connsiteX5" fmla="*/ 34292 w 43406"/>
                <a:gd name="connsiteY5" fmla="*/ 30252 h 49654"/>
                <a:gd name="connsiteX6" fmla="*/ 34403 w 43406"/>
                <a:gd name="connsiteY6" fmla="*/ 29987 h 49654"/>
                <a:gd name="connsiteX7" fmla="*/ 36487 w 43406"/>
                <a:gd name="connsiteY7" fmla="*/ 21326 h 49654"/>
                <a:gd name="connsiteX8" fmla="*/ 36487 w 43406"/>
                <a:gd name="connsiteY8" fmla="*/ 14033 h 49654"/>
                <a:gd name="connsiteX9" fmla="*/ 30431 w 43406"/>
                <a:gd name="connsiteY9" fmla="*/ 7977 h 49654"/>
                <a:gd name="connsiteX10" fmla="*/ 27175 w 43406"/>
                <a:gd name="connsiteY10" fmla="*/ 6805 h 49654"/>
                <a:gd name="connsiteX11" fmla="*/ 22095 w 43406"/>
                <a:gd name="connsiteY11" fmla="*/ 7912 h 49654"/>
                <a:gd name="connsiteX12" fmla="*/ 12262 w 43406"/>
                <a:gd name="connsiteY12" fmla="*/ 12926 h 49654"/>
                <a:gd name="connsiteX13" fmla="*/ 6597 w 43406"/>
                <a:gd name="connsiteY13" fmla="*/ 22108 h 49654"/>
                <a:gd name="connsiteX14" fmla="*/ 2592 w 43406"/>
                <a:gd name="connsiteY14" fmla="*/ 24615 h 49654"/>
                <a:gd name="connsiteX15" fmla="*/ 85 w 43406"/>
                <a:gd name="connsiteY15" fmla="*/ 20610 h 49654"/>
                <a:gd name="connsiteX16" fmla="*/ 7899 w 43406"/>
                <a:gd name="connsiteY16" fmla="*/ 7586 h 49654"/>
                <a:gd name="connsiteX17" fmla="*/ 19686 w 43406"/>
                <a:gd name="connsiteY17" fmla="*/ 1465 h 49654"/>
                <a:gd name="connsiteX18" fmla="*/ 27696 w 43406"/>
                <a:gd name="connsiteY18" fmla="*/ 32 h 49654"/>
                <a:gd name="connsiteX19" fmla="*/ 33296 w 43406"/>
                <a:gd name="connsiteY19" fmla="*/ 1921 h 49654"/>
                <a:gd name="connsiteX20" fmla="*/ 42413 w 43406"/>
                <a:gd name="connsiteY20" fmla="*/ 11428 h 49654"/>
                <a:gd name="connsiteX21" fmla="*/ 43064 w 43406"/>
                <a:gd name="connsiteY21" fmla="*/ 21847 h 49654"/>
                <a:gd name="connsiteX22" fmla="*/ 40589 w 43406"/>
                <a:gd name="connsiteY22" fmla="*/ 32136 h 49654"/>
                <a:gd name="connsiteX23" fmla="*/ 25351 w 43406"/>
                <a:gd name="connsiteY23" fmla="*/ 47309 h 49654"/>
                <a:gd name="connsiteX24" fmla="*/ 14737 w 43406"/>
                <a:gd name="connsiteY24" fmla="*/ 49654 h 4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406" h="49654">
                  <a:moveTo>
                    <a:pt x="14737" y="49654"/>
                  </a:moveTo>
                  <a:cubicBezTo>
                    <a:pt x="10979" y="49674"/>
                    <a:pt x="7254" y="48920"/>
                    <a:pt x="3796" y="47440"/>
                  </a:cubicBezTo>
                  <a:cubicBezTo>
                    <a:pt x="2116" y="46803"/>
                    <a:pt x="1270" y="44923"/>
                    <a:pt x="1908" y="43241"/>
                  </a:cubicBezTo>
                  <a:cubicBezTo>
                    <a:pt x="2540" y="41559"/>
                    <a:pt x="4422" y="40713"/>
                    <a:pt x="6102" y="41350"/>
                  </a:cubicBezTo>
                  <a:cubicBezTo>
                    <a:pt x="6180" y="41380"/>
                    <a:pt x="6258" y="41413"/>
                    <a:pt x="6336" y="41449"/>
                  </a:cubicBezTo>
                  <a:cubicBezTo>
                    <a:pt x="17146" y="46077"/>
                    <a:pt x="29662" y="41064"/>
                    <a:pt x="34292" y="30252"/>
                  </a:cubicBezTo>
                  <a:cubicBezTo>
                    <a:pt x="34331" y="30164"/>
                    <a:pt x="34364" y="30076"/>
                    <a:pt x="34403" y="29987"/>
                  </a:cubicBezTo>
                  <a:cubicBezTo>
                    <a:pt x="35484" y="27207"/>
                    <a:pt x="36187" y="24294"/>
                    <a:pt x="36487" y="21326"/>
                  </a:cubicBezTo>
                  <a:cubicBezTo>
                    <a:pt x="37079" y="18931"/>
                    <a:pt x="37079" y="16428"/>
                    <a:pt x="36487" y="14033"/>
                  </a:cubicBezTo>
                  <a:cubicBezTo>
                    <a:pt x="35210" y="11389"/>
                    <a:pt x="33075" y="9255"/>
                    <a:pt x="30431" y="7977"/>
                  </a:cubicBezTo>
                  <a:cubicBezTo>
                    <a:pt x="29421" y="7399"/>
                    <a:pt x="28321" y="7003"/>
                    <a:pt x="27175" y="6805"/>
                  </a:cubicBezTo>
                  <a:cubicBezTo>
                    <a:pt x="25423" y="6829"/>
                    <a:pt x="23697" y="7205"/>
                    <a:pt x="22095" y="7912"/>
                  </a:cubicBezTo>
                  <a:cubicBezTo>
                    <a:pt x="18566" y="9027"/>
                    <a:pt x="15238" y="10722"/>
                    <a:pt x="12262" y="12926"/>
                  </a:cubicBezTo>
                  <a:cubicBezTo>
                    <a:pt x="9436" y="15299"/>
                    <a:pt x="7450" y="18519"/>
                    <a:pt x="6597" y="22108"/>
                  </a:cubicBezTo>
                  <a:cubicBezTo>
                    <a:pt x="6186" y="23906"/>
                    <a:pt x="4389" y="25029"/>
                    <a:pt x="2592" y="24615"/>
                  </a:cubicBezTo>
                  <a:cubicBezTo>
                    <a:pt x="794" y="24202"/>
                    <a:pt x="-326" y="22408"/>
                    <a:pt x="85" y="20610"/>
                  </a:cubicBezTo>
                  <a:cubicBezTo>
                    <a:pt x="1185" y="15528"/>
                    <a:pt x="3933" y="10950"/>
                    <a:pt x="7899" y="7586"/>
                  </a:cubicBezTo>
                  <a:cubicBezTo>
                    <a:pt x="11448" y="4880"/>
                    <a:pt x="15433" y="2809"/>
                    <a:pt x="19686" y="1465"/>
                  </a:cubicBezTo>
                  <a:cubicBezTo>
                    <a:pt x="22206" y="356"/>
                    <a:pt x="24948" y="-136"/>
                    <a:pt x="27696" y="32"/>
                  </a:cubicBezTo>
                  <a:cubicBezTo>
                    <a:pt x="29662" y="322"/>
                    <a:pt x="31557" y="961"/>
                    <a:pt x="33296" y="1921"/>
                  </a:cubicBezTo>
                  <a:cubicBezTo>
                    <a:pt x="37379" y="3888"/>
                    <a:pt x="40615" y="7264"/>
                    <a:pt x="42413" y="11428"/>
                  </a:cubicBezTo>
                  <a:cubicBezTo>
                    <a:pt x="43461" y="14799"/>
                    <a:pt x="43683" y="18372"/>
                    <a:pt x="43064" y="21847"/>
                  </a:cubicBezTo>
                  <a:cubicBezTo>
                    <a:pt x="42699" y="25372"/>
                    <a:pt x="41872" y="28832"/>
                    <a:pt x="40589" y="32136"/>
                  </a:cubicBezTo>
                  <a:cubicBezTo>
                    <a:pt x="37724" y="39016"/>
                    <a:pt x="32241" y="44475"/>
                    <a:pt x="25351" y="47309"/>
                  </a:cubicBezTo>
                  <a:cubicBezTo>
                    <a:pt x="22004" y="48788"/>
                    <a:pt x="18396" y="49585"/>
                    <a:pt x="14737" y="49654"/>
                  </a:cubicBezTo>
                  <a:close/>
                </a:path>
              </a:pathLst>
            </a:custGeom>
            <a:solidFill>
              <a:srgbClr val="231F20"/>
            </a:solidFill>
            <a:ln w="6501"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BCCC6BEA-1DD9-425B-94AC-7AA0BAE82D84}"/>
                </a:ext>
              </a:extLst>
            </p:cNvPr>
            <p:cNvSpPr/>
            <p:nvPr/>
          </p:nvSpPr>
          <p:spPr>
            <a:xfrm>
              <a:off x="9594293" y="2911698"/>
              <a:ext cx="15205" cy="30700"/>
            </a:xfrm>
            <a:custGeom>
              <a:avLst/>
              <a:gdLst>
                <a:gd name="connsiteX0" fmla="*/ 13577 w 15205"/>
                <a:gd name="connsiteY0" fmla="*/ 0 h 30700"/>
                <a:gd name="connsiteX1" fmla="*/ 553 w 15205"/>
                <a:gd name="connsiteY1" fmla="*/ 28197 h 30700"/>
                <a:gd name="connsiteX2" fmla="*/ 15205 w 15205"/>
                <a:gd name="connsiteY2" fmla="*/ 29955 h 30700"/>
              </a:gdLst>
              <a:ahLst/>
              <a:cxnLst>
                <a:cxn ang="0">
                  <a:pos x="connsiteX0" y="connsiteY0"/>
                </a:cxn>
                <a:cxn ang="0">
                  <a:pos x="connsiteX1" y="connsiteY1"/>
                </a:cxn>
                <a:cxn ang="0">
                  <a:pos x="connsiteX2" y="connsiteY2"/>
                </a:cxn>
              </a:cxnLst>
              <a:rect l="l" t="t" r="r" b="b"/>
              <a:pathLst>
                <a:path w="15205" h="30700">
                  <a:moveTo>
                    <a:pt x="13577" y="0"/>
                  </a:moveTo>
                  <a:cubicBezTo>
                    <a:pt x="13577" y="0"/>
                    <a:pt x="-3224" y="23899"/>
                    <a:pt x="553" y="28197"/>
                  </a:cubicBezTo>
                  <a:cubicBezTo>
                    <a:pt x="4330" y="32495"/>
                    <a:pt x="15205" y="29955"/>
                    <a:pt x="15205" y="29955"/>
                  </a:cubicBezTo>
                </a:path>
              </a:pathLst>
            </a:custGeom>
            <a:solidFill>
              <a:srgbClr val="FFFFFF"/>
            </a:solidFill>
            <a:ln w="650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417D7323-2687-43F5-95AD-E25C79031453}"/>
                </a:ext>
              </a:extLst>
            </p:cNvPr>
            <p:cNvSpPr/>
            <p:nvPr/>
          </p:nvSpPr>
          <p:spPr>
            <a:xfrm>
              <a:off x="9591125" y="2908427"/>
              <a:ext cx="21780" cy="37306"/>
            </a:xfrm>
            <a:custGeom>
              <a:avLst/>
              <a:gdLst>
                <a:gd name="connsiteX0" fmla="*/ 11730 w 21780"/>
                <a:gd name="connsiteY0" fmla="*/ 37263 h 37306"/>
                <a:gd name="connsiteX1" fmla="*/ 1246 w 21780"/>
                <a:gd name="connsiteY1" fmla="*/ 33617 h 37306"/>
                <a:gd name="connsiteX2" fmla="*/ 14270 w 21780"/>
                <a:gd name="connsiteY2" fmla="*/ 1382 h 37306"/>
                <a:gd name="connsiteX3" fmla="*/ 18828 w 21780"/>
                <a:gd name="connsiteY3" fmla="*/ 601 h 37306"/>
                <a:gd name="connsiteX4" fmla="*/ 19610 w 21780"/>
                <a:gd name="connsiteY4" fmla="*/ 5159 h 37306"/>
                <a:gd name="connsiteX5" fmla="*/ 6586 w 21780"/>
                <a:gd name="connsiteY5" fmla="*/ 29775 h 37306"/>
                <a:gd name="connsiteX6" fmla="*/ 17787 w 21780"/>
                <a:gd name="connsiteY6" fmla="*/ 29775 h 37306"/>
                <a:gd name="connsiteX7" fmla="*/ 21668 w 21780"/>
                <a:gd name="connsiteY7" fmla="*/ 32076 h 37306"/>
                <a:gd name="connsiteX8" fmla="*/ 21694 w 21780"/>
                <a:gd name="connsiteY8" fmla="*/ 32184 h 37306"/>
                <a:gd name="connsiteX9" fmla="*/ 19284 w 21780"/>
                <a:gd name="connsiteY9" fmla="*/ 36091 h 37306"/>
                <a:gd name="connsiteX10" fmla="*/ 11730 w 21780"/>
                <a:gd name="connsiteY10" fmla="*/ 37263 h 37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0" h="37306">
                  <a:moveTo>
                    <a:pt x="11730" y="37263"/>
                  </a:moveTo>
                  <a:cubicBezTo>
                    <a:pt x="7882" y="37568"/>
                    <a:pt x="4079" y="36246"/>
                    <a:pt x="1246" y="33617"/>
                  </a:cubicBezTo>
                  <a:cubicBezTo>
                    <a:pt x="-2401" y="29449"/>
                    <a:pt x="1962" y="18639"/>
                    <a:pt x="14270" y="1382"/>
                  </a:cubicBezTo>
                  <a:cubicBezTo>
                    <a:pt x="15312" y="-92"/>
                    <a:pt x="17357" y="-443"/>
                    <a:pt x="18828" y="601"/>
                  </a:cubicBezTo>
                  <a:cubicBezTo>
                    <a:pt x="20300" y="1644"/>
                    <a:pt x="20652" y="3685"/>
                    <a:pt x="19610" y="5159"/>
                  </a:cubicBezTo>
                  <a:cubicBezTo>
                    <a:pt x="12186" y="15709"/>
                    <a:pt x="6130" y="27235"/>
                    <a:pt x="6586" y="29775"/>
                  </a:cubicBezTo>
                  <a:cubicBezTo>
                    <a:pt x="10226" y="30945"/>
                    <a:pt x="14146" y="30945"/>
                    <a:pt x="17787" y="29775"/>
                  </a:cubicBezTo>
                  <a:cubicBezTo>
                    <a:pt x="19493" y="29338"/>
                    <a:pt x="21231" y="30368"/>
                    <a:pt x="21668" y="32076"/>
                  </a:cubicBezTo>
                  <a:cubicBezTo>
                    <a:pt x="21674" y="32112"/>
                    <a:pt x="21687" y="32148"/>
                    <a:pt x="21694" y="32184"/>
                  </a:cubicBezTo>
                  <a:cubicBezTo>
                    <a:pt x="22104" y="33927"/>
                    <a:pt x="21023" y="35672"/>
                    <a:pt x="19284" y="36091"/>
                  </a:cubicBezTo>
                  <a:cubicBezTo>
                    <a:pt x="16816" y="36768"/>
                    <a:pt x="14283" y="37162"/>
                    <a:pt x="11730" y="37263"/>
                  </a:cubicBezTo>
                  <a:close/>
                </a:path>
              </a:pathLst>
            </a:custGeom>
            <a:solidFill>
              <a:srgbClr val="231F20"/>
            </a:solidFill>
            <a:ln w="650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A7C5D66-885F-49CE-9090-C485584A1B46}"/>
                </a:ext>
              </a:extLst>
            </p:cNvPr>
            <p:cNvSpPr/>
            <p:nvPr/>
          </p:nvSpPr>
          <p:spPr>
            <a:xfrm rot="16417200">
              <a:off x="9623189" y="2904492"/>
              <a:ext cx="11330" cy="8074"/>
            </a:xfrm>
            <a:custGeom>
              <a:avLst/>
              <a:gdLst>
                <a:gd name="connsiteX0" fmla="*/ 11331 w 11330"/>
                <a:gd name="connsiteY0" fmla="*/ 4037 h 8074"/>
                <a:gd name="connsiteX1" fmla="*/ 5665 w 11330"/>
                <a:gd name="connsiteY1" fmla="*/ 8075 h 8074"/>
                <a:gd name="connsiteX2" fmla="*/ 0 w 11330"/>
                <a:gd name="connsiteY2" fmla="*/ 4037 h 8074"/>
                <a:gd name="connsiteX3" fmla="*/ 5665 w 11330"/>
                <a:gd name="connsiteY3" fmla="*/ 0 h 8074"/>
                <a:gd name="connsiteX4" fmla="*/ 11331 w 11330"/>
                <a:gd name="connsiteY4" fmla="*/ 4037 h 8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0" h="8074">
                  <a:moveTo>
                    <a:pt x="11331" y="4037"/>
                  </a:moveTo>
                  <a:cubicBezTo>
                    <a:pt x="11331" y="6267"/>
                    <a:pt x="8794" y="8075"/>
                    <a:pt x="5665" y="8075"/>
                  </a:cubicBezTo>
                  <a:cubicBezTo>
                    <a:pt x="2537" y="8075"/>
                    <a:pt x="0" y="6267"/>
                    <a:pt x="0" y="4037"/>
                  </a:cubicBezTo>
                  <a:cubicBezTo>
                    <a:pt x="0" y="1808"/>
                    <a:pt x="2537" y="0"/>
                    <a:pt x="5665" y="0"/>
                  </a:cubicBezTo>
                  <a:cubicBezTo>
                    <a:pt x="8794" y="0"/>
                    <a:pt x="11331" y="1808"/>
                    <a:pt x="11331" y="4037"/>
                  </a:cubicBezTo>
                  <a:close/>
                </a:path>
              </a:pathLst>
            </a:custGeom>
            <a:solidFill>
              <a:srgbClr val="231F20"/>
            </a:solidFill>
            <a:ln w="650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6F2F8D7-6C80-4255-8B2C-711BC5DFF58C}"/>
                </a:ext>
              </a:extLst>
            </p:cNvPr>
            <p:cNvSpPr/>
            <p:nvPr/>
          </p:nvSpPr>
          <p:spPr>
            <a:xfrm rot="16440251">
              <a:off x="9589510" y="2901381"/>
              <a:ext cx="11358" cy="8094"/>
            </a:xfrm>
            <a:custGeom>
              <a:avLst/>
              <a:gdLst>
                <a:gd name="connsiteX0" fmla="*/ 11359 w 11358"/>
                <a:gd name="connsiteY0" fmla="*/ 4047 h 8094"/>
                <a:gd name="connsiteX1" fmla="*/ 5679 w 11358"/>
                <a:gd name="connsiteY1" fmla="*/ 8094 h 8094"/>
                <a:gd name="connsiteX2" fmla="*/ 0 w 11358"/>
                <a:gd name="connsiteY2" fmla="*/ 4047 h 8094"/>
                <a:gd name="connsiteX3" fmla="*/ 5679 w 11358"/>
                <a:gd name="connsiteY3" fmla="*/ -1 h 8094"/>
                <a:gd name="connsiteX4" fmla="*/ 11359 w 11358"/>
                <a:gd name="connsiteY4" fmla="*/ 4047 h 8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8" h="8094">
                  <a:moveTo>
                    <a:pt x="11359" y="4047"/>
                  </a:moveTo>
                  <a:cubicBezTo>
                    <a:pt x="11359" y="6282"/>
                    <a:pt x="8816" y="8094"/>
                    <a:pt x="5679" y="8094"/>
                  </a:cubicBezTo>
                  <a:cubicBezTo>
                    <a:pt x="2543" y="8094"/>
                    <a:pt x="0" y="6282"/>
                    <a:pt x="0" y="4047"/>
                  </a:cubicBezTo>
                  <a:cubicBezTo>
                    <a:pt x="0" y="1812"/>
                    <a:pt x="2543" y="-1"/>
                    <a:pt x="5679" y="-1"/>
                  </a:cubicBezTo>
                  <a:cubicBezTo>
                    <a:pt x="8816" y="-1"/>
                    <a:pt x="11359" y="1811"/>
                    <a:pt x="11359" y="4047"/>
                  </a:cubicBezTo>
                  <a:close/>
                </a:path>
              </a:pathLst>
            </a:custGeom>
            <a:solidFill>
              <a:srgbClr val="231F20"/>
            </a:solidFill>
            <a:ln w="651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3D6DA13-949B-4BFA-A9B3-B61303CBCC41}"/>
                </a:ext>
              </a:extLst>
            </p:cNvPr>
            <p:cNvSpPr/>
            <p:nvPr/>
          </p:nvSpPr>
          <p:spPr>
            <a:xfrm>
              <a:off x="9579948" y="2939278"/>
              <a:ext cx="59260" cy="28242"/>
            </a:xfrm>
            <a:custGeom>
              <a:avLst/>
              <a:gdLst>
                <a:gd name="connsiteX0" fmla="*/ 29094 w 59260"/>
                <a:gd name="connsiteY0" fmla="*/ 28228 h 28242"/>
                <a:gd name="connsiteX1" fmla="*/ 1353 w 59260"/>
                <a:gd name="connsiteY1" fmla="*/ 19502 h 28242"/>
                <a:gd name="connsiteX2" fmla="*/ 617 w 59260"/>
                <a:gd name="connsiteY2" fmla="*/ 14957 h 28242"/>
                <a:gd name="connsiteX3" fmla="*/ 4869 w 59260"/>
                <a:gd name="connsiteY3" fmla="*/ 14031 h 28242"/>
                <a:gd name="connsiteX4" fmla="*/ 37429 w 59260"/>
                <a:gd name="connsiteY4" fmla="*/ 20543 h 28242"/>
                <a:gd name="connsiteX5" fmla="*/ 52928 w 59260"/>
                <a:gd name="connsiteY5" fmla="*/ 2245 h 28242"/>
                <a:gd name="connsiteX6" fmla="*/ 57031 w 59260"/>
                <a:gd name="connsiteY6" fmla="*/ 161 h 28242"/>
                <a:gd name="connsiteX7" fmla="*/ 59114 w 59260"/>
                <a:gd name="connsiteY7" fmla="*/ 4329 h 28242"/>
                <a:gd name="connsiteX8" fmla="*/ 39578 w 59260"/>
                <a:gd name="connsiteY8" fmla="*/ 26730 h 28242"/>
                <a:gd name="connsiteX9" fmla="*/ 29094 w 59260"/>
                <a:gd name="connsiteY9" fmla="*/ 28228 h 2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60" h="28242">
                  <a:moveTo>
                    <a:pt x="29094" y="28228"/>
                  </a:moveTo>
                  <a:cubicBezTo>
                    <a:pt x="19254" y="27744"/>
                    <a:pt x="9701" y="24739"/>
                    <a:pt x="1353" y="19502"/>
                  </a:cubicBezTo>
                  <a:cubicBezTo>
                    <a:pt x="-106" y="18450"/>
                    <a:pt x="-438" y="16415"/>
                    <a:pt x="617" y="14957"/>
                  </a:cubicBezTo>
                  <a:cubicBezTo>
                    <a:pt x="1587" y="13606"/>
                    <a:pt x="3424" y="13206"/>
                    <a:pt x="4869" y="14031"/>
                  </a:cubicBezTo>
                  <a:cubicBezTo>
                    <a:pt x="4869" y="14031"/>
                    <a:pt x="22842" y="25427"/>
                    <a:pt x="37429" y="20543"/>
                  </a:cubicBezTo>
                  <a:cubicBezTo>
                    <a:pt x="45211" y="17255"/>
                    <a:pt x="50968" y="10462"/>
                    <a:pt x="52928" y="2245"/>
                  </a:cubicBezTo>
                  <a:cubicBezTo>
                    <a:pt x="53488" y="537"/>
                    <a:pt x="55324" y="-395"/>
                    <a:pt x="57031" y="161"/>
                  </a:cubicBezTo>
                  <a:cubicBezTo>
                    <a:pt x="58724" y="776"/>
                    <a:pt x="59635" y="2606"/>
                    <a:pt x="59114" y="4329"/>
                  </a:cubicBezTo>
                  <a:cubicBezTo>
                    <a:pt x="56529" y="14476"/>
                    <a:pt x="49281" y="22791"/>
                    <a:pt x="39578" y="26730"/>
                  </a:cubicBezTo>
                  <a:cubicBezTo>
                    <a:pt x="36199" y="27833"/>
                    <a:pt x="32650" y="28340"/>
                    <a:pt x="29094" y="28228"/>
                  </a:cubicBezTo>
                  <a:close/>
                </a:path>
              </a:pathLst>
            </a:custGeom>
            <a:solidFill>
              <a:srgbClr val="231F20"/>
            </a:solidFill>
            <a:ln w="650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FA6B7F1E-4E15-43A0-9892-19262D5367C4}"/>
                </a:ext>
              </a:extLst>
            </p:cNvPr>
            <p:cNvSpPr/>
            <p:nvPr/>
          </p:nvSpPr>
          <p:spPr>
            <a:xfrm>
              <a:off x="9590613" y="2981376"/>
              <a:ext cx="46756" cy="35797"/>
            </a:xfrm>
            <a:custGeom>
              <a:avLst/>
              <a:gdLst>
                <a:gd name="connsiteX0" fmla="*/ 0 w 46756"/>
                <a:gd name="connsiteY0" fmla="*/ 3061 h 35797"/>
                <a:gd name="connsiteX1" fmla="*/ 46756 w 46756"/>
                <a:gd name="connsiteY1" fmla="*/ 0 h 35797"/>
                <a:gd name="connsiteX2" fmla="*/ 0 w 46756"/>
                <a:gd name="connsiteY2" fmla="*/ 35491 h 35797"/>
              </a:gdLst>
              <a:ahLst/>
              <a:cxnLst>
                <a:cxn ang="0">
                  <a:pos x="connsiteX0" y="connsiteY0"/>
                </a:cxn>
                <a:cxn ang="0">
                  <a:pos x="connsiteX1" y="connsiteY1"/>
                </a:cxn>
                <a:cxn ang="0">
                  <a:pos x="connsiteX2" y="connsiteY2"/>
                </a:cxn>
              </a:cxnLst>
              <a:rect l="l" t="t" r="r" b="b"/>
              <a:pathLst>
                <a:path w="46756" h="35797">
                  <a:moveTo>
                    <a:pt x="0" y="3061"/>
                  </a:moveTo>
                  <a:cubicBezTo>
                    <a:pt x="0" y="3061"/>
                    <a:pt x="29434" y="9573"/>
                    <a:pt x="46756" y="0"/>
                  </a:cubicBezTo>
                  <a:cubicBezTo>
                    <a:pt x="46756" y="0"/>
                    <a:pt x="27546" y="39658"/>
                    <a:pt x="0" y="35491"/>
                  </a:cubicBezTo>
                  <a:close/>
                </a:path>
              </a:pathLst>
            </a:custGeom>
            <a:solidFill>
              <a:srgbClr val="231F20"/>
            </a:solidFill>
            <a:ln w="6501"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EA515F22-3B3B-44F1-8FFB-0BC4C0EC8530}"/>
                </a:ext>
              </a:extLst>
            </p:cNvPr>
            <p:cNvSpPr/>
            <p:nvPr/>
          </p:nvSpPr>
          <p:spPr>
            <a:xfrm>
              <a:off x="9587357" y="2978084"/>
              <a:ext cx="53273" cy="42429"/>
            </a:xfrm>
            <a:custGeom>
              <a:avLst/>
              <a:gdLst>
                <a:gd name="connsiteX0" fmla="*/ 7359 w 53273"/>
                <a:gd name="connsiteY0" fmla="*/ 42430 h 42429"/>
                <a:gd name="connsiteX1" fmla="*/ 2735 w 53273"/>
                <a:gd name="connsiteY1" fmla="*/ 42104 h 42429"/>
                <a:gd name="connsiteX2" fmla="*/ 0 w 53273"/>
                <a:gd name="connsiteY2" fmla="*/ 38848 h 42429"/>
                <a:gd name="connsiteX3" fmla="*/ 0 w 53273"/>
                <a:gd name="connsiteY3" fmla="*/ 6353 h 42429"/>
                <a:gd name="connsiteX4" fmla="*/ 1237 w 53273"/>
                <a:gd name="connsiteY4" fmla="*/ 3814 h 42429"/>
                <a:gd name="connsiteX5" fmla="*/ 3972 w 53273"/>
                <a:gd name="connsiteY5" fmla="*/ 3227 h 42429"/>
                <a:gd name="connsiteX6" fmla="*/ 48384 w 53273"/>
                <a:gd name="connsiteY6" fmla="*/ 427 h 42429"/>
                <a:gd name="connsiteX7" fmla="*/ 52226 w 53273"/>
                <a:gd name="connsiteY7" fmla="*/ 883 h 42429"/>
                <a:gd name="connsiteX8" fmla="*/ 52943 w 53273"/>
                <a:gd name="connsiteY8" fmla="*/ 4660 h 42429"/>
                <a:gd name="connsiteX9" fmla="*/ 7359 w 53273"/>
                <a:gd name="connsiteY9" fmla="*/ 42430 h 42429"/>
                <a:gd name="connsiteX10" fmla="*/ 6512 w 53273"/>
                <a:gd name="connsiteY10" fmla="*/ 35918 h 42429"/>
                <a:gd name="connsiteX11" fmla="*/ 42458 w 53273"/>
                <a:gd name="connsiteY11" fmla="*/ 9870 h 42429"/>
                <a:gd name="connsiteX12" fmla="*/ 6512 w 53273"/>
                <a:gd name="connsiteY12" fmla="*/ 10391 h 4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73" h="42429">
                  <a:moveTo>
                    <a:pt x="7359" y="42430"/>
                  </a:moveTo>
                  <a:cubicBezTo>
                    <a:pt x="5815" y="42416"/>
                    <a:pt x="4265" y="42307"/>
                    <a:pt x="2735" y="42104"/>
                  </a:cubicBezTo>
                  <a:cubicBezTo>
                    <a:pt x="1159" y="41822"/>
                    <a:pt x="6" y="40451"/>
                    <a:pt x="0" y="38848"/>
                  </a:cubicBezTo>
                  <a:lnTo>
                    <a:pt x="0" y="6353"/>
                  </a:lnTo>
                  <a:cubicBezTo>
                    <a:pt x="13" y="5365"/>
                    <a:pt x="469" y="4434"/>
                    <a:pt x="1237" y="3814"/>
                  </a:cubicBezTo>
                  <a:cubicBezTo>
                    <a:pt x="2012" y="3208"/>
                    <a:pt x="3022" y="2992"/>
                    <a:pt x="3972" y="3227"/>
                  </a:cubicBezTo>
                  <a:cubicBezTo>
                    <a:pt x="3972" y="3227"/>
                    <a:pt x="32365" y="9739"/>
                    <a:pt x="48384" y="427"/>
                  </a:cubicBezTo>
                  <a:cubicBezTo>
                    <a:pt x="49628" y="-281"/>
                    <a:pt x="51184" y="-96"/>
                    <a:pt x="52226" y="883"/>
                  </a:cubicBezTo>
                  <a:cubicBezTo>
                    <a:pt x="53281" y="1841"/>
                    <a:pt x="53574" y="3382"/>
                    <a:pt x="52943" y="4660"/>
                  </a:cubicBezTo>
                  <a:cubicBezTo>
                    <a:pt x="52161" y="6353"/>
                    <a:pt x="34383" y="42430"/>
                    <a:pt x="7359" y="42430"/>
                  </a:cubicBezTo>
                  <a:close/>
                  <a:moveTo>
                    <a:pt x="6512" y="35918"/>
                  </a:moveTo>
                  <a:cubicBezTo>
                    <a:pt x="22857" y="36309"/>
                    <a:pt x="35881" y="20094"/>
                    <a:pt x="42458" y="9870"/>
                  </a:cubicBezTo>
                  <a:cubicBezTo>
                    <a:pt x="30633" y="12479"/>
                    <a:pt x="18403" y="12656"/>
                    <a:pt x="6512" y="10391"/>
                  </a:cubicBezTo>
                  <a:close/>
                </a:path>
              </a:pathLst>
            </a:custGeom>
            <a:solidFill>
              <a:srgbClr val="231F20"/>
            </a:solidFill>
            <a:ln w="6501"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64366FD4-9AAD-4D33-ABEB-71E2630A52D8}"/>
                </a:ext>
              </a:extLst>
            </p:cNvPr>
            <p:cNvSpPr/>
            <p:nvPr/>
          </p:nvSpPr>
          <p:spPr>
            <a:xfrm>
              <a:off x="9605786" y="3012530"/>
              <a:ext cx="240074" cy="273245"/>
            </a:xfrm>
            <a:custGeom>
              <a:avLst/>
              <a:gdLst>
                <a:gd name="connsiteX0" fmla="*/ 145088 w 240074"/>
                <a:gd name="connsiteY0" fmla="*/ 299 h 273245"/>
                <a:gd name="connsiteX1" fmla="*/ 233195 w 240074"/>
                <a:gd name="connsiteY1" fmla="*/ 255505 h 273245"/>
                <a:gd name="connsiteX2" fmla="*/ 0 w 240074"/>
                <a:gd name="connsiteY2" fmla="*/ 255049 h 273245"/>
                <a:gd name="connsiteX3" fmla="*/ 14782 w 240074"/>
                <a:gd name="connsiteY3" fmla="*/ 185241 h 273245"/>
                <a:gd name="connsiteX4" fmla="*/ 132910 w 240074"/>
                <a:gd name="connsiteY4" fmla="*/ 164532 h 273245"/>
                <a:gd name="connsiteX5" fmla="*/ 74302 w 240074"/>
                <a:gd name="connsiteY5" fmla="*/ 13388 h 273245"/>
                <a:gd name="connsiteX6" fmla="*/ 145088 w 240074"/>
                <a:gd name="connsiteY6" fmla="*/ 299 h 27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74" h="273245">
                  <a:moveTo>
                    <a:pt x="145088" y="299"/>
                  </a:moveTo>
                  <a:cubicBezTo>
                    <a:pt x="169117" y="4532"/>
                    <a:pt x="266537" y="229848"/>
                    <a:pt x="233195" y="255505"/>
                  </a:cubicBezTo>
                  <a:cubicBezTo>
                    <a:pt x="181099" y="295684"/>
                    <a:pt x="0" y="255049"/>
                    <a:pt x="0" y="255049"/>
                  </a:cubicBezTo>
                  <a:lnTo>
                    <a:pt x="14782" y="185241"/>
                  </a:lnTo>
                  <a:cubicBezTo>
                    <a:pt x="14782" y="185241"/>
                    <a:pt x="131282" y="188431"/>
                    <a:pt x="132910" y="164532"/>
                  </a:cubicBezTo>
                  <a:cubicBezTo>
                    <a:pt x="134538" y="140633"/>
                    <a:pt x="65185" y="29929"/>
                    <a:pt x="74302" y="13388"/>
                  </a:cubicBezTo>
                  <a:cubicBezTo>
                    <a:pt x="83419" y="-3152"/>
                    <a:pt x="145088" y="299"/>
                    <a:pt x="145088" y="299"/>
                  </a:cubicBezTo>
                  <a:close/>
                </a:path>
              </a:pathLst>
            </a:custGeom>
            <a:solidFill>
              <a:schemeClr val="accent1"/>
            </a:solidFill>
            <a:ln w="6501"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06565242-60CF-4F4B-B1D3-C59C4A047145}"/>
                </a:ext>
              </a:extLst>
            </p:cNvPr>
            <p:cNvSpPr/>
            <p:nvPr/>
          </p:nvSpPr>
          <p:spPr>
            <a:xfrm>
              <a:off x="9447643" y="3213392"/>
              <a:ext cx="189856" cy="59511"/>
            </a:xfrm>
            <a:custGeom>
              <a:avLst/>
              <a:gdLst>
                <a:gd name="connsiteX0" fmla="*/ 185428 w 189856"/>
                <a:gd name="connsiteY0" fmla="*/ 7756 h 59511"/>
                <a:gd name="connsiteX1" fmla="*/ 127471 w 189856"/>
                <a:gd name="connsiteY1" fmla="*/ 4956 h 59511"/>
                <a:gd name="connsiteX2" fmla="*/ 84232 w 189856"/>
                <a:gd name="connsiteY2" fmla="*/ 7 h 59511"/>
                <a:gd name="connsiteX3" fmla="*/ 28424 w 189856"/>
                <a:gd name="connsiteY3" fmla="*/ 13031 h 59511"/>
                <a:gd name="connsiteX4" fmla="*/ 26600 w 189856"/>
                <a:gd name="connsiteY4" fmla="*/ 14334 h 59511"/>
                <a:gd name="connsiteX5" fmla="*/ 31875 w 189856"/>
                <a:gd name="connsiteY5" fmla="*/ 19087 h 59511"/>
                <a:gd name="connsiteX6" fmla="*/ 54667 w 189856"/>
                <a:gd name="connsiteY6" fmla="*/ 16222 h 59511"/>
                <a:gd name="connsiteX7" fmla="*/ 3092 w 189856"/>
                <a:gd name="connsiteY7" fmla="*/ 43638 h 59511"/>
                <a:gd name="connsiteX8" fmla="*/ 227 w 189856"/>
                <a:gd name="connsiteY8" fmla="*/ 48977 h 59511"/>
                <a:gd name="connsiteX9" fmla="*/ 7129 w 189856"/>
                <a:gd name="connsiteY9" fmla="*/ 49564 h 59511"/>
                <a:gd name="connsiteX10" fmla="*/ 48806 w 189856"/>
                <a:gd name="connsiteY10" fmla="*/ 30548 h 59511"/>
                <a:gd name="connsiteX11" fmla="*/ 19242 w 189856"/>
                <a:gd name="connsiteY11" fmla="*/ 48522 h 59511"/>
                <a:gd name="connsiteX12" fmla="*/ 16962 w 189856"/>
                <a:gd name="connsiteY12" fmla="*/ 52689 h 59511"/>
                <a:gd name="connsiteX13" fmla="*/ 24321 w 189856"/>
                <a:gd name="connsiteY13" fmla="*/ 53666 h 59511"/>
                <a:gd name="connsiteX14" fmla="*/ 60463 w 189856"/>
                <a:gd name="connsiteY14" fmla="*/ 31590 h 59511"/>
                <a:gd name="connsiteX15" fmla="*/ 34740 w 189856"/>
                <a:gd name="connsiteY15" fmla="*/ 51126 h 59511"/>
                <a:gd name="connsiteX16" fmla="*/ 38778 w 189856"/>
                <a:gd name="connsiteY16" fmla="*/ 55034 h 59511"/>
                <a:gd name="connsiteX17" fmla="*/ 44704 w 189856"/>
                <a:gd name="connsiteY17" fmla="*/ 52950 h 59511"/>
                <a:gd name="connsiteX18" fmla="*/ 73357 w 189856"/>
                <a:gd name="connsiteY18" fmla="*/ 36409 h 59511"/>
                <a:gd name="connsiteX19" fmla="*/ 55514 w 189856"/>
                <a:gd name="connsiteY19" fmla="*/ 48912 h 59511"/>
                <a:gd name="connsiteX20" fmla="*/ 50890 w 189856"/>
                <a:gd name="connsiteY20" fmla="*/ 57248 h 59511"/>
                <a:gd name="connsiteX21" fmla="*/ 61700 w 189856"/>
                <a:gd name="connsiteY21" fmla="*/ 58159 h 59511"/>
                <a:gd name="connsiteX22" fmla="*/ 107675 w 189856"/>
                <a:gd name="connsiteY22" fmla="*/ 43963 h 59511"/>
                <a:gd name="connsiteX23" fmla="*/ 124736 w 189856"/>
                <a:gd name="connsiteY23" fmla="*/ 40512 h 59511"/>
                <a:gd name="connsiteX24" fmla="*/ 150784 w 189856"/>
                <a:gd name="connsiteY24" fmla="*/ 46177 h 59511"/>
                <a:gd name="connsiteX25" fmla="*/ 189857 w 189856"/>
                <a:gd name="connsiteY25" fmla="*/ 55099 h 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9856" h="59511">
                  <a:moveTo>
                    <a:pt x="185428" y="7756"/>
                  </a:moveTo>
                  <a:cubicBezTo>
                    <a:pt x="166068" y="8942"/>
                    <a:pt x="146630" y="8004"/>
                    <a:pt x="127471" y="4956"/>
                  </a:cubicBezTo>
                  <a:cubicBezTo>
                    <a:pt x="113314" y="1537"/>
                    <a:pt x="98793" y="-123"/>
                    <a:pt x="84232" y="7"/>
                  </a:cubicBezTo>
                  <a:cubicBezTo>
                    <a:pt x="65008" y="1023"/>
                    <a:pt x="46110" y="5432"/>
                    <a:pt x="28424" y="13031"/>
                  </a:cubicBezTo>
                  <a:cubicBezTo>
                    <a:pt x="27707" y="13285"/>
                    <a:pt x="27076" y="13741"/>
                    <a:pt x="26600" y="14334"/>
                  </a:cubicBezTo>
                  <a:cubicBezTo>
                    <a:pt x="24842" y="16743"/>
                    <a:pt x="28945" y="19022"/>
                    <a:pt x="31875" y="19087"/>
                  </a:cubicBezTo>
                  <a:cubicBezTo>
                    <a:pt x="39572" y="19276"/>
                    <a:pt x="47256" y="18312"/>
                    <a:pt x="54667" y="16222"/>
                  </a:cubicBezTo>
                  <a:cubicBezTo>
                    <a:pt x="36329" y="23021"/>
                    <a:pt x="18981" y="32242"/>
                    <a:pt x="3092" y="43638"/>
                  </a:cubicBezTo>
                  <a:cubicBezTo>
                    <a:pt x="1334" y="44875"/>
                    <a:pt x="-685" y="46959"/>
                    <a:pt x="227" y="48977"/>
                  </a:cubicBezTo>
                  <a:cubicBezTo>
                    <a:pt x="1138" y="50996"/>
                    <a:pt x="4785" y="50671"/>
                    <a:pt x="7129" y="49564"/>
                  </a:cubicBezTo>
                  <a:lnTo>
                    <a:pt x="48806" y="30548"/>
                  </a:lnTo>
                  <a:cubicBezTo>
                    <a:pt x="38022" y="34859"/>
                    <a:pt x="28033" y="40935"/>
                    <a:pt x="19242" y="48522"/>
                  </a:cubicBezTo>
                  <a:cubicBezTo>
                    <a:pt x="17939" y="49629"/>
                    <a:pt x="16637" y="51061"/>
                    <a:pt x="16962" y="52689"/>
                  </a:cubicBezTo>
                  <a:cubicBezTo>
                    <a:pt x="17548" y="55489"/>
                    <a:pt x="21716" y="54968"/>
                    <a:pt x="24321" y="53666"/>
                  </a:cubicBezTo>
                  <a:cubicBezTo>
                    <a:pt x="36993" y="47382"/>
                    <a:pt x="49086" y="39991"/>
                    <a:pt x="60463" y="31590"/>
                  </a:cubicBezTo>
                  <a:lnTo>
                    <a:pt x="34740" y="51126"/>
                  </a:lnTo>
                  <a:cubicBezTo>
                    <a:pt x="34415" y="53210"/>
                    <a:pt x="36629" y="54968"/>
                    <a:pt x="38778" y="55034"/>
                  </a:cubicBezTo>
                  <a:cubicBezTo>
                    <a:pt x="40914" y="54942"/>
                    <a:pt x="42978" y="54220"/>
                    <a:pt x="44704" y="52950"/>
                  </a:cubicBezTo>
                  <a:lnTo>
                    <a:pt x="73357" y="36409"/>
                  </a:lnTo>
                  <a:lnTo>
                    <a:pt x="55514" y="48912"/>
                  </a:lnTo>
                  <a:cubicBezTo>
                    <a:pt x="52648" y="50931"/>
                    <a:pt x="49457" y="54057"/>
                    <a:pt x="50890" y="57248"/>
                  </a:cubicBezTo>
                  <a:cubicBezTo>
                    <a:pt x="52323" y="60439"/>
                    <a:pt x="57988" y="59787"/>
                    <a:pt x="61700" y="58159"/>
                  </a:cubicBezTo>
                  <a:cubicBezTo>
                    <a:pt x="76456" y="51752"/>
                    <a:pt x="91877" y="46991"/>
                    <a:pt x="107675" y="43963"/>
                  </a:cubicBezTo>
                  <a:cubicBezTo>
                    <a:pt x="113210" y="42153"/>
                    <a:pt x="118934" y="40994"/>
                    <a:pt x="124736" y="40512"/>
                  </a:cubicBezTo>
                  <a:cubicBezTo>
                    <a:pt x="133567" y="41632"/>
                    <a:pt x="142286" y="43527"/>
                    <a:pt x="150784" y="46177"/>
                  </a:cubicBezTo>
                  <a:lnTo>
                    <a:pt x="189857" y="55099"/>
                  </a:lnTo>
                </a:path>
              </a:pathLst>
            </a:custGeom>
            <a:solidFill>
              <a:srgbClr val="FFFFFF"/>
            </a:solidFill>
            <a:ln w="6501"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79DE99FE-BA9F-4204-8FE4-6979A4BDC522}"/>
                </a:ext>
              </a:extLst>
            </p:cNvPr>
            <p:cNvSpPr/>
            <p:nvPr/>
          </p:nvSpPr>
          <p:spPr>
            <a:xfrm>
              <a:off x="9444200" y="3210310"/>
              <a:ext cx="196513" cy="65607"/>
            </a:xfrm>
            <a:custGeom>
              <a:avLst/>
              <a:gdLst>
                <a:gd name="connsiteX0" fmla="*/ 58762 w 196513"/>
                <a:gd name="connsiteY0" fmla="*/ 65605 h 65607"/>
                <a:gd name="connsiteX1" fmla="*/ 55441 w 196513"/>
                <a:gd name="connsiteY1" fmla="*/ 65018 h 65607"/>
                <a:gd name="connsiteX2" fmla="*/ 51599 w 196513"/>
                <a:gd name="connsiteY2" fmla="*/ 61372 h 65607"/>
                <a:gd name="connsiteX3" fmla="*/ 51078 w 196513"/>
                <a:gd name="connsiteY3" fmla="*/ 57660 h 65607"/>
                <a:gd name="connsiteX4" fmla="*/ 49645 w 196513"/>
                <a:gd name="connsiteY4" fmla="*/ 58506 h 65607"/>
                <a:gd name="connsiteX5" fmla="*/ 42091 w 196513"/>
                <a:gd name="connsiteY5" fmla="*/ 60981 h 65607"/>
                <a:gd name="connsiteX6" fmla="*/ 36621 w 196513"/>
                <a:gd name="connsiteY6" fmla="*/ 58311 h 65607"/>
                <a:gd name="connsiteX7" fmla="*/ 35384 w 196513"/>
                <a:gd name="connsiteY7" fmla="*/ 55837 h 65607"/>
                <a:gd name="connsiteX8" fmla="*/ 28872 w 196513"/>
                <a:gd name="connsiteY8" fmla="*/ 59093 h 65607"/>
                <a:gd name="connsiteX9" fmla="*/ 20211 w 196513"/>
                <a:gd name="connsiteY9" fmla="*/ 59809 h 65607"/>
                <a:gd name="connsiteX10" fmla="*/ 17280 w 196513"/>
                <a:gd name="connsiteY10" fmla="*/ 56097 h 65607"/>
                <a:gd name="connsiteX11" fmla="*/ 17866 w 196513"/>
                <a:gd name="connsiteY11" fmla="*/ 52190 h 65607"/>
                <a:gd name="connsiteX12" fmla="*/ 11354 w 196513"/>
                <a:gd name="connsiteY12" fmla="*/ 55055 h 65607"/>
                <a:gd name="connsiteX13" fmla="*/ 3605 w 196513"/>
                <a:gd name="connsiteY13" fmla="*/ 55902 h 65607"/>
                <a:gd name="connsiteX14" fmla="*/ 479 w 196513"/>
                <a:gd name="connsiteY14" fmla="*/ 52971 h 65607"/>
                <a:gd name="connsiteX15" fmla="*/ 4386 w 196513"/>
                <a:gd name="connsiteY15" fmla="*/ 43920 h 65607"/>
                <a:gd name="connsiteX16" fmla="*/ 36360 w 196513"/>
                <a:gd name="connsiteY16" fmla="*/ 24839 h 65607"/>
                <a:gd name="connsiteX17" fmla="*/ 35384 w 196513"/>
                <a:gd name="connsiteY17" fmla="*/ 24839 h 65607"/>
                <a:gd name="connsiteX18" fmla="*/ 27309 w 196513"/>
                <a:gd name="connsiteY18" fmla="*/ 20411 h 65607"/>
                <a:gd name="connsiteX19" fmla="*/ 27699 w 196513"/>
                <a:gd name="connsiteY19" fmla="*/ 15332 h 65607"/>
                <a:gd name="connsiteX20" fmla="*/ 30890 w 196513"/>
                <a:gd name="connsiteY20" fmla="*/ 13053 h 65607"/>
                <a:gd name="connsiteX21" fmla="*/ 87675 w 196513"/>
                <a:gd name="connsiteY21" fmla="*/ 29 h 65607"/>
                <a:gd name="connsiteX22" fmla="*/ 126291 w 196513"/>
                <a:gd name="connsiteY22" fmla="*/ 4066 h 65607"/>
                <a:gd name="connsiteX23" fmla="*/ 131631 w 196513"/>
                <a:gd name="connsiteY23" fmla="*/ 5043 h 65607"/>
                <a:gd name="connsiteX24" fmla="*/ 188872 w 196513"/>
                <a:gd name="connsiteY24" fmla="*/ 7843 h 65607"/>
                <a:gd name="connsiteX25" fmla="*/ 191985 w 196513"/>
                <a:gd name="connsiteY25" fmla="*/ 10435 h 65607"/>
                <a:gd name="connsiteX26" fmla="*/ 191998 w 196513"/>
                <a:gd name="connsiteY26" fmla="*/ 10708 h 65607"/>
                <a:gd name="connsiteX27" fmla="*/ 189132 w 196513"/>
                <a:gd name="connsiteY27" fmla="*/ 13769 h 65607"/>
                <a:gd name="connsiteX28" fmla="*/ 130524 w 196513"/>
                <a:gd name="connsiteY28" fmla="*/ 10904 h 65607"/>
                <a:gd name="connsiteX29" fmla="*/ 125184 w 196513"/>
                <a:gd name="connsiteY29" fmla="*/ 9862 h 65607"/>
                <a:gd name="connsiteX30" fmla="*/ 88001 w 196513"/>
                <a:gd name="connsiteY30" fmla="*/ 5954 h 65607"/>
                <a:gd name="connsiteX31" fmla="*/ 33560 w 196513"/>
                <a:gd name="connsiteY31" fmla="*/ 18327 h 65607"/>
                <a:gd name="connsiteX32" fmla="*/ 35514 w 196513"/>
                <a:gd name="connsiteY32" fmla="*/ 18783 h 65607"/>
                <a:gd name="connsiteX33" fmla="*/ 57394 w 196513"/>
                <a:gd name="connsiteY33" fmla="*/ 16048 h 65607"/>
                <a:gd name="connsiteX34" fmla="*/ 60917 w 196513"/>
                <a:gd name="connsiteY34" fmla="*/ 18399 h 65607"/>
                <a:gd name="connsiteX35" fmla="*/ 59218 w 196513"/>
                <a:gd name="connsiteY35" fmla="*/ 21714 h 65607"/>
                <a:gd name="connsiteX36" fmla="*/ 8424 w 196513"/>
                <a:gd name="connsiteY36" fmla="*/ 48738 h 65607"/>
                <a:gd name="connsiteX37" fmla="*/ 6535 w 196513"/>
                <a:gd name="connsiteY37" fmla="*/ 50692 h 65607"/>
                <a:gd name="connsiteX38" fmla="*/ 9466 w 196513"/>
                <a:gd name="connsiteY38" fmla="*/ 49585 h 65607"/>
                <a:gd name="connsiteX39" fmla="*/ 41896 w 196513"/>
                <a:gd name="connsiteY39" fmla="*/ 34607 h 65607"/>
                <a:gd name="connsiteX40" fmla="*/ 51468 w 196513"/>
                <a:gd name="connsiteY40" fmla="*/ 30244 h 65607"/>
                <a:gd name="connsiteX41" fmla="*/ 55310 w 196513"/>
                <a:gd name="connsiteY41" fmla="*/ 31872 h 65607"/>
                <a:gd name="connsiteX42" fmla="*/ 53813 w 196513"/>
                <a:gd name="connsiteY42" fmla="*/ 35714 h 65607"/>
                <a:gd name="connsiteX43" fmla="*/ 44500 w 196513"/>
                <a:gd name="connsiteY43" fmla="*/ 40012 h 65607"/>
                <a:gd name="connsiteX44" fmla="*/ 24964 w 196513"/>
                <a:gd name="connsiteY44" fmla="*/ 53036 h 65607"/>
                <a:gd name="connsiteX45" fmla="*/ 23662 w 196513"/>
                <a:gd name="connsiteY45" fmla="*/ 54404 h 65607"/>
                <a:gd name="connsiteX46" fmla="*/ 26723 w 196513"/>
                <a:gd name="connsiteY46" fmla="*/ 53232 h 65607"/>
                <a:gd name="connsiteX47" fmla="*/ 62474 w 196513"/>
                <a:gd name="connsiteY47" fmla="*/ 31416 h 65607"/>
                <a:gd name="connsiteX48" fmla="*/ 66641 w 196513"/>
                <a:gd name="connsiteY48" fmla="*/ 32068 h 65607"/>
                <a:gd name="connsiteX49" fmla="*/ 66055 w 196513"/>
                <a:gd name="connsiteY49" fmla="*/ 36170 h 65607"/>
                <a:gd name="connsiteX50" fmla="*/ 42221 w 196513"/>
                <a:gd name="connsiteY50" fmla="*/ 54404 h 65607"/>
                <a:gd name="connsiteX51" fmla="*/ 42742 w 196513"/>
                <a:gd name="connsiteY51" fmla="*/ 54404 h 65607"/>
                <a:gd name="connsiteX52" fmla="*/ 46975 w 196513"/>
                <a:gd name="connsiteY52" fmla="*/ 52711 h 65607"/>
                <a:gd name="connsiteX53" fmla="*/ 75628 w 196513"/>
                <a:gd name="connsiteY53" fmla="*/ 36105 h 65607"/>
                <a:gd name="connsiteX54" fmla="*/ 79665 w 196513"/>
                <a:gd name="connsiteY54" fmla="*/ 37082 h 65607"/>
                <a:gd name="connsiteX55" fmla="*/ 78819 w 196513"/>
                <a:gd name="connsiteY55" fmla="*/ 41119 h 65607"/>
                <a:gd name="connsiteX56" fmla="*/ 60650 w 196513"/>
                <a:gd name="connsiteY56" fmla="*/ 54143 h 65607"/>
                <a:gd name="connsiteX57" fmla="*/ 57004 w 196513"/>
                <a:gd name="connsiteY57" fmla="*/ 58767 h 65607"/>
                <a:gd name="connsiteX58" fmla="*/ 57590 w 196513"/>
                <a:gd name="connsiteY58" fmla="*/ 59288 h 65607"/>
                <a:gd name="connsiteX59" fmla="*/ 64102 w 196513"/>
                <a:gd name="connsiteY59" fmla="*/ 58181 h 65607"/>
                <a:gd name="connsiteX60" fmla="*/ 110728 w 196513"/>
                <a:gd name="connsiteY60" fmla="*/ 43789 h 65607"/>
                <a:gd name="connsiteX61" fmla="*/ 116198 w 196513"/>
                <a:gd name="connsiteY61" fmla="*/ 42422 h 65607"/>
                <a:gd name="connsiteX62" fmla="*/ 128505 w 196513"/>
                <a:gd name="connsiteY62" fmla="*/ 40273 h 65607"/>
                <a:gd name="connsiteX63" fmla="*/ 147260 w 196513"/>
                <a:gd name="connsiteY63" fmla="*/ 43985 h 65607"/>
                <a:gd name="connsiteX64" fmla="*/ 155140 w 196513"/>
                <a:gd name="connsiteY64" fmla="*/ 46069 h 65607"/>
                <a:gd name="connsiteX65" fmla="*/ 194212 w 196513"/>
                <a:gd name="connsiteY65" fmla="*/ 54990 h 65607"/>
                <a:gd name="connsiteX66" fmla="*/ 196445 w 196513"/>
                <a:gd name="connsiteY66" fmla="*/ 58480 h 65607"/>
                <a:gd name="connsiteX67" fmla="*/ 196426 w 196513"/>
                <a:gd name="connsiteY67" fmla="*/ 58572 h 65607"/>
                <a:gd name="connsiteX68" fmla="*/ 192909 w 196513"/>
                <a:gd name="connsiteY68" fmla="*/ 60786 h 65607"/>
                <a:gd name="connsiteX69" fmla="*/ 153837 w 196513"/>
                <a:gd name="connsiteY69" fmla="*/ 51864 h 65607"/>
                <a:gd name="connsiteX70" fmla="*/ 145697 w 196513"/>
                <a:gd name="connsiteY70" fmla="*/ 49715 h 65607"/>
                <a:gd name="connsiteX71" fmla="*/ 128310 w 196513"/>
                <a:gd name="connsiteY71" fmla="*/ 46264 h 65607"/>
                <a:gd name="connsiteX72" fmla="*/ 117761 w 196513"/>
                <a:gd name="connsiteY72" fmla="*/ 48152 h 65607"/>
                <a:gd name="connsiteX73" fmla="*/ 111900 w 196513"/>
                <a:gd name="connsiteY73" fmla="*/ 49650 h 65607"/>
                <a:gd name="connsiteX74" fmla="*/ 66316 w 196513"/>
                <a:gd name="connsiteY74" fmla="*/ 63586 h 65607"/>
                <a:gd name="connsiteX75" fmla="*/ 58762 w 196513"/>
                <a:gd name="connsiteY75" fmla="*/ 65605 h 6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6513" h="65607">
                  <a:moveTo>
                    <a:pt x="58762" y="65605"/>
                  </a:moveTo>
                  <a:cubicBezTo>
                    <a:pt x="57629" y="65637"/>
                    <a:pt x="56496" y="65435"/>
                    <a:pt x="55441" y="65018"/>
                  </a:cubicBezTo>
                  <a:cubicBezTo>
                    <a:pt x="53702" y="64400"/>
                    <a:pt x="52302" y="63078"/>
                    <a:pt x="51599" y="61372"/>
                  </a:cubicBezTo>
                  <a:cubicBezTo>
                    <a:pt x="51091" y="60206"/>
                    <a:pt x="50915" y="58923"/>
                    <a:pt x="51078" y="57660"/>
                  </a:cubicBezTo>
                  <a:lnTo>
                    <a:pt x="49645" y="58506"/>
                  </a:lnTo>
                  <a:cubicBezTo>
                    <a:pt x="47444" y="60095"/>
                    <a:pt x="44807" y="60961"/>
                    <a:pt x="42091" y="60981"/>
                  </a:cubicBezTo>
                  <a:cubicBezTo>
                    <a:pt x="39975" y="60903"/>
                    <a:pt x="37982" y="59933"/>
                    <a:pt x="36621" y="58311"/>
                  </a:cubicBezTo>
                  <a:cubicBezTo>
                    <a:pt x="36022" y="57595"/>
                    <a:pt x="35592" y="56748"/>
                    <a:pt x="35384" y="55837"/>
                  </a:cubicBezTo>
                  <a:cubicBezTo>
                    <a:pt x="33300" y="56944"/>
                    <a:pt x="31216" y="58051"/>
                    <a:pt x="28872" y="59093"/>
                  </a:cubicBezTo>
                  <a:cubicBezTo>
                    <a:pt x="26221" y="60564"/>
                    <a:pt x="23069" y="60825"/>
                    <a:pt x="20211" y="59809"/>
                  </a:cubicBezTo>
                  <a:cubicBezTo>
                    <a:pt x="18719" y="59080"/>
                    <a:pt x="17645" y="57712"/>
                    <a:pt x="17280" y="56097"/>
                  </a:cubicBezTo>
                  <a:cubicBezTo>
                    <a:pt x="16994" y="54769"/>
                    <a:pt x="17202" y="53375"/>
                    <a:pt x="17866" y="52190"/>
                  </a:cubicBezTo>
                  <a:lnTo>
                    <a:pt x="11354" y="55055"/>
                  </a:lnTo>
                  <a:cubicBezTo>
                    <a:pt x="8971" y="56299"/>
                    <a:pt x="6203" y="56598"/>
                    <a:pt x="3605" y="55902"/>
                  </a:cubicBezTo>
                  <a:cubicBezTo>
                    <a:pt x="2211" y="55387"/>
                    <a:pt x="1085" y="54326"/>
                    <a:pt x="479" y="52971"/>
                  </a:cubicBezTo>
                  <a:cubicBezTo>
                    <a:pt x="-172" y="51539"/>
                    <a:pt x="-1019" y="47827"/>
                    <a:pt x="4386" y="43920"/>
                  </a:cubicBezTo>
                  <a:cubicBezTo>
                    <a:pt x="14493" y="36678"/>
                    <a:pt x="25186" y="30296"/>
                    <a:pt x="36360" y="24839"/>
                  </a:cubicBezTo>
                  <a:lnTo>
                    <a:pt x="35384" y="24839"/>
                  </a:lnTo>
                  <a:cubicBezTo>
                    <a:pt x="32115" y="24839"/>
                    <a:pt x="29067" y="23172"/>
                    <a:pt x="27309" y="20411"/>
                  </a:cubicBezTo>
                  <a:cubicBezTo>
                    <a:pt x="26462" y="18783"/>
                    <a:pt x="26612" y="16810"/>
                    <a:pt x="27699" y="15332"/>
                  </a:cubicBezTo>
                  <a:cubicBezTo>
                    <a:pt x="28546" y="14309"/>
                    <a:pt x="29647" y="13521"/>
                    <a:pt x="30890" y="13053"/>
                  </a:cubicBezTo>
                  <a:cubicBezTo>
                    <a:pt x="48903" y="5401"/>
                    <a:pt x="68126" y="992"/>
                    <a:pt x="87675" y="29"/>
                  </a:cubicBezTo>
                  <a:cubicBezTo>
                    <a:pt x="100667" y="-219"/>
                    <a:pt x="113632" y="1142"/>
                    <a:pt x="126291" y="4066"/>
                  </a:cubicBezTo>
                  <a:lnTo>
                    <a:pt x="131631" y="5043"/>
                  </a:lnTo>
                  <a:cubicBezTo>
                    <a:pt x="150555" y="8012"/>
                    <a:pt x="169746" y="8950"/>
                    <a:pt x="188872" y="7843"/>
                  </a:cubicBezTo>
                  <a:cubicBezTo>
                    <a:pt x="190448" y="7700"/>
                    <a:pt x="191841" y="8859"/>
                    <a:pt x="191985" y="10435"/>
                  </a:cubicBezTo>
                  <a:cubicBezTo>
                    <a:pt x="191991" y="10526"/>
                    <a:pt x="191998" y="10617"/>
                    <a:pt x="191998" y="10708"/>
                  </a:cubicBezTo>
                  <a:cubicBezTo>
                    <a:pt x="192037" y="12336"/>
                    <a:pt x="190760" y="13697"/>
                    <a:pt x="189132" y="13769"/>
                  </a:cubicBezTo>
                  <a:cubicBezTo>
                    <a:pt x="169551" y="14915"/>
                    <a:pt x="149904" y="13958"/>
                    <a:pt x="130524" y="10904"/>
                  </a:cubicBezTo>
                  <a:lnTo>
                    <a:pt x="125184" y="9862"/>
                  </a:lnTo>
                  <a:cubicBezTo>
                    <a:pt x="112994" y="7062"/>
                    <a:pt x="100510" y="5746"/>
                    <a:pt x="88001" y="5954"/>
                  </a:cubicBezTo>
                  <a:cubicBezTo>
                    <a:pt x="69266" y="6834"/>
                    <a:pt x="50837" y="11027"/>
                    <a:pt x="33560" y="18327"/>
                  </a:cubicBezTo>
                  <a:cubicBezTo>
                    <a:pt x="34172" y="18607"/>
                    <a:pt x="34837" y="18764"/>
                    <a:pt x="35514" y="18783"/>
                  </a:cubicBezTo>
                  <a:cubicBezTo>
                    <a:pt x="42905" y="19018"/>
                    <a:pt x="50290" y="18099"/>
                    <a:pt x="57394" y="16048"/>
                  </a:cubicBezTo>
                  <a:cubicBezTo>
                    <a:pt x="59016" y="15723"/>
                    <a:pt x="60592" y="16777"/>
                    <a:pt x="60917" y="18399"/>
                  </a:cubicBezTo>
                  <a:cubicBezTo>
                    <a:pt x="61191" y="19766"/>
                    <a:pt x="60487" y="21141"/>
                    <a:pt x="59218" y="21714"/>
                  </a:cubicBezTo>
                  <a:cubicBezTo>
                    <a:pt x="41153" y="28401"/>
                    <a:pt x="24066" y="37492"/>
                    <a:pt x="8424" y="48738"/>
                  </a:cubicBezTo>
                  <a:cubicBezTo>
                    <a:pt x="7636" y="49214"/>
                    <a:pt x="6985" y="49891"/>
                    <a:pt x="6535" y="50692"/>
                  </a:cubicBezTo>
                  <a:cubicBezTo>
                    <a:pt x="6535" y="50692"/>
                    <a:pt x="7903" y="50301"/>
                    <a:pt x="9466" y="49585"/>
                  </a:cubicBezTo>
                  <a:lnTo>
                    <a:pt x="41896" y="34607"/>
                  </a:lnTo>
                  <a:cubicBezTo>
                    <a:pt x="45021" y="33045"/>
                    <a:pt x="48408" y="31547"/>
                    <a:pt x="51468" y="30244"/>
                  </a:cubicBezTo>
                  <a:cubicBezTo>
                    <a:pt x="52979" y="29658"/>
                    <a:pt x="54679" y="30381"/>
                    <a:pt x="55310" y="31872"/>
                  </a:cubicBezTo>
                  <a:cubicBezTo>
                    <a:pt x="55909" y="33351"/>
                    <a:pt x="55252" y="35037"/>
                    <a:pt x="53813" y="35714"/>
                  </a:cubicBezTo>
                  <a:lnTo>
                    <a:pt x="44500" y="40012"/>
                  </a:lnTo>
                  <a:cubicBezTo>
                    <a:pt x="37494" y="43561"/>
                    <a:pt x="30936" y="47931"/>
                    <a:pt x="24964" y="53036"/>
                  </a:cubicBezTo>
                  <a:cubicBezTo>
                    <a:pt x="24443" y="53395"/>
                    <a:pt x="23994" y="53863"/>
                    <a:pt x="23662" y="54404"/>
                  </a:cubicBezTo>
                  <a:cubicBezTo>
                    <a:pt x="23662" y="54078"/>
                    <a:pt x="25355" y="53948"/>
                    <a:pt x="26723" y="53232"/>
                  </a:cubicBezTo>
                  <a:cubicBezTo>
                    <a:pt x="39258" y="47026"/>
                    <a:pt x="51221" y="39726"/>
                    <a:pt x="62474" y="31416"/>
                  </a:cubicBezTo>
                  <a:cubicBezTo>
                    <a:pt x="63815" y="30492"/>
                    <a:pt x="65645" y="30778"/>
                    <a:pt x="66641" y="32068"/>
                  </a:cubicBezTo>
                  <a:cubicBezTo>
                    <a:pt x="67612" y="33364"/>
                    <a:pt x="67351" y="35200"/>
                    <a:pt x="66055" y="36170"/>
                  </a:cubicBezTo>
                  <a:lnTo>
                    <a:pt x="42221" y="54404"/>
                  </a:lnTo>
                  <a:lnTo>
                    <a:pt x="42742" y="54404"/>
                  </a:lnTo>
                  <a:cubicBezTo>
                    <a:pt x="44273" y="54209"/>
                    <a:pt x="45731" y="53622"/>
                    <a:pt x="46975" y="52711"/>
                  </a:cubicBezTo>
                  <a:lnTo>
                    <a:pt x="75628" y="36105"/>
                  </a:lnTo>
                  <a:cubicBezTo>
                    <a:pt x="77021" y="35330"/>
                    <a:pt x="78780" y="35754"/>
                    <a:pt x="79665" y="37082"/>
                  </a:cubicBezTo>
                  <a:cubicBezTo>
                    <a:pt x="80538" y="38430"/>
                    <a:pt x="80160" y="40234"/>
                    <a:pt x="78819" y="41119"/>
                  </a:cubicBezTo>
                  <a:lnTo>
                    <a:pt x="60650" y="54143"/>
                  </a:lnTo>
                  <a:cubicBezTo>
                    <a:pt x="58111" y="55902"/>
                    <a:pt x="56613" y="57855"/>
                    <a:pt x="57004" y="58767"/>
                  </a:cubicBezTo>
                  <a:cubicBezTo>
                    <a:pt x="57394" y="59679"/>
                    <a:pt x="57004" y="59158"/>
                    <a:pt x="57590" y="59288"/>
                  </a:cubicBezTo>
                  <a:cubicBezTo>
                    <a:pt x="59823" y="59633"/>
                    <a:pt x="62109" y="59249"/>
                    <a:pt x="64102" y="58181"/>
                  </a:cubicBezTo>
                  <a:cubicBezTo>
                    <a:pt x="79053" y="51643"/>
                    <a:pt x="94695" y="46817"/>
                    <a:pt x="110728" y="43789"/>
                  </a:cubicBezTo>
                  <a:lnTo>
                    <a:pt x="116198" y="42422"/>
                  </a:lnTo>
                  <a:cubicBezTo>
                    <a:pt x="120170" y="41100"/>
                    <a:pt x="124318" y="40371"/>
                    <a:pt x="128505" y="40273"/>
                  </a:cubicBezTo>
                  <a:cubicBezTo>
                    <a:pt x="134881" y="40794"/>
                    <a:pt x="141171" y="42038"/>
                    <a:pt x="147260" y="43985"/>
                  </a:cubicBezTo>
                  <a:cubicBezTo>
                    <a:pt x="149995" y="44766"/>
                    <a:pt x="152600" y="45482"/>
                    <a:pt x="155140" y="46069"/>
                  </a:cubicBezTo>
                  <a:cubicBezTo>
                    <a:pt x="168164" y="48999"/>
                    <a:pt x="181188" y="51929"/>
                    <a:pt x="194212" y="54990"/>
                  </a:cubicBezTo>
                  <a:cubicBezTo>
                    <a:pt x="195794" y="55335"/>
                    <a:pt x="196790" y="56898"/>
                    <a:pt x="196445" y="58480"/>
                  </a:cubicBezTo>
                  <a:cubicBezTo>
                    <a:pt x="196439" y="58513"/>
                    <a:pt x="196432" y="58539"/>
                    <a:pt x="196426" y="58572"/>
                  </a:cubicBezTo>
                  <a:cubicBezTo>
                    <a:pt x="196042" y="60134"/>
                    <a:pt x="194485" y="61111"/>
                    <a:pt x="192909" y="60786"/>
                  </a:cubicBezTo>
                  <a:cubicBezTo>
                    <a:pt x="179885" y="57725"/>
                    <a:pt x="166861" y="54795"/>
                    <a:pt x="153837" y="51864"/>
                  </a:cubicBezTo>
                  <a:cubicBezTo>
                    <a:pt x="151232" y="51278"/>
                    <a:pt x="148497" y="50497"/>
                    <a:pt x="145697" y="49715"/>
                  </a:cubicBezTo>
                  <a:cubicBezTo>
                    <a:pt x="140058" y="47892"/>
                    <a:pt x="134223" y="46733"/>
                    <a:pt x="128310" y="46264"/>
                  </a:cubicBezTo>
                  <a:cubicBezTo>
                    <a:pt x="124715" y="46336"/>
                    <a:pt x="121160" y="46974"/>
                    <a:pt x="117761" y="48152"/>
                  </a:cubicBezTo>
                  <a:lnTo>
                    <a:pt x="111900" y="49650"/>
                  </a:lnTo>
                  <a:cubicBezTo>
                    <a:pt x="96225" y="52548"/>
                    <a:pt x="80935" y="57224"/>
                    <a:pt x="66316" y="63586"/>
                  </a:cubicBezTo>
                  <a:cubicBezTo>
                    <a:pt x="63958" y="64758"/>
                    <a:pt x="61393" y="65448"/>
                    <a:pt x="58762" y="65605"/>
                  </a:cubicBezTo>
                  <a:close/>
                </a:path>
              </a:pathLst>
            </a:custGeom>
            <a:solidFill>
              <a:srgbClr val="231F20"/>
            </a:solidFill>
            <a:ln w="6501"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0CE99471-AFCD-473B-A865-3C9F0528BE59}"/>
                </a:ext>
              </a:extLst>
            </p:cNvPr>
            <p:cNvSpPr/>
            <p:nvPr/>
          </p:nvSpPr>
          <p:spPr>
            <a:xfrm>
              <a:off x="9515204" y="3043045"/>
              <a:ext cx="28522" cy="157265"/>
            </a:xfrm>
            <a:custGeom>
              <a:avLst/>
              <a:gdLst>
                <a:gd name="connsiteX0" fmla="*/ 28523 w 28522"/>
                <a:gd name="connsiteY0" fmla="*/ 0 h 157265"/>
                <a:gd name="connsiteX1" fmla="*/ 0 w 28522"/>
                <a:gd name="connsiteY1" fmla="*/ 157265 h 157265"/>
              </a:gdLst>
              <a:ahLst/>
              <a:cxnLst>
                <a:cxn ang="0">
                  <a:pos x="connsiteX0" y="connsiteY0"/>
                </a:cxn>
                <a:cxn ang="0">
                  <a:pos x="connsiteX1" y="connsiteY1"/>
                </a:cxn>
              </a:cxnLst>
              <a:rect l="l" t="t" r="r" b="b"/>
              <a:pathLst>
                <a:path w="28522" h="157265">
                  <a:moveTo>
                    <a:pt x="28523" y="0"/>
                  </a:moveTo>
                  <a:cubicBezTo>
                    <a:pt x="22011" y="6512"/>
                    <a:pt x="5926" y="108946"/>
                    <a:pt x="0" y="157265"/>
                  </a:cubicBezTo>
                </a:path>
              </a:pathLst>
            </a:custGeom>
            <a:solidFill>
              <a:srgbClr val="FFFFFF"/>
            </a:solidFill>
            <a:ln w="6501"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3656BEEF-1F1F-45B5-B9D1-28A6BA9C2784}"/>
                </a:ext>
              </a:extLst>
            </p:cNvPr>
            <p:cNvSpPr/>
            <p:nvPr/>
          </p:nvSpPr>
          <p:spPr>
            <a:xfrm>
              <a:off x="9512254" y="3039706"/>
              <a:ext cx="34774" cy="163534"/>
            </a:xfrm>
            <a:custGeom>
              <a:avLst/>
              <a:gdLst>
                <a:gd name="connsiteX0" fmla="*/ 2951 w 34774"/>
                <a:gd name="connsiteY0" fmla="*/ 163534 h 163534"/>
                <a:gd name="connsiteX1" fmla="*/ 2625 w 34774"/>
                <a:gd name="connsiteY1" fmla="*/ 163534 h 163534"/>
                <a:gd name="connsiteX2" fmla="*/ 20 w 34774"/>
                <a:gd name="connsiteY2" fmla="*/ 160213 h 163534"/>
                <a:gd name="connsiteX3" fmla="*/ 29389 w 34774"/>
                <a:gd name="connsiteY3" fmla="*/ 1190 h 163534"/>
                <a:gd name="connsiteX4" fmla="*/ 33583 w 34774"/>
                <a:gd name="connsiteY4" fmla="*/ 606 h 163534"/>
                <a:gd name="connsiteX5" fmla="*/ 34169 w 34774"/>
                <a:gd name="connsiteY5" fmla="*/ 4802 h 163534"/>
                <a:gd name="connsiteX6" fmla="*/ 33622 w 34774"/>
                <a:gd name="connsiteY6" fmla="*/ 5357 h 163534"/>
                <a:gd name="connsiteX7" fmla="*/ 5946 w 34774"/>
                <a:gd name="connsiteY7" fmla="*/ 160929 h 163534"/>
                <a:gd name="connsiteX8" fmla="*/ 2951 w 34774"/>
                <a:gd name="connsiteY8" fmla="*/ 163534 h 16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4" h="163534">
                  <a:moveTo>
                    <a:pt x="2951" y="163534"/>
                  </a:moveTo>
                  <a:lnTo>
                    <a:pt x="2625" y="163534"/>
                  </a:lnTo>
                  <a:cubicBezTo>
                    <a:pt x="990" y="163332"/>
                    <a:pt x="-169" y="161848"/>
                    <a:pt x="20" y="160213"/>
                  </a:cubicBezTo>
                  <a:cubicBezTo>
                    <a:pt x="3667" y="130193"/>
                    <a:pt x="20989" y="9655"/>
                    <a:pt x="29389" y="1190"/>
                  </a:cubicBezTo>
                  <a:cubicBezTo>
                    <a:pt x="30386" y="-130"/>
                    <a:pt x="32268" y="-392"/>
                    <a:pt x="33583" y="606"/>
                  </a:cubicBezTo>
                  <a:cubicBezTo>
                    <a:pt x="34905" y="1604"/>
                    <a:pt x="35166" y="3482"/>
                    <a:pt x="34169" y="4802"/>
                  </a:cubicBezTo>
                  <a:cubicBezTo>
                    <a:pt x="34013" y="5010"/>
                    <a:pt x="33831" y="5197"/>
                    <a:pt x="33622" y="5357"/>
                  </a:cubicBezTo>
                  <a:cubicBezTo>
                    <a:pt x="28217" y="11869"/>
                    <a:pt x="12523" y="106945"/>
                    <a:pt x="5946" y="160929"/>
                  </a:cubicBezTo>
                  <a:cubicBezTo>
                    <a:pt x="5751" y="162427"/>
                    <a:pt x="4461" y="163547"/>
                    <a:pt x="2951" y="163534"/>
                  </a:cubicBezTo>
                  <a:close/>
                </a:path>
              </a:pathLst>
            </a:custGeom>
            <a:solidFill>
              <a:srgbClr val="231F20"/>
            </a:solidFill>
            <a:ln w="650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A4B0AF6A-2982-4DFD-A192-8721A20D9572}"/>
                </a:ext>
              </a:extLst>
            </p:cNvPr>
            <p:cNvSpPr/>
            <p:nvPr/>
          </p:nvSpPr>
          <p:spPr>
            <a:xfrm>
              <a:off x="9300633" y="3296623"/>
              <a:ext cx="266276" cy="50533"/>
            </a:xfrm>
            <a:custGeom>
              <a:avLst/>
              <a:gdLst>
                <a:gd name="connsiteX0" fmla="*/ 0 w 266276"/>
                <a:gd name="connsiteY0" fmla="*/ 0 h 50533"/>
                <a:gd name="connsiteX1" fmla="*/ 1107 w 266276"/>
                <a:gd name="connsiteY1" fmla="*/ 11787 h 50533"/>
                <a:gd name="connsiteX2" fmla="*/ 266277 w 266276"/>
                <a:gd name="connsiteY2" fmla="*/ 50533 h 50533"/>
                <a:gd name="connsiteX3" fmla="*/ 263607 w 266276"/>
                <a:gd name="connsiteY3" fmla="*/ 38226 h 50533"/>
                <a:gd name="connsiteX4" fmla="*/ 0 w 266276"/>
                <a:gd name="connsiteY4" fmla="*/ 0 h 50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276" h="50533">
                  <a:moveTo>
                    <a:pt x="0" y="0"/>
                  </a:moveTo>
                  <a:lnTo>
                    <a:pt x="1107" y="11787"/>
                  </a:lnTo>
                  <a:lnTo>
                    <a:pt x="266277" y="50533"/>
                  </a:lnTo>
                  <a:lnTo>
                    <a:pt x="263607" y="38226"/>
                  </a:lnTo>
                  <a:lnTo>
                    <a:pt x="0" y="0"/>
                  </a:lnTo>
                  <a:close/>
                </a:path>
              </a:pathLst>
            </a:custGeom>
            <a:solidFill>
              <a:srgbClr val="FFFFFF"/>
            </a:solidFill>
            <a:ln w="6501"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111DB198-6DE3-486F-AC48-00FF8EC29E16}"/>
                </a:ext>
              </a:extLst>
            </p:cNvPr>
            <p:cNvSpPr/>
            <p:nvPr/>
          </p:nvSpPr>
          <p:spPr>
            <a:xfrm>
              <a:off x="9297227" y="3293466"/>
              <a:ext cx="272760" cy="56946"/>
            </a:xfrm>
            <a:custGeom>
              <a:avLst/>
              <a:gdLst>
                <a:gd name="connsiteX0" fmla="*/ 269682 w 272760"/>
                <a:gd name="connsiteY0" fmla="*/ 56947 h 56946"/>
                <a:gd name="connsiteX1" fmla="*/ 269226 w 272760"/>
                <a:gd name="connsiteY1" fmla="*/ 56947 h 56946"/>
                <a:gd name="connsiteX2" fmla="*/ 4057 w 272760"/>
                <a:gd name="connsiteY2" fmla="*/ 18200 h 56946"/>
                <a:gd name="connsiteX3" fmla="*/ 1257 w 272760"/>
                <a:gd name="connsiteY3" fmla="*/ 15205 h 56946"/>
                <a:gd name="connsiteX4" fmla="*/ 20 w 272760"/>
                <a:gd name="connsiteY4" fmla="*/ 3548 h 56946"/>
                <a:gd name="connsiteX5" fmla="*/ 996 w 272760"/>
                <a:gd name="connsiteY5" fmla="*/ 878 h 56946"/>
                <a:gd name="connsiteX6" fmla="*/ 3731 w 272760"/>
                <a:gd name="connsiteY6" fmla="*/ 32 h 56946"/>
                <a:gd name="connsiteX7" fmla="*/ 267338 w 272760"/>
                <a:gd name="connsiteY7" fmla="*/ 38192 h 56946"/>
                <a:gd name="connsiteX8" fmla="*/ 270008 w 272760"/>
                <a:gd name="connsiteY8" fmla="*/ 40732 h 56946"/>
                <a:gd name="connsiteX9" fmla="*/ 272678 w 272760"/>
                <a:gd name="connsiteY9" fmla="*/ 53104 h 56946"/>
                <a:gd name="connsiteX10" fmla="*/ 271896 w 272760"/>
                <a:gd name="connsiteY10" fmla="*/ 55970 h 56946"/>
                <a:gd name="connsiteX11" fmla="*/ 269682 w 272760"/>
                <a:gd name="connsiteY11" fmla="*/ 56947 h 56946"/>
                <a:gd name="connsiteX12" fmla="*/ 7508 w 272760"/>
                <a:gd name="connsiteY12" fmla="*/ 12079 h 56946"/>
                <a:gd name="connsiteX13" fmla="*/ 265515 w 272760"/>
                <a:gd name="connsiteY13" fmla="*/ 49783 h 56946"/>
                <a:gd name="connsiteX14" fmla="*/ 264342 w 272760"/>
                <a:gd name="connsiteY14" fmla="*/ 44248 h 56946"/>
                <a:gd name="connsiteX15" fmla="*/ 7053 w 272760"/>
                <a:gd name="connsiteY15" fmla="*/ 6999 h 56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2760" h="56946">
                  <a:moveTo>
                    <a:pt x="269682" y="56947"/>
                  </a:moveTo>
                  <a:lnTo>
                    <a:pt x="269226" y="56947"/>
                  </a:lnTo>
                  <a:lnTo>
                    <a:pt x="4057" y="18200"/>
                  </a:lnTo>
                  <a:cubicBezTo>
                    <a:pt x="2546" y="17966"/>
                    <a:pt x="1387" y="16728"/>
                    <a:pt x="1257" y="15205"/>
                  </a:cubicBezTo>
                  <a:lnTo>
                    <a:pt x="20" y="3548"/>
                  </a:lnTo>
                  <a:cubicBezTo>
                    <a:pt x="-91" y="2552"/>
                    <a:pt x="273" y="1568"/>
                    <a:pt x="996" y="878"/>
                  </a:cubicBezTo>
                  <a:cubicBezTo>
                    <a:pt x="1739" y="207"/>
                    <a:pt x="2742" y="-105"/>
                    <a:pt x="3731" y="32"/>
                  </a:cubicBezTo>
                  <a:lnTo>
                    <a:pt x="267338" y="38192"/>
                  </a:lnTo>
                  <a:cubicBezTo>
                    <a:pt x="268666" y="38407"/>
                    <a:pt x="269728" y="39416"/>
                    <a:pt x="270008" y="40732"/>
                  </a:cubicBezTo>
                  <a:lnTo>
                    <a:pt x="272678" y="53104"/>
                  </a:lnTo>
                  <a:cubicBezTo>
                    <a:pt x="272919" y="54133"/>
                    <a:pt x="272626" y="55208"/>
                    <a:pt x="271896" y="55970"/>
                  </a:cubicBezTo>
                  <a:cubicBezTo>
                    <a:pt x="271317" y="56575"/>
                    <a:pt x="270522" y="56927"/>
                    <a:pt x="269682" y="56947"/>
                  </a:cubicBezTo>
                  <a:close/>
                  <a:moveTo>
                    <a:pt x="7508" y="12079"/>
                  </a:moveTo>
                  <a:lnTo>
                    <a:pt x="265515" y="49783"/>
                  </a:lnTo>
                  <a:lnTo>
                    <a:pt x="264342" y="44248"/>
                  </a:lnTo>
                  <a:lnTo>
                    <a:pt x="7053" y="6999"/>
                  </a:lnTo>
                  <a:close/>
                </a:path>
              </a:pathLst>
            </a:custGeom>
            <a:solidFill>
              <a:srgbClr val="231F20"/>
            </a:solidFill>
            <a:ln w="6501"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F2F8CACA-928F-475B-AE88-61DDCA951A06}"/>
                </a:ext>
              </a:extLst>
            </p:cNvPr>
            <p:cNvSpPr/>
            <p:nvPr/>
          </p:nvSpPr>
          <p:spPr>
            <a:xfrm>
              <a:off x="9300633" y="3245363"/>
              <a:ext cx="335890" cy="89420"/>
            </a:xfrm>
            <a:custGeom>
              <a:avLst/>
              <a:gdLst>
                <a:gd name="connsiteX0" fmla="*/ 0 w 335890"/>
                <a:gd name="connsiteY0" fmla="*/ 51260 h 89420"/>
                <a:gd name="connsiteX1" fmla="*/ 62385 w 335890"/>
                <a:gd name="connsiteY1" fmla="*/ 10 h 89420"/>
                <a:gd name="connsiteX2" fmla="*/ 335890 w 335890"/>
                <a:gd name="connsiteY2" fmla="*/ 32961 h 89420"/>
                <a:gd name="connsiteX3" fmla="*/ 263607 w 335890"/>
                <a:gd name="connsiteY3" fmla="*/ 89420 h 89420"/>
              </a:gdLst>
              <a:ahLst/>
              <a:cxnLst>
                <a:cxn ang="0">
                  <a:pos x="connsiteX0" y="connsiteY0"/>
                </a:cxn>
                <a:cxn ang="0">
                  <a:pos x="connsiteX1" y="connsiteY1"/>
                </a:cxn>
                <a:cxn ang="0">
                  <a:pos x="connsiteX2" y="connsiteY2"/>
                </a:cxn>
                <a:cxn ang="0">
                  <a:pos x="connsiteX3" y="connsiteY3"/>
                </a:cxn>
              </a:cxnLst>
              <a:rect l="l" t="t" r="r" b="b"/>
              <a:pathLst>
                <a:path w="335890" h="89420">
                  <a:moveTo>
                    <a:pt x="0" y="51260"/>
                  </a:moveTo>
                  <a:cubicBezTo>
                    <a:pt x="0" y="51260"/>
                    <a:pt x="60366" y="-836"/>
                    <a:pt x="62385" y="10"/>
                  </a:cubicBezTo>
                  <a:cubicBezTo>
                    <a:pt x="64404" y="857"/>
                    <a:pt x="335890" y="32961"/>
                    <a:pt x="335890" y="32961"/>
                  </a:cubicBezTo>
                  <a:lnTo>
                    <a:pt x="263607" y="89420"/>
                  </a:lnTo>
                  <a:close/>
                </a:path>
              </a:pathLst>
            </a:custGeom>
            <a:solidFill>
              <a:srgbClr val="FFFFFF"/>
            </a:solidFill>
            <a:ln w="6501"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D0107A61-4728-4131-BDFE-16E811E70369}"/>
                </a:ext>
              </a:extLst>
            </p:cNvPr>
            <p:cNvSpPr/>
            <p:nvPr/>
          </p:nvSpPr>
          <p:spPr>
            <a:xfrm>
              <a:off x="9297393" y="3242052"/>
              <a:ext cx="342069" cy="95987"/>
            </a:xfrm>
            <a:custGeom>
              <a:avLst/>
              <a:gdLst>
                <a:gd name="connsiteX0" fmla="*/ 266847 w 342069"/>
                <a:gd name="connsiteY0" fmla="*/ 95988 h 95987"/>
                <a:gd name="connsiteX1" fmla="*/ 266391 w 342069"/>
                <a:gd name="connsiteY1" fmla="*/ 95988 h 95987"/>
                <a:gd name="connsiteX2" fmla="*/ 2784 w 342069"/>
                <a:gd name="connsiteY2" fmla="*/ 57827 h 95987"/>
                <a:gd name="connsiteX3" fmla="*/ 114 w 342069"/>
                <a:gd name="connsiteY3" fmla="*/ 55483 h 95987"/>
                <a:gd name="connsiteX4" fmla="*/ 1156 w 342069"/>
                <a:gd name="connsiteY4" fmla="*/ 52097 h 95987"/>
                <a:gd name="connsiteX5" fmla="*/ 66277 w 342069"/>
                <a:gd name="connsiteY5" fmla="*/ 1 h 95987"/>
                <a:gd name="connsiteX6" fmla="*/ 339195 w 342069"/>
                <a:gd name="connsiteY6" fmla="*/ 32561 h 95987"/>
                <a:gd name="connsiteX7" fmla="*/ 342048 w 342069"/>
                <a:gd name="connsiteY7" fmla="*/ 36175 h 95987"/>
                <a:gd name="connsiteX8" fmla="*/ 340823 w 342069"/>
                <a:gd name="connsiteY8" fmla="*/ 38356 h 95987"/>
                <a:gd name="connsiteX9" fmla="*/ 268735 w 342069"/>
                <a:gd name="connsiteY9" fmla="*/ 94881 h 95987"/>
                <a:gd name="connsiteX10" fmla="*/ 266847 w 342069"/>
                <a:gd name="connsiteY10" fmla="*/ 95988 h 95987"/>
                <a:gd name="connsiteX11" fmla="*/ 10859 w 342069"/>
                <a:gd name="connsiteY11" fmla="*/ 52422 h 95987"/>
                <a:gd name="connsiteX12" fmla="*/ 265935 w 342069"/>
                <a:gd name="connsiteY12" fmla="*/ 89346 h 95987"/>
                <a:gd name="connsiteX13" fmla="*/ 330730 w 342069"/>
                <a:gd name="connsiteY13" fmla="*/ 38552 h 95987"/>
                <a:gd name="connsiteX14" fmla="*/ 66211 w 342069"/>
                <a:gd name="connsiteY14" fmla="*/ 6643 h 95987"/>
                <a:gd name="connsiteX15" fmla="*/ 10859 w 342069"/>
                <a:gd name="connsiteY15" fmla="*/ 52422 h 95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2069" h="95987">
                  <a:moveTo>
                    <a:pt x="266847" y="95988"/>
                  </a:moveTo>
                  <a:lnTo>
                    <a:pt x="266391" y="95988"/>
                  </a:lnTo>
                  <a:lnTo>
                    <a:pt x="2784" y="57827"/>
                  </a:lnTo>
                  <a:cubicBezTo>
                    <a:pt x="1521" y="57612"/>
                    <a:pt x="492" y="56707"/>
                    <a:pt x="114" y="55483"/>
                  </a:cubicBezTo>
                  <a:cubicBezTo>
                    <a:pt x="-218" y="54246"/>
                    <a:pt x="186" y="52930"/>
                    <a:pt x="1156" y="52097"/>
                  </a:cubicBezTo>
                  <a:cubicBezTo>
                    <a:pt x="62825" y="-781"/>
                    <a:pt x="64453" y="1"/>
                    <a:pt x="66277" y="1"/>
                  </a:cubicBezTo>
                  <a:cubicBezTo>
                    <a:pt x="70054" y="652"/>
                    <a:pt x="246464" y="21816"/>
                    <a:pt x="339195" y="32561"/>
                  </a:cubicBezTo>
                  <a:cubicBezTo>
                    <a:pt x="340980" y="32769"/>
                    <a:pt x="342256" y="34391"/>
                    <a:pt x="342048" y="36175"/>
                  </a:cubicBezTo>
                  <a:cubicBezTo>
                    <a:pt x="341943" y="37035"/>
                    <a:pt x="341507" y="37822"/>
                    <a:pt x="340823" y="38356"/>
                  </a:cubicBezTo>
                  <a:lnTo>
                    <a:pt x="268735" y="94881"/>
                  </a:lnTo>
                  <a:cubicBezTo>
                    <a:pt x="268260" y="95467"/>
                    <a:pt x="267589" y="95858"/>
                    <a:pt x="266847" y="95988"/>
                  </a:cubicBezTo>
                  <a:close/>
                  <a:moveTo>
                    <a:pt x="10859" y="52422"/>
                  </a:moveTo>
                  <a:lnTo>
                    <a:pt x="265935" y="89346"/>
                  </a:lnTo>
                  <a:lnTo>
                    <a:pt x="330730" y="38552"/>
                  </a:lnTo>
                  <a:cubicBezTo>
                    <a:pt x="262484" y="30412"/>
                    <a:pt x="83273" y="8857"/>
                    <a:pt x="66211" y="6643"/>
                  </a:cubicBezTo>
                  <a:cubicBezTo>
                    <a:pt x="60807" y="10094"/>
                    <a:pt x="31763" y="34514"/>
                    <a:pt x="10859" y="52422"/>
                  </a:cubicBezTo>
                  <a:close/>
                </a:path>
              </a:pathLst>
            </a:custGeom>
            <a:solidFill>
              <a:srgbClr val="231F20"/>
            </a:solidFill>
            <a:ln w="6501"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1223872F-3BD9-4A23-800B-BB9542F19231}"/>
                </a:ext>
              </a:extLst>
            </p:cNvPr>
            <p:cNvSpPr/>
            <p:nvPr/>
          </p:nvSpPr>
          <p:spPr>
            <a:xfrm>
              <a:off x="9564240" y="3278324"/>
              <a:ext cx="73129" cy="68832"/>
            </a:xfrm>
            <a:custGeom>
              <a:avLst/>
              <a:gdLst>
                <a:gd name="connsiteX0" fmla="*/ 2670 w 73129"/>
                <a:gd name="connsiteY0" fmla="*/ 68832 h 68832"/>
                <a:gd name="connsiteX1" fmla="*/ 73130 w 73129"/>
                <a:gd name="connsiteY1" fmla="*/ 11787 h 68832"/>
                <a:gd name="connsiteX2" fmla="*/ 72088 w 73129"/>
                <a:gd name="connsiteY2" fmla="*/ 0 h 68832"/>
                <a:gd name="connsiteX3" fmla="*/ 0 w 73129"/>
                <a:gd name="connsiteY3" fmla="*/ 56524 h 68832"/>
                <a:gd name="connsiteX4" fmla="*/ 2670 w 73129"/>
                <a:gd name="connsiteY4" fmla="*/ 68832 h 68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29" h="68832">
                  <a:moveTo>
                    <a:pt x="2670" y="68832"/>
                  </a:moveTo>
                  <a:lnTo>
                    <a:pt x="73130" y="11787"/>
                  </a:lnTo>
                  <a:lnTo>
                    <a:pt x="72088" y="0"/>
                  </a:lnTo>
                  <a:lnTo>
                    <a:pt x="0" y="56524"/>
                  </a:lnTo>
                  <a:lnTo>
                    <a:pt x="2670" y="68832"/>
                  </a:lnTo>
                  <a:close/>
                </a:path>
              </a:pathLst>
            </a:custGeom>
            <a:solidFill>
              <a:srgbClr val="FFFFFF"/>
            </a:solidFill>
            <a:ln w="6501"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CEA441A1-8B3F-42FA-AA5F-39838308E9A0}"/>
                </a:ext>
              </a:extLst>
            </p:cNvPr>
            <p:cNvSpPr/>
            <p:nvPr/>
          </p:nvSpPr>
          <p:spPr>
            <a:xfrm>
              <a:off x="9561039" y="3275059"/>
              <a:ext cx="79595" cy="75356"/>
            </a:xfrm>
            <a:custGeom>
              <a:avLst/>
              <a:gdLst>
                <a:gd name="connsiteX0" fmla="*/ 5871 w 79595"/>
                <a:gd name="connsiteY0" fmla="*/ 75353 h 75356"/>
                <a:gd name="connsiteX1" fmla="*/ 2745 w 79595"/>
                <a:gd name="connsiteY1" fmla="*/ 72814 h 75356"/>
                <a:gd name="connsiteX2" fmla="*/ 75 w 79595"/>
                <a:gd name="connsiteY2" fmla="*/ 60441 h 75356"/>
                <a:gd name="connsiteX3" fmla="*/ 1247 w 79595"/>
                <a:gd name="connsiteY3" fmla="*/ 57185 h 75356"/>
                <a:gd name="connsiteX4" fmla="*/ 73270 w 79595"/>
                <a:gd name="connsiteY4" fmla="*/ 661 h 75356"/>
                <a:gd name="connsiteX5" fmla="*/ 76526 w 79595"/>
                <a:gd name="connsiteY5" fmla="*/ 270 h 75356"/>
                <a:gd name="connsiteX6" fmla="*/ 78480 w 79595"/>
                <a:gd name="connsiteY6" fmla="*/ 2940 h 75356"/>
                <a:gd name="connsiteX7" fmla="*/ 79587 w 79595"/>
                <a:gd name="connsiteY7" fmla="*/ 14726 h 75356"/>
                <a:gd name="connsiteX8" fmla="*/ 78350 w 79595"/>
                <a:gd name="connsiteY8" fmla="*/ 17527 h 75356"/>
                <a:gd name="connsiteX9" fmla="*/ 7955 w 79595"/>
                <a:gd name="connsiteY9" fmla="*/ 74637 h 75356"/>
                <a:gd name="connsiteX10" fmla="*/ 5871 w 79595"/>
                <a:gd name="connsiteY10" fmla="*/ 75353 h 75356"/>
                <a:gd name="connsiteX11" fmla="*/ 6848 w 79595"/>
                <a:gd name="connsiteY11" fmla="*/ 61027 h 75356"/>
                <a:gd name="connsiteX12" fmla="*/ 7955 w 79595"/>
                <a:gd name="connsiteY12" fmla="*/ 66237 h 75356"/>
                <a:gd name="connsiteX13" fmla="*/ 73075 w 79595"/>
                <a:gd name="connsiteY13" fmla="*/ 13554 h 75356"/>
                <a:gd name="connsiteX14" fmla="*/ 72684 w 79595"/>
                <a:gd name="connsiteY14" fmla="*/ 9517 h 7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95" h="75356">
                  <a:moveTo>
                    <a:pt x="5871" y="75353"/>
                  </a:moveTo>
                  <a:cubicBezTo>
                    <a:pt x="4373" y="75308"/>
                    <a:pt x="3097" y="74266"/>
                    <a:pt x="2745" y="72814"/>
                  </a:cubicBezTo>
                  <a:lnTo>
                    <a:pt x="75" y="60441"/>
                  </a:lnTo>
                  <a:cubicBezTo>
                    <a:pt x="-192" y="59223"/>
                    <a:pt x="264" y="57953"/>
                    <a:pt x="1247" y="57185"/>
                  </a:cubicBezTo>
                  <a:lnTo>
                    <a:pt x="73270" y="661"/>
                  </a:lnTo>
                  <a:cubicBezTo>
                    <a:pt x="74208" y="-49"/>
                    <a:pt x="75452" y="-199"/>
                    <a:pt x="76526" y="270"/>
                  </a:cubicBezTo>
                  <a:cubicBezTo>
                    <a:pt x="77633" y="713"/>
                    <a:pt x="78389" y="1748"/>
                    <a:pt x="78480" y="2940"/>
                  </a:cubicBezTo>
                  <a:lnTo>
                    <a:pt x="79587" y="14726"/>
                  </a:lnTo>
                  <a:cubicBezTo>
                    <a:pt x="79665" y="15807"/>
                    <a:pt x="79203" y="16856"/>
                    <a:pt x="78350" y="17527"/>
                  </a:cubicBezTo>
                  <a:lnTo>
                    <a:pt x="7955" y="74637"/>
                  </a:lnTo>
                  <a:cubicBezTo>
                    <a:pt x="7375" y="75132"/>
                    <a:pt x="6633" y="75386"/>
                    <a:pt x="5871" y="75353"/>
                  </a:cubicBezTo>
                  <a:close/>
                  <a:moveTo>
                    <a:pt x="6848" y="61027"/>
                  </a:moveTo>
                  <a:lnTo>
                    <a:pt x="7955" y="66237"/>
                  </a:lnTo>
                  <a:lnTo>
                    <a:pt x="73075" y="13554"/>
                  </a:lnTo>
                  <a:lnTo>
                    <a:pt x="72684" y="9517"/>
                  </a:lnTo>
                  <a:close/>
                </a:path>
              </a:pathLst>
            </a:custGeom>
            <a:solidFill>
              <a:srgbClr val="231F20"/>
            </a:solidFill>
            <a:ln w="6501"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F72EAC4B-70A1-45E2-BA12-3B20096128B0}"/>
                </a:ext>
              </a:extLst>
            </p:cNvPr>
            <p:cNvSpPr/>
            <p:nvPr/>
          </p:nvSpPr>
          <p:spPr>
            <a:xfrm>
              <a:off x="9249709" y="3125878"/>
              <a:ext cx="314530" cy="208970"/>
            </a:xfrm>
            <a:custGeom>
              <a:avLst/>
              <a:gdLst>
                <a:gd name="connsiteX0" fmla="*/ 50924 w 314530"/>
                <a:gd name="connsiteY0" fmla="*/ 170745 h 208970"/>
                <a:gd name="connsiteX1" fmla="*/ 0 w 314530"/>
                <a:gd name="connsiteY1" fmla="*/ 0 h 208970"/>
                <a:gd name="connsiteX2" fmla="*/ 279561 w 314530"/>
                <a:gd name="connsiteY2" fmla="*/ 47668 h 208970"/>
                <a:gd name="connsiteX3" fmla="*/ 314531 w 314530"/>
                <a:gd name="connsiteY3" fmla="*/ 208971 h 208970"/>
                <a:gd name="connsiteX4" fmla="*/ 50924 w 314530"/>
                <a:gd name="connsiteY4" fmla="*/ 170745 h 20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530" h="208970">
                  <a:moveTo>
                    <a:pt x="50924" y="170745"/>
                  </a:moveTo>
                  <a:lnTo>
                    <a:pt x="0" y="0"/>
                  </a:lnTo>
                  <a:lnTo>
                    <a:pt x="279561" y="47668"/>
                  </a:lnTo>
                  <a:lnTo>
                    <a:pt x="314531" y="208971"/>
                  </a:lnTo>
                  <a:lnTo>
                    <a:pt x="50924" y="170745"/>
                  </a:lnTo>
                  <a:close/>
                </a:path>
              </a:pathLst>
            </a:custGeom>
            <a:solidFill>
              <a:srgbClr val="FFFFFF"/>
            </a:solidFill>
            <a:ln w="6501"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8FD5CE3-26AE-4C65-BB8B-C1DAC6DDF2BD}"/>
                </a:ext>
              </a:extLst>
            </p:cNvPr>
            <p:cNvSpPr/>
            <p:nvPr/>
          </p:nvSpPr>
          <p:spPr>
            <a:xfrm>
              <a:off x="9246446" y="3122643"/>
              <a:ext cx="321070" cy="215396"/>
            </a:xfrm>
            <a:custGeom>
              <a:avLst/>
              <a:gdLst>
                <a:gd name="connsiteX0" fmla="*/ 317793 w 321070"/>
                <a:gd name="connsiteY0" fmla="*/ 215397 h 215396"/>
                <a:gd name="connsiteX1" fmla="*/ 317337 w 321070"/>
                <a:gd name="connsiteY1" fmla="*/ 215397 h 215396"/>
                <a:gd name="connsiteX2" fmla="*/ 53731 w 321070"/>
                <a:gd name="connsiteY2" fmla="*/ 177236 h 215396"/>
                <a:gd name="connsiteX3" fmla="*/ 51126 w 321070"/>
                <a:gd name="connsiteY3" fmla="*/ 174957 h 215396"/>
                <a:gd name="connsiteX4" fmla="*/ 137 w 321070"/>
                <a:gd name="connsiteY4" fmla="*/ 4147 h 215396"/>
                <a:gd name="connsiteX5" fmla="*/ 788 w 321070"/>
                <a:gd name="connsiteY5" fmla="*/ 1086 h 215396"/>
                <a:gd name="connsiteX6" fmla="*/ 3784 w 321070"/>
                <a:gd name="connsiteY6" fmla="*/ 44 h 215396"/>
                <a:gd name="connsiteX7" fmla="*/ 283345 w 321070"/>
                <a:gd name="connsiteY7" fmla="*/ 47647 h 215396"/>
                <a:gd name="connsiteX8" fmla="*/ 286015 w 321070"/>
                <a:gd name="connsiteY8" fmla="*/ 50187 h 215396"/>
                <a:gd name="connsiteX9" fmla="*/ 320984 w 321070"/>
                <a:gd name="connsiteY9" fmla="*/ 211489 h 215396"/>
                <a:gd name="connsiteX10" fmla="*/ 320203 w 321070"/>
                <a:gd name="connsiteY10" fmla="*/ 214420 h 215396"/>
                <a:gd name="connsiteX11" fmla="*/ 317793 w 321070"/>
                <a:gd name="connsiteY11" fmla="*/ 215397 h 215396"/>
                <a:gd name="connsiteX12" fmla="*/ 56726 w 321070"/>
                <a:gd name="connsiteY12" fmla="*/ 171050 h 215396"/>
                <a:gd name="connsiteX13" fmla="*/ 313626 w 321070"/>
                <a:gd name="connsiteY13" fmla="*/ 208299 h 215396"/>
                <a:gd name="connsiteX14" fmla="*/ 280089 w 321070"/>
                <a:gd name="connsiteY14" fmla="*/ 53703 h 215396"/>
                <a:gd name="connsiteX15" fmla="*/ 7886 w 321070"/>
                <a:gd name="connsiteY15" fmla="*/ 7338 h 215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1070" h="215396">
                  <a:moveTo>
                    <a:pt x="317793" y="215397"/>
                  </a:moveTo>
                  <a:lnTo>
                    <a:pt x="317337" y="215397"/>
                  </a:lnTo>
                  <a:lnTo>
                    <a:pt x="53731" y="177236"/>
                  </a:lnTo>
                  <a:cubicBezTo>
                    <a:pt x="52500" y="177041"/>
                    <a:pt x="51484" y="176155"/>
                    <a:pt x="51126" y="174957"/>
                  </a:cubicBezTo>
                  <a:lnTo>
                    <a:pt x="137" y="4147"/>
                  </a:lnTo>
                  <a:cubicBezTo>
                    <a:pt x="-182" y="3082"/>
                    <a:pt x="65" y="1928"/>
                    <a:pt x="788" y="1086"/>
                  </a:cubicBezTo>
                  <a:cubicBezTo>
                    <a:pt x="1544" y="254"/>
                    <a:pt x="2670" y="-139"/>
                    <a:pt x="3784" y="44"/>
                  </a:cubicBezTo>
                  <a:lnTo>
                    <a:pt x="283345" y="47647"/>
                  </a:lnTo>
                  <a:cubicBezTo>
                    <a:pt x="284647" y="47908"/>
                    <a:pt x="285689" y="48897"/>
                    <a:pt x="286015" y="50187"/>
                  </a:cubicBezTo>
                  <a:lnTo>
                    <a:pt x="320984" y="211489"/>
                  </a:lnTo>
                  <a:cubicBezTo>
                    <a:pt x="321232" y="212538"/>
                    <a:pt x="320939" y="213638"/>
                    <a:pt x="320203" y="214420"/>
                  </a:cubicBezTo>
                  <a:cubicBezTo>
                    <a:pt x="319565" y="215058"/>
                    <a:pt x="318698" y="215410"/>
                    <a:pt x="317793" y="215397"/>
                  </a:cubicBezTo>
                  <a:close/>
                  <a:moveTo>
                    <a:pt x="56726" y="171050"/>
                  </a:moveTo>
                  <a:lnTo>
                    <a:pt x="313626" y="208299"/>
                  </a:lnTo>
                  <a:lnTo>
                    <a:pt x="280089" y="53703"/>
                  </a:lnTo>
                  <a:lnTo>
                    <a:pt x="7886" y="7338"/>
                  </a:lnTo>
                  <a:close/>
                </a:path>
              </a:pathLst>
            </a:custGeom>
            <a:solidFill>
              <a:srgbClr val="231F20"/>
            </a:solidFill>
            <a:ln w="6501"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A1B15D43-225B-4C5F-9ED1-2B14ECADD14B}"/>
                </a:ext>
              </a:extLst>
            </p:cNvPr>
            <p:cNvSpPr/>
            <p:nvPr/>
          </p:nvSpPr>
          <p:spPr>
            <a:xfrm>
              <a:off x="9397702" y="3353521"/>
              <a:ext cx="23806" cy="111698"/>
            </a:xfrm>
            <a:custGeom>
              <a:avLst/>
              <a:gdLst>
                <a:gd name="connsiteX0" fmla="*/ 3737 w 23806"/>
                <a:gd name="connsiteY0" fmla="*/ 111698 h 111698"/>
                <a:gd name="connsiteX1" fmla="*/ 546 w 23806"/>
                <a:gd name="connsiteY1" fmla="*/ 108703 h 111698"/>
                <a:gd name="connsiteX2" fmla="*/ 17933 w 23806"/>
                <a:gd name="connsiteY2" fmla="*/ 1319 h 111698"/>
                <a:gd name="connsiteX3" fmla="*/ 22491 w 23806"/>
                <a:gd name="connsiteY3" fmla="*/ 603 h 111698"/>
                <a:gd name="connsiteX4" fmla="*/ 23208 w 23806"/>
                <a:gd name="connsiteY4" fmla="*/ 5096 h 111698"/>
                <a:gd name="connsiteX5" fmla="*/ 6993 w 23806"/>
                <a:gd name="connsiteY5" fmla="*/ 108182 h 111698"/>
                <a:gd name="connsiteX6" fmla="*/ 4017 w 23806"/>
                <a:gd name="connsiteY6" fmla="*/ 111698 h 111698"/>
                <a:gd name="connsiteX7" fmla="*/ 3997 w 23806"/>
                <a:gd name="connsiteY7" fmla="*/ 111698 h 11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6" h="111698">
                  <a:moveTo>
                    <a:pt x="3737" y="111698"/>
                  </a:moveTo>
                  <a:cubicBezTo>
                    <a:pt x="2050" y="111698"/>
                    <a:pt x="650" y="110389"/>
                    <a:pt x="546" y="108703"/>
                  </a:cubicBezTo>
                  <a:cubicBezTo>
                    <a:pt x="546" y="105577"/>
                    <a:pt x="-4794" y="33098"/>
                    <a:pt x="17933" y="1319"/>
                  </a:cubicBezTo>
                  <a:cubicBezTo>
                    <a:pt x="19014" y="-107"/>
                    <a:pt x="21026" y="-426"/>
                    <a:pt x="22491" y="603"/>
                  </a:cubicBezTo>
                  <a:cubicBezTo>
                    <a:pt x="23911" y="1658"/>
                    <a:pt x="24230" y="3651"/>
                    <a:pt x="23208" y="5096"/>
                  </a:cubicBezTo>
                  <a:cubicBezTo>
                    <a:pt x="1848" y="34987"/>
                    <a:pt x="6928" y="107465"/>
                    <a:pt x="6993" y="108182"/>
                  </a:cubicBezTo>
                  <a:cubicBezTo>
                    <a:pt x="7142" y="109972"/>
                    <a:pt x="5807" y="111548"/>
                    <a:pt x="4017" y="111698"/>
                  </a:cubicBezTo>
                  <a:cubicBezTo>
                    <a:pt x="4010" y="111698"/>
                    <a:pt x="4004" y="111698"/>
                    <a:pt x="3997" y="111698"/>
                  </a:cubicBezTo>
                  <a:close/>
                </a:path>
              </a:pathLst>
            </a:custGeom>
            <a:solidFill>
              <a:srgbClr val="FFFFFF"/>
            </a:solidFill>
            <a:ln w="6501"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84D4DC9A-7C55-474C-867A-102241BCFCBC}"/>
                </a:ext>
              </a:extLst>
            </p:cNvPr>
            <p:cNvSpPr/>
            <p:nvPr/>
          </p:nvSpPr>
          <p:spPr>
            <a:xfrm>
              <a:off x="9634159" y="3022461"/>
              <a:ext cx="57630" cy="140343"/>
            </a:xfrm>
            <a:custGeom>
              <a:avLst/>
              <a:gdLst>
                <a:gd name="connsiteX0" fmla="*/ 3211 w 57630"/>
                <a:gd name="connsiteY0" fmla="*/ 140340 h 140343"/>
                <a:gd name="connsiteX1" fmla="*/ 0 w 57630"/>
                <a:gd name="connsiteY1" fmla="*/ 137039 h 140343"/>
                <a:gd name="connsiteX2" fmla="*/ 997 w 57630"/>
                <a:gd name="connsiteY2" fmla="*/ 134740 h 140343"/>
                <a:gd name="connsiteX3" fmla="*/ 44757 w 57630"/>
                <a:gd name="connsiteY3" fmla="*/ 86290 h 140343"/>
                <a:gd name="connsiteX4" fmla="*/ 30431 w 57630"/>
                <a:gd name="connsiteY4" fmla="*/ 68838 h 140343"/>
                <a:gd name="connsiteX5" fmla="*/ 28803 w 57630"/>
                <a:gd name="connsiteY5" fmla="*/ 66298 h 140343"/>
                <a:gd name="connsiteX6" fmla="*/ 29975 w 57630"/>
                <a:gd name="connsiteY6" fmla="*/ 63498 h 140343"/>
                <a:gd name="connsiteX7" fmla="*/ 51204 w 57630"/>
                <a:gd name="connsiteY7" fmla="*/ 43962 h 140343"/>
                <a:gd name="connsiteX8" fmla="*/ 42739 w 57630"/>
                <a:gd name="connsiteY8" fmla="*/ 4174 h 140343"/>
                <a:gd name="connsiteX9" fmla="*/ 44829 w 57630"/>
                <a:gd name="connsiteY9" fmla="*/ 174 h 140343"/>
                <a:gd name="connsiteX10" fmla="*/ 44953 w 57630"/>
                <a:gd name="connsiteY10" fmla="*/ 136 h 140343"/>
                <a:gd name="connsiteX11" fmla="*/ 48990 w 57630"/>
                <a:gd name="connsiteY11" fmla="*/ 2285 h 140343"/>
                <a:gd name="connsiteX12" fmla="*/ 56414 w 57630"/>
                <a:gd name="connsiteY12" fmla="*/ 47869 h 140343"/>
                <a:gd name="connsiteX13" fmla="*/ 37529 w 57630"/>
                <a:gd name="connsiteY13" fmla="*/ 65387 h 140343"/>
                <a:gd name="connsiteX14" fmla="*/ 51074 w 57630"/>
                <a:gd name="connsiteY14" fmla="*/ 87397 h 140343"/>
                <a:gd name="connsiteX15" fmla="*/ 5490 w 57630"/>
                <a:gd name="connsiteY15" fmla="*/ 139494 h 140343"/>
                <a:gd name="connsiteX16" fmla="*/ 3211 w 57630"/>
                <a:gd name="connsiteY16" fmla="*/ 140340 h 14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30" h="140343">
                  <a:moveTo>
                    <a:pt x="3211" y="140340"/>
                  </a:moveTo>
                  <a:cubicBezTo>
                    <a:pt x="1413" y="140314"/>
                    <a:pt x="-26" y="138836"/>
                    <a:pt x="0" y="137039"/>
                  </a:cubicBezTo>
                  <a:cubicBezTo>
                    <a:pt x="13" y="136172"/>
                    <a:pt x="372" y="135345"/>
                    <a:pt x="997" y="134740"/>
                  </a:cubicBezTo>
                  <a:cubicBezTo>
                    <a:pt x="17081" y="119632"/>
                    <a:pt x="43260" y="93193"/>
                    <a:pt x="44757" y="86290"/>
                  </a:cubicBezTo>
                  <a:cubicBezTo>
                    <a:pt x="46255" y="79388"/>
                    <a:pt x="34599" y="71248"/>
                    <a:pt x="30431" y="68838"/>
                  </a:cubicBezTo>
                  <a:cubicBezTo>
                    <a:pt x="29513" y="68301"/>
                    <a:pt x="28907" y="67357"/>
                    <a:pt x="28803" y="66298"/>
                  </a:cubicBezTo>
                  <a:cubicBezTo>
                    <a:pt x="28699" y="65227"/>
                    <a:pt x="29135" y="64174"/>
                    <a:pt x="29975" y="63498"/>
                  </a:cubicBezTo>
                  <a:cubicBezTo>
                    <a:pt x="37438" y="57419"/>
                    <a:pt x="44530" y="50895"/>
                    <a:pt x="51204" y="43962"/>
                  </a:cubicBezTo>
                  <a:cubicBezTo>
                    <a:pt x="52377" y="40771"/>
                    <a:pt x="47753" y="20779"/>
                    <a:pt x="42739" y="4174"/>
                  </a:cubicBezTo>
                  <a:cubicBezTo>
                    <a:pt x="42211" y="2492"/>
                    <a:pt x="43142" y="702"/>
                    <a:pt x="44829" y="174"/>
                  </a:cubicBezTo>
                  <a:cubicBezTo>
                    <a:pt x="44868" y="160"/>
                    <a:pt x="44907" y="148"/>
                    <a:pt x="44953" y="136"/>
                  </a:cubicBezTo>
                  <a:cubicBezTo>
                    <a:pt x="46659" y="-372"/>
                    <a:pt x="48456" y="585"/>
                    <a:pt x="48990" y="2285"/>
                  </a:cubicBezTo>
                  <a:cubicBezTo>
                    <a:pt x="54460" y="20324"/>
                    <a:pt x="60191" y="42920"/>
                    <a:pt x="56414" y="47869"/>
                  </a:cubicBezTo>
                  <a:cubicBezTo>
                    <a:pt x="50514" y="54123"/>
                    <a:pt x="44210" y="59975"/>
                    <a:pt x="37529" y="65387"/>
                  </a:cubicBezTo>
                  <a:cubicBezTo>
                    <a:pt x="43325" y="69489"/>
                    <a:pt x="53158" y="78020"/>
                    <a:pt x="51074" y="87397"/>
                  </a:cubicBezTo>
                  <a:cubicBezTo>
                    <a:pt x="48730" y="98338"/>
                    <a:pt x="12653" y="132461"/>
                    <a:pt x="5490" y="139494"/>
                  </a:cubicBezTo>
                  <a:cubicBezTo>
                    <a:pt x="4878" y="140073"/>
                    <a:pt x="4051" y="140379"/>
                    <a:pt x="3211" y="140340"/>
                  </a:cubicBezTo>
                  <a:close/>
                </a:path>
              </a:pathLst>
            </a:custGeom>
            <a:solidFill>
              <a:srgbClr val="231F20"/>
            </a:solidFill>
            <a:ln w="6501"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8E2C5CFE-D9F0-45BD-A636-B775CDCEE763}"/>
                </a:ext>
              </a:extLst>
            </p:cNvPr>
            <p:cNvSpPr/>
            <p:nvPr/>
          </p:nvSpPr>
          <p:spPr>
            <a:xfrm>
              <a:off x="9632287" y="3039707"/>
              <a:ext cx="111344" cy="252097"/>
            </a:xfrm>
            <a:custGeom>
              <a:avLst/>
              <a:gdLst>
                <a:gd name="connsiteX0" fmla="*/ 61672 w 111344"/>
                <a:gd name="connsiteY0" fmla="*/ 252097 h 252097"/>
                <a:gd name="connsiteX1" fmla="*/ 61086 w 111344"/>
                <a:gd name="connsiteY1" fmla="*/ 252097 h 252097"/>
                <a:gd name="connsiteX2" fmla="*/ 4562 w 111344"/>
                <a:gd name="connsiteY2" fmla="*/ 242329 h 252097"/>
                <a:gd name="connsiteX3" fmla="*/ 1827 w 111344"/>
                <a:gd name="connsiteY3" fmla="*/ 239204 h 252097"/>
                <a:gd name="connsiteX4" fmla="*/ 3 w 111344"/>
                <a:gd name="connsiteY4" fmla="*/ 171479 h 252097"/>
                <a:gd name="connsiteX5" fmla="*/ 2934 w 111344"/>
                <a:gd name="connsiteY5" fmla="*/ 168158 h 252097"/>
                <a:gd name="connsiteX6" fmla="*/ 103935 w 111344"/>
                <a:gd name="connsiteY6" fmla="*/ 157738 h 252097"/>
                <a:gd name="connsiteX7" fmla="*/ 59393 w 111344"/>
                <a:gd name="connsiteY7" fmla="*/ 4185 h 252097"/>
                <a:gd name="connsiteX8" fmla="*/ 61607 w 111344"/>
                <a:gd name="connsiteY8" fmla="*/ 148 h 252097"/>
                <a:gd name="connsiteX9" fmla="*/ 65605 w 111344"/>
                <a:gd name="connsiteY9" fmla="*/ 2235 h 252097"/>
                <a:gd name="connsiteX10" fmla="*/ 65645 w 111344"/>
                <a:gd name="connsiteY10" fmla="*/ 2362 h 252097"/>
                <a:gd name="connsiteX11" fmla="*/ 111229 w 111344"/>
                <a:gd name="connsiteY11" fmla="*/ 159627 h 252097"/>
                <a:gd name="connsiteX12" fmla="*/ 110773 w 111344"/>
                <a:gd name="connsiteY12" fmla="*/ 162362 h 252097"/>
                <a:gd name="connsiteX13" fmla="*/ 108429 w 111344"/>
                <a:gd name="connsiteY13" fmla="*/ 163795 h 252097"/>
                <a:gd name="connsiteX14" fmla="*/ 6515 w 111344"/>
                <a:gd name="connsiteY14" fmla="*/ 174279 h 252097"/>
                <a:gd name="connsiteX15" fmla="*/ 8209 w 111344"/>
                <a:gd name="connsiteY15" fmla="*/ 236338 h 252097"/>
                <a:gd name="connsiteX16" fmla="*/ 62128 w 111344"/>
                <a:gd name="connsiteY16" fmla="*/ 245651 h 252097"/>
                <a:gd name="connsiteX17" fmla="*/ 64804 w 111344"/>
                <a:gd name="connsiteY17" fmla="*/ 249402 h 252097"/>
                <a:gd name="connsiteX18" fmla="*/ 64798 w 111344"/>
                <a:gd name="connsiteY18" fmla="*/ 249428 h 252097"/>
                <a:gd name="connsiteX19" fmla="*/ 61672 w 111344"/>
                <a:gd name="connsiteY19" fmla="*/ 252097 h 252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1344" h="252097">
                  <a:moveTo>
                    <a:pt x="61672" y="252097"/>
                  </a:moveTo>
                  <a:lnTo>
                    <a:pt x="61086" y="252097"/>
                  </a:lnTo>
                  <a:lnTo>
                    <a:pt x="4562" y="242329"/>
                  </a:lnTo>
                  <a:cubicBezTo>
                    <a:pt x="3018" y="242082"/>
                    <a:pt x="1872" y="240767"/>
                    <a:pt x="1827" y="239204"/>
                  </a:cubicBezTo>
                  <a:lnTo>
                    <a:pt x="3" y="171479"/>
                  </a:lnTo>
                  <a:cubicBezTo>
                    <a:pt x="-75" y="169766"/>
                    <a:pt x="1221" y="168294"/>
                    <a:pt x="2934" y="168158"/>
                  </a:cubicBezTo>
                  <a:lnTo>
                    <a:pt x="103935" y="157738"/>
                  </a:lnTo>
                  <a:lnTo>
                    <a:pt x="59393" y="4185"/>
                  </a:lnTo>
                  <a:cubicBezTo>
                    <a:pt x="58892" y="2459"/>
                    <a:pt x="59881" y="651"/>
                    <a:pt x="61607" y="148"/>
                  </a:cubicBezTo>
                  <a:cubicBezTo>
                    <a:pt x="63287" y="-381"/>
                    <a:pt x="65078" y="554"/>
                    <a:pt x="65605" y="2235"/>
                  </a:cubicBezTo>
                  <a:cubicBezTo>
                    <a:pt x="65618" y="2277"/>
                    <a:pt x="65632" y="2319"/>
                    <a:pt x="65645" y="2362"/>
                  </a:cubicBezTo>
                  <a:lnTo>
                    <a:pt x="111229" y="159627"/>
                  </a:lnTo>
                  <a:cubicBezTo>
                    <a:pt x="111483" y="160565"/>
                    <a:pt x="111313" y="161561"/>
                    <a:pt x="110773" y="162362"/>
                  </a:cubicBezTo>
                  <a:cubicBezTo>
                    <a:pt x="110265" y="163182"/>
                    <a:pt x="109392" y="163716"/>
                    <a:pt x="108429" y="163795"/>
                  </a:cubicBezTo>
                  <a:lnTo>
                    <a:pt x="6515" y="174279"/>
                  </a:lnTo>
                  <a:lnTo>
                    <a:pt x="8209" y="236338"/>
                  </a:lnTo>
                  <a:lnTo>
                    <a:pt x="62128" y="245651"/>
                  </a:lnTo>
                  <a:cubicBezTo>
                    <a:pt x="63899" y="245950"/>
                    <a:pt x="65098" y="247624"/>
                    <a:pt x="64804" y="249402"/>
                  </a:cubicBezTo>
                  <a:cubicBezTo>
                    <a:pt x="64804" y="249408"/>
                    <a:pt x="64798" y="249421"/>
                    <a:pt x="64798" y="249428"/>
                  </a:cubicBezTo>
                  <a:cubicBezTo>
                    <a:pt x="64544" y="250958"/>
                    <a:pt x="63222" y="252084"/>
                    <a:pt x="61672" y="252097"/>
                  </a:cubicBezTo>
                  <a:close/>
                </a:path>
              </a:pathLst>
            </a:custGeom>
            <a:solidFill>
              <a:srgbClr val="231F20"/>
            </a:solidFill>
            <a:ln w="6501"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39139F79-21FE-40E2-BECA-CF1B7290D43D}"/>
                </a:ext>
              </a:extLst>
            </p:cNvPr>
            <p:cNvSpPr/>
            <p:nvPr/>
          </p:nvSpPr>
          <p:spPr>
            <a:xfrm>
              <a:off x="9553848" y="3026909"/>
              <a:ext cx="33585" cy="135892"/>
            </a:xfrm>
            <a:custGeom>
              <a:avLst/>
              <a:gdLst>
                <a:gd name="connsiteX0" fmla="*/ 30318 w 33585"/>
                <a:gd name="connsiteY0" fmla="*/ 135892 h 135892"/>
                <a:gd name="connsiteX1" fmla="*/ 27453 w 33585"/>
                <a:gd name="connsiteY1" fmla="*/ 134199 h 135892"/>
                <a:gd name="connsiteX2" fmla="*/ 428 w 33585"/>
                <a:gd name="connsiteY2" fmla="*/ 75591 h 135892"/>
                <a:gd name="connsiteX3" fmla="*/ 17229 w 33585"/>
                <a:gd name="connsiteY3" fmla="*/ 49999 h 135892"/>
                <a:gd name="connsiteX4" fmla="*/ 1796 w 33585"/>
                <a:gd name="connsiteY4" fmla="*/ 38733 h 135892"/>
                <a:gd name="connsiteX5" fmla="*/ 24523 w 33585"/>
                <a:gd name="connsiteY5" fmla="*/ 963 h 135892"/>
                <a:gd name="connsiteX6" fmla="*/ 29127 w 33585"/>
                <a:gd name="connsiteY6" fmla="*/ 944 h 135892"/>
                <a:gd name="connsiteX7" fmla="*/ 29146 w 33585"/>
                <a:gd name="connsiteY7" fmla="*/ 963 h 135892"/>
                <a:gd name="connsiteX8" fmla="*/ 29146 w 33585"/>
                <a:gd name="connsiteY8" fmla="*/ 5587 h 135892"/>
                <a:gd name="connsiteX9" fmla="*/ 6810 w 33585"/>
                <a:gd name="connsiteY9" fmla="*/ 34696 h 135892"/>
                <a:gd name="connsiteX10" fmla="*/ 25565 w 33585"/>
                <a:gd name="connsiteY10" fmla="*/ 47720 h 135892"/>
                <a:gd name="connsiteX11" fmla="*/ 26613 w 33585"/>
                <a:gd name="connsiteY11" fmla="*/ 52202 h 135892"/>
                <a:gd name="connsiteX12" fmla="*/ 25044 w 33585"/>
                <a:gd name="connsiteY12" fmla="*/ 53515 h 135892"/>
                <a:gd name="connsiteX13" fmla="*/ 6745 w 33585"/>
                <a:gd name="connsiteY13" fmla="*/ 74223 h 135892"/>
                <a:gd name="connsiteX14" fmla="*/ 33184 w 33585"/>
                <a:gd name="connsiteY14" fmla="*/ 131073 h 135892"/>
                <a:gd name="connsiteX15" fmla="*/ 31894 w 33585"/>
                <a:gd name="connsiteY15" fmla="*/ 135495 h 135892"/>
                <a:gd name="connsiteX16" fmla="*/ 31881 w 33585"/>
                <a:gd name="connsiteY16" fmla="*/ 135502 h 135892"/>
                <a:gd name="connsiteX17" fmla="*/ 30318 w 33585"/>
                <a:gd name="connsiteY17" fmla="*/ 135892 h 135892"/>
                <a:gd name="connsiteX18" fmla="*/ 6875 w 33585"/>
                <a:gd name="connsiteY18" fmla="*/ 34956 h 135892"/>
                <a:gd name="connsiteX19" fmla="*/ 6875 w 33585"/>
                <a:gd name="connsiteY19" fmla="*/ 34956 h 13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585" h="135892">
                  <a:moveTo>
                    <a:pt x="30318" y="135892"/>
                  </a:moveTo>
                  <a:cubicBezTo>
                    <a:pt x="29120" y="135912"/>
                    <a:pt x="28013" y="135254"/>
                    <a:pt x="27453" y="134199"/>
                  </a:cubicBezTo>
                  <a:cubicBezTo>
                    <a:pt x="26476" y="132441"/>
                    <a:pt x="3945" y="91090"/>
                    <a:pt x="428" y="75591"/>
                  </a:cubicBezTo>
                  <a:cubicBezTo>
                    <a:pt x="-2437" y="62958"/>
                    <a:pt x="9740" y="54166"/>
                    <a:pt x="17229" y="49999"/>
                  </a:cubicBezTo>
                  <a:cubicBezTo>
                    <a:pt x="11805" y="46647"/>
                    <a:pt x="6641" y="42881"/>
                    <a:pt x="1796" y="38733"/>
                  </a:cubicBezTo>
                  <a:cubicBezTo>
                    <a:pt x="103" y="37040"/>
                    <a:pt x="-5107" y="31830"/>
                    <a:pt x="24523" y="963"/>
                  </a:cubicBezTo>
                  <a:cubicBezTo>
                    <a:pt x="25786" y="-314"/>
                    <a:pt x="27850" y="-322"/>
                    <a:pt x="29127" y="944"/>
                  </a:cubicBezTo>
                  <a:cubicBezTo>
                    <a:pt x="29133" y="951"/>
                    <a:pt x="29140" y="957"/>
                    <a:pt x="29146" y="963"/>
                  </a:cubicBezTo>
                  <a:cubicBezTo>
                    <a:pt x="30397" y="2251"/>
                    <a:pt x="30397" y="4299"/>
                    <a:pt x="29146" y="5587"/>
                  </a:cubicBezTo>
                  <a:cubicBezTo>
                    <a:pt x="17294" y="17895"/>
                    <a:pt x="7396" y="30919"/>
                    <a:pt x="6810" y="34696"/>
                  </a:cubicBezTo>
                  <a:cubicBezTo>
                    <a:pt x="12775" y="39432"/>
                    <a:pt x="19040" y="43783"/>
                    <a:pt x="25565" y="47720"/>
                  </a:cubicBezTo>
                  <a:cubicBezTo>
                    <a:pt x="27095" y="48668"/>
                    <a:pt x="27564" y="50675"/>
                    <a:pt x="26613" y="52202"/>
                  </a:cubicBezTo>
                  <a:cubicBezTo>
                    <a:pt x="26248" y="52798"/>
                    <a:pt x="25695" y="53258"/>
                    <a:pt x="25044" y="53515"/>
                  </a:cubicBezTo>
                  <a:cubicBezTo>
                    <a:pt x="25044" y="53515"/>
                    <a:pt x="3880" y="61720"/>
                    <a:pt x="6745" y="74223"/>
                  </a:cubicBezTo>
                  <a:cubicBezTo>
                    <a:pt x="10066" y="88745"/>
                    <a:pt x="32793" y="130683"/>
                    <a:pt x="33184" y="131073"/>
                  </a:cubicBezTo>
                  <a:cubicBezTo>
                    <a:pt x="34050" y="132649"/>
                    <a:pt x="33470" y="134629"/>
                    <a:pt x="31894" y="135495"/>
                  </a:cubicBezTo>
                  <a:cubicBezTo>
                    <a:pt x="31888" y="135495"/>
                    <a:pt x="31888" y="135502"/>
                    <a:pt x="31881" y="135502"/>
                  </a:cubicBezTo>
                  <a:cubicBezTo>
                    <a:pt x="31399" y="135756"/>
                    <a:pt x="30865" y="135886"/>
                    <a:pt x="30318" y="135892"/>
                  </a:cubicBezTo>
                  <a:close/>
                  <a:moveTo>
                    <a:pt x="6875" y="34956"/>
                  </a:moveTo>
                  <a:lnTo>
                    <a:pt x="6875" y="34956"/>
                  </a:lnTo>
                  <a:close/>
                </a:path>
              </a:pathLst>
            </a:custGeom>
            <a:solidFill>
              <a:srgbClr val="231F20"/>
            </a:solidFill>
            <a:ln w="6501"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D5582ECC-4234-4484-9BF7-BCF288E59AC6}"/>
                </a:ext>
              </a:extLst>
            </p:cNvPr>
            <p:cNvSpPr/>
            <p:nvPr/>
          </p:nvSpPr>
          <p:spPr>
            <a:xfrm>
              <a:off x="9350913" y="3030643"/>
              <a:ext cx="11216" cy="20607"/>
            </a:xfrm>
            <a:custGeom>
              <a:avLst/>
              <a:gdLst>
                <a:gd name="connsiteX0" fmla="*/ 3053 w 11216"/>
                <a:gd name="connsiteY0" fmla="*/ 20607 h 20607"/>
                <a:gd name="connsiteX1" fmla="*/ 123 w 11216"/>
                <a:gd name="connsiteY1" fmla="*/ 18002 h 20607"/>
                <a:gd name="connsiteX2" fmla="*/ 6114 w 11216"/>
                <a:gd name="connsiteY2" fmla="*/ 876 h 20607"/>
                <a:gd name="connsiteX3" fmla="*/ 10346 w 11216"/>
                <a:gd name="connsiteY3" fmla="*/ 876 h 20607"/>
                <a:gd name="connsiteX4" fmla="*/ 10373 w 11216"/>
                <a:gd name="connsiteY4" fmla="*/ 5020 h 20607"/>
                <a:gd name="connsiteX5" fmla="*/ 10346 w 11216"/>
                <a:gd name="connsiteY5" fmla="*/ 5043 h 20607"/>
                <a:gd name="connsiteX6" fmla="*/ 6244 w 11216"/>
                <a:gd name="connsiteY6" fmla="*/ 17026 h 20607"/>
                <a:gd name="connsiteX7" fmla="*/ 3639 w 11216"/>
                <a:gd name="connsiteY7" fmla="*/ 20347 h 2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16" h="20607">
                  <a:moveTo>
                    <a:pt x="3053" y="20607"/>
                  </a:moveTo>
                  <a:cubicBezTo>
                    <a:pt x="1562" y="20588"/>
                    <a:pt x="318" y="19478"/>
                    <a:pt x="123" y="18002"/>
                  </a:cubicBezTo>
                  <a:cubicBezTo>
                    <a:pt x="-561" y="11682"/>
                    <a:pt x="1640" y="5391"/>
                    <a:pt x="6114" y="876"/>
                  </a:cubicBezTo>
                  <a:cubicBezTo>
                    <a:pt x="7286" y="-292"/>
                    <a:pt x="9174" y="-292"/>
                    <a:pt x="10346" y="876"/>
                  </a:cubicBezTo>
                  <a:cubicBezTo>
                    <a:pt x="11499" y="2013"/>
                    <a:pt x="11506" y="3869"/>
                    <a:pt x="10373" y="5020"/>
                  </a:cubicBezTo>
                  <a:cubicBezTo>
                    <a:pt x="10360" y="5028"/>
                    <a:pt x="10353" y="5036"/>
                    <a:pt x="10346" y="5043"/>
                  </a:cubicBezTo>
                  <a:cubicBezTo>
                    <a:pt x="7266" y="8230"/>
                    <a:pt x="5762" y="12620"/>
                    <a:pt x="6244" y="17026"/>
                  </a:cubicBezTo>
                  <a:cubicBezTo>
                    <a:pt x="6433" y="18660"/>
                    <a:pt x="5274" y="20143"/>
                    <a:pt x="3639" y="20347"/>
                  </a:cubicBezTo>
                  <a:close/>
                </a:path>
              </a:pathLst>
            </a:custGeom>
            <a:solidFill>
              <a:srgbClr val="231F20"/>
            </a:solidFill>
            <a:ln w="6501"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79D9DBFD-D0D1-4CE8-982D-F838BC900050}"/>
                </a:ext>
              </a:extLst>
            </p:cNvPr>
            <p:cNvSpPr/>
            <p:nvPr/>
          </p:nvSpPr>
          <p:spPr>
            <a:xfrm>
              <a:off x="8510009" y="2819878"/>
              <a:ext cx="2069389" cy="1278439"/>
            </a:xfrm>
            <a:custGeom>
              <a:avLst/>
              <a:gdLst>
                <a:gd name="connsiteX0" fmla="*/ 2066134 w 2069389"/>
                <a:gd name="connsiteY0" fmla="*/ 1278439 h 1278439"/>
                <a:gd name="connsiteX1" fmla="*/ 3256 w 2069389"/>
                <a:gd name="connsiteY1" fmla="*/ 1278439 h 1278439"/>
                <a:gd name="connsiteX2" fmla="*/ 0 w 2069389"/>
                <a:gd name="connsiteY2" fmla="*/ 1275183 h 1278439"/>
                <a:gd name="connsiteX3" fmla="*/ 0 w 2069389"/>
                <a:gd name="connsiteY3" fmla="*/ 3256 h 1278439"/>
                <a:gd name="connsiteX4" fmla="*/ 3256 w 2069389"/>
                <a:gd name="connsiteY4" fmla="*/ 0 h 1278439"/>
                <a:gd name="connsiteX5" fmla="*/ 6512 w 2069389"/>
                <a:gd name="connsiteY5" fmla="*/ 3256 h 1278439"/>
                <a:gd name="connsiteX6" fmla="*/ 6512 w 2069389"/>
                <a:gd name="connsiteY6" fmla="*/ 1271927 h 1278439"/>
                <a:gd name="connsiteX7" fmla="*/ 2066134 w 2069389"/>
                <a:gd name="connsiteY7" fmla="*/ 1271927 h 1278439"/>
                <a:gd name="connsiteX8" fmla="*/ 2069390 w 2069389"/>
                <a:gd name="connsiteY8" fmla="*/ 1275183 h 1278439"/>
                <a:gd name="connsiteX9" fmla="*/ 2066134 w 2069389"/>
                <a:gd name="connsiteY9" fmla="*/ 1278439 h 12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389" h="1278439">
                  <a:moveTo>
                    <a:pt x="2066134" y="1278439"/>
                  </a:moveTo>
                  <a:lnTo>
                    <a:pt x="3256" y="1278439"/>
                  </a:lnTo>
                  <a:cubicBezTo>
                    <a:pt x="1458" y="1278439"/>
                    <a:pt x="0" y="1276981"/>
                    <a:pt x="0" y="1275183"/>
                  </a:cubicBezTo>
                  <a:lnTo>
                    <a:pt x="0" y="3256"/>
                  </a:lnTo>
                  <a:cubicBezTo>
                    <a:pt x="0" y="1458"/>
                    <a:pt x="1458" y="0"/>
                    <a:pt x="3256" y="0"/>
                  </a:cubicBezTo>
                  <a:cubicBezTo>
                    <a:pt x="5054" y="0"/>
                    <a:pt x="6512" y="1458"/>
                    <a:pt x="6512" y="3256"/>
                  </a:cubicBezTo>
                  <a:lnTo>
                    <a:pt x="6512" y="1271927"/>
                  </a:lnTo>
                  <a:lnTo>
                    <a:pt x="2066134" y="1271927"/>
                  </a:lnTo>
                  <a:cubicBezTo>
                    <a:pt x="2067931" y="1271927"/>
                    <a:pt x="2069390" y="1273386"/>
                    <a:pt x="2069390" y="1275183"/>
                  </a:cubicBezTo>
                  <a:cubicBezTo>
                    <a:pt x="2069390" y="1276981"/>
                    <a:pt x="2067931" y="1278439"/>
                    <a:pt x="2066134" y="1278439"/>
                  </a:cubicBezTo>
                  <a:close/>
                </a:path>
              </a:pathLst>
            </a:custGeom>
            <a:solidFill>
              <a:srgbClr val="D1D3D4"/>
            </a:solidFill>
            <a:ln w="6501"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8CEFC167-795A-49F7-9AFA-971063BF7A8C}"/>
                </a:ext>
              </a:extLst>
            </p:cNvPr>
            <p:cNvSpPr/>
            <p:nvPr/>
          </p:nvSpPr>
          <p:spPr>
            <a:xfrm>
              <a:off x="8806436" y="3735793"/>
              <a:ext cx="6446" cy="125160"/>
            </a:xfrm>
            <a:custGeom>
              <a:avLst/>
              <a:gdLst>
                <a:gd name="connsiteX0" fmla="*/ 3256 w 6446"/>
                <a:gd name="connsiteY0" fmla="*/ 125161 h 125160"/>
                <a:gd name="connsiteX1" fmla="*/ 0 w 6446"/>
                <a:gd name="connsiteY1" fmla="*/ 121970 h 125160"/>
                <a:gd name="connsiteX2" fmla="*/ 0 w 6446"/>
                <a:gd name="connsiteY2" fmla="*/ 3191 h 125160"/>
                <a:gd name="connsiteX3" fmla="*/ 3256 w 6446"/>
                <a:gd name="connsiteY3" fmla="*/ 0 h 125160"/>
                <a:gd name="connsiteX4" fmla="*/ 6447 w 6446"/>
                <a:gd name="connsiteY4" fmla="*/ 3191 h 125160"/>
                <a:gd name="connsiteX5" fmla="*/ 6447 w 6446"/>
                <a:gd name="connsiteY5" fmla="*/ 121970 h 125160"/>
                <a:gd name="connsiteX6" fmla="*/ 3256 w 6446"/>
                <a:gd name="connsiteY6" fmla="*/ 125161 h 12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46" h="125160">
                  <a:moveTo>
                    <a:pt x="3256" y="125161"/>
                  </a:moveTo>
                  <a:cubicBezTo>
                    <a:pt x="1483" y="125161"/>
                    <a:pt x="35" y="123741"/>
                    <a:pt x="0" y="121970"/>
                  </a:cubicBezTo>
                  <a:lnTo>
                    <a:pt x="0" y="3191"/>
                  </a:lnTo>
                  <a:cubicBezTo>
                    <a:pt x="35" y="1420"/>
                    <a:pt x="1483" y="0"/>
                    <a:pt x="3256" y="0"/>
                  </a:cubicBezTo>
                  <a:cubicBezTo>
                    <a:pt x="5018" y="0"/>
                    <a:pt x="6447" y="1426"/>
                    <a:pt x="6447" y="3191"/>
                  </a:cubicBezTo>
                  <a:lnTo>
                    <a:pt x="6447" y="121970"/>
                  </a:lnTo>
                  <a:cubicBezTo>
                    <a:pt x="6447" y="123735"/>
                    <a:pt x="5018" y="125161"/>
                    <a:pt x="3256" y="125161"/>
                  </a:cubicBezTo>
                  <a:close/>
                </a:path>
              </a:pathLst>
            </a:custGeom>
            <a:solidFill>
              <a:srgbClr val="231F20"/>
            </a:solidFill>
            <a:ln w="6501"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5F7633-D70B-4D03-863F-56594BB91795}"/>
                </a:ext>
              </a:extLst>
            </p:cNvPr>
            <p:cNvSpPr/>
            <p:nvPr/>
          </p:nvSpPr>
          <p:spPr>
            <a:xfrm>
              <a:off x="8742032" y="3853075"/>
              <a:ext cx="135254" cy="15433"/>
            </a:xfrm>
            <a:custGeom>
              <a:avLst/>
              <a:gdLst>
                <a:gd name="connsiteX0" fmla="*/ 128612 w 135254"/>
                <a:gd name="connsiteY0" fmla="*/ 0 h 15433"/>
                <a:gd name="connsiteX1" fmla="*/ 135255 w 135254"/>
                <a:gd name="connsiteY1" fmla="*/ 0 h 15433"/>
                <a:gd name="connsiteX2" fmla="*/ 135255 w 135254"/>
                <a:gd name="connsiteY2" fmla="*/ 15433 h 15433"/>
                <a:gd name="connsiteX3" fmla="*/ 128612 w 135254"/>
                <a:gd name="connsiteY3" fmla="*/ 15433 h 15433"/>
                <a:gd name="connsiteX4" fmla="*/ 6642 w 135254"/>
                <a:gd name="connsiteY4" fmla="*/ 15433 h 15433"/>
                <a:gd name="connsiteX5" fmla="*/ 0 w 135254"/>
                <a:gd name="connsiteY5" fmla="*/ 15433 h 15433"/>
                <a:gd name="connsiteX6" fmla="*/ 0 w 135254"/>
                <a:gd name="connsiteY6" fmla="*/ 0 h 15433"/>
                <a:gd name="connsiteX7" fmla="*/ 6642 w 135254"/>
                <a:gd name="connsiteY7" fmla="*/ 0 h 15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254" h="15433">
                  <a:moveTo>
                    <a:pt x="128612" y="0"/>
                  </a:moveTo>
                  <a:cubicBezTo>
                    <a:pt x="132281" y="0"/>
                    <a:pt x="135255" y="0"/>
                    <a:pt x="135255" y="0"/>
                  </a:cubicBezTo>
                  <a:lnTo>
                    <a:pt x="135255" y="15433"/>
                  </a:lnTo>
                  <a:cubicBezTo>
                    <a:pt x="135255" y="15433"/>
                    <a:pt x="132281" y="15433"/>
                    <a:pt x="128612" y="15433"/>
                  </a:cubicBezTo>
                  <a:lnTo>
                    <a:pt x="6642" y="15433"/>
                  </a:lnTo>
                  <a:cubicBezTo>
                    <a:pt x="2974" y="15433"/>
                    <a:pt x="0" y="15433"/>
                    <a:pt x="0" y="15433"/>
                  </a:cubicBezTo>
                  <a:lnTo>
                    <a:pt x="0" y="0"/>
                  </a:lnTo>
                  <a:cubicBezTo>
                    <a:pt x="0" y="0"/>
                    <a:pt x="2974" y="0"/>
                    <a:pt x="6642" y="0"/>
                  </a:cubicBezTo>
                  <a:close/>
                </a:path>
              </a:pathLst>
            </a:custGeom>
            <a:solidFill>
              <a:srgbClr val="FFFFFF"/>
            </a:solidFill>
            <a:ln w="6501"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3E77F3DC-2FE1-4B72-AC46-2024CF6538EF}"/>
                </a:ext>
              </a:extLst>
            </p:cNvPr>
            <p:cNvSpPr/>
            <p:nvPr/>
          </p:nvSpPr>
          <p:spPr>
            <a:xfrm>
              <a:off x="8738711" y="3849688"/>
              <a:ext cx="141766" cy="22140"/>
            </a:xfrm>
            <a:custGeom>
              <a:avLst/>
              <a:gdLst>
                <a:gd name="connsiteX0" fmla="*/ 131933 w 141766"/>
                <a:gd name="connsiteY0" fmla="*/ 22141 h 22140"/>
                <a:gd name="connsiteX1" fmla="*/ 9963 w 141766"/>
                <a:gd name="connsiteY1" fmla="*/ 22141 h 22140"/>
                <a:gd name="connsiteX2" fmla="*/ 0 w 141766"/>
                <a:gd name="connsiteY2" fmla="*/ 12178 h 22140"/>
                <a:gd name="connsiteX3" fmla="*/ 0 w 141766"/>
                <a:gd name="connsiteY3" fmla="*/ 9963 h 22140"/>
                <a:gd name="connsiteX4" fmla="*/ 9963 w 141766"/>
                <a:gd name="connsiteY4" fmla="*/ 0 h 22140"/>
                <a:gd name="connsiteX5" fmla="*/ 131933 w 141766"/>
                <a:gd name="connsiteY5" fmla="*/ 0 h 22140"/>
                <a:gd name="connsiteX6" fmla="*/ 141767 w 141766"/>
                <a:gd name="connsiteY6" fmla="*/ 9963 h 22140"/>
                <a:gd name="connsiteX7" fmla="*/ 141767 w 141766"/>
                <a:gd name="connsiteY7" fmla="*/ 12178 h 22140"/>
                <a:gd name="connsiteX8" fmla="*/ 131933 w 141766"/>
                <a:gd name="connsiteY8" fmla="*/ 22141 h 22140"/>
                <a:gd name="connsiteX9" fmla="*/ 9963 w 141766"/>
                <a:gd name="connsiteY9" fmla="*/ 6707 h 22140"/>
                <a:gd name="connsiteX10" fmla="*/ 6707 w 141766"/>
                <a:gd name="connsiteY10" fmla="*/ 9963 h 22140"/>
                <a:gd name="connsiteX11" fmla="*/ 6707 w 141766"/>
                <a:gd name="connsiteY11" fmla="*/ 12178 h 22140"/>
                <a:gd name="connsiteX12" fmla="*/ 9963 w 141766"/>
                <a:gd name="connsiteY12" fmla="*/ 15434 h 22140"/>
                <a:gd name="connsiteX13" fmla="*/ 131933 w 141766"/>
                <a:gd name="connsiteY13" fmla="*/ 15434 h 22140"/>
                <a:gd name="connsiteX14" fmla="*/ 135255 w 141766"/>
                <a:gd name="connsiteY14" fmla="*/ 12178 h 22140"/>
                <a:gd name="connsiteX15" fmla="*/ 135255 w 141766"/>
                <a:gd name="connsiteY15" fmla="*/ 9963 h 22140"/>
                <a:gd name="connsiteX16" fmla="*/ 131933 w 141766"/>
                <a:gd name="connsiteY16" fmla="*/ 6707 h 2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766" h="22140">
                  <a:moveTo>
                    <a:pt x="131933" y="22141"/>
                  </a:moveTo>
                  <a:lnTo>
                    <a:pt x="9963" y="22141"/>
                  </a:lnTo>
                  <a:cubicBezTo>
                    <a:pt x="4476" y="22108"/>
                    <a:pt x="36" y="17667"/>
                    <a:pt x="0" y="12178"/>
                  </a:cubicBezTo>
                  <a:lnTo>
                    <a:pt x="0" y="9963"/>
                  </a:lnTo>
                  <a:cubicBezTo>
                    <a:pt x="36" y="4474"/>
                    <a:pt x="4476" y="33"/>
                    <a:pt x="9963" y="0"/>
                  </a:cubicBezTo>
                  <a:lnTo>
                    <a:pt x="131933" y="0"/>
                  </a:lnTo>
                  <a:cubicBezTo>
                    <a:pt x="137370" y="104"/>
                    <a:pt x="141732" y="4526"/>
                    <a:pt x="141767" y="9963"/>
                  </a:cubicBezTo>
                  <a:lnTo>
                    <a:pt x="141767" y="12178"/>
                  </a:lnTo>
                  <a:cubicBezTo>
                    <a:pt x="141732" y="17615"/>
                    <a:pt x="137370" y="22037"/>
                    <a:pt x="131933" y="22141"/>
                  </a:cubicBezTo>
                  <a:close/>
                  <a:moveTo>
                    <a:pt x="9963" y="6707"/>
                  </a:moveTo>
                  <a:cubicBezTo>
                    <a:pt x="8165" y="6707"/>
                    <a:pt x="6707" y="8166"/>
                    <a:pt x="6707" y="9963"/>
                  </a:cubicBezTo>
                  <a:lnTo>
                    <a:pt x="6707" y="12178"/>
                  </a:lnTo>
                  <a:cubicBezTo>
                    <a:pt x="6707" y="13975"/>
                    <a:pt x="8165" y="15434"/>
                    <a:pt x="9963" y="15434"/>
                  </a:cubicBezTo>
                  <a:lnTo>
                    <a:pt x="131933" y="15434"/>
                  </a:lnTo>
                  <a:cubicBezTo>
                    <a:pt x="133743" y="15434"/>
                    <a:pt x="135219" y="13988"/>
                    <a:pt x="135255" y="12178"/>
                  </a:cubicBezTo>
                  <a:lnTo>
                    <a:pt x="135255" y="9963"/>
                  </a:lnTo>
                  <a:cubicBezTo>
                    <a:pt x="135219" y="8153"/>
                    <a:pt x="133743" y="6707"/>
                    <a:pt x="131933" y="6707"/>
                  </a:cubicBezTo>
                  <a:close/>
                </a:path>
              </a:pathLst>
            </a:custGeom>
            <a:solidFill>
              <a:srgbClr val="231F20"/>
            </a:solidFill>
            <a:ln w="6501"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B672F428-AA15-4751-8219-5B9FFA6ED357}"/>
                </a:ext>
              </a:extLst>
            </p:cNvPr>
            <p:cNvSpPr/>
            <p:nvPr/>
          </p:nvSpPr>
          <p:spPr>
            <a:xfrm>
              <a:off x="8748023" y="3868443"/>
              <a:ext cx="123272" cy="88888"/>
            </a:xfrm>
            <a:custGeom>
              <a:avLst/>
              <a:gdLst>
                <a:gd name="connsiteX0" fmla="*/ 104648 w 123272"/>
                <a:gd name="connsiteY0" fmla="*/ 88889 h 88888"/>
                <a:gd name="connsiteX1" fmla="*/ 18689 w 123272"/>
                <a:gd name="connsiteY1" fmla="*/ 88889 h 88888"/>
                <a:gd name="connsiteX2" fmla="*/ 0 w 123272"/>
                <a:gd name="connsiteY2" fmla="*/ 0 h 88888"/>
                <a:gd name="connsiteX3" fmla="*/ 123272 w 123272"/>
                <a:gd name="connsiteY3" fmla="*/ 0 h 88888"/>
                <a:gd name="connsiteX4" fmla="*/ 104648 w 123272"/>
                <a:gd name="connsiteY4" fmla="*/ 88889 h 88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272" h="88888">
                  <a:moveTo>
                    <a:pt x="104648" y="88889"/>
                  </a:moveTo>
                  <a:lnTo>
                    <a:pt x="18689" y="88889"/>
                  </a:lnTo>
                  <a:lnTo>
                    <a:pt x="0" y="0"/>
                  </a:lnTo>
                  <a:lnTo>
                    <a:pt x="123272" y="0"/>
                  </a:lnTo>
                  <a:lnTo>
                    <a:pt x="104648" y="88889"/>
                  </a:lnTo>
                  <a:close/>
                </a:path>
              </a:pathLst>
            </a:custGeom>
            <a:solidFill>
              <a:srgbClr val="FFFFFF"/>
            </a:solidFill>
            <a:ln w="6501"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ABA57440-4D9B-4042-905B-E2E50011B1BE}"/>
                </a:ext>
              </a:extLst>
            </p:cNvPr>
            <p:cNvSpPr/>
            <p:nvPr/>
          </p:nvSpPr>
          <p:spPr>
            <a:xfrm>
              <a:off x="8744688" y="3865122"/>
              <a:ext cx="129992" cy="95596"/>
            </a:xfrm>
            <a:custGeom>
              <a:avLst/>
              <a:gdLst>
                <a:gd name="connsiteX0" fmla="*/ 107984 w 129992"/>
                <a:gd name="connsiteY0" fmla="*/ 95596 h 95596"/>
                <a:gd name="connsiteX1" fmla="*/ 22025 w 129992"/>
                <a:gd name="connsiteY1" fmla="*/ 95596 h 95596"/>
                <a:gd name="connsiteX2" fmla="*/ 18704 w 129992"/>
                <a:gd name="connsiteY2" fmla="*/ 92926 h 95596"/>
                <a:gd name="connsiteX3" fmla="*/ 79 w 129992"/>
                <a:gd name="connsiteY3" fmla="*/ 4037 h 95596"/>
                <a:gd name="connsiteX4" fmla="*/ 731 w 129992"/>
                <a:gd name="connsiteY4" fmla="*/ 1237 h 95596"/>
                <a:gd name="connsiteX5" fmla="*/ 3335 w 129992"/>
                <a:gd name="connsiteY5" fmla="*/ 0 h 95596"/>
                <a:gd name="connsiteX6" fmla="*/ 126608 w 129992"/>
                <a:gd name="connsiteY6" fmla="*/ 0 h 95596"/>
                <a:gd name="connsiteX7" fmla="*/ 129992 w 129992"/>
                <a:gd name="connsiteY7" fmla="*/ 3386 h 95596"/>
                <a:gd name="connsiteX8" fmla="*/ 129929 w 129992"/>
                <a:gd name="connsiteY8" fmla="*/ 4037 h 95596"/>
                <a:gd name="connsiteX9" fmla="*/ 111240 w 129992"/>
                <a:gd name="connsiteY9" fmla="*/ 92926 h 95596"/>
                <a:gd name="connsiteX10" fmla="*/ 107984 w 129992"/>
                <a:gd name="connsiteY10" fmla="*/ 95596 h 95596"/>
                <a:gd name="connsiteX11" fmla="*/ 24760 w 129992"/>
                <a:gd name="connsiteY11" fmla="*/ 89084 h 95596"/>
                <a:gd name="connsiteX12" fmla="*/ 105248 w 129992"/>
                <a:gd name="connsiteY12" fmla="*/ 89084 h 95596"/>
                <a:gd name="connsiteX13" fmla="*/ 122766 w 129992"/>
                <a:gd name="connsiteY13" fmla="*/ 6707 h 95596"/>
                <a:gd name="connsiteX14" fmla="*/ 7503 w 129992"/>
                <a:gd name="connsiteY14" fmla="*/ 6707 h 9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9992" h="95596">
                  <a:moveTo>
                    <a:pt x="107984" y="95596"/>
                  </a:moveTo>
                  <a:lnTo>
                    <a:pt x="22025" y="95596"/>
                  </a:lnTo>
                  <a:cubicBezTo>
                    <a:pt x="20426" y="95603"/>
                    <a:pt x="19042" y="94489"/>
                    <a:pt x="18704" y="92926"/>
                  </a:cubicBezTo>
                  <a:lnTo>
                    <a:pt x="79" y="4037"/>
                  </a:lnTo>
                  <a:cubicBezTo>
                    <a:pt x="-139" y="3054"/>
                    <a:pt x="100" y="2025"/>
                    <a:pt x="731" y="1237"/>
                  </a:cubicBezTo>
                  <a:cubicBezTo>
                    <a:pt x="1377" y="462"/>
                    <a:pt x="2328" y="13"/>
                    <a:pt x="3335" y="0"/>
                  </a:cubicBezTo>
                  <a:lnTo>
                    <a:pt x="126608" y="0"/>
                  </a:lnTo>
                  <a:cubicBezTo>
                    <a:pt x="128478" y="0"/>
                    <a:pt x="129993" y="1517"/>
                    <a:pt x="129992" y="3386"/>
                  </a:cubicBezTo>
                  <a:cubicBezTo>
                    <a:pt x="129992" y="3608"/>
                    <a:pt x="129971" y="3822"/>
                    <a:pt x="129929" y="4037"/>
                  </a:cubicBezTo>
                  <a:lnTo>
                    <a:pt x="111240" y="92926"/>
                  </a:lnTo>
                  <a:cubicBezTo>
                    <a:pt x="110929" y="94476"/>
                    <a:pt x="109567" y="95596"/>
                    <a:pt x="107984" y="95596"/>
                  </a:cubicBezTo>
                  <a:close/>
                  <a:moveTo>
                    <a:pt x="24760" y="89084"/>
                  </a:moveTo>
                  <a:lnTo>
                    <a:pt x="105248" y="89084"/>
                  </a:lnTo>
                  <a:lnTo>
                    <a:pt x="122766" y="6707"/>
                  </a:lnTo>
                  <a:lnTo>
                    <a:pt x="7503" y="6707"/>
                  </a:lnTo>
                  <a:close/>
                </a:path>
              </a:pathLst>
            </a:custGeom>
            <a:solidFill>
              <a:srgbClr val="231F20"/>
            </a:solidFill>
            <a:ln w="6501"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FCEF62AC-9FD5-40C7-8823-B1181BD8D516}"/>
                </a:ext>
              </a:extLst>
            </p:cNvPr>
            <p:cNvSpPr/>
            <p:nvPr/>
          </p:nvSpPr>
          <p:spPr>
            <a:xfrm>
              <a:off x="8803145" y="3675821"/>
              <a:ext cx="81581" cy="87973"/>
            </a:xfrm>
            <a:custGeom>
              <a:avLst/>
              <a:gdLst>
                <a:gd name="connsiteX0" fmla="*/ 3421 w 81581"/>
                <a:gd name="connsiteY0" fmla="*/ 87974 h 87973"/>
                <a:gd name="connsiteX1" fmla="*/ 39042 w 81581"/>
                <a:gd name="connsiteY1" fmla="*/ 53525 h 87973"/>
                <a:gd name="connsiteX2" fmla="*/ 80133 w 81581"/>
                <a:gd name="connsiteY2" fmla="*/ 18425 h 87973"/>
                <a:gd name="connsiteX3" fmla="*/ 12082 w 81581"/>
                <a:gd name="connsiteY3" fmla="*/ 15039 h 87973"/>
                <a:gd name="connsiteX4" fmla="*/ 3421 w 81581"/>
                <a:gd name="connsiteY4" fmla="*/ 87974 h 8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581" h="87973">
                  <a:moveTo>
                    <a:pt x="3421" y="87974"/>
                  </a:moveTo>
                  <a:cubicBezTo>
                    <a:pt x="3421" y="87974"/>
                    <a:pt x="17683" y="60363"/>
                    <a:pt x="39042" y="53525"/>
                  </a:cubicBezTo>
                  <a:cubicBezTo>
                    <a:pt x="60402" y="46688"/>
                    <a:pt x="88273" y="40501"/>
                    <a:pt x="80133" y="18425"/>
                  </a:cubicBezTo>
                  <a:cubicBezTo>
                    <a:pt x="71993" y="-3650"/>
                    <a:pt x="29665" y="-7232"/>
                    <a:pt x="12082" y="15039"/>
                  </a:cubicBezTo>
                  <a:cubicBezTo>
                    <a:pt x="-5500" y="37310"/>
                    <a:pt x="426" y="78596"/>
                    <a:pt x="3421" y="87974"/>
                  </a:cubicBezTo>
                  <a:close/>
                </a:path>
              </a:pathLst>
            </a:custGeom>
            <a:solidFill>
              <a:srgbClr val="231F20"/>
            </a:solidFill>
            <a:ln w="6501"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DFADAEE0-1F75-467C-A8F9-A4C31278018B}"/>
                </a:ext>
              </a:extLst>
            </p:cNvPr>
            <p:cNvSpPr/>
            <p:nvPr/>
          </p:nvSpPr>
          <p:spPr>
            <a:xfrm>
              <a:off x="8809692" y="3756252"/>
              <a:ext cx="62114" cy="36260"/>
            </a:xfrm>
            <a:custGeom>
              <a:avLst/>
              <a:gdLst>
                <a:gd name="connsiteX0" fmla="*/ 0 w 62114"/>
                <a:gd name="connsiteY0" fmla="*/ 36261 h 36260"/>
                <a:gd name="connsiteX1" fmla="*/ 35491 w 62114"/>
                <a:gd name="connsiteY1" fmla="*/ 1161 h 36260"/>
                <a:gd name="connsiteX2" fmla="*/ 59455 w 62114"/>
                <a:gd name="connsiteY2" fmla="*/ 23823 h 36260"/>
                <a:gd name="connsiteX3" fmla="*/ 0 w 62114"/>
                <a:gd name="connsiteY3" fmla="*/ 36261 h 36260"/>
              </a:gdLst>
              <a:ahLst/>
              <a:cxnLst>
                <a:cxn ang="0">
                  <a:pos x="connsiteX0" y="connsiteY0"/>
                </a:cxn>
                <a:cxn ang="0">
                  <a:pos x="connsiteX1" y="connsiteY1"/>
                </a:cxn>
                <a:cxn ang="0">
                  <a:pos x="connsiteX2" y="connsiteY2"/>
                </a:cxn>
                <a:cxn ang="0">
                  <a:pos x="connsiteX3" y="connsiteY3"/>
                </a:cxn>
              </a:cxnLst>
              <a:rect l="l" t="t" r="r" b="b"/>
              <a:pathLst>
                <a:path w="62114" h="36260">
                  <a:moveTo>
                    <a:pt x="0" y="36261"/>
                  </a:moveTo>
                  <a:cubicBezTo>
                    <a:pt x="0" y="36261"/>
                    <a:pt x="11852" y="6696"/>
                    <a:pt x="35491" y="1161"/>
                  </a:cubicBezTo>
                  <a:cubicBezTo>
                    <a:pt x="59129" y="-4374"/>
                    <a:pt x="66748" y="10994"/>
                    <a:pt x="59455" y="23823"/>
                  </a:cubicBezTo>
                  <a:cubicBezTo>
                    <a:pt x="52161" y="36651"/>
                    <a:pt x="10224" y="25516"/>
                    <a:pt x="0" y="36261"/>
                  </a:cubicBezTo>
                  <a:close/>
                </a:path>
              </a:pathLst>
            </a:custGeom>
            <a:solidFill>
              <a:srgbClr val="231F20"/>
            </a:solidFill>
            <a:ln w="6501"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5C54F53E-D561-4AA3-986C-7CBCACF1710E}"/>
                </a:ext>
              </a:extLst>
            </p:cNvPr>
            <p:cNvSpPr/>
            <p:nvPr/>
          </p:nvSpPr>
          <p:spPr>
            <a:xfrm>
              <a:off x="8746339" y="3738701"/>
              <a:ext cx="63352" cy="38898"/>
            </a:xfrm>
            <a:custGeom>
              <a:avLst/>
              <a:gdLst>
                <a:gd name="connsiteX0" fmla="*/ 63353 w 63352"/>
                <a:gd name="connsiteY0" fmla="*/ 38899 h 38898"/>
                <a:gd name="connsiteX1" fmla="*/ 35742 w 63352"/>
                <a:gd name="connsiteY1" fmla="*/ 3669 h 38898"/>
                <a:gd name="connsiteX2" fmla="*/ 902 w 63352"/>
                <a:gd name="connsiteY2" fmla="*/ 19168 h 38898"/>
                <a:gd name="connsiteX3" fmla="*/ 38607 w 63352"/>
                <a:gd name="connsiteY3" fmla="*/ 30368 h 38898"/>
                <a:gd name="connsiteX4" fmla="*/ 63353 w 63352"/>
                <a:gd name="connsiteY4" fmla="*/ 38899 h 38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52" h="38898">
                  <a:moveTo>
                    <a:pt x="63353" y="38899"/>
                  </a:moveTo>
                  <a:cubicBezTo>
                    <a:pt x="59475" y="23817"/>
                    <a:pt x="49463" y="11041"/>
                    <a:pt x="35742" y="3669"/>
                  </a:cubicBezTo>
                  <a:cubicBezTo>
                    <a:pt x="13796" y="-6815"/>
                    <a:pt x="-4307" y="7316"/>
                    <a:pt x="902" y="19168"/>
                  </a:cubicBezTo>
                  <a:cubicBezTo>
                    <a:pt x="6112" y="31019"/>
                    <a:pt x="25648" y="26787"/>
                    <a:pt x="38607" y="30368"/>
                  </a:cubicBezTo>
                  <a:cubicBezTo>
                    <a:pt x="47005" y="32758"/>
                    <a:pt x="55266" y="35604"/>
                    <a:pt x="63353" y="38899"/>
                  </a:cubicBezTo>
                  <a:close/>
                </a:path>
              </a:pathLst>
            </a:custGeom>
            <a:solidFill>
              <a:srgbClr val="231F20"/>
            </a:solidFill>
            <a:ln w="6501"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57951792-B18F-4FC1-A6CB-BC5E509D62B5}"/>
                </a:ext>
              </a:extLst>
            </p:cNvPr>
            <p:cNvSpPr/>
            <p:nvPr/>
          </p:nvSpPr>
          <p:spPr>
            <a:xfrm>
              <a:off x="8808455" y="3807994"/>
              <a:ext cx="64346" cy="29497"/>
            </a:xfrm>
            <a:custGeom>
              <a:avLst/>
              <a:gdLst>
                <a:gd name="connsiteX0" fmla="*/ 0 w 64346"/>
                <a:gd name="connsiteY0" fmla="*/ 26000 h 29497"/>
                <a:gd name="connsiteX1" fmla="*/ 31127 w 64346"/>
                <a:gd name="connsiteY1" fmla="*/ 2883 h 29497"/>
                <a:gd name="connsiteX2" fmla="*/ 63688 w 64346"/>
                <a:gd name="connsiteY2" fmla="*/ 16493 h 29497"/>
                <a:gd name="connsiteX3" fmla="*/ 0 w 64346"/>
                <a:gd name="connsiteY3" fmla="*/ 26000 h 29497"/>
              </a:gdLst>
              <a:ahLst/>
              <a:cxnLst>
                <a:cxn ang="0">
                  <a:pos x="connsiteX0" y="connsiteY0"/>
                </a:cxn>
                <a:cxn ang="0">
                  <a:pos x="connsiteX1" y="connsiteY1"/>
                </a:cxn>
                <a:cxn ang="0">
                  <a:pos x="connsiteX2" y="connsiteY2"/>
                </a:cxn>
                <a:cxn ang="0">
                  <a:pos x="connsiteX3" y="connsiteY3"/>
                </a:cxn>
              </a:cxnLst>
              <a:rect l="l" t="t" r="r" b="b"/>
              <a:pathLst>
                <a:path w="64346" h="29497">
                  <a:moveTo>
                    <a:pt x="0" y="26000"/>
                  </a:moveTo>
                  <a:cubicBezTo>
                    <a:pt x="8077" y="15601"/>
                    <a:pt x="18840" y="7610"/>
                    <a:pt x="31127" y="2883"/>
                  </a:cubicBezTo>
                  <a:cubicBezTo>
                    <a:pt x="51705" y="-5127"/>
                    <a:pt x="67855" y="4901"/>
                    <a:pt x="63688" y="16493"/>
                  </a:cubicBezTo>
                  <a:cubicBezTo>
                    <a:pt x="54440" y="44885"/>
                    <a:pt x="12243" y="16493"/>
                    <a:pt x="0" y="26000"/>
                  </a:cubicBezTo>
                  <a:close/>
                </a:path>
              </a:pathLst>
            </a:custGeom>
            <a:solidFill>
              <a:srgbClr val="231F20"/>
            </a:solidFill>
            <a:ln w="6501"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E2218B1D-1A7A-4BF3-B83B-BC6BA1DCE471}"/>
                </a:ext>
              </a:extLst>
            </p:cNvPr>
            <p:cNvSpPr/>
            <p:nvPr/>
          </p:nvSpPr>
          <p:spPr>
            <a:xfrm>
              <a:off x="8741043" y="3785124"/>
              <a:ext cx="69625" cy="35325"/>
            </a:xfrm>
            <a:custGeom>
              <a:avLst/>
              <a:gdLst>
                <a:gd name="connsiteX0" fmla="*/ 69625 w 69625"/>
                <a:gd name="connsiteY0" fmla="*/ 35325 h 35325"/>
                <a:gd name="connsiteX1" fmla="*/ 33940 w 69625"/>
                <a:gd name="connsiteY1" fmla="*/ 681 h 35325"/>
                <a:gd name="connsiteX2" fmla="*/ 989 w 69625"/>
                <a:gd name="connsiteY2" fmla="*/ 27055 h 35325"/>
                <a:gd name="connsiteX3" fmla="*/ 36544 w 69625"/>
                <a:gd name="connsiteY3" fmla="*/ 29269 h 35325"/>
                <a:gd name="connsiteX4" fmla="*/ 69625 w 69625"/>
                <a:gd name="connsiteY4" fmla="*/ 35325 h 35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25" h="35325">
                  <a:moveTo>
                    <a:pt x="69625" y="35325"/>
                  </a:moveTo>
                  <a:cubicBezTo>
                    <a:pt x="69625" y="35325"/>
                    <a:pt x="63113" y="5175"/>
                    <a:pt x="33940" y="681"/>
                  </a:cubicBezTo>
                  <a:cubicBezTo>
                    <a:pt x="4766" y="-3812"/>
                    <a:pt x="-3049" y="14943"/>
                    <a:pt x="989" y="27055"/>
                  </a:cubicBezTo>
                  <a:cubicBezTo>
                    <a:pt x="5026" y="39167"/>
                    <a:pt x="25800" y="30832"/>
                    <a:pt x="36544" y="29269"/>
                  </a:cubicBezTo>
                  <a:cubicBezTo>
                    <a:pt x="47289" y="27706"/>
                    <a:pt x="69625" y="35325"/>
                    <a:pt x="69625" y="35325"/>
                  </a:cubicBezTo>
                  <a:close/>
                </a:path>
              </a:pathLst>
            </a:custGeom>
            <a:solidFill>
              <a:srgbClr val="231F20"/>
            </a:solidFill>
            <a:ln w="6501" cap="flat">
              <a:noFill/>
              <a:prstDash val="solid"/>
              <a:miter/>
            </a:ln>
          </p:spPr>
          <p:txBody>
            <a:bodyPr rtlCol="0" anchor="ctr"/>
            <a:lstStyle/>
            <a:p>
              <a:endParaRPr lang="zh-CN" altLang="en-US"/>
            </a:p>
          </p:txBody>
        </p:sp>
      </p:grpSp>
      <p:grpSp>
        <p:nvGrpSpPr>
          <p:cNvPr id="21" name="组合 20">
            <a:extLst>
              <a:ext uri="{FF2B5EF4-FFF2-40B4-BE49-F238E27FC236}">
                <a16:creationId xmlns:a16="http://schemas.microsoft.com/office/drawing/2014/main" id="{711AA8EE-C418-44E1-88CA-12CE3020E5D4}"/>
              </a:ext>
            </a:extLst>
          </p:cNvPr>
          <p:cNvGrpSpPr/>
          <p:nvPr/>
        </p:nvGrpSpPr>
        <p:grpSpPr>
          <a:xfrm>
            <a:off x="8128736" y="4747792"/>
            <a:ext cx="2850136" cy="475833"/>
            <a:chOff x="10383138" y="448126"/>
            <a:chExt cx="947862" cy="333369"/>
          </a:xfrm>
        </p:grpSpPr>
        <p:sp>
          <p:nvSpPr>
            <p:cNvPr id="22" name="矩形: 圆角 21">
              <a:extLst>
                <a:ext uri="{FF2B5EF4-FFF2-40B4-BE49-F238E27FC236}">
                  <a16:creationId xmlns:a16="http://schemas.microsoft.com/office/drawing/2014/main" id="{23C7E9DB-BDCD-4E97-B536-C2E1E9695D4A}"/>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ounded Rectangle 5_1">
              <a:extLst>
                <a:ext uri="{FF2B5EF4-FFF2-40B4-BE49-F238E27FC236}">
                  <a16:creationId xmlns:a16="http://schemas.microsoft.com/office/drawing/2014/main" id="{C61BCD36-792A-4B47-B5E5-99A9BD294264}"/>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 name="文本框 23">
            <a:extLst>
              <a:ext uri="{FF2B5EF4-FFF2-40B4-BE49-F238E27FC236}">
                <a16:creationId xmlns:a16="http://schemas.microsoft.com/office/drawing/2014/main" id="{DE691ED0-D9E4-4E12-9CF1-78E2F4A46DA3}"/>
              </a:ext>
            </a:extLst>
          </p:cNvPr>
          <p:cNvSpPr txBox="1"/>
          <p:nvPr/>
        </p:nvSpPr>
        <p:spPr>
          <a:xfrm>
            <a:off x="8407765" y="4749750"/>
            <a:ext cx="2292078" cy="429861"/>
          </a:xfrm>
          <a:prstGeom prst="rect">
            <a:avLst/>
          </a:prstGeom>
          <a:noFill/>
        </p:spPr>
        <p:txBody>
          <a:bodyPr wrap="square" rtlCol="0">
            <a:spAutoFit/>
          </a:bodyPr>
          <a:lstStyle/>
          <a:p>
            <a:pPr algn="ctr">
              <a:lnSpc>
                <a:spcPct val="120000"/>
              </a:lnSpc>
            </a:pPr>
            <a:r>
              <a:rPr lang="zh-CN" altLang="en-US" sz="2000" b="1" dirty="0">
                <a:solidFill>
                  <a:schemeClr val="bg1"/>
                </a:solidFill>
              </a:rPr>
              <a:t>沟通的五层次</a:t>
            </a:r>
          </a:p>
        </p:txBody>
      </p:sp>
    </p:spTree>
    <p:extLst>
      <p:ext uri="{BB962C8B-B14F-4D97-AF65-F5344CB8AC3E}">
        <p14:creationId xmlns:p14="http://schemas.microsoft.com/office/powerpoint/2010/main" val="1371301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D58FA9AC-5581-4394-8CA9-D4A1018E0EFC}"/>
              </a:ext>
            </a:extLst>
          </p:cNvPr>
          <p:cNvSpPr/>
          <p:nvPr/>
        </p:nvSpPr>
        <p:spPr>
          <a:xfrm flipV="1">
            <a:off x="1001486" y="1532128"/>
            <a:ext cx="10189029" cy="4601972"/>
          </a:xfrm>
          <a:custGeom>
            <a:avLst/>
            <a:gdLst>
              <a:gd name="connsiteX0" fmla="*/ 191911 w 9080500"/>
              <a:gd name="connsiteY0" fmla="*/ 4601972 h 4601972"/>
              <a:gd name="connsiteX1" fmla="*/ 8888589 w 9080500"/>
              <a:gd name="connsiteY1" fmla="*/ 4601972 h 4601972"/>
              <a:gd name="connsiteX2" fmla="*/ 9080500 w 9080500"/>
              <a:gd name="connsiteY2" fmla="*/ 4410061 h 4601972"/>
              <a:gd name="connsiteX3" fmla="*/ 9080500 w 9080500"/>
              <a:gd name="connsiteY3" fmla="*/ 621897 h 4601972"/>
              <a:gd name="connsiteX4" fmla="*/ 8888589 w 9080500"/>
              <a:gd name="connsiteY4" fmla="*/ 429986 h 4601972"/>
              <a:gd name="connsiteX5" fmla="*/ 1127125 w 9080500"/>
              <a:gd name="connsiteY5" fmla="*/ 429986 h 4601972"/>
              <a:gd name="connsiteX6" fmla="*/ 870860 w 9080500"/>
              <a:gd name="connsiteY6" fmla="*/ 0 h 4601972"/>
              <a:gd name="connsiteX7" fmla="*/ 831433 w 9080500"/>
              <a:gd name="connsiteY7" fmla="*/ 429986 h 4601972"/>
              <a:gd name="connsiteX8" fmla="*/ 191911 w 9080500"/>
              <a:gd name="connsiteY8" fmla="*/ 429986 h 4601972"/>
              <a:gd name="connsiteX9" fmla="*/ 0 w 9080500"/>
              <a:gd name="connsiteY9" fmla="*/ 621897 h 4601972"/>
              <a:gd name="connsiteX10" fmla="*/ 0 w 9080500"/>
              <a:gd name="connsiteY10" fmla="*/ 4410061 h 4601972"/>
              <a:gd name="connsiteX11" fmla="*/ 191911 w 9080500"/>
              <a:gd name="connsiteY11" fmla="*/ 4601972 h 460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80500" h="4601972">
                <a:moveTo>
                  <a:pt x="191911" y="4601972"/>
                </a:moveTo>
                <a:lnTo>
                  <a:pt x="8888589" y="4601972"/>
                </a:lnTo>
                <a:cubicBezTo>
                  <a:pt x="8994579" y="4601972"/>
                  <a:pt x="9080500" y="4516051"/>
                  <a:pt x="9080500" y="4410061"/>
                </a:cubicBezTo>
                <a:lnTo>
                  <a:pt x="9080500" y="621897"/>
                </a:lnTo>
                <a:cubicBezTo>
                  <a:pt x="9080500" y="515907"/>
                  <a:pt x="8994579" y="429986"/>
                  <a:pt x="8888589" y="429986"/>
                </a:cubicBezTo>
                <a:lnTo>
                  <a:pt x="1127125" y="429986"/>
                </a:lnTo>
                <a:lnTo>
                  <a:pt x="870860" y="0"/>
                </a:lnTo>
                <a:lnTo>
                  <a:pt x="831433" y="429986"/>
                </a:lnTo>
                <a:lnTo>
                  <a:pt x="191911" y="429986"/>
                </a:lnTo>
                <a:cubicBezTo>
                  <a:pt x="85921" y="429986"/>
                  <a:pt x="0" y="515907"/>
                  <a:pt x="0" y="621897"/>
                </a:cubicBezTo>
                <a:lnTo>
                  <a:pt x="0" y="4410061"/>
                </a:lnTo>
                <a:cubicBezTo>
                  <a:pt x="0" y="4516051"/>
                  <a:pt x="85921" y="4601972"/>
                  <a:pt x="191911" y="4601972"/>
                </a:cubicBezTo>
                <a:close/>
              </a:path>
            </a:pathLst>
          </a:cu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2" name="标题 1">
            <a:extLst>
              <a:ext uri="{FF2B5EF4-FFF2-40B4-BE49-F238E27FC236}">
                <a16:creationId xmlns:a16="http://schemas.microsoft.com/office/drawing/2014/main" id="{5F8DE2D6-D9C4-492A-AF95-5C9E56D93408}"/>
              </a:ext>
            </a:extLst>
          </p:cNvPr>
          <p:cNvSpPr>
            <a:spLocks noGrp="1"/>
          </p:cNvSpPr>
          <p:nvPr>
            <p:ph type="title"/>
          </p:nvPr>
        </p:nvSpPr>
        <p:spPr/>
        <p:txBody>
          <a:bodyPr/>
          <a:lstStyle/>
          <a:p>
            <a:r>
              <a:rPr lang="zh-CN" altLang="en-US" dirty="0"/>
              <a:t>沟通的定义</a:t>
            </a:r>
          </a:p>
        </p:txBody>
      </p:sp>
      <p:grpSp>
        <p:nvGrpSpPr>
          <p:cNvPr id="9" name="图形 6">
            <a:extLst>
              <a:ext uri="{FF2B5EF4-FFF2-40B4-BE49-F238E27FC236}">
                <a16:creationId xmlns:a16="http://schemas.microsoft.com/office/drawing/2014/main" id="{A1B8B3DB-B2B3-488F-A2EB-9471CBC0147B}"/>
              </a:ext>
            </a:extLst>
          </p:cNvPr>
          <p:cNvGrpSpPr/>
          <p:nvPr/>
        </p:nvGrpSpPr>
        <p:grpSpPr>
          <a:xfrm>
            <a:off x="1957682" y="1991551"/>
            <a:ext cx="3381551" cy="3310864"/>
            <a:chOff x="1785280" y="2767261"/>
            <a:chExt cx="1494757" cy="1463511"/>
          </a:xfrm>
        </p:grpSpPr>
        <p:sp>
          <p:nvSpPr>
            <p:cNvPr id="10" name="任意多边形: 形状 9">
              <a:extLst>
                <a:ext uri="{FF2B5EF4-FFF2-40B4-BE49-F238E27FC236}">
                  <a16:creationId xmlns:a16="http://schemas.microsoft.com/office/drawing/2014/main" id="{44A75F79-D1C6-4B93-9D34-5782F0985B81}"/>
                </a:ext>
              </a:extLst>
            </p:cNvPr>
            <p:cNvSpPr/>
            <p:nvPr/>
          </p:nvSpPr>
          <p:spPr>
            <a:xfrm>
              <a:off x="1916167" y="2770517"/>
              <a:ext cx="1232920" cy="591291"/>
            </a:xfrm>
            <a:custGeom>
              <a:avLst/>
              <a:gdLst>
                <a:gd name="connsiteX0" fmla="*/ 0 w 1232920"/>
                <a:gd name="connsiteY0" fmla="*/ 0 h 591291"/>
                <a:gd name="connsiteX1" fmla="*/ 1232921 w 1232920"/>
                <a:gd name="connsiteY1" fmla="*/ 0 h 591291"/>
                <a:gd name="connsiteX2" fmla="*/ 1232921 w 1232920"/>
                <a:gd name="connsiteY2" fmla="*/ 591291 h 591291"/>
                <a:gd name="connsiteX3" fmla="*/ 0 w 1232920"/>
                <a:gd name="connsiteY3" fmla="*/ 591291 h 591291"/>
              </a:gdLst>
              <a:ahLst/>
              <a:cxnLst>
                <a:cxn ang="0">
                  <a:pos x="connsiteX0" y="connsiteY0"/>
                </a:cxn>
                <a:cxn ang="0">
                  <a:pos x="connsiteX1" y="connsiteY1"/>
                </a:cxn>
                <a:cxn ang="0">
                  <a:pos x="connsiteX2" y="connsiteY2"/>
                </a:cxn>
                <a:cxn ang="0">
                  <a:pos x="connsiteX3" y="connsiteY3"/>
                </a:cxn>
              </a:cxnLst>
              <a:rect l="l" t="t" r="r" b="b"/>
              <a:pathLst>
                <a:path w="1232920" h="591291">
                  <a:moveTo>
                    <a:pt x="0" y="0"/>
                  </a:moveTo>
                  <a:lnTo>
                    <a:pt x="1232921" y="0"/>
                  </a:lnTo>
                  <a:lnTo>
                    <a:pt x="1232921" y="591291"/>
                  </a:lnTo>
                  <a:lnTo>
                    <a:pt x="0" y="591291"/>
                  </a:lnTo>
                  <a:close/>
                </a:path>
              </a:pathLst>
            </a:custGeom>
            <a:solidFill>
              <a:srgbClr val="FFFFFF"/>
            </a:solidFill>
            <a:ln w="6501"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99515826-D423-4771-81E5-A3064721A98D}"/>
                </a:ext>
              </a:extLst>
            </p:cNvPr>
            <p:cNvSpPr/>
            <p:nvPr/>
          </p:nvSpPr>
          <p:spPr>
            <a:xfrm>
              <a:off x="1912911" y="2767261"/>
              <a:ext cx="1239497" cy="597803"/>
            </a:xfrm>
            <a:custGeom>
              <a:avLst/>
              <a:gdLst>
                <a:gd name="connsiteX0" fmla="*/ 1236242 w 1239497"/>
                <a:gd name="connsiteY0" fmla="*/ 597803 h 597803"/>
                <a:gd name="connsiteX1" fmla="*/ 3256 w 1239497"/>
                <a:gd name="connsiteY1" fmla="*/ 597803 h 597803"/>
                <a:gd name="connsiteX2" fmla="*/ 0 w 1239497"/>
                <a:gd name="connsiteY2" fmla="*/ 594547 h 597803"/>
                <a:gd name="connsiteX3" fmla="*/ 0 w 1239497"/>
                <a:gd name="connsiteY3" fmla="*/ 3256 h 597803"/>
                <a:gd name="connsiteX4" fmla="*/ 3256 w 1239497"/>
                <a:gd name="connsiteY4" fmla="*/ 0 h 597803"/>
                <a:gd name="connsiteX5" fmla="*/ 1236242 w 1239497"/>
                <a:gd name="connsiteY5" fmla="*/ 0 h 597803"/>
                <a:gd name="connsiteX6" fmla="*/ 1239498 w 1239497"/>
                <a:gd name="connsiteY6" fmla="*/ 3256 h 597803"/>
                <a:gd name="connsiteX7" fmla="*/ 1239498 w 1239497"/>
                <a:gd name="connsiteY7" fmla="*/ 594547 h 597803"/>
                <a:gd name="connsiteX8" fmla="*/ 1236242 w 1239497"/>
                <a:gd name="connsiteY8" fmla="*/ 597803 h 597803"/>
                <a:gd name="connsiteX9" fmla="*/ 6512 w 1239497"/>
                <a:gd name="connsiteY9" fmla="*/ 591291 h 597803"/>
                <a:gd name="connsiteX10" fmla="*/ 1232986 w 1239497"/>
                <a:gd name="connsiteY10" fmla="*/ 591291 h 597803"/>
                <a:gd name="connsiteX11" fmla="*/ 1232986 w 1239497"/>
                <a:gd name="connsiteY11" fmla="*/ 6447 h 597803"/>
                <a:gd name="connsiteX12" fmla="*/ 6512 w 1239497"/>
                <a:gd name="connsiteY12" fmla="*/ 6447 h 597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9497" h="597803">
                  <a:moveTo>
                    <a:pt x="1236242" y="597803"/>
                  </a:moveTo>
                  <a:lnTo>
                    <a:pt x="3256" y="597803"/>
                  </a:lnTo>
                  <a:cubicBezTo>
                    <a:pt x="1459" y="597803"/>
                    <a:pt x="0" y="596344"/>
                    <a:pt x="0" y="594547"/>
                  </a:cubicBezTo>
                  <a:lnTo>
                    <a:pt x="0" y="3256"/>
                  </a:lnTo>
                  <a:cubicBezTo>
                    <a:pt x="0" y="1458"/>
                    <a:pt x="1459" y="0"/>
                    <a:pt x="3256" y="0"/>
                  </a:cubicBezTo>
                  <a:lnTo>
                    <a:pt x="1236242" y="0"/>
                  </a:lnTo>
                  <a:cubicBezTo>
                    <a:pt x="1238039" y="0"/>
                    <a:pt x="1239498" y="1458"/>
                    <a:pt x="1239498" y="3256"/>
                  </a:cubicBezTo>
                  <a:lnTo>
                    <a:pt x="1239498" y="594547"/>
                  </a:lnTo>
                  <a:cubicBezTo>
                    <a:pt x="1239498" y="596344"/>
                    <a:pt x="1238039" y="597803"/>
                    <a:pt x="1236242" y="597803"/>
                  </a:cubicBezTo>
                  <a:close/>
                  <a:moveTo>
                    <a:pt x="6512" y="591291"/>
                  </a:moveTo>
                  <a:lnTo>
                    <a:pt x="1232986" y="591291"/>
                  </a:lnTo>
                  <a:lnTo>
                    <a:pt x="1232986" y="6447"/>
                  </a:lnTo>
                  <a:lnTo>
                    <a:pt x="6512" y="6447"/>
                  </a:lnTo>
                  <a:close/>
                </a:path>
              </a:pathLst>
            </a:custGeom>
            <a:solidFill>
              <a:srgbClr val="D1D3D4"/>
            </a:solidFill>
            <a:ln w="6501"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7699A688-CC68-40F9-A4D8-8E77CA02249C}"/>
                </a:ext>
              </a:extLst>
            </p:cNvPr>
            <p:cNvSpPr/>
            <p:nvPr/>
          </p:nvSpPr>
          <p:spPr>
            <a:xfrm>
              <a:off x="1973147" y="2828995"/>
              <a:ext cx="562833" cy="485991"/>
            </a:xfrm>
            <a:custGeom>
              <a:avLst/>
              <a:gdLst>
                <a:gd name="connsiteX0" fmla="*/ 559513 w 562833"/>
                <a:gd name="connsiteY0" fmla="*/ 485992 h 485991"/>
                <a:gd name="connsiteX1" fmla="*/ 3321 w 562833"/>
                <a:gd name="connsiteY1" fmla="*/ 485992 h 485991"/>
                <a:gd name="connsiteX2" fmla="*/ 0 w 562833"/>
                <a:gd name="connsiteY2" fmla="*/ 482671 h 485991"/>
                <a:gd name="connsiteX3" fmla="*/ 0 w 562833"/>
                <a:gd name="connsiteY3" fmla="*/ 3321 h 485991"/>
                <a:gd name="connsiteX4" fmla="*/ 3321 w 562833"/>
                <a:gd name="connsiteY4" fmla="*/ 0 h 485991"/>
                <a:gd name="connsiteX5" fmla="*/ 559513 w 562833"/>
                <a:gd name="connsiteY5" fmla="*/ 0 h 485991"/>
                <a:gd name="connsiteX6" fmla="*/ 562834 w 562833"/>
                <a:gd name="connsiteY6" fmla="*/ 3321 h 485991"/>
                <a:gd name="connsiteX7" fmla="*/ 562834 w 562833"/>
                <a:gd name="connsiteY7" fmla="*/ 482866 h 485991"/>
                <a:gd name="connsiteX8" fmla="*/ 559513 w 562833"/>
                <a:gd name="connsiteY8" fmla="*/ 485992 h 485991"/>
                <a:gd name="connsiteX9" fmla="*/ 6707 w 562833"/>
                <a:gd name="connsiteY9" fmla="*/ 479480 h 485991"/>
                <a:gd name="connsiteX10" fmla="*/ 556192 w 562833"/>
                <a:gd name="connsiteY10" fmla="*/ 479480 h 485991"/>
                <a:gd name="connsiteX11" fmla="*/ 556192 w 562833"/>
                <a:gd name="connsiteY11" fmla="*/ 6447 h 485991"/>
                <a:gd name="connsiteX12" fmla="*/ 6707 w 562833"/>
                <a:gd name="connsiteY12" fmla="*/ 6447 h 48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2833" h="485991">
                  <a:moveTo>
                    <a:pt x="559513" y="485992"/>
                  </a:moveTo>
                  <a:lnTo>
                    <a:pt x="3321" y="485992"/>
                  </a:lnTo>
                  <a:cubicBezTo>
                    <a:pt x="1485" y="485992"/>
                    <a:pt x="0" y="484507"/>
                    <a:pt x="0" y="482671"/>
                  </a:cubicBezTo>
                  <a:lnTo>
                    <a:pt x="0" y="3321"/>
                  </a:lnTo>
                  <a:cubicBezTo>
                    <a:pt x="0" y="1487"/>
                    <a:pt x="1485" y="0"/>
                    <a:pt x="3321" y="0"/>
                  </a:cubicBezTo>
                  <a:lnTo>
                    <a:pt x="559513" y="0"/>
                  </a:lnTo>
                  <a:cubicBezTo>
                    <a:pt x="561349" y="0"/>
                    <a:pt x="562834" y="1487"/>
                    <a:pt x="562834" y="3321"/>
                  </a:cubicBezTo>
                  <a:lnTo>
                    <a:pt x="562834" y="482866"/>
                  </a:lnTo>
                  <a:cubicBezTo>
                    <a:pt x="562730" y="484624"/>
                    <a:pt x="561271" y="485992"/>
                    <a:pt x="559513" y="485992"/>
                  </a:cubicBezTo>
                  <a:close/>
                  <a:moveTo>
                    <a:pt x="6707" y="479480"/>
                  </a:moveTo>
                  <a:lnTo>
                    <a:pt x="556192" y="479480"/>
                  </a:lnTo>
                  <a:lnTo>
                    <a:pt x="556192" y="6447"/>
                  </a:lnTo>
                  <a:lnTo>
                    <a:pt x="6707" y="6447"/>
                  </a:lnTo>
                  <a:close/>
                </a:path>
              </a:pathLst>
            </a:custGeom>
            <a:solidFill>
              <a:srgbClr val="D1D3D4"/>
            </a:solidFill>
            <a:ln w="6501"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85F0B4D6-1C7D-48D9-AC46-FC6E0BB9D812}"/>
                </a:ext>
              </a:extLst>
            </p:cNvPr>
            <p:cNvSpPr/>
            <p:nvPr/>
          </p:nvSpPr>
          <p:spPr>
            <a:xfrm>
              <a:off x="2626021" y="2849898"/>
              <a:ext cx="405219" cy="6774"/>
            </a:xfrm>
            <a:custGeom>
              <a:avLst/>
              <a:gdLst>
                <a:gd name="connsiteX0" fmla="*/ 400966 w 405219"/>
                <a:gd name="connsiteY0" fmla="*/ 6643 h 6774"/>
                <a:gd name="connsiteX1" fmla="*/ 4319 w 405219"/>
                <a:gd name="connsiteY1" fmla="*/ 6643 h 6774"/>
                <a:gd name="connsiteX2" fmla="*/ 131 w 405219"/>
                <a:gd name="connsiteY2" fmla="*/ 4317 h 6774"/>
                <a:gd name="connsiteX3" fmla="*/ 2456 w 405219"/>
                <a:gd name="connsiteY3" fmla="*/ 131 h 6774"/>
                <a:gd name="connsiteX4" fmla="*/ 4319 w 405219"/>
                <a:gd name="connsiteY4" fmla="*/ 131 h 6774"/>
                <a:gd name="connsiteX5" fmla="*/ 400901 w 405219"/>
                <a:gd name="connsiteY5" fmla="*/ 131 h 6774"/>
                <a:gd name="connsiteX6" fmla="*/ 405088 w 405219"/>
                <a:gd name="connsiteY6" fmla="*/ 2457 h 6774"/>
                <a:gd name="connsiteX7" fmla="*/ 402763 w 405219"/>
                <a:gd name="connsiteY7" fmla="*/ 6643 h 6774"/>
                <a:gd name="connsiteX8" fmla="*/ 400901 w 405219"/>
                <a:gd name="connsiteY8" fmla="*/ 6643 h 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219" h="6774">
                  <a:moveTo>
                    <a:pt x="400966" y="6643"/>
                  </a:moveTo>
                  <a:lnTo>
                    <a:pt x="4319" y="6643"/>
                  </a:lnTo>
                  <a:cubicBezTo>
                    <a:pt x="2521" y="7157"/>
                    <a:pt x="646" y="6116"/>
                    <a:pt x="131" y="4317"/>
                  </a:cubicBezTo>
                  <a:cubicBezTo>
                    <a:pt x="-383" y="2519"/>
                    <a:pt x="659" y="645"/>
                    <a:pt x="2456" y="131"/>
                  </a:cubicBezTo>
                  <a:cubicBezTo>
                    <a:pt x="3068" y="-43"/>
                    <a:pt x="3713" y="-43"/>
                    <a:pt x="4319" y="131"/>
                  </a:cubicBezTo>
                  <a:lnTo>
                    <a:pt x="400901" y="131"/>
                  </a:lnTo>
                  <a:cubicBezTo>
                    <a:pt x="402698" y="-383"/>
                    <a:pt x="404573" y="659"/>
                    <a:pt x="405088" y="2457"/>
                  </a:cubicBezTo>
                  <a:cubicBezTo>
                    <a:pt x="405602" y="4255"/>
                    <a:pt x="404560" y="6129"/>
                    <a:pt x="402763" y="6643"/>
                  </a:cubicBezTo>
                  <a:cubicBezTo>
                    <a:pt x="402151" y="6817"/>
                    <a:pt x="401506" y="6817"/>
                    <a:pt x="400901" y="6643"/>
                  </a:cubicBezTo>
                  <a:close/>
                </a:path>
              </a:pathLst>
            </a:custGeom>
            <a:solidFill>
              <a:srgbClr val="D1D3D4"/>
            </a:solidFill>
            <a:ln w="6501"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94CA87C6-6BAF-43CD-A0C7-9A4688AD7717}"/>
                </a:ext>
              </a:extLst>
            </p:cNvPr>
            <p:cNvSpPr/>
            <p:nvPr/>
          </p:nvSpPr>
          <p:spPr>
            <a:xfrm>
              <a:off x="2626954" y="2921336"/>
              <a:ext cx="403354" cy="6772"/>
            </a:xfrm>
            <a:custGeom>
              <a:avLst/>
              <a:gdLst>
                <a:gd name="connsiteX0" fmla="*/ 400033 w 403354"/>
                <a:gd name="connsiteY0" fmla="*/ 6773 h 6772"/>
                <a:gd name="connsiteX1" fmla="*/ 3386 w 403354"/>
                <a:gd name="connsiteY1" fmla="*/ 6773 h 6772"/>
                <a:gd name="connsiteX2" fmla="*/ 0 w 403354"/>
                <a:gd name="connsiteY2" fmla="*/ 3386 h 6772"/>
                <a:gd name="connsiteX3" fmla="*/ 3386 w 403354"/>
                <a:gd name="connsiteY3" fmla="*/ 0 h 6772"/>
                <a:gd name="connsiteX4" fmla="*/ 399968 w 403354"/>
                <a:gd name="connsiteY4" fmla="*/ 0 h 6772"/>
                <a:gd name="connsiteX5" fmla="*/ 403355 w 403354"/>
                <a:gd name="connsiteY5" fmla="*/ 3386 h 6772"/>
                <a:gd name="connsiteX6" fmla="*/ 400033 w 403354"/>
                <a:gd name="connsiteY6" fmla="*/ 6773 h 6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354" h="6772">
                  <a:moveTo>
                    <a:pt x="400033" y="6773"/>
                  </a:moveTo>
                  <a:lnTo>
                    <a:pt x="3386" y="6773"/>
                  </a:lnTo>
                  <a:cubicBezTo>
                    <a:pt x="1517" y="6773"/>
                    <a:pt x="0" y="5257"/>
                    <a:pt x="0" y="3386"/>
                  </a:cubicBezTo>
                  <a:cubicBezTo>
                    <a:pt x="0" y="1516"/>
                    <a:pt x="1517" y="0"/>
                    <a:pt x="3386" y="0"/>
                  </a:cubicBezTo>
                  <a:lnTo>
                    <a:pt x="399968" y="0"/>
                  </a:lnTo>
                  <a:cubicBezTo>
                    <a:pt x="401837" y="0"/>
                    <a:pt x="403355" y="1516"/>
                    <a:pt x="403355" y="3386"/>
                  </a:cubicBezTo>
                  <a:cubicBezTo>
                    <a:pt x="403355" y="5231"/>
                    <a:pt x="401876" y="6737"/>
                    <a:pt x="400033" y="6773"/>
                  </a:cubicBezTo>
                  <a:close/>
                </a:path>
              </a:pathLst>
            </a:custGeom>
            <a:solidFill>
              <a:srgbClr val="D1D3D4"/>
            </a:solidFill>
            <a:ln w="6501"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54EBB69F-A728-41B9-8F4F-FC83E9A7E9D4}"/>
                </a:ext>
              </a:extLst>
            </p:cNvPr>
            <p:cNvSpPr/>
            <p:nvPr/>
          </p:nvSpPr>
          <p:spPr>
            <a:xfrm>
              <a:off x="2626021" y="2992968"/>
              <a:ext cx="403356" cy="6773"/>
            </a:xfrm>
            <a:custGeom>
              <a:avLst/>
              <a:gdLst>
                <a:gd name="connsiteX0" fmla="*/ 400966 w 403356"/>
                <a:gd name="connsiteY0" fmla="*/ 6642 h 6773"/>
                <a:gd name="connsiteX1" fmla="*/ 4319 w 403356"/>
                <a:gd name="connsiteY1" fmla="*/ 6642 h 6773"/>
                <a:gd name="connsiteX2" fmla="*/ 131 w 403356"/>
                <a:gd name="connsiteY2" fmla="*/ 4316 h 6773"/>
                <a:gd name="connsiteX3" fmla="*/ 2456 w 403356"/>
                <a:gd name="connsiteY3" fmla="*/ 130 h 6773"/>
                <a:gd name="connsiteX4" fmla="*/ 4319 w 403356"/>
                <a:gd name="connsiteY4" fmla="*/ 130 h 6773"/>
                <a:gd name="connsiteX5" fmla="*/ 400901 w 403356"/>
                <a:gd name="connsiteY5" fmla="*/ 130 h 6773"/>
                <a:gd name="connsiteX6" fmla="*/ 403225 w 403356"/>
                <a:gd name="connsiteY6" fmla="*/ 4316 h 6773"/>
                <a:gd name="connsiteX7" fmla="*/ 400901 w 403356"/>
                <a:gd name="connsiteY7" fmla="*/ 6642 h 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3356" h="6773">
                  <a:moveTo>
                    <a:pt x="400966" y="6642"/>
                  </a:moveTo>
                  <a:lnTo>
                    <a:pt x="4319" y="6642"/>
                  </a:lnTo>
                  <a:cubicBezTo>
                    <a:pt x="2521" y="7156"/>
                    <a:pt x="646" y="6115"/>
                    <a:pt x="131" y="4316"/>
                  </a:cubicBezTo>
                  <a:cubicBezTo>
                    <a:pt x="-383" y="2518"/>
                    <a:pt x="659" y="644"/>
                    <a:pt x="2456" y="130"/>
                  </a:cubicBezTo>
                  <a:cubicBezTo>
                    <a:pt x="3068" y="-43"/>
                    <a:pt x="3713" y="-43"/>
                    <a:pt x="4319" y="130"/>
                  </a:cubicBezTo>
                  <a:lnTo>
                    <a:pt x="400901" y="130"/>
                  </a:lnTo>
                  <a:cubicBezTo>
                    <a:pt x="402698" y="644"/>
                    <a:pt x="403740" y="2518"/>
                    <a:pt x="403225" y="4316"/>
                  </a:cubicBezTo>
                  <a:cubicBezTo>
                    <a:pt x="402906" y="5442"/>
                    <a:pt x="402027" y="6321"/>
                    <a:pt x="400901" y="6642"/>
                  </a:cubicBezTo>
                  <a:close/>
                </a:path>
              </a:pathLst>
            </a:custGeom>
            <a:solidFill>
              <a:srgbClr val="D1D3D4"/>
            </a:solidFill>
            <a:ln w="6501"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DFABF557-B1F0-4F7B-81C0-1D844E7BB4A2}"/>
                </a:ext>
              </a:extLst>
            </p:cNvPr>
            <p:cNvSpPr/>
            <p:nvPr/>
          </p:nvSpPr>
          <p:spPr>
            <a:xfrm>
              <a:off x="2627364" y="3064340"/>
              <a:ext cx="365676" cy="6837"/>
            </a:xfrm>
            <a:custGeom>
              <a:avLst/>
              <a:gdLst>
                <a:gd name="connsiteX0" fmla="*/ 362765 w 365676"/>
                <a:gd name="connsiteY0" fmla="*/ 6838 h 6837"/>
                <a:gd name="connsiteX1" fmla="*/ 2976 w 365676"/>
                <a:gd name="connsiteY1" fmla="*/ 6838 h 6837"/>
                <a:gd name="connsiteX2" fmla="*/ 33 w 365676"/>
                <a:gd name="connsiteY2" fmla="*/ 2946 h 6837"/>
                <a:gd name="connsiteX3" fmla="*/ 2976 w 365676"/>
                <a:gd name="connsiteY3" fmla="*/ 0 h 6837"/>
                <a:gd name="connsiteX4" fmla="*/ 362700 w 365676"/>
                <a:gd name="connsiteY4" fmla="*/ 0 h 6837"/>
                <a:gd name="connsiteX5" fmla="*/ 365644 w 365676"/>
                <a:gd name="connsiteY5" fmla="*/ 3892 h 6837"/>
                <a:gd name="connsiteX6" fmla="*/ 362700 w 365676"/>
                <a:gd name="connsiteY6" fmla="*/ 6838 h 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676" h="6837">
                  <a:moveTo>
                    <a:pt x="362765" y="6838"/>
                  </a:moveTo>
                  <a:lnTo>
                    <a:pt x="2976" y="6838"/>
                  </a:lnTo>
                  <a:cubicBezTo>
                    <a:pt x="1088" y="6577"/>
                    <a:pt x="-228" y="4834"/>
                    <a:pt x="33" y="2946"/>
                  </a:cubicBezTo>
                  <a:cubicBezTo>
                    <a:pt x="241" y="1415"/>
                    <a:pt x="1446" y="212"/>
                    <a:pt x="2976" y="0"/>
                  </a:cubicBezTo>
                  <a:lnTo>
                    <a:pt x="362700" y="0"/>
                  </a:lnTo>
                  <a:cubicBezTo>
                    <a:pt x="364589" y="261"/>
                    <a:pt x="365904" y="2004"/>
                    <a:pt x="365644" y="3892"/>
                  </a:cubicBezTo>
                  <a:cubicBezTo>
                    <a:pt x="365435" y="5423"/>
                    <a:pt x="364231" y="6626"/>
                    <a:pt x="362700" y="6838"/>
                  </a:cubicBezTo>
                  <a:close/>
                </a:path>
              </a:pathLst>
            </a:custGeom>
            <a:solidFill>
              <a:srgbClr val="D1D3D4"/>
            </a:solidFill>
            <a:ln w="6501"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2BD37AA2-CE71-47AB-9649-DBF597C6AF92}"/>
                </a:ext>
              </a:extLst>
            </p:cNvPr>
            <p:cNvSpPr/>
            <p:nvPr/>
          </p:nvSpPr>
          <p:spPr>
            <a:xfrm>
              <a:off x="2627084" y="3229224"/>
              <a:ext cx="138706" cy="70590"/>
            </a:xfrm>
            <a:custGeom>
              <a:avLst/>
              <a:gdLst>
                <a:gd name="connsiteX0" fmla="*/ 135515 w 138706"/>
                <a:gd name="connsiteY0" fmla="*/ 70590 h 70590"/>
                <a:gd name="connsiteX1" fmla="*/ 3256 w 138706"/>
                <a:gd name="connsiteY1" fmla="*/ 70590 h 70590"/>
                <a:gd name="connsiteX2" fmla="*/ 0 w 138706"/>
                <a:gd name="connsiteY2" fmla="*/ 67334 h 70590"/>
                <a:gd name="connsiteX3" fmla="*/ 0 w 138706"/>
                <a:gd name="connsiteY3" fmla="*/ 3256 h 70590"/>
                <a:gd name="connsiteX4" fmla="*/ 3256 w 138706"/>
                <a:gd name="connsiteY4" fmla="*/ 0 h 70590"/>
                <a:gd name="connsiteX5" fmla="*/ 135450 w 138706"/>
                <a:gd name="connsiteY5" fmla="*/ 0 h 70590"/>
                <a:gd name="connsiteX6" fmla="*/ 138706 w 138706"/>
                <a:gd name="connsiteY6" fmla="*/ 3256 h 70590"/>
                <a:gd name="connsiteX7" fmla="*/ 138706 w 138706"/>
                <a:gd name="connsiteY7" fmla="*/ 67334 h 70590"/>
                <a:gd name="connsiteX8" fmla="*/ 135515 w 138706"/>
                <a:gd name="connsiteY8" fmla="*/ 70590 h 70590"/>
                <a:gd name="connsiteX9" fmla="*/ 6577 w 138706"/>
                <a:gd name="connsiteY9" fmla="*/ 64078 h 70590"/>
                <a:gd name="connsiteX10" fmla="*/ 132259 w 138706"/>
                <a:gd name="connsiteY10" fmla="*/ 64078 h 70590"/>
                <a:gd name="connsiteX11" fmla="*/ 132259 w 138706"/>
                <a:gd name="connsiteY11" fmla="*/ 6838 h 70590"/>
                <a:gd name="connsiteX12" fmla="*/ 6577 w 138706"/>
                <a:gd name="connsiteY12" fmla="*/ 6838 h 7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706" h="70590">
                  <a:moveTo>
                    <a:pt x="135515" y="70590"/>
                  </a:moveTo>
                  <a:lnTo>
                    <a:pt x="3256" y="70590"/>
                  </a:lnTo>
                  <a:cubicBezTo>
                    <a:pt x="1459" y="70590"/>
                    <a:pt x="0" y="69132"/>
                    <a:pt x="0" y="67334"/>
                  </a:cubicBezTo>
                  <a:lnTo>
                    <a:pt x="0" y="3256"/>
                  </a:lnTo>
                  <a:cubicBezTo>
                    <a:pt x="0" y="1459"/>
                    <a:pt x="1459" y="0"/>
                    <a:pt x="3256" y="0"/>
                  </a:cubicBezTo>
                  <a:lnTo>
                    <a:pt x="135450" y="0"/>
                  </a:lnTo>
                  <a:cubicBezTo>
                    <a:pt x="137247" y="0"/>
                    <a:pt x="138706" y="1459"/>
                    <a:pt x="138706" y="3256"/>
                  </a:cubicBezTo>
                  <a:lnTo>
                    <a:pt x="138706" y="67334"/>
                  </a:lnTo>
                  <a:cubicBezTo>
                    <a:pt x="138706" y="69106"/>
                    <a:pt x="137286" y="70558"/>
                    <a:pt x="135515" y="70590"/>
                  </a:cubicBezTo>
                  <a:close/>
                  <a:moveTo>
                    <a:pt x="6577" y="64078"/>
                  </a:moveTo>
                  <a:lnTo>
                    <a:pt x="132259" y="64078"/>
                  </a:lnTo>
                  <a:lnTo>
                    <a:pt x="132259" y="6838"/>
                  </a:lnTo>
                  <a:lnTo>
                    <a:pt x="6577" y="6838"/>
                  </a:lnTo>
                  <a:close/>
                </a:path>
              </a:pathLst>
            </a:custGeom>
            <a:solidFill>
              <a:srgbClr val="D1D3D4"/>
            </a:solidFill>
            <a:ln w="6501"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AB0D81E4-AEE9-4E73-96E4-12E90CAC6FD6}"/>
                </a:ext>
              </a:extLst>
            </p:cNvPr>
            <p:cNvSpPr/>
            <p:nvPr/>
          </p:nvSpPr>
          <p:spPr>
            <a:xfrm>
              <a:off x="1785280" y="3951958"/>
              <a:ext cx="1494757" cy="6254"/>
            </a:xfrm>
            <a:custGeom>
              <a:avLst/>
              <a:gdLst>
                <a:gd name="connsiteX0" fmla="*/ 1491182 w 1494757"/>
                <a:gd name="connsiteY0" fmla="*/ 6221 h 6254"/>
                <a:gd name="connsiteX1" fmla="*/ 3576 w 1494757"/>
                <a:gd name="connsiteY1" fmla="*/ 6221 h 6254"/>
                <a:gd name="connsiteX2" fmla="*/ 33 w 1494757"/>
                <a:gd name="connsiteY2" fmla="*/ 3577 h 6254"/>
                <a:gd name="connsiteX3" fmla="*/ 2676 w 1494757"/>
                <a:gd name="connsiteY3" fmla="*/ 34 h 6254"/>
                <a:gd name="connsiteX4" fmla="*/ 3576 w 1494757"/>
                <a:gd name="connsiteY4" fmla="*/ 34 h 6254"/>
                <a:gd name="connsiteX5" fmla="*/ 1491182 w 1494757"/>
                <a:gd name="connsiteY5" fmla="*/ 34 h 6254"/>
                <a:gd name="connsiteX6" fmla="*/ 1494725 w 1494757"/>
                <a:gd name="connsiteY6" fmla="*/ 2678 h 6254"/>
                <a:gd name="connsiteX7" fmla="*/ 1492081 w 1494757"/>
                <a:gd name="connsiteY7" fmla="*/ 6221 h 6254"/>
                <a:gd name="connsiteX8" fmla="*/ 1491182 w 1494757"/>
                <a:gd name="connsiteY8" fmla="*/ 6221 h 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4757" h="6254">
                  <a:moveTo>
                    <a:pt x="1491182" y="6221"/>
                  </a:moveTo>
                  <a:lnTo>
                    <a:pt x="3576" y="6221"/>
                  </a:lnTo>
                  <a:cubicBezTo>
                    <a:pt x="1868" y="6468"/>
                    <a:pt x="282" y="5283"/>
                    <a:pt x="33" y="3577"/>
                  </a:cubicBezTo>
                  <a:cubicBezTo>
                    <a:pt x="-216" y="1871"/>
                    <a:pt x="968" y="282"/>
                    <a:pt x="2676" y="34"/>
                  </a:cubicBezTo>
                  <a:cubicBezTo>
                    <a:pt x="2974" y="-11"/>
                    <a:pt x="3278" y="-11"/>
                    <a:pt x="3576" y="34"/>
                  </a:cubicBezTo>
                  <a:lnTo>
                    <a:pt x="1491182" y="34"/>
                  </a:lnTo>
                  <a:cubicBezTo>
                    <a:pt x="1492888" y="-213"/>
                    <a:pt x="1494477" y="972"/>
                    <a:pt x="1494725" y="2678"/>
                  </a:cubicBezTo>
                  <a:cubicBezTo>
                    <a:pt x="1494972" y="4384"/>
                    <a:pt x="1493793" y="5973"/>
                    <a:pt x="1492081" y="6221"/>
                  </a:cubicBezTo>
                  <a:cubicBezTo>
                    <a:pt x="1491781" y="6266"/>
                    <a:pt x="1491482" y="6266"/>
                    <a:pt x="1491182" y="6221"/>
                  </a:cubicBezTo>
                  <a:close/>
                </a:path>
              </a:pathLst>
            </a:custGeom>
            <a:solidFill>
              <a:srgbClr val="D1D3D4"/>
            </a:solidFill>
            <a:ln w="6501"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D88881E3-5804-4AB3-8AE7-D7D0C32C111D}"/>
                </a:ext>
              </a:extLst>
            </p:cNvPr>
            <p:cNvSpPr/>
            <p:nvPr/>
          </p:nvSpPr>
          <p:spPr>
            <a:xfrm>
              <a:off x="2739693" y="2982883"/>
              <a:ext cx="164151" cy="371884"/>
            </a:xfrm>
            <a:custGeom>
              <a:avLst/>
              <a:gdLst>
                <a:gd name="connsiteX0" fmla="*/ 134391 w 164151"/>
                <a:gd name="connsiteY0" fmla="*/ 222637 h 371884"/>
                <a:gd name="connsiteX1" fmla="*/ 79495 w 164151"/>
                <a:gd name="connsiteY1" fmla="*/ 260993 h 371884"/>
                <a:gd name="connsiteX2" fmla="*/ 62434 w 164151"/>
                <a:gd name="connsiteY2" fmla="*/ 85169 h 371884"/>
                <a:gd name="connsiteX3" fmla="*/ 79430 w 164151"/>
                <a:gd name="connsiteY3" fmla="*/ 54237 h 371884"/>
                <a:gd name="connsiteX4" fmla="*/ 58396 w 164151"/>
                <a:gd name="connsiteY4" fmla="*/ 66479 h 371884"/>
                <a:gd name="connsiteX5" fmla="*/ 36386 w 164151"/>
                <a:gd name="connsiteY5" fmla="*/ 122 h 371884"/>
                <a:gd name="connsiteX6" fmla="*/ 27204 w 164151"/>
                <a:gd name="connsiteY6" fmla="*/ 13146 h 371884"/>
                <a:gd name="connsiteX7" fmla="*/ 33716 w 164151"/>
                <a:gd name="connsiteY7" fmla="*/ 46227 h 371884"/>
                <a:gd name="connsiteX8" fmla="*/ 700 w 164151"/>
                <a:gd name="connsiteY8" fmla="*/ 75401 h 371884"/>
                <a:gd name="connsiteX9" fmla="*/ 15352 w 164151"/>
                <a:gd name="connsiteY9" fmla="*/ 106268 h 371884"/>
                <a:gd name="connsiteX10" fmla="*/ 35539 w 164151"/>
                <a:gd name="connsiteY10" fmla="*/ 367986 h 371884"/>
                <a:gd name="connsiteX11" fmla="*/ 164151 w 164151"/>
                <a:gd name="connsiteY11" fmla="*/ 305275 h 37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151" h="371884">
                  <a:moveTo>
                    <a:pt x="134391" y="222637"/>
                  </a:moveTo>
                  <a:lnTo>
                    <a:pt x="79495" y="260993"/>
                  </a:lnTo>
                  <a:lnTo>
                    <a:pt x="62434" y="85169"/>
                  </a:lnTo>
                  <a:cubicBezTo>
                    <a:pt x="62434" y="85169"/>
                    <a:pt x="86788" y="59707"/>
                    <a:pt x="79430" y="54237"/>
                  </a:cubicBezTo>
                  <a:cubicBezTo>
                    <a:pt x="72071" y="48767"/>
                    <a:pt x="58396" y="66479"/>
                    <a:pt x="58396" y="66479"/>
                  </a:cubicBezTo>
                  <a:cubicBezTo>
                    <a:pt x="58396" y="66479"/>
                    <a:pt x="43679" y="1359"/>
                    <a:pt x="36386" y="122"/>
                  </a:cubicBezTo>
                  <a:cubicBezTo>
                    <a:pt x="29092" y="-1116"/>
                    <a:pt x="26292" y="7350"/>
                    <a:pt x="27204" y="13146"/>
                  </a:cubicBezTo>
                  <a:cubicBezTo>
                    <a:pt x="28115" y="18941"/>
                    <a:pt x="33716" y="46227"/>
                    <a:pt x="33716" y="46227"/>
                  </a:cubicBezTo>
                  <a:cubicBezTo>
                    <a:pt x="33716" y="46227"/>
                    <a:pt x="5258" y="63288"/>
                    <a:pt x="700" y="75401"/>
                  </a:cubicBezTo>
                  <a:cubicBezTo>
                    <a:pt x="-3859" y="87513"/>
                    <a:pt x="15352" y="106268"/>
                    <a:pt x="15352" y="106268"/>
                  </a:cubicBezTo>
                  <a:cubicBezTo>
                    <a:pt x="15352" y="106268"/>
                    <a:pt x="5258" y="345063"/>
                    <a:pt x="35539" y="367986"/>
                  </a:cubicBezTo>
                  <a:cubicBezTo>
                    <a:pt x="65820" y="390908"/>
                    <a:pt x="164151" y="305275"/>
                    <a:pt x="164151" y="305275"/>
                  </a:cubicBezTo>
                </a:path>
              </a:pathLst>
            </a:custGeom>
            <a:solidFill>
              <a:srgbClr val="FFFFFF"/>
            </a:solidFill>
            <a:ln w="6501"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2535BE07-F6F4-487F-960F-7967819A9C6E}"/>
                </a:ext>
              </a:extLst>
            </p:cNvPr>
            <p:cNvSpPr/>
            <p:nvPr/>
          </p:nvSpPr>
          <p:spPr>
            <a:xfrm>
              <a:off x="2736880" y="2980403"/>
              <a:ext cx="170178" cy="377140"/>
            </a:xfrm>
            <a:custGeom>
              <a:avLst/>
              <a:gdLst>
                <a:gd name="connsiteX0" fmla="*/ 51767 w 170178"/>
                <a:gd name="connsiteY0" fmla="*/ 377107 h 377140"/>
                <a:gd name="connsiteX1" fmla="*/ 36724 w 170178"/>
                <a:gd name="connsiteY1" fmla="*/ 372874 h 377140"/>
                <a:gd name="connsiteX2" fmla="*/ 14127 w 170178"/>
                <a:gd name="connsiteY2" fmla="*/ 231043 h 377140"/>
                <a:gd name="connsiteX3" fmla="*/ 15365 w 170178"/>
                <a:gd name="connsiteY3" fmla="*/ 109919 h 377140"/>
                <a:gd name="connsiteX4" fmla="*/ 908 w 170178"/>
                <a:gd name="connsiteY4" fmla="*/ 76838 h 377140"/>
                <a:gd name="connsiteX5" fmla="*/ 33468 w 170178"/>
                <a:gd name="connsiteY5" fmla="*/ 47273 h 377140"/>
                <a:gd name="connsiteX6" fmla="*/ 27412 w 170178"/>
                <a:gd name="connsiteY6" fmla="*/ 16146 h 377140"/>
                <a:gd name="connsiteX7" fmla="*/ 31059 w 170178"/>
                <a:gd name="connsiteY7" fmla="*/ 3122 h 377140"/>
                <a:gd name="connsiteX8" fmla="*/ 39850 w 170178"/>
                <a:gd name="connsiteY8" fmla="*/ 126 h 377140"/>
                <a:gd name="connsiteX9" fmla="*/ 63098 w 170178"/>
                <a:gd name="connsiteY9" fmla="*/ 63032 h 377140"/>
                <a:gd name="connsiteX10" fmla="*/ 84392 w 170178"/>
                <a:gd name="connsiteY10" fmla="*/ 54762 h 377140"/>
                <a:gd name="connsiteX11" fmla="*/ 86932 w 170178"/>
                <a:gd name="connsiteY11" fmla="*/ 59516 h 377140"/>
                <a:gd name="connsiteX12" fmla="*/ 68698 w 170178"/>
                <a:gd name="connsiteY12" fmla="*/ 89146 h 377140"/>
                <a:gd name="connsiteX13" fmla="*/ 85108 w 170178"/>
                <a:gd name="connsiteY13" fmla="*/ 258458 h 377140"/>
                <a:gd name="connsiteX14" fmla="*/ 135642 w 170178"/>
                <a:gd name="connsiteY14" fmla="*/ 223033 h 377140"/>
                <a:gd name="connsiteX15" fmla="*/ 139744 w 170178"/>
                <a:gd name="connsiteY15" fmla="*/ 223749 h 377140"/>
                <a:gd name="connsiteX16" fmla="*/ 139028 w 170178"/>
                <a:gd name="connsiteY16" fmla="*/ 227852 h 377140"/>
                <a:gd name="connsiteX17" fmla="*/ 84327 w 170178"/>
                <a:gd name="connsiteY17" fmla="*/ 266207 h 377140"/>
                <a:gd name="connsiteX18" fmla="*/ 81396 w 170178"/>
                <a:gd name="connsiteY18" fmla="*/ 266207 h 377140"/>
                <a:gd name="connsiteX19" fmla="*/ 79703 w 170178"/>
                <a:gd name="connsiteY19" fmla="*/ 263798 h 377140"/>
                <a:gd name="connsiteX20" fmla="*/ 62642 w 170178"/>
                <a:gd name="connsiteY20" fmla="*/ 87974 h 377140"/>
                <a:gd name="connsiteX21" fmla="*/ 63423 w 170178"/>
                <a:gd name="connsiteY21" fmla="*/ 85629 h 377140"/>
                <a:gd name="connsiteX22" fmla="*/ 81006 w 170178"/>
                <a:gd name="connsiteY22" fmla="*/ 59581 h 377140"/>
                <a:gd name="connsiteX23" fmla="*/ 63879 w 170178"/>
                <a:gd name="connsiteY23" fmla="*/ 70782 h 377140"/>
                <a:gd name="connsiteX24" fmla="*/ 60884 w 170178"/>
                <a:gd name="connsiteY24" fmla="*/ 71889 h 377140"/>
                <a:gd name="connsiteX25" fmla="*/ 58604 w 170178"/>
                <a:gd name="connsiteY25" fmla="*/ 69610 h 377140"/>
                <a:gd name="connsiteX26" fmla="*/ 38612 w 170178"/>
                <a:gd name="connsiteY26" fmla="*/ 5401 h 377140"/>
                <a:gd name="connsiteX27" fmla="*/ 35356 w 170178"/>
                <a:gd name="connsiteY27" fmla="*/ 6769 h 377140"/>
                <a:gd name="connsiteX28" fmla="*/ 33273 w 170178"/>
                <a:gd name="connsiteY28" fmla="*/ 14909 h 377140"/>
                <a:gd name="connsiteX29" fmla="*/ 39785 w 170178"/>
                <a:gd name="connsiteY29" fmla="*/ 47859 h 377140"/>
                <a:gd name="connsiteX30" fmla="*/ 38417 w 170178"/>
                <a:gd name="connsiteY30" fmla="*/ 50985 h 377140"/>
                <a:gd name="connsiteX31" fmla="*/ 6704 w 170178"/>
                <a:gd name="connsiteY31" fmla="*/ 78661 h 377140"/>
                <a:gd name="connsiteX32" fmla="*/ 20639 w 170178"/>
                <a:gd name="connsiteY32" fmla="*/ 106337 h 377140"/>
                <a:gd name="connsiteX33" fmla="*/ 21551 w 170178"/>
                <a:gd name="connsiteY33" fmla="*/ 108617 h 377140"/>
                <a:gd name="connsiteX34" fmla="*/ 40501 w 170178"/>
                <a:gd name="connsiteY34" fmla="*/ 367860 h 377140"/>
                <a:gd name="connsiteX35" fmla="*/ 165141 w 170178"/>
                <a:gd name="connsiteY35" fmla="*/ 305605 h 377140"/>
                <a:gd name="connsiteX36" fmla="*/ 169309 w 170178"/>
                <a:gd name="connsiteY36" fmla="*/ 305605 h 377140"/>
                <a:gd name="connsiteX37" fmla="*/ 169335 w 170178"/>
                <a:gd name="connsiteY37" fmla="*/ 309747 h 377140"/>
                <a:gd name="connsiteX38" fmla="*/ 169309 w 170178"/>
                <a:gd name="connsiteY38" fmla="*/ 309773 h 377140"/>
                <a:gd name="connsiteX39" fmla="*/ 116106 w 170178"/>
                <a:gd name="connsiteY39" fmla="*/ 349822 h 377140"/>
                <a:gd name="connsiteX40" fmla="*/ 51767 w 170178"/>
                <a:gd name="connsiteY40" fmla="*/ 377107 h 37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70178" h="377140">
                  <a:moveTo>
                    <a:pt x="51767" y="377107"/>
                  </a:moveTo>
                  <a:cubicBezTo>
                    <a:pt x="46427" y="377387"/>
                    <a:pt x="41139" y="375902"/>
                    <a:pt x="36724" y="372874"/>
                  </a:cubicBezTo>
                  <a:cubicBezTo>
                    <a:pt x="31775" y="369097"/>
                    <a:pt x="16667" y="357636"/>
                    <a:pt x="14127" y="231043"/>
                  </a:cubicBezTo>
                  <a:cubicBezTo>
                    <a:pt x="12955" y="174193"/>
                    <a:pt x="14974" y="119036"/>
                    <a:pt x="15365" y="109919"/>
                  </a:cubicBezTo>
                  <a:cubicBezTo>
                    <a:pt x="11002" y="105491"/>
                    <a:pt x="-3781" y="89081"/>
                    <a:pt x="908" y="76838"/>
                  </a:cubicBezTo>
                  <a:cubicBezTo>
                    <a:pt x="5597" y="64595"/>
                    <a:pt x="26565" y="51506"/>
                    <a:pt x="33468" y="47273"/>
                  </a:cubicBezTo>
                  <a:cubicBezTo>
                    <a:pt x="32166" y="40761"/>
                    <a:pt x="28193" y="20835"/>
                    <a:pt x="27412" y="16146"/>
                  </a:cubicBezTo>
                  <a:cubicBezTo>
                    <a:pt x="26663" y="11480"/>
                    <a:pt x="27998" y="6720"/>
                    <a:pt x="31059" y="3122"/>
                  </a:cubicBezTo>
                  <a:cubicBezTo>
                    <a:pt x="33312" y="725"/>
                    <a:pt x="36607" y="-397"/>
                    <a:pt x="39850" y="126"/>
                  </a:cubicBezTo>
                  <a:cubicBezTo>
                    <a:pt x="45841" y="843"/>
                    <a:pt x="53655" y="22007"/>
                    <a:pt x="63098" y="63032"/>
                  </a:cubicBezTo>
                  <a:cubicBezTo>
                    <a:pt x="68438" y="57302"/>
                    <a:pt x="77554" y="49618"/>
                    <a:pt x="84392" y="54762"/>
                  </a:cubicBezTo>
                  <a:cubicBezTo>
                    <a:pt x="85883" y="55906"/>
                    <a:pt x="86814" y="57639"/>
                    <a:pt x="86932" y="59516"/>
                  </a:cubicBezTo>
                  <a:cubicBezTo>
                    <a:pt x="87648" y="68112"/>
                    <a:pt x="73452" y="84066"/>
                    <a:pt x="68698" y="89146"/>
                  </a:cubicBezTo>
                  <a:lnTo>
                    <a:pt x="85108" y="258458"/>
                  </a:lnTo>
                  <a:lnTo>
                    <a:pt x="135642" y="223033"/>
                  </a:lnTo>
                  <a:cubicBezTo>
                    <a:pt x="136970" y="222095"/>
                    <a:pt x="138806" y="222421"/>
                    <a:pt x="139744" y="223749"/>
                  </a:cubicBezTo>
                  <a:cubicBezTo>
                    <a:pt x="140682" y="225078"/>
                    <a:pt x="140356" y="226914"/>
                    <a:pt x="139028" y="227852"/>
                  </a:cubicBezTo>
                  <a:lnTo>
                    <a:pt x="84327" y="266207"/>
                  </a:lnTo>
                  <a:cubicBezTo>
                    <a:pt x="83428" y="266761"/>
                    <a:pt x="82295" y="266761"/>
                    <a:pt x="81396" y="266207"/>
                  </a:cubicBezTo>
                  <a:cubicBezTo>
                    <a:pt x="80413" y="265804"/>
                    <a:pt x="79749" y="264859"/>
                    <a:pt x="79703" y="263798"/>
                  </a:cubicBezTo>
                  <a:lnTo>
                    <a:pt x="62642" y="87974"/>
                  </a:lnTo>
                  <a:cubicBezTo>
                    <a:pt x="62512" y="87112"/>
                    <a:pt x="62805" y="86242"/>
                    <a:pt x="63423" y="85629"/>
                  </a:cubicBezTo>
                  <a:cubicBezTo>
                    <a:pt x="70977" y="77750"/>
                    <a:pt x="81396" y="64400"/>
                    <a:pt x="81006" y="59581"/>
                  </a:cubicBezTo>
                  <a:cubicBezTo>
                    <a:pt x="77554" y="56586"/>
                    <a:pt x="68893" y="64335"/>
                    <a:pt x="63879" y="70782"/>
                  </a:cubicBezTo>
                  <a:cubicBezTo>
                    <a:pt x="63176" y="71697"/>
                    <a:pt x="62010" y="72127"/>
                    <a:pt x="60884" y="71889"/>
                  </a:cubicBezTo>
                  <a:cubicBezTo>
                    <a:pt x="59744" y="71637"/>
                    <a:pt x="58858" y="70748"/>
                    <a:pt x="58604" y="69610"/>
                  </a:cubicBezTo>
                  <a:cubicBezTo>
                    <a:pt x="52092" y="40892"/>
                    <a:pt x="42715" y="8201"/>
                    <a:pt x="38612" y="5401"/>
                  </a:cubicBezTo>
                  <a:cubicBezTo>
                    <a:pt x="37388" y="5408"/>
                    <a:pt x="36216" y="5900"/>
                    <a:pt x="35356" y="6769"/>
                  </a:cubicBezTo>
                  <a:cubicBezTo>
                    <a:pt x="33527" y="9058"/>
                    <a:pt x="32771" y="12022"/>
                    <a:pt x="33273" y="14909"/>
                  </a:cubicBezTo>
                  <a:cubicBezTo>
                    <a:pt x="34184" y="20314"/>
                    <a:pt x="39785" y="47469"/>
                    <a:pt x="39785" y="47859"/>
                  </a:cubicBezTo>
                  <a:cubicBezTo>
                    <a:pt x="40065" y="49089"/>
                    <a:pt x="39511" y="50358"/>
                    <a:pt x="38417" y="50985"/>
                  </a:cubicBezTo>
                  <a:cubicBezTo>
                    <a:pt x="30733" y="55609"/>
                    <a:pt x="10155" y="69544"/>
                    <a:pt x="6704" y="78661"/>
                  </a:cubicBezTo>
                  <a:cubicBezTo>
                    <a:pt x="3252" y="87778"/>
                    <a:pt x="15690" y="101519"/>
                    <a:pt x="20639" y="106337"/>
                  </a:cubicBezTo>
                  <a:cubicBezTo>
                    <a:pt x="21232" y="106949"/>
                    <a:pt x="21558" y="107767"/>
                    <a:pt x="21551" y="108617"/>
                  </a:cubicBezTo>
                  <a:cubicBezTo>
                    <a:pt x="18751" y="174583"/>
                    <a:pt x="16732" y="349561"/>
                    <a:pt x="40501" y="367860"/>
                  </a:cubicBezTo>
                  <a:cubicBezTo>
                    <a:pt x="64270" y="386159"/>
                    <a:pt x="138181" y="328788"/>
                    <a:pt x="165141" y="305605"/>
                  </a:cubicBezTo>
                  <a:cubicBezTo>
                    <a:pt x="166300" y="304479"/>
                    <a:pt x="168150" y="304479"/>
                    <a:pt x="169309" y="305605"/>
                  </a:cubicBezTo>
                  <a:cubicBezTo>
                    <a:pt x="170461" y="306745"/>
                    <a:pt x="170468" y="308601"/>
                    <a:pt x="169335" y="309747"/>
                  </a:cubicBezTo>
                  <a:cubicBezTo>
                    <a:pt x="169322" y="309760"/>
                    <a:pt x="169315" y="309766"/>
                    <a:pt x="169309" y="309773"/>
                  </a:cubicBezTo>
                  <a:cubicBezTo>
                    <a:pt x="152410" y="324197"/>
                    <a:pt x="134639" y="337573"/>
                    <a:pt x="116106" y="349822"/>
                  </a:cubicBezTo>
                  <a:cubicBezTo>
                    <a:pt x="88104" y="368055"/>
                    <a:pt x="66744" y="377107"/>
                    <a:pt x="51767" y="377107"/>
                  </a:cubicBezTo>
                  <a:close/>
                </a:path>
              </a:pathLst>
            </a:custGeom>
            <a:solidFill>
              <a:srgbClr val="231F20"/>
            </a:solidFill>
            <a:ln w="6501"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591EFE12-5659-44BC-875C-4B5A21E22E91}"/>
                </a:ext>
              </a:extLst>
            </p:cNvPr>
            <p:cNvSpPr/>
            <p:nvPr/>
          </p:nvSpPr>
          <p:spPr>
            <a:xfrm>
              <a:off x="2863340" y="3934801"/>
              <a:ext cx="101927" cy="116308"/>
            </a:xfrm>
            <a:custGeom>
              <a:avLst/>
              <a:gdLst>
                <a:gd name="connsiteX0" fmla="*/ 101848 w 101927"/>
                <a:gd name="connsiteY0" fmla="*/ 41091 h 116308"/>
                <a:gd name="connsiteX1" fmla="*/ 97420 w 101927"/>
                <a:gd name="connsiteY1" fmla="*/ 107188 h 116308"/>
                <a:gd name="connsiteX2" fmla="*/ 22532 w 101927"/>
                <a:gd name="connsiteY2" fmla="*/ 115132 h 116308"/>
                <a:gd name="connsiteX3" fmla="*/ 0 w 101927"/>
                <a:gd name="connsiteY3" fmla="*/ 87456 h 116308"/>
                <a:gd name="connsiteX4" fmla="*/ 30020 w 101927"/>
                <a:gd name="connsiteY4" fmla="*/ 73456 h 116308"/>
                <a:gd name="connsiteX5" fmla="*/ 32625 w 101927"/>
                <a:gd name="connsiteY5" fmla="*/ 0 h 1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927" h="116308">
                  <a:moveTo>
                    <a:pt x="101848" y="41091"/>
                  </a:moveTo>
                  <a:cubicBezTo>
                    <a:pt x="102630" y="46366"/>
                    <a:pt x="97420" y="107188"/>
                    <a:pt x="97420" y="107188"/>
                  </a:cubicBezTo>
                  <a:cubicBezTo>
                    <a:pt x="97420" y="107188"/>
                    <a:pt x="22922" y="120212"/>
                    <a:pt x="22532" y="115132"/>
                  </a:cubicBezTo>
                  <a:cubicBezTo>
                    <a:pt x="22141" y="110053"/>
                    <a:pt x="0" y="87456"/>
                    <a:pt x="0" y="87456"/>
                  </a:cubicBezTo>
                  <a:lnTo>
                    <a:pt x="30020" y="73456"/>
                  </a:lnTo>
                  <a:lnTo>
                    <a:pt x="32625" y="0"/>
                  </a:lnTo>
                  <a:close/>
                </a:path>
              </a:pathLst>
            </a:custGeom>
            <a:solidFill>
              <a:srgbClr val="FFFFFF"/>
            </a:solidFill>
            <a:ln w="6501"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94BAB5D-A400-48F4-A574-F3BC5BAA5707}"/>
                </a:ext>
              </a:extLst>
            </p:cNvPr>
            <p:cNvSpPr/>
            <p:nvPr/>
          </p:nvSpPr>
          <p:spPr>
            <a:xfrm>
              <a:off x="2860365" y="3931870"/>
              <a:ext cx="107861" cy="122059"/>
            </a:xfrm>
            <a:custGeom>
              <a:avLst/>
              <a:gdLst>
                <a:gd name="connsiteX0" fmla="*/ 31627 w 107861"/>
                <a:gd name="connsiteY0" fmla="*/ 121970 h 122059"/>
                <a:gd name="connsiteX1" fmla="*/ 23943 w 107861"/>
                <a:gd name="connsiteY1" fmla="*/ 120798 h 122059"/>
                <a:gd name="connsiteX2" fmla="*/ 22576 w 107861"/>
                <a:gd name="connsiteY2" fmla="*/ 118323 h 122059"/>
                <a:gd name="connsiteX3" fmla="*/ 825 w 107861"/>
                <a:gd name="connsiteY3" fmla="*/ 92275 h 122059"/>
                <a:gd name="connsiteX4" fmla="*/ 930 w 107861"/>
                <a:gd name="connsiteY4" fmla="*/ 88042 h 122059"/>
                <a:gd name="connsiteX5" fmla="*/ 1672 w 107861"/>
                <a:gd name="connsiteY5" fmla="*/ 87521 h 122059"/>
                <a:gd name="connsiteX6" fmla="*/ 30064 w 107861"/>
                <a:gd name="connsiteY6" fmla="*/ 74497 h 122059"/>
                <a:gd name="connsiteX7" fmla="*/ 32669 w 107861"/>
                <a:gd name="connsiteY7" fmla="*/ 2865 h 122059"/>
                <a:gd name="connsiteX8" fmla="*/ 34167 w 107861"/>
                <a:gd name="connsiteY8" fmla="*/ 391 h 122059"/>
                <a:gd name="connsiteX9" fmla="*/ 37163 w 107861"/>
                <a:gd name="connsiteY9" fmla="*/ 391 h 122059"/>
                <a:gd name="connsiteX10" fmla="*/ 106320 w 107861"/>
                <a:gd name="connsiteY10" fmla="*/ 41547 h 122059"/>
                <a:gd name="connsiteX11" fmla="*/ 107753 w 107861"/>
                <a:gd name="connsiteY11" fmla="*/ 43631 h 122059"/>
                <a:gd name="connsiteX12" fmla="*/ 103325 w 107861"/>
                <a:gd name="connsiteY12" fmla="*/ 110444 h 122059"/>
                <a:gd name="connsiteX13" fmla="*/ 100915 w 107861"/>
                <a:gd name="connsiteY13" fmla="*/ 113114 h 122059"/>
                <a:gd name="connsiteX14" fmla="*/ 31627 w 107861"/>
                <a:gd name="connsiteY14" fmla="*/ 121970 h 122059"/>
                <a:gd name="connsiteX15" fmla="*/ 27981 w 107861"/>
                <a:gd name="connsiteY15" fmla="*/ 116109 h 122059"/>
                <a:gd name="connsiteX16" fmla="*/ 97594 w 107861"/>
                <a:gd name="connsiteY16" fmla="*/ 107578 h 122059"/>
                <a:gd name="connsiteX17" fmla="*/ 101957 w 107861"/>
                <a:gd name="connsiteY17" fmla="*/ 45779 h 122059"/>
                <a:gd name="connsiteX18" fmla="*/ 38400 w 107861"/>
                <a:gd name="connsiteY18" fmla="*/ 8010 h 122059"/>
                <a:gd name="connsiteX19" fmla="*/ 35990 w 107861"/>
                <a:gd name="connsiteY19" fmla="*/ 76516 h 122059"/>
                <a:gd name="connsiteX20" fmla="*/ 34232 w 107861"/>
                <a:gd name="connsiteY20" fmla="*/ 79121 h 122059"/>
                <a:gd name="connsiteX21" fmla="*/ 8184 w 107861"/>
                <a:gd name="connsiteY21" fmla="*/ 91364 h 122059"/>
                <a:gd name="connsiteX22" fmla="*/ 27981 w 107861"/>
                <a:gd name="connsiteY22" fmla="*/ 116109 h 12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7861" h="122059">
                  <a:moveTo>
                    <a:pt x="31627" y="121970"/>
                  </a:moveTo>
                  <a:cubicBezTo>
                    <a:pt x="29010" y="122257"/>
                    <a:pt x="26359" y="121853"/>
                    <a:pt x="23943" y="120798"/>
                  </a:cubicBezTo>
                  <a:cubicBezTo>
                    <a:pt x="23194" y="120173"/>
                    <a:pt x="22706" y="119287"/>
                    <a:pt x="22576" y="118323"/>
                  </a:cubicBezTo>
                  <a:cubicBezTo>
                    <a:pt x="16324" y="108855"/>
                    <a:pt x="9024" y="100116"/>
                    <a:pt x="825" y="92275"/>
                  </a:cubicBezTo>
                  <a:cubicBezTo>
                    <a:pt x="-314" y="91077"/>
                    <a:pt x="-269" y="89182"/>
                    <a:pt x="930" y="88042"/>
                  </a:cubicBezTo>
                  <a:cubicBezTo>
                    <a:pt x="1151" y="87828"/>
                    <a:pt x="1399" y="87658"/>
                    <a:pt x="1672" y="87521"/>
                  </a:cubicBezTo>
                  <a:lnTo>
                    <a:pt x="30064" y="74497"/>
                  </a:lnTo>
                  <a:lnTo>
                    <a:pt x="32669" y="2865"/>
                  </a:lnTo>
                  <a:cubicBezTo>
                    <a:pt x="32669" y="1823"/>
                    <a:pt x="33249" y="873"/>
                    <a:pt x="34167" y="391"/>
                  </a:cubicBezTo>
                  <a:cubicBezTo>
                    <a:pt x="35098" y="-130"/>
                    <a:pt x="36231" y="-130"/>
                    <a:pt x="37163" y="391"/>
                  </a:cubicBezTo>
                  <a:lnTo>
                    <a:pt x="106320" y="41547"/>
                  </a:lnTo>
                  <a:cubicBezTo>
                    <a:pt x="107089" y="41989"/>
                    <a:pt x="107616" y="42758"/>
                    <a:pt x="107753" y="43631"/>
                  </a:cubicBezTo>
                  <a:cubicBezTo>
                    <a:pt x="108599" y="48970"/>
                    <a:pt x="104236" y="100220"/>
                    <a:pt x="103325" y="110444"/>
                  </a:cubicBezTo>
                  <a:cubicBezTo>
                    <a:pt x="103247" y="111792"/>
                    <a:pt x="102244" y="112899"/>
                    <a:pt x="100915" y="113114"/>
                  </a:cubicBezTo>
                  <a:cubicBezTo>
                    <a:pt x="78025" y="117516"/>
                    <a:pt x="54888" y="120472"/>
                    <a:pt x="31627" y="121970"/>
                  </a:cubicBezTo>
                  <a:close/>
                  <a:moveTo>
                    <a:pt x="27981" y="116109"/>
                  </a:moveTo>
                  <a:cubicBezTo>
                    <a:pt x="34493" y="117151"/>
                    <a:pt x="67053" y="112723"/>
                    <a:pt x="97594" y="107578"/>
                  </a:cubicBezTo>
                  <a:cubicBezTo>
                    <a:pt x="99483" y="85828"/>
                    <a:pt x="102022" y="53268"/>
                    <a:pt x="101957" y="45779"/>
                  </a:cubicBezTo>
                  <a:lnTo>
                    <a:pt x="38400" y="8010"/>
                  </a:lnTo>
                  <a:lnTo>
                    <a:pt x="35990" y="76516"/>
                  </a:lnTo>
                  <a:cubicBezTo>
                    <a:pt x="35945" y="77649"/>
                    <a:pt x="35261" y="78652"/>
                    <a:pt x="34232" y="79121"/>
                  </a:cubicBezTo>
                  <a:lnTo>
                    <a:pt x="8184" y="91364"/>
                  </a:lnTo>
                  <a:cubicBezTo>
                    <a:pt x="15816" y="98729"/>
                    <a:pt x="22471" y="107044"/>
                    <a:pt x="27981" y="116109"/>
                  </a:cubicBezTo>
                  <a:close/>
                </a:path>
              </a:pathLst>
            </a:custGeom>
            <a:solidFill>
              <a:srgbClr val="231F20"/>
            </a:solidFill>
            <a:ln w="6501"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F34E3C9E-B35D-47D0-B3FB-8AF5472A43B8}"/>
                </a:ext>
              </a:extLst>
            </p:cNvPr>
            <p:cNvSpPr/>
            <p:nvPr/>
          </p:nvSpPr>
          <p:spPr>
            <a:xfrm>
              <a:off x="3123495" y="3975892"/>
              <a:ext cx="78274" cy="80488"/>
            </a:xfrm>
            <a:custGeom>
              <a:avLst/>
              <a:gdLst>
                <a:gd name="connsiteX0" fmla="*/ 67399 w 78274"/>
                <a:gd name="connsiteY0" fmla="*/ 5275 h 80488"/>
                <a:gd name="connsiteX1" fmla="*/ 78274 w 78274"/>
                <a:gd name="connsiteY1" fmla="*/ 80489 h 80488"/>
                <a:gd name="connsiteX2" fmla="*/ 28913 w 78274"/>
                <a:gd name="connsiteY2" fmla="*/ 80489 h 80488"/>
                <a:gd name="connsiteX3" fmla="*/ 0 w 78274"/>
                <a:gd name="connsiteY3" fmla="*/ 0 h 80488"/>
                <a:gd name="connsiteX4" fmla="*/ 67399 w 78274"/>
                <a:gd name="connsiteY4" fmla="*/ 5275 h 80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74" h="80488">
                  <a:moveTo>
                    <a:pt x="67399" y="5275"/>
                  </a:moveTo>
                  <a:lnTo>
                    <a:pt x="78274" y="80489"/>
                  </a:lnTo>
                  <a:lnTo>
                    <a:pt x="28913" y="80489"/>
                  </a:lnTo>
                  <a:lnTo>
                    <a:pt x="0" y="0"/>
                  </a:lnTo>
                  <a:lnTo>
                    <a:pt x="67399" y="5275"/>
                  </a:lnTo>
                  <a:close/>
                </a:path>
              </a:pathLst>
            </a:custGeom>
            <a:solidFill>
              <a:srgbClr val="FFFFFF"/>
            </a:solidFill>
            <a:ln w="6501"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9E0E226-2F99-4D7E-A4E1-9AE2125E52AB}"/>
                </a:ext>
              </a:extLst>
            </p:cNvPr>
            <p:cNvSpPr/>
            <p:nvPr/>
          </p:nvSpPr>
          <p:spPr>
            <a:xfrm>
              <a:off x="3120537" y="3972938"/>
              <a:ext cx="84193" cy="86437"/>
            </a:xfrm>
            <a:custGeom>
              <a:avLst/>
              <a:gdLst>
                <a:gd name="connsiteX0" fmla="*/ 81233 w 84193"/>
                <a:gd name="connsiteY0" fmla="*/ 86438 h 86437"/>
                <a:gd name="connsiteX1" fmla="*/ 31872 w 84193"/>
                <a:gd name="connsiteY1" fmla="*/ 86438 h 86437"/>
                <a:gd name="connsiteX2" fmla="*/ 29072 w 84193"/>
                <a:gd name="connsiteY2" fmla="*/ 84484 h 86437"/>
                <a:gd name="connsiteX3" fmla="*/ 158 w 84193"/>
                <a:gd name="connsiteY3" fmla="*/ 3996 h 86437"/>
                <a:gd name="connsiteX4" fmla="*/ 614 w 84193"/>
                <a:gd name="connsiteY4" fmla="*/ 1130 h 86437"/>
                <a:gd name="connsiteX5" fmla="*/ 3219 w 84193"/>
                <a:gd name="connsiteY5" fmla="*/ 23 h 86437"/>
                <a:gd name="connsiteX6" fmla="*/ 70618 w 84193"/>
                <a:gd name="connsiteY6" fmla="*/ 5233 h 86437"/>
                <a:gd name="connsiteX7" fmla="*/ 73288 w 84193"/>
                <a:gd name="connsiteY7" fmla="*/ 7773 h 86437"/>
                <a:gd name="connsiteX8" fmla="*/ 84163 w 84193"/>
                <a:gd name="connsiteY8" fmla="*/ 83051 h 86437"/>
                <a:gd name="connsiteX9" fmla="*/ 83447 w 84193"/>
                <a:gd name="connsiteY9" fmla="*/ 85396 h 86437"/>
                <a:gd name="connsiteX10" fmla="*/ 81233 w 84193"/>
                <a:gd name="connsiteY10" fmla="*/ 86438 h 86437"/>
                <a:gd name="connsiteX11" fmla="*/ 33956 w 84193"/>
                <a:gd name="connsiteY11" fmla="*/ 80512 h 86437"/>
                <a:gd name="connsiteX12" fmla="*/ 77782 w 84193"/>
                <a:gd name="connsiteY12" fmla="*/ 80512 h 86437"/>
                <a:gd name="connsiteX13" fmla="*/ 67753 w 84193"/>
                <a:gd name="connsiteY13" fmla="*/ 11029 h 86437"/>
                <a:gd name="connsiteX14" fmla="*/ 7321 w 84193"/>
                <a:gd name="connsiteY14" fmla="*/ 6275 h 8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193" h="86437">
                  <a:moveTo>
                    <a:pt x="81233" y="86438"/>
                  </a:moveTo>
                  <a:lnTo>
                    <a:pt x="31872" y="86438"/>
                  </a:lnTo>
                  <a:cubicBezTo>
                    <a:pt x="30615" y="86451"/>
                    <a:pt x="29488" y="85669"/>
                    <a:pt x="29072" y="84484"/>
                  </a:cubicBezTo>
                  <a:lnTo>
                    <a:pt x="158" y="3996"/>
                  </a:lnTo>
                  <a:cubicBezTo>
                    <a:pt x="-161" y="3025"/>
                    <a:pt x="8" y="1957"/>
                    <a:pt x="614" y="1130"/>
                  </a:cubicBezTo>
                  <a:cubicBezTo>
                    <a:pt x="1220" y="316"/>
                    <a:pt x="2216" y="-107"/>
                    <a:pt x="3219" y="23"/>
                  </a:cubicBezTo>
                  <a:lnTo>
                    <a:pt x="70618" y="5233"/>
                  </a:lnTo>
                  <a:cubicBezTo>
                    <a:pt x="71986" y="5370"/>
                    <a:pt x="73086" y="6412"/>
                    <a:pt x="73288" y="7773"/>
                  </a:cubicBezTo>
                  <a:lnTo>
                    <a:pt x="84163" y="83051"/>
                  </a:lnTo>
                  <a:cubicBezTo>
                    <a:pt x="84287" y="83898"/>
                    <a:pt x="84026" y="84764"/>
                    <a:pt x="83447" y="85396"/>
                  </a:cubicBezTo>
                  <a:cubicBezTo>
                    <a:pt x="82906" y="86067"/>
                    <a:pt x="82092" y="86451"/>
                    <a:pt x="81233" y="86438"/>
                  </a:cubicBezTo>
                  <a:close/>
                  <a:moveTo>
                    <a:pt x="33956" y="80512"/>
                  </a:moveTo>
                  <a:lnTo>
                    <a:pt x="77782" y="80512"/>
                  </a:lnTo>
                  <a:lnTo>
                    <a:pt x="67753" y="11029"/>
                  </a:lnTo>
                  <a:lnTo>
                    <a:pt x="7321" y="6275"/>
                  </a:lnTo>
                  <a:close/>
                </a:path>
              </a:pathLst>
            </a:custGeom>
            <a:solidFill>
              <a:srgbClr val="231F20"/>
            </a:solidFill>
            <a:ln w="6501"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04B3B260-C6DB-4A2C-BF17-23AA5972A1D9}"/>
                </a:ext>
              </a:extLst>
            </p:cNvPr>
            <p:cNvSpPr/>
            <p:nvPr/>
          </p:nvSpPr>
          <p:spPr>
            <a:xfrm>
              <a:off x="2961046" y="2960663"/>
              <a:ext cx="273901" cy="296183"/>
            </a:xfrm>
            <a:custGeom>
              <a:avLst/>
              <a:gdLst>
                <a:gd name="connsiteX0" fmla="*/ 64899 w 273901"/>
                <a:gd name="connsiteY0" fmla="*/ 71 h 296183"/>
                <a:gd name="connsiteX1" fmla="*/ 69978 w 273901"/>
                <a:gd name="connsiteY1" fmla="*/ 71 h 296183"/>
                <a:gd name="connsiteX2" fmla="*/ 92965 w 273901"/>
                <a:gd name="connsiteY2" fmla="*/ 7755 h 296183"/>
                <a:gd name="connsiteX3" fmla="*/ 134968 w 273901"/>
                <a:gd name="connsiteY3" fmla="*/ 5867 h 296183"/>
                <a:gd name="connsiteX4" fmla="*/ 175212 w 273901"/>
                <a:gd name="connsiteY4" fmla="*/ 34975 h 296183"/>
                <a:gd name="connsiteX5" fmla="*/ 212396 w 273901"/>
                <a:gd name="connsiteY5" fmla="*/ 112664 h 296183"/>
                <a:gd name="connsiteX6" fmla="*/ 244956 w 273901"/>
                <a:gd name="connsiteY6" fmla="*/ 138060 h 296183"/>
                <a:gd name="connsiteX7" fmla="*/ 273283 w 273901"/>
                <a:gd name="connsiteY7" fmla="*/ 191654 h 296183"/>
                <a:gd name="connsiteX8" fmla="*/ 269897 w 273901"/>
                <a:gd name="connsiteY8" fmla="*/ 220177 h 296183"/>
                <a:gd name="connsiteX9" fmla="*/ 249840 w 273901"/>
                <a:gd name="connsiteY9" fmla="*/ 243230 h 296183"/>
                <a:gd name="connsiteX10" fmla="*/ 127870 w 273901"/>
                <a:gd name="connsiteY10" fmla="*/ 290442 h 296183"/>
                <a:gd name="connsiteX11" fmla="*/ 75774 w 273901"/>
                <a:gd name="connsiteY11" fmla="*/ 295586 h 296183"/>
                <a:gd name="connsiteX12" fmla="*/ 41911 w 273901"/>
                <a:gd name="connsiteY12" fmla="*/ 282562 h 296183"/>
                <a:gd name="connsiteX13" fmla="*/ 9351 w 273901"/>
                <a:gd name="connsiteY13" fmla="*/ 252737 h 296183"/>
                <a:gd name="connsiteX14" fmla="*/ 4923 w 273901"/>
                <a:gd name="connsiteY14" fmla="*/ 155838 h 296183"/>
                <a:gd name="connsiteX15" fmla="*/ 23156 w 273901"/>
                <a:gd name="connsiteY15" fmla="*/ 47543 h 296183"/>
                <a:gd name="connsiteX16" fmla="*/ 46990 w 273901"/>
                <a:gd name="connsiteY16" fmla="*/ 7690 h 296183"/>
                <a:gd name="connsiteX17" fmla="*/ 64899 w 273901"/>
                <a:gd name="connsiteY17" fmla="*/ 71 h 29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3901" h="296183">
                  <a:moveTo>
                    <a:pt x="64899" y="71"/>
                  </a:moveTo>
                  <a:cubicBezTo>
                    <a:pt x="66592" y="-24"/>
                    <a:pt x="68285" y="-24"/>
                    <a:pt x="69978" y="71"/>
                  </a:cubicBezTo>
                  <a:cubicBezTo>
                    <a:pt x="77890" y="1815"/>
                    <a:pt x="85594" y="4391"/>
                    <a:pt x="92965" y="7755"/>
                  </a:cubicBezTo>
                  <a:cubicBezTo>
                    <a:pt x="104882" y="-580"/>
                    <a:pt x="121227" y="1243"/>
                    <a:pt x="134968" y="5867"/>
                  </a:cubicBezTo>
                  <a:cubicBezTo>
                    <a:pt x="148708" y="10490"/>
                    <a:pt x="167528" y="21235"/>
                    <a:pt x="175212" y="34975"/>
                  </a:cubicBezTo>
                  <a:cubicBezTo>
                    <a:pt x="189474" y="60112"/>
                    <a:pt x="192404" y="91825"/>
                    <a:pt x="212396" y="112664"/>
                  </a:cubicBezTo>
                  <a:cubicBezTo>
                    <a:pt x="221903" y="122627"/>
                    <a:pt x="234472" y="129074"/>
                    <a:pt x="244956" y="138060"/>
                  </a:cubicBezTo>
                  <a:cubicBezTo>
                    <a:pt x="260643" y="151851"/>
                    <a:pt x="270724" y="170922"/>
                    <a:pt x="273283" y="191654"/>
                  </a:cubicBezTo>
                  <a:cubicBezTo>
                    <a:pt x="274755" y="201292"/>
                    <a:pt x="273589" y="211151"/>
                    <a:pt x="269897" y="220177"/>
                  </a:cubicBezTo>
                  <a:cubicBezTo>
                    <a:pt x="265182" y="229372"/>
                    <a:pt x="258299" y="237284"/>
                    <a:pt x="249840" y="243230"/>
                  </a:cubicBezTo>
                  <a:cubicBezTo>
                    <a:pt x="215066" y="270124"/>
                    <a:pt x="170719" y="280609"/>
                    <a:pt x="127870" y="290442"/>
                  </a:cubicBezTo>
                  <a:cubicBezTo>
                    <a:pt x="110997" y="295482"/>
                    <a:pt x="93311" y="297227"/>
                    <a:pt x="75774" y="295586"/>
                  </a:cubicBezTo>
                  <a:cubicBezTo>
                    <a:pt x="63772" y="293398"/>
                    <a:pt x="52285" y="288983"/>
                    <a:pt x="41911" y="282562"/>
                  </a:cubicBezTo>
                  <a:cubicBezTo>
                    <a:pt x="28757" y="275464"/>
                    <a:pt x="17569" y="265221"/>
                    <a:pt x="9351" y="252737"/>
                  </a:cubicBezTo>
                  <a:cubicBezTo>
                    <a:pt x="-6538" y="226689"/>
                    <a:pt x="1992" y="184882"/>
                    <a:pt x="4923" y="155838"/>
                  </a:cubicBezTo>
                  <a:cubicBezTo>
                    <a:pt x="8635" y="119762"/>
                    <a:pt x="7658" y="81145"/>
                    <a:pt x="23156" y="47543"/>
                  </a:cubicBezTo>
                  <a:cubicBezTo>
                    <a:pt x="29082" y="33153"/>
                    <a:pt x="37118" y="19722"/>
                    <a:pt x="46990" y="7690"/>
                  </a:cubicBezTo>
                  <a:cubicBezTo>
                    <a:pt x="51972" y="3270"/>
                    <a:pt x="58256" y="594"/>
                    <a:pt x="64899" y="71"/>
                  </a:cubicBezTo>
                  <a:close/>
                </a:path>
              </a:pathLst>
            </a:custGeom>
            <a:solidFill>
              <a:srgbClr val="FFFFFF"/>
            </a:solidFill>
            <a:ln w="6501"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A1CAFAFD-2AD3-47CF-9357-ADA8C43C8E86}"/>
                </a:ext>
              </a:extLst>
            </p:cNvPr>
            <p:cNvSpPr/>
            <p:nvPr/>
          </p:nvSpPr>
          <p:spPr>
            <a:xfrm>
              <a:off x="2958010" y="2958187"/>
              <a:ext cx="279707" cy="301707"/>
            </a:xfrm>
            <a:custGeom>
              <a:avLst/>
              <a:gdLst>
                <a:gd name="connsiteX0" fmla="*/ 90922 w 279707"/>
                <a:gd name="connsiteY0" fmla="*/ 301708 h 301707"/>
                <a:gd name="connsiteX1" fmla="*/ 78354 w 279707"/>
                <a:gd name="connsiteY1" fmla="*/ 300731 h 301707"/>
                <a:gd name="connsiteX2" fmla="*/ 43449 w 279707"/>
                <a:gd name="connsiteY2" fmla="*/ 287186 h 301707"/>
                <a:gd name="connsiteX3" fmla="*/ 9782 w 279707"/>
                <a:gd name="connsiteY3" fmla="*/ 256384 h 301707"/>
                <a:gd name="connsiteX4" fmla="*/ 3270 w 279707"/>
                <a:gd name="connsiteY4" fmla="*/ 171728 h 301707"/>
                <a:gd name="connsiteX5" fmla="*/ 4898 w 279707"/>
                <a:gd name="connsiteY5" fmla="*/ 157857 h 301707"/>
                <a:gd name="connsiteX6" fmla="*/ 6917 w 279707"/>
                <a:gd name="connsiteY6" fmla="*/ 133503 h 301707"/>
                <a:gd name="connsiteX7" fmla="*/ 23392 w 279707"/>
                <a:gd name="connsiteY7" fmla="*/ 48846 h 301707"/>
                <a:gd name="connsiteX8" fmla="*/ 47747 w 279707"/>
                <a:gd name="connsiteY8" fmla="*/ 8537 h 301707"/>
                <a:gd name="connsiteX9" fmla="*/ 67283 w 279707"/>
                <a:gd name="connsiteY9" fmla="*/ 71 h 301707"/>
                <a:gd name="connsiteX10" fmla="*/ 67283 w 279707"/>
                <a:gd name="connsiteY10" fmla="*/ 71 h 301707"/>
                <a:gd name="connsiteX11" fmla="*/ 72688 w 279707"/>
                <a:gd name="connsiteY11" fmla="*/ 71 h 301707"/>
                <a:gd name="connsiteX12" fmla="*/ 95611 w 279707"/>
                <a:gd name="connsiteY12" fmla="*/ 6518 h 301707"/>
                <a:gd name="connsiteX13" fmla="*/ 138851 w 279707"/>
                <a:gd name="connsiteY13" fmla="*/ 5281 h 301707"/>
                <a:gd name="connsiteX14" fmla="*/ 180723 w 279707"/>
                <a:gd name="connsiteY14" fmla="*/ 35692 h 301707"/>
                <a:gd name="connsiteX15" fmla="*/ 194203 w 279707"/>
                <a:gd name="connsiteY15" fmla="*/ 68252 h 301707"/>
                <a:gd name="connsiteX16" fmla="*/ 217451 w 279707"/>
                <a:gd name="connsiteY16" fmla="*/ 113185 h 301707"/>
                <a:gd name="connsiteX17" fmla="*/ 235554 w 279707"/>
                <a:gd name="connsiteY17" fmla="*/ 127642 h 301707"/>
                <a:gd name="connsiteX18" fmla="*/ 249750 w 279707"/>
                <a:gd name="connsiteY18" fmla="*/ 138387 h 301707"/>
                <a:gd name="connsiteX19" fmla="*/ 279054 w 279707"/>
                <a:gd name="connsiteY19" fmla="*/ 193804 h 301707"/>
                <a:gd name="connsiteX20" fmla="*/ 275473 w 279707"/>
                <a:gd name="connsiteY20" fmla="*/ 223889 h 301707"/>
                <a:gd name="connsiteX21" fmla="*/ 254504 w 279707"/>
                <a:gd name="connsiteY21" fmla="*/ 248114 h 301707"/>
                <a:gd name="connsiteX22" fmla="*/ 131362 w 279707"/>
                <a:gd name="connsiteY22" fmla="*/ 295912 h 301707"/>
                <a:gd name="connsiteX23" fmla="*/ 90922 w 279707"/>
                <a:gd name="connsiteY23" fmla="*/ 301708 h 301707"/>
                <a:gd name="connsiteX24" fmla="*/ 68260 w 279707"/>
                <a:gd name="connsiteY24" fmla="*/ 5541 h 301707"/>
                <a:gd name="connsiteX25" fmla="*/ 52045 w 279707"/>
                <a:gd name="connsiteY25" fmla="*/ 12053 h 301707"/>
                <a:gd name="connsiteX26" fmla="*/ 28862 w 279707"/>
                <a:gd name="connsiteY26" fmla="*/ 50670 h 301707"/>
                <a:gd name="connsiteX27" fmla="*/ 12908 w 279707"/>
                <a:gd name="connsiteY27" fmla="*/ 133503 h 301707"/>
                <a:gd name="connsiteX28" fmla="*/ 10889 w 279707"/>
                <a:gd name="connsiteY28" fmla="*/ 158053 h 301707"/>
                <a:gd name="connsiteX29" fmla="*/ 9261 w 279707"/>
                <a:gd name="connsiteY29" fmla="*/ 172054 h 301707"/>
                <a:gd name="connsiteX30" fmla="*/ 14862 w 279707"/>
                <a:gd name="connsiteY30" fmla="*/ 253128 h 301707"/>
                <a:gd name="connsiteX31" fmla="*/ 46445 w 279707"/>
                <a:gd name="connsiteY31" fmla="*/ 281846 h 301707"/>
                <a:gd name="connsiteX32" fmla="*/ 79005 w 279707"/>
                <a:gd name="connsiteY32" fmla="*/ 294870 h 301707"/>
                <a:gd name="connsiteX33" fmla="*/ 129929 w 279707"/>
                <a:gd name="connsiteY33" fmla="*/ 289791 h 301707"/>
                <a:gd name="connsiteX34" fmla="*/ 250727 w 279707"/>
                <a:gd name="connsiteY34" fmla="*/ 243100 h 301707"/>
                <a:gd name="connsiteX35" fmla="*/ 269872 w 279707"/>
                <a:gd name="connsiteY35" fmla="*/ 221154 h 301707"/>
                <a:gd name="connsiteX36" fmla="*/ 273063 w 279707"/>
                <a:gd name="connsiteY36" fmla="*/ 194195 h 301707"/>
                <a:gd name="connsiteX37" fmla="*/ 245713 w 279707"/>
                <a:gd name="connsiteY37" fmla="*/ 142554 h 301707"/>
                <a:gd name="connsiteX38" fmla="*/ 232363 w 279707"/>
                <a:gd name="connsiteY38" fmla="*/ 132200 h 301707"/>
                <a:gd name="connsiteX39" fmla="*/ 213413 w 279707"/>
                <a:gd name="connsiteY39" fmla="*/ 116962 h 301707"/>
                <a:gd name="connsiteX40" fmla="*/ 188863 w 279707"/>
                <a:gd name="connsiteY40" fmla="*/ 69880 h 301707"/>
                <a:gd name="connsiteX41" fmla="*/ 175839 w 279707"/>
                <a:gd name="connsiteY41" fmla="*/ 38622 h 301707"/>
                <a:gd name="connsiteX42" fmla="*/ 137157 w 279707"/>
                <a:gd name="connsiteY42" fmla="*/ 10881 h 301707"/>
                <a:gd name="connsiteX43" fmla="*/ 98085 w 279707"/>
                <a:gd name="connsiteY43" fmla="*/ 12379 h 301707"/>
                <a:gd name="connsiteX44" fmla="*/ 94243 w 279707"/>
                <a:gd name="connsiteY44" fmla="*/ 11988 h 301707"/>
                <a:gd name="connsiteX45" fmla="*/ 73339 w 279707"/>
                <a:gd name="connsiteY45" fmla="*/ 5476 h 301707"/>
                <a:gd name="connsiteX46" fmla="*/ 68651 w 279707"/>
                <a:gd name="connsiteY46" fmla="*/ 5802 h 30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79707" h="301707">
                  <a:moveTo>
                    <a:pt x="90922" y="301708"/>
                  </a:moveTo>
                  <a:cubicBezTo>
                    <a:pt x="86715" y="301708"/>
                    <a:pt x="82509" y="301382"/>
                    <a:pt x="78354" y="300731"/>
                  </a:cubicBezTo>
                  <a:cubicBezTo>
                    <a:pt x="65981" y="298426"/>
                    <a:pt x="54142" y="293828"/>
                    <a:pt x="43449" y="287186"/>
                  </a:cubicBezTo>
                  <a:cubicBezTo>
                    <a:pt x="29820" y="279912"/>
                    <a:pt x="18241" y="269317"/>
                    <a:pt x="9782" y="256384"/>
                  </a:cubicBezTo>
                  <a:cubicBezTo>
                    <a:pt x="-4219" y="233202"/>
                    <a:pt x="-51" y="199013"/>
                    <a:pt x="3270" y="171728"/>
                  </a:cubicBezTo>
                  <a:cubicBezTo>
                    <a:pt x="3856" y="166844"/>
                    <a:pt x="4442" y="162221"/>
                    <a:pt x="4898" y="157857"/>
                  </a:cubicBezTo>
                  <a:cubicBezTo>
                    <a:pt x="5680" y="149783"/>
                    <a:pt x="6266" y="141643"/>
                    <a:pt x="6917" y="133503"/>
                  </a:cubicBezTo>
                  <a:cubicBezTo>
                    <a:pt x="8936" y="104850"/>
                    <a:pt x="11085" y="74894"/>
                    <a:pt x="23392" y="48846"/>
                  </a:cubicBezTo>
                  <a:cubicBezTo>
                    <a:pt x="29331" y="34210"/>
                    <a:pt x="37556" y="20605"/>
                    <a:pt x="47747" y="8537"/>
                  </a:cubicBezTo>
                  <a:cubicBezTo>
                    <a:pt x="53191" y="3704"/>
                    <a:pt x="60035" y="737"/>
                    <a:pt x="67283" y="71"/>
                  </a:cubicBezTo>
                  <a:lnTo>
                    <a:pt x="67283" y="71"/>
                  </a:lnTo>
                  <a:cubicBezTo>
                    <a:pt x="69081" y="-24"/>
                    <a:pt x="70891" y="-24"/>
                    <a:pt x="72688" y="71"/>
                  </a:cubicBezTo>
                  <a:cubicBezTo>
                    <a:pt x="80509" y="1528"/>
                    <a:pt x="88181" y="3685"/>
                    <a:pt x="95611" y="6518"/>
                  </a:cubicBezTo>
                  <a:cubicBezTo>
                    <a:pt x="110458" y="-2664"/>
                    <a:pt x="128952" y="1764"/>
                    <a:pt x="138851" y="5281"/>
                  </a:cubicBezTo>
                  <a:cubicBezTo>
                    <a:pt x="153763" y="10621"/>
                    <a:pt x="172648" y="21431"/>
                    <a:pt x="180723" y="35692"/>
                  </a:cubicBezTo>
                  <a:cubicBezTo>
                    <a:pt x="186186" y="46119"/>
                    <a:pt x="190693" y="57016"/>
                    <a:pt x="194203" y="68252"/>
                  </a:cubicBezTo>
                  <a:cubicBezTo>
                    <a:pt x="200194" y="85118"/>
                    <a:pt x="205794" y="100812"/>
                    <a:pt x="217451" y="113185"/>
                  </a:cubicBezTo>
                  <a:cubicBezTo>
                    <a:pt x="223005" y="118573"/>
                    <a:pt x="229068" y="123414"/>
                    <a:pt x="235554" y="127642"/>
                  </a:cubicBezTo>
                  <a:cubicBezTo>
                    <a:pt x="240308" y="131028"/>
                    <a:pt x="245257" y="134479"/>
                    <a:pt x="249750" y="138387"/>
                  </a:cubicBezTo>
                  <a:cubicBezTo>
                    <a:pt x="265985" y="152638"/>
                    <a:pt x="276417" y="172362"/>
                    <a:pt x="279054" y="193804"/>
                  </a:cubicBezTo>
                  <a:cubicBezTo>
                    <a:pt x="280611" y="203969"/>
                    <a:pt x="279373" y="214369"/>
                    <a:pt x="275473" y="223889"/>
                  </a:cubicBezTo>
                  <a:cubicBezTo>
                    <a:pt x="270550" y="233547"/>
                    <a:pt x="263354" y="241856"/>
                    <a:pt x="254504" y="248114"/>
                  </a:cubicBezTo>
                  <a:cubicBezTo>
                    <a:pt x="218558" y="275920"/>
                    <a:pt x="172257" y="286535"/>
                    <a:pt x="131362" y="295912"/>
                  </a:cubicBezTo>
                  <a:cubicBezTo>
                    <a:pt x="118142" y="299364"/>
                    <a:pt x="104578" y="301304"/>
                    <a:pt x="90922" y="301708"/>
                  </a:cubicBezTo>
                  <a:close/>
                  <a:moveTo>
                    <a:pt x="68260" y="5541"/>
                  </a:moveTo>
                  <a:cubicBezTo>
                    <a:pt x="62302" y="5927"/>
                    <a:pt x="56617" y="8209"/>
                    <a:pt x="52045" y="12053"/>
                  </a:cubicBezTo>
                  <a:cubicBezTo>
                    <a:pt x="42368" y="23649"/>
                    <a:pt x="34547" y="36676"/>
                    <a:pt x="28862" y="50670"/>
                  </a:cubicBezTo>
                  <a:cubicBezTo>
                    <a:pt x="17011" y="76327"/>
                    <a:pt x="14927" y="105371"/>
                    <a:pt x="12908" y="133503"/>
                  </a:cubicBezTo>
                  <a:cubicBezTo>
                    <a:pt x="12322" y="141773"/>
                    <a:pt x="11671" y="149978"/>
                    <a:pt x="10889" y="158053"/>
                  </a:cubicBezTo>
                  <a:cubicBezTo>
                    <a:pt x="10434" y="162481"/>
                    <a:pt x="9847" y="167170"/>
                    <a:pt x="9261" y="172054"/>
                  </a:cubicBezTo>
                  <a:cubicBezTo>
                    <a:pt x="6005" y="198623"/>
                    <a:pt x="1903" y="231704"/>
                    <a:pt x="14862" y="253128"/>
                  </a:cubicBezTo>
                  <a:cubicBezTo>
                    <a:pt x="22832" y="265182"/>
                    <a:pt x="33688" y="275054"/>
                    <a:pt x="46445" y="281846"/>
                  </a:cubicBezTo>
                  <a:cubicBezTo>
                    <a:pt x="56389" y="288182"/>
                    <a:pt x="67433" y="292598"/>
                    <a:pt x="79005" y="294870"/>
                  </a:cubicBezTo>
                  <a:cubicBezTo>
                    <a:pt x="96001" y="297540"/>
                    <a:pt x="114040" y="293438"/>
                    <a:pt x="129929" y="289791"/>
                  </a:cubicBezTo>
                  <a:cubicBezTo>
                    <a:pt x="170173" y="280544"/>
                    <a:pt x="215823" y="270255"/>
                    <a:pt x="250727" y="243100"/>
                  </a:cubicBezTo>
                  <a:cubicBezTo>
                    <a:pt x="258763" y="237415"/>
                    <a:pt x="265327" y="229893"/>
                    <a:pt x="269872" y="221154"/>
                  </a:cubicBezTo>
                  <a:cubicBezTo>
                    <a:pt x="273350" y="212624"/>
                    <a:pt x="274450" y="203305"/>
                    <a:pt x="273063" y="194195"/>
                  </a:cubicBezTo>
                  <a:cubicBezTo>
                    <a:pt x="270556" y="174222"/>
                    <a:pt x="260827" y="155851"/>
                    <a:pt x="245713" y="142554"/>
                  </a:cubicBezTo>
                  <a:cubicBezTo>
                    <a:pt x="241441" y="138877"/>
                    <a:pt x="236987" y="135421"/>
                    <a:pt x="232363" y="132200"/>
                  </a:cubicBezTo>
                  <a:cubicBezTo>
                    <a:pt x="225571" y="127739"/>
                    <a:pt x="219228" y="122636"/>
                    <a:pt x="213413" y="116962"/>
                  </a:cubicBezTo>
                  <a:cubicBezTo>
                    <a:pt x="200845" y="103938"/>
                    <a:pt x="194789" y="86616"/>
                    <a:pt x="188863" y="69880"/>
                  </a:cubicBezTo>
                  <a:cubicBezTo>
                    <a:pt x="185438" y="59101"/>
                    <a:pt x="181081" y="48643"/>
                    <a:pt x="175839" y="38622"/>
                  </a:cubicBezTo>
                  <a:cubicBezTo>
                    <a:pt x="168610" y="25598"/>
                    <a:pt x="151093" y="15895"/>
                    <a:pt x="137157" y="10881"/>
                  </a:cubicBezTo>
                  <a:cubicBezTo>
                    <a:pt x="128041" y="7625"/>
                    <a:pt x="110719" y="3458"/>
                    <a:pt x="98085" y="12379"/>
                  </a:cubicBezTo>
                  <a:cubicBezTo>
                    <a:pt x="96881" y="13202"/>
                    <a:pt x="95259" y="13037"/>
                    <a:pt x="94243" y="11988"/>
                  </a:cubicBezTo>
                  <a:cubicBezTo>
                    <a:pt x="87431" y="9345"/>
                    <a:pt x="80444" y="7169"/>
                    <a:pt x="73339" y="5476"/>
                  </a:cubicBezTo>
                  <a:cubicBezTo>
                    <a:pt x="71907" y="5476"/>
                    <a:pt x="70279" y="5476"/>
                    <a:pt x="68651" y="5802"/>
                  </a:cubicBezTo>
                  <a:close/>
                </a:path>
              </a:pathLst>
            </a:custGeom>
            <a:solidFill>
              <a:srgbClr val="231F20"/>
            </a:solidFill>
            <a:ln w="6501"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4116B09D-48A5-4852-AAA4-D39B2B78498F}"/>
                </a:ext>
              </a:extLst>
            </p:cNvPr>
            <p:cNvSpPr/>
            <p:nvPr/>
          </p:nvSpPr>
          <p:spPr>
            <a:xfrm>
              <a:off x="2929241" y="3158243"/>
              <a:ext cx="194774" cy="263541"/>
            </a:xfrm>
            <a:custGeom>
              <a:avLst/>
              <a:gdLst>
                <a:gd name="connsiteX0" fmla="*/ 0 w 194774"/>
                <a:gd name="connsiteY0" fmla="*/ 263541 h 263541"/>
                <a:gd name="connsiteX1" fmla="*/ 50208 w 194774"/>
                <a:gd name="connsiteY1" fmla="*/ 0 h 263541"/>
                <a:gd name="connsiteX2" fmla="*/ 194775 w 194774"/>
                <a:gd name="connsiteY2" fmla="*/ 11526 h 263541"/>
                <a:gd name="connsiteX3" fmla="*/ 194254 w 194774"/>
                <a:gd name="connsiteY3" fmla="*/ 237428 h 263541"/>
                <a:gd name="connsiteX4" fmla="*/ 0 w 194774"/>
                <a:gd name="connsiteY4" fmla="*/ 263541 h 26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74" h="263541">
                  <a:moveTo>
                    <a:pt x="0" y="263541"/>
                  </a:moveTo>
                  <a:lnTo>
                    <a:pt x="50208" y="0"/>
                  </a:lnTo>
                  <a:lnTo>
                    <a:pt x="194775" y="11526"/>
                  </a:lnTo>
                  <a:lnTo>
                    <a:pt x="194254" y="237428"/>
                  </a:lnTo>
                  <a:lnTo>
                    <a:pt x="0" y="263541"/>
                  </a:lnTo>
                  <a:close/>
                </a:path>
              </a:pathLst>
            </a:custGeom>
            <a:solidFill>
              <a:srgbClr val="FFFFFF"/>
            </a:solidFill>
            <a:ln w="6501"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F3F19BC6-DAF8-4580-A8E4-76FC3BC72349}"/>
                </a:ext>
              </a:extLst>
            </p:cNvPr>
            <p:cNvSpPr/>
            <p:nvPr/>
          </p:nvSpPr>
          <p:spPr>
            <a:xfrm>
              <a:off x="2926258" y="3155501"/>
              <a:ext cx="200753" cy="269408"/>
            </a:xfrm>
            <a:custGeom>
              <a:avLst/>
              <a:gdLst>
                <a:gd name="connsiteX0" fmla="*/ 2983 w 200753"/>
                <a:gd name="connsiteY0" fmla="*/ 269409 h 269408"/>
                <a:gd name="connsiteX1" fmla="*/ 835 w 200753"/>
                <a:gd name="connsiteY1" fmla="*/ 268497 h 269408"/>
                <a:gd name="connsiteX2" fmla="*/ 53 w 200753"/>
                <a:gd name="connsiteY2" fmla="*/ 265892 h 269408"/>
                <a:gd name="connsiteX3" fmla="*/ 50261 w 200753"/>
                <a:gd name="connsiteY3" fmla="*/ 2416 h 269408"/>
                <a:gd name="connsiteX4" fmla="*/ 53452 w 200753"/>
                <a:gd name="connsiteY4" fmla="*/ 6 h 269408"/>
                <a:gd name="connsiteX5" fmla="*/ 198019 w 200753"/>
                <a:gd name="connsiteY5" fmla="*/ 11533 h 269408"/>
                <a:gd name="connsiteX6" fmla="*/ 200754 w 200753"/>
                <a:gd name="connsiteY6" fmla="*/ 14528 h 269408"/>
                <a:gd name="connsiteX7" fmla="*/ 200233 w 200753"/>
                <a:gd name="connsiteY7" fmla="*/ 240495 h 269408"/>
                <a:gd name="connsiteX8" fmla="*/ 197628 w 200753"/>
                <a:gd name="connsiteY8" fmla="*/ 243426 h 269408"/>
                <a:gd name="connsiteX9" fmla="*/ 3635 w 200753"/>
                <a:gd name="connsiteY9" fmla="*/ 269409 h 269408"/>
                <a:gd name="connsiteX10" fmla="*/ 55731 w 200753"/>
                <a:gd name="connsiteY10" fmla="*/ 5932 h 269408"/>
                <a:gd name="connsiteX11" fmla="*/ 6695 w 200753"/>
                <a:gd name="connsiteY11" fmla="*/ 262897 h 269408"/>
                <a:gd name="connsiteX12" fmla="*/ 194307 w 200753"/>
                <a:gd name="connsiteY12" fmla="*/ 237695 h 269408"/>
                <a:gd name="connsiteX13" fmla="*/ 194763 w 200753"/>
                <a:gd name="connsiteY13" fmla="*/ 17133 h 26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753" h="269408">
                  <a:moveTo>
                    <a:pt x="2983" y="269409"/>
                  </a:moveTo>
                  <a:cubicBezTo>
                    <a:pt x="2176" y="269402"/>
                    <a:pt x="1401" y="269070"/>
                    <a:pt x="835" y="268497"/>
                  </a:cubicBezTo>
                  <a:cubicBezTo>
                    <a:pt x="164" y="267807"/>
                    <a:pt x="-129" y="266836"/>
                    <a:pt x="53" y="265892"/>
                  </a:cubicBezTo>
                  <a:lnTo>
                    <a:pt x="50261" y="2416"/>
                  </a:lnTo>
                  <a:cubicBezTo>
                    <a:pt x="50580" y="931"/>
                    <a:pt x="51941" y="-91"/>
                    <a:pt x="53452" y="6"/>
                  </a:cubicBezTo>
                  <a:lnTo>
                    <a:pt x="198019" y="11533"/>
                  </a:lnTo>
                  <a:cubicBezTo>
                    <a:pt x="199555" y="11696"/>
                    <a:pt x="200727" y="12985"/>
                    <a:pt x="200754" y="14528"/>
                  </a:cubicBezTo>
                  <a:lnTo>
                    <a:pt x="200233" y="240495"/>
                  </a:lnTo>
                  <a:cubicBezTo>
                    <a:pt x="200213" y="241987"/>
                    <a:pt x="199106" y="243230"/>
                    <a:pt x="197628" y="243426"/>
                  </a:cubicBezTo>
                  <a:lnTo>
                    <a:pt x="3635" y="269409"/>
                  </a:lnTo>
                  <a:close/>
                  <a:moveTo>
                    <a:pt x="55731" y="5932"/>
                  </a:moveTo>
                  <a:lnTo>
                    <a:pt x="6695" y="262897"/>
                  </a:lnTo>
                  <a:lnTo>
                    <a:pt x="194307" y="237695"/>
                  </a:lnTo>
                  <a:lnTo>
                    <a:pt x="194763" y="17133"/>
                  </a:lnTo>
                  <a:close/>
                </a:path>
              </a:pathLst>
            </a:custGeom>
            <a:solidFill>
              <a:srgbClr val="231F20"/>
            </a:solidFill>
            <a:ln w="6501"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9C4028F6-B73C-44B3-88F8-285AD17C18D6}"/>
                </a:ext>
              </a:extLst>
            </p:cNvPr>
            <p:cNvSpPr/>
            <p:nvPr/>
          </p:nvSpPr>
          <p:spPr>
            <a:xfrm>
              <a:off x="2885872" y="3385056"/>
              <a:ext cx="315898" cy="612129"/>
            </a:xfrm>
            <a:custGeom>
              <a:avLst/>
              <a:gdLst>
                <a:gd name="connsiteX0" fmla="*/ 258267 w 315898"/>
                <a:gd name="connsiteY0" fmla="*/ 0 h 612129"/>
                <a:gd name="connsiteX1" fmla="*/ 315898 w 315898"/>
                <a:gd name="connsiteY1" fmla="*/ 599952 h 612129"/>
                <a:gd name="connsiteX2" fmla="*/ 238145 w 315898"/>
                <a:gd name="connsiteY2" fmla="*/ 612130 h 612129"/>
                <a:gd name="connsiteX3" fmla="*/ 147888 w 315898"/>
                <a:gd name="connsiteY3" fmla="*/ 275979 h 612129"/>
                <a:gd name="connsiteX4" fmla="*/ 99764 w 315898"/>
                <a:gd name="connsiteY4" fmla="*/ 612130 h 612129"/>
                <a:gd name="connsiteX5" fmla="*/ 0 w 315898"/>
                <a:gd name="connsiteY5" fmla="*/ 600929 h 612129"/>
                <a:gd name="connsiteX6" fmla="*/ 26829 w 315898"/>
                <a:gd name="connsiteY6" fmla="*/ 10615 h 61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5898" h="612129">
                  <a:moveTo>
                    <a:pt x="258267" y="0"/>
                  </a:moveTo>
                  <a:cubicBezTo>
                    <a:pt x="258267" y="0"/>
                    <a:pt x="298316" y="438910"/>
                    <a:pt x="315898" y="599952"/>
                  </a:cubicBezTo>
                  <a:lnTo>
                    <a:pt x="238145" y="612130"/>
                  </a:lnTo>
                  <a:cubicBezTo>
                    <a:pt x="238145" y="612130"/>
                    <a:pt x="198096" y="420872"/>
                    <a:pt x="147888" y="275979"/>
                  </a:cubicBezTo>
                  <a:lnTo>
                    <a:pt x="99764" y="612130"/>
                  </a:lnTo>
                  <a:lnTo>
                    <a:pt x="0" y="600929"/>
                  </a:lnTo>
                  <a:lnTo>
                    <a:pt x="26829" y="10615"/>
                  </a:lnTo>
                  <a:close/>
                </a:path>
              </a:pathLst>
            </a:custGeom>
            <a:solidFill>
              <a:srgbClr val="231F20"/>
            </a:solidFill>
            <a:ln w="650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37862BE6-3761-4D4A-A8A0-04D6118A87BF}"/>
                </a:ext>
              </a:extLst>
            </p:cNvPr>
            <p:cNvSpPr/>
            <p:nvPr/>
          </p:nvSpPr>
          <p:spPr>
            <a:xfrm>
              <a:off x="2856307" y="3147661"/>
              <a:ext cx="389223" cy="319967"/>
            </a:xfrm>
            <a:custGeom>
              <a:avLst/>
              <a:gdLst>
                <a:gd name="connsiteX0" fmla="*/ 389223 w 389223"/>
                <a:gd name="connsiteY0" fmla="*/ 145511 h 319967"/>
                <a:gd name="connsiteX1" fmla="*/ 345658 w 389223"/>
                <a:gd name="connsiteY1" fmla="*/ 64111 h 319967"/>
                <a:gd name="connsiteX2" fmla="*/ 217502 w 389223"/>
                <a:gd name="connsiteY2" fmla="*/ 6414 h 319967"/>
                <a:gd name="connsiteX3" fmla="*/ 151339 w 389223"/>
                <a:gd name="connsiteY3" fmla="*/ 358 h 319967"/>
                <a:gd name="connsiteX4" fmla="*/ 0 w 389223"/>
                <a:gd name="connsiteY4" fmla="*/ 58120 h 319967"/>
                <a:gd name="connsiteX5" fmla="*/ 33928 w 389223"/>
                <a:gd name="connsiteY5" fmla="*/ 160033 h 319967"/>
                <a:gd name="connsiteX6" fmla="*/ 60757 w 389223"/>
                <a:gd name="connsiteY6" fmla="*/ 140497 h 319967"/>
                <a:gd name="connsiteX7" fmla="*/ 41547 w 389223"/>
                <a:gd name="connsiteY7" fmla="*/ 302581 h 319967"/>
                <a:gd name="connsiteX8" fmla="*/ 309777 w 389223"/>
                <a:gd name="connsiteY8" fmla="*/ 319968 h 319967"/>
                <a:gd name="connsiteX9" fmla="*/ 300986 w 389223"/>
                <a:gd name="connsiteY9" fmla="*/ 170973 h 319967"/>
                <a:gd name="connsiteX10" fmla="*/ 184746 w 389223"/>
                <a:gd name="connsiteY10" fmla="*/ 160033 h 319967"/>
                <a:gd name="connsiteX11" fmla="*/ 151339 w 389223"/>
                <a:gd name="connsiteY11" fmla="*/ 32202 h 319967"/>
                <a:gd name="connsiteX12" fmla="*/ 233521 w 389223"/>
                <a:gd name="connsiteY12" fmla="*/ 35458 h 31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223" h="319967">
                  <a:moveTo>
                    <a:pt x="389223" y="145511"/>
                  </a:moveTo>
                  <a:cubicBezTo>
                    <a:pt x="389223" y="145511"/>
                    <a:pt x="383167" y="114774"/>
                    <a:pt x="345658" y="64111"/>
                  </a:cubicBezTo>
                  <a:cubicBezTo>
                    <a:pt x="308149" y="13447"/>
                    <a:pt x="219585" y="6414"/>
                    <a:pt x="217502" y="6414"/>
                  </a:cubicBezTo>
                  <a:cubicBezTo>
                    <a:pt x="219585" y="6414"/>
                    <a:pt x="255922" y="9996"/>
                    <a:pt x="151339" y="358"/>
                  </a:cubicBezTo>
                  <a:cubicBezTo>
                    <a:pt x="89866" y="-5307"/>
                    <a:pt x="0" y="58120"/>
                    <a:pt x="0" y="58120"/>
                  </a:cubicBezTo>
                  <a:lnTo>
                    <a:pt x="33928" y="160033"/>
                  </a:lnTo>
                  <a:lnTo>
                    <a:pt x="60757" y="140497"/>
                  </a:lnTo>
                  <a:lnTo>
                    <a:pt x="41547" y="302581"/>
                  </a:lnTo>
                  <a:lnTo>
                    <a:pt x="309777" y="319968"/>
                  </a:lnTo>
                  <a:lnTo>
                    <a:pt x="300986" y="170973"/>
                  </a:lnTo>
                  <a:close/>
                  <a:moveTo>
                    <a:pt x="184746" y="160033"/>
                  </a:moveTo>
                  <a:cubicBezTo>
                    <a:pt x="153814" y="50826"/>
                    <a:pt x="151339" y="33569"/>
                    <a:pt x="151339" y="32202"/>
                  </a:cubicBezTo>
                  <a:lnTo>
                    <a:pt x="233521" y="35458"/>
                  </a:lnTo>
                  <a:close/>
                </a:path>
              </a:pathLst>
            </a:custGeom>
            <a:solidFill>
              <a:schemeClr val="accent1"/>
            </a:solidFill>
            <a:ln w="6501"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830DF8E5-50B2-4FBA-8FB8-107712DE307A}"/>
                </a:ext>
              </a:extLst>
            </p:cNvPr>
            <p:cNvSpPr/>
            <p:nvPr/>
          </p:nvSpPr>
          <p:spPr>
            <a:xfrm>
              <a:off x="2990856" y="3004950"/>
              <a:ext cx="122284" cy="206837"/>
            </a:xfrm>
            <a:custGeom>
              <a:avLst/>
              <a:gdLst>
                <a:gd name="connsiteX0" fmla="*/ 28511 w 122284"/>
                <a:gd name="connsiteY0" fmla="*/ 128417 h 206837"/>
                <a:gd name="connsiteX1" fmla="*/ 19069 w 122284"/>
                <a:gd name="connsiteY1" fmla="*/ 179471 h 206837"/>
                <a:gd name="connsiteX2" fmla="*/ 51629 w 122284"/>
                <a:gd name="connsiteY2" fmla="*/ 206691 h 206837"/>
                <a:gd name="connsiteX3" fmla="*/ 100339 w 122284"/>
                <a:gd name="connsiteY3" fmla="*/ 178299 h 206837"/>
                <a:gd name="connsiteX4" fmla="*/ 110758 w 122284"/>
                <a:gd name="connsiteY4" fmla="*/ 115132 h 206837"/>
                <a:gd name="connsiteX5" fmla="*/ 122285 w 122284"/>
                <a:gd name="connsiteY5" fmla="*/ 43500 h 206837"/>
                <a:gd name="connsiteX6" fmla="*/ 59443 w 122284"/>
                <a:gd name="connsiteY6" fmla="*/ 0 h 206837"/>
                <a:gd name="connsiteX7" fmla="*/ 67323 w 122284"/>
                <a:gd name="connsiteY7" fmla="*/ 36598 h 206837"/>
                <a:gd name="connsiteX8" fmla="*/ 38149 w 122284"/>
                <a:gd name="connsiteY8" fmla="*/ 6382 h 206837"/>
                <a:gd name="connsiteX9" fmla="*/ 17767 w 122284"/>
                <a:gd name="connsiteY9" fmla="*/ 24746 h 206837"/>
                <a:gd name="connsiteX10" fmla="*/ 5394 w 122284"/>
                <a:gd name="connsiteY10" fmla="*/ 49947 h 206837"/>
                <a:gd name="connsiteX11" fmla="*/ 4482 w 122284"/>
                <a:gd name="connsiteY11" fmla="*/ 104713 h 206837"/>
                <a:gd name="connsiteX12" fmla="*/ 28511 w 122284"/>
                <a:gd name="connsiteY12" fmla="*/ 128417 h 20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284" h="206837">
                  <a:moveTo>
                    <a:pt x="28511" y="128417"/>
                  </a:moveTo>
                  <a:cubicBezTo>
                    <a:pt x="28511" y="128417"/>
                    <a:pt x="19069" y="179471"/>
                    <a:pt x="19069" y="179471"/>
                  </a:cubicBezTo>
                  <a:cubicBezTo>
                    <a:pt x="19069" y="179471"/>
                    <a:pt x="18548" y="209166"/>
                    <a:pt x="51629" y="206691"/>
                  </a:cubicBezTo>
                  <a:cubicBezTo>
                    <a:pt x="71308" y="205031"/>
                    <a:pt x="89197" y="194605"/>
                    <a:pt x="100339" y="178299"/>
                  </a:cubicBezTo>
                  <a:cubicBezTo>
                    <a:pt x="103855" y="157200"/>
                    <a:pt x="107326" y="136147"/>
                    <a:pt x="110758" y="115132"/>
                  </a:cubicBezTo>
                  <a:cubicBezTo>
                    <a:pt x="114665" y="91689"/>
                    <a:pt x="121047" y="67139"/>
                    <a:pt x="122285" y="43500"/>
                  </a:cubicBezTo>
                  <a:cubicBezTo>
                    <a:pt x="97604" y="51380"/>
                    <a:pt x="67193" y="20252"/>
                    <a:pt x="59443" y="0"/>
                  </a:cubicBezTo>
                  <a:cubicBezTo>
                    <a:pt x="55471" y="12737"/>
                    <a:pt x="58460" y="26625"/>
                    <a:pt x="67323" y="36598"/>
                  </a:cubicBezTo>
                  <a:cubicBezTo>
                    <a:pt x="53387" y="31679"/>
                    <a:pt x="42577" y="20484"/>
                    <a:pt x="38149" y="6382"/>
                  </a:cubicBezTo>
                  <a:cubicBezTo>
                    <a:pt x="30895" y="11974"/>
                    <a:pt x="24083" y="18113"/>
                    <a:pt x="17767" y="24746"/>
                  </a:cubicBezTo>
                  <a:cubicBezTo>
                    <a:pt x="12349" y="32446"/>
                    <a:pt x="8174" y="40950"/>
                    <a:pt x="5394" y="49947"/>
                  </a:cubicBezTo>
                  <a:cubicBezTo>
                    <a:pt x="640" y="65706"/>
                    <a:pt x="-3463" y="89019"/>
                    <a:pt x="4482" y="104713"/>
                  </a:cubicBezTo>
                  <a:cubicBezTo>
                    <a:pt x="14706" y="124640"/>
                    <a:pt x="28511" y="128417"/>
                    <a:pt x="28511" y="128417"/>
                  </a:cubicBezTo>
                  <a:close/>
                </a:path>
              </a:pathLst>
            </a:custGeom>
            <a:solidFill>
              <a:srgbClr val="FFFFFF"/>
            </a:solidFill>
            <a:ln w="6501"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27DA7D5-D5E8-407D-BDA6-44E1A0C5A939}"/>
                </a:ext>
              </a:extLst>
            </p:cNvPr>
            <p:cNvSpPr/>
            <p:nvPr/>
          </p:nvSpPr>
          <p:spPr>
            <a:xfrm>
              <a:off x="2987694" y="3002083"/>
              <a:ext cx="128192" cy="212727"/>
            </a:xfrm>
            <a:custGeom>
              <a:avLst/>
              <a:gdLst>
                <a:gd name="connsiteX0" fmla="*/ 50819 w 128192"/>
                <a:gd name="connsiteY0" fmla="*/ 212684 h 212727"/>
                <a:gd name="connsiteX1" fmla="*/ 28548 w 128192"/>
                <a:gd name="connsiteY1" fmla="*/ 204870 h 212727"/>
                <a:gd name="connsiteX2" fmla="*/ 19301 w 128192"/>
                <a:gd name="connsiteY2" fmla="*/ 182273 h 212727"/>
                <a:gd name="connsiteX3" fmla="*/ 28288 w 128192"/>
                <a:gd name="connsiteY3" fmla="*/ 133172 h 212727"/>
                <a:gd name="connsiteX4" fmla="*/ 4844 w 128192"/>
                <a:gd name="connsiteY4" fmla="*/ 108948 h 212727"/>
                <a:gd name="connsiteX5" fmla="*/ 5561 w 128192"/>
                <a:gd name="connsiteY5" fmla="*/ 51968 h 212727"/>
                <a:gd name="connsiteX6" fmla="*/ 18585 w 128192"/>
                <a:gd name="connsiteY6" fmla="*/ 25920 h 212727"/>
                <a:gd name="connsiteX7" fmla="*/ 41833 w 128192"/>
                <a:gd name="connsiteY7" fmla="*/ 6384 h 212727"/>
                <a:gd name="connsiteX8" fmla="*/ 44242 w 128192"/>
                <a:gd name="connsiteY8" fmla="*/ 8532 h 212727"/>
                <a:gd name="connsiteX9" fmla="*/ 61694 w 128192"/>
                <a:gd name="connsiteY9" fmla="*/ 32106 h 212727"/>
                <a:gd name="connsiteX10" fmla="*/ 59611 w 128192"/>
                <a:gd name="connsiteY10" fmla="*/ 2086 h 212727"/>
                <a:gd name="connsiteX11" fmla="*/ 62346 w 128192"/>
                <a:gd name="connsiteY11" fmla="*/ 2 h 212727"/>
                <a:gd name="connsiteX12" fmla="*/ 65211 w 128192"/>
                <a:gd name="connsiteY12" fmla="*/ 1955 h 212727"/>
                <a:gd name="connsiteX13" fmla="*/ 124340 w 128192"/>
                <a:gd name="connsiteY13" fmla="*/ 43632 h 212727"/>
                <a:gd name="connsiteX14" fmla="*/ 127075 w 128192"/>
                <a:gd name="connsiteY14" fmla="*/ 44153 h 212727"/>
                <a:gd name="connsiteX15" fmla="*/ 128182 w 128192"/>
                <a:gd name="connsiteY15" fmla="*/ 46628 h 212727"/>
                <a:gd name="connsiteX16" fmla="*/ 120889 w 128192"/>
                <a:gd name="connsiteY16" fmla="*/ 96119 h 212727"/>
                <a:gd name="connsiteX17" fmla="*/ 116656 w 128192"/>
                <a:gd name="connsiteY17" fmla="*/ 118586 h 212727"/>
                <a:gd name="connsiteX18" fmla="*/ 106237 w 128192"/>
                <a:gd name="connsiteY18" fmla="*/ 181752 h 212727"/>
                <a:gd name="connsiteX19" fmla="*/ 105846 w 128192"/>
                <a:gd name="connsiteY19" fmla="*/ 182859 h 212727"/>
                <a:gd name="connsiteX20" fmla="*/ 54792 w 128192"/>
                <a:gd name="connsiteY20" fmla="*/ 212619 h 212727"/>
                <a:gd name="connsiteX21" fmla="*/ 25162 w 128192"/>
                <a:gd name="connsiteY21" fmla="*/ 182859 h 212727"/>
                <a:gd name="connsiteX22" fmla="*/ 32651 w 128192"/>
                <a:gd name="connsiteY22" fmla="*/ 200572 h 212727"/>
                <a:gd name="connsiteX23" fmla="*/ 54336 w 128192"/>
                <a:gd name="connsiteY23" fmla="*/ 206563 h 212727"/>
                <a:gd name="connsiteX24" fmla="*/ 100506 w 128192"/>
                <a:gd name="connsiteY24" fmla="*/ 180059 h 212727"/>
                <a:gd name="connsiteX25" fmla="*/ 110795 w 128192"/>
                <a:gd name="connsiteY25" fmla="*/ 117479 h 212727"/>
                <a:gd name="connsiteX26" fmla="*/ 115028 w 128192"/>
                <a:gd name="connsiteY26" fmla="*/ 94882 h 212727"/>
                <a:gd name="connsiteX27" fmla="*/ 121996 w 128192"/>
                <a:gd name="connsiteY27" fmla="*/ 50209 h 212727"/>
                <a:gd name="connsiteX28" fmla="*/ 63387 w 128192"/>
                <a:gd name="connsiteY28" fmla="*/ 12244 h 212727"/>
                <a:gd name="connsiteX29" fmla="*/ 72439 w 128192"/>
                <a:gd name="connsiteY29" fmla="*/ 37511 h 212727"/>
                <a:gd name="connsiteX30" fmla="*/ 72355 w 128192"/>
                <a:gd name="connsiteY30" fmla="*/ 41654 h 212727"/>
                <a:gd name="connsiteX31" fmla="*/ 69248 w 128192"/>
                <a:gd name="connsiteY31" fmla="*/ 42265 h 212727"/>
                <a:gd name="connsiteX32" fmla="*/ 39879 w 128192"/>
                <a:gd name="connsiteY32" fmla="*/ 13937 h 212727"/>
                <a:gd name="connsiteX33" fmla="*/ 23404 w 128192"/>
                <a:gd name="connsiteY33" fmla="*/ 29371 h 212727"/>
                <a:gd name="connsiteX34" fmla="*/ 11487 w 128192"/>
                <a:gd name="connsiteY34" fmla="*/ 53726 h 212727"/>
                <a:gd name="connsiteX35" fmla="*/ 10380 w 128192"/>
                <a:gd name="connsiteY35" fmla="*/ 106213 h 212727"/>
                <a:gd name="connsiteX36" fmla="*/ 32716 w 128192"/>
                <a:gd name="connsiteY36" fmla="*/ 128419 h 212727"/>
                <a:gd name="connsiteX37" fmla="*/ 34865 w 128192"/>
                <a:gd name="connsiteY37" fmla="*/ 131870 h 212727"/>
                <a:gd name="connsiteX38" fmla="*/ 25422 w 128192"/>
                <a:gd name="connsiteY38" fmla="*/ 182859 h 212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8192" h="212727">
                  <a:moveTo>
                    <a:pt x="50819" y="212684"/>
                  </a:moveTo>
                  <a:cubicBezTo>
                    <a:pt x="42660" y="213114"/>
                    <a:pt x="34656" y="210301"/>
                    <a:pt x="28548" y="204870"/>
                  </a:cubicBezTo>
                  <a:cubicBezTo>
                    <a:pt x="22648" y="198820"/>
                    <a:pt x="19334" y="190719"/>
                    <a:pt x="19301" y="182273"/>
                  </a:cubicBezTo>
                  <a:cubicBezTo>
                    <a:pt x="25292" y="149713"/>
                    <a:pt x="27506" y="137536"/>
                    <a:pt x="28288" y="133172"/>
                  </a:cubicBezTo>
                  <a:cubicBezTo>
                    <a:pt x="17973" y="127964"/>
                    <a:pt x="9709" y="119430"/>
                    <a:pt x="4844" y="108948"/>
                  </a:cubicBezTo>
                  <a:cubicBezTo>
                    <a:pt x="-4663" y="90714"/>
                    <a:pt x="2174" y="63364"/>
                    <a:pt x="5561" y="51968"/>
                  </a:cubicBezTo>
                  <a:cubicBezTo>
                    <a:pt x="8478" y="42643"/>
                    <a:pt x="12874" y="33849"/>
                    <a:pt x="18585" y="25920"/>
                  </a:cubicBezTo>
                  <a:cubicBezTo>
                    <a:pt x="18585" y="25920"/>
                    <a:pt x="38121" y="5797"/>
                    <a:pt x="41833" y="6384"/>
                  </a:cubicBezTo>
                  <a:cubicBezTo>
                    <a:pt x="42972" y="6598"/>
                    <a:pt x="43897" y="7425"/>
                    <a:pt x="44242" y="8532"/>
                  </a:cubicBezTo>
                  <a:cubicBezTo>
                    <a:pt x="47205" y="18147"/>
                    <a:pt x="53366" y="26463"/>
                    <a:pt x="61694" y="32106"/>
                  </a:cubicBezTo>
                  <a:cubicBezTo>
                    <a:pt x="57214" y="22726"/>
                    <a:pt x="56472" y="11994"/>
                    <a:pt x="59611" y="2086"/>
                  </a:cubicBezTo>
                  <a:cubicBezTo>
                    <a:pt x="59995" y="885"/>
                    <a:pt x="61089" y="52"/>
                    <a:pt x="62346" y="2"/>
                  </a:cubicBezTo>
                  <a:cubicBezTo>
                    <a:pt x="63622" y="-42"/>
                    <a:pt x="64788" y="748"/>
                    <a:pt x="65211" y="1955"/>
                  </a:cubicBezTo>
                  <a:cubicBezTo>
                    <a:pt x="72439" y="20905"/>
                    <a:pt x="101678" y="50926"/>
                    <a:pt x="124340" y="43632"/>
                  </a:cubicBezTo>
                  <a:cubicBezTo>
                    <a:pt x="125284" y="43346"/>
                    <a:pt x="126307" y="43540"/>
                    <a:pt x="127075" y="44153"/>
                  </a:cubicBezTo>
                  <a:cubicBezTo>
                    <a:pt x="127843" y="44733"/>
                    <a:pt x="128267" y="45667"/>
                    <a:pt x="128182" y="46628"/>
                  </a:cubicBezTo>
                  <a:cubicBezTo>
                    <a:pt x="126945" y="63278"/>
                    <a:pt x="124503" y="79819"/>
                    <a:pt x="120889" y="96119"/>
                  </a:cubicBezTo>
                  <a:cubicBezTo>
                    <a:pt x="119391" y="103673"/>
                    <a:pt x="117893" y="111162"/>
                    <a:pt x="116656" y="118586"/>
                  </a:cubicBezTo>
                  <a:lnTo>
                    <a:pt x="106237" y="181752"/>
                  </a:lnTo>
                  <a:cubicBezTo>
                    <a:pt x="106178" y="182143"/>
                    <a:pt x="106041" y="182521"/>
                    <a:pt x="105846" y="182859"/>
                  </a:cubicBezTo>
                  <a:cubicBezTo>
                    <a:pt x="94255" y="200044"/>
                    <a:pt x="75454" y="211004"/>
                    <a:pt x="54792" y="212619"/>
                  </a:cubicBezTo>
                  <a:close/>
                  <a:moveTo>
                    <a:pt x="25162" y="182859"/>
                  </a:moveTo>
                  <a:cubicBezTo>
                    <a:pt x="25468" y="189469"/>
                    <a:pt x="28125" y="195746"/>
                    <a:pt x="32651" y="200572"/>
                  </a:cubicBezTo>
                  <a:cubicBezTo>
                    <a:pt x="38674" y="205599"/>
                    <a:pt x="46580" y="207787"/>
                    <a:pt x="54336" y="206563"/>
                  </a:cubicBezTo>
                  <a:cubicBezTo>
                    <a:pt x="72869" y="204935"/>
                    <a:pt x="89755" y="195245"/>
                    <a:pt x="100506" y="180059"/>
                  </a:cubicBezTo>
                  <a:lnTo>
                    <a:pt x="110795" y="117479"/>
                  </a:lnTo>
                  <a:cubicBezTo>
                    <a:pt x="112032" y="110055"/>
                    <a:pt x="113530" y="102501"/>
                    <a:pt x="115028" y="94882"/>
                  </a:cubicBezTo>
                  <a:cubicBezTo>
                    <a:pt x="118199" y="80136"/>
                    <a:pt x="120531" y="65221"/>
                    <a:pt x="121996" y="50209"/>
                  </a:cubicBezTo>
                  <a:cubicBezTo>
                    <a:pt x="99334" y="54052"/>
                    <a:pt x="74718" y="31325"/>
                    <a:pt x="63387" y="12244"/>
                  </a:cubicBezTo>
                  <a:cubicBezTo>
                    <a:pt x="62964" y="21529"/>
                    <a:pt x="66220" y="30606"/>
                    <a:pt x="72439" y="37511"/>
                  </a:cubicBezTo>
                  <a:cubicBezTo>
                    <a:pt x="73559" y="38679"/>
                    <a:pt x="73520" y="40534"/>
                    <a:pt x="72355" y="41654"/>
                  </a:cubicBezTo>
                  <a:cubicBezTo>
                    <a:pt x="71527" y="42446"/>
                    <a:pt x="70316" y="42685"/>
                    <a:pt x="69248" y="42265"/>
                  </a:cubicBezTo>
                  <a:cubicBezTo>
                    <a:pt x="55879" y="37427"/>
                    <a:pt x="45199" y="27126"/>
                    <a:pt x="39879" y="13937"/>
                  </a:cubicBezTo>
                  <a:cubicBezTo>
                    <a:pt x="34800" y="18235"/>
                    <a:pt x="24641" y="27808"/>
                    <a:pt x="23404" y="29371"/>
                  </a:cubicBezTo>
                  <a:cubicBezTo>
                    <a:pt x="18136" y="36791"/>
                    <a:pt x="14111" y="45016"/>
                    <a:pt x="11487" y="53726"/>
                  </a:cubicBezTo>
                  <a:cubicBezTo>
                    <a:pt x="8361" y="64080"/>
                    <a:pt x="1914" y="89933"/>
                    <a:pt x="10380" y="106213"/>
                  </a:cubicBezTo>
                  <a:cubicBezTo>
                    <a:pt x="20083" y="124772"/>
                    <a:pt x="32586" y="128354"/>
                    <a:pt x="32716" y="128419"/>
                  </a:cubicBezTo>
                  <a:cubicBezTo>
                    <a:pt x="34220" y="128832"/>
                    <a:pt x="35158" y="130333"/>
                    <a:pt x="34865" y="131870"/>
                  </a:cubicBezTo>
                  <a:cubicBezTo>
                    <a:pt x="34865" y="132586"/>
                    <a:pt x="25553" y="182143"/>
                    <a:pt x="25422" y="182859"/>
                  </a:cubicBezTo>
                  <a:close/>
                </a:path>
              </a:pathLst>
            </a:custGeom>
            <a:solidFill>
              <a:srgbClr val="231F20"/>
            </a:solidFill>
            <a:ln w="6501"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F403EA20-5908-43A5-B866-FB38C4DAC823}"/>
                </a:ext>
              </a:extLst>
            </p:cNvPr>
            <p:cNvSpPr/>
            <p:nvPr/>
          </p:nvSpPr>
          <p:spPr>
            <a:xfrm>
              <a:off x="3097317" y="3071284"/>
              <a:ext cx="35353" cy="36578"/>
            </a:xfrm>
            <a:custGeom>
              <a:avLst/>
              <a:gdLst>
                <a:gd name="connsiteX0" fmla="*/ 1889 w 35353"/>
                <a:gd name="connsiteY0" fmla="*/ 12266 h 36578"/>
                <a:gd name="connsiteX1" fmla="*/ 9573 w 35353"/>
                <a:gd name="connsiteY1" fmla="*/ 3670 h 36578"/>
                <a:gd name="connsiteX2" fmla="*/ 20057 w 35353"/>
                <a:gd name="connsiteY2" fmla="*/ 349 h 36578"/>
                <a:gd name="connsiteX3" fmla="*/ 26048 w 35353"/>
                <a:gd name="connsiteY3" fmla="*/ 349 h 36578"/>
                <a:gd name="connsiteX4" fmla="*/ 29695 w 35353"/>
                <a:gd name="connsiteY4" fmla="*/ 2433 h 36578"/>
                <a:gd name="connsiteX5" fmla="*/ 35230 w 35353"/>
                <a:gd name="connsiteY5" fmla="*/ 10443 h 36578"/>
                <a:gd name="connsiteX6" fmla="*/ 34253 w 35353"/>
                <a:gd name="connsiteY6" fmla="*/ 18387 h 36578"/>
                <a:gd name="connsiteX7" fmla="*/ 30802 w 35353"/>
                <a:gd name="connsiteY7" fmla="*/ 26462 h 36578"/>
                <a:gd name="connsiteX8" fmla="*/ 0 w 35353"/>
                <a:gd name="connsiteY8" fmla="*/ 32974 h 3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53" h="36578">
                  <a:moveTo>
                    <a:pt x="1889" y="12266"/>
                  </a:moveTo>
                  <a:cubicBezTo>
                    <a:pt x="3458" y="8647"/>
                    <a:pt x="6154" y="5633"/>
                    <a:pt x="9573" y="3670"/>
                  </a:cubicBezTo>
                  <a:cubicBezTo>
                    <a:pt x="12855" y="1977"/>
                    <a:pt x="16397" y="854"/>
                    <a:pt x="20057" y="349"/>
                  </a:cubicBezTo>
                  <a:cubicBezTo>
                    <a:pt x="22024" y="-116"/>
                    <a:pt x="24075" y="-116"/>
                    <a:pt x="26048" y="349"/>
                  </a:cubicBezTo>
                  <a:cubicBezTo>
                    <a:pt x="27396" y="784"/>
                    <a:pt x="28633" y="1493"/>
                    <a:pt x="29695" y="2433"/>
                  </a:cubicBezTo>
                  <a:cubicBezTo>
                    <a:pt x="32430" y="4363"/>
                    <a:pt x="34390" y="7202"/>
                    <a:pt x="35230" y="10443"/>
                  </a:cubicBezTo>
                  <a:cubicBezTo>
                    <a:pt x="35562" y="13131"/>
                    <a:pt x="35223" y="15860"/>
                    <a:pt x="34253" y="18387"/>
                  </a:cubicBezTo>
                  <a:cubicBezTo>
                    <a:pt x="33472" y="21223"/>
                    <a:pt x="32313" y="23939"/>
                    <a:pt x="30802" y="26462"/>
                  </a:cubicBezTo>
                  <a:cubicBezTo>
                    <a:pt x="24088" y="36762"/>
                    <a:pt x="10302" y="39677"/>
                    <a:pt x="0" y="32974"/>
                  </a:cubicBezTo>
                </a:path>
              </a:pathLst>
            </a:custGeom>
            <a:solidFill>
              <a:srgbClr val="FFFFFF"/>
            </a:solidFill>
            <a:ln w="6501"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0465DD9C-D9E3-48EA-9B52-0081DB7788E1}"/>
                </a:ext>
              </a:extLst>
            </p:cNvPr>
            <p:cNvSpPr/>
            <p:nvPr/>
          </p:nvSpPr>
          <p:spPr>
            <a:xfrm>
              <a:off x="3095122" y="3069198"/>
              <a:ext cx="40352" cy="41111"/>
            </a:xfrm>
            <a:custGeom>
              <a:avLst/>
              <a:gdLst>
                <a:gd name="connsiteX0" fmla="*/ 14502 w 40352"/>
                <a:gd name="connsiteY0" fmla="*/ 41052 h 41111"/>
                <a:gd name="connsiteX1" fmla="*/ 1022 w 40352"/>
                <a:gd name="connsiteY1" fmla="*/ 37079 h 41111"/>
                <a:gd name="connsiteX2" fmla="*/ 371 w 40352"/>
                <a:gd name="connsiteY2" fmla="*/ 33823 h 41111"/>
                <a:gd name="connsiteX3" fmla="*/ 3608 w 40352"/>
                <a:gd name="connsiteY3" fmla="*/ 33093 h 41111"/>
                <a:gd name="connsiteX4" fmla="*/ 3627 w 40352"/>
                <a:gd name="connsiteY4" fmla="*/ 33107 h 41111"/>
                <a:gd name="connsiteX5" fmla="*/ 30730 w 40352"/>
                <a:gd name="connsiteY5" fmla="*/ 27762 h 41111"/>
                <a:gd name="connsiteX6" fmla="*/ 31108 w 40352"/>
                <a:gd name="connsiteY6" fmla="*/ 27181 h 41111"/>
                <a:gd name="connsiteX7" fmla="*/ 34364 w 40352"/>
                <a:gd name="connsiteY7" fmla="*/ 19692 h 41111"/>
                <a:gd name="connsiteX8" fmla="*/ 35210 w 40352"/>
                <a:gd name="connsiteY8" fmla="*/ 13180 h 41111"/>
                <a:gd name="connsiteX9" fmla="*/ 30587 w 40352"/>
                <a:gd name="connsiteY9" fmla="*/ 6668 h 41111"/>
                <a:gd name="connsiteX10" fmla="*/ 27722 w 40352"/>
                <a:gd name="connsiteY10" fmla="*/ 5040 h 41111"/>
                <a:gd name="connsiteX11" fmla="*/ 22772 w 40352"/>
                <a:gd name="connsiteY11" fmla="*/ 5040 h 41111"/>
                <a:gd name="connsiteX12" fmla="*/ 13070 w 40352"/>
                <a:gd name="connsiteY12" fmla="*/ 8036 h 41111"/>
                <a:gd name="connsiteX13" fmla="*/ 6558 w 40352"/>
                <a:gd name="connsiteY13" fmla="*/ 15525 h 41111"/>
                <a:gd name="connsiteX14" fmla="*/ 3464 w 40352"/>
                <a:gd name="connsiteY14" fmla="*/ 16794 h 41111"/>
                <a:gd name="connsiteX15" fmla="*/ 2194 w 40352"/>
                <a:gd name="connsiteY15" fmla="*/ 13701 h 41111"/>
                <a:gd name="connsiteX16" fmla="*/ 10855 w 40352"/>
                <a:gd name="connsiteY16" fmla="*/ 3933 h 41111"/>
                <a:gd name="connsiteX17" fmla="*/ 22121 w 40352"/>
                <a:gd name="connsiteY17" fmla="*/ 417 h 41111"/>
                <a:gd name="connsiteX18" fmla="*/ 29154 w 40352"/>
                <a:gd name="connsiteY18" fmla="*/ 417 h 41111"/>
                <a:gd name="connsiteX19" fmla="*/ 33648 w 40352"/>
                <a:gd name="connsiteY19" fmla="*/ 2891 h 41111"/>
                <a:gd name="connsiteX20" fmla="*/ 40160 w 40352"/>
                <a:gd name="connsiteY20" fmla="*/ 12399 h 41111"/>
                <a:gd name="connsiteX21" fmla="*/ 39183 w 40352"/>
                <a:gd name="connsiteY21" fmla="*/ 21450 h 41111"/>
                <a:gd name="connsiteX22" fmla="*/ 35406 w 40352"/>
                <a:gd name="connsiteY22" fmla="*/ 30046 h 41111"/>
                <a:gd name="connsiteX23" fmla="*/ 19907 w 40352"/>
                <a:gd name="connsiteY23" fmla="*/ 40856 h 41111"/>
                <a:gd name="connsiteX24" fmla="*/ 14502 w 40352"/>
                <a:gd name="connsiteY24" fmla="*/ 41052 h 4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0352" h="41111">
                  <a:moveTo>
                    <a:pt x="14502" y="41052"/>
                  </a:moveTo>
                  <a:cubicBezTo>
                    <a:pt x="9722" y="41050"/>
                    <a:pt x="5040" y="39672"/>
                    <a:pt x="1022" y="37079"/>
                  </a:cubicBezTo>
                  <a:cubicBezTo>
                    <a:pt x="-26" y="36341"/>
                    <a:pt x="-313" y="34909"/>
                    <a:pt x="371" y="33823"/>
                  </a:cubicBezTo>
                  <a:cubicBezTo>
                    <a:pt x="1061" y="32729"/>
                    <a:pt x="2507" y="32402"/>
                    <a:pt x="3608" y="33093"/>
                  </a:cubicBezTo>
                  <a:cubicBezTo>
                    <a:pt x="3614" y="33097"/>
                    <a:pt x="3620" y="33102"/>
                    <a:pt x="3627" y="33107"/>
                  </a:cubicBezTo>
                  <a:cubicBezTo>
                    <a:pt x="12588" y="39116"/>
                    <a:pt x="24726" y="36723"/>
                    <a:pt x="30730" y="27762"/>
                  </a:cubicBezTo>
                  <a:cubicBezTo>
                    <a:pt x="30860" y="27570"/>
                    <a:pt x="30984" y="27377"/>
                    <a:pt x="31108" y="27181"/>
                  </a:cubicBezTo>
                  <a:cubicBezTo>
                    <a:pt x="32527" y="24844"/>
                    <a:pt x="33622" y="22324"/>
                    <a:pt x="34364" y="19692"/>
                  </a:cubicBezTo>
                  <a:cubicBezTo>
                    <a:pt x="35113" y="17608"/>
                    <a:pt x="35406" y="15386"/>
                    <a:pt x="35210" y="13180"/>
                  </a:cubicBezTo>
                  <a:cubicBezTo>
                    <a:pt x="34462" y="10542"/>
                    <a:pt x="32834" y="8242"/>
                    <a:pt x="30587" y="6668"/>
                  </a:cubicBezTo>
                  <a:cubicBezTo>
                    <a:pt x="29760" y="5926"/>
                    <a:pt x="28783" y="5371"/>
                    <a:pt x="27722" y="5040"/>
                  </a:cubicBezTo>
                  <a:cubicBezTo>
                    <a:pt x="26094" y="4653"/>
                    <a:pt x="24400" y="4653"/>
                    <a:pt x="22772" y="5040"/>
                  </a:cubicBezTo>
                  <a:cubicBezTo>
                    <a:pt x="19393" y="5487"/>
                    <a:pt x="16111" y="6500"/>
                    <a:pt x="13070" y="8036"/>
                  </a:cubicBezTo>
                  <a:cubicBezTo>
                    <a:pt x="10152" y="9769"/>
                    <a:pt x="7866" y="12395"/>
                    <a:pt x="6558" y="15525"/>
                  </a:cubicBezTo>
                  <a:cubicBezTo>
                    <a:pt x="6056" y="16729"/>
                    <a:pt x="4669" y="17298"/>
                    <a:pt x="3464" y="16794"/>
                  </a:cubicBezTo>
                  <a:cubicBezTo>
                    <a:pt x="2260" y="16291"/>
                    <a:pt x="1693" y="14906"/>
                    <a:pt x="2194" y="13701"/>
                  </a:cubicBezTo>
                  <a:cubicBezTo>
                    <a:pt x="3953" y="9597"/>
                    <a:pt x="6994" y="6170"/>
                    <a:pt x="10855" y="3933"/>
                  </a:cubicBezTo>
                  <a:cubicBezTo>
                    <a:pt x="14372" y="2105"/>
                    <a:pt x="18188" y="915"/>
                    <a:pt x="22121" y="417"/>
                  </a:cubicBezTo>
                  <a:cubicBezTo>
                    <a:pt x="24433" y="-139"/>
                    <a:pt x="26842" y="-139"/>
                    <a:pt x="29154" y="417"/>
                  </a:cubicBezTo>
                  <a:cubicBezTo>
                    <a:pt x="30795" y="956"/>
                    <a:pt x="32312" y="1795"/>
                    <a:pt x="33648" y="2891"/>
                  </a:cubicBezTo>
                  <a:cubicBezTo>
                    <a:pt x="36930" y="5138"/>
                    <a:pt x="39248" y="8529"/>
                    <a:pt x="40160" y="12399"/>
                  </a:cubicBezTo>
                  <a:cubicBezTo>
                    <a:pt x="40609" y="15450"/>
                    <a:pt x="40270" y="18565"/>
                    <a:pt x="39183" y="21450"/>
                  </a:cubicBezTo>
                  <a:cubicBezTo>
                    <a:pt x="38336" y="24480"/>
                    <a:pt x="37066" y="27374"/>
                    <a:pt x="35406" y="30046"/>
                  </a:cubicBezTo>
                  <a:cubicBezTo>
                    <a:pt x="31889" y="35573"/>
                    <a:pt x="26308" y="39465"/>
                    <a:pt x="19907" y="40856"/>
                  </a:cubicBezTo>
                  <a:cubicBezTo>
                    <a:pt x="18116" y="41109"/>
                    <a:pt x="16306" y="41174"/>
                    <a:pt x="14502" y="41052"/>
                  </a:cubicBezTo>
                  <a:close/>
                </a:path>
              </a:pathLst>
            </a:custGeom>
            <a:solidFill>
              <a:srgbClr val="231F20"/>
            </a:solidFill>
            <a:ln w="6501"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71A198FA-74D2-42AE-97B0-838A9C157EFD}"/>
                </a:ext>
              </a:extLst>
            </p:cNvPr>
            <p:cNvSpPr/>
            <p:nvPr/>
          </p:nvSpPr>
          <p:spPr>
            <a:xfrm>
              <a:off x="3016503" y="3126920"/>
              <a:ext cx="53007" cy="30818"/>
            </a:xfrm>
            <a:custGeom>
              <a:avLst/>
              <a:gdLst>
                <a:gd name="connsiteX0" fmla="*/ 0 w 53007"/>
                <a:gd name="connsiteY0" fmla="*/ 26764 h 30818"/>
                <a:gd name="connsiteX1" fmla="*/ 36011 w 53007"/>
                <a:gd name="connsiteY1" fmla="*/ 25527 h 30818"/>
                <a:gd name="connsiteX2" fmla="*/ 53008 w 53007"/>
                <a:gd name="connsiteY2" fmla="*/ 0 h 30818"/>
                <a:gd name="connsiteX3" fmla="*/ 2800 w 53007"/>
                <a:gd name="connsiteY3" fmla="*/ 7489 h 30818"/>
              </a:gdLst>
              <a:ahLst/>
              <a:cxnLst>
                <a:cxn ang="0">
                  <a:pos x="connsiteX0" y="connsiteY0"/>
                </a:cxn>
                <a:cxn ang="0">
                  <a:pos x="connsiteX1" y="connsiteY1"/>
                </a:cxn>
                <a:cxn ang="0">
                  <a:pos x="connsiteX2" y="connsiteY2"/>
                </a:cxn>
                <a:cxn ang="0">
                  <a:pos x="connsiteX3" y="connsiteY3"/>
                </a:cxn>
              </a:cxnLst>
              <a:rect l="l" t="t" r="r" b="b"/>
              <a:pathLst>
                <a:path w="53007" h="30818">
                  <a:moveTo>
                    <a:pt x="0" y="26764"/>
                  </a:moveTo>
                  <a:cubicBezTo>
                    <a:pt x="0" y="26764"/>
                    <a:pt x="19862" y="36663"/>
                    <a:pt x="36011" y="25527"/>
                  </a:cubicBezTo>
                  <a:cubicBezTo>
                    <a:pt x="45148" y="19920"/>
                    <a:pt x="51360" y="10589"/>
                    <a:pt x="53008" y="0"/>
                  </a:cubicBezTo>
                  <a:cubicBezTo>
                    <a:pt x="53008" y="0"/>
                    <a:pt x="22857" y="15043"/>
                    <a:pt x="2800" y="7489"/>
                  </a:cubicBezTo>
                  <a:close/>
                </a:path>
              </a:pathLst>
            </a:custGeom>
            <a:solidFill>
              <a:srgbClr val="231F20"/>
            </a:solidFill>
            <a:ln w="6501"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441B42E5-E759-4E15-BB8A-6B1B05114440}"/>
                </a:ext>
              </a:extLst>
            </p:cNvPr>
            <p:cNvSpPr/>
            <p:nvPr/>
          </p:nvSpPr>
          <p:spPr>
            <a:xfrm>
              <a:off x="3013608" y="3123998"/>
              <a:ext cx="58708" cy="36655"/>
            </a:xfrm>
            <a:custGeom>
              <a:avLst/>
              <a:gdLst>
                <a:gd name="connsiteX0" fmla="*/ 21128 w 58708"/>
                <a:gd name="connsiteY0" fmla="*/ 36654 h 36655"/>
                <a:gd name="connsiteX1" fmla="*/ 1592 w 58708"/>
                <a:gd name="connsiteY1" fmla="*/ 32226 h 36655"/>
                <a:gd name="connsiteX2" fmla="*/ 29 w 58708"/>
                <a:gd name="connsiteY2" fmla="*/ 29295 h 36655"/>
                <a:gd name="connsiteX3" fmla="*/ 2764 w 58708"/>
                <a:gd name="connsiteY3" fmla="*/ 9759 h 36655"/>
                <a:gd name="connsiteX4" fmla="*/ 4197 w 58708"/>
                <a:gd name="connsiteY4" fmla="*/ 7676 h 36655"/>
                <a:gd name="connsiteX5" fmla="*/ 6672 w 58708"/>
                <a:gd name="connsiteY5" fmla="*/ 7676 h 36655"/>
                <a:gd name="connsiteX6" fmla="*/ 54535 w 58708"/>
                <a:gd name="connsiteY6" fmla="*/ 317 h 36655"/>
                <a:gd name="connsiteX7" fmla="*/ 58390 w 58708"/>
                <a:gd name="connsiteY7" fmla="*/ 1558 h 36655"/>
                <a:gd name="connsiteX8" fmla="*/ 58702 w 58708"/>
                <a:gd name="connsiteY8" fmla="*/ 3052 h 36655"/>
                <a:gd name="connsiteX9" fmla="*/ 40469 w 58708"/>
                <a:gd name="connsiteY9" fmla="*/ 30728 h 36655"/>
                <a:gd name="connsiteX10" fmla="*/ 21128 w 58708"/>
                <a:gd name="connsiteY10" fmla="*/ 36654 h 36655"/>
                <a:gd name="connsiteX11" fmla="*/ 6085 w 58708"/>
                <a:gd name="connsiteY11" fmla="*/ 27928 h 36655"/>
                <a:gd name="connsiteX12" fmla="*/ 37278 w 58708"/>
                <a:gd name="connsiteY12" fmla="*/ 26105 h 36655"/>
                <a:gd name="connsiteX13" fmla="*/ 51800 w 58708"/>
                <a:gd name="connsiteY13" fmla="*/ 7871 h 36655"/>
                <a:gd name="connsiteX14" fmla="*/ 8039 w 58708"/>
                <a:gd name="connsiteY14" fmla="*/ 14383 h 3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708" h="36655">
                  <a:moveTo>
                    <a:pt x="21128" y="36654"/>
                  </a:moveTo>
                  <a:cubicBezTo>
                    <a:pt x="14369" y="36621"/>
                    <a:pt x="7700" y="35111"/>
                    <a:pt x="1592" y="32226"/>
                  </a:cubicBezTo>
                  <a:cubicBezTo>
                    <a:pt x="485" y="31698"/>
                    <a:pt x="-147" y="30507"/>
                    <a:pt x="29" y="29295"/>
                  </a:cubicBezTo>
                  <a:lnTo>
                    <a:pt x="2764" y="9759"/>
                  </a:lnTo>
                  <a:cubicBezTo>
                    <a:pt x="2882" y="8874"/>
                    <a:pt x="3415" y="8105"/>
                    <a:pt x="4197" y="7676"/>
                  </a:cubicBezTo>
                  <a:cubicBezTo>
                    <a:pt x="4972" y="7281"/>
                    <a:pt x="5896" y="7281"/>
                    <a:pt x="6672" y="7676"/>
                  </a:cubicBezTo>
                  <a:cubicBezTo>
                    <a:pt x="25296" y="14709"/>
                    <a:pt x="54209" y="447"/>
                    <a:pt x="54535" y="317"/>
                  </a:cubicBezTo>
                  <a:cubicBezTo>
                    <a:pt x="55942" y="-406"/>
                    <a:pt x="57667" y="150"/>
                    <a:pt x="58390" y="1558"/>
                  </a:cubicBezTo>
                  <a:cubicBezTo>
                    <a:pt x="58631" y="2019"/>
                    <a:pt x="58735" y="2535"/>
                    <a:pt x="58702" y="3052"/>
                  </a:cubicBezTo>
                  <a:cubicBezTo>
                    <a:pt x="57036" y="14526"/>
                    <a:pt x="50354" y="24665"/>
                    <a:pt x="40469" y="30728"/>
                  </a:cubicBezTo>
                  <a:cubicBezTo>
                    <a:pt x="34784" y="34642"/>
                    <a:pt x="28031" y="36713"/>
                    <a:pt x="21128" y="36654"/>
                  </a:cubicBezTo>
                  <a:close/>
                  <a:moveTo>
                    <a:pt x="6085" y="27928"/>
                  </a:moveTo>
                  <a:cubicBezTo>
                    <a:pt x="16179" y="32330"/>
                    <a:pt x="27764" y="31653"/>
                    <a:pt x="37278" y="26105"/>
                  </a:cubicBezTo>
                  <a:cubicBezTo>
                    <a:pt x="43966" y="21755"/>
                    <a:pt x="49058" y="15360"/>
                    <a:pt x="51800" y="7871"/>
                  </a:cubicBezTo>
                  <a:cubicBezTo>
                    <a:pt x="42683" y="11648"/>
                    <a:pt x="23538" y="18160"/>
                    <a:pt x="8039" y="14383"/>
                  </a:cubicBezTo>
                  <a:close/>
                </a:path>
              </a:pathLst>
            </a:custGeom>
            <a:solidFill>
              <a:srgbClr val="231F20"/>
            </a:solidFill>
            <a:ln w="6501"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D44B76AA-9D27-4FFA-8573-EEEEB6156B37}"/>
                </a:ext>
              </a:extLst>
            </p:cNvPr>
            <p:cNvSpPr/>
            <p:nvPr/>
          </p:nvSpPr>
          <p:spPr>
            <a:xfrm>
              <a:off x="3007933" y="3051771"/>
              <a:ext cx="18663" cy="30480"/>
            </a:xfrm>
            <a:custGeom>
              <a:avLst/>
              <a:gdLst>
                <a:gd name="connsiteX0" fmla="*/ 18663 w 18663"/>
                <a:gd name="connsiteY0" fmla="*/ 0 h 30480"/>
                <a:gd name="connsiteX1" fmla="*/ 299 w 18663"/>
                <a:gd name="connsiteY1" fmla="*/ 26048 h 30480"/>
                <a:gd name="connsiteX2" fmla="*/ 14886 w 18663"/>
                <a:gd name="connsiteY2" fmla="*/ 30476 h 30480"/>
              </a:gdLst>
              <a:ahLst/>
              <a:cxnLst>
                <a:cxn ang="0">
                  <a:pos x="connsiteX0" y="connsiteY0"/>
                </a:cxn>
                <a:cxn ang="0">
                  <a:pos x="connsiteX1" y="connsiteY1"/>
                </a:cxn>
                <a:cxn ang="0">
                  <a:pos x="connsiteX2" y="connsiteY2"/>
                </a:cxn>
              </a:cxnLst>
              <a:rect l="l" t="t" r="r" b="b"/>
              <a:pathLst>
                <a:path w="18663" h="30480">
                  <a:moveTo>
                    <a:pt x="18663" y="0"/>
                  </a:moveTo>
                  <a:cubicBezTo>
                    <a:pt x="18663" y="0"/>
                    <a:pt x="-2761" y="21294"/>
                    <a:pt x="299" y="26048"/>
                  </a:cubicBezTo>
                  <a:cubicBezTo>
                    <a:pt x="3360" y="30802"/>
                    <a:pt x="14886" y="30476"/>
                    <a:pt x="14886" y="30476"/>
                  </a:cubicBezTo>
                </a:path>
              </a:pathLst>
            </a:custGeom>
            <a:solidFill>
              <a:srgbClr val="FFFFFF"/>
            </a:solidFill>
            <a:ln w="6501"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571EA105-6551-44A5-902E-2BDA25EF4BBB}"/>
                </a:ext>
              </a:extLst>
            </p:cNvPr>
            <p:cNvSpPr/>
            <p:nvPr/>
          </p:nvSpPr>
          <p:spPr>
            <a:xfrm>
              <a:off x="3005501" y="3049132"/>
              <a:ext cx="23693" cy="36045"/>
            </a:xfrm>
            <a:custGeom>
              <a:avLst/>
              <a:gdLst>
                <a:gd name="connsiteX0" fmla="*/ 15950 w 23693"/>
                <a:gd name="connsiteY0" fmla="*/ 36046 h 36045"/>
                <a:gd name="connsiteX1" fmla="*/ 517 w 23693"/>
                <a:gd name="connsiteY1" fmla="*/ 30315 h 36045"/>
                <a:gd name="connsiteX2" fmla="*/ 19206 w 23693"/>
                <a:gd name="connsiteY2" fmla="*/ 751 h 36045"/>
                <a:gd name="connsiteX3" fmla="*/ 22918 w 23693"/>
                <a:gd name="connsiteY3" fmla="*/ 751 h 36045"/>
                <a:gd name="connsiteX4" fmla="*/ 22944 w 23693"/>
                <a:gd name="connsiteY4" fmla="*/ 4435 h 36045"/>
                <a:gd name="connsiteX5" fmla="*/ 22918 w 23693"/>
                <a:gd name="connsiteY5" fmla="*/ 4463 h 36045"/>
                <a:gd name="connsiteX6" fmla="*/ 5075 w 23693"/>
                <a:gd name="connsiteY6" fmla="*/ 27776 h 36045"/>
                <a:gd name="connsiteX7" fmla="*/ 17188 w 23693"/>
                <a:gd name="connsiteY7" fmla="*/ 30706 h 36045"/>
                <a:gd name="connsiteX8" fmla="*/ 19923 w 23693"/>
                <a:gd name="connsiteY8" fmla="*/ 33180 h 36045"/>
                <a:gd name="connsiteX9" fmla="*/ 17526 w 23693"/>
                <a:gd name="connsiteY9" fmla="*/ 35976 h 36045"/>
                <a:gd name="connsiteX10" fmla="*/ 17448 w 23693"/>
                <a:gd name="connsiteY10" fmla="*/ 35981 h 36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693" h="36045">
                  <a:moveTo>
                    <a:pt x="15950" y="36046"/>
                  </a:moveTo>
                  <a:cubicBezTo>
                    <a:pt x="12304" y="36046"/>
                    <a:pt x="3643" y="35525"/>
                    <a:pt x="517" y="30315"/>
                  </a:cubicBezTo>
                  <a:cubicBezTo>
                    <a:pt x="-2609" y="25106"/>
                    <a:pt x="9048" y="11105"/>
                    <a:pt x="19206" y="751"/>
                  </a:cubicBezTo>
                  <a:cubicBezTo>
                    <a:pt x="20242" y="-250"/>
                    <a:pt x="21883" y="-250"/>
                    <a:pt x="22918" y="751"/>
                  </a:cubicBezTo>
                  <a:cubicBezTo>
                    <a:pt x="23941" y="1760"/>
                    <a:pt x="23954" y="3410"/>
                    <a:pt x="22944" y="4435"/>
                  </a:cubicBezTo>
                  <a:cubicBezTo>
                    <a:pt x="22938" y="4444"/>
                    <a:pt x="22925" y="4453"/>
                    <a:pt x="22918" y="4463"/>
                  </a:cubicBezTo>
                  <a:cubicBezTo>
                    <a:pt x="13020" y="14296"/>
                    <a:pt x="4684" y="25171"/>
                    <a:pt x="5075" y="27776"/>
                  </a:cubicBezTo>
                  <a:cubicBezTo>
                    <a:pt x="6638" y="30380"/>
                    <a:pt x="13932" y="30901"/>
                    <a:pt x="17188" y="30706"/>
                  </a:cubicBezTo>
                  <a:cubicBezTo>
                    <a:pt x="18614" y="30667"/>
                    <a:pt x="19818" y="31757"/>
                    <a:pt x="19923" y="33180"/>
                  </a:cubicBezTo>
                  <a:cubicBezTo>
                    <a:pt x="20033" y="34615"/>
                    <a:pt x="18959" y="35867"/>
                    <a:pt x="17526" y="35976"/>
                  </a:cubicBezTo>
                  <a:cubicBezTo>
                    <a:pt x="17500" y="35978"/>
                    <a:pt x="17474" y="35979"/>
                    <a:pt x="17448" y="35981"/>
                  </a:cubicBezTo>
                  <a:close/>
                </a:path>
              </a:pathLst>
            </a:custGeom>
            <a:solidFill>
              <a:srgbClr val="231F20"/>
            </a:solidFill>
            <a:ln w="6501"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772866F8-E7A5-4035-8DDC-8D4AEF8045EF}"/>
                </a:ext>
              </a:extLst>
            </p:cNvPr>
            <p:cNvSpPr/>
            <p:nvPr/>
          </p:nvSpPr>
          <p:spPr>
            <a:xfrm rot="-3984601">
              <a:off x="3047729" y="3054267"/>
              <a:ext cx="11721" cy="8335"/>
            </a:xfrm>
            <a:custGeom>
              <a:avLst/>
              <a:gdLst>
                <a:gd name="connsiteX0" fmla="*/ 11722 w 11721"/>
                <a:gd name="connsiteY0" fmla="*/ 4168 h 8335"/>
                <a:gd name="connsiteX1" fmla="*/ 5861 w 11721"/>
                <a:gd name="connsiteY1" fmla="*/ 8335 h 8335"/>
                <a:gd name="connsiteX2" fmla="*/ 0 w 11721"/>
                <a:gd name="connsiteY2" fmla="*/ 4168 h 8335"/>
                <a:gd name="connsiteX3" fmla="*/ 5861 w 11721"/>
                <a:gd name="connsiteY3" fmla="*/ 0 h 8335"/>
                <a:gd name="connsiteX4" fmla="*/ 11722 w 11721"/>
                <a:gd name="connsiteY4" fmla="*/ 4168 h 8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 h="8335">
                  <a:moveTo>
                    <a:pt x="11722" y="4168"/>
                  </a:moveTo>
                  <a:cubicBezTo>
                    <a:pt x="11722" y="6469"/>
                    <a:pt x="9098" y="8335"/>
                    <a:pt x="5861" y="8335"/>
                  </a:cubicBezTo>
                  <a:cubicBezTo>
                    <a:pt x="2624" y="8335"/>
                    <a:pt x="0" y="6469"/>
                    <a:pt x="0" y="4168"/>
                  </a:cubicBezTo>
                  <a:cubicBezTo>
                    <a:pt x="0" y="1866"/>
                    <a:pt x="2624" y="0"/>
                    <a:pt x="5861" y="0"/>
                  </a:cubicBezTo>
                  <a:cubicBezTo>
                    <a:pt x="9098" y="0"/>
                    <a:pt x="11722" y="1866"/>
                    <a:pt x="11722" y="4168"/>
                  </a:cubicBezTo>
                  <a:close/>
                </a:path>
              </a:pathLst>
            </a:custGeom>
            <a:solidFill>
              <a:srgbClr val="231F20"/>
            </a:solidFill>
            <a:ln w="6501"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281F7DBD-C8ED-4D8A-BF0F-78217ABD493C}"/>
                </a:ext>
              </a:extLst>
            </p:cNvPr>
            <p:cNvSpPr/>
            <p:nvPr/>
          </p:nvSpPr>
          <p:spPr>
            <a:xfrm rot="-3984601">
              <a:off x="3002459" y="3046206"/>
              <a:ext cx="11721" cy="8335"/>
            </a:xfrm>
            <a:custGeom>
              <a:avLst/>
              <a:gdLst>
                <a:gd name="connsiteX0" fmla="*/ 11722 w 11721"/>
                <a:gd name="connsiteY0" fmla="*/ 4168 h 8335"/>
                <a:gd name="connsiteX1" fmla="*/ 5861 w 11721"/>
                <a:gd name="connsiteY1" fmla="*/ 8335 h 8335"/>
                <a:gd name="connsiteX2" fmla="*/ 0 w 11721"/>
                <a:gd name="connsiteY2" fmla="*/ 4168 h 8335"/>
                <a:gd name="connsiteX3" fmla="*/ 5861 w 11721"/>
                <a:gd name="connsiteY3" fmla="*/ 0 h 8335"/>
                <a:gd name="connsiteX4" fmla="*/ 11722 w 11721"/>
                <a:gd name="connsiteY4" fmla="*/ 4168 h 8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 h="8335">
                  <a:moveTo>
                    <a:pt x="11722" y="4168"/>
                  </a:moveTo>
                  <a:cubicBezTo>
                    <a:pt x="11722" y="6469"/>
                    <a:pt x="9098" y="8335"/>
                    <a:pt x="5861" y="8335"/>
                  </a:cubicBezTo>
                  <a:cubicBezTo>
                    <a:pt x="2624" y="8335"/>
                    <a:pt x="0" y="6469"/>
                    <a:pt x="0" y="4168"/>
                  </a:cubicBezTo>
                  <a:cubicBezTo>
                    <a:pt x="0" y="1866"/>
                    <a:pt x="2624" y="0"/>
                    <a:pt x="5861" y="0"/>
                  </a:cubicBezTo>
                  <a:cubicBezTo>
                    <a:pt x="9098" y="0"/>
                    <a:pt x="11722" y="1866"/>
                    <a:pt x="11722" y="4168"/>
                  </a:cubicBezTo>
                  <a:close/>
                </a:path>
              </a:pathLst>
            </a:custGeom>
            <a:solidFill>
              <a:srgbClr val="231F20"/>
            </a:solidFill>
            <a:ln w="6501"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A366D51B-8FA1-441F-87BA-DC8B37EE149D}"/>
                </a:ext>
              </a:extLst>
            </p:cNvPr>
            <p:cNvSpPr/>
            <p:nvPr/>
          </p:nvSpPr>
          <p:spPr>
            <a:xfrm>
              <a:off x="3000483" y="3090909"/>
              <a:ext cx="40569" cy="14263"/>
            </a:xfrm>
            <a:custGeom>
              <a:avLst/>
              <a:gdLst>
                <a:gd name="connsiteX0" fmla="*/ 0 w 40569"/>
                <a:gd name="connsiteY0" fmla="*/ 0 h 14263"/>
                <a:gd name="connsiteX1" fmla="*/ 40570 w 40569"/>
                <a:gd name="connsiteY1" fmla="*/ 8987 h 14263"/>
              </a:gdLst>
              <a:ahLst/>
              <a:cxnLst>
                <a:cxn ang="0">
                  <a:pos x="connsiteX0" y="connsiteY0"/>
                </a:cxn>
                <a:cxn ang="0">
                  <a:pos x="connsiteX1" y="connsiteY1"/>
                </a:cxn>
              </a:cxnLst>
              <a:rect l="l" t="t" r="r" b="b"/>
              <a:pathLst>
                <a:path w="40569" h="14263">
                  <a:moveTo>
                    <a:pt x="0" y="0"/>
                  </a:moveTo>
                  <a:cubicBezTo>
                    <a:pt x="0" y="0"/>
                    <a:pt x="10354" y="24811"/>
                    <a:pt x="40570" y="8987"/>
                  </a:cubicBezTo>
                </a:path>
              </a:pathLst>
            </a:custGeom>
            <a:solidFill>
              <a:srgbClr val="FFFFFF"/>
            </a:solidFill>
            <a:ln w="6501"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1A31128-8599-4910-98BB-DFC8963CCBBB}"/>
                </a:ext>
              </a:extLst>
            </p:cNvPr>
            <p:cNvSpPr/>
            <p:nvPr/>
          </p:nvSpPr>
          <p:spPr>
            <a:xfrm>
              <a:off x="2997852" y="3088276"/>
              <a:ext cx="45820" cy="19564"/>
            </a:xfrm>
            <a:custGeom>
              <a:avLst/>
              <a:gdLst>
                <a:gd name="connsiteX0" fmla="*/ 24641 w 45820"/>
                <a:gd name="connsiteY0" fmla="*/ 19564 h 19564"/>
                <a:gd name="connsiteX1" fmla="*/ 15589 w 45820"/>
                <a:gd name="connsiteY1" fmla="*/ 18001 h 19564"/>
                <a:gd name="connsiteX2" fmla="*/ 221 w 45820"/>
                <a:gd name="connsiteY2" fmla="*/ 3609 h 19564"/>
                <a:gd name="connsiteX3" fmla="*/ 1511 w 45820"/>
                <a:gd name="connsiteY3" fmla="*/ 257 h 19564"/>
                <a:gd name="connsiteX4" fmla="*/ 1589 w 45820"/>
                <a:gd name="connsiteY4" fmla="*/ 223 h 19564"/>
                <a:gd name="connsiteX5" fmla="*/ 5027 w 45820"/>
                <a:gd name="connsiteY5" fmla="*/ 1553 h 19564"/>
                <a:gd name="connsiteX6" fmla="*/ 5040 w 45820"/>
                <a:gd name="connsiteY6" fmla="*/ 1590 h 19564"/>
                <a:gd name="connsiteX7" fmla="*/ 17413 w 45820"/>
                <a:gd name="connsiteY7" fmla="*/ 13052 h 19564"/>
                <a:gd name="connsiteX8" fmla="*/ 41963 w 45820"/>
                <a:gd name="connsiteY8" fmla="*/ 9340 h 19564"/>
                <a:gd name="connsiteX9" fmla="*/ 45499 w 45820"/>
                <a:gd name="connsiteY9" fmla="*/ 10365 h 19564"/>
                <a:gd name="connsiteX10" fmla="*/ 45545 w 45820"/>
                <a:gd name="connsiteY10" fmla="*/ 10447 h 19564"/>
                <a:gd name="connsiteX11" fmla="*/ 44438 w 45820"/>
                <a:gd name="connsiteY11" fmla="*/ 13963 h 19564"/>
                <a:gd name="connsiteX12" fmla="*/ 24641 w 45820"/>
                <a:gd name="connsiteY12" fmla="*/ 19564 h 1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820" h="19564">
                  <a:moveTo>
                    <a:pt x="24641" y="19564"/>
                  </a:moveTo>
                  <a:cubicBezTo>
                    <a:pt x="21555" y="19583"/>
                    <a:pt x="18487" y="19054"/>
                    <a:pt x="15589" y="18001"/>
                  </a:cubicBezTo>
                  <a:cubicBezTo>
                    <a:pt x="8758" y="15434"/>
                    <a:pt x="3230" y="10257"/>
                    <a:pt x="221" y="3609"/>
                  </a:cubicBezTo>
                  <a:cubicBezTo>
                    <a:pt x="-352" y="2328"/>
                    <a:pt x="228" y="827"/>
                    <a:pt x="1511" y="257"/>
                  </a:cubicBezTo>
                  <a:cubicBezTo>
                    <a:pt x="1537" y="245"/>
                    <a:pt x="1563" y="234"/>
                    <a:pt x="1589" y="223"/>
                  </a:cubicBezTo>
                  <a:cubicBezTo>
                    <a:pt x="2904" y="-359"/>
                    <a:pt x="4441" y="237"/>
                    <a:pt x="5027" y="1553"/>
                  </a:cubicBezTo>
                  <a:cubicBezTo>
                    <a:pt x="5027" y="1566"/>
                    <a:pt x="5034" y="1578"/>
                    <a:pt x="5040" y="1590"/>
                  </a:cubicBezTo>
                  <a:cubicBezTo>
                    <a:pt x="7567" y="6836"/>
                    <a:pt x="11988" y="10931"/>
                    <a:pt x="17413" y="13052"/>
                  </a:cubicBezTo>
                  <a:cubicBezTo>
                    <a:pt x="25755" y="15322"/>
                    <a:pt x="34663" y="13974"/>
                    <a:pt x="41963" y="9340"/>
                  </a:cubicBezTo>
                  <a:cubicBezTo>
                    <a:pt x="43220" y="8645"/>
                    <a:pt x="44809" y="9105"/>
                    <a:pt x="45499" y="10365"/>
                  </a:cubicBezTo>
                  <a:cubicBezTo>
                    <a:pt x="45519" y="10392"/>
                    <a:pt x="45532" y="10419"/>
                    <a:pt x="45545" y="10447"/>
                  </a:cubicBezTo>
                  <a:cubicBezTo>
                    <a:pt x="46177" y="11726"/>
                    <a:pt x="45688" y="13275"/>
                    <a:pt x="44438" y="13963"/>
                  </a:cubicBezTo>
                  <a:cubicBezTo>
                    <a:pt x="38382" y="17393"/>
                    <a:pt x="31596" y="19314"/>
                    <a:pt x="24641" y="19564"/>
                  </a:cubicBezTo>
                  <a:close/>
                </a:path>
              </a:pathLst>
            </a:custGeom>
            <a:solidFill>
              <a:srgbClr val="231F20"/>
            </a:solidFill>
            <a:ln w="6501"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AC1224C-62E0-4661-AC00-DF9A79D5F1DF}"/>
                </a:ext>
              </a:extLst>
            </p:cNvPr>
            <p:cNvSpPr/>
            <p:nvPr/>
          </p:nvSpPr>
          <p:spPr>
            <a:xfrm>
              <a:off x="3154688" y="3222191"/>
              <a:ext cx="11396" cy="245633"/>
            </a:xfrm>
            <a:custGeom>
              <a:avLst/>
              <a:gdLst>
                <a:gd name="connsiteX0" fmla="*/ 11396 w 11396"/>
                <a:gd name="connsiteY0" fmla="*/ 245633 h 245633"/>
                <a:gd name="connsiteX1" fmla="*/ 0 w 11396"/>
                <a:gd name="connsiteY1" fmla="*/ 0 h 245633"/>
              </a:gdLst>
              <a:ahLst/>
              <a:cxnLst>
                <a:cxn ang="0">
                  <a:pos x="connsiteX0" y="connsiteY0"/>
                </a:cxn>
                <a:cxn ang="0">
                  <a:pos x="connsiteX1" y="connsiteY1"/>
                </a:cxn>
              </a:cxnLst>
              <a:rect l="l" t="t" r="r" b="b"/>
              <a:pathLst>
                <a:path w="11396" h="245633">
                  <a:moveTo>
                    <a:pt x="11396" y="245633"/>
                  </a:moveTo>
                  <a:lnTo>
                    <a:pt x="0" y="0"/>
                  </a:lnTo>
                </a:path>
              </a:pathLst>
            </a:custGeom>
            <a:ln w="6501"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70F2A723-1CE2-446A-89FB-45A9172504B7}"/>
                </a:ext>
              </a:extLst>
            </p:cNvPr>
            <p:cNvSpPr/>
            <p:nvPr/>
          </p:nvSpPr>
          <p:spPr>
            <a:xfrm>
              <a:off x="3151754" y="3219195"/>
              <a:ext cx="17325" cy="251624"/>
            </a:xfrm>
            <a:custGeom>
              <a:avLst/>
              <a:gdLst>
                <a:gd name="connsiteX0" fmla="*/ 14329 w 17325"/>
                <a:gd name="connsiteY0" fmla="*/ 251624 h 251624"/>
                <a:gd name="connsiteX1" fmla="*/ 11399 w 17325"/>
                <a:gd name="connsiteY1" fmla="*/ 248759 h 251624"/>
                <a:gd name="connsiteX2" fmla="*/ 3 w 17325"/>
                <a:gd name="connsiteY2" fmla="*/ 3126 h 251624"/>
                <a:gd name="connsiteX3" fmla="*/ 2803 w 17325"/>
                <a:gd name="connsiteY3" fmla="*/ 0 h 251624"/>
                <a:gd name="connsiteX4" fmla="*/ 5929 w 17325"/>
                <a:gd name="connsiteY4" fmla="*/ 2865 h 251624"/>
                <a:gd name="connsiteX5" fmla="*/ 17325 w 17325"/>
                <a:gd name="connsiteY5" fmla="*/ 248499 h 251624"/>
                <a:gd name="connsiteX6" fmla="*/ 14460 w 17325"/>
                <a:gd name="connsiteY6" fmla="*/ 251624 h 2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25" h="251624">
                  <a:moveTo>
                    <a:pt x="14329" y="251624"/>
                  </a:moveTo>
                  <a:cubicBezTo>
                    <a:pt x="12747" y="251592"/>
                    <a:pt x="11464" y="250335"/>
                    <a:pt x="11399" y="248759"/>
                  </a:cubicBezTo>
                  <a:lnTo>
                    <a:pt x="3" y="3126"/>
                  </a:lnTo>
                  <a:cubicBezTo>
                    <a:pt x="-69" y="1498"/>
                    <a:pt x="1175" y="104"/>
                    <a:pt x="2803" y="0"/>
                  </a:cubicBezTo>
                  <a:cubicBezTo>
                    <a:pt x="4412" y="52"/>
                    <a:pt x="5740" y="1270"/>
                    <a:pt x="5929" y="2865"/>
                  </a:cubicBezTo>
                  <a:lnTo>
                    <a:pt x="17325" y="248499"/>
                  </a:lnTo>
                  <a:cubicBezTo>
                    <a:pt x="17364" y="250140"/>
                    <a:pt x="16101" y="251520"/>
                    <a:pt x="14460" y="251624"/>
                  </a:cubicBezTo>
                  <a:close/>
                </a:path>
              </a:pathLst>
            </a:custGeom>
            <a:solidFill>
              <a:srgbClr val="231F20"/>
            </a:solidFill>
            <a:ln w="6501"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9423A2A-6422-4B19-B2F8-8DBA34CEA008}"/>
                </a:ext>
              </a:extLst>
            </p:cNvPr>
            <p:cNvSpPr/>
            <p:nvPr/>
          </p:nvSpPr>
          <p:spPr>
            <a:xfrm>
              <a:off x="3132905" y="4013133"/>
              <a:ext cx="93871" cy="73607"/>
            </a:xfrm>
            <a:custGeom>
              <a:avLst/>
              <a:gdLst>
                <a:gd name="connsiteX0" fmla="*/ 10517 w 93871"/>
                <a:gd name="connsiteY0" fmla="*/ 10882 h 73607"/>
                <a:gd name="connsiteX1" fmla="*/ 73489 w 93871"/>
                <a:gd name="connsiteY1" fmla="*/ 10882 h 73607"/>
                <a:gd name="connsiteX2" fmla="*/ 93871 w 93871"/>
                <a:gd name="connsiteY2" fmla="*/ 66690 h 73607"/>
                <a:gd name="connsiteX3" fmla="*/ 33 w 93871"/>
                <a:gd name="connsiteY3" fmla="*/ 66690 h 73607"/>
                <a:gd name="connsiteX4" fmla="*/ 10517 w 93871"/>
                <a:gd name="connsiteY4" fmla="*/ 10882 h 73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71" h="73607">
                  <a:moveTo>
                    <a:pt x="10517" y="10882"/>
                  </a:moveTo>
                  <a:cubicBezTo>
                    <a:pt x="10517" y="10882"/>
                    <a:pt x="54799" y="-13603"/>
                    <a:pt x="73489" y="10882"/>
                  </a:cubicBezTo>
                  <a:cubicBezTo>
                    <a:pt x="85093" y="27358"/>
                    <a:pt x="92126" y="46614"/>
                    <a:pt x="93871" y="66690"/>
                  </a:cubicBezTo>
                  <a:cubicBezTo>
                    <a:pt x="93871" y="66690"/>
                    <a:pt x="749" y="82254"/>
                    <a:pt x="33" y="66690"/>
                  </a:cubicBezTo>
                  <a:cubicBezTo>
                    <a:pt x="-683" y="51127"/>
                    <a:pt x="10517" y="10882"/>
                    <a:pt x="10517" y="10882"/>
                  </a:cubicBezTo>
                  <a:close/>
                </a:path>
              </a:pathLst>
            </a:custGeom>
            <a:solidFill>
              <a:srgbClr val="231F20"/>
            </a:solidFill>
            <a:ln w="6501"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C62541F-D850-4895-AF99-BF0C59F107DA}"/>
                </a:ext>
              </a:extLst>
            </p:cNvPr>
            <p:cNvSpPr/>
            <p:nvPr/>
          </p:nvSpPr>
          <p:spPr>
            <a:xfrm>
              <a:off x="2803759" y="4002330"/>
              <a:ext cx="171717" cy="71893"/>
            </a:xfrm>
            <a:custGeom>
              <a:avLst/>
              <a:gdLst>
                <a:gd name="connsiteX0" fmla="*/ 74038 w 171717"/>
                <a:gd name="connsiteY0" fmla="*/ 0 h 71893"/>
                <a:gd name="connsiteX1" fmla="*/ 93574 w 171717"/>
                <a:gd name="connsiteY1" fmla="*/ 32886 h 71893"/>
                <a:gd name="connsiteX2" fmla="*/ 171718 w 171717"/>
                <a:gd name="connsiteY2" fmla="*/ 26374 h 71893"/>
                <a:gd name="connsiteX3" fmla="*/ 170415 w 171717"/>
                <a:gd name="connsiteY3" fmla="*/ 66357 h 71893"/>
                <a:gd name="connsiteX4" fmla="*/ 191 w 171717"/>
                <a:gd name="connsiteY4" fmla="*/ 62515 h 71893"/>
                <a:gd name="connsiteX5" fmla="*/ 74038 w 171717"/>
                <a:gd name="connsiteY5" fmla="*/ 0 h 7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717" h="71893">
                  <a:moveTo>
                    <a:pt x="74038" y="0"/>
                  </a:moveTo>
                  <a:lnTo>
                    <a:pt x="93574" y="32886"/>
                  </a:lnTo>
                  <a:lnTo>
                    <a:pt x="171718" y="26374"/>
                  </a:lnTo>
                  <a:lnTo>
                    <a:pt x="170415" y="66357"/>
                  </a:lnTo>
                  <a:cubicBezTo>
                    <a:pt x="170415" y="66357"/>
                    <a:pt x="4750" y="81075"/>
                    <a:pt x="191" y="62515"/>
                  </a:cubicBezTo>
                  <a:cubicBezTo>
                    <a:pt x="-4367" y="43956"/>
                    <a:pt x="74038" y="0"/>
                    <a:pt x="74038" y="0"/>
                  </a:cubicBezTo>
                  <a:close/>
                </a:path>
              </a:pathLst>
            </a:custGeom>
            <a:solidFill>
              <a:srgbClr val="231F20"/>
            </a:solidFill>
            <a:ln w="6501"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3AF46025-5C58-4538-8DB8-1AE043D5011C}"/>
                </a:ext>
              </a:extLst>
            </p:cNvPr>
            <p:cNvSpPr/>
            <p:nvPr/>
          </p:nvSpPr>
          <p:spPr>
            <a:xfrm>
              <a:off x="2922339" y="3330095"/>
              <a:ext cx="174457" cy="184290"/>
            </a:xfrm>
            <a:custGeom>
              <a:avLst/>
              <a:gdLst>
                <a:gd name="connsiteX0" fmla="*/ 133366 w 174457"/>
                <a:gd name="connsiteY0" fmla="*/ 0 h 184290"/>
                <a:gd name="connsiteX1" fmla="*/ 0 w 174457"/>
                <a:gd name="connsiteY1" fmla="*/ 24420 h 184290"/>
                <a:gd name="connsiteX2" fmla="*/ 33928 w 174457"/>
                <a:gd name="connsiteY2" fmla="*/ 184290 h 184290"/>
                <a:gd name="connsiteX3" fmla="*/ 174457 w 174457"/>
                <a:gd name="connsiteY3" fmla="*/ 176931 h 184290"/>
                <a:gd name="connsiteX4" fmla="*/ 133366 w 174457"/>
                <a:gd name="connsiteY4" fmla="*/ 0 h 18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457" h="184290">
                  <a:moveTo>
                    <a:pt x="133366" y="0"/>
                  </a:moveTo>
                  <a:lnTo>
                    <a:pt x="0" y="24420"/>
                  </a:lnTo>
                  <a:lnTo>
                    <a:pt x="33928" y="184290"/>
                  </a:lnTo>
                  <a:lnTo>
                    <a:pt x="174457" y="176931"/>
                  </a:lnTo>
                  <a:lnTo>
                    <a:pt x="133366" y="0"/>
                  </a:lnTo>
                  <a:close/>
                </a:path>
              </a:pathLst>
            </a:custGeom>
            <a:solidFill>
              <a:srgbClr val="FFFFFF"/>
            </a:solidFill>
            <a:ln w="6501"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B4BBBEEE-6DC6-45A1-97A7-501C5B95A8BE}"/>
                </a:ext>
              </a:extLst>
            </p:cNvPr>
            <p:cNvSpPr/>
            <p:nvPr/>
          </p:nvSpPr>
          <p:spPr>
            <a:xfrm>
              <a:off x="2919355" y="3327192"/>
              <a:ext cx="180442" cy="190253"/>
            </a:xfrm>
            <a:custGeom>
              <a:avLst/>
              <a:gdLst>
                <a:gd name="connsiteX0" fmla="*/ 36911 w 180442"/>
                <a:gd name="connsiteY0" fmla="*/ 190189 h 190253"/>
                <a:gd name="connsiteX1" fmla="*/ 33981 w 180442"/>
                <a:gd name="connsiteY1" fmla="*/ 187779 h 190253"/>
                <a:gd name="connsiteX2" fmla="*/ 53 w 180442"/>
                <a:gd name="connsiteY2" fmla="*/ 27974 h 190253"/>
                <a:gd name="connsiteX3" fmla="*/ 509 w 180442"/>
                <a:gd name="connsiteY3" fmla="*/ 25695 h 190253"/>
                <a:gd name="connsiteX4" fmla="*/ 2463 w 180442"/>
                <a:gd name="connsiteY4" fmla="*/ 24393 h 190253"/>
                <a:gd name="connsiteX5" fmla="*/ 135829 w 180442"/>
                <a:gd name="connsiteY5" fmla="*/ 38 h 190253"/>
                <a:gd name="connsiteX6" fmla="*/ 139280 w 180442"/>
                <a:gd name="connsiteY6" fmla="*/ 2317 h 190253"/>
                <a:gd name="connsiteX7" fmla="*/ 180371 w 180442"/>
                <a:gd name="connsiteY7" fmla="*/ 179249 h 190253"/>
                <a:gd name="connsiteX8" fmla="*/ 179850 w 180442"/>
                <a:gd name="connsiteY8" fmla="*/ 181723 h 190253"/>
                <a:gd name="connsiteX9" fmla="*/ 177636 w 180442"/>
                <a:gd name="connsiteY9" fmla="*/ 182895 h 190253"/>
                <a:gd name="connsiteX10" fmla="*/ 37042 w 180442"/>
                <a:gd name="connsiteY10" fmla="*/ 190254 h 190253"/>
                <a:gd name="connsiteX11" fmla="*/ 6500 w 180442"/>
                <a:gd name="connsiteY11" fmla="*/ 29733 h 190253"/>
                <a:gd name="connsiteX12" fmla="*/ 39060 w 180442"/>
                <a:gd name="connsiteY12" fmla="*/ 184067 h 190253"/>
                <a:gd name="connsiteX13" fmla="*/ 173599 w 180442"/>
                <a:gd name="connsiteY13" fmla="*/ 177100 h 190253"/>
                <a:gd name="connsiteX14" fmla="*/ 134266 w 180442"/>
                <a:gd name="connsiteY14" fmla="*/ 6550 h 19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442" h="190253">
                  <a:moveTo>
                    <a:pt x="36911" y="190189"/>
                  </a:moveTo>
                  <a:cubicBezTo>
                    <a:pt x="35485" y="190182"/>
                    <a:pt x="34261" y="189179"/>
                    <a:pt x="33981" y="187779"/>
                  </a:cubicBezTo>
                  <a:lnTo>
                    <a:pt x="53" y="27974"/>
                  </a:lnTo>
                  <a:cubicBezTo>
                    <a:pt x="-96" y="27186"/>
                    <a:pt x="73" y="26366"/>
                    <a:pt x="509" y="25695"/>
                  </a:cubicBezTo>
                  <a:cubicBezTo>
                    <a:pt x="985" y="25044"/>
                    <a:pt x="1675" y="24582"/>
                    <a:pt x="2463" y="24393"/>
                  </a:cubicBezTo>
                  <a:lnTo>
                    <a:pt x="135829" y="38"/>
                  </a:lnTo>
                  <a:cubicBezTo>
                    <a:pt x="137398" y="-210"/>
                    <a:pt x="138896" y="780"/>
                    <a:pt x="139280" y="2317"/>
                  </a:cubicBezTo>
                  <a:lnTo>
                    <a:pt x="180371" y="179249"/>
                  </a:lnTo>
                  <a:cubicBezTo>
                    <a:pt x="180560" y="180108"/>
                    <a:pt x="180371" y="181013"/>
                    <a:pt x="179850" y="181723"/>
                  </a:cubicBezTo>
                  <a:cubicBezTo>
                    <a:pt x="179316" y="182420"/>
                    <a:pt x="178509" y="182850"/>
                    <a:pt x="177636" y="182895"/>
                  </a:cubicBezTo>
                  <a:lnTo>
                    <a:pt x="37042" y="190254"/>
                  </a:lnTo>
                  <a:close/>
                  <a:moveTo>
                    <a:pt x="6500" y="29733"/>
                  </a:moveTo>
                  <a:lnTo>
                    <a:pt x="39060" y="184067"/>
                  </a:lnTo>
                  <a:lnTo>
                    <a:pt x="173599" y="177100"/>
                  </a:lnTo>
                  <a:lnTo>
                    <a:pt x="134266" y="6550"/>
                  </a:lnTo>
                  <a:close/>
                </a:path>
              </a:pathLst>
            </a:custGeom>
            <a:solidFill>
              <a:srgbClr val="231F20"/>
            </a:solidFill>
            <a:ln w="6501"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744785B-C909-493B-936E-608AB715279F}"/>
                </a:ext>
              </a:extLst>
            </p:cNvPr>
            <p:cNvSpPr/>
            <p:nvPr/>
          </p:nvSpPr>
          <p:spPr>
            <a:xfrm>
              <a:off x="3024755" y="3296363"/>
              <a:ext cx="235747" cy="182134"/>
            </a:xfrm>
            <a:custGeom>
              <a:avLst/>
              <a:gdLst>
                <a:gd name="connsiteX0" fmla="*/ 143347 w 235747"/>
                <a:gd name="connsiteY0" fmla="*/ 19276 h 182134"/>
                <a:gd name="connsiteX1" fmla="*/ 160669 w 235747"/>
                <a:gd name="connsiteY1" fmla="*/ 111681 h 182134"/>
                <a:gd name="connsiteX2" fmla="*/ 65073 w 235747"/>
                <a:gd name="connsiteY2" fmla="*/ 103867 h 182134"/>
                <a:gd name="connsiteX3" fmla="*/ 44756 w 235747"/>
                <a:gd name="connsiteY3" fmla="*/ 73781 h 182134"/>
                <a:gd name="connsiteX4" fmla="*/ 44756 w 235747"/>
                <a:gd name="connsiteY4" fmla="*/ 100676 h 182134"/>
                <a:gd name="connsiteX5" fmla="*/ 1841 w 235747"/>
                <a:gd name="connsiteY5" fmla="*/ 94164 h 182134"/>
                <a:gd name="connsiteX6" fmla="*/ 1841 w 235747"/>
                <a:gd name="connsiteY6" fmla="*/ 141050 h 182134"/>
                <a:gd name="connsiteX7" fmla="*/ 227613 w 235747"/>
                <a:gd name="connsiteY7" fmla="*/ 171527 h 182134"/>
                <a:gd name="connsiteX8" fmla="*/ 210031 w 235747"/>
                <a:gd name="connsiteY8" fmla="*/ 0 h 18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747" h="182134">
                  <a:moveTo>
                    <a:pt x="143347" y="19276"/>
                  </a:moveTo>
                  <a:cubicBezTo>
                    <a:pt x="143347" y="19276"/>
                    <a:pt x="165553" y="106797"/>
                    <a:pt x="160669" y="111681"/>
                  </a:cubicBezTo>
                  <a:cubicBezTo>
                    <a:pt x="155785" y="116565"/>
                    <a:pt x="65073" y="103867"/>
                    <a:pt x="65073" y="103867"/>
                  </a:cubicBezTo>
                  <a:cubicBezTo>
                    <a:pt x="65073" y="103867"/>
                    <a:pt x="51007" y="70134"/>
                    <a:pt x="44756" y="73781"/>
                  </a:cubicBezTo>
                  <a:cubicBezTo>
                    <a:pt x="38504" y="77428"/>
                    <a:pt x="44756" y="100676"/>
                    <a:pt x="44756" y="100676"/>
                  </a:cubicBezTo>
                  <a:cubicBezTo>
                    <a:pt x="44756" y="100676"/>
                    <a:pt x="4381" y="82637"/>
                    <a:pt x="1841" y="94164"/>
                  </a:cubicBezTo>
                  <a:cubicBezTo>
                    <a:pt x="-614" y="109695"/>
                    <a:pt x="-614" y="125519"/>
                    <a:pt x="1841" y="141050"/>
                  </a:cubicBezTo>
                  <a:cubicBezTo>
                    <a:pt x="4251" y="148409"/>
                    <a:pt x="201956" y="205259"/>
                    <a:pt x="227613" y="171527"/>
                  </a:cubicBezTo>
                  <a:cubicBezTo>
                    <a:pt x="253270" y="137794"/>
                    <a:pt x="210031" y="0"/>
                    <a:pt x="210031" y="0"/>
                  </a:cubicBezTo>
                </a:path>
              </a:pathLst>
            </a:custGeom>
            <a:solidFill>
              <a:srgbClr val="FFFFFF"/>
            </a:solidFill>
            <a:ln w="6501"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D5C93873-5FE1-478E-8880-8D870B802CFA}"/>
                </a:ext>
              </a:extLst>
            </p:cNvPr>
            <p:cNvSpPr/>
            <p:nvPr/>
          </p:nvSpPr>
          <p:spPr>
            <a:xfrm>
              <a:off x="3021772" y="3293291"/>
              <a:ext cx="241765" cy="188143"/>
            </a:xfrm>
            <a:custGeom>
              <a:avLst/>
              <a:gdLst>
                <a:gd name="connsiteX0" fmla="*/ 191002 w 241765"/>
                <a:gd name="connsiteY0" fmla="*/ 188143 h 188143"/>
                <a:gd name="connsiteX1" fmla="*/ 133306 w 241765"/>
                <a:gd name="connsiteY1" fmla="*/ 182283 h 188143"/>
                <a:gd name="connsiteX2" fmla="*/ 1958 w 241765"/>
                <a:gd name="connsiteY2" fmla="*/ 145034 h 188143"/>
                <a:gd name="connsiteX3" fmla="*/ 1958 w 241765"/>
                <a:gd name="connsiteY3" fmla="*/ 96519 h 188143"/>
                <a:gd name="connsiteX4" fmla="*/ 5866 w 241765"/>
                <a:gd name="connsiteY4" fmla="*/ 91635 h 188143"/>
                <a:gd name="connsiteX5" fmla="*/ 43440 w 241765"/>
                <a:gd name="connsiteY5" fmla="*/ 98668 h 188143"/>
                <a:gd name="connsiteX6" fmla="*/ 46240 w 241765"/>
                <a:gd name="connsiteY6" fmla="*/ 74313 h 188143"/>
                <a:gd name="connsiteX7" fmla="*/ 50538 w 241765"/>
                <a:gd name="connsiteY7" fmla="*/ 73923 h 188143"/>
                <a:gd name="connsiteX8" fmla="*/ 70074 w 241765"/>
                <a:gd name="connsiteY8" fmla="*/ 104204 h 188143"/>
                <a:gd name="connsiteX9" fmla="*/ 161242 w 241765"/>
                <a:gd name="connsiteY9" fmla="*/ 112539 h 188143"/>
                <a:gd name="connsiteX10" fmla="*/ 143269 w 241765"/>
                <a:gd name="connsiteY10" fmla="*/ 23129 h 188143"/>
                <a:gd name="connsiteX11" fmla="*/ 145568 w 241765"/>
                <a:gd name="connsiteY11" fmla="*/ 19567 h 188143"/>
                <a:gd name="connsiteX12" fmla="*/ 149065 w 241765"/>
                <a:gd name="connsiteY12" fmla="*/ 21631 h 188143"/>
                <a:gd name="connsiteX13" fmla="*/ 165671 w 241765"/>
                <a:gd name="connsiteY13" fmla="*/ 116837 h 188143"/>
                <a:gd name="connsiteX14" fmla="*/ 67535 w 241765"/>
                <a:gd name="connsiteY14" fmla="*/ 109869 h 188143"/>
                <a:gd name="connsiteX15" fmla="*/ 65190 w 241765"/>
                <a:gd name="connsiteY15" fmla="*/ 108046 h 188143"/>
                <a:gd name="connsiteX16" fmla="*/ 48519 w 241765"/>
                <a:gd name="connsiteY16" fmla="*/ 79523 h 188143"/>
                <a:gd name="connsiteX17" fmla="*/ 50473 w 241765"/>
                <a:gd name="connsiteY17" fmla="*/ 102966 h 188143"/>
                <a:gd name="connsiteX18" fmla="*/ 49496 w 241765"/>
                <a:gd name="connsiteY18" fmla="*/ 106027 h 188143"/>
                <a:gd name="connsiteX19" fmla="*/ 46371 w 241765"/>
                <a:gd name="connsiteY19" fmla="*/ 106483 h 188143"/>
                <a:gd name="connsiteX20" fmla="*/ 8405 w 241765"/>
                <a:gd name="connsiteY20" fmla="*/ 96910 h 188143"/>
                <a:gd name="connsiteX21" fmla="*/ 7624 w 241765"/>
                <a:gd name="connsiteY21" fmla="*/ 97822 h 188143"/>
                <a:gd name="connsiteX22" fmla="*/ 7624 w 241765"/>
                <a:gd name="connsiteY22" fmla="*/ 142625 h 188143"/>
                <a:gd name="connsiteX23" fmla="*/ 203440 w 241765"/>
                <a:gd name="connsiteY23" fmla="*/ 181697 h 188143"/>
                <a:gd name="connsiteX24" fmla="*/ 228381 w 241765"/>
                <a:gd name="connsiteY24" fmla="*/ 172710 h 188143"/>
                <a:gd name="connsiteX25" fmla="*/ 210278 w 241765"/>
                <a:gd name="connsiteY25" fmla="*/ 3919 h 188143"/>
                <a:gd name="connsiteX26" fmla="*/ 212232 w 241765"/>
                <a:gd name="connsiteY26" fmla="*/ 142 h 188143"/>
                <a:gd name="connsiteX27" fmla="*/ 216009 w 241765"/>
                <a:gd name="connsiteY27" fmla="*/ 2095 h 188143"/>
                <a:gd name="connsiteX28" fmla="*/ 233070 w 241765"/>
                <a:gd name="connsiteY28" fmla="*/ 176357 h 188143"/>
                <a:gd name="connsiteX29" fmla="*/ 191002 w 241765"/>
                <a:gd name="connsiteY29" fmla="*/ 188143 h 18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765" h="188143">
                  <a:moveTo>
                    <a:pt x="191002" y="188143"/>
                  </a:moveTo>
                  <a:cubicBezTo>
                    <a:pt x="171642" y="187759"/>
                    <a:pt x="152347" y="185799"/>
                    <a:pt x="133306" y="182283"/>
                  </a:cubicBezTo>
                  <a:cubicBezTo>
                    <a:pt x="82382" y="173752"/>
                    <a:pt x="4498" y="152588"/>
                    <a:pt x="1958" y="145034"/>
                  </a:cubicBezTo>
                  <a:cubicBezTo>
                    <a:pt x="-653" y="128969"/>
                    <a:pt x="-653" y="112585"/>
                    <a:pt x="1958" y="96519"/>
                  </a:cubicBezTo>
                  <a:cubicBezTo>
                    <a:pt x="2427" y="94370"/>
                    <a:pt x="3873" y="92560"/>
                    <a:pt x="5866" y="91635"/>
                  </a:cubicBezTo>
                  <a:cubicBezTo>
                    <a:pt x="13810" y="87598"/>
                    <a:pt x="33281" y="94566"/>
                    <a:pt x="43440" y="98668"/>
                  </a:cubicBezTo>
                  <a:cubicBezTo>
                    <a:pt x="41747" y="90398"/>
                    <a:pt x="40314" y="77765"/>
                    <a:pt x="46240" y="74313"/>
                  </a:cubicBezTo>
                  <a:cubicBezTo>
                    <a:pt x="47530" y="73512"/>
                    <a:pt x="49125" y="73369"/>
                    <a:pt x="50538" y="73923"/>
                  </a:cubicBezTo>
                  <a:cubicBezTo>
                    <a:pt x="57571" y="76267"/>
                    <a:pt x="66623" y="95998"/>
                    <a:pt x="70074" y="104204"/>
                  </a:cubicBezTo>
                  <a:cubicBezTo>
                    <a:pt x="110318" y="109804"/>
                    <a:pt x="154144" y="114297"/>
                    <a:pt x="161242" y="112539"/>
                  </a:cubicBezTo>
                  <a:cubicBezTo>
                    <a:pt x="162415" y="105246"/>
                    <a:pt x="153233" y="62071"/>
                    <a:pt x="143269" y="23129"/>
                  </a:cubicBezTo>
                  <a:cubicBezTo>
                    <a:pt x="142918" y="21514"/>
                    <a:pt x="143946" y="19919"/>
                    <a:pt x="145568" y="19567"/>
                  </a:cubicBezTo>
                  <a:cubicBezTo>
                    <a:pt x="147092" y="19241"/>
                    <a:pt x="148616" y="20140"/>
                    <a:pt x="149065" y="21631"/>
                  </a:cubicBezTo>
                  <a:cubicBezTo>
                    <a:pt x="164108" y="80760"/>
                    <a:pt x="169708" y="112799"/>
                    <a:pt x="165671" y="116837"/>
                  </a:cubicBezTo>
                  <a:cubicBezTo>
                    <a:pt x="161633" y="120874"/>
                    <a:pt x="109602" y="115795"/>
                    <a:pt x="67535" y="109869"/>
                  </a:cubicBezTo>
                  <a:cubicBezTo>
                    <a:pt x="66480" y="109732"/>
                    <a:pt x="65581" y="109036"/>
                    <a:pt x="65190" y="108046"/>
                  </a:cubicBezTo>
                  <a:cubicBezTo>
                    <a:pt x="59134" y="93589"/>
                    <a:pt x="51320" y="80239"/>
                    <a:pt x="48519" y="79523"/>
                  </a:cubicBezTo>
                  <a:cubicBezTo>
                    <a:pt x="46891" y="80695"/>
                    <a:pt x="47543" y="92156"/>
                    <a:pt x="50473" y="102966"/>
                  </a:cubicBezTo>
                  <a:cubicBezTo>
                    <a:pt x="50753" y="104086"/>
                    <a:pt x="50375" y="105272"/>
                    <a:pt x="49496" y="106027"/>
                  </a:cubicBezTo>
                  <a:cubicBezTo>
                    <a:pt x="48624" y="106763"/>
                    <a:pt x="47412" y="106939"/>
                    <a:pt x="46371" y="106483"/>
                  </a:cubicBezTo>
                  <a:cubicBezTo>
                    <a:pt x="33867" y="100882"/>
                    <a:pt x="13810" y="94175"/>
                    <a:pt x="8405" y="96910"/>
                  </a:cubicBezTo>
                  <a:cubicBezTo>
                    <a:pt x="7819" y="97236"/>
                    <a:pt x="7689" y="97496"/>
                    <a:pt x="7624" y="97822"/>
                  </a:cubicBezTo>
                  <a:cubicBezTo>
                    <a:pt x="5377" y="112669"/>
                    <a:pt x="5377" y="127777"/>
                    <a:pt x="7624" y="142625"/>
                  </a:cubicBezTo>
                  <a:cubicBezTo>
                    <a:pt x="16871" y="149137"/>
                    <a:pt x="144376" y="186776"/>
                    <a:pt x="203440" y="181697"/>
                  </a:cubicBezTo>
                  <a:cubicBezTo>
                    <a:pt x="216464" y="180590"/>
                    <a:pt x="224669" y="177529"/>
                    <a:pt x="228381" y="172710"/>
                  </a:cubicBezTo>
                  <a:cubicBezTo>
                    <a:pt x="252801" y="140606"/>
                    <a:pt x="210734" y="5286"/>
                    <a:pt x="210278" y="3919"/>
                  </a:cubicBezTo>
                  <a:cubicBezTo>
                    <a:pt x="209777" y="2336"/>
                    <a:pt x="210649" y="643"/>
                    <a:pt x="212232" y="142"/>
                  </a:cubicBezTo>
                  <a:cubicBezTo>
                    <a:pt x="213814" y="-360"/>
                    <a:pt x="215507" y="513"/>
                    <a:pt x="216009" y="2095"/>
                  </a:cubicBezTo>
                  <a:cubicBezTo>
                    <a:pt x="217767" y="7826"/>
                    <a:pt x="259379" y="141778"/>
                    <a:pt x="233070" y="176357"/>
                  </a:cubicBezTo>
                  <a:cubicBezTo>
                    <a:pt x="227209" y="184171"/>
                    <a:pt x="212948" y="188143"/>
                    <a:pt x="191002" y="188143"/>
                  </a:cubicBezTo>
                  <a:close/>
                </a:path>
              </a:pathLst>
            </a:custGeom>
            <a:solidFill>
              <a:srgbClr val="231F20"/>
            </a:solidFill>
            <a:ln w="6501"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6F98CC7-8220-487B-86F3-1D036E64B36A}"/>
                </a:ext>
              </a:extLst>
            </p:cNvPr>
            <p:cNvSpPr/>
            <p:nvPr/>
          </p:nvSpPr>
          <p:spPr>
            <a:xfrm>
              <a:off x="3086442" y="3630234"/>
              <a:ext cx="56198" cy="479805"/>
            </a:xfrm>
            <a:custGeom>
              <a:avLst/>
              <a:gdLst>
                <a:gd name="connsiteX0" fmla="*/ 0 w 56198"/>
                <a:gd name="connsiteY0" fmla="*/ 0 h 479805"/>
                <a:gd name="connsiteX1" fmla="*/ 56199 w 56198"/>
                <a:gd name="connsiteY1" fmla="*/ 0 h 479805"/>
                <a:gd name="connsiteX2" fmla="*/ 56199 w 56198"/>
                <a:gd name="connsiteY2" fmla="*/ 479805 h 479805"/>
                <a:gd name="connsiteX3" fmla="*/ 0 w 56198"/>
                <a:gd name="connsiteY3" fmla="*/ 479805 h 479805"/>
              </a:gdLst>
              <a:ahLst/>
              <a:cxnLst>
                <a:cxn ang="0">
                  <a:pos x="connsiteX0" y="connsiteY0"/>
                </a:cxn>
                <a:cxn ang="0">
                  <a:pos x="connsiteX1" y="connsiteY1"/>
                </a:cxn>
                <a:cxn ang="0">
                  <a:pos x="connsiteX2" y="connsiteY2"/>
                </a:cxn>
                <a:cxn ang="0">
                  <a:pos x="connsiteX3" y="connsiteY3"/>
                </a:cxn>
              </a:cxnLst>
              <a:rect l="l" t="t" r="r" b="b"/>
              <a:pathLst>
                <a:path w="56198" h="479805">
                  <a:moveTo>
                    <a:pt x="0" y="0"/>
                  </a:moveTo>
                  <a:lnTo>
                    <a:pt x="56199" y="0"/>
                  </a:lnTo>
                  <a:lnTo>
                    <a:pt x="56199" y="479805"/>
                  </a:lnTo>
                  <a:lnTo>
                    <a:pt x="0" y="479805"/>
                  </a:lnTo>
                  <a:close/>
                </a:path>
              </a:pathLst>
            </a:custGeom>
            <a:solidFill>
              <a:srgbClr val="FFFFFF"/>
            </a:solidFill>
            <a:ln w="6501"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E1E547B6-96DE-4884-A46F-BD37416955F1}"/>
                </a:ext>
              </a:extLst>
            </p:cNvPr>
            <p:cNvSpPr/>
            <p:nvPr/>
          </p:nvSpPr>
          <p:spPr>
            <a:xfrm>
              <a:off x="3083186" y="3627303"/>
              <a:ext cx="62189" cy="485732"/>
            </a:xfrm>
            <a:custGeom>
              <a:avLst/>
              <a:gdLst>
                <a:gd name="connsiteX0" fmla="*/ 59455 w 62189"/>
                <a:gd name="connsiteY0" fmla="*/ 485732 h 485732"/>
                <a:gd name="connsiteX1" fmla="*/ 2995 w 62189"/>
                <a:gd name="connsiteY1" fmla="*/ 485732 h 485732"/>
                <a:gd name="connsiteX2" fmla="*/ 0 w 62189"/>
                <a:gd name="connsiteY2" fmla="*/ 482802 h 485732"/>
                <a:gd name="connsiteX3" fmla="*/ 0 w 62189"/>
                <a:gd name="connsiteY3" fmla="*/ 2931 h 485732"/>
                <a:gd name="connsiteX4" fmla="*/ 2995 w 62189"/>
                <a:gd name="connsiteY4" fmla="*/ 1 h 485732"/>
                <a:gd name="connsiteX5" fmla="*/ 59194 w 62189"/>
                <a:gd name="connsiteY5" fmla="*/ 1 h 485732"/>
                <a:gd name="connsiteX6" fmla="*/ 62190 w 62189"/>
                <a:gd name="connsiteY6" fmla="*/ 2866 h 485732"/>
                <a:gd name="connsiteX7" fmla="*/ 62190 w 62189"/>
                <a:gd name="connsiteY7" fmla="*/ 2931 h 485732"/>
                <a:gd name="connsiteX8" fmla="*/ 62190 w 62189"/>
                <a:gd name="connsiteY8" fmla="*/ 482802 h 485732"/>
                <a:gd name="connsiteX9" fmla="*/ 59455 w 62189"/>
                <a:gd name="connsiteY9" fmla="*/ 485732 h 485732"/>
                <a:gd name="connsiteX10" fmla="*/ 6251 w 62189"/>
                <a:gd name="connsiteY10" fmla="*/ 479806 h 485732"/>
                <a:gd name="connsiteX11" fmla="*/ 56524 w 62189"/>
                <a:gd name="connsiteY11" fmla="*/ 479806 h 485732"/>
                <a:gd name="connsiteX12" fmla="*/ 56524 w 62189"/>
                <a:gd name="connsiteY12" fmla="*/ 5992 h 485732"/>
                <a:gd name="connsiteX13" fmla="*/ 6251 w 62189"/>
                <a:gd name="connsiteY13" fmla="*/ 5992 h 48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189" h="485732">
                  <a:moveTo>
                    <a:pt x="59455" y="485732"/>
                  </a:moveTo>
                  <a:lnTo>
                    <a:pt x="2995" y="485732"/>
                  </a:lnTo>
                  <a:cubicBezTo>
                    <a:pt x="1367" y="485732"/>
                    <a:pt x="33" y="484430"/>
                    <a:pt x="0" y="482802"/>
                  </a:cubicBezTo>
                  <a:lnTo>
                    <a:pt x="0" y="2931"/>
                  </a:lnTo>
                  <a:cubicBezTo>
                    <a:pt x="33" y="1303"/>
                    <a:pt x="1367" y="1"/>
                    <a:pt x="2995" y="1"/>
                  </a:cubicBezTo>
                  <a:lnTo>
                    <a:pt x="59194" y="1"/>
                  </a:lnTo>
                  <a:cubicBezTo>
                    <a:pt x="60809" y="-38"/>
                    <a:pt x="62151" y="1245"/>
                    <a:pt x="62190" y="2866"/>
                  </a:cubicBezTo>
                  <a:cubicBezTo>
                    <a:pt x="62190" y="2886"/>
                    <a:pt x="62190" y="2912"/>
                    <a:pt x="62190" y="2931"/>
                  </a:cubicBezTo>
                  <a:lnTo>
                    <a:pt x="62190" y="482802"/>
                  </a:lnTo>
                  <a:cubicBezTo>
                    <a:pt x="62196" y="484345"/>
                    <a:pt x="60998" y="485628"/>
                    <a:pt x="59455" y="485732"/>
                  </a:cubicBezTo>
                  <a:close/>
                  <a:moveTo>
                    <a:pt x="6251" y="479806"/>
                  </a:moveTo>
                  <a:lnTo>
                    <a:pt x="56524" y="479806"/>
                  </a:lnTo>
                  <a:lnTo>
                    <a:pt x="56524" y="5992"/>
                  </a:lnTo>
                  <a:lnTo>
                    <a:pt x="6251" y="5992"/>
                  </a:lnTo>
                  <a:close/>
                </a:path>
              </a:pathLst>
            </a:custGeom>
            <a:solidFill>
              <a:srgbClr val="231F20"/>
            </a:solidFill>
            <a:ln w="6501"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DC06FCFF-80BF-4445-B946-C0213C347EF9}"/>
                </a:ext>
              </a:extLst>
            </p:cNvPr>
            <p:cNvSpPr/>
            <p:nvPr/>
          </p:nvSpPr>
          <p:spPr>
            <a:xfrm>
              <a:off x="1839650" y="3630234"/>
              <a:ext cx="424192" cy="479805"/>
            </a:xfrm>
            <a:custGeom>
              <a:avLst/>
              <a:gdLst>
                <a:gd name="connsiteX0" fmla="*/ 0 w 424192"/>
                <a:gd name="connsiteY0" fmla="*/ 0 h 479805"/>
                <a:gd name="connsiteX1" fmla="*/ 424193 w 424192"/>
                <a:gd name="connsiteY1" fmla="*/ 0 h 479805"/>
                <a:gd name="connsiteX2" fmla="*/ 424193 w 424192"/>
                <a:gd name="connsiteY2" fmla="*/ 479805 h 479805"/>
                <a:gd name="connsiteX3" fmla="*/ 0 w 424192"/>
                <a:gd name="connsiteY3" fmla="*/ 479805 h 479805"/>
              </a:gdLst>
              <a:ahLst/>
              <a:cxnLst>
                <a:cxn ang="0">
                  <a:pos x="connsiteX0" y="connsiteY0"/>
                </a:cxn>
                <a:cxn ang="0">
                  <a:pos x="connsiteX1" y="connsiteY1"/>
                </a:cxn>
                <a:cxn ang="0">
                  <a:pos x="connsiteX2" y="connsiteY2"/>
                </a:cxn>
                <a:cxn ang="0">
                  <a:pos x="connsiteX3" y="connsiteY3"/>
                </a:cxn>
              </a:cxnLst>
              <a:rect l="l" t="t" r="r" b="b"/>
              <a:pathLst>
                <a:path w="424192" h="479805">
                  <a:moveTo>
                    <a:pt x="0" y="0"/>
                  </a:moveTo>
                  <a:lnTo>
                    <a:pt x="424193" y="0"/>
                  </a:lnTo>
                  <a:lnTo>
                    <a:pt x="424193" y="479805"/>
                  </a:lnTo>
                  <a:lnTo>
                    <a:pt x="0" y="479805"/>
                  </a:lnTo>
                  <a:close/>
                </a:path>
              </a:pathLst>
            </a:custGeom>
            <a:solidFill>
              <a:srgbClr val="FFFFFF"/>
            </a:solidFill>
            <a:ln w="6501"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378ECB9E-8823-4166-AEC7-EA26F332D97F}"/>
                </a:ext>
              </a:extLst>
            </p:cNvPr>
            <p:cNvSpPr/>
            <p:nvPr/>
          </p:nvSpPr>
          <p:spPr>
            <a:xfrm>
              <a:off x="1836655" y="3627303"/>
              <a:ext cx="430183" cy="485731"/>
            </a:xfrm>
            <a:custGeom>
              <a:avLst/>
              <a:gdLst>
                <a:gd name="connsiteX0" fmla="*/ 427189 w 430183"/>
                <a:gd name="connsiteY0" fmla="*/ 485731 h 485731"/>
                <a:gd name="connsiteX1" fmla="*/ 2996 w 430183"/>
                <a:gd name="connsiteY1" fmla="*/ 485731 h 485731"/>
                <a:gd name="connsiteX2" fmla="*/ 0 w 430183"/>
                <a:gd name="connsiteY2" fmla="*/ 482801 h 485731"/>
                <a:gd name="connsiteX3" fmla="*/ 0 w 430183"/>
                <a:gd name="connsiteY3" fmla="*/ 2930 h 485731"/>
                <a:gd name="connsiteX4" fmla="*/ 2996 w 430183"/>
                <a:gd name="connsiteY4" fmla="*/ 0 h 485731"/>
                <a:gd name="connsiteX5" fmla="*/ 427189 w 430183"/>
                <a:gd name="connsiteY5" fmla="*/ 0 h 485731"/>
                <a:gd name="connsiteX6" fmla="*/ 430184 w 430183"/>
                <a:gd name="connsiteY6" fmla="*/ 2930 h 485731"/>
                <a:gd name="connsiteX7" fmla="*/ 430184 w 430183"/>
                <a:gd name="connsiteY7" fmla="*/ 482801 h 485731"/>
                <a:gd name="connsiteX8" fmla="*/ 427189 w 430183"/>
                <a:gd name="connsiteY8" fmla="*/ 485731 h 485731"/>
                <a:gd name="connsiteX9" fmla="*/ 5731 w 430183"/>
                <a:gd name="connsiteY9" fmla="*/ 479805 h 485731"/>
                <a:gd name="connsiteX10" fmla="*/ 423933 w 430183"/>
                <a:gd name="connsiteY10" fmla="*/ 479805 h 485731"/>
                <a:gd name="connsiteX11" fmla="*/ 423933 w 430183"/>
                <a:gd name="connsiteY11" fmla="*/ 5991 h 485731"/>
                <a:gd name="connsiteX12" fmla="*/ 5731 w 430183"/>
                <a:gd name="connsiteY12" fmla="*/ 5991 h 48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183" h="485731">
                  <a:moveTo>
                    <a:pt x="427189" y="485731"/>
                  </a:moveTo>
                  <a:lnTo>
                    <a:pt x="2996" y="485731"/>
                  </a:lnTo>
                  <a:cubicBezTo>
                    <a:pt x="1366" y="485731"/>
                    <a:pt x="35" y="484429"/>
                    <a:pt x="0" y="482801"/>
                  </a:cubicBezTo>
                  <a:lnTo>
                    <a:pt x="0" y="2930"/>
                  </a:lnTo>
                  <a:cubicBezTo>
                    <a:pt x="35" y="1302"/>
                    <a:pt x="1366" y="0"/>
                    <a:pt x="2996" y="0"/>
                  </a:cubicBezTo>
                  <a:lnTo>
                    <a:pt x="427189" y="0"/>
                  </a:lnTo>
                  <a:cubicBezTo>
                    <a:pt x="428817" y="0"/>
                    <a:pt x="430151" y="1302"/>
                    <a:pt x="430184" y="2930"/>
                  </a:cubicBezTo>
                  <a:lnTo>
                    <a:pt x="430184" y="482801"/>
                  </a:lnTo>
                  <a:cubicBezTo>
                    <a:pt x="430151" y="484429"/>
                    <a:pt x="428817" y="485731"/>
                    <a:pt x="427189" y="485731"/>
                  </a:cubicBezTo>
                  <a:close/>
                  <a:moveTo>
                    <a:pt x="5731" y="479805"/>
                  </a:moveTo>
                  <a:lnTo>
                    <a:pt x="423933" y="479805"/>
                  </a:lnTo>
                  <a:lnTo>
                    <a:pt x="423933" y="5991"/>
                  </a:lnTo>
                  <a:lnTo>
                    <a:pt x="5731" y="5991"/>
                  </a:lnTo>
                  <a:close/>
                </a:path>
              </a:pathLst>
            </a:custGeom>
            <a:solidFill>
              <a:srgbClr val="231F20"/>
            </a:solidFill>
            <a:ln w="6501"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C4648347-A2A4-44E4-A195-AD829A5053C5}"/>
                </a:ext>
              </a:extLst>
            </p:cNvPr>
            <p:cNvSpPr/>
            <p:nvPr/>
          </p:nvSpPr>
          <p:spPr>
            <a:xfrm>
              <a:off x="1875532" y="3669111"/>
              <a:ext cx="354774" cy="118909"/>
            </a:xfrm>
            <a:custGeom>
              <a:avLst/>
              <a:gdLst>
                <a:gd name="connsiteX0" fmla="*/ 351519 w 354774"/>
                <a:gd name="connsiteY0" fmla="*/ 118909 h 118909"/>
                <a:gd name="connsiteX1" fmla="*/ 3256 w 354774"/>
                <a:gd name="connsiteY1" fmla="*/ 118909 h 118909"/>
                <a:gd name="connsiteX2" fmla="*/ 0 w 354774"/>
                <a:gd name="connsiteY2" fmla="*/ 115653 h 118909"/>
                <a:gd name="connsiteX3" fmla="*/ 0 w 354774"/>
                <a:gd name="connsiteY3" fmla="*/ 3256 h 118909"/>
                <a:gd name="connsiteX4" fmla="*/ 3256 w 354774"/>
                <a:gd name="connsiteY4" fmla="*/ 0 h 118909"/>
                <a:gd name="connsiteX5" fmla="*/ 351519 w 354774"/>
                <a:gd name="connsiteY5" fmla="*/ 0 h 118909"/>
                <a:gd name="connsiteX6" fmla="*/ 354775 w 354774"/>
                <a:gd name="connsiteY6" fmla="*/ 3256 h 118909"/>
                <a:gd name="connsiteX7" fmla="*/ 354775 w 354774"/>
                <a:gd name="connsiteY7" fmla="*/ 115979 h 118909"/>
                <a:gd name="connsiteX8" fmla="*/ 351519 w 354774"/>
                <a:gd name="connsiteY8" fmla="*/ 118909 h 118909"/>
                <a:gd name="connsiteX9" fmla="*/ 6382 w 354774"/>
                <a:gd name="connsiteY9" fmla="*/ 112397 h 118909"/>
                <a:gd name="connsiteX10" fmla="*/ 348133 w 354774"/>
                <a:gd name="connsiteY10" fmla="*/ 112397 h 118909"/>
                <a:gd name="connsiteX11" fmla="*/ 348133 w 354774"/>
                <a:gd name="connsiteY11" fmla="*/ 6186 h 118909"/>
                <a:gd name="connsiteX12" fmla="*/ 6512 w 354774"/>
                <a:gd name="connsiteY12" fmla="*/ 6186 h 11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74" h="118909">
                  <a:moveTo>
                    <a:pt x="351519" y="118909"/>
                  </a:moveTo>
                  <a:lnTo>
                    <a:pt x="3256" y="118909"/>
                  </a:lnTo>
                  <a:cubicBezTo>
                    <a:pt x="1458" y="118909"/>
                    <a:pt x="0" y="117451"/>
                    <a:pt x="0" y="115653"/>
                  </a:cubicBezTo>
                  <a:lnTo>
                    <a:pt x="0" y="3256"/>
                  </a:lnTo>
                  <a:cubicBezTo>
                    <a:pt x="0" y="1459"/>
                    <a:pt x="1458" y="0"/>
                    <a:pt x="3256" y="0"/>
                  </a:cubicBezTo>
                  <a:lnTo>
                    <a:pt x="351519" y="0"/>
                  </a:lnTo>
                  <a:cubicBezTo>
                    <a:pt x="353316" y="0"/>
                    <a:pt x="354775" y="1459"/>
                    <a:pt x="354775" y="3256"/>
                  </a:cubicBezTo>
                  <a:lnTo>
                    <a:pt x="354775" y="115979"/>
                  </a:lnTo>
                  <a:cubicBezTo>
                    <a:pt x="354606" y="117646"/>
                    <a:pt x="353199" y="118916"/>
                    <a:pt x="351519" y="118909"/>
                  </a:cubicBezTo>
                  <a:close/>
                  <a:moveTo>
                    <a:pt x="6382" y="112397"/>
                  </a:moveTo>
                  <a:lnTo>
                    <a:pt x="348133" y="112397"/>
                  </a:lnTo>
                  <a:lnTo>
                    <a:pt x="348133" y="6186"/>
                  </a:lnTo>
                  <a:lnTo>
                    <a:pt x="6512" y="6186"/>
                  </a:lnTo>
                  <a:close/>
                </a:path>
              </a:pathLst>
            </a:custGeom>
            <a:solidFill>
              <a:srgbClr val="D1D3D4"/>
            </a:solidFill>
            <a:ln w="6501"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06A95770-E74C-4CC2-BEA2-91D6DC0D6D4B}"/>
                </a:ext>
              </a:extLst>
            </p:cNvPr>
            <p:cNvSpPr/>
            <p:nvPr/>
          </p:nvSpPr>
          <p:spPr>
            <a:xfrm>
              <a:off x="1875532" y="3810552"/>
              <a:ext cx="354781" cy="119235"/>
            </a:xfrm>
            <a:custGeom>
              <a:avLst/>
              <a:gdLst>
                <a:gd name="connsiteX0" fmla="*/ 351519 w 354781"/>
                <a:gd name="connsiteY0" fmla="*/ 119235 h 119235"/>
                <a:gd name="connsiteX1" fmla="*/ 3256 w 354781"/>
                <a:gd name="connsiteY1" fmla="*/ 119235 h 119235"/>
                <a:gd name="connsiteX2" fmla="*/ 0 w 354781"/>
                <a:gd name="connsiteY2" fmla="*/ 115979 h 119235"/>
                <a:gd name="connsiteX3" fmla="*/ 0 w 354781"/>
                <a:gd name="connsiteY3" fmla="*/ 3256 h 119235"/>
                <a:gd name="connsiteX4" fmla="*/ 3256 w 354781"/>
                <a:gd name="connsiteY4" fmla="*/ 0 h 119235"/>
                <a:gd name="connsiteX5" fmla="*/ 351519 w 354781"/>
                <a:gd name="connsiteY5" fmla="*/ 0 h 119235"/>
                <a:gd name="connsiteX6" fmla="*/ 354775 w 354781"/>
                <a:gd name="connsiteY6" fmla="*/ 3256 h 119235"/>
                <a:gd name="connsiteX7" fmla="*/ 354775 w 354781"/>
                <a:gd name="connsiteY7" fmla="*/ 115784 h 119235"/>
                <a:gd name="connsiteX8" fmla="*/ 351721 w 354781"/>
                <a:gd name="connsiteY8" fmla="*/ 119229 h 119235"/>
                <a:gd name="connsiteX9" fmla="*/ 351519 w 354781"/>
                <a:gd name="connsiteY9" fmla="*/ 119235 h 119235"/>
                <a:gd name="connsiteX10" fmla="*/ 6382 w 354781"/>
                <a:gd name="connsiteY10" fmla="*/ 112723 h 119235"/>
                <a:gd name="connsiteX11" fmla="*/ 348133 w 354781"/>
                <a:gd name="connsiteY11" fmla="*/ 112723 h 119235"/>
                <a:gd name="connsiteX12" fmla="*/ 348133 w 354781"/>
                <a:gd name="connsiteY12" fmla="*/ 6512 h 119235"/>
                <a:gd name="connsiteX13" fmla="*/ 6512 w 354781"/>
                <a:gd name="connsiteY13" fmla="*/ 6512 h 11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4781" h="119235">
                  <a:moveTo>
                    <a:pt x="351519" y="119235"/>
                  </a:moveTo>
                  <a:lnTo>
                    <a:pt x="3256" y="119235"/>
                  </a:lnTo>
                  <a:cubicBezTo>
                    <a:pt x="1458" y="119235"/>
                    <a:pt x="0" y="117776"/>
                    <a:pt x="0" y="115979"/>
                  </a:cubicBezTo>
                  <a:lnTo>
                    <a:pt x="0" y="3256"/>
                  </a:lnTo>
                  <a:cubicBezTo>
                    <a:pt x="0" y="1459"/>
                    <a:pt x="1458" y="0"/>
                    <a:pt x="3256" y="0"/>
                  </a:cubicBezTo>
                  <a:lnTo>
                    <a:pt x="351519" y="0"/>
                  </a:lnTo>
                  <a:cubicBezTo>
                    <a:pt x="353316" y="0"/>
                    <a:pt x="354775" y="1459"/>
                    <a:pt x="354775" y="3256"/>
                  </a:cubicBezTo>
                  <a:lnTo>
                    <a:pt x="354775" y="115784"/>
                  </a:lnTo>
                  <a:cubicBezTo>
                    <a:pt x="354886" y="117581"/>
                    <a:pt x="353518" y="119124"/>
                    <a:pt x="351721" y="119229"/>
                  </a:cubicBezTo>
                  <a:cubicBezTo>
                    <a:pt x="351656" y="119235"/>
                    <a:pt x="351584" y="119235"/>
                    <a:pt x="351519" y="119235"/>
                  </a:cubicBezTo>
                  <a:close/>
                  <a:moveTo>
                    <a:pt x="6382" y="112723"/>
                  </a:moveTo>
                  <a:lnTo>
                    <a:pt x="348133" y="112723"/>
                  </a:lnTo>
                  <a:lnTo>
                    <a:pt x="348133" y="6512"/>
                  </a:lnTo>
                  <a:lnTo>
                    <a:pt x="6512" y="6512"/>
                  </a:lnTo>
                  <a:close/>
                </a:path>
              </a:pathLst>
            </a:custGeom>
            <a:solidFill>
              <a:srgbClr val="D1D3D4"/>
            </a:solidFill>
            <a:ln w="6501"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8E790DD2-FAC0-4B1D-9E0B-A152074C00AE}"/>
                </a:ext>
              </a:extLst>
            </p:cNvPr>
            <p:cNvSpPr/>
            <p:nvPr/>
          </p:nvSpPr>
          <p:spPr>
            <a:xfrm>
              <a:off x="1875532" y="3952318"/>
              <a:ext cx="354774" cy="119169"/>
            </a:xfrm>
            <a:custGeom>
              <a:avLst/>
              <a:gdLst>
                <a:gd name="connsiteX0" fmla="*/ 351519 w 354774"/>
                <a:gd name="connsiteY0" fmla="*/ 119170 h 119169"/>
                <a:gd name="connsiteX1" fmla="*/ 3256 w 354774"/>
                <a:gd name="connsiteY1" fmla="*/ 119170 h 119169"/>
                <a:gd name="connsiteX2" fmla="*/ 0 w 354774"/>
                <a:gd name="connsiteY2" fmla="*/ 115914 h 119169"/>
                <a:gd name="connsiteX3" fmla="*/ 0 w 354774"/>
                <a:gd name="connsiteY3" fmla="*/ 3256 h 119169"/>
                <a:gd name="connsiteX4" fmla="*/ 3256 w 354774"/>
                <a:gd name="connsiteY4" fmla="*/ 0 h 119169"/>
                <a:gd name="connsiteX5" fmla="*/ 351519 w 354774"/>
                <a:gd name="connsiteY5" fmla="*/ 0 h 119169"/>
                <a:gd name="connsiteX6" fmla="*/ 354775 w 354774"/>
                <a:gd name="connsiteY6" fmla="*/ 3256 h 119169"/>
                <a:gd name="connsiteX7" fmla="*/ 354775 w 354774"/>
                <a:gd name="connsiteY7" fmla="*/ 115914 h 119169"/>
                <a:gd name="connsiteX8" fmla="*/ 351519 w 354774"/>
                <a:gd name="connsiteY8" fmla="*/ 119170 h 119169"/>
                <a:gd name="connsiteX9" fmla="*/ 6382 w 354774"/>
                <a:gd name="connsiteY9" fmla="*/ 112658 h 119169"/>
                <a:gd name="connsiteX10" fmla="*/ 348133 w 354774"/>
                <a:gd name="connsiteY10" fmla="*/ 112658 h 119169"/>
                <a:gd name="connsiteX11" fmla="*/ 348133 w 354774"/>
                <a:gd name="connsiteY11" fmla="*/ 6577 h 119169"/>
                <a:gd name="connsiteX12" fmla="*/ 6512 w 354774"/>
                <a:gd name="connsiteY12" fmla="*/ 6577 h 11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74" h="119169">
                  <a:moveTo>
                    <a:pt x="351519" y="119170"/>
                  </a:moveTo>
                  <a:lnTo>
                    <a:pt x="3256" y="119170"/>
                  </a:lnTo>
                  <a:cubicBezTo>
                    <a:pt x="1458" y="119170"/>
                    <a:pt x="0" y="117711"/>
                    <a:pt x="0" y="115914"/>
                  </a:cubicBezTo>
                  <a:lnTo>
                    <a:pt x="0" y="3256"/>
                  </a:lnTo>
                  <a:cubicBezTo>
                    <a:pt x="0" y="1459"/>
                    <a:pt x="1458" y="0"/>
                    <a:pt x="3256" y="0"/>
                  </a:cubicBezTo>
                  <a:lnTo>
                    <a:pt x="351519" y="0"/>
                  </a:lnTo>
                  <a:cubicBezTo>
                    <a:pt x="353316" y="0"/>
                    <a:pt x="354775" y="1459"/>
                    <a:pt x="354775" y="3256"/>
                  </a:cubicBezTo>
                  <a:lnTo>
                    <a:pt x="354775" y="115914"/>
                  </a:lnTo>
                  <a:cubicBezTo>
                    <a:pt x="354775" y="117711"/>
                    <a:pt x="353316" y="119170"/>
                    <a:pt x="351519" y="119170"/>
                  </a:cubicBezTo>
                  <a:close/>
                  <a:moveTo>
                    <a:pt x="6382" y="112658"/>
                  </a:moveTo>
                  <a:lnTo>
                    <a:pt x="348133" y="112658"/>
                  </a:lnTo>
                  <a:lnTo>
                    <a:pt x="348133" y="6577"/>
                  </a:lnTo>
                  <a:lnTo>
                    <a:pt x="6512" y="6577"/>
                  </a:lnTo>
                  <a:close/>
                </a:path>
              </a:pathLst>
            </a:custGeom>
            <a:solidFill>
              <a:srgbClr val="D1D3D4"/>
            </a:solidFill>
            <a:ln w="650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0ACC63A3-C8DB-4F03-B460-8A979261DFD8}"/>
                </a:ext>
              </a:extLst>
            </p:cNvPr>
            <p:cNvSpPr/>
            <p:nvPr/>
          </p:nvSpPr>
          <p:spPr>
            <a:xfrm>
              <a:off x="1804811" y="3574882"/>
              <a:ext cx="1419164" cy="55352"/>
            </a:xfrm>
            <a:custGeom>
              <a:avLst/>
              <a:gdLst>
                <a:gd name="connsiteX0" fmla="*/ 0 w 1419164"/>
                <a:gd name="connsiteY0" fmla="*/ 0 h 55352"/>
                <a:gd name="connsiteX1" fmla="*/ 1419165 w 1419164"/>
                <a:gd name="connsiteY1" fmla="*/ 0 h 55352"/>
                <a:gd name="connsiteX2" fmla="*/ 1419165 w 1419164"/>
                <a:gd name="connsiteY2" fmla="*/ 55352 h 55352"/>
                <a:gd name="connsiteX3" fmla="*/ 0 w 1419164"/>
                <a:gd name="connsiteY3" fmla="*/ 55352 h 55352"/>
              </a:gdLst>
              <a:ahLst/>
              <a:cxnLst>
                <a:cxn ang="0">
                  <a:pos x="connsiteX0" y="connsiteY0"/>
                </a:cxn>
                <a:cxn ang="0">
                  <a:pos x="connsiteX1" y="connsiteY1"/>
                </a:cxn>
                <a:cxn ang="0">
                  <a:pos x="connsiteX2" y="connsiteY2"/>
                </a:cxn>
                <a:cxn ang="0">
                  <a:pos x="connsiteX3" y="connsiteY3"/>
                </a:cxn>
              </a:cxnLst>
              <a:rect l="l" t="t" r="r" b="b"/>
              <a:pathLst>
                <a:path w="1419164" h="55352">
                  <a:moveTo>
                    <a:pt x="0" y="0"/>
                  </a:moveTo>
                  <a:lnTo>
                    <a:pt x="1419165" y="0"/>
                  </a:lnTo>
                  <a:lnTo>
                    <a:pt x="1419165" y="55352"/>
                  </a:lnTo>
                  <a:lnTo>
                    <a:pt x="0" y="55352"/>
                  </a:lnTo>
                  <a:close/>
                </a:path>
              </a:pathLst>
            </a:custGeom>
            <a:solidFill>
              <a:srgbClr val="FFFFFF"/>
            </a:solidFill>
            <a:ln w="650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9D9F6ACB-C5C8-4E69-B52B-51F4DAAB9A44}"/>
                </a:ext>
              </a:extLst>
            </p:cNvPr>
            <p:cNvSpPr/>
            <p:nvPr/>
          </p:nvSpPr>
          <p:spPr>
            <a:xfrm>
              <a:off x="1801815" y="3571691"/>
              <a:ext cx="1425101" cy="61603"/>
            </a:xfrm>
            <a:custGeom>
              <a:avLst/>
              <a:gdLst>
                <a:gd name="connsiteX0" fmla="*/ 1422160 w 1425101"/>
                <a:gd name="connsiteY0" fmla="*/ 61604 h 61603"/>
                <a:gd name="connsiteX1" fmla="*/ 2996 w 1425101"/>
                <a:gd name="connsiteY1" fmla="*/ 61604 h 61603"/>
                <a:gd name="connsiteX2" fmla="*/ 0 w 1425101"/>
                <a:gd name="connsiteY2" fmla="*/ 58608 h 61603"/>
                <a:gd name="connsiteX3" fmla="*/ 0 w 1425101"/>
                <a:gd name="connsiteY3" fmla="*/ 2996 h 61603"/>
                <a:gd name="connsiteX4" fmla="*/ 2996 w 1425101"/>
                <a:gd name="connsiteY4" fmla="*/ 0 h 61603"/>
                <a:gd name="connsiteX5" fmla="*/ 1422160 w 1425101"/>
                <a:gd name="connsiteY5" fmla="*/ 0 h 61603"/>
                <a:gd name="connsiteX6" fmla="*/ 1425090 w 1425101"/>
                <a:gd name="connsiteY6" fmla="*/ 2996 h 61603"/>
                <a:gd name="connsiteX7" fmla="*/ 1425090 w 1425101"/>
                <a:gd name="connsiteY7" fmla="*/ 58348 h 61603"/>
                <a:gd name="connsiteX8" fmla="*/ 1422368 w 1425101"/>
                <a:gd name="connsiteY8" fmla="*/ 61591 h 61603"/>
                <a:gd name="connsiteX9" fmla="*/ 1422160 w 1425101"/>
                <a:gd name="connsiteY9" fmla="*/ 61604 h 61603"/>
                <a:gd name="connsiteX10" fmla="*/ 5991 w 1425101"/>
                <a:gd name="connsiteY10" fmla="*/ 55678 h 61603"/>
                <a:gd name="connsiteX11" fmla="*/ 1419099 w 1425101"/>
                <a:gd name="connsiteY11" fmla="*/ 55678 h 61603"/>
                <a:gd name="connsiteX12" fmla="*/ 1419099 w 1425101"/>
                <a:gd name="connsiteY12" fmla="*/ 6252 h 61603"/>
                <a:gd name="connsiteX13" fmla="*/ 5991 w 1425101"/>
                <a:gd name="connsiteY13" fmla="*/ 6252 h 61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5101" h="61603">
                  <a:moveTo>
                    <a:pt x="1422160" y="61604"/>
                  </a:moveTo>
                  <a:lnTo>
                    <a:pt x="2996" y="61604"/>
                  </a:lnTo>
                  <a:cubicBezTo>
                    <a:pt x="1356" y="61571"/>
                    <a:pt x="35" y="60249"/>
                    <a:pt x="0" y="58608"/>
                  </a:cubicBezTo>
                  <a:lnTo>
                    <a:pt x="0" y="2996"/>
                  </a:lnTo>
                  <a:cubicBezTo>
                    <a:pt x="35" y="1355"/>
                    <a:pt x="1356" y="33"/>
                    <a:pt x="2996" y="0"/>
                  </a:cubicBezTo>
                  <a:lnTo>
                    <a:pt x="1422160" y="0"/>
                  </a:lnTo>
                  <a:cubicBezTo>
                    <a:pt x="1423788" y="33"/>
                    <a:pt x="1425090" y="1368"/>
                    <a:pt x="1425090" y="2996"/>
                  </a:cubicBezTo>
                  <a:lnTo>
                    <a:pt x="1425090" y="58348"/>
                  </a:lnTo>
                  <a:cubicBezTo>
                    <a:pt x="1425234" y="59995"/>
                    <a:pt x="1424016" y="61447"/>
                    <a:pt x="1422368" y="61591"/>
                  </a:cubicBezTo>
                  <a:cubicBezTo>
                    <a:pt x="1422297" y="61597"/>
                    <a:pt x="1422232" y="61604"/>
                    <a:pt x="1422160" y="61604"/>
                  </a:cubicBezTo>
                  <a:close/>
                  <a:moveTo>
                    <a:pt x="5991" y="55678"/>
                  </a:moveTo>
                  <a:lnTo>
                    <a:pt x="1419099" y="55678"/>
                  </a:lnTo>
                  <a:lnTo>
                    <a:pt x="1419099" y="6252"/>
                  </a:lnTo>
                  <a:lnTo>
                    <a:pt x="5991" y="6252"/>
                  </a:lnTo>
                  <a:close/>
                </a:path>
              </a:pathLst>
            </a:custGeom>
            <a:solidFill>
              <a:srgbClr val="231F20"/>
            </a:solidFill>
            <a:ln w="650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E249F00E-F5DA-4B3F-B693-61E454D8AB3D}"/>
                </a:ext>
              </a:extLst>
            </p:cNvPr>
            <p:cNvSpPr/>
            <p:nvPr/>
          </p:nvSpPr>
          <p:spPr>
            <a:xfrm>
              <a:off x="2305195" y="3361829"/>
              <a:ext cx="359610" cy="284671"/>
            </a:xfrm>
            <a:custGeom>
              <a:avLst/>
              <a:gdLst>
                <a:gd name="connsiteX0" fmla="*/ 349956 w 359610"/>
                <a:gd name="connsiteY0" fmla="*/ 696 h 284671"/>
                <a:gd name="connsiteX1" fmla="*/ 299553 w 359610"/>
                <a:gd name="connsiteY1" fmla="*/ 34493 h 284671"/>
                <a:gd name="connsiteX2" fmla="*/ 303200 w 359610"/>
                <a:gd name="connsiteY2" fmla="*/ 7078 h 284671"/>
                <a:gd name="connsiteX3" fmla="*/ 259178 w 359610"/>
                <a:gd name="connsiteY3" fmla="*/ 62104 h 284671"/>
                <a:gd name="connsiteX4" fmla="*/ 132064 w 359610"/>
                <a:gd name="connsiteY4" fmla="*/ 164799 h 284671"/>
                <a:gd name="connsiteX5" fmla="*/ 79512 w 359610"/>
                <a:gd name="connsiteY5" fmla="*/ 109317 h 284671"/>
                <a:gd name="connsiteX6" fmla="*/ 0 w 359610"/>
                <a:gd name="connsiteY6" fmla="*/ 169943 h 284671"/>
                <a:gd name="connsiteX7" fmla="*/ 117216 w 359610"/>
                <a:gd name="connsiteY7" fmla="*/ 284555 h 284671"/>
                <a:gd name="connsiteX8" fmla="*/ 295776 w 359610"/>
                <a:gd name="connsiteY8" fmla="*/ 96944 h 284671"/>
                <a:gd name="connsiteX9" fmla="*/ 357184 w 359610"/>
                <a:gd name="connsiteY9" fmla="*/ 31042 h 284671"/>
                <a:gd name="connsiteX10" fmla="*/ 349956 w 359610"/>
                <a:gd name="connsiteY10" fmla="*/ 696 h 28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9610" h="284671">
                  <a:moveTo>
                    <a:pt x="349956" y="696"/>
                  </a:moveTo>
                  <a:cubicBezTo>
                    <a:pt x="339862" y="-5816"/>
                    <a:pt x="303200" y="35535"/>
                    <a:pt x="299553" y="34493"/>
                  </a:cubicBezTo>
                  <a:cubicBezTo>
                    <a:pt x="295906" y="33451"/>
                    <a:pt x="311470" y="11701"/>
                    <a:pt x="303200" y="7078"/>
                  </a:cubicBezTo>
                  <a:cubicBezTo>
                    <a:pt x="294929" y="2454"/>
                    <a:pt x="259178" y="62104"/>
                    <a:pt x="259178" y="62104"/>
                  </a:cubicBezTo>
                  <a:lnTo>
                    <a:pt x="132064" y="164799"/>
                  </a:lnTo>
                  <a:lnTo>
                    <a:pt x="79512" y="109317"/>
                  </a:lnTo>
                  <a:lnTo>
                    <a:pt x="0" y="169943"/>
                  </a:lnTo>
                  <a:cubicBezTo>
                    <a:pt x="0" y="169943"/>
                    <a:pt x="89605" y="288918"/>
                    <a:pt x="117216" y="284555"/>
                  </a:cubicBezTo>
                  <a:cubicBezTo>
                    <a:pt x="151991" y="279085"/>
                    <a:pt x="295776" y="96944"/>
                    <a:pt x="295776" y="96944"/>
                  </a:cubicBezTo>
                  <a:cubicBezTo>
                    <a:pt x="295776" y="96944"/>
                    <a:pt x="352561" y="47452"/>
                    <a:pt x="357184" y="31042"/>
                  </a:cubicBezTo>
                  <a:cubicBezTo>
                    <a:pt x="361808" y="14632"/>
                    <a:pt x="360050" y="7078"/>
                    <a:pt x="349956" y="696"/>
                  </a:cubicBezTo>
                  <a:close/>
                </a:path>
              </a:pathLst>
            </a:custGeom>
            <a:solidFill>
              <a:srgbClr val="FFFFFF"/>
            </a:solidFill>
            <a:ln w="6501"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D479E42C-68E1-473D-9BEC-623B195FCE48}"/>
                </a:ext>
              </a:extLst>
            </p:cNvPr>
            <p:cNvSpPr/>
            <p:nvPr/>
          </p:nvSpPr>
          <p:spPr>
            <a:xfrm>
              <a:off x="2302194" y="3358849"/>
              <a:ext cx="365590" cy="290599"/>
            </a:xfrm>
            <a:custGeom>
              <a:avLst/>
              <a:gdLst>
                <a:gd name="connsiteX0" fmla="*/ 118980 w 365590"/>
                <a:gd name="connsiteY0" fmla="*/ 290596 h 290599"/>
                <a:gd name="connsiteX1" fmla="*/ 591 w 365590"/>
                <a:gd name="connsiteY1" fmla="*/ 174747 h 290599"/>
                <a:gd name="connsiteX2" fmla="*/ 1177 w 365590"/>
                <a:gd name="connsiteY2" fmla="*/ 170579 h 290599"/>
                <a:gd name="connsiteX3" fmla="*/ 80689 w 365590"/>
                <a:gd name="connsiteY3" fmla="*/ 109887 h 290599"/>
                <a:gd name="connsiteX4" fmla="*/ 84661 w 365590"/>
                <a:gd name="connsiteY4" fmla="*/ 110213 h 290599"/>
                <a:gd name="connsiteX5" fmla="*/ 135325 w 365590"/>
                <a:gd name="connsiteY5" fmla="*/ 163741 h 290599"/>
                <a:gd name="connsiteX6" fmla="*/ 259900 w 365590"/>
                <a:gd name="connsiteY6" fmla="*/ 63066 h 290599"/>
                <a:gd name="connsiteX7" fmla="*/ 307633 w 365590"/>
                <a:gd name="connsiteY7" fmla="*/ 7453 h 290599"/>
                <a:gd name="connsiteX8" fmla="*/ 307177 w 365590"/>
                <a:gd name="connsiteY8" fmla="*/ 30245 h 290599"/>
                <a:gd name="connsiteX9" fmla="*/ 307177 w 365590"/>
                <a:gd name="connsiteY9" fmla="*/ 30961 h 290599"/>
                <a:gd name="connsiteX10" fmla="*/ 313689 w 365590"/>
                <a:gd name="connsiteY10" fmla="*/ 24840 h 290599"/>
                <a:gd name="connsiteX11" fmla="*/ 354519 w 365590"/>
                <a:gd name="connsiteY11" fmla="*/ 1136 h 290599"/>
                <a:gd name="connsiteX12" fmla="*/ 354519 w 365590"/>
                <a:gd name="connsiteY12" fmla="*/ 1136 h 290599"/>
                <a:gd name="connsiteX13" fmla="*/ 363115 w 365590"/>
                <a:gd name="connsiteY13" fmla="*/ 34803 h 290599"/>
                <a:gd name="connsiteX14" fmla="*/ 300795 w 365590"/>
                <a:gd name="connsiteY14" fmla="*/ 102138 h 290599"/>
                <a:gd name="connsiteX15" fmla="*/ 120738 w 365590"/>
                <a:gd name="connsiteY15" fmla="*/ 290465 h 290599"/>
                <a:gd name="connsiteX16" fmla="*/ 118980 w 365590"/>
                <a:gd name="connsiteY16" fmla="*/ 290596 h 290599"/>
                <a:gd name="connsiteX17" fmla="*/ 7103 w 365590"/>
                <a:gd name="connsiteY17" fmla="*/ 173379 h 290599"/>
                <a:gd name="connsiteX18" fmla="*/ 119826 w 365590"/>
                <a:gd name="connsiteY18" fmla="*/ 284474 h 290599"/>
                <a:gd name="connsiteX19" fmla="*/ 296562 w 365590"/>
                <a:gd name="connsiteY19" fmla="*/ 97970 h 290599"/>
                <a:gd name="connsiteX20" fmla="*/ 357450 w 365590"/>
                <a:gd name="connsiteY20" fmla="*/ 32850 h 290599"/>
                <a:gd name="connsiteX21" fmla="*/ 351394 w 365590"/>
                <a:gd name="connsiteY21" fmla="*/ 5760 h 290599"/>
                <a:gd name="connsiteX22" fmla="*/ 351394 w 365590"/>
                <a:gd name="connsiteY22" fmla="*/ 5760 h 290599"/>
                <a:gd name="connsiteX23" fmla="*/ 317726 w 365590"/>
                <a:gd name="connsiteY23" fmla="*/ 28878 h 290599"/>
                <a:gd name="connsiteX24" fmla="*/ 301707 w 365590"/>
                <a:gd name="connsiteY24" fmla="*/ 39948 h 290599"/>
                <a:gd name="connsiteX25" fmla="*/ 299428 w 365590"/>
                <a:gd name="connsiteY25" fmla="*/ 37994 h 290599"/>
                <a:gd name="connsiteX26" fmla="*/ 301707 w 365590"/>
                <a:gd name="connsiteY26" fmla="*/ 27510 h 290599"/>
                <a:gd name="connsiteX27" fmla="*/ 304767 w 365590"/>
                <a:gd name="connsiteY27" fmla="*/ 12272 h 290599"/>
                <a:gd name="connsiteX28" fmla="*/ 264784 w 365590"/>
                <a:gd name="connsiteY28" fmla="*/ 66191 h 290599"/>
                <a:gd name="connsiteX29" fmla="*/ 264067 w 365590"/>
                <a:gd name="connsiteY29" fmla="*/ 66973 h 290599"/>
                <a:gd name="connsiteX30" fmla="*/ 136953 w 365590"/>
                <a:gd name="connsiteY30" fmla="*/ 170253 h 290599"/>
                <a:gd name="connsiteX31" fmla="*/ 132915 w 365590"/>
                <a:gd name="connsiteY31" fmla="*/ 170253 h 290599"/>
                <a:gd name="connsiteX32" fmla="*/ 82187 w 365590"/>
                <a:gd name="connsiteY32" fmla="*/ 116725 h 29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5590" h="290599">
                  <a:moveTo>
                    <a:pt x="118980" y="290596"/>
                  </a:moveTo>
                  <a:cubicBezTo>
                    <a:pt x="88829" y="290596"/>
                    <a:pt x="9708" y="186794"/>
                    <a:pt x="591" y="174747"/>
                  </a:cubicBezTo>
                  <a:cubicBezTo>
                    <a:pt x="-386" y="173431"/>
                    <a:pt x="-125" y="171575"/>
                    <a:pt x="1177" y="170579"/>
                  </a:cubicBezTo>
                  <a:lnTo>
                    <a:pt x="80689" y="109887"/>
                  </a:lnTo>
                  <a:cubicBezTo>
                    <a:pt x="81907" y="108969"/>
                    <a:pt x="83613" y="109112"/>
                    <a:pt x="84661" y="110213"/>
                  </a:cubicBezTo>
                  <a:lnTo>
                    <a:pt x="135325" y="163741"/>
                  </a:lnTo>
                  <a:lnTo>
                    <a:pt x="259900" y="63066"/>
                  </a:lnTo>
                  <a:cubicBezTo>
                    <a:pt x="276896" y="34869"/>
                    <a:pt x="298972" y="2569"/>
                    <a:pt x="307633" y="7453"/>
                  </a:cubicBezTo>
                  <a:cubicBezTo>
                    <a:pt x="315056" y="11556"/>
                    <a:pt x="310498" y="22366"/>
                    <a:pt x="307177" y="30245"/>
                  </a:cubicBezTo>
                  <a:cubicBezTo>
                    <a:pt x="307177" y="30245"/>
                    <a:pt x="307177" y="30701"/>
                    <a:pt x="307177" y="30961"/>
                  </a:cubicBezTo>
                  <a:lnTo>
                    <a:pt x="313689" y="24840"/>
                  </a:lnTo>
                  <a:cubicBezTo>
                    <a:pt x="331988" y="8365"/>
                    <a:pt x="346640" y="-3878"/>
                    <a:pt x="354519" y="1136"/>
                  </a:cubicBezTo>
                  <a:lnTo>
                    <a:pt x="354519" y="1136"/>
                  </a:lnTo>
                  <a:cubicBezTo>
                    <a:pt x="365785" y="8365"/>
                    <a:pt x="368064" y="17156"/>
                    <a:pt x="363115" y="34803"/>
                  </a:cubicBezTo>
                  <a:cubicBezTo>
                    <a:pt x="358166" y="52451"/>
                    <a:pt x="306656" y="97058"/>
                    <a:pt x="300795" y="102138"/>
                  </a:cubicBezTo>
                  <a:cubicBezTo>
                    <a:pt x="295260" y="109236"/>
                    <a:pt x="156293" y="284865"/>
                    <a:pt x="120738" y="290465"/>
                  </a:cubicBezTo>
                  <a:cubicBezTo>
                    <a:pt x="120158" y="290569"/>
                    <a:pt x="119566" y="290615"/>
                    <a:pt x="118980" y="290596"/>
                  </a:cubicBezTo>
                  <a:close/>
                  <a:moveTo>
                    <a:pt x="7103" y="173379"/>
                  </a:moveTo>
                  <a:cubicBezTo>
                    <a:pt x="42919" y="220526"/>
                    <a:pt x="101267" y="287470"/>
                    <a:pt x="119826" y="284474"/>
                  </a:cubicBezTo>
                  <a:cubicBezTo>
                    <a:pt x="147502" y="280111"/>
                    <a:pt x="256578" y="148373"/>
                    <a:pt x="296562" y="97970"/>
                  </a:cubicBezTo>
                  <a:cubicBezTo>
                    <a:pt x="312517" y="83904"/>
                    <a:pt x="353868" y="45874"/>
                    <a:pt x="357450" y="32850"/>
                  </a:cubicBezTo>
                  <a:cubicBezTo>
                    <a:pt x="362138" y="16114"/>
                    <a:pt x="359208" y="10774"/>
                    <a:pt x="351394" y="5760"/>
                  </a:cubicBezTo>
                  <a:lnTo>
                    <a:pt x="351394" y="5760"/>
                  </a:lnTo>
                  <a:cubicBezTo>
                    <a:pt x="346640" y="2829"/>
                    <a:pt x="326387" y="21063"/>
                    <a:pt x="317726" y="28878"/>
                  </a:cubicBezTo>
                  <a:cubicBezTo>
                    <a:pt x="307112" y="38450"/>
                    <a:pt x="304702" y="40729"/>
                    <a:pt x="301707" y="39948"/>
                  </a:cubicBezTo>
                  <a:cubicBezTo>
                    <a:pt x="300756" y="39557"/>
                    <a:pt x="299962" y="38874"/>
                    <a:pt x="299428" y="37994"/>
                  </a:cubicBezTo>
                  <a:cubicBezTo>
                    <a:pt x="298321" y="35650"/>
                    <a:pt x="299428" y="32785"/>
                    <a:pt x="301707" y="27510"/>
                  </a:cubicBezTo>
                  <a:cubicBezTo>
                    <a:pt x="303986" y="22235"/>
                    <a:pt x="307503" y="13770"/>
                    <a:pt x="304767" y="12272"/>
                  </a:cubicBezTo>
                  <a:cubicBezTo>
                    <a:pt x="299883" y="12858"/>
                    <a:pt x="280087" y="40664"/>
                    <a:pt x="264784" y="66191"/>
                  </a:cubicBezTo>
                  <a:cubicBezTo>
                    <a:pt x="264595" y="66498"/>
                    <a:pt x="264354" y="66758"/>
                    <a:pt x="264067" y="66973"/>
                  </a:cubicBezTo>
                  <a:lnTo>
                    <a:pt x="136953" y="170253"/>
                  </a:lnTo>
                  <a:cubicBezTo>
                    <a:pt x="135807" y="171295"/>
                    <a:pt x="134061" y="171295"/>
                    <a:pt x="132915" y="170253"/>
                  </a:cubicBezTo>
                  <a:lnTo>
                    <a:pt x="82187" y="116725"/>
                  </a:lnTo>
                  <a:close/>
                </a:path>
              </a:pathLst>
            </a:custGeom>
            <a:solidFill>
              <a:srgbClr val="231F20"/>
            </a:solidFill>
            <a:ln w="650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39140122-FC0F-4657-89E0-618709AE00D1}"/>
                </a:ext>
              </a:extLst>
            </p:cNvPr>
            <p:cNvSpPr/>
            <p:nvPr/>
          </p:nvSpPr>
          <p:spPr>
            <a:xfrm>
              <a:off x="2258178" y="3237103"/>
              <a:ext cx="34592" cy="36668"/>
            </a:xfrm>
            <a:custGeom>
              <a:avLst/>
              <a:gdLst>
                <a:gd name="connsiteX0" fmla="*/ 0 w 34592"/>
                <a:gd name="connsiteY0" fmla="*/ 0 h 36668"/>
                <a:gd name="connsiteX1" fmla="*/ 34449 w 34592"/>
                <a:gd name="connsiteY1" fmla="*/ 30151 h 36668"/>
                <a:gd name="connsiteX2" fmla="*/ 14001 w 34592"/>
                <a:gd name="connsiteY2" fmla="*/ 36663 h 36668"/>
              </a:gdLst>
              <a:ahLst/>
              <a:cxnLst>
                <a:cxn ang="0">
                  <a:pos x="connsiteX0" y="connsiteY0"/>
                </a:cxn>
                <a:cxn ang="0">
                  <a:pos x="connsiteX1" y="connsiteY1"/>
                </a:cxn>
                <a:cxn ang="0">
                  <a:pos x="connsiteX2" y="connsiteY2"/>
                </a:cxn>
              </a:cxnLst>
              <a:rect l="l" t="t" r="r" b="b"/>
              <a:pathLst>
                <a:path w="34592" h="36668">
                  <a:moveTo>
                    <a:pt x="0" y="0"/>
                  </a:moveTo>
                  <a:cubicBezTo>
                    <a:pt x="0" y="0"/>
                    <a:pt x="37184" y="23183"/>
                    <a:pt x="34449" y="30151"/>
                  </a:cubicBezTo>
                  <a:cubicBezTo>
                    <a:pt x="31714" y="37118"/>
                    <a:pt x="14001" y="36663"/>
                    <a:pt x="14001" y="36663"/>
                  </a:cubicBezTo>
                </a:path>
              </a:pathLst>
            </a:custGeom>
            <a:solidFill>
              <a:srgbClr val="FFFFFF"/>
            </a:solidFill>
            <a:ln w="6501"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835D4BE9-D863-4825-9724-2D367B6EB7A7}"/>
                </a:ext>
              </a:extLst>
            </p:cNvPr>
            <p:cNvSpPr/>
            <p:nvPr/>
          </p:nvSpPr>
          <p:spPr>
            <a:xfrm>
              <a:off x="2255425" y="3234233"/>
              <a:ext cx="40280" cy="42398"/>
            </a:xfrm>
            <a:custGeom>
              <a:avLst/>
              <a:gdLst>
                <a:gd name="connsiteX0" fmla="*/ 18121 w 40280"/>
                <a:gd name="connsiteY0" fmla="*/ 42398 h 42398"/>
                <a:gd name="connsiteX1" fmla="*/ 16753 w 40280"/>
                <a:gd name="connsiteY1" fmla="*/ 42398 h 42398"/>
                <a:gd name="connsiteX2" fmla="*/ 13953 w 40280"/>
                <a:gd name="connsiteY2" fmla="*/ 39403 h 42398"/>
                <a:gd name="connsiteX3" fmla="*/ 16884 w 40280"/>
                <a:gd name="connsiteY3" fmla="*/ 36603 h 42398"/>
                <a:gd name="connsiteX4" fmla="*/ 16884 w 40280"/>
                <a:gd name="connsiteY4" fmla="*/ 36603 h 42398"/>
                <a:gd name="connsiteX5" fmla="*/ 34596 w 40280"/>
                <a:gd name="connsiteY5" fmla="*/ 31979 h 42398"/>
                <a:gd name="connsiteX6" fmla="*/ 1320 w 40280"/>
                <a:gd name="connsiteY6" fmla="*/ 5280 h 42398"/>
                <a:gd name="connsiteX7" fmla="*/ 454 w 40280"/>
                <a:gd name="connsiteY7" fmla="*/ 1321 h 42398"/>
                <a:gd name="connsiteX8" fmla="*/ 4315 w 40280"/>
                <a:gd name="connsiteY8" fmla="*/ 396 h 42398"/>
                <a:gd name="connsiteX9" fmla="*/ 40001 w 40280"/>
                <a:gd name="connsiteY9" fmla="*/ 34063 h 42398"/>
                <a:gd name="connsiteX10" fmla="*/ 18121 w 40280"/>
                <a:gd name="connsiteY10" fmla="*/ 42398 h 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80" h="42398">
                  <a:moveTo>
                    <a:pt x="18121" y="42398"/>
                  </a:moveTo>
                  <a:lnTo>
                    <a:pt x="16753" y="42398"/>
                  </a:lnTo>
                  <a:cubicBezTo>
                    <a:pt x="15158" y="42327"/>
                    <a:pt x="13914" y="40998"/>
                    <a:pt x="13953" y="39403"/>
                  </a:cubicBezTo>
                  <a:cubicBezTo>
                    <a:pt x="13986" y="37820"/>
                    <a:pt x="15301" y="36570"/>
                    <a:pt x="16884" y="36603"/>
                  </a:cubicBezTo>
                  <a:cubicBezTo>
                    <a:pt x="16884" y="36603"/>
                    <a:pt x="16884" y="36603"/>
                    <a:pt x="16884" y="36603"/>
                  </a:cubicBezTo>
                  <a:cubicBezTo>
                    <a:pt x="23396" y="36603"/>
                    <a:pt x="33294" y="35431"/>
                    <a:pt x="34596" y="31979"/>
                  </a:cubicBezTo>
                  <a:cubicBezTo>
                    <a:pt x="34596" y="28723"/>
                    <a:pt x="19098" y="16415"/>
                    <a:pt x="1320" y="5280"/>
                  </a:cubicBezTo>
                  <a:cubicBezTo>
                    <a:pt x="-15" y="4427"/>
                    <a:pt x="-399" y="2656"/>
                    <a:pt x="454" y="1321"/>
                  </a:cubicBezTo>
                  <a:cubicBezTo>
                    <a:pt x="1281" y="25"/>
                    <a:pt x="2987" y="-386"/>
                    <a:pt x="4315" y="396"/>
                  </a:cubicBezTo>
                  <a:cubicBezTo>
                    <a:pt x="22223" y="11531"/>
                    <a:pt x="42932" y="26444"/>
                    <a:pt x="40001" y="34063"/>
                  </a:cubicBezTo>
                  <a:cubicBezTo>
                    <a:pt x="37071" y="41682"/>
                    <a:pt x="23265" y="42398"/>
                    <a:pt x="18121" y="42398"/>
                  </a:cubicBezTo>
                  <a:close/>
                </a:path>
              </a:pathLst>
            </a:custGeom>
            <a:solidFill>
              <a:srgbClr val="231F20"/>
            </a:solidFill>
            <a:ln w="6501"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5660F3E0-BEE6-47FC-90F9-7EDAE6C263B5}"/>
                </a:ext>
              </a:extLst>
            </p:cNvPr>
            <p:cNvSpPr/>
            <p:nvPr/>
          </p:nvSpPr>
          <p:spPr>
            <a:xfrm>
              <a:off x="2141796" y="3177401"/>
              <a:ext cx="137100" cy="204702"/>
            </a:xfrm>
            <a:custGeom>
              <a:avLst/>
              <a:gdLst>
                <a:gd name="connsiteX0" fmla="*/ 97822 w 137100"/>
                <a:gd name="connsiteY0" fmla="*/ 3113 h 204702"/>
                <a:gd name="connsiteX1" fmla="*/ 136894 w 137100"/>
                <a:gd name="connsiteY1" fmla="*/ 115184 h 204702"/>
                <a:gd name="connsiteX2" fmla="*/ 83040 w 137100"/>
                <a:gd name="connsiteY2" fmla="*/ 152889 h 204702"/>
                <a:gd name="connsiteX3" fmla="*/ 90008 w 137100"/>
                <a:gd name="connsiteY3" fmla="*/ 203487 h 204702"/>
                <a:gd name="connsiteX4" fmla="*/ 23260 w 137100"/>
                <a:gd name="connsiteY4" fmla="*/ 203487 h 204702"/>
                <a:gd name="connsiteX5" fmla="*/ 77 w 137100"/>
                <a:gd name="connsiteY5" fmla="*/ 40687 h 204702"/>
                <a:gd name="connsiteX6" fmla="*/ 97822 w 137100"/>
                <a:gd name="connsiteY6" fmla="*/ 3113 h 20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00" h="204702">
                  <a:moveTo>
                    <a:pt x="97822" y="3113"/>
                  </a:moveTo>
                  <a:cubicBezTo>
                    <a:pt x="97822" y="3113"/>
                    <a:pt x="140411" y="74224"/>
                    <a:pt x="136894" y="115184"/>
                  </a:cubicBezTo>
                  <a:cubicBezTo>
                    <a:pt x="133378" y="156145"/>
                    <a:pt x="83040" y="152889"/>
                    <a:pt x="83040" y="152889"/>
                  </a:cubicBezTo>
                  <a:lnTo>
                    <a:pt x="90008" y="203487"/>
                  </a:lnTo>
                  <a:cubicBezTo>
                    <a:pt x="90008" y="203487"/>
                    <a:pt x="23260" y="206222"/>
                    <a:pt x="23260" y="203487"/>
                  </a:cubicBezTo>
                  <a:cubicBezTo>
                    <a:pt x="23260" y="200752"/>
                    <a:pt x="-1551" y="75331"/>
                    <a:pt x="77" y="40687"/>
                  </a:cubicBezTo>
                  <a:cubicBezTo>
                    <a:pt x="1705" y="6043"/>
                    <a:pt x="78286" y="-6460"/>
                    <a:pt x="97822" y="3113"/>
                  </a:cubicBezTo>
                  <a:close/>
                </a:path>
              </a:pathLst>
            </a:custGeom>
            <a:solidFill>
              <a:srgbClr val="FFFFFF"/>
            </a:solidFill>
            <a:ln w="6501"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862F8891-08AE-493F-8B20-24433C8DE075}"/>
                </a:ext>
              </a:extLst>
            </p:cNvPr>
            <p:cNvSpPr/>
            <p:nvPr/>
          </p:nvSpPr>
          <p:spPr>
            <a:xfrm>
              <a:off x="2138865" y="3174418"/>
              <a:ext cx="143010" cy="210703"/>
            </a:xfrm>
            <a:custGeom>
              <a:avLst/>
              <a:gdLst>
                <a:gd name="connsiteX0" fmla="*/ 45922 w 143010"/>
                <a:gd name="connsiteY0" fmla="*/ 210704 h 210703"/>
                <a:gd name="connsiteX1" fmla="*/ 24237 w 143010"/>
                <a:gd name="connsiteY1" fmla="*/ 208815 h 210703"/>
                <a:gd name="connsiteX2" fmla="*/ 23260 w 143010"/>
                <a:gd name="connsiteY2" fmla="*/ 206471 h 210703"/>
                <a:gd name="connsiteX3" fmla="*/ 20786 w 143010"/>
                <a:gd name="connsiteY3" fmla="*/ 192470 h 210703"/>
                <a:gd name="connsiteX4" fmla="*/ 77 w 143010"/>
                <a:gd name="connsiteY4" fmla="*/ 43671 h 210703"/>
                <a:gd name="connsiteX5" fmla="*/ 21111 w 143010"/>
                <a:gd name="connsiteY5" fmla="*/ 15213 h 210703"/>
                <a:gd name="connsiteX6" fmla="*/ 101925 w 143010"/>
                <a:gd name="connsiteY6" fmla="*/ 3491 h 210703"/>
                <a:gd name="connsiteX7" fmla="*/ 103097 w 143010"/>
                <a:gd name="connsiteY7" fmla="*/ 4598 h 210703"/>
                <a:gd name="connsiteX8" fmla="*/ 142821 w 143010"/>
                <a:gd name="connsiteY8" fmla="*/ 118363 h 210703"/>
                <a:gd name="connsiteX9" fmla="*/ 89422 w 143010"/>
                <a:gd name="connsiteY9" fmla="*/ 158868 h 210703"/>
                <a:gd name="connsiteX10" fmla="*/ 95934 w 143010"/>
                <a:gd name="connsiteY10" fmla="*/ 206080 h 210703"/>
                <a:gd name="connsiteX11" fmla="*/ 95218 w 143010"/>
                <a:gd name="connsiteY11" fmla="*/ 208425 h 210703"/>
                <a:gd name="connsiteX12" fmla="*/ 93069 w 143010"/>
                <a:gd name="connsiteY12" fmla="*/ 209466 h 210703"/>
                <a:gd name="connsiteX13" fmla="*/ 45922 w 143010"/>
                <a:gd name="connsiteY13" fmla="*/ 210704 h 210703"/>
                <a:gd name="connsiteX14" fmla="*/ 28926 w 143010"/>
                <a:gd name="connsiteY14" fmla="*/ 204192 h 210703"/>
                <a:gd name="connsiteX15" fmla="*/ 89618 w 143010"/>
                <a:gd name="connsiteY15" fmla="*/ 203606 h 210703"/>
                <a:gd name="connsiteX16" fmla="*/ 83106 w 143010"/>
                <a:gd name="connsiteY16" fmla="*/ 156198 h 210703"/>
                <a:gd name="connsiteX17" fmla="*/ 83822 w 143010"/>
                <a:gd name="connsiteY17" fmla="*/ 153789 h 210703"/>
                <a:gd name="connsiteX18" fmla="*/ 86231 w 143010"/>
                <a:gd name="connsiteY18" fmla="*/ 152812 h 210703"/>
                <a:gd name="connsiteX19" fmla="*/ 136895 w 143010"/>
                <a:gd name="connsiteY19" fmla="*/ 117842 h 210703"/>
                <a:gd name="connsiteX20" fmla="*/ 98474 w 143010"/>
                <a:gd name="connsiteY20" fmla="*/ 8375 h 210703"/>
                <a:gd name="connsiteX21" fmla="*/ 24107 w 143010"/>
                <a:gd name="connsiteY21" fmla="*/ 20292 h 210703"/>
                <a:gd name="connsiteX22" fmla="*/ 6068 w 143010"/>
                <a:gd name="connsiteY22" fmla="*/ 43931 h 210703"/>
                <a:gd name="connsiteX23" fmla="*/ 26646 w 143010"/>
                <a:gd name="connsiteY23" fmla="*/ 191298 h 210703"/>
                <a:gd name="connsiteX24" fmla="*/ 29121 w 143010"/>
                <a:gd name="connsiteY24" fmla="*/ 204257 h 21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3010" h="210703">
                  <a:moveTo>
                    <a:pt x="45922" y="210704"/>
                  </a:moveTo>
                  <a:cubicBezTo>
                    <a:pt x="26386" y="210704"/>
                    <a:pt x="24953" y="209466"/>
                    <a:pt x="24237" y="208815"/>
                  </a:cubicBezTo>
                  <a:cubicBezTo>
                    <a:pt x="23625" y="208184"/>
                    <a:pt x="23273" y="207350"/>
                    <a:pt x="23260" y="206471"/>
                  </a:cubicBezTo>
                  <a:cubicBezTo>
                    <a:pt x="23260" y="205820"/>
                    <a:pt x="22088" y="199959"/>
                    <a:pt x="20786" y="192470"/>
                  </a:cubicBezTo>
                  <a:cubicBezTo>
                    <a:pt x="14274" y="156263"/>
                    <a:pt x="-1225" y="71607"/>
                    <a:pt x="77" y="43671"/>
                  </a:cubicBezTo>
                  <a:cubicBezTo>
                    <a:pt x="598" y="32795"/>
                    <a:pt x="7892" y="22962"/>
                    <a:pt x="21111" y="15213"/>
                  </a:cubicBezTo>
                  <a:cubicBezTo>
                    <a:pt x="46508" y="301"/>
                    <a:pt x="87469" y="-3737"/>
                    <a:pt x="101925" y="3491"/>
                  </a:cubicBezTo>
                  <a:cubicBezTo>
                    <a:pt x="102420" y="3732"/>
                    <a:pt x="102824" y="4123"/>
                    <a:pt x="103097" y="4598"/>
                  </a:cubicBezTo>
                  <a:cubicBezTo>
                    <a:pt x="104856" y="7529"/>
                    <a:pt x="146142" y="77012"/>
                    <a:pt x="142821" y="118363"/>
                  </a:cubicBezTo>
                  <a:cubicBezTo>
                    <a:pt x="139956" y="155091"/>
                    <a:pt x="101535" y="158673"/>
                    <a:pt x="89422" y="158868"/>
                  </a:cubicBezTo>
                  <a:lnTo>
                    <a:pt x="95934" y="206080"/>
                  </a:lnTo>
                  <a:cubicBezTo>
                    <a:pt x="96032" y="206927"/>
                    <a:pt x="95771" y="207780"/>
                    <a:pt x="95218" y="208425"/>
                  </a:cubicBezTo>
                  <a:cubicBezTo>
                    <a:pt x="94658" y="209030"/>
                    <a:pt x="93889" y="209401"/>
                    <a:pt x="93069" y="209466"/>
                  </a:cubicBezTo>
                  <a:cubicBezTo>
                    <a:pt x="70993" y="210378"/>
                    <a:pt x="56016" y="210704"/>
                    <a:pt x="45922" y="210704"/>
                  </a:cubicBezTo>
                  <a:close/>
                  <a:moveTo>
                    <a:pt x="28926" y="204192"/>
                  </a:moveTo>
                  <a:cubicBezTo>
                    <a:pt x="35763" y="205103"/>
                    <a:pt x="63700" y="204582"/>
                    <a:pt x="89618" y="203606"/>
                  </a:cubicBezTo>
                  <a:lnTo>
                    <a:pt x="83106" y="156198"/>
                  </a:lnTo>
                  <a:cubicBezTo>
                    <a:pt x="82969" y="155326"/>
                    <a:pt x="83236" y="154446"/>
                    <a:pt x="83822" y="153789"/>
                  </a:cubicBezTo>
                  <a:cubicBezTo>
                    <a:pt x="84460" y="153151"/>
                    <a:pt x="85326" y="152799"/>
                    <a:pt x="86231" y="152812"/>
                  </a:cubicBezTo>
                  <a:cubicBezTo>
                    <a:pt x="88185" y="152812"/>
                    <a:pt x="133965" y="155352"/>
                    <a:pt x="136895" y="117842"/>
                  </a:cubicBezTo>
                  <a:cubicBezTo>
                    <a:pt x="139825" y="80333"/>
                    <a:pt x="103032" y="16190"/>
                    <a:pt x="98474" y="8375"/>
                  </a:cubicBezTo>
                  <a:cubicBezTo>
                    <a:pt x="86036" y="3101"/>
                    <a:pt x="48136" y="6226"/>
                    <a:pt x="24107" y="20292"/>
                  </a:cubicBezTo>
                  <a:cubicBezTo>
                    <a:pt x="16162" y="24981"/>
                    <a:pt x="6589" y="32861"/>
                    <a:pt x="6068" y="43931"/>
                  </a:cubicBezTo>
                  <a:cubicBezTo>
                    <a:pt x="4766" y="71151"/>
                    <a:pt x="20655" y="158477"/>
                    <a:pt x="26646" y="191298"/>
                  </a:cubicBezTo>
                  <a:cubicBezTo>
                    <a:pt x="27949" y="198396"/>
                    <a:pt x="28600" y="202368"/>
                    <a:pt x="29121" y="204257"/>
                  </a:cubicBezTo>
                  <a:close/>
                </a:path>
              </a:pathLst>
            </a:custGeom>
            <a:solidFill>
              <a:srgbClr val="231F20"/>
            </a:solidFill>
            <a:ln w="6501"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5DA74E54-D3E0-4D44-BD70-E5E8E912CD4C}"/>
                </a:ext>
              </a:extLst>
            </p:cNvPr>
            <p:cNvSpPr/>
            <p:nvPr/>
          </p:nvSpPr>
          <p:spPr>
            <a:xfrm>
              <a:off x="2092186" y="3132514"/>
              <a:ext cx="157965" cy="203830"/>
            </a:xfrm>
            <a:custGeom>
              <a:avLst/>
              <a:gdLst>
                <a:gd name="connsiteX0" fmla="*/ 5991 w 157965"/>
                <a:gd name="connsiteY0" fmla="*/ 89611 h 203830"/>
                <a:gd name="connsiteX1" fmla="*/ 5991 w 157965"/>
                <a:gd name="connsiteY1" fmla="*/ 85899 h 203830"/>
                <a:gd name="connsiteX2" fmla="*/ 15694 w 157965"/>
                <a:gd name="connsiteY2" fmla="*/ 64149 h 203830"/>
                <a:gd name="connsiteX3" fmla="*/ 37184 w 157965"/>
                <a:gd name="connsiteY3" fmla="*/ 48130 h 203830"/>
                <a:gd name="connsiteX4" fmla="*/ 0 w 157965"/>
                <a:gd name="connsiteY4" fmla="*/ 51255 h 203830"/>
                <a:gd name="connsiteX5" fmla="*/ 13415 w 157965"/>
                <a:gd name="connsiteY5" fmla="*/ 36994 h 203830"/>
                <a:gd name="connsiteX6" fmla="*/ 72479 w 157965"/>
                <a:gd name="connsiteY6" fmla="*/ 19933 h 203830"/>
                <a:gd name="connsiteX7" fmla="*/ 47798 w 157965"/>
                <a:gd name="connsiteY7" fmla="*/ 14332 h 203830"/>
                <a:gd name="connsiteX8" fmla="*/ 157916 w 157965"/>
                <a:gd name="connsiteY8" fmla="*/ 32436 h 203830"/>
                <a:gd name="connsiteX9" fmla="*/ 125812 w 157965"/>
                <a:gd name="connsiteY9" fmla="*/ 63628 h 203830"/>
                <a:gd name="connsiteX10" fmla="*/ 122035 w 157965"/>
                <a:gd name="connsiteY10" fmla="*/ 136888 h 203830"/>
                <a:gd name="connsiteX11" fmla="*/ 110118 w 157965"/>
                <a:gd name="connsiteY11" fmla="*/ 195497 h 203830"/>
                <a:gd name="connsiteX12" fmla="*/ 76191 w 157965"/>
                <a:gd name="connsiteY12" fmla="*/ 202464 h 203830"/>
                <a:gd name="connsiteX13" fmla="*/ 34123 w 157965"/>
                <a:gd name="connsiteY13" fmla="*/ 195366 h 203830"/>
                <a:gd name="connsiteX14" fmla="*/ 38030 w 157965"/>
                <a:gd name="connsiteY14" fmla="*/ 171532 h 203830"/>
                <a:gd name="connsiteX15" fmla="*/ 24029 w 157965"/>
                <a:gd name="connsiteY15" fmla="*/ 145484 h 203830"/>
                <a:gd name="connsiteX16" fmla="*/ 5991 w 157965"/>
                <a:gd name="connsiteY16" fmla="*/ 89611 h 20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7965" h="203830">
                  <a:moveTo>
                    <a:pt x="5991" y="89611"/>
                  </a:moveTo>
                  <a:cubicBezTo>
                    <a:pt x="5991" y="88374"/>
                    <a:pt x="5991" y="87137"/>
                    <a:pt x="5991" y="85899"/>
                  </a:cubicBezTo>
                  <a:cubicBezTo>
                    <a:pt x="6212" y="77649"/>
                    <a:pt x="9703" y="69828"/>
                    <a:pt x="15694" y="64149"/>
                  </a:cubicBezTo>
                  <a:cubicBezTo>
                    <a:pt x="18624" y="60828"/>
                    <a:pt x="32104" y="46502"/>
                    <a:pt x="37184" y="48130"/>
                  </a:cubicBezTo>
                  <a:cubicBezTo>
                    <a:pt x="24863" y="44242"/>
                    <a:pt x="11500" y="45369"/>
                    <a:pt x="0" y="51255"/>
                  </a:cubicBezTo>
                  <a:cubicBezTo>
                    <a:pt x="2592" y="45030"/>
                    <a:pt x="7359" y="39957"/>
                    <a:pt x="13415" y="36994"/>
                  </a:cubicBezTo>
                  <a:cubicBezTo>
                    <a:pt x="31219" y="26126"/>
                    <a:pt x="51621" y="20232"/>
                    <a:pt x="72479" y="19933"/>
                  </a:cubicBezTo>
                  <a:cubicBezTo>
                    <a:pt x="64528" y="17002"/>
                    <a:pt x="56231" y="15120"/>
                    <a:pt x="47798" y="14332"/>
                  </a:cubicBezTo>
                  <a:cubicBezTo>
                    <a:pt x="70004" y="-3966"/>
                    <a:pt x="155181" y="-11130"/>
                    <a:pt x="157916" y="32436"/>
                  </a:cubicBezTo>
                  <a:cubicBezTo>
                    <a:pt x="159089" y="50409"/>
                    <a:pt x="139097" y="56986"/>
                    <a:pt x="125812" y="63628"/>
                  </a:cubicBezTo>
                  <a:cubicBezTo>
                    <a:pt x="110769" y="71182"/>
                    <a:pt x="114546" y="93779"/>
                    <a:pt x="122035" y="136888"/>
                  </a:cubicBezTo>
                  <a:cubicBezTo>
                    <a:pt x="129524" y="179998"/>
                    <a:pt x="110118" y="195497"/>
                    <a:pt x="110118" y="195497"/>
                  </a:cubicBezTo>
                  <a:cubicBezTo>
                    <a:pt x="103606" y="200576"/>
                    <a:pt x="84070" y="201097"/>
                    <a:pt x="76191" y="202464"/>
                  </a:cubicBezTo>
                  <a:cubicBezTo>
                    <a:pt x="65641" y="204353"/>
                    <a:pt x="40440" y="205916"/>
                    <a:pt x="34123" y="195366"/>
                  </a:cubicBezTo>
                  <a:cubicBezTo>
                    <a:pt x="28913" y="186771"/>
                    <a:pt x="38681" y="179803"/>
                    <a:pt x="38030" y="171532"/>
                  </a:cubicBezTo>
                  <a:cubicBezTo>
                    <a:pt x="37379" y="163262"/>
                    <a:pt x="27806" y="152648"/>
                    <a:pt x="24029" y="145484"/>
                  </a:cubicBezTo>
                  <a:cubicBezTo>
                    <a:pt x="14222" y="128306"/>
                    <a:pt x="8081" y="109284"/>
                    <a:pt x="5991" y="89611"/>
                  </a:cubicBezTo>
                  <a:close/>
                </a:path>
              </a:pathLst>
            </a:custGeom>
            <a:solidFill>
              <a:srgbClr val="FFFFFF"/>
            </a:solidFill>
            <a:ln w="6501"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A9A89B6-E4DE-4410-8B8E-9AAE1896A83C}"/>
                </a:ext>
              </a:extLst>
            </p:cNvPr>
            <p:cNvSpPr/>
            <p:nvPr/>
          </p:nvSpPr>
          <p:spPr>
            <a:xfrm>
              <a:off x="2089086" y="3129655"/>
              <a:ext cx="163935" cy="209752"/>
            </a:xfrm>
            <a:custGeom>
              <a:avLst/>
              <a:gdLst>
                <a:gd name="connsiteX0" fmla="*/ 62880 w 163935"/>
                <a:gd name="connsiteY0" fmla="*/ 209752 h 209752"/>
                <a:gd name="connsiteX1" fmla="*/ 34553 w 163935"/>
                <a:gd name="connsiteY1" fmla="*/ 199854 h 209752"/>
                <a:gd name="connsiteX2" fmla="*/ 35595 w 163935"/>
                <a:gd name="connsiteY2" fmla="*/ 183053 h 209752"/>
                <a:gd name="connsiteX3" fmla="*/ 38005 w 163935"/>
                <a:gd name="connsiteY3" fmla="*/ 174718 h 209752"/>
                <a:gd name="connsiteX4" fmla="*/ 29604 w 163935"/>
                <a:gd name="connsiteY4" fmla="*/ 158047 h 209752"/>
                <a:gd name="connsiteX5" fmla="*/ 24329 w 163935"/>
                <a:gd name="connsiteY5" fmla="*/ 149581 h 209752"/>
                <a:gd name="connsiteX6" fmla="*/ 6096 w 163935"/>
                <a:gd name="connsiteY6" fmla="*/ 92601 h 209752"/>
                <a:gd name="connsiteX7" fmla="*/ 6096 w 163935"/>
                <a:gd name="connsiteY7" fmla="*/ 92601 h 209752"/>
                <a:gd name="connsiteX8" fmla="*/ 6096 w 163935"/>
                <a:gd name="connsiteY8" fmla="*/ 88759 h 209752"/>
                <a:gd name="connsiteX9" fmla="*/ 16515 w 163935"/>
                <a:gd name="connsiteY9" fmla="*/ 65055 h 209752"/>
                <a:gd name="connsiteX10" fmla="*/ 30386 w 163935"/>
                <a:gd name="connsiteY10" fmla="*/ 52031 h 209752"/>
                <a:gd name="connsiteX11" fmla="*/ 4337 w 163935"/>
                <a:gd name="connsiteY11" fmla="*/ 56850 h 209752"/>
                <a:gd name="connsiteX12" fmla="*/ 1081 w 163935"/>
                <a:gd name="connsiteY12" fmla="*/ 56459 h 209752"/>
                <a:gd name="connsiteX13" fmla="*/ 105 w 163935"/>
                <a:gd name="connsiteY13" fmla="*/ 53334 h 209752"/>
                <a:gd name="connsiteX14" fmla="*/ 14822 w 163935"/>
                <a:gd name="connsiteY14" fmla="*/ 37379 h 209752"/>
                <a:gd name="connsiteX15" fmla="*/ 58583 w 163935"/>
                <a:gd name="connsiteY15" fmla="*/ 21295 h 209752"/>
                <a:gd name="connsiteX16" fmla="*/ 50508 w 163935"/>
                <a:gd name="connsiteY16" fmla="*/ 20188 h 209752"/>
                <a:gd name="connsiteX17" fmla="*/ 47903 w 163935"/>
                <a:gd name="connsiteY17" fmla="*/ 18104 h 209752"/>
                <a:gd name="connsiteX18" fmla="*/ 48880 w 163935"/>
                <a:gd name="connsiteY18" fmla="*/ 14978 h 209752"/>
                <a:gd name="connsiteX19" fmla="*/ 141546 w 163935"/>
                <a:gd name="connsiteY19" fmla="*/ 6187 h 209752"/>
                <a:gd name="connsiteX20" fmla="*/ 163882 w 163935"/>
                <a:gd name="connsiteY20" fmla="*/ 35165 h 209752"/>
                <a:gd name="connsiteX21" fmla="*/ 135490 w 163935"/>
                <a:gd name="connsiteY21" fmla="*/ 66683 h 209752"/>
                <a:gd name="connsiteX22" fmla="*/ 130150 w 163935"/>
                <a:gd name="connsiteY22" fmla="*/ 69223 h 209752"/>
                <a:gd name="connsiteX23" fmla="*/ 127936 w 163935"/>
                <a:gd name="connsiteY23" fmla="*/ 139292 h 209752"/>
                <a:gd name="connsiteX24" fmla="*/ 114912 w 163935"/>
                <a:gd name="connsiteY24" fmla="*/ 200831 h 209752"/>
                <a:gd name="connsiteX25" fmla="*/ 87626 w 163935"/>
                <a:gd name="connsiteY25" fmla="*/ 207343 h 209752"/>
                <a:gd name="connsiteX26" fmla="*/ 79616 w 163935"/>
                <a:gd name="connsiteY26" fmla="*/ 208320 h 209752"/>
                <a:gd name="connsiteX27" fmla="*/ 62880 w 163935"/>
                <a:gd name="connsiteY27" fmla="*/ 209752 h 209752"/>
                <a:gd name="connsiteX28" fmla="*/ 12022 w 163935"/>
                <a:gd name="connsiteY28" fmla="*/ 92536 h 209752"/>
                <a:gd name="connsiteX29" fmla="*/ 29604 w 163935"/>
                <a:gd name="connsiteY29" fmla="*/ 147107 h 209752"/>
                <a:gd name="connsiteX30" fmla="*/ 34553 w 163935"/>
                <a:gd name="connsiteY30" fmla="*/ 154986 h 209752"/>
                <a:gd name="connsiteX31" fmla="*/ 43996 w 163935"/>
                <a:gd name="connsiteY31" fmla="*/ 174522 h 209752"/>
                <a:gd name="connsiteX32" fmla="*/ 40935 w 163935"/>
                <a:gd name="connsiteY32" fmla="*/ 185853 h 209752"/>
                <a:gd name="connsiteX33" fmla="*/ 39633 w 163935"/>
                <a:gd name="connsiteY33" fmla="*/ 197054 h 209752"/>
                <a:gd name="connsiteX34" fmla="*/ 78705 w 163935"/>
                <a:gd name="connsiteY34" fmla="*/ 202850 h 209752"/>
                <a:gd name="connsiteX35" fmla="*/ 87105 w 163935"/>
                <a:gd name="connsiteY35" fmla="*/ 201743 h 209752"/>
                <a:gd name="connsiteX36" fmla="*/ 111265 w 163935"/>
                <a:gd name="connsiteY36" fmla="*/ 196403 h 209752"/>
                <a:gd name="connsiteX37" fmla="*/ 122140 w 163935"/>
                <a:gd name="connsiteY37" fmla="*/ 140530 h 209752"/>
                <a:gd name="connsiteX38" fmla="*/ 127545 w 163935"/>
                <a:gd name="connsiteY38" fmla="*/ 64079 h 209752"/>
                <a:gd name="connsiteX39" fmla="*/ 133080 w 163935"/>
                <a:gd name="connsiteY39" fmla="*/ 61474 h 209752"/>
                <a:gd name="connsiteX40" fmla="*/ 158021 w 163935"/>
                <a:gd name="connsiteY40" fmla="*/ 35426 h 209752"/>
                <a:gd name="connsiteX41" fmla="*/ 139267 w 163935"/>
                <a:gd name="connsiteY41" fmla="*/ 11527 h 209752"/>
                <a:gd name="connsiteX42" fmla="*/ 59364 w 163935"/>
                <a:gd name="connsiteY42" fmla="*/ 15238 h 209752"/>
                <a:gd name="connsiteX43" fmla="*/ 76556 w 163935"/>
                <a:gd name="connsiteY43" fmla="*/ 19992 h 209752"/>
                <a:gd name="connsiteX44" fmla="*/ 78522 w 163935"/>
                <a:gd name="connsiteY44" fmla="*/ 23639 h 209752"/>
                <a:gd name="connsiteX45" fmla="*/ 75514 w 163935"/>
                <a:gd name="connsiteY45" fmla="*/ 25723 h 209752"/>
                <a:gd name="connsiteX46" fmla="*/ 18013 w 163935"/>
                <a:gd name="connsiteY46" fmla="*/ 42328 h 209752"/>
                <a:gd name="connsiteX47" fmla="*/ 10524 w 163935"/>
                <a:gd name="connsiteY47" fmla="*/ 47864 h 209752"/>
                <a:gd name="connsiteX48" fmla="*/ 41130 w 163935"/>
                <a:gd name="connsiteY48" fmla="*/ 47864 h 209752"/>
                <a:gd name="connsiteX49" fmla="*/ 41130 w 163935"/>
                <a:gd name="connsiteY49" fmla="*/ 47864 h 209752"/>
                <a:gd name="connsiteX50" fmla="*/ 42622 w 163935"/>
                <a:gd name="connsiteY50" fmla="*/ 51829 h 209752"/>
                <a:gd name="connsiteX51" fmla="*/ 39307 w 163935"/>
                <a:gd name="connsiteY51" fmla="*/ 53529 h 209752"/>
                <a:gd name="connsiteX52" fmla="*/ 20943 w 163935"/>
                <a:gd name="connsiteY52" fmla="*/ 68637 h 209752"/>
                <a:gd name="connsiteX53" fmla="*/ 11956 w 163935"/>
                <a:gd name="connsiteY53" fmla="*/ 88173 h 209752"/>
                <a:gd name="connsiteX54" fmla="*/ 11956 w 163935"/>
                <a:gd name="connsiteY54" fmla="*/ 91755 h 20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63935" h="209752">
                  <a:moveTo>
                    <a:pt x="62880" y="209752"/>
                  </a:moveTo>
                  <a:cubicBezTo>
                    <a:pt x="52136" y="209752"/>
                    <a:pt x="39372" y="207929"/>
                    <a:pt x="34553" y="199854"/>
                  </a:cubicBezTo>
                  <a:cubicBezTo>
                    <a:pt x="31753" y="194495"/>
                    <a:pt x="32157" y="188028"/>
                    <a:pt x="35595" y="183053"/>
                  </a:cubicBezTo>
                  <a:cubicBezTo>
                    <a:pt x="37106" y="180526"/>
                    <a:pt x="37933" y="177655"/>
                    <a:pt x="38005" y="174718"/>
                  </a:cubicBezTo>
                  <a:cubicBezTo>
                    <a:pt x="36455" y="168616"/>
                    <a:pt x="33589" y="162924"/>
                    <a:pt x="29604" y="158047"/>
                  </a:cubicBezTo>
                  <a:cubicBezTo>
                    <a:pt x="27703" y="155318"/>
                    <a:pt x="25938" y="152492"/>
                    <a:pt x="24329" y="149581"/>
                  </a:cubicBezTo>
                  <a:cubicBezTo>
                    <a:pt x="14483" y="132005"/>
                    <a:pt x="8277" y="112626"/>
                    <a:pt x="6096" y="92601"/>
                  </a:cubicBezTo>
                  <a:lnTo>
                    <a:pt x="6096" y="92601"/>
                  </a:lnTo>
                  <a:cubicBezTo>
                    <a:pt x="6096" y="91364"/>
                    <a:pt x="6096" y="90061"/>
                    <a:pt x="6096" y="88759"/>
                  </a:cubicBezTo>
                  <a:cubicBezTo>
                    <a:pt x="6356" y="79805"/>
                    <a:pt x="10094" y="71300"/>
                    <a:pt x="16515" y="65055"/>
                  </a:cubicBezTo>
                  <a:cubicBezTo>
                    <a:pt x="20650" y="60217"/>
                    <a:pt x="25300" y="55854"/>
                    <a:pt x="30386" y="52031"/>
                  </a:cubicBezTo>
                  <a:cubicBezTo>
                    <a:pt x="21418" y="51022"/>
                    <a:pt x="12354" y="52702"/>
                    <a:pt x="4337" y="56850"/>
                  </a:cubicBezTo>
                  <a:cubicBezTo>
                    <a:pt x="3269" y="57378"/>
                    <a:pt x="1993" y="57228"/>
                    <a:pt x="1081" y="56459"/>
                  </a:cubicBezTo>
                  <a:cubicBezTo>
                    <a:pt x="176" y="55691"/>
                    <a:pt x="-201" y="54480"/>
                    <a:pt x="105" y="53334"/>
                  </a:cubicBezTo>
                  <a:cubicBezTo>
                    <a:pt x="2911" y="46405"/>
                    <a:pt x="8140" y="40733"/>
                    <a:pt x="14822" y="37379"/>
                  </a:cubicBezTo>
                  <a:cubicBezTo>
                    <a:pt x="28211" y="29187"/>
                    <a:pt x="43077" y="23724"/>
                    <a:pt x="58583" y="21295"/>
                  </a:cubicBezTo>
                  <a:cubicBezTo>
                    <a:pt x="55913" y="20839"/>
                    <a:pt x="53178" y="20448"/>
                    <a:pt x="50508" y="20188"/>
                  </a:cubicBezTo>
                  <a:cubicBezTo>
                    <a:pt x="49290" y="20103"/>
                    <a:pt x="48255" y="19276"/>
                    <a:pt x="47903" y="18104"/>
                  </a:cubicBezTo>
                  <a:cubicBezTo>
                    <a:pt x="47545" y="16958"/>
                    <a:pt x="47929" y="15714"/>
                    <a:pt x="48880" y="14978"/>
                  </a:cubicBezTo>
                  <a:cubicBezTo>
                    <a:pt x="65876" y="977"/>
                    <a:pt x="114000" y="-5795"/>
                    <a:pt x="141546" y="6187"/>
                  </a:cubicBezTo>
                  <a:cubicBezTo>
                    <a:pt x="154088" y="10550"/>
                    <a:pt x="162860" y="21926"/>
                    <a:pt x="163882" y="35165"/>
                  </a:cubicBezTo>
                  <a:cubicBezTo>
                    <a:pt x="164989" y="52813"/>
                    <a:pt x="148644" y="60497"/>
                    <a:pt x="135490" y="66683"/>
                  </a:cubicBezTo>
                  <a:lnTo>
                    <a:pt x="130150" y="69223"/>
                  </a:lnTo>
                  <a:cubicBezTo>
                    <a:pt x="117126" y="75735"/>
                    <a:pt x="120251" y="95271"/>
                    <a:pt x="127936" y="139292"/>
                  </a:cubicBezTo>
                  <a:cubicBezTo>
                    <a:pt x="135620" y="183314"/>
                    <a:pt x="115823" y="200115"/>
                    <a:pt x="114912" y="200831"/>
                  </a:cubicBezTo>
                  <a:cubicBezTo>
                    <a:pt x="109507" y="205129"/>
                    <a:pt x="97394" y="206431"/>
                    <a:pt x="87626" y="207343"/>
                  </a:cubicBezTo>
                  <a:cubicBezTo>
                    <a:pt x="84435" y="207669"/>
                    <a:pt x="81635" y="207994"/>
                    <a:pt x="79616" y="208320"/>
                  </a:cubicBezTo>
                  <a:cubicBezTo>
                    <a:pt x="74088" y="209251"/>
                    <a:pt x="68487" y="209726"/>
                    <a:pt x="62880" y="209752"/>
                  </a:cubicBezTo>
                  <a:close/>
                  <a:moveTo>
                    <a:pt x="12022" y="92536"/>
                  </a:moveTo>
                  <a:cubicBezTo>
                    <a:pt x="14158" y="111720"/>
                    <a:pt x="20136" y="130280"/>
                    <a:pt x="29604" y="147107"/>
                  </a:cubicBezTo>
                  <a:cubicBezTo>
                    <a:pt x="31102" y="149822"/>
                    <a:pt x="32756" y="152453"/>
                    <a:pt x="34553" y="154986"/>
                  </a:cubicBezTo>
                  <a:cubicBezTo>
                    <a:pt x="39177" y="160678"/>
                    <a:pt x="42407" y="167366"/>
                    <a:pt x="43996" y="174522"/>
                  </a:cubicBezTo>
                  <a:cubicBezTo>
                    <a:pt x="43989" y="178501"/>
                    <a:pt x="42934" y="182408"/>
                    <a:pt x="40935" y="185853"/>
                  </a:cubicBezTo>
                  <a:cubicBezTo>
                    <a:pt x="38786" y="190542"/>
                    <a:pt x="37549" y="193603"/>
                    <a:pt x="39633" y="197054"/>
                  </a:cubicBezTo>
                  <a:cubicBezTo>
                    <a:pt x="44386" y="204999"/>
                    <a:pt x="65290" y="205194"/>
                    <a:pt x="78705" y="202850"/>
                  </a:cubicBezTo>
                  <a:cubicBezTo>
                    <a:pt x="80854" y="202459"/>
                    <a:pt x="83784" y="202133"/>
                    <a:pt x="87105" y="201743"/>
                  </a:cubicBezTo>
                  <a:cubicBezTo>
                    <a:pt x="95180" y="200896"/>
                    <a:pt x="107292" y="199594"/>
                    <a:pt x="111265" y="196403"/>
                  </a:cubicBezTo>
                  <a:cubicBezTo>
                    <a:pt x="111981" y="195817"/>
                    <a:pt x="129238" y="181099"/>
                    <a:pt x="122140" y="140530"/>
                  </a:cubicBezTo>
                  <a:cubicBezTo>
                    <a:pt x="114521" y="96834"/>
                    <a:pt x="110288" y="72740"/>
                    <a:pt x="127545" y="64079"/>
                  </a:cubicBezTo>
                  <a:lnTo>
                    <a:pt x="133080" y="61474"/>
                  </a:lnTo>
                  <a:cubicBezTo>
                    <a:pt x="145127" y="55808"/>
                    <a:pt x="159128" y="49361"/>
                    <a:pt x="158021" y="35426"/>
                  </a:cubicBezTo>
                  <a:cubicBezTo>
                    <a:pt x="157122" y="24420"/>
                    <a:pt x="149744" y="15017"/>
                    <a:pt x="139267" y="11527"/>
                  </a:cubicBezTo>
                  <a:cubicBezTo>
                    <a:pt x="115367" y="1172"/>
                    <a:pt x="77728" y="6187"/>
                    <a:pt x="59364" y="15238"/>
                  </a:cubicBezTo>
                  <a:cubicBezTo>
                    <a:pt x="65225" y="16300"/>
                    <a:pt x="70981" y="17895"/>
                    <a:pt x="76556" y="19992"/>
                  </a:cubicBezTo>
                  <a:cubicBezTo>
                    <a:pt x="78106" y="20455"/>
                    <a:pt x="78985" y="22089"/>
                    <a:pt x="78522" y="23639"/>
                  </a:cubicBezTo>
                  <a:cubicBezTo>
                    <a:pt x="78132" y="24954"/>
                    <a:pt x="76881" y="25814"/>
                    <a:pt x="75514" y="25723"/>
                  </a:cubicBezTo>
                  <a:cubicBezTo>
                    <a:pt x="55203" y="25977"/>
                    <a:pt x="35335" y="31714"/>
                    <a:pt x="18013" y="42328"/>
                  </a:cubicBezTo>
                  <a:cubicBezTo>
                    <a:pt x="15317" y="43891"/>
                    <a:pt x="12810" y="45747"/>
                    <a:pt x="10524" y="47864"/>
                  </a:cubicBezTo>
                  <a:cubicBezTo>
                    <a:pt x="20494" y="44770"/>
                    <a:pt x="31160" y="44770"/>
                    <a:pt x="41130" y="47864"/>
                  </a:cubicBezTo>
                  <a:lnTo>
                    <a:pt x="41130" y="47864"/>
                  </a:lnTo>
                  <a:cubicBezTo>
                    <a:pt x="42635" y="48547"/>
                    <a:pt x="43305" y="50325"/>
                    <a:pt x="42622" y="51829"/>
                  </a:cubicBezTo>
                  <a:cubicBezTo>
                    <a:pt x="42042" y="53099"/>
                    <a:pt x="40675" y="53803"/>
                    <a:pt x="39307" y="53529"/>
                  </a:cubicBezTo>
                  <a:cubicBezTo>
                    <a:pt x="37028" y="53203"/>
                    <a:pt x="27846" y="60692"/>
                    <a:pt x="20943" y="68637"/>
                  </a:cubicBezTo>
                  <a:cubicBezTo>
                    <a:pt x="15506" y="73723"/>
                    <a:pt x="12282" y="80736"/>
                    <a:pt x="11956" y="88173"/>
                  </a:cubicBezTo>
                  <a:cubicBezTo>
                    <a:pt x="11956" y="89410"/>
                    <a:pt x="11956" y="90582"/>
                    <a:pt x="11956" y="91755"/>
                  </a:cubicBezTo>
                  <a:close/>
                </a:path>
              </a:pathLst>
            </a:custGeom>
            <a:solidFill>
              <a:srgbClr val="231F20"/>
            </a:solidFill>
            <a:ln w="6501"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3287D5D5-EA0C-4CC0-98DC-E0C3396D0AF1}"/>
                </a:ext>
              </a:extLst>
            </p:cNvPr>
            <p:cNvSpPr/>
            <p:nvPr/>
          </p:nvSpPr>
          <p:spPr>
            <a:xfrm>
              <a:off x="2183941" y="3243411"/>
              <a:ext cx="43435" cy="54905"/>
            </a:xfrm>
            <a:custGeom>
              <a:avLst/>
              <a:gdLst>
                <a:gd name="connsiteX0" fmla="*/ 42263 w 43435"/>
                <a:gd name="connsiteY0" fmla="*/ 14596 h 54905"/>
                <a:gd name="connsiteX1" fmla="*/ 19536 w 43435"/>
                <a:gd name="connsiteY1" fmla="*/ 269 h 54905"/>
                <a:gd name="connsiteX2" fmla="*/ 0 w 43435"/>
                <a:gd name="connsiteY2" fmla="*/ 13293 h 54905"/>
                <a:gd name="connsiteX3" fmla="*/ 2019 w 43435"/>
                <a:gd name="connsiteY3" fmla="*/ 21108 h 54905"/>
                <a:gd name="connsiteX4" fmla="*/ 43435 w 43435"/>
                <a:gd name="connsiteY4" fmla="*/ 54905 h 54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 h="54905">
                  <a:moveTo>
                    <a:pt x="42263" y="14596"/>
                  </a:moveTo>
                  <a:cubicBezTo>
                    <a:pt x="36252" y="7700"/>
                    <a:pt x="28347" y="2724"/>
                    <a:pt x="19536" y="269"/>
                  </a:cubicBezTo>
                  <a:cubicBezTo>
                    <a:pt x="10615" y="-1359"/>
                    <a:pt x="0" y="4567"/>
                    <a:pt x="0" y="13293"/>
                  </a:cubicBezTo>
                  <a:cubicBezTo>
                    <a:pt x="124" y="16009"/>
                    <a:pt x="808" y="18672"/>
                    <a:pt x="2019" y="21108"/>
                  </a:cubicBezTo>
                  <a:cubicBezTo>
                    <a:pt x="9670" y="38313"/>
                    <a:pt x="25045" y="50861"/>
                    <a:pt x="43435" y="54905"/>
                  </a:cubicBezTo>
                </a:path>
              </a:pathLst>
            </a:custGeom>
            <a:solidFill>
              <a:srgbClr val="FFFFFF"/>
            </a:solidFill>
            <a:ln w="650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953AFB67-1F39-4319-A9E3-92E589F262D8}"/>
                </a:ext>
              </a:extLst>
            </p:cNvPr>
            <p:cNvSpPr/>
            <p:nvPr/>
          </p:nvSpPr>
          <p:spPr>
            <a:xfrm>
              <a:off x="2180750" y="3240510"/>
              <a:ext cx="48676" cy="61126"/>
            </a:xfrm>
            <a:custGeom>
              <a:avLst/>
              <a:gdLst>
                <a:gd name="connsiteX0" fmla="*/ 46300 w 48676"/>
                <a:gd name="connsiteY0" fmla="*/ 61127 h 61126"/>
                <a:gd name="connsiteX1" fmla="*/ 45845 w 48676"/>
                <a:gd name="connsiteY1" fmla="*/ 61127 h 61126"/>
                <a:gd name="connsiteX2" fmla="*/ 2279 w 48676"/>
                <a:gd name="connsiteY2" fmla="*/ 25571 h 61126"/>
                <a:gd name="connsiteX3" fmla="*/ 0 w 48676"/>
                <a:gd name="connsiteY3" fmla="*/ 16585 h 61126"/>
                <a:gd name="connsiteX4" fmla="*/ 5796 w 48676"/>
                <a:gd name="connsiteY4" fmla="*/ 4993 h 61126"/>
                <a:gd name="connsiteX5" fmla="*/ 23378 w 48676"/>
                <a:gd name="connsiteY5" fmla="*/ 305 h 61126"/>
                <a:gd name="connsiteX6" fmla="*/ 47603 w 48676"/>
                <a:gd name="connsiteY6" fmla="*/ 15413 h 61126"/>
                <a:gd name="connsiteX7" fmla="*/ 47694 w 48676"/>
                <a:gd name="connsiteY7" fmla="*/ 19554 h 61126"/>
                <a:gd name="connsiteX8" fmla="*/ 47603 w 48676"/>
                <a:gd name="connsiteY8" fmla="*/ 19645 h 61126"/>
                <a:gd name="connsiteX9" fmla="*/ 43435 w 48676"/>
                <a:gd name="connsiteY9" fmla="*/ 19645 h 61126"/>
                <a:gd name="connsiteX10" fmla="*/ 22206 w 48676"/>
                <a:gd name="connsiteY10" fmla="*/ 6035 h 61126"/>
                <a:gd name="connsiteX11" fmla="*/ 9182 w 48676"/>
                <a:gd name="connsiteY11" fmla="*/ 9422 h 61126"/>
                <a:gd name="connsiteX12" fmla="*/ 5535 w 48676"/>
                <a:gd name="connsiteY12" fmla="*/ 16520 h 61126"/>
                <a:gd name="connsiteX13" fmla="*/ 7228 w 48676"/>
                <a:gd name="connsiteY13" fmla="*/ 23032 h 61126"/>
                <a:gd name="connsiteX14" fmla="*/ 46300 w 48676"/>
                <a:gd name="connsiteY14" fmla="*/ 55071 h 61126"/>
                <a:gd name="connsiteX15" fmla="*/ 48612 w 48676"/>
                <a:gd name="connsiteY15" fmla="*/ 58620 h 61126"/>
                <a:gd name="connsiteX16" fmla="*/ 45649 w 48676"/>
                <a:gd name="connsiteY16" fmla="*/ 60997 h 6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676" h="61126">
                  <a:moveTo>
                    <a:pt x="46300" y="61127"/>
                  </a:moveTo>
                  <a:lnTo>
                    <a:pt x="45845" y="61127"/>
                  </a:lnTo>
                  <a:cubicBezTo>
                    <a:pt x="26491" y="56894"/>
                    <a:pt x="10308" y="43688"/>
                    <a:pt x="2279" y="25571"/>
                  </a:cubicBezTo>
                  <a:cubicBezTo>
                    <a:pt x="905" y="22765"/>
                    <a:pt x="130" y="19704"/>
                    <a:pt x="0" y="16585"/>
                  </a:cubicBezTo>
                  <a:cubicBezTo>
                    <a:pt x="117" y="12052"/>
                    <a:pt x="2240" y="7807"/>
                    <a:pt x="5796" y="4993"/>
                  </a:cubicBezTo>
                  <a:cubicBezTo>
                    <a:pt x="10699" y="962"/>
                    <a:pt x="17114" y="-750"/>
                    <a:pt x="23378" y="305"/>
                  </a:cubicBezTo>
                  <a:cubicBezTo>
                    <a:pt x="32762" y="2851"/>
                    <a:pt x="41189" y="8106"/>
                    <a:pt x="47603" y="15413"/>
                  </a:cubicBezTo>
                  <a:cubicBezTo>
                    <a:pt x="48769" y="16533"/>
                    <a:pt x="48814" y="18389"/>
                    <a:pt x="47694" y="19554"/>
                  </a:cubicBezTo>
                  <a:cubicBezTo>
                    <a:pt x="47661" y="19587"/>
                    <a:pt x="47635" y="19619"/>
                    <a:pt x="47603" y="19645"/>
                  </a:cubicBezTo>
                  <a:cubicBezTo>
                    <a:pt x="46444" y="20772"/>
                    <a:pt x="44594" y="20772"/>
                    <a:pt x="43435" y="19645"/>
                  </a:cubicBezTo>
                  <a:cubicBezTo>
                    <a:pt x="37776" y="13205"/>
                    <a:pt x="30424" y="8484"/>
                    <a:pt x="22206" y="6035"/>
                  </a:cubicBezTo>
                  <a:cubicBezTo>
                    <a:pt x="17576" y="5195"/>
                    <a:pt x="12816" y="6433"/>
                    <a:pt x="9182" y="9422"/>
                  </a:cubicBezTo>
                  <a:cubicBezTo>
                    <a:pt x="6961" y="11121"/>
                    <a:pt x="5626" y="13726"/>
                    <a:pt x="5535" y="16520"/>
                  </a:cubicBezTo>
                  <a:cubicBezTo>
                    <a:pt x="5678" y="18779"/>
                    <a:pt x="6258" y="20987"/>
                    <a:pt x="7228" y="23032"/>
                  </a:cubicBezTo>
                  <a:cubicBezTo>
                    <a:pt x="14431" y="39305"/>
                    <a:pt x="28926" y="51196"/>
                    <a:pt x="46300" y="55071"/>
                  </a:cubicBezTo>
                  <a:cubicBezTo>
                    <a:pt x="47922" y="55416"/>
                    <a:pt x="48951" y="57005"/>
                    <a:pt x="48612" y="58620"/>
                  </a:cubicBezTo>
                  <a:cubicBezTo>
                    <a:pt x="48313" y="60020"/>
                    <a:pt x="47075" y="61010"/>
                    <a:pt x="45649" y="60997"/>
                  </a:cubicBezTo>
                  <a:close/>
                </a:path>
              </a:pathLst>
            </a:custGeom>
            <a:solidFill>
              <a:srgbClr val="231F20"/>
            </a:solidFill>
            <a:ln w="6501"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EA6210BC-4AAA-4194-88A0-D4657464C01E}"/>
                </a:ext>
              </a:extLst>
            </p:cNvPr>
            <p:cNvSpPr/>
            <p:nvPr/>
          </p:nvSpPr>
          <p:spPr>
            <a:xfrm>
              <a:off x="2189623" y="4110104"/>
              <a:ext cx="74216" cy="82181"/>
            </a:xfrm>
            <a:custGeom>
              <a:avLst/>
              <a:gdLst>
                <a:gd name="connsiteX0" fmla="*/ 61977 w 74216"/>
                <a:gd name="connsiteY0" fmla="*/ 8335 h 82181"/>
                <a:gd name="connsiteX1" fmla="*/ 67838 w 74216"/>
                <a:gd name="connsiteY1" fmla="*/ 35360 h 82181"/>
                <a:gd name="connsiteX2" fmla="*/ 74025 w 74216"/>
                <a:gd name="connsiteY2" fmla="*/ 82182 h 82181"/>
                <a:gd name="connsiteX3" fmla="*/ 439 w 74216"/>
                <a:gd name="connsiteY3" fmla="*/ 82182 h 82181"/>
                <a:gd name="connsiteX4" fmla="*/ 3043 w 74216"/>
                <a:gd name="connsiteY4" fmla="*/ 33862 h 82181"/>
                <a:gd name="connsiteX5" fmla="*/ 10923 w 74216"/>
                <a:gd name="connsiteY5" fmla="*/ 25462 h 82181"/>
                <a:gd name="connsiteX6" fmla="*/ 7146 w 74216"/>
                <a:gd name="connsiteY6" fmla="*/ 0 h 82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16" h="82181">
                  <a:moveTo>
                    <a:pt x="61977" y="8335"/>
                  </a:moveTo>
                  <a:cubicBezTo>
                    <a:pt x="60903" y="17745"/>
                    <a:pt x="62967" y="27240"/>
                    <a:pt x="67838" y="35360"/>
                  </a:cubicBezTo>
                  <a:cubicBezTo>
                    <a:pt x="75913" y="47277"/>
                    <a:pt x="74025" y="82182"/>
                    <a:pt x="74025" y="82182"/>
                  </a:cubicBezTo>
                  <a:lnTo>
                    <a:pt x="439" y="82182"/>
                  </a:lnTo>
                  <a:cubicBezTo>
                    <a:pt x="439" y="82182"/>
                    <a:pt x="-1580" y="39854"/>
                    <a:pt x="3043" y="33862"/>
                  </a:cubicBezTo>
                  <a:cubicBezTo>
                    <a:pt x="7667" y="27871"/>
                    <a:pt x="9555" y="32886"/>
                    <a:pt x="10923" y="25462"/>
                  </a:cubicBezTo>
                  <a:cubicBezTo>
                    <a:pt x="10962" y="16834"/>
                    <a:pt x="9686" y="8244"/>
                    <a:pt x="7146" y="0"/>
                  </a:cubicBezTo>
                  <a:close/>
                </a:path>
              </a:pathLst>
            </a:custGeom>
            <a:solidFill>
              <a:srgbClr val="231F20"/>
            </a:solidFill>
            <a:ln w="6501"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4888E11-EE74-4AB7-B53D-643CCA532CF2}"/>
                </a:ext>
              </a:extLst>
            </p:cNvPr>
            <p:cNvSpPr/>
            <p:nvPr/>
          </p:nvSpPr>
          <p:spPr>
            <a:xfrm>
              <a:off x="2186688" y="4107204"/>
              <a:ext cx="79889" cy="87946"/>
            </a:xfrm>
            <a:custGeom>
              <a:avLst/>
              <a:gdLst>
                <a:gd name="connsiteX0" fmla="*/ 76960 w 79889"/>
                <a:gd name="connsiteY0" fmla="*/ 87947 h 87946"/>
                <a:gd name="connsiteX1" fmla="*/ 3374 w 79889"/>
                <a:gd name="connsiteY1" fmla="*/ 87947 h 87946"/>
                <a:gd name="connsiteX2" fmla="*/ 509 w 79889"/>
                <a:gd name="connsiteY2" fmla="*/ 85212 h 87946"/>
                <a:gd name="connsiteX3" fmla="*/ 3700 w 79889"/>
                <a:gd name="connsiteY3" fmla="*/ 35004 h 87946"/>
                <a:gd name="connsiteX4" fmla="*/ 9886 w 79889"/>
                <a:gd name="connsiteY4" fmla="*/ 30446 h 87946"/>
                <a:gd name="connsiteX5" fmla="*/ 11058 w 79889"/>
                <a:gd name="connsiteY5" fmla="*/ 27841 h 87946"/>
                <a:gd name="connsiteX6" fmla="*/ 7346 w 79889"/>
                <a:gd name="connsiteY6" fmla="*/ 3681 h 87946"/>
                <a:gd name="connsiteX7" fmla="*/ 9274 w 79889"/>
                <a:gd name="connsiteY7" fmla="*/ 119 h 87946"/>
                <a:gd name="connsiteX8" fmla="*/ 10537 w 79889"/>
                <a:gd name="connsiteY8" fmla="*/ 35 h 87946"/>
                <a:gd name="connsiteX9" fmla="*/ 65369 w 79889"/>
                <a:gd name="connsiteY9" fmla="*/ 8370 h 87946"/>
                <a:gd name="connsiteX10" fmla="*/ 67778 w 79889"/>
                <a:gd name="connsiteY10" fmla="*/ 11626 h 87946"/>
                <a:gd name="connsiteX11" fmla="*/ 73183 w 79889"/>
                <a:gd name="connsiteY11" fmla="*/ 36632 h 87946"/>
                <a:gd name="connsiteX12" fmla="*/ 79695 w 79889"/>
                <a:gd name="connsiteY12" fmla="*/ 85212 h 87946"/>
                <a:gd name="connsiteX13" fmla="*/ 76960 w 79889"/>
                <a:gd name="connsiteY13" fmla="*/ 87947 h 87946"/>
                <a:gd name="connsiteX14" fmla="*/ 6109 w 79889"/>
                <a:gd name="connsiteY14" fmla="*/ 82216 h 87946"/>
                <a:gd name="connsiteX15" fmla="*/ 74225 w 79889"/>
                <a:gd name="connsiteY15" fmla="*/ 82216 h 87946"/>
                <a:gd name="connsiteX16" fmla="*/ 68429 w 79889"/>
                <a:gd name="connsiteY16" fmla="*/ 39888 h 87946"/>
                <a:gd name="connsiteX17" fmla="*/ 61917 w 79889"/>
                <a:gd name="connsiteY17" fmla="*/ 13840 h 87946"/>
                <a:gd name="connsiteX18" fmla="*/ 13858 w 79889"/>
                <a:gd name="connsiteY18" fmla="*/ 6351 h 87946"/>
                <a:gd name="connsiteX19" fmla="*/ 16594 w 79889"/>
                <a:gd name="connsiteY19" fmla="*/ 28948 h 87946"/>
                <a:gd name="connsiteX20" fmla="*/ 11514 w 79889"/>
                <a:gd name="connsiteY20" fmla="*/ 35916 h 87946"/>
                <a:gd name="connsiteX21" fmla="*/ 8128 w 79889"/>
                <a:gd name="connsiteY21" fmla="*/ 38521 h 87946"/>
                <a:gd name="connsiteX22" fmla="*/ 6109 w 79889"/>
                <a:gd name="connsiteY22" fmla="*/ 82216 h 8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89" h="87946">
                  <a:moveTo>
                    <a:pt x="76960" y="87947"/>
                  </a:moveTo>
                  <a:lnTo>
                    <a:pt x="3374" y="87947"/>
                  </a:lnTo>
                  <a:cubicBezTo>
                    <a:pt x="1844" y="87947"/>
                    <a:pt x="580" y="86742"/>
                    <a:pt x="509" y="85212"/>
                  </a:cubicBezTo>
                  <a:cubicBezTo>
                    <a:pt x="-12" y="75053"/>
                    <a:pt x="-1184" y="41386"/>
                    <a:pt x="3700" y="35004"/>
                  </a:cubicBezTo>
                  <a:cubicBezTo>
                    <a:pt x="5184" y="32829"/>
                    <a:pt x="7366" y="31221"/>
                    <a:pt x="9886" y="30446"/>
                  </a:cubicBezTo>
                  <a:cubicBezTo>
                    <a:pt x="10342" y="30446"/>
                    <a:pt x="10668" y="29860"/>
                    <a:pt x="11058" y="27841"/>
                  </a:cubicBezTo>
                  <a:cubicBezTo>
                    <a:pt x="11052" y="19649"/>
                    <a:pt x="9801" y="11502"/>
                    <a:pt x="7346" y="3681"/>
                  </a:cubicBezTo>
                  <a:cubicBezTo>
                    <a:pt x="6897" y="2164"/>
                    <a:pt x="7763" y="569"/>
                    <a:pt x="9274" y="119"/>
                  </a:cubicBezTo>
                  <a:cubicBezTo>
                    <a:pt x="9684" y="-4"/>
                    <a:pt x="10114" y="-31"/>
                    <a:pt x="10537" y="35"/>
                  </a:cubicBezTo>
                  <a:lnTo>
                    <a:pt x="65369" y="8370"/>
                  </a:lnTo>
                  <a:cubicBezTo>
                    <a:pt x="66912" y="8637"/>
                    <a:pt x="67973" y="10070"/>
                    <a:pt x="67778" y="11626"/>
                  </a:cubicBezTo>
                  <a:cubicBezTo>
                    <a:pt x="66788" y="20326"/>
                    <a:pt x="68690" y="29117"/>
                    <a:pt x="73183" y="36632"/>
                  </a:cubicBezTo>
                  <a:cubicBezTo>
                    <a:pt x="81649" y="49265"/>
                    <a:pt x="79695" y="83779"/>
                    <a:pt x="79695" y="85212"/>
                  </a:cubicBezTo>
                  <a:cubicBezTo>
                    <a:pt x="79630" y="86697"/>
                    <a:pt x="78445" y="87882"/>
                    <a:pt x="76960" y="87947"/>
                  </a:cubicBezTo>
                  <a:close/>
                  <a:moveTo>
                    <a:pt x="6109" y="82216"/>
                  </a:moveTo>
                  <a:lnTo>
                    <a:pt x="74225" y="82216"/>
                  </a:lnTo>
                  <a:cubicBezTo>
                    <a:pt x="74225" y="71146"/>
                    <a:pt x="74225" y="48223"/>
                    <a:pt x="68429" y="39888"/>
                  </a:cubicBezTo>
                  <a:cubicBezTo>
                    <a:pt x="63656" y="32074"/>
                    <a:pt x="61383" y="22983"/>
                    <a:pt x="61917" y="13840"/>
                  </a:cubicBezTo>
                  <a:lnTo>
                    <a:pt x="13858" y="6351"/>
                  </a:lnTo>
                  <a:cubicBezTo>
                    <a:pt x="15994" y="13684"/>
                    <a:pt x="16919" y="21316"/>
                    <a:pt x="16594" y="28948"/>
                  </a:cubicBezTo>
                  <a:cubicBezTo>
                    <a:pt x="15617" y="33767"/>
                    <a:pt x="14119" y="35069"/>
                    <a:pt x="11514" y="35916"/>
                  </a:cubicBezTo>
                  <a:cubicBezTo>
                    <a:pt x="10101" y="36339"/>
                    <a:pt x="8896" y="37264"/>
                    <a:pt x="8128" y="38521"/>
                  </a:cubicBezTo>
                  <a:cubicBezTo>
                    <a:pt x="5914" y="41581"/>
                    <a:pt x="5328" y="63006"/>
                    <a:pt x="6109" y="82216"/>
                  </a:cubicBezTo>
                  <a:close/>
                </a:path>
              </a:pathLst>
            </a:custGeom>
            <a:solidFill>
              <a:srgbClr val="231F20"/>
            </a:solidFill>
            <a:ln w="6501"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C6DB67FF-16D8-4B41-AE3D-869A87F34D11}"/>
                </a:ext>
              </a:extLst>
            </p:cNvPr>
            <p:cNvSpPr/>
            <p:nvPr/>
          </p:nvSpPr>
          <p:spPr>
            <a:xfrm>
              <a:off x="2412578" y="4105676"/>
              <a:ext cx="114478" cy="79576"/>
            </a:xfrm>
            <a:custGeom>
              <a:avLst/>
              <a:gdLst>
                <a:gd name="connsiteX0" fmla="*/ 54961 w 114478"/>
                <a:gd name="connsiteY0" fmla="*/ 7163 h 79576"/>
                <a:gd name="connsiteX1" fmla="*/ 65967 w 114478"/>
                <a:gd name="connsiteY1" fmla="*/ 35035 h 79576"/>
                <a:gd name="connsiteX2" fmla="*/ 113374 w 114478"/>
                <a:gd name="connsiteY2" fmla="*/ 51706 h 79576"/>
                <a:gd name="connsiteX3" fmla="*/ 113374 w 114478"/>
                <a:gd name="connsiteY3" fmla="*/ 79577 h 79576"/>
                <a:gd name="connsiteX4" fmla="*/ 0 w 114478"/>
                <a:gd name="connsiteY4" fmla="*/ 79577 h 79576"/>
                <a:gd name="connsiteX5" fmla="*/ 0 w 114478"/>
                <a:gd name="connsiteY5" fmla="*/ 0 h 7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478" h="79576">
                  <a:moveTo>
                    <a:pt x="54961" y="7163"/>
                  </a:moveTo>
                  <a:cubicBezTo>
                    <a:pt x="54961" y="7163"/>
                    <a:pt x="58413" y="30411"/>
                    <a:pt x="65967" y="35035"/>
                  </a:cubicBezTo>
                  <a:cubicBezTo>
                    <a:pt x="73521" y="39658"/>
                    <a:pt x="110574" y="43370"/>
                    <a:pt x="113374" y="51706"/>
                  </a:cubicBezTo>
                  <a:cubicBezTo>
                    <a:pt x="114846" y="60940"/>
                    <a:pt x="114846" y="70343"/>
                    <a:pt x="113374" y="79577"/>
                  </a:cubicBezTo>
                  <a:lnTo>
                    <a:pt x="0" y="79577"/>
                  </a:lnTo>
                  <a:lnTo>
                    <a:pt x="0" y="0"/>
                  </a:lnTo>
                  <a:close/>
                </a:path>
              </a:pathLst>
            </a:custGeom>
            <a:solidFill>
              <a:srgbClr val="231F20"/>
            </a:solidFill>
            <a:ln w="6501"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1E9C1DFC-45C5-4176-B727-17C25F08E893}"/>
                </a:ext>
              </a:extLst>
            </p:cNvPr>
            <p:cNvSpPr/>
            <p:nvPr/>
          </p:nvSpPr>
          <p:spPr>
            <a:xfrm>
              <a:off x="2409712" y="4102837"/>
              <a:ext cx="119990" cy="85281"/>
            </a:xfrm>
            <a:custGeom>
              <a:avLst/>
              <a:gdLst>
                <a:gd name="connsiteX0" fmla="*/ 116044 w 119990"/>
                <a:gd name="connsiteY0" fmla="*/ 85281 h 85281"/>
                <a:gd name="connsiteX1" fmla="*/ 2866 w 119990"/>
                <a:gd name="connsiteY1" fmla="*/ 85281 h 85281"/>
                <a:gd name="connsiteX2" fmla="*/ 0 w 119990"/>
                <a:gd name="connsiteY2" fmla="*/ 82416 h 85281"/>
                <a:gd name="connsiteX3" fmla="*/ 0 w 119990"/>
                <a:gd name="connsiteY3" fmla="*/ 2839 h 85281"/>
                <a:gd name="connsiteX4" fmla="*/ 2761 w 119990"/>
                <a:gd name="connsiteY4" fmla="*/ 0 h 85281"/>
                <a:gd name="connsiteX5" fmla="*/ 3256 w 119990"/>
                <a:gd name="connsiteY5" fmla="*/ 39 h 85281"/>
                <a:gd name="connsiteX6" fmla="*/ 57957 w 119990"/>
                <a:gd name="connsiteY6" fmla="*/ 7202 h 85281"/>
                <a:gd name="connsiteX7" fmla="*/ 60432 w 119990"/>
                <a:gd name="connsiteY7" fmla="*/ 9612 h 85281"/>
                <a:gd name="connsiteX8" fmla="*/ 70135 w 119990"/>
                <a:gd name="connsiteY8" fmla="*/ 35660 h 85281"/>
                <a:gd name="connsiteX9" fmla="*/ 87196 w 119990"/>
                <a:gd name="connsiteY9" fmla="*/ 40544 h 85281"/>
                <a:gd name="connsiteX10" fmla="*/ 118780 w 119990"/>
                <a:gd name="connsiteY10" fmla="*/ 53568 h 85281"/>
                <a:gd name="connsiteX11" fmla="*/ 118780 w 119990"/>
                <a:gd name="connsiteY11" fmla="*/ 82742 h 85281"/>
                <a:gd name="connsiteX12" fmla="*/ 116044 w 119990"/>
                <a:gd name="connsiteY12" fmla="*/ 85281 h 85281"/>
                <a:gd name="connsiteX13" fmla="*/ 5731 w 119990"/>
                <a:gd name="connsiteY13" fmla="*/ 79551 h 85281"/>
                <a:gd name="connsiteX14" fmla="*/ 113505 w 119990"/>
                <a:gd name="connsiteY14" fmla="*/ 79551 h 85281"/>
                <a:gd name="connsiteX15" fmla="*/ 113505 w 119990"/>
                <a:gd name="connsiteY15" fmla="*/ 55456 h 85281"/>
                <a:gd name="connsiteX16" fmla="*/ 86154 w 119990"/>
                <a:gd name="connsiteY16" fmla="*/ 45884 h 85281"/>
                <a:gd name="connsiteX17" fmla="*/ 67335 w 119990"/>
                <a:gd name="connsiteY17" fmla="*/ 40283 h 85281"/>
                <a:gd name="connsiteX18" fmla="*/ 55287 w 119990"/>
                <a:gd name="connsiteY18" fmla="*/ 12607 h 85281"/>
                <a:gd name="connsiteX19" fmla="*/ 5926 w 119990"/>
                <a:gd name="connsiteY19" fmla="*/ 6095 h 85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9990" h="85281">
                  <a:moveTo>
                    <a:pt x="116044" y="85281"/>
                  </a:moveTo>
                  <a:lnTo>
                    <a:pt x="2866" y="85281"/>
                  </a:lnTo>
                  <a:cubicBezTo>
                    <a:pt x="1283" y="85281"/>
                    <a:pt x="0" y="83998"/>
                    <a:pt x="0" y="82416"/>
                  </a:cubicBezTo>
                  <a:lnTo>
                    <a:pt x="0" y="2839"/>
                  </a:lnTo>
                  <a:cubicBezTo>
                    <a:pt x="-19" y="1296"/>
                    <a:pt x="1218" y="19"/>
                    <a:pt x="2761" y="0"/>
                  </a:cubicBezTo>
                  <a:cubicBezTo>
                    <a:pt x="2931" y="0"/>
                    <a:pt x="3093" y="13"/>
                    <a:pt x="3256" y="39"/>
                  </a:cubicBezTo>
                  <a:lnTo>
                    <a:pt x="57957" y="7202"/>
                  </a:lnTo>
                  <a:cubicBezTo>
                    <a:pt x="59240" y="7339"/>
                    <a:pt x="60262" y="8335"/>
                    <a:pt x="60432" y="9612"/>
                  </a:cubicBezTo>
                  <a:cubicBezTo>
                    <a:pt x="61734" y="18077"/>
                    <a:pt x="65511" y="32534"/>
                    <a:pt x="70135" y="35660"/>
                  </a:cubicBezTo>
                  <a:cubicBezTo>
                    <a:pt x="75631" y="37893"/>
                    <a:pt x="81348" y="39534"/>
                    <a:pt x="87196" y="40544"/>
                  </a:cubicBezTo>
                  <a:cubicBezTo>
                    <a:pt x="104909" y="44581"/>
                    <a:pt x="116696" y="47707"/>
                    <a:pt x="118780" y="53568"/>
                  </a:cubicBezTo>
                  <a:cubicBezTo>
                    <a:pt x="120394" y="63225"/>
                    <a:pt x="120394" y="73084"/>
                    <a:pt x="118780" y="82742"/>
                  </a:cubicBezTo>
                  <a:cubicBezTo>
                    <a:pt x="118617" y="84148"/>
                    <a:pt x="117458" y="85223"/>
                    <a:pt x="116044" y="85281"/>
                  </a:cubicBezTo>
                  <a:close/>
                  <a:moveTo>
                    <a:pt x="5731" y="79551"/>
                  </a:moveTo>
                  <a:lnTo>
                    <a:pt x="113505" y="79551"/>
                  </a:lnTo>
                  <a:cubicBezTo>
                    <a:pt x="114846" y="71574"/>
                    <a:pt x="114846" y="63434"/>
                    <a:pt x="113505" y="55456"/>
                  </a:cubicBezTo>
                  <a:cubicBezTo>
                    <a:pt x="112333" y="51810"/>
                    <a:pt x="95271" y="47967"/>
                    <a:pt x="86154" y="45884"/>
                  </a:cubicBezTo>
                  <a:cubicBezTo>
                    <a:pt x="79681" y="44770"/>
                    <a:pt x="73365" y="42895"/>
                    <a:pt x="67335" y="40283"/>
                  </a:cubicBezTo>
                  <a:cubicBezTo>
                    <a:pt x="60106" y="35855"/>
                    <a:pt x="56459" y="18924"/>
                    <a:pt x="55287" y="12607"/>
                  </a:cubicBezTo>
                  <a:lnTo>
                    <a:pt x="5926" y="6095"/>
                  </a:lnTo>
                  <a:close/>
                </a:path>
              </a:pathLst>
            </a:custGeom>
            <a:solidFill>
              <a:srgbClr val="231F20"/>
            </a:solidFill>
            <a:ln w="6501"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05986C7A-5BCD-47E5-85FC-024565B2224E}"/>
                </a:ext>
              </a:extLst>
            </p:cNvPr>
            <p:cNvSpPr/>
            <p:nvPr/>
          </p:nvSpPr>
          <p:spPr>
            <a:xfrm>
              <a:off x="2101629" y="3781964"/>
              <a:ext cx="155832" cy="346243"/>
            </a:xfrm>
            <a:custGeom>
              <a:avLst/>
              <a:gdLst>
                <a:gd name="connsiteX0" fmla="*/ 155833 w 155832"/>
                <a:gd name="connsiteY0" fmla="*/ 346244 h 346243"/>
                <a:gd name="connsiteX1" fmla="*/ 88433 w 155832"/>
                <a:gd name="connsiteY1" fmla="*/ 346244 h 346243"/>
                <a:gd name="connsiteX2" fmla="*/ 0 w 155832"/>
                <a:gd name="connsiteY2" fmla="*/ 29695 h 346243"/>
                <a:gd name="connsiteX3" fmla="*/ 138511 w 155832"/>
                <a:gd name="connsiteY3" fmla="*/ 0 h 346243"/>
                <a:gd name="connsiteX4" fmla="*/ 155833 w 155832"/>
                <a:gd name="connsiteY4" fmla="*/ 346244 h 346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2" h="346243">
                  <a:moveTo>
                    <a:pt x="155833" y="346244"/>
                  </a:moveTo>
                  <a:lnTo>
                    <a:pt x="88433" y="346244"/>
                  </a:lnTo>
                  <a:lnTo>
                    <a:pt x="0" y="29695"/>
                  </a:lnTo>
                  <a:lnTo>
                    <a:pt x="138511" y="0"/>
                  </a:lnTo>
                  <a:lnTo>
                    <a:pt x="155833" y="346244"/>
                  </a:lnTo>
                  <a:close/>
                </a:path>
              </a:pathLst>
            </a:custGeom>
            <a:solidFill>
              <a:srgbClr val="FFFFFF"/>
            </a:solidFill>
            <a:ln w="6501"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DE5DD154-0328-48B3-BB1B-D300D0B8C11C}"/>
                </a:ext>
              </a:extLst>
            </p:cNvPr>
            <p:cNvSpPr/>
            <p:nvPr/>
          </p:nvSpPr>
          <p:spPr>
            <a:xfrm>
              <a:off x="2098519" y="3778960"/>
              <a:ext cx="161938" cy="352249"/>
            </a:xfrm>
            <a:custGeom>
              <a:avLst/>
              <a:gdLst>
                <a:gd name="connsiteX0" fmla="*/ 158942 w 161938"/>
                <a:gd name="connsiteY0" fmla="*/ 352243 h 352249"/>
                <a:gd name="connsiteX1" fmla="*/ 91543 w 161938"/>
                <a:gd name="connsiteY1" fmla="*/ 352243 h 352249"/>
                <a:gd name="connsiteX2" fmla="*/ 88677 w 161938"/>
                <a:gd name="connsiteY2" fmla="*/ 350094 h 352249"/>
                <a:gd name="connsiteX3" fmla="*/ 244 w 161938"/>
                <a:gd name="connsiteY3" fmla="*/ 33480 h 352249"/>
                <a:gd name="connsiteX4" fmla="*/ 244 w 161938"/>
                <a:gd name="connsiteY4" fmla="*/ 31136 h 352249"/>
                <a:gd name="connsiteX5" fmla="*/ 2198 w 161938"/>
                <a:gd name="connsiteY5" fmla="*/ 29768 h 352249"/>
                <a:gd name="connsiteX6" fmla="*/ 141099 w 161938"/>
                <a:gd name="connsiteY6" fmla="*/ 73 h 352249"/>
                <a:gd name="connsiteX7" fmla="*/ 143509 w 161938"/>
                <a:gd name="connsiteY7" fmla="*/ 659 h 352249"/>
                <a:gd name="connsiteX8" fmla="*/ 144681 w 161938"/>
                <a:gd name="connsiteY8" fmla="*/ 2808 h 352249"/>
                <a:gd name="connsiteX9" fmla="*/ 161938 w 161938"/>
                <a:gd name="connsiteY9" fmla="*/ 349248 h 352249"/>
                <a:gd name="connsiteX10" fmla="*/ 161091 w 161938"/>
                <a:gd name="connsiteY10" fmla="*/ 351462 h 352249"/>
                <a:gd name="connsiteX11" fmla="*/ 158942 w 161938"/>
                <a:gd name="connsiteY11" fmla="*/ 352243 h 352249"/>
                <a:gd name="connsiteX12" fmla="*/ 93822 w 161938"/>
                <a:gd name="connsiteY12" fmla="*/ 346317 h 352249"/>
                <a:gd name="connsiteX13" fmla="*/ 155881 w 161938"/>
                <a:gd name="connsiteY13" fmla="*/ 346317 h 352249"/>
                <a:gd name="connsiteX14" fmla="*/ 138885 w 161938"/>
                <a:gd name="connsiteY14" fmla="*/ 6650 h 352249"/>
                <a:gd name="connsiteX15" fmla="*/ 6886 w 161938"/>
                <a:gd name="connsiteY15" fmla="*/ 34913 h 35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1938" h="352249">
                  <a:moveTo>
                    <a:pt x="158942" y="352243"/>
                  </a:moveTo>
                  <a:lnTo>
                    <a:pt x="91543" y="352243"/>
                  </a:lnTo>
                  <a:cubicBezTo>
                    <a:pt x="90208" y="352263"/>
                    <a:pt x="89036" y="351377"/>
                    <a:pt x="88677" y="350094"/>
                  </a:cubicBezTo>
                  <a:lnTo>
                    <a:pt x="244" y="33480"/>
                  </a:lnTo>
                  <a:cubicBezTo>
                    <a:pt x="-81" y="32731"/>
                    <a:pt x="-81" y="31884"/>
                    <a:pt x="244" y="31136"/>
                  </a:cubicBezTo>
                  <a:cubicBezTo>
                    <a:pt x="693" y="30445"/>
                    <a:pt x="1397" y="29957"/>
                    <a:pt x="2198" y="29768"/>
                  </a:cubicBezTo>
                  <a:lnTo>
                    <a:pt x="141099" y="73"/>
                  </a:lnTo>
                  <a:cubicBezTo>
                    <a:pt x="141952" y="-129"/>
                    <a:pt x="142844" y="93"/>
                    <a:pt x="143509" y="659"/>
                  </a:cubicBezTo>
                  <a:cubicBezTo>
                    <a:pt x="144199" y="1167"/>
                    <a:pt x="144629" y="1955"/>
                    <a:pt x="144681" y="2808"/>
                  </a:cubicBezTo>
                  <a:lnTo>
                    <a:pt x="161938" y="349248"/>
                  </a:lnTo>
                  <a:cubicBezTo>
                    <a:pt x="161957" y="350068"/>
                    <a:pt x="161651" y="350863"/>
                    <a:pt x="161091" y="351462"/>
                  </a:cubicBezTo>
                  <a:cubicBezTo>
                    <a:pt x="160512" y="352009"/>
                    <a:pt x="159737" y="352295"/>
                    <a:pt x="158942" y="352243"/>
                  </a:cubicBezTo>
                  <a:close/>
                  <a:moveTo>
                    <a:pt x="93822" y="346317"/>
                  </a:moveTo>
                  <a:lnTo>
                    <a:pt x="155881" y="346317"/>
                  </a:lnTo>
                  <a:lnTo>
                    <a:pt x="138885" y="6650"/>
                  </a:lnTo>
                  <a:lnTo>
                    <a:pt x="6886" y="34913"/>
                  </a:lnTo>
                  <a:close/>
                </a:path>
              </a:pathLst>
            </a:custGeom>
            <a:solidFill>
              <a:srgbClr val="231F20"/>
            </a:solidFill>
            <a:ln w="6501"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C14205CD-F2D2-4184-9777-71BB7F4ABE6F}"/>
                </a:ext>
              </a:extLst>
            </p:cNvPr>
            <p:cNvSpPr/>
            <p:nvPr/>
          </p:nvSpPr>
          <p:spPr>
            <a:xfrm>
              <a:off x="2196701" y="3725049"/>
              <a:ext cx="275461" cy="406870"/>
            </a:xfrm>
            <a:custGeom>
              <a:avLst/>
              <a:gdLst>
                <a:gd name="connsiteX0" fmla="*/ 57049 w 275461"/>
                <a:gd name="connsiteY0" fmla="*/ 0 h 406870"/>
                <a:gd name="connsiteX1" fmla="*/ 239385 w 275461"/>
                <a:gd name="connsiteY1" fmla="*/ 63101 h 406870"/>
                <a:gd name="connsiteX2" fmla="*/ 275462 w 275461"/>
                <a:gd name="connsiteY2" fmla="*/ 399512 h 406870"/>
                <a:gd name="connsiteX3" fmla="*/ 215226 w 275461"/>
                <a:gd name="connsiteY3" fmla="*/ 406871 h 406870"/>
                <a:gd name="connsiteX4" fmla="*/ 139816 w 275461"/>
                <a:gd name="connsiteY4" fmla="*/ 134864 h 406870"/>
                <a:gd name="connsiteX5" fmla="*/ 7427 w 275461"/>
                <a:gd name="connsiteY5" fmla="*/ 129915 h 406870"/>
                <a:gd name="connsiteX6" fmla="*/ 57049 w 275461"/>
                <a:gd name="connsiteY6" fmla="*/ 0 h 406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461" h="406870">
                  <a:moveTo>
                    <a:pt x="57049" y="0"/>
                  </a:moveTo>
                  <a:cubicBezTo>
                    <a:pt x="57049" y="0"/>
                    <a:pt x="193801" y="30932"/>
                    <a:pt x="239385" y="63101"/>
                  </a:cubicBezTo>
                  <a:cubicBezTo>
                    <a:pt x="258921" y="76842"/>
                    <a:pt x="275462" y="399512"/>
                    <a:pt x="275462" y="399512"/>
                  </a:cubicBezTo>
                  <a:lnTo>
                    <a:pt x="215226" y="406871"/>
                  </a:lnTo>
                  <a:cubicBezTo>
                    <a:pt x="215226" y="406871"/>
                    <a:pt x="160850" y="143525"/>
                    <a:pt x="139816" y="134864"/>
                  </a:cubicBezTo>
                  <a:cubicBezTo>
                    <a:pt x="118783" y="126203"/>
                    <a:pt x="7427" y="129915"/>
                    <a:pt x="7427" y="129915"/>
                  </a:cubicBezTo>
                  <a:cubicBezTo>
                    <a:pt x="7427" y="129915"/>
                    <a:pt x="-28324" y="33537"/>
                    <a:pt x="57049" y="0"/>
                  </a:cubicBezTo>
                  <a:close/>
                </a:path>
              </a:pathLst>
            </a:custGeom>
            <a:solidFill>
              <a:srgbClr val="FFFFFF"/>
            </a:solidFill>
            <a:ln w="6501"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2A2C1BE6-DEEC-4451-B569-36B501CED3F6}"/>
                </a:ext>
              </a:extLst>
            </p:cNvPr>
            <p:cNvSpPr/>
            <p:nvPr/>
          </p:nvSpPr>
          <p:spPr>
            <a:xfrm>
              <a:off x="2194133" y="3721996"/>
              <a:ext cx="281156" cy="412723"/>
            </a:xfrm>
            <a:custGeom>
              <a:avLst/>
              <a:gdLst>
                <a:gd name="connsiteX0" fmla="*/ 217924 w 281156"/>
                <a:gd name="connsiteY0" fmla="*/ 412723 h 412723"/>
                <a:gd name="connsiteX1" fmla="*/ 215058 w 281156"/>
                <a:gd name="connsiteY1" fmla="*/ 410379 h 412723"/>
                <a:gd name="connsiteX2" fmla="*/ 141407 w 281156"/>
                <a:gd name="connsiteY2" fmla="*/ 140521 h 412723"/>
                <a:gd name="connsiteX3" fmla="*/ 10255 w 281156"/>
                <a:gd name="connsiteY3" fmla="*/ 135767 h 412723"/>
                <a:gd name="connsiteX4" fmla="*/ 7325 w 281156"/>
                <a:gd name="connsiteY4" fmla="*/ 133814 h 412723"/>
                <a:gd name="connsiteX5" fmla="*/ 58509 w 281156"/>
                <a:gd name="connsiteY5" fmla="*/ 122 h 412723"/>
                <a:gd name="connsiteX6" fmla="*/ 60268 w 281156"/>
                <a:gd name="connsiteY6" fmla="*/ 122 h 412723"/>
                <a:gd name="connsiteX7" fmla="*/ 243776 w 281156"/>
                <a:gd name="connsiteY7" fmla="*/ 63679 h 412723"/>
                <a:gd name="connsiteX8" fmla="*/ 270476 w 281156"/>
                <a:gd name="connsiteY8" fmla="*/ 239504 h 412723"/>
                <a:gd name="connsiteX9" fmla="*/ 281155 w 281156"/>
                <a:gd name="connsiteY9" fmla="*/ 402304 h 412723"/>
                <a:gd name="connsiteX10" fmla="*/ 278551 w 281156"/>
                <a:gd name="connsiteY10" fmla="*/ 405365 h 412723"/>
                <a:gd name="connsiteX11" fmla="*/ 218314 w 281156"/>
                <a:gd name="connsiteY11" fmla="*/ 412723 h 412723"/>
                <a:gd name="connsiteX12" fmla="*/ 61244 w 281156"/>
                <a:gd name="connsiteY12" fmla="*/ 129060 h 412723"/>
                <a:gd name="connsiteX13" fmla="*/ 143622 w 281156"/>
                <a:gd name="connsiteY13" fmla="*/ 134986 h 412723"/>
                <a:gd name="connsiteX14" fmla="*/ 220333 w 281156"/>
                <a:gd name="connsiteY14" fmla="*/ 406472 h 412723"/>
                <a:gd name="connsiteX15" fmla="*/ 275034 w 281156"/>
                <a:gd name="connsiteY15" fmla="*/ 399960 h 412723"/>
                <a:gd name="connsiteX16" fmla="*/ 240390 w 281156"/>
                <a:gd name="connsiteY16" fmla="*/ 68563 h 412723"/>
                <a:gd name="connsiteX17" fmla="*/ 59877 w 281156"/>
                <a:gd name="connsiteY17" fmla="*/ 6178 h 412723"/>
                <a:gd name="connsiteX18" fmla="*/ 5827 w 281156"/>
                <a:gd name="connsiteY18" fmla="*/ 80741 h 412723"/>
                <a:gd name="connsiteX19" fmla="*/ 12339 w 281156"/>
                <a:gd name="connsiteY19" fmla="*/ 129907 h 412723"/>
                <a:gd name="connsiteX20" fmla="*/ 61244 w 281156"/>
                <a:gd name="connsiteY20" fmla="*/ 129190 h 41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1156" h="412723">
                  <a:moveTo>
                    <a:pt x="217924" y="412723"/>
                  </a:moveTo>
                  <a:cubicBezTo>
                    <a:pt x="216530" y="412723"/>
                    <a:pt x="215338" y="411740"/>
                    <a:pt x="215058" y="410379"/>
                  </a:cubicBezTo>
                  <a:cubicBezTo>
                    <a:pt x="194155" y="309117"/>
                    <a:pt x="155604" y="146382"/>
                    <a:pt x="141407" y="140521"/>
                  </a:cubicBezTo>
                  <a:cubicBezTo>
                    <a:pt x="121155" y="132186"/>
                    <a:pt x="11167" y="135767"/>
                    <a:pt x="10255" y="135767"/>
                  </a:cubicBezTo>
                  <a:cubicBezTo>
                    <a:pt x="8973" y="135780"/>
                    <a:pt x="7807" y="135005"/>
                    <a:pt x="7325" y="133814"/>
                  </a:cubicBezTo>
                  <a:cubicBezTo>
                    <a:pt x="7325" y="132837"/>
                    <a:pt x="-28556" y="34375"/>
                    <a:pt x="58509" y="122"/>
                  </a:cubicBezTo>
                  <a:cubicBezTo>
                    <a:pt x="59082" y="-41"/>
                    <a:pt x="59695" y="-41"/>
                    <a:pt x="60268" y="122"/>
                  </a:cubicBezTo>
                  <a:cubicBezTo>
                    <a:pt x="65868" y="1424"/>
                    <a:pt x="197867" y="31575"/>
                    <a:pt x="243776" y="63679"/>
                  </a:cubicBezTo>
                  <a:cubicBezTo>
                    <a:pt x="247488" y="66284"/>
                    <a:pt x="257256" y="73122"/>
                    <a:pt x="270476" y="239504"/>
                  </a:cubicBezTo>
                  <a:cubicBezTo>
                    <a:pt x="276988" y="320969"/>
                    <a:pt x="281090" y="401783"/>
                    <a:pt x="281155" y="402304"/>
                  </a:cubicBezTo>
                  <a:cubicBezTo>
                    <a:pt x="281201" y="403841"/>
                    <a:pt x="280074" y="405163"/>
                    <a:pt x="278551" y="405365"/>
                  </a:cubicBezTo>
                  <a:lnTo>
                    <a:pt x="218314" y="412723"/>
                  </a:lnTo>
                  <a:close/>
                  <a:moveTo>
                    <a:pt x="61244" y="129060"/>
                  </a:moveTo>
                  <a:cubicBezTo>
                    <a:pt x="93805" y="129060"/>
                    <a:pt x="131835" y="130167"/>
                    <a:pt x="143622" y="134986"/>
                  </a:cubicBezTo>
                  <a:cubicBezTo>
                    <a:pt x="164655" y="143647"/>
                    <a:pt x="209979" y="356395"/>
                    <a:pt x="220333" y="406472"/>
                  </a:cubicBezTo>
                  <a:lnTo>
                    <a:pt x="275034" y="399960"/>
                  </a:lnTo>
                  <a:cubicBezTo>
                    <a:pt x="268522" y="275580"/>
                    <a:pt x="253740" y="77941"/>
                    <a:pt x="240390" y="68563"/>
                  </a:cubicBezTo>
                  <a:cubicBezTo>
                    <a:pt x="197346" y="38478"/>
                    <a:pt x="71729" y="8913"/>
                    <a:pt x="59877" y="6178"/>
                  </a:cubicBezTo>
                  <a:cubicBezTo>
                    <a:pt x="27981" y="17203"/>
                    <a:pt x="6381" y="46996"/>
                    <a:pt x="5827" y="80741"/>
                  </a:cubicBezTo>
                  <a:cubicBezTo>
                    <a:pt x="5085" y="97386"/>
                    <a:pt x="7292" y="114030"/>
                    <a:pt x="12339" y="129907"/>
                  </a:cubicBezTo>
                  <a:cubicBezTo>
                    <a:pt x="18916" y="129711"/>
                    <a:pt x="38973" y="129190"/>
                    <a:pt x="61244" y="129190"/>
                  </a:cubicBezTo>
                  <a:close/>
                </a:path>
              </a:pathLst>
            </a:custGeom>
            <a:solidFill>
              <a:srgbClr val="231F20"/>
            </a:solidFill>
            <a:ln w="6501"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A664432-354C-48F8-80F6-5AEB074F2046}"/>
                </a:ext>
              </a:extLst>
            </p:cNvPr>
            <p:cNvSpPr/>
            <p:nvPr/>
          </p:nvSpPr>
          <p:spPr>
            <a:xfrm>
              <a:off x="1972105" y="3344031"/>
              <a:ext cx="464111" cy="510672"/>
            </a:xfrm>
            <a:custGeom>
              <a:avLst/>
              <a:gdLst>
                <a:gd name="connsiteX0" fmla="*/ 115263 w 464111"/>
                <a:gd name="connsiteY0" fmla="*/ 9898 h 510672"/>
                <a:gd name="connsiteX1" fmla="*/ 326773 w 464111"/>
                <a:gd name="connsiteY1" fmla="*/ 9898 h 510672"/>
                <a:gd name="connsiteX2" fmla="*/ 464112 w 464111"/>
                <a:gd name="connsiteY2" fmla="*/ 171592 h 510672"/>
                <a:gd name="connsiteX3" fmla="*/ 347221 w 464111"/>
                <a:gd name="connsiteY3" fmla="*/ 221213 h 510672"/>
                <a:gd name="connsiteX4" fmla="*/ 365715 w 464111"/>
                <a:gd name="connsiteY4" fmla="*/ 468670 h 510672"/>
                <a:gd name="connsiteX5" fmla="*/ 222255 w 464111"/>
                <a:gd name="connsiteY5" fmla="*/ 510672 h 510672"/>
                <a:gd name="connsiteX6" fmla="*/ 85503 w 464111"/>
                <a:gd name="connsiteY6" fmla="*/ 493936 h 510672"/>
                <a:gd name="connsiteX7" fmla="*/ 65120 w 464111"/>
                <a:gd name="connsiteY7" fmla="*/ 197054 h 510672"/>
                <a:gd name="connsiteX8" fmla="*/ 0 w 464111"/>
                <a:gd name="connsiteY8" fmla="*/ 176671 h 510672"/>
                <a:gd name="connsiteX9" fmla="*/ 115263 w 464111"/>
                <a:gd name="connsiteY9" fmla="*/ 9898 h 51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111" h="510672">
                  <a:moveTo>
                    <a:pt x="115263" y="9898"/>
                  </a:moveTo>
                  <a:cubicBezTo>
                    <a:pt x="115263" y="9898"/>
                    <a:pt x="282296" y="-12373"/>
                    <a:pt x="326773" y="9898"/>
                  </a:cubicBezTo>
                  <a:cubicBezTo>
                    <a:pt x="371250" y="32169"/>
                    <a:pt x="464112" y="171592"/>
                    <a:pt x="464112" y="171592"/>
                  </a:cubicBezTo>
                  <a:lnTo>
                    <a:pt x="347221" y="221213"/>
                  </a:lnTo>
                  <a:lnTo>
                    <a:pt x="365715" y="468670"/>
                  </a:lnTo>
                  <a:cubicBezTo>
                    <a:pt x="365715" y="468670"/>
                    <a:pt x="358682" y="510672"/>
                    <a:pt x="222255" y="510672"/>
                  </a:cubicBezTo>
                  <a:cubicBezTo>
                    <a:pt x="85828" y="510672"/>
                    <a:pt x="85503" y="493936"/>
                    <a:pt x="85503" y="493936"/>
                  </a:cubicBezTo>
                  <a:cubicBezTo>
                    <a:pt x="85503" y="493936"/>
                    <a:pt x="53985" y="300985"/>
                    <a:pt x="65120" y="197054"/>
                  </a:cubicBezTo>
                  <a:lnTo>
                    <a:pt x="0" y="176671"/>
                  </a:lnTo>
                  <a:cubicBezTo>
                    <a:pt x="0" y="176671"/>
                    <a:pt x="35491" y="48840"/>
                    <a:pt x="115263" y="9898"/>
                  </a:cubicBezTo>
                  <a:close/>
                </a:path>
              </a:pathLst>
            </a:custGeom>
            <a:solidFill>
              <a:schemeClr val="accent1"/>
            </a:solidFill>
            <a:ln w="6501"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0C413052-377C-4BBB-9FA6-E2781A6903DF}"/>
                </a:ext>
              </a:extLst>
            </p:cNvPr>
            <p:cNvSpPr/>
            <p:nvPr/>
          </p:nvSpPr>
          <p:spPr>
            <a:xfrm rot="-10800000">
              <a:off x="2029866" y="3849949"/>
              <a:ext cx="320391" cy="51965"/>
            </a:xfrm>
            <a:custGeom>
              <a:avLst/>
              <a:gdLst>
                <a:gd name="connsiteX0" fmla="*/ 298055 w 320391"/>
                <a:gd name="connsiteY0" fmla="*/ 0 h 51965"/>
                <a:gd name="connsiteX1" fmla="*/ 320391 w 320391"/>
                <a:gd name="connsiteY1" fmla="*/ 0 h 51965"/>
                <a:gd name="connsiteX2" fmla="*/ 320391 w 320391"/>
                <a:gd name="connsiteY2" fmla="*/ 51966 h 51965"/>
                <a:gd name="connsiteX3" fmla="*/ 298055 w 320391"/>
                <a:gd name="connsiteY3" fmla="*/ 51966 h 51965"/>
                <a:gd name="connsiteX4" fmla="*/ 22336 w 320391"/>
                <a:gd name="connsiteY4" fmla="*/ 51966 h 51965"/>
                <a:gd name="connsiteX5" fmla="*/ 0 w 320391"/>
                <a:gd name="connsiteY5" fmla="*/ 51966 h 51965"/>
                <a:gd name="connsiteX6" fmla="*/ 0 w 320391"/>
                <a:gd name="connsiteY6" fmla="*/ 0 h 51965"/>
                <a:gd name="connsiteX7" fmla="*/ 22336 w 320391"/>
                <a:gd name="connsiteY7" fmla="*/ 0 h 5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91" h="51965">
                  <a:moveTo>
                    <a:pt x="298055" y="0"/>
                  </a:moveTo>
                  <a:cubicBezTo>
                    <a:pt x="310391" y="0"/>
                    <a:pt x="320391" y="0"/>
                    <a:pt x="320391" y="0"/>
                  </a:cubicBezTo>
                  <a:lnTo>
                    <a:pt x="320391" y="51966"/>
                  </a:lnTo>
                  <a:cubicBezTo>
                    <a:pt x="320391" y="51966"/>
                    <a:pt x="310391" y="51966"/>
                    <a:pt x="298055" y="51966"/>
                  </a:cubicBezTo>
                  <a:lnTo>
                    <a:pt x="22336" y="51966"/>
                  </a:lnTo>
                  <a:cubicBezTo>
                    <a:pt x="10000" y="51966"/>
                    <a:pt x="0" y="51966"/>
                    <a:pt x="0" y="51966"/>
                  </a:cubicBezTo>
                  <a:lnTo>
                    <a:pt x="0" y="0"/>
                  </a:lnTo>
                  <a:cubicBezTo>
                    <a:pt x="0" y="0"/>
                    <a:pt x="10000" y="0"/>
                    <a:pt x="22336" y="0"/>
                  </a:cubicBezTo>
                  <a:close/>
                </a:path>
              </a:pathLst>
            </a:custGeom>
            <a:solidFill>
              <a:srgbClr val="231F20"/>
            </a:solidFill>
            <a:ln w="6501"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E014AA82-FB79-4A89-9A31-CD2ABCA8AAF6}"/>
                </a:ext>
              </a:extLst>
            </p:cNvPr>
            <p:cNvSpPr/>
            <p:nvPr/>
          </p:nvSpPr>
          <p:spPr>
            <a:xfrm>
              <a:off x="2027001" y="3847084"/>
              <a:ext cx="326121" cy="57761"/>
            </a:xfrm>
            <a:custGeom>
              <a:avLst/>
              <a:gdLst>
                <a:gd name="connsiteX0" fmla="*/ 300920 w 326121"/>
                <a:gd name="connsiteY0" fmla="*/ 57762 h 57761"/>
                <a:gd name="connsiteX1" fmla="*/ 25136 w 326121"/>
                <a:gd name="connsiteY1" fmla="*/ 57762 h 57761"/>
                <a:gd name="connsiteX2" fmla="*/ 0 w 326121"/>
                <a:gd name="connsiteY2" fmla="*/ 32560 h 57761"/>
                <a:gd name="connsiteX3" fmla="*/ 0 w 326121"/>
                <a:gd name="connsiteY3" fmla="*/ 25201 h 57761"/>
                <a:gd name="connsiteX4" fmla="*/ 25136 w 326121"/>
                <a:gd name="connsiteY4" fmla="*/ 0 h 57761"/>
                <a:gd name="connsiteX5" fmla="*/ 300920 w 326121"/>
                <a:gd name="connsiteY5" fmla="*/ 0 h 57761"/>
                <a:gd name="connsiteX6" fmla="*/ 326122 w 326121"/>
                <a:gd name="connsiteY6" fmla="*/ 25201 h 57761"/>
                <a:gd name="connsiteX7" fmla="*/ 326122 w 326121"/>
                <a:gd name="connsiteY7" fmla="*/ 32560 h 57761"/>
                <a:gd name="connsiteX8" fmla="*/ 300920 w 326121"/>
                <a:gd name="connsiteY8" fmla="*/ 57762 h 57761"/>
                <a:gd name="connsiteX9" fmla="*/ 25136 w 326121"/>
                <a:gd name="connsiteY9" fmla="*/ 5665 h 57761"/>
                <a:gd name="connsiteX10" fmla="*/ 5600 w 326121"/>
                <a:gd name="connsiteY10" fmla="*/ 25201 h 57761"/>
                <a:gd name="connsiteX11" fmla="*/ 5600 w 326121"/>
                <a:gd name="connsiteY11" fmla="*/ 32560 h 57761"/>
                <a:gd name="connsiteX12" fmla="*/ 25136 w 326121"/>
                <a:gd name="connsiteY12" fmla="*/ 52096 h 57761"/>
                <a:gd name="connsiteX13" fmla="*/ 300920 w 326121"/>
                <a:gd name="connsiteY13" fmla="*/ 52096 h 57761"/>
                <a:gd name="connsiteX14" fmla="*/ 320457 w 326121"/>
                <a:gd name="connsiteY14" fmla="*/ 32560 h 57761"/>
                <a:gd name="connsiteX15" fmla="*/ 320457 w 326121"/>
                <a:gd name="connsiteY15" fmla="*/ 25201 h 57761"/>
                <a:gd name="connsiteX16" fmla="*/ 300920 w 326121"/>
                <a:gd name="connsiteY16" fmla="*/ 5665 h 5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6121" h="57761">
                  <a:moveTo>
                    <a:pt x="300920" y="57762"/>
                  </a:moveTo>
                  <a:lnTo>
                    <a:pt x="25136" y="57762"/>
                  </a:lnTo>
                  <a:cubicBezTo>
                    <a:pt x="11246" y="57723"/>
                    <a:pt x="0" y="46450"/>
                    <a:pt x="0" y="32560"/>
                  </a:cubicBezTo>
                  <a:lnTo>
                    <a:pt x="0" y="25201"/>
                  </a:lnTo>
                  <a:cubicBezTo>
                    <a:pt x="0" y="11311"/>
                    <a:pt x="11246" y="39"/>
                    <a:pt x="25136" y="0"/>
                  </a:cubicBezTo>
                  <a:lnTo>
                    <a:pt x="300920" y="0"/>
                  </a:lnTo>
                  <a:cubicBezTo>
                    <a:pt x="314824" y="33"/>
                    <a:pt x="326083" y="11298"/>
                    <a:pt x="326122" y="25201"/>
                  </a:cubicBezTo>
                  <a:lnTo>
                    <a:pt x="326122" y="32560"/>
                  </a:lnTo>
                  <a:cubicBezTo>
                    <a:pt x="326083" y="46463"/>
                    <a:pt x="314824" y="57729"/>
                    <a:pt x="300920" y="57762"/>
                  </a:cubicBezTo>
                  <a:close/>
                  <a:moveTo>
                    <a:pt x="25136" y="5665"/>
                  </a:moveTo>
                  <a:cubicBezTo>
                    <a:pt x="14346" y="5665"/>
                    <a:pt x="5600" y="14411"/>
                    <a:pt x="5600" y="25201"/>
                  </a:cubicBezTo>
                  <a:lnTo>
                    <a:pt x="5600" y="32560"/>
                  </a:lnTo>
                  <a:cubicBezTo>
                    <a:pt x="5600" y="43350"/>
                    <a:pt x="14346" y="52096"/>
                    <a:pt x="25136" y="52096"/>
                  </a:cubicBezTo>
                  <a:lnTo>
                    <a:pt x="300920" y="52096"/>
                  </a:lnTo>
                  <a:cubicBezTo>
                    <a:pt x="311711" y="52096"/>
                    <a:pt x="320457" y="43350"/>
                    <a:pt x="320457" y="32560"/>
                  </a:cubicBezTo>
                  <a:lnTo>
                    <a:pt x="320457" y="25201"/>
                  </a:lnTo>
                  <a:cubicBezTo>
                    <a:pt x="320457" y="14411"/>
                    <a:pt x="311711" y="5665"/>
                    <a:pt x="300920" y="5665"/>
                  </a:cubicBezTo>
                  <a:close/>
                </a:path>
              </a:pathLst>
            </a:custGeom>
            <a:solidFill>
              <a:srgbClr val="231F20"/>
            </a:solidFill>
            <a:ln w="6501"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6BD3D1D-A1B3-440E-ABB6-942B3476CE8F}"/>
                </a:ext>
              </a:extLst>
            </p:cNvPr>
            <p:cNvSpPr/>
            <p:nvPr/>
          </p:nvSpPr>
          <p:spPr>
            <a:xfrm>
              <a:off x="2282207" y="3875932"/>
              <a:ext cx="68050" cy="351974"/>
            </a:xfrm>
            <a:custGeom>
              <a:avLst/>
              <a:gdLst>
                <a:gd name="connsiteX0" fmla="*/ 37119 w 68050"/>
                <a:gd name="connsiteY0" fmla="*/ 10550 h 351974"/>
                <a:gd name="connsiteX1" fmla="*/ 68051 w 68050"/>
                <a:gd name="connsiteY1" fmla="*/ 351975 h 351974"/>
                <a:gd name="connsiteX2" fmla="*/ 44542 w 68050"/>
                <a:gd name="connsiteY2" fmla="*/ 351975 h 351974"/>
                <a:gd name="connsiteX3" fmla="*/ 0 w 68050"/>
                <a:gd name="connsiteY3" fmla="*/ 0 h 351974"/>
                <a:gd name="connsiteX4" fmla="*/ 37119 w 68050"/>
                <a:gd name="connsiteY4" fmla="*/ 10550 h 35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50" h="351974">
                  <a:moveTo>
                    <a:pt x="37119" y="10550"/>
                  </a:moveTo>
                  <a:lnTo>
                    <a:pt x="68051" y="351975"/>
                  </a:lnTo>
                  <a:lnTo>
                    <a:pt x="44542" y="351975"/>
                  </a:lnTo>
                  <a:lnTo>
                    <a:pt x="0" y="0"/>
                  </a:lnTo>
                  <a:lnTo>
                    <a:pt x="37119" y="10550"/>
                  </a:lnTo>
                  <a:close/>
                </a:path>
              </a:pathLst>
            </a:custGeom>
            <a:solidFill>
              <a:srgbClr val="231F20"/>
            </a:solidFill>
            <a:ln w="6501"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A8E0E54-5E4E-4D3F-BA40-D851C5ECD92F}"/>
                </a:ext>
              </a:extLst>
            </p:cNvPr>
            <p:cNvSpPr/>
            <p:nvPr/>
          </p:nvSpPr>
          <p:spPr>
            <a:xfrm>
              <a:off x="2279384" y="3873086"/>
              <a:ext cx="73811" cy="357686"/>
            </a:xfrm>
            <a:custGeom>
              <a:avLst/>
              <a:gdLst>
                <a:gd name="connsiteX0" fmla="*/ 70939 w 73811"/>
                <a:gd name="connsiteY0" fmla="*/ 357686 h 357686"/>
                <a:gd name="connsiteX1" fmla="*/ 47431 w 73811"/>
                <a:gd name="connsiteY1" fmla="*/ 357686 h 357686"/>
                <a:gd name="connsiteX2" fmla="*/ 44566 w 73811"/>
                <a:gd name="connsiteY2" fmla="*/ 355211 h 357686"/>
                <a:gd name="connsiteX3" fmla="*/ 23 w 73811"/>
                <a:gd name="connsiteY3" fmla="*/ 3237 h 357686"/>
                <a:gd name="connsiteX4" fmla="*/ 1000 w 73811"/>
                <a:gd name="connsiteY4" fmla="*/ 697 h 357686"/>
                <a:gd name="connsiteX5" fmla="*/ 3670 w 73811"/>
                <a:gd name="connsiteY5" fmla="*/ 111 h 357686"/>
                <a:gd name="connsiteX6" fmla="*/ 40789 w 73811"/>
                <a:gd name="connsiteY6" fmla="*/ 10661 h 357686"/>
                <a:gd name="connsiteX7" fmla="*/ 42873 w 73811"/>
                <a:gd name="connsiteY7" fmla="*/ 13135 h 357686"/>
                <a:gd name="connsiteX8" fmla="*/ 73805 w 73811"/>
                <a:gd name="connsiteY8" fmla="*/ 354560 h 357686"/>
                <a:gd name="connsiteX9" fmla="*/ 71076 w 73811"/>
                <a:gd name="connsiteY9" fmla="*/ 357679 h 357686"/>
                <a:gd name="connsiteX10" fmla="*/ 70939 w 73811"/>
                <a:gd name="connsiteY10" fmla="*/ 357686 h 357686"/>
                <a:gd name="connsiteX11" fmla="*/ 49971 w 73811"/>
                <a:gd name="connsiteY11" fmla="*/ 351955 h 357686"/>
                <a:gd name="connsiteX12" fmla="*/ 67814 w 73811"/>
                <a:gd name="connsiteY12" fmla="*/ 351955 h 357686"/>
                <a:gd name="connsiteX13" fmla="*/ 37337 w 73811"/>
                <a:gd name="connsiteY13" fmla="*/ 15610 h 357686"/>
                <a:gd name="connsiteX14" fmla="*/ 6275 w 73811"/>
                <a:gd name="connsiteY14" fmla="*/ 6818 h 35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811" h="357686">
                  <a:moveTo>
                    <a:pt x="70939" y="357686"/>
                  </a:moveTo>
                  <a:lnTo>
                    <a:pt x="47431" y="357686"/>
                  </a:lnTo>
                  <a:cubicBezTo>
                    <a:pt x="45992" y="357699"/>
                    <a:pt x="44761" y="356637"/>
                    <a:pt x="44566" y="355211"/>
                  </a:cubicBezTo>
                  <a:lnTo>
                    <a:pt x="23" y="3237"/>
                  </a:lnTo>
                  <a:cubicBezTo>
                    <a:pt x="-100" y="2280"/>
                    <a:pt x="271" y="1322"/>
                    <a:pt x="1000" y="697"/>
                  </a:cubicBezTo>
                  <a:cubicBezTo>
                    <a:pt x="1736" y="66"/>
                    <a:pt x="2739" y="-156"/>
                    <a:pt x="3670" y="111"/>
                  </a:cubicBezTo>
                  <a:lnTo>
                    <a:pt x="40789" y="10661"/>
                  </a:lnTo>
                  <a:cubicBezTo>
                    <a:pt x="41928" y="10980"/>
                    <a:pt x="42755" y="11956"/>
                    <a:pt x="42873" y="13135"/>
                  </a:cubicBezTo>
                  <a:lnTo>
                    <a:pt x="73805" y="354560"/>
                  </a:lnTo>
                  <a:cubicBezTo>
                    <a:pt x="73915" y="356175"/>
                    <a:pt x="72691" y="357569"/>
                    <a:pt x="71076" y="357679"/>
                  </a:cubicBezTo>
                  <a:cubicBezTo>
                    <a:pt x="71031" y="357686"/>
                    <a:pt x="70985" y="357686"/>
                    <a:pt x="70939" y="357686"/>
                  </a:cubicBezTo>
                  <a:close/>
                  <a:moveTo>
                    <a:pt x="49971" y="351955"/>
                  </a:moveTo>
                  <a:lnTo>
                    <a:pt x="67814" y="351955"/>
                  </a:lnTo>
                  <a:lnTo>
                    <a:pt x="37337" y="15610"/>
                  </a:lnTo>
                  <a:lnTo>
                    <a:pt x="6275" y="6818"/>
                  </a:lnTo>
                  <a:close/>
                </a:path>
              </a:pathLst>
            </a:custGeom>
            <a:solidFill>
              <a:srgbClr val="231F20"/>
            </a:solidFill>
            <a:ln w="6501"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19B20D05-040D-4943-AF91-6EE0756A2A9A}"/>
                </a:ext>
              </a:extLst>
            </p:cNvPr>
            <p:cNvSpPr/>
            <p:nvPr/>
          </p:nvSpPr>
          <p:spPr>
            <a:xfrm>
              <a:off x="2033578" y="3875932"/>
              <a:ext cx="68050" cy="351974"/>
            </a:xfrm>
            <a:custGeom>
              <a:avLst/>
              <a:gdLst>
                <a:gd name="connsiteX0" fmla="*/ 30932 w 68050"/>
                <a:gd name="connsiteY0" fmla="*/ 10550 h 351974"/>
                <a:gd name="connsiteX1" fmla="*/ 0 w 68050"/>
                <a:gd name="connsiteY1" fmla="*/ 351975 h 351974"/>
                <a:gd name="connsiteX2" fmla="*/ 23508 w 68050"/>
                <a:gd name="connsiteY2" fmla="*/ 351975 h 351974"/>
                <a:gd name="connsiteX3" fmla="*/ 68051 w 68050"/>
                <a:gd name="connsiteY3" fmla="*/ 0 h 351974"/>
                <a:gd name="connsiteX4" fmla="*/ 30932 w 68050"/>
                <a:gd name="connsiteY4" fmla="*/ 10550 h 35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50" h="351974">
                  <a:moveTo>
                    <a:pt x="30932" y="10550"/>
                  </a:moveTo>
                  <a:lnTo>
                    <a:pt x="0" y="351975"/>
                  </a:lnTo>
                  <a:lnTo>
                    <a:pt x="23508" y="351975"/>
                  </a:lnTo>
                  <a:lnTo>
                    <a:pt x="68051" y="0"/>
                  </a:lnTo>
                  <a:lnTo>
                    <a:pt x="30932" y="10550"/>
                  </a:lnTo>
                  <a:close/>
                </a:path>
              </a:pathLst>
            </a:custGeom>
            <a:solidFill>
              <a:srgbClr val="231F20"/>
            </a:solidFill>
            <a:ln w="6501"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F0654C1B-3263-4EE1-AE74-D505E69AD534}"/>
                </a:ext>
              </a:extLst>
            </p:cNvPr>
            <p:cNvSpPr/>
            <p:nvPr/>
          </p:nvSpPr>
          <p:spPr>
            <a:xfrm>
              <a:off x="2030899" y="3873078"/>
              <a:ext cx="73749" cy="357694"/>
            </a:xfrm>
            <a:custGeom>
              <a:avLst/>
              <a:gdLst>
                <a:gd name="connsiteX0" fmla="*/ 26384 w 73749"/>
                <a:gd name="connsiteY0" fmla="*/ 357694 h 357694"/>
                <a:gd name="connsiteX1" fmla="*/ 2875 w 73749"/>
                <a:gd name="connsiteY1" fmla="*/ 357694 h 357694"/>
                <a:gd name="connsiteX2" fmla="*/ 726 w 73749"/>
                <a:gd name="connsiteY2" fmla="*/ 356782 h 357694"/>
                <a:gd name="connsiteX3" fmla="*/ 10 w 73749"/>
                <a:gd name="connsiteY3" fmla="*/ 354568 h 357694"/>
                <a:gd name="connsiteX4" fmla="*/ 30942 w 73749"/>
                <a:gd name="connsiteY4" fmla="*/ 13143 h 357694"/>
                <a:gd name="connsiteX5" fmla="*/ 33026 w 73749"/>
                <a:gd name="connsiteY5" fmla="*/ 10669 h 357694"/>
                <a:gd name="connsiteX6" fmla="*/ 70079 w 73749"/>
                <a:gd name="connsiteY6" fmla="*/ 119 h 357694"/>
                <a:gd name="connsiteX7" fmla="*/ 72749 w 73749"/>
                <a:gd name="connsiteY7" fmla="*/ 705 h 357694"/>
                <a:gd name="connsiteX8" fmla="*/ 73726 w 73749"/>
                <a:gd name="connsiteY8" fmla="*/ 3245 h 357694"/>
                <a:gd name="connsiteX9" fmla="*/ 29184 w 73749"/>
                <a:gd name="connsiteY9" fmla="*/ 355219 h 357694"/>
                <a:gd name="connsiteX10" fmla="*/ 26384 w 73749"/>
                <a:gd name="connsiteY10" fmla="*/ 357694 h 357694"/>
                <a:gd name="connsiteX11" fmla="*/ 6001 w 73749"/>
                <a:gd name="connsiteY11" fmla="*/ 351963 h 357694"/>
                <a:gd name="connsiteX12" fmla="*/ 23844 w 73749"/>
                <a:gd name="connsiteY12" fmla="*/ 351963 h 357694"/>
                <a:gd name="connsiteX13" fmla="*/ 67474 w 73749"/>
                <a:gd name="connsiteY13" fmla="*/ 6826 h 357694"/>
                <a:gd name="connsiteX14" fmla="*/ 36477 w 73749"/>
                <a:gd name="connsiteY14" fmla="*/ 15618 h 35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749" h="357694">
                  <a:moveTo>
                    <a:pt x="26384" y="357694"/>
                  </a:moveTo>
                  <a:lnTo>
                    <a:pt x="2875" y="357694"/>
                  </a:lnTo>
                  <a:cubicBezTo>
                    <a:pt x="2061" y="357700"/>
                    <a:pt x="1286" y="357368"/>
                    <a:pt x="726" y="356782"/>
                  </a:cubicBezTo>
                  <a:cubicBezTo>
                    <a:pt x="205" y="356170"/>
                    <a:pt x="-55" y="355369"/>
                    <a:pt x="10" y="354568"/>
                  </a:cubicBezTo>
                  <a:lnTo>
                    <a:pt x="30942" y="13143"/>
                  </a:lnTo>
                  <a:cubicBezTo>
                    <a:pt x="31020" y="11951"/>
                    <a:pt x="31867" y="10949"/>
                    <a:pt x="33026" y="10669"/>
                  </a:cubicBezTo>
                  <a:lnTo>
                    <a:pt x="70079" y="119"/>
                  </a:lnTo>
                  <a:cubicBezTo>
                    <a:pt x="71010" y="-161"/>
                    <a:pt x="72020" y="60"/>
                    <a:pt x="72749" y="705"/>
                  </a:cubicBezTo>
                  <a:cubicBezTo>
                    <a:pt x="73478" y="1330"/>
                    <a:pt x="73850" y="2288"/>
                    <a:pt x="73726" y="3245"/>
                  </a:cubicBezTo>
                  <a:lnTo>
                    <a:pt x="29184" y="355219"/>
                  </a:lnTo>
                  <a:cubicBezTo>
                    <a:pt x="29047" y="356652"/>
                    <a:pt x="27823" y="357733"/>
                    <a:pt x="26384" y="357694"/>
                  </a:cubicBezTo>
                  <a:close/>
                  <a:moveTo>
                    <a:pt x="6001" y="351963"/>
                  </a:moveTo>
                  <a:lnTo>
                    <a:pt x="23844" y="351963"/>
                  </a:lnTo>
                  <a:lnTo>
                    <a:pt x="67474" y="6826"/>
                  </a:lnTo>
                  <a:lnTo>
                    <a:pt x="36477" y="15618"/>
                  </a:lnTo>
                  <a:close/>
                </a:path>
              </a:pathLst>
            </a:custGeom>
            <a:solidFill>
              <a:srgbClr val="231F20"/>
            </a:solidFill>
            <a:ln w="6501"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351DC35-10DE-413C-927C-37319E0A6B4B}"/>
                </a:ext>
              </a:extLst>
            </p:cNvPr>
            <p:cNvSpPr/>
            <p:nvPr/>
          </p:nvSpPr>
          <p:spPr>
            <a:xfrm>
              <a:off x="2254857" y="3289851"/>
              <a:ext cx="23834" cy="7351"/>
            </a:xfrm>
            <a:custGeom>
              <a:avLst/>
              <a:gdLst>
                <a:gd name="connsiteX0" fmla="*/ 23834 w 23834"/>
                <a:gd name="connsiteY0" fmla="*/ 2735 h 7351"/>
                <a:gd name="connsiteX1" fmla="*/ 2475 w 23834"/>
                <a:gd name="connsiteY1" fmla="*/ 3113 h 7351"/>
                <a:gd name="connsiteX2" fmla="*/ 0 w 23834"/>
                <a:gd name="connsiteY2" fmla="*/ 0 h 7351"/>
              </a:gdLst>
              <a:ahLst/>
              <a:cxnLst>
                <a:cxn ang="0">
                  <a:pos x="connsiteX0" y="connsiteY0"/>
                </a:cxn>
                <a:cxn ang="0">
                  <a:pos x="connsiteX1" y="connsiteY1"/>
                </a:cxn>
                <a:cxn ang="0">
                  <a:pos x="connsiteX2" y="connsiteY2"/>
                </a:cxn>
              </a:cxnLst>
              <a:rect l="l" t="t" r="r" b="b"/>
              <a:pathLst>
                <a:path w="23834" h="7351">
                  <a:moveTo>
                    <a:pt x="23834" y="2735"/>
                  </a:moveTo>
                  <a:cubicBezTo>
                    <a:pt x="18038" y="8739"/>
                    <a:pt x="8472" y="8908"/>
                    <a:pt x="2475" y="3113"/>
                  </a:cubicBezTo>
                  <a:cubicBezTo>
                    <a:pt x="1517" y="2188"/>
                    <a:pt x="684" y="1140"/>
                    <a:pt x="0" y="0"/>
                  </a:cubicBezTo>
                </a:path>
              </a:pathLst>
            </a:custGeom>
            <a:solidFill>
              <a:srgbClr val="FFFFFF"/>
            </a:solidFill>
            <a:ln w="6501"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4F518D19-5D21-4F47-8394-7F457172903C}"/>
                </a:ext>
              </a:extLst>
            </p:cNvPr>
            <p:cNvSpPr/>
            <p:nvPr/>
          </p:nvSpPr>
          <p:spPr>
            <a:xfrm>
              <a:off x="2252328" y="3287131"/>
              <a:ext cx="29636" cy="13138"/>
            </a:xfrm>
            <a:custGeom>
              <a:avLst/>
              <a:gdLst>
                <a:gd name="connsiteX0" fmla="*/ 14967 w 29636"/>
                <a:gd name="connsiteY0" fmla="*/ 13139 h 13138"/>
                <a:gd name="connsiteX1" fmla="*/ 13534 w 29636"/>
                <a:gd name="connsiteY1" fmla="*/ 13139 h 13138"/>
                <a:gd name="connsiteX2" fmla="*/ 510 w 29636"/>
                <a:gd name="connsiteY2" fmla="*/ 4543 h 13138"/>
                <a:gd name="connsiteX3" fmla="*/ 1227 w 29636"/>
                <a:gd name="connsiteY3" fmla="*/ 506 h 13138"/>
                <a:gd name="connsiteX4" fmla="*/ 5199 w 29636"/>
                <a:gd name="connsiteY4" fmla="*/ 1222 h 13138"/>
                <a:gd name="connsiteX5" fmla="*/ 14316 w 29636"/>
                <a:gd name="connsiteY5" fmla="*/ 7408 h 13138"/>
                <a:gd name="connsiteX6" fmla="*/ 24670 w 29636"/>
                <a:gd name="connsiteY6" fmla="*/ 3501 h 13138"/>
                <a:gd name="connsiteX7" fmla="*/ 28772 w 29636"/>
                <a:gd name="connsiteY7" fmla="*/ 3501 h 13138"/>
                <a:gd name="connsiteX8" fmla="*/ 28825 w 29636"/>
                <a:gd name="connsiteY8" fmla="*/ 7552 h 13138"/>
                <a:gd name="connsiteX9" fmla="*/ 28772 w 29636"/>
                <a:gd name="connsiteY9" fmla="*/ 7604 h 13138"/>
                <a:gd name="connsiteX10" fmla="*/ 14967 w 29636"/>
                <a:gd name="connsiteY10" fmla="*/ 13139 h 1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36" h="13138">
                  <a:moveTo>
                    <a:pt x="14967" y="13139"/>
                  </a:moveTo>
                  <a:lnTo>
                    <a:pt x="13534" y="13139"/>
                  </a:lnTo>
                  <a:cubicBezTo>
                    <a:pt x="8129" y="12351"/>
                    <a:pt x="3356" y="9199"/>
                    <a:pt x="510" y="4543"/>
                  </a:cubicBezTo>
                  <a:cubicBezTo>
                    <a:pt x="-388" y="3228"/>
                    <a:pt x="-69" y="1430"/>
                    <a:pt x="1227" y="506"/>
                  </a:cubicBezTo>
                  <a:cubicBezTo>
                    <a:pt x="2522" y="-387"/>
                    <a:pt x="4294" y="-67"/>
                    <a:pt x="5199" y="1222"/>
                  </a:cubicBezTo>
                  <a:cubicBezTo>
                    <a:pt x="7172" y="4530"/>
                    <a:pt x="10513" y="6796"/>
                    <a:pt x="14316" y="7408"/>
                  </a:cubicBezTo>
                  <a:cubicBezTo>
                    <a:pt x="18132" y="7434"/>
                    <a:pt x="21824" y="6047"/>
                    <a:pt x="24670" y="3501"/>
                  </a:cubicBezTo>
                  <a:cubicBezTo>
                    <a:pt x="25809" y="2381"/>
                    <a:pt x="27633" y="2381"/>
                    <a:pt x="28772" y="3501"/>
                  </a:cubicBezTo>
                  <a:cubicBezTo>
                    <a:pt x="29906" y="4608"/>
                    <a:pt x="29925" y="6419"/>
                    <a:pt x="28825" y="7552"/>
                  </a:cubicBezTo>
                  <a:cubicBezTo>
                    <a:pt x="28805" y="7571"/>
                    <a:pt x="28792" y="7584"/>
                    <a:pt x="28772" y="7604"/>
                  </a:cubicBezTo>
                  <a:cubicBezTo>
                    <a:pt x="24995" y="11062"/>
                    <a:pt x="20085" y="13028"/>
                    <a:pt x="14967" y="13139"/>
                  </a:cubicBezTo>
                  <a:close/>
                </a:path>
              </a:pathLst>
            </a:custGeom>
            <a:solidFill>
              <a:srgbClr val="231F20"/>
            </a:solidFill>
            <a:ln w="6501"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B01965CF-5A56-4751-86F8-330994523689}"/>
                </a:ext>
              </a:extLst>
            </p:cNvPr>
            <p:cNvSpPr/>
            <p:nvPr/>
          </p:nvSpPr>
          <p:spPr>
            <a:xfrm rot="-900000">
              <a:off x="2237703" y="3214024"/>
              <a:ext cx="7553" cy="17191"/>
            </a:xfrm>
            <a:custGeom>
              <a:avLst/>
              <a:gdLst>
                <a:gd name="connsiteX0" fmla="*/ 7554 w 7553"/>
                <a:gd name="connsiteY0" fmla="*/ 8596 h 17191"/>
                <a:gd name="connsiteX1" fmla="*/ 3777 w 7553"/>
                <a:gd name="connsiteY1" fmla="*/ 17192 h 17191"/>
                <a:gd name="connsiteX2" fmla="*/ 0 w 7553"/>
                <a:gd name="connsiteY2" fmla="*/ 8596 h 17191"/>
                <a:gd name="connsiteX3" fmla="*/ 3777 w 7553"/>
                <a:gd name="connsiteY3" fmla="*/ 0 h 17191"/>
                <a:gd name="connsiteX4" fmla="*/ 7554 w 7553"/>
                <a:gd name="connsiteY4" fmla="*/ 8596 h 17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3" h="17191">
                  <a:moveTo>
                    <a:pt x="7554" y="8596"/>
                  </a:moveTo>
                  <a:cubicBezTo>
                    <a:pt x="7554" y="13343"/>
                    <a:pt x="5863" y="17192"/>
                    <a:pt x="3777" y="17192"/>
                  </a:cubicBezTo>
                  <a:cubicBezTo>
                    <a:pt x="1691" y="17192"/>
                    <a:pt x="0" y="13343"/>
                    <a:pt x="0" y="8596"/>
                  </a:cubicBezTo>
                  <a:cubicBezTo>
                    <a:pt x="0" y="3848"/>
                    <a:pt x="1691" y="0"/>
                    <a:pt x="3777" y="0"/>
                  </a:cubicBezTo>
                  <a:cubicBezTo>
                    <a:pt x="5863" y="0"/>
                    <a:pt x="7554" y="3848"/>
                    <a:pt x="7554" y="8596"/>
                  </a:cubicBezTo>
                  <a:close/>
                </a:path>
              </a:pathLst>
            </a:custGeom>
            <a:solidFill>
              <a:srgbClr val="231F20"/>
            </a:solidFill>
            <a:ln w="6501"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DE7C24DF-192C-40F8-998E-18BC1DBE75DF}"/>
                </a:ext>
              </a:extLst>
            </p:cNvPr>
            <p:cNvSpPr/>
            <p:nvPr/>
          </p:nvSpPr>
          <p:spPr>
            <a:xfrm>
              <a:off x="1908877" y="3433623"/>
              <a:ext cx="374287" cy="442308"/>
            </a:xfrm>
            <a:custGeom>
              <a:avLst/>
              <a:gdLst>
                <a:gd name="connsiteX0" fmla="*/ 373330 w 374287"/>
                <a:gd name="connsiteY0" fmla="*/ 442309 h 442308"/>
                <a:gd name="connsiteX1" fmla="*/ 332630 w 374287"/>
                <a:gd name="connsiteY1" fmla="*/ 22088 h 442308"/>
                <a:gd name="connsiteX2" fmla="*/ 2340 w 374287"/>
                <a:gd name="connsiteY2" fmla="*/ 22088 h 442308"/>
                <a:gd name="connsiteX3" fmla="*/ 120989 w 374287"/>
                <a:gd name="connsiteY3" fmla="*/ 438857 h 442308"/>
              </a:gdLst>
              <a:ahLst/>
              <a:cxnLst>
                <a:cxn ang="0">
                  <a:pos x="connsiteX0" y="connsiteY0"/>
                </a:cxn>
                <a:cxn ang="0">
                  <a:pos x="connsiteX1" y="connsiteY1"/>
                </a:cxn>
                <a:cxn ang="0">
                  <a:pos x="connsiteX2" y="connsiteY2"/>
                </a:cxn>
                <a:cxn ang="0">
                  <a:pos x="connsiteX3" y="connsiteY3"/>
                </a:cxn>
              </a:cxnLst>
              <a:rect l="l" t="t" r="r" b="b"/>
              <a:pathLst>
                <a:path w="374287" h="442308">
                  <a:moveTo>
                    <a:pt x="373330" y="442309"/>
                  </a:moveTo>
                  <a:cubicBezTo>
                    <a:pt x="373330" y="442309"/>
                    <a:pt x="384205" y="47746"/>
                    <a:pt x="332630" y="22088"/>
                  </a:cubicBezTo>
                  <a:cubicBezTo>
                    <a:pt x="281055" y="-3569"/>
                    <a:pt x="18816" y="-10928"/>
                    <a:pt x="2340" y="22088"/>
                  </a:cubicBezTo>
                  <a:cubicBezTo>
                    <a:pt x="-14135" y="55104"/>
                    <a:pt x="59646" y="352378"/>
                    <a:pt x="120989" y="438857"/>
                  </a:cubicBezTo>
                  <a:close/>
                </a:path>
              </a:pathLst>
            </a:custGeom>
            <a:solidFill>
              <a:srgbClr val="231F20"/>
            </a:solidFill>
            <a:ln w="6501"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F3600BF1-B949-464F-B4E2-5A2008FA2144}"/>
                </a:ext>
              </a:extLst>
            </p:cNvPr>
            <p:cNvSpPr/>
            <p:nvPr/>
          </p:nvSpPr>
          <p:spPr>
            <a:xfrm>
              <a:off x="1906189" y="3430750"/>
              <a:ext cx="379897" cy="448113"/>
            </a:xfrm>
            <a:custGeom>
              <a:avLst/>
              <a:gdLst>
                <a:gd name="connsiteX0" fmla="*/ 376018 w 379897"/>
                <a:gd name="connsiteY0" fmla="*/ 448113 h 448113"/>
                <a:gd name="connsiteX1" fmla="*/ 376018 w 379897"/>
                <a:gd name="connsiteY1" fmla="*/ 448113 h 448113"/>
                <a:gd name="connsiteX2" fmla="*/ 123677 w 379897"/>
                <a:gd name="connsiteY2" fmla="*/ 444401 h 448113"/>
                <a:gd name="connsiteX3" fmla="*/ 121398 w 379897"/>
                <a:gd name="connsiteY3" fmla="*/ 443229 h 448113"/>
                <a:gd name="connsiteX4" fmla="*/ 2489 w 379897"/>
                <a:gd name="connsiteY4" fmla="*/ 23659 h 448113"/>
                <a:gd name="connsiteX5" fmla="*/ 157084 w 379897"/>
                <a:gd name="connsiteY5" fmla="*/ 86 h 448113"/>
                <a:gd name="connsiteX6" fmla="*/ 336620 w 379897"/>
                <a:gd name="connsiteY6" fmla="*/ 22357 h 448113"/>
                <a:gd name="connsiteX7" fmla="*/ 377907 w 379897"/>
                <a:gd name="connsiteY7" fmla="*/ 244612 h 448113"/>
                <a:gd name="connsiteX8" fmla="*/ 378948 w 379897"/>
                <a:gd name="connsiteY8" fmla="*/ 445312 h 448113"/>
                <a:gd name="connsiteX9" fmla="*/ 376018 w 379897"/>
                <a:gd name="connsiteY9" fmla="*/ 448113 h 448113"/>
                <a:gd name="connsiteX10" fmla="*/ 376018 w 379897"/>
                <a:gd name="connsiteY10" fmla="*/ 448113 h 448113"/>
                <a:gd name="connsiteX11" fmla="*/ 125045 w 379897"/>
                <a:gd name="connsiteY11" fmla="*/ 438735 h 448113"/>
                <a:gd name="connsiteX12" fmla="*/ 373088 w 379897"/>
                <a:gd name="connsiteY12" fmla="*/ 442317 h 448113"/>
                <a:gd name="connsiteX13" fmla="*/ 334015 w 379897"/>
                <a:gd name="connsiteY13" fmla="*/ 27501 h 448113"/>
                <a:gd name="connsiteX14" fmla="*/ 7568 w 379897"/>
                <a:gd name="connsiteY14" fmla="*/ 26264 h 448113"/>
                <a:gd name="connsiteX15" fmla="*/ 125045 w 379897"/>
                <a:gd name="connsiteY15" fmla="*/ 438735 h 44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9897" h="448113">
                  <a:moveTo>
                    <a:pt x="376018" y="448113"/>
                  </a:moveTo>
                  <a:lnTo>
                    <a:pt x="376018" y="448113"/>
                  </a:lnTo>
                  <a:lnTo>
                    <a:pt x="123677" y="444401"/>
                  </a:lnTo>
                  <a:cubicBezTo>
                    <a:pt x="122779" y="444388"/>
                    <a:pt x="121932" y="443958"/>
                    <a:pt x="121398" y="443229"/>
                  </a:cubicBezTo>
                  <a:cubicBezTo>
                    <a:pt x="58297" y="354405"/>
                    <a:pt x="-14443" y="57652"/>
                    <a:pt x="2489" y="23659"/>
                  </a:cubicBezTo>
                  <a:cubicBezTo>
                    <a:pt x="14275" y="151"/>
                    <a:pt x="123807" y="-370"/>
                    <a:pt x="157084" y="86"/>
                  </a:cubicBezTo>
                  <a:cubicBezTo>
                    <a:pt x="223637" y="932"/>
                    <a:pt x="308228" y="8226"/>
                    <a:pt x="336620" y="22357"/>
                  </a:cubicBezTo>
                  <a:cubicBezTo>
                    <a:pt x="359022" y="33558"/>
                    <a:pt x="372957" y="108316"/>
                    <a:pt x="377907" y="244612"/>
                  </a:cubicBezTo>
                  <a:cubicBezTo>
                    <a:pt x="381618" y="345418"/>
                    <a:pt x="379014" y="444336"/>
                    <a:pt x="378948" y="445312"/>
                  </a:cubicBezTo>
                  <a:cubicBezTo>
                    <a:pt x="378916" y="446895"/>
                    <a:pt x="377600" y="448145"/>
                    <a:pt x="376018" y="448113"/>
                  </a:cubicBezTo>
                  <a:cubicBezTo>
                    <a:pt x="376018" y="448113"/>
                    <a:pt x="376018" y="448113"/>
                    <a:pt x="376018" y="448113"/>
                  </a:cubicBezTo>
                  <a:close/>
                  <a:moveTo>
                    <a:pt x="125045" y="438735"/>
                  </a:moveTo>
                  <a:lnTo>
                    <a:pt x="373088" y="442317"/>
                  </a:lnTo>
                  <a:cubicBezTo>
                    <a:pt x="376018" y="331026"/>
                    <a:pt x="374520" y="47754"/>
                    <a:pt x="334015" y="27501"/>
                  </a:cubicBezTo>
                  <a:cubicBezTo>
                    <a:pt x="284459" y="2886"/>
                    <a:pt x="23001" y="-4668"/>
                    <a:pt x="7568" y="26264"/>
                  </a:cubicBezTo>
                  <a:cubicBezTo>
                    <a:pt x="-7866" y="57196"/>
                    <a:pt x="64157" y="351084"/>
                    <a:pt x="125045" y="438735"/>
                  </a:cubicBezTo>
                  <a:close/>
                </a:path>
              </a:pathLst>
            </a:custGeom>
            <a:solidFill>
              <a:srgbClr val="231F20"/>
            </a:solidFill>
            <a:ln w="6501" cap="flat">
              <a:noFill/>
              <a:prstDash val="solid"/>
              <a:miter/>
            </a:ln>
          </p:spPr>
          <p:txBody>
            <a:bodyPr rtlCol="0" anchor="ctr"/>
            <a:lstStyle/>
            <a:p>
              <a:endParaRPr lang="zh-CN" altLang="en-US"/>
            </a:p>
          </p:txBody>
        </p:sp>
      </p:grpSp>
      <p:sp>
        <p:nvSpPr>
          <p:cNvPr id="90" name="Content Placeholder 3">
            <a:extLst>
              <a:ext uri="{FF2B5EF4-FFF2-40B4-BE49-F238E27FC236}">
                <a16:creationId xmlns:a16="http://schemas.microsoft.com/office/drawing/2014/main" id="{32E726E5-3A3E-45CB-BB8C-1CBBB4256CB0}"/>
              </a:ext>
            </a:extLst>
          </p:cNvPr>
          <p:cNvSpPr txBox="1">
            <a:spLocks noChangeArrowheads="1"/>
          </p:cNvSpPr>
          <p:nvPr/>
        </p:nvSpPr>
        <p:spPr bwMode="auto">
          <a:xfrm>
            <a:off x="6572899" y="2155652"/>
            <a:ext cx="40518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5400" dirty="0">
                <a:solidFill>
                  <a:schemeClr val="tx1">
                    <a:lumMod val="75000"/>
                    <a:lumOff val="25000"/>
                  </a:schemeClr>
                </a:solidFill>
                <a:latin typeface="+mj-ea"/>
                <a:ea typeface="+mj-ea"/>
              </a:rPr>
              <a:t>沟通</a:t>
            </a:r>
            <a:endParaRPr lang="zh-CN" altLang="en-US" sz="2400" dirty="0">
              <a:solidFill>
                <a:schemeClr val="tx1">
                  <a:lumMod val="75000"/>
                  <a:lumOff val="25000"/>
                </a:schemeClr>
              </a:solidFill>
              <a:latin typeface="+mj-ea"/>
              <a:ea typeface="+mj-ea"/>
            </a:endParaRPr>
          </a:p>
        </p:txBody>
      </p:sp>
      <p:cxnSp>
        <p:nvCxnSpPr>
          <p:cNvPr id="93" name="直接连接符 92">
            <a:extLst>
              <a:ext uri="{FF2B5EF4-FFF2-40B4-BE49-F238E27FC236}">
                <a16:creationId xmlns:a16="http://schemas.microsoft.com/office/drawing/2014/main" id="{172151BB-5FF0-4B53-9535-32CFFC8732C3}"/>
              </a:ext>
            </a:extLst>
          </p:cNvPr>
          <p:cNvCxnSpPr>
            <a:cxnSpLocks/>
          </p:cNvCxnSpPr>
          <p:nvPr/>
        </p:nvCxnSpPr>
        <p:spPr>
          <a:xfrm>
            <a:off x="6572898" y="3560353"/>
            <a:ext cx="25920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95FF151E-2DE3-46D3-BCD3-C076907E1E7E}"/>
              </a:ext>
            </a:extLst>
          </p:cNvPr>
          <p:cNvCxnSpPr>
            <a:cxnSpLocks/>
          </p:cNvCxnSpPr>
          <p:nvPr/>
        </p:nvCxnSpPr>
        <p:spPr>
          <a:xfrm>
            <a:off x="6572898" y="4211002"/>
            <a:ext cx="25920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9" name="Content Placeholder 3">
            <a:extLst>
              <a:ext uri="{FF2B5EF4-FFF2-40B4-BE49-F238E27FC236}">
                <a16:creationId xmlns:a16="http://schemas.microsoft.com/office/drawing/2014/main" id="{89F4161A-9F84-4FC2-A504-271A144B9BB2}"/>
              </a:ext>
            </a:extLst>
          </p:cNvPr>
          <p:cNvSpPr txBox="1">
            <a:spLocks noChangeArrowheads="1"/>
          </p:cNvSpPr>
          <p:nvPr/>
        </p:nvSpPr>
        <p:spPr bwMode="auto">
          <a:xfrm>
            <a:off x="6572898" y="4357245"/>
            <a:ext cx="4051843" cy="60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20000"/>
              </a:spcBef>
              <a:buFont typeface="Arial" panose="020B0604020202020204" pitchFamily="34" charset="0"/>
              <a:buNone/>
            </a:pPr>
            <a:r>
              <a:rPr lang="zh-CN" altLang="en-US" sz="1600" dirty="0">
                <a:solidFill>
                  <a:schemeClr val="tx1">
                    <a:lumMod val="75000"/>
                    <a:lumOff val="25000"/>
                  </a:schemeClr>
                </a:solidFill>
                <a:latin typeface="+mn-ea"/>
                <a:ea typeface="+mn-ea"/>
              </a:rPr>
              <a:t>思想与感情的传递和反馈的过程，以求思想达成一致和感情的通畅。</a:t>
            </a:r>
          </a:p>
        </p:txBody>
      </p:sp>
      <p:sp>
        <p:nvSpPr>
          <p:cNvPr id="94" name="Content Placeholder 3">
            <a:extLst>
              <a:ext uri="{FF2B5EF4-FFF2-40B4-BE49-F238E27FC236}">
                <a16:creationId xmlns:a16="http://schemas.microsoft.com/office/drawing/2014/main" id="{9270543B-BB26-4618-BB2F-838A79533BDF}"/>
              </a:ext>
            </a:extLst>
          </p:cNvPr>
          <p:cNvSpPr txBox="1">
            <a:spLocks noChangeArrowheads="1"/>
          </p:cNvSpPr>
          <p:nvPr/>
        </p:nvSpPr>
        <p:spPr bwMode="auto">
          <a:xfrm>
            <a:off x="7167148" y="3096420"/>
            <a:ext cx="15940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2000" dirty="0">
                <a:solidFill>
                  <a:schemeClr val="tx1">
                    <a:lumMod val="75000"/>
                    <a:lumOff val="25000"/>
                  </a:schemeClr>
                </a:solidFill>
                <a:latin typeface="+mn-ea"/>
                <a:ea typeface="+mn-ea"/>
              </a:rPr>
              <a:t>人与人之间</a:t>
            </a:r>
          </a:p>
        </p:txBody>
      </p:sp>
      <p:sp>
        <p:nvSpPr>
          <p:cNvPr id="4" name="图形 100">
            <a:extLst>
              <a:ext uri="{FF2B5EF4-FFF2-40B4-BE49-F238E27FC236}">
                <a16:creationId xmlns:a16="http://schemas.microsoft.com/office/drawing/2014/main" id="{79BF632D-6C13-474E-BD24-6A5FBB098C17}"/>
              </a:ext>
            </a:extLst>
          </p:cNvPr>
          <p:cNvSpPr/>
          <p:nvPr/>
        </p:nvSpPr>
        <p:spPr>
          <a:xfrm>
            <a:off x="6633711" y="3092823"/>
            <a:ext cx="364874" cy="364874"/>
          </a:xfrm>
          <a:custGeom>
            <a:avLst/>
            <a:gdLst>
              <a:gd name="connsiteX0" fmla="*/ 182437 w 364874"/>
              <a:gd name="connsiteY0" fmla="*/ 182437 h 364874"/>
              <a:gd name="connsiteX1" fmla="*/ 273656 w 364874"/>
              <a:gd name="connsiteY1" fmla="*/ 91219 h 364874"/>
              <a:gd name="connsiteX2" fmla="*/ 182437 w 364874"/>
              <a:gd name="connsiteY2" fmla="*/ 0 h 364874"/>
              <a:gd name="connsiteX3" fmla="*/ 91219 w 364874"/>
              <a:gd name="connsiteY3" fmla="*/ 91219 h 364874"/>
              <a:gd name="connsiteX4" fmla="*/ 182437 w 364874"/>
              <a:gd name="connsiteY4" fmla="*/ 182437 h 364874"/>
              <a:gd name="connsiteX5" fmla="*/ 243250 w 364874"/>
              <a:gd name="connsiteY5" fmla="*/ 91219 h 364874"/>
              <a:gd name="connsiteX6" fmla="*/ 182437 w 364874"/>
              <a:gd name="connsiteY6" fmla="*/ 152031 h 364874"/>
              <a:gd name="connsiteX7" fmla="*/ 121625 w 364874"/>
              <a:gd name="connsiteY7" fmla="*/ 91219 h 364874"/>
              <a:gd name="connsiteX8" fmla="*/ 182437 w 364874"/>
              <a:gd name="connsiteY8" fmla="*/ 30406 h 364874"/>
              <a:gd name="connsiteX9" fmla="*/ 243250 w 364874"/>
              <a:gd name="connsiteY9" fmla="*/ 91219 h 364874"/>
              <a:gd name="connsiteX10" fmla="*/ 364874 w 364874"/>
              <a:gd name="connsiteY10" fmla="*/ 334468 h 364874"/>
              <a:gd name="connsiteX11" fmla="*/ 334468 w 364874"/>
              <a:gd name="connsiteY11" fmla="*/ 364874 h 364874"/>
              <a:gd name="connsiteX12" fmla="*/ 30406 w 364874"/>
              <a:gd name="connsiteY12" fmla="*/ 364874 h 364874"/>
              <a:gd name="connsiteX13" fmla="*/ 0 w 364874"/>
              <a:gd name="connsiteY13" fmla="*/ 334468 h 364874"/>
              <a:gd name="connsiteX14" fmla="*/ 182437 w 364874"/>
              <a:gd name="connsiteY14" fmla="*/ 212843 h 364874"/>
              <a:gd name="connsiteX15" fmla="*/ 364874 w 364874"/>
              <a:gd name="connsiteY15" fmla="*/ 334468 h 364874"/>
              <a:gd name="connsiteX16" fmla="*/ 334468 w 364874"/>
              <a:gd name="connsiteY16" fmla="*/ 334346 h 364874"/>
              <a:gd name="connsiteX17" fmla="*/ 309170 w 364874"/>
              <a:gd name="connsiteY17" fmla="*/ 283751 h 364874"/>
              <a:gd name="connsiteX18" fmla="*/ 182437 w 364874"/>
              <a:gd name="connsiteY18" fmla="*/ 243250 h 364874"/>
              <a:gd name="connsiteX19" fmla="*/ 55704 w 364874"/>
              <a:gd name="connsiteY19" fmla="*/ 283751 h 364874"/>
              <a:gd name="connsiteX20" fmla="*/ 30406 w 364874"/>
              <a:gd name="connsiteY20" fmla="*/ 334346 h 364874"/>
              <a:gd name="connsiteX21" fmla="*/ 334468 w 364874"/>
              <a:gd name="connsiteY21" fmla="*/ 334346 h 36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4874" h="364874">
                <a:moveTo>
                  <a:pt x="182437" y="182437"/>
                </a:moveTo>
                <a:cubicBezTo>
                  <a:pt x="232816" y="182437"/>
                  <a:pt x="273656" y="141597"/>
                  <a:pt x="273656" y="91219"/>
                </a:cubicBezTo>
                <a:cubicBezTo>
                  <a:pt x="273656" y="40840"/>
                  <a:pt x="232816" y="0"/>
                  <a:pt x="182437" y="0"/>
                </a:cubicBezTo>
                <a:cubicBezTo>
                  <a:pt x="132059" y="0"/>
                  <a:pt x="91219" y="40840"/>
                  <a:pt x="91219" y="91219"/>
                </a:cubicBezTo>
                <a:cubicBezTo>
                  <a:pt x="91219" y="141597"/>
                  <a:pt x="132059" y="182437"/>
                  <a:pt x="182437" y="182437"/>
                </a:cubicBezTo>
                <a:close/>
                <a:moveTo>
                  <a:pt x="243250" y="91219"/>
                </a:moveTo>
                <a:cubicBezTo>
                  <a:pt x="243250" y="124804"/>
                  <a:pt x="216023" y="152031"/>
                  <a:pt x="182437" y="152031"/>
                </a:cubicBezTo>
                <a:cubicBezTo>
                  <a:pt x="148851" y="152031"/>
                  <a:pt x="121625" y="124804"/>
                  <a:pt x="121625" y="91219"/>
                </a:cubicBezTo>
                <a:cubicBezTo>
                  <a:pt x="121625" y="57633"/>
                  <a:pt x="148851" y="30406"/>
                  <a:pt x="182437" y="30406"/>
                </a:cubicBezTo>
                <a:cubicBezTo>
                  <a:pt x="216023" y="30406"/>
                  <a:pt x="243250" y="57633"/>
                  <a:pt x="243250" y="91219"/>
                </a:cubicBezTo>
                <a:close/>
                <a:moveTo>
                  <a:pt x="364874" y="334468"/>
                </a:moveTo>
                <a:cubicBezTo>
                  <a:pt x="364874" y="364874"/>
                  <a:pt x="334468" y="364874"/>
                  <a:pt x="334468" y="364874"/>
                </a:cubicBezTo>
                <a:lnTo>
                  <a:pt x="30406" y="364874"/>
                </a:lnTo>
                <a:cubicBezTo>
                  <a:pt x="30406" y="364874"/>
                  <a:pt x="0" y="364874"/>
                  <a:pt x="0" y="334468"/>
                </a:cubicBezTo>
                <a:cubicBezTo>
                  <a:pt x="0" y="304062"/>
                  <a:pt x="30406" y="212843"/>
                  <a:pt x="182437" y="212843"/>
                </a:cubicBezTo>
                <a:cubicBezTo>
                  <a:pt x="334468" y="212843"/>
                  <a:pt x="364874" y="304062"/>
                  <a:pt x="364874" y="334468"/>
                </a:cubicBezTo>
                <a:close/>
                <a:moveTo>
                  <a:pt x="334468" y="334346"/>
                </a:moveTo>
                <a:cubicBezTo>
                  <a:pt x="334438" y="326867"/>
                  <a:pt x="329786" y="304366"/>
                  <a:pt x="309170" y="283751"/>
                </a:cubicBezTo>
                <a:cubicBezTo>
                  <a:pt x="289345" y="263926"/>
                  <a:pt x="252037" y="243250"/>
                  <a:pt x="182437" y="243250"/>
                </a:cubicBezTo>
                <a:cubicBezTo>
                  <a:pt x="112807" y="243250"/>
                  <a:pt x="75529" y="263926"/>
                  <a:pt x="55704" y="283751"/>
                </a:cubicBezTo>
                <a:cubicBezTo>
                  <a:pt x="35089" y="304366"/>
                  <a:pt x="30467" y="326867"/>
                  <a:pt x="30406" y="334346"/>
                </a:cubicBezTo>
                <a:lnTo>
                  <a:pt x="334468" y="334346"/>
                </a:lnTo>
                <a:close/>
              </a:path>
            </a:pathLst>
          </a:custGeom>
          <a:solidFill>
            <a:schemeClr val="accent1"/>
          </a:solidFill>
          <a:ln w="30361" cap="flat">
            <a:noFill/>
            <a:prstDash val="solid"/>
            <a:miter/>
          </a:ln>
        </p:spPr>
        <p:txBody>
          <a:bodyPr rtlCol="0" anchor="ctr"/>
          <a:lstStyle/>
          <a:p>
            <a:endParaRPr lang="zh-CN" altLang="en-US"/>
          </a:p>
        </p:txBody>
      </p:sp>
      <p:sp>
        <p:nvSpPr>
          <p:cNvPr id="98" name="Content Placeholder 3">
            <a:extLst>
              <a:ext uri="{FF2B5EF4-FFF2-40B4-BE49-F238E27FC236}">
                <a16:creationId xmlns:a16="http://schemas.microsoft.com/office/drawing/2014/main" id="{E0B6432B-D5FB-4D61-AB91-5A0EE1439715}"/>
              </a:ext>
            </a:extLst>
          </p:cNvPr>
          <p:cNvSpPr txBox="1">
            <a:spLocks noChangeArrowheads="1"/>
          </p:cNvSpPr>
          <p:nvPr/>
        </p:nvSpPr>
        <p:spPr bwMode="auto">
          <a:xfrm>
            <a:off x="7167148" y="3747069"/>
            <a:ext cx="206614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2000" dirty="0">
                <a:solidFill>
                  <a:schemeClr val="tx1">
                    <a:lumMod val="75000"/>
                    <a:lumOff val="25000"/>
                  </a:schemeClr>
                </a:solidFill>
                <a:latin typeface="+mn-ea"/>
                <a:ea typeface="+mn-ea"/>
              </a:rPr>
              <a:t>人与群体之间</a:t>
            </a:r>
          </a:p>
        </p:txBody>
      </p:sp>
      <p:sp>
        <p:nvSpPr>
          <p:cNvPr id="5" name="图形 102">
            <a:extLst>
              <a:ext uri="{FF2B5EF4-FFF2-40B4-BE49-F238E27FC236}">
                <a16:creationId xmlns:a16="http://schemas.microsoft.com/office/drawing/2014/main" id="{CB0510D8-B615-4035-A580-2EFA4146455A}"/>
              </a:ext>
            </a:extLst>
          </p:cNvPr>
          <p:cNvSpPr/>
          <p:nvPr/>
        </p:nvSpPr>
        <p:spPr>
          <a:xfrm>
            <a:off x="6572899" y="3717658"/>
            <a:ext cx="486499" cy="364874"/>
          </a:xfrm>
          <a:custGeom>
            <a:avLst/>
            <a:gdLst>
              <a:gd name="connsiteX0" fmla="*/ 456093 w 486499"/>
              <a:gd name="connsiteY0" fmla="*/ 364874 h 364874"/>
              <a:gd name="connsiteX1" fmla="*/ 486499 w 486499"/>
              <a:gd name="connsiteY1" fmla="*/ 334468 h 364874"/>
              <a:gd name="connsiteX2" fmla="*/ 334468 w 486499"/>
              <a:gd name="connsiteY2" fmla="*/ 212843 h 364874"/>
              <a:gd name="connsiteX3" fmla="*/ 182437 w 486499"/>
              <a:gd name="connsiteY3" fmla="*/ 334468 h 364874"/>
              <a:gd name="connsiteX4" fmla="*/ 212843 w 486499"/>
              <a:gd name="connsiteY4" fmla="*/ 364874 h 364874"/>
              <a:gd name="connsiteX5" fmla="*/ 456093 w 486499"/>
              <a:gd name="connsiteY5" fmla="*/ 364874 h 364874"/>
              <a:gd name="connsiteX6" fmla="*/ 213512 w 486499"/>
              <a:gd name="connsiteY6" fmla="*/ 334468 h 364874"/>
              <a:gd name="connsiteX7" fmla="*/ 212843 w 486499"/>
              <a:gd name="connsiteY7" fmla="*/ 334346 h 364874"/>
              <a:gd name="connsiteX8" fmla="*/ 235952 w 486499"/>
              <a:gd name="connsiteY8" fmla="*/ 282048 h 364874"/>
              <a:gd name="connsiteX9" fmla="*/ 334468 w 486499"/>
              <a:gd name="connsiteY9" fmla="*/ 243250 h 364874"/>
              <a:gd name="connsiteX10" fmla="*/ 432984 w 486499"/>
              <a:gd name="connsiteY10" fmla="*/ 282048 h 364874"/>
              <a:gd name="connsiteX11" fmla="*/ 456093 w 486499"/>
              <a:gd name="connsiteY11" fmla="*/ 334346 h 364874"/>
              <a:gd name="connsiteX12" fmla="*/ 455850 w 486499"/>
              <a:gd name="connsiteY12" fmla="*/ 334407 h 364874"/>
              <a:gd name="connsiteX13" fmla="*/ 455424 w 486499"/>
              <a:gd name="connsiteY13" fmla="*/ 334468 h 364874"/>
              <a:gd name="connsiteX14" fmla="*/ 213512 w 486499"/>
              <a:gd name="connsiteY14" fmla="*/ 334468 h 364874"/>
              <a:gd name="connsiteX15" fmla="*/ 334468 w 486499"/>
              <a:gd name="connsiteY15" fmla="*/ 152031 h 364874"/>
              <a:gd name="connsiteX16" fmla="*/ 395280 w 486499"/>
              <a:gd name="connsiteY16" fmla="*/ 91219 h 364874"/>
              <a:gd name="connsiteX17" fmla="*/ 334468 w 486499"/>
              <a:gd name="connsiteY17" fmla="*/ 30406 h 364874"/>
              <a:gd name="connsiteX18" fmla="*/ 273656 w 486499"/>
              <a:gd name="connsiteY18" fmla="*/ 91219 h 364874"/>
              <a:gd name="connsiteX19" fmla="*/ 334468 w 486499"/>
              <a:gd name="connsiteY19" fmla="*/ 152031 h 364874"/>
              <a:gd name="connsiteX20" fmla="*/ 425687 w 486499"/>
              <a:gd name="connsiteY20" fmla="*/ 91219 h 364874"/>
              <a:gd name="connsiteX21" fmla="*/ 334468 w 486499"/>
              <a:gd name="connsiteY21" fmla="*/ 182437 h 364874"/>
              <a:gd name="connsiteX22" fmla="*/ 243250 w 486499"/>
              <a:gd name="connsiteY22" fmla="*/ 91219 h 364874"/>
              <a:gd name="connsiteX23" fmla="*/ 334468 w 486499"/>
              <a:gd name="connsiteY23" fmla="*/ 0 h 364874"/>
              <a:gd name="connsiteX24" fmla="*/ 425687 w 486499"/>
              <a:gd name="connsiteY24" fmla="*/ 91219 h 364874"/>
              <a:gd name="connsiteX25" fmla="*/ 210897 w 486499"/>
              <a:gd name="connsiteY25" fmla="*/ 221357 h 364874"/>
              <a:gd name="connsiteX26" fmla="*/ 173498 w 486499"/>
              <a:gd name="connsiteY26" fmla="*/ 213847 h 364874"/>
              <a:gd name="connsiteX27" fmla="*/ 152031 w 486499"/>
              <a:gd name="connsiteY27" fmla="*/ 212843 h 364874"/>
              <a:gd name="connsiteX28" fmla="*/ 0 w 486499"/>
              <a:gd name="connsiteY28" fmla="*/ 334468 h 364874"/>
              <a:gd name="connsiteX29" fmla="*/ 30406 w 486499"/>
              <a:gd name="connsiteY29" fmla="*/ 364874 h 364874"/>
              <a:gd name="connsiteX30" fmla="*/ 158599 w 486499"/>
              <a:gd name="connsiteY30" fmla="*/ 364874 h 364874"/>
              <a:gd name="connsiteX31" fmla="*/ 152031 w 486499"/>
              <a:gd name="connsiteY31" fmla="*/ 334468 h 364874"/>
              <a:gd name="connsiteX32" fmla="*/ 185174 w 486499"/>
              <a:gd name="connsiteY32" fmla="*/ 246168 h 364874"/>
              <a:gd name="connsiteX33" fmla="*/ 210897 w 486499"/>
              <a:gd name="connsiteY33" fmla="*/ 221357 h 364874"/>
              <a:gd name="connsiteX34" fmla="*/ 149598 w 486499"/>
              <a:gd name="connsiteY34" fmla="*/ 243250 h 364874"/>
              <a:gd name="connsiteX35" fmla="*/ 121625 w 486499"/>
              <a:gd name="connsiteY35" fmla="*/ 334468 h 364874"/>
              <a:gd name="connsiteX36" fmla="*/ 30406 w 486499"/>
              <a:gd name="connsiteY36" fmla="*/ 334468 h 364874"/>
              <a:gd name="connsiteX37" fmla="*/ 53515 w 486499"/>
              <a:gd name="connsiteY37" fmla="*/ 282048 h 364874"/>
              <a:gd name="connsiteX38" fmla="*/ 149598 w 486499"/>
              <a:gd name="connsiteY38" fmla="*/ 243280 h 364874"/>
              <a:gd name="connsiteX39" fmla="*/ 45609 w 486499"/>
              <a:gd name="connsiteY39" fmla="*/ 106422 h 364874"/>
              <a:gd name="connsiteX40" fmla="*/ 136828 w 486499"/>
              <a:gd name="connsiteY40" fmla="*/ 15203 h 364874"/>
              <a:gd name="connsiteX41" fmla="*/ 228046 w 486499"/>
              <a:gd name="connsiteY41" fmla="*/ 106422 h 364874"/>
              <a:gd name="connsiteX42" fmla="*/ 136828 w 486499"/>
              <a:gd name="connsiteY42" fmla="*/ 197640 h 364874"/>
              <a:gd name="connsiteX43" fmla="*/ 45609 w 486499"/>
              <a:gd name="connsiteY43" fmla="*/ 106422 h 364874"/>
              <a:gd name="connsiteX44" fmla="*/ 136828 w 486499"/>
              <a:gd name="connsiteY44" fmla="*/ 45609 h 364874"/>
              <a:gd name="connsiteX45" fmla="*/ 76015 w 486499"/>
              <a:gd name="connsiteY45" fmla="*/ 106422 h 364874"/>
              <a:gd name="connsiteX46" fmla="*/ 136828 w 486499"/>
              <a:gd name="connsiteY46" fmla="*/ 167234 h 364874"/>
              <a:gd name="connsiteX47" fmla="*/ 197640 w 486499"/>
              <a:gd name="connsiteY47" fmla="*/ 106422 h 364874"/>
              <a:gd name="connsiteX48" fmla="*/ 136828 w 486499"/>
              <a:gd name="connsiteY48" fmla="*/ 45609 h 36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499" h="364874">
                <a:moveTo>
                  <a:pt x="456093" y="364874"/>
                </a:moveTo>
                <a:cubicBezTo>
                  <a:pt x="456093" y="364874"/>
                  <a:pt x="486499" y="364874"/>
                  <a:pt x="486499" y="334468"/>
                </a:cubicBezTo>
                <a:cubicBezTo>
                  <a:pt x="486499" y="304062"/>
                  <a:pt x="456093" y="212843"/>
                  <a:pt x="334468" y="212843"/>
                </a:cubicBezTo>
                <a:cubicBezTo>
                  <a:pt x="212843" y="212843"/>
                  <a:pt x="182437" y="304062"/>
                  <a:pt x="182437" y="334468"/>
                </a:cubicBezTo>
                <a:cubicBezTo>
                  <a:pt x="182437" y="364874"/>
                  <a:pt x="212843" y="364874"/>
                  <a:pt x="212843" y="364874"/>
                </a:cubicBezTo>
                <a:lnTo>
                  <a:pt x="456093" y="364874"/>
                </a:lnTo>
                <a:close/>
                <a:moveTo>
                  <a:pt x="213512" y="334468"/>
                </a:moveTo>
                <a:cubicBezTo>
                  <a:pt x="213288" y="334438"/>
                  <a:pt x="213064" y="334395"/>
                  <a:pt x="212843" y="334346"/>
                </a:cubicBezTo>
                <a:cubicBezTo>
                  <a:pt x="212874" y="326319"/>
                  <a:pt x="217921" y="303028"/>
                  <a:pt x="235952" y="282048"/>
                </a:cubicBezTo>
                <a:cubicBezTo>
                  <a:pt x="252736" y="262375"/>
                  <a:pt x="282230" y="243250"/>
                  <a:pt x="334468" y="243250"/>
                </a:cubicBezTo>
                <a:cubicBezTo>
                  <a:pt x="386676" y="243250"/>
                  <a:pt x="416170" y="262405"/>
                  <a:pt x="432984" y="282048"/>
                </a:cubicBezTo>
                <a:cubicBezTo>
                  <a:pt x="451015" y="303028"/>
                  <a:pt x="456032" y="326350"/>
                  <a:pt x="456093" y="334346"/>
                </a:cubicBezTo>
                <a:lnTo>
                  <a:pt x="455850" y="334407"/>
                </a:lnTo>
                <a:cubicBezTo>
                  <a:pt x="455710" y="334432"/>
                  <a:pt x="455567" y="334453"/>
                  <a:pt x="455424" y="334468"/>
                </a:cubicBezTo>
                <a:lnTo>
                  <a:pt x="213512" y="334468"/>
                </a:lnTo>
                <a:close/>
                <a:moveTo>
                  <a:pt x="334468" y="152031"/>
                </a:moveTo>
                <a:cubicBezTo>
                  <a:pt x="368055" y="152031"/>
                  <a:pt x="395280" y="124804"/>
                  <a:pt x="395280" y="91219"/>
                </a:cubicBezTo>
                <a:cubicBezTo>
                  <a:pt x="395280" y="57633"/>
                  <a:pt x="368055" y="30406"/>
                  <a:pt x="334468" y="30406"/>
                </a:cubicBezTo>
                <a:cubicBezTo>
                  <a:pt x="300882" y="30406"/>
                  <a:pt x="273656" y="57633"/>
                  <a:pt x="273656" y="91219"/>
                </a:cubicBezTo>
                <a:cubicBezTo>
                  <a:pt x="273656" y="124804"/>
                  <a:pt x="300882" y="152031"/>
                  <a:pt x="334468" y="152031"/>
                </a:cubicBezTo>
                <a:close/>
                <a:moveTo>
                  <a:pt x="425687" y="91219"/>
                </a:moveTo>
                <a:cubicBezTo>
                  <a:pt x="425687" y="141597"/>
                  <a:pt x="384848" y="182437"/>
                  <a:pt x="334468" y="182437"/>
                </a:cubicBezTo>
                <a:cubicBezTo>
                  <a:pt x="284090" y="182437"/>
                  <a:pt x="243250" y="141597"/>
                  <a:pt x="243250" y="91219"/>
                </a:cubicBezTo>
                <a:cubicBezTo>
                  <a:pt x="243250" y="40840"/>
                  <a:pt x="284090" y="0"/>
                  <a:pt x="334468" y="0"/>
                </a:cubicBezTo>
                <a:cubicBezTo>
                  <a:pt x="384848" y="0"/>
                  <a:pt x="425687" y="40840"/>
                  <a:pt x="425687" y="91219"/>
                </a:cubicBezTo>
                <a:close/>
                <a:moveTo>
                  <a:pt x="210897" y="221357"/>
                </a:moveTo>
                <a:cubicBezTo>
                  <a:pt x="198734" y="217527"/>
                  <a:pt x="186197" y="215009"/>
                  <a:pt x="173498" y="213847"/>
                </a:cubicBezTo>
                <a:cubicBezTo>
                  <a:pt x="166362" y="213168"/>
                  <a:pt x="159199" y="212833"/>
                  <a:pt x="152031" y="212843"/>
                </a:cubicBezTo>
                <a:cubicBezTo>
                  <a:pt x="30406" y="212843"/>
                  <a:pt x="0" y="304062"/>
                  <a:pt x="0" y="334468"/>
                </a:cubicBezTo>
                <a:cubicBezTo>
                  <a:pt x="0" y="354749"/>
                  <a:pt x="10125" y="364874"/>
                  <a:pt x="30406" y="364874"/>
                </a:cubicBezTo>
                <a:lnTo>
                  <a:pt x="158599" y="364874"/>
                </a:lnTo>
                <a:cubicBezTo>
                  <a:pt x="154091" y="355381"/>
                  <a:pt x="151843" y="344973"/>
                  <a:pt x="152031" y="334468"/>
                </a:cubicBezTo>
                <a:cubicBezTo>
                  <a:pt x="152031" y="303758"/>
                  <a:pt x="163494" y="272379"/>
                  <a:pt x="185174" y="246168"/>
                </a:cubicBezTo>
                <a:cubicBezTo>
                  <a:pt x="192562" y="237229"/>
                  <a:pt x="201167" y="228867"/>
                  <a:pt x="210897" y="221357"/>
                </a:cubicBezTo>
                <a:close/>
                <a:moveTo>
                  <a:pt x="149598" y="243250"/>
                </a:moveTo>
                <a:cubicBezTo>
                  <a:pt x="131603" y="270290"/>
                  <a:pt x="121881" y="301988"/>
                  <a:pt x="121625" y="334468"/>
                </a:cubicBezTo>
                <a:lnTo>
                  <a:pt x="30406" y="334468"/>
                </a:lnTo>
                <a:cubicBezTo>
                  <a:pt x="30406" y="326562"/>
                  <a:pt x="35393" y="303150"/>
                  <a:pt x="53515" y="282048"/>
                </a:cubicBezTo>
                <a:cubicBezTo>
                  <a:pt x="70086" y="262709"/>
                  <a:pt x="98881" y="243858"/>
                  <a:pt x="149598" y="243280"/>
                </a:cubicBezTo>
                <a:close/>
                <a:moveTo>
                  <a:pt x="45609" y="106422"/>
                </a:moveTo>
                <a:cubicBezTo>
                  <a:pt x="45609" y="56043"/>
                  <a:pt x="86449" y="15203"/>
                  <a:pt x="136828" y="15203"/>
                </a:cubicBezTo>
                <a:cubicBezTo>
                  <a:pt x="187206" y="15203"/>
                  <a:pt x="228046" y="56043"/>
                  <a:pt x="228046" y="106422"/>
                </a:cubicBezTo>
                <a:cubicBezTo>
                  <a:pt x="228046" y="156800"/>
                  <a:pt x="187206" y="197640"/>
                  <a:pt x="136828" y="197640"/>
                </a:cubicBezTo>
                <a:cubicBezTo>
                  <a:pt x="86449" y="197640"/>
                  <a:pt x="45609" y="156800"/>
                  <a:pt x="45609" y="106422"/>
                </a:cubicBezTo>
                <a:close/>
                <a:moveTo>
                  <a:pt x="136828" y="45609"/>
                </a:moveTo>
                <a:cubicBezTo>
                  <a:pt x="103242" y="45609"/>
                  <a:pt x="76015" y="72836"/>
                  <a:pt x="76015" y="106422"/>
                </a:cubicBezTo>
                <a:cubicBezTo>
                  <a:pt x="76015" y="140007"/>
                  <a:pt x="103242" y="167234"/>
                  <a:pt x="136828" y="167234"/>
                </a:cubicBezTo>
                <a:cubicBezTo>
                  <a:pt x="170414" y="167234"/>
                  <a:pt x="197640" y="140007"/>
                  <a:pt x="197640" y="106422"/>
                </a:cubicBezTo>
                <a:cubicBezTo>
                  <a:pt x="197640" y="72836"/>
                  <a:pt x="170414" y="45609"/>
                  <a:pt x="136828" y="45609"/>
                </a:cubicBezTo>
                <a:close/>
              </a:path>
            </a:pathLst>
          </a:custGeom>
          <a:solidFill>
            <a:schemeClr val="accent1"/>
          </a:solidFill>
          <a:ln w="30361" cap="flat">
            <a:noFill/>
            <a:prstDash val="solid"/>
            <a:miter/>
          </a:ln>
        </p:spPr>
        <p:txBody>
          <a:bodyPr rtlCol="0" anchor="ctr"/>
          <a:lstStyle/>
          <a:p>
            <a:endParaRPr lang="zh-CN" altLang="en-US"/>
          </a:p>
        </p:txBody>
      </p:sp>
      <p:grpSp>
        <p:nvGrpSpPr>
          <p:cNvPr id="107" name="组合 106">
            <a:extLst>
              <a:ext uri="{FF2B5EF4-FFF2-40B4-BE49-F238E27FC236}">
                <a16:creationId xmlns:a16="http://schemas.microsoft.com/office/drawing/2014/main" id="{975C70B2-ECC2-4F14-A70F-01501603AEE7}"/>
              </a:ext>
            </a:extLst>
          </p:cNvPr>
          <p:cNvGrpSpPr/>
          <p:nvPr/>
        </p:nvGrpSpPr>
        <p:grpSpPr>
          <a:xfrm>
            <a:off x="5416365" y="4440730"/>
            <a:ext cx="493577" cy="726812"/>
            <a:chOff x="13036219" y="2509472"/>
            <a:chExt cx="246747" cy="363345"/>
          </a:xfrm>
        </p:grpSpPr>
        <p:sp>
          <p:nvSpPr>
            <p:cNvPr id="108" name="任意多边形: 形状 107">
              <a:extLst>
                <a:ext uri="{FF2B5EF4-FFF2-40B4-BE49-F238E27FC236}">
                  <a16:creationId xmlns:a16="http://schemas.microsoft.com/office/drawing/2014/main" id="{71DC0342-71D3-4DA8-8DF0-3D228D8F3142}"/>
                </a:ext>
              </a:extLst>
            </p:cNvPr>
            <p:cNvSpPr/>
            <p:nvPr/>
          </p:nvSpPr>
          <p:spPr>
            <a:xfrm>
              <a:off x="13039412" y="2611607"/>
              <a:ext cx="117379" cy="151697"/>
            </a:xfrm>
            <a:custGeom>
              <a:avLst/>
              <a:gdLst>
                <a:gd name="connsiteX0" fmla="*/ 55731 w 117379"/>
                <a:gd name="connsiteY0" fmla="*/ 36313 h 151697"/>
                <a:gd name="connsiteX1" fmla="*/ 81 w 117379"/>
                <a:gd name="connsiteY1" fmla="*/ 0 h 151697"/>
                <a:gd name="connsiteX2" fmla="*/ 44754 w 117379"/>
                <a:gd name="connsiteY2" fmla="*/ 151697 h 151697"/>
                <a:gd name="connsiteX3" fmla="*/ 117380 w 117379"/>
                <a:gd name="connsiteY3" fmla="*/ 151697 h 151697"/>
              </a:gdLst>
              <a:ahLst/>
              <a:cxnLst>
                <a:cxn ang="0">
                  <a:pos x="connsiteX0" y="connsiteY0"/>
                </a:cxn>
                <a:cxn ang="0">
                  <a:pos x="connsiteX1" y="connsiteY1"/>
                </a:cxn>
                <a:cxn ang="0">
                  <a:pos x="connsiteX2" y="connsiteY2"/>
                </a:cxn>
                <a:cxn ang="0">
                  <a:pos x="connsiteX3" y="connsiteY3"/>
                </a:cxn>
              </a:cxnLst>
              <a:rect l="l" t="t" r="r" b="b"/>
              <a:pathLst>
                <a:path w="117379" h="151697">
                  <a:moveTo>
                    <a:pt x="55731" y="36313"/>
                  </a:moveTo>
                  <a:cubicBezTo>
                    <a:pt x="39134" y="21449"/>
                    <a:pt x="20368" y="9209"/>
                    <a:pt x="81" y="0"/>
                  </a:cubicBezTo>
                  <a:cubicBezTo>
                    <a:pt x="-1578" y="59479"/>
                    <a:pt x="22545" y="114236"/>
                    <a:pt x="44754" y="151697"/>
                  </a:cubicBezTo>
                  <a:lnTo>
                    <a:pt x="117380" y="151697"/>
                  </a:lnTo>
                </a:path>
              </a:pathLst>
            </a:custGeom>
            <a:solidFill>
              <a:srgbClr val="FFFFFF"/>
            </a:solidFill>
            <a:ln w="638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6A16798F-8F7F-4225-A183-895FDD2121ED}"/>
                </a:ext>
              </a:extLst>
            </p:cNvPr>
            <p:cNvSpPr/>
            <p:nvPr/>
          </p:nvSpPr>
          <p:spPr>
            <a:xfrm>
              <a:off x="13036219" y="2608642"/>
              <a:ext cx="123764" cy="157852"/>
            </a:xfrm>
            <a:custGeom>
              <a:avLst/>
              <a:gdLst>
                <a:gd name="connsiteX0" fmla="*/ 120573 w 123764"/>
                <a:gd name="connsiteY0" fmla="*/ 157853 h 157852"/>
                <a:gd name="connsiteX1" fmla="*/ 48075 w 123764"/>
                <a:gd name="connsiteY1" fmla="*/ 157853 h 157852"/>
                <a:gd name="connsiteX2" fmla="*/ 45331 w 123764"/>
                <a:gd name="connsiteY2" fmla="*/ 156257 h 157852"/>
                <a:gd name="connsiteX3" fmla="*/ 83 w 123764"/>
                <a:gd name="connsiteY3" fmla="*/ 3092 h 157852"/>
                <a:gd name="connsiteX4" fmla="*/ 1551 w 123764"/>
                <a:gd name="connsiteY4" fmla="*/ 540 h 157852"/>
                <a:gd name="connsiteX5" fmla="*/ 4487 w 123764"/>
                <a:gd name="connsiteY5" fmla="*/ 221 h 157852"/>
                <a:gd name="connsiteX6" fmla="*/ 61030 w 123764"/>
                <a:gd name="connsiteY6" fmla="*/ 37044 h 157852"/>
                <a:gd name="connsiteX7" fmla="*/ 61030 w 123764"/>
                <a:gd name="connsiteY7" fmla="*/ 41575 h 157852"/>
                <a:gd name="connsiteX8" fmla="*/ 56518 w 123764"/>
                <a:gd name="connsiteY8" fmla="*/ 41594 h 157852"/>
                <a:gd name="connsiteX9" fmla="*/ 56499 w 123764"/>
                <a:gd name="connsiteY9" fmla="*/ 41575 h 157852"/>
                <a:gd name="connsiteX10" fmla="*/ 6146 w 123764"/>
                <a:gd name="connsiteY10" fmla="*/ 7815 h 157852"/>
                <a:gd name="connsiteX11" fmla="*/ 49607 w 123764"/>
                <a:gd name="connsiteY11" fmla="*/ 151407 h 157852"/>
                <a:gd name="connsiteX12" fmla="*/ 120573 w 123764"/>
                <a:gd name="connsiteY12" fmla="*/ 151407 h 157852"/>
                <a:gd name="connsiteX13" fmla="*/ 123764 w 123764"/>
                <a:gd name="connsiteY13" fmla="*/ 154598 h 157852"/>
                <a:gd name="connsiteX14" fmla="*/ 120638 w 123764"/>
                <a:gd name="connsiteY14" fmla="*/ 157853 h 157852"/>
                <a:gd name="connsiteX15" fmla="*/ 120573 w 123764"/>
                <a:gd name="connsiteY15" fmla="*/ 157853 h 15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764" h="157852">
                  <a:moveTo>
                    <a:pt x="120573" y="157853"/>
                  </a:moveTo>
                  <a:lnTo>
                    <a:pt x="48075" y="157853"/>
                  </a:lnTo>
                  <a:cubicBezTo>
                    <a:pt x="46942" y="157847"/>
                    <a:pt x="45897" y="157240"/>
                    <a:pt x="45331" y="156257"/>
                  </a:cubicBezTo>
                  <a:cubicBezTo>
                    <a:pt x="23696" y="120008"/>
                    <a:pt x="-1640" y="63976"/>
                    <a:pt x="83" y="3092"/>
                  </a:cubicBezTo>
                  <a:cubicBezTo>
                    <a:pt x="116" y="2052"/>
                    <a:pt x="667" y="1095"/>
                    <a:pt x="1551" y="540"/>
                  </a:cubicBezTo>
                  <a:cubicBezTo>
                    <a:pt x="2418" y="-41"/>
                    <a:pt x="3515" y="-162"/>
                    <a:pt x="4487" y="221"/>
                  </a:cubicBezTo>
                  <a:cubicBezTo>
                    <a:pt x="25128" y="9494"/>
                    <a:pt x="44203" y="21913"/>
                    <a:pt x="61030" y="37044"/>
                  </a:cubicBezTo>
                  <a:cubicBezTo>
                    <a:pt x="62254" y="38308"/>
                    <a:pt x="62254" y="40312"/>
                    <a:pt x="61030" y="41575"/>
                  </a:cubicBezTo>
                  <a:cubicBezTo>
                    <a:pt x="59789" y="42826"/>
                    <a:pt x="57769" y="42832"/>
                    <a:pt x="56518" y="41594"/>
                  </a:cubicBezTo>
                  <a:cubicBezTo>
                    <a:pt x="56511" y="41588"/>
                    <a:pt x="56505" y="41582"/>
                    <a:pt x="56499" y="41575"/>
                  </a:cubicBezTo>
                  <a:cubicBezTo>
                    <a:pt x="41313" y="28103"/>
                    <a:pt x="24376" y="16750"/>
                    <a:pt x="6146" y="7815"/>
                  </a:cubicBezTo>
                  <a:cubicBezTo>
                    <a:pt x="6146" y="64678"/>
                    <a:pt x="29248" y="116818"/>
                    <a:pt x="49607" y="151407"/>
                  </a:cubicBezTo>
                  <a:lnTo>
                    <a:pt x="120573" y="151407"/>
                  </a:lnTo>
                  <a:cubicBezTo>
                    <a:pt x="122335" y="151407"/>
                    <a:pt x="123764" y="152837"/>
                    <a:pt x="123764" y="154598"/>
                  </a:cubicBezTo>
                  <a:cubicBezTo>
                    <a:pt x="123799" y="156360"/>
                    <a:pt x="122400" y="157815"/>
                    <a:pt x="120638" y="157853"/>
                  </a:cubicBezTo>
                  <a:cubicBezTo>
                    <a:pt x="120616" y="157853"/>
                    <a:pt x="120595" y="157853"/>
                    <a:pt x="120573" y="157853"/>
                  </a:cubicBezTo>
                  <a:close/>
                </a:path>
              </a:pathLst>
            </a:custGeom>
            <a:solidFill>
              <a:srgbClr val="231F20"/>
            </a:solidFill>
            <a:ln w="638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1D3DC85-B1D2-4D7E-A578-C66D9D2765F8}"/>
                </a:ext>
              </a:extLst>
            </p:cNvPr>
            <p:cNvSpPr/>
            <p:nvPr/>
          </p:nvSpPr>
          <p:spPr>
            <a:xfrm>
              <a:off x="13093551" y="2512433"/>
              <a:ext cx="105553" cy="250871"/>
            </a:xfrm>
            <a:custGeom>
              <a:avLst/>
              <a:gdLst>
                <a:gd name="connsiteX0" fmla="*/ 105554 w 105553"/>
                <a:gd name="connsiteY0" fmla="*/ 151442 h 250871"/>
                <a:gd name="connsiteX1" fmla="*/ 15122 w 105553"/>
                <a:gd name="connsiteY1" fmla="*/ 0 h 250871"/>
                <a:gd name="connsiteX2" fmla="*/ 1912 w 105553"/>
                <a:gd name="connsiteY2" fmla="*/ 135487 h 250871"/>
                <a:gd name="connsiteX3" fmla="*/ 26993 w 105553"/>
                <a:gd name="connsiteY3" fmla="*/ 250872 h 250871"/>
                <a:gd name="connsiteX4" fmla="*/ 104469 w 105553"/>
                <a:gd name="connsiteY4" fmla="*/ 250872 h 250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53" h="250871">
                  <a:moveTo>
                    <a:pt x="105554" y="151442"/>
                  </a:moveTo>
                  <a:cubicBezTo>
                    <a:pt x="87684" y="58458"/>
                    <a:pt x="15122" y="0"/>
                    <a:pt x="15122" y="0"/>
                  </a:cubicBezTo>
                  <a:cubicBezTo>
                    <a:pt x="1524" y="43786"/>
                    <a:pt x="-2971" y="89895"/>
                    <a:pt x="1912" y="135487"/>
                  </a:cubicBezTo>
                  <a:cubicBezTo>
                    <a:pt x="5664" y="174806"/>
                    <a:pt x="14084" y="213544"/>
                    <a:pt x="26993" y="250872"/>
                  </a:cubicBezTo>
                  <a:lnTo>
                    <a:pt x="104469" y="250872"/>
                  </a:lnTo>
                </a:path>
              </a:pathLst>
            </a:custGeom>
            <a:solidFill>
              <a:srgbClr val="FFFFFF"/>
            </a:solidFill>
            <a:ln w="638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DC5D7366-604F-4101-8E63-38CBAA352B43}"/>
                </a:ext>
              </a:extLst>
            </p:cNvPr>
            <p:cNvSpPr/>
            <p:nvPr/>
          </p:nvSpPr>
          <p:spPr>
            <a:xfrm>
              <a:off x="13089804" y="2509472"/>
              <a:ext cx="112478" cy="257023"/>
            </a:xfrm>
            <a:custGeom>
              <a:avLst/>
              <a:gdLst>
                <a:gd name="connsiteX0" fmla="*/ 108215 w 112478"/>
                <a:gd name="connsiteY0" fmla="*/ 257023 h 257023"/>
                <a:gd name="connsiteX1" fmla="*/ 30420 w 112478"/>
                <a:gd name="connsiteY1" fmla="*/ 257023 h 257023"/>
                <a:gd name="connsiteX2" fmla="*/ 27357 w 112478"/>
                <a:gd name="connsiteY2" fmla="*/ 254853 h 257023"/>
                <a:gd name="connsiteX3" fmla="*/ 1829 w 112478"/>
                <a:gd name="connsiteY3" fmla="*/ 138703 h 257023"/>
                <a:gd name="connsiteX4" fmla="*/ 15550 w 112478"/>
                <a:gd name="connsiteY4" fmla="*/ 2195 h 257023"/>
                <a:gd name="connsiteX5" fmla="*/ 17656 w 112478"/>
                <a:gd name="connsiteY5" fmla="*/ 153 h 257023"/>
                <a:gd name="connsiteX6" fmla="*/ 20528 w 112478"/>
                <a:gd name="connsiteY6" fmla="*/ 727 h 257023"/>
                <a:gd name="connsiteX7" fmla="*/ 112427 w 112478"/>
                <a:gd name="connsiteY7" fmla="*/ 153892 h 257023"/>
                <a:gd name="connsiteX8" fmla="*/ 109875 w 112478"/>
                <a:gd name="connsiteY8" fmla="*/ 157594 h 257023"/>
                <a:gd name="connsiteX9" fmla="*/ 106109 w 112478"/>
                <a:gd name="connsiteY9" fmla="*/ 155105 h 257023"/>
                <a:gd name="connsiteX10" fmla="*/ 20145 w 112478"/>
                <a:gd name="connsiteY10" fmla="*/ 8322 h 257023"/>
                <a:gd name="connsiteX11" fmla="*/ 8467 w 112478"/>
                <a:gd name="connsiteY11" fmla="*/ 137937 h 257023"/>
                <a:gd name="connsiteX12" fmla="*/ 32718 w 112478"/>
                <a:gd name="connsiteY12" fmla="*/ 250450 h 257023"/>
                <a:gd name="connsiteX13" fmla="*/ 108215 w 112478"/>
                <a:gd name="connsiteY13" fmla="*/ 250450 h 257023"/>
                <a:gd name="connsiteX14" fmla="*/ 111406 w 112478"/>
                <a:gd name="connsiteY14" fmla="*/ 253641 h 257023"/>
                <a:gd name="connsiteX15" fmla="*/ 108412 w 112478"/>
                <a:gd name="connsiteY15" fmla="*/ 257017 h 257023"/>
                <a:gd name="connsiteX16" fmla="*/ 108215 w 112478"/>
                <a:gd name="connsiteY16" fmla="*/ 257023 h 25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478" h="257023">
                  <a:moveTo>
                    <a:pt x="108215" y="257023"/>
                  </a:moveTo>
                  <a:lnTo>
                    <a:pt x="30420" y="257023"/>
                  </a:lnTo>
                  <a:cubicBezTo>
                    <a:pt x="29043" y="257023"/>
                    <a:pt x="27816" y="256149"/>
                    <a:pt x="27357" y="254853"/>
                  </a:cubicBezTo>
                  <a:cubicBezTo>
                    <a:pt x="14314" y="217277"/>
                    <a:pt x="5745" y="178290"/>
                    <a:pt x="1829" y="138703"/>
                  </a:cubicBezTo>
                  <a:cubicBezTo>
                    <a:pt x="-2970" y="92741"/>
                    <a:pt x="1699" y="46281"/>
                    <a:pt x="15550" y="2195"/>
                  </a:cubicBezTo>
                  <a:cubicBezTo>
                    <a:pt x="15879" y="1212"/>
                    <a:pt x="16665" y="453"/>
                    <a:pt x="17656" y="153"/>
                  </a:cubicBezTo>
                  <a:cubicBezTo>
                    <a:pt x="18648" y="-179"/>
                    <a:pt x="19741" y="38"/>
                    <a:pt x="20528" y="727"/>
                  </a:cubicBezTo>
                  <a:cubicBezTo>
                    <a:pt x="21294" y="1301"/>
                    <a:pt x="94558" y="60972"/>
                    <a:pt x="112427" y="153892"/>
                  </a:cubicBezTo>
                  <a:cubicBezTo>
                    <a:pt x="112738" y="155615"/>
                    <a:pt x="111598" y="157268"/>
                    <a:pt x="109875" y="157594"/>
                  </a:cubicBezTo>
                  <a:cubicBezTo>
                    <a:pt x="108155" y="157913"/>
                    <a:pt x="106491" y="156809"/>
                    <a:pt x="106109" y="155105"/>
                  </a:cubicBezTo>
                  <a:cubicBezTo>
                    <a:pt x="90984" y="76097"/>
                    <a:pt x="34887" y="21723"/>
                    <a:pt x="20145" y="8322"/>
                  </a:cubicBezTo>
                  <a:cubicBezTo>
                    <a:pt x="7835" y="50353"/>
                    <a:pt x="3867" y="94381"/>
                    <a:pt x="8467" y="137937"/>
                  </a:cubicBezTo>
                  <a:cubicBezTo>
                    <a:pt x="12187" y="176248"/>
                    <a:pt x="20324" y="214003"/>
                    <a:pt x="32718" y="250450"/>
                  </a:cubicBezTo>
                  <a:lnTo>
                    <a:pt x="108215" y="250450"/>
                  </a:lnTo>
                  <a:cubicBezTo>
                    <a:pt x="109977" y="250450"/>
                    <a:pt x="111406" y="251879"/>
                    <a:pt x="111406" y="253641"/>
                  </a:cubicBezTo>
                  <a:cubicBezTo>
                    <a:pt x="111512" y="255402"/>
                    <a:pt x="110171" y="256915"/>
                    <a:pt x="108412" y="257017"/>
                  </a:cubicBezTo>
                  <a:cubicBezTo>
                    <a:pt x="108347" y="257023"/>
                    <a:pt x="108281" y="257023"/>
                    <a:pt x="108215" y="257023"/>
                  </a:cubicBezTo>
                  <a:close/>
                </a:path>
              </a:pathLst>
            </a:custGeom>
            <a:solidFill>
              <a:srgbClr val="231F20"/>
            </a:solidFill>
            <a:ln w="638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3E52B269-1E25-44D5-B683-F834AFE58B9E}"/>
                </a:ext>
              </a:extLst>
            </p:cNvPr>
            <p:cNvSpPr/>
            <p:nvPr/>
          </p:nvSpPr>
          <p:spPr>
            <a:xfrm>
              <a:off x="13168469" y="2596865"/>
              <a:ext cx="111258" cy="166439"/>
            </a:xfrm>
            <a:custGeom>
              <a:avLst/>
              <a:gdLst>
                <a:gd name="connsiteX0" fmla="*/ 69118 w 111258"/>
                <a:gd name="connsiteY0" fmla="*/ 166440 h 166439"/>
                <a:gd name="connsiteX1" fmla="*/ 66 w 111258"/>
                <a:gd name="connsiteY1" fmla="*/ 166440 h 166439"/>
                <a:gd name="connsiteX2" fmla="*/ 26232 w 111258"/>
                <a:gd name="connsiteY2" fmla="*/ 74796 h 166439"/>
                <a:gd name="connsiteX3" fmla="*/ 30635 w 111258"/>
                <a:gd name="connsiteY3" fmla="*/ 67074 h 166439"/>
                <a:gd name="connsiteX4" fmla="*/ 107218 w 111258"/>
                <a:gd name="connsiteY4" fmla="*/ 0 h 166439"/>
                <a:gd name="connsiteX5" fmla="*/ 69118 w 111258"/>
                <a:gd name="connsiteY5" fmla="*/ 166440 h 16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258" h="166439">
                  <a:moveTo>
                    <a:pt x="69118" y="166440"/>
                  </a:moveTo>
                  <a:lnTo>
                    <a:pt x="66" y="166440"/>
                  </a:lnTo>
                  <a:cubicBezTo>
                    <a:pt x="-636" y="145954"/>
                    <a:pt x="4023" y="115002"/>
                    <a:pt x="26232" y="74796"/>
                  </a:cubicBezTo>
                  <a:cubicBezTo>
                    <a:pt x="27699" y="72115"/>
                    <a:pt x="29167" y="69563"/>
                    <a:pt x="30635" y="67074"/>
                  </a:cubicBezTo>
                  <a:cubicBezTo>
                    <a:pt x="70649" y="-702"/>
                    <a:pt x="107218" y="0"/>
                    <a:pt x="107218" y="0"/>
                  </a:cubicBezTo>
                  <a:cubicBezTo>
                    <a:pt x="122726" y="71350"/>
                    <a:pt x="90050" y="134913"/>
                    <a:pt x="69118" y="166440"/>
                  </a:cubicBezTo>
                  <a:close/>
                </a:path>
              </a:pathLst>
            </a:custGeom>
            <a:solidFill>
              <a:srgbClr val="FFFFFF"/>
            </a:solidFill>
            <a:ln w="638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81E899D7-5143-43F6-8416-039592AB0C0A}"/>
                </a:ext>
              </a:extLst>
            </p:cNvPr>
            <p:cNvSpPr/>
            <p:nvPr/>
          </p:nvSpPr>
          <p:spPr>
            <a:xfrm>
              <a:off x="13165283" y="2593674"/>
              <a:ext cx="117683" cy="172835"/>
            </a:xfrm>
            <a:custGeom>
              <a:avLst/>
              <a:gdLst>
                <a:gd name="connsiteX0" fmla="*/ 72304 w 117683"/>
                <a:gd name="connsiteY0" fmla="*/ 172821 h 172835"/>
                <a:gd name="connsiteX1" fmla="*/ 3252 w 117683"/>
                <a:gd name="connsiteY1" fmla="*/ 172821 h 172835"/>
                <a:gd name="connsiteX2" fmla="*/ 61 w 117683"/>
                <a:gd name="connsiteY2" fmla="*/ 169694 h 172835"/>
                <a:gd name="connsiteX3" fmla="*/ 26609 w 117683"/>
                <a:gd name="connsiteY3" fmla="*/ 76455 h 172835"/>
                <a:gd name="connsiteX4" fmla="*/ 31077 w 117683"/>
                <a:gd name="connsiteY4" fmla="*/ 68605 h 172835"/>
                <a:gd name="connsiteX5" fmla="*/ 110531 w 117683"/>
                <a:gd name="connsiteY5" fmla="*/ 0 h 172835"/>
                <a:gd name="connsiteX6" fmla="*/ 113594 w 117683"/>
                <a:gd name="connsiteY6" fmla="*/ 2553 h 172835"/>
                <a:gd name="connsiteX7" fmla="*/ 75303 w 117683"/>
                <a:gd name="connsiteY7" fmla="*/ 171353 h 172835"/>
                <a:gd name="connsiteX8" fmla="*/ 72304 w 117683"/>
                <a:gd name="connsiteY8" fmla="*/ 172821 h 172835"/>
                <a:gd name="connsiteX9" fmla="*/ 6379 w 117683"/>
                <a:gd name="connsiteY9" fmla="*/ 166439 h 172835"/>
                <a:gd name="connsiteX10" fmla="*/ 70644 w 117683"/>
                <a:gd name="connsiteY10" fmla="*/ 166439 h 172835"/>
                <a:gd name="connsiteX11" fmla="*/ 107915 w 117683"/>
                <a:gd name="connsiteY11" fmla="*/ 6892 h 172835"/>
                <a:gd name="connsiteX12" fmla="*/ 36565 w 117683"/>
                <a:gd name="connsiteY12" fmla="*/ 72115 h 172835"/>
                <a:gd name="connsiteX13" fmla="*/ 32162 w 117683"/>
                <a:gd name="connsiteY13" fmla="*/ 79837 h 172835"/>
                <a:gd name="connsiteX14" fmla="*/ 6379 w 117683"/>
                <a:gd name="connsiteY14" fmla="*/ 166439 h 17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683" h="172835">
                  <a:moveTo>
                    <a:pt x="72304" y="172821"/>
                  </a:moveTo>
                  <a:lnTo>
                    <a:pt x="3252" y="172821"/>
                  </a:lnTo>
                  <a:cubicBezTo>
                    <a:pt x="1527" y="172789"/>
                    <a:pt x="128" y="171417"/>
                    <a:pt x="61" y="169694"/>
                  </a:cubicBezTo>
                  <a:cubicBezTo>
                    <a:pt x="-577" y="150548"/>
                    <a:pt x="3507" y="118320"/>
                    <a:pt x="26609" y="76455"/>
                  </a:cubicBezTo>
                  <a:lnTo>
                    <a:pt x="31077" y="68605"/>
                  </a:lnTo>
                  <a:cubicBezTo>
                    <a:pt x="71538" y="64"/>
                    <a:pt x="108936" y="128"/>
                    <a:pt x="110531" y="0"/>
                  </a:cubicBezTo>
                  <a:cubicBezTo>
                    <a:pt x="112018" y="51"/>
                    <a:pt x="113275" y="1104"/>
                    <a:pt x="113594" y="2553"/>
                  </a:cubicBezTo>
                  <a:cubicBezTo>
                    <a:pt x="129294" y="75051"/>
                    <a:pt x="96172" y="139444"/>
                    <a:pt x="75303" y="171353"/>
                  </a:cubicBezTo>
                  <a:cubicBezTo>
                    <a:pt x="74660" y="172368"/>
                    <a:pt x="73500" y="172936"/>
                    <a:pt x="72304" y="172821"/>
                  </a:cubicBezTo>
                  <a:close/>
                  <a:moveTo>
                    <a:pt x="6379" y="166439"/>
                  </a:moveTo>
                  <a:lnTo>
                    <a:pt x="70644" y="166439"/>
                  </a:lnTo>
                  <a:cubicBezTo>
                    <a:pt x="90939" y="135296"/>
                    <a:pt x="121699" y="74732"/>
                    <a:pt x="107915" y="6892"/>
                  </a:cubicBezTo>
                  <a:cubicBezTo>
                    <a:pt x="99235" y="8296"/>
                    <a:pt x="69049" y="17103"/>
                    <a:pt x="36565" y="72115"/>
                  </a:cubicBezTo>
                  <a:lnTo>
                    <a:pt x="32162" y="79837"/>
                  </a:lnTo>
                  <a:cubicBezTo>
                    <a:pt x="10974" y="117937"/>
                    <a:pt x="6315" y="147740"/>
                    <a:pt x="6379" y="166439"/>
                  </a:cubicBezTo>
                  <a:close/>
                </a:path>
              </a:pathLst>
            </a:custGeom>
            <a:solidFill>
              <a:srgbClr val="231F20"/>
            </a:solidFill>
            <a:ln w="638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6D6E4172-D5DA-496E-9E8A-016CEE209A99}"/>
                </a:ext>
              </a:extLst>
            </p:cNvPr>
            <p:cNvSpPr/>
            <p:nvPr/>
          </p:nvSpPr>
          <p:spPr>
            <a:xfrm>
              <a:off x="13067701" y="2763304"/>
              <a:ext cx="179139" cy="109513"/>
            </a:xfrm>
            <a:custGeom>
              <a:avLst/>
              <a:gdLst>
                <a:gd name="connsiteX0" fmla="*/ 157313 w 179139"/>
                <a:gd name="connsiteY0" fmla="*/ 109513 h 109513"/>
                <a:gd name="connsiteX1" fmla="*/ 21826 w 179139"/>
                <a:gd name="connsiteY1" fmla="*/ 109513 h 109513"/>
                <a:gd name="connsiteX2" fmla="*/ 0 w 179139"/>
                <a:gd name="connsiteY2" fmla="*/ 0 h 109513"/>
                <a:gd name="connsiteX3" fmla="*/ 179139 w 179139"/>
                <a:gd name="connsiteY3" fmla="*/ 0 h 109513"/>
                <a:gd name="connsiteX4" fmla="*/ 157313 w 179139"/>
                <a:gd name="connsiteY4" fmla="*/ 109513 h 109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39" h="109513">
                  <a:moveTo>
                    <a:pt x="157313" y="109513"/>
                  </a:moveTo>
                  <a:lnTo>
                    <a:pt x="21826" y="109513"/>
                  </a:lnTo>
                  <a:lnTo>
                    <a:pt x="0" y="0"/>
                  </a:lnTo>
                  <a:lnTo>
                    <a:pt x="179139" y="0"/>
                  </a:lnTo>
                  <a:lnTo>
                    <a:pt x="157313" y="109513"/>
                  </a:lnTo>
                  <a:close/>
                </a:path>
              </a:pathLst>
            </a:custGeom>
            <a:solidFill>
              <a:srgbClr val="231F20"/>
            </a:solidFill>
            <a:ln w="6382" cap="flat">
              <a:noFill/>
              <a:prstDash val="solid"/>
              <a:miter/>
            </a:ln>
          </p:spPr>
          <p:txBody>
            <a:bodyPr rtlCol="0" anchor="ctr"/>
            <a:lstStyle/>
            <a:p>
              <a:endParaRPr lang="zh-CN" altLang="en-US"/>
            </a:p>
          </p:txBody>
        </p:sp>
      </p:grpSp>
      <p:grpSp>
        <p:nvGrpSpPr>
          <p:cNvPr id="115" name="组合 114">
            <a:extLst>
              <a:ext uri="{FF2B5EF4-FFF2-40B4-BE49-F238E27FC236}">
                <a16:creationId xmlns:a16="http://schemas.microsoft.com/office/drawing/2014/main" id="{17B3C82D-7194-4134-9C83-EB080B99B236}"/>
              </a:ext>
            </a:extLst>
          </p:cNvPr>
          <p:cNvGrpSpPr/>
          <p:nvPr/>
        </p:nvGrpSpPr>
        <p:grpSpPr>
          <a:xfrm>
            <a:off x="1567258" y="4135971"/>
            <a:ext cx="331571" cy="803577"/>
            <a:chOff x="4483655" y="3774455"/>
            <a:chExt cx="331571" cy="803577"/>
          </a:xfrm>
        </p:grpSpPr>
        <p:sp>
          <p:nvSpPr>
            <p:cNvPr id="116" name="任意多边形: 形状 115">
              <a:extLst>
                <a:ext uri="{FF2B5EF4-FFF2-40B4-BE49-F238E27FC236}">
                  <a16:creationId xmlns:a16="http://schemas.microsoft.com/office/drawing/2014/main" id="{49BBC522-E061-4EC5-B827-46CF6FDAEE49}"/>
                </a:ext>
              </a:extLst>
            </p:cNvPr>
            <p:cNvSpPr/>
            <p:nvPr/>
          </p:nvSpPr>
          <p:spPr>
            <a:xfrm>
              <a:off x="4483655" y="3790721"/>
              <a:ext cx="176327" cy="415689"/>
            </a:xfrm>
            <a:custGeom>
              <a:avLst/>
              <a:gdLst>
                <a:gd name="connsiteX0" fmla="*/ 176158 w 176327"/>
                <a:gd name="connsiteY0" fmla="*/ 315909 h 415689"/>
                <a:gd name="connsiteX1" fmla="*/ 167503 w 176327"/>
                <a:gd name="connsiteY1" fmla="*/ 275320 h 415689"/>
                <a:gd name="connsiteX2" fmla="*/ 149298 w 176327"/>
                <a:gd name="connsiteY2" fmla="*/ 249653 h 415689"/>
                <a:gd name="connsiteX3" fmla="*/ 145269 w 176327"/>
                <a:gd name="connsiteY3" fmla="*/ 195783 h 415689"/>
                <a:gd name="connsiteX4" fmla="*/ 126317 w 176327"/>
                <a:gd name="connsiteY4" fmla="*/ 155492 h 415689"/>
                <a:gd name="connsiteX5" fmla="*/ 95577 w 176327"/>
                <a:gd name="connsiteY5" fmla="*/ 129378 h 415689"/>
                <a:gd name="connsiteX6" fmla="*/ 68119 w 176327"/>
                <a:gd name="connsiteY6" fmla="*/ 69688 h 415689"/>
                <a:gd name="connsiteX7" fmla="*/ 8429 w 176327"/>
                <a:gd name="connsiteY7" fmla="*/ 0 h 415689"/>
                <a:gd name="connsiteX8" fmla="*/ 4400 w 176327"/>
                <a:gd name="connsiteY8" fmla="*/ 105950 h 415689"/>
                <a:gd name="connsiteX9" fmla="*/ 23650 w 176327"/>
                <a:gd name="connsiteY9" fmla="*/ 134452 h 415689"/>
                <a:gd name="connsiteX10" fmla="*/ 11862 w 176327"/>
                <a:gd name="connsiteY10" fmla="*/ 214884 h 415689"/>
                <a:gd name="connsiteX11" fmla="*/ 37230 w 176327"/>
                <a:gd name="connsiteY11" fmla="*/ 247564 h 415689"/>
                <a:gd name="connsiteX12" fmla="*/ 39767 w 176327"/>
                <a:gd name="connsiteY12" fmla="*/ 302927 h 415689"/>
                <a:gd name="connsiteX13" fmla="*/ 74983 w 176327"/>
                <a:gd name="connsiteY13" fmla="*/ 369630 h 415689"/>
                <a:gd name="connsiteX14" fmla="*/ 112141 w 176327"/>
                <a:gd name="connsiteY14" fmla="*/ 400371 h 415689"/>
                <a:gd name="connsiteX15" fmla="*/ 146612 w 176327"/>
                <a:gd name="connsiteY15" fmla="*/ 405743 h 415689"/>
                <a:gd name="connsiteX16" fmla="*/ 176158 w 176327"/>
                <a:gd name="connsiteY16" fmla="*/ 315909 h 41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327" h="415689">
                  <a:moveTo>
                    <a:pt x="176158" y="315909"/>
                  </a:moveTo>
                  <a:cubicBezTo>
                    <a:pt x="177098" y="301837"/>
                    <a:pt x="174099" y="287780"/>
                    <a:pt x="167503" y="275320"/>
                  </a:cubicBezTo>
                  <a:cubicBezTo>
                    <a:pt x="160997" y="267083"/>
                    <a:pt x="154924" y="258517"/>
                    <a:pt x="149298" y="249653"/>
                  </a:cubicBezTo>
                  <a:cubicBezTo>
                    <a:pt x="141687" y="233239"/>
                    <a:pt x="147059" y="213839"/>
                    <a:pt x="145269" y="195783"/>
                  </a:cubicBezTo>
                  <a:cubicBezTo>
                    <a:pt x="143627" y="180607"/>
                    <a:pt x="136957" y="166431"/>
                    <a:pt x="126317" y="155492"/>
                  </a:cubicBezTo>
                  <a:cubicBezTo>
                    <a:pt x="116767" y="145942"/>
                    <a:pt x="104530" y="139376"/>
                    <a:pt x="95577" y="129378"/>
                  </a:cubicBezTo>
                  <a:cubicBezTo>
                    <a:pt x="80654" y="113113"/>
                    <a:pt x="76476" y="89983"/>
                    <a:pt x="68119" y="69688"/>
                  </a:cubicBezTo>
                  <a:cubicBezTo>
                    <a:pt x="56032" y="40768"/>
                    <a:pt x="35156" y="16385"/>
                    <a:pt x="8429" y="0"/>
                  </a:cubicBezTo>
                  <a:cubicBezTo>
                    <a:pt x="24546" y="32382"/>
                    <a:pt x="-12164" y="73717"/>
                    <a:pt x="4400" y="105950"/>
                  </a:cubicBezTo>
                  <a:cubicBezTo>
                    <a:pt x="9772" y="116246"/>
                    <a:pt x="19323" y="123707"/>
                    <a:pt x="23650" y="134452"/>
                  </a:cubicBezTo>
                  <a:cubicBezTo>
                    <a:pt x="33051" y="160715"/>
                    <a:pt x="1863" y="188919"/>
                    <a:pt x="11862" y="214884"/>
                  </a:cubicBezTo>
                  <a:cubicBezTo>
                    <a:pt x="16786" y="227866"/>
                    <a:pt x="30664" y="235328"/>
                    <a:pt x="37230" y="247564"/>
                  </a:cubicBezTo>
                  <a:cubicBezTo>
                    <a:pt x="45885" y="264128"/>
                    <a:pt x="39021" y="284273"/>
                    <a:pt x="39767" y="302927"/>
                  </a:cubicBezTo>
                  <a:cubicBezTo>
                    <a:pt x="42557" y="328847"/>
                    <a:pt x="55152" y="352708"/>
                    <a:pt x="74983" y="369630"/>
                  </a:cubicBezTo>
                  <a:cubicBezTo>
                    <a:pt x="86623" y="380673"/>
                    <a:pt x="99606" y="390372"/>
                    <a:pt x="112141" y="400371"/>
                  </a:cubicBezTo>
                  <a:cubicBezTo>
                    <a:pt x="127063" y="412458"/>
                    <a:pt x="133480" y="424993"/>
                    <a:pt x="146612" y="405743"/>
                  </a:cubicBezTo>
                  <a:cubicBezTo>
                    <a:pt x="164936" y="379285"/>
                    <a:pt x="175203" y="348082"/>
                    <a:pt x="176158" y="315909"/>
                  </a:cubicBezTo>
                  <a:close/>
                </a:path>
              </a:pathLst>
            </a:custGeom>
            <a:solidFill>
              <a:srgbClr val="231F20"/>
            </a:solidFill>
            <a:ln w="14907"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4ED32952-2BF1-40EA-9FB5-2EEB600B58CF}"/>
                </a:ext>
              </a:extLst>
            </p:cNvPr>
            <p:cNvSpPr/>
            <p:nvPr/>
          </p:nvSpPr>
          <p:spPr>
            <a:xfrm>
              <a:off x="4671714" y="3828176"/>
              <a:ext cx="143512" cy="361761"/>
            </a:xfrm>
            <a:custGeom>
              <a:avLst/>
              <a:gdLst>
                <a:gd name="connsiteX0" fmla="*/ 4813 w 143512"/>
                <a:gd name="connsiteY0" fmla="*/ 293227 h 361761"/>
                <a:gd name="connsiteX1" fmla="*/ 4813 w 143512"/>
                <a:gd name="connsiteY1" fmla="*/ 232791 h 361761"/>
                <a:gd name="connsiteX2" fmla="*/ 39582 w 143512"/>
                <a:gd name="connsiteY2" fmla="*/ 173101 h 361761"/>
                <a:gd name="connsiteX3" fmla="*/ 36747 w 143512"/>
                <a:gd name="connsiteY3" fmla="*/ 128334 h 361761"/>
                <a:gd name="connsiteX4" fmla="*/ 61966 w 143512"/>
                <a:gd name="connsiteY4" fmla="*/ 92221 h 361761"/>
                <a:gd name="connsiteX5" fmla="*/ 100914 w 143512"/>
                <a:gd name="connsiteY5" fmla="*/ 0 h 361761"/>
                <a:gd name="connsiteX6" fmla="*/ 137921 w 143512"/>
                <a:gd name="connsiteY6" fmla="*/ 61331 h 361761"/>
                <a:gd name="connsiteX7" fmla="*/ 132549 w 143512"/>
                <a:gd name="connsiteY7" fmla="*/ 130572 h 361761"/>
                <a:gd name="connsiteX8" fmla="*/ 123148 w 143512"/>
                <a:gd name="connsiteY8" fmla="*/ 145494 h 361761"/>
                <a:gd name="connsiteX9" fmla="*/ 138071 w 143512"/>
                <a:gd name="connsiteY9" fmla="*/ 187874 h 361761"/>
                <a:gd name="connsiteX10" fmla="*/ 133445 w 143512"/>
                <a:gd name="connsiteY10" fmla="*/ 237865 h 361761"/>
                <a:gd name="connsiteX11" fmla="*/ 88677 w 143512"/>
                <a:gd name="connsiteY11" fmla="*/ 280692 h 361761"/>
                <a:gd name="connsiteX12" fmla="*/ 86439 w 143512"/>
                <a:gd name="connsiteY12" fmla="*/ 303374 h 361761"/>
                <a:gd name="connsiteX13" fmla="*/ 38388 w 143512"/>
                <a:gd name="connsiteY13" fmla="*/ 360677 h 361761"/>
                <a:gd name="connsiteX14" fmla="*/ 20332 w 143512"/>
                <a:gd name="connsiteY14" fmla="*/ 345754 h 361761"/>
                <a:gd name="connsiteX15" fmla="*/ 4813 w 143512"/>
                <a:gd name="connsiteY15" fmla="*/ 293227 h 36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512" h="361761">
                  <a:moveTo>
                    <a:pt x="4813" y="293227"/>
                  </a:moveTo>
                  <a:cubicBezTo>
                    <a:pt x="-1604" y="273589"/>
                    <a:pt x="-1604" y="252429"/>
                    <a:pt x="4813" y="232791"/>
                  </a:cubicBezTo>
                  <a:cubicBezTo>
                    <a:pt x="14065" y="211452"/>
                    <a:pt x="36896" y="196380"/>
                    <a:pt x="39582" y="173101"/>
                  </a:cubicBezTo>
                  <a:cubicBezTo>
                    <a:pt x="41373" y="158179"/>
                    <a:pt x="33762" y="143256"/>
                    <a:pt x="36747" y="128334"/>
                  </a:cubicBezTo>
                  <a:cubicBezTo>
                    <a:pt x="41806" y="114277"/>
                    <a:pt x="50505" y="101816"/>
                    <a:pt x="61966" y="92221"/>
                  </a:cubicBezTo>
                  <a:cubicBezTo>
                    <a:pt x="85096" y="66823"/>
                    <a:pt x="98839" y="34292"/>
                    <a:pt x="100914" y="0"/>
                  </a:cubicBezTo>
                  <a:cubicBezTo>
                    <a:pt x="116373" y="18384"/>
                    <a:pt x="128863" y="39082"/>
                    <a:pt x="137921" y="61331"/>
                  </a:cubicBezTo>
                  <a:cubicBezTo>
                    <a:pt x="146949" y="83999"/>
                    <a:pt x="144965" y="109576"/>
                    <a:pt x="132549" y="130572"/>
                  </a:cubicBezTo>
                  <a:cubicBezTo>
                    <a:pt x="128759" y="135093"/>
                    <a:pt x="125595" y="140122"/>
                    <a:pt x="123148" y="145494"/>
                  </a:cubicBezTo>
                  <a:cubicBezTo>
                    <a:pt x="118672" y="160417"/>
                    <a:pt x="131206" y="173847"/>
                    <a:pt x="138071" y="187874"/>
                  </a:cubicBezTo>
                  <a:cubicBezTo>
                    <a:pt x="145905" y="204110"/>
                    <a:pt x="144129" y="223345"/>
                    <a:pt x="133445" y="237865"/>
                  </a:cubicBezTo>
                  <a:cubicBezTo>
                    <a:pt x="120313" y="254279"/>
                    <a:pt x="94795" y="260696"/>
                    <a:pt x="88677" y="280692"/>
                  </a:cubicBezTo>
                  <a:cubicBezTo>
                    <a:pt x="87035" y="288139"/>
                    <a:pt x="86274" y="295749"/>
                    <a:pt x="86439" y="303374"/>
                  </a:cubicBezTo>
                  <a:cubicBezTo>
                    <a:pt x="83648" y="330503"/>
                    <a:pt x="64607" y="353201"/>
                    <a:pt x="38388" y="360677"/>
                  </a:cubicBezTo>
                  <a:cubicBezTo>
                    <a:pt x="23466" y="364407"/>
                    <a:pt x="23466" y="358289"/>
                    <a:pt x="20332" y="345754"/>
                  </a:cubicBezTo>
                  <a:cubicBezTo>
                    <a:pt x="15855" y="327847"/>
                    <a:pt x="8991" y="310836"/>
                    <a:pt x="4813" y="293227"/>
                  </a:cubicBezTo>
                  <a:close/>
                </a:path>
              </a:pathLst>
            </a:custGeom>
            <a:solidFill>
              <a:srgbClr val="231F20"/>
            </a:solidFill>
            <a:ln w="14907"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D5A9379E-DB1E-49F5-B244-081BD9FB46E0}"/>
                </a:ext>
              </a:extLst>
            </p:cNvPr>
            <p:cNvSpPr/>
            <p:nvPr/>
          </p:nvSpPr>
          <p:spPr>
            <a:xfrm>
              <a:off x="4563414" y="3774455"/>
              <a:ext cx="119666" cy="276005"/>
            </a:xfrm>
            <a:custGeom>
              <a:avLst/>
              <a:gdLst>
                <a:gd name="connsiteX0" fmla="*/ 63421 w 119666"/>
                <a:gd name="connsiteY0" fmla="*/ 203394 h 276005"/>
                <a:gd name="connsiteX1" fmla="*/ 36262 w 119666"/>
                <a:gd name="connsiteY1" fmla="*/ 86998 h 276005"/>
                <a:gd name="connsiteX2" fmla="*/ 0 w 119666"/>
                <a:gd name="connsiteY2" fmla="*/ 0 h 276005"/>
                <a:gd name="connsiteX3" fmla="*/ 47603 w 119666"/>
                <a:gd name="connsiteY3" fmla="*/ 20145 h 276005"/>
                <a:gd name="connsiteX4" fmla="*/ 86551 w 119666"/>
                <a:gd name="connsiteY4" fmla="*/ 48946 h 276005"/>
                <a:gd name="connsiteX5" fmla="*/ 89684 w 119666"/>
                <a:gd name="connsiteY5" fmla="*/ 133855 h 276005"/>
                <a:gd name="connsiteX6" fmla="*/ 109233 w 119666"/>
                <a:gd name="connsiteY6" fmla="*/ 157432 h 276005"/>
                <a:gd name="connsiteX7" fmla="*/ 113411 w 119666"/>
                <a:gd name="connsiteY7" fmla="*/ 226971 h 276005"/>
                <a:gd name="connsiteX8" fmla="*/ 82820 w 119666"/>
                <a:gd name="connsiteY8" fmla="*/ 273529 h 276005"/>
                <a:gd name="connsiteX9" fmla="*/ 75060 w 119666"/>
                <a:gd name="connsiteY9" fmla="*/ 239059 h 276005"/>
                <a:gd name="connsiteX10" fmla="*/ 63421 w 119666"/>
                <a:gd name="connsiteY10" fmla="*/ 203394 h 2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666" h="276005">
                  <a:moveTo>
                    <a:pt x="63421" y="203394"/>
                  </a:moveTo>
                  <a:cubicBezTo>
                    <a:pt x="52378" y="165043"/>
                    <a:pt x="48498" y="125051"/>
                    <a:pt x="36262" y="86998"/>
                  </a:cubicBezTo>
                  <a:cubicBezTo>
                    <a:pt x="26413" y="57109"/>
                    <a:pt x="14296" y="28025"/>
                    <a:pt x="0" y="0"/>
                  </a:cubicBezTo>
                  <a:lnTo>
                    <a:pt x="47603" y="20145"/>
                  </a:lnTo>
                  <a:cubicBezTo>
                    <a:pt x="63570" y="24846"/>
                    <a:pt x="77373" y="35053"/>
                    <a:pt x="86551" y="48946"/>
                  </a:cubicBezTo>
                  <a:cubicBezTo>
                    <a:pt x="98936" y="74911"/>
                    <a:pt x="76553" y="108636"/>
                    <a:pt x="89684" y="133855"/>
                  </a:cubicBezTo>
                  <a:cubicBezTo>
                    <a:pt x="95638" y="142167"/>
                    <a:pt x="102175" y="150046"/>
                    <a:pt x="109233" y="157432"/>
                  </a:cubicBezTo>
                  <a:cubicBezTo>
                    <a:pt x="121484" y="178667"/>
                    <a:pt x="123036" y="204423"/>
                    <a:pt x="113411" y="226971"/>
                  </a:cubicBezTo>
                  <a:cubicBezTo>
                    <a:pt x="110128" y="236820"/>
                    <a:pt x="95653" y="287706"/>
                    <a:pt x="82820" y="273529"/>
                  </a:cubicBezTo>
                  <a:cubicBezTo>
                    <a:pt x="77747" y="267859"/>
                    <a:pt x="77298" y="246818"/>
                    <a:pt x="75060" y="239059"/>
                  </a:cubicBezTo>
                  <a:cubicBezTo>
                    <a:pt x="71031" y="227120"/>
                    <a:pt x="66853" y="215332"/>
                    <a:pt x="63421" y="203394"/>
                  </a:cubicBezTo>
                  <a:close/>
                </a:path>
              </a:pathLst>
            </a:custGeom>
            <a:solidFill>
              <a:srgbClr val="231F20"/>
            </a:solidFill>
            <a:ln w="14907"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18010E66-4189-4C4E-8C4A-653ADD800E77}"/>
                </a:ext>
              </a:extLst>
            </p:cNvPr>
            <p:cNvSpPr/>
            <p:nvPr/>
          </p:nvSpPr>
          <p:spPr>
            <a:xfrm>
              <a:off x="4610122" y="4199896"/>
              <a:ext cx="54318" cy="287705"/>
            </a:xfrm>
            <a:custGeom>
              <a:avLst/>
              <a:gdLst>
                <a:gd name="connsiteX0" fmla="*/ 39396 w 54318"/>
                <a:gd name="connsiteY0" fmla="*/ 287706 h 287705"/>
                <a:gd name="connsiteX1" fmla="*/ 0 w 54318"/>
                <a:gd name="connsiteY1" fmla="*/ 1940 h 287705"/>
                <a:gd name="connsiteX2" fmla="*/ 14923 w 54318"/>
                <a:gd name="connsiteY2" fmla="*/ 0 h 287705"/>
                <a:gd name="connsiteX3" fmla="*/ 54318 w 54318"/>
                <a:gd name="connsiteY3" fmla="*/ 285467 h 287705"/>
              </a:gdLst>
              <a:ahLst/>
              <a:cxnLst>
                <a:cxn ang="0">
                  <a:pos x="connsiteX0" y="connsiteY0"/>
                </a:cxn>
                <a:cxn ang="0">
                  <a:pos x="connsiteX1" y="connsiteY1"/>
                </a:cxn>
                <a:cxn ang="0">
                  <a:pos x="connsiteX2" y="connsiteY2"/>
                </a:cxn>
                <a:cxn ang="0">
                  <a:pos x="connsiteX3" y="connsiteY3"/>
                </a:cxn>
              </a:cxnLst>
              <a:rect l="l" t="t" r="r" b="b"/>
              <a:pathLst>
                <a:path w="54318" h="287705">
                  <a:moveTo>
                    <a:pt x="39396" y="287706"/>
                  </a:moveTo>
                  <a:cubicBezTo>
                    <a:pt x="29994" y="225031"/>
                    <a:pt x="298" y="4178"/>
                    <a:pt x="0" y="1940"/>
                  </a:cubicBezTo>
                  <a:lnTo>
                    <a:pt x="14923" y="0"/>
                  </a:lnTo>
                  <a:cubicBezTo>
                    <a:pt x="14923" y="2238"/>
                    <a:pt x="44768" y="222942"/>
                    <a:pt x="54318" y="285467"/>
                  </a:cubicBezTo>
                  <a:close/>
                </a:path>
              </a:pathLst>
            </a:custGeom>
            <a:solidFill>
              <a:srgbClr val="231F20"/>
            </a:solidFill>
            <a:ln w="14907"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AF640473-06DE-4963-B317-468C5A52C5C1}"/>
                </a:ext>
              </a:extLst>
            </p:cNvPr>
            <p:cNvSpPr/>
            <p:nvPr/>
          </p:nvSpPr>
          <p:spPr>
            <a:xfrm>
              <a:off x="4652502" y="4165873"/>
              <a:ext cx="61331" cy="380374"/>
            </a:xfrm>
            <a:custGeom>
              <a:avLst/>
              <a:gdLst>
                <a:gd name="connsiteX0" fmla="*/ 14923 w 61331"/>
                <a:gd name="connsiteY0" fmla="*/ 380374 h 380374"/>
                <a:gd name="connsiteX1" fmla="*/ 0 w 61331"/>
                <a:gd name="connsiteY1" fmla="*/ 380374 h 380374"/>
                <a:gd name="connsiteX2" fmla="*/ 50289 w 61331"/>
                <a:gd name="connsiteY2" fmla="*/ 0 h 380374"/>
                <a:gd name="connsiteX3" fmla="*/ 61332 w 61331"/>
                <a:gd name="connsiteY3" fmla="*/ 9998 h 380374"/>
                <a:gd name="connsiteX4" fmla="*/ 14923 w 61331"/>
                <a:gd name="connsiteY4" fmla="*/ 380374 h 380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31" h="380374">
                  <a:moveTo>
                    <a:pt x="14923" y="380374"/>
                  </a:moveTo>
                  <a:lnTo>
                    <a:pt x="0" y="380374"/>
                  </a:lnTo>
                  <a:cubicBezTo>
                    <a:pt x="0" y="305762"/>
                    <a:pt x="32083" y="19847"/>
                    <a:pt x="50289" y="0"/>
                  </a:cubicBezTo>
                  <a:lnTo>
                    <a:pt x="61332" y="9998"/>
                  </a:lnTo>
                  <a:cubicBezTo>
                    <a:pt x="48498" y="27010"/>
                    <a:pt x="15520" y="290243"/>
                    <a:pt x="14923" y="380374"/>
                  </a:cubicBezTo>
                  <a:close/>
                </a:path>
              </a:pathLst>
            </a:custGeom>
            <a:solidFill>
              <a:srgbClr val="231F20"/>
            </a:solidFill>
            <a:ln w="14907"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7305DCB3-F4C1-4A8E-81FC-73180EA07439}"/>
                </a:ext>
              </a:extLst>
            </p:cNvPr>
            <p:cNvSpPr/>
            <p:nvPr/>
          </p:nvSpPr>
          <p:spPr>
            <a:xfrm>
              <a:off x="4641310" y="4029929"/>
              <a:ext cx="43183" cy="502291"/>
            </a:xfrm>
            <a:custGeom>
              <a:avLst/>
              <a:gdLst>
                <a:gd name="connsiteX0" fmla="*/ 42231 w 43183"/>
                <a:gd name="connsiteY0" fmla="*/ 502291 h 502291"/>
                <a:gd name="connsiteX1" fmla="*/ 27308 w 43183"/>
                <a:gd name="connsiteY1" fmla="*/ 501545 h 502291"/>
                <a:gd name="connsiteX2" fmla="*/ 0 w 43183"/>
                <a:gd name="connsiteY2" fmla="*/ 1492 h 502291"/>
                <a:gd name="connsiteX3" fmla="*/ 14923 w 43183"/>
                <a:gd name="connsiteY3" fmla="*/ 0 h 502291"/>
                <a:gd name="connsiteX4" fmla="*/ 42231 w 43183"/>
                <a:gd name="connsiteY4" fmla="*/ 502291 h 502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83" h="502291">
                  <a:moveTo>
                    <a:pt x="42231" y="502291"/>
                  </a:moveTo>
                  <a:lnTo>
                    <a:pt x="27308" y="501545"/>
                  </a:lnTo>
                  <a:cubicBezTo>
                    <a:pt x="34322" y="341427"/>
                    <a:pt x="299" y="4924"/>
                    <a:pt x="0" y="1492"/>
                  </a:cubicBezTo>
                  <a:lnTo>
                    <a:pt x="14923" y="0"/>
                  </a:lnTo>
                  <a:cubicBezTo>
                    <a:pt x="15221" y="3432"/>
                    <a:pt x="49245" y="340979"/>
                    <a:pt x="42231" y="502291"/>
                  </a:cubicBezTo>
                  <a:close/>
                </a:path>
              </a:pathLst>
            </a:custGeom>
            <a:solidFill>
              <a:srgbClr val="231F20"/>
            </a:solidFill>
            <a:ln w="14907"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913FDCA1-4728-433F-83A8-3D84283350B0}"/>
                </a:ext>
              </a:extLst>
            </p:cNvPr>
            <p:cNvSpPr/>
            <p:nvPr/>
          </p:nvSpPr>
          <p:spPr>
            <a:xfrm>
              <a:off x="4571472" y="4307487"/>
              <a:ext cx="176980" cy="262785"/>
            </a:xfrm>
            <a:custGeom>
              <a:avLst/>
              <a:gdLst>
                <a:gd name="connsiteX0" fmla="*/ 0 w 176980"/>
                <a:gd name="connsiteY0" fmla="*/ 0 h 262785"/>
                <a:gd name="connsiteX1" fmla="*/ 176981 w 176980"/>
                <a:gd name="connsiteY1" fmla="*/ 0 h 262785"/>
                <a:gd name="connsiteX2" fmla="*/ 164595 w 176980"/>
                <a:gd name="connsiteY2" fmla="*/ 201006 h 262785"/>
                <a:gd name="connsiteX3" fmla="*/ 104905 w 176980"/>
                <a:gd name="connsiteY3" fmla="*/ 262785 h 262785"/>
                <a:gd name="connsiteX4" fmla="*/ 71330 w 176980"/>
                <a:gd name="connsiteY4" fmla="*/ 262785 h 262785"/>
                <a:gd name="connsiteX5" fmla="*/ 12385 w 176980"/>
                <a:gd name="connsiteY5" fmla="*/ 201006 h 262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980" h="262785">
                  <a:moveTo>
                    <a:pt x="0" y="0"/>
                  </a:moveTo>
                  <a:lnTo>
                    <a:pt x="176981" y="0"/>
                  </a:lnTo>
                  <a:lnTo>
                    <a:pt x="164595" y="201006"/>
                  </a:lnTo>
                  <a:cubicBezTo>
                    <a:pt x="164237" y="234164"/>
                    <a:pt x="138033" y="261278"/>
                    <a:pt x="104905" y="262785"/>
                  </a:cubicBezTo>
                  <a:lnTo>
                    <a:pt x="71330" y="262785"/>
                  </a:lnTo>
                  <a:cubicBezTo>
                    <a:pt x="38455" y="260980"/>
                    <a:pt x="12654" y="233925"/>
                    <a:pt x="12385" y="201006"/>
                  </a:cubicBezTo>
                  <a:close/>
                </a:path>
              </a:pathLst>
            </a:custGeom>
            <a:solidFill>
              <a:srgbClr val="FFFFFF"/>
            </a:solidFill>
            <a:ln w="14907"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B21D61B2-0360-421B-82B3-136D9C58FD9F}"/>
                </a:ext>
              </a:extLst>
            </p:cNvPr>
            <p:cNvSpPr/>
            <p:nvPr/>
          </p:nvSpPr>
          <p:spPr>
            <a:xfrm>
              <a:off x="4563687" y="4300026"/>
              <a:ext cx="192402" cy="278006"/>
            </a:xfrm>
            <a:custGeom>
              <a:avLst/>
              <a:gdLst>
                <a:gd name="connsiteX0" fmla="*/ 113288 w 192402"/>
                <a:gd name="connsiteY0" fmla="*/ 278006 h 278006"/>
                <a:gd name="connsiteX1" fmla="*/ 79115 w 192402"/>
                <a:gd name="connsiteY1" fmla="*/ 278006 h 278006"/>
                <a:gd name="connsiteX2" fmla="*/ 12411 w 192402"/>
                <a:gd name="connsiteY2" fmla="*/ 209064 h 278006"/>
                <a:gd name="connsiteX3" fmla="*/ 26 w 192402"/>
                <a:gd name="connsiteY3" fmla="*/ 8207 h 278006"/>
                <a:gd name="connsiteX4" fmla="*/ 2115 w 192402"/>
                <a:gd name="connsiteY4" fmla="*/ 2388 h 278006"/>
                <a:gd name="connsiteX5" fmla="*/ 7785 w 192402"/>
                <a:gd name="connsiteY5" fmla="*/ 0 h 278006"/>
                <a:gd name="connsiteX6" fmla="*/ 184766 w 192402"/>
                <a:gd name="connsiteY6" fmla="*/ 0 h 278006"/>
                <a:gd name="connsiteX7" fmla="*/ 190288 w 192402"/>
                <a:gd name="connsiteY7" fmla="*/ 2388 h 278006"/>
                <a:gd name="connsiteX8" fmla="*/ 192377 w 192402"/>
                <a:gd name="connsiteY8" fmla="*/ 8207 h 278006"/>
                <a:gd name="connsiteX9" fmla="*/ 179991 w 192402"/>
                <a:gd name="connsiteY9" fmla="*/ 209064 h 278006"/>
                <a:gd name="connsiteX10" fmla="*/ 113288 w 192402"/>
                <a:gd name="connsiteY10" fmla="*/ 278006 h 278006"/>
                <a:gd name="connsiteX11" fmla="*/ 15993 w 192402"/>
                <a:gd name="connsiteY11" fmla="*/ 15370 h 278006"/>
                <a:gd name="connsiteX12" fmla="*/ 27781 w 192402"/>
                <a:gd name="connsiteY12" fmla="*/ 208169 h 278006"/>
                <a:gd name="connsiteX13" fmla="*/ 79115 w 192402"/>
                <a:gd name="connsiteY13" fmla="*/ 263084 h 278006"/>
                <a:gd name="connsiteX14" fmla="*/ 113288 w 192402"/>
                <a:gd name="connsiteY14" fmla="*/ 263084 h 278006"/>
                <a:gd name="connsiteX15" fmla="*/ 164621 w 192402"/>
                <a:gd name="connsiteY15" fmla="*/ 208617 h 278006"/>
                <a:gd name="connsiteX16" fmla="*/ 176559 w 192402"/>
                <a:gd name="connsiteY16" fmla="*/ 15818 h 27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402" h="278006">
                  <a:moveTo>
                    <a:pt x="113288" y="278006"/>
                  </a:moveTo>
                  <a:lnTo>
                    <a:pt x="79115" y="278006"/>
                  </a:lnTo>
                  <a:cubicBezTo>
                    <a:pt x="42212" y="276126"/>
                    <a:pt x="13068" y="245997"/>
                    <a:pt x="12411" y="209064"/>
                  </a:cubicBezTo>
                  <a:lnTo>
                    <a:pt x="26" y="8207"/>
                  </a:lnTo>
                  <a:cubicBezTo>
                    <a:pt x="-154" y="6059"/>
                    <a:pt x="608" y="3940"/>
                    <a:pt x="2115" y="2388"/>
                  </a:cubicBezTo>
                  <a:cubicBezTo>
                    <a:pt x="3622" y="881"/>
                    <a:pt x="5651" y="30"/>
                    <a:pt x="7785" y="0"/>
                  </a:cubicBezTo>
                  <a:lnTo>
                    <a:pt x="184766" y="0"/>
                  </a:lnTo>
                  <a:cubicBezTo>
                    <a:pt x="186855" y="15"/>
                    <a:pt x="188840" y="881"/>
                    <a:pt x="190288" y="2388"/>
                  </a:cubicBezTo>
                  <a:cubicBezTo>
                    <a:pt x="191795" y="3940"/>
                    <a:pt x="192556" y="6059"/>
                    <a:pt x="192377" y="8207"/>
                  </a:cubicBezTo>
                  <a:lnTo>
                    <a:pt x="179991" y="209064"/>
                  </a:lnTo>
                  <a:cubicBezTo>
                    <a:pt x="179334" y="245997"/>
                    <a:pt x="150191" y="276126"/>
                    <a:pt x="113288" y="278006"/>
                  </a:cubicBezTo>
                  <a:close/>
                  <a:moveTo>
                    <a:pt x="15993" y="15370"/>
                  </a:moveTo>
                  <a:lnTo>
                    <a:pt x="27781" y="208169"/>
                  </a:lnTo>
                  <a:cubicBezTo>
                    <a:pt x="27722" y="237148"/>
                    <a:pt x="50195" y="261189"/>
                    <a:pt x="79115" y="263084"/>
                  </a:cubicBezTo>
                  <a:lnTo>
                    <a:pt x="113288" y="263084"/>
                  </a:lnTo>
                  <a:cubicBezTo>
                    <a:pt x="142043" y="261203"/>
                    <a:pt x="164442" y="237432"/>
                    <a:pt x="164621" y="208617"/>
                  </a:cubicBezTo>
                  <a:lnTo>
                    <a:pt x="176559" y="15818"/>
                  </a:lnTo>
                  <a:close/>
                </a:path>
              </a:pathLst>
            </a:custGeom>
            <a:solidFill>
              <a:srgbClr val="231F20"/>
            </a:solidFill>
            <a:ln w="1490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194769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2FEEC7-FE90-48F7-BBB6-37BA03EE5E56}"/>
              </a:ext>
            </a:extLst>
          </p:cNvPr>
          <p:cNvSpPr>
            <a:spLocks noGrp="1"/>
          </p:cNvSpPr>
          <p:nvPr>
            <p:ph type="title"/>
          </p:nvPr>
        </p:nvSpPr>
        <p:spPr/>
        <p:txBody>
          <a:bodyPr/>
          <a:lstStyle/>
          <a:p>
            <a:r>
              <a:rPr lang="zh-CN" altLang="en-US" dirty="0"/>
              <a:t>沟通的三元素</a:t>
            </a:r>
          </a:p>
        </p:txBody>
      </p:sp>
      <p:sp>
        <p:nvSpPr>
          <p:cNvPr id="20" name="椭圆 19">
            <a:extLst>
              <a:ext uri="{FF2B5EF4-FFF2-40B4-BE49-F238E27FC236}">
                <a16:creationId xmlns:a16="http://schemas.microsoft.com/office/drawing/2014/main" id="{86CF52EC-5D0B-4873-A2CD-DB2889331CCE}"/>
              </a:ext>
            </a:extLst>
          </p:cNvPr>
          <p:cNvSpPr/>
          <p:nvPr/>
        </p:nvSpPr>
        <p:spPr>
          <a:xfrm>
            <a:off x="1388149" y="2014243"/>
            <a:ext cx="2390622" cy="2390622"/>
          </a:xfrm>
          <a:prstGeom prst="ellipse">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graphicFrame>
        <p:nvGraphicFramePr>
          <p:cNvPr id="17" name="图表 16">
            <a:extLst>
              <a:ext uri="{FF2B5EF4-FFF2-40B4-BE49-F238E27FC236}">
                <a16:creationId xmlns:a16="http://schemas.microsoft.com/office/drawing/2014/main" id="{A3B102D6-715B-41D5-8093-F8B56D63CC12}"/>
              </a:ext>
            </a:extLst>
          </p:cNvPr>
          <p:cNvGraphicFramePr/>
          <p:nvPr>
            <p:extLst>
              <p:ext uri="{D42A27DB-BD31-4B8C-83A1-F6EECF244321}">
                <p14:modId xmlns:p14="http://schemas.microsoft.com/office/powerpoint/2010/main" val="3569223435"/>
              </p:ext>
            </p:extLst>
          </p:nvPr>
        </p:nvGraphicFramePr>
        <p:xfrm>
          <a:off x="1388149" y="1217598"/>
          <a:ext cx="2390622" cy="3984368"/>
        </p:xfrm>
        <a:graphic>
          <a:graphicData uri="http://schemas.openxmlformats.org/drawingml/2006/chart">
            <c:chart xmlns:c="http://schemas.openxmlformats.org/drawingml/2006/chart" xmlns:r="http://schemas.openxmlformats.org/officeDocument/2006/relationships" r:id="rId3"/>
          </a:graphicData>
        </a:graphic>
      </p:graphicFrame>
      <p:sp>
        <p:nvSpPr>
          <p:cNvPr id="18" name="文本框 17">
            <a:extLst>
              <a:ext uri="{FF2B5EF4-FFF2-40B4-BE49-F238E27FC236}">
                <a16:creationId xmlns:a16="http://schemas.microsoft.com/office/drawing/2014/main" id="{BE0515AF-C501-4150-87A1-A05AF73DE0AD}"/>
              </a:ext>
            </a:extLst>
          </p:cNvPr>
          <p:cNvSpPr txBox="1"/>
          <p:nvPr/>
        </p:nvSpPr>
        <p:spPr>
          <a:xfrm>
            <a:off x="1168886" y="2074673"/>
            <a:ext cx="1326505" cy="830997"/>
          </a:xfrm>
          <a:prstGeom prst="rect">
            <a:avLst/>
          </a:prstGeom>
          <a:noFill/>
        </p:spPr>
        <p:txBody>
          <a:bodyPr wrap="square" lIns="0" tIns="0" rIns="0" bIns="0" rtlCol="0">
            <a:spAutoFit/>
          </a:bodyPr>
          <a:lstStyle>
            <a:defPPr>
              <a:defRPr lang="zh-CN"/>
            </a:defPPr>
            <a:lvl1pPr algn="ctr">
              <a:defRPr sz="6600">
                <a:solidFill>
                  <a:srgbClr val="42464B"/>
                </a:solidFill>
                <a:latin typeface="叶根友唐楷简" panose="02010601030101010101" pitchFamily="2" charset="-122"/>
                <a:ea typeface="叶根友唐楷简" panose="02010601030101010101" pitchFamily="2" charset="-122"/>
              </a:defRPr>
            </a:lvl1pPr>
          </a:lstStyle>
          <a:p>
            <a:pPr algn="r"/>
            <a:r>
              <a:rPr lang="en-US" altLang="zh-CN" sz="5400" dirty="0">
                <a:solidFill>
                  <a:schemeClr val="tx1">
                    <a:lumMod val="75000"/>
                    <a:lumOff val="25000"/>
                  </a:schemeClr>
                </a:solidFill>
                <a:latin typeface="+mj-ea"/>
                <a:ea typeface="+mj-ea"/>
                <a:sym typeface="微软雅黑" panose="020B0503020204020204" pitchFamily="34" charset="-122"/>
              </a:rPr>
              <a:t>7%</a:t>
            </a:r>
            <a:endParaRPr lang="zh-CN" altLang="en-US" sz="5400" dirty="0">
              <a:solidFill>
                <a:schemeClr val="tx1">
                  <a:lumMod val="75000"/>
                  <a:lumOff val="25000"/>
                </a:schemeClr>
              </a:solidFill>
              <a:latin typeface="+mj-ea"/>
              <a:ea typeface="+mj-ea"/>
              <a:sym typeface="微软雅黑" panose="020B0503020204020204" pitchFamily="34" charset="-122"/>
            </a:endParaRPr>
          </a:p>
        </p:txBody>
      </p:sp>
      <p:grpSp>
        <p:nvGrpSpPr>
          <p:cNvPr id="55" name="图形 4">
            <a:extLst>
              <a:ext uri="{FF2B5EF4-FFF2-40B4-BE49-F238E27FC236}">
                <a16:creationId xmlns:a16="http://schemas.microsoft.com/office/drawing/2014/main" id="{F50F336A-63AC-4D64-A477-D53E96796314}"/>
              </a:ext>
            </a:extLst>
          </p:cNvPr>
          <p:cNvGrpSpPr/>
          <p:nvPr/>
        </p:nvGrpSpPr>
        <p:grpSpPr>
          <a:xfrm>
            <a:off x="1869579" y="2823782"/>
            <a:ext cx="1427535" cy="969994"/>
            <a:chOff x="2060079" y="2366272"/>
            <a:chExt cx="1427535" cy="969994"/>
          </a:xfrm>
        </p:grpSpPr>
        <p:sp>
          <p:nvSpPr>
            <p:cNvPr id="56" name="任意多边形: 形状 55">
              <a:extLst>
                <a:ext uri="{FF2B5EF4-FFF2-40B4-BE49-F238E27FC236}">
                  <a16:creationId xmlns:a16="http://schemas.microsoft.com/office/drawing/2014/main" id="{16D1402E-5E3F-4F5D-B499-C0033E7BB277}"/>
                </a:ext>
              </a:extLst>
            </p:cNvPr>
            <p:cNvSpPr/>
            <p:nvPr/>
          </p:nvSpPr>
          <p:spPr>
            <a:xfrm>
              <a:off x="2676047" y="2545184"/>
              <a:ext cx="216448" cy="251181"/>
            </a:xfrm>
            <a:custGeom>
              <a:avLst/>
              <a:gdLst>
                <a:gd name="connsiteX0" fmla="*/ 216448 w 216448"/>
                <a:gd name="connsiteY0" fmla="*/ 125591 h 251181"/>
                <a:gd name="connsiteX1" fmla="*/ 108224 w 216448"/>
                <a:gd name="connsiteY1" fmla="*/ 251181 h 251181"/>
                <a:gd name="connsiteX2" fmla="*/ 0 w 216448"/>
                <a:gd name="connsiteY2" fmla="*/ 125591 h 251181"/>
                <a:gd name="connsiteX3" fmla="*/ 108224 w 216448"/>
                <a:gd name="connsiteY3" fmla="*/ 0 h 251181"/>
                <a:gd name="connsiteX4" fmla="*/ 216448 w 216448"/>
                <a:gd name="connsiteY4" fmla="*/ 125591 h 251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48" h="251181">
                  <a:moveTo>
                    <a:pt x="216448" y="125591"/>
                  </a:moveTo>
                  <a:cubicBezTo>
                    <a:pt x="216448" y="194952"/>
                    <a:pt x="167995" y="251181"/>
                    <a:pt x="108224" y="251181"/>
                  </a:cubicBezTo>
                  <a:cubicBezTo>
                    <a:pt x="48454" y="251181"/>
                    <a:pt x="0" y="194952"/>
                    <a:pt x="0" y="125591"/>
                  </a:cubicBezTo>
                  <a:cubicBezTo>
                    <a:pt x="0" y="56229"/>
                    <a:pt x="48454" y="0"/>
                    <a:pt x="108224" y="0"/>
                  </a:cubicBezTo>
                  <a:cubicBezTo>
                    <a:pt x="167995" y="0"/>
                    <a:pt x="216448" y="56229"/>
                    <a:pt x="216448" y="125591"/>
                  </a:cubicBezTo>
                  <a:close/>
                </a:path>
              </a:pathLst>
            </a:custGeom>
            <a:solidFill>
              <a:srgbClr val="FFFFFF"/>
            </a:solidFill>
            <a:ln w="4501"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E8A79B2D-BE87-4DD1-AD20-DF217C5B0DF5}"/>
                </a:ext>
              </a:extLst>
            </p:cNvPr>
            <p:cNvSpPr/>
            <p:nvPr/>
          </p:nvSpPr>
          <p:spPr>
            <a:xfrm>
              <a:off x="2673696" y="2542832"/>
              <a:ext cx="221163" cy="255884"/>
            </a:xfrm>
            <a:custGeom>
              <a:avLst/>
              <a:gdLst>
                <a:gd name="connsiteX0" fmla="*/ 110576 w 221163"/>
                <a:gd name="connsiteY0" fmla="*/ 255885 h 255884"/>
                <a:gd name="connsiteX1" fmla="*/ 0 w 221163"/>
                <a:gd name="connsiteY1" fmla="*/ 127942 h 255884"/>
                <a:gd name="connsiteX2" fmla="*/ 0 w 221163"/>
                <a:gd name="connsiteY2" fmla="*/ 120661 h 255884"/>
                <a:gd name="connsiteX3" fmla="*/ 22025 w 221163"/>
                <a:gd name="connsiteY3" fmla="*/ 25190 h 255884"/>
                <a:gd name="connsiteX4" fmla="*/ 110576 w 221163"/>
                <a:gd name="connsiteY4" fmla="*/ 0 h 255884"/>
                <a:gd name="connsiteX5" fmla="*/ 199172 w 221163"/>
                <a:gd name="connsiteY5" fmla="*/ 25190 h 255884"/>
                <a:gd name="connsiteX6" fmla="*/ 221152 w 221163"/>
                <a:gd name="connsiteY6" fmla="*/ 120661 h 255884"/>
                <a:gd name="connsiteX7" fmla="*/ 221152 w 221163"/>
                <a:gd name="connsiteY7" fmla="*/ 127897 h 255884"/>
                <a:gd name="connsiteX8" fmla="*/ 110576 w 221163"/>
                <a:gd name="connsiteY8" fmla="*/ 255885 h 255884"/>
                <a:gd name="connsiteX9" fmla="*/ 110576 w 221163"/>
                <a:gd name="connsiteY9" fmla="*/ 4703 h 255884"/>
                <a:gd name="connsiteX10" fmla="*/ 25326 w 221163"/>
                <a:gd name="connsiteY10" fmla="*/ 28492 h 255884"/>
                <a:gd name="connsiteX11" fmla="*/ 4658 w 221163"/>
                <a:gd name="connsiteY11" fmla="*/ 120661 h 255884"/>
                <a:gd name="connsiteX12" fmla="*/ 4658 w 221163"/>
                <a:gd name="connsiteY12" fmla="*/ 127897 h 255884"/>
                <a:gd name="connsiteX13" fmla="*/ 110531 w 221163"/>
                <a:gd name="connsiteY13" fmla="*/ 251181 h 255884"/>
                <a:gd name="connsiteX14" fmla="*/ 216493 w 221163"/>
                <a:gd name="connsiteY14" fmla="*/ 127897 h 255884"/>
                <a:gd name="connsiteX15" fmla="*/ 216493 w 221163"/>
                <a:gd name="connsiteY15" fmla="*/ 120661 h 255884"/>
                <a:gd name="connsiteX16" fmla="*/ 195871 w 221163"/>
                <a:gd name="connsiteY16" fmla="*/ 28492 h 255884"/>
                <a:gd name="connsiteX17" fmla="*/ 110576 w 221163"/>
                <a:gd name="connsiteY17" fmla="*/ 4703 h 255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1163" h="255884">
                  <a:moveTo>
                    <a:pt x="110576" y="255885"/>
                  </a:moveTo>
                  <a:cubicBezTo>
                    <a:pt x="49612" y="255885"/>
                    <a:pt x="0" y="198494"/>
                    <a:pt x="0" y="127942"/>
                  </a:cubicBezTo>
                  <a:lnTo>
                    <a:pt x="0" y="120661"/>
                  </a:lnTo>
                  <a:cubicBezTo>
                    <a:pt x="0" y="81360"/>
                    <a:pt x="0" y="47396"/>
                    <a:pt x="22025" y="25190"/>
                  </a:cubicBezTo>
                  <a:cubicBezTo>
                    <a:pt x="38894" y="8231"/>
                    <a:pt x="67883" y="0"/>
                    <a:pt x="110576" y="0"/>
                  </a:cubicBezTo>
                  <a:cubicBezTo>
                    <a:pt x="153268" y="0"/>
                    <a:pt x="182258" y="8231"/>
                    <a:pt x="199172" y="25190"/>
                  </a:cubicBezTo>
                  <a:cubicBezTo>
                    <a:pt x="221333" y="47396"/>
                    <a:pt x="221242" y="81360"/>
                    <a:pt x="221152" y="120661"/>
                  </a:cubicBezTo>
                  <a:lnTo>
                    <a:pt x="221152" y="127897"/>
                  </a:lnTo>
                  <a:cubicBezTo>
                    <a:pt x="221152" y="198494"/>
                    <a:pt x="171539" y="255885"/>
                    <a:pt x="110576" y="255885"/>
                  </a:cubicBezTo>
                  <a:close/>
                  <a:moveTo>
                    <a:pt x="110576" y="4703"/>
                  </a:moveTo>
                  <a:cubicBezTo>
                    <a:pt x="69195" y="4703"/>
                    <a:pt x="41291" y="12482"/>
                    <a:pt x="25326" y="28492"/>
                  </a:cubicBezTo>
                  <a:cubicBezTo>
                    <a:pt x="4523" y="49296"/>
                    <a:pt x="4613" y="82355"/>
                    <a:pt x="4658" y="120661"/>
                  </a:cubicBezTo>
                  <a:lnTo>
                    <a:pt x="4658" y="127897"/>
                  </a:lnTo>
                  <a:cubicBezTo>
                    <a:pt x="4658" y="195735"/>
                    <a:pt x="52145" y="251181"/>
                    <a:pt x="110531" y="251181"/>
                  </a:cubicBezTo>
                  <a:cubicBezTo>
                    <a:pt x="168916" y="251181"/>
                    <a:pt x="216493" y="195735"/>
                    <a:pt x="216493" y="127897"/>
                  </a:cubicBezTo>
                  <a:lnTo>
                    <a:pt x="216493" y="120661"/>
                  </a:lnTo>
                  <a:cubicBezTo>
                    <a:pt x="216493" y="82355"/>
                    <a:pt x="216493" y="49296"/>
                    <a:pt x="195871" y="28492"/>
                  </a:cubicBezTo>
                  <a:cubicBezTo>
                    <a:pt x="179906" y="12482"/>
                    <a:pt x="152002" y="4703"/>
                    <a:pt x="110576" y="4703"/>
                  </a:cubicBezTo>
                  <a:close/>
                </a:path>
              </a:pathLst>
            </a:custGeom>
            <a:solidFill>
              <a:srgbClr val="231F20"/>
            </a:solidFill>
            <a:ln w="450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2FBCDDA2-0DC1-425E-B6B7-5152D6CF2D65}"/>
                </a:ext>
              </a:extLst>
            </p:cNvPr>
            <p:cNvSpPr/>
            <p:nvPr/>
          </p:nvSpPr>
          <p:spPr>
            <a:xfrm>
              <a:off x="2502201" y="2870910"/>
              <a:ext cx="537818" cy="323708"/>
            </a:xfrm>
            <a:custGeom>
              <a:avLst/>
              <a:gdLst>
                <a:gd name="connsiteX0" fmla="*/ 537819 w 537818"/>
                <a:gd name="connsiteY0" fmla="*/ 323709 h 323708"/>
                <a:gd name="connsiteX1" fmla="*/ 479026 w 537818"/>
                <a:gd name="connsiteY1" fmla="*/ 73477 h 323708"/>
                <a:gd name="connsiteX2" fmla="*/ 193881 w 537818"/>
                <a:gd name="connsiteY2" fmla="*/ 6137 h 323708"/>
                <a:gd name="connsiteX3" fmla="*/ 63813 w 537818"/>
                <a:gd name="connsiteY3" fmla="*/ 84467 h 323708"/>
                <a:gd name="connsiteX4" fmla="*/ 0 w 537818"/>
                <a:gd name="connsiteY4" fmla="*/ 323709 h 323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818" h="323708">
                  <a:moveTo>
                    <a:pt x="537819" y="323709"/>
                  </a:moveTo>
                  <a:cubicBezTo>
                    <a:pt x="537819" y="245062"/>
                    <a:pt x="504985" y="106627"/>
                    <a:pt x="479026" y="73477"/>
                  </a:cubicBezTo>
                  <a:cubicBezTo>
                    <a:pt x="444429" y="29518"/>
                    <a:pt x="350179" y="-16973"/>
                    <a:pt x="193881" y="6137"/>
                  </a:cubicBezTo>
                  <a:cubicBezTo>
                    <a:pt x="193881" y="6137"/>
                    <a:pt x="112701" y="30875"/>
                    <a:pt x="63813" y="84467"/>
                  </a:cubicBezTo>
                  <a:cubicBezTo>
                    <a:pt x="26276" y="125532"/>
                    <a:pt x="6965" y="295217"/>
                    <a:pt x="0" y="323709"/>
                  </a:cubicBezTo>
                  <a:close/>
                </a:path>
              </a:pathLst>
            </a:custGeom>
            <a:solidFill>
              <a:schemeClr val="accent1"/>
            </a:solidFill>
            <a:ln w="450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F4C9185-1AD7-44E3-B2F2-4F0F6D755824}"/>
                </a:ext>
              </a:extLst>
            </p:cNvPr>
            <p:cNvSpPr/>
            <p:nvPr/>
          </p:nvSpPr>
          <p:spPr>
            <a:xfrm>
              <a:off x="2656187" y="2703450"/>
              <a:ext cx="57578" cy="73612"/>
            </a:xfrm>
            <a:custGeom>
              <a:avLst/>
              <a:gdLst>
                <a:gd name="connsiteX0" fmla="*/ 57579 w 57578"/>
                <a:gd name="connsiteY0" fmla="*/ 28288 h 73612"/>
                <a:gd name="connsiteX1" fmla="*/ 97 w 57578"/>
                <a:gd name="connsiteY1" fmla="*/ 26027 h 73612"/>
                <a:gd name="connsiteX2" fmla="*/ 14750 w 57578"/>
                <a:gd name="connsiteY2" fmla="*/ 62614 h 73612"/>
                <a:gd name="connsiteX3" fmla="*/ 51564 w 57578"/>
                <a:gd name="connsiteY3" fmla="*/ 71252 h 73612"/>
              </a:gdLst>
              <a:ahLst/>
              <a:cxnLst>
                <a:cxn ang="0">
                  <a:pos x="connsiteX0" y="connsiteY0"/>
                </a:cxn>
                <a:cxn ang="0">
                  <a:pos x="connsiteX1" y="connsiteY1"/>
                </a:cxn>
                <a:cxn ang="0">
                  <a:pos x="connsiteX2" y="connsiteY2"/>
                </a:cxn>
                <a:cxn ang="0">
                  <a:pos x="connsiteX3" y="connsiteY3"/>
                </a:cxn>
              </a:cxnLst>
              <a:rect l="l" t="t" r="r" b="b"/>
              <a:pathLst>
                <a:path w="57578" h="73612">
                  <a:moveTo>
                    <a:pt x="57579" y="28288"/>
                  </a:moveTo>
                  <a:cubicBezTo>
                    <a:pt x="52287" y="-4772"/>
                    <a:pt x="-2616" y="-12957"/>
                    <a:pt x="97" y="26027"/>
                  </a:cubicBezTo>
                  <a:cubicBezTo>
                    <a:pt x="522" y="39567"/>
                    <a:pt x="5710" y="52524"/>
                    <a:pt x="14750" y="62614"/>
                  </a:cubicBezTo>
                  <a:cubicBezTo>
                    <a:pt x="24157" y="72202"/>
                    <a:pt x="39308" y="76724"/>
                    <a:pt x="51564" y="71252"/>
                  </a:cubicBezTo>
                </a:path>
              </a:pathLst>
            </a:custGeom>
            <a:solidFill>
              <a:srgbClr val="FFFFFF"/>
            </a:solidFill>
            <a:ln w="450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23682C18-CCB2-4E8A-B6DD-3C1D6F2904EF}"/>
                </a:ext>
              </a:extLst>
            </p:cNvPr>
            <p:cNvSpPr/>
            <p:nvPr/>
          </p:nvSpPr>
          <p:spPr>
            <a:xfrm>
              <a:off x="2653785" y="2700963"/>
              <a:ext cx="62282" cy="78306"/>
            </a:xfrm>
            <a:custGeom>
              <a:avLst/>
              <a:gdLst>
                <a:gd name="connsiteX0" fmla="*/ 42524 w 62282"/>
                <a:gd name="connsiteY0" fmla="*/ 78306 h 78306"/>
                <a:gd name="connsiteX1" fmla="*/ 15388 w 62282"/>
                <a:gd name="connsiteY1" fmla="*/ 66638 h 78306"/>
                <a:gd name="connsiteX2" fmla="*/ 102 w 62282"/>
                <a:gd name="connsiteY2" fmla="*/ 28559 h 78306"/>
                <a:gd name="connsiteX3" fmla="*/ 21539 w 62282"/>
                <a:gd name="connsiteY3" fmla="*/ 202 h 78306"/>
                <a:gd name="connsiteX4" fmla="*/ 62242 w 62282"/>
                <a:gd name="connsiteY4" fmla="*/ 30232 h 78306"/>
                <a:gd name="connsiteX5" fmla="*/ 60406 w 62282"/>
                <a:gd name="connsiteY5" fmla="*/ 32927 h 78306"/>
                <a:gd name="connsiteX6" fmla="*/ 60297 w 62282"/>
                <a:gd name="connsiteY6" fmla="*/ 32946 h 78306"/>
                <a:gd name="connsiteX7" fmla="*/ 57629 w 62282"/>
                <a:gd name="connsiteY7" fmla="*/ 31001 h 78306"/>
                <a:gd name="connsiteX8" fmla="*/ 22127 w 62282"/>
                <a:gd name="connsiteY8" fmla="*/ 4861 h 78306"/>
                <a:gd name="connsiteX9" fmla="*/ 4806 w 62282"/>
                <a:gd name="connsiteY9" fmla="*/ 28242 h 78306"/>
                <a:gd name="connsiteX10" fmla="*/ 18780 w 62282"/>
                <a:gd name="connsiteY10" fmla="*/ 63337 h 78306"/>
                <a:gd name="connsiteX11" fmla="*/ 52971 w 62282"/>
                <a:gd name="connsiteY11" fmla="*/ 71477 h 78306"/>
                <a:gd name="connsiteX12" fmla="*/ 56046 w 62282"/>
                <a:gd name="connsiteY12" fmla="*/ 72653 h 78306"/>
                <a:gd name="connsiteX13" fmla="*/ 54870 w 62282"/>
                <a:gd name="connsiteY13" fmla="*/ 75729 h 78306"/>
                <a:gd name="connsiteX14" fmla="*/ 42524 w 62282"/>
                <a:gd name="connsiteY14" fmla="*/ 78306 h 78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282" h="78306">
                  <a:moveTo>
                    <a:pt x="42524" y="78306"/>
                  </a:moveTo>
                  <a:cubicBezTo>
                    <a:pt x="32289" y="78175"/>
                    <a:pt x="22525" y="73978"/>
                    <a:pt x="15388" y="66638"/>
                  </a:cubicBezTo>
                  <a:cubicBezTo>
                    <a:pt x="5986" y="56133"/>
                    <a:pt x="573" y="42651"/>
                    <a:pt x="102" y="28559"/>
                  </a:cubicBezTo>
                  <a:cubicBezTo>
                    <a:pt x="-1209" y="9609"/>
                    <a:pt x="10323" y="1424"/>
                    <a:pt x="21539" y="202"/>
                  </a:cubicBezTo>
                  <a:cubicBezTo>
                    <a:pt x="38544" y="-1697"/>
                    <a:pt x="58940" y="9881"/>
                    <a:pt x="62242" y="30232"/>
                  </a:cubicBezTo>
                  <a:cubicBezTo>
                    <a:pt x="62477" y="31485"/>
                    <a:pt x="61658" y="32692"/>
                    <a:pt x="60406" y="32927"/>
                  </a:cubicBezTo>
                  <a:cubicBezTo>
                    <a:pt x="60369" y="32937"/>
                    <a:pt x="60333" y="32941"/>
                    <a:pt x="60297" y="32946"/>
                  </a:cubicBezTo>
                  <a:cubicBezTo>
                    <a:pt x="59026" y="33135"/>
                    <a:pt x="57837" y="32272"/>
                    <a:pt x="57629" y="31001"/>
                  </a:cubicBezTo>
                  <a:cubicBezTo>
                    <a:pt x="54825" y="13499"/>
                    <a:pt x="36599" y="3187"/>
                    <a:pt x="22127" y="4861"/>
                  </a:cubicBezTo>
                  <a:cubicBezTo>
                    <a:pt x="16474" y="5494"/>
                    <a:pt x="3449" y="9067"/>
                    <a:pt x="4806" y="28242"/>
                  </a:cubicBezTo>
                  <a:cubicBezTo>
                    <a:pt x="5204" y="41217"/>
                    <a:pt x="10151" y="53641"/>
                    <a:pt x="18780" y="63337"/>
                  </a:cubicBezTo>
                  <a:cubicBezTo>
                    <a:pt x="27486" y="72708"/>
                    <a:pt x="40977" y="75919"/>
                    <a:pt x="52971" y="71477"/>
                  </a:cubicBezTo>
                  <a:cubicBezTo>
                    <a:pt x="54146" y="70953"/>
                    <a:pt x="55521" y="71477"/>
                    <a:pt x="56046" y="72653"/>
                  </a:cubicBezTo>
                  <a:cubicBezTo>
                    <a:pt x="56571" y="73829"/>
                    <a:pt x="56046" y="75204"/>
                    <a:pt x="54870" y="75729"/>
                  </a:cubicBezTo>
                  <a:cubicBezTo>
                    <a:pt x="50981" y="77443"/>
                    <a:pt x="46775" y="78320"/>
                    <a:pt x="42524" y="78306"/>
                  </a:cubicBezTo>
                  <a:close/>
                </a:path>
              </a:pathLst>
            </a:custGeom>
            <a:solidFill>
              <a:srgbClr val="231F20"/>
            </a:solidFill>
            <a:ln w="4501"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5DC76072-A81D-4262-862A-6F98D108174B}"/>
                </a:ext>
              </a:extLst>
            </p:cNvPr>
            <p:cNvSpPr/>
            <p:nvPr/>
          </p:nvSpPr>
          <p:spPr>
            <a:xfrm>
              <a:off x="2850526" y="2703450"/>
              <a:ext cx="57578" cy="73428"/>
            </a:xfrm>
            <a:custGeom>
              <a:avLst/>
              <a:gdLst>
                <a:gd name="connsiteX0" fmla="*/ 0 w 57578"/>
                <a:gd name="connsiteY0" fmla="*/ 28288 h 73428"/>
                <a:gd name="connsiteX1" fmla="*/ 57481 w 57578"/>
                <a:gd name="connsiteY1" fmla="*/ 26027 h 73428"/>
                <a:gd name="connsiteX2" fmla="*/ 42828 w 57578"/>
                <a:gd name="connsiteY2" fmla="*/ 62614 h 73428"/>
                <a:gd name="connsiteX3" fmla="*/ 6015 w 57578"/>
                <a:gd name="connsiteY3" fmla="*/ 71252 h 73428"/>
              </a:gdLst>
              <a:ahLst/>
              <a:cxnLst>
                <a:cxn ang="0">
                  <a:pos x="connsiteX0" y="connsiteY0"/>
                </a:cxn>
                <a:cxn ang="0">
                  <a:pos x="connsiteX1" y="connsiteY1"/>
                </a:cxn>
                <a:cxn ang="0">
                  <a:pos x="connsiteX2" y="connsiteY2"/>
                </a:cxn>
                <a:cxn ang="0">
                  <a:pos x="connsiteX3" y="connsiteY3"/>
                </a:cxn>
              </a:cxnLst>
              <a:rect l="l" t="t" r="r" b="b"/>
              <a:pathLst>
                <a:path w="57578" h="73428">
                  <a:moveTo>
                    <a:pt x="0" y="28288"/>
                  </a:moveTo>
                  <a:cubicBezTo>
                    <a:pt x="5291" y="-4772"/>
                    <a:pt x="60195" y="-12957"/>
                    <a:pt x="57481" y="26027"/>
                  </a:cubicBezTo>
                  <a:cubicBezTo>
                    <a:pt x="57056" y="39567"/>
                    <a:pt x="51869" y="52524"/>
                    <a:pt x="42828" y="62614"/>
                  </a:cubicBezTo>
                  <a:cubicBezTo>
                    <a:pt x="33444" y="72690"/>
                    <a:pt x="18904" y="76100"/>
                    <a:pt x="6015" y="71252"/>
                  </a:cubicBezTo>
                </a:path>
              </a:pathLst>
            </a:custGeom>
            <a:solidFill>
              <a:srgbClr val="FFFFFF"/>
            </a:solidFill>
            <a:ln w="450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91988A43-C685-48ED-AF00-F02A5D5F4C4C}"/>
                </a:ext>
              </a:extLst>
            </p:cNvPr>
            <p:cNvSpPr/>
            <p:nvPr/>
          </p:nvSpPr>
          <p:spPr>
            <a:xfrm>
              <a:off x="2848194" y="2700963"/>
              <a:ext cx="62210" cy="78306"/>
            </a:xfrm>
            <a:custGeom>
              <a:avLst/>
              <a:gdLst>
                <a:gd name="connsiteX0" fmla="*/ 19835 w 62210"/>
                <a:gd name="connsiteY0" fmla="*/ 78306 h 78306"/>
                <a:gd name="connsiteX1" fmla="*/ 7398 w 62210"/>
                <a:gd name="connsiteY1" fmla="*/ 75729 h 78306"/>
                <a:gd name="connsiteX2" fmla="*/ 5901 w 62210"/>
                <a:gd name="connsiteY2" fmla="*/ 72757 h 78306"/>
                <a:gd name="connsiteX3" fmla="*/ 8872 w 62210"/>
                <a:gd name="connsiteY3" fmla="*/ 71260 h 78306"/>
                <a:gd name="connsiteX4" fmla="*/ 9343 w 62210"/>
                <a:gd name="connsiteY4" fmla="*/ 71477 h 78306"/>
                <a:gd name="connsiteX5" fmla="*/ 43533 w 62210"/>
                <a:gd name="connsiteY5" fmla="*/ 63337 h 78306"/>
                <a:gd name="connsiteX6" fmla="*/ 57462 w 62210"/>
                <a:gd name="connsiteY6" fmla="*/ 28242 h 78306"/>
                <a:gd name="connsiteX7" fmla="*/ 40186 w 62210"/>
                <a:gd name="connsiteY7" fmla="*/ 4861 h 78306"/>
                <a:gd name="connsiteX8" fmla="*/ 4639 w 62210"/>
                <a:gd name="connsiteY8" fmla="*/ 31001 h 78306"/>
                <a:gd name="connsiteX9" fmla="*/ 1971 w 62210"/>
                <a:gd name="connsiteY9" fmla="*/ 32946 h 78306"/>
                <a:gd name="connsiteX10" fmla="*/ 26 w 62210"/>
                <a:gd name="connsiteY10" fmla="*/ 30232 h 78306"/>
                <a:gd name="connsiteX11" fmla="*/ 40729 w 62210"/>
                <a:gd name="connsiteY11" fmla="*/ 202 h 78306"/>
                <a:gd name="connsiteX12" fmla="*/ 62121 w 62210"/>
                <a:gd name="connsiteY12" fmla="*/ 28559 h 78306"/>
                <a:gd name="connsiteX13" fmla="*/ 46834 w 62210"/>
                <a:gd name="connsiteY13" fmla="*/ 66638 h 78306"/>
                <a:gd name="connsiteX14" fmla="*/ 19835 w 62210"/>
                <a:gd name="connsiteY14" fmla="*/ 78306 h 78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210" h="78306">
                  <a:moveTo>
                    <a:pt x="19835" y="78306"/>
                  </a:moveTo>
                  <a:cubicBezTo>
                    <a:pt x="15557" y="78325"/>
                    <a:pt x="11319" y="77447"/>
                    <a:pt x="7398" y="75729"/>
                  </a:cubicBezTo>
                  <a:cubicBezTo>
                    <a:pt x="6163" y="75322"/>
                    <a:pt x="5494" y="73992"/>
                    <a:pt x="5901" y="72757"/>
                  </a:cubicBezTo>
                  <a:cubicBezTo>
                    <a:pt x="6308" y="71527"/>
                    <a:pt x="7638" y="70853"/>
                    <a:pt x="8872" y="71260"/>
                  </a:cubicBezTo>
                  <a:cubicBezTo>
                    <a:pt x="9035" y="71315"/>
                    <a:pt x="9193" y="71387"/>
                    <a:pt x="9343" y="71477"/>
                  </a:cubicBezTo>
                  <a:cubicBezTo>
                    <a:pt x="21336" y="75919"/>
                    <a:pt x="34827" y="72708"/>
                    <a:pt x="43533" y="63337"/>
                  </a:cubicBezTo>
                  <a:cubicBezTo>
                    <a:pt x="52153" y="53636"/>
                    <a:pt x="57082" y="41213"/>
                    <a:pt x="57462" y="28242"/>
                  </a:cubicBezTo>
                  <a:cubicBezTo>
                    <a:pt x="58819" y="9067"/>
                    <a:pt x="45840" y="5629"/>
                    <a:pt x="40186" y="4861"/>
                  </a:cubicBezTo>
                  <a:cubicBezTo>
                    <a:pt x="25624" y="3187"/>
                    <a:pt x="7443" y="13499"/>
                    <a:pt x="4639" y="31001"/>
                  </a:cubicBezTo>
                  <a:cubicBezTo>
                    <a:pt x="4431" y="32272"/>
                    <a:pt x="3242" y="33135"/>
                    <a:pt x="1971" y="32946"/>
                  </a:cubicBezTo>
                  <a:cubicBezTo>
                    <a:pt x="696" y="32715"/>
                    <a:pt x="-164" y="31512"/>
                    <a:pt x="26" y="30232"/>
                  </a:cubicBezTo>
                  <a:cubicBezTo>
                    <a:pt x="3282" y="9881"/>
                    <a:pt x="23770" y="-1697"/>
                    <a:pt x="40729" y="202"/>
                  </a:cubicBezTo>
                  <a:cubicBezTo>
                    <a:pt x="51945" y="1514"/>
                    <a:pt x="63342" y="9609"/>
                    <a:pt x="62121" y="28559"/>
                  </a:cubicBezTo>
                  <a:cubicBezTo>
                    <a:pt x="61659" y="42655"/>
                    <a:pt x="56246" y="56137"/>
                    <a:pt x="46834" y="66638"/>
                  </a:cubicBezTo>
                  <a:cubicBezTo>
                    <a:pt x="39725" y="73938"/>
                    <a:pt x="30020" y="78130"/>
                    <a:pt x="19835" y="78306"/>
                  </a:cubicBezTo>
                  <a:close/>
                </a:path>
              </a:pathLst>
            </a:custGeom>
            <a:solidFill>
              <a:srgbClr val="231F20"/>
            </a:solidFill>
            <a:ln w="4501"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8AE47171-4A3F-40AE-9071-A224FFF0B635}"/>
                </a:ext>
              </a:extLst>
            </p:cNvPr>
            <p:cNvSpPr/>
            <p:nvPr/>
          </p:nvSpPr>
          <p:spPr>
            <a:xfrm>
              <a:off x="2726700" y="2896991"/>
              <a:ext cx="119032" cy="283110"/>
            </a:xfrm>
            <a:custGeom>
              <a:avLst/>
              <a:gdLst>
                <a:gd name="connsiteX0" fmla="*/ 119033 w 119032"/>
                <a:gd name="connsiteY0" fmla="*/ 0 h 283110"/>
                <a:gd name="connsiteX1" fmla="*/ 0 w 119032"/>
                <a:gd name="connsiteY1" fmla="*/ 0 h 283110"/>
                <a:gd name="connsiteX2" fmla="*/ 55989 w 119032"/>
                <a:gd name="connsiteY2" fmla="*/ 283110 h 283110"/>
                <a:gd name="connsiteX3" fmla="*/ 119033 w 119032"/>
                <a:gd name="connsiteY3" fmla="*/ 0 h 283110"/>
              </a:gdLst>
              <a:ahLst/>
              <a:cxnLst>
                <a:cxn ang="0">
                  <a:pos x="connsiteX0" y="connsiteY0"/>
                </a:cxn>
                <a:cxn ang="0">
                  <a:pos x="connsiteX1" y="connsiteY1"/>
                </a:cxn>
                <a:cxn ang="0">
                  <a:pos x="connsiteX2" y="connsiteY2"/>
                </a:cxn>
                <a:cxn ang="0">
                  <a:pos x="connsiteX3" y="connsiteY3"/>
                </a:cxn>
              </a:cxnLst>
              <a:rect l="l" t="t" r="r" b="b"/>
              <a:pathLst>
                <a:path w="119032" h="283110">
                  <a:moveTo>
                    <a:pt x="119033" y="0"/>
                  </a:moveTo>
                  <a:lnTo>
                    <a:pt x="0" y="0"/>
                  </a:lnTo>
                  <a:lnTo>
                    <a:pt x="55989" y="283110"/>
                  </a:lnTo>
                  <a:lnTo>
                    <a:pt x="119033" y="0"/>
                  </a:lnTo>
                  <a:close/>
                </a:path>
              </a:pathLst>
            </a:custGeom>
            <a:solidFill>
              <a:srgbClr val="231F20"/>
            </a:solidFill>
            <a:ln w="4501"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8B4E70C9-4D0C-436B-87B8-1E8CF43B2E4B}"/>
                </a:ext>
              </a:extLst>
            </p:cNvPr>
            <p:cNvSpPr/>
            <p:nvPr/>
          </p:nvSpPr>
          <p:spPr>
            <a:xfrm>
              <a:off x="2724488" y="2894730"/>
              <a:ext cx="123550" cy="287632"/>
            </a:xfrm>
            <a:custGeom>
              <a:avLst/>
              <a:gdLst>
                <a:gd name="connsiteX0" fmla="*/ 58201 w 123550"/>
                <a:gd name="connsiteY0" fmla="*/ 287633 h 287632"/>
                <a:gd name="connsiteX1" fmla="*/ 58201 w 123550"/>
                <a:gd name="connsiteY1" fmla="*/ 287633 h 287632"/>
                <a:gd name="connsiteX2" fmla="*/ 56030 w 123550"/>
                <a:gd name="connsiteY2" fmla="*/ 285824 h 287632"/>
                <a:gd name="connsiteX3" fmla="*/ 41 w 123550"/>
                <a:gd name="connsiteY3" fmla="*/ 2668 h 287632"/>
                <a:gd name="connsiteX4" fmla="*/ 539 w 123550"/>
                <a:gd name="connsiteY4" fmla="*/ 814 h 287632"/>
                <a:gd name="connsiteX5" fmla="*/ 2257 w 123550"/>
                <a:gd name="connsiteY5" fmla="*/ 0 h 287632"/>
                <a:gd name="connsiteX6" fmla="*/ 121290 w 123550"/>
                <a:gd name="connsiteY6" fmla="*/ 0 h 287632"/>
                <a:gd name="connsiteX7" fmla="*/ 123054 w 123550"/>
                <a:gd name="connsiteY7" fmla="*/ 859 h 287632"/>
                <a:gd name="connsiteX8" fmla="*/ 123506 w 123550"/>
                <a:gd name="connsiteY8" fmla="*/ 2759 h 287632"/>
                <a:gd name="connsiteX9" fmla="*/ 60462 w 123550"/>
                <a:gd name="connsiteY9" fmla="*/ 285869 h 287632"/>
                <a:gd name="connsiteX10" fmla="*/ 58201 w 123550"/>
                <a:gd name="connsiteY10" fmla="*/ 287633 h 287632"/>
                <a:gd name="connsiteX11" fmla="*/ 4971 w 123550"/>
                <a:gd name="connsiteY11" fmla="*/ 4523 h 287632"/>
                <a:gd name="connsiteX12" fmla="*/ 58518 w 123550"/>
                <a:gd name="connsiteY12" fmla="*/ 274427 h 287632"/>
                <a:gd name="connsiteX13" fmla="*/ 118622 w 123550"/>
                <a:gd name="connsiteY13" fmla="*/ 4523 h 28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550" h="287632">
                  <a:moveTo>
                    <a:pt x="58201" y="287633"/>
                  </a:moveTo>
                  <a:lnTo>
                    <a:pt x="58201" y="287633"/>
                  </a:lnTo>
                  <a:cubicBezTo>
                    <a:pt x="57147" y="287597"/>
                    <a:pt x="56256" y="286850"/>
                    <a:pt x="56030" y="285824"/>
                  </a:cubicBezTo>
                  <a:lnTo>
                    <a:pt x="41" y="2668"/>
                  </a:lnTo>
                  <a:cubicBezTo>
                    <a:pt x="-90" y="2008"/>
                    <a:pt x="96" y="1321"/>
                    <a:pt x="539" y="814"/>
                  </a:cubicBezTo>
                  <a:cubicBezTo>
                    <a:pt x="959" y="299"/>
                    <a:pt x="1592" y="0"/>
                    <a:pt x="2257" y="0"/>
                  </a:cubicBezTo>
                  <a:lnTo>
                    <a:pt x="121290" y="0"/>
                  </a:lnTo>
                  <a:cubicBezTo>
                    <a:pt x="121978" y="-4"/>
                    <a:pt x="122633" y="312"/>
                    <a:pt x="123054" y="859"/>
                  </a:cubicBezTo>
                  <a:cubicBezTo>
                    <a:pt x="123475" y="1398"/>
                    <a:pt x="123637" y="2089"/>
                    <a:pt x="123506" y="2759"/>
                  </a:cubicBezTo>
                  <a:lnTo>
                    <a:pt x="60462" y="285869"/>
                  </a:lnTo>
                  <a:cubicBezTo>
                    <a:pt x="60209" y="286909"/>
                    <a:pt x="59273" y="287642"/>
                    <a:pt x="58201" y="287633"/>
                  </a:cubicBezTo>
                  <a:close/>
                  <a:moveTo>
                    <a:pt x="4971" y="4523"/>
                  </a:moveTo>
                  <a:lnTo>
                    <a:pt x="58518" y="274427"/>
                  </a:lnTo>
                  <a:lnTo>
                    <a:pt x="118622" y="4523"/>
                  </a:lnTo>
                  <a:close/>
                </a:path>
              </a:pathLst>
            </a:custGeom>
            <a:solidFill>
              <a:srgbClr val="231F20"/>
            </a:solidFill>
            <a:ln w="4501"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2F267082-E89F-4E65-B2AC-6012BFDA7C93}"/>
                </a:ext>
              </a:extLst>
            </p:cNvPr>
            <p:cNvSpPr/>
            <p:nvPr/>
          </p:nvSpPr>
          <p:spPr>
            <a:xfrm>
              <a:off x="2767719" y="2928287"/>
              <a:ext cx="30934" cy="251814"/>
            </a:xfrm>
            <a:custGeom>
              <a:avLst/>
              <a:gdLst>
                <a:gd name="connsiteX0" fmla="*/ 0 w 30934"/>
                <a:gd name="connsiteY0" fmla="*/ 180087 h 251814"/>
                <a:gd name="connsiteX1" fmla="*/ 14970 w 30934"/>
                <a:gd name="connsiteY1" fmla="*/ 251814 h 251814"/>
                <a:gd name="connsiteX2" fmla="*/ 30934 w 30934"/>
                <a:gd name="connsiteY2" fmla="*/ 180087 h 251814"/>
                <a:gd name="connsiteX3" fmla="*/ 22884 w 30934"/>
                <a:gd name="connsiteY3" fmla="*/ 28989 h 251814"/>
                <a:gd name="connsiteX4" fmla="*/ 29984 w 30934"/>
                <a:gd name="connsiteY4" fmla="*/ 13568 h 251814"/>
                <a:gd name="connsiteX5" fmla="*/ 16688 w 30934"/>
                <a:gd name="connsiteY5" fmla="*/ 0 h 251814"/>
                <a:gd name="connsiteX6" fmla="*/ 3482 w 30934"/>
                <a:gd name="connsiteY6" fmla="*/ 13568 h 251814"/>
                <a:gd name="connsiteX7" fmla="*/ 13387 w 30934"/>
                <a:gd name="connsiteY7" fmla="*/ 30301 h 25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34" h="251814">
                  <a:moveTo>
                    <a:pt x="0" y="180087"/>
                  </a:moveTo>
                  <a:lnTo>
                    <a:pt x="14970" y="251814"/>
                  </a:lnTo>
                  <a:lnTo>
                    <a:pt x="30934" y="180087"/>
                  </a:lnTo>
                  <a:cubicBezTo>
                    <a:pt x="26773" y="125817"/>
                    <a:pt x="22884" y="28989"/>
                    <a:pt x="22884" y="28989"/>
                  </a:cubicBezTo>
                  <a:lnTo>
                    <a:pt x="29984" y="13568"/>
                  </a:lnTo>
                  <a:lnTo>
                    <a:pt x="16688" y="0"/>
                  </a:lnTo>
                  <a:lnTo>
                    <a:pt x="3482" y="13568"/>
                  </a:lnTo>
                  <a:lnTo>
                    <a:pt x="13387" y="30301"/>
                  </a:lnTo>
                  <a:close/>
                </a:path>
              </a:pathLst>
            </a:custGeom>
            <a:solidFill>
              <a:srgbClr val="FFFFFF"/>
            </a:solidFill>
            <a:ln w="4501"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1CF9231F-21A5-4F3A-81B6-CA742B8F6133}"/>
                </a:ext>
              </a:extLst>
            </p:cNvPr>
            <p:cNvSpPr/>
            <p:nvPr/>
          </p:nvSpPr>
          <p:spPr>
            <a:xfrm>
              <a:off x="2765395" y="2925709"/>
              <a:ext cx="35852" cy="256717"/>
            </a:xfrm>
            <a:custGeom>
              <a:avLst/>
              <a:gdLst>
                <a:gd name="connsiteX0" fmla="*/ 17293 w 35852"/>
                <a:gd name="connsiteY0" fmla="*/ 256699 h 256717"/>
                <a:gd name="connsiteX1" fmla="*/ 17293 w 35852"/>
                <a:gd name="connsiteY1" fmla="*/ 256699 h 256717"/>
                <a:gd name="connsiteX2" fmla="*/ 15032 w 35852"/>
                <a:gd name="connsiteY2" fmla="*/ 254844 h 256717"/>
                <a:gd name="connsiteX3" fmla="*/ 17 w 35852"/>
                <a:gd name="connsiteY3" fmla="*/ 183117 h 256717"/>
                <a:gd name="connsiteX4" fmla="*/ 17 w 35852"/>
                <a:gd name="connsiteY4" fmla="*/ 182439 h 256717"/>
                <a:gd name="connsiteX5" fmla="*/ 13585 w 35852"/>
                <a:gd name="connsiteY5" fmla="*/ 33195 h 256717"/>
                <a:gd name="connsiteX6" fmla="*/ 4042 w 35852"/>
                <a:gd name="connsiteY6" fmla="*/ 17095 h 256717"/>
                <a:gd name="connsiteX7" fmla="*/ 4404 w 35852"/>
                <a:gd name="connsiteY7" fmla="*/ 14291 h 256717"/>
                <a:gd name="connsiteX8" fmla="*/ 17564 w 35852"/>
                <a:gd name="connsiteY8" fmla="*/ 724 h 256717"/>
                <a:gd name="connsiteX9" fmla="*/ 19238 w 35852"/>
                <a:gd name="connsiteY9" fmla="*/ 0 h 256717"/>
                <a:gd name="connsiteX10" fmla="*/ 19238 w 35852"/>
                <a:gd name="connsiteY10" fmla="*/ 0 h 256717"/>
                <a:gd name="connsiteX11" fmla="*/ 20911 w 35852"/>
                <a:gd name="connsiteY11" fmla="*/ 724 h 256717"/>
                <a:gd name="connsiteX12" fmla="*/ 34207 w 35852"/>
                <a:gd name="connsiteY12" fmla="*/ 14291 h 256717"/>
                <a:gd name="connsiteX13" fmla="*/ 34660 w 35852"/>
                <a:gd name="connsiteY13" fmla="*/ 16869 h 256717"/>
                <a:gd name="connsiteX14" fmla="*/ 27785 w 35852"/>
                <a:gd name="connsiteY14" fmla="*/ 31793 h 256717"/>
                <a:gd name="connsiteX15" fmla="*/ 35835 w 35852"/>
                <a:gd name="connsiteY15" fmla="*/ 182258 h 256717"/>
                <a:gd name="connsiteX16" fmla="*/ 35835 w 35852"/>
                <a:gd name="connsiteY16" fmla="*/ 182936 h 256717"/>
                <a:gd name="connsiteX17" fmla="*/ 19826 w 35852"/>
                <a:gd name="connsiteY17" fmla="*/ 254663 h 256717"/>
                <a:gd name="connsiteX18" fmla="*/ 17365 w 35852"/>
                <a:gd name="connsiteY18" fmla="*/ 256708 h 256717"/>
                <a:gd name="connsiteX19" fmla="*/ 17293 w 35852"/>
                <a:gd name="connsiteY19" fmla="*/ 256699 h 256717"/>
                <a:gd name="connsiteX20" fmla="*/ 4675 w 35852"/>
                <a:gd name="connsiteY20" fmla="*/ 182529 h 256717"/>
                <a:gd name="connsiteX21" fmla="*/ 17610 w 35852"/>
                <a:gd name="connsiteY21" fmla="*/ 243312 h 256717"/>
                <a:gd name="connsiteX22" fmla="*/ 31177 w 35852"/>
                <a:gd name="connsiteY22" fmla="*/ 182484 h 256717"/>
                <a:gd name="connsiteX23" fmla="*/ 23172 w 35852"/>
                <a:gd name="connsiteY23" fmla="*/ 31658 h 256717"/>
                <a:gd name="connsiteX24" fmla="*/ 23172 w 35852"/>
                <a:gd name="connsiteY24" fmla="*/ 30572 h 256717"/>
                <a:gd name="connsiteX25" fmla="*/ 29594 w 35852"/>
                <a:gd name="connsiteY25" fmla="*/ 16598 h 256717"/>
                <a:gd name="connsiteX26" fmla="*/ 19102 w 35852"/>
                <a:gd name="connsiteY26" fmla="*/ 5789 h 256717"/>
                <a:gd name="connsiteX27" fmla="*/ 8565 w 35852"/>
                <a:gd name="connsiteY27" fmla="*/ 16372 h 256717"/>
                <a:gd name="connsiteX28" fmla="*/ 17610 w 35852"/>
                <a:gd name="connsiteY28" fmla="*/ 31567 h 256717"/>
                <a:gd name="connsiteX29" fmla="*/ 17926 w 35852"/>
                <a:gd name="connsiteY29" fmla="*/ 32924 h 25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5852" h="256717">
                  <a:moveTo>
                    <a:pt x="17293" y="256699"/>
                  </a:moveTo>
                  <a:lnTo>
                    <a:pt x="17293" y="256699"/>
                  </a:lnTo>
                  <a:cubicBezTo>
                    <a:pt x="16185" y="256717"/>
                    <a:pt x="15231" y="255934"/>
                    <a:pt x="15032" y="254844"/>
                  </a:cubicBezTo>
                  <a:lnTo>
                    <a:pt x="17" y="183117"/>
                  </a:lnTo>
                  <a:cubicBezTo>
                    <a:pt x="-6" y="182891"/>
                    <a:pt x="-6" y="182665"/>
                    <a:pt x="17" y="182439"/>
                  </a:cubicBezTo>
                  <a:lnTo>
                    <a:pt x="13585" y="33195"/>
                  </a:lnTo>
                  <a:lnTo>
                    <a:pt x="4042" y="17095"/>
                  </a:lnTo>
                  <a:cubicBezTo>
                    <a:pt x="3540" y="16182"/>
                    <a:pt x="3685" y="15046"/>
                    <a:pt x="4404" y="14291"/>
                  </a:cubicBezTo>
                  <a:lnTo>
                    <a:pt x="17564" y="724"/>
                  </a:lnTo>
                  <a:cubicBezTo>
                    <a:pt x="18008" y="276"/>
                    <a:pt x="18609" y="18"/>
                    <a:pt x="19238" y="0"/>
                  </a:cubicBezTo>
                  <a:lnTo>
                    <a:pt x="19238" y="0"/>
                  </a:lnTo>
                  <a:cubicBezTo>
                    <a:pt x="19871" y="4"/>
                    <a:pt x="20472" y="267"/>
                    <a:pt x="20911" y="724"/>
                  </a:cubicBezTo>
                  <a:lnTo>
                    <a:pt x="34207" y="14291"/>
                  </a:lnTo>
                  <a:cubicBezTo>
                    <a:pt x="34890" y="14965"/>
                    <a:pt x="35071" y="16001"/>
                    <a:pt x="34660" y="16869"/>
                  </a:cubicBezTo>
                  <a:lnTo>
                    <a:pt x="27785" y="31793"/>
                  </a:lnTo>
                  <a:cubicBezTo>
                    <a:pt x="28102" y="39798"/>
                    <a:pt x="31856" y="130882"/>
                    <a:pt x="35835" y="182258"/>
                  </a:cubicBezTo>
                  <a:cubicBezTo>
                    <a:pt x="35858" y="182484"/>
                    <a:pt x="35858" y="182710"/>
                    <a:pt x="35835" y="182936"/>
                  </a:cubicBezTo>
                  <a:lnTo>
                    <a:pt x="19826" y="254663"/>
                  </a:lnTo>
                  <a:cubicBezTo>
                    <a:pt x="19713" y="255907"/>
                    <a:pt x="18609" y="256821"/>
                    <a:pt x="17365" y="256708"/>
                  </a:cubicBezTo>
                  <a:cubicBezTo>
                    <a:pt x="17343" y="256703"/>
                    <a:pt x="17316" y="256703"/>
                    <a:pt x="17293" y="256699"/>
                  </a:cubicBezTo>
                  <a:close/>
                  <a:moveTo>
                    <a:pt x="4675" y="182529"/>
                  </a:moveTo>
                  <a:lnTo>
                    <a:pt x="17610" y="243312"/>
                  </a:lnTo>
                  <a:lnTo>
                    <a:pt x="31177" y="182484"/>
                  </a:lnTo>
                  <a:cubicBezTo>
                    <a:pt x="27062" y="128802"/>
                    <a:pt x="23218" y="32607"/>
                    <a:pt x="23172" y="31658"/>
                  </a:cubicBezTo>
                  <a:cubicBezTo>
                    <a:pt x="23086" y="31300"/>
                    <a:pt x="23086" y="30930"/>
                    <a:pt x="23172" y="30572"/>
                  </a:cubicBezTo>
                  <a:lnTo>
                    <a:pt x="29594" y="16598"/>
                  </a:lnTo>
                  <a:lnTo>
                    <a:pt x="19102" y="5789"/>
                  </a:lnTo>
                  <a:lnTo>
                    <a:pt x="8565" y="16372"/>
                  </a:lnTo>
                  <a:lnTo>
                    <a:pt x="17610" y="31567"/>
                  </a:lnTo>
                  <a:cubicBezTo>
                    <a:pt x="17867" y="31970"/>
                    <a:pt x="17980" y="32449"/>
                    <a:pt x="17926" y="32924"/>
                  </a:cubicBezTo>
                  <a:close/>
                </a:path>
              </a:pathLst>
            </a:custGeom>
            <a:solidFill>
              <a:srgbClr val="231F20"/>
            </a:solidFill>
            <a:ln w="4501"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EF2B41D1-FEE9-4173-954F-11903FE04E2C}"/>
                </a:ext>
              </a:extLst>
            </p:cNvPr>
            <p:cNvSpPr/>
            <p:nvPr/>
          </p:nvSpPr>
          <p:spPr>
            <a:xfrm>
              <a:off x="2726654" y="2769818"/>
              <a:ext cx="119078" cy="159400"/>
            </a:xfrm>
            <a:custGeom>
              <a:avLst/>
              <a:gdLst>
                <a:gd name="connsiteX0" fmla="*/ 119078 w 119078"/>
                <a:gd name="connsiteY0" fmla="*/ 127038 h 159400"/>
                <a:gd name="connsiteX1" fmla="*/ 60918 w 119078"/>
                <a:gd name="connsiteY1" fmla="*/ 159374 h 159400"/>
                <a:gd name="connsiteX2" fmla="*/ 0 w 119078"/>
                <a:gd name="connsiteY2" fmla="*/ 127038 h 159400"/>
                <a:gd name="connsiteX3" fmla="*/ 1854 w 119078"/>
                <a:gd name="connsiteY3" fmla="*/ 103928 h 159400"/>
                <a:gd name="connsiteX4" fmla="*/ 6105 w 119078"/>
                <a:gd name="connsiteY4" fmla="*/ 50200 h 159400"/>
                <a:gd name="connsiteX5" fmla="*/ 10130 w 119078"/>
                <a:gd name="connsiteY5" fmla="*/ 0 h 159400"/>
                <a:gd name="connsiteX6" fmla="*/ 108993 w 119078"/>
                <a:gd name="connsiteY6" fmla="*/ 0 h 159400"/>
                <a:gd name="connsiteX7" fmla="*/ 112294 w 119078"/>
                <a:gd name="connsiteY7" fmla="*/ 41019 h 159400"/>
                <a:gd name="connsiteX8" fmla="*/ 113289 w 119078"/>
                <a:gd name="connsiteY8" fmla="*/ 54361 h 1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78" h="159400">
                  <a:moveTo>
                    <a:pt x="119078" y="127038"/>
                  </a:moveTo>
                  <a:cubicBezTo>
                    <a:pt x="119078" y="127038"/>
                    <a:pt x="104244" y="159374"/>
                    <a:pt x="60918" y="159374"/>
                  </a:cubicBezTo>
                  <a:cubicBezTo>
                    <a:pt x="36339" y="160057"/>
                    <a:pt x="13206" y="147778"/>
                    <a:pt x="0" y="127038"/>
                  </a:cubicBezTo>
                  <a:lnTo>
                    <a:pt x="1854" y="103928"/>
                  </a:lnTo>
                  <a:lnTo>
                    <a:pt x="6105" y="50200"/>
                  </a:lnTo>
                  <a:lnTo>
                    <a:pt x="10130" y="0"/>
                  </a:lnTo>
                  <a:lnTo>
                    <a:pt x="108993" y="0"/>
                  </a:lnTo>
                  <a:lnTo>
                    <a:pt x="112294" y="41019"/>
                  </a:lnTo>
                  <a:lnTo>
                    <a:pt x="113289" y="54361"/>
                  </a:lnTo>
                  <a:close/>
                </a:path>
              </a:pathLst>
            </a:custGeom>
            <a:solidFill>
              <a:srgbClr val="FFFFFF"/>
            </a:solidFill>
            <a:ln w="4501"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9792D20-2557-446D-8B61-B8FF8E56F00D}"/>
                </a:ext>
              </a:extLst>
            </p:cNvPr>
            <p:cNvSpPr/>
            <p:nvPr/>
          </p:nvSpPr>
          <p:spPr>
            <a:xfrm>
              <a:off x="2724212" y="2767647"/>
              <a:ext cx="123804" cy="164003"/>
            </a:xfrm>
            <a:custGeom>
              <a:avLst/>
              <a:gdLst>
                <a:gd name="connsiteX0" fmla="*/ 63315 w 123804"/>
                <a:gd name="connsiteY0" fmla="*/ 163987 h 164003"/>
                <a:gd name="connsiteX1" fmla="*/ 362 w 123804"/>
                <a:gd name="connsiteY1" fmla="*/ 130430 h 164003"/>
                <a:gd name="connsiteX2" fmla="*/ 0 w 123804"/>
                <a:gd name="connsiteY2" fmla="*/ 129209 h 164003"/>
                <a:gd name="connsiteX3" fmla="*/ 10085 w 123804"/>
                <a:gd name="connsiteY3" fmla="*/ 2126 h 164003"/>
                <a:gd name="connsiteX4" fmla="*/ 12437 w 123804"/>
                <a:gd name="connsiteY4" fmla="*/ 0 h 164003"/>
                <a:gd name="connsiteX5" fmla="*/ 111299 w 123804"/>
                <a:gd name="connsiteY5" fmla="*/ 0 h 164003"/>
                <a:gd name="connsiteX6" fmla="*/ 113606 w 123804"/>
                <a:gd name="connsiteY6" fmla="*/ 2126 h 164003"/>
                <a:gd name="connsiteX7" fmla="*/ 123736 w 123804"/>
                <a:gd name="connsiteY7" fmla="*/ 129209 h 164003"/>
                <a:gd name="connsiteX8" fmla="*/ 123736 w 123804"/>
                <a:gd name="connsiteY8" fmla="*/ 130384 h 164003"/>
                <a:gd name="connsiteX9" fmla="*/ 63315 w 123804"/>
                <a:gd name="connsiteY9" fmla="*/ 163987 h 164003"/>
                <a:gd name="connsiteX10" fmla="*/ 4794 w 123804"/>
                <a:gd name="connsiteY10" fmla="*/ 128756 h 164003"/>
                <a:gd name="connsiteX11" fmla="*/ 63315 w 123804"/>
                <a:gd name="connsiteY11" fmla="*/ 159329 h 164003"/>
                <a:gd name="connsiteX12" fmla="*/ 119123 w 123804"/>
                <a:gd name="connsiteY12" fmla="*/ 128847 h 164003"/>
                <a:gd name="connsiteX13" fmla="*/ 109219 w 123804"/>
                <a:gd name="connsiteY13" fmla="*/ 4568 h 164003"/>
                <a:gd name="connsiteX14" fmla="*/ 14698 w 123804"/>
                <a:gd name="connsiteY14" fmla="*/ 4568 h 164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04" h="164003">
                  <a:moveTo>
                    <a:pt x="63315" y="163987"/>
                  </a:moveTo>
                  <a:cubicBezTo>
                    <a:pt x="37921" y="164525"/>
                    <a:pt x="14074" y="151812"/>
                    <a:pt x="362" y="130430"/>
                  </a:cubicBezTo>
                  <a:cubicBezTo>
                    <a:pt x="122" y="130068"/>
                    <a:pt x="0" y="129643"/>
                    <a:pt x="0" y="129209"/>
                  </a:cubicBezTo>
                  <a:lnTo>
                    <a:pt x="10085" y="2126"/>
                  </a:lnTo>
                  <a:cubicBezTo>
                    <a:pt x="10203" y="914"/>
                    <a:pt x="11220" y="-4"/>
                    <a:pt x="12437" y="0"/>
                  </a:cubicBezTo>
                  <a:lnTo>
                    <a:pt x="111299" y="0"/>
                  </a:lnTo>
                  <a:cubicBezTo>
                    <a:pt x="112507" y="-4"/>
                    <a:pt x="113511" y="923"/>
                    <a:pt x="113606" y="2126"/>
                  </a:cubicBezTo>
                  <a:lnTo>
                    <a:pt x="123736" y="129209"/>
                  </a:lnTo>
                  <a:cubicBezTo>
                    <a:pt x="123827" y="129598"/>
                    <a:pt x="123827" y="129996"/>
                    <a:pt x="123736" y="130384"/>
                  </a:cubicBezTo>
                  <a:cubicBezTo>
                    <a:pt x="123510" y="130611"/>
                    <a:pt x="107636" y="163987"/>
                    <a:pt x="63315" y="163987"/>
                  </a:cubicBezTo>
                  <a:close/>
                  <a:moveTo>
                    <a:pt x="4794" y="128756"/>
                  </a:moveTo>
                  <a:cubicBezTo>
                    <a:pt x="17774" y="148303"/>
                    <a:pt x="39857" y="159835"/>
                    <a:pt x="63315" y="159329"/>
                  </a:cubicBezTo>
                  <a:cubicBezTo>
                    <a:pt x="101712" y="159329"/>
                    <a:pt x="116998" y="132872"/>
                    <a:pt x="119123" y="128847"/>
                  </a:cubicBezTo>
                  <a:lnTo>
                    <a:pt x="109219" y="4568"/>
                  </a:lnTo>
                  <a:lnTo>
                    <a:pt x="14698" y="4568"/>
                  </a:lnTo>
                  <a:close/>
                </a:path>
              </a:pathLst>
            </a:custGeom>
            <a:solidFill>
              <a:srgbClr val="231F20"/>
            </a:solidFill>
            <a:ln w="450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29D7801C-D022-4A49-A018-60FFE2EB4558}"/>
                </a:ext>
              </a:extLst>
            </p:cNvPr>
            <p:cNvSpPr/>
            <p:nvPr/>
          </p:nvSpPr>
          <p:spPr>
            <a:xfrm>
              <a:off x="2728509" y="2807128"/>
              <a:ext cx="118128" cy="67413"/>
            </a:xfrm>
            <a:custGeom>
              <a:avLst/>
              <a:gdLst>
                <a:gd name="connsiteX0" fmla="*/ 118128 w 118128"/>
                <a:gd name="connsiteY0" fmla="*/ 0 h 67413"/>
                <a:gd name="connsiteX1" fmla="*/ 111435 w 118128"/>
                <a:gd name="connsiteY1" fmla="*/ 17140 h 67413"/>
                <a:gd name="connsiteX2" fmla="*/ 78963 w 118128"/>
                <a:gd name="connsiteY2" fmla="*/ 45632 h 67413"/>
                <a:gd name="connsiteX3" fmla="*/ 0 w 118128"/>
                <a:gd name="connsiteY3" fmla="*/ 66707 h 67413"/>
                <a:gd name="connsiteX4" fmla="*/ 4251 w 118128"/>
                <a:gd name="connsiteY4" fmla="*/ 12980 h 67413"/>
                <a:gd name="connsiteX5" fmla="*/ 61235 w 118128"/>
                <a:gd name="connsiteY5" fmla="*/ 13341 h 67413"/>
                <a:gd name="connsiteX6" fmla="*/ 110440 w 118128"/>
                <a:gd name="connsiteY6" fmla="*/ 3799 h 67413"/>
                <a:gd name="connsiteX7" fmla="*/ 118128 w 118128"/>
                <a:gd name="connsiteY7" fmla="*/ 0 h 6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128" h="67413">
                  <a:moveTo>
                    <a:pt x="118128" y="0"/>
                  </a:moveTo>
                  <a:cubicBezTo>
                    <a:pt x="117038" y="6096"/>
                    <a:pt x="114764" y="11917"/>
                    <a:pt x="111435" y="17140"/>
                  </a:cubicBezTo>
                  <a:cubicBezTo>
                    <a:pt x="103132" y="29175"/>
                    <a:pt x="91975" y="38962"/>
                    <a:pt x="78963" y="45632"/>
                  </a:cubicBezTo>
                  <a:cubicBezTo>
                    <a:pt x="57662" y="57391"/>
                    <a:pt x="25824" y="70642"/>
                    <a:pt x="0" y="66707"/>
                  </a:cubicBezTo>
                  <a:lnTo>
                    <a:pt x="4251" y="12980"/>
                  </a:lnTo>
                  <a:cubicBezTo>
                    <a:pt x="23169" y="15322"/>
                    <a:pt x="42290" y="15444"/>
                    <a:pt x="61235" y="13341"/>
                  </a:cubicBezTo>
                  <a:cubicBezTo>
                    <a:pt x="77923" y="11849"/>
                    <a:pt x="95109" y="10266"/>
                    <a:pt x="110440" y="3799"/>
                  </a:cubicBezTo>
                  <a:cubicBezTo>
                    <a:pt x="113068" y="2668"/>
                    <a:pt x="115637" y="1402"/>
                    <a:pt x="118128" y="0"/>
                  </a:cubicBezTo>
                  <a:close/>
                </a:path>
              </a:pathLst>
            </a:custGeom>
            <a:solidFill>
              <a:srgbClr val="231F20"/>
            </a:solidFill>
            <a:ln w="4501"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F5DD561C-0A1A-496B-81A9-1F7E302CDE5A}"/>
                </a:ext>
              </a:extLst>
            </p:cNvPr>
            <p:cNvSpPr/>
            <p:nvPr/>
          </p:nvSpPr>
          <p:spPr>
            <a:xfrm>
              <a:off x="2726238" y="2804831"/>
              <a:ext cx="122642" cy="71944"/>
            </a:xfrm>
            <a:custGeom>
              <a:avLst/>
              <a:gdLst>
                <a:gd name="connsiteX0" fmla="*/ 12085 w 122642"/>
                <a:gd name="connsiteY0" fmla="*/ 71944 h 71944"/>
                <a:gd name="connsiteX1" fmla="*/ 1909 w 122642"/>
                <a:gd name="connsiteY1" fmla="*/ 71221 h 71944"/>
                <a:gd name="connsiteX2" fmla="*/ 9 w 122642"/>
                <a:gd name="connsiteY2" fmla="*/ 68824 h 71944"/>
                <a:gd name="connsiteX3" fmla="*/ 4261 w 122642"/>
                <a:gd name="connsiteY3" fmla="*/ 15096 h 71944"/>
                <a:gd name="connsiteX4" fmla="*/ 5075 w 122642"/>
                <a:gd name="connsiteY4" fmla="*/ 13513 h 71944"/>
                <a:gd name="connsiteX5" fmla="*/ 6839 w 122642"/>
                <a:gd name="connsiteY5" fmla="*/ 13016 h 71944"/>
                <a:gd name="connsiteX6" fmla="*/ 63325 w 122642"/>
                <a:gd name="connsiteY6" fmla="*/ 13378 h 71944"/>
                <a:gd name="connsiteX7" fmla="*/ 111806 w 122642"/>
                <a:gd name="connsiteY7" fmla="*/ 4061 h 71944"/>
                <a:gd name="connsiteX8" fmla="*/ 119269 w 122642"/>
                <a:gd name="connsiteY8" fmla="*/ 353 h 71944"/>
                <a:gd name="connsiteX9" fmla="*/ 121666 w 122642"/>
                <a:gd name="connsiteY9" fmla="*/ 353 h 71944"/>
                <a:gd name="connsiteX10" fmla="*/ 122615 w 122642"/>
                <a:gd name="connsiteY10" fmla="*/ 2569 h 71944"/>
                <a:gd name="connsiteX11" fmla="*/ 115605 w 122642"/>
                <a:gd name="connsiteY11" fmla="*/ 20659 h 71944"/>
                <a:gd name="connsiteX12" fmla="*/ 82319 w 122642"/>
                <a:gd name="connsiteY12" fmla="*/ 49874 h 71944"/>
                <a:gd name="connsiteX13" fmla="*/ 12085 w 122642"/>
                <a:gd name="connsiteY13" fmla="*/ 71944 h 71944"/>
                <a:gd name="connsiteX14" fmla="*/ 4668 w 122642"/>
                <a:gd name="connsiteY14" fmla="*/ 67060 h 71944"/>
                <a:gd name="connsiteX15" fmla="*/ 80149 w 122642"/>
                <a:gd name="connsiteY15" fmla="*/ 45940 h 71944"/>
                <a:gd name="connsiteX16" fmla="*/ 111806 w 122642"/>
                <a:gd name="connsiteY16" fmla="*/ 18262 h 71944"/>
                <a:gd name="connsiteX17" fmla="*/ 117098 w 122642"/>
                <a:gd name="connsiteY17" fmla="*/ 6549 h 71944"/>
                <a:gd name="connsiteX18" fmla="*/ 113615 w 122642"/>
                <a:gd name="connsiteY18" fmla="*/ 8177 h 71944"/>
                <a:gd name="connsiteX19" fmla="*/ 63868 w 122642"/>
                <a:gd name="connsiteY19" fmla="*/ 17855 h 71944"/>
                <a:gd name="connsiteX20" fmla="*/ 8693 w 122642"/>
                <a:gd name="connsiteY20" fmla="*/ 17855 h 71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42" h="71944">
                  <a:moveTo>
                    <a:pt x="12085" y="71944"/>
                  </a:moveTo>
                  <a:cubicBezTo>
                    <a:pt x="8679" y="71953"/>
                    <a:pt x="5278" y="71714"/>
                    <a:pt x="1909" y="71221"/>
                  </a:cubicBezTo>
                  <a:cubicBezTo>
                    <a:pt x="738" y="71058"/>
                    <a:pt x="-99" y="70000"/>
                    <a:pt x="9" y="68824"/>
                  </a:cubicBezTo>
                  <a:lnTo>
                    <a:pt x="4261" y="15096"/>
                  </a:lnTo>
                  <a:cubicBezTo>
                    <a:pt x="4306" y="14481"/>
                    <a:pt x="4600" y="13907"/>
                    <a:pt x="5075" y="13513"/>
                  </a:cubicBezTo>
                  <a:cubicBezTo>
                    <a:pt x="5577" y="13124"/>
                    <a:pt x="6210" y="12948"/>
                    <a:pt x="6839" y="13016"/>
                  </a:cubicBezTo>
                  <a:cubicBezTo>
                    <a:pt x="25584" y="15390"/>
                    <a:pt x="44547" y="15508"/>
                    <a:pt x="63325" y="13378"/>
                  </a:cubicBezTo>
                  <a:cubicBezTo>
                    <a:pt x="78882" y="12021"/>
                    <a:pt x="96565" y="10483"/>
                    <a:pt x="111806" y="4061"/>
                  </a:cubicBezTo>
                  <a:cubicBezTo>
                    <a:pt x="114610" y="2795"/>
                    <a:pt x="117053" y="1574"/>
                    <a:pt x="119269" y="353"/>
                  </a:cubicBezTo>
                  <a:cubicBezTo>
                    <a:pt x="119997" y="-118"/>
                    <a:pt x="120937" y="-118"/>
                    <a:pt x="121666" y="353"/>
                  </a:cubicBezTo>
                  <a:cubicBezTo>
                    <a:pt x="122380" y="846"/>
                    <a:pt x="122751" y="1709"/>
                    <a:pt x="122615" y="2569"/>
                  </a:cubicBezTo>
                  <a:cubicBezTo>
                    <a:pt x="121498" y="9004"/>
                    <a:pt x="119115" y="15150"/>
                    <a:pt x="115605" y="20659"/>
                  </a:cubicBezTo>
                  <a:cubicBezTo>
                    <a:pt x="107157" y="33055"/>
                    <a:pt x="95706" y="43104"/>
                    <a:pt x="82319" y="49874"/>
                  </a:cubicBezTo>
                  <a:cubicBezTo>
                    <a:pt x="66626" y="58558"/>
                    <a:pt x="38180" y="71944"/>
                    <a:pt x="12085" y="71944"/>
                  </a:cubicBezTo>
                  <a:close/>
                  <a:moveTo>
                    <a:pt x="4668" y="67060"/>
                  </a:moveTo>
                  <a:cubicBezTo>
                    <a:pt x="31441" y="70135"/>
                    <a:pt x="63461" y="55256"/>
                    <a:pt x="80149" y="45940"/>
                  </a:cubicBezTo>
                  <a:cubicBezTo>
                    <a:pt x="92857" y="39518"/>
                    <a:pt x="103747" y="30002"/>
                    <a:pt x="111806" y="18262"/>
                  </a:cubicBezTo>
                  <a:cubicBezTo>
                    <a:pt x="114126" y="14635"/>
                    <a:pt x="115908" y="10687"/>
                    <a:pt x="117098" y="6549"/>
                  </a:cubicBezTo>
                  <a:lnTo>
                    <a:pt x="113615" y="8177"/>
                  </a:lnTo>
                  <a:cubicBezTo>
                    <a:pt x="97651" y="14915"/>
                    <a:pt x="79606" y="16498"/>
                    <a:pt x="63868" y="17855"/>
                  </a:cubicBezTo>
                  <a:cubicBezTo>
                    <a:pt x="45533" y="19931"/>
                    <a:pt x="27027" y="19931"/>
                    <a:pt x="8693" y="17855"/>
                  </a:cubicBezTo>
                  <a:close/>
                </a:path>
              </a:pathLst>
            </a:custGeom>
            <a:solidFill>
              <a:srgbClr val="231F20"/>
            </a:solidFill>
            <a:ln w="4501"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2280BCF6-2F6C-4041-A59F-10187A5C60D8}"/>
                </a:ext>
              </a:extLst>
            </p:cNvPr>
            <p:cNvSpPr/>
            <p:nvPr/>
          </p:nvSpPr>
          <p:spPr>
            <a:xfrm>
              <a:off x="2704268" y="2636991"/>
              <a:ext cx="160594" cy="195780"/>
            </a:xfrm>
            <a:custGeom>
              <a:avLst/>
              <a:gdLst>
                <a:gd name="connsiteX0" fmla="*/ 84797 w 160594"/>
                <a:gd name="connsiteY0" fmla="*/ 195780 h 195780"/>
                <a:gd name="connsiteX1" fmla="*/ 75752 w 160594"/>
                <a:gd name="connsiteY1" fmla="*/ 195780 h 195780"/>
                <a:gd name="connsiteX2" fmla="*/ 0 w 160594"/>
                <a:gd name="connsiteY2" fmla="*/ 119983 h 195780"/>
                <a:gd name="connsiteX3" fmla="*/ 0 w 160594"/>
                <a:gd name="connsiteY3" fmla="*/ 0 h 195780"/>
                <a:gd name="connsiteX4" fmla="*/ 160595 w 160594"/>
                <a:gd name="connsiteY4" fmla="*/ 0 h 195780"/>
                <a:gd name="connsiteX5" fmla="*/ 160595 w 160594"/>
                <a:gd name="connsiteY5" fmla="*/ 119983 h 195780"/>
                <a:gd name="connsiteX6" fmla="*/ 84797 w 160594"/>
                <a:gd name="connsiteY6" fmla="*/ 195780 h 19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594" h="195780">
                  <a:moveTo>
                    <a:pt x="84797" y="195780"/>
                  </a:moveTo>
                  <a:lnTo>
                    <a:pt x="75752" y="195780"/>
                  </a:lnTo>
                  <a:cubicBezTo>
                    <a:pt x="33910" y="195753"/>
                    <a:pt x="0" y="161825"/>
                    <a:pt x="0" y="119983"/>
                  </a:cubicBezTo>
                  <a:lnTo>
                    <a:pt x="0" y="0"/>
                  </a:lnTo>
                  <a:lnTo>
                    <a:pt x="160595" y="0"/>
                  </a:lnTo>
                  <a:lnTo>
                    <a:pt x="160595" y="119983"/>
                  </a:lnTo>
                  <a:cubicBezTo>
                    <a:pt x="160595" y="161843"/>
                    <a:pt x="126658" y="195780"/>
                    <a:pt x="84797" y="195780"/>
                  </a:cubicBezTo>
                  <a:close/>
                </a:path>
              </a:pathLst>
            </a:custGeom>
            <a:solidFill>
              <a:srgbClr val="FFFFFF"/>
            </a:solidFill>
            <a:ln w="4501"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1F64E65A-19BA-413A-9B6A-19F658796B50}"/>
                </a:ext>
              </a:extLst>
            </p:cNvPr>
            <p:cNvSpPr/>
            <p:nvPr/>
          </p:nvSpPr>
          <p:spPr>
            <a:xfrm>
              <a:off x="2701916" y="2634639"/>
              <a:ext cx="165298" cy="200438"/>
            </a:xfrm>
            <a:custGeom>
              <a:avLst/>
              <a:gdLst>
                <a:gd name="connsiteX0" fmla="*/ 87150 w 165298"/>
                <a:gd name="connsiteY0" fmla="*/ 200438 h 200438"/>
                <a:gd name="connsiteX1" fmla="*/ 78105 w 165298"/>
                <a:gd name="connsiteY1" fmla="*/ 200438 h 200438"/>
                <a:gd name="connsiteX2" fmla="*/ 1 w 165298"/>
                <a:gd name="connsiteY2" fmla="*/ 122334 h 200438"/>
                <a:gd name="connsiteX3" fmla="*/ 1 w 165298"/>
                <a:gd name="connsiteY3" fmla="*/ 2352 h 200438"/>
                <a:gd name="connsiteX4" fmla="*/ 2262 w 165298"/>
                <a:gd name="connsiteY4" fmla="*/ 0 h 200438"/>
                <a:gd name="connsiteX5" fmla="*/ 2307 w 165298"/>
                <a:gd name="connsiteY5" fmla="*/ 0 h 200438"/>
                <a:gd name="connsiteX6" fmla="*/ 162947 w 165298"/>
                <a:gd name="connsiteY6" fmla="*/ 0 h 200438"/>
                <a:gd name="connsiteX7" fmla="*/ 165299 w 165298"/>
                <a:gd name="connsiteY7" fmla="*/ 2352 h 200438"/>
                <a:gd name="connsiteX8" fmla="*/ 165299 w 165298"/>
                <a:gd name="connsiteY8" fmla="*/ 122334 h 200438"/>
                <a:gd name="connsiteX9" fmla="*/ 87150 w 165298"/>
                <a:gd name="connsiteY9" fmla="*/ 200438 h 200438"/>
                <a:gd name="connsiteX10" fmla="*/ 4885 w 165298"/>
                <a:gd name="connsiteY10" fmla="*/ 4658 h 200438"/>
                <a:gd name="connsiteX11" fmla="*/ 4885 w 165298"/>
                <a:gd name="connsiteY11" fmla="*/ 122244 h 200438"/>
                <a:gd name="connsiteX12" fmla="*/ 78331 w 165298"/>
                <a:gd name="connsiteY12" fmla="*/ 195690 h 200438"/>
                <a:gd name="connsiteX13" fmla="*/ 87376 w 165298"/>
                <a:gd name="connsiteY13" fmla="*/ 195690 h 200438"/>
                <a:gd name="connsiteX14" fmla="*/ 160867 w 165298"/>
                <a:gd name="connsiteY14" fmla="*/ 122244 h 200438"/>
                <a:gd name="connsiteX15" fmla="*/ 160867 w 165298"/>
                <a:gd name="connsiteY15" fmla="*/ 4658 h 20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5298" h="200438">
                  <a:moveTo>
                    <a:pt x="87150" y="200438"/>
                  </a:moveTo>
                  <a:lnTo>
                    <a:pt x="78105" y="200438"/>
                  </a:lnTo>
                  <a:cubicBezTo>
                    <a:pt x="34991" y="200389"/>
                    <a:pt x="50" y="165448"/>
                    <a:pt x="1" y="122334"/>
                  </a:cubicBezTo>
                  <a:lnTo>
                    <a:pt x="1" y="2352"/>
                  </a:lnTo>
                  <a:cubicBezTo>
                    <a:pt x="-27" y="1076"/>
                    <a:pt x="986" y="27"/>
                    <a:pt x="2262" y="0"/>
                  </a:cubicBezTo>
                  <a:cubicBezTo>
                    <a:pt x="2275" y="0"/>
                    <a:pt x="2293" y="0"/>
                    <a:pt x="2307" y="0"/>
                  </a:cubicBezTo>
                  <a:lnTo>
                    <a:pt x="162947" y="0"/>
                  </a:lnTo>
                  <a:cubicBezTo>
                    <a:pt x="164245" y="0"/>
                    <a:pt x="165299" y="1054"/>
                    <a:pt x="165299" y="2352"/>
                  </a:cubicBezTo>
                  <a:lnTo>
                    <a:pt x="165299" y="122334"/>
                  </a:lnTo>
                  <a:cubicBezTo>
                    <a:pt x="165222" y="165457"/>
                    <a:pt x="130272" y="200389"/>
                    <a:pt x="87150" y="200438"/>
                  </a:cubicBezTo>
                  <a:close/>
                  <a:moveTo>
                    <a:pt x="4885" y="4658"/>
                  </a:moveTo>
                  <a:lnTo>
                    <a:pt x="4885" y="122244"/>
                  </a:lnTo>
                  <a:cubicBezTo>
                    <a:pt x="4935" y="162788"/>
                    <a:pt x="37786" y="195640"/>
                    <a:pt x="78331" y="195690"/>
                  </a:cubicBezTo>
                  <a:lnTo>
                    <a:pt x="87376" y="195690"/>
                  </a:lnTo>
                  <a:cubicBezTo>
                    <a:pt x="127925" y="195640"/>
                    <a:pt x="160790" y="162793"/>
                    <a:pt x="160867" y="122244"/>
                  </a:cubicBezTo>
                  <a:lnTo>
                    <a:pt x="160867" y="4658"/>
                  </a:lnTo>
                  <a:close/>
                </a:path>
              </a:pathLst>
            </a:custGeom>
            <a:solidFill>
              <a:srgbClr val="231F20"/>
            </a:solidFill>
            <a:ln w="4501"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C152B278-5474-4254-8BE9-0393742EAB3E}"/>
                </a:ext>
              </a:extLst>
            </p:cNvPr>
            <p:cNvSpPr/>
            <p:nvPr/>
          </p:nvSpPr>
          <p:spPr>
            <a:xfrm>
              <a:off x="2782495" y="2695249"/>
              <a:ext cx="29931" cy="61953"/>
            </a:xfrm>
            <a:custGeom>
              <a:avLst/>
              <a:gdLst>
                <a:gd name="connsiteX0" fmla="*/ 13716 w 29931"/>
                <a:gd name="connsiteY0" fmla="*/ 61950 h 61953"/>
                <a:gd name="connsiteX1" fmla="*/ 2048 w 29931"/>
                <a:gd name="connsiteY1" fmla="*/ 61317 h 61953"/>
                <a:gd name="connsiteX2" fmla="*/ 13 w 29931"/>
                <a:gd name="connsiteY2" fmla="*/ 58739 h 61953"/>
                <a:gd name="connsiteX3" fmla="*/ 2636 w 29931"/>
                <a:gd name="connsiteY3" fmla="*/ 56704 h 61953"/>
                <a:gd name="connsiteX4" fmla="*/ 24027 w 29931"/>
                <a:gd name="connsiteY4" fmla="*/ 56704 h 61953"/>
                <a:gd name="connsiteX5" fmla="*/ 24480 w 29931"/>
                <a:gd name="connsiteY5" fmla="*/ 56343 h 61953"/>
                <a:gd name="connsiteX6" fmla="*/ 11952 w 29931"/>
                <a:gd name="connsiteY6" fmla="*/ 3248 h 61953"/>
                <a:gd name="connsiteX7" fmla="*/ 13377 w 29931"/>
                <a:gd name="connsiteY7" fmla="*/ 150 h 61953"/>
                <a:gd name="connsiteX8" fmla="*/ 16475 w 29931"/>
                <a:gd name="connsiteY8" fmla="*/ 1575 h 61953"/>
                <a:gd name="connsiteX9" fmla="*/ 28640 w 29931"/>
                <a:gd name="connsiteY9" fmla="*/ 58739 h 61953"/>
                <a:gd name="connsiteX10" fmla="*/ 24796 w 29931"/>
                <a:gd name="connsiteY10" fmla="*/ 61317 h 61953"/>
                <a:gd name="connsiteX11" fmla="*/ 13716 w 29931"/>
                <a:gd name="connsiteY11" fmla="*/ 61950 h 6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931" h="61953">
                  <a:moveTo>
                    <a:pt x="13716" y="61950"/>
                  </a:moveTo>
                  <a:cubicBezTo>
                    <a:pt x="9818" y="61964"/>
                    <a:pt x="5924" y="61751"/>
                    <a:pt x="2048" y="61317"/>
                  </a:cubicBezTo>
                  <a:cubicBezTo>
                    <a:pt x="782" y="61154"/>
                    <a:pt x="-118" y="60010"/>
                    <a:pt x="13" y="58739"/>
                  </a:cubicBezTo>
                  <a:cubicBezTo>
                    <a:pt x="175" y="57455"/>
                    <a:pt x="1351" y="56546"/>
                    <a:pt x="2636" y="56704"/>
                  </a:cubicBezTo>
                  <a:cubicBezTo>
                    <a:pt x="9745" y="57460"/>
                    <a:pt x="16918" y="57460"/>
                    <a:pt x="24027" y="56704"/>
                  </a:cubicBezTo>
                  <a:cubicBezTo>
                    <a:pt x="24027" y="56704"/>
                    <a:pt x="24299" y="56704"/>
                    <a:pt x="24480" y="56343"/>
                  </a:cubicBezTo>
                  <a:cubicBezTo>
                    <a:pt x="27781" y="50825"/>
                    <a:pt x="19143" y="21971"/>
                    <a:pt x="11952" y="3248"/>
                  </a:cubicBezTo>
                  <a:cubicBezTo>
                    <a:pt x="11491" y="2000"/>
                    <a:pt x="12129" y="611"/>
                    <a:pt x="13377" y="150"/>
                  </a:cubicBezTo>
                  <a:cubicBezTo>
                    <a:pt x="14625" y="-311"/>
                    <a:pt x="16013" y="326"/>
                    <a:pt x="16475" y="1575"/>
                  </a:cubicBezTo>
                  <a:cubicBezTo>
                    <a:pt x="19505" y="9444"/>
                    <a:pt x="34339" y="49287"/>
                    <a:pt x="28640" y="58739"/>
                  </a:cubicBezTo>
                  <a:cubicBezTo>
                    <a:pt x="27862" y="60178"/>
                    <a:pt x="26424" y="61141"/>
                    <a:pt x="24796" y="61317"/>
                  </a:cubicBezTo>
                  <a:cubicBezTo>
                    <a:pt x="21119" y="61770"/>
                    <a:pt x="17420" y="61982"/>
                    <a:pt x="13716" y="61950"/>
                  </a:cubicBezTo>
                  <a:close/>
                </a:path>
              </a:pathLst>
            </a:custGeom>
            <a:solidFill>
              <a:srgbClr val="231F20"/>
            </a:solidFill>
            <a:ln w="4501"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1CF8DCB-9353-4BB4-8FAF-E65A86699BE5}"/>
                </a:ext>
              </a:extLst>
            </p:cNvPr>
            <p:cNvSpPr/>
            <p:nvPr/>
          </p:nvSpPr>
          <p:spPr>
            <a:xfrm>
              <a:off x="2755710" y="2792246"/>
              <a:ext cx="68566" cy="8515"/>
            </a:xfrm>
            <a:custGeom>
              <a:avLst/>
              <a:gdLst>
                <a:gd name="connsiteX0" fmla="*/ 36747 w 68566"/>
                <a:gd name="connsiteY0" fmla="*/ 8506 h 8515"/>
                <a:gd name="connsiteX1" fmla="*/ 1788 w 68566"/>
                <a:gd name="connsiteY1" fmla="*/ 4661 h 8515"/>
                <a:gd name="connsiteX2" fmla="*/ 69 w 68566"/>
                <a:gd name="connsiteY2" fmla="*/ 1812 h 8515"/>
                <a:gd name="connsiteX3" fmla="*/ 69 w 68566"/>
                <a:gd name="connsiteY3" fmla="*/ 1812 h 8515"/>
                <a:gd name="connsiteX4" fmla="*/ 2873 w 68566"/>
                <a:gd name="connsiteY4" fmla="*/ 94 h 8515"/>
                <a:gd name="connsiteX5" fmla="*/ 65556 w 68566"/>
                <a:gd name="connsiteY5" fmla="*/ 94 h 8515"/>
                <a:gd name="connsiteX6" fmla="*/ 68473 w 68566"/>
                <a:gd name="connsiteY6" fmla="*/ 1699 h 8515"/>
                <a:gd name="connsiteX7" fmla="*/ 66867 w 68566"/>
                <a:gd name="connsiteY7" fmla="*/ 4616 h 8515"/>
                <a:gd name="connsiteX8" fmla="*/ 36747 w 68566"/>
                <a:gd name="connsiteY8" fmla="*/ 8506 h 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66" h="8515">
                  <a:moveTo>
                    <a:pt x="36747" y="8506"/>
                  </a:moveTo>
                  <a:cubicBezTo>
                    <a:pt x="24989" y="8478"/>
                    <a:pt x="13271" y="7189"/>
                    <a:pt x="1788" y="4661"/>
                  </a:cubicBezTo>
                  <a:cubicBezTo>
                    <a:pt x="526" y="4349"/>
                    <a:pt x="-243" y="3074"/>
                    <a:pt x="69" y="1812"/>
                  </a:cubicBezTo>
                  <a:cubicBezTo>
                    <a:pt x="69" y="1812"/>
                    <a:pt x="69" y="1812"/>
                    <a:pt x="69" y="1812"/>
                  </a:cubicBezTo>
                  <a:cubicBezTo>
                    <a:pt x="382" y="573"/>
                    <a:pt x="1625" y="-191"/>
                    <a:pt x="2873" y="94"/>
                  </a:cubicBezTo>
                  <a:cubicBezTo>
                    <a:pt x="3235" y="94"/>
                    <a:pt x="37697" y="8370"/>
                    <a:pt x="65556" y="94"/>
                  </a:cubicBezTo>
                  <a:cubicBezTo>
                    <a:pt x="66804" y="-268"/>
                    <a:pt x="68111" y="451"/>
                    <a:pt x="68473" y="1699"/>
                  </a:cubicBezTo>
                  <a:cubicBezTo>
                    <a:pt x="68834" y="2947"/>
                    <a:pt x="68115" y="4254"/>
                    <a:pt x="66867" y="4616"/>
                  </a:cubicBezTo>
                  <a:cubicBezTo>
                    <a:pt x="57062" y="7334"/>
                    <a:pt x="46923" y="8646"/>
                    <a:pt x="36747" y="8506"/>
                  </a:cubicBezTo>
                  <a:close/>
                </a:path>
              </a:pathLst>
            </a:custGeom>
            <a:solidFill>
              <a:srgbClr val="231F20"/>
            </a:solidFill>
            <a:ln w="4501"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6B81B714-5678-4BBE-ACB2-6F220280B579}"/>
                </a:ext>
              </a:extLst>
            </p:cNvPr>
            <p:cNvSpPr/>
            <p:nvPr/>
          </p:nvSpPr>
          <p:spPr>
            <a:xfrm>
              <a:off x="2256628" y="2519224"/>
              <a:ext cx="1029146" cy="677655"/>
            </a:xfrm>
            <a:custGeom>
              <a:avLst/>
              <a:gdLst>
                <a:gd name="connsiteX0" fmla="*/ 1026885 w 1029146"/>
                <a:gd name="connsiteY0" fmla="*/ 677655 h 677655"/>
                <a:gd name="connsiteX1" fmla="*/ 2261 w 1029146"/>
                <a:gd name="connsiteY1" fmla="*/ 677655 h 677655"/>
                <a:gd name="connsiteX2" fmla="*/ 0 w 1029146"/>
                <a:gd name="connsiteY2" fmla="*/ 675394 h 677655"/>
                <a:gd name="connsiteX3" fmla="*/ 0 w 1029146"/>
                <a:gd name="connsiteY3" fmla="*/ 2261 h 677655"/>
                <a:gd name="connsiteX4" fmla="*/ 2261 w 1029146"/>
                <a:gd name="connsiteY4" fmla="*/ 0 h 677655"/>
                <a:gd name="connsiteX5" fmla="*/ 1026885 w 1029146"/>
                <a:gd name="connsiteY5" fmla="*/ 0 h 677655"/>
                <a:gd name="connsiteX6" fmla="*/ 1029146 w 1029146"/>
                <a:gd name="connsiteY6" fmla="*/ 2261 h 677655"/>
                <a:gd name="connsiteX7" fmla="*/ 1029146 w 1029146"/>
                <a:gd name="connsiteY7" fmla="*/ 675394 h 677655"/>
                <a:gd name="connsiteX8" fmla="*/ 1026885 w 1029146"/>
                <a:gd name="connsiteY8" fmla="*/ 677655 h 677655"/>
                <a:gd name="connsiteX9" fmla="*/ 4523 w 1029146"/>
                <a:gd name="connsiteY9" fmla="*/ 673133 h 677655"/>
                <a:gd name="connsiteX10" fmla="*/ 1024624 w 1029146"/>
                <a:gd name="connsiteY10" fmla="*/ 673133 h 677655"/>
                <a:gd name="connsiteX11" fmla="*/ 1024624 w 1029146"/>
                <a:gd name="connsiteY11" fmla="*/ 4387 h 677655"/>
                <a:gd name="connsiteX12" fmla="*/ 4523 w 1029146"/>
                <a:gd name="connsiteY12" fmla="*/ 4387 h 67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9146" h="677655">
                  <a:moveTo>
                    <a:pt x="1026885" y="677655"/>
                  </a:moveTo>
                  <a:lnTo>
                    <a:pt x="2261" y="677655"/>
                  </a:lnTo>
                  <a:cubicBezTo>
                    <a:pt x="1013" y="677655"/>
                    <a:pt x="0" y="676642"/>
                    <a:pt x="0" y="675394"/>
                  </a:cubicBezTo>
                  <a:lnTo>
                    <a:pt x="0" y="2261"/>
                  </a:lnTo>
                  <a:cubicBezTo>
                    <a:pt x="0" y="1013"/>
                    <a:pt x="1013" y="0"/>
                    <a:pt x="2261" y="0"/>
                  </a:cubicBezTo>
                  <a:lnTo>
                    <a:pt x="1026885" y="0"/>
                  </a:lnTo>
                  <a:cubicBezTo>
                    <a:pt x="1028133" y="0"/>
                    <a:pt x="1029146" y="1013"/>
                    <a:pt x="1029146" y="2261"/>
                  </a:cubicBezTo>
                  <a:lnTo>
                    <a:pt x="1029146" y="675394"/>
                  </a:lnTo>
                  <a:cubicBezTo>
                    <a:pt x="1029146" y="676642"/>
                    <a:pt x="1028133" y="677655"/>
                    <a:pt x="1026885" y="677655"/>
                  </a:cubicBezTo>
                  <a:close/>
                  <a:moveTo>
                    <a:pt x="4523" y="673133"/>
                  </a:moveTo>
                  <a:lnTo>
                    <a:pt x="1024624" y="673133"/>
                  </a:lnTo>
                  <a:lnTo>
                    <a:pt x="1024624" y="4387"/>
                  </a:lnTo>
                  <a:lnTo>
                    <a:pt x="4523" y="4387"/>
                  </a:lnTo>
                  <a:close/>
                </a:path>
              </a:pathLst>
            </a:custGeom>
            <a:solidFill>
              <a:srgbClr val="D1D3D4"/>
            </a:solidFill>
            <a:ln w="4501"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2A55242B-C44F-41BE-9521-2E3BCB4CBF8C}"/>
                </a:ext>
              </a:extLst>
            </p:cNvPr>
            <p:cNvSpPr/>
            <p:nvPr/>
          </p:nvSpPr>
          <p:spPr>
            <a:xfrm>
              <a:off x="2256628" y="3192357"/>
              <a:ext cx="1029146" cy="110440"/>
            </a:xfrm>
            <a:custGeom>
              <a:avLst/>
              <a:gdLst>
                <a:gd name="connsiteX0" fmla="*/ 1026885 w 1029146"/>
                <a:gd name="connsiteY0" fmla="*/ 110440 h 110440"/>
                <a:gd name="connsiteX1" fmla="*/ 2261 w 1029146"/>
                <a:gd name="connsiteY1" fmla="*/ 110440 h 110440"/>
                <a:gd name="connsiteX2" fmla="*/ 0 w 1029146"/>
                <a:gd name="connsiteY2" fmla="*/ 108179 h 110440"/>
                <a:gd name="connsiteX3" fmla="*/ 0 w 1029146"/>
                <a:gd name="connsiteY3" fmla="*/ 2261 h 110440"/>
                <a:gd name="connsiteX4" fmla="*/ 2261 w 1029146"/>
                <a:gd name="connsiteY4" fmla="*/ 0 h 110440"/>
                <a:gd name="connsiteX5" fmla="*/ 1026885 w 1029146"/>
                <a:gd name="connsiteY5" fmla="*/ 0 h 110440"/>
                <a:gd name="connsiteX6" fmla="*/ 1029146 w 1029146"/>
                <a:gd name="connsiteY6" fmla="*/ 2261 h 110440"/>
                <a:gd name="connsiteX7" fmla="*/ 1029146 w 1029146"/>
                <a:gd name="connsiteY7" fmla="*/ 108179 h 110440"/>
                <a:gd name="connsiteX8" fmla="*/ 1026885 w 1029146"/>
                <a:gd name="connsiteY8" fmla="*/ 110440 h 110440"/>
                <a:gd name="connsiteX9" fmla="*/ 4523 w 1029146"/>
                <a:gd name="connsiteY9" fmla="*/ 105918 h 110440"/>
                <a:gd name="connsiteX10" fmla="*/ 1024624 w 1029146"/>
                <a:gd name="connsiteY10" fmla="*/ 105918 h 110440"/>
                <a:gd name="connsiteX11" fmla="*/ 1024624 w 1029146"/>
                <a:gd name="connsiteY11" fmla="*/ 4523 h 110440"/>
                <a:gd name="connsiteX12" fmla="*/ 4523 w 1029146"/>
                <a:gd name="connsiteY12" fmla="*/ 4523 h 11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9146" h="110440">
                  <a:moveTo>
                    <a:pt x="1026885" y="110440"/>
                  </a:moveTo>
                  <a:lnTo>
                    <a:pt x="2261" y="110440"/>
                  </a:lnTo>
                  <a:cubicBezTo>
                    <a:pt x="1013" y="110440"/>
                    <a:pt x="0" y="109427"/>
                    <a:pt x="0" y="108179"/>
                  </a:cubicBezTo>
                  <a:lnTo>
                    <a:pt x="0" y="2261"/>
                  </a:lnTo>
                  <a:cubicBezTo>
                    <a:pt x="0" y="1013"/>
                    <a:pt x="1013" y="0"/>
                    <a:pt x="2261" y="0"/>
                  </a:cubicBezTo>
                  <a:lnTo>
                    <a:pt x="1026885" y="0"/>
                  </a:lnTo>
                  <a:cubicBezTo>
                    <a:pt x="1028133" y="0"/>
                    <a:pt x="1029146" y="1013"/>
                    <a:pt x="1029146" y="2261"/>
                  </a:cubicBezTo>
                  <a:lnTo>
                    <a:pt x="1029146" y="108179"/>
                  </a:lnTo>
                  <a:cubicBezTo>
                    <a:pt x="1029146" y="109427"/>
                    <a:pt x="1028133" y="110440"/>
                    <a:pt x="1026885" y="110440"/>
                  </a:cubicBezTo>
                  <a:close/>
                  <a:moveTo>
                    <a:pt x="4523" y="105918"/>
                  </a:moveTo>
                  <a:lnTo>
                    <a:pt x="1024624" y="105918"/>
                  </a:lnTo>
                  <a:lnTo>
                    <a:pt x="1024624" y="4523"/>
                  </a:lnTo>
                  <a:lnTo>
                    <a:pt x="4523" y="4523"/>
                  </a:lnTo>
                  <a:close/>
                </a:path>
              </a:pathLst>
            </a:custGeom>
            <a:solidFill>
              <a:srgbClr val="D1D3D4"/>
            </a:solidFill>
            <a:ln w="4501"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D15C64BE-7C71-4755-A2E9-2565B89F57A6}"/>
                </a:ext>
              </a:extLst>
            </p:cNvPr>
            <p:cNvSpPr/>
            <p:nvPr/>
          </p:nvSpPr>
          <p:spPr>
            <a:xfrm rot="2700000">
              <a:off x="2349759" y="3026338"/>
              <a:ext cx="33602" cy="282250"/>
            </a:xfrm>
            <a:custGeom>
              <a:avLst/>
              <a:gdLst>
                <a:gd name="connsiteX0" fmla="*/ 0 w 33602"/>
                <a:gd name="connsiteY0" fmla="*/ 0 h 282250"/>
                <a:gd name="connsiteX1" fmla="*/ 33602 w 33602"/>
                <a:gd name="connsiteY1" fmla="*/ 0 h 282250"/>
                <a:gd name="connsiteX2" fmla="*/ 33602 w 33602"/>
                <a:gd name="connsiteY2" fmla="*/ 282251 h 282250"/>
                <a:gd name="connsiteX3" fmla="*/ 0 w 33602"/>
                <a:gd name="connsiteY3" fmla="*/ 282251 h 282250"/>
              </a:gdLst>
              <a:ahLst/>
              <a:cxnLst>
                <a:cxn ang="0">
                  <a:pos x="connsiteX0" y="connsiteY0"/>
                </a:cxn>
                <a:cxn ang="0">
                  <a:pos x="connsiteX1" y="connsiteY1"/>
                </a:cxn>
                <a:cxn ang="0">
                  <a:pos x="connsiteX2" y="connsiteY2"/>
                </a:cxn>
                <a:cxn ang="0">
                  <a:pos x="connsiteX3" y="connsiteY3"/>
                </a:cxn>
              </a:cxnLst>
              <a:rect l="l" t="t" r="r" b="b"/>
              <a:pathLst>
                <a:path w="33602" h="282250">
                  <a:moveTo>
                    <a:pt x="0" y="0"/>
                  </a:moveTo>
                  <a:lnTo>
                    <a:pt x="33602" y="0"/>
                  </a:lnTo>
                  <a:lnTo>
                    <a:pt x="33602" y="282251"/>
                  </a:lnTo>
                  <a:lnTo>
                    <a:pt x="0" y="282251"/>
                  </a:lnTo>
                  <a:close/>
                </a:path>
              </a:pathLst>
            </a:custGeom>
            <a:solidFill>
              <a:srgbClr val="231F20"/>
            </a:solidFill>
            <a:ln w="4501"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0D7579FE-ADF9-46AD-BE3C-60FDD1E6E13A}"/>
                </a:ext>
              </a:extLst>
            </p:cNvPr>
            <p:cNvSpPr/>
            <p:nvPr/>
          </p:nvSpPr>
          <p:spPr>
            <a:xfrm>
              <a:off x="2252596" y="3053571"/>
              <a:ext cx="227846" cy="227703"/>
            </a:xfrm>
            <a:custGeom>
              <a:avLst/>
              <a:gdLst>
                <a:gd name="connsiteX0" fmla="*/ 26011 w 227846"/>
                <a:gd name="connsiteY0" fmla="*/ 227699 h 227703"/>
                <a:gd name="connsiteX1" fmla="*/ 24428 w 227846"/>
                <a:gd name="connsiteY1" fmla="*/ 227021 h 227703"/>
                <a:gd name="connsiteX2" fmla="*/ 685 w 227846"/>
                <a:gd name="connsiteY2" fmla="*/ 203277 h 227703"/>
                <a:gd name="connsiteX3" fmla="*/ 588 w 227846"/>
                <a:gd name="connsiteY3" fmla="*/ 200211 h 227703"/>
                <a:gd name="connsiteX4" fmla="*/ 685 w 227846"/>
                <a:gd name="connsiteY4" fmla="*/ 200112 h 227703"/>
                <a:gd name="connsiteX5" fmla="*/ 200264 w 227846"/>
                <a:gd name="connsiteY5" fmla="*/ 668 h 227703"/>
                <a:gd name="connsiteX6" fmla="*/ 203462 w 227846"/>
                <a:gd name="connsiteY6" fmla="*/ 655 h 227703"/>
                <a:gd name="connsiteX7" fmla="*/ 203475 w 227846"/>
                <a:gd name="connsiteY7" fmla="*/ 668 h 227703"/>
                <a:gd name="connsiteX8" fmla="*/ 227219 w 227846"/>
                <a:gd name="connsiteY8" fmla="*/ 24411 h 227703"/>
                <a:gd name="connsiteX9" fmla="*/ 227219 w 227846"/>
                <a:gd name="connsiteY9" fmla="*/ 27577 h 227703"/>
                <a:gd name="connsiteX10" fmla="*/ 27639 w 227846"/>
                <a:gd name="connsiteY10" fmla="*/ 227156 h 227703"/>
                <a:gd name="connsiteX11" fmla="*/ 26011 w 227846"/>
                <a:gd name="connsiteY11" fmla="*/ 227699 h 227703"/>
                <a:gd name="connsiteX12" fmla="*/ 5434 w 227846"/>
                <a:gd name="connsiteY12" fmla="*/ 201695 h 227703"/>
                <a:gd name="connsiteX13" fmla="*/ 26011 w 227846"/>
                <a:gd name="connsiteY13" fmla="*/ 222272 h 227703"/>
                <a:gd name="connsiteX14" fmla="*/ 222425 w 227846"/>
                <a:gd name="connsiteY14" fmla="*/ 25994 h 227703"/>
                <a:gd name="connsiteX15" fmla="*/ 201847 w 227846"/>
                <a:gd name="connsiteY15" fmla="*/ 5417 h 22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7846" h="227703">
                  <a:moveTo>
                    <a:pt x="26011" y="227699"/>
                  </a:moveTo>
                  <a:cubicBezTo>
                    <a:pt x="25415" y="227690"/>
                    <a:pt x="24846" y="227446"/>
                    <a:pt x="24428" y="227021"/>
                  </a:cubicBezTo>
                  <a:lnTo>
                    <a:pt x="685" y="203277"/>
                  </a:lnTo>
                  <a:cubicBezTo>
                    <a:pt x="-189" y="202459"/>
                    <a:pt x="-232" y="201084"/>
                    <a:pt x="588" y="200211"/>
                  </a:cubicBezTo>
                  <a:cubicBezTo>
                    <a:pt x="619" y="200175"/>
                    <a:pt x="652" y="200143"/>
                    <a:pt x="685" y="200112"/>
                  </a:cubicBezTo>
                  <a:lnTo>
                    <a:pt x="200264" y="668"/>
                  </a:lnTo>
                  <a:cubicBezTo>
                    <a:pt x="201142" y="-218"/>
                    <a:pt x="202575" y="-223"/>
                    <a:pt x="203462" y="655"/>
                  </a:cubicBezTo>
                  <a:cubicBezTo>
                    <a:pt x="203466" y="659"/>
                    <a:pt x="203471" y="664"/>
                    <a:pt x="203475" y="668"/>
                  </a:cubicBezTo>
                  <a:lnTo>
                    <a:pt x="227219" y="24411"/>
                  </a:lnTo>
                  <a:cubicBezTo>
                    <a:pt x="228055" y="25302"/>
                    <a:pt x="228055" y="26686"/>
                    <a:pt x="227219" y="27577"/>
                  </a:cubicBezTo>
                  <a:lnTo>
                    <a:pt x="27639" y="227156"/>
                  </a:lnTo>
                  <a:cubicBezTo>
                    <a:pt x="27187" y="227541"/>
                    <a:pt x="26604" y="227735"/>
                    <a:pt x="26011" y="227699"/>
                  </a:cubicBezTo>
                  <a:close/>
                  <a:moveTo>
                    <a:pt x="5434" y="201695"/>
                  </a:moveTo>
                  <a:lnTo>
                    <a:pt x="26011" y="222272"/>
                  </a:lnTo>
                  <a:lnTo>
                    <a:pt x="222425" y="25994"/>
                  </a:lnTo>
                  <a:lnTo>
                    <a:pt x="201847" y="5417"/>
                  </a:lnTo>
                  <a:close/>
                </a:path>
              </a:pathLst>
            </a:custGeom>
            <a:solidFill>
              <a:srgbClr val="231F20"/>
            </a:solidFill>
            <a:ln w="4501"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E1D12970-AD0E-41E2-A1C2-3AD3D7115FE7}"/>
                </a:ext>
              </a:extLst>
            </p:cNvPr>
            <p:cNvSpPr/>
            <p:nvPr/>
          </p:nvSpPr>
          <p:spPr>
            <a:xfrm rot="2700000">
              <a:off x="2270237" y="3116721"/>
              <a:ext cx="63044" cy="231101"/>
            </a:xfrm>
            <a:custGeom>
              <a:avLst/>
              <a:gdLst>
                <a:gd name="connsiteX0" fmla="*/ 37492 w 63044"/>
                <a:gd name="connsiteY0" fmla="*/ 0 h 231101"/>
                <a:gd name="connsiteX1" fmla="*/ 63044 w 63044"/>
                <a:gd name="connsiteY1" fmla="*/ 0 h 231101"/>
                <a:gd name="connsiteX2" fmla="*/ 63044 w 63044"/>
                <a:gd name="connsiteY2" fmla="*/ 231101 h 231101"/>
                <a:gd name="connsiteX3" fmla="*/ 37492 w 63044"/>
                <a:gd name="connsiteY3" fmla="*/ 231101 h 231101"/>
                <a:gd name="connsiteX4" fmla="*/ 25552 w 63044"/>
                <a:gd name="connsiteY4" fmla="*/ 231101 h 231101"/>
                <a:gd name="connsiteX5" fmla="*/ 0 w 63044"/>
                <a:gd name="connsiteY5" fmla="*/ 231101 h 231101"/>
                <a:gd name="connsiteX6" fmla="*/ 0 w 63044"/>
                <a:gd name="connsiteY6" fmla="*/ 0 h 231101"/>
                <a:gd name="connsiteX7" fmla="*/ 25552 w 63044"/>
                <a:gd name="connsiteY7" fmla="*/ 0 h 23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044" h="231101">
                  <a:moveTo>
                    <a:pt x="37492" y="0"/>
                  </a:moveTo>
                  <a:cubicBezTo>
                    <a:pt x="51604" y="0"/>
                    <a:pt x="63044" y="0"/>
                    <a:pt x="63044" y="0"/>
                  </a:cubicBezTo>
                  <a:lnTo>
                    <a:pt x="63044" y="231101"/>
                  </a:lnTo>
                  <a:cubicBezTo>
                    <a:pt x="63044" y="231101"/>
                    <a:pt x="51604" y="231101"/>
                    <a:pt x="37492" y="231101"/>
                  </a:cubicBezTo>
                  <a:lnTo>
                    <a:pt x="25552" y="231101"/>
                  </a:lnTo>
                  <a:cubicBezTo>
                    <a:pt x="11440" y="231101"/>
                    <a:pt x="0" y="231101"/>
                    <a:pt x="0" y="231101"/>
                  </a:cubicBezTo>
                  <a:lnTo>
                    <a:pt x="0" y="0"/>
                  </a:lnTo>
                  <a:cubicBezTo>
                    <a:pt x="0" y="0"/>
                    <a:pt x="11440" y="0"/>
                    <a:pt x="25552" y="0"/>
                  </a:cubicBezTo>
                  <a:close/>
                </a:path>
              </a:pathLst>
            </a:custGeom>
            <a:solidFill>
              <a:schemeClr val="accent1"/>
            </a:solidFill>
            <a:ln w="4501"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0B5C0666-1C7F-4CF3-BB70-088A88139661}"/>
                </a:ext>
              </a:extLst>
            </p:cNvPr>
            <p:cNvSpPr/>
            <p:nvPr/>
          </p:nvSpPr>
          <p:spPr>
            <a:xfrm>
              <a:off x="2367159" y="2820289"/>
              <a:ext cx="346606" cy="346606"/>
            </a:xfrm>
            <a:custGeom>
              <a:avLst/>
              <a:gdLst>
                <a:gd name="connsiteX0" fmla="*/ 346607 w 346606"/>
                <a:gd name="connsiteY0" fmla="*/ 173303 h 346606"/>
                <a:gd name="connsiteX1" fmla="*/ 173303 w 346606"/>
                <a:gd name="connsiteY1" fmla="*/ 346606 h 346606"/>
                <a:gd name="connsiteX2" fmla="*/ 0 w 346606"/>
                <a:gd name="connsiteY2" fmla="*/ 173303 h 346606"/>
                <a:gd name="connsiteX3" fmla="*/ 173303 w 346606"/>
                <a:gd name="connsiteY3" fmla="*/ 0 h 346606"/>
                <a:gd name="connsiteX4" fmla="*/ 346607 w 346606"/>
                <a:gd name="connsiteY4" fmla="*/ 173303 h 346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606" h="346606">
                  <a:moveTo>
                    <a:pt x="346607" y="173303"/>
                  </a:moveTo>
                  <a:cubicBezTo>
                    <a:pt x="346607" y="269016"/>
                    <a:pt x="269016" y="346606"/>
                    <a:pt x="173303" y="346606"/>
                  </a:cubicBezTo>
                  <a:cubicBezTo>
                    <a:pt x="77590" y="346606"/>
                    <a:pt x="0" y="269016"/>
                    <a:pt x="0" y="173303"/>
                  </a:cubicBezTo>
                  <a:cubicBezTo>
                    <a:pt x="0" y="77590"/>
                    <a:pt x="77590" y="0"/>
                    <a:pt x="173303" y="0"/>
                  </a:cubicBezTo>
                  <a:cubicBezTo>
                    <a:pt x="269016" y="0"/>
                    <a:pt x="346607" y="77590"/>
                    <a:pt x="346607" y="173303"/>
                  </a:cubicBezTo>
                  <a:close/>
                </a:path>
              </a:pathLst>
            </a:custGeom>
            <a:solidFill>
              <a:srgbClr val="FFFFFF"/>
            </a:solidFill>
            <a:ln w="4501"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59F4CB03-5D83-4F77-B918-7DA078700837}"/>
                </a:ext>
              </a:extLst>
            </p:cNvPr>
            <p:cNvSpPr/>
            <p:nvPr/>
          </p:nvSpPr>
          <p:spPr>
            <a:xfrm>
              <a:off x="2364897" y="2818028"/>
              <a:ext cx="351129" cy="351129"/>
            </a:xfrm>
            <a:custGeom>
              <a:avLst/>
              <a:gdLst>
                <a:gd name="connsiteX0" fmla="*/ 175564 w 351129"/>
                <a:gd name="connsiteY0" fmla="*/ 351129 h 351129"/>
                <a:gd name="connsiteX1" fmla="*/ 0 w 351129"/>
                <a:gd name="connsiteY1" fmla="*/ 175564 h 351129"/>
                <a:gd name="connsiteX2" fmla="*/ 175564 w 351129"/>
                <a:gd name="connsiteY2" fmla="*/ 0 h 351129"/>
                <a:gd name="connsiteX3" fmla="*/ 351129 w 351129"/>
                <a:gd name="connsiteY3" fmla="*/ 175564 h 351129"/>
                <a:gd name="connsiteX4" fmla="*/ 299708 w 351129"/>
                <a:gd name="connsiteY4" fmla="*/ 299708 h 351129"/>
                <a:gd name="connsiteX5" fmla="*/ 298125 w 351129"/>
                <a:gd name="connsiteY5" fmla="*/ 298080 h 351129"/>
                <a:gd name="connsiteX6" fmla="*/ 299708 w 351129"/>
                <a:gd name="connsiteY6" fmla="*/ 299708 h 351129"/>
                <a:gd name="connsiteX7" fmla="*/ 175564 w 351129"/>
                <a:gd name="connsiteY7" fmla="*/ 351129 h 351129"/>
                <a:gd name="connsiteX8" fmla="*/ 175564 w 351129"/>
                <a:gd name="connsiteY8" fmla="*/ 4477 h 351129"/>
                <a:gd name="connsiteX9" fmla="*/ 4387 w 351129"/>
                <a:gd name="connsiteY9" fmla="*/ 175474 h 351129"/>
                <a:gd name="connsiteX10" fmla="*/ 175388 w 351129"/>
                <a:gd name="connsiteY10" fmla="*/ 346652 h 351129"/>
                <a:gd name="connsiteX11" fmla="*/ 296497 w 351129"/>
                <a:gd name="connsiteY11" fmla="*/ 296497 h 351129"/>
                <a:gd name="connsiteX12" fmla="*/ 296497 w 351129"/>
                <a:gd name="connsiteY12" fmla="*/ 296497 h 351129"/>
                <a:gd name="connsiteX13" fmla="*/ 296406 w 351129"/>
                <a:gd name="connsiteY13" fmla="*/ 54542 h 351129"/>
                <a:gd name="connsiteX14" fmla="*/ 175564 w 351129"/>
                <a:gd name="connsiteY14" fmla="*/ 4477 h 351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1129" h="351129">
                  <a:moveTo>
                    <a:pt x="175564" y="351129"/>
                  </a:moveTo>
                  <a:cubicBezTo>
                    <a:pt x="78602" y="351129"/>
                    <a:pt x="0" y="272523"/>
                    <a:pt x="0" y="175564"/>
                  </a:cubicBezTo>
                  <a:cubicBezTo>
                    <a:pt x="0" y="78601"/>
                    <a:pt x="78606" y="0"/>
                    <a:pt x="175564" y="0"/>
                  </a:cubicBezTo>
                  <a:cubicBezTo>
                    <a:pt x="272527" y="0"/>
                    <a:pt x="351129" y="78606"/>
                    <a:pt x="351129" y="175564"/>
                  </a:cubicBezTo>
                  <a:cubicBezTo>
                    <a:pt x="351129" y="222128"/>
                    <a:pt x="332632" y="266784"/>
                    <a:pt x="299708" y="299708"/>
                  </a:cubicBezTo>
                  <a:lnTo>
                    <a:pt x="298125" y="298080"/>
                  </a:lnTo>
                  <a:lnTo>
                    <a:pt x="299708" y="299708"/>
                  </a:lnTo>
                  <a:cubicBezTo>
                    <a:pt x="266852" y="332740"/>
                    <a:pt x="222151" y="351256"/>
                    <a:pt x="175564" y="351129"/>
                  </a:cubicBezTo>
                  <a:close/>
                  <a:moveTo>
                    <a:pt x="175564" y="4477"/>
                  </a:moveTo>
                  <a:cubicBezTo>
                    <a:pt x="81075" y="4428"/>
                    <a:pt x="4437" y="80985"/>
                    <a:pt x="4387" y="175474"/>
                  </a:cubicBezTo>
                  <a:cubicBezTo>
                    <a:pt x="4337" y="269963"/>
                    <a:pt x="80899" y="346602"/>
                    <a:pt x="175388" y="346652"/>
                  </a:cubicBezTo>
                  <a:cubicBezTo>
                    <a:pt x="220812" y="346674"/>
                    <a:pt x="264387" y="328629"/>
                    <a:pt x="296497" y="296497"/>
                  </a:cubicBezTo>
                  <a:lnTo>
                    <a:pt x="296497" y="296497"/>
                  </a:lnTo>
                  <a:cubicBezTo>
                    <a:pt x="363286" y="229658"/>
                    <a:pt x="363245" y="121330"/>
                    <a:pt x="296406" y="54542"/>
                  </a:cubicBezTo>
                  <a:cubicBezTo>
                    <a:pt x="264346" y="22509"/>
                    <a:pt x="220885" y="4500"/>
                    <a:pt x="175564" y="4477"/>
                  </a:cubicBezTo>
                  <a:close/>
                </a:path>
              </a:pathLst>
            </a:custGeom>
            <a:solidFill>
              <a:srgbClr val="231F20"/>
            </a:solidFill>
            <a:ln w="4501"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4C8BCD3-67B9-4514-B22B-20A13885E76E}"/>
                </a:ext>
              </a:extLst>
            </p:cNvPr>
            <p:cNvSpPr/>
            <p:nvPr/>
          </p:nvSpPr>
          <p:spPr>
            <a:xfrm>
              <a:off x="2396012" y="2849143"/>
              <a:ext cx="288899" cy="288899"/>
            </a:xfrm>
            <a:custGeom>
              <a:avLst/>
              <a:gdLst>
                <a:gd name="connsiteX0" fmla="*/ 288899 w 288899"/>
                <a:gd name="connsiteY0" fmla="*/ 144450 h 288899"/>
                <a:gd name="connsiteX1" fmla="*/ 144450 w 288899"/>
                <a:gd name="connsiteY1" fmla="*/ 288899 h 288899"/>
                <a:gd name="connsiteX2" fmla="*/ 0 w 288899"/>
                <a:gd name="connsiteY2" fmla="*/ 144450 h 288899"/>
                <a:gd name="connsiteX3" fmla="*/ 144450 w 288899"/>
                <a:gd name="connsiteY3" fmla="*/ 0 h 288899"/>
                <a:gd name="connsiteX4" fmla="*/ 288899 w 288899"/>
                <a:gd name="connsiteY4" fmla="*/ 144450 h 288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899" h="288899">
                  <a:moveTo>
                    <a:pt x="288899" y="144450"/>
                  </a:moveTo>
                  <a:cubicBezTo>
                    <a:pt x="288899" y="224227"/>
                    <a:pt x="224227" y="288899"/>
                    <a:pt x="144450" y="288899"/>
                  </a:cubicBezTo>
                  <a:cubicBezTo>
                    <a:pt x="64672" y="288899"/>
                    <a:pt x="0" y="224227"/>
                    <a:pt x="0" y="144450"/>
                  </a:cubicBezTo>
                  <a:cubicBezTo>
                    <a:pt x="0" y="64672"/>
                    <a:pt x="64672" y="0"/>
                    <a:pt x="144450" y="0"/>
                  </a:cubicBezTo>
                  <a:cubicBezTo>
                    <a:pt x="224227" y="0"/>
                    <a:pt x="288899" y="64672"/>
                    <a:pt x="288899" y="144450"/>
                  </a:cubicBezTo>
                  <a:close/>
                </a:path>
              </a:pathLst>
            </a:custGeom>
            <a:solidFill>
              <a:srgbClr val="FFFFFF"/>
            </a:solidFill>
            <a:ln w="4501"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8F2E560-995C-4FA5-A728-3681EAB7C77C}"/>
                </a:ext>
              </a:extLst>
            </p:cNvPr>
            <p:cNvSpPr/>
            <p:nvPr/>
          </p:nvSpPr>
          <p:spPr>
            <a:xfrm>
              <a:off x="2393719" y="2846836"/>
              <a:ext cx="293421" cy="293422"/>
            </a:xfrm>
            <a:custGeom>
              <a:avLst/>
              <a:gdLst>
                <a:gd name="connsiteX0" fmla="*/ 146742 w 293421"/>
                <a:gd name="connsiteY0" fmla="*/ 293422 h 293422"/>
                <a:gd name="connsiteX1" fmla="*/ 0 w 293421"/>
                <a:gd name="connsiteY1" fmla="*/ 146742 h 293422"/>
                <a:gd name="connsiteX2" fmla="*/ 146679 w 293421"/>
                <a:gd name="connsiteY2" fmla="*/ 0 h 293422"/>
                <a:gd name="connsiteX3" fmla="*/ 293422 w 293421"/>
                <a:gd name="connsiteY3" fmla="*/ 146679 h 293422"/>
                <a:gd name="connsiteX4" fmla="*/ 250444 w 293421"/>
                <a:gd name="connsiteY4" fmla="*/ 250458 h 293422"/>
                <a:gd name="connsiteX5" fmla="*/ 250444 w 293421"/>
                <a:gd name="connsiteY5" fmla="*/ 250458 h 293422"/>
                <a:gd name="connsiteX6" fmla="*/ 146742 w 293421"/>
                <a:gd name="connsiteY6" fmla="*/ 293422 h 293422"/>
                <a:gd name="connsiteX7" fmla="*/ 146742 w 293421"/>
                <a:gd name="connsiteY7" fmla="*/ 4568 h 293422"/>
                <a:gd name="connsiteX8" fmla="*/ 4495 w 293421"/>
                <a:gd name="connsiteY8" fmla="*/ 146697 h 293422"/>
                <a:gd name="connsiteX9" fmla="*/ 146625 w 293421"/>
                <a:gd name="connsiteY9" fmla="*/ 288944 h 293422"/>
                <a:gd name="connsiteX10" fmla="*/ 247278 w 293421"/>
                <a:gd name="connsiteY10" fmla="*/ 247247 h 293422"/>
                <a:gd name="connsiteX11" fmla="*/ 247278 w 293421"/>
                <a:gd name="connsiteY11" fmla="*/ 247247 h 293422"/>
                <a:gd name="connsiteX12" fmla="*/ 246722 w 293421"/>
                <a:gd name="connsiteY12" fmla="*/ 46161 h 293422"/>
                <a:gd name="connsiteX13" fmla="*/ 146742 w 293421"/>
                <a:gd name="connsiteY13" fmla="*/ 4794 h 293422"/>
                <a:gd name="connsiteX14" fmla="*/ 249087 w 293421"/>
                <a:gd name="connsiteY14" fmla="*/ 249010 h 293422"/>
                <a:gd name="connsiteX15" fmla="*/ 249087 w 293421"/>
                <a:gd name="connsiteY15" fmla="*/ 249010 h 293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3421" h="293422">
                  <a:moveTo>
                    <a:pt x="146742" y="293422"/>
                  </a:moveTo>
                  <a:cubicBezTo>
                    <a:pt x="65717" y="293440"/>
                    <a:pt x="18" y="227768"/>
                    <a:pt x="0" y="146742"/>
                  </a:cubicBezTo>
                  <a:cubicBezTo>
                    <a:pt x="-18" y="65717"/>
                    <a:pt x="65654" y="18"/>
                    <a:pt x="146679" y="0"/>
                  </a:cubicBezTo>
                  <a:cubicBezTo>
                    <a:pt x="227705" y="-18"/>
                    <a:pt x="293404" y="65654"/>
                    <a:pt x="293422" y="146679"/>
                  </a:cubicBezTo>
                  <a:cubicBezTo>
                    <a:pt x="293431" y="185604"/>
                    <a:pt x="277968" y="222933"/>
                    <a:pt x="250444" y="250458"/>
                  </a:cubicBezTo>
                  <a:lnTo>
                    <a:pt x="250444" y="250458"/>
                  </a:lnTo>
                  <a:cubicBezTo>
                    <a:pt x="223010" y="278068"/>
                    <a:pt x="185663" y="293539"/>
                    <a:pt x="146742" y="293422"/>
                  </a:cubicBezTo>
                  <a:close/>
                  <a:moveTo>
                    <a:pt x="146742" y="4568"/>
                  </a:moveTo>
                  <a:cubicBezTo>
                    <a:pt x="68213" y="4536"/>
                    <a:pt x="4527" y="68168"/>
                    <a:pt x="4495" y="146697"/>
                  </a:cubicBezTo>
                  <a:cubicBezTo>
                    <a:pt x="4464" y="225226"/>
                    <a:pt x="68096" y="288913"/>
                    <a:pt x="146625" y="288944"/>
                  </a:cubicBezTo>
                  <a:cubicBezTo>
                    <a:pt x="184383" y="288958"/>
                    <a:pt x="220595" y="273957"/>
                    <a:pt x="247278" y="247247"/>
                  </a:cubicBezTo>
                  <a:lnTo>
                    <a:pt x="247278" y="247247"/>
                  </a:lnTo>
                  <a:cubicBezTo>
                    <a:pt x="302652" y="191565"/>
                    <a:pt x="302403" y="101535"/>
                    <a:pt x="246722" y="46161"/>
                  </a:cubicBezTo>
                  <a:cubicBezTo>
                    <a:pt x="220152" y="19736"/>
                    <a:pt x="184221" y="4871"/>
                    <a:pt x="146742" y="4794"/>
                  </a:cubicBezTo>
                  <a:close/>
                  <a:moveTo>
                    <a:pt x="249087" y="249010"/>
                  </a:moveTo>
                  <a:lnTo>
                    <a:pt x="249087" y="249010"/>
                  </a:lnTo>
                  <a:close/>
                </a:path>
              </a:pathLst>
            </a:custGeom>
            <a:solidFill>
              <a:srgbClr val="231F20"/>
            </a:solidFill>
            <a:ln w="4501"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E17061E4-CA06-4343-8DE2-EA9A2A737949}"/>
                </a:ext>
              </a:extLst>
            </p:cNvPr>
            <p:cNvSpPr/>
            <p:nvPr/>
          </p:nvSpPr>
          <p:spPr>
            <a:xfrm>
              <a:off x="3033553" y="2799078"/>
              <a:ext cx="431675" cy="287632"/>
            </a:xfrm>
            <a:custGeom>
              <a:avLst/>
              <a:gdLst>
                <a:gd name="connsiteX0" fmla="*/ 80230 w 431675"/>
                <a:gd name="connsiteY0" fmla="*/ 0 h 287632"/>
                <a:gd name="connsiteX1" fmla="*/ 80230 w 431675"/>
                <a:gd name="connsiteY1" fmla="*/ 39753 h 287632"/>
                <a:gd name="connsiteX2" fmla="*/ 0 w 431675"/>
                <a:gd name="connsiteY2" fmla="*/ 39753 h 287632"/>
                <a:gd name="connsiteX3" fmla="*/ 80230 w 431675"/>
                <a:gd name="connsiteY3" fmla="*/ 88325 h 287632"/>
                <a:gd name="connsiteX4" fmla="*/ 80230 w 431675"/>
                <a:gd name="connsiteY4" fmla="*/ 287633 h 287632"/>
                <a:gd name="connsiteX5" fmla="*/ 431675 w 431675"/>
                <a:gd name="connsiteY5" fmla="*/ 287633 h 287632"/>
                <a:gd name="connsiteX6" fmla="*/ 431675 w 431675"/>
                <a:gd name="connsiteY6" fmla="*/ 0 h 287632"/>
                <a:gd name="connsiteX7" fmla="*/ 80230 w 431675"/>
                <a:gd name="connsiteY7" fmla="*/ 0 h 28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675" h="287632">
                  <a:moveTo>
                    <a:pt x="80230" y="0"/>
                  </a:moveTo>
                  <a:lnTo>
                    <a:pt x="80230" y="39753"/>
                  </a:lnTo>
                  <a:lnTo>
                    <a:pt x="0" y="39753"/>
                  </a:lnTo>
                  <a:lnTo>
                    <a:pt x="80230" y="88325"/>
                  </a:lnTo>
                  <a:lnTo>
                    <a:pt x="80230" y="287633"/>
                  </a:lnTo>
                  <a:lnTo>
                    <a:pt x="431675" y="287633"/>
                  </a:lnTo>
                  <a:lnTo>
                    <a:pt x="431675" y="0"/>
                  </a:lnTo>
                  <a:lnTo>
                    <a:pt x="80230" y="0"/>
                  </a:lnTo>
                  <a:close/>
                </a:path>
              </a:pathLst>
            </a:custGeom>
            <a:solidFill>
              <a:srgbClr val="FFFFFF"/>
            </a:solidFill>
            <a:ln w="4501"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A61A7BD-2973-456B-A3D5-770CD6048CF8}"/>
                </a:ext>
              </a:extLst>
            </p:cNvPr>
            <p:cNvSpPr/>
            <p:nvPr/>
          </p:nvSpPr>
          <p:spPr>
            <a:xfrm>
              <a:off x="3031299" y="2796817"/>
              <a:ext cx="436190" cy="292155"/>
            </a:xfrm>
            <a:custGeom>
              <a:avLst/>
              <a:gdLst>
                <a:gd name="connsiteX0" fmla="*/ 433929 w 436190"/>
                <a:gd name="connsiteY0" fmla="*/ 292155 h 292155"/>
                <a:gd name="connsiteX1" fmla="*/ 82484 w 436190"/>
                <a:gd name="connsiteY1" fmla="*/ 292155 h 292155"/>
                <a:gd name="connsiteX2" fmla="*/ 80223 w 436190"/>
                <a:gd name="connsiteY2" fmla="*/ 289894 h 292155"/>
                <a:gd name="connsiteX3" fmla="*/ 80223 w 436190"/>
                <a:gd name="connsiteY3" fmla="*/ 91853 h 292155"/>
                <a:gd name="connsiteX4" fmla="*/ 1078 w 436190"/>
                <a:gd name="connsiteY4" fmla="*/ 43959 h 292155"/>
                <a:gd name="connsiteX5" fmla="*/ 83 w 436190"/>
                <a:gd name="connsiteY5" fmla="*/ 41426 h 292155"/>
                <a:gd name="connsiteX6" fmla="*/ 2254 w 436190"/>
                <a:gd name="connsiteY6" fmla="*/ 39753 h 292155"/>
                <a:gd name="connsiteX7" fmla="*/ 80223 w 436190"/>
                <a:gd name="connsiteY7" fmla="*/ 39753 h 292155"/>
                <a:gd name="connsiteX8" fmla="*/ 80223 w 436190"/>
                <a:gd name="connsiteY8" fmla="*/ 2261 h 292155"/>
                <a:gd name="connsiteX9" fmla="*/ 82484 w 436190"/>
                <a:gd name="connsiteY9" fmla="*/ 0 h 292155"/>
                <a:gd name="connsiteX10" fmla="*/ 433929 w 436190"/>
                <a:gd name="connsiteY10" fmla="*/ 0 h 292155"/>
                <a:gd name="connsiteX11" fmla="*/ 436191 w 436190"/>
                <a:gd name="connsiteY11" fmla="*/ 2261 h 292155"/>
                <a:gd name="connsiteX12" fmla="*/ 436191 w 436190"/>
                <a:gd name="connsiteY12" fmla="*/ 289984 h 292155"/>
                <a:gd name="connsiteX13" fmla="*/ 433929 w 436190"/>
                <a:gd name="connsiteY13" fmla="*/ 292155 h 292155"/>
                <a:gd name="connsiteX14" fmla="*/ 84745 w 436190"/>
                <a:gd name="connsiteY14" fmla="*/ 287633 h 292155"/>
                <a:gd name="connsiteX15" fmla="*/ 431668 w 436190"/>
                <a:gd name="connsiteY15" fmla="*/ 287633 h 292155"/>
                <a:gd name="connsiteX16" fmla="*/ 431668 w 436190"/>
                <a:gd name="connsiteY16" fmla="*/ 4523 h 292155"/>
                <a:gd name="connsiteX17" fmla="*/ 84745 w 436190"/>
                <a:gd name="connsiteY17" fmla="*/ 4523 h 292155"/>
                <a:gd name="connsiteX18" fmla="*/ 84745 w 436190"/>
                <a:gd name="connsiteY18" fmla="*/ 42014 h 292155"/>
                <a:gd name="connsiteX19" fmla="*/ 82484 w 436190"/>
                <a:gd name="connsiteY19" fmla="*/ 44276 h 292155"/>
                <a:gd name="connsiteX20" fmla="*/ 10349 w 436190"/>
                <a:gd name="connsiteY20" fmla="*/ 44276 h 292155"/>
                <a:gd name="connsiteX21" fmla="*/ 83614 w 436190"/>
                <a:gd name="connsiteY21" fmla="*/ 88641 h 292155"/>
                <a:gd name="connsiteX22" fmla="*/ 84745 w 436190"/>
                <a:gd name="connsiteY22" fmla="*/ 90586 h 292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6190" h="292155">
                  <a:moveTo>
                    <a:pt x="433929" y="292155"/>
                  </a:moveTo>
                  <a:lnTo>
                    <a:pt x="82484" y="292155"/>
                  </a:lnTo>
                  <a:cubicBezTo>
                    <a:pt x="81236" y="292155"/>
                    <a:pt x="80223" y="291142"/>
                    <a:pt x="80223" y="289894"/>
                  </a:cubicBezTo>
                  <a:lnTo>
                    <a:pt x="80223" y="91853"/>
                  </a:lnTo>
                  <a:lnTo>
                    <a:pt x="1078" y="43959"/>
                  </a:lnTo>
                  <a:cubicBezTo>
                    <a:pt x="219" y="43430"/>
                    <a:pt x="-188" y="42399"/>
                    <a:pt x="83" y="41426"/>
                  </a:cubicBezTo>
                  <a:cubicBezTo>
                    <a:pt x="332" y="40436"/>
                    <a:pt x="1232" y="39744"/>
                    <a:pt x="2254" y="39753"/>
                  </a:cubicBezTo>
                  <a:lnTo>
                    <a:pt x="80223" y="39753"/>
                  </a:lnTo>
                  <a:lnTo>
                    <a:pt x="80223" y="2261"/>
                  </a:lnTo>
                  <a:cubicBezTo>
                    <a:pt x="80223" y="1013"/>
                    <a:pt x="81236" y="0"/>
                    <a:pt x="82484" y="0"/>
                  </a:cubicBezTo>
                  <a:lnTo>
                    <a:pt x="433929" y="0"/>
                  </a:lnTo>
                  <a:cubicBezTo>
                    <a:pt x="435178" y="0"/>
                    <a:pt x="436191" y="1013"/>
                    <a:pt x="436191" y="2261"/>
                  </a:cubicBezTo>
                  <a:lnTo>
                    <a:pt x="436191" y="289984"/>
                  </a:lnTo>
                  <a:cubicBezTo>
                    <a:pt x="436141" y="291196"/>
                    <a:pt x="435146" y="292155"/>
                    <a:pt x="433929" y="292155"/>
                  </a:cubicBezTo>
                  <a:close/>
                  <a:moveTo>
                    <a:pt x="84745" y="287633"/>
                  </a:moveTo>
                  <a:lnTo>
                    <a:pt x="431668" y="287633"/>
                  </a:lnTo>
                  <a:lnTo>
                    <a:pt x="431668" y="4523"/>
                  </a:lnTo>
                  <a:lnTo>
                    <a:pt x="84745" y="4523"/>
                  </a:lnTo>
                  <a:lnTo>
                    <a:pt x="84745" y="42014"/>
                  </a:lnTo>
                  <a:cubicBezTo>
                    <a:pt x="84745" y="43262"/>
                    <a:pt x="83732" y="44276"/>
                    <a:pt x="82484" y="44276"/>
                  </a:cubicBezTo>
                  <a:lnTo>
                    <a:pt x="10349" y="44276"/>
                  </a:lnTo>
                  <a:lnTo>
                    <a:pt x="83614" y="88641"/>
                  </a:lnTo>
                  <a:cubicBezTo>
                    <a:pt x="84311" y="89044"/>
                    <a:pt x="84741" y="89781"/>
                    <a:pt x="84745" y="90586"/>
                  </a:cubicBezTo>
                  <a:close/>
                </a:path>
              </a:pathLst>
            </a:custGeom>
            <a:solidFill>
              <a:srgbClr val="231F20"/>
            </a:solidFill>
            <a:ln w="4501"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D60BDC06-522D-4F43-8AAF-108135597B29}"/>
                </a:ext>
              </a:extLst>
            </p:cNvPr>
            <p:cNvSpPr/>
            <p:nvPr/>
          </p:nvSpPr>
          <p:spPr>
            <a:xfrm>
              <a:off x="3075567" y="2386352"/>
              <a:ext cx="410012" cy="282703"/>
            </a:xfrm>
            <a:custGeom>
              <a:avLst/>
              <a:gdLst>
                <a:gd name="connsiteX0" fmla="*/ 73853 w 410012"/>
                <a:gd name="connsiteY0" fmla="*/ 0 h 282703"/>
                <a:gd name="connsiteX1" fmla="*/ 73853 w 410012"/>
                <a:gd name="connsiteY1" fmla="*/ 191484 h 282703"/>
                <a:gd name="connsiteX2" fmla="*/ 0 w 410012"/>
                <a:gd name="connsiteY2" fmla="*/ 226669 h 282703"/>
                <a:gd name="connsiteX3" fmla="*/ 73853 w 410012"/>
                <a:gd name="connsiteY3" fmla="*/ 226669 h 282703"/>
                <a:gd name="connsiteX4" fmla="*/ 73853 w 410012"/>
                <a:gd name="connsiteY4" fmla="*/ 282703 h 282703"/>
                <a:gd name="connsiteX5" fmla="*/ 410012 w 410012"/>
                <a:gd name="connsiteY5" fmla="*/ 282703 h 282703"/>
                <a:gd name="connsiteX6" fmla="*/ 410012 w 410012"/>
                <a:gd name="connsiteY6" fmla="*/ 0 h 282703"/>
                <a:gd name="connsiteX7" fmla="*/ 73853 w 410012"/>
                <a:gd name="connsiteY7" fmla="*/ 0 h 28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012" h="282703">
                  <a:moveTo>
                    <a:pt x="73853" y="0"/>
                  </a:moveTo>
                  <a:lnTo>
                    <a:pt x="73853" y="191484"/>
                  </a:lnTo>
                  <a:lnTo>
                    <a:pt x="0" y="226669"/>
                  </a:lnTo>
                  <a:lnTo>
                    <a:pt x="73853" y="226669"/>
                  </a:lnTo>
                  <a:lnTo>
                    <a:pt x="73853" y="282703"/>
                  </a:lnTo>
                  <a:lnTo>
                    <a:pt x="410012" y="282703"/>
                  </a:lnTo>
                  <a:lnTo>
                    <a:pt x="410012" y="0"/>
                  </a:lnTo>
                  <a:lnTo>
                    <a:pt x="73853" y="0"/>
                  </a:lnTo>
                  <a:close/>
                </a:path>
              </a:pathLst>
            </a:custGeom>
            <a:solidFill>
              <a:srgbClr val="FFFFFF"/>
            </a:solidFill>
            <a:ln w="4501"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D53249D7-6659-470A-A704-C66AA2AA5B38}"/>
                </a:ext>
              </a:extLst>
            </p:cNvPr>
            <p:cNvSpPr/>
            <p:nvPr/>
          </p:nvSpPr>
          <p:spPr>
            <a:xfrm>
              <a:off x="3073297" y="2384227"/>
              <a:ext cx="414317" cy="287089"/>
            </a:xfrm>
            <a:custGeom>
              <a:avLst/>
              <a:gdLst>
                <a:gd name="connsiteX0" fmla="*/ 412283 w 414317"/>
                <a:gd name="connsiteY0" fmla="*/ 287090 h 287089"/>
                <a:gd name="connsiteX1" fmla="*/ 76033 w 414317"/>
                <a:gd name="connsiteY1" fmla="*/ 287090 h 287089"/>
                <a:gd name="connsiteX2" fmla="*/ 73772 w 414317"/>
                <a:gd name="connsiteY2" fmla="*/ 284829 h 287089"/>
                <a:gd name="connsiteX3" fmla="*/ 73772 w 414317"/>
                <a:gd name="connsiteY3" fmla="*/ 231056 h 287089"/>
                <a:gd name="connsiteX4" fmla="*/ 2270 w 414317"/>
                <a:gd name="connsiteY4" fmla="*/ 231056 h 287089"/>
                <a:gd name="connsiteX5" fmla="*/ 0 w 414317"/>
                <a:gd name="connsiteY5" fmla="*/ 228804 h 287089"/>
                <a:gd name="connsiteX6" fmla="*/ 1275 w 414317"/>
                <a:gd name="connsiteY6" fmla="*/ 226759 h 287089"/>
                <a:gd name="connsiteX7" fmla="*/ 73636 w 414317"/>
                <a:gd name="connsiteY7" fmla="*/ 192207 h 287089"/>
                <a:gd name="connsiteX8" fmla="*/ 73636 w 414317"/>
                <a:gd name="connsiteY8" fmla="*/ 2261 h 287089"/>
                <a:gd name="connsiteX9" fmla="*/ 75897 w 414317"/>
                <a:gd name="connsiteY9" fmla="*/ 0 h 287089"/>
                <a:gd name="connsiteX10" fmla="*/ 412057 w 414317"/>
                <a:gd name="connsiteY10" fmla="*/ 0 h 287089"/>
                <a:gd name="connsiteX11" fmla="*/ 414318 w 414317"/>
                <a:gd name="connsiteY11" fmla="*/ 2261 h 287089"/>
                <a:gd name="connsiteX12" fmla="*/ 414318 w 414317"/>
                <a:gd name="connsiteY12" fmla="*/ 284964 h 287089"/>
                <a:gd name="connsiteX13" fmla="*/ 412283 w 414317"/>
                <a:gd name="connsiteY13" fmla="*/ 287090 h 287089"/>
                <a:gd name="connsiteX14" fmla="*/ 78384 w 414317"/>
                <a:gd name="connsiteY14" fmla="*/ 282567 h 287089"/>
                <a:gd name="connsiteX15" fmla="*/ 410022 w 414317"/>
                <a:gd name="connsiteY15" fmla="*/ 282567 h 287089"/>
                <a:gd name="connsiteX16" fmla="*/ 410022 w 414317"/>
                <a:gd name="connsiteY16" fmla="*/ 4387 h 287089"/>
                <a:gd name="connsiteX17" fmla="*/ 78384 w 414317"/>
                <a:gd name="connsiteY17" fmla="*/ 4387 h 287089"/>
                <a:gd name="connsiteX18" fmla="*/ 78384 w 414317"/>
                <a:gd name="connsiteY18" fmla="*/ 193609 h 287089"/>
                <a:gd name="connsiteX19" fmla="*/ 77073 w 414317"/>
                <a:gd name="connsiteY19" fmla="*/ 195690 h 287089"/>
                <a:gd name="connsiteX20" fmla="*/ 12265 w 414317"/>
                <a:gd name="connsiteY20" fmla="*/ 226533 h 287089"/>
                <a:gd name="connsiteX21" fmla="*/ 76033 w 414317"/>
                <a:gd name="connsiteY21" fmla="*/ 226533 h 287089"/>
                <a:gd name="connsiteX22" fmla="*/ 78294 w 414317"/>
                <a:gd name="connsiteY22" fmla="*/ 228795 h 287089"/>
                <a:gd name="connsiteX23" fmla="*/ 76033 w 414317"/>
                <a:gd name="connsiteY23" fmla="*/ 193609 h 287089"/>
                <a:gd name="connsiteX24" fmla="*/ 76033 w 414317"/>
                <a:gd name="connsiteY24" fmla="*/ 193609 h 28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14317" h="287089">
                  <a:moveTo>
                    <a:pt x="412283" y="287090"/>
                  </a:moveTo>
                  <a:lnTo>
                    <a:pt x="76033" y="287090"/>
                  </a:lnTo>
                  <a:cubicBezTo>
                    <a:pt x="74785" y="287090"/>
                    <a:pt x="73772" y="286077"/>
                    <a:pt x="73772" y="284829"/>
                  </a:cubicBezTo>
                  <a:lnTo>
                    <a:pt x="73772" y="231056"/>
                  </a:lnTo>
                  <a:lnTo>
                    <a:pt x="2270" y="231056"/>
                  </a:lnTo>
                  <a:cubicBezTo>
                    <a:pt x="1022" y="231061"/>
                    <a:pt x="5" y="230053"/>
                    <a:pt x="0" y="228804"/>
                  </a:cubicBezTo>
                  <a:cubicBezTo>
                    <a:pt x="-4" y="227934"/>
                    <a:pt x="493" y="227139"/>
                    <a:pt x="1275" y="226759"/>
                  </a:cubicBezTo>
                  <a:lnTo>
                    <a:pt x="73636" y="192207"/>
                  </a:lnTo>
                  <a:lnTo>
                    <a:pt x="73636" y="2261"/>
                  </a:lnTo>
                  <a:cubicBezTo>
                    <a:pt x="73636" y="1013"/>
                    <a:pt x="74649" y="0"/>
                    <a:pt x="75897" y="0"/>
                  </a:cubicBezTo>
                  <a:lnTo>
                    <a:pt x="412057" y="0"/>
                  </a:lnTo>
                  <a:cubicBezTo>
                    <a:pt x="413305" y="0"/>
                    <a:pt x="414318" y="1013"/>
                    <a:pt x="414318" y="2261"/>
                  </a:cubicBezTo>
                  <a:lnTo>
                    <a:pt x="414318" y="284964"/>
                  </a:lnTo>
                  <a:cubicBezTo>
                    <a:pt x="414255" y="286077"/>
                    <a:pt x="413391" y="286981"/>
                    <a:pt x="412283" y="287090"/>
                  </a:cubicBezTo>
                  <a:close/>
                  <a:moveTo>
                    <a:pt x="78384" y="282567"/>
                  </a:moveTo>
                  <a:lnTo>
                    <a:pt x="410022" y="282567"/>
                  </a:lnTo>
                  <a:lnTo>
                    <a:pt x="410022" y="4387"/>
                  </a:lnTo>
                  <a:lnTo>
                    <a:pt x="78384" y="4387"/>
                  </a:lnTo>
                  <a:lnTo>
                    <a:pt x="78384" y="193609"/>
                  </a:lnTo>
                  <a:cubicBezTo>
                    <a:pt x="78384" y="194498"/>
                    <a:pt x="77874" y="195307"/>
                    <a:pt x="77073" y="195690"/>
                  </a:cubicBezTo>
                  <a:lnTo>
                    <a:pt x="12265" y="226533"/>
                  </a:lnTo>
                  <a:lnTo>
                    <a:pt x="76033" y="226533"/>
                  </a:lnTo>
                  <a:cubicBezTo>
                    <a:pt x="77281" y="226533"/>
                    <a:pt x="78294" y="227546"/>
                    <a:pt x="78294" y="228795"/>
                  </a:cubicBezTo>
                  <a:close/>
                  <a:moveTo>
                    <a:pt x="76033" y="193609"/>
                  </a:moveTo>
                  <a:lnTo>
                    <a:pt x="76033" y="193609"/>
                  </a:lnTo>
                  <a:close/>
                </a:path>
              </a:pathLst>
            </a:custGeom>
            <a:solidFill>
              <a:srgbClr val="231F20"/>
            </a:solidFill>
            <a:ln w="4501"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364E0068-B43D-4AC4-A9BD-DDC639A06EF3}"/>
                </a:ext>
              </a:extLst>
            </p:cNvPr>
            <p:cNvSpPr/>
            <p:nvPr/>
          </p:nvSpPr>
          <p:spPr>
            <a:xfrm>
              <a:off x="2388595" y="2368534"/>
              <a:ext cx="252447" cy="169368"/>
            </a:xfrm>
            <a:custGeom>
              <a:avLst/>
              <a:gdLst>
                <a:gd name="connsiteX0" fmla="*/ 252447 w 252447"/>
                <a:gd name="connsiteY0" fmla="*/ 0 h 169368"/>
                <a:gd name="connsiteX1" fmla="*/ 0 w 252447"/>
                <a:gd name="connsiteY1" fmla="*/ 0 h 169368"/>
                <a:gd name="connsiteX2" fmla="*/ 0 w 252447"/>
                <a:gd name="connsiteY2" fmla="*/ 118355 h 169368"/>
                <a:gd name="connsiteX3" fmla="*/ 183569 w 252447"/>
                <a:gd name="connsiteY3" fmla="*/ 118355 h 169368"/>
                <a:gd name="connsiteX4" fmla="*/ 223820 w 252447"/>
                <a:gd name="connsiteY4" fmla="*/ 169369 h 169368"/>
                <a:gd name="connsiteX5" fmla="*/ 223820 w 252447"/>
                <a:gd name="connsiteY5" fmla="*/ 118355 h 169368"/>
                <a:gd name="connsiteX6" fmla="*/ 252447 w 252447"/>
                <a:gd name="connsiteY6" fmla="*/ 118355 h 16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447" h="169368">
                  <a:moveTo>
                    <a:pt x="252447" y="0"/>
                  </a:moveTo>
                  <a:lnTo>
                    <a:pt x="0" y="0"/>
                  </a:lnTo>
                  <a:lnTo>
                    <a:pt x="0" y="118355"/>
                  </a:lnTo>
                  <a:lnTo>
                    <a:pt x="183569" y="118355"/>
                  </a:lnTo>
                  <a:lnTo>
                    <a:pt x="223820" y="169369"/>
                  </a:lnTo>
                  <a:lnTo>
                    <a:pt x="223820" y="118355"/>
                  </a:lnTo>
                  <a:lnTo>
                    <a:pt x="252447" y="118355"/>
                  </a:lnTo>
                  <a:close/>
                </a:path>
              </a:pathLst>
            </a:custGeom>
            <a:solidFill>
              <a:srgbClr val="FFFFFF"/>
            </a:solidFill>
            <a:ln w="4501"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FACB8B31-D17A-41DB-A053-C57458239AE7}"/>
                </a:ext>
              </a:extLst>
            </p:cNvPr>
            <p:cNvSpPr/>
            <p:nvPr/>
          </p:nvSpPr>
          <p:spPr>
            <a:xfrm>
              <a:off x="2386334" y="2366272"/>
              <a:ext cx="256970" cy="173891"/>
            </a:xfrm>
            <a:custGeom>
              <a:avLst/>
              <a:gdLst>
                <a:gd name="connsiteX0" fmla="*/ 226081 w 256970"/>
                <a:gd name="connsiteY0" fmla="*/ 173891 h 173891"/>
                <a:gd name="connsiteX1" fmla="*/ 224317 w 256970"/>
                <a:gd name="connsiteY1" fmla="*/ 173032 h 173891"/>
                <a:gd name="connsiteX2" fmla="*/ 184745 w 256970"/>
                <a:gd name="connsiteY2" fmla="*/ 122877 h 173891"/>
                <a:gd name="connsiteX3" fmla="*/ 2261 w 256970"/>
                <a:gd name="connsiteY3" fmla="*/ 122877 h 173891"/>
                <a:gd name="connsiteX4" fmla="*/ 0 w 256970"/>
                <a:gd name="connsiteY4" fmla="*/ 120616 h 173891"/>
                <a:gd name="connsiteX5" fmla="*/ 0 w 256970"/>
                <a:gd name="connsiteY5" fmla="*/ 2261 h 173891"/>
                <a:gd name="connsiteX6" fmla="*/ 2261 w 256970"/>
                <a:gd name="connsiteY6" fmla="*/ 0 h 173891"/>
                <a:gd name="connsiteX7" fmla="*/ 254709 w 256970"/>
                <a:gd name="connsiteY7" fmla="*/ 0 h 173891"/>
                <a:gd name="connsiteX8" fmla="*/ 256970 w 256970"/>
                <a:gd name="connsiteY8" fmla="*/ 2261 h 173891"/>
                <a:gd name="connsiteX9" fmla="*/ 256970 w 256970"/>
                <a:gd name="connsiteY9" fmla="*/ 120616 h 173891"/>
                <a:gd name="connsiteX10" fmla="*/ 254709 w 256970"/>
                <a:gd name="connsiteY10" fmla="*/ 122877 h 173891"/>
                <a:gd name="connsiteX11" fmla="*/ 228342 w 256970"/>
                <a:gd name="connsiteY11" fmla="*/ 122877 h 173891"/>
                <a:gd name="connsiteX12" fmla="*/ 228342 w 256970"/>
                <a:gd name="connsiteY12" fmla="*/ 171630 h 173891"/>
                <a:gd name="connsiteX13" fmla="*/ 226850 w 256970"/>
                <a:gd name="connsiteY13" fmla="*/ 173755 h 173891"/>
                <a:gd name="connsiteX14" fmla="*/ 226081 w 256970"/>
                <a:gd name="connsiteY14" fmla="*/ 173891 h 173891"/>
                <a:gd name="connsiteX15" fmla="*/ 4477 w 256970"/>
                <a:gd name="connsiteY15" fmla="*/ 118355 h 173891"/>
                <a:gd name="connsiteX16" fmla="*/ 185785 w 256970"/>
                <a:gd name="connsiteY16" fmla="*/ 118355 h 173891"/>
                <a:gd name="connsiteX17" fmla="*/ 187594 w 256970"/>
                <a:gd name="connsiteY17" fmla="*/ 119214 h 173891"/>
                <a:gd name="connsiteX18" fmla="*/ 223775 w 256970"/>
                <a:gd name="connsiteY18" fmla="*/ 165117 h 173891"/>
                <a:gd name="connsiteX19" fmla="*/ 223775 w 256970"/>
                <a:gd name="connsiteY19" fmla="*/ 120616 h 173891"/>
                <a:gd name="connsiteX20" fmla="*/ 226036 w 256970"/>
                <a:gd name="connsiteY20" fmla="*/ 118355 h 173891"/>
                <a:gd name="connsiteX21" fmla="*/ 252402 w 256970"/>
                <a:gd name="connsiteY21" fmla="*/ 118355 h 173891"/>
                <a:gd name="connsiteX22" fmla="*/ 252402 w 256970"/>
                <a:gd name="connsiteY22" fmla="*/ 4523 h 173891"/>
                <a:gd name="connsiteX23" fmla="*/ 4523 w 256970"/>
                <a:gd name="connsiteY23" fmla="*/ 4523 h 17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6970" h="173891">
                  <a:moveTo>
                    <a:pt x="226081" y="173891"/>
                  </a:moveTo>
                  <a:cubicBezTo>
                    <a:pt x="225394" y="173882"/>
                    <a:pt x="224747" y="173566"/>
                    <a:pt x="224317" y="173032"/>
                  </a:cubicBezTo>
                  <a:lnTo>
                    <a:pt x="184745" y="122877"/>
                  </a:lnTo>
                  <a:lnTo>
                    <a:pt x="2261" y="122877"/>
                  </a:lnTo>
                  <a:cubicBezTo>
                    <a:pt x="1013" y="122877"/>
                    <a:pt x="0" y="121864"/>
                    <a:pt x="0" y="120616"/>
                  </a:cubicBezTo>
                  <a:lnTo>
                    <a:pt x="0" y="2261"/>
                  </a:lnTo>
                  <a:cubicBezTo>
                    <a:pt x="0" y="1013"/>
                    <a:pt x="1013" y="0"/>
                    <a:pt x="2261" y="0"/>
                  </a:cubicBezTo>
                  <a:lnTo>
                    <a:pt x="254709" y="0"/>
                  </a:lnTo>
                  <a:cubicBezTo>
                    <a:pt x="255957" y="0"/>
                    <a:pt x="256970" y="1013"/>
                    <a:pt x="256970" y="2261"/>
                  </a:cubicBezTo>
                  <a:lnTo>
                    <a:pt x="256970" y="120616"/>
                  </a:lnTo>
                  <a:cubicBezTo>
                    <a:pt x="256970" y="121864"/>
                    <a:pt x="255957" y="122877"/>
                    <a:pt x="254709" y="122877"/>
                  </a:cubicBezTo>
                  <a:lnTo>
                    <a:pt x="228342" y="122877"/>
                  </a:lnTo>
                  <a:lnTo>
                    <a:pt x="228342" y="171630"/>
                  </a:lnTo>
                  <a:cubicBezTo>
                    <a:pt x="228342" y="172582"/>
                    <a:pt x="227745" y="173432"/>
                    <a:pt x="226850" y="173755"/>
                  </a:cubicBezTo>
                  <a:cubicBezTo>
                    <a:pt x="226601" y="173844"/>
                    <a:pt x="226343" y="173890"/>
                    <a:pt x="226081" y="173891"/>
                  </a:cubicBezTo>
                  <a:close/>
                  <a:moveTo>
                    <a:pt x="4477" y="118355"/>
                  </a:moveTo>
                  <a:lnTo>
                    <a:pt x="185785" y="118355"/>
                  </a:lnTo>
                  <a:cubicBezTo>
                    <a:pt x="186486" y="118350"/>
                    <a:pt x="187156" y="118667"/>
                    <a:pt x="187594" y="119214"/>
                  </a:cubicBezTo>
                  <a:lnTo>
                    <a:pt x="223775" y="165117"/>
                  </a:lnTo>
                  <a:lnTo>
                    <a:pt x="223775" y="120616"/>
                  </a:lnTo>
                  <a:cubicBezTo>
                    <a:pt x="223797" y="119377"/>
                    <a:pt x="224797" y="118378"/>
                    <a:pt x="226036" y="118355"/>
                  </a:cubicBezTo>
                  <a:lnTo>
                    <a:pt x="252402" y="118355"/>
                  </a:lnTo>
                  <a:lnTo>
                    <a:pt x="252402" y="4523"/>
                  </a:lnTo>
                  <a:lnTo>
                    <a:pt x="4523" y="4523"/>
                  </a:lnTo>
                  <a:close/>
                </a:path>
              </a:pathLst>
            </a:custGeom>
            <a:solidFill>
              <a:srgbClr val="231F20"/>
            </a:solidFill>
            <a:ln w="4501"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8204E626-8C03-4ABF-AF9E-0D29BA517BDD}"/>
                </a:ext>
              </a:extLst>
            </p:cNvPr>
            <p:cNvSpPr/>
            <p:nvPr/>
          </p:nvSpPr>
          <p:spPr>
            <a:xfrm>
              <a:off x="2062340" y="2592715"/>
              <a:ext cx="393098" cy="209845"/>
            </a:xfrm>
            <a:custGeom>
              <a:avLst/>
              <a:gdLst>
                <a:gd name="connsiteX0" fmla="*/ 393098 w 393098"/>
                <a:gd name="connsiteY0" fmla="*/ 48843 h 209845"/>
                <a:gd name="connsiteX1" fmla="*/ 326798 w 393098"/>
                <a:gd name="connsiteY1" fmla="*/ 48843 h 209845"/>
                <a:gd name="connsiteX2" fmla="*/ 326798 w 393098"/>
                <a:gd name="connsiteY2" fmla="*/ 0 h 209845"/>
                <a:gd name="connsiteX3" fmla="*/ 0 w 393098"/>
                <a:gd name="connsiteY3" fmla="*/ 0 h 209845"/>
                <a:gd name="connsiteX4" fmla="*/ 0 w 393098"/>
                <a:gd name="connsiteY4" fmla="*/ 209845 h 209845"/>
                <a:gd name="connsiteX5" fmla="*/ 326798 w 393098"/>
                <a:gd name="connsiteY5" fmla="*/ 209845 h 209845"/>
                <a:gd name="connsiteX6" fmla="*/ 326798 w 393098"/>
                <a:gd name="connsiteY6" fmla="*/ 80004 h 209845"/>
                <a:gd name="connsiteX7" fmla="*/ 393098 w 393098"/>
                <a:gd name="connsiteY7" fmla="*/ 48843 h 20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098" h="209845">
                  <a:moveTo>
                    <a:pt x="393098" y="48843"/>
                  </a:moveTo>
                  <a:lnTo>
                    <a:pt x="326798" y="48843"/>
                  </a:lnTo>
                  <a:lnTo>
                    <a:pt x="326798" y="0"/>
                  </a:lnTo>
                  <a:lnTo>
                    <a:pt x="0" y="0"/>
                  </a:lnTo>
                  <a:lnTo>
                    <a:pt x="0" y="209845"/>
                  </a:lnTo>
                  <a:lnTo>
                    <a:pt x="326798" y="209845"/>
                  </a:lnTo>
                  <a:lnTo>
                    <a:pt x="326798" y="80004"/>
                  </a:lnTo>
                  <a:lnTo>
                    <a:pt x="393098" y="48843"/>
                  </a:lnTo>
                  <a:close/>
                </a:path>
              </a:pathLst>
            </a:custGeom>
            <a:solidFill>
              <a:srgbClr val="FFFFFF"/>
            </a:solidFill>
            <a:ln w="4501"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595EC0F9-C7A5-4E0A-9099-D73B88EFC43E}"/>
                </a:ext>
              </a:extLst>
            </p:cNvPr>
            <p:cNvSpPr/>
            <p:nvPr/>
          </p:nvSpPr>
          <p:spPr>
            <a:xfrm>
              <a:off x="2060079" y="2590454"/>
              <a:ext cx="397592" cy="214367"/>
            </a:xfrm>
            <a:custGeom>
              <a:avLst/>
              <a:gdLst>
                <a:gd name="connsiteX0" fmla="*/ 329059 w 397592"/>
                <a:gd name="connsiteY0" fmla="*/ 214368 h 214367"/>
                <a:gd name="connsiteX1" fmla="*/ 2261 w 397592"/>
                <a:gd name="connsiteY1" fmla="*/ 214368 h 214367"/>
                <a:gd name="connsiteX2" fmla="*/ 0 w 397592"/>
                <a:gd name="connsiteY2" fmla="*/ 212106 h 214367"/>
                <a:gd name="connsiteX3" fmla="*/ 0 w 397592"/>
                <a:gd name="connsiteY3" fmla="*/ 2261 h 214367"/>
                <a:gd name="connsiteX4" fmla="*/ 2261 w 397592"/>
                <a:gd name="connsiteY4" fmla="*/ 0 h 214367"/>
                <a:gd name="connsiteX5" fmla="*/ 329059 w 397592"/>
                <a:gd name="connsiteY5" fmla="*/ 0 h 214367"/>
                <a:gd name="connsiteX6" fmla="*/ 331320 w 397592"/>
                <a:gd name="connsiteY6" fmla="*/ 2261 h 214367"/>
                <a:gd name="connsiteX7" fmla="*/ 331320 w 397592"/>
                <a:gd name="connsiteY7" fmla="*/ 48843 h 214367"/>
                <a:gd name="connsiteX8" fmla="*/ 395359 w 397592"/>
                <a:gd name="connsiteY8" fmla="*/ 48843 h 214367"/>
                <a:gd name="connsiteX9" fmla="*/ 397530 w 397592"/>
                <a:gd name="connsiteY9" fmla="*/ 50607 h 214367"/>
                <a:gd name="connsiteX10" fmla="*/ 396309 w 397592"/>
                <a:gd name="connsiteY10" fmla="*/ 53140 h 214367"/>
                <a:gd name="connsiteX11" fmla="*/ 331320 w 397592"/>
                <a:gd name="connsiteY11" fmla="*/ 83667 h 214367"/>
                <a:gd name="connsiteX12" fmla="*/ 331320 w 397592"/>
                <a:gd name="connsiteY12" fmla="*/ 212106 h 214367"/>
                <a:gd name="connsiteX13" fmla="*/ 329059 w 397592"/>
                <a:gd name="connsiteY13" fmla="*/ 214368 h 214367"/>
                <a:gd name="connsiteX14" fmla="*/ 4523 w 397592"/>
                <a:gd name="connsiteY14" fmla="*/ 209845 h 214367"/>
                <a:gd name="connsiteX15" fmla="*/ 326798 w 397592"/>
                <a:gd name="connsiteY15" fmla="*/ 209845 h 214367"/>
                <a:gd name="connsiteX16" fmla="*/ 326798 w 397592"/>
                <a:gd name="connsiteY16" fmla="*/ 82265 h 214367"/>
                <a:gd name="connsiteX17" fmla="*/ 328064 w 397592"/>
                <a:gd name="connsiteY17" fmla="*/ 80184 h 214367"/>
                <a:gd name="connsiteX18" fmla="*/ 385229 w 397592"/>
                <a:gd name="connsiteY18" fmla="*/ 53366 h 214367"/>
                <a:gd name="connsiteX19" fmla="*/ 329059 w 397592"/>
                <a:gd name="connsiteY19" fmla="*/ 53366 h 214367"/>
                <a:gd name="connsiteX20" fmla="*/ 326798 w 397592"/>
                <a:gd name="connsiteY20" fmla="*/ 51105 h 214367"/>
                <a:gd name="connsiteX21" fmla="*/ 326798 w 397592"/>
                <a:gd name="connsiteY21" fmla="*/ 4523 h 214367"/>
                <a:gd name="connsiteX22" fmla="*/ 4523 w 397592"/>
                <a:gd name="connsiteY22" fmla="*/ 4523 h 21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7592" h="214367">
                  <a:moveTo>
                    <a:pt x="329059" y="214368"/>
                  </a:moveTo>
                  <a:lnTo>
                    <a:pt x="2261" y="214368"/>
                  </a:lnTo>
                  <a:cubicBezTo>
                    <a:pt x="1013" y="214368"/>
                    <a:pt x="0" y="213355"/>
                    <a:pt x="0" y="212106"/>
                  </a:cubicBezTo>
                  <a:lnTo>
                    <a:pt x="0" y="2261"/>
                  </a:lnTo>
                  <a:cubicBezTo>
                    <a:pt x="0" y="1013"/>
                    <a:pt x="1013" y="0"/>
                    <a:pt x="2261" y="0"/>
                  </a:cubicBezTo>
                  <a:lnTo>
                    <a:pt x="329059" y="0"/>
                  </a:lnTo>
                  <a:cubicBezTo>
                    <a:pt x="330307" y="0"/>
                    <a:pt x="331320" y="1013"/>
                    <a:pt x="331320" y="2261"/>
                  </a:cubicBezTo>
                  <a:lnTo>
                    <a:pt x="331320" y="48843"/>
                  </a:lnTo>
                  <a:lnTo>
                    <a:pt x="395359" y="48843"/>
                  </a:lnTo>
                  <a:cubicBezTo>
                    <a:pt x="396409" y="48843"/>
                    <a:pt x="397318" y="49580"/>
                    <a:pt x="397530" y="50607"/>
                  </a:cubicBezTo>
                  <a:cubicBezTo>
                    <a:pt x="397779" y="51634"/>
                    <a:pt x="397268" y="52696"/>
                    <a:pt x="396309" y="53140"/>
                  </a:cubicBezTo>
                  <a:lnTo>
                    <a:pt x="331320" y="83667"/>
                  </a:lnTo>
                  <a:lnTo>
                    <a:pt x="331320" y="212106"/>
                  </a:lnTo>
                  <a:cubicBezTo>
                    <a:pt x="331320" y="213355"/>
                    <a:pt x="330307" y="214368"/>
                    <a:pt x="329059" y="214368"/>
                  </a:cubicBezTo>
                  <a:close/>
                  <a:moveTo>
                    <a:pt x="4523" y="209845"/>
                  </a:moveTo>
                  <a:lnTo>
                    <a:pt x="326798" y="209845"/>
                  </a:lnTo>
                  <a:lnTo>
                    <a:pt x="326798" y="82265"/>
                  </a:lnTo>
                  <a:cubicBezTo>
                    <a:pt x="326798" y="81392"/>
                    <a:pt x="327286" y="80587"/>
                    <a:pt x="328064" y="80184"/>
                  </a:cubicBezTo>
                  <a:lnTo>
                    <a:pt x="385229" y="53366"/>
                  </a:lnTo>
                  <a:lnTo>
                    <a:pt x="329059" y="53366"/>
                  </a:lnTo>
                  <a:cubicBezTo>
                    <a:pt x="327811" y="53366"/>
                    <a:pt x="326798" y="52353"/>
                    <a:pt x="326798" y="51105"/>
                  </a:cubicBezTo>
                  <a:lnTo>
                    <a:pt x="326798" y="4523"/>
                  </a:lnTo>
                  <a:lnTo>
                    <a:pt x="4523" y="4523"/>
                  </a:lnTo>
                  <a:close/>
                </a:path>
              </a:pathLst>
            </a:custGeom>
            <a:solidFill>
              <a:srgbClr val="231F20"/>
            </a:solidFill>
            <a:ln w="4501"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FB3F837A-249B-4BD5-BB9A-19B049C1DDCA}"/>
                </a:ext>
              </a:extLst>
            </p:cNvPr>
            <p:cNvSpPr/>
            <p:nvPr/>
          </p:nvSpPr>
          <p:spPr>
            <a:xfrm>
              <a:off x="2581707" y="3212347"/>
              <a:ext cx="53152" cy="63315"/>
            </a:xfrm>
            <a:custGeom>
              <a:avLst/>
              <a:gdLst>
                <a:gd name="connsiteX0" fmla="*/ 21256 w 53152"/>
                <a:gd name="connsiteY0" fmla="*/ 42874 h 63315"/>
                <a:gd name="connsiteX1" fmla="*/ 21256 w 53152"/>
                <a:gd name="connsiteY1" fmla="*/ 63315 h 63315"/>
                <a:gd name="connsiteX2" fmla="*/ 0 w 53152"/>
                <a:gd name="connsiteY2" fmla="*/ 63315 h 63315"/>
                <a:gd name="connsiteX3" fmla="*/ 0 w 53152"/>
                <a:gd name="connsiteY3" fmla="*/ 0 h 63315"/>
                <a:gd name="connsiteX4" fmla="*/ 27135 w 53152"/>
                <a:gd name="connsiteY4" fmla="*/ 0 h 63315"/>
                <a:gd name="connsiteX5" fmla="*/ 36632 w 53152"/>
                <a:gd name="connsiteY5" fmla="*/ 1040 h 63315"/>
                <a:gd name="connsiteX6" fmla="*/ 44999 w 53152"/>
                <a:gd name="connsiteY6" fmla="*/ 4568 h 63315"/>
                <a:gd name="connsiteX7" fmla="*/ 50878 w 53152"/>
                <a:gd name="connsiteY7" fmla="*/ 11080 h 63315"/>
                <a:gd name="connsiteX8" fmla="*/ 53140 w 53152"/>
                <a:gd name="connsiteY8" fmla="*/ 21346 h 63315"/>
                <a:gd name="connsiteX9" fmla="*/ 50924 w 53152"/>
                <a:gd name="connsiteY9" fmla="*/ 31386 h 63315"/>
                <a:gd name="connsiteX10" fmla="*/ 45135 w 53152"/>
                <a:gd name="connsiteY10" fmla="*/ 38125 h 63315"/>
                <a:gd name="connsiteX11" fmla="*/ 36768 w 53152"/>
                <a:gd name="connsiteY11" fmla="*/ 41879 h 63315"/>
                <a:gd name="connsiteX12" fmla="*/ 27135 w 53152"/>
                <a:gd name="connsiteY12" fmla="*/ 43054 h 63315"/>
                <a:gd name="connsiteX13" fmla="*/ 21256 w 53152"/>
                <a:gd name="connsiteY13" fmla="*/ 16417 h 63315"/>
                <a:gd name="connsiteX14" fmla="*/ 21256 w 53152"/>
                <a:gd name="connsiteY14" fmla="*/ 26638 h 63315"/>
                <a:gd name="connsiteX15" fmla="*/ 25778 w 53152"/>
                <a:gd name="connsiteY15" fmla="*/ 26638 h 63315"/>
                <a:gd name="connsiteX16" fmla="*/ 30301 w 53152"/>
                <a:gd name="connsiteY16" fmla="*/ 25462 h 63315"/>
                <a:gd name="connsiteX17" fmla="*/ 32336 w 53152"/>
                <a:gd name="connsiteY17" fmla="*/ 21346 h 63315"/>
                <a:gd name="connsiteX18" fmla="*/ 31793 w 53152"/>
                <a:gd name="connsiteY18" fmla="*/ 18904 h 63315"/>
                <a:gd name="connsiteX19" fmla="*/ 30301 w 53152"/>
                <a:gd name="connsiteY19" fmla="*/ 17412 h 63315"/>
                <a:gd name="connsiteX20" fmla="*/ 28221 w 53152"/>
                <a:gd name="connsiteY20" fmla="*/ 16643 h 63315"/>
                <a:gd name="connsiteX21" fmla="*/ 25869 w 53152"/>
                <a:gd name="connsiteY21" fmla="*/ 16417 h 6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152" h="63315">
                  <a:moveTo>
                    <a:pt x="21256" y="42874"/>
                  </a:moveTo>
                  <a:lnTo>
                    <a:pt x="21256" y="63315"/>
                  </a:lnTo>
                  <a:lnTo>
                    <a:pt x="0" y="63315"/>
                  </a:lnTo>
                  <a:lnTo>
                    <a:pt x="0" y="0"/>
                  </a:lnTo>
                  <a:lnTo>
                    <a:pt x="27135" y="0"/>
                  </a:lnTo>
                  <a:cubicBezTo>
                    <a:pt x="30328" y="5"/>
                    <a:pt x="33512" y="353"/>
                    <a:pt x="36632" y="1040"/>
                  </a:cubicBezTo>
                  <a:cubicBezTo>
                    <a:pt x="39622" y="1669"/>
                    <a:pt x="42462" y="2867"/>
                    <a:pt x="44999" y="4568"/>
                  </a:cubicBezTo>
                  <a:cubicBezTo>
                    <a:pt x="47464" y="6223"/>
                    <a:pt x="49481" y="8462"/>
                    <a:pt x="50878" y="11080"/>
                  </a:cubicBezTo>
                  <a:cubicBezTo>
                    <a:pt x="52484" y="14260"/>
                    <a:pt x="53262" y="17787"/>
                    <a:pt x="53140" y="21346"/>
                  </a:cubicBezTo>
                  <a:cubicBezTo>
                    <a:pt x="53262" y="24824"/>
                    <a:pt x="52498" y="28279"/>
                    <a:pt x="50924" y="31386"/>
                  </a:cubicBezTo>
                  <a:cubicBezTo>
                    <a:pt x="49549" y="34055"/>
                    <a:pt x="47568" y="36366"/>
                    <a:pt x="45135" y="38125"/>
                  </a:cubicBezTo>
                  <a:cubicBezTo>
                    <a:pt x="42620" y="39911"/>
                    <a:pt x="39776" y="41187"/>
                    <a:pt x="36768" y="41879"/>
                  </a:cubicBezTo>
                  <a:cubicBezTo>
                    <a:pt x="33620" y="42679"/>
                    <a:pt x="30382" y="43077"/>
                    <a:pt x="27135" y="43054"/>
                  </a:cubicBezTo>
                  <a:close/>
                  <a:moveTo>
                    <a:pt x="21256" y="16417"/>
                  </a:moveTo>
                  <a:lnTo>
                    <a:pt x="21256" y="26638"/>
                  </a:lnTo>
                  <a:lnTo>
                    <a:pt x="25778" y="26638"/>
                  </a:lnTo>
                  <a:cubicBezTo>
                    <a:pt x="27366" y="26669"/>
                    <a:pt x="28931" y="26262"/>
                    <a:pt x="30301" y="25462"/>
                  </a:cubicBezTo>
                  <a:cubicBezTo>
                    <a:pt x="31676" y="24562"/>
                    <a:pt x="32458" y="22988"/>
                    <a:pt x="32336" y="21346"/>
                  </a:cubicBezTo>
                  <a:cubicBezTo>
                    <a:pt x="32372" y="20501"/>
                    <a:pt x="32182" y="19659"/>
                    <a:pt x="31793" y="18904"/>
                  </a:cubicBezTo>
                  <a:cubicBezTo>
                    <a:pt x="31441" y="18280"/>
                    <a:pt x="30925" y="17765"/>
                    <a:pt x="30301" y="17412"/>
                  </a:cubicBezTo>
                  <a:cubicBezTo>
                    <a:pt x="29650" y="17055"/>
                    <a:pt x="28949" y="16797"/>
                    <a:pt x="28221" y="16643"/>
                  </a:cubicBezTo>
                  <a:cubicBezTo>
                    <a:pt x="27443" y="16498"/>
                    <a:pt x="26656" y="16426"/>
                    <a:pt x="25869" y="16417"/>
                  </a:cubicBezTo>
                  <a:close/>
                </a:path>
              </a:pathLst>
            </a:custGeom>
            <a:solidFill>
              <a:srgbClr val="D1D3D4"/>
            </a:solidFill>
            <a:ln w="4501"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4DA75232-1BB2-4AE9-845E-36E9E108AC5A}"/>
                </a:ext>
              </a:extLst>
            </p:cNvPr>
            <p:cNvSpPr/>
            <p:nvPr/>
          </p:nvSpPr>
          <p:spPr>
            <a:xfrm>
              <a:off x="2642807" y="3212166"/>
              <a:ext cx="58024" cy="63496"/>
            </a:xfrm>
            <a:custGeom>
              <a:avLst/>
              <a:gdLst>
                <a:gd name="connsiteX0" fmla="*/ 226 w 58024"/>
                <a:gd name="connsiteY0" fmla="*/ 0 h 63496"/>
                <a:gd name="connsiteX1" fmla="*/ 27361 w 58024"/>
                <a:gd name="connsiteY1" fmla="*/ 0 h 63496"/>
                <a:gd name="connsiteX2" fmla="*/ 36633 w 58024"/>
                <a:gd name="connsiteY2" fmla="*/ 950 h 63496"/>
                <a:gd name="connsiteX3" fmla="*/ 44909 w 58024"/>
                <a:gd name="connsiteY3" fmla="*/ 4296 h 63496"/>
                <a:gd name="connsiteX4" fmla="*/ 50788 w 58024"/>
                <a:gd name="connsiteY4" fmla="*/ 10628 h 63496"/>
                <a:gd name="connsiteX5" fmla="*/ 53004 w 58024"/>
                <a:gd name="connsiteY5" fmla="*/ 20668 h 63496"/>
                <a:gd name="connsiteX6" fmla="*/ 50155 w 58024"/>
                <a:gd name="connsiteY6" fmla="*/ 30934 h 63496"/>
                <a:gd name="connsiteX7" fmla="*/ 41924 w 58024"/>
                <a:gd name="connsiteY7" fmla="*/ 37763 h 63496"/>
                <a:gd name="connsiteX8" fmla="*/ 58024 w 58024"/>
                <a:gd name="connsiteY8" fmla="*/ 63496 h 63496"/>
                <a:gd name="connsiteX9" fmla="*/ 33512 w 58024"/>
                <a:gd name="connsiteY9" fmla="*/ 63496 h 63496"/>
                <a:gd name="connsiteX10" fmla="*/ 21346 w 58024"/>
                <a:gd name="connsiteY10" fmla="*/ 40884 h 63496"/>
                <a:gd name="connsiteX11" fmla="*/ 20713 w 58024"/>
                <a:gd name="connsiteY11" fmla="*/ 40884 h 63496"/>
                <a:gd name="connsiteX12" fmla="*/ 20713 w 58024"/>
                <a:gd name="connsiteY12" fmla="*/ 63496 h 63496"/>
                <a:gd name="connsiteX13" fmla="*/ 0 w 58024"/>
                <a:gd name="connsiteY13" fmla="*/ 63496 h 63496"/>
                <a:gd name="connsiteX14" fmla="*/ 20804 w 58024"/>
                <a:gd name="connsiteY14" fmla="*/ 26819 h 63496"/>
                <a:gd name="connsiteX15" fmla="*/ 24964 w 58024"/>
                <a:gd name="connsiteY15" fmla="*/ 26819 h 63496"/>
                <a:gd name="connsiteX16" fmla="*/ 27316 w 58024"/>
                <a:gd name="connsiteY16" fmla="*/ 26819 h 63496"/>
                <a:gd name="connsiteX17" fmla="*/ 29713 w 58024"/>
                <a:gd name="connsiteY17" fmla="*/ 26050 h 63496"/>
                <a:gd name="connsiteX18" fmla="*/ 31612 w 58024"/>
                <a:gd name="connsiteY18" fmla="*/ 24467 h 63496"/>
                <a:gd name="connsiteX19" fmla="*/ 32336 w 58024"/>
                <a:gd name="connsiteY19" fmla="*/ 21708 h 63496"/>
                <a:gd name="connsiteX20" fmla="*/ 31748 w 58024"/>
                <a:gd name="connsiteY20" fmla="*/ 19040 h 63496"/>
                <a:gd name="connsiteX21" fmla="*/ 30120 w 58024"/>
                <a:gd name="connsiteY21" fmla="*/ 17547 h 63496"/>
                <a:gd name="connsiteX22" fmla="*/ 27994 w 58024"/>
                <a:gd name="connsiteY22" fmla="*/ 16914 h 63496"/>
                <a:gd name="connsiteX23" fmla="*/ 25869 w 58024"/>
                <a:gd name="connsiteY23" fmla="*/ 16914 h 63496"/>
                <a:gd name="connsiteX24" fmla="*/ 20804 w 58024"/>
                <a:gd name="connsiteY24" fmla="*/ 16914 h 6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024" h="63496">
                  <a:moveTo>
                    <a:pt x="226" y="0"/>
                  </a:moveTo>
                  <a:lnTo>
                    <a:pt x="27361" y="0"/>
                  </a:lnTo>
                  <a:cubicBezTo>
                    <a:pt x="30477" y="0"/>
                    <a:pt x="33584" y="317"/>
                    <a:pt x="36633" y="950"/>
                  </a:cubicBezTo>
                  <a:cubicBezTo>
                    <a:pt x="39581" y="1529"/>
                    <a:pt x="42390" y="2664"/>
                    <a:pt x="44909" y="4296"/>
                  </a:cubicBezTo>
                  <a:cubicBezTo>
                    <a:pt x="47342" y="5911"/>
                    <a:pt x="49359" y="8082"/>
                    <a:pt x="50788" y="10628"/>
                  </a:cubicBezTo>
                  <a:cubicBezTo>
                    <a:pt x="52375" y="13730"/>
                    <a:pt x="53135" y="17186"/>
                    <a:pt x="53004" y="20668"/>
                  </a:cubicBezTo>
                  <a:cubicBezTo>
                    <a:pt x="53067" y="24295"/>
                    <a:pt x="52077" y="27859"/>
                    <a:pt x="50155" y="30934"/>
                  </a:cubicBezTo>
                  <a:cubicBezTo>
                    <a:pt x="48147" y="33973"/>
                    <a:pt x="45284" y="36352"/>
                    <a:pt x="41924" y="37763"/>
                  </a:cubicBezTo>
                  <a:lnTo>
                    <a:pt x="58024" y="63496"/>
                  </a:lnTo>
                  <a:lnTo>
                    <a:pt x="33512" y="63496"/>
                  </a:lnTo>
                  <a:lnTo>
                    <a:pt x="21346" y="40884"/>
                  </a:lnTo>
                  <a:lnTo>
                    <a:pt x="20713" y="40884"/>
                  </a:lnTo>
                  <a:lnTo>
                    <a:pt x="20713" y="63496"/>
                  </a:lnTo>
                  <a:lnTo>
                    <a:pt x="0" y="63496"/>
                  </a:lnTo>
                  <a:close/>
                  <a:moveTo>
                    <a:pt x="20804" y="26819"/>
                  </a:moveTo>
                  <a:lnTo>
                    <a:pt x="24964" y="26819"/>
                  </a:lnTo>
                  <a:cubicBezTo>
                    <a:pt x="25747" y="26882"/>
                    <a:pt x="26534" y="26882"/>
                    <a:pt x="27316" y="26819"/>
                  </a:cubicBezTo>
                  <a:cubicBezTo>
                    <a:pt x="28157" y="26728"/>
                    <a:pt x="28976" y="26466"/>
                    <a:pt x="29713" y="26050"/>
                  </a:cubicBezTo>
                  <a:cubicBezTo>
                    <a:pt x="30459" y="25679"/>
                    <a:pt x="31110" y="25136"/>
                    <a:pt x="31612" y="24467"/>
                  </a:cubicBezTo>
                  <a:cubicBezTo>
                    <a:pt x="32146" y="23648"/>
                    <a:pt x="32399" y="22680"/>
                    <a:pt x="32336" y="21708"/>
                  </a:cubicBezTo>
                  <a:cubicBezTo>
                    <a:pt x="32395" y="20781"/>
                    <a:pt x="32191" y="19858"/>
                    <a:pt x="31748" y="19040"/>
                  </a:cubicBezTo>
                  <a:cubicBezTo>
                    <a:pt x="31359" y="18398"/>
                    <a:pt x="30794" y="17878"/>
                    <a:pt x="30120" y="17547"/>
                  </a:cubicBezTo>
                  <a:cubicBezTo>
                    <a:pt x="29455" y="17217"/>
                    <a:pt x="28736" y="17000"/>
                    <a:pt x="27994" y="16914"/>
                  </a:cubicBezTo>
                  <a:lnTo>
                    <a:pt x="25869" y="16914"/>
                  </a:lnTo>
                  <a:lnTo>
                    <a:pt x="20804" y="16914"/>
                  </a:lnTo>
                  <a:close/>
                </a:path>
              </a:pathLst>
            </a:custGeom>
            <a:solidFill>
              <a:srgbClr val="D1D3D4"/>
            </a:solidFill>
            <a:ln w="4501"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BFC687D5-0822-4199-827B-1D6B9DADD9C8}"/>
                </a:ext>
              </a:extLst>
            </p:cNvPr>
            <p:cNvSpPr/>
            <p:nvPr/>
          </p:nvSpPr>
          <p:spPr>
            <a:xfrm>
              <a:off x="2704218" y="3210581"/>
              <a:ext cx="70558" cy="66891"/>
            </a:xfrm>
            <a:custGeom>
              <a:avLst/>
              <a:gdLst>
                <a:gd name="connsiteX0" fmla="*/ 4 w 70558"/>
                <a:gd name="connsiteY0" fmla="*/ 32971 h 66891"/>
                <a:gd name="connsiteX1" fmla="*/ 2673 w 70558"/>
                <a:gd name="connsiteY1" fmla="*/ 19404 h 66891"/>
                <a:gd name="connsiteX2" fmla="*/ 10090 w 70558"/>
                <a:gd name="connsiteY2" fmla="*/ 8957 h 66891"/>
                <a:gd name="connsiteX3" fmla="*/ 21215 w 70558"/>
                <a:gd name="connsiteY3" fmla="*/ 2308 h 66891"/>
                <a:gd name="connsiteX4" fmla="*/ 35235 w 70558"/>
                <a:gd name="connsiteY4" fmla="*/ 2 h 66891"/>
                <a:gd name="connsiteX5" fmla="*/ 49210 w 70558"/>
                <a:gd name="connsiteY5" fmla="*/ 2308 h 66891"/>
                <a:gd name="connsiteX6" fmla="*/ 60425 w 70558"/>
                <a:gd name="connsiteY6" fmla="*/ 8957 h 66891"/>
                <a:gd name="connsiteX7" fmla="*/ 67888 w 70558"/>
                <a:gd name="connsiteY7" fmla="*/ 19404 h 66891"/>
                <a:gd name="connsiteX8" fmla="*/ 70556 w 70558"/>
                <a:gd name="connsiteY8" fmla="*/ 32971 h 66891"/>
                <a:gd name="connsiteX9" fmla="*/ 67888 w 70558"/>
                <a:gd name="connsiteY9" fmla="*/ 46901 h 66891"/>
                <a:gd name="connsiteX10" fmla="*/ 60425 w 70558"/>
                <a:gd name="connsiteY10" fmla="*/ 57619 h 66891"/>
                <a:gd name="connsiteX11" fmla="*/ 49210 w 70558"/>
                <a:gd name="connsiteY11" fmla="*/ 64448 h 66891"/>
                <a:gd name="connsiteX12" fmla="*/ 35235 w 70558"/>
                <a:gd name="connsiteY12" fmla="*/ 66890 h 66891"/>
                <a:gd name="connsiteX13" fmla="*/ 21215 w 70558"/>
                <a:gd name="connsiteY13" fmla="*/ 64448 h 66891"/>
                <a:gd name="connsiteX14" fmla="*/ 10090 w 70558"/>
                <a:gd name="connsiteY14" fmla="*/ 57619 h 66891"/>
                <a:gd name="connsiteX15" fmla="*/ 2673 w 70558"/>
                <a:gd name="connsiteY15" fmla="*/ 46901 h 66891"/>
                <a:gd name="connsiteX16" fmla="*/ 4 w 70558"/>
                <a:gd name="connsiteY16" fmla="*/ 32971 h 66891"/>
                <a:gd name="connsiteX17" fmla="*/ 22617 w 70558"/>
                <a:gd name="connsiteY17" fmla="*/ 32971 h 66891"/>
                <a:gd name="connsiteX18" fmla="*/ 23567 w 70558"/>
                <a:gd name="connsiteY18" fmla="*/ 38715 h 66891"/>
                <a:gd name="connsiteX19" fmla="*/ 26190 w 70558"/>
                <a:gd name="connsiteY19" fmla="*/ 43237 h 66891"/>
                <a:gd name="connsiteX20" fmla="*/ 30170 w 70558"/>
                <a:gd name="connsiteY20" fmla="*/ 46177 h 66891"/>
                <a:gd name="connsiteX21" fmla="*/ 35190 w 70558"/>
                <a:gd name="connsiteY21" fmla="*/ 47217 h 66891"/>
                <a:gd name="connsiteX22" fmla="*/ 40165 w 70558"/>
                <a:gd name="connsiteY22" fmla="*/ 46177 h 66891"/>
                <a:gd name="connsiteX23" fmla="*/ 44144 w 70558"/>
                <a:gd name="connsiteY23" fmla="*/ 43237 h 66891"/>
                <a:gd name="connsiteX24" fmla="*/ 46813 w 70558"/>
                <a:gd name="connsiteY24" fmla="*/ 38715 h 66891"/>
                <a:gd name="connsiteX25" fmla="*/ 47717 w 70558"/>
                <a:gd name="connsiteY25" fmla="*/ 32971 h 66891"/>
                <a:gd name="connsiteX26" fmla="*/ 46813 w 70558"/>
                <a:gd name="connsiteY26" fmla="*/ 27408 h 66891"/>
                <a:gd name="connsiteX27" fmla="*/ 44144 w 70558"/>
                <a:gd name="connsiteY27" fmla="*/ 22886 h 66891"/>
                <a:gd name="connsiteX28" fmla="*/ 40165 w 70558"/>
                <a:gd name="connsiteY28" fmla="*/ 20172 h 66891"/>
                <a:gd name="connsiteX29" fmla="*/ 35190 w 70558"/>
                <a:gd name="connsiteY29" fmla="*/ 19177 h 66891"/>
                <a:gd name="connsiteX30" fmla="*/ 30170 w 70558"/>
                <a:gd name="connsiteY30" fmla="*/ 20172 h 66891"/>
                <a:gd name="connsiteX31" fmla="*/ 26190 w 70558"/>
                <a:gd name="connsiteY31" fmla="*/ 22886 h 66891"/>
                <a:gd name="connsiteX32" fmla="*/ 23567 w 70558"/>
                <a:gd name="connsiteY32" fmla="*/ 27408 h 66891"/>
                <a:gd name="connsiteX33" fmla="*/ 22662 w 70558"/>
                <a:gd name="connsiteY33" fmla="*/ 32971 h 66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0558" h="66891">
                  <a:moveTo>
                    <a:pt x="4" y="32971"/>
                  </a:moveTo>
                  <a:cubicBezTo>
                    <a:pt x="-54" y="28313"/>
                    <a:pt x="855" y="23695"/>
                    <a:pt x="2673" y="19404"/>
                  </a:cubicBezTo>
                  <a:cubicBezTo>
                    <a:pt x="4387" y="15442"/>
                    <a:pt x="6915" y="11883"/>
                    <a:pt x="10090" y="8957"/>
                  </a:cubicBezTo>
                  <a:cubicBezTo>
                    <a:pt x="13328" y="6035"/>
                    <a:pt x="17109" y="3778"/>
                    <a:pt x="21215" y="2308"/>
                  </a:cubicBezTo>
                  <a:cubicBezTo>
                    <a:pt x="25724" y="744"/>
                    <a:pt x="30464" y="-39"/>
                    <a:pt x="35235" y="2"/>
                  </a:cubicBezTo>
                  <a:cubicBezTo>
                    <a:pt x="39993" y="-43"/>
                    <a:pt x="44719" y="739"/>
                    <a:pt x="49210" y="2308"/>
                  </a:cubicBezTo>
                  <a:cubicBezTo>
                    <a:pt x="53339" y="3787"/>
                    <a:pt x="57147" y="6044"/>
                    <a:pt x="60425" y="8957"/>
                  </a:cubicBezTo>
                  <a:cubicBezTo>
                    <a:pt x="63614" y="11883"/>
                    <a:pt x="66156" y="15442"/>
                    <a:pt x="67888" y="19404"/>
                  </a:cubicBezTo>
                  <a:cubicBezTo>
                    <a:pt x="69683" y="23700"/>
                    <a:pt x="70592" y="28313"/>
                    <a:pt x="70556" y="32971"/>
                  </a:cubicBezTo>
                  <a:cubicBezTo>
                    <a:pt x="70610" y="37747"/>
                    <a:pt x="69701" y="42482"/>
                    <a:pt x="67888" y="46901"/>
                  </a:cubicBezTo>
                  <a:cubicBezTo>
                    <a:pt x="66160" y="50948"/>
                    <a:pt x="63618" y="54593"/>
                    <a:pt x="60425" y="57619"/>
                  </a:cubicBezTo>
                  <a:cubicBezTo>
                    <a:pt x="57178" y="60617"/>
                    <a:pt x="53366" y="62942"/>
                    <a:pt x="49210" y="64448"/>
                  </a:cubicBezTo>
                  <a:cubicBezTo>
                    <a:pt x="44741" y="66108"/>
                    <a:pt x="40002" y="66935"/>
                    <a:pt x="35235" y="66890"/>
                  </a:cubicBezTo>
                  <a:cubicBezTo>
                    <a:pt x="30455" y="66931"/>
                    <a:pt x="25701" y="66103"/>
                    <a:pt x="21215" y="64448"/>
                  </a:cubicBezTo>
                  <a:cubicBezTo>
                    <a:pt x="17082" y="62951"/>
                    <a:pt x="13296" y="60626"/>
                    <a:pt x="10090" y="57619"/>
                  </a:cubicBezTo>
                  <a:cubicBezTo>
                    <a:pt x="6910" y="54593"/>
                    <a:pt x="4387" y="50944"/>
                    <a:pt x="2673" y="46901"/>
                  </a:cubicBezTo>
                  <a:cubicBezTo>
                    <a:pt x="837" y="42491"/>
                    <a:pt x="-72" y="37747"/>
                    <a:pt x="4" y="32971"/>
                  </a:cubicBezTo>
                  <a:close/>
                  <a:moveTo>
                    <a:pt x="22617" y="32971"/>
                  </a:moveTo>
                  <a:cubicBezTo>
                    <a:pt x="22590" y="34925"/>
                    <a:pt x="22911" y="36874"/>
                    <a:pt x="23567" y="38715"/>
                  </a:cubicBezTo>
                  <a:cubicBezTo>
                    <a:pt x="24123" y="40383"/>
                    <a:pt x="25014" y="41926"/>
                    <a:pt x="26190" y="43237"/>
                  </a:cubicBezTo>
                  <a:cubicBezTo>
                    <a:pt x="27280" y="44504"/>
                    <a:pt x="28641" y="45508"/>
                    <a:pt x="30170" y="46177"/>
                  </a:cubicBezTo>
                  <a:cubicBezTo>
                    <a:pt x="31753" y="46873"/>
                    <a:pt x="33462" y="47226"/>
                    <a:pt x="35190" y="47217"/>
                  </a:cubicBezTo>
                  <a:cubicBezTo>
                    <a:pt x="36904" y="47226"/>
                    <a:pt x="38600" y="46873"/>
                    <a:pt x="40165" y="46177"/>
                  </a:cubicBezTo>
                  <a:cubicBezTo>
                    <a:pt x="41689" y="45498"/>
                    <a:pt x="43045" y="44494"/>
                    <a:pt x="44144" y="43237"/>
                  </a:cubicBezTo>
                  <a:cubicBezTo>
                    <a:pt x="45334" y="41926"/>
                    <a:pt x="46243" y="40388"/>
                    <a:pt x="46813" y="38715"/>
                  </a:cubicBezTo>
                  <a:cubicBezTo>
                    <a:pt x="47455" y="36870"/>
                    <a:pt x="47758" y="34925"/>
                    <a:pt x="47717" y="32971"/>
                  </a:cubicBezTo>
                  <a:cubicBezTo>
                    <a:pt x="47758" y="31076"/>
                    <a:pt x="47450" y="29190"/>
                    <a:pt x="46813" y="27408"/>
                  </a:cubicBezTo>
                  <a:cubicBezTo>
                    <a:pt x="46256" y="25726"/>
                    <a:pt x="45347" y="24184"/>
                    <a:pt x="44144" y="22886"/>
                  </a:cubicBezTo>
                  <a:cubicBezTo>
                    <a:pt x="43009" y="21728"/>
                    <a:pt x="41657" y="20806"/>
                    <a:pt x="40165" y="20172"/>
                  </a:cubicBezTo>
                  <a:cubicBezTo>
                    <a:pt x="38595" y="19494"/>
                    <a:pt x="36899" y="19155"/>
                    <a:pt x="35190" y="19177"/>
                  </a:cubicBezTo>
                  <a:cubicBezTo>
                    <a:pt x="33467" y="19155"/>
                    <a:pt x="31753" y="19494"/>
                    <a:pt x="30170" y="20172"/>
                  </a:cubicBezTo>
                  <a:cubicBezTo>
                    <a:pt x="28668" y="20792"/>
                    <a:pt x="27316" y="21715"/>
                    <a:pt x="26190" y="22886"/>
                  </a:cubicBezTo>
                  <a:cubicBezTo>
                    <a:pt x="25000" y="24188"/>
                    <a:pt x="24105" y="25731"/>
                    <a:pt x="23567" y="27408"/>
                  </a:cubicBezTo>
                  <a:cubicBezTo>
                    <a:pt x="22929" y="29190"/>
                    <a:pt x="22622" y="31076"/>
                    <a:pt x="22662" y="32971"/>
                  </a:cubicBezTo>
                  <a:close/>
                </a:path>
              </a:pathLst>
            </a:custGeom>
            <a:solidFill>
              <a:srgbClr val="D1D3D4"/>
            </a:solidFill>
            <a:ln w="4501"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7D89A9C-4262-4D33-AFDE-B544C2ECEEBC}"/>
                </a:ext>
              </a:extLst>
            </p:cNvPr>
            <p:cNvSpPr/>
            <p:nvPr/>
          </p:nvSpPr>
          <p:spPr>
            <a:xfrm>
              <a:off x="2783729" y="3212347"/>
              <a:ext cx="42873" cy="63315"/>
            </a:xfrm>
            <a:custGeom>
              <a:avLst/>
              <a:gdLst>
                <a:gd name="connsiteX0" fmla="*/ 20894 w 42873"/>
                <a:gd name="connsiteY0" fmla="*/ 24331 h 63315"/>
                <a:gd name="connsiteX1" fmla="*/ 40296 w 42873"/>
                <a:gd name="connsiteY1" fmla="*/ 24331 h 63315"/>
                <a:gd name="connsiteX2" fmla="*/ 40296 w 42873"/>
                <a:gd name="connsiteY2" fmla="*/ 41788 h 63315"/>
                <a:gd name="connsiteX3" fmla="*/ 20985 w 42873"/>
                <a:gd name="connsiteY3" fmla="*/ 41788 h 63315"/>
                <a:gd name="connsiteX4" fmla="*/ 20985 w 42873"/>
                <a:gd name="connsiteY4" fmla="*/ 63315 h 63315"/>
                <a:gd name="connsiteX5" fmla="*/ 0 w 42873"/>
                <a:gd name="connsiteY5" fmla="*/ 63315 h 63315"/>
                <a:gd name="connsiteX6" fmla="*/ 0 w 42873"/>
                <a:gd name="connsiteY6" fmla="*/ 0 h 63315"/>
                <a:gd name="connsiteX7" fmla="*/ 42874 w 42873"/>
                <a:gd name="connsiteY7" fmla="*/ 0 h 63315"/>
                <a:gd name="connsiteX8" fmla="*/ 42874 w 42873"/>
                <a:gd name="connsiteY8" fmla="*/ 17864 h 63315"/>
                <a:gd name="connsiteX9" fmla="*/ 20894 w 42873"/>
                <a:gd name="connsiteY9" fmla="*/ 17864 h 6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73" h="63315">
                  <a:moveTo>
                    <a:pt x="20894" y="24331"/>
                  </a:moveTo>
                  <a:lnTo>
                    <a:pt x="40296" y="24331"/>
                  </a:lnTo>
                  <a:lnTo>
                    <a:pt x="40296" y="41788"/>
                  </a:lnTo>
                  <a:lnTo>
                    <a:pt x="20985" y="41788"/>
                  </a:lnTo>
                  <a:lnTo>
                    <a:pt x="20985" y="63315"/>
                  </a:lnTo>
                  <a:lnTo>
                    <a:pt x="0" y="63315"/>
                  </a:lnTo>
                  <a:lnTo>
                    <a:pt x="0" y="0"/>
                  </a:lnTo>
                  <a:lnTo>
                    <a:pt x="42874" y="0"/>
                  </a:lnTo>
                  <a:lnTo>
                    <a:pt x="42874" y="17864"/>
                  </a:lnTo>
                  <a:lnTo>
                    <a:pt x="20894" y="17864"/>
                  </a:lnTo>
                  <a:close/>
                </a:path>
              </a:pathLst>
            </a:custGeom>
            <a:solidFill>
              <a:srgbClr val="D1D3D4"/>
            </a:solidFill>
            <a:ln w="4501"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B7551DC6-D2E8-4F69-8011-BDC6ECE40B47}"/>
                </a:ext>
              </a:extLst>
            </p:cNvPr>
            <p:cNvSpPr/>
            <p:nvPr/>
          </p:nvSpPr>
          <p:spPr>
            <a:xfrm>
              <a:off x="2835828" y="3212166"/>
              <a:ext cx="21527" cy="63315"/>
            </a:xfrm>
            <a:custGeom>
              <a:avLst/>
              <a:gdLst>
                <a:gd name="connsiteX0" fmla="*/ 0 w 21527"/>
                <a:gd name="connsiteY0" fmla="*/ 0 h 63315"/>
                <a:gd name="connsiteX1" fmla="*/ 21527 w 21527"/>
                <a:gd name="connsiteY1" fmla="*/ 0 h 63315"/>
                <a:gd name="connsiteX2" fmla="*/ 21527 w 21527"/>
                <a:gd name="connsiteY2" fmla="*/ 63315 h 63315"/>
                <a:gd name="connsiteX3" fmla="*/ 0 w 21527"/>
                <a:gd name="connsiteY3" fmla="*/ 63315 h 63315"/>
              </a:gdLst>
              <a:ahLst/>
              <a:cxnLst>
                <a:cxn ang="0">
                  <a:pos x="connsiteX0" y="connsiteY0"/>
                </a:cxn>
                <a:cxn ang="0">
                  <a:pos x="connsiteX1" y="connsiteY1"/>
                </a:cxn>
                <a:cxn ang="0">
                  <a:pos x="connsiteX2" y="connsiteY2"/>
                </a:cxn>
                <a:cxn ang="0">
                  <a:pos x="connsiteX3" y="connsiteY3"/>
                </a:cxn>
              </a:cxnLst>
              <a:rect l="l" t="t" r="r" b="b"/>
              <a:pathLst>
                <a:path w="21527" h="63315">
                  <a:moveTo>
                    <a:pt x="0" y="0"/>
                  </a:moveTo>
                  <a:lnTo>
                    <a:pt x="21527" y="0"/>
                  </a:lnTo>
                  <a:lnTo>
                    <a:pt x="21527" y="63315"/>
                  </a:lnTo>
                  <a:lnTo>
                    <a:pt x="0" y="63315"/>
                  </a:lnTo>
                  <a:close/>
                </a:path>
              </a:pathLst>
            </a:custGeom>
            <a:solidFill>
              <a:srgbClr val="D1D3D4"/>
            </a:solidFill>
            <a:ln w="4501"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95FF43-E2DE-4841-A409-2AEA922AD7CA}"/>
                </a:ext>
              </a:extLst>
            </p:cNvPr>
            <p:cNvSpPr/>
            <p:nvPr/>
          </p:nvSpPr>
          <p:spPr>
            <a:xfrm>
              <a:off x="2869204" y="3212166"/>
              <a:ext cx="42602" cy="63586"/>
            </a:xfrm>
            <a:custGeom>
              <a:avLst/>
              <a:gdLst>
                <a:gd name="connsiteX0" fmla="*/ 0 w 42602"/>
                <a:gd name="connsiteY0" fmla="*/ 0 h 63586"/>
                <a:gd name="connsiteX1" fmla="*/ 21527 w 42602"/>
                <a:gd name="connsiteY1" fmla="*/ 0 h 63586"/>
                <a:gd name="connsiteX2" fmla="*/ 21527 w 42602"/>
                <a:gd name="connsiteY2" fmla="*/ 45225 h 63586"/>
                <a:gd name="connsiteX3" fmla="*/ 42602 w 42602"/>
                <a:gd name="connsiteY3" fmla="*/ 45225 h 63586"/>
                <a:gd name="connsiteX4" fmla="*/ 42602 w 42602"/>
                <a:gd name="connsiteY4" fmla="*/ 63587 h 63586"/>
                <a:gd name="connsiteX5" fmla="*/ 0 w 42602"/>
                <a:gd name="connsiteY5" fmla="*/ 63587 h 6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02" h="63586">
                  <a:moveTo>
                    <a:pt x="0" y="0"/>
                  </a:moveTo>
                  <a:lnTo>
                    <a:pt x="21527" y="0"/>
                  </a:lnTo>
                  <a:lnTo>
                    <a:pt x="21527" y="45225"/>
                  </a:lnTo>
                  <a:lnTo>
                    <a:pt x="42602" y="45225"/>
                  </a:lnTo>
                  <a:lnTo>
                    <a:pt x="42602" y="63587"/>
                  </a:lnTo>
                  <a:lnTo>
                    <a:pt x="0" y="63587"/>
                  </a:lnTo>
                  <a:close/>
                </a:path>
              </a:pathLst>
            </a:custGeom>
            <a:solidFill>
              <a:srgbClr val="D1D3D4"/>
            </a:solidFill>
            <a:ln w="4501"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D2C58331-7203-484F-A2B4-B568512EBA0E}"/>
                </a:ext>
              </a:extLst>
            </p:cNvPr>
            <p:cNvSpPr/>
            <p:nvPr/>
          </p:nvSpPr>
          <p:spPr>
            <a:xfrm>
              <a:off x="2918410" y="3212166"/>
              <a:ext cx="45225" cy="63496"/>
            </a:xfrm>
            <a:custGeom>
              <a:avLst/>
              <a:gdLst>
                <a:gd name="connsiteX0" fmla="*/ 0 w 45225"/>
                <a:gd name="connsiteY0" fmla="*/ 0 h 63496"/>
                <a:gd name="connsiteX1" fmla="*/ 43688 w 45225"/>
                <a:gd name="connsiteY1" fmla="*/ 0 h 63496"/>
                <a:gd name="connsiteX2" fmla="*/ 43688 w 45225"/>
                <a:gd name="connsiteY2" fmla="*/ 17773 h 63496"/>
                <a:gd name="connsiteX3" fmla="*/ 20125 w 45225"/>
                <a:gd name="connsiteY3" fmla="*/ 17773 h 63496"/>
                <a:gd name="connsiteX4" fmla="*/ 20125 w 45225"/>
                <a:gd name="connsiteY4" fmla="*/ 23246 h 63496"/>
                <a:gd name="connsiteX5" fmla="*/ 42240 w 45225"/>
                <a:gd name="connsiteY5" fmla="*/ 23246 h 63496"/>
                <a:gd name="connsiteX6" fmla="*/ 42240 w 45225"/>
                <a:gd name="connsiteY6" fmla="*/ 39843 h 63496"/>
                <a:gd name="connsiteX7" fmla="*/ 20125 w 45225"/>
                <a:gd name="connsiteY7" fmla="*/ 39843 h 63496"/>
                <a:gd name="connsiteX8" fmla="*/ 20125 w 45225"/>
                <a:gd name="connsiteY8" fmla="*/ 45768 h 63496"/>
                <a:gd name="connsiteX9" fmla="*/ 45225 w 45225"/>
                <a:gd name="connsiteY9" fmla="*/ 45768 h 63496"/>
                <a:gd name="connsiteX10" fmla="*/ 45225 w 45225"/>
                <a:gd name="connsiteY10" fmla="*/ 63496 h 63496"/>
                <a:gd name="connsiteX11" fmla="*/ 0 w 45225"/>
                <a:gd name="connsiteY11" fmla="*/ 63496 h 6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225" h="63496">
                  <a:moveTo>
                    <a:pt x="0" y="0"/>
                  </a:moveTo>
                  <a:lnTo>
                    <a:pt x="43688" y="0"/>
                  </a:lnTo>
                  <a:lnTo>
                    <a:pt x="43688" y="17773"/>
                  </a:lnTo>
                  <a:lnTo>
                    <a:pt x="20125" y="17773"/>
                  </a:lnTo>
                  <a:lnTo>
                    <a:pt x="20125" y="23246"/>
                  </a:lnTo>
                  <a:lnTo>
                    <a:pt x="42240" y="23246"/>
                  </a:lnTo>
                  <a:lnTo>
                    <a:pt x="42240" y="39843"/>
                  </a:lnTo>
                  <a:lnTo>
                    <a:pt x="20125" y="39843"/>
                  </a:lnTo>
                  <a:lnTo>
                    <a:pt x="20125" y="45768"/>
                  </a:lnTo>
                  <a:lnTo>
                    <a:pt x="45225" y="45768"/>
                  </a:lnTo>
                  <a:lnTo>
                    <a:pt x="45225" y="63496"/>
                  </a:lnTo>
                  <a:lnTo>
                    <a:pt x="0" y="63496"/>
                  </a:lnTo>
                  <a:close/>
                </a:path>
              </a:pathLst>
            </a:custGeom>
            <a:solidFill>
              <a:srgbClr val="D1D3D4"/>
            </a:solidFill>
            <a:ln w="4501"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5356024A-E8D4-4EBA-BA74-40DF90628CF8}"/>
                </a:ext>
              </a:extLst>
            </p:cNvPr>
            <p:cNvSpPr/>
            <p:nvPr/>
          </p:nvSpPr>
          <p:spPr>
            <a:xfrm>
              <a:off x="3188902" y="2843309"/>
              <a:ext cx="189222" cy="189222"/>
            </a:xfrm>
            <a:custGeom>
              <a:avLst/>
              <a:gdLst>
                <a:gd name="connsiteX0" fmla="*/ 94611 w 189222"/>
                <a:gd name="connsiteY0" fmla="*/ 189223 h 189222"/>
                <a:gd name="connsiteX1" fmla="*/ 0 w 189222"/>
                <a:gd name="connsiteY1" fmla="*/ 94611 h 189222"/>
                <a:gd name="connsiteX2" fmla="*/ 94611 w 189222"/>
                <a:gd name="connsiteY2" fmla="*/ 0 h 189222"/>
                <a:gd name="connsiteX3" fmla="*/ 189223 w 189222"/>
                <a:gd name="connsiteY3" fmla="*/ 94249 h 189222"/>
                <a:gd name="connsiteX4" fmla="*/ 94792 w 189222"/>
                <a:gd name="connsiteY4" fmla="*/ 189223 h 189222"/>
                <a:gd name="connsiteX5" fmla="*/ 94611 w 189222"/>
                <a:gd name="connsiteY5" fmla="*/ 189223 h 189222"/>
                <a:gd name="connsiteX6" fmla="*/ 94611 w 189222"/>
                <a:gd name="connsiteY6" fmla="*/ 4523 h 189222"/>
                <a:gd name="connsiteX7" fmla="*/ 4523 w 189222"/>
                <a:gd name="connsiteY7" fmla="*/ 94611 h 189222"/>
                <a:gd name="connsiteX8" fmla="*/ 94611 w 189222"/>
                <a:gd name="connsiteY8" fmla="*/ 184700 h 189222"/>
                <a:gd name="connsiteX9" fmla="*/ 184700 w 189222"/>
                <a:gd name="connsiteY9" fmla="*/ 94611 h 189222"/>
                <a:gd name="connsiteX10" fmla="*/ 184700 w 189222"/>
                <a:gd name="connsiteY10" fmla="*/ 94249 h 189222"/>
                <a:gd name="connsiteX11" fmla="*/ 94611 w 189222"/>
                <a:gd name="connsiteY11" fmla="*/ 4342 h 18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222" h="189222">
                  <a:moveTo>
                    <a:pt x="94611" y="189223"/>
                  </a:moveTo>
                  <a:cubicBezTo>
                    <a:pt x="42358" y="189223"/>
                    <a:pt x="0" y="146865"/>
                    <a:pt x="0" y="94611"/>
                  </a:cubicBezTo>
                  <a:cubicBezTo>
                    <a:pt x="0" y="42358"/>
                    <a:pt x="42363" y="0"/>
                    <a:pt x="94611" y="0"/>
                  </a:cubicBezTo>
                  <a:cubicBezTo>
                    <a:pt x="146724" y="0"/>
                    <a:pt x="189024" y="42141"/>
                    <a:pt x="189223" y="94249"/>
                  </a:cubicBezTo>
                  <a:cubicBezTo>
                    <a:pt x="189372" y="146552"/>
                    <a:pt x="147095" y="189073"/>
                    <a:pt x="94792" y="189223"/>
                  </a:cubicBezTo>
                  <a:cubicBezTo>
                    <a:pt x="94733" y="189223"/>
                    <a:pt x="94670" y="189223"/>
                    <a:pt x="94611" y="189223"/>
                  </a:cubicBezTo>
                  <a:close/>
                  <a:moveTo>
                    <a:pt x="94611" y="4523"/>
                  </a:moveTo>
                  <a:cubicBezTo>
                    <a:pt x="44854" y="4523"/>
                    <a:pt x="4523" y="44859"/>
                    <a:pt x="4523" y="94611"/>
                  </a:cubicBezTo>
                  <a:cubicBezTo>
                    <a:pt x="4523" y="144368"/>
                    <a:pt x="44859" y="184700"/>
                    <a:pt x="94611" y="184700"/>
                  </a:cubicBezTo>
                  <a:cubicBezTo>
                    <a:pt x="144368" y="184700"/>
                    <a:pt x="184700" y="144364"/>
                    <a:pt x="184700" y="94611"/>
                  </a:cubicBezTo>
                  <a:cubicBezTo>
                    <a:pt x="184700" y="94489"/>
                    <a:pt x="184700" y="94372"/>
                    <a:pt x="184700" y="94249"/>
                  </a:cubicBezTo>
                  <a:cubicBezTo>
                    <a:pt x="184573" y="44574"/>
                    <a:pt x="144287" y="4364"/>
                    <a:pt x="94611" y="4342"/>
                  </a:cubicBezTo>
                  <a:close/>
                </a:path>
              </a:pathLst>
            </a:custGeom>
            <a:solidFill>
              <a:srgbClr val="D1D3D4"/>
            </a:solidFill>
            <a:ln w="4501"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D3C37D10-DB79-4C46-B8A7-17BD50712C9C}"/>
                </a:ext>
              </a:extLst>
            </p:cNvPr>
            <p:cNvSpPr/>
            <p:nvPr/>
          </p:nvSpPr>
          <p:spPr>
            <a:xfrm>
              <a:off x="3281247" y="2860299"/>
              <a:ext cx="58161" cy="168071"/>
            </a:xfrm>
            <a:custGeom>
              <a:avLst/>
              <a:gdLst>
                <a:gd name="connsiteX0" fmla="*/ 29084 w 58161"/>
                <a:gd name="connsiteY0" fmla="*/ 168071 h 168071"/>
                <a:gd name="connsiteX1" fmla="*/ 26914 w 58161"/>
                <a:gd name="connsiteY1" fmla="*/ 166489 h 168071"/>
                <a:gd name="connsiteX2" fmla="*/ 95 w 58161"/>
                <a:gd name="connsiteY2" fmla="*/ 78073 h 168071"/>
                <a:gd name="connsiteX3" fmla="*/ 412 w 58161"/>
                <a:gd name="connsiteY3" fmla="*/ 76128 h 168071"/>
                <a:gd name="connsiteX4" fmla="*/ 54049 w 58161"/>
                <a:gd name="connsiteY4" fmla="*/ 964 h 168071"/>
                <a:gd name="connsiteX5" fmla="*/ 57196 w 58161"/>
                <a:gd name="connsiteY5" fmla="*/ 408 h 168071"/>
                <a:gd name="connsiteX6" fmla="*/ 57215 w 58161"/>
                <a:gd name="connsiteY6" fmla="*/ 421 h 168071"/>
                <a:gd name="connsiteX7" fmla="*/ 57757 w 58161"/>
                <a:gd name="connsiteY7" fmla="*/ 3587 h 168071"/>
                <a:gd name="connsiteX8" fmla="*/ 4753 w 58161"/>
                <a:gd name="connsiteY8" fmla="*/ 77847 h 168071"/>
                <a:gd name="connsiteX9" fmla="*/ 31255 w 58161"/>
                <a:gd name="connsiteY9" fmla="*/ 165177 h 168071"/>
                <a:gd name="connsiteX10" fmla="*/ 29763 w 58161"/>
                <a:gd name="connsiteY10" fmla="*/ 167981 h 168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161" h="168071">
                  <a:moveTo>
                    <a:pt x="29084" y="168071"/>
                  </a:moveTo>
                  <a:cubicBezTo>
                    <a:pt x="28094" y="168076"/>
                    <a:pt x="27212" y="167434"/>
                    <a:pt x="26914" y="166489"/>
                  </a:cubicBezTo>
                  <a:lnTo>
                    <a:pt x="95" y="78073"/>
                  </a:lnTo>
                  <a:cubicBezTo>
                    <a:pt x="-104" y="77408"/>
                    <a:pt x="14" y="76694"/>
                    <a:pt x="412" y="76128"/>
                  </a:cubicBezTo>
                  <a:lnTo>
                    <a:pt x="54049" y="964"/>
                  </a:lnTo>
                  <a:cubicBezTo>
                    <a:pt x="54763" y="-58"/>
                    <a:pt x="56174" y="-307"/>
                    <a:pt x="57196" y="408"/>
                  </a:cubicBezTo>
                  <a:cubicBezTo>
                    <a:pt x="57205" y="412"/>
                    <a:pt x="57210" y="417"/>
                    <a:pt x="57215" y="421"/>
                  </a:cubicBezTo>
                  <a:cubicBezTo>
                    <a:pt x="58223" y="1159"/>
                    <a:pt x="58463" y="2561"/>
                    <a:pt x="57757" y="3587"/>
                  </a:cubicBezTo>
                  <a:lnTo>
                    <a:pt x="4753" y="77847"/>
                  </a:lnTo>
                  <a:lnTo>
                    <a:pt x="31255" y="165177"/>
                  </a:lnTo>
                  <a:cubicBezTo>
                    <a:pt x="31608" y="166362"/>
                    <a:pt x="30943" y="167610"/>
                    <a:pt x="29763" y="167981"/>
                  </a:cubicBezTo>
                  <a:close/>
                </a:path>
              </a:pathLst>
            </a:custGeom>
            <a:solidFill>
              <a:srgbClr val="D1D3D4"/>
            </a:solidFill>
            <a:ln w="4501"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E40E6068-9529-4852-B51A-7DCB6AB2E655}"/>
                </a:ext>
              </a:extLst>
            </p:cNvPr>
            <p:cNvSpPr/>
            <p:nvPr/>
          </p:nvSpPr>
          <p:spPr>
            <a:xfrm>
              <a:off x="3199612" y="2892291"/>
              <a:ext cx="85930" cy="47709"/>
            </a:xfrm>
            <a:custGeom>
              <a:avLst/>
              <a:gdLst>
                <a:gd name="connsiteX0" fmla="*/ 83902 w 85930"/>
                <a:gd name="connsiteY0" fmla="*/ 47709 h 47709"/>
                <a:gd name="connsiteX1" fmla="*/ 82861 w 85930"/>
                <a:gd name="connsiteY1" fmla="*/ 47438 h 47709"/>
                <a:gd name="connsiteX2" fmla="*/ 1185 w 85930"/>
                <a:gd name="connsiteY2" fmla="*/ 4248 h 47709"/>
                <a:gd name="connsiteX3" fmla="*/ 235 w 85930"/>
                <a:gd name="connsiteY3" fmla="*/ 1218 h 47709"/>
                <a:gd name="connsiteX4" fmla="*/ 3283 w 85930"/>
                <a:gd name="connsiteY4" fmla="*/ 255 h 47709"/>
                <a:gd name="connsiteX5" fmla="*/ 3310 w 85930"/>
                <a:gd name="connsiteY5" fmla="*/ 268 h 47709"/>
                <a:gd name="connsiteX6" fmla="*/ 84716 w 85930"/>
                <a:gd name="connsiteY6" fmla="*/ 43458 h 47709"/>
                <a:gd name="connsiteX7" fmla="*/ 85693 w 85930"/>
                <a:gd name="connsiteY7" fmla="*/ 46434 h 47709"/>
                <a:gd name="connsiteX8" fmla="*/ 85665 w 85930"/>
                <a:gd name="connsiteY8" fmla="*/ 46488 h 47709"/>
                <a:gd name="connsiteX9" fmla="*/ 83902 w 85930"/>
                <a:gd name="connsiteY9" fmla="*/ 47709 h 47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930" h="47709">
                  <a:moveTo>
                    <a:pt x="83902" y="47709"/>
                  </a:moveTo>
                  <a:cubicBezTo>
                    <a:pt x="83535" y="47709"/>
                    <a:pt x="83178" y="47619"/>
                    <a:pt x="82861" y="47438"/>
                  </a:cubicBezTo>
                  <a:lnTo>
                    <a:pt x="1185" y="4248"/>
                  </a:lnTo>
                  <a:cubicBezTo>
                    <a:pt x="113" y="3651"/>
                    <a:pt x="-303" y="2321"/>
                    <a:pt x="235" y="1218"/>
                  </a:cubicBezTo>
                  <a:cubicBezTo>
                    <a:pt x="809" y="110"/>
                    <a:pt x="2175" y="-320"/>
                    <a:pt x="3283" y="255"/>
                  </a:cubicBezTo>
                  <a:cubicBezTo>
                    <a:pt x="3292" y="259"/>
                    <a:pt x="3301" y="264"/>
                    <a:pt x="3310" y="268"/>
                  </a:cubicBezTo>
                  <a:lnTo>
                    <a:pt x="84716" y="43458"/>
                  </a:lnTo>
                  <a:cubicBezTo>
                    <a:pt x="85806" y="44010"/>
                    <a:pt x="86244" y="45344"/>
                    <a:pt x="85693" y="46434"/>
                  </a:cubicBezTo>
                  <a:cubicBezTo>
                    <a:pt x="85683" y="46452"/>
                    <a:pt x="85674" y="46470"/>
                    <a:pt x="85665" y="46488"/>
                  </a:cubicBezTo>
                  <a:cubicBezTo>
                    <a:pt x="85322" y="47167"/>
                    <a:pt x="84657" y="47624"/>
                    <a:pt x="83902" y="47709"/>
                  </a:cubicBezTo>
                  <a:close/>
                </a:path>
              </a:pathLst>
            </a:custGeom>
            <a:solidFill>
              <a:srgbClr val="D1D3D4"/>
            </a:solidFill>
            <a:ln w="4501"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C0335351-AE4A-4AC9-89F6-0888FAEEBCBC}"/>
                </a:ext>
              </a:extLst>
            </p:cNvPr>
            <p:cNvSpPr/>
            <p:nvPr/>
          </p:nvSpPr>
          <p:spPr>
            <a:xfrm>
              <a:off x="2136419" y="2615735"/>
              <a:ext cx="37898" cy="157338"/>
            </a:xfrm>
            <a:custGeom>
              <a:avLst/>
              <a:gdLst>
                <a:gd name="connsiteX0" fmla="*/ 35638 w 37898"/>
                <a:gd name="connsiteY0" fmla="*/ 157339 h 157338"/>
                <a:gd name="connsiteX1" fmla="*/ 2261 w 37898"/>
                <a:gd name="connsiteY1" fmla="*/ 157339 h 157338"/>
                <a:gd name="connsiteX2" fmla="*/ 0 w 37898"/>
                <a:gd name="connsiteY2" fmla="*/ 155077 h 157338"/>
                <a:gd name="connsiteX3" fmla="*/ 0 w 37898"/>
                <a:gd name="connsiteY3" fmla="*/ 2261 h 157338"/>
                <a:gd name="connsiteX4" fmla="*/ 2261 w 37898"/>
                <a:gd name="connsiteY4" fmla="*/ 0 h 157338"/>
                <a:gd name="connsiteX5" fmla="*/ 35638 w 37898"/>
                <a:gd name="connsiteY5" fmla="*/ 0 h 157338"/>
                <a:gd name="connsiteX6" fmla="*/ 37899 w 37898"/>
                <a:gd name="connsiteY6" fmla="*/ 2261 h 157338"/>
                <a:gd name="connsiteX7" fmla="*/ 37899 w 37898"/>
                <a:gd name="connsiteY7" fmla="*/ 155077 h 157338"/>
                <a:gd name="connsiteX8" fmla="*/ 35638 w 37898"/>
                <a:gd name="connsiteY8" fmla="*/ 157339 h 157338"/>
                <a:gd name="connsiteX9" fmla="*/ 4523 w 37898"/>
                <a:gd name="connsiteY9" fmla="*/ 152816 h 157338"/>
                <a:gd name="connsiteX10" fmla="*/ 33376 w 37898"/>
                <a:gd name="connsiteY10" fmla="*/ 152816 h 157338"/>
                <a:gd name="connsiteX11" fmla="*/ 33376 w 37898"/>
                <a:gd name="connsiteY11" fmla="*/ 4523 h 157338"/>
                <a:gd name="connsiteX12" fmla="*/ 4387 w 37898"/>
                <a:gd name="connsiteY12" fmla="*/ 4523 h 15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898" h="157338">
                  <a:moveTo>
                    <a:pt x="35638" y="157339"/>
                  </a:moveTo>
                  <a:lnTo>
                    <a:pt x="2261" y="157339"/>
                  </a:lnTo>
                  <a:cubicBezTo>
                    <a:pt x="1023" y="157316"/>
                    <a:pt x="24" y="156317"/>
                    <a:pt x="0" y="155077"/>
                  </a:cubicBezTo>
                  <a:lnTo>
                    <a:pt x="0" y="2261"/>
                  </a:lnTo>
                  <a:cubicBezTo>
                    <a:pt x="0" y="1013"/>
                    <a:pt x="1013" y="0"/>
                    <a:pt x="2261" y="0"/>
                  </a:cubicBezTo>
                  <a:lnTo>
                    <a:pt x="35638" y="0"/>
                  </a:lnTo>
                  <a:cubicBezTo>
                    <a:pt x="36886" y="0"/>
                    <a:pt x="37899" y="1013"/>
                    <a:pt x="37899" y="2261"/>
                  </a:cubicBezTo>
                  <a:lnTo>
                    <a:pt x="37899" y="155077"/>
                  </a:lnTo>
                  <a:cubicBezTo>
                    <a:pt x="37875" y="156317"/>
                    <a:pt x="36876" y="157316"/>
                    <a:pt x="35638" y="157339"/>
                  </a:cubicBezTo>
                  <a:close/>
                  <a:moveTo>
                    <a:pt x="4523" y="152816"/>
                  </a:moveTo>
                  <a:lnTo>
                    <a:pt x="33376" y="152816"/>
                  </a:lnTo>
                  <a:lnTo>
                    <a:pt x="33376" y="4523"/>
                  </a:lnTo>
                  <a:lnTo>
                    <a:pt x="4387" y="4523"/>
                  </a:lnTo>
                  <a:close/>
                </a:path>
              </a:pathLst>
            </a:custGeom>
            <a:solidFill>
              <a:srgbClr val="D1D3D4"/>
            </a:solidFill>
            <a:ln w="4501"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C291A75B-88E6-4D0A-9775-6D6D0C1B50C0}"/>
                </a:ext>
              </a:extLst>
            </p:cNvPr>
            <p:cNvSpPr/>
            <p:nvPr/>
          </p:nvSpPr>
          <p:spPr>
            <a:xfrm>
              <a:off x="2209322" y="2662679"/>
              <a:ext cx="37763" cy="110394"/>
            </a:xfrm>
            <a:custGeom>
              <a:avLst/>
              <a:gdLst>
                <a:gd name="connsiteX0" fmla="*/ 35502 w 37763"/>
                <a:gd name="connsiteY0" fmla="*/ 110395 h 110394"/>
                <a:gd name="connsiteX1" fmla="*/ 2261 w 37763"/>
                <a:gd name="connsiteY1" fmla="*/ 110395 h 110394"/>
                <a:gd name="connsiteX2" fmla="*/ 0 w 37763"/>
                <a:gd name="connsiteY2" fmla="*/ 108134 h 110394"/>
                <a:gd name="connsiteX3" fmla="*/ 0 w 37763"/>
                <a:gd name="connsiteY3" fmla="*/ 2261 h 110394"/>
                <a:gd name="connsiteX4" fmla="*/ 2261 w 37763"/>
                <a:gd name="connsiteY4" fmla="*/ 0 h 110394"/>
                <a:gd name="connsiteX5" fmla="*/ 35502 w 37763"/>
                <a:gd name="connsiteY5" fmla="*/ 0 h 110394"/>
                <a:gd name="connsiteX6" fmla="*/ 37763 w 37763"/>
                <a:gd name="connsiteY6" fmla="*/ 2261 h 110394"/>
                <a:gd name="connsiteX7" fmla="*/ 37763 w 37763"/>
                <a:gd name="connsiteY7" fmla="*/ 108134 h 110394"/>
                <a:gd name="connsiteX8" fmla="*/ 35502 w 37763"/>
                <a:gd name="connsiteY8" fmla="*/ 110395 h 110394"/>
                <a:gd name="connsiteX9" fmla="*/ 4432 w 37763"/>
                <a:gd name="connsiteY9" fmla="*/ 105872 h 110394"/>
                <a:gd name="connsiteX10" fmla="*/ 33241 w 37763"/>
                <a:gd name="connsiteY10" fmla="*/ 105872 h 110394"/>
                <a:gd name="connsiteX11" fmla="*/ 33241 w 37763"/>
                <a:gd name="connsiteY11" fmla="*/ 4523 h 110394"/>
                <a:gd name="connsiteX12" fmla="*/ 4523 w 37763"/>
                <a:gd name="connsiteY12" fmla="*/ 4523 h 11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763" h="110394">
                  <a:moveTo>
                    <a:pt x="35502" y="110395"/>
                  </a:moveTo>
                  <a:lnTo>
                    <a:pt x="2261" y="110395"/>
                  </a:lnTo>
                  <a:cubicBezTo>
                    <a:pt x="1013" y="110395"/>
                    <a:pt x="0" y="109382"/>
                    <a:pt x="0" y="108134"/>
                  </a:cubicBezTo>
                  <a:lnTo>
                    <a:pt x="0" y="2261"/>
                  </a:lnTo>
                  <a:cubicBezTo>
                    <a:pt x="0" y="1013"/>
                    <a:pt x="1013" y="0"/>
                    <a:pt x="2261" y="0"/>
                  </a:cubicBezTo>
                  <a:lnTo>
                    <a:pt x="35502" y="0"/>
                  </a:lnTo>
                  <a:cubicBezTo>
                    <a:pt x="36751" y="0"/>
                    <a:pt x="37763" y="1013"/>
                    <a:pt x="37763" y="2261"/>
                  </a:cubicBezTo>
                  <a:lnTo>
                    <a:pt x="37763" y="108134"/>
                  </a:lnTo>
                  <a:cubicBezTo>
                    <a:pt x="37763" y="109382"/>
                    <a:pt x="36751" y="110395"/>
                    <a:pt x="35502" y="110395"/>
                  </a:cubicBezTo>
                  <a:close/>
                  <a:moveTo>
                    <a:pt x="4432" y="105872"/>
                  </a:moveTo>
                  <a:lnTo>
                    <a:pt x="33241" y="105872"/>
                  </a:lnTo>
                  <a:lnTo>
                    <a:pt x="33241" y="4523"/>
                  </a:lnTo>
                  <a:lnTo>
                    <a:pt x="4523" y="4523"/>
                  </a:lnTo>
                  <a:close/>
                </a:path>
              </a:pathLst>
            </a:custGeom>
            <a:solidFill>
              <a:srgbClr val="D1D3D4"/>
            </a:solidFill>
            <a:ln w="4501"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745BCFC2-4420-4855-B79C-643476BB35C5}"/>
                </a:ext>
              </a:extLst>
            </p:cNvPr>
            <p:cNvSpPr/>
            <p:nvPr/>
          </p:nvSpPr>
          <p:spPr>
            <a:xfrm>
              <a:off x="2282226" y="2700713"/>
              <a:ext cx="37853" cy="72360"/>
            </a:xfrm>
            <a:custGeom>
              <a:avLst/>
              <a:gdLst>
                <a:gd name="connsiteX0" fmla="*/ 35592 w 37853"/>
                <a:gd name="connsiteY0" fmla="*/ 72360 h 72360"/>
                <a:gd name="connsiteX1" fmla="*/ 2261 w 37853"/>
                <a:gd name="connsiteY1" fmla="*/ 72360 h 72360"/>
                <a:gd name="connsiteX2" fmla="*/ 0 w 37853"/>
                <a:gd name="connsiteY2" fmla="*/ 70099 h 72360"/>
                <a:gd name="connsiteX3" fmla="*/ 0 w 37853"/>
                <a:gd name="connsiteY3" fmla="*/ 2261 h 72360"/>
                <a:gd name="connsiteX4" fmla="*/ 2261 w 37853"/>
                <a:gd name="connsiteY4" fmla="*/ 0 h 72360"/>
                <a:gd name="connsiteX5" fmla="*/ 35592 w 37853"/>
                <a:gd name="connsiteY5" fmla="*/ 0 h 72360"/>
                <a:gd name="connsiteX6" fmla="*/ 37854 w 37853"/>
                <a:gd name="connsiteY6" fmla="*/ 2261 h 72360"/>
                <a:gd name="connsiteX7" fmla="*/ 37854 w 37853"/>
                <a:gd name="connsiteY7" fmla="*/ 70099 h 72360"/>
                <a:gd name="connsiteX8" fmla="*/ 35592 w 37853"/>
                <a:gd name="connsiteY8" fmla="*/ 72360 h 72360"/>
                <a:gd name="connsiteX9" fmla="*/ 4523 w 37853"/>
                <a:gd name="connsiteY9" fmla="*/ 67838 h 72360"/>
                <a:gd name="connsiteX10" fmla="*/ 33331 w 37853"/>
                <a:gd name="connsiteY10" fmla="*/ 67838 h 72360"/>
                <a:gd name="connsiteX11" fmla="*/ 33331 w 37853"/>
                <a:gd name="connsiteY11" fmla="*/ 4523 h 72360"/>
                <a:gd name="connsiteX12" fmla="*/ 4523 w 37853"/>
                <a:gd name="connsiteY12" fmla="*/ 4523 h 72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853" h="72360">
                  <a:moveTo>
                    <a:pt x="35592" y="72360"/>
                  </a:moveTo>
                  <a:lnTo>
                    <a:pt x="2261" y="72360"/>
                  </a:lnTo>
                  <a:cubicBezTo>
                    <a:pt x="1013" y="72360"/>
                    <a:pt x="0" y="71347"/>
                    <a:pt x="0" y="70099"/>
                  </a:cubicBezTo>
                  <a:lnTo>
                    <a:pt x="0" y="2261"/>
                  </a:lnTo>
                  <a:cubicBezTo>
                    <a:pt x="0" y="1013"/>
                    <a:pt x="1013" y="0"/>
                    <a:pt x="2261" y="0"/>
                  </a:cubicBezTo>
                  <a:lnTo>
                    <a:pt x="35592" y="0"/>
                  </a:lnTo>
                  <a:cubicBezTo>
                    <a:pt x="36841" y="0"/>
                    <a:pt x="37854" y="1013"/>
                    <a:pt x="37854" y="2261"/>
                  </a:cubicBezTo>
                  <a:lnTo>
                    <a:pt x="37854" y="70099"/>
                  </a:lnTo>
                  <a:cubicBezTo>
                    <a:pt x="37854" y="71347"/>
                    <a:pt x="36841" y="72360"/>
                    <a:pt x="35592" y="72360"/>
                  </a:cubicBezTo>
                  <a:close/>
                  <a:moveTo>
                    <a:pt x="4523" y="67838"/>
                  </a:moveTo>
                  <a:lnTo>
                    <a:pt x="33331" y="67838"/>
                  </a:lnTo>
                  <a:lnTo>
                    <a:pt x="33331" y="4523"/>
                  </a:lnTo>
                  <a:lnTo>
                    <a:pt x="4523" y="4523"/>
                  </a:lnTo>
                  <a:close/>
                </a:path>
              </a:pathLst>
            </a:custGeom>
            <a:solidFill>
              <a:srgbClr val="D1D3D4"/>
            </a:solidFill>
            <a:ln w="4501"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A95B2A85-B072-48E2-BC7A-02915CF14555}"/>
                </a:ext>
              </a:extLst>
            </p:cNvPr>
            <p:cNvSpPr/>
            <p:nvPr/>
          </p:nvSpPr>
          <p:spPr>
            <a:xfrm>
              <a:off x="2103993" y="2768551"/>
              <a:ext cx="243628" cy="4522"/>
            </a:xfrm>
            <a:custGeom>
              <a:avLst/>
              <a:gdLst>
                <a:gd name="connsiteX0" fmla="*/ 241367 w 243628"/>
                <a:gd name="connsiteY0" fmla="*/ 4523 h 4522"/>
                <a:gd name="connsiteX1" fmla="*/ 2261 w 243628"/>
                <a:gd name="connsiteY1" fmla="*/ 4523 h 4522"/>
                <a:gd name="connsiteX2" fmla="*/ 0 w 243628"/>
                <a:gd name="connsiteY2" fmla="*/ 2261 h 4522"/>
                <a:gd name="connsiteX3" fmla="*/ 2261 w 243628"/>
                <a:gd name="connsiteY3" fmla="*/ 0 h 4522"/>
                <a:gd name="connsiteX4" fmla="*/ 241367 w 243628"/>
                <a:gd name="connsiteY4" fmla="*/ 0 h 4522"/>
                <a:gd name="connsiteX5" fmla="*/ 243629 w 243628"/>
                <a:gd name="connsiteY5" fmla="*/ 2261 h 4522"/>
                <a:gd name="connsiteX6" fmla="*/ 241367 w 243628"/>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628" h="4522">
                  <a:moveTo>
                    <a:pt x="241367" y="4523"/>
                  </a:moveTo>
                  <a:lnTo>
                    <a:pt x="2261" y="4523"/>
                  </a:lnTo>
                  <a:cubicBezTo>
                    <a:pt x="1013" y="4523"/>
                    <a:pt x="0" y="3509"/>
                    <a:pt x="0" y="2261"/>
                  </a:cubicBezTo>
                  <a:cubicBezTo>
                    <a:pt x="0" y="1013"/>
                    <a:pt x="1013" y="0"/>
                    <a:pt x="2261" y="0"/>
                  </a:cubicBezTo>
                  <a:lnTo>
                    <a:pt x="241367" y="0"/>
                  </a:lnTo>
                  <a:cubicBezTo>
                    <a:pt x="242616" y="0"/>
                    <a:pt x="243629" y="1013"/>
                    <a:pt x="243629" y="2261"/>
                  </a:cubicBezTo>
                  <a:cubicBezTo>
                    <a:pt x="243629" y="3509"/>
                    <a:pt x="242616" y="4523"/>
                    <a:pt x="241367" y="4523"/>
                  </a:cubicBezTo>
                  <a:close/>
                </a:path>
              </a:pathLst>
            </a:custGeom>
            <a:solidFill>
              <a:srgbClr val="D1D3D4"/>
            </a:solidFill>
            <a:ln w="4501"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06B4A8B8-E020-4F30-9D1D-F08AD47D5086}"/>
                </a:ext>
              </a:extLst>
            </p:cNvPr>
            <p:cNvSpPr/>
            <p:nvPr/>
          </p:nvSpPr>
          <p:spPr>
            <a:xfrm>
              <a:off x="3399290" y="2894730"/>
              <a:ext cx="42059" cy="4522"/>
            </a:xfrm>
            <a:custGeom>
              <a:avLst/>
              <a:gdLst>
                <a:gd name="connsiteX0" fmla="*/ 39798 w 42059"/>
                <a:gd name="connsiteY0" fmla="*/ 4523 h 4522"/>
                <a:gd name="connsiteX1" fmla="*/ 2261 w 42059"/>
                <a:gd name="connsiteY1" fmla="*/ 4523 h 4522"/>
                <a:gd name="connsiteX2" fmla="*/ 0 w 42059"/>
                <a:gd name="connsiteY2" fmla="*/ 2261 h 4522"/>
                <a:gd name="connsiteX3" fmla="*/ 2261 w 42059"/>
                <a:gd name="connsiteY3" fmla="*/ 0 h 4522"/>
                <a:gd name="connsiteX4" fmla="*/ 39798 w 42059"/>
                <a:gd name="connsiteY4" fmla="*/ 0 h 4522"/>
                <a:gd name="connsiteX5" fmla="*/ 42060 w 42059"/>
                <a:gd name="connsiteY5" fmla="*/ 2261 h 4522"/>
                <a:gd name="connsiteX6" fmla="*/ 39798 w 42059"/>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059" h="4522">
                  <a:moveTo>
                    <a:pt x="39798" y="4523"/>
                  </a:moveTo>
                  <a:lnTo>
                    <a:pt x="2261" y="4523"/>
                  </a:lnTo>
                  <a:cubicBezTo>
                    <a:pt x="1013" y="4523"/>
                    <a:pt x="0" y="3509"/>
                    <a:pt x="0" y="2261"/>
                  </a:cubicBezTo>
                  <a:cubicBezTo>
                    <a:pt x="0" y="1013"/>
                    <a:pt x="1013" y="0"/>
                    <a:pt x="2261" y="0"/>
                  </a:cubicBezTo>
                  <a:lnTo>
                    <a:pt x="39798" y="0"/>
                  </a:lnTo>
                  <a:cubicBezTo>
                    <a:pt x="41047" y="0"/>
                    <a:pt x="42060" y="1013"/>
                    <a:pt x="42060" y="2261"/>
                  </a:cubicBezTo>
                  <a:cubicBezTo>
                    <a:pt x="42060" y="3509"/>
                    <a:pt x="41047" y="4523"/>
                    <a:pt x="39798" y="4523"/>
                  </a:cubicBezTo>
                  <a:close/>
                </a:path>
              </a:pathLst>
            </a:custGeom>
            <a:solidFill>
              <a:srgbClr val="D1D3D4"/>
            </a:solidFill>
            <a:ln w="4501"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89FA42A6-392D-45C6-BDE1-CCE6CECE5968}"/>
                </a:ext>
              </a:extLst>
            </p:cNvPr>
            <p:cNvSpPr/>
            <p:nvPr/>
          </p:nvSpPr>
          <p:spPr>
            <a:xfrm>
              <a:off x="3399290" y="2914945"/>
              <a:ext cx="42059" cy="4522"/>
            </a:xfrm>
            <a:custGeom>
              <a:avLst/>
              <a:gdLst>
                <a:gd name="connsiteX0" fmla="*/ 39798 w 42059"/>
                <a:gd name="connsiteY0" fmla="*/ 4523 h 4522"/>
                <a:gd name="connsiteX1" fmla="*/ 2261 w 42059"/>
                <a:gd name="connsiteY1" fmla="*/ 4523 h 4522"/>
                <a:gd name="connsiteX2" fmla="*/ 0 w 42059"/>
                <a:gd name="connsiteY2" fmla="*/ 2261 h 4522"/>
                <a:gd name="connsiteX3" fmla="*/ 2261 w 42059"/>
                <a:gd name="connsiteY3" fmla="*/ 0 h 4522"/>
                <a:gd name="connsiteX4" fmla="*/ 39798 w 42059"/>
                <a:gd name="connsiteY4" fmla="*/ 0 h 4522"/>
                <a:gd name="connsiteX5" fmla="*/ 42060 w 42059"/>
                <a:gd name="connsiteY5" fmla="*/ 2261 h 4522"/>
                <a:gd name="connsiteX6" fmla="*/ 39798 w 42059"/>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059" h="4522">
                  <a:moveTo>
                    <a:pt x="39798" y="4523"/>
                  </a:moveTo>
                  <a:lnTo>
                    <a:pt x="2261" y="4523"/>
                  </a:lnTo>
                  <a:cubicBezTo>
                    <a:pt x="1013" y="4523"/>
                    <a:pt x="0" y="3509"/>
                    <a:pt x="0" y="2261"/>
                  </a:cubicBezTo>
                  <a:cubicBezTo>
                    <a:pt x="0" y="1013"/>
                    <a:pt x="1013" y="0"/>
                    <a:pt x="2261" y="0"/>
                  </a:cubicBezTo>
                  <a:lnTo>
                    <a:pt x="39798" y="0"/>
                  </a:lnTo>
                  <a:cubicBezTo>
                    <a:pt x="41047" y="0"/>
                    <a:pt x="42060" y="1013"/>
                    <a:pt x="42060" y="2261"/>
                  </a:cubicBezTo>
                  <a:cubicBezTo>
                    <a:pt x="42060" y="3509"/>
                    <a:pt x="41047" y="4523"/>
                    <a:pt x="39798" y="4523"/>
                  </a:cubicBezTo>
                  <a:close/>
                </a:path>
              </a:pathLst>
            </a:custGeom>
            <a:solidFill>
              <a:srgbClr val="D1D3D4"/>
            </a:solidFill>
            <a:ln w="4501"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C9CF71DA-0ABB-49D4-8E8A-5E292E326347}"/>
                </a:ext>
              </a:extLst>
            </p:cNvPr>
            <p:cNvSpPr/>
            <p:nvPr/>
          </p:nvSpPr>
          <p:spPr>
            <a:xfrm>
              <a:off x="3399290" y="2935478"/>
              <a:ext cx="22974" cy="4522"/>
            </a:xfrm>
            <a:custGeom>
              <a:avLst/>
              <a:gdLst>
                <a:gd name="connsiteX0" fmla="*/ 20713 w 22974"/>
                <a:gd name="connsiteY0" fmla="*/ 4523 h 4522"/>
                <a:gd name="connsiteX1" fmla="*/ 2261 w 22974"/>
                <a:gd name="connsiteY1" fmla="*/ 4523 h 4522"/>
                <a:gd name="connsiteX2" fmla="*/ 0 w 22974"/>
                <a:gd name="connsiteY2" fmla="*/ 2261 h 4522"/>
                <a:gd name="connsiteX3" fmla="*/ 2261 w 22974"/>
                <a:gd name="connsiteY3" fmla="*/ 0 h 4522"/>
                <a:gd name="connsiteX4" fmla="*/ 20713 w 22974"/>
                <a:gd name="connsiteY4" fmla="*/ 0 h 4522"/>
                <a:gd name="connsiteX5" fmla="*/ 22975 w 22974"/>
                <a:gd name="connsiteY5" fmla="*/ 2261 h 4522"/>
                <a:gd name="connsiteX6" fmla="*/ 20713 w 22974"/>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74" h="4522">
                  <a:moveTo>
                    <a:pt x="20713" y="4523"/>
                  </a:moveTo>
                  <a:lnTo>
                    <a:pt x="2261" y="4523"/>
                  </a:lnTo>
                  <a:cubicBezTo>
                    <a:pt x="1013" y="4523"/>
                    <a:pt x="0" y="3509"/>
                    <a:pt x="0" y="2261"/>
                  </a:cubicBezTo>
                  <a:cubicBezTo>
                    <a:pt x="0" y="1013"/>
                    <a:pt x="1013" y="0"/>
                    <a:pt x="2261" y="0"/>
                  </a:cubicBezTo>
                  <a:lnTo>
                    <a:pt x="20713" y="0"/>
                  </a:lnTo>
                  <a:cubicBezTo>
                    <a:pt x="21961" y="0"/>
                    <a:pt x="22975" y="1013"/>
                    <a:pt x="22975" y="2261"/>
                  </a:cubicBezTo>
                  <a:cubicBezTo>
                    <a:pt x="22975" y="3509"/>
                    <a:pt x="21961" y="4523"/>
                    <a:pt x="20713" y="4523"/>
                  </a:cubicBezTo>
                  <a:close/>
                </a:path>
              </a:pathLst>
            </a:custGeom>
            <a:solidFill>
              <a:srgbClr val="D1D3D4"/>
            </a:solidFill>
            <a:ln w="4501"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72C3C612-A294-4527-9406-E642D6ECCE41}"/>
                </a:ext>
              </a:extLst>
            </p:cNvPr>
            <p:cNvSpPr/>
            <p:nvPr/>
          </p:nvSpPr>
          <p:spPr>
            <a:xfrm>
              <a:off x="3142546" y="2993411"/>
              <a:ext cx="47803" cy="4522"/>
            </a:xfrm>
            <a:custGeom>
              <a:avLst/>
              <a:gdLst>
                <a:gd name="connsiteX0" fmla="*/ 45678 w 47803"/>
                <a:gd name="connsiteY0" fmla="*/ 4523 h 4522"/>
                <a:gd name="connsiteX1" fmla="*/ 2261 w 47803"/>
                <a:gd name="connsiteY1" fmla="*/ 4523 h 4522"/>
                <a:gd name="connsiteX2" fmla="*/ 0 w 47803"/>
                <a:gd name="connsiteY2" fmla="*/ 2261 h 4522"/>
                <a:gd name="connsiteX3" fmla="*/ 2261 w 47803"/>
                <a:gd name="connsiteY3" fmla="*/ 0 h 4522"/>
                <a:gd name="connsiteX4" fmla="*/ 45542 w 47803"/>
                <a:gd name="connsiteY4" fmla="*/ 0 h 4522"/>
                <a:gd name="connsiteX5" fmla="*/ 47803 w 47803"/>
                <a:gd name="connsiteY5" fmla="*/ 2261 h 4522"/>
                <a:gd name="connsiteX6" fmla="*/ 45542 w 47803"/>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03" h="4522">
                  <a:moveTo>
                    <a:pt x="45678" y="4523"/>
                  </a:moveTo>
                  <a:lnTo>
                    <a:pt x="2261" y="4523"/>
                  </a:lnTo>
                  <a:cubicBezTo>
                    <a:pt x="1013" y="4523"/>
                    <a:pt x="0" y="3509"/>
                    <a:pt x="0" y="2261"/>
                  </a:cubicBezTo>
                  <a:cubicBezTo>
                    <a:pt x="0" y="1013"/>
                    <a:pt x="1013" y="0"/>
                    <a:pt x="2261" y="0"/>
                  </a:cubicBezTo>
                  <a:lnTo>
                    <a:pt x="45542" y="0"/>
                  </a:lnTo>
                  <a:cubicBezTo>
                    <a:pt x="46790" y="0"/>
                    <a:pt x="47803" y="1013"/>
                    <a:pt x="47803" y="2261"/>
                  </a:cubicBezTo>
                  <a:cubicBezTo>
                    <a:pt x="47803" y="3509"/>
                    <a:pt x="46790" y="4523"/>
                    <a:pt x="45542" y="4523"/>
                  </a:cubicBezTo>
                  <a:close/>
                </a:path>
              </a:pathLst>
            </a:custGeom>
            <a:solidFill>
              <a:srgbClr val="D1D3D4"/>
            </a:solidFill>
            <a:ln w="4501"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237005FB-7C96-49EE-BE2E-D6A8D22D3EC9}"/>
                </a:ext>
              </a:extLst>
            </p:cNvPr>
            <p:cNvSpPr/>
            <p:nvPr/>
          </p:nvSpPr>
          <p:spPr>
            <a:xfrm>
              <a:off x="3142546" y="3010597"/>
              <a:ext cx="32562" cy="4522"/>
            </a:xfrm>
            <a:custGeom>
              <a:avLst/>
              <a:gdLst>
                <a:gd name="connsiteX0" fmla="*/ 30437 w 32562"/>
                <a:gd name="connsiteY0" fmla="*/ 4523 h 4522"/>
                <a:gd name="connsiteX1" fmla="*/ 2261 w 32562"/>
                <a:gd name="connsiteY1" fmla="*/ 4523 h 4522"/>
                <a:gd name="connsiteX2" fmla="*/ 0 w 32562"/>
                <a:gd name="connsiteY2" fmla="*/ 2261 h 4522"/>
                <a:gd name="connsiteX3" fmla="*/ 2261 w 32562"/>
                <a:gd name="connsiteY3" fmla="*/ 0 h 4522"/>
                <a:gd name="connsiteX4" fmla="*/ 30301 w 32562"/>
                <a:gd name="connsiteY4" fmla="*/ 0 h 4522"/>
                <a:gd name="connsiteX5" fmla="*/ 32562 w 32562"/>
                <a:gd name="connsiteY5" fmla="*/ 2261 h 4522"/>
                <a:gd name="connsiteX6" fmla="*/ 30301 w 32562"/>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62" h="4522">
                  <a:moveTo>
                    <a:pt x="30437" y="4523"/>
                  </a:moveTo>
                  <a:lnTo>
                    <a:pt x="2261" y="4523"/>
                  </a:lnTo>
                  <a:cubicBezTo>
                    <a:pt x="1013" y="4523"/>
                    <a:pt x="0" y="3509"/>
                    <a:pt x="0" y="2261"/>
                  </a:cubicBezTo>
                  <a:cubicBezTo>
                    <a:pt x="0" y="1013"/>
                    <a:pt x="1013" y="0"/>
                    <a:pt x="2261" y="0"/>
                  </a:cubicBezTo>
                  <a:lnTo>
                    <a:pt x="30301" y="0"/>
                  </a:lnTo>
                  <a:cubicBezTo>
                    <a:pt x="31549" y="0"/>
                    <a:pt x="32562" y="1013"/>
                    <a:pt x="32562" y="2261"/>
                  </a:cubicBezTo>
                  <a:cubicBezTo>
                    <a:pt x="32562" y="3509"/>
                    <a:pt x="31549" y="4523"/>
                    <a:pt x="30301" y="4523"/>
                  </a:cubicBezTo>
                  <a:close/>
                </a:path>
              </a:pathLst>
            </a:custGeom>
            <a:solidFill>
              <a:srgbClr val="D1D3D4"/>
            </a:solidFill>
            <a:ln w="4501"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B0D063FA-1EE8-494D-AFB5-EE83A36DC3E8}"/>
                </a:ext>
              </a:extLst>
            </p:cNvPr>
            <p:cNvSpPr/>
            <p:nvPr/>
          </p:nvSpPr>
          <p:spPr>
            <a:xfrm>
              <a:off x="3203176" y="2467681"/>
              <a:ext cx="232572" cy="107125"/>
            </a:xfrm>
            <a:custGeom>
              <a:avLst/>
              <a:gdLst>
                <a:gd name="connsiteX0" fmla="*/ 2279 w 232572"/>
                <a:gd name="connsiteY0" fmla="*/ 107126 h 107125"/>
                <a:gd name="connsiteX1" fmla="*/ 470 w 232572"/>
                <a:gd name="connsiteY1" fmla="*/ 106221 h 107125"/>
                <a:gd name="connsiteX2" fmla="*/ 877 w 232572"/>
                <a:gd name="connsiteY2" fmla="*/ 103055 h 107125"/>
                <a:gd name="connsiteX3" fmla="*/ 75996 w 232572"/>
                <a:gd name="connsiteY3" fmla="*/ 45076 h 107125"/>
                <a:gd name="connsiteX4" fmla="*/ 79116 w 232572"/>
                <a:gd name="connsiteY4" fmla="*/ 45393 h 107125"/>
                <a:gd name="connsiteX5" fmla="*/ 122171 w 232572"/>
                <a:gd name="connsiteY5" fmla="*/ 94508 h 107125"/>
                <a:gd name="connsiteX6" fmla="*/ 228722 w 232572"/>
                <a:gd name="connsiteY6" fmla="*/ 665 h 107125"/>
                <a:gd name="connsiteX7" fmla="*/ 231856 w 232572"/>
                <a:gd name="connsiteY7" fmla="*/ 633 h 107125"/>
                <a:gd name="connsiteX8" fmla="*/ 231887 w 232572"/>
                <a:gd name="connsiteY8" fmla="*/ 665 h 107125"/>
                <a:gd name="connsiteX9" fmla="*/ 231987 w 232572"/>
                <a:gd name="connsiteY9" fmla="*/ 3734 h 107125"/>
                <a:gd name="connsiteX10" fmla="*/ 231887 w 232572"/>
                <a:gd name="connsiteY10" fmla="*/ 3831 h 107125"/>
                <a:gd name="connsiteX11" fmla="*/ 123482 w 232572"/>
                <a:gd name="connsiteY11" fmla="*/ 99482 h 107125"/>
                <a:gd name="connsiteX12" fmla="*/ 121809 w 232572"/>
                <a:gd name="connsiteY12" fmla="*/ 100070 h 107125"/>
                <a:gd name="connsiteX13" fmla="*/ 120271 w 232572"/>
                <a:gd name="connsiteY13" fmla="*/ 99302 h 107125"/>
                <a:gd name="connsiteX14" fmla="*/ 77307 w 232572"/>
                <a:gd name="connsiteY14" fmla="*/ 49961 h 107125"/>
                <a:gd name="connsiteX15" fmla="*/ 3635 w 232572"/>
                <a:gd name="connsiteY15" fmla="*/ 106628 h 107125"/>
                <a:gd name="connsiteX16" fmla="*/ 2279 w 232572"/>
                <a:gd name="connsiteY16" fmla="*/ 107126 h 10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2572" h="107125">
                  <a:moveTo>
                    <a:pt x="2279" y="107126"/>
                  </a:moveTo>
                  <a:cubicBezTo>
                    <a:pt x="1569" y="107119"/>
                    <a:pt x="899" y="106785"/>
                    <a:pt x="470" y="106221"/>
                  </a:cubicBezTo>
                  <a:cubicBezTo>
                    <a:pt x="-290" y="105234"/>
                    <a:pt x="-109" y="103818"/>
                    <a:pt x="877" y="103055"/>
                  </a:cubicBezTo>
                  <a:lnTo>
                    <a:pt x="75996" y="45076"/>
                  </a:lnTo>
                  <a:cubicBezTo>
                    <a:pt x="76959" y="44350"/>
                    <a:pt x="78320" y="44488"/>
                    <a:pt x="79116" y="45393"/>
                  </a:cubicBezTo>
                  <a:lnTo>
                    <a:pt x="122171" y="94508"/>
                  </a:lnTo>
                  <a:lnTo>
                    <a:pt x="228722" y="665"/>
                  </a:lnTo>
                  <a:cubicBezTo>
                    <a:pt x="229576" y="-209"/>
                    <a:pt x="230983" y="-223"/>
                    <a:pt x="231856" y="633"/>
                  </a:cubicBezTo>
                  <a:cubicBezTo>
                    <a:pt x="231865" y="644"/>
                    <a:pt x="231878" y="654"/>
                    <a:pt x="231887" y="665"/>
                  </a:cubicBezTo>
                  <a:cubicBezTo>
                    <a:pt x="232760" y="1486"/>
                    <a:pt x="232805" y="2860"/>
                    <a:pt x="231987" y="3734"/>
                  </a:cubicBezTo>
                  <a:cubicBezTo>
                    <a:pt x="231955" y="3767"/>
                    <a:pt x="231919" y="3800"/>
                    <a:pt x="231887" y="3831"/>
                  </a:cubicBezTo>
                  <a:lnTo>
                    <a:pt x="123482" y="99482"/>
                  </a:lnTo>
                  <a:cubicBezTo>
                    <a:pt x="123012" y="99874"/>
                    <a:pt x="122420" y="100083"/>
                    <a:pt x="121809" y="100070"/>
                  </a:cubicBezTo>
                  <a:cubicBezTo>
                    <a:pt x="121217" y="100022"/>
                    <a:pt x="120665" y="99747"/>
                    <a:pt x="120271" y="99302"/>
                  </a:cubicBezTo>
                  <a:lnTo>
                    <a:pt x="77307" y="49961"/>
                  </a:lnTo>
                  <a:lnTo>
                    <a:pt x="3635" y="106628"/>
                  </a:lnTo>
                  <a:cubicBezTo>
                    <a:pt x="3251" y="106944"/>
                    <a:pt x="2776" y="107120"/>
                    <a:pt x="2279" y="107126"/>
                  </a:cubicBezTo>
                  <a:close/>
                </a:path>
              </a:pathLst>
            </a:custGeom>
            <a:solidFill>
              <a:srgbClr val="D1D3D4"/>
            </a:solidFill>
            <a:ln w="4501"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FC60F1B2-135F-40AB-BE18-3F00586CE32F}"/>
                </a:ext>
              </a:extLst>
            </p:cNvPr>
            <p:cNvSpPr/>
            <p:nvPr/>
          </p:nvSpPr>
          <p:spPr>
            <a:xfrm>
              <a:off x="3188857" y="2441437"/>
              <a:ext cx="261221" cy="152635"/>
            </a:xfrm>
            <a:custGeom>
              <a:avLst/>
              <a:gdLst>
                <a:gd name="connsiteX0" fmla="*/ 258960 w 261221"/>
                <a:gd name="connsiteY0" fmla="*/ 152635 h 152635"/>
                <a:gd name="connsiteX1" fmla="*/ 2261 w 261221"/>
                <a:gd name="connsiteY1" fmla="*/ 152635 h 152635"/>
                <a:gd name="connsiteX2" fmla="*/ 0 w 261221"/>
                <a:gd name="connsiteY2" fmla="*/ 150374 h 152635"/>
                <a:gd name="connsiteX3" fmla="*/ 0 w 261221"/>
                <a:gd name="connsiteY3" fmla="*/ 2261 h 152635"/>
                <a:gd name="connsiteX4" fmla="*/ 2261 w 261221"/>
                <a:gd name="connsiteY4" fmla="*/ 0 h 152635"/>
                <a:gd name="connsiteX5" fmla="*/ 4523 w 261221"/>
                <a:gd name="connsiteY5" fmla="*/ 2261 h 152635"/>
                <a:gd name="connsiteX6" fmla="*/ 4523 w 261221"/>
                <a:gd name="connsiteY6" fmla="*/ 148113 h 152635"/>
                <a:gd name="connsiteX7" fmla="*/ 258960 w 261221"/>
                <a:gd name="connsiteY7" fmla="*/ 148113 h 152635"/>
                <a:gd name="connsiteX8" fmla="*/ 261221 w 261221"/>
                <a:gd name="connsiteY8" fmla="*/ 150374 h 152635"/>
                <a:gd name="connsiteX9" fmla="*/ 258960 w 261221"/>
                <a:gd name="connsiteY9" fmla="*/ 152635 h 152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1221" h="152635">
                  <a:moveTo>
                    <a:pt x="258960" y="152635"/>
                  </a:moveTo>
                  <a:lnTo>
                    <a:pt x="2261" y="152635"/>
                  </a:lnTo>
                  <a:cubicBezTo>
                    <a:pt x="1013" y="152635"/>
                    <a:pt x="0" y="151623"/>
                    <a:pt x="0" y="150374"/>
                  </a:cubicBezTo>
                  <a:lnTo>
                    <a:pt x="0" y="2261"/>
                  </a:lnTo>
                  <a:cubicBezTo>
                    <a:pt x="0" y="1013"/>
                    <a:pt x="1013" y="0"/>
                    <a:pt x="2261" y="0"/>
                  </a:cubicBezTo>
                  <a:cubicBezTo>
                    <a:pt x="3509" y="0"/>
                    <a:pt x="4523" y="1013"/>
                    <a:pt x="4523" y="2261"/>
                  </a:cubicBezTo>
                  <a:lnTo>
                    <a:pt x="4523" y="148113"/>
                  </a:lnTo>
                  <a:lnTo>
                    <a:pt x="258960" y="148113"/>
                  </a:lnTo>
                  <a:cubicBezTo>
                    <a:pt x="260208" y="148113"/>
                    <a:pt x="261221" y="149125"/>
                    <a:pt x="261221" y="150374"/>
                  </a:cubicBezTo>
                  <a:cubicBezTo>
                    <a:pt x="261221" y="151623"/>
                    <a:pt x="260208" y="152635"/>
                    <a:pt x="258960" y="152635"/>
                  </a:cubicBezTo>
                  <a:close/>
                </a:path>
              </a:pathLst>
            </a:custGeom>
            <a:solidFill>
              <a:srgbClr val="D1D3D4"/>
            </a:solidFill>
            <a:ln w="4501"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E6906E7F-9087-4B30-B5D4-E1CB6B0616A7}"/>
                </a:ext>
              </a:extLst>
            </p:cNvPr>
            <p:cNvSpPr/>
            <p:nvPr/>
          </p:nvSpPr>
          <p:spPr>
            <a:xfrm>
              <a:off x="3212057" y="2441437"/>
              <a:ext cx="98274" cy="4522"/>
            </a:xfrm>
            <a:custGeom>
              <a:avLst/>
              <a:gdLst>
                <a:gd name="connsiteX0" fmla="*/ 96013 w 98274"/>
                <a:gd name="connsiteY0" fmla="*/ 4523 h 4522"/>
                <a:gd name="connsiteX1" fmla="*/ 2261 w 98274"/>
                <a:gd name="connsiteY1" fmla="*/ 4523 h 4522"/>
                <a:gd name="connsiteX2" fmla="*/ 0 w 98274"/>
                <a:gd name="connsiteY2" fmla="*/ 2261 h 4522"/>
                <a:gd name="connsiteX3" fmla="*/ 2261 w 98274"/>
                <a:gd name="connsiteY3" fmla="*/ 0 h 4522"/>
                <a:gd name="connsiteX4" fmla="*/ 96013 w 98274"/>
                <a:gd name="connsiteY4" fmla="*/ 0 h 4522"/>
                <a:gd name="connsiteX5" fmla="*/ 98275 w 98274"/>
                <a:gd name="connsiteY5" fmla="*/ 2261 h 4522"/>
                <a:gd name="connsiteX6" fmla="*/ 96013 w 98274"/>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74" h="4522">
                  <a:moveTo>
                    <a:pt x="96013" y="4523"/>
                  </a:moveTo>
                  <a:lnTo>
                    <a:pt x="2261" y="4523"/>
                  </a:lnTo>
                  <a:cubicBezTo>
                    <a:pt x="1013" y="4523"/>
                    <a:pt x="0" y="3510"/>
                    <a:pt x="0" y="2261"/>
                  </a:cubicBezTo>
                  <a:cubicBezTo>
                    <a:pt x="0" y="1013"/>
                    <a:pt x="1013" y="0"/>
                    <a:pt x="2261" y="0"/>
                  </a:cubicBezTo>
                  <a:lnTo>
                    <a:pt x="96013" y="0"/>
                  </a:lnTo>
                  <a:cubicBezTo>
                    <a:pt x="97262" y="0"/>
                    <a:pt x="98275" y="1013"/>
                    <a:pt x="98275" y="2261"/>
                  </a:cubicBezTo>
                  <a:cubicBezTo>
                    <a:pt x="98275" y="3510"/>
                    <a:pt x="97262" y="4523"/>
                    <a:pt x="96013" y="4523"/>
                  </a:cubicBezTo>
                  <a:close/>
                </a:path>
              </a:pathLst>
            </a:custGeom>
            <a:solidFill>
              <a:srgbClr val="D1D3D4"/>
            </a:solidFill>
            <a:ln w="4501"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D0A2801E-4FCC-43BB-8315-C431832ABBC9}"/>
                </a:ext>
              </a:extLst>
            </p:cNvPr>
            <p:cNvSpPr/>
            <p:nvPr/>
          </p:nvSpPr>
          <p:spPr>
            <a:xfrm>
              <a:off x="3212057" y="2458713"/>
              <a:ext cx="98274" cy="4522"/>
            </a:xfrm>
            <a:custGeom>
              <a:avLst/>
              <a:gdLst>
                <a:gd name="connsiteX0" fmla="*/ 96013 w 98274"/>
                <a:gd name="connsiteY0" fmla="*/ 4523 h 4522"/>
                <a:gd name="connsiteX1" fmla="*/ 2261 w 98274"/>
                <a:gd name="connsiteY1" fmla="*/ 4523 h 4522"/>
                <a:gd name="connsiteX2" fmla="*/ 0 w 98274"/>
                <a:gd name="connsiteY2" fmla="*/ 2261 h 4522"/>
                <a:gd name="connsiteX3" fmla="*/ 2261 w 98274"/>
                <a:gd name="connsiteY3" fmla="*/ 0 h 4522"/>
                <a:gd name="connsiteX4" fmla="*/ 96013 w 98274"/>
                <a:gd name="connsiteY4" fmla="*/ 0 h 4522"/>
                <a:gd name="connsiteX5" fmla="*/ 98275 w 98274"/>
                <a:gd name="connsiteY5" fmla="*/ 2261 h 4522"/>
                <a:gd name="connsiteX6" fmla="*/ 96013 w 98274"/>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74" h="4522">
                  <a:moveTo>
                    <a:pt x="96013" y="4523"/>
                  </a:moveTo>
                  <a:lnTo>
                    <a:pt x="2261" y="4523"/>
                  </a:lnTo>
                  <a:cubicBezTo>
                    <a:pt x="1013" y="4523"/>
                    <a:pt x="0" y="3510"/>
                    <a:pt x="0" y="2261"/>
                  </a:cubicBezTo>
                  <a:cubicBezTo>
                    <a:pt x="0" y="1013"/>
                    <a:pt x="1013" y="0"/>
                    <a:pt x="2261" y="0"/>
                  </a:cubicBezTo>
                  <a:lnTo>
                    <a:pt x="96013" y="0"/>
                  </a:lnTo>
                  <a:cubicBezTo>
                    <a:pt x="97262" y="0"/>
                    <a:pt x="98275" y="1013"/>
                    <a:pt x="98275" y="2261"/>
                  </a:cubicBezTo>
                  <a:cubicBezTo>
                    <a:pt x="98275" y="3510"/>
                    <a:pt x="97262" y="4523"/>
                    <a:pt x="96013" y="4523"/>
                  </a:cubicBezTo>
                  <a:close/>
                </a:path>
              </a:pathLst>
            </a:custGeom>
            <a:solidFill>
              <a:srgbClr val="D1D3D4"/>
            </a:solidFill>
            <a:ln w="4501"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EC00EE31-76B6-424F-AE54-5D2F60F87D22}"/>
                </a:ext>
              </a:extLst>
            </p:cNvPr>
            <p:cNvSpPr/>
            <p:nvPr/>
          </p:nvSpPr>
          <p:spPr>
            <a:xfrm>
              <a:off x="3212057" y="2475989"/>
              <a:ext cx="48391" cy="4522"/>
            </a:xfrm>
            <a:custGeom>
              <a:avLst/>
              <a:gdLst>
                <a:gd name="connsiteX0" fmla="*/ 46130 w 48391"/>
                <a:gd name="connsiteY0" fmla="*/ 4523 h 4522"/>
                <a:gd name="connsiteX1" fmla="*/ 2261 w 48391"/>
                <a:gd name="connsiteY1" fmla="*/ 4523 h 4522"/>
                <a:gd name="connsiteX2" fmla="*/ 0 w 48391"/>
                <a:gd name="connsiteY2" fmla="*/ 2261 h 4522"/>
                <a:gd name="connsiteX3" fmla="*/ 2261 w 48391"/>
                <a:gd name="connsiteY3" fmla="*/ 0 h 4522"/>
                <a:gd name="connsiteX4" fmla="*/ 46130 w 48391"/>
                <a:gd name="connsiteY4" fmla="*/ 0 h 4522"/>
                <a:gd name="connsiteX5" fmla="*/ 48391 w 48391"/>
                <a:gd name="connsiteY5" fmla="*/ 2261 h 4522"/>
                <a:gd name="connsiteX6" fmla="*/ 46130 w 48391"/>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391" h="4522">
                  <a:moveTo>
                    <a:pt x="46130" y="4523"/>
                  </a:moveTo>
                  <a:lnTo>
                    <a:pt x="2261" y="4523"/>
                  </a:lnTo>
                  <a:cubicBezTo>
                    <a:pt x="1013" y="4523"/>
                    <a:pt x="0" y="3510"/>
                    <a:pt x="0" y="2261"/>
                  </a:cubicBezTo>
                  <a:cubicBezTo>
                    <a:pt x="0" y="1013"/>
                    <a:pt x="1013" y="0"/>
                    <a:pt x="2261" y="0"/>
                  </a:cubicBezTo>
                  <a:lnTo>
                    <a:pt x="46130" y="0"/>
                  </a:lnTo>
                  <a:cubicBezTo>
                    <a:pt x="47378" y="0"/>
                    <a:pt x="48391" y="1013"/>
                    <a:pt x="48391" y="2261"/>
                  </a:cubicBezTo>
                  <a:cubicBezTo>
                    <a:pt x="48368" y="3500"/>
                    <a:pt x="47369" y="4499"/>
                    <a:pt x="46130" y="4523"/>
                  </a:cubicBezTo>
                  <a:close/>
                </a:path>
              </a:pathLst>
            </a:custGeom>
            <a:solidFill>
              <a:srgbClr val="D1D3D4"/>
            </a:solidFill>
            <a:ln w="4501"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EC1C06A5-D422-4085-96CA-FA260035EBDF}"/>
                </a:ext>
              </a:extLst>
            </p:cNvPr>
            <p:cNvSpPr/>
            <p:nvPr/>
          </p:nvSpPr>
          <p:spPr>
            <a:xfrm>
              <a:off x="2456976" y="2382418"/>
              <a:ext cx="4522" cy="93209"/>
            </a:xfrm>
            <a:custGeom>
              <a:avLst/>
              <a:gdLst>
                <a:gd name="connsiteX0" fmla="*/ 2261 w 4522"/>
                <a:gd name="connsiteY0" fmla="*/ 93209 h 93209"/>
                <a:gd name="connsiteX1" fmla="*/ 0 w 4522"/>
                <a:gd name="connsiteY1" fmla="*/ 90948 h 93209"/>
                <a:gd name="connsiteX2" fmla="*/ 0 w 4522"/>
                <a:gd name="connsiteY2" fmla="*/ 2261 h 93209"/>
                <a:gd name="connsiteX3" fmla="*/ 2261 w 4522"/>
                <a:gd name="connsiteY3" fmla="*/ 0 h 93209"/>
                <a:gd name="connsiteX4" fmla="*/ 4523 w 4522"/>
                <a:gd name="connsiteY4" fmla="*/ 2261 h 93209"/>
                <a:gd name="connsiteX5" fmla="*/ 4523 w 4522"/>
                <a:gd name="connsiteY5" fmla="*/ 90948 h 93209"/>
                <a:gd name="connsiteX6" fmla="*/ 2261 w 4522"/>
                <a:gd name="connsiteY6" fmla="*/ 93209 h 9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2" h="93209">
                  <a:moveTo>
                    <a:pt x="2261" y="93209"/>
                  </a:moveTo>
                  <a:cubicBezTo>
                    <a:pt x="1013" y="93209"/>
                    <a:pt x="0" y="92197"/>
                    <a:pt x="0" y="90948"/>
                  </a:cubicBezTo>
                  <a:lnTo>
                    <a:pt x="0" y="2261"/>
                  </a:lnTo>
                  <a:cubicBezTo>
                    <a:pt x="0" y="1013"/>
                    <a:pt x="1013" y="0"/>
                    <a:pt x="2261" y="0"/>
                  </a:cubicBezTo>
                  <a:cubicBezTo>
                    <a:pt x="3509" y="0"/>
                    <a:pt x="4523" y="1013"/>
                    <a:pt x="4523" y="2261"/>
                  </a:cubicBezTo>
                  <a:lnTo>
                    <a:pt x="4523" y="90948"/>
                  </a:lnTo>
                  <a:cubicBezTo>
                    <a:pt x="4523" y="92197"/>
                    <a:pt x="3509" y="93209"/>
                    <a:pt x="2261" y="93209"/>
                  </a:cubicBezTo>
                  <a:close/>
                </a:path>
              </a:pathLst>
            </a:custGeom>
            <a:solidFill>
              <a:srgbClr val="D1D3D4"/>
            </a:solidFill>
            <a:ln w="4501"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2BDE1582-A0C5-48BE-96B3-B0EDFBB87E28}"/>
                </a:ext>
              </a:extLst>
            </p:cNvPr>
            <p:cNvSpPr/>
            <p:nvPr/>
          </p:nvSpPr>
          <p:spPr>
            <a:xfrm>
              <a:off x="2411163" y="2398111"/>
              <a:ext cx="197227" cy="4522"/>
            </a:xfrm>
            <a:custGeom>
              <a:avLst/>
              <a:gdLst>
                <a:gd name="connsiteX0" fmla="*/ 194966 w 197227"/>
                <a:gd name="connsiteY0" fmla="*/ 4523 h 4522"/>
                <a:gd name="connsiteX1" fmla="*/ 2261 w 197227"/>
                <a:gd name="connsiteY1" fmla="*/ 4523 h 4522"/>
                <a:gd name="connsiteX2" fmla="*/ 0 w 197227"/>
                <a:gd name="connsiteY2" fmla="*/ 2261 h 4522"/>
                <a:gd name="connsiteX3" fmla="*/ 2261 w 197227"/>
                <a:gd name="connsiteY3" fmla="*/ 0 h 4522"/>
                <a:gd name="connsiteX4" fmla="*/ 194966 w 197227"/>
                <a:gd name="connsiteY4" fmla="*/ 0 h 4522"/>
                <a:gd name="connsiteX5" fmla="*/ 197227 w 197227"/>
                <a:gd name="connsiteY5" fmla="*/ 2261 h 4522"/>
                <a:gd name="connsiteX6" fmla="*/ 194966 w 197227"/>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227" h="4522">
                  <a:moveTo>
                    <a:pt x="194966" y="4523"/>
                  </a:moveTo>
                  <a:lnTo>
                    <a:pt x="2261" y="4523"/>
                  </a:lnTo>
                  <a:cubicBezTo>
                    <a:pt x="1013" y="4523"/>
                    <a:pt x="0" y="3510"/>
                    <a:pt x="0" y="2261"/>
                  </a:cubicBezTo>
                  <a:cubicBezTo>
                    <a:pt x="0" y="1013"/>
                    <a:pt x="1013" y="0"/>
                    <a:pt x="2261" y="0"/>
                  </a:cubicBezTo>
                  <a:lnTo>
                    <a:pt x="194966" y="0"/>
                  </a:lnTo>
                  <a:cubicBezTo>
                    <a:pt x="196214" y="0"/>
                    <a:pt x="197227" y="1013"/>
                    <a:pt x="197227" y="2261"/>
                  </a:cubicBezTo>
                  <a:cubicBezTo>
                    <a:pt x="197227" y="3510"/>
                    <a:pt x="196214" y="4523"/>
                    <a:pt x="194966" y="4523"/>
                  </a:cubicBezTo>
                  <a:close/>
                </a:path>
              </a:pathLst>
            </a:custGeom>
            <a:solidFill>
              <a:srgbClr val="D1D3D4"/>
            </a:solidFill>
            <a:ln w="4501"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62A2BAD7-37C3-4EFA-A7F0-D32FBD4FDFC7}"/>
                </a:ext>
              </a:extLst>
            </p:cNvPr>
            <p:cNvSpPr/>
            <p:nvPr/>
          </p:nvSpPr>
          <p:spPr>
            <a:xfrm>
              <a:off x="2411163" y="2426513"/>
              <a:ext cx="197227" cy="4522"/>
            </a:xfrm>
            <a:custGeom>
              <a:avLst/>
              <a:gdLst>
                <a:gd name="connsiteX0" fmla="*/ 194966 w 197227"/>
                <a:gd name="connsiteY0" fmla="*/ 4523 h 4522"/>
                <a:gd name="connsiteX1" fmla="*/ 2261 w 197227"/>
                <a:gd name="connsiteY1" fmla="*/ 4523 h 4522"/>
                <a:gd name="connsiteX2" fmla="*/ 0 w 197227"/>
                <a:gd name="connsiteY2" fmla="*/ 2261 h 4522"/>
                <a:gd name="connsiteX3" fmla="*/ 2261 w 197227"/>
                <a:gd name="connsiteY3" fmla="*/ 0 h 4522"/>
                <a:gd name="connsiteX4" fmla="*/ 194966 w 197227"/>
                <a:gd name="connsiteY4" fmla="*/ 0 h 4522"/>
                <a:gd name="connsiteX5" fmla="*/ 197227 w 197227"/>
                <a:gd name="connsiteY5" fmla="*/ 2261 h 4522"/>
                <a:gd name="connsiteX6" fmla="*/ 194966 w 197227"/>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227" h="4522">
                  <a:moveTo>
                    <a:pt x="194966" y="4523"/>
                  </a:moveTo>
                  <a:lnTo>
                    <a:pt x="2261" y="4523"/>
                  </a:lnTo>
                  <a:cubicBezTo>
                    <a:pt x="1013" y="4523"/>
                    <a:pt x="0" y="3510"/>
                    <a:pt x="0" y="2261"/>
                  </a:cubicBezTo>
                  <a:cubicBezTo>
                    <a:pt x="0" y="1013"/>
                    <a:pt x="1013" y="0"/>
                    <a:pt x="2261" y="0"/>
                  </a:cubicBezTo>
                  <a:lnTo>
                    <a:pt x="194966" y="0"/>
                  </a:lnTo>
                  <a:cubicBezTo>
                    <a:pt x="196214" y="0"/>
                    <a:pt x="197227" y="1013"/>
                    <a:pt x="197227" y="2261"/>
                  </a:cubicBezTo>
                  <a:cubicBezTo>
                    <a:pt x="197205" y="3500"/>
                    <a:pt x="196205" y="4499"/>
                    <a:pt x="194966" y="4523"/>
                  </a:cubicBezTo>
                  <a:close/>
                </a:path>
              </a:pathLst>
            </a:custGeom>
            <a:solidFill>
              <a:srgbClr val="D1D3D4"/>
            </a:solidFill>
            <a:ln w="4501"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3E6A7E52-6F50-4BEA-B089-302D1EFF3B92}"/>
                </a:ext>
              </a:extLst>
            </p:cNvPr>
            <p:cNvSpPr/>
            <p:nvPr/>
          </p:nvSpPr>
          <p:spPr>
            <a:xfrm>
              <a:off x="2411163" y="2455004"/>
              <a:ext cx="197227" cy="4522"/>
            </a:xfrm>
            <a:custGeom>
              <a:avLst/>
              <a:gdLst>
                <a:gd name="connsiteX0" fmla="*/ 194966 w 197227"/>
                <a:gd name="connsiteY0" fmla="*/ 4523 h 4522"/>
                <a:gd name="connsiteX1" fmla="*/ 2261 w 197227"/>
                <a:gd name="connsiteY1" fmla="*/ 4523 h 4522"/>
                <a:gd name="connsiteX2" fmla="*/ 0 w 197227"/>
                <a:gd name="connsiteY2" fmla="*/ 2261 h 4522"/>
                <a:gd name="connsiteX3" fmla="*/ 2261 w 197227"/>
                <a:gd name="connsiteY3" fmla="*/ 0 h 4522"/>
                <a:gd name="connsiteX4" fmla="*/ 194966 w 197227"/>
                <a:gd name="connsiteY4" fmla="*/ 0 h 4522"/>
                <a:gd name="connsiteX5" fmla="*/ 197227 w 197227"/>
                <a:gd name="connsiteY5" fmla="*/ 2261 h 4522"/>
                <a:gd name="connsiteX6" fmla="*/ 194966 w 197227"/>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227" h="4522">
                  <a:moveTo>
                    <a:pt x="194966" y="4523"/>
                  </a:moveTo>
                  <a:lnTo>
                    <a:pt x="2261" y="4523"/>
                  </a:lnTo>
                  <a:cubicBezTo>
                    <a:pt x="1013" y="4523"/>
                    <a:pt x="0" y="3510"/>
                    <a:pt x="0" y="2261"/>
                  </a:cubicBezTo>
                  <a:cubicBezTo>
                    <a:pt x="0" y="1013"/>
                    <a:pt x="1013" y="0"/>
                    <a:pt x="2261" y="0"/>
                  </a:cubicBezTo>
                  <a:lnTo>
                    <a:pt x="194966" y="0"/>
                  </a:lnTo>
                  <a:cubicBezTo>
                    <a:pt x="196214" y="0"/>
                    <a:pt x="197227" y="1013"/>
                    <a:pt x="197227" y="2261"/>
                  </a:cubicBezTo>
                  <a:cubicBezTo>
                    <a:pt x="197205" y="3500"/>
                    <a:pt x="196205" y="4499"/>
                    <a:pt x="194966" y="4523"/>
                  </a:cubicBezTo>
                  <a:close/>
                </a:path>
              </a:pathLst>
            </a:custGeom>
            <a:solidFill>
              <a:srgbClr val="D1D3D4"/>
            </a:solidFill>
            <a:ln w="4501"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1652C499-B705-4F1F-9D50-DA76D592596C}"/>
                </a:ext>
              </a:extLst>
            </p:cNvPr>
            <p:cNvSpPr/>
            <p:nvPr/>
          </p:nvSpPr>
          <p:spPr>
            <a:xfrm>
              <a:off x="2470815" y="2973919"/>
              <a:ext cx="31295" cy="31295"/>
            </a:xfrm>
            <a:custGeom>
              <a:avLst/>
              <a:gdLst>
                <a:gd name="connsiteX0" fmla="*/ 31296 w 31295"/>
                <a:gd name="connsiteY0" fmla="*/ 15648 h 31295"/>
                <a:gd name="connsiteX1" fmla="*/ 15648 w 31295"/>
                <a:gd name="connsiteY1" fmla="*/ 31296 h 31295"/>
                <a:gd name="connsiteX2" fmla="*/ 0 w 31295"/>
                <a:gd name="connsiteY2" fmla="*/ 15648 h 31295"/>
                <a:gd name="connsiteX3" fmla="*/ 15648 w 31295"/>
                <a:gd name="connsiteY3" fmla="*/ 0 h 31295"/>
                <a:gd name="connsiteX4" fmla="*/ 31296 w 31295"/>
                <a:gd name="connsiteY4" fmla="*/ 15648 h 3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95" h="31295">
                  <a:moveTo>
                    <a:pt x="31296" y="15648"/>
                  </a:moveTo>
                  <a:cubicBezTo>
                    <a:pt x="31296" y="24290"/>
                    <a:pt x="24290" y="31296"/>
                    <a:pt x="15648" y="31296"/>
                  </a:cubicBezTo>
                  <a:cubicBezTo>
                    <a:pt x="7006" y="31296"/>
                    <a:pt x="0" y="24290"/>
                    <a:pt x="0" y="15648"/>
                  </a:cubicBezTo>
                  <a:cubicBezTo>
                    <a:pt x="0" y="7006"/>
                    <a:pt x="7006" y="0"/>
                    <a:pt x="15648" y="0"/>
                  </a:cubicBezTo>
                  <a:cubicBezTo>
                    <a:pt x="24290" y="0"/>
                    <a:pt x="31296" y="7006"/>
                    <a:pt x="31296" y="15648"/>
                  </a:cubicBezTo>
                  <a:close/>
                </a:path>
              </a:pathLst>
            </a:custGeom>
            <a:solidFill>
              <a:schemeClr val="accent1"/>
            </a:solidFill>
            <a:ln w="4501"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208FB24E-0066-4DCF-90A5-430E6ED95DD8}"/>
                </a:ext>
              </a:extLst>
            </p:cNvPr>
            <p:cNvSpPr/>
            <p:nvPr/>
          </p:nvSpPr>
          <p:spPr>
            <a:xfrm>
              <a:off x="2526713" y="2973919"/>
              <a:ext cx="31295" cy="31295"/>
            </a:xfrm>
            <a:custGeom>
              <a:avLst/>
              <a:gdLst>
                <a:gd name="connsiteX0" fmla="*/ 31296 w 31295"/>
                <a:gd name="connsiteY0" fmla="*/ 15648 h 31295"/>
                <a:gd name="connsiteX1" fmla="*/ 15648 w 31295"/>
                <a:gd name="connsiteY1" fmla="*/ 31296 h 31295"/>
                <a:gd name="connsiteX2" fmla="*/ 0 w 31295"/>
                <a:gd name="connsiteY2" fmla="*/ 15648 h 31295"/>
                <a:gd name="connsiteX3" fmla="*/ 15648 w 31295"/>
                <a:gd name="connsiteY3" fmla="*/ 0 h 31295"/>
                <a:gd name="connsiteX4" fmla="*/ 31296 w 31295"/>
                <a:gd name="connsiteY4" fmla="*/ 15648 h 3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95" h="31295">
                  <a:moveTo>
                    <a:pt x="31296" y="15648"/>
                  </a:moveTo>
                  <a:cubicBezTo>
                    <a:pt x="31296" y="24290"/>
                    <a:pt x="24290" y="31296"/>
                    <a:pt x="15648" y="31296"/>
                  </a:cubicBezTo>
                  <a:cubicBezTo>
                    <a:pt x="7006" y="31296"/>
                    <a:pt x="0" y="24290"/>
                    <a:pt x="0" y="15648"/>
                  </a:cubicBezTo>
                  <a:cubicBezTo>
                    <a:pt x="0" y="7006"/>
                    <a:pt x="7006" y="0"/>
                    <a:pt x="15648" y="0"/>
                  </a:cubicBezTo>
                  <a:cubicBezTo>
                    <a:pt x="24290" y="0"/>
                    <a:pt x="31296" y="7006"/>
                    <a:pt x="31296" y="15648"/>
                  </a:cubicBezTo>
                  <a:close/>
                </a:path>
              </a:pathLst>
            </a:custGeom>
            <a:solidFill>
              <a:schemeClr val="accent1"/>
            </a:solidFill>
            <a:ln w="4501"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1B499220-308C-4CDC-8BFA-B799325C06BB}"/>
                </a:ext>
              </a:extLst>
            </p:cNvPr>
            <p:cNvSpPr/>
            <p:nvPr/>
          </p:nvSpPr>
          <p:spPr>
            <a:xfrm>
              <a:off x="2582612" y="2973919"/>
              <a:ext cx="31295" cy="31295"/>
            </a:xfrm>
            <a:custGeom>
              <a:avLst/>
              <a:gdLst>
                <a:gd name="connsiteX0" fmla="*/ 31296 w 31295"/>
                <a:gd name="connsiteY0" fmla="*/ 15648 h 31295"/>
                <a:gd name="connsiteX1" fmla="*/ 15648 w 31295"/>
                <a:gd name="connsiteY1" fmla="*/ 31296 h 31295"/>
                <a:gd name="connsiteX2" fmla="*/ 0 w 31295"/>
                <a:gd name="connsiteY2" fmla="*/ 15648 h 31295"/>
                <a:gd name="connsiteX3" fmla="*/ 15648 w 31295"/>
                <a:gd name="connsiteY3" fmla="*/ 0 h 31295"/>
                <a:gd name="connsiteX4" fmla="*/ 31296 w 31295"/>
                <a:gd name="connsiteY4" fmla="*/ 15648 h 3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95" h="31295">
                  <a:moveTo>
                    <a:pt x="31296" y="15648"/>
                  </a:moveTo>
                  <a:cubicBezTo>
                    <a:pt x="31296" y="24290"/>
                    <a:pt x="24290" y="31296"/>
                    <a:pt x="15648" y="31296"/>
                  </a:cubicBezTo>
                  <a:cubicBezTo>
                    <a:pt x="7006" y="31296"/>
                    <a:pt x="0" y="24290"/>
                    <a:pt x="0" y="15648"/>
                  </a:cubicBezTo>
                  <a:cubicBezTo>
                    <a:pt x="0" y="7006"/>
                    <a:pt x="7006" y="0"/>
                    <a:pt x="15648" y="0"/>
                  </a:cubicBezTo>
                  <a:cubicBezTo>
                    <a:pt x="24290" y="0"/>
                    <a:pt x="31296" y="7006"/>
                    <a:pt x="31296" y="15648"/>
                  </a:cubicBezTo>
                  <a:close/>
                </a:path>
              </a:pathLst>
            </a:custGeom>
            <a:solidFill>
              <a:schemeClr val="accent1"/>
            </a:solidFill>
            <a:ln w="4501" cap="flat">
              <a:noFill/>
              <a:prstDash val="solid"/>
              <a:miter/>
            </a:ln>
          </p:spPr>
          <p:txBody>
            <a:bodyPr rtlCol="0" anchor="ctr"/>
            <a:lstStyle/>
            <a:p>
              <a:endParaRPr lang="zh-CN" altLang="en-US"/>
            </a:p>
          </p:txBody>
        </p:sp>
      </p:grpSp>
      <p:grpSp>
        <p:nvGrpSpPr>
          <p:cNvPr id="21" name="组合 20">
            <a:extLst>
              <a:ext uri="{FF2B5EF4-FFF2-40B4-BE49-F238E27FC236}">
                <a16:creationId xmlns:a16="http://schemas.microsoft.com/office/drawing/2014/main" id="{E95BC7F1-F6F1-4BE2-BB85-9DDED92D9D59}"/>
              </a:ext>
            </a:extLst>
          </p:cNvPr>
          <p:cNvGrpSpPr/>
          <p:nvPr/>
        </p:nvGrpSpPr>
        <p:grpSpPr>
          <a:xfrm>
            <a:off x="1533552" y="4049840"/>
            <a:ext cx="2099816" cy="475833"/>
            <a:chOff x="10383138" y="448126"/>
            <a:chExt cx="947862" cy="333369"/>
          </a:xfrm>
        </p:grpSpPr>
        <p:sp>
          <p:nvSpPr>
            <p:cNvPr id="22" name="矩形: 圆角 21">
              <a:extLst>
                <a:ext uri="{FF2B5EF4-FFF2-40B4-BE49-F238E27FC236}">
                  <a16:creationId xmlns:a16="http://schemas.microsoft.com/office/drawing/2014/main" id="{E928C325-11E9-4688-A6DB-CB333A619064}"/>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ounded Rectangle 5_1">
              <a:extLst>
                <a:ext uri="{FF2B5EF4-FFF2-40B4-BE49-F238E27FC236}">
                  <a16:creationId xmlns:a16="http://schemas.microsoft.com/office/drawing/2014/main" id="{2094A9B0-72BA-4392-B66A-4831CEA0C62A}"/>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 name="文本框 23">
            <a:extLst>
              <a:ext uri="{FF2B5EF4-FFF2-40B4-BE49-F238E27FC236}">
                <a16:creationId xmlns:a16="http://schemas.microsoft.com/office/drawing/2014/main" id="{E2CF7053-B8B7-4CF6-B170-72D96EDA01A8}"/>
              </a:ext>
            </a:extLst>
          </p:cNvPr>
          <p:cNvSpPr txBox="1"/>
          <p:nvPr/>
        </p:nvSpPr>
        <p:spPr>
          <a:xfrm>
            <a:off x="1739125" y="4051798"/>
            <a:ext cx="1688671" cy="429861"/>
          </a:xfrm>
          <a:prstGeom prst="rect">
            <a:avLst/>
          </a:prstGeom>
          <a:noFill/>
        </p:spPr>
        <p:txBody>
          <a:bodyPr wrap="square" rtlCol="0">
            <a:spAutoFit/>
          </a:bodyPr>
          <a:lstStyle/>
          <a:p>
            <a:pPr algn="ctr">
              <a:lnSpc>
                <a:spcPct val="120000"/>
              </a:lnSpc>
            </a:pPr>
            <a:r>
              <a:rPr lang="zh-CN" altLang="en-US" sz="2000" b="1" dirty="0">
                <a:solidFill>
                  <a:schemeClr val="bg1"/>
                </a:solidFill>
              </a:rPr>
              <a:t>说话内容</a:t>
            </a:r>
          </a:p>
        </p:txBody>
      </p:sp>
      <p:sp>
        <p:nvSpPr>
          <p:cNvPr id="39" name="椭圆 38">
            <a:extLst>
              <a:ext uri="{FF2B5EF4-FFF2-40B4-BE49-F238E27FC236}">
                <a16:creationId xmlns:a16="http://schemas.microsoft.com/office/drawing/2014/main" id="{66C52240-80C1-4B1F-9A6E-C1EA01DAC433}"/>
              </a:ext>
            </a:extLst>
          </p:cNvPr>
          <p:cNvSpPr/>
          <p:nvPr/>
        </p:nvSpPr>
        <p:spPr>
          <a:xfrm>
            <a:off x="4966958" y="2014243"/>
            <a:ext cx="2390622" cy="2390622"/>
          </a:xfrm>
          <a:prstGeom prst="ellipse">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graphicFrame>
        <p:nvGraphicFramePr>
          <p:cNvPr id="40" name="图表 39">
            <a:extLst>
              <a:ext uri="{FF2B5EF4-FFF2-40B4-BE49-F238E27FC236}">
                <a16:creationId xmlns:a16="http://schemas.microsoft.com/office/drawing/2014/main" id="{BAF49C82-416C-4824-8261-FF0F5E450D1E}"/>
              </a:ext>
            </a:extLst>
          </p:cNvPr>
          <p:cNvGraphicFramePr/>
          <p:nvPr>
            <p:extLst>
              <p:ext uri="{D42A27DB-BD31-4B8C-83A1-F6EECF244321}">
                <p14:modId xmlns:p14="http://schemas.microsoft.com/office/powerpoint/2010/main" val="1270535011"/>
              </p:ext>
            </p:extLst>
          </p:nvPr>
        </p:nvGraphicFramePr>
        <p:xfrm>
          <a:off x="4966958" y="1217598"/>
          <a:ext cx="2390622" cy="3984368"/>
        </p:xfrm>
        <a:graphic>
          <a:graphicData uri="http://schemas.openxmlformats.org/drawingml/2006/chart">
            <c:chart xmlns:c="http://schemas.openxmlformats.org/drawingml/2006/chart" xmlns:r="http://schemas.openxmlformats.org/officeDocument/2006/relationships" r:id="rId4"/>
          </a:graphicData>
        </a:graphic>
      </p:graphicFrame>
      <p:sp>
        <p:nvSpPr>
          <p:cNvPr id="41" name="文本框 40">
            <a:extLst>
              <a:ext uri="{FF2B5EF4-FFF2-40B4-BE49-F238E27FC236}">
                <a16:creationId xmlns:a16="http://schemas.microsoft.com/office/drawing/2014/main" id="{5E4BFCA8-B035-40C4-A574-818CA7859059}"/>
              </a:ext>
            </a:extLst>
          </p:cNvPr>
          <p:cNvSpPr txBox="1"/>
          <p:nvPr/>
        </p:nvSpPr>
        <p:spPr>
          <a:xfrm>
            <a:off x="4152041" y="2074673"/>
            <a:ext cx="1917371" cy="830997"/>
          </a:xfrm>
          <a:prstGeom prst="rect">
            <a:avLst/>
          </a:prstGeom>
          <a:noFill/>
        </p:spPr>
        <p:txBody>
          <a:bodyPr wrap="square" lIns="0" tIns="0" rIns="0" bIns="0" rtlCol="0">
            <a:spAutoFit/>
          </a:bodyPr>
          <a:lstStyle>
            <a:defPPr>
              <a:defRPr lang="zh-CN"/>
            </a:defPPr>
            <a:lvl1pPr algn="ctr">
              <a:defRPr sz="6600">
                <a:solidFill>
                  <a:srgbClr val="42464B"/>
                </a:solidFill>
                <a:latin typeface="叶根友唐楷简" panose="02010601030101010101" pitchFamily="2" charset="-122"/>
                <a:ea typeface="叶根友唐楷简" panose="02010601030101010101" pitchFamily="2" charset="-122"/>
              </a:defRPr>
            </a:lvl1pPr>
          </a:lstStyle>
          <a:p>
            <a:pPr algn="r"/>
            <a:r>
              <a:rPr lang="en-US" altLang="zh-CN" sz="5400" dirty="0">
                <a:solidFill>
                  <a:schemeClr val="tx1">
                    <a:lumMod val="75000"/>
                    <a:lumOff val="25000"/>
                  </a:schemeClr>
                </a:solidFill>
                <a:latin typeface="+mj-ea"/>
                <a:ea typeface="+mj-ea"/>
                <a:sym typeface="微软雅黑" panose="020B0503020204020204" pitchFamily="34" charset="-122"/>
              </a:rPr>
              <a:t>38%</a:t>
            </a:r>
            <a:endParaRPr lang="zh-CN" altLang="en-US" sz="5400" dirty="0">
              <a:solidFill>
                <a:schemeClr val="tx1">
                  <a:lumMod val="75000"/>
                  <a:lumOff val="25000"/>
                </a:schemeClr>
              </a:solidFill>
              <a:latin typeface="+mj-ea"/>
              <a:ea typeface="+mj-ea"/>
              <a:sym typeface="微软雅黑" panose="020B0503020204020204" pitchFamily="34" charset="-122"/>
            </a:endParaRPr>
          </a:p>
        </p:txBody>
      </p:sp>
      <p:grpSp>
        <p:nvGrpSpPr>
          <p:cNvPr id="123" name="图形 5">
            <a:extLst>
              <a:ext uri="{FF2B5EF4-FFF2-40B4-BE49-F238E27FC236}">
                <a16:creationId xmlns:a16="http://schemas.microsoft.com/office/drawing/2014/main" id="{F1E27A1B-0042-4F8E-B3BF-002B2E1E46EA}"/>
              </a:ext>
            </a:extLst>
          </p:cNvPr>
          <p:cNvGrpSpPr/>
          <p:nvPr/>
        </p:nvGrpSpPr>
        <p:grpSpPr>
          <a:xfrm>
            <a:off x="5587030" y="2782383"/>
            <a:ext cx="1150569" cy="1024638"/>
            <a:chOff x="5601732" y="2324873"/>
            <a:chExt cx="1150569" cy="1024638"/>
          </a:xfrm>
        </p:grpSpPr>
        <p:sp>
          <p:nvSpPr>
            <p:cNvPr id="124" name="任意多边形: 形状 123">
              <a:extLst>
                <a:ext uri="{FF2B5EF4-FFF2-40B4-BE49-F238E27FC236}">
                  <a16:creationId xmlns:a16="http://schemas.microsoft.com/office/drawing/2014/main" id="{B27C1563-CD48-44F4-A92C-4C7C40749EEA}"/>
                </a:ext>
              </a:extLst>
            </p:cNvPr>
            <p:cNvSpPr/>
            <p:nvPr/>
          </p:nvSpPr>
          <p:spPr>
            <a:xfrm>
              <a:off x="6003170" y="2564472"/>
              <a:ext cx="591727" cy="623030"/>
            </a:xfrm>
            <a:custGeom>
              <a:avLst/>
              <a:gdLst>
                <a:gd name="connsiteX0" fmla="*/ 485358 w 591727"/>
                <a:gd name="connsiteY0" fmla="*/ 235053 h 623030"/>
                <a:gd name="connsiteX1" fmla="*/ 591728 w 591727"/>
                <a:gd name="connsiteY1" fmla="*/ 197199 h 623030"/>
                <a:gd name="connsiteX2" fmla="*/ 471519 w 591727"/>
                <a:gd name="connsiteY2" fmla="*/ 24891 h 623030"/>
                <a:gd name="connsiteX3" fmla="*/ 228795 w 591727"/>
                <a:gd name="connsiteY3" fmla="*/ 5670 h 623030"/>
                <a:gd name="connsiteX4" fmla="*/ 132420 w 591727"/>
                <a:gd name="connsiteY4" fmla="*/ 25750 h 623030"/>
                <a:gd name="connsiteX5" fmla="*/ 0 w 591727"/>
                <a:gd name="connsiteY5" fmla="*/ 224425 h 623030"/>
                <a:gd name="connsiteX6" fmla="*/ 106596 w 591727"/>
                <a:gd name="connsiteY6" fmla="*/ 261193 h 623030"/>
                <a:gd name="connsiteX7" fmla="*/ 72948 w 591727"/>
                <a:gd name="connsiteY7" fmla="*/ 576956 h 623030"/>
                <a:gd name="connsiteX8" fmla="*/ 497659 w 591727"/>
                <a:gd name="connsiteY8" fmla="*/ 607392 h 623030"/>
                <a:gd name="connsiteX9" fmla="*/ 485358 w 591727"/>
                <a:gd name="connsiteY9" fmla="*/ 235053 h 623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1727" h="623030">
                  <a:moveTo>
                    <a:pt x="485358" y="235053"/>
                  </a:moveTo>
                  <a:lnTo>
                    <a:pt x="591728" y="197199"/>
                  </a:lnTo>
                  <a:cubicBezTo>
                    <a:pt x="587205" y="190822"/>
                    <a:pt x="527598" y="52478"/>
                    <a:pt x="471519" y="24891"/>
                  </a:cubicBezTo>
                  <a:cubicBezTo>
                    <a:pt x="422540" y="-7491"/>
                    <a:pt x="331592" y="-1521"/>
                    <a:pt x="228795" y="5670"/>
                  </a:cubicBezTo>
                  <a:cubicBezTo>
                    <a:pt x="195821" y="7313"/>
                    <a:pt x="163304" y="14087"/>
                    <a:pt x="132420" y="25750"/>
                  </a:cubicBezTo>
                  <a:cubicBezTo>
                    <a:pt x="16552" y="71789"/>
                    <a:pt x="0" y="224425"/>
                    <a:pt x="0" y="224425"/>
                  </a:cubicBezTo>
                  <a:lnTo>
                    <a:pt x="106596" y="261193"/>
                  </a:lnTo>
                  <a:cubicBezTo>
                    <a:pt x="106596" y="261193"/>
                    <a:pt x="89275" y="468551"/>
                    <a:pt x="72948" y="576956"/>
                  </a:cubicBezTo>
                  <a:cubicBezTo>
                    <a:pt x="72948" y="576956"/>
                    <a:pt x="206499" y="655602"/>
                    <a:pt x="497659" y="607392"/>
                  </a:cubicBezTo>
                  <a:cubicBezTo>
                    <a:pt x="497659" y="607573"/>
                    <a:pt x="485855" y="265715"/>
                    <a:pt x="485358" y="235053"/>
                  </a:cubicBezTo>
                  <a:close/>
                </a:path>
              </a:pathLst>
            </a:custGeom>
            <a:solidFill>
              <a:schemeClr val="accent1"/>
            </a:solidFill>
            <a:ln w="4501" cap="flat">
              <a:noFill/>
              <a:prstDash val="solid"/>
              <a:miter/>
            </a:ln>
          </p:spPr>
          <p:txBody>
            <a:bodyPr rtlCol="0" anchor="ctr"/>
            <a:lstStyle/>
            <a:p>
              <a:endParaRPr lang="zh-CN" altLang="en-US" dirty="0"/>
            </a:p>
          </p:txBody>
        </p:sp>
        <p:sp>
          <p:nvSpPr>
            <p:cNvPr id="125" name="任意多边形: 形状 124">
              <a:extLst>
                <a:ext uri="{FF2B5EF4-FFF2-40B4-BE49-F238E27FC236}">
                  <a16:creationId xmlns:a16="http://schemas.microsoft.com/office/drawing/2014/main" id="{B4336E56-A917-444F-9641-C6B2C5879B63}"/>
                </a:ext>
              </a:extLst>
            </p:cNvPr>
            <p:cNvSpPr/>
            <p:nvPr/>
          </p:nvSpPr>
          <p:spPr>
            <a:xfrm>
              <a:off x="6226086" y="2620749"/>
              <a:ext cx="129751" cy="271351"/>
            </a:xfrm>
            <a:custGeom>
              <a:avLst/>
              <a:gdLst>
                <a:gd name="connsiteX0" fmla="*/ 0 w 129751"/>
                <a:gd name="connsiteY0" fmla="*/ 36316 h 271351"/>
                <a:gd name="connsiteX1" fmla="*/ 48482 w 129751"/>
                <a:gd name="connsiteY1" fmla="*/ 271352 h 271351"/>
                <a:gd name="connsiteX2" fmla="*/ 129751 w 129751"/>
                <a:gd name="connsiteY2" fmla="*/ 0 h 271351"/>
                <a:gd name="connsiteX3" fmla="*/ 0 w 129751"/>
                <a:gd name="connsiteY3" fmla="*/ 36316 h 271351"/>
              </a:gdLst>
              <a:ahLst/>
              <a:cxnLst>
                <a:cxn ang="0">
                  <a:pos x="connsiteX0" y="connsiteY0"/>
                </a:cxn>
                <a:cxn ang="0">
                  <a:pos x="connsiteX1" y="connsiteY1"/>
                </a:cxn>
                <a:cxn ang="0">
                  <a:pos x="connsiteX2" y="connsiteY2"/>
                </a:cxn>
                <a:cxn ang="0">
                  <a:pos x="connsiteX3" y="connsiteY3"/>
                </a:cxn>
              </a:cxnLst>
              <a:rect l="l" t="t" r="r" b="b"/>
              <a:pathLst>
                <a:path w="129751" h="271351">
                  <a:moveTo>
                    <a:pt x="0" y="36316"/>
                  </a:moveTo>
                  <a:lnTo>
                    <a:pt x="48482" y="271352"/>
                  </a:lnTo>
                  <a:lnTo>
                    <a:pt x="129751" y="0"/>
                  </a:lnTo>
                  <a:lnTo>
                    <a:pt x="0" y="36316"/>
                  </a:lnTo>
                  <a:close/>
                </a:path>
              </a:pathLst>
            </a:custGeom>
            <a:solidFill>
              <a:srgbClr val="231F20"/>
            </a:solidFill>
            <a:ln w="4501"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9748283D-43EE-4D60-8DB9-FD22A5069938}"/>
                </a:ext>
              </a:extLst>
            </p:cNvPr>
            <p:cNvSpPr/>
            <p:nvPr/>
          </p:nvSpPr>
          <p:spPr>
            <a:xfrm>
              <a:off x="6223914" y="2618490"/>
              <a:ext cx="134250" cy="275872"/>
            </a:xfrm>
            <a:custGeom>
              <a:avLst/>
              <a:gdLst>
                <a:gd name="connsiteX0" fmla="*/ 50653 w 134250"/>
                <a:gd name="connsiteY0" fmla="*/ 275873 h 275872"/>
                <a:gd name="connsiteX1" fmla="*/ 50653 w 134250"/>
                <a:gd name="connsiteY1" fmla="*/ 275873 h 275872"/>
                <a:gd name="connsiteX2" fmla="*/ 48528 w 134250"/>
                <a:gd name="connsiteY2" fmla="*/ 274064 h 275872"/>
                <a:gd name="connsiteX3" fmla="*/ 46 w 134250"/>
                <a:gd name="connsiteY3" fmla="*/ 38892 h 275872"/>
                <a:gd name="connsiteX4" fmla="*/ 1629 w 134250"/>
                <a:gd name="connsiteY4" fmla="*/ 36269 h 275872"/>
                <a:gd name="connsiteX5" fmla="*/ 131380 w 134250"/>
                <a:gd name="connsiteY5" fmla="*/ 89 h 275872"/>
                <a:gd name="connsiteX6" fmla="*/ 133596 w 134250"/>
                <a:gd name="connsiteY6" fmla="*/ 677 h 275872"/>
                <a:gd name="connsiteX7" fmla="*/ 134139 w 134250"/>
                <a:gd name="connsiteY7" fmla="*/ 2893 h 275872"/>
                <a:gd name="connsiteX8" fmla="*/ 52733 w 134250"/>
                <a:gd name="connsiteY8" fmla="*/ 274244 h 275872"/>
                <a:gd name="connsiteX9" fmla="*/ 50653 w 134250"/>
                <a:gd name="connsiteY9" fmla="*/ 275873 h 275872"/>
                <a:gd name="connsiteX10" fmla="*/ 4795 w 134250"/>
                <a:gd name="connsiteY10" fmla="*/ 40204 h 275872"/>
                <a:gd name="connsiteX11" fmla="*/ 51060 w 134250"/>
                <a:gd name="connsiteY11" fmla="*/ 264431 h 275872"/>
                <a:gd name="connsiteX12" fmla="*/ 128576 w 134250"/>
                <a:gd name="connsiteY12" fmla="*/ 5516 h 27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250" h="275872">
                  <a:moveTo>
                    <a:pt x="50653" y="275873"/>
                  </a:moveTo>
                  <a:lnTo>
                    <a:pt x="50653" y="275873"/>
                  </a:lnTo>
                  <a:cubicBezTo>
                    <a:pt x="49617" y="275814"/>
                    <a:pt x="48749" y="275077"/>
                    <a:pt x="48528" y="274064"/>
                  </a:cubicBezTo>
                  <a:lnTo>
                    <a:pt x="46" y="38892"/>
                  </a:lnTo>
                  <a:cubicBezTo>
                    <a:pt x="-189" y="37739"/>
                    <a:pt x="498" y="36599"/>
                    <a:pt x="1629" y="36269"/>
                  </a:cubicBezTo>
                  <a:lnTo>
                    <a:pt x="131380" y="89"/>
                  </a:lnTo>
                  <a:cubicBezTo>
                    <a:pt x="132172" y="-142"/>
                    <a:pt x="133026" y="84"/>
                    <a:pt x="133596" y="677"/>
                  </a:cubicBezTo>
                  <a:cubicBezTo>
                    <a:pt x="134193" y="1247"/>
                    <a:pt x="134401" y="2110"/>
                    <a:pt x="134139" y="2893"/>
                  </a:cubicBezTo>
                  <a:lnTo>
                    <a:pt x="52733" y="274244"/>
                  </a:lnTo>
                  <a:cubicBezTo>
                    <a:pt x="52462" y="275176"/>
                    <a:pt x="51625" y="275832"/>
                    <a:pt x="50653" y="275873"/>
                  </a:cubicBezTo>
                  <a:close/>
                  <a:moveTo>
                    <a:pt x="4795" y="40204"/>
                  </a:moveTo>
                  <a:lnTo>
                    <a:pt x="51060" y="264431"/>
                  </a:lnTo>
                  <a:lnTo>
                    <a:pt x="128576" y="5516"/>
                  </a:lnTo>
                  <a:close/>
                </a:path>
              </a:pathLst>
            </a:custGeom>
            <a:solidFill>
              <a:srgbClr val="231F20"/>
            </a:solidFill>
            <a:ln w="4501"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0F42942D-0BB1-439A-A0C1-7778997BA2E0}"/>
                </a:ext>
              </a:extLst>
            </p:cNvPr>
            <p:cNvSpPr/>
            <p:nvPr/>
          </p:nvSpPr>
          <p:spPr>
            <a:xfrm>
              <a:off x="6101219" y="2327636"/>
              <a:ext cx="279151" cy="185246"/>
            </a:xfrm>
            <a:custGeom>
              <a:avLst/>
              <a:gdLst>
                <a:gd name="connsiteX0" fmla="*/ 230604 w 279151"/>
                <a:gd name="connsiteY0" fmla="*/ 7742 h 185246"/>
                <a:gd name="connsiteX1" fmla="*/ 207267 w 279151"/>
                <a:gd name="connsiteY1" fmla="*/ 11813 h 185246"/>
                <a:gd name="connsiteX2" fmla="*/ 189946 w 279151"/>
                <a:gd name="connsiteY2" fmla="*/ 8511 h 185246"/>
                <a:gd name="connsiteX3" fmla="*/ 112747 w 279151"/>
                <a:gd name="connsiteY3" fmla="*/ 9416 h 185246"/>
                <a:gd name="connsiteX4" fmla="*/ 35095 w 279151"/>
                <a:gd name="connsiteY4" fmla="*/ 21762 h 185246"/>
                <a:gd name="connsiteX5" fmla="*/ 69285 w 279151"/>
                <a:gd name="connsiteY5" fmla="*/ 38134 h 185246"/>
                <a:gd name="connsiteX6" fmla="*/ 0 w 279151"/>
                <a:gd name="connsiteY6" fmla="*/ 57942 h 185246"/>
                <a:gd name="connsiteX7" fmla="*/ 55718 w 279151"/>
                <a:gd name="connsiteY7" fmla="*/ 116283 h 185246"/>
                <a:gd name="connsiteX8" fmla="*/ 12030 w 279151"/>
                <a:gd name="connsiteY8" fmla="*/ 102716 h 185246"/>
                <a:gd name="connsiteX9" fmla="*/ 103928 w 279151"/>
                <a:gd name="connsiteY9" fmla="*/ 167569 h 185246"/>
                <a:gd name="connsiteX10" fmla="*/ 184881 w 279151"/>
                <a:gd name="connsiteY10" fmla="*/ 184980 h 185246"/>
                <a:gd name="connsiteX11" fmla="*/ 278859 w 279151"/>
                <a:gd name="connsiteY11" fmla="*/ 100635 h 185246"/>
                <a:gd name="connsiteX12" fmla="*/ 230604 w 279151"/>
                <a:gd name="connsiteY12" fmla="*/ 7742 h 18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9151" h="185246">
                  <a:moveTo>
                    <a:pt x="230604" y="7742"/>
                  </a:moveTo>
                  <a:cubicBezTo>
                    <a:pt x="221559" y="6476"/>
                    <a:pt x="215453" y="9823"/>
                    <a:pt x="207267" y="11813"/>
                  </a:cubicBezTo>
                  <a:cubicBezTo>
                    <a:pt x="196504" y="14436"/>
                    <a:pt x="199534" y="14707"/>
                    <a:pt x="189946" y="8511"/>
                  </a:cubicBezTo>
                  <a:cubicBezTo>
                    <a:pt x="167334" y="-5961"/>
                    <a:pt x="137937" y="552"/>
                    <a:pt x="112747" y="9416"/>
                  </a:cubicBezTo>
                  <a:cubicBezTo>
                    <a:pt x="87556" y="18280"/>
                    <a:pt x="60738" y="29089"/>
                    <a:pt x="35095" y="21762"/>
                  </a:cubicBezTo>
                  <a:cubicBezTo>
                    <a:pt x="43927" y="31463"/>
                    <a:pt x="56192" y="37336"/>
                    <a:pt x="69285" y="38134"/>
                  </a:cubicBezTo>
                  <a:cubicBezTo>
                    <a:pt x="48210" y="50435"/>
                    <a:pt x="17547" y="40938"/>
                    <a:pt x="0" y="57942"/>
                  </a:cubicBezTo>
                  <a:cubicBezTo>
                    <a:pt x="16742" y="79060"/>
                    <a:pt x="35393" y="98589"/>
                    <a:pt x="55718" y="116283"/>
                  </a:cubicBezTo>
                  <a:cubicBezTo>
                    <a:pt x="40572" y="113910"/>
                    <a:pt x="25855" y="109339"/>
                    <a:pt x="12030" y="102716"/>
                  </a:cubicBezTo>
                  <a:cubicBezTo>
                    <a:pt x="37650" y="130682"/>
                    <a:pt x="68991" y="152801"/>
                    <a:pt x="103928" y="167569"/>
                  </a:cubicBezTo>
                  <a:cubicBezTo>
                    <a:pt x="129435" y="178784"/>
                    <a:pt x="157067" y="186835"/>
                    <a:pt x="184881" y="184980"/>
                  </a:cubicBezTo>
                  <a:cubicBezTo>
                    <a:pt x="229609" y="181950"/>
                    <a:pt x="275332" y="146810"/>
                    <a:pt x="278859" y="100635"/>
                  </a:cubicBezTo>
                  <a:cubicBezTo>
                    <a:pt x="281256" y="69113"/>
                    <a:pt x="269271" y="13124"/>
                    <a:pt x="230604" y="7742"/>
                  </a:cubicBezTo>
                  <a:close/>
                </a:path>
              </a:pathLst>
            </a:custGeom>
            <a:solidFill>
              <a:srgbClr val="FFFFFF"/>
            </a:solidFill>
            <a:ln w="4501"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FD46E91D-4874-4291-AC69-9459DFD65CE3}"/>
                </a:ext>
              </a:extLst>
            </p:cNvPr>
            <p:cNvSpPr/>
            <p:nvPr/>
          </p:nvSpPr>
          <p:spPr>
            <a:xfrm>
              <a:off x="6098871" y="2324873"/>
              <a:ext cx="283747" cy="190410"/>
            </a:xfrm>
            <a:custGeom>
              <a:avLst/>
              <a:gdLst>
                <a:gd name="connsiteX0" fmla="*/ 179088 w 283747"/>
                <a:gd name="connsiteY0" fmla="*/ 190411 h 190410"/>
                <a:gd name="connsiteX1" fmla="*/ 105370 w 283747"/>
                <a:gd name="connsiteY1" fmla="*/ 172321 h 190410"/>
                <a:gd name="connsiteX2" fmla="*/ 12704 w 283747"/>
                <a:gd name="connsiteY2" fmla="*/ 106925 h 190410"/>
                <a:gd name="connsiteX3" fmla="*/ 12858 w 283747"/>
                <a:gd name="connsiteY3" fmla="*/ 103731 h 190410"/>
                <a:gd name="connsiteX4" fmla="*/ 15327 w 283747"/>
                <a:gd name="connsiteY4" fmla="*/ 103352 h 190410"/>
                <a:gd name="connsiteX5" fmla="*/ 50603 w 283747"/>
                <a:gd name="connsiteY5" fmla="*/ 115066 h 190410"/>
                <a:gd name="connsiteX6" fmla="*/ 583 w 283747"/>
                <a:gd name="connsiteY6" fmla="*/ 61745 h 190410"/>
                <a:gd name="connsiteX7" fmla="*/ 583 w 283747"/>
                <a:gd name="connsiteY7" fmla="*/ 58715 h 190410"/>
                <a:gd name="connsiteX8" fmla="*/ 39025 w 283747"/>
                <a:gd name="connsiteY8" fmla="*/ 46052 h 190410"/>
                <a:gd name="connsiteX9" fmla="*/ 63401 w 283747"/>
                <a:gd name="connsiteY9" fmla="*/ 41529 h 190410"/>
                <a:gd name="connsiteX10" fmla="*/ 35588 w 283747"/>
                <a:gd name="connsiteY10" fmla="*/ 25474 h 190410"/>
                <a:gd name="connsiteX11" fmla="*/ 35588 w 283747"/>
                <a:gd name="connsiteY11" fmla="*/ 22806 h 190410"/>
                <a:gd name="connsiteX12" fmla="*/ 38120 w 283747"/>
                <a:gd name="connsiteY12" fmla="*/ 21811 h 190410"/>
                <a:gd name="connsiteX13" fmla="*/ 108807 w 283747"/>
                <a:gd name="connsiteY13" fmla="*/ 11454 h 190410"/>
                <a:gd name="connsiteX14" fmla="*/ 114415 w 283747"/>
                <a:gd name="connsiteY14" fmla="*/ 9510 h 190410"/>
                <a:gd name="connsiteX15" fmla="*/ 193560 w 283747"/>
                <a:gd name="connsiteY15" fmla="*/ 8831 h 190410"/>
                <a:gd name="connsiteX16" fmla="*/ 197178 w 283747"/>
                <a:gd name="connsiteY16" fmla="*/ 11228 h 190410"/>
                <a:gd name="connsiteX17" fmla="*/ 206223 w 283747"/>
                <a:gd name="connsiteY17" fmla="*/ 12585 h 190410"/>
                <a:gd name="connsiteX18" fmla="*/ 209298 w 283747"/>
                <a:gd name="connsiteY18" fmla="*/ 11816 h 190410"/>
                <a:gd name="connsiteX19" fmla="*/ 215358 w 283747"/>
                <a:gd name="connsiteY19" fmla="*/ 10098 h 190410"/>
                <a:gd name="connsiteX20" fmla="*/ 233448 w 283747"/>
                <a:gd name="connsiteY20" fmla="*/ 7701 h 190410"/>
                <a:gd name="connsiteX21" fmla="*/ 233448 w 283747"/>
                <a:gd name="connsiteY21" fmla="*/ 7701 h 190410"/>
                <a:gd name="connsiteX22" fmla="*/ 283422 w 283747"/>
                <a:gd name="connsiteY22" fmla="*/ 103714 h 190410"/>
                <a:gd name="connsiteX23" fmla="*/ 187364 w 283747"/>
                <a:gd name="connsiteY23" fmla="*/ 190140 h 190410"/>
                <a:gd name="connsiteX24" fmla="*/ 179088 w 283747"/>
                <a:gd name="connsiteY24" fmla="*/ 190411 h 190410"/>
                <a:gd name="connsiteX25" fmla="*/ 23377 w 283747"/>
                <a:gd name="connsiteY25" fmla="*/ 111945 h 190410"/>
                <a:gd name="connsiteX26" fmla="*/ 107179 w 283747"/>
                <a:gd name="connsiteY26" fmla="*/ 168386 h 190410"/>
                <a:gd name="connsiteX27" fmla="*/ 187047 w 283747"/>
                <a:gd name="connsiteY27" fmla="*/ 185617 h 190410"/>
                <a:gd name="connsiteX28" fmla="*/ 278945 w 283747"/>
                <a:gd name="connsiteY28" fmla="*/ 103397 h 190410"/>
                <a:gd name="connsiteX29" fmla="*/ 232634 w 283747"/>
                <a:gd name="connsiteY29" fmla="*/ 12585 h 190410"/>
                <a:gd name="connsiteX30" fmla="*/ 232634 w 283747"/>
                <a:gd name="connsiteY30" fmla="*/ 12585 h 190410"/>
                <a:gd name="connsiteX31" fmla="*/ 216444 w 283747"/>
                <a:gd name="connsiteY31" fmla="*/ 14846 h 190410"/>
                <a:gd name="connsiteX32" fmla="*/ 210112 w 283747"/>
                <a:gd name="connsiteY32" fmla="*/ 16655 h 190410"/>
                <a:gd name="connsiteX33" fmla="*/ 207127 w 283747"/>
                <a:gd name="connsiteY33" fmla="*/ 17379 h 190410"/>
                <a:gd name="connsiteX34" fmla="*/ 194600 w 283747"/>
                <a:gd name="connsiteY34" fmla="*/ 15389 h 190410"/>
                <a:gd name="connsiteX35" fmla="*/ 191072 w 283747"/>
                <a:gd name="connsiteY35" fmla="*/ 13037 h 190410"/>
                <a:gd name="connsiteX36" fmla="*/ 115863 w 283747"/>
                <a:gd name="connsiteY36" fmla="*/ 14168 h 190410"/>
                <a:gd name="connsiteX37" fmla="*/ 110255 w 283747"/>
                <a:gd name="connsiteY37" fmla="*/ 16158 h 190410"/>
                <a:gd name="connsiteX38" fmla="*/ 44949 w 283747"/>
                <a:gd name="connsiteY38" fmla="*/ 28323 h 190410"/>
                <a:gd name="connsiteX39" fmla="*/ 71768 w 283747"/>
                <a:gd name="connsiteY39" fmla="*/ 38499 h 190410"/>
                <a:gd name="connsiteX40" fmla="*/ 73848 w 283747"/>
                <a:gd name="connsiteY40" fmla="*/ 40218 h 190410"/>
                <a:gd name="connsiteX41" fmla="*/ 72763 w 283747"/>
                <a:gd name="connsiteY41" fmla="*/ 42705 h 190410"/>
                <a:gd name="connsiteX42" fmla="*/ 39613 w 283747"/>
                <a:gd name="connsiteY42" fmla="*/ 50755 h 190410"/>
                <a:gd name="connsiteX43" fmla="*/ 5422 w 283747"/>
                <a:gd name="connsiteY43" fmla="*/ 60795 h 190410"/>
                <a:gd name="connsiteX44" fmla="*/ 59693 w 283747"/>
                <a:gd name="connsiteY44" fmla="*/ 117236 h 190410"/>
                <a:gd name="connsiteX45" fmla="*/ 60281 w 283747"/>
                <a:gd name="connsiteY45" fmla="*/ 119859 h 190410"/>
                <a:gd name="connsiteX46" fmla="*/ 57884 w 283747"/>
                <a:gd name="connsiteY46" fmla="*/ 121171 h 190410"/>
                <a:gd name="connsiteX47" fmla="*/ 23377 w 283747"/>
                <a:gd name="connsiteY47" fmla="*/ 111945 h 19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83747" h="190410">
                  <a:moveTo>
                    <a:pt x="179088" y="190411"/>
                  </a:moveTo>
                  <a:cubicBezTo>
                    <a:pt x="156837" y="190411"/>
                    <a:pt x="132641" y="184532"/>
                    <a:pt x="105370" y="172321"/>
                  </a:cubicBezTo>
                  <a:cubicBezTo>
                    <a:pt x="70131" y="157455"/>
                    <a:pt x="38518" y="135146"/>
                    <a:pt x="12704" y="106925"/>
                  </a:cubicBezTo>
                  <a:cubicBezTo>
                    <a:pt x="11863" y="106001"/>
                    <a:pt x="11935" y="104571"/>
                    <a:pt x="12858" y="103731"/>
                  </a:cubicBezTo>
                  <a:cubicBezTo>
                    <a:pt x="13531" y="103120"/>
                    <a:pt x="14504" y="102971"/>
                    <a:pt x="15327" y="103352"/>
                  </a:cubicBezTo>
                  <a:cubicBezTo>
                    <a:pt x="26579" y="108641"/>
                    <a:pt x="38423" y="112573"/>
                    <a:pt x="50603" y="115066"/>
                  </a:cubicBezTo>
                  <a:cubicBezTo>
                    <a:pt x="32485" y="98702"/>
                    <a:pt x="15756" y="80868"/>
                    <a:pt x="583" y="61745"/>
                  </a:cubicBezTo>
                  <a:cubicBezTo>
                    <a:pt x="-194" y="60884"/>
                    <a:pt x="-194" y="59576"/>
                    <a:pt x="583" y="58715"/>
                  </a:cubicBezTo>
                  <a:cubicBezTo>
                    <a:pt x="10804" y="48811"/>
                    <a:pt x="25141" y="47409"/>
                    <a:pt x="39025" y="46052"/>
                  </a:cubicBezTo>
                  <a:cubicBezTo>
                    <a:pt x="47301" y="45512"/>
                    <a:pt x="55482" y="43994"/>
                    <a:pt x="63401" y="41529"/>
                  </a:cubicBezTo>
                  <a:cubicBezTo>
                    <a:pt x="52669" y="39249"/>
                    <a:pt x="42932" y="33628"/>
                    <a:pt x="35588" y="25474"/>
                  </a:cubicBezTo>
                  <a:cubicBezTo>
                    <a:pt x="34977" y="24690"/>
                    <a:pt x="34977" y="23591"/>
                    <a:pt x="35588" y="22806"/>
                  </a:cubicBezTo>
                  <a:cubicBezTo>
                    <a:pt x="36103" y="21934"/>
                    <a:pt x="37148" y="21524"/>
                    <a:pt x="38120" y="21811"/>
                  </a:cubicBezTo>
                  <a:cubicBezTo>
                    <a:pt x="61185" y="28369"/>
                    <a:pt x="85381" y="19776"/>
                    <a:pt x="108807" y="11454"/>
                  </a:cubicBezTo>
                  <a:lnTo>
                    <a:pt x="114415" y="9510"/>
                  </a:lnTo>
                  <a:cubicBezTo>
                    <a:pt x="136666" y="1641"/>
                    <a:pt x="169138" y="-6907"/>
                    <a:pt x="193560" y="8831"/>
                  </a:cubicBezTo>
                  <a:lnTo>
                    <a:pt x="197178" y="11228"/>
                  </a:lnTo>
                  <a:cubicBezTo>
                    <a:pt x="201067" y="13897"/>
                    <a:pt x="201022" y="13851"/>
                    <a:pt x="206223" y="12585"/>
                  </a:cubicBezTo>
                  <a:lnTo>
                    <a:pt x="209298" y="11816"/>
                  </a:lnTo>
                  <a:cubicBezTo>
                    <a:pt x="211424" y="11319"/>
                    <a:pt x="213414" y="10731"/>
                    <a:pt x="215358" y="10098"/>
                  </a:cubicBezTo>
                  <a:cubicBezTo>
                    <a:pt x="221120" y="7899"/>
                    <a:pt x="227316" y="7078"/>
                    <a:pt x="233448" y="7701"/>
                  </a:cubicBezTo>
                  <a:lnTo>
                    <a:pt x="233448" y="7701"/>
                  </a:lnTo>
                  <a:cubicBezTo>
                    <a:pt x="272071" y="13671"/>
                    <a:pt x="286136" y="68438"/>
                    <a:pt x="283422" y="103714"/>
                  </a:cubicBezTo>
                  <a:cubicBezTo>
                    <a:pt x="279623" y="153462"/>
                    <a:pt x="230599" y="187200"/>
                    <a:pt x="187364" y="190140"/>
                  </a:cubicBezTo>
                  <a:cubicBezTo>
                    <a:pt x="184650" y="190320"/>
                    <a:pt x="181846" y="190411"/>
                    <a:pt x="179088" y="190411"/>
                  </a:cubicBezTo>
                  <a:close/>
                  <a:moveTo>
                    <a:pt x="23377" y="111945"/>
                  </a:moveTo>
                  <a:cubicBezTo>
                    <a:pt x="47437" y="135952"/>
                    <a:pt x="75888" y="155113"/>
                    <a:pt x="107179" y="168386"/>
                  </a:cubicBezTo>
                  <a:cubicBezTo>
                    <a:pt x="137209" y="181592"/>
                    <a:pt x="163349" y="187200"/>
                    <a:pt x="187047" y="185617"/>
                  </a:cubicBezTo>
                  <a:cubicBezTo>
                    <a:pt x="240187" y="181999"/>
                    <a:pt x="276096" y="140120"/>
                    <a:pt x="278945" y="103397"/>
                  </a:cubicBezTo>
                  <a:cubicBezTo>
                    <a:pt x="281523" y="69795"/>
                    <a:pt x="268588" y="17741"/>
                    <a:pt x="232634" y="12585"/>
                  </a:cubicBezTo>
                  <a:lnTo>
                    <a:pt x="232634" y="12585"/>
                  </a:lnTo>
                  <a:cubicBezTo>
                    <a:pt x="227135" y="12049"/>
                    <a:pt x="221586" y="12823"/>
                    <a:pt x="216444" y="14846"/>
                  </a:cubicBezTo>
                  <a:cubicBezTo>
                    <a:pt x="214454" y="15480"/>
                    <a:pt x="212328" y="16113"/>
                    <a:pt x="210112" y="16655"/>
                  </a:cubicBezTo>
                  <a:lnTo>
                    <a:pt x="207127" y="17379"/>
                  </a:lnTo>
                  <a:cubicBezTo>
                    <a:pt x="200524" y="19052"/>
                    <a:pt x="199846" y="18962"/>
                    <a:pt x="194600" y="15389"/>
                  </a:cubicBezTo>
                  <a:lnTo>
                    <a:pt x="191072" y="13037"/>
                  </a:lnTo>
                  <a:cubicBezTo>
                    <a:pt x="168460" y="-1616"/>
                    <a:pt x="137254" y="6661"/>
                    <a:pt x="115863" y="14168"/>
                  </a:cubicBezTo>
                  <a:lnTo>
                    <a:pt x="110255" y="16158"/>
                  </a:lnTo>
                  <a:cubicBezTo>
                    <a:pt x="88863" y="23756"/>
                    <a:pt x="66748" y="31580"/>
                    <a:pt x="44949" y="28323"/>
                  </a:cubicBezTo>
                  <a:cubicBezTo>
                    <a:pt x="52633" y="34386"/>
                    <a:pt x="61995" y="37938"/>
                    <a:pt x="71768" y="38499"/>
                  </a:cubicBezTo>
                  <a:cubicBezTo>
                    <a:pt x="72763" y="38550"/>
                    <a:pt x="73609" y="39249"/>
                    <a:pt x="73848" y="40218"/>
                  </a:cubicBezTo>
                  <a:cubicBezTo>
                    <a:pt x="74097" y="41197"/>
                    <a:pt x="73649" y="42220"/>
                    <a:pt x="72763" y="42705"/>
                  </a:cubicBezTo>
                  <a:cubicBezTo>
                    <a:pt x="62859" y="48494"/>
                    <a:pt x="51055" y="49670"/>
                    <a:pt x="39613" y="50755"/>
                  </a:cubicBezTo>
                  <a:cubicBezTo>
                    <a:pt x="26678" y="52067"/>
                    <a:pt x="14422" y="53243"/>
                    <a:pt x="5422" y="60795"/>
                  </a:cubicBezTo>
                  <a:cubicBezTo>
                    <a:pt x="21803" y="81183"/>
                    <a:pt x="39961" y="100071"/>
                    <a:pt x="59693" y="117236"/>
                  </a:cubicBezTo>
                  <a:cubicBezTo>
                    <a:pt x="60457" y="117879"/>
                    <a:pt x="60697" y="118953"/>
                    <a:pt x="60281" y="119859"/>
                  </a:cubicBezTo>
                  <a:cubicBezTo>
                    <a:pt x="59865" y="120784"/>
                    <a:pt x="58888" y="121321"/>
                    <a:pt x="57884" y="121171"/>
                  </a:cubicBezTo>
                  <a:cubicBezTo>
                    <a:pt x="46076" y="119381"/>
                    <a:pt x="34502" y="116287"/>
                    <a:pt x="23377" y="111945"/>
                  </a:cubicBezTo>
                  <a:close/>
                </a:path>
              </a:pathLst>
            </a:custGeom>
            <a:solidFill>
              <a:srgbClr val="231F20"/>
            </a:solidFill>
            <a:ln w="4501"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F7B7D358-1D1E-4F3D-8FAB-015BCA0D6965}"/>
                </a:ext>
              </a:extLst>
            </p:cNvPr>
            <p:cNvSpPr/>
            <p:nvPr/>
          </p:nvSpPr>
          <p:spPr>
            <a:xfrm>
              <a:off x="6167651" y="2375990"/>
              <a:ext cx="188186" cy="310160"/>
            </a:xfrm>
            <a:custGeom>
              <a:avLst/>
              <a:gdLst>
                <a:gd name="connsiteX0" fmla="*/ 61646 w 188186"/>
                <a:gd name="connsiteY0" fmla="*/ 203107 h 310160"/>
                <a:gd name="connsiteX1" fmla="*/ 58435 w 188186"/>
                <a:gd name="connsiteY1" fmla="*/ 281075 h 310160"/>
                <a:gd name="connsiteX2" fmla="*/ 137941 w 188186"/>
                <a:gd name="connsiteY2" fmla="*/ 304773 h 310160"/>
                <a:gd name="connsiteX3" fmla="*/ 188186 w 188186"/>
                <a:gd name="connsiteY3" fmla="*/ 244759 h 310160"/>
                <a:gd name="connsiteX4" fmla="*/ 172719 w 188186"/>
                <a:gd name="connsiteY4" fmla="*/ 96149 h 310160"/>
                <a:gd name="connsiteX5" fmla="*/ 129891 w 188186"/>
                <a:gd name="connsiteY5" fmla="*/ 0 h 310160"/>
                <a:gd name="connsiteX6" fmla="*/ 2717 w 188186"/>
                <a:gd name="connsiteY6" fmla="*/ 39617 h 310160"/>
                <a:gd name="connsiteX7" fmla="*/ 6878 w 188186"/>
                <a:gd name="connsiteY7" fmla="*/ 168690 h 310160"/>
                <a:gd name="connsiteX8" fmla="*/ 61646 w 188186"/>
                <a:gd name="connsiteY8" fmla="*/ 203107 h 31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186" h="310160">
                  <a:moveTo>
                    <a:pt x="61646" y="203107"/>
                  </a:moveTo>
                  <a:lnTo>
                    <a:pt x="58435" y="281075"/>
                  </a:lnTo>
                  <a:cubicBezTo>
                    <a:pt x="58435" y="281075"/>
                    <a:pt x="89821" y="325170"/>
                    <a:pt x="137941" y="304773"/>
                  </a:cubicBezTo>
                  <a:cubicBezTo>
                    <a:pt x="186061" y="284376"/>
                    <a:pt x="188186" y="244759"/>
                    <a:pt x="188186" y="244759"/>
                  </a:cubicBezTo>
                  <a:lnTo>
                    <a:pt x="172719" y="96149"/>
                  </a:lnTo>
                  <a:cubicBezTo>
                    <a:pt x="172719" y="96149"/>
                    <a:pt x="132288" y="82581"/>
                    <a:pt x="129891" y="0"/>
                  </a:cubicBezTo>
                  <a:cubicBezTo>
                    <a:pt x="91825" y="24385"/>
                    <a:pt x="47897" y="38070"/>
                    <a:pt x="2717" y="39617"/>
                  </a:cubicBezTo>
                  <a:cubicBezTo>
                    <a:pt x="2717" y="39617"/>
                    <a:pt x="-5604" y="130882"/>
                    <a:pt x="6878" y="168690"/>
                  </a:cubicBezTo>
                  <a:cubicBezTo>
                    <a:pt x="19360" y="206499"/>
                    <a:pt x="61646" y="203107"/>
                    <a:pt x="61646" y="203107"/>
                  </a:cubicBezTo>
                  <a:close/>
                </a:path>
              </a:pathLst>
            </a:custGeom>
            <a:solidFill>
              <a:srgbClr val="FFFFFF"/>
            </a:solidFill>
            <a:ln w="4501"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42827755-0D1D-4090-BC4E-64DE18DD60E8}"/>
                </a:ext>
              </a:extLst>
            </p:cNvPr>
            <p:cNvSpPr/>
            <p:nvPr/>
          </p:nvSpPr>
          <p:spPr>
            <a:xfrm>
              <a:off x="6165376" y="2373627"/>
              <a:ext cx="192495" cy="314734"/>
            </a:xfrm>
            <a:custGeom>
              <a:avLst/>
              <a:gdLst>
                <a:gd name="connsiteX0" fmla="*/ 115160 w 192495"/>
                <a:gd name="connsiteY0" fmla="*/ 314735 h 314734"/>
                <a:gd name="connsiteX1" fmla="*/ 58855 w 192495"/>
                <a:gd name="connsiteY1" fmla="*/ 284750 h 314734"/>
                <a:gd name="connsiteX2" fmla="*/ 58448 w 192495"/>
                <a:gd name="connsiteY2" fmla="*/ 283348 h 314734"/>
                <a:gd name="connsiteX3" fmla="*/ 61569 w 192495"/>
                <a:gd name="connsiteY3" fmla="*/ 207822 h 314734"/>
                <a:gd name="connsiteX4" fmla="*/ 6982 w 192495"/>
                <a:gd name="connsiteY4" fmla="*/ 171642 h 314734"/>
                <a:gd name="connsiteX5" fmla="*/ 2730 w 192495"/>
                <a:gd name="connsiteY5" fmla="*/ 41710 h 314734"/>
                <a:gd name="connsiteX6" fmla="*/ 4901 w 192495"/>
                <a:gd name="connsiteY6" fmla="*/ 39629 h 314734"/>
                <a:gd name="connsiteX7" fmla="*/ 130854 w 192495"/>
                <a:gd name="connsiteY7" fmla="*/ 464 h 314734"/>
                <a:gd name="connsiteX8" fmla="*/ 133961 w 192495"/>
                <a:gd name="connsiteY8" fmla="*/ 859 h 314734"/>
                <a:gd name="connsiteX9" fmla="*/ 134427 w 192495"/>
                <a:gd name="connsiteY9" fmla="*/ 2228 h 314734"/>
                <a:gd name="connsiteX10" fmla="*/ 156044 w 192495"/>
                <a:gd name="connsiteY10" fmla="*/ 79608 h 314734"/>
                <a:gd name="connsiteX11" fmla="*/ 175717 w 192495"/>
                <a:gd name="connsiteY11" fmla="*/ 96296 h 314734"/>
                <a:gd name="connsiteX12" fmla="*/ 177255 w 192495"/>
                <a:gd name="connsiteY12" fmla="*/ 98196 h 314734"/>
                <a:gd name="connsiteX13" fmla="*/ 192496 w 192495"/>
                <a:gd name="connsiteY13" fmla="*/ 246897 h 314734"/>
                <a:gd name="connsiteX14" fmla="*/ 140939 w 192495"/>
                <a:gd name="connsiteY14" fmla="*/ 309217 h 314734"/>
                <a:gd name="connsiteX15" fmla="*/ 115160 w 192495"/>
                <a:gd name="connsiteY15" fmla="*/ 314735 h 314734"/>
                <a:gd name="connsiteX16" fmla="*/ 63016 w 192495"/>
                <a:gd name="connsiteY16" fmla="*/ 282851 h 314734"/>
                <a:gd name="connsiteX17" fmla="*/ 139356 w 192495"/>
                <a:gd name="connsiteY17" fmla="*/ 305147 h 314734"/>
                <a:gd name="connsiteX18" fmla="*/ 188199 w 192495"/>
                <a:gd name="connsiteY18" fmla="*/ 247077 h 314734"/>
                <a:gd name="connsiteX19" fmla="*/ 172913 w 192495"/>
                <a:gd name="connsiteY19" fmla="*/ 100186 h 314734"/>
                <a:gd name="connsiteX20" fmla="*/ 130040 w 192495"/>
                <a:gd name="connsiteY20" fmla="*/ 6570 h 314734"/>
                <a:gd name="connsiteX21" fmla="*/ 7072 w 192495"/>
                <a:gd name="connsiteY21" fmla="*/ 44152 h 314734"/>
                <a:gd name="connsiteX22" fmla="*/ 11278 w 192495"/>
                <a:gd name="connsiteY22" fmla="*/ 170330 h 314734"/>
                <a:gd name="connsiteX23" fmla="*/ 63785 w 192495"/>
                <a:gd name="connsiteY23" fmla="*/ 203209 h 314734"/>
                <a:gd name="connsiteX24" fmla="*/ 65503 w 192495"/>
                <a:gd name="connsiteY24" fmla="*/ 203842 h 314734"/>
                <a:gd name="connsiteX25" fmla="*/ 66182 w 192495"/>
                <a:gd name="connsiteY25" fmla="*/ 205561 h 314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2495" h="314734">
                  <a:moveTo>
                    <a:pt x="115160" y="314735"/>
                  </a:moveTo>
                  <a:cubicBezTo>
                    <a:pt x="80699" y="314735"/>
                    <a:pt x="59126" y="285112"/>
                    <a:pt x="58855" y="284750"/>
                  </a:cubicBezTo>
                  <a:cubicBezTo>
                    <a:pt x="58566" y="284343"/>
                    <a:pt x="58421" y="283850"/>
                    <a:pt x="58448" y="283348"/>
                  </a:cubicBezTo>
                  <a:lnTo>
                    <a:pt x="61569" y="207822"/>
                  </a:lnTo>
                  <a:cubicBezTo>
                    <a:pt x="51981" y="207822"/>
                    <a:pt x="18062" y="205335"/>
                    <a:pt x="6982" y="171642"/>
                  </a:cubicBezTo>
                  <a:cubicBezTo>
                    <a:pt x="-5455" y="133833"/>
                    <a:pt x="2459" y="45418"/>
                    <a:pt x="2730" y="41710"/>
                  </a:cubicBezTo>
                  <a:cubicBezTo>
                    <a:pt x="2821" y="40566"/>
                    <a:pt x="3753" y="39671"/>
                    <a:pt x="4901" y="39629"/>
                  </a:cubicBezTo>
                  <a:cubicBezTo>
                    <a:pt x="49625" y="38023"/>
                    <a:pt x="93104" y="24502"/>
                    <a:pt x="130854" y="464"/>
                  </a:cubicBezTo>
                  <a:cubicBezTo>
                    <a:pt x="131822" y="-285"/>
                    <a:pt x="133214" y="-108"/>
                    <a:pt x="133961" y="859"/>
                  </a:cubicBezTo>
                  <a:cubicBezTo>
                    <a:pt x="134264" y="1251"/>
                    <a:pt x="134431" y="1733"/>
                    <a:pt x="134427" y="2228"/>
                  </a:cubicBezTo>
                  <a:cubicBezTo>
                    <a:pt x="135648" y="43971"/>
                    <a:pt x="146863" y="67307"/>
                    <a:pt x="156044" y="79608"/>
                  </a:cubicBezTo>
                  <a:cubicBezTo>
                    <a:pt x="160983" y="86838"/>
                    <a:pt x="167780" y="92603"/>
                    <a:pt x="175717" y="96296"/>
                  </a:cubicBezTo>
                  <a:cubicBezTo>
                    <a:pt x="176558" y="96574"/>
                    <a:pt x="177160" y="97316"/>
                    <a:pt x="177255" y="98196"/>
                  </a:cubicBezTo>
                  <a:lnTo>
                    <a:pt x="192496" y="246897"/>
                  </a:lnTo>
                  <a:cubicBezTo>
                    <a:pt x="192496" y="247665"/>
                    <a:pt x="189782" y="288504"/>
                    <a:pt x="140939" y="309217"/>
                  </a:cubicBezTo>
                  <a:cubicBezTo>
                    <a:pt x="132803" y="312772"/>
                    <a:pt x="124038" y="314649"/>
                    <a:pt x="115160" y="314735"/>
                  </a:cubicBezTo>
                  <a:close/>
                  <a:moveTo>
                    <a:pt x="63016" y="282851"/>
                  </a:moveTo>
                  <a:cubicBezTo>
                    <a:pt x="67041" y="288187"/>
                    <a:pt x="95985" y="323553"/>
                    <a:pt x="139356" y="305147"/>
                  </a:cubicBezTo>
                  <a:cubicBezTo>
                    <a:pt x="185621" y="285519"/>
                    <a:pt x="188154" y="247485"/>
                    <a:pt x="188199" y="247077"/>
                  </a:cubicBezTo>
                  <a:lnTo>
                    <a:pt x="172913" y="100186"/>
                  </a:lnTo>
                  <a:cubicBezTo>
                    <a:pt x="165632" y="96975"/>
                    <a:pt x="133296" y="78704"/>
                    <a:pt x="130040" y="6570"/>
                  </a:cubicBezTo>
                  <a:cubicBezTo>
                    <a:pt x="92842" y="29191"/>
                    <a:pt x="50561" y="42113"/>
                    <a:pt x="7072" y="44152"/>
                  </a:cubicBezTo>
                  <a:cubicBezTo>
                    <a:pt x="5941" y="57719"/>
                    <a:pt x="153" y="136456"/>
                    <a:pt x="11278" y="170330"/>
                  </a:cubicBezTo>
                  <a:cubicBezTo>
                    <a:pt x="23037" y="205968"/>
                    <a:pt x="62066" y="203345"/>
                    <a:pt x="63785" y="203209"/>
                  </a:cubicBezTo>
                  <a:cubicBezTo>
                    <a:pt x="64422" y="203168"/>
                    <a:pt x="65046" y="203398"/>
                    <a:pt x="65503" y="203842"/>
                  </a:cubicBezTo>
                  <a:cubicBezTo>
                    <a:pt x="65964" y="204292"/>
                    <a:pt x="66209" y="204918"/>
                    <a:pt x="66182" y="205561"/>
                  </a:cubicBezTo>
                  <a:close/>
                </a:path>
              </a:pathLst>
            </a:custGeom>
            <a:solidFill>
              <a:srgbClr val="231F20"/>
            </a:solidFill>
            <a:ln w="4501"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6A72DCAA-901A-4E65-861F-40FBCE62D7A4}"/>
                </a:ext>
              </a:extLst>
            </p:cNvPr>
            <p:cNvSpPr/>
            <p:nvPr/>
          </p:nvSpPr>
          <p:spPr>
            <a:xfrm>
              <a:off x="6319431" y="2441888"/>
              <a:ext cx="50755" cy="70721"/>
            </a:xfrm>
            <a:custGeom>
              <a:avLst/>
              <a:gdLst>
                <a:gd name="connsiteX0" fmla="*/ 0 w 50755"/>
                <a:gd name="connsiteY0" fmla="*/ 69507 h 70721"/>
                <a:gd name="connsiteX1" fmla="*/ 30708 w 50755"/>
                <a:gd name="connsiteY1" fmla="*/ 64984 h 70721"/>
                <a:gd name="connsiteX2" fmla="*/ 50698 w 50755"/>
                <a:gd name="connsiteY2" fmla="*/ 27357 h 70721"/>
                <a:gd name="connsiteX3" fmla="*/ 47984 w 50755"/>
                <a:gd name="connsiteY3" fmla="*/ 11211 h 70721"/>
                <a:gd name="connsiteX4" fmla="*/ 36180 w 50755"/>
                <a:gd name="connsiteY4" fmla="*/ 402 h 70721"/>
                <a:gd name="connsiteX5" fmla="*/ 16869 w 50755"/>
                <a:gd name="connsiteY5" fmla="*/ 3523 h 70721"/>
                <a:gd name="connsiteX6" fmla="*/ 1402 w 50755"/>
                <a:gd name="connsiteY6" fmla="*/ 19035 h 70721"/>
                <a:gd name="connsiteX7" fmla="*/ 3211 w 50755"/>
                <a:gd name="connsiteY7" fmla="*/ 15960 h 70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755" h="70721">
                  <a:moveTo>
                    <a:pt x="0" y="69507"/>
                  </a:moveTo>
                  <a:cubicBezTo>
                    <a:pt x="10434" y="72114"/>
                    <a:pt x="21473" y="70489"/>
                    <a:pt x="30708" y="64984"/>
                  </a:cubicBezTo>
                  <a:cubicBezTo>
                    <a:pt x="43484" y="56792"/>
                    <a:pt x="51059" y="42529"/>
                    <a:pt x="50698" y="27357"/>
                  </a:cubicBezTo>
                  <a:cubicBezTo>
                    <a:pt x="51005" y="21840"/>
                    <a:pt x="50078" y="16324"/>
                    <a:pt x="47984" y="11211"/>
                  </a:cubicBezTo>
                  <a:cubicBezTo>
                    <a:pt x="45795" y="6074"/>
                    <a:pt x="41490" y="2134"/>
                    <a:pt x="36180" y="402"/>
                  </a:cubicBezTo>
                  <a:cubicBezTo>
                    <a:pt x="29573" y="-673"/>
                    <a:pt x="22798" y="421"/>
                    <a:pt x="16869" y="3523"/>
                  </a:cubicBezTo>
                  <a:cubicBezTo>
                    <a:pt x="7824" y="7141"/>
                    <a:pt x="7146" y="12161"/>
                    <a:pt x="1402" y="19035"/>
                  </a:cubicBezTo>
                  <a:cubicBezTo>
                    <a:pt x="2035" y="18447"/>
                    <a:pt x="2623" y="16548"/>
                    <a:pt x="3211" y="15960"/>
                  </a:cubicBezTo>
                </a:path>
              </a:pathLst>
            </a:custGeom>
            <a:solidFill>
              <a:srgbClr val="FFFFFF"/>
            </a:solidFill>
            <a:ln w="4501"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6C05EDE9-E2E9-41DE-B573-104FDF05918B}"/>
                </a:ext>
              </a:extLst>
            </p:cNvPr>
            <p:cNvSpPr/>
            <p:nvPr/>
          </p:nvSpPr>
          <p:spPr>
            <a:xfrm>
              <a:off x="6317122" y="2439688"/>
              <a:ext cx="55196" cy="75234"/>
            </a:xfrm>
            <a:custGeom>
              <a:avLst/>
              <a:gdLst>
                <a:gd name="connsiteX0" fmla="*/ 12304 w 55196"/>
                <a:gd name="connsiteY0" fmla="*/ 75235 h 75234"/>
                <a:gd name="connsiteX1" fmla="*/ 1766 w 55196"/>
                <a:gd name="connsiteY1" fmla="*/ 73878 h 75234"/>
                <a:gd name="connsiteX2" fmla="*/ 70 w 55196"/>
                <a:gd name="connsiteY2" fmla="*/ 71051 h 75234"/>
                <a:gd name="connsiteX3" fmla="*/ 2897 w 55196"/>
                <a:gd name="connsiteY3" fmla="*/ 69355 h 75234"/>
                <a:gd name="connsiteX4" fmla="*/ 31841 w 55196"/>
                <a:gd name="connsiteY4" fmla="*/ 65195 h 75234"/>
                <a:gd name="connsiteX5" fmla="*/ 50745 w 55196"/>
                <a:gd name="connsiteY5" fmla="*/ 29467 h 75234"/>
                <a:gd name="connsiteX6" fmla="*/ 48212 w 55196"/>
                <a:gd name="connsiteY6" fmla="*/ 14316 h 75234"/>
                <a:gd name="connsiteX7" fmla="*/ 37856 w 55196"/>
                <a:gd name="connsiteY7" fmla="*/ 4729 h 75234"/>
                <a:gd name="connsiteX8" fmla="*/ 20037 w 55196"/>
                <a:gd name="connsiteY8" fmla="*/ 7759 h 75234"/>
                <a:gd name="connsiteX9" fmla="*/ 9635 w 55196"/>
                <a:gd name="connsiteY9" fmla="*/ 16804 h 75234"/>
                <a:gd name="connsiteX10" fmla="*/ 5701 w 55196"/>
                <a:gd name="connsiteY10" fmla="*/ 22276 h 75234"/>
                <a:gd name="connsiteX11" fmla="*/ 5294 w 55196"/>
                <a:gd name="connsiteY11" fmla="*/ 22728 h 75234"/>
                <a:gd name="connsiteX12" fmla="*/ 2096 w 55196"/>
                <a:gd name="connsiteY12" fmla="*/ 22622 h 75234"/>
                <a:gd name="connsiteX13" fmla="*/ 1992 w 55196"/>
                <a:gd name="connsiteY13" fmla="*/ 19653 h 75234"/>
                <a:gd name="connsiteX14" fmla="*/ 1992 w 55196"/>
                <a:gd name="connsiteY14" fmla="*/ 19653 h 75234"/>
                <a:gd name="connsiteX15" fmla="*/ 2444 w 55196"/>
                <a:gd name="connsiteY15" fmla="*/ 18748 h 75234"/>
                <a:gd name="connsiteX16" fmla="*/ 3801 w 55196"/>
                <a:gd name="connsiteY16" fmla="*/ 16578 h 75234"/>
                <a:gd name="connsiteX17" fmla="*/ 4660 w 55196"/>
                <a:gd name="connsiteY17" fmla="*/ 16035 h 75234"/>
                <a:gd name="connsiteX18" fmla="*/ 5746 w 55196"/>
                <a:gd name="connsiteY18" fmla="*/ 14497 h 75234"/>
                <a:gd name="connsiteX19" fmla="*/ 18228 w 55196"/>
                <a:gd name="connsiteY19" fmla="*/ 3643 h 75234"/>
                <a:gd name="connsiteX20" fmla="*/ 38941 w 55196"/>
                <a:gd name="connsiteY20" fmla="*/ 477 h 75234"/>
                <a:gd name="connsiteX21" fmla="*/ 52192 w 55196"/>
                <a:gd name="connsiteY21" fmla="*/ 12507 h 75234"/>
                <a:gd name="connsiteX22" fmla="*/ 55132 w 55196"/>
                <a:gd name="connsiteY22" fmla="*/ 29693 h 75234"/>
                <a:gd name="connsiteX23" fmla="*/ 34057 w 55196"/>
                <a:gd name="connsiteY23" fmla="*/ 69175 h 75234"/>
                <a:gd name="connsiteX24" fmla="*/ 12304 w 55196"/>
                <a:gd name="connsiteY24" fmla="*/ 75235 h 7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196" h="75234">
                  <a:moveTo>
                    <a:pt x="12304" y="75235"/>
                  </a:moveTo>
                  <a:cubicBezTo>
                    <a:pt x="8749" y="75235"/>
                    <a:pt x="5208" y="74779"/>
                    <a:pt x="1766" y="73878"/>
                  </a:cubicBezTo>
                  <a:cubicBezTo>
                    <a:pt x="518" y="73566"/>
                    <a:pt x="-242" y="72300"/>
                    <a:pt x="70" y="71051"/>
                  </a:cubicBezTo>
                  <a:cubicBezTo>
                    <a:pt x="382" y="69802"/>
                    <a:pt x="1648" y="69043"/>
                    <a:pt x="2897" y="69355"/>
                  </a:cubicBezTo>
                  <a:cubicBezTo>
                    <a:pt x="12715" y="71891"/>
                    <a:pt x="23135" y="70393"/>
                    <a:pt x="31841" y="65195"/>
                  </a:cubicBezTo>
                  <a:cubicBezTo>
                    <a:pt x="43979" y="57432"/>
                    <a:pt x="51156" y="43870"/>
                    <a:pt x="50745" y="29467"/>
                  </a:cubicBezTo>
                  <a:cubicBezTo>
                    <a:pt x="51062" y="24290"/>
                    <a:pt x="50193" y="19109"/>
                    <a:pt x="48212" y="14316"/>
                  </a:cubicBezTo>
                  <a:cubicBezTo>
                    <a:pt x="46290" y="9785"/>
                    <a:pt x="42523" y="6294"/>
                    <a:pt x="37856" y="4729"/>
                  </a:cubicBezTo>
                  <a:cubicBezTo>
                    <a:pt x="32383" y="3191"/>
                    <a:pt x="26549" y="5226"/>
                    <a:pt x="20037" y="7759"/>
                  </a:cubicBezTo>
                  <a:cubicBezTo>
                    <a:pt x="15573" y="9388"/>
                    <a:pt x="11869" y="12609"/>
                    <a:pt x="9635" y="16804"/>
                  </a:cubicBezTo>
                  <a:cubicBezTo>
                    <a:pt x="8419" y="18694"/>
                    <a:pt x="7103" y="20520"/>
                    <a:pt x="5701" y="22276"/>
                  </a:cubicBezTo>
                  <a:lnTo>
                    <a:pt x="5294" y="22728"/>
                  </a:lnTo>
                  <a:cubicBezTo>
                    <a:pt x="4380" y="23582"/>
                    <a:pt x="2951" y="23534"/>
                    <a:pt x="2096" y="22622"/>
                  </a:cubicBezTo>
                  <a:cubicBezTo>
                    <a:pt x="1327" y="21797"/>
                    <a:pt x="1282" y="20530"/>
                    <a:pt x="1992" y="19653"/>
                  </a:cubicBezTo>
                  <a:lnTo>
                    <a:pt x="1992" y="19653"/>
                  </a:lnTo>
                  <a:cubicBezTo>
                    <a:pt x="1992" y="19653"/>
                    <a:pt x="2309" y="19065"/>
                    <a:pt x="2444" y="18748"/>
                  </a:cubicBezTo>
                  <a:cubicBezTo>
                    <a:pt x="2770" y="17954"/>
                    <a:pt x="3231" y="17220"/>
                    <a:pt x="3801" y="16578"/>
                  </a:cubicBezTo>
                  <a:cubicBezTo>
                    <a:pt x="4059" y="16355"/>
                    <a:pt x="4348" y="16172"/>
                    <a:pt x="4660" y="16035"/>
                  </a:cubicBezTo>
                  <a:lnTo>
                    <a:pt x="5746" y="14497"/>
                  </a:lnTo>
                  <a:cubicBezTo>
                    <a:pt x="8464" y="9495"/>
                    <a:pt x="12896" y="5641"/>
                    <a:pt x="18228" y="3643"/>
                  </a:cubicBezTo>
                  <a:cubicBezTo>
                    <a:pt x="24609" y="376"/>
                    <a:pt x="31877" y="-735"/>
                    <a:pt x="38941" y="477"/>
                  </a:cubicBezTo>
                  <a:cubicBezTo>
                    <a:pt x="44888" y="2385"/>
                    <a:pt x="49718" y="6771"/>
                    <a:pt x="52192" y="12507"/>
                  </a:cubicBezTo>
                  <a:cubicBezTo>
                    <a:pt x="54467" y="17937"/>
                    <a:pt x="55471" y="23815"/>
                    <a:pt x="55132" y="29693"/>
                  </a:cubicBezTo>
                  <a:cubicBezTo>
                    <a:pt x="55503" y="45636"/>
                    <a:pt x="47511" y="60612"/>
                    <a:pt x="34057" y="69175"/>
                  </a:cubicBezTo>
                  <a:cubicBezTo>
                    <a:pt x="27486" y="73119"/>
                    <a:pt x="19969" y="75213"/>
                    <a:pt x="12304" y="75235"/>
                  </a:cubicBezTo>
                  <a:close/>
                </a:path>
              </a:pathLst>
            </a:custGeom>
            <a:solidFill>
              <a:srgbClr val="231F20"/>
            </a:solidFill>
            <a:ln w="4501"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7A512A3-9C35-49E5-9DDA-ACB4F5B21A09}"/>
                </a:ext>
              </a:extLst>
            </p:cNvPr>
            <p:cNvSpPr/>
            <p:nvPr/>
          </p:nvSpPr>
          <p:spPr>
            <a:xfrm>
              <a:off x="6227623" y="2555173"/>
              <a:ext cx="60307" cy="65144"/>
            </a:xfrm>
            <a:custGeom>
              <a:avLst/>
              <a:gdLst>
                <a:gd name="connsiteX0" fmla="*/ 0 w 60307"/>
                <a:gd name="connsiteY0" fmla="*/ 65124 h 65144"/>
                <a:gd name="connsiteX1" fmla="*/ 45858 w 60307"/>
                <a:gd name="connsiteY1" fmla="*/ 42512 h 65144"/>
                <a:gd name="connsiteX2" fmla="*/ 59788 w 60307"/>
                <a:gd name="connsiteY2" fmla="*/ 0 h 65144"/>
                <a:gd name="connsiteX3" fmla="*/ 1673 w 60307"/>
                <a:gd name="connsiteY3" fmla="*/ 24015 h 65144"/>
              </a:gdLst>
              <a:ahLst/>
              <a:cxnLst>
                <a:cxn ang="0">
                  <a:pos x="connsiteX0" y="connsiteY0"/>
                </a:cxn>
                <a:cxn ang="0">
                  <a:pos x="connsiteX1" y="connsiteY1"/>
                </a:cxn>
                <a:cxn ang="0">
                  <a:pos x="connsiteX2" y="connsiteY2"/>
                </a:cxn>
                <a:cxn ang="0">
                  <a:pos x="connsiteX3" y="connsiteY3"/>
                </a:cxn>
              </a:cxnLst>
              <a:rect l="l" t="t" r="r" b="b"/>
              <a:pathLst>
                <a:path w="60307" h="65144">
                  <a:moveTo>
                    <a:pt x="0" y="65124"/>
                  </a:moveTo>
                  <a:cubicBezTo>
                    <a:pt x="18081" y="65608"/>
                    <a:pt x="35235" y="57147"/>
                    <a:pt x="45858" y="42512"/>
                  </a:cubicBezTo>
                  <a:cubicBezTo>
                    <a:pt x="64446" y="17593"/>
                    <a:pt x="59788" y="0"/>
                    <a:pt x="59788" y="0"/>
                  </a:cubicBezTo>
                  <a:cubicBezTo>
                    <a:pt x="59788" y="0"/>
                    <a:pt x="35638" y="25190"/>
                    <a:pt x="1673" y="24015"/>
                  </a:cubicBezTo>
                  <a:close/>
                </a:path>
              </a:pathLst>
            </a:custGeom>
            <a:solidFill>
              <a:srgbClr val="231F20"/>
            </a:solidFill>
            <a:ln w="4501"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C858EBCC-248A-40CC-B749-375609849E41}"/>
                </a:ext>
              </a:extLst>
            </p:cNvPr>
            <p:cNvSpPr/>
            <p:nvPr/>
          </p:nvSpPr>
          <p:spPr>
            <a:xfrm>
              <a:off x="6225360" y="2552937"/>
              <a:ext cx="64698" cy="69485"/>
            </a:xfrm>
            <a:custGeom>
              <a:avLst/>
              <a:gdLst>
                <a:gd name="connsiteX0" fmla="*/ 4480 w 64698"/>
                <a:gd name="connsiteY0" fmla="*/ 69486 h 69485"/>
                <a:gd name="connsiteX1" fmla="*/ 2037 w 64698"/>
                <a:gd name="connsiteY1" fmla="*/ 69486 h 69485"/>
                <a:gd name="connsiteX2" fmla="*/ 2 w 64698"/>
                <a:gd name="connsiteY2" fmla="*/ 67134 h 69485"/>
                <a:gd name="connsiteX3" fmla="*/ 1721 w 64698"/>
                <a:gd name="connsiteY3" fmla="*/ 26160 h 69485"/>
                <a:gd name="connsiteX4" fmla="*/ 3887 w 64698"/>
                <a:gd name="connsiteY4" fmla="*/ 23985 h 69485"/>
                <a:gd name="connsiteX5" fmla="*/ 4027 w 64698"/>
                <a:gd name="connsiteY5" fmla="*/ 23989 h 69485"/>
                <a:gd name="connsiteX6" fmla="*/ 60423 w 64698"/>
                <a:gd name="connsiteY6" fmla="*/ 698 h 69485"/>
                <a:gd name="connsiteX7" fmla="*/ 62594 w 64698"/>
                <a:gd name="connsiteY7" fmla="*/ 65 h 69485"/>
                <a:gd name="connsiteX8" fmla="*/ 64222 w 64698"/>
                <a:gd name="connsiteY8" fmla="*/ 1693 h 69485"/>
                <a:gd name="connsiteX9" fmla="*/ 49931 w 64698"/>
                <a:gd name="connsiteY9" fmla="*/ 46104 h 69485"/>
                <a:gd name="connsiteX10" fmla="*/ 4480 w 64698"/>
                <a:gd name="connsiteY10" fmla="*/ 69486 h 69485"/>
                <a:gd name="connsiteX11" fmla="*/ 6108 w 64698"/>
                <a:gd name="connsiteY11" fmla="*/ 28466 h 69485"/>
                <a:gd name="connsiteX12" fmla="*/ 4615 w 64698"/>
                <a:gd name="connsiteY12" fmla="*/ 64963 h 69485"/>
                <a:gd name="connsiteX13" fmla="*/ 46313 w 64698"/>
                <a:gd name="connsiteY13" fmla="*/ 43300 h 69485"/>
                <a:gd name="connsiteX14" fmla="*/ 60288 w 64698"/>
                <a:gd name="connsiteY14" fmla="*/ 6894 h 69485"/>
                <a:gd name="connsiteX15" fmla="*/ 6289 w 64698"/>
                <a:gd name="connsiteY15" fmla="*/ 28466 h 6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698" h="69485">
                  <a:moveTo>
                    <a:pt x="4480" y="69486"/>
                  </a:moveTo>
                  <a:cubicBezTo>
                    <a:pt x="3078" y="69486"/>
                    <a:pt x="2264" y="69486"/>
                    <a:pt x="2037" y="69486"/>
                  </a:cubicBezTo>
                  <a:cubicBezTo>
                    <a:pt x="844" y="69368"/>
                    <a:pt x="-52" y="68332"/>
                    <a:pt x="2" y="67134"/>
                  </a:cubicBezTo>
                  <a:lnTo>
                    <a:pt x="1721" y="26160"/>
                  </a:lnTo>
                  <a:cubicBezTo>
                    <a:pt x="1716" y="24961"/>
                    <a:pt x="2689" y="23987"/>
                    <a:pt x="3887" y="23985"/>
                  </a:cubicBezTo>
                  <a:cubicBezTo>
                    <a:pt x="3932" y="23984"/>
                    <a:pt x="3982" y="23986"/>
                    <a:pt x="4027" y="23989"/>
                  </a:cubicBezTo>
                  <a:cubicBezTo>
                    <a:pt x="36590" y="24984"/>
                    <a:pt x="60152" y="924"/>
                    <a:pt x="60423" y="698"/>
                  </a:cubicBezTo>
                  <a:cubicBezTo>
                    <a:pt x="60984" y="114"/>
                    <a:pt x="61807" y="-127"/>
                    <a:pt x="62594" y="65"/>
                  </a:cubicBezTo>
                  <a:cubicBezTo>
                    <a:pt x="63386" y="286"/>
                    <a:pt x="64001" y="904"/>
                    <a:pt x="64222" y="1693"/>
                  </a:cubicBezTo>
                  <a:cubicBezTo>
                    <a:pt x="64222" y="2416"/>
                    <a:pt x="68745" y="20597"/>
                    <a:pt x="49931" y="46104"/>
                  </a:cubicBezTo>
                  <a:cubicBezTo>
                    <a:pt x="39330" y="60648"/>
                    <a:pt x="22475" y="69318"/>
                    <a:pt x="4480" y="69486"/>
                  </a:cubicBezTo>
                  <a:close/>
                  <a:moveTo>
                    <a:pt x="6108" y="28466"/>
                  </a:moveTo>
                  <a:lnTo>
                    <a:pt x="4615" y="64963"/>
                  </a:lnTo>
                  <a:cubicBezTo>
                    <a:pt x="21123" y="64601"/>
                    <a:pt x="36526" y="56597"/>
                    <a:pt x="46313" y="43300"/>
                  </a:cubicBezTo>
                  <a:cubicBezTo>
                    <a:pt x="58795" y="26612"/>
                    <a:pt x="60378" y="13316"/>
                    <a:pt x="60288" y="6894"/>
                  </a:cubicBezTo>
                  <a:cubicBezTo>
                    <a:pt x="45368" y="20184"/>
                    <a:pt x="26260" y="27819"/>
                    <a:pt x="6289" y="28466"/>
                  </a:cubicBezTo>
                  <a:close/>
                </a:path>
              </a:pathLst>
            </a:custGeom>
            <a:solidFill>
              <a:srgbClr val="231F20"/>
            </a:solidFill>
            <a:ln w="4501"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C9713394-3FA3-4FA4-879A-13A62F7BBFC5}"/>
                </a:ext>
              </a:extLst>
            </p:cNvPr>
            <p:cNvSpPr/>
            <p:nvPr/>
          </p:nvSpPr>
          <p:spPr>
            <a:xfrm>
              <a:off x="6220142" y="2455361"/>
              <a:ext cx="25570" cy="51350"/>
            </a:xfrm>
            <a:custGeom>
              <a:avLst/>
              <a:gdLst>
                <a:gd name="connsiteX0" fmla="*/ 15621 w 25570"/>
                <a:gd name="connsiteY0" fmla="*/ 0 h 51350"/>
                <a:gd name="connsiteX1" fmla="*/ 1466 w 25570"/>
                <a:gd name="connsiteY1" fmla="*/ 48843 h 51350"/>
                <a:gd name="connsiteX2" fmla="*/ 25571 w 25570"/>
                <a:gd name="connsiteY2" fmla="*/ 48074 h 51350"/>
              </a:gdLst>
              <a:ahLst/>
              <a:cxnLst>
                <a:cxn ang="0">
                  <a:pos x="connsiteX0" y="connsiteY0"/>
                </a:cxn>
                <a:cxn ang="0">
                  <a:pos x="connsiteX1" y="connsiteY1"/>
                </a:cxn>
                <a:cxn ang="0">
                  <a:pos x="connsiteX2" y="connsiteY2"/>
                </a:cxn>
              </a:cxnLst>
              <a:rect l="l" t="t" r="r" b="b"/>
              <a:pathLst>
                <a:path w="25570" h="51350">
                  <a:moveTo>
                    <a:pt x="15621" y="0"/>
                  </a:moveTo>
                  <a:cubicBezTo>
                    <a:pt x="15621" y="0"/>
                    <a:pt x="-5680" y="42783"/>
                    <a:pt x="1466" y="48843"/>
                  </a:cubicBezTo>
                  <a:cubicBezTo>
                    <a:pt x="8611" y="54903"/>
                    <a:pt x="25571" y="48074"/>
                    <a:pt x="25571" y="48074"/>
                  </a:cubicBezTo>
                </a:path>
              </a:pathLst>
            </a:custGeom>
            <a:solidFill>
              <a:srgbClr val="FFFFFF"/>
            </a:solidFill>
            <a:ln w="4501"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B5E82D14-341B-4FA1-92C3-A7396D82A20D}"/>
                </a:ext>
              </a:extLst>
            </p:cNvPr>
            <p:cNvSpPr/>
            <p:nvPr/>
          </p:nvSpPr>
          <p:spPr>
            <a:xfrm>
              <a:off x="6217851" y="2453099"/>
              <a:ext cx="29967" cy="55880"/>
            </a:xfrm>
            <a:custGeom>
              <a:avLst/>
              <a:gdLst>
                <a:gd name="connsiteX0" fmla="*/ 12305 w 29967"/>
                <a:gd name="connsiteY0" fmla="*/ 55853 h 55880"/>
                <a:gd name="connsiteX1" fmla="*/ 2129 w 29967"/>
                <a:gd name="connsiteY1" fmla="*/ 52823 h 55880"/>
                <a:gd name="connsiteX2" fmla="*/ 15696 w 29967"/>
                <a:gd name="connsiteY2" fmla="*/ 1221 h 55880"/>
                <a:gd name="connsiteX3" fmla="*/ 18727 w 29967"/>
                <a:gd name="connsiteY3" fmla="*/ 226 h 55880"/>
                <a:gd name="connsiteX4" fmla="*/ 19771 w 29967"/>
                <a:gd name="connsiteY4" fmla="*/ 3249 h 55880"/>
                <a:gd name="connsiteX5" fmla="*/ 19767 w 29967"/>
                <a:gd name="connsiteY5" fmla="*/ 3256 h 55880"/>
                <a:gd name="connsiteX6" fmla="*/ 5023 w 29967"/>
                <a:gd name="connsiteY6" fmla="*/ 49341 h 55880"/>
                <a:gd name="connsiteX7" fmla="*/ 26867 w 29967"/>
                <a:gd name="connsiteY7" fmla="*/ 48210 h 55880"/>
                <a:gd name="connsiteX8" fmla="*/ 29807 w 29967"/>
                <a:gd name="connsiteY8" fmla="*/ 49477 h 55880"/>
                <a:gd name="connsiteX9" fmla="*/ 28545 w 29967"/>
                <a:gd name="connsiteY9" fmla="*/ 52415 h 55880"/>
                <a:gd name="connsiteX10" fmla="*/ 28540 w 29967"/>
                <a:gd name="connsiteY10" fmla="*/ 52416 h 55880"/>
                <a:gd name="connsiteX11" fmla="*/ 12305 w 29967"/>
                <a:gd name="connsiteY11" fmla="*/ 55853 h 5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967" h="55880">
                  <a:moveTo>
                    <a:pt x="12305" y="55853"/>
                  </a:moveTo>
                  <a:cubicBezTo>
                    <a:pt x="8664" y="56068"/>
                    <a:pt x="5059" y="54995"/>
                    <a:pt x="2129" y="52823"/>
                  </a:cubicBezTo>
                  <a:cubicBezTo>
                    <a:pt x="-5786" y="46130"/>
                    <a:pt x="10541" y="11668"/>
                    <a:pt x="15696" y="1221"/>
                  </a:cubicBezTo>
                  <a:cubicBezTo>
                    <a:pt x="16275" y="132"/>
                    <a:pt x="17614" y="-307"/>
                    <a:pt x="18727" y="226"/>
                  </a:cubicBezTo>
                  <a:cubicBezTo>
                    <a:pt x="19848" y="773"/>
                    <a:pt x="20318" y="2126"/>
                    <a:pt x="19771" y="3249"/>
                  </a:cubicBezTo>
                  <a:cubicBezTo>
                    <a:pt x="19771" y="3251"/>
                    <a:pt x="19767" y="3254"/>
                    <a:pt x="19767" y="3256"/>
                  </a:cubicBezTo>
                  <a:cubicBezTo>
                    <a:pt x="9862" y="23155"/>
                    <a:pt x="1677" y="46446"/>
                    <a:pt x="5023" y="49341"/>
                  </a:cubicBezTo>
                  <a:cubicBezTo>
                    <a:pt x="10043" y="53592"/>
                    <a:pt x="22480" y="49974"/>
                    <a:pt x="26867" y="48210"/>
                  </a:cubicBezTo>
                  <a:cubicBezTo>
                    <a:pt x="28029" y="47773"/>
                    <a:pt x="29327" y="48333"/>
                    <a:pt x="29807" y="49477"/>
                  </a:cubicBezTo>
                  <a:cubicBezTo>
                    <a:pt x="30268" y="50637"/>
                    <a:pt x="29703" y="51952"/>
                    <a:pt x="28545" y="52415"/>
                  </a:cubicBezTo>
                  <a:cubicBezTo>
                    <a:pt x="28545" y="52415"/>
                    <a:pt x="28540" y="52416"/>
                    <a:pt x="28540" y="52416"/>
                  </a:cubicBezTo>
                  <a:cubicBezTo>
                    <a:pt x="23362" y="54474"/>
                    <a:pt x="17872" y="55637"/>
                    <a:pt x="12305" y="55853"/>
                  </a:cubicBezTo>
                  <a:close/>
                </a:path>
              </a:pathLst>
            </a:custGeom>
            <a:solidFill>
              <a:srgbClr val="231F20"/>
            </a:solidFill>
            <a:ln w="4501"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11D70702-E020-498E-A219-7EBFA859421E}"/>
                </a:ext>
              </a:extLst>
            </p:cNvPr>
            <p:cNvSpPr/>
            <p:nvPr/>
          </p:nvSpPr>
          <p:spPr>
            <a:xfrm rot="-733802">
              <a:off x="6260442" y="2439091"/>
              <a:ext cx="13115" cy="18542"/>
            </a:xfrm>
            <a:custGeom>
              <a:avLst/>
              <a:gdLst>
                <a:gd name="connsiteX0" fmla="*/ 13115 w 13115"/>
                <a:gd name="connsiteY0" fmla="*/ 9271 h 18542"/>
                <a:gd name="connsiteX1" fmla="*/ 6558 w 13115"/>
                <a:gd name="connsiteY1" fmla="*/ 18542 h 18542"/>
                <a:gd name="connsiteX2" fmla="*/ 0 w 13115"/>
                <a:gd name="connsiteY2" fmla="*/ 9271 h 18542"/>
                <a:gd name="connsiteX3" fmla="*/ 6558 w 13115"/>
                <a:gd name="connsiteY3" fmla="*/ 0 h 18542"/>
                <a:gd name="connsiteX4" fmla="*/ 13115 w 13115"/>
                <a:gd name="connsiteY4" fmla="*/ 9271 h 18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5" h="18542">
                  <a:moveTo>
                    <a:pt x="13115" y="9271"/>
                  </a:moveTo>
                  <a:cubicBezTo>
                    <a:pt x="13115" y="14392"/>
                    <a:pt x="10179" y="18542"/>
                    <a:pt x="6558" y="18542"/>
                  </a:cubicBezTo>
                  <a:cubicBezTo>
                    <a:pt x="2936" y="18542"/>
                    <a:pt x="0" y="14392"/>
                    <a:pt x="0" y="9271"/>
                  </a:cubicBezTo>
                  <a:cubicBezTo>
                    <a:pt x="0" y="4151"/>
                    <a:pt x="2936" y="0"/>
                    <a:pt x="6558" y="0"/>
                  </a:cubicBezTo>
                  <a:cubicBezTo>
                    <a:pt x="10179" y="0"/>
                    <a:pt x="13115" y="4151"/>
                    <a:pt x="13115" y="9271"/>
                  </a:cubicBezTo>
                  <a:close/>
                </a:path>
              </a:pathLst>
            </a:custGeom>
            <a:solidFill>
              <a:srgbClr val="231F20"/>
            </a:solidFill>
            <a:ln w="4501"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2E64A386-B583-4305-B2CE-D9A22DCAD047}"/>
                </a:ext>
              </a:extLst>
            </p:cNvPr>
            <p:cNvSpPr/>
            <p:nvPr/>
          </p:nvSpPr>
          <p:spPr>
            <a:xfrm rot="-5091434">
              <a:off x="6201284" y="2448078"/>
              <a:ext cx="18617" cy="13168"/>
            </a:xfrm>
            <a:custGeom>
              <a:avLst/>
              <a:gdLst>
                <a:gd name="connsiteX0" fmla="*/ 18619 w 18617"/>
                <a:gd name="connsiteY0" fmla="*/ 6584 h 13168"/>
                <a:gd name="connsiteX1" fmla="*/ 9310 w 18617"/>
                <a:gd name="connsiteY1" fmla="*/ 13168 h 13168"/>
                <a:gd name="connsiteX2" fmla="*/ 1 w 18617"/>
                <a:gd name="connsiteY2" fmla="*/ 6584 h 13168"/>
                <a:gd name="connsiteX3" fmla="*/ 9310 w 18617"/>
                <a:gd name="connsiteY3" fmla="*/ 0 h 13168"/>
                <a:gd name="connsiteX4" fmla="*/ 18619 w 18617"/>
                <a:gd name="connsiteY4" fmla="*/ 6584 h 1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7" h="13168">
                  <a:moveTo>
                    <a:pt x="18619" y="6584"/>
                  </a:moveTo>
                  <a:cubicBezTo>
                    <a:pt x="18619" y="10220"/>
                    <a:pt x="14451" y="13168"/>
                    <a:pt x="9310" y="13168"/>
                  </a:cubicBezTo>
                  <a:cubicBezTo>
                    <a:pt x="4169" y="13168"/>
                    <a:pt x="1" y="10220"/>
                    <a:pt x="1" y="6584"/>
                  </a:cubicBezTo>
                  <a:cubicBezTo>
                    <a:pt x="1" y="2947"/>
                    <a:pt x="4169" y="0"/>
                    <a:pt x="9310" y="0"/>
                  </a:cubicBezTo>
                  <a:cubicBezTo>
                    <a:pt x="14451" y="0"/>
                    <a:pt x="18619" y="2947"/>
                    <a:pt x="18619" y="6584"/>
                  </a:cubicBezTo>
                  <a:close/>
                </a:path>
              </a:pathLst>
            </a:custGeom>
            <a:solidFill>
              <a:srgbClr val="231F20"/>
            </a:solidFill>
            <a:ln w="451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9E5BB4AC-5175-4008-BCD5-025C13E34B1B}"/>
                </a:ext>
              </a:extLst>
            </p:cNvPr>
            <p:cNvSpPr/>
            <p:nvPr/>
          </p:nvSpPr>
          <p:spPr>
            <a:xfrm>
              <a:off x="6206677" y="2514112"/>
              <a:ext cx="63865" cy="48762"/>
            </a:xfrm>
            <a:custGeom>
              <a:avLst/>
              <a:gdLst>
                <a:gd name="connsiteX0" fmla="*/ 26418 w 63865"/>
                <a:gd name="connsiteY0" fmla="*/ 48749 h 48762"/>
                <a:gd name="connsiteX1" fmla="*/ 11901 w 63865"/>
                <a:gd name="connsiteY1" fmla="*/ 43865 h 48762"/>
                <a:gd name="connsiteX2" fmla="*/ 52 w 63865"/>
                <a:gd name="connsiteY2" fmla="*/ 8182 h 48762"/>
                <a:gd name="connsiteX3" fmla="*/ 2042 w 63865"/>
                <a:gd name="connsiteY3" fmla="*/ 6057 h 48762"/>
                <a:gd name="connsiteX4" fmla="*/ 63096 w 63865"/>
                <a:gd name="connsiteY4" fmla="*/ 494 h 48762"/>
                <a:gd name="connsiteX5" fmla="*/ 63865 w 63865"/>
                <a:gd name="connsiteY5" fmla="*/ 2212 h 48762"/>
                <a:gd name="connsiteX6" fmla="*/ 63865 w 63865"/>
                <a:gd name="connsiteY6" fmla="*/ 2212 h 48762"/>
                <a:gd name="connsiteX7" fmla="*/ 57579 w 63865"/>
                <a:gd name="connsiteY7" fmla="*/ 28579 h 48762"/>
                <a:gd name="connsiteX8" fmla="*/ 31800 w 63865"/>
                <a:gd name="connsiteY8" fmla="*/ 48252 h 48762"/>
                <a:gd name="connsiteX9" fmla="*/ 26418 w 63865"/>
                <a:gd name="connsiteY9" fmla="*/ 48749 h 48762"/>
                <a:gd name="connsiteX10" fmla="*/ 4529 w 63865"/>
                <a:gd name="connsiteY10" fmla="*/ 10353 h 48762"/>
                <a:gd name="connsiteX11" fmla="*/ 14795 w 63865"/>
                <a:gd name="connsiteY11" fmla="*/ 40428 h 48762"/>
                <a:gd name="connsiteX12" fmla="*/ 30986 w 63865"/>
                <a:gd name="connsiteY12" fmla="*/ 43820 h 48762"/>
                <a:gd name="connsiteX13" fmla="*/ 53599 w 63865"/>
                <a:gd name="connsiteY13" fmla="*/ 26498 h 48762"/>
                <a:gd name="connsiteX14" fmla="*/ 59252 w 63865"/>
                <a:gd name="connsiteY14" fmla="*/ 4474 h 48762"/>
                <a:gd name="connsiteX15" fmla="*/ 4529 w 63865"/>
                <a:gd name="connsiteY15" fmla="*/ 10353 h 48762"/>
                <a:gd name="connsiteX16" fmla="*/ 61604 w 63865"/>
                <a:gd name="connsiteY16" fmla="*/ 2167 h 48762"/>
                <a:gd name="connsiteX17" fmla="*/ 61604 w 63865"/>
                <a:gd name="connsiteY17" fmla="*/ 2167 h 48762"/>
                <a:gd name="connsiteX18" fmla="*/ 61604 w 63865"/>
                <a:gd name="connsiteY18" fmla="*/ 2167 h 48762"/>
                <a:gd name="connsiteX19" fmla="*/ 61604 w 63865"/>
                <a:gd name="connsiteY19" fmla="*/ 2167 h 4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3865" h="48762">
                  <a:moveTo>
                    <a:pt x="26418" y="48749"/>
                  </a:moveTo>
                  <a:cubicBezTo>
                    <a:pt x="21145" y="48935"/>
                    <a:pt x="15989" y="47199"/>
                    <a:pt x="11901" y="43865"/>
                  </a:cubicBezTo>
                  <a:cubicBezTo>
                    <a:pt x="-1259" y="32152"/>
                    <a:pt x="7" y="9132"/>
                    <a:pt x="52" y="8182"/>
                  </a:cubicBezTo>
                  <a:cubicBezTo>
                    <a:pt x="111" y="7084"/>
                    <a:pt x="952" y="6187"/>
                    <a:pt x="2042" y="6057"/>
                  </a:cubicBezTo>
                  <a:cubicBezTo>
                    <a:pt x="61558" y="-908"/>
                    <a:pt x="62146" y="-365"/>
                    <a:pt x="63096" y="494"/>
                  </a:cubicBezTo>
                  <a:cubicBezTo>
                    <a:pt x="63580" y="935"/>
                    <a:pt x="63860" y="1558"/>
                    <a:pt x="63865" y="2212"/>
                  </a:cubicBezTo>
                  <a:lnTo>
                    <a:pt x="63865" y="2212"/>
                  </a:lnTo>
                  <a:cubicBezTo>
                    <a:pt x="63901" y="11377"/>
                    <a:pt x="61748" y="20417"/>
                    <a:pt x="57579" y="28579"/>
                  </a:cubicBezTo>
                  <a:cubicBezTo>
                    <a:pt x="52459" y="38745"/>
                    <a:pt x="42957" y="45998"/>
                    <a:pt x="31800" y="48252"/>
                  </a:cubicBezTo>
                  <a:cubicBezTo>
                    <a:pt x="30023" y="48573"/>
                    <a:pt x="28223" y="48739"/>
                    <a:pt x="26418" y="48749"/>
                  </a:cubicBezTo>
                  <a:close/>
                  <a:moveTo>
                    <a:pt x="4529" y="10353"/>
                  </a:moveTo>
                  <a:cubicBezTo>
                    <a:pt x="4529" y="15825"/>
                    <a:pt x="5389" y="32016"/>
                    <a:pt x="14795" y="40428"/>
                  </a:cubicBezTo>
                  <a:cubicBezTo>
                    <a:pt x="19408" y="43930"/>
                    <a:pt x="25356" y="45175"/>
                    <a:pt x="30986" y="43820"/>
                  </a:cubicBezTo>
                  <a:cubicBezTo>
                    <a:pt x="40777" y="41811"/>
                    <a:pt x="49108" y="35429"/>
                    <a:pt x="53599" y="26498"/>
                  </a:cubicBezTo>
                  <a:cubicBezTo>
                    <a:pt x="57081" y="19663"/>
                    <a:pt x="59012" y="12142"/>
                    <a:pt x="59252" y="4474"/>
                  </a:cubicBezTo>
                  <a:cubicBezTo>
                    <a:pt x="51428" y="5016"/>
                    <a:pt x="23479" y="8137"/>
                    <a:pt x="4529" y="10353"/>
                  </a:cubicBezTo>
                  <a:close/>
                  <a:moveTo>
                    <a:pt x="61604" y="2167"/>
                  </a:moveTo>
                  <a:lnTo>
                    <a:pt x="61604" y="2167"/>
                  </a:lnTo>
                  <a:close/>
                  <a:moveTo>
                    <a:pt x="61604" y="2167"/>
                  </a:moveTo>
                  <a:lnTo>
                    <a:pt x="61604" y="2167"/>
                  </a:lnTo>
                  <a:close/>
                </a:path>
              </a:pathLst>
            </a:custGeom>
            <a:solidFill>
              <a:srgbClr val="231F20"/>
            </a:solidFill>
            <a:ln w="4501"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2C38DB41-7D67-445A-8E8F-16CA3F7E46B7}"/>
                </a:ext>
              </a:extLst>
            </p:cNvPr>
            <p:cNvSpPr/>
            <p:nvPr/>
          </p:nvSpPr>
          <p:spPr>
            <a:xfrm>
              <a:off x="6220071" y="2537455"/>
              <a:ext cx="42195" cy="23062"/>
            </a:xfrm>
            <a:custGeom>
              <a:avLst/>
              <a:gdLst>
                <a:gd name="connsiteX0" fmla="*/ 42195 w 42195"/>
                <a:gd name="connsiteY0" fmla="*/ 4241 h 23062"/>
                <a:gd name="connsiteX1" fmla="*/ 0 w 42195"/>
                <a:gd name="connsiteY1" fmla="*/ 18848 h 23062"/>
                <a:gd name="connsiteX2" fmla="*/ 16145 w 42195"/>
                <a:gd name="connsiteY2" fmla="*/ 984 h 23062"/>
                <a:gd name="connsiteX3" fmla="*/ 42195 w 42195"/>
                <a:gd name="connsiteY3" fmla="*/ 4241 h 23062"/>
              </a:gdLst>
              <a:ahLst/>
              <a:cxnLst>
                <a:cxn ang="0">
                  <a:pos x="connsiteX0" y="connsiteY0"/>
                </a:cxn>
                <a:cxn ang="0">
                  <a:pos x="connsiteX1" y="connsiteY1"/>
                </a:cxn>
                <a:cxn ang="0">
                  <a:pos x="connsiteX2" y="connsiteY2"/>
                </a:cxn>
                <a:cxn ang="0">
                  <a:pos x="connsiteX3" y="connsiteY3"/>
                </a:cxn>
              </a:cxnLst>
              <a:rect l="l" t="t" r="r" b="b"/>
              <a:pathLst>
                <a:path w="42195" h="23062">
                  <a:moveTo>
                    <a:pt x="42195" y="4241"/>
                  </a:moveTo>
                  <a:cubicBezTo>
                    <a:pt x="31477" y="24230"/>
                    <a:pt x="9316" y="26853"/>
                    <a:pt x="0" y="18848"/>
                  </a:cubicBezTo>
                  <a:cubicBezTo>
                    <a:pt x="3075" y="11070"/>
                    <a:pt x="8050" y="3200"/>
                    <a:pt x="16145" y="984"/>
                  </a:cubicBezTo>
                  <a:cubicBezTo>
                    <a:pt x="24942" y="-1056"/>
                    <a:pt x="34172" y="98"/>
                    <a:pt x="42195" y="4241"/>
                  </a:cubicBezTo>
                  <a:close/>
                </a:path>
              </a:pathLst>
            </a:custGeom>
            <a:solidFill>
              <a:srgbClr val="231F20"/>
            </a:solidFill>
            <a:ln w="4501"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5460214B-B78C-43DD-A933-FAEDBC992A84}"/>
                </a:ext>
              </a:extLst>
            </p:cNvPr>
            <p:cNvSpPr/>
            <p:nvPr/>
          </p:nvSpPr>
          <p:spPr>
            <a:xfrm>
              <a:off x="6217820" y="2535233"/>
              <a:ext cx="46757" cy="27639"/>
            </a:xfrm>
            <a:custGeom>
              <a:avLst/>
              <a:gdLst>
                <a:gd name="connsiteX0" fmla="*/ 15275 w 46757"/>
                <a:gd name="connsiteY0" fmla="*/ 27629 h 27639"/>
                <a:gd name="connsiteX1" fmla="*/ 758 w 46757"/>
                <a:gd name="connsiteY1" fmla="*/ 22744 h 27639"/>
                <a:gd name="connsiteX2" fmla="*/ 170 w 46757"/>
                <a:gd name="connsiteY2" fmla="*/ 20257 h 27639"/>
                <a:gd name="connsiteX3" fmla="*/ 17808 w 46757"/>
                <a:gd name="connsiteY3" fmla="*/ 1036 h 27639"/>
                <a:gd name="connsiteX4" fmla="*/ 45395 w 46757"/>
                <a:gd name="connsiteY4" fmla="*/ 4428 h 27639"/>
                <a:gd name="connsiteX5" fmla="*/ 46571 w 46757"/>
                <a:gd name="connsiteY5" fmla="*/ 5739 h 27639"/>
                <a:gd name="connsiteX6" fmla="*/ 46571 w 46757"/>
                <a:gd name="connsiteY6" fmla="*/ 7503 h 27639"/>
                <a:gd name="connsiteX7" fmla="*/ 20793 w 46757"/>
                <a:gd name="connsiteY7" fmla="*/ 27176 h 27639"/>
                <a:gd name="connsiteX8" fmla="*/ 15275 w 46757"/>
                <a:gd name="connsiteY8" fmla="*/ 27629 h 27639"/>
                <a:gd name="connsiteX9" fmla="*/ 4964 w 46757"/>
                <a:gd name="connsiteY9" fmla="*/ 20347 h 27639"/>
                <a:gd name="connsiteX10" fmla="*/ 19843 w 46757"/>
                <a:gd name="connsiteY10" fmla="*/ 22744 h 27639"/>
                <a:gd name="connsiteX11" fmla="*/ 41234 w 46757"/>
                <a:gd name="connsiteY11" fmla="*/ 7503 h 27639"/>
                <a:gd name="connsiteX12" fmla="*/ 18984 w 46757"/>
                <a:gd name="connsiteY12" fmla="*/ 5378 h 27639"/>
                <a:gd name="connsiteX13" fmla="*/ 4964 w 46757"/>
                <a:gd name="connsiteY13" fmla="*/ 20347 h 2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757" h="27639">
                  <a:moveTo>
                    <a:pt x="15275" y="27629"/>
                  </a:moveTo>
                  <a:cubicBezTo>
                    <a:pt x="10006" y="27794"/>
                    <a:pt x="4855" y="26060"/>
                    <a:pt x="758" y="22744"/>
                  </a:cubicBezTo>
                  <a:cubicBezTo>
                    <a:pt x="43" y="22130"/>
                    <a:pt x="-196" y="21126"/>
                    <a:pt x="170" y="20257"/>
                  </a:cubicBezTo>
                  <a:cubicBezTo>
                    <a:pt x="4331" y="9584"/>
                    <a:pt x="10300" y="3116"/>
                    <a:pt x="17808" y="1036"/>
                  </a:cubicBezTo>
                  <a:cubicBezTo>
                    <a:pt x="27115" y="-1105"/>
                    <a:pt x="36884" y="95"/>
                    <a:pt x="45395" y="4428"/>
                  </a:cubicBezTo>
                  <a:cubicBezTo>
                    <a:pt x="45970" y="4659"/>
                    <a:pt x="46404" y="5143"/>
                    <a:pt x="46571" y="5739"/>
                  </a:cubicBezTo>
                  <a:cubicBezTo>
                    <a:pt x="46820" y="6301"/>
                    <a:pt x="46820" y="6942"/>
                    <a:pt x="46571" y="7503"/>
                  </a:cubicBezTo>
                  <a:cubicBezTo>
                    <a:pt x="41451" y="17669"/>
                    <a:pt x="31950" y="24922"/>
                    <a:pt x="20793" y="27176"/>
                  </a:cubicBezTo>
                  <a:cubicBezTo>
                    <a:pt x="18970" y="27490"/>
                    <a:pt x="17125" y="27641"/>
                    <a:pt x="15275" y="27629"/>
                  </a:cubicBezTo>
                  <a:close/>
                  <a:moveTo>
                    <a:pt x="4964" y="20347"/>
                  </a:moveTo>
                  <a:cubicBezTo>
                    <a:pt x="9446" y="22986"/>
                    <a:pt x="14760" y="23842"/>
                    <a:pt x="19843" y="22744"/>
                  </a:cubicBezTo>
                  <a:cubicBezTo>
                    <a:pt x="28811" y="20930"/>
                    <a:pt x="36590" y="15389"/>
                    <a:pt x="41234" y="7503"/>
                  </a:cubicBezTo>
                  <a:cubicBezTo>
                    <a:pt x="34243" y="4402"/>
                    <a:pt x="26437" y="3656"/>
                    <a:pt x="18984" y="5378"/>
                  </a:cubicBezTo>
                  <a:cubicBezTo>
                    <a:pt x="13421" y="6961"/>
                    <a:pt x="8537" y="11981"/>
                    <a:pt x="4964" y="20347"/>
                  </a:cubicBezTo>
                  <a:close/>
                </a:path>
              </a:pathLst>
            </a:custGeom>
            <a:solidFill>
              <a:srgbClr val="231F20"/>
            </a:solidFill>
            <a:ln w="4501"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C52FBE20-1D94-446A-B12C-C3A838B23209}"/>
                </a:ext>
              </a:extLst>
            </p:cNvPr>
            <p:cNvSpPr/>
            <p:nvPr/>
          </p:nvSpPr>
          <p:spPr>
            <a:xfrm>
              <a:off x="6109766" y="2651277"/>
              <a:ext cx="33473" cy="174388"/>
            </a:xfrm>
            <a:custGeom>
              <a:avLst/>
              <a:gdLst>
                <a:gd name="connsiteX0" fmla="*/ 33467 w 33473"/>
                <a:gd name="connsiteY0" fmla="*/ 0 h 174388"/>
                <a:gd name="connsiteX1" fmla="*/ 0 w 33473"/>
                <a:gd name="connsiteY1" fmla="*/ 174389 h 174388"/>
              </a:gdLst>
              <a:ahLst/>
              <a:cxnLst>
                <a:cxn ang="0">
                  <a:pos x="connsiteX0" y="connsiteY0"/>
                </a:cxn>
                <a:cxn ang="0">
                  <a:pos x="connsiteX1" y="connsiteY1"/>
                </a:cxn>
              </a:cxnLst>
              <a:rect l="l" t="t" r="r" b="b"/>
              <a:pathLst>
                <a:path w="33473" h="174388">
                  <a:moveTo>
                    <a:pt x="33467" y="0"/>
                  </a:moveTo>
                  <a:cubicBezTo>
                    <a:pt x="34009" y="4749"/>
                    <a:pt x="0" y="174389"/>
                    <a:pt x="0" y="174389"/>
                  </a:cubicBezTo>
                </a:path>
              </a:pathLst>
            </a:custGeom>
            <a:solidFill>
              <a:srgbClr val="231F20"/>
            </a:solidFill>
            <a:ln w="4501"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BD0FDEDB-46CB-4A50-9D47-CCAAD285A31D}"/>
                </a:ext>
              </a:extLst>
            </p:cNvPr>
            <p:cNvSpPr/>
            <p:nvPr/>
          </p:nvSpPr>
          <p:spPr>
            <a:xfrm>
              <a:off x="6107313" y="2649007"/>
              <a:ext cx="38006" cy="178874"/>
            </a:xfrm>
            <a:custGeom>
              <a:avLst/>
              <a:gdLst>
                <a:gd name="connsiteX0" fmla="*/ 2453 w 38006"/>
                <a:gd name="connsiteY0" fmla="*/ 178874 h 178874"/>
                <a:gd name="connsiteX1" fmla="*/ 1820 w 38006"/>
                <a:gd name="connsiteY1" fmla="*/ 178874 h 178874"/>
                <a:gd name="connsiteX2" fmla="*/ 29 w 38006"/>
                <a:gd name="connsiteY2" fmla="*/ 176378 h 178874"/>
                <a:gd name="connsiteX3" fmla="*/ 56 w 38006"/>
                <a:gd name="connsiteY3" fmla="*/ 176251 h 178874"/>
                <a:gd name="connsiteX4" fmla="*/ 33523 w 38006"/>
                <a:gd name="connsiteY4" fmla="*/ 2450 h 178874"/>
                <a:gd name="connsiteX5" fmla="*/ 35400 w 38006"/>
                <a:gd name="connsiteY5" fmla="*/ 22 h 178874"/>
                <a:gd name="connsiteX6" fmla="*/ 35513 w 38006"/>
                <a:gd name="connsiteY6" fmla="*/ 8 h 178874"/>
                <a:gd name="connsiteX7" fmla="*/ 38000 w 38006"/>
                <a:gd name="connsiteY7" fmla="*/ 2043 h 178874"/>
                <a:gd name="connsiteX8" fmla="*/ 4443 w 38006"/>
                <a:gd name="connsiteY8" fmla="*/ 177110 h 178874"/>
                <a:gd name="connsiteX9" fmla="*/ 2453 w 38006"/>
                <a:gd name="connsiteY9" fmla="*/ 178874 h 17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06" h="178874">
                  <a:moveTo>
                    <a:pt x="2453" y="178874"/>
                  </a:moveTo>
                  <a:lnTo>
                    <a:pt x="1820" y="178874"/>
                  </a:lnTo>
                  <a:cubicBezTo>
                    <a:pt x="635" y="178680"/>
                    <a:pt x="-165" y="177563"/>
                    <a:pt x="29" y="176378"/>
                  </a:cubicBezTo>
                  <a:cubicBezTo>
                    <a:pt x="38" y="176337"/>
                    <a:pt x="47" y="176292"/>
                    <a:pt x="56" y="176251"/>
                  </a:cubicBezTo>
                  <a:cubicBezTo>
                    <a:pt x="13624" y="109137"/>
                    <a:pt x="33523" y="7516"/>
                    <a:pt x="33523" y="2450"/>
                  </a:cubicBezTo>
                  <a:cubicBezTo>
                    <a:pt x="33369" y="1261"/>
                    <a:pt x="34210" y="171"/>
                    <a:pt x="35400" y="22"/>
                  </a:cubicBezTo>
                  <a:cubicBezTo>
                    <a:pt x="35436" y="13"/>
                    <a:pt x="35477" y="13"/>
                    <a:pt x="35513" y="8"/>
                  </a:cubicBezTo>
                  <a:cubicBezTo>
                    <a:pt x="36757" y="-96"/>
                    <a:pt x="37860" y="804"/>
                    <a:pt x="38000" y="2043"/>
                  </a:cubicBezTo>
                  <a:cubicBezTo>
                    <a:pt x="38498" y="6928"/>
                    <a:pt x="10141" y="148754"/>
                    <a:pt x="4443" y="177110"/>
                  </a:cubicBezTo>
                  <a:cubicBezTo>
                    <a:pt x="4258" y="178083"/>
                    <a:pt x="3439" y="178811"/>
                    <a:pt x="2453" y="178874"/>
                  </a:cubicBezTo>
                  <a:close/>
                </a:path>
              </a:pathLst>
            </a:custGeom>
            <a:solidFill>
              <a:srgbClr val="231F20"/>
            </a:solidFill>
            <a:ln w="4501"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F0EBA71A-D7F7-4A8A-A23E-32D7CFD565DB}"/>
                </a:ext>
              </a:extLst>
            </p:cNvPr>
            <p:cNvSpPr/>
            <p:nvPr/>
          </p:nvSpPr>
          <p:spPr>
            <a:xfrm rot="343800">
              <a:off x="6309245" y="2433962"/>
              <a:ext cx="106505" cy="200709"/>
            </a:xfrm>
            <a:custGeom>
              <a:avLst/>
              <a:gdLst>
                <a:gd name="connsiteX0" fmla="*/ 91446 w 106505"/>
                <a:gd name="connsiteY0" fmla="*/ 0 h 200709"/>
                <a:gd name="connsiteX1" fmla="*/ 106506 w 106505"/>
                <a:gd name="connsiteY1" fmla="*/ 0 h 200709"/>
                <a:gd name="connsiteX2" fmla="*/ 106506 w 106505"/>
                <a:gd name="connsiteY2" fmla="*/ 200710 h 200709"/>
                <a:gd name="connsiteX3" fmla="*/ 91446 w 106505"/>
                <a:gd name="connsiteY3" fmla="*/ 200710 h 200709"/>
                <a:gd name="connsiteX4" fmla="*/ 15060 w 106505"/>
                <a:gd name="connsiteY4" fmla="*/ 200710 h 200709"/>
                <a:gd name="connsiteX5" fmla="*/ 0 w 106505"/>
                <a:gd name="connsiteY5" fmla="*/ 200710 h 200709"/>
                <a:gd name="connsiteX6" fmla="*/ 0 w 106505"/>
                <a:gd name="connsiteY6" fmla="*/ 0 h 200709"/>
                <a:gd name="connsiteX7" fmla="*/ 15060 w 106505"/>
                <a:gd name="connsiteY7" fmla="*/ 0 h 20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505" h="200709">
                  <a:moveTo>
                    <a:pt x="91446" y="0"/>
                  </a:moveTo>
                  <a:cubicBezTo>
                    <a:pt x="99763" y="0"/>
                    <a:pt x="106506" y="0"/>
                    <a:pt x="106506" y="0"/>
                  </a:cubicBezTo>
                  <a:lnTo>
                    <a:pt x="106506" y="200710"/>
                  </a:lnTo>
                  <a:cubicBezTo>
                    <a:pt x="106506" y="200710"/>
                    <a:pt x="99763" y="200710"/>
                    <a:pt x="91446" y="200710"/>
                  </a:cubicBezTo>
                  <a:lnTo>
                    <a:pt x="15060" y="200710"/>
                  </a:lnTo>
                  <a:cubicBezTo>
                    <a:pt x="6743" y="200710"/>
                    <a:pt x="0" y="200710"/>
                    <a:pt x="0" y="200710"/>
                  </a:cubicBezTo>
                  <a:lnTo>
                    <a:pt x="0" y="0"/>
                  </a:lnTo>
                  <a:cubicBezTo>
                    <a:pt x="0" y="0"/>
                    <a:pt x="6743" y="0"/>
                    <a:pt x="15060" y="0"/>
                  </a:cubicBezTo>
                  <a:close/>
                </a:path>
              </a:pathLst>
            </a:custGeom>
            <a:solidFill>
              <a:srgbClr val="231F20"/>
            </a:solidFill>
            <a:ln w="4501"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F358379E-213B-47AC-961E-48DC03AD707D}"/>
                </a:ext>
              </a:extLst>
            </p:cNvPr>
            <p:cNvSpPr/>
            <p:nvPr/>
          </p:nvSpPr>
          <p:spPr>
            <a:xfrm>
              <a:off x="6298631" y="2428324"/>
              <a:ext cx="127667" cy="212098"/>
            </a:xfrm>
            <a:custGeom>
              <a:avLst/>
              <a:gdLst>
                <a:gd name="connsiteX0" fmla="*/ 93341 w 127667"/>
                <a:gd name="connsiteY0" fmla="*/ 212098 h 212098"/>
                <a:gd name="connsiteX1" fmla="*/ 91577 w 127667"/>
                <a:gd name="connsiteY1" fmla="*/ 212098 h 212098"/>
                <a:gd name="connsiteX2" fmla="*/ 15598 w 127667"/>
                <a:gd name="connsiteY2" fmla="*/ 204455 h 212098"/>
                <a:gd name="connsiteX3" fmla="*/ 86 w 127667"/>
                <a:gd name="connsiteY3" fmla="*/ 185506 h 212098"/>
                <a:gd name="connsiteX4" fmla="*/ 17136 w 127667"/>
                <a:gd name="connsiteY4" fmla="*/ 15594 h 212098"/>
                <a:gd name="connsiteX5" fmla="*/ 36085 w 127667"/>
                <a:gd name="connsiteY5" fmla="*/ 82 h 212098"/>
                <a:gd name="connsiteX6" fmla="*/ 112064 w 127667"/>
                <a:gd name="connsiteY6" fmla="*/ 7725 h 212098"/>
                <a:gd name="connsiteX7" fmla="*/ 127581 w 127667"/>
                <a:gd name="connsiteY7" fmla="*/ 26680 h 212098"/>
                <a:gd name="connsiteX8" fmla="*/ 127576 w 127667"/>
                <a:gd name="connsiteY8" fmla="*/ 26720 h 212098"/>
                <a:gd name="connsiteX9" fmla="*/ 110526 w 127667"/>
                <a:gd name="connsiteY9" fmla="*/ 196495 h 212098"/>
                <a:gd name="connsiteX10" fmla="*/ 93341 w 127667"/>
                <a:gd name="connsiteY10" fmla="*/ 212098 h 212098"/>
                <a:gd name="connsiteX11" fmla="*/ 34548 w 127667"/>
                <a:gd name="connsiteY11" fmla="*/ 4605 h 212098"/>
                <a:gd name="connsiteX12" fmla="*/ 26452 w 127667"/>
                <a:gd name="connsiteY12" fmla="*/ 7499 h 212098"/>
                <a:gd name="connsiteX13" fmla="*/ 21930 w 127667"/>
                <a:gd name="connsiteY13" fmla="*/ 16137 h 212098"/>
                <a:gd name="connsiteX14" fmla="*/ 4880 w 127667"/>
                <a:gd name="connsiteY14" fmla="*/ 185867 h 212098"/>
                <a:gd name="connsiteX15" fmla="*/ 16367 w 127667"/>
                <a:gd name="connsiteY15" fmla="*/ 199887 h 212098"/>
                <a:gd name="connsiteX16" fmla="*/ 92346 w 127667"/>
                <a:gd name="connsiteY16" fmla="*/ 207530 h 212098"/>
                <a:gd name="connsiteX17" fmla="*/ 92346 w 127667"/>
                <a:gd name="connsiteY17" fmla="*/ 207530 h 212098"/>
                <a:gd name="connsiteX18" fmla="*/ 106361 w 127667"/>
                <a:gd name="connsiteY18" fmla="*/ 196079 h 212098"/>
                <a:gd name="connsiteX19" fmla="*/ 106366 w 127667"/>
                <a:gd name="connsiteY19" fmla="*/ 196043 h 212098"/>
                <a:gd name="connsiteX20" fmla="*/ 123415 w 127667"/>
                <a:gd name="connsiteY20" fmla="*/ 26358 h 212098"/>
                <a:gd name="connsiteX21" fmla="*/ 111928 w 127667"/>
                <a:gd name="connsiteY21" fmla="*/ 12293 h 212098"/>
                <a:gd name="connsiteX22" fmla="*/ 35950 w 127667"/>
                <a:gd name="connsiteY22" fmla="*/ 4650 h 2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7667" h="212098">
                  <a:moveTo>
                    <a:pt x="93341" y="212098"/>
                  </a:moveTo>
                  <a:lnTo>
                    <a:pt x="91577" y="212098"/>
                  </a:lnTo>
                  <a:lnTo>
                    <a:pt x="15598" y="204455"/>
                  </a:lnTo>
                  <a:cubicBezTo>
                    <a:pt x="6083" y="203505"/>
                    <a:pt x="-859" y="195021"/>
                    <a:pt x="86" y="185506"/>
                  </a:cubicBezTo>
                  <a:lnTo>
                    <a:pt x="17136" y="15594"/>
                  </a:lnTo>
                  <a:cubicBezTo>
                    <a:pt x="18113" y="6092"/>
                    <a:pt x="26579" y="-839"/>
                    <a:pt x="36085" y="82"/>
                  </a:cubicBezTo>
                  <a:lnTo>
                    <a:pt x="112064" y="7725"/>
                  </a:lnTo>
                  <a:cubicBezTo>
                    <a:pt x="121584" y="8675"/>
                    <a:pt x="128530" y="17161"/>
                    <a:pt x="127581" y="26680"/>
                  </a:cubicBezTo>
                  <a:cubicBezTo>
                    <a:pt x="127581" y="26694"/>
                    <a:pt x="127576" y="26707"/>
                    <a:pt x="127576" y="26720"/>
                  </a:cubicBezTo>
                  <a:lnTo>
                    <a:pt x="110526" y="196495"/>
                  </a:lnTo>
                  <a:cubicBezTo>
                    <a:pt x="109644" y="205332"/>
                    <a:pt x="102223" y="212071"/>
                    <a:pt x="93341" y="212098"/>
                  </a:cubicBezTo>
                  <a:close/>
                  <a:moveTo>
                    <a:pt x="34548" y="4605"/>
                  </a:moveTo>
                  <a:cubicBezTo>
                    <a:pt x="31595" y="4588"/>
                    <a:pt x="28727" y="5613"/>
                    <a:pt x="26452" y="7499"/>
                  </a:cubicBezTo>
                  <a:cubicBezTo>
                    <a:pt x="23866" y="9669"/>
                    <a:pt x="22237" y="12774"/>
                    <a:pt x="21930" y="16137"/>
                  </a:cubicBezTo>
                  <a:lnTo>
                    <a:pt x="4880" y="185867"/>
                  </a:lnTo>
                  <a:cubicBezTo>
                    <a:pt x="4197" y="192905"/>
                    <a:pt x="9330" y="199173"/>
                    <a:pt x="16367" y="199887"/>
                  </a:cubicBezTo>
                  <a:lnTo>
                    <a:pt x="92346" y="207530"/>
                  </a:lnTo>
                  <a:lnTo>
                    <a:pt x="92346" y="207530"/>
                  </a:lnTo>
                  <a:cubicBezTo>
                    <a:pt x="99378" y="208240"/>
                    <a:pt x="105656" y="203112"/>
                    <a:pt x="106361" y="196079"/>
                  </a:cubicBezTo>
                  <a:cubicBezTo>
                    <a:pt x="106361" y="196066"/>
                    <a:pt x="106366" y="196057"/>
                    <a:pt x="106366" y="196043"/>
                  </a:cubicBezTo>
                  <a:lnTo>
                    <a:pt x="123415" y="26358"/>
                  </a:lnTo>
                  <a:cubicBezTo>
                    <a:pt x="124098" y="19310"/>
                    <a:pt x="118970" y="13030"/>
                    <a:pt x="111928" y="12293"/>
                  </a:cubicBezTo>
                  <a:lnTo>
                    <a:pt x="35950" y="4650"/>
                  </a:lnTo>
                  <a:close/>
                </a:path>
              </a:pathLst>
            </a:custGeom>
            <a:solidFill>
              <a:srgbClr val="231F20"/>
            </a:solidFill>
            <a:ln w="4501"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20AEDCA0-78C9-48EF-BC59-46F8B7822CC0}"/>
                </a:ext>
              </a:extLst>
            </p:cNvPr>
            <p:cNvSpPr/>
            <p:nvPr/>
          </p:nvSpPr>
          <p:spPr>
            <a:xfrm>
              <a:off x="6311644" y="2495671"/>
              <a:ext cx="323511" cy="503305"/>
            </a:xfrm>
            <a:custGeom>
              <a:avLst/>
              <a:gdLst>
                <a:gd name="connsiteX0" fmla="*/ 283253 w 323511"/>
                <a:gd name="connsiteY0" fmla="*/ 266000 h 503305"/>
                <a:gd name="connsiteX1" fmla="*/ 320519 w 323511"/>
                <a:gd name="connsiteY1" fmla="*/ 357129 h 503305"/>
                <a:gd name="connsiteX2" fmla="*/ 181180 w 323511"/>
                <a:gd name="connsiteY2" fmla="*/ 489006 h 503305"/>
                <a:gd name="connsiteX3" fmla="*/ 121121 w 323511"/>
                <a:gd name="connsiteY3" fmla="*/ 411444 h 503305"/>
                <a:gd name="connsiteX4" fmla="*/ 75896 w 323511"/>
                <a:gd name="connsiteY4" fmla="*/ 202866 h 503305"/>
                <a:gd name="connsiteX5" fmla="*/ 40529 w 323511"/>
                <a:gd name="connsiteY5" fmla="*/ 104184 h 503305"/>
                <a:gd name="connsiteX6" fmla="*/ 10455 w 323511"/>
                <a:gd name="connsiteY6" fmla="*/ 107847 h 503305"/>
                <a:gd name="connsiteX7" fmla="*/ 50388 w 323511"/>
                <a:gd name="connsiteY7" fmla="*/ 87586 h 503305"/>
                <a:gd name="connsiteX8" fmla="*/ 11676 w 323511"/>
                <a:gd name="connsiteY8" fmla="*/ 73476 h 503305"/>
                <a:gd name="connsiteX9" fmla="*/ 12897 w 323511"/>
                <a:gd name="connsiteY9" fmla="*/ 55024 h 503305"/>
                <a:gd name="connsiteX10" fmla="*/ 59569 w 323511"/>
                <a:gd name="connsiteY10" fmla="*/ 72843 h 503305"/>
                <a:gd name="connsiteX11" fmla="*/ 35690 w 323511"/>
                <a:gd name="connsiteY11" fmla="*/ 40914 h 503305"/>
                <a:gd name="connsiteX12" fmla="*/ 16289 w 323511"/>
                <a:gd name="connsiteY12" fmla="*/ 29110 h 503305"/>
                <a:gd name="connsiteX13" fmla="*/ 40213 w 323511"/>
                <a:gd name="connsiteY13" fmla="*/ 24588 h 503305"/>
                <a:gd name="connsiteX14" fmla="*/ 76393 w 323511"/>
                <a:gd name="connsiteY14" fmla="*/ 54481 h 503305"/>
                <a:gd name="connsiteX15" fmla="*/ 50298 w 323511"/>
                <a:gd name="connsiteY15" fmla="*/ 17397 h 503305"/>
                <a:gd name="connsiteX16" fmla="*/ 31530 w 323511"/>
                <a:gd name="connsiteY16" fmla="*/ 7221 h 503305"/>
                <a:gd name="connsiteX17" fmla="*/ 64725 w 323511"/>
                <a:gd name="connsiteY17" fmla="*/ 6181 h 503305"/>
                <a:gd name="connsiteX18" fmla="*/ 104659 w 323511"/>
                <a:gd name="connsiteY18" fmla="*/ 58778 h 503305"/>
                <a:gd name="connsiteX19" fmla="*/ 107101 w 323511"/>
                <a:gd name="connsiteY19" fmla="*/ 31643 h 503305"/>
                <a:gd name="connsiteX20" fmla="*/ 128900 w 323511"/>
                <a:gd name="connsiteY20" fmla="*/ 77546 h 503305"/>
                <a:gd name="connsiteX21" fmla="*/ 152507 w 323511"/>
                <a:gd name="connsiteY21" fmla="*/ 142354 h 503305"/>
                <a:gd name="connsiteX22" fmla="*/ 218219 w 323511"/>
                <a:gd name="connsiteY22" fmla="*/ 289201 h 50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3511" h="503305">
                  <a:moveTo>
                    <a:pt x="283253" y="266000"/>
                  </a:moveTo>
                  <a:cubicBezTo>
                    <a:pt x="283253" y="266000"/>
                    <a:pt x="314504" y="331441"/>
                    <a:pt x="320519" y="357129"/>
                  </a:cubicBezTo>
                  <a:cubicBezTo>
                    <a:pt x="339197" y="436725"/>
                    <a:pt x="267741" y="541919"/>
                    <a:pt x="181180" y="489006"/>
                  </a:cubicBezTo>
                  <a:cubicBezTo>
                    <a:pt x="152778" y="471685"/>
                    <a:pt x="133739" y="442198"/>
                    <a:pt x="121121" y="411444"/>
                  </a:cubicBezTo>
                  <a:cubicBezTo>
                    <a:pt x="94212" y="345913"/>
                    <a:pt x="80735" y="273327"/>
                    <a:pt x="75896" y="202866"/>
                  </a:cubicBezTo>
                  <a:cubicBezTo>
                    <a:pt x="73680" y="171208"/>
                    <a:pt x="79559" y="117480"/>
                    <a:pt x="40529" y="104184"/>
                  </a:cubicBezTo>
                  <a:cubicBezTo>
                    <a:pt x="27957" y="99661"/>
                    <a:pt x="13394" y="113546"/>
                    <a:pt x="10455" y="107847"/>
                  </a:cubicBezTo>
                  <a:cubicBezTo>
                    <a:pt x="5525" y="98033"/>
                    <a:pt x="22937" y="75014"/>
                    <a:pt x="50388" y="87586"/>
                  </a:cubicBezTo>
                  <a:cubicBezTo>
                    <a:pt x="50388" y="87586"/>
                    <a:pt x="31303" y="67913"/>
                    <a:pt x="11676" y="73476"/>
                  </a:cubicBezTo>
                  <a:cubicBezTo>
                    <a:pt x="-7952" y="79039"/>
                    <a:pt x="460" y="59411"/>
                    <a:pt x="12897" y="55024"/>
                  </a:cubicBezTo>
                  <a:cubicBezTo>
                    <a:pt x="24158" y="51044"/>
                    <a:pt x="50388" y="54436"/>
                    <a:pt x="59569" y="72843"/>
                  </a:cubicBezTo>
                  <a:cubicBezTo>
                    <a:pt x="59569" y="72843"/>
                    <a:pt x="50931" y="44080"/>
                    <a:pt x="35690" y="40914"/>
                  </a:cubicBezTo>
                  <a:cubicBezTo>
                    <a:pt x="20449" y="37748"/>
                    <a:pt x="15384" y="33678"/>
                    <a:pt x="16289" y="29110"/>
                  </a:cubicBezTo>
                  <a:cubicBezTo>
                    <a:pt x="17826" y="21105"/>
                    <a:pt x="31891" y="22959"/>
                    <a:pt x="40213" y="24588"/>
                  </a:cubicBezTo>
                  <a:cubicBezTo>
                    <a:pt x="48534" y="26216"/>
                    <a:pt x="70649" y="38472"/>
                    <a:pt x="76393" y="54481"/>
                  </a:cubicBezTo>
                  <a:cubicBezTo>
                    <a:pt x="76393" y="54481"/>
                    <a:pt x="68976" y="29155"/>
                    <a:pt x="50298" y="17397"/>
                  </a:cubicBezTo>
                  <a:cubicBezTo>
                    <a:pt x="38630" y="10025"/>
                    <a:pt x="29087" y="11020"/>
                    <a:pt x="31530" y="7221"/>
                  </a:cubicBezTo>
                  <a:cubicBezTo>
                    <a:pt x="33972" y="3422"/>
                    <a:pt x="47539" y="-6347"/>
                    <a:pt x="64725" y="6181"/>
                  </a:cubicBezTo>
                  <a:cubicBezTo>
                    <a:pt x="81910" y="18708"/>
                    <a:pt x="104659" y="58778"/>
                    <a:pt x="104659" y="58778"/>
                  </a:cubicBezTo>
                  <a:cubicBezTo>
                    <a:pt x="104659" y="58778"/>
                    <a:pt x="104659" y="31100"/>
                    <a:pt x="107101" y="31643"/>
                  </a:cubicBezTo>
                  <a:cubicBezTo>
                    <a:pt x="120261" y="34944"/>
                    <a:pt x="127091" y="67144"/>
                    <a:pt x="128900" y="77546"/>
                  </a:cubicBezTo>
                  <a:cubicBezTo>
                    <a:pt x="133151" y="102194"/>
                    <a:pt x="141065" y="119380"/>
                    <a:pt x="152507" y="142354"/>
                  </a:cubicBezTo>
                  <a:cubicBezTo>
                    <a:pt x="173808" y="185273"/>
                    <a:pt x="199134" y="245377"/>
                    <a:pt x="218219" y="289201"/>
                  </a:cubicBezTo>
                </a:path>
              </a:pathLst>
            </a:custGeom>
            <a:solidFill>
              <a:srgbClr val="FFFFFF"/>
            </a:solidFill>
            <a:ln w="4501"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15281D64-0E1A-45C2-93BD-F7A09C85F6CE}"/>
                </a:ext>
              </a:extLst>
            </p:cNvPr>
            <p:cNvSpPr/>
            <p:nvPr/>
          </p:nvSpPr>
          <p:spPr>
            <a:xfrm>
              <a:off x="6309330" y="2493450"/>
              <a:ext cx="327871" cy="507779"/>
            </a:xfrm>
            <a:custGeom>
              <a:avLst/>
              <a:gdLst>
                <a:gd name="connsiteX0" fmla="*/ 230257 w 327871"/>
                <a:gd name="connsiteY0" fmla="*/ 507779 h 507779"/>
                <a:gd name="connsiteX1" fmla="*/ 182319 w 327871"/>
                <a:gd name="connsiteY1" fmla="*/ 493172 h 507779"/>
                <a:gd name="connsiteX2" fmla="*/ 121355 w 327871"/>
                <a:gd name="connsiteY2" fmla="*/ 414525 h 507779"/>
                <a:gd name="connsiteX3" fmla="*/ 75904 w 327871"/>
                <a:gd name="connsiteY3" fmla="*/ 205267 h 507779"/>
                <a:gd name="connsiteX4" fmla="*/ 75225 w 327871"/>
                <a:gd name="connsiteY4" fmla="*/ 188625 h 507779"/>
                <a:gd name="connsiteX5" fmla="*/ 42075 w 327871"/>
                <a:gd name="connsiteY5" fmla="*/ 108531 h 507779"/>
                <a:gd name="connsiteX6" fmla="*/ 23623 w 327871"/>
                <a:gd name="connsiteY6" fmla="*/ 111380 h 507779"/>
                <a:gd name="connsiteX7" fmla="*/ 10689 w 327871"/>
                <a:gd name="connsiteY7" fmla="*/ 111108 h 507779"/>
                <a:gd name="connsiteX8" fmla="*/ 15980 w 327871"/>
                <a:gd name="connsiteY8" fmla="*/ 92566 h 507779"/>
                <a:gd name="connsiteX9" fmla="*/ 42030 w 327871"/>
                <a:gd name="connsiteY9" fmla="*/ 84199 h 507779"/>
                <a:gd name="connsiteX10" fmla="*/ 14533 w 327871"/>
                <a:gd name="connsiteY10" fmla="*/ 77868 h 507779"/>
                <a:gd name="connsiteX11" fmla="*/ 332 w 327871"/>
                <a:gd name="connsiteY11" fmla="*/ 74340 h 507779"/>
                <a:gd name="connsiteX12" fmla="*/ 14397 w 327871"/>
                <a:gd name="connsiteY12" fmla="*/ 55120 h 507779"/>
                <a:gd name="connsiteX13" fmla="*/ 54331 w 327871"/>
                <a:gd name="connsiteY13" fmla="*/ 62627 h 507779"/>
                <a:gd name="connsiteX14" fmla="*/ 37462 w 327871"/>
                <a:gd name="connsiteY14" fmla="*/ 45351 h 507779"/>
                <a:gd name="connsiteX15" fmla="*/ 16342 w 327871"/>
                <a:gd name="connsiteY15" fmla="*/ 30879 h 507779"/>
                <a:gd name="connsiteX16" fmla="*/ 42889 w 327871"/>
                <a:gd name="connsiteY16" fmla="*/ 24547 h 507779"/>
                <a:gd name="connsiteX17" fmla="*/ 66904 w 327871"/>
                <a:gd name="connsiteY17" fmla="*/ 37663 h 507779"/>
                <a:gd name="connsiteX18" fmla="*/ 51165 w 327871"/>
                <a:gd name="connsiteY18" fmla="*/ 21472 h 507779"/>
                <a:gd name="connsiteX19" fmla="*/ 37598 w 327871"/>
                <a:gd name="connsiteY19" fmla="*/ 15502 h 507779"/>
                <a:gd name="connsiteX20" fmla="*/ 31085 w 327871"/>
                <a:gd name="connsiteY20" fmla="*/ 11613 h 507779"/>
                <a:gd name="connsiteX21" fmla="*/ 31673 w 327871"/>
                <a:gd name="connsiteY21" fmla="*/ 8176 h 507779"/>
                <a:gd name="connsiteX22" fmla="*/ 45241 w 327871"/>
                <a:gd name="connsiteY22" fmla="*/ 307 h 507779"/>
                <a:gd name="connsiteX23" fmla="*/ 67854 w 327871"/>
                <a:gd name="connsiteY23" fmla="*/ 6548 h 507779"/>
                <a:gd name="connsiteX24" fmla="*/ 104034 w 327871"/>
                <a:gd name="connsiteY24" fmla="*/ 52813 h 507779"/>
                <a:gd name="connsiteX25" fmla="*/ 106973 w 327871"/>
                <a:gd name="connsiteY25" fmla="*/ 32190 h 507779"/>
                <a:gd name="connsiteX26" fmla="*/ 109235 w 327871"/>
                <a:gd name="connsiteY26" fmla="*/ 31693 h 507779"/>
                <a:gd name="connsiteX27" fmla="*/ 132661 w 327871"/>
                <a:gd name="connsiteY27" fmla="*/ 79406 h 507779"/>
                <a:gd name="connsiteX28" fmla="*/ 156043 w 327871"/>
                <a:gd name="connsiteY28" fmla="*/ 143625 h 507779"/>
                <a:gd name="connsiteX29" fmla="*/ 210042 w 327871"/>
                <a:gd name="connsiteY29" fmla="*/ 263382 h 507779"/>
                <a:gd name="connsiteX30" fmla="*/ 221846 w 327871"/>
                <a:gd name="connsiteY30" fmla="*/ 290517 h 507779"/>
                <a:gd name="connsiteX31" fmla="*/ 220683 w 327871"/>
                <a:gd name="connsiteY31" fmla="*/ 293497 h 507779"/>
                <a:gd name="connsiteX32" fmla="*/ 220670 w 327871"/>
                <a:gd name="connsiteY32" fmla="*/ 293502 h 507779"/>
                <a:gd name="connsiteX33" fmla="*/ 217685 w 327871"/>
                <a:gd name="connsiteY33" fmla="*/ 292326 h 507779"/>
                <a:gd name="connsiteX34" fmla="*/ 205926 w 327871"/>
                <a:gd name="connsiteY34" fmla="*/ 265191 h 507779"/>
                <a:gd name="connsiteX35" fmla="*/ 152018 w 327871"/>
                <a:gd name="connsiteY35" fmla="*/ 145615 h 507779"/>
                <a:gd name="connsiteX36" fmla="*/ 128229 w 327871"/>
                <a:gd name="connsiteY36" fmla="*/ 80174 h 507779"/>
                <a:gd name="connsiteX37" fmla="*/ 109687 w 327871"/>
                <a:gd name="connsiteY37" fmla="*/ 36668 h 507779"/>
                <a:gd name="connsiteX38" fmla="*/ 108466 w 327871"/>
                <a:gd name="connsiteY38" fmla="*/ 60954 h 507779"/>
                <a:gd name="connsiteX39" fmla="*/ 106137 w 327871"/>
                <a:gd name="connsiteY39" fmla="*/ 63147 h 507779"/>
                <a:gd name="connsiteX40" fmla="*/ 104260 w 327871"/>
                <a:gd name="connsiteY40" fmla="*/ 62039 h 507779"/>
                <a:gd name="connsiteX41" fmla="*/ 64914 w 327871"/>
                <a:gd name="connsiteY41" fmla="*/ 10211 h 507779"/>
                <a:gd name="connsiteX42" fmla="*/ 46145 w 327871"/>
                <a:gd name="connsiteY42" fmla="*/ 4739 h 507779"/>
                <a:gd name="connsiteX43" fmla="*/ 35879 w 327871"/>
                <a:gd name="connsiteY43" fmla="*/ 10120 h 507779"/>
                <a:gd name="connsiteX44" fmla="*/ 39000 w 327871"/>
                <a:gd name="connsiteY44" fmla="*/ 11206 h 507779"/>
                <a:gd name="connsiteX45" fmla="*/ 53562 w 327871"/>
                <a:gd name="connsiteY45" fmla="*/ 17628 h 507779"/>
                <a:gd name="connsiteX46" fmla="*/ 80698 w 327871"/>
                <a:gd name="connsiteY46" fmla="*/ 55979 h 507779"/>
                <a:gd name="connsiteX47" fmla="*/ 79137 w 327871"/>
                <a:gd name="connsiteY47" fmla="*/ 58941 h 507779"/>
                <a:gd name="connsiteX48" fmla="*/ 76175 w 327871"/>
                <a:gd name="connsiteY48" fmla="*/ 57381 h 507779"/>
                <a:gd name="connsiteX49" fmla="*/ 41939 w 327871"/>
                <a:gd name="connsiteY49" fmla="*/ 29025 h 507779"/>
                <a:gd name="connsiteX50" fmla="*/ 20638 w 327871"/>
                <a:gd name="connsiteY50" fmla="*/ 31738 h 507779"/>
                <a:gd name="connsiteX51" fmla="*/ 38276 w 327871"/>
                <a:gd name="connsiteY51" fmla="*/ 40783 h 507779"/>
                <a:gd name="connsiteX52" fmla="*/ 63874 w 327871"/>
                <a:gd name="connsiteY52" fmla="*/ 74295 h 507779"/>
                <a:gd name="connsiteX53" fmla="*/ 62155 w 327871"/>
                <a:gd name="connsiteY53" fmla="*/ 76991 h 507779"/>
                <a:gd name="connsiteX54" fmla="*/ 59713 w 327871"/>
                <a:gd name="connsiteY54" fmla="*/ 75923 h 507779"/>
                <a:gd name="connsiteX55" fmla="*/ 15799 w 327871"/>
                <a:gd name="connsiteY55" fmla="*/ 59235 h 507779"/>
                <a:gd name="connsiteX56" fmla="*/ 4493 w 327871"/>
                <a:gd name="connsiteY56" fmla="*/ 72803 h 507779"/>
                <a:gd name="connsiteX57" fmla="*/ 13176 w 327871"/>
                <a:gd name="connsiteY57" fmla="*/ 73345 h 507779"/>
                <a:gd name="connsiteX58" fmla="*/ 54150 w 327871"/>
                <a:gd name="connsiteY58" fmla="*/ 88044 h 507779"/>
                <a:gd name="connsiteX59" fmla="*/ 54150 w 327871"/>
                <a:gd name="connsiteY59" fmla="*/ 90938 h 507779"/>
                <a:gd name="connsiteX60" fmla="*/ 51392 w 327871"/>
                <a:gd name="connsiteY60" fmla="*/ 91707 h 507779"/>
                <a:gd name="connsiteX61" fmla="*/ 18875 w 327871"/>
                <a:gd name="connsiteY61" fmla="*/ 95551 h 507779"/>
                <a:gd name="connsiteX62" fmla="*/ 14352 w 327871"/>
                <a:gd name="connsiteY62" fmla="*/ 108892 h 507779"/>
                <a:gd name="connsiteX63" fmla="*/ 21633 w 327871"/>
                <a:gd name="connsiteY63" fmla="*/ 106948 h 507779"/>
                <a:gd name="connsiteX64" fmla="*/ 43161 w 327871"/>
                <a:gd name="connsiteY64" fmla="*/ 104099 h 507779"/>
                <a:gd name="connsiteX65" fmla="*/ 79341 w 327871"/>
                <a:gd name="connsiteY65" fmla="*/ 188308 h 507779"/>
                <a:gd name="connsiteX66" fmla="*/ 80019 w 327871"/>
                <a:gd name="connsiteY66" fmla="*/ 204770 h 507779"/>
                <a:gd name="connsiteX67" fmla="*/ 125244 w 327871"/>
                <a:gd name="connsiteY67" fmla="*/ 412806 h 507779"/>
                <a:gd name="connsiteX68" fmla="*/ 184399 w 327871"/>
                <a:gd name="connsiteY68" fmla="*/ 489327 h 507779"/>
                <a:gd name="connsiteX69" fmla="*/ 274533 w 327871"/>
                <a:gd name="connsiteY69" fmla="*/ 488152 h 507779"/>
                <a:gd name="connsiteX70" fmla="*/ 320346 w 327871"/>
                <a:gd name="connsiteY70" fmla="*/ 359847 h 507779"/>
                <a:gd name="connsiteX71" fmla="*/ 283262 w 327871"/>
                <a:gd name="connsiteY71" fmla="*/ 269397 h 507779"/>
                <a:gd name="connsiteX72" fmla="*/ 284302 w 327871"/>
                <a:gd name="connsiteY72" fmla="*/ 266367 h 507779"/>
                <a:gd name="connsiteX73" fmla="*/ 287332 w 327871"/>
                <a:gd name="connsiteY73" fmla="*/ 267407 h 507779"/>
                <a:gd name="connsiteX74" fmla="*/ 324778 w 327871"/>
                <a:gd name="connsiteY74" fmla="*/ 358988 h 507779"/>
                <a:gd name="connsiteX75" fmla="*/ 277201 w 327871"/>
                <a:gd name="connsiteY75" fmla="*/ 491996 h 507779"/>
                <a:gd name="connsiteX76" fmla="*/ 230257 w 327871"/>
                <a:gd name="connsiteY76" fmla="*/ 507779 h 50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7871" h="507779">
                  <a:moveTo>
                    <a:pt x="230257" y="507779"/>
                  </a:moveTo>
                  <a:cubicBezTo>
                    <a:pt x="213235" y="507445"/>
                    <a:pt x="196637" y="502384"/>
                    <a:pt x="182319" y="493172"/>
                  </a:cubicBezTo>
                  <a:cubicBezTo>
                    <a:pt x="156902" y="477659"/>
                    <a:pt x="136415" y="451203"/>
                    <a:pt x="121355" y="414525"/>
                  </a:cubicBezTo>
                  <a:cubicBezTo>
                    <a:pt x="96662" y="354511"/>
                    <a:pt x="81376" y="284095"/>
                    <a:pt x="75904" y="205267"/>
                  </a:cubicBezTo>
                  <a:cubicBezTo>
                    <a:pt x="75542" y="200157"/>
                    <a:pt x="75406" y="194549"/>
                    <a:pt x="75225" y="188625"/>
                  </a:cubicBezTo>
                  <a:cubicBezTo>
                    <a:pt x="74411" y="157691"/>
                    <a:pt x="73416" y="119249"/>
                    <a:pt x="42075" y="108531"/>
                  </a:cubicBezTo>
                  <a:cubicBezTo>
                    <a:pt x="36060" y="106496"/>
                    <a:pt x="29186" y="109209"/>
                    <a:pt x="23623" y="111380"/>
                  </a:cubicBezTo>
                  <a:cubicBezTo>
                    <a:pt x="18060" y="113551"/>
                    <a:pt x="12905" y="115586"/>
                    <a:pt x="10689" y="111108"/>
                  </a:cubicBezTo>
                  <a:cubicBezTo>
                    <a:pt x="8473" y="106631"/>
                    <a:pt x="10237" y="98491"/>
                    <a:pt x="15980" y="92566"/>
                  </a:cubicBezTo>
                  <a:cubicBezTo>
                    <a:pt x="22796" y="85721"/>
                    <a:pt x="32505" y="82603"/>
                    <a:pt x="42030" y="84199"/>
                  </a:cubicBezTo>
                  <a:cubicBezTo>
                    <a:pt x="35020" y="79677"/>
                    <a:pt x="24754" y="75154"/>
                    <a:pt x="14533" y="77868"/>
                  </a:cubicBezTo>
                  <a:cubicBezTo>
                    <a:pt x="4312" y="80581"/>
                    <a:pt x="965" y="76918"/>
                    <a:pt x="332" y="74340"/>
                  </a:cubicBezTo>
                  <a:cubicBezTo>
                    <a:pt x="-1658" y="68144"/>
                    <a:pt x="5578" y="58240"/>
                    <a:pt x="14397" y="55120"/>
                  </a:cubicBezTo>
                  <a:cubicBezTo>
                    <a:pt x="28164" y="51616"/>
                    <a:pt x="42776" y="54363"/>
                    <a:pt x="54331" y="62627"/>
                  </a:cubicBezTo>
                  <a:cubicBezTo>
                    <a:pt x="50487" y="55120"/>
                    <a:pt x="44743" y="46843"/>
                    <a:pt x="37462" y="45351"/>
                  </a:cubicBezTo>
                  <a:cubicBezTo>
                    <a:pt x="27603" y="43271"/>
                    <a:pt x="14850" y="39562"/>
                    <a:pt x="16342" y="30879"/>
                  </a:cubicBezTo>
                  <a:cubicBezTo>
                    <a:pt x="18422" y="19889"/>
                    <a:pt x="36874" y="23417"/>
                    <a:pt x="42889" y="24547"/>
                  </a:cubicBezTo>
                  <a:cubicBezTo>
                    <a:pt x="51735" y="27160"/>
                    <a:pt x="59926" y="31631"/>
                    <a:pt x="66904" y="37663"/>
                  </a:cubicBezTo>
                  <a:cubicBezTo>
                    <a:pt x="62852" y="31222"/>
                    <a:pt x="57488" y="25706"/>
                    <a:pt x="51165" y="21472"/>
                  </a:cubicBezTo>
                  <a:cubicBezTo>
                    <a:pt x="46923" y="18895"/>
                    <a:pt x="42365" y="16888"/>
                    <a:pt x="37598" y="15502"/>
                  </a:cubicBezTo>
                  <a:cubicBezTo>
                    <a:pt x="34115" y="14372"/>
                    <a:pt x="31809" y="13648"/>
                    <a:pt x="31085" y="11613"/>
                  </a:cubicBezTo>
                  <a:cubicBezTo>
                    <a:pt x="30715" y="10440"/>
                    <a:pt x="30932" y="9159"/>
                    <a:pt x="31673" y="8176"/>
                  </a:cubicBezTo>
                  <a:cubicBezTo>
                    <a:pt x="35065" y="3963"/>
                    <a:pt x="39900" y="1160"/>
                    <a:pt x="45241" y="307"/>
                  </a:cubicBezTo>
                  <a:cubicBezTo>
                    <a:pt x="53318" y="-875"/>
                    <a:pt x="61522" y="1390"/>
                    <a:pt x="67854" y="6548"/>
                  </a:cubicBezTo>
                  <a:cubicBezTo>
                    <a:pt x="80969" y="16181"/>
                    <a:pt x="96843" y="40693"/>
                    <a:pt x="104034" y="52813"/>
                  </a:cubicBezTo>
                  <a:cubicBezTo>
                    <a:pt x="104441" y="34180"/>
                    <a:pt x="106250" y="32778"/>
                    <a:pt x="106973" y="32190"/>
                  </a:cubicBezTo>
                  <a:cubicBezTo>
                    <a:pt x="107643" y="31757"/>
                    <a:pt x="108448" y="31580"/>
                    <a:pt x="109235" y="31693"/>
                  </a:cubicBezTo>
                  <a:cubicBezTo>
                    <a:pt x="123933" y="35401"/>
                    <a:pt x="130898" y="69139"/>
                    <a:pt x="132661" y="79406"/>
                  </a:cubicBezTo>
                  <a:cubicBezTo>
                    <a:pt x="136867" y="103782"/>
                    <a:pt x="144646" y="120651"/>
                    <a:pt x="156043" y="143625"/>
                  </a:cubicBezTo>
                  <a:cubicBezTo>
                    <a:pt x="173228" y="178223"/>
                    <a:pt x="192811" y="223493"/>
                    <a:pt x="210042" y="263382"/>
                  </a:cubicBezTo>
                  <a:lnTo>
                    <a:pt x="221846" y="290517"/>
                  </a:lnTo>
                  <a:cubicBezTo>
                    <a:pt x="222348" y="291661"/>
                    <a:pt x="221828" y="292996"/>
                    <a:pt x="220683" y="293497"/>
                  </a:cubicBezTo>
                  <a:cubicBezTo>
                    <a:pt x="220679" y="293497"/>
                    <a:pt x="220674" y="293502"/>
                    <a:pt x="220670" y="293502"/>
                  </a:cubicBezTo>
                  <a:cubicBezTo>
                    <a:pt x="219521" y="293981"/>
                    <a:pt x="218200" y="293461"/>
                    <a:pt x="217685" y="292326"/>
                  </a:cubicBezTo>
                  <a:lnTo>
                    <a:pt x="205926" y="265191"/>
                  </a:lnTo>
                  <a:cubicBezTo>
                    <a:pt x="188695" y="225302"/>
                    <a:pt x="169158" y="180167"/>
                    <a:pt x="152018" y="145615"/>
                  </a:cubicBezTo>
                  <a:cubicBezTo>
                    <a:pt x="140440" y="122324"/>
                    <a:pt x="132526" y="105184"/>
                    <a:pt x="128229" y="80174"/>
                  </a:cubicBezTo>
                  <a:cubicBezTo>
                    <a:pt x="125109" y="62401"/>
                    <a:pt x="118506" y="41055"/>
                    <a:pt x="109687" y="36668"/>
                  </a:cubicBezTo>
                  <a:cubicBezTo>
                    <a:pt x="108746" y="44727"/>
                    <a:pt x="108339" y="52840"/>
                    <a:pt x="108466" y="60954"/>
                  </a:cubicBezTo>
                  <a:cubicBezTo>
                    <a:pt x="108430" y="62202"/>
                    <a:pt x="107385" y="63184"/>
                    <a:pt x="106137" y="63147"/>
                  </a:cubicBezTo>
                  <a:cubicBezTo>
                    <a:pt x="105363" y="63124"/>
                    <a:pt x="104653" y="62706"/>
                    <a:pt x="104260" y="62039"/>
                  </a:cubicBezTo>
                  <a:cubicBezTo>
                    <a:pt x="104034" y="61677"/>
                    <a:pt x="81647" y="22377"/>
                    <a:pt x="64914" y="10211"/>
                  </a:cubicBezTo>
                  <a:cubicBezTo>
                    <a:pt x="59681" y="5873"/>
                    <a:pt x="52888" y="3892"/>
                    <a:pt x="46145" y="4739"/>
                  </a:cubicBezTo>
                  <a:cubicBezTo>
                    <a:pt x="42238" y="5398"/>
                    <a:pt x="38643" y="7283"/>
                    <a:pt x="35879" y="10120"/>
                  </a:cubicBezTo>
                  <a:lnTo>
                    <a:pt x="39000" y="11206"/>
                  </a:lnTo>
                  <a:cubicBezTo>
                    <a:pt x="44110" y="12712"/>
                    <a:pt x="49004" y="14870"/>
                    <a:pt x="53562" y="17628"/>
                  </a:cubicBezTo>
                  <a:cubicBezTo>
                    <a:pt x="72738" y="29703"/>
                    <a:pt x="80291" y="54939"/>
                    <a:pt x="80698" y="55979"/>
                  </a:cubicBezTo>
                  <a:cubicBezTo>
                    <a:pt x="81086" y="57228"/>
                    <a:pt x="80385" y="58554"/>
                    <a:pt x="79137" y="58941"/>
                  </a:cubicBezTo>
                  <a:cubicBezTo>
                    <a:pt x="77889" y="59328"/>
                    <a:pt x="76564" y="58630"/>
                    <a:pt x="76175" y="57381"/>
                  </a:cubicBezTo>
                  <a:cubicBezTo>
                    <a:pt x="70929" y="42230"/>
                    <a:pt x="49537" y="30246"/>
                    <a:pt x="41939" y="29025"/>
                  </a:cubicBezTo>
                  <a:cubicBezTo>
                    <a:pt x="29005" y="26537"/>
                    <a:pt x="21452" y="27487"/>
                    <a:pt x="20638" y="31738"/>
                  </a:cubicBezTo>
                  <a:cubicBezTo>
                    <a:pt x="19960" y="35175"/>
                    <a:pt x="26246" y="38386"/>
                    <a:pt x="38276" y="40783"/>
                  </a:cubicBezTo>
                  <a:cubicBezTo>
                    <a:pt x="54693" y="44175"/>
                    <a:pt x="63512" y="73074"/>
                    <a:pt x="63874" y="74295"/>
                  </a:cubicBezTo>
                  <a:cubicBezTo>
                    <a:pt x="64145" y="75514"/>
                    <a:pt x="63372" y="76721"/>
                    <a:pt x="62155" y="76991"/>
                  </a:cubicBezTo>
                  <a:cubicBezTo>
                    <a:pt x="61196" y="77203"/>
                    <a:pt x="60210" y="76771"/>
                    <a:pt x="59713" y="75923"/>
                  </a:cubicBezTo>
                  <a:cubicBezTo>
                    <a:pt x="51211" y="58919"/>
                    <a:pt x="26427" y="55481"/>
                    <a:pt x="15799" y="59235"/>
                  </a:cubicBezTo>
                  <a:cubicBezTo>
                    <a:pt x="8699" y="61768"/>
                    <a:pt x="3498" y="69682"/>
                    <a:pt x="4493" y="72803"/>
                  </a:cubicBezTo>
                  <a:cubicBezTo>
                    <a:pt x="5036" y="74476"/>
                    <a:pt x="8382" y="74702"/>
                    <a:pt x="13176" y="73345"/>
                  </a:cubicBezTo>
                  <a:cubicBezTo>
                    <a:pt x="33889" y="67511"/>
                    <a:pt x="53291" y="87230"/>
                    <a:pt x="54150" y="88044"/>
                  </a:cubicBezTo>
                  <a:cubicBezTo>
                    <a:pt x="54833" y="88888"/>
                    <a:pt x="54833" y="90093"/>
                    <a:pt x="54150" y="90938"/>
                  </a:cubicBezTo>
                  <a:cubicBezTo>
                    <a:pt x="53544" y="91834"/>
                    <a:pt x="52377" y="92159"/>
                    <a:pt x="51392" y="91707"/>
                  </a:cubicBezTo>
                  <a:cubicBezTo>
                    <a:pt x="32894" y="83204"/>
                    <a:pt x="21859" y="92476"/>
                    <a:pt x="18875" y="95551"/>
                  </a:cubicBezTo>
                  <a:cubicBezTo>
                    <a:pt x="14623" y="100074"/>
                    <a:pt x="12724" y="105546"/>
                    <a:pt x="14352" y="108892"/>
                  </a:cubicBezTo>
                  <a:cubicBezTo>
                    <a:pt x="15211" y="109480"/>
                    <a:pt x="19236" y="107897"/>
                    <a:pt x="21633" y="106948"/>
                  </a:cubicBezTo>
                  <a:cubicBezTo>
                    <a:pt x="27513" y="104641"/>
                    <a:pt x="35608" y="101521"/>
                    <a:pt x="43161" y="104099"/>
                  </a:cubicBezTo>
                  <a:cubicBezTo>
                    <a:pt x="77487" y="115812"/>
                    <a:pt x="78572" y="156017"/>
                    <a:pt x="79341" y="188308"/>
                  </a:cubicBezTo>
                  <a:cubicBezTo>
                    <a:pt x="79341" y="194187"/>
                    <a:pt x="79657" y="199750"/>
                    <a:pt x="80019" y="204770"/>
                  </a:cubicBezTo>
                  <a:cubicBezTo>
                    <a:pt x="85446" y="283100"/>
                    <a:pt x="100642" y="353064"/>
                    <a:pt x="125244" y="412806"/>
                  </a:cubicBezTo>
                  <a:cubicBezTo>
                    <a:pt x="139943" y="448579"/>
                    <a:pt x="159842" y="474313"/>
                    <a:pt x="184399" y="489327"/>
                  </a:cubicBezTo>
                  <a:cubicBezTo>
                    <a:pt x="215378" y="508232"/>
                    <a:pt x="247398" y="507825"/>
                    <a:pt x="274533" y="488152"/>
                  </a:cubicBezTo>
                  <a:cubicBezTo>
                    <a:pt x="310939" y="461830"/>
                    <a:pt x="331065" y="405480"/>
                    <a:pt x="320346" y="359847"/>
                  </a:cubicBezTo>
                  <a:cubicBezTo>
                    <a:pt x="314467" y="334702"/>
                    <a:pt x="283533" y="269849"/>
                    <a:pt x="283262" y="269397"/>
                  </a:cubicBezTo>
                  <a:cubicBezTo>
                    <a:pt x="282714" y="268271"/>
                    <a:pt x="283176" y="266919"/>
                    <a:pt x="284302" y="266367"/>
                  </a:cubicBezTo>
                  <a:cubicBezTo>
                    <a:pt x="285428" y="265820"/>
                    <a:pt x="286780" y="266281"/>
                    <a:pt x="287332" y="267407"/>
                  </a:cubicBezTo>
                  <a:cubicBezTo>
                    <a:pt x="288598" y="270121"/>
                    <a:pt x="318763" y="333345"/>
                    <a:pt x="324778" y="358988"/>
                  </a:cubicBezTo>
                  <a:cubicBezTo>
                    <a:pt x="336039" y="407017"/>
                    <a:pt x="315733" y="464227"/>
                    <a:pt x="277201" y="491996"/>
                  </a:cubicBezTo>
                  <a:cubicBezTo>
                    <a:pt x="263625" y="502108"/>
                    <a:pt x="247185" y="507635"/>
                    <a:pt x="230257" y="507779"/>
                  </a:cubicBezTo>
                  <a:close/>
                </a:path>
              </a:pathLst>
            </a:custGeom>
            <a:solidFill>
              <a:srgbClr val="231F20"/>
            </a:solidFill>
            <a:ln w="4501"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04BC00C3-578C-4877-A439-A94EFF585963}"/>
                </a:ext>
              </a:extLst>
            </p:cNvPr>
            <p:cNvSpPr/>
            <p:nvPr/>
          </p:nvSpPr>
          <p:spPr>
            <a:xfrm>
              <a:off x="6361716" y="2455361"/>
              <a:ext cx="16914" cy="16914"/>
            </a:xfrm>
            <a:custGeom>
              <a:avLst/>
              <a:gdLst>
                <a:gd name="connsiteX0" fmla="*/ 16914 w 16914"/>
                <a:gd name="connsiteY0" fmla="*/ 8457 h 16914"/>
                <a:gd name="connsiteX1" fmla="*/ 8457 w 16914"/>
                <a:gd name="connsiteY1" fmla="*/ 16914 h 16914"/>
                <a:gd name="connsiteX2" fmla="*/ 0 w 16914"/>
                <a:gd name="connsiteY2" fmla="*/ 8457 h 16914"/>
                <a:gd name="connsiteX3" fmla="*/ 8457 w 16914"/>
                <a:gd name="connsiteY3" fmla="*/ 0 h 16914"/>
                <a:gd name="connsiteX4" fmla="*/ 16914 w 16914"/>
                <a:gd name="connsiteY4" fmla="*/ 8457 h 16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4" h="16914">
                  <a:moveTo>
                    <a:pt x="16914" y="8457"/>
                  </a:moveTo>
                  <a:cubicBezTo>
                    <a:pt x="16914" y="13128"/>
                    <a:pt x="13128" y="16914"/>
                    <a:pt x="8457" y="16914"/>
                  </a:cubicBezTo>
                  <a:cubicBezTo>
                    <a:pt x="3786" y="16914"/>
                    <a:pt x="0" y="13128"/>
                    <a:pt x="0" y="8457"/>
                  </a:cubicBezTo>
                  <a:cubicBezTo>
                    <a:pt x="0" y="3786"/>
                    <a:pt x="3786" y="0"/>
                    <a:pt x="8457" y="0"/>
                  </a:cubicBezTo>
                  <a:cubicBezTo>
                    <a:pt x="13128" y="0"/>
                    <a:pt x="16914" y="3786"/>
                    <a:pt x="16914" y="8457"/>
                  </a:cubicBezTo>
                  <a:close/>
                </a:path>
              </a:pathLst>
            </a:custGeom>
            <a:solidFill>
              <a:srgbClr val="FFFFFF"/>
            </a:solidFill>
            <a:ln w="4501"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AFC675BE-8FF9-4E1A-B5F9-A6996F65BE79}"/>
                </a:ext>
              </a:extLst>
            </p:cNvPr>
            <p:cNvSpPr/>
            <p:nvPr/>
          </p:nvSpPr>
          <p:spPr>
            <a:xfrm>
              <a:off x="6359364" y="2453054"/>
              <a:ext cx="21527" cy="21527"/>
            </a:xfrm>
            <a:custGeom>
              <a:avLst/>
              <a:gdLst>
                <a:gd name="connsiteX0" fmla="*/ 10809 w 21527"/>
                <a:gd name="connsiteY0" fmla="*/ 21527 h 21527"/>
                <a:gd name="connsiteX1" fmla="*/ 0 w 21527"/>
                <a:gd name="connsiteY1" fmla="*/ 10809 h 21527"/>
                <a:gd name="connsiteX2" fmla="*/ 10718 w 21527"/>
                <a:gd name="connsiteY2" fmla="*/ 0 h 21527"/>
                <a:gd name="connsiteX3" fmla="*/ 21527 w 21527"/>
                <a:gd name="connsiteY3" fmla="*/ 10718 h 21527"/>
                <a:gd name="connsiteX4" fmla="*/ 21527 w 21527"/>
                <a:gd name="connsiteY4" fmla="*/ 10764 h 21527"/>
                <a:gd name="connsiteX5" fmla="*/ 10809 w 21527"/>
                <a:gd name="connsiteY5" fmla="*/ 21527 h 21527"/>
                <a:gd name="connsiteX6" fmla="*/ 10809 w 21527"/>
                <a:gd name="connsiteY6" fmla="*/ 4568 h 21527"/>
                <a:gd name="connsiteX7" fmla="*/ 4523 w 21527"/>
                <a:gd name="connsiteY7" fmla="*/ 10764 h 21527"/>
                <a:gd name="connsiteX8" fmla="*/ 10718 w 21527"/>
                <a:gd name="connsiteY8" fmla="*/ 17050 h 21527"/>
                <a:gd name="connsiteX9" fmla="*/ 17005 w 21527"/>
                <a:gd name="connsiteY9" fmla="*/ 10854 h 21527"/>
                <a:gd name="connsiteX10" fmla="*/ 17005 w 21527"/>
                <a:gd name="connsiteY10" fmla="*/ 10764 h 21527"/>
                <a:gd name="connsiteX11" fmla="*/ 10945 w 21527"/>
                <a:gd name="connsiteY11" fmla="*/ 4434 h 21527"/>
                <a:gd name="connsiteX12" fmla="*/ 10809 w 21527"/>
                <a:gd name="connsiteY12" fmla="*/ 4432 h 21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27" h="21527">
                  <a:moveTo>
                    <a:pt x="10809" y="21527"/>
                  </a:moveTo>
                  <a:cubicBezTo>
                    <a:pt x="4866" y="21552"/>
                    <a:pt x="27" y="16753"/>
                    <a:pt x="0" y="10809"/>
                  </a:cubicBezTo>
                  <a:cubicBezTo>
                    <a:pt x="-27" y="4865"/>
                    <a:pt x="4776" y="25"/>
                    <a:pt x="10718" y="0"/>
                  </a:cubicBezTo>
                  <a:cubicBezTo>
                    <a:pt x="16661" y="-25"/>
                    <a:pt x="21500" y="4774"/>
                    <a:pt x="21527" y="10718"/>
                  </a:cubicBezTo>
                  <a:cubicBezTo>
                    <a:pt x="21527" y="10733"/>
                    <a:pt x="21527" y="10749"/>
                    <a:pt x="21527" y="10764"/>
                  </a:cubicBezTo>
                  <a:cubicBezTo>
                    <a:pt x="21505" y="16681"/>
                    <a:pt x="16724" y="21478"/>
                    <a:pt x="10809" y="21527"/>
                  </a:cubicBezTo>
                  <a:close/>
                  <a:moveTo>
                    <a:pt x="10809" y="4568"/>
                  </a:moveTo>
                  <a:cubicBezTo>
                    <a:pt x="7363" y="4543"/>
                    <a:pt x="4550" y="7317"/>
                    <a:pt x="4523" y="10764"/>
                  </a:cubicBezTo>
                  <a:cubicBezTo>
                    <a:pt x="4500" y="14210"/>
                    <a:pt x="7272" y="17025"/>
                    <a:pt x="10718" y="17050"/>
                  </a:cubicBezTo>
                  <a:cubicBezTo>
                    <a:pt x="14165" y="17074"/>
                    <a:pt x="16982" y="14301"/>
                    <a:pt x="17005" y="10854"/>
                  </a:cubicBezTo>
                  <a:cubicBezTo>
                    <a:pt x="17005" y="10824"/>
                    <a:pt x="17005" y="10794"/>
                    <a:pt x="17005" y="10764"/>
                  </a:cubicBezTo>
                  <a:cubicBezTo>
                    <a:pt x="17082" y="7343"/>
                    <a:pt x="14368" y="4509"/>
                    <a:pt x="10945" y="4434"/>
                  </a:cubicBezTo>
                  <a:cubicBezTo>
                    <a:pt x="10899" y="4433"/>
                    <a:pt x="10854" y="4432"/>
                    <a:pt x="10809" y="4432"/>
                  </a:cubicBezTo>
                  <a:close/>
                </a:path>
              </a:pathLst>
            </a:custGeom>
            <a:solidFill>
              <a:srgbClr val="231F20"/>
            </a:solidFill>
            <a:ln w="4501"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10FE3DE5-9114-4A06-A701-C39AF31DD825}"/>
                </a:ext>
              </a:extLst>
            </p:cNvPr>
            <p:cNvSpPr/>
            <p:nvPr/>
          </p:nvSpPr>
          <p:spPr>
            <a:xfrm>
              <a:off x="6523678" y="2774230"/>
              <a:ext cx="46249" cy="102765"/>
            </a:xfrm>
            <a:custGeom>
              <a:avLst/>
              <a:gdLst>
                <a:gd name="connsiteX0" fmla="*/ 43994 w 46249"/>
                <a:gd name="connsiteY0" fmla="*/ 102765 h 102765"/>
                <a:gd name="connsiteX1" fmla="*/ 41914 w 46249"/>
                <a:gd name="connsiteY1" fmla="*/ 101409 h 102765"/>
                <a:gd name="connsiteX2" fmla="*/ 216 w 46249"/>
                <a:gd name="connsiteY2" fmla="*/ 3225 h 102765"/>
                <a:gd name="connsiteX3" fmla="*/ 1302 w 46249"/>
                <a:gd name="connsiteY3" fmla="*/ 217 h 102765"/>
                <a:gd name="connsiteX4" fmla="*/ 4309 w 46249"/>
                <a:gd name="connsiteY4" fmla="*/ 1298 h 102765"/>
                <a:gd name="connsiteX5" fmla="*/ 4377 w 46249"/>
                <a:gd name="connsiteY5" fmla="*/ 1461 h 102765"/>
                <a:gd name="connsiteX6" fmla="*/ 46075 w 46249"/>
                <a:gd name="connsiteY6" fmla="*/ 99645 h 102765"/>
                <a:gd name="connsiteX7" fmla="*/ 44899 w 46249"/>
                <a:gd name="connsiteY7" fmla="*/ 102585 h 102765"/>
                <a:gd name="connsiteX8" fmla="*/ 43994 w 46249"/>
                <a:gd name="connsiteY8" fmla="*/ 102765 h 10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49" h="102765">
                  <a:moveTo>
                    <a:pt x="43994" y="102765"/>
                  </a:moveTo>
                  <a:cubicBezTo>
                    <a:pt x="43094" y="102770"/>
                    <a:pt x="42276" y="102236"/>
                    <a:pt x="41914" y="101409"/>
                  </a:cubicBezTo>
                  <a:lnTo>
                    <a:pt x="216" y="3225"/>
                  </a:lnTo>
                  <a:cubicBezTo>
                    <a:pt x="-317" y="2094"/>
                    <a:pt x="171" y="746"/>
                    <a:pt x="1302" y="217"/>
                  </a:cubicBezTo>
                  <a:cubicBezTo>
                    <a:pt x="2428" y="-317"/>
                    <a:pt x="3776" y="167"/>
                    <a:pt x="4309" y="1298"/>
                  </a:cubicBezTo>
                  <a:cubicBezTo>
                    <a:pt x="4332" y="1352"/>
                    <a:pt x="4354" y="1407"/>
                    <a:pt x="4377" y="1461"/>
                  </a:cubicBezTo>
                  <a:lnTo>
                    <a:pt x="46075" y="99645"/>
                  </a:lnTo>
                  <a:cubicBezTo>
                    <a:pt x="46550" y="100780"/>
                    <a:pt x="46025" y="102087"/>
                    <a:pt x="44899" y="102585"/>
                  </a:cubicBezTo>
                  <a:cubicBezTo>
                    <a:pt x="44614" y="102711"/>
                    <a:pt x="44306" y="102770"/>
                    <a:pt x="43994" y="102765"/>
                  </a:cubicBezTo>
                  <a:close/>
                </a:path>
              </a:pathLst>
            </a:custGeom>
            <a:solidFill>
              <a:srgbClr val="231F20"/>
            </a:solidFill>
            <a:ln w="4501"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516D8BE4-C860-4DBD-9BE4-F9443EC0C308}"/>
                </a:ext>
              </a:extLst>
            </p:cNvPr>
            <p:cNvSpPr/>
            <p:nvPr/>
          </p:nvSpPr>
          <p:spPr>
            <a:xfrm>
              <a:off x="5719739" y="2756471"/>
              <a:ext cx="390027" cy="328668"/>
            </a:xfrm>
            <a:custGeom>
              <a:avLst/>
              <a:gdLst>
                <a:gd name="connsiteX0" fmla="*/ 283431 w 390027"/>
                <a:gd name="connsiteY0" fmla="*/ 32427 h 328668"/>
                <a:gd name="connsiteX1" fmla="*/ 261316 w 390027"/>
                <a:gd name="connsiteY1" fmla="*/ 142188 h 328668"/>
                <a:gd name="connsiteX2" fmla="*/ 185111 w 390027"/>
                <a:gd name="connsiteY2" fmla="*/ 52597 h 328668"/>
                <a:gd name="connsiteX3" fmla="*/ 163675 w 390027"/>
                <a:gd name="connsiteY3" fmla="*/ 27633 h 328668"/>
                <a:gd name="connsiteX4" fmla="*/ 98912 w 390027"/>
                <a:gd name="connsiteY4" fmla="*/ 10221 h 328668"/>
                <a:gd name="connsiteX5" fmla="*/ 76299 w 390027"/>
                <a:gd name="connsiteY5" fmla="*/ 5246 h 328668"/>
                <a:gd name="connsiteX6" fmla="*/ 112480 w 390027"/>
                <a:gd name="connsiteY6" fmla="*/ 36361 h 328668"/>
                <a:gd name="connsiteX7" fmla="*/ 76299 w 390027"/>
                <a:gd name="connsiteY7" fmla="*/ 42602 h 328668"/>
                <a:gd name="connsiteX8" fmla="*/ 48531 w 390027"/>
                <a:gd name="connsiteY8" fmla="*/ 7824 h 328668"/>
                <a:gd name="connsiteX9" fmla="*/ 44868 w 390027"/>
                <a:gd name="connsiteY9" fmla="*/ 28854 h 328668"/>
                <a:gd name="connsiteX10" fmla="*/ 25285 w 390027"/>
                <a:gd name="connsiteY10" fmla="*/ 0 h 328668"/>
                <a:gd name="connsiteX11" fmla="*/ 23160 w 390027"/>
                <a:gd name="connsiteY11" fmla="*/ 26683 h 328668"/>
                <a:gd name="connsiteX12" fmla="*/ 547 w 390027"/>
                <a:gd name="connsiteY12" fmla="*/ 16417 h 328668"/>
                <a:gd name="connsiteX13" fmla="*/ 47853 w 390027"/>
                <a:gd name="connsiteY13" fmla="*/ 87420 h 328668"/>
                <a:gd name="connsiteX14" fmla="*/ 123831 w 390027"/>
                <a:gd name="connsiteY14" fmla="*/ 69963 h 328668"/>
                <a:gd name="connsiteX15" fmla="*/ 320290 w 390027"/>
                <a:gd name="connsiteY15" fmla="*/ 328516 h 328668"/>
                <a:gd name="connsiteX16" fmla="*/ 390027 w 390027"/>
                <a:gd name="connsiteY16" fmla="*/ 69195 h 328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0027" h="328668">
                  <a:moveTo>
                    <a:pt x="283431" y="32427"/>
                  </a:moveTo>
                  <a:lnTo>
                    <a:pt x="261316" y="142188"/>
                  </a:lnTo>
                  <a:lnTo>
                    <a:pt x="185111" y="52597"/>
                  </a:lnTo>
                  <a:cubicBezTo>
                    <a:pt x="185111" y="52597"/>
                    <a:pt x="172041" y="30798"/>
                    <a:pt x="163675" y="27633"/>
                  </a:cubicBezTo>
                  <a:cubicBezTo>
                    <a:pt x="153725" y="23924"/>
                    <a:pt x="112615" y="21437"/>
                    <a:pt x="98912" y="10221"/>
                  </a:cubicBezTo>
                  <a:cubicBezTo>
                    <a:pt x="85209" y="-995"/>
                    <a:pt x="77747" y="-3347"/>
                    <a:pt x="76299" y="5246"/>
                  </a:cubicBezTo>
                  <a:cubicBezTo>
                    <a:pt x="74852" y="13839"/>
                    <a:pt x="112480" y="36361"/>
                    <a:pt x="112480" y="36361"/>
                  </a:cubicBezTo>
                  <a:cubicBezTo>
                    <a:pt x="112480" y="36361"/>
                    <a:pt x="82540" y="45090"/>
                    <a:pt x="76299" y="42602"/>
                  </a:cubicBezTo>
                  <a:cubicBezTo>
                    <a:pt x="70058" y="40115"/>
                    <a:pt x="54772" y="7824"/>
                    <a:pt x="48531" y="7824"/>
                  </a:cubicBezTo>
                  <a:cubicBezTo>
                    <a:pt x="45320" y="7824"/>
                    <a:pt x="38581" y="14653"/>
                    <a:pt x="44868" y="28854"/>
                  </a:cubicBezTo>
                  <a:cubicBezTo>
                    <a:pt x="39486" y="15286"/>
                    <a:pt x="31798" y="0"/>
                    <a:pt x="25285" y="0"/>
                  </a:cubicBezTo>
                  <a:cubicBezTo>
                    <a:pt x="18773" y="0"/>
                    <a:pt x="19089" y="11442"/>
                    <a:pt x="23160" y="26683"/>
                  </a:cubicBezTo>
                  <a:cubicBezTo>
                    <a:pt x="23160" y="26683"/>
                    <a:pt x="6743" y="-45"/>
                    <a:pt x="547" y="16417"/>
                  </a:cubicBezTo>
                  <a:cubicBezTo>
                    <a:pt x="-5332" y="31522"/>
                    <a:pt x="37903" y="84933"/>
                    <a:pt x="47853" y="87420"/>
                  </a:cubicBezTo>
                  <a:cubicBezTo>
                    <a:pt x="57802" y="89908"/>
                    <a:pt x="123831" y="69963"/>
                    <a:pt x="123831" y="69963"/>
                  </a:cubicBezTo>
                  <a:cubicBezTo>
                    <a:pt x="123831" y="69963"/>
                    <a:pt x="203970" y="298668"/>
                    <a:pt x="320290" y="328516"/>
                  </a:cubicBezTo>
                  <a:cubicBezTo>
                    <a:pt x="349234" y="335933"/>
                    <a:pt x="390027" y="69195"/>
                    <a:pt x="390027" y="69195"/>
                  </a:cubicBezTo>
                  <a:close/>
                </a:path>
              </a:pathLst>
            </a:custGeom>
            <a:solidFill>
              <a:srgbClr val="FFFFFF"/>
            </a:solidFill>
            <a:ln w="4501"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DAE617BB-E1FB-48E6-83EA-200E980A97C6}"/>
                </a:ext>
              </a:extLst>
            </p:cNvPr>
            <p:cNvSpPr/>
            <p:nvPr/>
          </p:nvSpPr>
          <p:spPr>
            <a:xfrm>
              <a:off x="5717592" y="2754205"/>
              <a:ext cx="394689" cy="333230"/>
            </a:xfrm>
            <a:custGeom>
              <a:avLst/>
              <a:gdLst>
                <a:gd name="connsiteX0" fmla="*/ 323703 w 394689"/>
                <a:gd name="connsiteY0" fmla="*/ 333179 h 333230"/>
                <a:gd name="connsiteX1" fmla="*/ 321894 w 394689"/>
                <a:gd name="connsiteY1" fmla="*/ 332952 h 333230"/>
                <a:gd name="connsiteX2" fmla="*/ 178665 w 394689"/>
                <a:gd name="connsiteY2" fmla="*/ 191443 h 333230"/>
                <a:gd name="connsiteX3" fmla="*/ 124712 w 394689"/>
                <a:gd name="connsiteY3" fmla="*/ 75033 h 333230"/>
                <a:gd name="connsiteX4" fmla="*/ 49593 w 394689"/>
                <a:gd name="connsiteY4" fmla="*/ 91856 h 333230"/>
                <a:gd name="connsiteX5" fmla="*/ 5769 w 394689"/>
                <a:gd name="connsiteY5" fmla="*/ 39757 h 333230"/>
                <a:gd name="connsiteX6" fmla="*/ 704 w 394689"/>
                <a:gd name="connsiteY6" fmla="*/ 17868 h 333230"/>
                <a:gd name="connsiteX7" fmla="*/ 8030 w 394689"/>
                <a:gd name="connsiteY7" fmla="*/ 11084 h 333230"/>
                <a:gd name="connsiteX8" fmla="*/ 21101 w 394689"/>
                <a:gd name="connsiteY8" fmla="*/ 18999 h 333230"/>
                <a:gd name="connsiteX9" fmla="*/ 22503 w 394689"/>
                <a:gd name="connsiteY9" fmla="*/ 2491 h 333230"/>
                <a:gd name="connsiteX10" fmla="*/ 27704 w 394689"/>
                <a:gd name="connsiteY10" fmla="*/ 4 h 333230"/>
                <a:gd name="connsiteX11" fmla="*/ 27704 w 394689"/>
                <a:gd name="connsiteY11" fmla="*/ 4 h 333230"/>
                <a:gd name="connsiteX12" fmla="*/ 42990 w 394689"/>
                <a:gd name="connsiteY12" fmla="*/ 15923 h 333230"/>
                <a:gd name="connsiteX13" fmla="*/ 44753 w 394689"/>
                <a:gd name="connsiteY13" fmla="*/ 11943 h 333230"/>
                <a:gd name="connsiteX14" fmla="*/ 50949 w 394689"/>
                <a:gd name="connsiteY14" fmla="*/ 7828 h 333230"/>
                <a:gd name="connsiteX15" fmla="*/ 67954 w 394689"/>
                <a:gd name="connsiteY15" fmla="*/ 27230 h 333230"/>
                <a:gd name="connsiteX16" fmla="*/ 79532 w 394689"/>
                <a:gd name="connsiteY16" fmla="*/ 42742 h 333230"/>
                <a:gd name="connsiteX17" fmla="*/ 109245 w 394689"/>
                <a:gd name="connsiteY17" fmla="*/ 37858 h 333230"/>
                <a:gd name="connsiteX18" fmla="*/ 76502 w 394689"/>
                <a:gd name="connsiteY18" fmla="*/ 7195 h 333230"/>
                <a:gd name="connsiteX19" fmla="*/ 81024 w 394689"/>
                <a:gd name="connsiteY19" fmla="*/ 456 h 333230"/>
                <a:gd name="connsiteX20" fmla="*/ 102732 w 394689"/>
                <a:gd name="connsiteY20" fmla="*/ 10722 h 333230"/>
                <a:gd name="connsiteX21" fmla="*/ 148772 w 394689"/>
                <a:gd name="connsiteY21" fmla="*/ 24290 h 333230"/>
                <a:gd name="connsiteX22" fmla="*/ 166862 w 394689"/>
                <a:gd name="connsiteY22" fmla="*/ 27998 h 333230"/>
                <a:gd name="connsiteX23" fmla="*/ 189474 w 394689"/>
                <a:gd name="connsiteY23" fmla="*/ 53912 h 333230"/>
                <a:gd name="connsiteX24" fmla="*/ 262423 w 394689"/>
                <a:gd name="connsiteY24" fmla="*/ 139840 h 333230"/>
                <a:gd name="connsiteX25" fmla="*/ 283633 w 394689"/>
                <a:gd name="connsiteY25" fmla="*/ 34647 h 333230"/>
                <a:gd name="connsiteX26" fmla="*/ 284719 w 394689"/>
                <a:gd name="connsiteY26" fmla="*/ 33109 h 333230"/>
                <a:gd name="connsiteX27" fmla="*/ 286573 w 394689"/>
                <a:gd name="connsiteY27" fmla="*/ 33109 h 333230"/>
                <a:gd name="connsiteX28" fmla="*/ 393169 w 394689"/>
                <a:gd name="connsiteY28" fmla="*/ 69877 h 333230"/>
                <a:gd name="connsiteX29" fmla="*/ 394661 w 394689"/>
                <a:gd name="connsiteY29" fmla="*/ 72364 h 333230"/>
                <a:gd name="connsiteX30" fmla="*/ 328587 w 394689"/>
                <a:gd name="connsiteY30" fmla="*/ 332229 h 333230"/>
                <a:gd name="connsiteX31" fmla="*/ 323703 w 394689"/>
                <a:gd name="connsiteY31" fmla="*/ 333179 h 333230"/>
                <a:gd name="connsiteX32" fmla="*/ 126023 w 394689"/>
                <a:gd name="connsiteY32" fmla="*/ 69967 h 333230"/>
                <a:gd name="connsiteX33" fmla="*/ 128149 w 394689"/>
                <a:gd name="connsiteY33" fmla="*/ 71505 h 333230"/>
                <a:gd name="connsiteX34" fmla="*/ 323025 w 394689"/>
                <a:gd name="connsiteY34" fmla="*/ 328611 h 333230"/>
                <a:gd name="connsiteX35" fmla="*/ 325874 w 394689"/>
                <a:gd name="connsiteY35" fmla="*/ 327887 h 333230"/>
                <a:gd name="connsiteX36" fmla="*/ 389687 w 394689"/>
                <a:gd name="connsiteY36" fmla="*/ 72952 h 333230"/>
                <a:gd name="connsiteX37" fmla="*/ 287297 w 394689"/>
                <a:gd name="connsiteY37" fmla="*/ 37677 h 333230"/>
                <a:gd name="connsiteX38" fmla="*/ 265724 w 394689"/>
                <a:gd name="connsiteY38" fmla="*/ 144906 h 333230"/>
                <a:gd name="connsiteX39" fmla="*/ 264051 w 394689"/>
                <a:gd name="connsiteY39" fmla="*/ 146624 h 333230"/>
                <a:gd name="connsiteX40" fmla="*/ 261790 w 394689"/>
                <a:gd name="connsiteY40" fmla="*/ 145901 h 333230"/>
                <a:gd name="connsiteX41" fmla="*/ 185585 w 394689"/>
                <a:gd name="connsiteY41" fmla="*/ 56309 h 333230"/>
                <a:gd name="connsiteX42" fmla="*/ 165053 w 394689"/>
                <a:gd name="connsiteY42" fmla="*/ 32023 h 333230"/>
                <a:gd name="connsiteX43" fmla="*/ 147867 w 394689"/>
                <a:gd name="connsiteY43" fmla="*/ 28541 h 333230"/>
                <a:gd name="connsiteX44" fmla="*/ 99657 w 394689"/>
                <a:gd name="connsiteY44" fmla="*/ 14205 h 333230"/>
                <a:gd name="connsiteX45" fmla="*/ 82471 w 394689"/>
                <a:gd name="connsiteY45" fmla="*/ 4662 h 333230"/>
                <a:gd name="connsiteX46" fmla="*/ 80934 w 394689"/>
                <a:gd name="connsiteY46" fmla="*/ 7828 h 333230"/>
                <a:gd name="connsiteX47" fmla="*/ 115983 w 394689"/>
                <a:gd name="connsiteY47" fmla="*/ 36682 h 333230"/>
                <a:gd name="connsiteX48" fmla="*/ 116761 w 394689"/>
                <a:gd name="connsiteY48" fmla="*/ 39784 h 333230"/>
                <a:gd name="connsiteX49" fmla="*/ 115441 w 394689"/>
                <a:gd name="connsiteY49" fmla="*/ 40797 h 333230"/>
                <a:gd name="connsiteX50" fmla="*/ 77813 w 394689"/>
                <a:gd name="connsiteY50" fmla="*/ 46948 h 333230"/>
                <a:gd name="connsiteX51" fmla="*/ 64246 w 394689"/>
                <a:gd name="connsiteY51" fmla="*/ 29672 h 333230"/>
                <a:gd name="connsiteX52" fmla="*/ 50995 w 394689"/>
                <a:gd name="connsiteY52" fmla="*/ 12350 h 333230"/>
                <a:gd name="connsiteX53" fmla="*/ 48598 w 394689"/>
                <a:gd name="connsiteY53" fmla="*/ 14386 h 333230"/>
                <a:gd name="connsiteX54" fmla="*/ 48598 w 394689"/>
                <a:gd name="connsiteY54" fmla="*/ 27953 h 333230"/>
                <a:gd name="connsiteX55" fmla="*/ 49593 w 394689"/>
                <a:gd name="connsiteY55" fmla="*/ 30395 h 333230"/>
                <a:gd name="connsiteX56" fmla="*/ 48281 w 394689"/>
                <a:gd name="connsiteY56" fmla="*/ 33312 h 333230"/>
                <a:gd name="connsiteX57" fmla="*/ 45432 w 394689"/>
                <a:gd name="connsiteY57" fmla="*/ 32159 h 333230"/>
                <a:gd name="connsiteX58" fmla="*/ 44392 w 394689"/>
                <a:gd name="connsiteY58" fmla="*/ 29581 h 333230"/>
                <a:gd name="connsiteX59" fmla="*/ 27884 w 394689"/>
                <a:gd name="connsiteY59" fmla="*/ 4617 h 333230"/>
                <a:gd name="connsiteX60" fmla="*/ 27884 w 394689"/>
                <a:gd name="connsiteY60" fmla="*/ 4617 h 333230"/>
                <a:gd name="connsiteX61" fmla="*/ 26256 w 394689"/>
                <a:gd name="connsiteY61" fmla="*/ 5341 h 333230"/>
                <a:gd name="connsiteX62" fmla="*/ 27975 w 394689"/>
                <a:gd name="connsiteY62" fmla="*/ 28451 h 333230"/>
                <a:gd name="connsiteX63" fmla="*/ 26663 w 394689"/>
                <a:gd name="connsiteY63" fmla="*/ 31119 h 333230"/>
                <a:gd name="connsiteX64" fmla="*/ 23859 w 394689"/>
                <a:gd name="connsiteY64" fmla="*/ 30214 h 333230"/>
                <a:gd name="connsiteX65" fmla="*/ 8573 w 394689"/>
                <a:gd name="connsiteY65" fmla="*/ 15697 h 333230"/>
                <a:gd name="connsiteX66" fmla="*/ 5091 w 394689"/>
                <a:gd name="connsiteY66" fmla="*/ 19587 h 333230"/>
                <a:gd name="connsiteX67" fmla="*/ 9975 w 394689"/>
                <a:gd name="connsiteY67" fmla="*/ 37677 h 333230"/>
                <a:gd name="connsiteX68" fmla="*/ 50678 w 394689"/>
                <a:gd name="connsiteY68" fmla="*/ 87424 h 333230"/>
                <a:gd name="connsiteX69" fmla="*/ 125435 w 394689"/>
                <a:gd name="connsiteY69" fmla="*/ 70058 h 333230"/>
                <a:gd name="connsiteX70" fmla="*/ 125978 w 394689"/>
                <a:gd name="connsiteY70" fmla="*/ 69967 h 33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94689" h="333230">
                  <a:moveTo>
                    <a:pt x="323703" y="333179"/>
                  </a:moveTo>
                  <a:cubicBezTo>
                    <a:pt x="323092" y="333192"/>
                    <a:pt x="322482" y="333115"/>
                    <a:pt x="321894" y="332952"/>
                  </a:cubicBezTo>
                  <a:cubicBezTo>
                    <a:pt x="273051" y="320425"/>
                    <a:pt x="224840" y="272803"/>
                    <a:pt x="178665" y="191443"/>
                  </a:cubicBezTo>
                  <a:cubicBezTo>
                    <a:pt x="157708" y="154086"/>
                    <a:pt x="139672" y="115166"/>
                    <a:pt x="124712" y="75033"/>
                  </a:cubicBezTo>
                  <a:cubicBezTo>
                    <a:pt x="112139" y="78786"/>
                    <a:pt x="59135" y="94208"/>
                    <a:pt x="49593" y="91856"/>
                  </a:cubicBezTo>
                  <a:cubicBezTo>
                    <a:pt x="41090" y="89776"/>
                    <a:pt x="16533" y="60561"/>
                    <a:pt x="5769" y="39757"/>
                  </a:cubicBezTo>
                  <a:cubicBezTo>
                    <a:pt x="568" y="29717"/>
                    <a:pt x="-1105" y="22526"/>
                    <a:pt x="704" y="17868"/>
                  </a:cubicBezTo>
                  <a:cubicBezTo>
                    <a:pt x="1564" y="14340"/>
                    <a:pt x="4448" y="11672"/>
                    <a:pt x="8030" y="11084"/>
                  </a:cubicBezTo>
                  <a:cubicBezTo>
                    <a:pt x="12553" y="10722"/>
                    <a:pt x="17347" y="14747"/>
                    <a:pt x="21101" y="18999"/>
                  </a:cubicBezTo>
                  <a:cubicBezTo>
                    <a:pt x="19789" y="10948"/>
                    <a:pt x="20287" y="5431"/>
                    <a:pt x="22503" y="2491"/>
                  </a:cubicBezTo>
                  <a:cubicBezTo>
                    <a:pt x="23742" y="881"/>
                    <a:pt x="25673" y="-41"/>
                    <a:pt x="27704" y="4"/>
                  </a:cubicBezTo>
                  <a:lnTo>
                    <a:pt x="27704" y="4"/>
                  </a:lnTo>
                  <a:cubicBezTo>
                    <a:pt x="32226" y="4"/>
                    <a:pt x="37517" y="5386"/>
                    <a:pt x="42990" y="15923"/>
                  </a:cubicBezTo>
                  <a:cubicBezTo>
                    <a:pt x="43342" y="14503"/>
                    <a:pt x="43939" y="13160"/>
                    <a:pt x="44753" y="11943"/>
                  </a:cubicBezTo>
                  <a:cubicBezTo>
                    <a:pt x="46024" y="9641"/>
                    <a:pt x="48335" y="8108"/>
                    <a:pt x="50949" y="7828"/>
                  </a:cubicBezTo>
                  <a:cubicBezTo>
                    <a:pt x="55472" y="7828"/>
                    <a:pt x="60266" y="15200"/>
                    <a:pt x="67954" y="27230"/>
                  </a:cubicBezTo>
                  <a:cubicBezTo>
                    <a:pt x="71934" y="33425"/>
                    <a:pt x="77361" y="41883"/>
                    <a:pt x="79532" y="42742"/>
                  </a:cubicBezTo>
                  <a:cubicBezTo>
                    <a:pt x="82833" y="44099"/>
                    <a:pt x="97622" y="40978"/>
                    <a:pt x="109245" y="37858"/>
                  </a:cubicBezTo>
                  <a:cubicBezTo>
                    <a:pt x="97486" y="30486"/>
                    <a:pt x="75326" y="15245"/>
                    <a:pt x="76502" y="7195"/>
                  </a:cubicBezTo>
                  <a:cubicBezTo>
                    <a:pt x="76574" y="4260"/>
                    <a:pt x="78333" y="1632"/>
                    <a:pt x="81024" y="456"/>
                  </a:cubicBezTo>
                  <a:cubicBezTo>
                    <a:pt x="85547" y="-1262"/>
                    <a:pt x="91833" y="1813"/>
                    <a:pt x="102732" y="10722"/>
                  </a:cubicBezTo>
                  <a:cubicBezTo>
                    <a:pt x="111506" y="17913"/>
                    <a:pt x="133033" y="21486"/>
                    <a:pt x="148772" y="24290"/>
                  </a:cubicBezTo>
                  <a:cubicBezTo>
                    <a:pt x="154882" y="25090"/>
                    <a:pt x="160928" y="26330"/>
                    <a:pt x="166862" y="27998"/>
                  </a:cubicBezTo>
                  <a:cubicBezTo>
                    <a:pt x="175681" y="31345"/>
                    <a:pt x="188027" y="51606"/>
                    <a:pt x="189474" y="53912"/>
                  </a:cubicBezTo>
                  <a:lnTo>
                    <a:pt x="262423" y="139840"/>
                  </a:lnTo>
                  <a:lnTo>
                    <a:pt x="283633" y="34647"/>
                  </a:lnTo>
                  <a:cubicBezTo>
                    <a:pt x="283765" y="34004"/>
                    <a:pt x="284158" y="33448"/>
                    <a:pt x="284719" y="33109"/>
                  </a:cubicBezTo>
                  <a:cubicBezTo>
                    <a:pt x="285311" y="32860"/>
                    <a:pt x="285981" y="32860"/>
                    <a:pt x="286573" y="33109"/>
                  </a:cubicBezTo>
                  <a:lnTo>
                    <a:pt x="393169" y="69877"/>
                  </a:lnTo>
                  <a:cubicBezTo>
                    <a:pt x="394205" y="70234"/>
                    <a:pt x="394833" y="71284"/>
                    <a:pt x="394661" y="72364"/>
                  </a:cubicBezTo>
                  <a:cubicBezTo>
                    <a:pt x="393169" y="82178"/>
                    <a:pt x="357577" y="313098"/>
                    <a:pt x="328587" y="332229"/>
                  </a:cubicBezTo>
                  <a:cubicBezTo>
                    <a:pt x="327095" y="333038"/>
                    <a:pt x="325390" y="333369"/>
                    <a:pt x="323703" y="333179"/>
                  </a:cubicBezTo>
                  <a:close/>
                  <a:moveTo>
                    <a:pt x="126023" y="69967"/>
                  </a:moveTo>
                  <a:cubicBezTo>
                    <a:pt x="126991" y="69958"/>
                    <a:pt x="127850" y="70583"/>
                    <a:pt x="128149" y="71505"/>
                  </a:cubicBezTo>
                  <a:cubicBezTo>
                    <a:pt x="128963" y="73766"/>
                    <a:pt x="209238" y="299395"/>
                    <a:pt x="323025" y="328611"/>
                  </a:cubicBezTo>
                  <a:cubicBezTo>
                    <a:pt x="324033" y="328796"/>
                    <a:pt x="325073" y="328529"/>
                    <a:pt x="325874" y="327887"/>
                  </a:cubicBezTo>
                  <a:cubicBezTo>
                    <a:pt x="347582" y="313551"/>
                    <a:pt x="376933" y="156031"/>
                    <a:pt x="389687" y="72952"/>
                  </a:cubicBezTo>
                  <a:lnTo>
                    <a:pt x="287297" y="37677"/>
                  </a:lnTo>
                  <a:lnTo>
                    <a:pt x="265724" y="144906"/>
                  </a:lnTo>
                  <a:cubicBezTo>
                    <a:pt x="265561" y="145761"/>
                    <a:pt x="264901" y="146439"/>
                    <a:pt x="264051" y="146624"/>
                  </a:cubicBezTo>
                  <a:cubicBezTo>
                    <a:pt x="263219" y="146864"/>
                    <a:pt x="262328" y="146579"/>
                    <a:pt x="261790" y="145901"/>
                  </a:cubicBezTo>
                  <a:lnTo>
                    <a:pt x="185585" y="56309"/>
                  </a:lnTo>
                  <a:cubicBezTo>
                    <a:pt x="181831" y="50159"/>
                    <a:pt x="171294" y="34375"/>
                    <a:pt x="165053" y="32023"/>
                  </a:cubicBezTo>
                  <a:cubicBezTo>
                    <a:pt x="159409" y="30472"/>
                    <a:pt x="153669" y="29305"/>
                    <a:pt x="147867" y="28541"/>
                  </a:cubicBezTo>
                  <a:cubicBezTo>
                    <a:pt x="130727" y="25692"/>
                    <a:pt x="109380" y="22164"/>
                    <a:pt x="99657" y="14205"/>
                  </a:cubicBezTo>
                  <a:cubicBezTo>
                    <a:pt x="87944" y="4617"/>
                    <a:pt x="83873" y="4119"/>
                    <a:pt x="82471" y="4662"/>
                  </a:cubicBezTo>
                  <a:cubicBezTo>
                    <a:pt x="81069" y="5205"/>
                    <a:pt x="81115" y="6562"/>
                    <a:pt x="80934" y="7828"/>
                  </a:cubicBezTo>
                  <a:cubicBezTo>
                    <a:pt x="80301" y="12124"/>
                    <a:pt x="98572" y="26235"/>
                    <a:pt x="115983" y="36682"/>
                  </a:cubicBezTo>
                  <a:cubicBezTo>
                    <a:pt x="117055" y="37324"/>
                    <a:pt x="117403" y="38712"/>
                    <a:pt x="116761" y="39784"/>
                  </a:cubicBezTo>
                  <a:cubicBezTo>
                    <a:pt x="116467" y="40277"/>
                    <a:pt x="115992" y="40639"/>
                    <a:pt x="115441" y="40797"/>
                  </a:cubicBezTo>
                  <a:cubicBezTo>
                    <a:pt x="110330" y="42290"/>
                    <a:pt x="84416" y="49842"/>
                    <a:pt x="77813" y="46948"/>
                  </a:cubicBezTo>
                  <a:cubicBezTo>
                    <a:pt x="74466" y="45591"/>
                    <a:pt x="70441" y="39486"/>
                    <a:pt x="64246" y="29672"/>
                  </a:cubicBezTo>
                  <a:cubicBezTo>
                    <a:pt x="60220" y="23340"/>
                    <a:pt x="53437" y="12757"/>
                    <a:pt x="50995" y="12350"/>
                  </a:cubicBezTo>
                  <a:cubicBezTo>
                    <a:pt x="49977" y="12721"/>
                    <a:pt x="49127" y="13440"/>
                    <a:pt x="48598" y="14386"/>
                  </a:cubicBezTo>
                  <a:cubicBezTo>
                    <a:pt x="46454" y="18655"/>
                    <a:pt x="46454" y="23684"/>
                    <a:pt x="48598" y="27953"/>
                  </a:cubicBezTo>
                  <a:cubicBezTo>
                    <a:pt x="48959" y="28767"/>
                    <a:pt x="49276" y="29581"/>
                    <a:pt x="49593" y="30395"/>
                  </a:cubicBezTo>
                  <a:cubicBezTo>
                    <a:pt x="50036" y="31562"/>
                    <a:pt x="49448" y="32869"/>
                    <a:pt x="48281" y="33312"/>
                  </a:cubicBezTo>
                  <a:cubicBezTo>
                    <a:pt x="47173" y="33728"/>
                    <a:pt x="45934" y="33226"/>
                    <a:pt x="45432" y="32159"/>
                  </a:cubicBezTo>
                  <a:cubicBezTo>
                    <a:pt x="45025" y="31255"/>
                    <a:pt x="44708" y="30395"/>
                    <a:pt x="44392" y="29581"/>
                  </a:cubicBezTo>
                  <a:cubicBezTo>
                    <a:pt x="36929" y="11220"/>
                    <a:pt x="30824" y="4617"/>
                    <a:pt x="27884" y="4617"/>
                  </a:cubicBezTo>
                  <a:lnTo>
                    <a:pt x="27884" y="4617"/>
                  </a:lnTo>
                  <a:cubicBezTo>
                    <a:pt x="27256" y="4572"/>
                    <a:pt x="26645" y="4843"/>
                    <a:pt x="26256" y="5341"/>
                  </a:cubicBezTo>
                  <a:cubicBezTo>
                    <a:pt x="25487" y="6335"/>
                    <a:pt x="23317" y="10994"/>
                    <a:pt x="27975" y="28451"/>
                  </a:cubicBezTo>
                  <a:cubicBezTo>
                    <a:pt x="28246" y="29541"/>
                    <a:pt x="27690" y="30667"/>
                    <a:pt x="26663" y="31119"/>
                  </a:cubicBezTo>
                  <a:cubicBezTo>
                    <a:pt x="25632" y="31553"/>
                    <a:pt x="24443" y="31169"/>
                    <a:pt x="23859" y="30214"/>
                  </a:cubicBezTo>
                  <a:cubicBezTo>
                    <a:pt x="20015" y="23973"/>
                    <a:pt x="12734" y="15200"/>
                    <a:pt x="8573" y="15697"/>
                  </a:cubicBezTo>
                  <a:cubicBezTo>
                    <a:pt x="7262" y="15697"/>
                    <a:pt x="6086" y="17144"/>
                    <a:pt x="5091" y="19587"/>
                  </a:cubicBezTo>
                  <a:cubicBezTo>
                    <a:pt x="4096" y="22029"/>
                    <a:pt x="4051" y="26325"/>
                    <a:pt x="9975" y="37677"/>
                  </a:cubicBezTo>
                  <a:cubicBezTo>
                    <a:pt x="21055" y="59068"/>
                    <a:pt x="44844" y="85977"/>
                    <a:pt x="50678" y="87424"/>
                  </a:cubicBezTo>
                  <a:cubicBezTo>
                    <a:pt x="57552" y="89143"/>
                    <a:pt x="99159" y="77972"/>
                    <a:pt x="125435" y="70058"/>
                  </a:cubicBezTo>
                  <a:cubicBezTo>
                    <a:pt x="125612" y="69999"/>
                    <a:pt x="125793" y="69972"/>
                    <a:pt x="125978" y="69967"/>
                  </a:cubicBezTo>
                  <a:close/>
                </a:path>
              </a:pathLst>
            </a:custGeom>
            <a:solidFill>
              <a:srgbClr val="231F20"/>
            </a:solidFill>
            <a:ln w="4501"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C090EF8D-C8CF-4650-8BC5-59DF6B2730A8}"/>
                </a:ext>
              </a:extLst>
            </p:cNvPr>
            <p:cNvSpPr/>
            <p:nvPr/>
          </p:nvSpPr>
          <p:spPr>
            <a:xfrm>
              <a:off x="5764788" y="2785324"/>
              <a:ext cx="14336" cy="20351"/>
            </a:xfrm>
            <a:custGeom>
              <a:avLst/>
              <a:gdLst>
                <a:gd name="connsiteX0" fmla="*/ 0 w 14336"/>
                <a:gd name="connsiteY0" fmla="*/ 0 h 20351"/>
                <a:gd name="connsiteX1" fmla="*/ 14336 w 14336"/>
                <a:gd name="connsiteY1" fmla="*/ 20351 h 20351"/>
              </a:gdLst>
              <a:ahLst/>
              <a:cxnLst>
                <a:cxn ang="0">
                  <a:pos x="connsiteX0" y="connsiteY0"/>
                </a:cxn>
                <a:cxn ang="0">
                  <a:pos x="connsiteX1" y="connsiteY1"/>
                </a:cxn>
              </a:cxnLst>
              <a:rect l="l" t="t" r="r" b="b"/>
              <a:pathLst>
                <a:path w="14336" h="20351">
                  <a:moveTo>
                    <a:pt x="0" y="0"/>
                  </a:moveTo>
                  <a:lnTo>
                    <a:pt x="14336" y="20351"/>
                  </a:lnTo>
                </a:path>
              </a:pathLst>
            </a:custGeom>
            <a:ln w="4501"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B968D94F-128F-47EF-91B0-462D3110C7A1}"/>
                </a:ext>
              </a:extLst>
            </p:cNvPr>
            <p:cNvSpPr/>
            <p:nvPr/>
          </p:nvSpPr>
          <p:spPr>
            <a:xfrm>
              <a:off x="5762381" y="2783079"/>
              <a:ext cx="18836" cy="24858"/>
            </a:xfrm>
            <a:custGeom>
              <a:avLst/>
              <a:gdLst>
                <a:gd name="connsiteX0" fmla="*/ 16608 w 18836"/>
                <a:gd name="connsiteY0" fmla="*/ 24857 h 24858"/>
                <a:gd name="connsiteX1" fmla="*/ 14754 w 18836"/>
                <a:gd name="connsiteY1" fmla="*/ 23908 h 24858"/>
                <a:gd name="connsiteX2" fmla="*/ 417 w 18836"/>
                <a:gd name="connsiteY2" fmla="*/ 3556 h 24858"/>
                <a:gd name="connsiteX3" fmla="*/ 919 w 18836"/>
                <a:gd name="connsiteY3" fmla="*/ 463 h 24858"/>
                <a:gd name="connsiteX4" fmla="*/ 960 w 18836"/>
                <a:gd name="connsiteY4" fmla="*/ 436 h 24858"/>
                <a:gd name="connsiteX5" fmla="*/ 3999 w 18836"/>
                <a:gd name="connsiteY5" fmla="*/ 865 h 24858"/>
                <a:gd name="connsiteX6" fmla="*/ 4081 w 18836"/>
                <a:gd name="connsiteY6" fmla="*/ 978 h 24858"/>
                <a:gd name="connsiteX7" fmla="*/ 18417 w 18836"/>
                <a:gd name="connsiteY7" fmla="*/ 21285 h 24858"/>
                <a:gd name="connsiteX8" fmla="*/ 17892 w 18836"/>
                <a:gd name="connsiteY8" fmla="*/ 24437 h 24858"/>
                <a:gd name="connsiteX9" fmla="*/ 17874 w 18836"/>
                <a:gd name="connsiteY9" fmla="*/ 24450 h 24858"/>
                <a:gd name="connsiteX10" fmla="*/ 16608 w 18836"/>
                <a:gd name="connsiteY10" fmla="*/ 24857 h 2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36" h="24858">
                  <a:moveTo>
                    <a:pt x="16608" y="24857"/>
                  </a:moveTo>
                  <a:cubicBezTo>
                    <a:pt x="15866" y="24875"/>
                    <a:pt x="15170" y="24518"/>
                    <a:pt x="14754" y="23908"/>
                  </a:cubicBezTo>
                  <a:lnTo>
                    <a:pt x="417" y="3556"/>
                  </a:lnTo>
                  <a:cubicBezTo>
                    <a:pt x="-297" y="2561"/>
                    <a:pt x="-71" y="1177"/>
                    <a:pt x="919" y="463"/>
                  </a:cubicBezTo>
                  <a:cubicBezTo>
                    <a:pt x="933" y="454"/>
                    <a:pt x="946" y="445"/>
                    <a:pt x="960" y="436"/>
                  </a:cubicBezTo>
                  <a:cubicBezTo>
                    <a:pt x="1919" y="-283"/>
                    <a:pt x="3280" y="-93"/>
                    <a:pt x="3999" y="865"/>
                  </a:cubicBezTo>
                  <a:cubicBezTo>
                    <a:pt x="4026" y="902"/>
                    <a:pt x="4053" y="938"/>
                    <a:pt x="4081" y="978"/>
                  </a:cubicBezTo>
                  <a:lnTo>
                    <a:pt x="18417" y="21285"/>
                  </a:lnTo>
                  <a:cubicBezTo>
                    <a:pt x="19141" y="22302"/>
                    <a:pt x="18905" y="23713"/>
                    <a:pt x="17892" y="24437"/>
                  </a:cubicBezTo>
                  <a:cubicBezTo>
                    <a:pt x="17883" y="24441"/>
                    <a:pt x="17879" y="24446"/>
                    <a:pt x="17874" y="24450"/>
                  </a:cubicBezTo>
                  <a:cubicBezTo>
                    <a:pt x="17508" y="24717"/>
                    <a:pt x="17065" y="24862"/>
                    <a:pt x="16608" y="24857"/>
                  </a:cubicBezTo>
                  <a:close/>
                </a:path>
              </a:pathLst>
            </a:custGeom>
            <a:solidFill>
              <a:srgbClr val="231F20"/>
            </a:solidFill>
            <a:ln w="4501"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1C8309EB-648A-4C35-A989-001411ABF6A3}"/>
                </a:ext>
              </a:extLst>
            </p:cNvPr>
            <p:cNvSpPr/>
            <p:nvPr/>
          </p:nvSpPr>
          <p:spPr>
            <a:xfrm>
              <a:off x="5743080" y="2783108"/>
              <a:ext cx="16371" cy="22612"/>
            </a:xfrm>
            <a:custGeom>
              <a:avLst/>
              <a:gdLst>
                <a:gd name="connsiteX0" fmla="*/ 0 w 16371"/>
                <a:gd name="connsiteY0" fmla="*/ 0 h 22612"/>
                <a:gd name="connsiteX1" fmla="*/ 16372 w 16371"/>
                <a:gd name="connsiteY1" fmla="*/ 22613 h 22612"/>
              </a:gdLst>
              <a:ahLst/>
              <a:cxnLst>
                <a:cxn ang="0">
                  <a:pos x="connsiteX0" y="connsiteY0"/>
                </a:cxn>
                <a:cxn ang="0">
                  <a:pos x="connsiteX1" y="connsiteY1"/>
                </a:cxn>
              </a:cxnLst>
              <a:rect l="l" t="t" r="r" b="b"/>
              <a:pathLst>
                <a:path w="16371" h="22612">
                  <a:moveTo>
                    <a:pt x="0" y="0"/>
                  </a:moveTo>
                  <a:cubicBezTo>
                    <a:pt x="5011" y="7851"/>
                    <a:pt x="10479" y="15399"/>
                    <a:pt x="16372" y="22613"/>
                  </a:cubicBezTo>
                </a:path>
              </a:pathLst>
            </a:custGeom>
            <a:solidFill>
              <a:srgbClr val="FFFFFF"/>
            </a:solidFill>
            <a:ln w="4501"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347107FB-F241-4457-99D2-C1B330C60FD8}"/>
                </a:ext>
              </a:extLst>
            </p:cNvPr>
            <p:cNvSpPr/>
            <p:nvPr/>
          </p:nvSpPr>
          <p:spPr>
            <a:xfrm>
              <a:off x="5740808" y="2780892"/>
              <a:ext cx="20936" cy="27046"/>
            </a:xfrm>
            <a:custGeom>
              <a:avLst/>
              <a:gdLst>
                <a:gd name="connsiteX0" fmla="*/ 18643 w 20936"/>
                <a:gd name="connsiteY0" fmla="*/ 27045 h 27046"/>
                <a:gd name="connsiteX1" fmla="*/ 16969 w 20936"/>
                <a:gd name="connsiteY1" fmla="*/ 26321 h 27046"/>
                <a:gd name="connsiteX2" fmla="*/ 372 w 20936"/>
                <a:gd name="connsiteY2" fmla="*/ 3482 h 27046"/>
                <a:gd name="connsiteX3" fmla="*/ 1005 w 20936"/>
                <a:gd name="connsiteY3" fmla="*/ 362 h 27046"/>
                <a:gd name="connsiteX4" fmla="*/ 4171 w 20936"/>
                <a:gd name="connsiteY4" fmla="*/ 1040 h 27046"/>
                <a:gd name="connsiteX5" fmla="*/ 20271 w 20936"/>
                <a:gd name="connsiteY5" fmla="*/ 23246 h 27046"/>
                <a:gd name="connsiteX6" fmla="*/ 20307 w 20936"/>
                <a:gd name="connsiteY6" fmla="*/ 26380 h 27046"/>
                <a:gd name="connsiteX7" fmla="*/ 18643 w 20936"/>
                <a:gd name="connsiteY7" fmla="*/ 27045 h 27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36" h="27046">
                  <a:moveTo>
                    <a:pt x="18643" y="27045"/>
                  </a:moveTo>
                  <a:cubicBezTo>
                    <a:pt x="18005" y="27054"/>
                    <a:pt x="17399" y="26792"/>
                    <a:pt x="16969" y="26321"/>
                  </a:cubicBezTo>
                  <a:cubicBezTo>
                    <a:pt x="10973" y="19053"/>
                    <a:pt x="5432" y="11428"/>
                    <a:pt x="372" y="3482"/>
                  </a:cubicBezTo>
                  <a:cubicBezTo>
                    <a:pt x="-311" y="2447"/>
                    <a:pt x="-26" y="1054"/>
                    <a:pt x="1005" y="362"/>
                  </a:cubicBezTo>
                  <a:cubicBezTo>
                    <a:pt x="2068" y="-317"/>
                    <a:pt x="3479" y="-14"/>
                    <a:pt x="4171" y="1040"/>
                  </a:cubicBezTo>
                  <a:cubicBezTo>
                    <a:pt x="9109" y="8742"/>
                    <a:pt x="14487" y="16155"/>
                    <a:pt x="20271" y="23246"/>
                  </a:cubicBezTo>
                  <a:cubicBezTo>
                    <a:pt x="21144" y="24101"/>
                    <a:pt x="21162" y="25503"/>
                    <a:pt x="20307" y="26380"/>
                  </a:cubicBezTo>
                  <a:cubicBezTo>
                    <a:pt x="19868" y="26823"/>
                    <a:pt x="19267" y="27067"/>
                    <a:pt x="18643" y="27045"/>
                  </a:cubicBezTo>
                  <a:close/>
                </a:path>
              </a:pathLst>
            </a:custGeom>
            <a:solidFill>
              <a:srgbClr val="231F20"/>
            </a:solidFill>
            <a:ln w="4501"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0B2B910B-C1A1-4A1C-BE7F-A3ED954B1F64}"/>
                </a:ext>
              </a:extLst>
            </p:cNvPr>
            <p:cNvSpPr/>
            <p:nvPr/>
          </p:nvSpPr>
          <p:spPr>
            <a:xfrm>
              <a:off x="5603967" y="3074766"/>
              <a:ext cx="1146008" cy="272482"/>
            </a:xfrm>
            <a:custGeom>
              <a:avLst/>
              <a:gdLst>
                <a:gd name="connsiteX0" fmla="*/ 139203 w 1146008"/>
                <a:gd name="connsiteY0" fmla="*/ 0 h 272482"/>
                <a:gd name="connsiteX1" fmla="*/ 1006805 w 1146008"/>
                <a:gd name="connsiteY1" fmla="*/ 0 h 272482"/>
                <a:gd name="connsiteX2" fmla="*/ 1146009 w 1146008"/>
                <a:gd name="connsiteY2" fmla="*/ 272482 h 272482"/>
                <a:gd name="connsiteX3" fmla="*/ 0 w 1146008"/>
                <a:gd name="connsiteY3" fmla="*/ 272482 h 272482"/>
                <a:gd name="connsiteX4" fmla="*/ 139203 w 1146008"/>
                <a:gd name="connsiteY4" fmla="*/ 0 h 272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6008" h="272482">
                  <a:moveTo>
                    <a:pt x="139203" y="0"/>
                  </a:moveTo>
                  <a:lnTo>
                    <a:pt x="1006805" y="0"/>
                  </a:lnTo>
                  <a:lnTo>
                    <a:pt x="1146009" y="272482"/>
                  </a:lnTo>
                  <a:lnTo>
                    <a:pt x="0" y="272482"/>
                  </a:lnTo>
                  <a:lnTo>
                    <a:pt x="139203" y="0"/>
                  </a:lnTo>
                  <a:close/>
                </a:path>
              </a:pathLst>
            </a:custGeom>
            <a:solidFill>
              <a:srgbClr val="FFFFFF"/>
            </a:solidFill>
            <a:ln w="4501"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AE9EB6BA-A274-4ADC-9A82-743D230A805D}"/>
                </a:ext>
              </a:extLst>
            </p:cNvPr>
            <p:cNvSpPr/>
            <p:nvPr/>
          </p:nvSpPr>
          <p:spPr>
            <a:xfrm>
              <a:off x="5601732" y="3072504"/>
              <a:ext cx="1150569" cy="277007"/>
            </a:xfrm>
            <a:custGeom>
              <a:avLst/>
              <a:gdLst>
                <a:gd name="connsiteX0" fmla="*/ 1148243 w 1150569"/>
                <a:gd name="connsiteY0" fmla="*/ 277005 h 277007"/>
                <a:gd name="connsiteX1" fmla="*/ 2235 w 1150569"/>
                <a:gd name="connsiteY1" fmla="*/ 277005 h 277007"/>
                <a:gd name="connsiteX2" fmla="*/ 290 w 1150569"/>
                <a:gd name="connsiteY2" fmla="*/ 275920 h 277007"/>
                <a:gd name="connsiteX3" fmla="*/ 290 w 1150569"/>
                <a:gd name="connsiteY3" fmla="*/ 273704 h 277007"/>
                <a:gd name="connsiteX4" fmla="*/ 139539 w 1150569"/>
                <a:gd name="connsiteY4" fmla="*/ 1221 h 277007"/>
                <a:gd name="connsiteX5" fmla="*/ 141529 w 1150569"/>
                <a:gd name="connsiteY5" fmla="*/ 0 h 277007"/>
                <a:gd name="connsiteX6" fmla="*/ 1009040 w 1150569"/>
                <a:gd name="connsiteY6" fmla="*/ 0 h 277007"/>
                <a:gd name="connsiteX7" fmla="*/ 1011030 w 1150569"/>
                <a:gd name="connsiteY7" fmla="*/ 1221 h 277007"/>
                <a:gd name="connsiteX8" fmla="*/ 1150278 w 1150569"/>
                <a:gd name="connsiteY8" fmla="*/ 273704 h 277007"/>
                <a:gd name="connsiteX9" fmla="*/ 1150278 w 1150569"/>
                <a:gd name="connsiteY9" fmla="*/ 275920 h 277007"/>
                <a:gd name="connsiteX10" fmla="*/ 1148243 w 1150569"/>
                <a:gd name="connsiteY10" fmla="*/ 277005 h 277007"/>
                <a:gd name="connsiteX11" fmla="*/ 5943 w 1150569"/>
                <a:gd name="connsiteY11" fmla="*/ 272482 h 277007"/>
                <a:gd name="connsiteX12" fmla="*/ 1144535 w 1150569"/>
                <a:gd name="connsiteY12" fmla="*/ 272482 h 277007"/>
                <a:gd name="connsiteX13" fmla="*/ 1007638 w 1150569"/>
                <a:gd name="connsiteY13" fmla="*/ 4568 h 277007"/>
                <a:gd name="connsiteX14" fmla="*/ 142840 w 1150569"/>
                <a:gd name="connsiteY14" fmla="*/ 4568 h 277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0569" h="277007">
                  <a:moveTo>
                    <a:pt x="1148243" y="277005"/>
                  </a:moveTo>
                  <a:lnTo>
                    <a:pt x="2235" y="277005"/>
                  </a:lnTo>
                  <a:cubicBezTo>
                    <a:pt x="1441" y="277010"/>
                    <a:pt x="703" y="276598"/>
                    <a:pt x="290" y="275920"/>
                  </a:cubicBezTo>
                  <a:cubicBezTo>
                    <a:pt x="-97" y="275232"/>
                    <a:pt x="-97" y="274391"/>
                    <a:pt x="290" y="273704"/>
                  </a:cubicBezTo>
                  <a:lnTo>
                    <a:pt x="139539" y="1221"/>
                  </a:lnTo>
                  <a:cubicBezTo>
                    <a:pt x="139909" y="462"/>
                    <a:pt x="140683" y="-13"/>
                    <a:pt x="141529" y="0"/>
                  </a:cubicBezTo>
                  <a:lnTo>
                    <a:pt x="1009040" y="0"/>
                  </a:lnTo>
                  <a:cubicBezTo>
                    <a:pt x="1009885" y="-13"/>
                    <a:pt x="1010659" y="462"/>
                    <a:pt x="1011030" y="1221"/>
                  </a:cubicBezTo>
                  <a:lnTo>
                    <a:pt x="1150278" y="273704"/>
                  </a:lnTo>
                  <a:cubicBezTo>
                    <a:pt x="1150667" y="274391"/>
                    <a:pt x="1150667" y="275232"/>
                    <a:pt x="1150278" y="275920"/>
                  </a:cubicBezTo>
                  <a:cubicBezTo>
                    <a:pt x="1149849" y="276625"/>
                    <a:pt x="1149071" y="277041"/>
                    <a:pt x="1148243" y="277005"/>
                  </a:cubicBezTo>
                  <a:close/>
                  <a:moveTo>
                    <a:pt x="5943" y="272482"/>
                  </a:moveTo>
                  <a:lnTo>
                    <a:pt x="1144535" y="272482"/>
                  </a:lnTo>
                  <a:lnTo>
                    <a:pt x="1007638" y="4568"/>
                  </a:lnTo>
                  <a:lnTo>
                    <a:pt x="142840" y="4568"/>
                  </a:lnTo>
                  <a:close/>
                </a:path>
              </a:pathLst>
            </a:custGeom>
            <a:solidFill>
              <a:srgbClr val="D1D3D4"/>
            </a:solidFill>
            <a:ln w="4501"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D5D059C7-41BB-419B-BF64-64725D17A84C}"/>
                </a:ext>
              </a:extLst>
            </p:cNvPr>
            <p:cNvSpPr/>
            <p:nvPr/>
          </p:nvSpPr>
          <p:spPr>
            <a:xfrm>
              <a:off x="6288406" y="3154815"/>
              <a:ext cx="243221" cy="73264"/>
            </a:xfrm>
            <a:custGeom>
              <a:avLst/>
              <a:gdLst>
                <a:gd name="connsiteX0" fmla="*/ 243222 w 243221"/>
                <a:gd name="connsiteY0" fmla="*/ 36632 h 73264"/>
                <a:gd name="connsiteX1" fmla="*/ 121611 w 243221"/>
                <a:gd name="connsiteY1" fmla="*/ 73265 h 73264"/>
                <a:gd name="connsiteX2" fmla="*/ 0 w 243221"/>
                <a:gd name="connsiteY2" fmla="*/ 36632 h 73264"/>
                <a:gd name="connsiteX3" fmla="*/ 121611 w 243221"/>
                <a:gd name="connsiteY3" fmla="*/ 0 h 73264"/>
                <a:gd name="connsiteX4" fmla="*/ 243222 w 243221"/>
                <a:gd name="connsiteY4" fmla="*/ 36632 h 7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221" h="73264">
                  <a:moveTo>
                    <a:pt x="243222" y="36632"/>
                  </a:moveTo>
                  <a:cubicBezTo>
                    <a:pt x="243222" y="56864"/>
                    <a:pt x="188775" y="73265"/>
                    <a:pt x="121611" y="73265"/>
                  </a:cubicBezTo>
                  <a:cubicBezTo>
                    <a:pt x="54447" y="73265"/>
                    <a:pt x="0" y="56864"/>
                    <a:pt x="0" y="36632"/>
                  </a:cubicBezTo>
                  <a:cubicBezTo>
                    <a:pt x="0" y="16401"/>
                    <a:pt x="54447" y="0"/>
                    <a:pt x="121611" y="0"/>
                  </a:cubicBezTo>
                  <a:cubicBezTo>
                    <a:pt x="188775" y="0"/>
                    <a:pt x="243222" y="16401"/>
                    <a:pt x="243222" y="36632"/>
                  </a:cubicBezTo>
                  <a:close/>
                </a:path>
              </a:pathLst>
            </a:custGeom>
            <a:solidFill>
              <a:srgbClr val="FFFFFF"/>
            </a:solidFill>
            <a:ln w="4501"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FAC96BF8-535A-4530-A048-937F9C06D394}"/>
                </a:ext>
              </a:extLst>
            </p:cNvPr>
            <p:cNvSpPr/>
            <p:nvPr/>
          </p:nvSpPr>
          <p:spPr>
            <a:xfrm>
              <a:off x="6286145" y="3152599"/>
              <a:ext cx="247789" cy="77742"/>
            </a:xfrm>
            <a:custGeom>
              <a:avLst/>
              <a:gdLst>
                <a:gd name="connsiteX0" fmla="*/ 123872 w 247789"/>
                <a:gd name="connsiteY0" fmla="*/ 77742 h 77742"/>
                <a:gd name="connsiteX1" fmla="*/ 0 w 247789"/>
                <a:gd name="connsiteY1" fmla="*/ 38848 h 77742"/>
                <a:gd name="connsiteX2" fmla="*/ 123872 w 247789"/>
                <a:gd name="connsiteY2" fmla="*/ 0 h 77742"/>
                <a:gd name="connsiteX3" fmla="*/ 247789 w 247789"/>
                <a:gd name="connsiteY3" fmla="*/ 38848 h 77742"/>
                <a:gd name="connsiteX4" fmla="*/ 123872 w 247789"/>
                <a:gd name="connsiteY4" fmla="*/ 77742 h 77742"/>
                <a:gd name="connsiteX5" fmla="*/ 123872 w 247789"/>
                <a:gd name="connsiteY5" fmla="*/ 4523 h 77742"/>
                <a:gd name="connsiteX6" fmla="*/ 4523 w 247789"/>
                <a:gd name="connsiteY6" fmla="*/ 38848 h 77742"/>
                <a:gd name="connsiteX7" fmla="*/ 123872 w 247789"/>
                <a:gd name="connsiteY7" fmla="*/ 73220 h 77742"/>
                <a:gd name="connsiteX8" fmla="*/ 243267 w 247789"/>
                <a:gd name="connsiteY8" fmla="*/ 38848 h 77742"/>
                <a:gd name="connsiteX9" fmla="*/ 123872 w 247789"/>
                <a:gd name="connsiteY9" fmla="*/ 4523 h 7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789" h="77742">
                  <a:moveTo>
                    <a:pt x="123872" y="77742"/>
                  </a:moveTo>
                  <a:cubicBezTo>
                    <a:pt x="62999" y="77742"/>
                    <a:pt x="0" y="63180"/>
                    <a:pt x="0" y="38848"/>
                  </a:cubicBezTo>
                  <a:cubicBezTo>
                    <a:pt x="0" y="14517"/>
                    <a:pt x="62999" y="0"/>
                    <a:pt x="123872" y="0"/>
                  </a:cubicBezTo>
                  <a:cubicBezTo>
                    <a:pt x="184745" y="0"/>
                    <a:pt x="247789" y="14517"/>
                    <a:pt x="247789" y="38848"/>
                  </a:cubicBezTo>
                  <a:cubicBezTo>
                    <a:pt x="247789" y="63180"/>
                    <a:pt x="184790" y="77742"/>
                    <a:pt x="123872" y="77742"/>
                  </a:cubicBezTo>
                  <a:close/>
                  <a:moveTo>
                    <a:pt x="123872" y="4523"/>
                  </a:moveTo>
                  <a:cubicBezTo>
                    <a:pt x="52461" y="4523"/>
                    <a:pt x="4523" y="22251"/>
                    <a:pt x="4523" y="38848"/>
                  </a:cubicBezTo>
                  <a:cubicBezTo>
                    <a:pt x="4523" y="55446"/>
                    <a:pt x="52461" y="73220"/>
                    <a:pt x="123872" y="73220"/>
                  </a:cubicBezTo>
                  <a:cubicBezTo>
                    <a:pt x="195283" y="73220"/>
                    <a:pt x="243267" y="55446"/>
                    <a:pt x="243267" y="38848"/>
                  </a:cubicBezTo>
                  <a:cubicBezTo>
                    <a:pt x="243267" y="22251"/>
                    <a:pt x="195283" y="4523"/>
                    <a:pt x="123872" y="4523"/>
                  </a:cubicBezTo>
                  <a:close/>
                </a:path>
              </a:pathLst>
            </a:custGeom>
            <a:solidFill>
              <a:srgbClr val="D1D3D4"/>
            </a:solidFill>
            <a:ln w="4501"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C67149AA-A3EE-4FCD-BF26-2EB8C16C94CD}"/>
                </a:ext>
              </a:extLst>
            </p:cNvPr>
            <p:cNvSpPr/>
            <p:nvPr/>
          </p:nvSpPr>
          <p:spPr>
            <a:xfrm>
              <a:off x="5823400" y="3196512"/>
              <a:ext cx="313682" cy="59561"/>
            </a:xfrm>
            <a:custGeom>
              <a:avLst/>
              <a:gdLst>
                <a:gd name="connsiteX0" fmla="*/ 0 w 313682"/>
                <a:gd name="connsiteY0" fmla="*/ 0 h 59561"/>
                <a:gd name="connsiteX1" fmla="*/ 1221 w 313682"/>
                <a:gd name="connsiteY1" fmla="*/ 13884 h 59561"/>
                <a:gd name="connsiteX2" fmla="*/ 313682 w 313682"/>
                <a:gd name="connsiteY2" fmla="*/ 59562 h 59561"/>
                <a:gd name="connsiteX3" fmla="*/ 310517 w 313682"/>
                <a:gd name="connsiteY3" fmla="*/ 44999 h 59561"/>
                <a:gd name="connsiteX4" fmla="*/ 0 w 313682"/>
                <a:gd name="connsiteY4" fmla="*/ 0 h 59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82" h="59561">
                  <a:moveTo>
                    <a:pt x="0" y="0"/>
                  </a:moveTo>
                  <a:lnTo>
                    <a:pt x="1221" y="13884"/>
                  </a:lnTo>
                  <a:lnTo>
                    <a:pt x="313682" y="59562"/>
                  </a:lnTo>
                  <a:lnTo>
                    <a:pt x="310517" y="44999"/>
                  </a:lnTo>
                  <a:lnTo>
                    <a:pt x="0" y="0"/>
                  </a:lnTo>
                  <a:close/>
                </a:path>
              </a:pathLst>
            </a:custGeom>
            <a:solidFill>
              <a:srgbClr val="FFFFFF"/>
            </a:solidFill>
            <a:ln w="4501"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01E2D243-1000-4B61-967A-B383223C181F}"/>
                </a:ext>
              </a:extLst>
            </p:cNvPr>
            <p:cNvSpPr/>
            <p:nvPr/>
          </p:nvSpPr>
          <p:spPr>
            <a:xfrm>
              <a:off x="5821042" y="3194370"/>
              <a:ext cx="318180" cy="63965"/>
            </a:xfrm>
            <a:custGeom>
              <a:avLst/>
              <a:gdLst>
                <a:gd name="connsiteX0" fmla="*/ 316041 w 318180"/>
                <a:gd name="connsiteY0" fmla="*/ 63966 h 63965"/>
                <a:gd name="connsiteX1" fmla="*/ 315679 w 318180"/>
                <a:gd name="connsiteY1" fmla="*/ 63966 h 63965"/>
                <a:gd name="connsiteX2" fmla="*/ 3172 w 318180"/>
                <a:gd name="connsiteY2" fmla="*/ 18378 h 63965"/>
                <a:gd name="connsiteX3" fmla="*/ 1273 w 318180"/>
                <a:gd name="connsiteY3" fmla="*/ 16343 h 63965"/>
                <a:gd name="connsiteX4" fmla="*/ 6 w 318180"/>
                <a:gd name="connsiteY4" fmla="*/ 2459 h 63965"/>
                <a:gd name="connsiteX5" fmla="*/ 685 w 318180"/>
                <a:gd name="connsiteY5" fmla="*/ 605 h 63965"/>
                <a:gd name="connsiteX6" fmla="*/ 2584 w 318180"/>
                <a:gd name="connsiteY6" fmla="*/ 17 h 63965"/>
                <a:gd name="connsiteX7" fmla="*/ 313101 w 318180"/>
                <a:gd name="connsiteY7" fmla="*/ 44971 h 63965"/>
                <a:gd name="connsiteX8" fmla="*/ 315000 w 318180"/>
                <a:gd name="connsiteY8" fmla="*/ 46735 h 63965"/>
                <a:gd name="connsiteX9" fmla="*/ 318121 w 318180"/>
                <a:gd name="connsiteY9" fmla="*/ 61297 h 63965"/>
                <a:gd name="connsiteX10" fmla="*/ 317578 w 318180"/>
                <a:gd name="connsiteY10" fmla="*/ 63332 h 63965"/>
                <a:gd name="connsiteX11" fmla="*/ 316041 w 318180"/>
                <a:gd name="connsiteY11" fmla="*/ 63966 h 63965"/>
                <a:gd name="connsiteX12" fmla="*/ 5705 w 318180"/>
                <a:gd name="connsiteY12" fmla="*/ 14218 h 63965"/>
                <a:gd name="connsiteX13" fmla="*/ 313237 w 318180"/>
                <a:gd name="connsiteY13" fmla="*/ 59172 h 63965"/>
                <a:gd name="connsiteX14" fmla="*/ 311111 w 318180"/>
                <a:gd name="connsiteY14" fmla="*/ 49313 h 63965"/>
                <a:gd name="connsiteX15" fmla="*/ 4845 w 318180"/>
                <a:gd name="connsiteY15" fmla="*/ 4811 h 63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8180" h="63965">
                  <a:moveTo>
                    <a:pt x="316041" y="63966"/>
                  </a:moveTo>
                  <a:lnTo>
                    <a:pt x="315679" y="63966"/>
                  </a:lnTo>
                  <a:lnTo>
                    <a:pt x="3172" y="18378"/>
                  </a:lnTo>
                  <a:cubicBezTo>
                    <a:pt x="2146" y="18216"/>
                    <a:pt x="1363" y="17379"/>
                    <a:pt x="1273" y="16343"/>
                  </a:cubicBezTo>
                  <a:lnTo>
                    <a:pt x="6" y="2459"/>
                  </a:lnTo>
                  <a:cubicBezTo>
                    <a:pt x="-43" y="1772"/>
                    <a:pt x="201" y="1098"/>
                    <a:pt x="685" y="605"/>
                  </a:cubicBezTo>
                  <a:cubicBezTo>
                    <a:pt x="1205" y="148"/>
                    <a:pt x="1897" y="-64"/>
                    <a:pt x="2584" y="17"/>
                  </a:cubicBezTo>
                  <a:lnTo>
                    <a:pt x="313101" y="44971"/>
                  </a:lnTo>
                  <a:cubicBezTo>
                    <a:pt x="314037" y="45116"/>
                    <a:pt x="314788" y="45812"/>
                    <a:pt x="315000" y="46735"/>
                  </a:cubicBezTo>
                  <a:lnTo>
                    <a:pt x="318121" y="61297"/>
                  </a:lnTo>
                  <a:cubicBezTo>
                    <a:pt x="318293" y="62025"/>
                    <a:pt x="318089" y="62790"/>
                    <a:pt x="317578" y="63332"/>
                  </a:cubicBezTo>
                  <a:cubicBezTo>
                    <a:pt x="317167" y="63730"/>
                    <a:pt x="316615" y="63957"/>
                    <a:pt x="316041" y="63966"/>
                  </a:cubicBezTo>
                  <a:close/>
                  <a:moveTo>
                    <a:pt x="5705" y="14218"/>
                  </a:moveTo>
                  <a:lnTo>
                    <a:pt x="313237" y="59172"/>
                  </a:lnTo>
                  <a:lnTo>
                    <a:pt x="311111" y="49313"/>
                  </a:lnTo>
                  <a:lnTo>
                    <a:pt x="4845" y="4811"/>
                  </a:lnTo>
                  <a:close/>
                </a:path>
              </a:pathLst>
            </a:custGeom>
            <a:solidFill>
              <a:srgbClr val="231F20"/>
            </a:solidFill>
            <a:ln w="4501"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B9AE5838-685E-4146-936C-04A0BC50F26F}"/>
                </a:ext>
              </a:extLst>
            </p:cNvPr>
            <p:cNvSpPr/>
            <p:nvPr/>
          </p:nvSpPr>
          <p:spPr>
            <a:xfrm>
              <a:off x="5823400" y="3136132"/>
              <a:ext cx="395359" cy="105379"/>
            </a:xfrm>
            <a:custGeom>
              <a:avLst/>
              <a:gdLst>
                <a:gd name="connsiteX0" fmla="*/ 0 w 395359"/>
                <a:gd name="connsiteY0" fmla="*/ 60425 h 105379"/>
                <a:gd name="connsiteX1" fmla="*/ 73491 w 395359"/>
                <a:gd name="connsiteY1" fmla="*/ 4 h 105379"/>
                <a:gd name="connsiteX2" fmla="*/ 395359 w 395359"/>
                <a:gd name="connsiteY2" fmla="*/ 38808 h 105379"/>
                <a:gd name="connsiteX3" fmla="*/ 310517 w 395359"/>
                <a:gd name="connsiteY3" fmla="*/ 105379 h 105379"/>
              </a:gdLst>
              <a:ahLst/>
              <a:cxnLst>
                <a:cxn ang="0">
                  <a:pos x="connsiteX0" y="connsiteY0"/>
                </a:cxn>
                <a:cxn ang="0">
                  <a:pos x="connsiteX1" y="connsiteY1"/>
                </a:cxn>
                <a:cxn ang="0">
                  <a:pos x="connsiteX2" y="connsiteY2"/>
                </a:cxn>
                <a:cxn ang="0">
                  <a:pos x="connsiteX3" y="connsiteY3"/>
                </a:cxn>
              </a:cxnLst>
              <a:rect l="l" t="t" r="r" b="b"/>
              <a:pathLst>
                <a:path w="395359" h="105379">
                  <a:moveTo>
                    <a:pt x="0" y="60425"/>
                  </a:moveTo>
                  <a:cubicBezTo>
                    <a:pt x="0" y="60425"/>
                    <a:pt x="71094" y="-584"/>
                    <a:pt x="73491" y="4"/>
                  </a:cubicBezTo>
                  <a:cubicBezTo>
                    <a:pt x="75888" y="592"/>
                    <a:pt x="395359" y="38808"/>
                    <a:pt x="395359" y="38808"/>
                  </a:cubicBezTo>
                  <a:lnTo>
                    <a:pt x="310517" y="105379"/>
                  </a:lnTo>
                  <a:close/>
                </a:path>
              </a:pathLst>
            </a:custGeom>
            <a:solidFill>
              <a:srgbClr val="FFFFFF"/>
            </a:solidFill>
            <a:ln w="4501"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1249BFA3-4F7E-4D29-95D1-4704D004169B}"/>
                </a:ext>
              </a:extLst>
            </p:cNvPr>
            <p:cNvSpPr/>
            <p:nvPr/>
          </p:nvSpPr>
          <p:spPr>
            <a:xfrm>
              <a:off x="5821124" y="3133908"/>
              <a:ext cx="399920" cy="109864"/>
            </a:xfrm>
            <a:custGeom>
              <a:avLst/>
              <a:gdLst>
                <a:gd name="connsiteX0" fmla="*/ 312792 w 399920"/>
                <a:gd name="connsiteY0" fmla="*/ 109864 h 109864"/>
                <a:gd name="connsiteX1" fmla="*/ 312476 w 399920"/>
                <a:gd name="connsiteY1" fmla="*/ 109864 h 109864"/>
                <a:gd name="connsiteX2" fmla="*/ 1959 w 399920"/>
                <a:gd name="connsiteY2" fmla="*/ 64911 h 109864"/>
                <a:gd name="connsiteX3" fmla="*/ 105 w 399920"/>
                <a:gd name="connsiteY3" fmla="*/ 63282 h 109864"/>
                <a:gd name="connsiteX4" fmla="*/ 783 w 399920"/>
                <a:gd name="connsiteY4" fmla="*/ 60976 h 109864"/>
                <a:gd name="connsiteX5" fmla="*/ 76264 w 399920"/>
                <a:gd name="connsiteY5" fmla="*/ 58 h 109864"/>
                <a:gd name="connsiteX6" fmla="*/ 397906 w 399920"/>
                <a:gd name="connsiteY6" fmla="*/ 38816 h 109864"/>
                <a:gd name="connsiteX7" fmla="*/ 399851 w 399920"/>
                <a:gd name="connsiteY7" fmla="*/ 40489 h 109864"/>
                <a:gd name="connsiteX8" fmla="*/ 399037 w 399920"/>
                <a:gd name="connsiteY8" fmla="*/ 42841 h 109864"/>
                <a:gd name="connsiteX9" fmla="*/ 314194 w 399920"/>
                <a:gd name="connsiteY9" fmla="*/ 109412 h 109864"/>
                <a:gd name="connsiteX10" fmla="*/ 312792 w 399920"/>
                <a:gd name="connsiteY10" fmla="*/ 109864 h 109864"/>
                <a:gd name="connsiteX11" fmla="*/ 7612 w 399920"/>
                <a:gd name="connsiteY11" fmla="*/ 61112 h 109864"/>
                <a:gd name="connsiteX12" fmla="*/ 312250 w 399920"/>
                <a:gd name="connsiteY12" fmla="*/ 105206 h 109864"/>
                <a:gd name="connsiteX13" fmla="*/ 392027 w 399920"/>
                <a:gd name="connsiteY13" fmla="*/ 42660 h 109864"/>
                <a:gd name="connsiteX14" fmla="*/ 76128 w 399920"/>
                <a:gd name="connsiteY14" fmla="*/ 4580 h 109864"/>
                <a:gd name="connsiteX15" fmla="*/ 7612 w 399920"/>
                <a:gd name="connsiteY15" fmla="*/ 61112 h 10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9920" h="109864">
                  <a:moveTo>
                    <a:pt x="312792" y="109864"/>
                  </a:moveTo>
                  <a:lnTo>
                    <a:pt x="312476" y="109864"/>
                  </a:lnTo>
                  <a:lnTo>
                    <a:pt x="1959" y="64911"/>
                  </a:lnTo>
                  <a:cubicBezTo>
                    <a:pt x="1068" y="64793"/>
                    <a:pt x="335" y="64151"/>
                    <a:pt x="105" y="63282"/>
                  </a:cubicBezTo>
                  <a:cubicBezTo>
                    <a:pt x="-167" y="62446"/>
                    <a:pt x="100" y="61532"/>
                    <a:pt x="783" y="60976"/>
                  </a:cubicBezTo>
                  <a:cubicBezTo>
                    <a:pt x="72827" y="-802"/>
                    <a:pt x="74862" y="-304"/>
                    <a:pt x="76264" y="58"/>
                  </a:cubicBezTo>
                  <a:cubicBezTo>
                    <a:pt x="81058" y="872"/>
                    <a:pt x="394740" y="38454"/>
                    <a:pt x="397906" y="38816"/>
                  </a:cubicBezTo>
                  <a:cubicBezTo>
                    <a:pt x="398824" y="38951"/>
                    <a:pt x="399580" y="39603"/>
                    <a:pt x="399851" y="40489"/>
                  </a:cubicBezTo>
                  <a:cubicBezTo>
                    <a:pt x="400073" y="41366"/>
                    <a:pt x="399756" y="42289"/>
                    <a:pt x="399037" y="42841"/>
                  </a:cubicBezTo>
                  <a:lnTo>
                    <a:pt x="314194" y="109412"/>
                  </a:lnTo>
                  <a:cubicBezTo>
                    <a:pt x="313787" y="109711"/>
                    <a:pt x="313294" y="109869"/>
                    <a:pt x="312792" y="109864"/>
                  </a:cubicBezTo>
                  <a:close/>
                  <a:moveTo>
                    <a:pt x="7612" y="61112"/>
                  </a:moveTo>
                  <a:lnTo>
                    <a:pt x="312250" y="105206"/>
                  </a:lnTo>
                  <a:lnTo>
                    <a:pt x="392027" y="42660"/>
                  </a:lnTo>
                  <a:cubicBezTo>
                    <a:pt x="329978" y="35243"/>
                    <a:pt x="91641" y="6480"/>
                    <a:pt x="76128" y="4580"/>
                  </a:cubicBezTo>
                  <a:cubicBezTo>
                    <a:pt x="70927" y="7520"/>
                    <a:pt x="33029" y="39268"/>
                    <a:pt x="7612" y="61112"/>
                  </a:cubicBezTo>
                  <a:close/>
                </a:path>
              </a:pathLst>
            </a:custGeom>
            <a:solidFill>
              <a:srgbClr val="231F20"/>
            </a:solidFill>
            <a:ln w="4501"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02808606-D01F-467D-9BF2-8D440BF007F0}"/>
                </a:ext>
              </a:extLst>
            </p:cNvPr>
            <p:cNvSpPr/>
            <p:nvPr/>
          </p:nvSpPr>
          <p:spPr>
            <a:xfrm>
              <a:off x="6133917" y="3174940"/>
              <a:ext cx="86108" cy="81134"/>
            </a:xfrm>
            <a:custGeom>
              <a:avLst/>
              <a:gdLst>
                <a:gd name="connsiteX0" fmla="*/ 3166 w 86108"/>
                <a:gd name="connsiteY0" fmla="*/ 81134 h 81134"/>
                <a:gd name="connsiteX1" fmla="*/ 86109 w 86108"/>
                <a:gd name="connsiteY1" fmla="*/ 13884 h 81134"/>
                <a:gd name="connsiteX2" fmla="*/ 84843 w 86108"/>
                <a:gd name="connsiteY2" fmla="*/ 0 h 81134"/>
                <a:gd name="connsiteX3" fmla="*/ 0 w 86108"/>
                <a:gd name="connsiteY3" fmla="*/ 66572 h 81134"/>
                <a:gd name="connsiteX4" fmla="*/ 3166 w 86108"/>
                <a:gd name="connsiteY4" fmla="*/ 81134 h 81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08" h="81134">
                  <a:moveTo>
                    <a:pt x="3166" y="81134"/>
                  </a:moveTo>
                  <a:lnTo>
                    <a:pt x="86109" y="13884"/>
                  </a:lnTo>
                  <a:lnTo>
                    <a:pt x="84843" y="0"/>
                  </a:lnTo>
                  <a:lnTo>
                    <a:pt x="0" y="66572"/>
                  </a:lnTo>
                  <a:lnTo>
                    <a:pt x="3166" y="81134"/>
                  </a:lnTo>
                  <a:close/>
                </a:path>
              </a:pathLst>
            </a:custGeom>
            <a:solidFill>
              <a:srgbClr val="FFFFFF"/>
            </a:solidFill>
            <a:ln w="4501"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B7496A9F-0729-44C0-8581-EE5D9D8775A3}"/>
                </a:ext>
              </a:extLst>
            </p:cNvPr>
            <p:cNvSpPr/>
            <p:nvPr/>
          </p:nvSpPr>
          <p:spPr>
            <a:xfrm>
              <a:off x="6131654" y="3172809"/>
              <a:ext cx="90637" cy="85560"/>
            </a:xfrm>
            <a:custGeom>
              <a:avLst/>
              <a:gdLst>
                <a:gd name="connsiteX0" fmla="*/ 5428 w 90637"/>
                <a:gd name="connsiteY0" fmla="*/ 85527 h 85560"/>
                <a:gd name="connsiteX1" fmla="*/ 4659 w 90637"/>
                <a:gd name="connsiteY1" fmla="*/ 85527 h 85560"/>
                <a:gd name="connsiteX2" fmla="*/ 3212 w 90637"/>
                <a:gd name="connsiteY2" fmla="*/ 83853 h 85560"/>
                <a:gd name="connsiteX3" fmla="*/ 47 w 90637"/>
                <a:gd name="connsiteY3" fmla="*/ 69291 h 85560"/>
                <a:gd name="connsiteX4" fmla="*/ 861 w 90637"/>
                <a:gd name="connsiteY4" fmla="*/ 67030 h 85560"/>
                <a:gd name="connsiteX5" fmla="*/ 85748 w 90637"/>
                <a:gd name="connsiteY5" fmla="*/ 503 h 85560"/>
                <a:gd name="connsiteX6" fmla="*/ 88869 w 90637"/>
                <a:gd name="connsiteY6" fmla="*/ 811 h 85560"/>
                <a:gd name="connsiteX7" fmla="*/ 89366 w 90637"/>
                <a:gd name="connsiteY7" fmla="*/ 2086 h 85560"/>
                <a:gd name="connsiteX8" fmla="*/ 90633 w 90637"/>
                <a:gd name="connsiteY8" fmla="*/ 15925 h 85560"/>
                <a:gd name="connsiteX9" fmla="*/ 89819 w 90637"/>
                <a:gd name="connsiteY9" fmla="*/ 17915 h 85560"/>
                <a:gd name="connsiteX10" fmla="*/ 6830 w 90637"/>
                <a:gd name="connsiteY10" fmla="*/ 85165 h 85560"/>
                <a:gd name="connsiteX11" fmla="*/ 5428 w 90637"/>
                <a:gd name="connsiteY11" fmla="*/ 85527 h 85560"/>
                <a:gd name="connsiteX12" fmla="*/ 4750 w 90637"/>
                <a:gd name="connsiteY12" fmla="*/ 69607 h 85560"/>
                <a:gd name="connsiteX13" fmla="*/ 6830 w 90637"/>
                <a:gd name="connsiteY13" fmla="*/ 79195 h 85560"/>
                <a:gd name="connsiteX14" fmla="*/ 86020 w 90637"/>
                <a:gd name="connsiteY14" fmla="*/ 15021 h 85560"/>
                <a:gd name="connsiteX15" fmla="*/ 85251 w 90637"/>
                <a:gd name="connsiteY15" fmla="*/ 6473 h 8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637" h="85560">
                  <a:moveTo>
                    <a:pt x="5428" y="85527"/>
                  </a:moveTo>
                  <a:cubicBezTo>
                    <a:pt x="5175" y="85572"/>
                    <a:pt x="4913" y="85572"/>
                    <a:pt x="4659" y="85527"/>
                  </a:cubicBezTo>
                  <a:cubicBezTo>
                    <a:pt x="3918" y="85260"/>
                    <a:pt x="3371" y="84627"/>
                    <a:pt x="3212" y="83853"/>
                  </a:cubicBezTo>
                  <a:lnTo>
                    <a:pt x="47" y="69291"/>
                  </a:lnTo>
                  <a:cubicBezTo>
                    <a:pt x="-125" y="68445"/>
                    <a:pt x="187" y="67572"/>
                    <a:pt x="861" y="67030"/>
                  </a:cubicBezTo>
                  <a:lnTo>
                    <a:pt x="85748" y="503"/>
                  </a:lnTo>
                  <a:cubicBezTo>
                    <a:pt x="86694" y="-275"/>
                    <a:pt x="88091" y="-134"/>
                    <a:pt x="88869" y="811"/>
                  </a:cubicBezTo>
                  <a:cubicBezTo>
                    <a:pt x="89163" y="1173"/>
                    <a:pt x="89339" y="1620"/>
                    <a:pt x="89366" y="2086"/>
                  </a:cubicBezTo>
                  <a:lnTo>
                    <a:pt x="90633" y="15925"/>
                  </a:lnTo>
                  <a:cubicBezTo>
                    <a:pt x="90678" y="16676"/>
                    <a:pt x="90379" y="17408"/>
                    <a:pt x="89819" y="17915"/>
                  </a:cubicBezTo>
                  <a:lnTo>
                    <a:pt x="6830" y="85165"/>
                  </a:lnTo>
                  <a:cubicBezTo>
                    <a:pt x="6414" y="85432"/>
                    <a:pt x="5921" y="85558"/>
                    <a:pt x="5428" y="85527"/>
                  </a:cubicBezTo>
                  <a:close/>
                  <a:moveTo>
                    <a:pt x="4750" y="69607"/>
                  </a:moveTo>
                  <a:lnTo>
                    <a:pt x="6830" y="79195"/>
                  </a:lnTo>
                  <a:lnTo>
                    <a:pt x="86020" y="15021"/>
                  </a:lnTo>
                  <a:lnTo>
                    <a:pt x="85251" y="6473"/>
                  </a:lnTo>
                  <a:close/>
                </a:path>
              </a:pathLst>
            </a:custGeom>
            <a:solidFill>
              <a:srgbClr val="231F20"/>
            </a:solidFill>
            <a:ln w="4501"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6541093E-F496-4267-8786-57D8EDB77A34}"/>
                </a:ext>
              </a:extLst>
            </p:cNvPr>
            <p:cNvSpPr/>
            <p:nvPr/>
          </p:nvSpPr>
          <p:spPr>
            <a:xfrm>
              <a:off x="5763341" y="2995350"/>
              <a:ext cx="370575" cy="246161"/>
            </a:xfrm>
            <a:custGeom>
              <a:avLst/>
              <a:gdLst>
                <a:gd name="connsiteX0" fmla="*/ 60059 w 370575"/>
                <a:gd name="connsiteY0" fmla="*/ 201162 h 246161"/>
                <a:gd name="connsiteX1" fmla="*/ 0 w 370575"/>
                <a:gd name="connsiteY1" fmla="*/ 0 h 246161"/>
                <a:gd name="connsiteX2" fmla="*/ 329330 w 370575"/>
                <a:gd name="connsiteY2" fmla="*/ 56170 h 246161"/>
                <a:gd name="connsiteX3" fmla="*/ 370576 w 370575"/>
                <a:gd name="connsiteY3" fmla="*/ 246161 h 246161"/>
                <a:gd name="connsiteX4" fmla="*/ 60059 w 370575"/>
                <a:gd name="connsiteY4" fmla="*/ 201162 h 246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575" h="246161">
                  <a:moveTo>
                    <a:pt x="60059" y="201162"/>
                  </a:moveTo>
                  <a:lnTo>
                    <a:pt x="0" y="0"/>
                  </a:lnTo>
                  <a:lnTo>
                    <a:pt x="329330" y="56170"/>
                  </a:lnTo>
                  <a:lnTo>
                    <a:pt x="370576" y="246161"/>
                  </a:lnTo>
                  <a:lnTo>
                    <a:pt x="60059" y="201162"/>
                  </a:lnTo>
                  <a:close/>
                </a:path>
              </a:pathLst>
            </a:custGeom>
            <a:solidFill>
              <a:srgbClr val="FFFFFF"/>
            </a:solidFill>
            <a:ln w="4501"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F4D2C5E0-B43C-4C0A-B2FA-25BD82E540DC}"/>
                </a:ext>
              </a:extLst>
            </p:cNvPr>
            <p:cNvSpPr/>
            <p:nvPr/>
          </p:nvSpPr>
          <p:spPr>
            <a:xfrm>
              <a:off x="5761120" y="2993146"/>
              <a:ext cx="375068" cy="250627"/>
            </a:xfrm>
            <a:custGeom>
              <a:avLst/>
              <a:gdLst>
                <a:gd name="connsiteX0" fmla="*/ 372797 w 375068"/>
                <a:gd name="connsiteY0" fmla="*/ 250627 h 250627"/>
                <a:gd name="connsiteX1" fmla="*/ 372480 w 375068"/>
                <a:gd name="connsiteY1" fmla="*/ 250627 h 250627"/>
                <a:gd name="connsiteX2" fmla="*/ 61963 w 375068"/>
                <a:gd name="connsiteY2" fmla="*/ 205673 h 250627"/>
                <a:gd name="connsiteX3" fmla="*/ 60109 w 375068"/>
                <a:gd name="connsiteY3" fmla="*/ 204090 h 250627"/>
                <a:gd name="connsiteX4" fmla="*/ 95 w 375068"/>
                <a:gd name="connsiteY4" fmla="*/ 2928 h 250627"/>
                <a:gd name="connsiteX5" fmla="*/ 547 w 375068"/>
                <a:gd name="connsiteY5" fmla="*/ 758 h 250627"/>
                <a:gd name="connsiteX6" fmla="*/ 2628 w 375068"/>
                <a:gd name="connsiteY6" fmla="*/ 34 h 250627"/>
                <a:gd name="connsiteX7" fmla="*/ 331958 w 375068"/>
                <a:gd name="connsiteY7" fmla="*/ 56159 h 250627"/>
                <a:gd name="connsiteX8" fmla="*/ 333767 w 375068"/>
                <a:gd name="connsiteY8" fmla="*/ 57922 h 250627"/>
                <a:gd name="connsiteX9" fmla="*/ 375013 w 375068"/>
                <a:gd name="connsiteY9" fmla="*/ 247869 h 250627"/>
                <a:gd name="connsiteX10" fmla="*/ 373303 w 375068"/>
                <a:gd name="connsiteY10" fmla="*/ 250573 h 250627"/>
                <a:gd name="connsiteX11" fmla="*/ 372797 w 375068"/>
                <a:gd name="connsiteY11" fmla="*/ 250627 h 250627"/>
                <a:gd name="connsiteX12" fmla="*/ 64044 w 375068"/>
                <a:gd name="connsiteY12" fmla="*/ 201513 h 250627"/>
                <a:gd name="connsiteX13" fmla="*/ 369902 w 375068"/>
                <a:gd name="connsiteY13" fmla="*/ 245788 h 250627"/>
                <a:gd name="connsiteX14" fmla="*/ 329652 w 375068"/>
                <a:gd name="connsiteY14" fmla="*/ 60365 h 250627"/>
                <a:gd name="connsiteX15" fmla="*/ 5432 w 375068"/>
                <a:gd name="connsiteY15" fmla="*/ 5099 h 25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068" h="250627">
                  <a:moveTo>
                    <a:pt x="372797" y="250627"/>
                  </a:moveTo>
                  <a:lnTo>
                    <a:pt x="372480" y="250627"/>
                  </a:lnTo>
                  <a:lnTo>
                    <a:pt x="61963" y="205673"/>
                  </a:lnTo>
                  <a:cubicBezTo>
                    <a:pt x="61090" y="205551"/>
                    <a:pt x="60367" y="204936"/>
                    <a:pt x="60109" y="204090"/>
                  </a:cubicBezTo>
                  <a:lnTo>
                    <a:pt x="95" y="2928"/>
                  </a:lnTo>
                  <a:cubicBezTo>
                    <a:pt x="-127" y="2173"/>
                    <a:pt x="45" y="1359"/>
                    <a:pt x="547" y="758"/>
                  </a:cubicBezTo>
                  <a:cubicBezTo>
                    <a:pt x="1067" y="174"/>
                    <a:pt x="1854" y="-102"/>
                    <a:pt x="2628" y="34"/>
                  </a:cubicBezTo>
                  <a:lnTo>
                    <a:pt x="331958" y="56159"/>
                  </a:lnTo>
                  <a:cubicBezTo>
                    <a:pt x="332863" y="56321"/>
                    <a:pt x="333582" y="57022"/>
                    <a:pt x="333767" y="57922"/>
                  </a:cubicBezTo>
                  <a:lnTo>
                    <a:pt x="375013" y="247869"/>
                  </a:lnTo>
                  <a:cubicBezTo>
                    <a:pt x="375289" y="249085"/>
                    <a:pt x="374524" y="250297"/>
                    <a:pt x="373303" y="250573"/>
                  </a:cubicBezTo>
                  <a:cubicBezTo>
                    <a:pt x="373136" y="250609"/>
                    <a:pt x="372968" y="250627"/>
                    <a:pt x="372797" y="250627"/>
                  </a:cubicBezTo>
                  <a:close/>
                  <a:moveTo>
                    <a:pt x="64044" y="201513"/>
                  </a:moveTo>
                  <a:lnTo>
                    <a:pt x="369902" y="245788"/>
                  </a:lnTo>
                  <a:lnTo>
                    <a:pt x="329652" y="60365"/>
                  </a:lnTo>
                  <a:lnTo>
                    <a:pt x="5432" y="5099"/>
                  </a:lnTo>
                  <a:close/>
                </a:path>
              </a:pathLst>
            </a:custGeom>
            <a:solidFill>
              <a:srgbClr val="231F20"/>
            </a:solidFill>
            <a:ln w="4501"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5BC0F79E-146F-4732-97B7-3BDE8F614F89}"/>
                </a:ext>
              </a:extLst>
            </p:cNvPr>
            <p:cNvSpPr/>
            <p:nvPr/>
          </p:nvSpPr>
          <p:spPr>
            <a:xfrm>
              <a:off x="6287761" y="3086280"/>
              <a:ext cx="88865" cy="78936"/>
            </a:xfrm>
            <a:custGeom>
              <a:avLst/>
              <a:gdLst>
                <a:gd name="connsiteX0" fmla="*/ 30584 w 88865"/>
                <a:gd name="connsiteY0" fmla="*/ 651 h 78936"/>
                <a:gd name="connsiteX1" fmla="*/ 27690 w 88865"/>
                <a:gd name="connsiteY1" fmla="*/ 1149 h 78936"/>
                <a:gd name="connsiteX2" fmla="*/ 5077 w 88865"/>
                <a:gd name="connsiteY2" fmla="*/ 13812 h 78936"/>
                <a:gd name="connsiteX3" fmla="*/ 4308 w 88865"/>
                <a:gd name="connsiteY3" fmla="*/ 46691 h 78936"/>
                <a:gd name="connsiteX4" fmla="*/ 72960 w 88865"/>
                <a:gd name="connsiteY4" fmla="*/ 78665 h 78936"/>
                <a:gd name="connsiteX5" fmla="*/ 83136 w 88865"/>
                <a:gd name="connsiteY5" fmla="*/ 77896 h 78936"/>
                <a:gd name="connsiteX6" fmla="*/ 88640 w 88865"/>
                <a:gd name="connsiteY6" fmla="*/ 68742 h 78936"/>
                <a:gd name="connsiteX7" fmla="*/ 84131 w 88865"/>
                <a:gd name="connsiteY7" fmla="*/ 63560 h 78936"/>
                <a:gd name="connsiteX8" fmla="*/ 76036 w 88865"/>
                <a:gd name="connsiteY8" fmla="*/ 61298 h 78936"/>
                <a:gd name="connsiteX9" fmla="*/ 31308 w 88865"/>
                <a:gd name="connsiteY9" fmla="*/ 50037 h 78936"/>
                <a:gd name="connsiteX10" fmla="*/ 17740 w 88865"/>
                <a:gd name="connsiteY10" fmla="*/ 26611 h 78936"/>
                <a:gd name="connsiteX11" fmla="*/ 26243 w 88865"/>
                <a:gd name="connsiteY11" fmla="*/ 19375 h 78936"/>
                <a:gd name="connsiteX12" fmla="*/ 66945 w 88865"/>
                <a:gd name="connsiteY12" fmla="*/ 21862 h 78936"/>
                <a:gd name="connsiteX13" fmla="*/ 70021 w 88865"/>
                <a:gd name="connsiteY13" fmla="*/ 22314 h 78936"/>
                <a:gd name="connsiteX14" fmla="*/ 74001 w 88865"/>
                <a:gd name="connsiteY14" fmla="*/ 16164 h 78936"/>
                <a:gd name="connsiteX15" fmla="*/ 62016 w 88865"/>
                <a:gd name="connsiteY15" fmla="*/ 4088 h 78936"/>
                <a:gd name="connsiteX16" fmla="*/ 30584 w 88865"/>
                <a:gd name="connsiteY16" fmla="*/ 651 h 78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865" h="78936">
                  <a:moveTo>
                    <a:pt x="30584" y="651"/>
                  </a:moveTo>
                  <a:lnTo>
                    <a:pt x="27690" y="1149"/>
                  </a:lnTo>
                  <a:cubicBezTo>
                    <a:pt x="18848" y="2433"/>
                    <a:pt x="10794" y="6942"/>
                    <a:pt x="5077" y="13812"/>
                  </a:cubicBezTo>
                  <a:cubicBezTo>
                    <a:pt x="-1404" y="23734"/>
                    <a:pt x="-1702" y="36474"/>
                    <a:pt x="4308" y="46691"/>
                  </a:cubicBezTo>
                  <a:cubicBezTo>
                    <a:pt x="17243" y="69982"/>
                    <a:pt x="48765" y="76404"/>
                    <a:pt x="72960" y="78665"/>
                  </a:cubicBezTo>
                  <a:cubicBezTo>
                    <a:pt x="76366" y="79203"/>
                    <a:pt x="79853" y="78941"/>
                    <a:pt x="83136" y="77896"/>
                  </a:cubicBezTo>
                  <a:cubicBezTo>
                    <a:pt x="87184" y="76888"/>
                    <a:pt x="89648" y="72790"/>
                    <a:pt x="88640" y="68742"/>
                  </a:cubicBezTo>
                  <a:cubicBezTo>
                    <a:pt x="88057" y="66391"/>
                    <a:pt x="86379" y="64464"/>
                    <a:pt x="84131" y="63560"/>
                  </a:cubicBezTo>
                  <a:cubicBezTo>
                    <a:pt x="81580" y="62352"/>
                    <a:pt x="78844" y="61588"/>
                    <a:pt x="76036" y="61298"/>
                  </a:cubicBezTo>
                  <a:cubicBezTo>
                    <a:pt x="61021" y="58811"/>
                    <a:pt x="45102" y="56776"/>
                    <a:pt x="31308" y="50037"/>
                  </a:cubicBezTo>
                  <a:cubicBezTo>
                    <a:pt x="23303" y="45967"/>
                    <a:pt x="12087" y="36470"/>
                    <a:pt x="17740" y="26611"/>
                  </a:cubicBezTo>
                  <a:cubicBezTo>
                    <a:pt x="19798" y="23409"/>
                    <a:pt x="22756" y="20894"/>
                    <a:pt x="26243" y="19375"/>
                  </a:cubicBezTo>
                  <a:cubicBezTo>
                    <a:pt x="40082" y="12772"/>
                    <a:pt x="53378" y="17792"/>
                    <a:pt x="66945" y="21862"/>
                  </a:cubicBezTo>
                  <a:cubicBezTo>
                    <a:pt x="67931" y="22215"/>
                    <a:pt x="68976" y="22368"/>
                    <a:pt x="70021" y="22314"/>
                  </a:cubicBezTo>
                  <a:cubicBezTo>
                    <a:pt x="72703" y="21550"/>
                    <a:pt x="74403" y="18922"/>
                    <a:pt x="74001" y="16164"/>
                  </a:cubicBezTo>
                  <a:cubicBezTo>
                    <a:pt x="73548" y="10194"/>
                    <a:pt x="67579" y="6259"/>
                    <a:pt x="62016" y="4088"/>
                  </a:cubicBezTo>
                  <a:cubicBezTo>
                    <a:pt x="51998" y="303"/>
                    <a:pt x="41185" y="-882"/>
                    <a:pt x="30584" y="651"/>
                  </a:cubicBezTo>
                  <a:close/>
                </a:path>
              </a:pathLst>
            </a:custGeom>
            <a:solidFill>
              <a:srgbClr val="FFFFFF"/>
            </a:solidFill>
            <a:ln w="4501"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470D6B2E-C6B0-4776-BEA2-630C86CA75B4}"/>
                </a:ext>
              </a:extLst>
            </p:cNvPr>
            <p:cNvSpPr/>
            <p:nvPr/>
          </p:nvSpPr>
          <p:spPr>
            <a:xfrm>
              <a:off x="6285621" y="3084256"/>
              <a:ext cx="93688" cy="83301"/>
            </a:xfrm>
            <a:custGeom>
              <a:avLst/>
              <a:gdLst>
                <a:gd name="connsiteX0" fmla="*/ 79307 w 93688"/>
                <a:gd name="connsiteY0" fmla="*/ 83267 h 83301"/>
                <a:gd name="connsiteX1" fmla="*/ 75010 w 93688"/>
                <a:gd name="connsiteY1" fmla="*/ 83267 h 83301"/>
                <a:gd name="connsiteX2" fmla="*/ 4640 w 93688"/>
                <a:gd name="connsiteY2" fmla="*/ 50117 h 83301"/>
                <a:gd name="connsiteX3" fmla="*/ 5544 w 93688"/>
                <a:gd name="connsiteY3" fmla="*/ 14796 h 83301"/>
                <a:gd name="connsiteX4" fmla="*/ 29378 w 93688"/>
                <a:gd name="connsiteY4" fmla="*/ 1228 h 83301"/>
                <a:gd name="connsiteX5" fmla="*/ 32408 w 93688"/>
                <a:gd name="connsiteY5" fmla="*/ 731 h 83301"/>
                <a:gd name="connsiteX6" fmla="*/ 65242 w 93688"/>
                <a:gd name="connsiteY6" fmla="*/ 4304 h 83301"/>
                <a:gd name="connsiteX7" fmla="*/ 78809 w 93688"/>
                <a:gd name="connsiteY7" fmla="*/ 18278 h 83301"/>
                <a:gd name="connsiteX8" fmla="*/ 72885 w 93688"/>
                <a:gd name="connsiteY8" fmla="*/ 26826 h 83301"/>
                <a:gd name="connsiteX9" fmla="*/ 68860 w 93688"/>
                <a:gd name="connsiteY9" fmla="*/ 26283 h 83301"/>
                <a:gd name="connsiteX10" fmla="*/ 65287 w 93688"/>
                <a:gd name="connsiteY10" fmla="*/ 25243 h 83301"/>
                <a:gd name="connsiteX11" fmla="*/ 29830 w 93688"/>
                <a:gd name="connsiteY11" fmla="*/ 23751 h 83301"/>
                <a:gd name="connsiteX12" fmla="*/ 22278 w 93688"/>
                <a:gd name="connsiteY12" fmla="*/ 30037 h 83301"/>
                <a:gd name="connsiteX13" fmla="*/ 21373 w 93688"/>
                <a:gd name="connsiteY13" fmla="*/ 37137 h 83301"/>
                <a:gd name="connsiteX14" fmla="*/ 34941 w 93688"/>
                <a:gd name="connsiteY14" fmla="*/ 50298 h 83301"/>
                <a:gd name="connsiteX15" fmla="*/ 73427 w 93688"/>
                <a:gd name="connsiteY15" fmla="*/ 60474 h 83301"/>
                <a:gd name="connsiteX16" fmla="*/ 79035 w 93688"/>
                <a:gd name="connsiteY16" fmla="*/ 61378 h 83301"/>
                <a:gd name="connsiteX17" fmla="*/ 87764 w 93688"/>
                <a:gd name="connsiteY17" fmla="*/ 63865 h 83301"/>
                <a:gd name="connsiteX18" fmla="*/ 93688 w 93688"/>
                <a:gd name="connsiteY18" fmla="*/ 72232 h 83301"/>
                <a:gd name="connsiteX19" fmla="*/ 86588 w 93688"/>
                <a:gd name="connsiteY19" fmla="*/ 82272 h 83301"/>
                <a:gd name="connsiteX20" fmla="*/ 79307 w 93688"/>
                <a:gd name="connsiteY20" fmla="*/ 83267 h 83301"/>
                <a:gd name="connsiteX21" fmla="*/ 33086 w 93688"/>
                <a:gd name="connsiteY21" fmla="*/ 4982 h 83301"/>
                <a:gd name="connsiteX22" fmla="*/ 30282 w 93688"/>
                <a:gd name="connsiteY22" fmla="*/ 5480 h 83301"/>
                <a:gd name="connsiteX23" fmla="*/ 9162 w 93688"/>
                <a:gd name="connsiteY23" fmla="*/ 17283 h 83301"/>
                <a:gd name="connsiteX24" fmla="*/ 8574 w 93688"/>
                <a:gd name="connsiteY24" fmla="*/ 47720 h 83301"/>
                <a:gd name="connsiteX25" fmla="*/ 75417 w 93688"/>
                <a:gd name="connsiteY25" fmla="*/ 78518 h 83301"/>
                <a:gd name="connsiteX26" fmla="*/ 84462 w 93688"/>
                <a:gd name="connsiteY26" fmla="*/ 77885 h 83301"/>
                <a:gd name="connsiteX27" fmla="*/ 88714 w 93688"/>
                <a:gd name="connsiteY27" fmla="*/ 72368 h 83301"/>
                <a:gd name="connsiteX28" fmla="*/ 85186 w 93688"/>
                <a:gd name="connsiteY28" fmla="*/ 67845 h 83301"/>
                <a:gd name="connsiteX29" fmla="*/ 77814 w 93688"/>
                <a:gd name="connsiteY29" fmla="*/ 65810 h 83301"/>
                <a:gd name="connsiteX30" fmla="*/ 72297 w 93688"/>
                <a:gd name="connsiteY30" fmla="*/ 64951 h 83301"/>
                <a:gd name="connsiteX31" fmla="*/ 32453 w 93688"/>
                <a:gd name="connsiteY31" fmla="*/ 54323 h 83301"/>
                <a:gd name="connsiteX32" fmla="*/ 16760 w 93688"/>
                <a:gd name="connsiteY32" fmla="*/ 38449 h 83301"/>
                <a:gd name="connsiteX33" fmla="*/ 18117 w 93688"/>
                <a:gd name="connsiteY33" fmla="*/ 27776 h 83301"/>
                <a:gd name="connsiteX34" fmla="*/ 27614 w 93688"/>
                <a:gd name="connsiteY34" fmla="*/ 19635 h 83301"/>
                <a:gd name="connsiteX35" fmla="*/ 66327 w 93688"/>
                <a:gd name="connsiteY35" fmla="*/ 20901 h 83301"/>
                <a:gd name="connsiteX36" fmla="*/ 69855 w 93688"/>
                <a:gd name="connsiteY36" fmla="*/ 21987 h 83301"/>
                <a:gd name="connsiteX37" fmla="*/ 72025 w 93688"/>
                <a:gd name="connsiteY37" fmla="*/ 22349 h 83301"/>
                <a:gd name="connsiteX38" fmla="*/ 74015 w 93688"/>
                <a:gd name="connsiteY38" fmla="*/ 18640 h 83301"/>
                <a:gd name="connsiteX39" fmla="*/ 63478 w 93688"/>
                <a:gd name="connsiteY39" fmla="*/ 8510 h 83301"/>
                <a:gd name="connsiteX40" fmla="*/ 32951 w 93688"/>
                <a:gd name="connsiteY40" fmla="*/ 5163 h 8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3688" h="83301">
                  <a:moveTo>
                    <a:pt x="79307" y="83267"/>
                  </a:moveTo>
                  <a:cubicBezTo>
                    <a:pt x="77814" y="83267"/>
                    <a:pt x="76367" y="83267"/>
                    <a:pt x="75010" y="83267"/>
                  </a:cubicBezTo>
                  <a:cubicBezTo>
                    <a:pt x="38106" y="79830"/>
                    <a:pt x="15087" y="68976"/>
                    <a:pt x="4640" y="50117"/>
                  </a:cubicBezTo>
                  <a:cubicBezTo>
                    <a:pt x="-1859" y="39145"/>
                    <a:pt x="-1506" y="25419"/>
                    <a:pt x="5544" y="14796"/>
                  </a:cubicBezTo>
                  <a:cubicBezTo>
                    <a:pt x="11559" y="7506"/>
                    <a:pt x="20039" y="2680"/>
                    <a:pt x="29378" y="1228"/>
                  </a:cubicBezTo>
                  <a:lnTo>
                    <a:pt x="32408" y="731"/>
                  </a:lnTo>
                  <a:cubicBezTo>
                    <a:pt x="43479" y="-951"/>
                    <a:pt x="54795" y="283"/>
                    <a:pt x="65242" y="4304"/>
                  </a:cubicBezTo>
                  <a:cubicBezTo>
                    <a:pt x="69990" y="6113"/>
                    <a:pt x="78086" y="10364"/>
                    <a:pt x="78809" y="18278"/>
                  </a:cubicBezTo>
                  <a:cubicBezTo>
                    <a:pt x="79329" y="22226"/>
                    <a:pt x="76765" y="25930"/>
                    <a:pt x="72885" y="26826"/>
                  </a:cubicBezTo>
                  <a:cubicBezTo>
                    <a:pt x="71519" y="26953"/>
                    <a:pt x="70144" y="26767"/>
                    <a:pt x="68860" y="26283"/>
                  </a:cubicBezTo>
                  <a:lnTo>
                    <a:pt x="65287" y="25243"/>
                  </a:lnTo>
                  <a:cubicBezTo>
                    <a:pt x="53166" y="21535"/>
                    <a:pt x="41679" y="18052"/>
                    <a:pt x="29830" y="23751"/>
                  </a:cubicBezTo>
                  <a:cubicBezTo>
                    <a:pt x="26746" y="25053"/>
                    <a:pt x="24118" y="27242"/>
                    <a:pt x="22278" y="30037"/>
                  </a:cubicBezTo>
                  <a:cubicBezTo>
                    <a:pt x="20962" y="32162"/>
                    <a:pt x="20636" y="34749"/>
                    <a:pt x="21373" y="37137"/>
                  </a:cubicBezTo>
                  <a:cubicBezTo>
                    <a:pt x="24127" y="43039"/>
                    <a:pt x="28957" y="47724"/>
                    <a:pt x="34941" y="50298"/>
                  </a:cubicBezTo>
                  <a:cubicBezTo>
                    <a:pt x="47170" y="55648"/>
                    <a:pt x="60149" y="59080"/>
                    <a:pt x="73427" y="60474"/>
                  </a:cubicBezTo>
                  <a:lnTo>
                    <a:pt x="79035" y="61378"/>
                  </a:lnTo>
                  <a:cubicBezTo>
                    <a:pt x="82065" y="61704"/>
                    <a:pt x="85019" y="62545"/>
                    <a:pt x="87764" y="63865"/>
                  </a:cubicBezTo>
                  <a:cubicBezTo>
                    <a:pt x="91025" y="65475"/>
                    <a:pt x="93254" y="68623"/>
                    <a:pt x="93688" y="72232"/>
                  </a:cubicBezTo>
                  <a:cubicBezTo>
                    <a:pt x="93693" y="76746"/>
                    <a:pt x="90848" y="80775"/>
                    <a:pt x="86588" y="82272"/>
                  </a:cubicBezTo>
                  <a:cubicBezTo>
                    <a:pt x="84250" y="83077"/>
                    <a:pt x="81776" y="83416"/>
                    <a:pt x="79307" y="83267"/>
                  </a:cubicBezTo>
                  <a:close/>
                  <a:moveTo>
                    <a:pt x="33086" y="4982"/>
                  </a:moveTo>
                  <a:lnTo>
                    <a:pt x="30282" y="5480"/>
                  </a:lnTo>
                  <a:cubicBezTo>
                    <a:pt x="22042" y="6723"/>
                    <a:pt x="14540" y="10920"/>
                    <a:pt x="9162" y="17283"/>
                  </a:cubicBezTo>
                  <a:cubicBezTo>
                    <a:pt x="3161" y="26482"/>
                    <a:pt x="2935" y="38295"/>
                    <a:pt x="8574" y="47720"/>
                  </a:cubicBezTo>
                  <a:cubicBezTo>
                    <a:pt x="18253" y="65132"/>
                    <a:pt x="40232" y="75217"/>
                    <a:pt x="75417" y="78518"/>
                  </a:cubicBezTo>
                  <a:cubicBezTo>
                    <a:pt x="78443" y="78993"/>
                    <a:pt x="81532" y="78776"/>
                    <a:pt x="84462" y="77885"/>
                  </a:cubicBezTo>
                  <a:cubicBezTo>
                    <a:pt x="86877" y="77094"/>
                    <a:pt x="88564" y="74905"/>
                    <a:pt x="88714" y="72368"/>
                  </a:cubicBezTo>
                  <a:cubicBezTo>
                    <a:pt x="88343" y="70378"/>
                    <a:pt x="87027" y="68691"/>
                    <a:pt x="85186" y="67845"/>
                  </a:cubicBezTo>
                  <a:cubicBezTo>
                    <a:pt x="82857" y="66764"/>
                    <a:pt x="80369" y="66072"/>
                    <a:pt x="77814" y="65810"/>
                  </a:cubicBezTo>
                  <a:lnTo>
                    <a:pt x="72297" y="64951"/>
                  </a:lnTo>
                  <a:cubicBezTo>
                    <a:pt x="58544" y="63508"/>
                    <a:pt x="45098" y="59922"/>
                    <a:pt x="32453" y="54323"/>
                  </a:cubicBezTo>
                  <a:cubicBezTo>
                    <a:pt x="26212" y="51157"/>
                    <a:pt x="18886" y="45278"/>
                    <a:pt x="16760" y="38449"/>
                  </a:cubicBezTo>
                  <a:cubicBezTo>
                    <a:pt x="15661" y="34862"/>
                    <a:pt x="16154" y="30973"/>
                    <a:pt x="18117" y="27776"/>
                  </a:cubicBezTo>
                  <a:cubicBezTo>
                    <a:pt x="20387" y="24167"/>
                    <a:pt x="23698" y="21326"/>
                    <a:pt x="27614" y="19635"/>
                  </a:cubicBezTo>
                  <a:cubicBezTo>
                    <a:pt x="41182" y="13258"/>
                    <a:pt x="53890" y="17148"/>
                    <a:pt x="66327" y="20901"/>
                  </a:cubicBezTo>
                  <a:lnTo>
                    <a:pt x="69855" y="21987"/>
                  </a:lnTo>
                  <a:cubicBezTo>
                    <a:pt x="70551" y="22226"/>
                    <a:pt x="71288" y="22349"/>
                    <a:pt x="72025" y="22349"/>
                  </a:cubicBezTo>
                  <a:cubicBezTo>
                    <a:pt x="73292" y="22349"/>
                    <a:pt x="74151" y="20223"/>
                    <a:pt x="74015" y="18640"/>
                  </a:cubicBezTo>
                  <a:cubicBezTo>
                    <a:pt x="73608" y="12987"/>
                    <a:pt x="66508" y="9595"/>
                    <a:pt x="63478" y="8510"/>
                  </a:cubicBezTo>
                  <a:cubicBezTo>
                    <a:pt x="53759" y="4788"/>
                    <a:pt x="43244" y="3639"/>
                    <a:pt x="32951" y="5163"/>
                  </a:cubicBezTo>
                  <a:close/>
                </a:path>
              </a:pathLst>
            </a:custGeom>
            <a:solidFill>
              <a:srgbClr val="231F20"/>
            </a:solidFill>
            <a:ln w="4501"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EB275734-2D13-4BBB-A16E-C4CB0CFD8A98}"/>
                </a:ext>
              </a:extLst>
            </p:cNvPr>
            <p:cNvSpPr/>
            <p:nvPr/>
          </p:nvSpPr>
          <p:spPr>
            <a:xfrm>
              <a:off x="6329697" y="3062012"/>
              <a:ext cx="160640" cy="139638"/>
            </a:xfrm>
            <a:custGeom>
              <a:avLst/>
              <a:gdLst>
                <a:gd name="connsiteX0" fmla="*/ 0 w 160640"/>
                <a:gd name="connsiteY0" fmla="*/ 0 h 139638"/>
                <a:gd name="connsiteX1" fmla="*/ 24648 w 160640"/>
                <a:gd name="connsiteY1" fmla="*/ 120435 h 139638"/>
                <a:gd name="connsiteX2" fmla="*/ 123148 w 160640"/>
                <a:gd name="connsiteY2" fmla="*/ 127807 h 139638"/>
                <a:gd name="connsiteX3" fmla="*/ 160640 w 160640"/>
                <a:gd name="connsiteY3" fmla="*/ 11668 h 139638"/>
              </a:gdLst>
              <a:ahLst/>
              <a:cxnLst>
                <a:cxn ang="0">
                  <a:pos x="connsiteX0" y="connsiteY0"/>
                </a:cxn>
                <a:cxn ang="0">
                  <a:pos x="connsiteX1" y="connsiteY1"/>
                </a:cxn>
                <a:cxn ang="0">
                  <a:pos x="connsiteX2" y="connsiteY2"/>
                </a:cxn>
                <a:cxn ang="0">
                  <a:pos x="connsiteX3" y="connsiteY3"/>
                </a:cxn>
              </a:cxnLst>
              <a:rect l="l" t="t" r="r" b="b"/>
              <a:pathLst>
                <a:path w="160640" h="139638">
                  <a:moveTo>
                    <a:pt x="0" y="0"/>
                  </a:moveTo>
                  <a:cubicBezTo>
                    <a:pt x="0" y="0"/>
                    <a:pt x="22613" y="113606"/>
                    <a:pt x="24648" y="120435"/>
                  </a:cubicBezTo>
                  <a:cubicBezTo>
                    <a:pt x="26683" y="127264"/>
                    <a:pt x="80365" y="155258"/>
                    <a:pt x="123148" y="127807"/>
                  </a:cubicBezTo>
                  <a:lnTo>
                    <a:pt x="160640" y="11668"/>
                  </a:lnTo>
                  <a:close/>
                </a:path>
              </a:pathLst>
            </a:custGeom>
            <a:solidFill>
              <a:srgbClr val="FFFFFF"/>
            </a:solidFill>
            <a:ln w="4501"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781F9E4C-663A-41FB-B784-0C71E371923A}"/>
                </a:ext>
              </a:extLst>
            </p:cNvPr>
            <p:cNvSpPr/>
            <p:nvPr/>
          </p:nvSpPr>
          <p:spPr>
            <a:xfrm>
              <a:off x="6327433" y="3059973"/>
              <a:ext cx="165180" cy="144058"/>
            </a:xfrm>
            <a:custGeom>
              <a:avLst/>
              <a:gdLst>
                <a:gd name="connsiteX0" fmla="*/ 83489 w 165180"/>
                <a:gd name="connsiteY0" fmla="*/ 144047 h 144058"/>
                <a:gd name="connsiteX1" fmla="*/ 45952 w 165180"/>
                <a:gd name="connsiteY1" fmla="*/ 136856 h 144058"/>
                <a:gd name="connsiteX2" fmla="*/ 24741 w 165180"/>
                <a:gd name="connsiteY2" fmla="*/ 123289 h 144058"/>
                <a:gd name="connsiteX3" fmla="*/ 48 w 165180"/>
                <a:gd name="connsiteY3" fmla="*/ 2718 h 144058"/>
                <a:gd name="connsiteX4" fmla="*/ 591 w 165180"/>
                <a:gd name="connsiteY4" fmla="*/ 774 h 144058"/>
                <a:gd name="connsiteX5" fmla="*/ 2445 w 165180"/>
                <a:gd name="connsiteY5" fmla="*/ 5 h 144058"/>
                <a:gd name="connsiteX6" fmla="*/ 163085 w 165180"/>
                <a:gd name="connsiteY6" fmla="*/ 11673 h 144058"/>
                <a:gd name="connsiteX7" fmla="*/ 165175 w 165180"/>
                <a:gd name="connsiteY7" fmla="*/ 14092 h 144058"/>
                <a:gd name="connsiteX8" fmla="*/ 165075 w 165180"/>
                <a:gd name="connsiteY8" fmla="*/ 14612 h 144058"/>
                <a:gd name="connsiteX9" fmla="*/ 127583 w 165180"/>
                <a:gd name="connsiteY9" fmla="*/ 130751 h 144058"/>
                <a:gd name="connsiteX10" fmla="*/ 126634 w 165180"/>
                <a:gd name="connsiteY10" fmla="*/ 131972 h 144058"/>
                <a:gd name="connsiteX11" fmla="*/ 83489 w 165180"/>
                <a:gd name="connsiteY11" fmla="*/ 144047 h 144058"/>
                <a:gd name="connsiteX12" fmla="*/ 5068 w 165180"/>
                <a:gd name="connsiteY12" fmla="*/ 4482 h 144058"/>
                <a:gd name="connsiteX13" fmla="*/ 29083 w 165180"/>
                <a:gd name="connsiteY13" fmla="*/ 122068 h 144058"/>
                <a:gd name="connsiteX14" fmla="*/ 53052 w 165180"/>
                <a:gd name="connsiteY14" fmla="*/ 134776 h 144058"/>
                <a:gd name="connsiteX15" fmla="*/ 123513 w 165180"/>
                <a:gd name="connsiteY15" fmla="*/ 128535 h 144058"/>
                <a:gd name="connsiteX16" fmla="*/ 159693 w 165180"/>
                <a:gd name="connsiteY16" fmla="*/ 15924 h 14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180" h="144058">
                  <a:moveTo>
                    <a:pt x="83489" y="144047"/>
                  </a:moveTo>
                  <a:cubicBezTo>
                    <a:pt x="70645" y="143930"/>
                    <a:pt x="57932" y="141492"/>
                    <a:pt x="45952" y="136856"/>
                  </a:cubicBezTo>
                  <a:cubicBezTo>
                    <a:pt x="36545" y="133238"/>
                    <a:pt x="25872" y="127404"/>
                    <a:pt x="24741" y="123289"/>
                  </a:cubicBezTo>
                  <a:cubicBezTo>
                    <a:pt x="22887" y="116460"/>
                    <a:pt x="998" y="7331"/>
                    <a:pt x="48" y="2718"/>
                  </a:cubicBezTo>
                  <a:cubicBezTo>
                    <a:pt x="-101" y="2022"/>
                    <a:pt x="102" y="1294"/>
                    <a:pt x="591" y="774"/>
                  </a:cubicBezTo>
                  <a:cubicBezTo>
                    <a:pt x="1057" y="240"/>
                    <a:pt x="1739" y="-40"/>
                    <a:pt x="2445" y="5"/>
                  </a:cubicBezTo>
                  <a:lnTo>
                    <a:pt x="163085" y="11673"/>
                  </a:lnTo>
                  <a:cubicBezTo>
                    <a:pt x="164329" y="11763"/>
                    <a:pt x="165265" y="12849"/>
                    <a:pt x="165175" y="14092"/>
                  </a:cubicBezTo>
                  <a:cubicBezTo>
                    <a:pt x="165161" y="14269"/>
                    <a:pt x="165129" y="14445"/>
                    <a:pt x="165075" y="14612"/>
                  </a:cubicBezTo>
                  <a:lnTo>
                    <a:pt x="127583" y="130751"/>
                  </a:lnTo>
                  <a:cubicBezTo>
                    <a:pt x="127402" y="131248"/>
                    <a:pt x="127068" y="131674"/>
                    <a:pt x="126634" y="131972"/>
                  </a:cubicBezTo>
                  <a:cubicBezTo>
                    <a:pt x="113735" y="140113"/>
                    <a:pt x="98739" y="144310"/>
                    <a:pt x="83489" y="144047"/>
                  </a:cubicBezTo>
                  <a:close/>
                  <a:moveTo>
                    <a:pt x="5068" y="4482"/>
                  </a:moveTo>
                  <a:cubicBezTo>
                    <a:pt x="8641" y="22346"/>
                    <a:pt x="27681" y="115827"/>
                    <a:pt x="29083" y="122068"/>
                  </a:cubicBezTo>
                  <a:cubicBezTo>
                    <a:pt x="29716" y="123605"/>
                    <a:pt x="38128" y="129937"/>
                    <a:pt x="53052" y="134776"/>
                  </a:cubicBezTo>
                  <a:cubicBezTo>
                    <a:pt x="67976" y="139615"/>
                    <a:pt x="97147" y="145133"/>
                    <a:pt x="123513" y="128535"/>
                  </a:cubicBezTo>
                  <a:lnTo>
                    <a:pt x="159693" y="15924"/>
                  </a:lnTo>
                  <a:close/>
                </a:path>
              </a:pathLst>
            </a:custGeom>
            <a:solidFill>
              <a:srgbClr val="231F20"/>
            </a:solidFill>
            <a:ln w="4501"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ECD32430-3A18-4EE4-94C5-42E0664A0383}"/>
                </a:ext>
              </a:extLst>
            </p:cNvPr>
            <p:cNvSpPr/>
            <p:nvPr/>
          </p:nvSpPr>
          <p:spPr>
            <a:xfrm rot="-5262563">
              <a:off x="6374952" y="2982831"/>
              <a:ext cx="69793" cy="161311"/>
            </a:xfrm>
            <a:custGeom>
              <a:avLst/>
              <a:gdLst>
                <a:gd name="connsiteX0" fmla="*/ 69793 w 69793"/>
                <a:gd name="connsiteY0" fmla="*/ 80655 h 161311"/>
                <a:gd name="connsiteX1" fmla="*/ 34896 w 69793"/>
                <a:gd name="connsiteY1" fmla="*/ 161311 h 161311"/>
                <a:gd name="connsiteX2" fmla="*/ 0 w 69793"/>
                <a:gd name="connsiteY2" fmla="*/ 80655 h 161311"/>
                <a:gd name="connsiteX3" fmla="*/ 34896 w 69793"/>
                <a:gd name="connsiteY3" fmla="*/ 0 h 161311"/>
                <a:gd name="connsiteX4" fmla="*/ 69793 w 69793"/>
                <a:gd name="connsiteY4" fmla="*/ 80655 h 161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3" h="161311">
                  <a:moveTo>
                    <a:pt x="69793" y="80655"/>
                  </a:moveTo>
                  <a:cubicBezTo>
                    <a:pt x="69793" y="125200"/>
                    <a:pt x="54169" y="161311"/>
                    <a:pt x="34896" y="161311"/>
                  </a:cubicBezTo>
                  <a:cubicBezTo>
                    <a:pt x="15624" y="161311"/>
                    <a:pt x="0" y="125200"/>
                    <a:pt x="0" y="80655"/>
                  </a:cubicBezTo>
                  <a:cubicBezTo>
                    <a:pt x="0" y="36110"/>
                    <a:pt x="15624" y="0"/>
                    <a:pt x="34896" y="0"/>
                  </a:cubicBezTo>
                  <a:cubicBezTo>
                    <a:pt x="54169" y="0"/>
                    <a:pt x="69793" y="36110"/>
                    <a:pt x="69793" y="80655"/>
                  </a:cubicBezTo>
                  <a:close/>
                </a:path>
              </a:pathLst>
            </a:custGeom>
            <a:solidFill>
              <a:srgbClr val="231F20"/>
            </a:solidFill>
            <a:ln w="450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C2E21827-E243-4CB9-B9B4-F283BC6834D4}"/>
                </a:ext>
              </a:extLst>
            </p:cNvPr>
            <p:cNvSpPr/>
            <p:nvPr/>
          </p:nvSpPr>
          <p:spPr>
            <a:xfrm>
              <a:off x="6327426" y="3028081"/>
              <a:ext cx="165724" cy="74495"/>
            </a:xfrm>
            <a:custGeom>
              <a:avLst/>
              <a:gdLst>
                <a:gd name="connsiteX0" fmla="*/ 89239 w 165724"/>
                <a:gd name="connsiteY0" fmla="*/ 74454 h 74495"/>
                <a:gd name="connsiteX1" fmla="*/ 81415 w 165724"/>
                <a:gd name="connsiteY1" fmla="*/ 74454 h 74495"/>
                <a:gd name="connsiteX2" fmla="*/ 10 w 165724"/>
                <a:gd name="connsiteY2" fmla="*/ 33977 h 74495"/>
                <a:gd name="connsiteX3" fmla="*/ 26059 w 165724"/>
                <a:gd name="connsiteY3" fmla="*/ 8289 h 74495"/>
                <a:gd name="connsiteX4" fmla="*/ 84309 w 165724"/>
                <a:gd name="connsiteY4" fmla="*/ 284 h 74495"/>
                <a:gd name="connsiteX5" fmla="*/ 165715 w 165724"/>
                <a:gd name="connsiteY5" fmla="*/ 40987 h 74495"/>
                <a:gd name="connsiteX6" fmla="*/ 139710 w 165724"/>
                <a:gd name="connsiteY6" fmla="*/ 66675 h 74495"/>
                <a:gd name="connsiteX7" fmla="*/ 89239 w 165724"/>
                <a:gd name="connsiteY7" fmla="*/ 74454 h 74495"/>
                <a:gd name="connsiteX8" fmla="*/ 76576 w 165724"/>
                <a:gd name="connsiteY8" fmla="*/ 4490 h 74495"/>
                <a:gd name="connsiteX9" fmla="*/ 27823 w 165724"/>
                <a:gd name="connsiteY9" fmla="*/ 12359 h 74495"/>
                <a:gd name="connsiteX10" fmla="*/ 4668 w 165724"/>
                <a:gd name="connsiteY10" fmla="*/ 34022 h 74495"/>
                <a:gd name="connsiteX11" fmla="*/ 81551 w 165724"/>
                <a:gd name="connsiteY11" fmla="*/ 69795 h 74495"/>
                <a:gd name="connsiteX12" fmla="*/ 137992 w 165724"/>
                <a:gd name="connsiteY12" fmla="*/ 62107 h 74495"/>
                <a:gd name="connsiteX13" fmla="*/ 161147 w 165724"/>
                <a:gd name="connsiteY13" fmla="*/ 40444 h 74495"/>
                <a:gd name="connsiteX14" fmla="*/ 84264 w 165724"/>
                <a:gd name="connsiteY14" fmla="*/ 4626 h 7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724" h="74495">
                  <a:moveTo>
                    <a:pt x="89239" y="74454"/>
                  </a:moveTo>
                  <a:lnTo>
                    <a:pt x="81415" y="74454"/>
                  </a:lnTo>
                  <a:cubicBezTo>
                    <a:pt x="35014" y="72554"/>
                    <a:pt x="-669" y="54781"/>
                    <a:pt x="10" y="33977"/>
                  </a:cubicBezTo>
                  <a:cubicBezTo>
                    <a:pt x="462" y="23711"/>
                    <a:pt x="9688" y="14575"/>
                    <a:pt x="26059" y="8289"/>
                  </a:cubicBezTo>
                  <a:cubicBezTo>
                    <a:pt x="44751" y="1786"/>
                    <a:pt x="64555" y="-937"/>
                    <a:pt x="84309" y="284"/>
                  </a:cubicBezTo>
                  <a:cubicBezTo>
                    <a:pt x="130711" y="2184"/>
                    <a:pt x="166393" y="19957"/>
                    <a:pt x="165715" y="40987"/>
                  </a:cubicBezTo>
                  <a:cubicBezTo>
                    <a:pt x="165308" y="51253"/>
                    <a:pt x="156082" y="60343"/>
                    <a:pt x="139710" y="66675"/>
                  </a:cubicBezTo>
                  <a:cubicBezTo>
                    <a:pt x="123479" y="72233"/>
                    <a:pt x="106388" y="74865"/>
                    <a:pt x="89239" y="74454"/>
                  </a:cubicBezTo>
                  <a:close/>
                  <a:moveTo>
                    <a:pt x="76576" y="4490"/>
                  </a:moveTo>
                  <a:cubicBezTo>
                    <a:pt x="59987" y="4178"/>
                    <a:pt x="43471" y="6842"/>
                    <a:pt x="27823" y="12359"/>
                  </a:cubicBezTo>
                  <a:cubicBezTo>
                    <a:pt x="13441" y="17877"/>
                    <a:pt x="5210" y="25927"/>
                    <a:pt x="4668" y="34022"/>
                  </a:cubicBezTo>
                  <a:cubicBezTo>
                    <a:pt x="3944" y="51660"/>
                    <a:pt x="39175" y="68077"/>
                    <a:pt x="81551" y="69795"/>
                  </a:cubicBezTo>
                  <a:cubicBezTo>
                    <a:pt x="100686" y="70985"/>
                    <a:pt x="119870" y="68371"/>
                    <a:pt x="137992" y="62107"/>
                  </a:cubicBezTo>
                  <a:cubicBezTo>
                    <a:pt x="152373" y="56544"/>
                    <a:pt x="160604" y="48540"/>
                    <a:pt x="161147" y="40444"/>
                  </a:cubicBezTo>
                  <a:cubicBezTo>
                    <a:pt x="161871" y="22761"/>
                    <a:pt x="126640" y="6390"/>
                    <a:pt x="84264" y="4626"/>
                  </a:cubicBezTo>
                  <a:close/>
                </a:path>
              </a:pathLst>
            </a:custGeom>
            <a:solidFill>
              <a:srgbClr val="231F20"/>
            </a:solidFill>
            <a:ln w="4501"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B888F20E-310C-4BB2-A7DB-028B5274697D}"/>
                </a:ext>
              </a:extLst>
            </p:cNvPr>
            <p:cNvSpPr/>
            <p:nvPr/>
          </p:nvSpPr>
          <p:spPr>
            <a:xfrm>
              <a:off x="5733175" y="2387975"/>
              <a:ext cx="363158" cy="215543"/>
            </a:xfrm>
            <a:custGeom>
              <a:avLst/>
              <a:gdLst>
                <a:gd name="connsiteX0" fmla="*/ 363159 w 363158"/>
                <a:gd name="connsiteY0" fmla="*/ 173529 h 215543"/>
                <a:gd name="connsiteX1" fmla="*/ 316803 w 363158"/>
                <a:gd name="connsiteY1" fmla="*/ 153449 h 215543"/>
                <a:gd name="connsiteX2" fmla="*/ 332451 w 363158"/>
                <a:gd name="connsiteY2" fmla="*/ 107772 h 215543"/>
                <a:gd name="connsiteX3" fmla="*/ 166248 w 363158"/>
                <a:gd name="connsiteY3" fmla="*/ 0 h 215543"/>
                <a:gd name="connsiteX4" fmla="*/ 0 w 363158"/>
                <a:gd name="connsiteY4" fmla="*/ 107772 h 215543"/>
                <a:gd name="connsiteX5" fmla="*/ 166248 w 363158"/>
                <a:gd name="connsiteY5" fmla="*/ 215544 h 215543"/>
                <a:gd name="connsiteX6" fmla="*/ 293512 w 363158"/>
                <a:gd name="connsiteY6" fmla="*/ 177057 h 215543"/>
                <a:gd name="connsiteX7" fmla="*/ 363159 w 363158"/>
                <a:gd name="connsiteY7" fmla="*/ 173529 h 21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158" h="215543">
                  <a:moveTo>
                    <a:pt x="363159" y="173529"/>
                  </a:moveTo>
                  <a:cubicBezTo>
                    <a:pt x="363159" y="173529"/>
                    <a:pt x="333989" y="171313"/>
                    <a:pt x="316803" y="153449"/>
                  </a:cubicBezTo>
                  <a:cubicBezTo>
                    <a:pt x="326753" y="140281"/>
                    <a:pt x="332238" y="124276"/>
                    <a:pt x="332451" y="107772"/>
                  </a:cubicBezTo>
                  <a:cubicBezTo>
                    <a:pt x="332451" y="48255"/>
                    <a:pt x="258055" y="0"/>
                    <a:pt x="166248" y="0"/>
                  </a:cubicBezTo>
                  <a:cubicBezTo>
                    <a:pt x="74441" y="0"/>
                    <a:pt x="0" y="48255"/>
                    <a:pt x="0" y="107772"/>
                  </a:cubicBezTo>
                  <a:cubicBezTo>
                    <a:pt x="0" y="167288"/>
                    <a:pt x="74441" y="215544"/>
                    <a:pt x="166248" y="215544"/>
                  </a:cubicBezTo>
                  <a:cubicBezTo>
                    <a:pt x="217307" y="215544"/>
                    <a:pt x="263030" y="200574"/>
                    <a:pt x="293512" y="177057"/>
                  </a:cubicBezTo>
                  <a:cubicBezTo>
                    <a:pt x="316767" y="179538"/>
                    <a:pt x="340270" y="178347"/>
                    <a:pt x="363159" y="173529"/>
                  </a:cubicBezTo>
                  <a:close/>
                </a:path>
              </a:pathLst>
            </a:custGeom>
            <a:solidFill>
              <a:srgbClr val="FFFFFF"/>
            </a:solidFill>
            <a:ln w="4501"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4403F304-AD72-4485-BA6E-F2944A1ED0B6}"/>
                </a:ext>
              </a:extLst>
            </p:cNvPr>
            <p:cNvSpPr/>
            <p:nvPr/>
          </p:nvSpPr>
          <p:spPr>
            <a:xfrm>
              <a:off x="5730914" y="2385578"/>
              <a:ext cx="367645" cy="220066"/>
            </a:xfrm>
            <a:custGeom>
              <a:avLst/>
              <a:gdLst>
                <a:gd name="connsiteX0" fmla="*/ 168509 w 367645"/>
                <a:gd name="connsiteY0" fmla="*/ 220066 h 220066"/>
                <a:gd name="connsiteX1" fmla="*/ 0 w 367645"/>
                <a:gd name="connsiteY1" fmla="*/ 110033 h 220066"/>
                <a:gd name="connsiteX2" fmla="*/ 168509 w 367645"/>
                <a:gd name="connsiteY2" fmla="*/ 0 h 220066"/>
                <a:gd name="connsiteX3" fmla="*/ 336974 w 367645"/>
                <a:gd name="connsiteY3" fmla="*/ 110033 h 220066"/>
                <a:gd name="connsiteX4" fmla="*/ 322004 w 367645"/>
                <a:gd name="connsiteY4" fmla="*/ 155258 h 220066"/>
                <a:gd name="connsiteX5" fmla="*/ 365556 w 367645"/>
                <a:gd name="connsiteY5" fmla="*/ 173348 h 220066"/>
                <a:gd name="connsiteX6" fmla="*/ 367636 w 367645"/>
                <a:gd name="connsiteY6" fmla="*/ 175429 h 220066"/>
                <a:gd name="connsiteX7" fmla="*/ 365918 w 367645"/>
                <a:gd name="connsiteY7" fmla="*/ 177826 h 220066"/>
                <a:gd name="connsiteX8" fmla="*/ 296452 w 367645"/>
                <a:gd name="connsiteY8" fmla="*/ 181489 h 220066"/>
                <a:gd name="connsiteX9" fmla="*/ 168509 w 367645"/>
                <a:gd name="connsiteY9" fmla="*/ 220066 h 220066"/>
                <a:gd name="connsiteX10" fmla="*/ 168509 w 367645"/>
                <a:gd name="connsiteY10" fmla="*/ 4523 h 220066"/>
                <a:gd name="connsiteX11" fmla="*/ 4523 w 367645"/>
                <a:gd name="connsiteY11" fmla="*/ 110033 h 220066"/>
                <a:gd name="connsiteX12" fmla="*/ 168509 w 367645"/>
                <a:gd name="connsiteY12" fmla="*/ 215544 h 220066"/>
                <a:gd name="connsiteX13" fmla="*/ 294417 w 367645"/>
                <a:gd name="connsiteY13" fmla="*/ 177554 h 220066"/>
                <a:gd name="connsiteX14" fmla="*/ 295999 w 367645"/>
                <a:gd name="connsiteY14" fmla="*/ 177102 h 220066"/>
                <a:gd name="connsiteX15" fmla="*/ 352712 w 367645"/>
                <a:gd name="connsiteY15" fmla="*/ 175926 h 220066"/>
                <a:gd name="connsiteX16" fmla="*/ 317436 w 367645"/>
                <a:gd name="connsiteY16" fmla="*/ 157293 h 220066"/>
                <a:gd name="connsiteX17" fmla="*/ 317436 w 367645"/>
                <a:gd name="connsiteY17" fmla="*/ 154399 h 220066"/>
                <a:gd name="connsiteX18" fmla="*/ 332632 w 367645"/>
                <a:gd name="connsiteY18" fmla="*/ 110033 h 220066"/>
                <a:gd name="connsiteX19" fmla="*/ 168509 w 367645"/>
                <a:gd name="connsiteY19" fmla="*/ 4523 h 22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7645" h="220066">
                  <a:moveTo>
                    <a:pt x="168509" y="220066"/>
                  </a:moveTo>
                  <a:cubicBezTo>
                    <a:pt x="75571" y="220066"/>
                    <a:pt x="0" y="170725"/>
                    <a:pt x="0" y="110033"/>
                  </a:cubicBezTo>
                  <a:cubicBezTo>
                    <a:pt x="0" y="49341"/>
                    <a:pt x="75571" y="0"/>
                    <a:pt x="168509" y="0"/>
                  </a:cubicBezTo>
                  <a:cubicBezTo>
                    <a:pt x="261447" y="0"/>
                    <a:pt x="336974" y="49296"/>
                    <a:pt x="336974" y="110033"/>
                  </a:cubicBezTo>
                  <a:cubicBezTo>
                    <a:pt x="336784" y="126294"/>
                    <a:pt x="331556" y="142096"/>
                    <a:pt x="322004" y="155258"/>
                  </a:cubicBezTo>
                  <a:cubicBezTo>
                    <a:pt x="338556" y="171132"/>
                    <a:pt x="365285" y="173348"/>
                    <a:pt x="365556" y="173348"/>
                  </a:cubicBezTo>
                  <a:cubicBezTo>
                    <a:pt x="366677" y="173415"/>
                    <a:pt x="367568" y="174309"/>
                    <a:pt x="367636" y="175429"/>
                  </a:cubicBezTo>
                  <a:cubicBezTo>
                    <a:pt x="367736" y="176543"/>
                    <a:pt x="367003" y="177562"/>
                    <a:pt x="365918" y="177826"/>
                  </a:cubicBezTo>
                  <a:cubicBezTo>
                    <a:pt x="343088" y="182622"/>
                    <a:pt x="319657" y="183858"/>
                    <a:pt x="296452" y="181489"/>
                  </a:cubicBezTo>
                  <a:cubicBezTo>
                    <a:pt x="264387" y="206092"/>
                    <a:pt x="217805" y="220066"/>
                    <a:pt x="168509" y="220066"/>
                  </a:cubicBezTo>
                  <a:close/>
                  <a:moveTo>
                    <a:pt x="168509" y="4523"/>
                  </a:moveTo>
                  <a:cubicBezTo>
                    <a:pt x="78059" y="4523"/>
                    <a:pt x="4523" y="51828"/>
                    <a:pt x="4523" y="110033"/>
                  </a:cubicBezTo>
                  <a:cubicBezTo>
                    <a:pt x="4523" y="168238"/>
                    <a:pt x="78059" y="215544"/>
                    <a:pt x="168509" y="215544"/>
                  </a:cubicBezTo>
                  <a:cubicBezTo>
                    <a:pt x="217172" y="215544"/>
                    <a:pt x="263075" y="201705"/>
                    <a:pt x="294417" y="177554"/>
                  </a:cubicBezTo>
                  <a:cubicBezTo>
                    <a:pt x="294864" y="177202"/>
                    <a:pt x="295434" y="177039"/>
                    <a:pt x="295999" y="177102"/>
                  </a:cubicBezTo>
                  <a:cubicBezTo>
                    <a:pt x="314881" y="178965"/>
                    <a:pt x="333921" y="178570"/>
                    <a:pt x="352712" y="175926"/>
                  </a:cubicBezTo>
                  <a:cubicBezTo>
                    <a:pt x="339470" y="173058"/>
                    <a:pt x="327268" y="166614"/>
                    <a:pt x="317436" y="157293"/>
                  </a:cubicBezTo>
                  <a:cubicBezTo>
                    <a:pt x="316717" y="156462"/>
                    <a:pt x="316717" y="155231"/>
                    <a:pt x="317436" y="154399"/>
                  </a:cubicBezTo>
                  <a:cubicBezTo>
                    <a:pt x="327110" y="141614"/>
                    <a:pt x="332437" y="126065"/>
                    <a:pt x="332632" y="110033"/>
                  </a:cubicBezTo>
                  <a:cubicBezTo>
                    <a:pt x="332451" y="51828"/>
                    <a:pt x="258915" y="4523"/>
                    <a:pt x="168509" y="4523"/>
                  </a:cubicBezTo>
                  <a:close/>
                </a:path>
              </a:pathLst>
            </a:custGeom>
            <a:solidFill>
              <a:srgbClr val="D1D3D4"/>
            </a:solidFill>
            <a:ln w="4501" cap="flat">
              <a:noFill/>
              <a:prstDash val="solid"/>
              <a:miter/>
            </a:ln>
          </p:spPr>
          <p:txBody>
            <a:bodyPr rtlCol="0" anchor="ctr"/>
            <a:lstStyle/>
            <a:p>
              <a:endParaRPr lang="zh-CN" altLang="en-US"/>
            </a:p>
          </p:txBody>
        </p:sp>
      </p:grpSp>
      <p:grpSp>
        <p:nvGrpSpPr>
          <p:cNvPr id="43" name="组合 42">
            <a:extLst>
              <a:ext uri="{FF2B5EF4-FFF2-40B4-BE49-F238E27FC236}">
                <a16:creationId xmlns:a16="http://schemas.microsoft.com/office/drawing/2014/main" id="{C4C93B15-E454-46EB-A677-1C5346436469}"/>
              </a:ext>
            </a:extLst>
          </p:cNvPr>
          <p:cNvGrpSpPr/>
          <p:nvPr/>
        </p:nvGrpSpPr>
        <p:grpSpPr>
          <a:xfrm>
            <a:off x="5112361" y="4049840"/>
            <a:ext cx="2099816" cy="475833"/>
            <a:chOff x="10383138" y="448126"/>
            <a:chExt cx="947862" cy="333369"/>
          </a:xfrm>
        </p:grpSpPr>
        <p:sp>
          <p:nvSpPr>
            <p:cNvPr id="44" name="矩形: 圆角 43">
              <a:extLst>
                <a:ext uri="{FF2B5EF4-FFF2-40B4-BE49-F238E27FC236}">
                  <a16:creationId xmlns:a16="http://schemas.microsoft.com/office/drawing/2014/main" id="{23F21EE7-561B-4523-80A8-2F0BDB102096}"/>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Rounded Rectangle 5_1">
              <a:extLst>
                <a:ext uri="{FF2B5EF4-FFF2-40B4-BE49-F238E27FC236}">
                  <a16:creationId xmlns:a16="http://schemas.microsoft.com/office/drawing/2014/main" id="{04018DE6-858F-449C-920F-EDA542249FBD}"/>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6" name="文本框 45">
            <a:extLst>
              <a:ext uri="{FF2B5EF4-FFF2-40B4-BE49-F238E27FC236}">
                <a16:creationId xmlns:a16="http://schemas.microsoft.com/office/drawing/2014/main" id="{3BD55648-7BF2-4E2B-B280-F5F51B9AB69B}"/>
              </a:ext>
            </a:extLst>
          </p:cNvPr>
          <p:cNvSpPr txBox="1"/>
          <p:nvPr/>
        </p:nvSpPr>
        <p:spPr>
          <a:xfrm>
            <a:off x="5317934" y="4051798"/>
            <a:ext cx="1688671" cy="429861"/>
          </a:xfrm>
          <a:prstGeom prst="rect">
            <a:avLst/>
          </a:prstGeom>
          <a:noFill/>
        </p:spPr>
        <p:txBody>
          <a:bodyPr wrap="square" rtlCol="0">
            <a:spAutoFit/>
          </a:bodyPr>
          <a:lstStyle/>
          <a:p>
            <a:pPr algn="ctr">
              <a:lnSpc>
                <a:spcPct val="120000"/>
              </a:lnSpc>
            </a:pPr>
            <a:r>
              <a:rPr lang="zh-CN" altLang="en-US" sz="2000" b="1" dirty="0">
                <a:solidFill>
                  <a:schemeClr val="bg1"/>
                </a:solidFill>
              </a:rPr>
              <a:t>语气</a:t>
            </a:r>
          </a:p>
        </p:txBody>
      </p:sp>
      <p:sp>
        <p:nvSpPr>
          <p:cNvPr id="47" name="椭圆 46">
            <a:extLst>
              <a:ext uri="{FF2B5EF4-FFF2-40B4-BE49-F238E27FC236}">
                <a16:creationId xmlns:a16="http://schemas.microsoft.com/office/drawing/2014/main" id="{865AC38C-7721-4D49-A73C-BD30406CFE12}"/>
              </a:ext>
            </a:extLst>
          </p:cNvPr>
          <p:cNvSpPr/>
          <p:nvPr/>
        </p:nvSpPr>
        <p:spPr>
          <a:xfrm>
            <a:off x="8545767" y="2014243"/>
            <a:ext cx="2390622" cy="2390622"/>
          </a:xfrm>
          <a:prstGeom prst="ellipse">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graphicFrame>
        <p:nvGraphicFramePr>
          <p:cNvPr id="48" name="图表 47">
            <a:extLst>
              <a:ext uri="{FF2B5EF4-FFF2-40B4-BE49-F238E27FC236}">
                <a16:creationId xmlns:a16="http://schemas.microsoft.com/office/drawing/2014/main" id="{CBA0CDD9-CCC6-457B-AACB-7F55E889874A}"/>
              </a:ext>
            </a:extLst>
          </p:cNvPr>
          <p:cNvGraphicFramePr/>
          <p:nvPr>
            <p:extLst>
              <p:ext uri="{D42A27DB-BD31-4B8C-83A1-F6EECF244321}">
                <p14:modId xmlns:p14="http://schemas.microsoft.com/office/powerpoint/2010/main" val="1963782061"/>
              </p:ext>
            </p:extLst>
          </p:nvPr>
        </p:nvGraphicFramePr>
        <p:xfrm>
          <a:off x="8545767" y="1217598"/>
          <a:ext cx="2390622" cy="3984368"/>
        </p:xfrm>
        <a:graphic>
          <a:graphicData uri="http://schemas.openxmlformats.org/drawingml/2006/chart">
            <c:chart xmlns:c="http://schemas.openxmlformats.org/drawingml/2006/chart" xmlns:r="http://schemas.openxmlformats.org/officeDocument/2006/relationships" r:id="rId5"/>
          </a:graphicData>
        </a:graphic>
      </p:graphicFrame>
      <p:sp>
        <p:nvSpPr>
          <p:cNvPr id="49" name="文本框 48">
            <a:extLst>
              <a:ext uri="{FF2B5EF4-FFF2-40B4-BE49-F238E27FC236}">
                <a16:creationId xmlns:a16="http://schemas.microsoft.com/office/drawing/2014/main" id="{7B86C5D3-7B3C-44CE-A6F0-6FBCF1ACEF4B}"/>
              </a:ext>
            </a:extLst>
          </p:cNvPr>
          <p:cNvSpPr txBox="1"/>
          <p:nvPr/>
        </p:nvSpPr>
        <p:spPr>
          <a:xfrm>
            <a:off x="7730850" y="2074673"/>
            <a:ext cx="1917371" cy="830997"/>
          </a:xfrm>
          <a:prstGeom prst="rect">
            <a:avLst/>
          </a:prstGeom>
          <a:noFill/>
        </p:spPr>
        <p:txBody>
          <a:bodyPr wrap="square" lIns="0" tIns="0" rIns="0" bIns="0" rtlCol="0">
            <a:spAutoFit/>
          </a:bodyPr>
          <a:lstStyle>
            <a:defPPr>
              <a:defRPr lang="zh-CN"/>
            </a:defPPr>
            <a:lvl1pPr algn="ctr">
              <a:defRPr sz="6600">
                <a:solidFill>
                  <a:srgbClr val="42464B"/>
                </a:solidFill>
                <a:latin typeface="叶根友唐楷简" panose="02010601030101010101" pitchFamily="2" charset="-122"/>
                <a:ea typeface="叶根友唐楷简" panose="02010601030101010101" pitchFamily="2" charset="-122"/>
              </a:defRPr>
            </a:lvl1pPr>
          </a:lstStyle>
          <a:p>
            <a:pPr algn="r"/>
            <a:r>
              <a:rPr lang="en-US" altLang="zh-CN" sz="5400" dirty="0">
                <a:solidFill>
                  <a:schemeClr val="tx1">
                    <a:lumMod val="75000"/>
                    <a:lumOff val="25000"/>
                  </a:schemeClr>
                </a:solidFill>
                <a:latin typeface="+mj-ea"/>
                <a:ea typeface="+mj-ea"/>
                <a:sym typeface="微软雅黑" panose="020B0503020204020204" pitchFamily="34" charset="-122"/>
              </a:rPr>
              <a:t>55%</a:t>
            </a:r>
            <a:endParaRPr lang="zh-CN" altLang="en-US" sz="5400" dirty="0">
              <a:solidFill>
                <a:schemeClr val="tx1">
                  <a:lumMod val="75000"/>
                  <a:lumOff val="25000"/>
                </a:schemeClr>
              </a:solidFill>
              <a:latin typeface="+mj-ea"/>
              <a:ea typeface="+mj-ea"/>
              <a:sym typeface="微软雅黑" panose="020B0503020204020204" pitchFamily="34" charset="-122"/>
            </a:endParaRPr>
          </a:p>
        </p:txBody>
      </p:sp>
      <p:grpSp>
        <p:nvGrpSpPr>
          <p:cNvPr id="177" name="图形 6">
            <a:extLst>
              <a:ext uri="{FF2B5EF4-FFF2-40B4-BE49-F238E27FC236}">
                <a16:creationId xmlns:a16="http://schemas.microsoft.com/office/drawing/2014/main" id="{6C6A14CA-6585-41BF-BF39-01B37CF12B89}"/>
              </a:ext>
            </a:extLst>
          </p:cNvPr>
          <p:cNvGrpSpPr/>
          <p:nvPr/>
        </p:nvGrpSpPr>
        <p:grpSpPr>
          <a:xfrm>
            <a:off x="9098879" y="2796275"/>
            <a:ext cx="1284397" cy="1019879"/>
            <a:chOff x="8908379" y="2338765"/>
            <a:chExt cx="1284397" cy="1019879"/>
          </a:xfrm>
        </p:grpSpPr>
        <p:sp>
          <p:nvSpPr>
            <p:cNvPr id="178" name="任意多边形: 形状 177">
              <a:extLst>
                <a:ext uri="{FF2B5EF4-FFF2-40B4-BE49-F238E27FC236}">
                  <a16:creationId xmlns:a16="http://schemas.microsoft.com/office/drawing/2014/main" id="{78E159DA-4C56-42EF-BF63-F6D0B9B3506B}"/>
                </a:ext>
              </a:extLst>
            </p:cNvPr>
            <p:cNvSpPr/>
            <p:nvPr/>
          </p:nvSpPr>
          <p:spPr>
            <a:xfrm>
              <a:off x="8908379" y="3211618"/>
              <a:ext cx="1284397" cy="4522"/>
            </a:xfrm>
            <a:custGeom>
              <a:avLst/>
              <a:gdLst>
                <a:gd name="connsiteX0" fmla="*/ 1282137 w 1284397"/>
                <a:gd name="connsiteY0" fmla="*/ 4523 h 4522"/>
                <a:gd name="connsiteX1" fmla="*/ 2261 w 1284397"/>
                <a:gd name="connsiteY1" fmla="*/ 4523 h 4522"/>
                <a:gd name="connsiteX2" fmla="*/ 0 w 1284397"/>
                <a:gd name="connsiteY2" fmla="*/ 2261 h 4522"/>
                <a:gd name="connsiteX3" fmla="*/ 2261 w 1284397"/>
                <a:gd name="connsiteY3" fmla="*/ 0 h 4522"/>
                <a:gd name="connsiteX4" fmla="*/ 1282137 w 1284397"/>
                <a:gd name="connsiteY4" fmla="*/ 0 h 4522"/>
                <a:gd name="connsiteX5" fmla="*/ 1284398 w 1284397"/>
                <a:gd name="connsiteY5" fmla="*/ 2261 h 4522"/>
                <a:gd name="connsiteX6" fmla="*/ 1282137 w 1284397"/>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4397" h="4522">
                  <a:moveTo>
                    <a:pt x="1282137" y="4523"/>
                  </a:moveTo>
                  <a:lnTo>
                    <a:pt x="2261" y="4523"/>
                  </a:lnTo>
                  <a:cubicBezTo>
                    <a:pt x="1013" y="4523"/>
                    <a:pt x="0" y="3509"/>
                    <a:pt x="0" y="2261"/>
                  </a:cubicBezTo>
                  <a:cubicBezTo>
                    <a:pt x="0" y="1013"/>
                    <a:pt x="1013" y="0"/>
                    <a:pt x="2261" y="0"/>
                  </a:cubicBezTo>
                  <a:lnTo>
                    <a:pt x="1282137" y="0"/>
                  </a:lnTo>
                  <a:cubicBezTo>
                    <a:pt x="1283385" y="0"/>
                    <a:pt x="1284398" y="1013"/>
                    <a:pt x="1284398" y="2261"/>
                  </a:cubicBezTo>
                  <a:cubicBezTo>
                    <a:pt x="1284398" y="3509"/>
                    <a:pt x="1283385" y="4523"/>
                    <a:pt x="1282137" y="4523"/>
                  </a:cubicBezTo>
                  <a:close/>
                </a:path>
              </a:pathLst>
            </a:custGeom>
            <a:solidFill>
              <a:srgbClr val="D1D3D4"/>
            </a:solidFill>
            <a:ln w="4501"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47974F85-65E5-421E-909C-4E6A412B5C6B}"/>
                </a:ext>
              </a:extLst>
            </p:cNvPr>
            <p:cNvSpPr/>
            <p:nvPr/>
          </p:nvSpPr>
          <p:spPr>
            <a:xfrm>
              <a:off x="9454857" y="2342476"/>
              <a:ext cx="579570" cy="958372"/>
            </a:xfrm>
            <a:custGeom>
              <a:avLst/>
              <a:gdLst>
                <a:gd name="connsiteX0" fmla="*/ 499221 w 579570"/>
                <a:gd name="connsiteY0" fmla="*/ 958371 h 958372"/>
                <a:gd name="connsiteX1" fmla="*/ 29964 w 579570"/>
                <a:gd name="connsiteY1" fmla="*/ 958371 h 958372"/>
                <a:gd name="connsiteX2" fmla="*/ 2 w 579570"/>
                <a:gd name="connsiteY2" fmla="*/ 929092 h 958372"/>
                <a:gd name="connsiteX3" fmla="*/ 70 w 579570"/>
                <a:gd name="connsiteY3" fmla="*/ 926713 h 958372"/>
                <a:gd name="connsiteX4" fmla="*/ 47195 w 579570"/>
                <a:gd name="connsiteY4" fmla="*/ 31660 h 958372"/>
                <a:gd name="connsiteX5" fmla="*/ 80390 w 579570"/>
                <a:gd name="connsiteY5" fmla="*/ 2 h 958372"/>
                <a:gd name="connsiteX6" fmla="*/ 549647 w 579570"/>
                <a:gd name="connsiteY6" fmla="*/ 2 h 958372"/>
                <a:gd name="connsiteX7" fmla="*/ 579568 w 579570"/>
                <a:gd name="connsiteY7" fmla="*/ 29232 h 958372"/>
                <a:gd name="connsiteX8" fmla="*/ 579496 w 579570"/>
                <a:gd name="connsiteY8" fmla="*/ 31660 h 958372"/>
                <a:gd name="connsiteX9" fmla="*/ 532417 w 579570"/>
                <a:gd name="connsiteY9" fmla="*/ 926849 h 958372"/>
                <a:gd name="connsiteX10" fmla="*/ 499221 w 579570"/>
                <a:gd name="connsiteY10" fmla="*/ 958371 h 95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570" h="958372">
                  <a:moveTo>
                    <a:pt x="499221" y="958371"/>
                  </a:moveTo>
                  <a:lnTo>
                    <a:pt x="29964" y="958371"/>
                  </a:lnTo>
                  <a:cubicBezTo>
                    <a:pt x="13606" y="958561"/>
                    <a:pt x="192" y="945450"/>
                    <a:pt x="2" y="929092"/>
                  </a:cubicBezTo>
                  <a:cubicBezTo>
                    <a:pt x="-7" y="928296"/>
                    <a:pt x="15" y="927504"/>
                    <a:pt x="70" y="926713"/>
                  </a:cubicBezTo>
                  <a:lnTo>
                    <a:pt x="47195" y="31660"/>
                  </a:lnTo>
                  <a:cubicBezTo>
                    <a:pt x="48217" y="14021"/>
                    <a:pt x="62725" y="187"/>
                    <a:pt x="80390" y="2"/>
                  </a:cubicBezTo>
                  <a:lnTo>
                    <a:pt x="549647" y="2"/>
                  </a:lnTo>
                  <a:cubicBezTo>
                    <a:pt x="565983" y="-188"/>
                    <a:pt x="579378" y="12898"/>
                    <a:pt x="579568" y="29232"/>
                  </a:cubicBezTo>
                  <a:cubicBezTo>
                    <a:pt x="579577" y="30042"/>
                    <a:pt x="579555" y="30852"/>
                    <a:pt x="579496" y="31660"/>
                  </a:cubicBezTo>
                  <a:lnTo>
                    <a:pt x="532417" y="926849"/>
                  </a:lnTo>
                  <a:cubicBezTo>
                    <a:pt x="531304" y="944423"/>
                    <a:pt x="516832" y="958167"/>
                    <a:pt x="499221" y="958371"/>
                  </a:cubicBezTo>
                  <a:close/>
                </a:path>
              </a:pathLst>
            </a:custGeom>
            <a:solidFill>
              <a:srgbClr val="231F20"/>
            </a:solidFill>
            <a:ln w="4501"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7B0F99A4-B816-4CB7-92AE-1BC0AE9C986F}"/>
                </a:ext>
              </a:extLst>
            </p:cNvPr>
            <p:cNvSpPr/>
            <p:nvPr/>
          </p:nvSpPr>
          <p:spPr>
            <a:xfrm>
              <a:off x="9452873" y="2340624"/>
              <a:ext cx="583347" cy="962214"/>
            </a:xfrm>
            <a:custGeom>
              <a:avLst/>
              <a:gdLst>
                <a:gd name="connsiteX0" fmla="*/ 501205 w 583347"/>
                <a:gd name="connsiteY0" fmla="*/ 962213 h 962214"/>
                <a:gd name="connsiteX1" fmla="*/ 31948 w 583347"/>
                <a:gd name="connsiteY1" fmla="*/ 962213 h 962214"/>
                <a:gd name="connsiteX2" fmla="*/ 1 w 583347"/>
                <a:gd name="connsiteY2" fmla="*/ 930845 h 962214"/>
                <a:gd name="connsiteX3" fmla="*/ 64 w 583347"/>
                <a:gd name="connsiteY3" fmla="*/ 928565 h 962214"/>
                <a:gd name="connsiteX4" fmla="*/ 47189 w 583347"/>
                <a:gd name="connsiteY4" fmla="*/ 33422 h 962214"/>
                <a:gd name="connsiteX5" fmla="*/ 82374 w 583347"/>
                <a:gd name="connsiteY5" fmla="*/ 0 h 962214"/>
                <a:gd name="connsiteX6" fmla="*/ 551631 w 583347"/>
                <a:gd name="connsiteY6" fmla="*/ 0 h 962214"/>
                <a:gd name="connsiteX7" fmla="*/ 583348 w 583347"/>
                <a:gd name="connsiteY7" fmla="*/ 31598 h 962214"/>
                <a:gd name="connsiteX8" fmla="*/ 583289 w 583347"/>
                <a:gd name="connsiteY8" fmla="*/ 33602 h 962214"/>
                <a:gd name="connsiteX9" fmla="*/ 536391 w 583347"/>
                <a:gd name="connsiteY9" fmla="*/ 928791 h 962214"/>
                <a:gd name="connsiteX10" fmla="*/ 501205 w 583347"/>
                <a:gd name="connsiteY10" fmla="*/ 962213 h 962214"/>
                <a:gd name="connsiteX11" fmla="*/ 82374 w 583347"/>
                <a:gd name="connsiteY11" fmla="*/ 3799 h 962214"/>
                <a:gd name="connsiteX12" fmla="*/ 51169 w 583347"/>
                <a:gd name="connsiteY12" fmla="*/ 33422 h 962214"/>
                <a:gd name="connsiteX13" fmla="*/ 4044 w 583347"/>
                <a:gd name="connsiteY13" fmla="*/ 928791 h 962214"/>
                <a:gd name="connsiteX14" fmla="*/ 29804 w 583347"/>
                <a:gd name="connsiteY14" fmla="*/ 958174 h 962214"/>
                <a:gd name="connsiteX15" fmla="*/ 31948 w 583347"/>
                <a:gd name="connsiteY15" fmla="*/ 958233 h 962214"/>
                <a:gd name="connsiteX16" fmla="*/ 501205 w 583347"/>
                <a:gd name="connsiteY16" fmla="*/ 958233 h 962214"/>
                <a:gd name="connsiteX17" fmla="*/ 532411 w 583347"/>
                <a:gd name="connsiteY17" fmla="*/ 928565 h 962214"/>
                <a:gd name="connsiteX18" fmla="*/ 579490 w 583347"/>
                <a:gd name="connsiteY18" fmla="*/ 33422 h 962214"/>
                <a:gd name="connsiteX19" fmla="*/ 554015 w 583347"/>
                <a:gd name="connsiteY19" fmla="*/ 3872 h 962214"/>
                <a:gd name="connsiteX20" fmla="*/ 551631 w 583347"/>
                <a:gd name="connsiteY20" fmla="*/ 3799 h 96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83347" h="962214">
                  <a:moveTo>
                    <a:pt x="501205" y="962213"/>
                  </a:moveTo>
                  <a:lnTo>
                    <a:pt x="31948" y="962213"/>
                  </a:lnTo>
                  <a:cubicBezTo>
                    <a:pt x="14464" y="962371"/>
                    <a:pt x="164" y="948329"/>
                    <a:pt x="1" y="930845"/>
                  </a:cubicBezTo>
                  <a:cubicBezTo>
                    <a:pt x="-4" y="930085"/>
                    <a:pt x="14" y="929325"/>
                    <a:pt x="64" y="928565"/>
                  </a:cubicBezTo>
                  <a:lnTo>
                    <a:pt x="47189" y="33422"/>
                  </a:lnTo>
                  <a:cubicBezTo>
                    <a:pt x="48351" y="14783"/>
                    <a:pt x="63700" y="201"/>
                    <a:pt x="82374" y="0"/>
                  </a:cubicBezTo>
                  <a:lnTo>
                    <a:pt x="551631" y="0"/>
                  </a:lnTo>
                  <a:cubicBezTo>
                    <a:pt x="569116" y="-33"/>
                    <a:pt x="583316" y="14114"/>
                    <a:pt x="583348" y="31598"/>
                  </a:cubicBezTo>
                  <a:cubicBezTo>
                    <a:pt x="583348" y="32266"/>
                    <a:pt x="583330" y="32935"/>
                    <a:pt x="583289" y="33602"/>
                  </a:cubicBezTo>
                  <a:lnTo>
                    <a:pt x="536391" y="928791"/>
                  </a:lnTo>
                  <a:cubicBezTo>
                    <a:pt x="535210" y="947420"/>
                    <a:pt x="519870" y="961991"/>
                    <a:pt x="501205" y="962213"/>
                  </a:cubicBezTo>
                  <a:close/>
                  <a:moveTo>
                    <a:pt x="82374" y="3799"/>
                  </a:moveTo>
                  <a:cubicBezTo>
                    <a:pt x="65831" y="4001"/>
                    <a:pt x="52231" y="16910"/>
                    <a:pt x="51169" y="33422"/>
                  </a:cubicBezTo>
                  <a:lnTo>
                    <a:pt x="4044" y="928791"/>
                  </a:lnTo>
                  <a:cubicBezTo>
                    <a:pt x="3044" y="944019"/>
                    <a:pt x="14577" y="957175"/>
                    <a:pt x="29804" y="958174"/>
                  </a:cubicBezTo>
                  <a:cubicBezTo>
                    <a:pt x="30519" y="958224"/>
                    <a:pt x="31233" y="958242"/>
                    <a:pt x="31948" y="958233"/>
                  </a:cubicBezTo>
                  <a:lnTo>
                    <a:pt x="501205" y="958233"/>
                  </a:lnTo>
                  <a:cubicBezTo>
                    <a:pt x="517767" y="958030"/>
                    <a:pt x="531371" y="945095"/>
                    <a:pt x="532411" y="928565"/>
                  </a:cubicBezTo>
                  <a:lnTo>
                    <a:pt x="579490" y="33422"/>
                  </a:lnTo>
                  <a:cubicBezTo>
                    <a:pt x="580616" y="18227"/>
                    <a:pt x="569210" y="4997"/>
                    <a:pt x="554015" y="3872"/>
                  </a:cubicBezTo>
                  <a:cubicBezTo>
                    <a:pt x="553223" y="3813"/>
                    <a:pt x="552427" y="3789"/>
                    <a:pt x="551631" y="3799"/>
                  </a:cubicBezTo>
                  <a:close/>
                </a:path>
              </a:pathLst>
            </a:custGeom>
            <a:solidFill>
              <a:srgbClr val="231F20"/>
            </a:solidFill>
            <a:ln w="4501"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2E9CB7A2-05A8-4333-A146-3234F91FE2CF}"/>
                </a:ext>
              </a:extLst>
            </p:cNvPr>
            <p:cNvSpPr/>
            <p:nvPr/>
          </p:nvSpPr>
          <p:spPr>
            <a:xfrm>
              <a:off x="9420169" y="2340893"/>
              <a:ext cx="579570" cy="958372"/>
            </a:xfrm>
            <a:custGeom>
              <a:avLst/>
              <a:gdLst>
                <a:gd name="connsiteX0" fmla="*/ 499221 w 579570"/>
                <a:gd name="connsiteY0" fmla="*/ 958371 h 958372"/>
                <a:gd name="connsiteX1" fmla="*/ 29964 w 579570"/>
                <a:gd name="connsiteY1" fmla="*/ 958371 h 958372"/>
                <a:gd name="connsiteX2" fmla="*/ 2 w 579570"/>
                <a:gd name="connsiteY2" fmla="*/ 929092 h 958372"/>
                <a:gd name="connsiteX3" fmla="*/ 70 w 579570"/>
                <a:gd name="connsiteY3" fmla="*/ 926713 h 958372"/>
                <a:gd name="connsiteX4" fmla="*/ 47195 w 579570"/>
                <a:gd name="connsiteY4" fmla="*/ 31660 h 958372"/>
                <a:gd name="connsiteX5" fmla="*/ 80390 w 579570"/>
                <a:gd name="connsiteY5" fmla="*/ 2 h 958372"/>
                <a:gd name="connsiteX6" fmla="*/ 549647 w 579570"/>
                <a:gd name="connsiteY6" fmla="*/ 2 h 958372"/>
                <a:gd name="connsiteX7" fmla="*/ 579568 w 579570"/>
                <a:gd name="connsiteY7" fmla="*/ 29232 h 958372"/>
                <a:gd name="connsiteX8" fmla="*/ 579496 w 579570"/>
                <a:gd name="connsiteY8" fmla="*/ 31660 h 958372"/>
                <a:gd name="connsiteX9" fmla="*/ 532417 w 579570"/>
                <a:gd name="connsiteY9" fmla="*/ 926849 h 958372"/>
                <a:gd name="connsiteX10" fmla="*/ 499221 w 579570"/>
                <a:gd name="connsiteY10" fmla="*/ 958371 h 95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570" h="958372">
                  <a:moveTo>
                    <a:pt x="499221" y="958371"/>
                  </a:moveTo>
                  <a:lnTo>
                    <a:pt x="29964" y="958371"/>
                  </a:lnTo>
                  <a:cubicBezTo>
                    <a:pt x="13606" y="958561"/>
                    <a:pt x="192" y="945450"/>
                    <a:pt x="2" y="929092"/>
                  </a:cubicBezTo>
                  <a:cubicBezTo>
                    <a:pt x="-7" y="928296"/>
                    <a:pt x="16" y="927504"/>
                    <a:pt x="70" y="926713"/>
                  </a:cubicBezTo>
                  <a:lnTo>
                    <a:pt x="47195" y="31660"/>
                  </a:lnTo>
                  <a:cubicBezTo>
                    <a:pt x="48217" y="14021"/>
                    <a:pt x="62725" y="187"/>
                    <a:pt x="80390" y="2"/>
                  </a:cubicBezTo>
                  <a:lnTo>
                    <a:pt x="549647" y="2"/>
                  </a:lnTo>
                  <a:cubicBezTo>
                    <a:pt x="565983" y="-188"/>
                    <a:pt x="579378" y="12898"/>
                    <a:pt x="579568" y="29232"/>
                  </a:cubicBezTo>
                  <a:cubicBezTo>
                    <a:pt x="579577" y="30042"/>
                    <a:pt x="579555" y="30852"/>
                    <a:pt x="579496" y="31660"/>
                  </a:cubicBezTo>
                  <a:lnTo>
                    <a:pt x="532417" y="926849"/>
                  </a:lnTo>
                  <a:cubicBezTo>
                    <a:pt x="531304" y="944423"/>
                    <a:pt x="516832" y="958167"/>
                    <a:pt x="499221" y="958371"/>
                  </a:cubicBezTo>
                  <a:close/>
                </a:path>
              </a:pathLst>
            </a:custGeom>
            <a:solidFill>
              <a:srgbClr val="FFFFFF"/>
            </a:solidFill>
            <a:ln w="4501"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C6280A3E-BF0E-4850-8906-69121CDBE00F}"/>
                </a:ext>
              </a:extLst>
            </p:cNvPr>
            <p:cNvSpPr/>
            <p:nvPr/>
          </p:nvSpPr>
          <p:spPr>
            <a:xfrm>
              <a:off x="9417895" y="2338765"/>
              <a:ext cx="584111" cy="962765"/>
            </a:xfrm>
            <a:custGeom>
              <a:avLst/>
              <a:gdLst>
                <a:gd name="connsiteX0" fmla="*/ 501495 w 584111"/>
                <a:gd name="connsiteY0" fmla="*/ 962760 h 962765"/>
                <a:gd name="connsiteX1" fmla="*/ 32238 w 584111"/>
                <a:gd name="connsiteY1" fmla="*/ 962760 h 962765"/>
                <a:gd name="connsiteX2" fmla="*/ 5 w 584111"/>
                <a:gd name="connsiteY2" fmla="*/ 931686 h 962765"/>
                <a:gd name="connsiteX3" fmla="*/ 82 w 584111"/>
                <a:gd name="connsiteY3" fmla="*/ 928841 h 962765"/>
                <a:gd name="connsiteX4" fmla="*/ 47207 w 584111"/>
                <a:gd name="connsiteY4" fmla="*/ 33652 h 962765"/>
                <a:gd name="connsiteX5" fmla="*/ 82664 w 584111"/>
                <a:gd name="connsiteY5" fmla="*/ 5 h 962765"/>
                <a:gd name="connsiteX6" fmla="*/ 551921 w 584111"/>
                <a:gd name="connsiteY6" fmla="*/ 5 h 962765"/>
                <a:gd name="connsiteX7" fmla="*/ 584108 w 584111"/>
                <a:gd name="connsiteY7" fmla="*/ 31125 h 962765"/>
                <a:gd name="connsiteX8" fmla="*/ 584031 w 584111"/>
                <a:gd name="connsiteY8" fmla="*/ 33924 h 962765"/>
                <a:gd name="connsiteX9" fmla="*/ 536952 w 584111"/>
                <a:gd name="connsiteY9" fmla="*/ 929067 h 962765"/>
                <a:gd name="connsiteX10" fmla="*/ 501495 w 584111"/>
                <a:gd name="connsiteY10" fmla="*/ 962760 h 962765"/>
                <a:gd name="connsiteX11" fmla="*/ 82664 w 584111"/>
                <a:gd name="connsiteY11" fmla="*/ 4527 h 962765"/>
                <a:gd name="connsiteX12" fmla="*/ 51730 w 584111"/>
                <a:gd name="connsiteY12" fmla="*/ 33924 h 962765"/>
                <a:gd name="connsiteX13" fmla="*/ 4605 w 584111"/>
                <a:gd name="connsiteY13" fmla="*/ 929067 h 962765"/>
                <a:gd name="connsiteX14" fmla="*/ 29624 w 584111"/>
                <a:gd name="connsiteY14" fmla="*/ 958165 h 962765"/>
                <a:gd name="connsiteX15" fmla="*/ 32238 w 584111"/>
                <a:gd name="connsiteY15" fmla="*/ 958238 h 962765"/>
                <a:gd name="connsiteX16" fmla="*/ 501495 w 584111"/>
                <a:gd name="connsiteY16" fmla="*/ 958238 h 962765"/>
                <a:gd name="connsiteX17" fmla="*/ 532429 w 584111"/>
                <a:gd name="connsiteY17" fmla="*/ 928841 h 962765"/>
                <a:gd name="connsiteX18" fmla="*/ 579509 w 584111"/>
                <a:gd name="connsiteY18" fmla="*/ 33652 h 962765"/>
                <a:gd name="connsiteX19" fmla="*/ 554440 w 584111"/>
                <a:gd name="connsiteY19" fmla="*/ 4595 h 962765"/>
                <a:gd name="connsiteX20" fmla="*/ 551921 w 584111"/>
                <a:gd name="connsiteY20" fmla="*/ 4527 h 9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84111" h="962765">
                  <a:moveTo>
                    <a:pt x="501495" y="962760"/>
                  </a:moveTo>
                  <a:lnTo>
                    <a:pt x="32238" y="962760"/>
                  </a:lnTo>
                  <a:cubicBezTo>
                    <a:pt x="14758" y="963081"/>
                    <a:pt x="327" y="949165"/>
                    <a:pt x="5" y="931686"/>
                  </a:cubicBezTo>
                  <a:cubicBezTo>
                    <a:pt x="-13" y="930736"/>
                    <a:pt x="15" y="929786"/>
                    <a:pt x="82" y="928841"/>
                  </a:cubicBezTo>
                  <a:lnTo>
                    <a:pt x="47207" y="33652"/>
                  </a:lnTo>
                  <a:cubicBezTo>
                    <a:pt x="48392" y="14881"/>
                    <a:pt x="63859" y="204"/>
                    <a:pt x="82664" y="5"/>
                  </a:cubicBezTo>
                  <a:lnTo>
                    <a:pt x="551921" y="5"/>
                  </a:lnTo>
                  <a:cubicBezTo>
                    <a:pt x="569401" y="-290"/>
                    <a:pt x="583814" y="13643"/>
                    <a:pt x="584108" y="31125"/>
                  </a:cubicBezTo>
                  <a:cubicBezTo>
                    <a:pt x="584122" y="32058"/>
                    <a:pt x="584099" y="32992"/>
                    <a:pt x="584031" y="33924"/>
                  </a:cubicBezTo>
                  <a:lnTo>
                    <a:pt x="536952" y="929067"/>
                  </a:lnTo>
                  <a:cubicBezTo>
                    <a:pt x="535663" y="947795"/>
                    <a:pt x="520264" y="962430"/>
                    <a:pt x="501495" y="962760"/>
                  </a:cubicBezTo>
                  <a:close/>
                  <a:moveTo>
                    <a:pt x="82664" y="4527"/>
                  </a:moveTo>
                  <a:cubicBezTo>
                    <a:pt x="66242" y="4709"/>
                    <a:pt x="52747" y="17534"/>
                    <a:pt x="51730" y="33924"/>
                  </a:cubicBezTo>
                  <a:lnTo>
                    <a:pt x="4605" y="929067"/>
                  </a:lnTo>
                  <a:cubicBezTo>
                    <a:pt x="3479" y="944010"/>
                    <a:pt x="14677" y="957039"/>
                    <a:pt x="29624" y="958165"/>
                  </a:cubicBezTo>
                  <a:cubicBezTo>
                    <a:pt x="30492" y="958233"/>
                    <a:pt x="31365" y="958256"/>
                    <a:pt x="32238" y="958238"/>
                  </a:cubicBezTo>
                  <a:lnTo>
                    <a:pt x="501495" y="958238"/>
                  </a:lnTo>
                  <a:cubicBezTo>
                    <a:pt x="517907" y="958034"/>
                    <a:pt x="531389" y="945222"/>
                    <a:pt x="532429" y="928841"/>
                  </a:cubicBezTo>
                  <a:lnTo>
                    <a:pt x="579509" y="33652"/>
                  </a:lnTo>
                  <a:cubicBezTo>
                    <a:pt x="580612" y="18707"/>
                    <a:pt x="569387" y="5697"/>
                    <a:pt x="554440" y="4595"/>
                  </a:cubicBezTo>
                  <a:cubicBezTo>
                    <a:pt x="553604" y="4533"/>
                    <a:pt x="552762" y="4511"/>
                    <a:pt x="551921" y="4527"/>
                  </a:cubicBezTo>
                  <a:close/>
                </a:path>
              </a:pathLst>
            </a:custGeom>
            <a:solidFill>
              <a:srgbClr val="231F20"/>
            </a:solidFill>
            <a:ln w="4501"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F7DE9E9E-A252-421D-A2A5-7B3536B91932}"/>
                </a:ext>
              </a:extLst>
            </p:cNvPr>
            <p:cNvSpPr/>
            <p:nvPr/>
          </p:nvSpPr>
          <p:spPr>
            <a:xfrm>
              <a:off x="9517561" y="3030400"/>
              <a:ext cx="38826" cy="57960"/>
            </a:xfrm>
            <a:custGeom>
              <a:avLst/>
              <a:gdLst>
                <a:gd name="connsiteX0" fmla="*/ 29942 w 38826"/>
                <a:gd name="connsiteY0" fmla="*/ 0 h 57960"/>
                <a:gd name="connsiteX1" fmla="*/ 37359 w 38826"/>
                <a:gd name="connsiteY1" fmla="*/ 39753 h 57960"/>
                <a:gd name="connsiteX2" fmla="*/ 28314 w 38826"/>
                <a:gd name="connsiteY2" fmla="*/ 33783 h 57960"/>
                <a:gd name="connsiteX3" fmla="*/ 32836 w 38826"/>
                <a:gd name="connsiteY3" fmla="*/ 54587 h 57960"/>
                <a:gd name="connsiteX4" fmla="*/ 3666 w 38826"/>
                <a:gd name="connsiteY4" fmla="*/ 54587 h 57960"/>
                <a:gd name="connsiteX5" fmla="*/ 2 w 38826"/>
                <a:gd name="connsiteY5" fmla="*/ 0 h 57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26" h="57960">
                  <a:moveTo>
                    <a:pt x="29942" y="0"/>
                  </a:moveTo>
                  <a:cubicBezTo>
                    <a:pt x="29942" y="0"/>
                    <a:pt x="43147" y="42105"/>
                    <a:pt x="37359" y="39753"/>
                  </a:cubicBezTo>
                  <a:cubicBezTo>
                    <a:pt x="33994" y="38351"/>
                    <a:pt x="30927" y="36325"/>
                    <a:pt x="28314" y="33783"/>
                  </a:cubicBezTo>
                  <a:cubicBezTo>
                    <a:pt x="28314" y="33783"/>
                    <a:pt x="43600" y="51014"/>
                    <a:pt x="32836" y="54587"/>
                  </a:cubicBezTo>
                  <a:cubicBezTo>
                    <a:pt x="22072" y="58160"/>
                    <a:pt x="7555" y="59923"/>
                    <a:pt x="3666" y="54587"/>
                  </a:cubicBezTo>
                  <a:cubicBezTo>
                    <a:pt x="-224" y="49250"/>
                    <a:pt x="2" y="0"/>
                    <a:pt x="2" y="0"/>
                  </a:cubicBezTo>
                </a:path>
              </a:pathLst>
            </a:custGeom>
            <a:solidFill>
              <a:srgbClr val="FFFFFF"/>
            </a:solidFill>
            <a:ln w="4501"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380CB7C0-33B5-40C2-ACB7-E7A04C7DFAC4}"/>
                </a:ext>
              </a:extLst>
            </p:cNvPr>
            <p:cNvSpPr/>
            <p:nvPr/>
          </p:nvSpPr>
          <p:spPr>
            <a:xfrm>
              <a:off x="9514935" y="3027647"/>
              <a:ext cx="43734" cy="63075"/>
            </a:xfrm>
            <a:custGeom>
              <a:avLst/>
              <a:gdLst>
                <a:gd name="connsiteX0" fmla="*/ 16242 w 43734"/>
                <a:gd name="connsiteY0" fmla="*/ 62993 h 63075"/>
                <a:gd name="connsiteX1" fmla="*/ 4076 w 43734"/>
                <a:gd name="connsiteY1" fmla="*/ 58471 h 63075"/>
                <a:gd name="connsiteX2" fmla="*/ 6 w 43734"/>
                <a:gd name="connsiteY2" fmla="*/ 2527 h 63075"/>
                <a:gd name="connsiteX3" fmla="*/ 2267 w 43734"/>
                <a:gd name="connsiteY3" fmla="*/ 175 h 63075"/>
                <a:gd name="connsiteX4" fmla="*/ 2312 w 43734"/>
                <a:gd name="connsiteY4" fmla="*/ 175 h 63075"/>
                <a:gd name="connsiteX5" fmla="*/ 2312 w 43734"/>
                <a:gd name="connsiteY5" fmla="*/ 175 h 63075"/>
                <a:gd name="connsiteX6" fmla="*/ 4664 w 43734"/>
                <a:gd name="connsiteY6" fmla="*/ 2527 h 63075"/>
                <a:gd name="connsiteX7" fmla="*/ 7875 w 43734"/>
                <a:gd name="connsiteY7" fmla="*/ 55712 h 63075"/>
                <a:gd name="connsiteX8" fmla="*/ 34422 w 43734"/>
                <a:gd name="connsiteY8" fmla="*/ 54898 h 63075"/>
                <a:gd name="connsiteX9" fmla="*/ 36638 w 43734"/>
                <a:gd name="connsiteY9" fmla="*/ 52953 h 63075"/>
                <a:gd name="connsiteX10" fmla="*/ 29040 w 43734"/>
                <a:gd name="connsiteY10" fmla="*/ 37893 h 63075"/>
                <a:gd name="connsiteX11" fmla="*/ 29556 w 43734"/>
                <a:gd name="connsiteY11" fmla="*/ 34605 h 63075"/>
                <a:gd name="connsiteX12" fmla="*/ 32477 w 43734"/>
                <a:gd name="connsiteY12" fmla="*/ 34727 h 63075"/>
                <a:gd name="connsiteX13" fmla="*/ 39171 w 43734"/>
                <a:gd name="connsiteY13" fmla="*/ 39250 h 63075"/>
                <a:gd name="connsiteX14" fmla="*/ 30352 w 43734"/>
                <a:gd name="connsiteY14" fmla="*/ 3070 h 63075"/>
                <a:gd name="connsiteX15" fmla="*/ 31912 w 43734"/>
                <a:gd name="connsiteY15" fmla="*/ 107 h 63075"/>
                <a:gd name="connsiteX16" fmla="*/ 34874 w 43734"/>
                <a:gd name="connsiteY16" fmla="*/ 1668 h 63075"/>
                <a:gd name="connsiteX17" fmla="*/ 42517 w 43734"/>
                <a:gd name="connsiteY17" fmla="*/ 43772 h 63075"/>
                <a:gd name="connsiteX18" fmla="*/ 39261 w 43734"/>
                <a:gd name="connsiteY18" fmla="*/ 44360 h 63075"/>
                <a:gd name="connsiteX19" fmla="*/ 41206 w 43734"/>
                <a:gd name="connsiteY19" fmla="*/ 54039 h 63075"/>
                <a:gd name="connsiteX20" fmla="*/ 35914 w 43734"/>
                <a:gd name="connsiteY20" fmla="*/ 59194 h 63075"/>
                <a:gd name="connsiteX21" fmla="*/ 16242 w 43734"/>
                <a:gd name="connsiteY21" fmla="*/ 62993 h 6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734" h="63075">
                  <a:moveTo>
                    <a:pt x="16242" y="62993"/>
                  </a:moveTo>
                  <a:cubicBezTo>
                    <a:pt x="11701" y="63477"/>
                    <a:pt x="7196" y="61804"/>
                    <a:pt x="4076" y="58471"/>
                  </a:cubicBezTo>
                  <a:cubicBezTo>
                    <a:pt x="96" y="52953"/>
                    <a:pt x="-40" y="14240"/>
                    <a:pt x="6" y="2527"/>
                  </a:cubicBezTo>
                  <a:cubicBezTo>
                    <a:pt x="-22" y="1252"/>
                    <a:pt x="992" y="202"/>
                    <a:pt x="2267" y="175"/>
                  </a:cubicBezTo>
                  <a:cubicBezTo>
                    <a:pt x="2280" y="175"/>
                    <a:pt x="2299" y="175"/>
                    <a:pt x="2312" y="175"/>
                  </a:cubicBezTo>
                  <a:lnTo>
                    <a:pt x="2312" y="175"/>
                  </a:lnTo>
                  <a:cubicBezTo>
                    <a:pt x="3610" y="175"/>
                    <a:pt x="4664" y="1229"/>
                    <a:pt x="4664" y="2527"/>
                  </a:cubicBezTo>
                  <a:cubicBezTo>
                    <a:pt x="4664" y="26315"/>
                    <a:pt x="5704" y="52727"/>
                    <a:pt x="7875" y="55712"/>
                  </a:cubicBezTo>
                  <a:cubicBezTo>
                    <a:pt x="10046" y="58697"/>
                    <a:pt x="22076" y="58878"/>
                    <a:pt x="34422" y="54898"/>
                  </a:cubicBezTo>
                  <a:cubicBezTo>
                    <a:pt x="36095" y="54310"/>
                    <a:pt x="36502" y="53541"/>
                    <a:pt x="36638" y="52953"/>
                  </a:cubicBezTo>
                  <a:cubicBezTo>
                    <a:pt x="37678" y="49154"/>
                    <a:pt x="32116" y="41149"/>
                    <a:pt x="29040" y="37893"/>
                  </a:cubicBezTo>
                  <a:cubicBezTo>
                    <a:pt x="28276" y="36844"/>
                    <a:pt x="28507" y="35374"/>
                    <a:pt x="29556" y="34605"/>
                  </a:cubicBezTo>
                  <a:cubicBezTo>
                    <a:pt x="30438" y="33963"/>
                    <a:pt x="31650" y="34013"/>
                    <a:pt x="32477" y="34727"/>
                  </a:cubicBezTo>
                  <a:cubicBezTo>
                    <a:pt x="34476" y="36550"/>
                    <a:pt x="36733" y="38074"/>
                    <a:pt x="39171" y="39250"/>
                  </a:cubicBezTo>
                  <a:cubicBezTo>
                    <a:pt x="37294" y="26958"/>
                    <a:pt x="34341" y="14851"/>
                    <a:pt x="30352" y="3070"/>
                  </a:cubicBezTo>
                  <a:cubicBezTo>
                    <a:pt x="29963" y="1821"/>
                    <a:pt x="30664" y="496"/>
                    <a:pt x="31912" y="107"/>
                  </a:cubicBezTo>
                  <a:cubicBezTo>
                    <a:pt x="33160" y="-282"/>
                    <a:pt x="34485" y="419"/>
                    <a:pt x="34874" y="1668"/>
                  </a:cubicBezTo>
                  <a:cubicBezTo>
                    <a:pt x="46814" y="39793"/>
                    <a:pt x="43603" y="42777"/>
                    <a:pt x="42517" y="43772"/>
                  </a:cubicBezTo>
                  <a:cubicBezTo>
                    <a:pt x="41622" y="44546"/>
                    <a:pt x="40374" y="44772"/>
                    <a:pt x="39261" y="44360"/>
                  </a:cubicBezTo>
                  <a:cubicBezTo>
                    <a:pt x="41020" y="47259"/>
                    <a:pt x="41708" y="50683"/>
                    <a:pt x="41206" y="54039"/>
                  </a:cubicBezTo>
                  <a:cubicBezTo>
                    <a:pt x="40469" y="56567"/>
                    <a:pt x="38461" y="58520"/>
                    <a:pt x="35914" y="59194"/>
                  </a:cubicBezTo>
                  <a:cubicBezTo>
                    <a:pt x="29560" y="61342"/>
                    <a:pt x="22939" y="62622"/>
                    <a:pt x="16242" y="62993"/>
                  </a:cubicBezTo>
                  <a:close/>
                </a:path>
              </a:pathLst>
            </a:custGeom>
            <a:solidFill>
              <a:srgbClr val="231F20"/>
            </a:solidFill>
            <a:ln w="4501"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D526267C-EEAB-45AF-A431-0A8FEC254E7A}"/>
                </a:ext>
              </a:extLst>
            </p:cNvPr>
            <p:cNvSpPr/>
            <p:nvPr/>
          </p:nvSpPr>
          <p:spPr>
            <a:xfrm>
              <a:off x="9578618" y="2916116"/>
              <a:ext cx="247879" cy="324581"/>
            </a:xfrm>
            <a:custGeom>
              <a:avLst/>
              <a:gdLst>
                <a:gd name="connsiteX0" fmla="*/ 231463 w 247879"/>
                <a:gd name="connsiteY0" fmla="*/ 15377 h 324581"/>
                <a:gd name="connsiteX1" fmla="*/ 247880 w 247879"/>
                <a:gd name="connsiteY1" fmla="*/ 324582 h 324581"/>
                <a:gd name="connsiteX2" fmla="*/ 165705 w 247879"/>
                <a:gd name="connsiteY2" fmla="*/ 324582 h 324581"/>
                <a:gd name="connsiteX3" fmla="*/ 130520 w 247879"/>
                <a:gd name="connsiteY3" fmla="*/ 108948 h 324581"/>
                <a:gd name="connsiteX4" fmla="*/ 83034 w 247879"/>
                <a:gd name="connsiteY4" fmla="*/ 324582 h 324581"/>
                <a:gd name="connsiteX5" fmla="*/ 0 w 247879"/>
                <a:gd name="connsiteY5" fmla="*/ 324582 h 324581"/>
                <a:gd name="connsiteX6" fmla="*/ 35321 w 247879"/>
                <a:gd name="connsiteY6" fmla="*/ 0 h 324581"/>
                <a:gd name="connsiteX7" fmla="*/ 231463 w 247879"/>
                <a:gd name="connsiteY7" fmla="*/ 15377 h 32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879" h="324581">
                  <a:moveTo>
                    <a:pt x="231463" y="15377"/>
                  </a:moveTo>
                  <a:lnTo>
                    <a:pt x="247880" y="324582"/>
                  </a:lnTo>
                  <a:lnTo>
                    <a:pt x="165705" y="324582"/>
                  </a:lnTo>
                  <a:lnTo>
                    <a:pt x="130520" y="108948"/>
                  </a:lnTo>
                  <a:lnTo>
                    <a:pt x="83034" y="324582"/>
                  </a:lnTo>
                  <a:lnTo>
                    <a:pt x="0" y="324582"/>
                  </a:lnTo>
                  <a:lnTo>
                    <a:pt x="35321" y="0"/>
                  </a:lnTo>
                  <a:lnTo>
                    <a:pt x="231463" y="15377"/>
                  </a:lnTo>
                  <a:close/>
                </a:path>
              </a:pathLst>
            </a:custGeom>
            <a:solidFill>
              <a:srgbClr val="231F20"/>
            </a:solidFill>
            <a:ln w="4501"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2E9AB2E0-6F99-4A75-851F-DA03CC378791}"/>
                </a:ext>
              </a:extLst>
            </p:cNvPr>
            <p:cNvSpPr/>
            <p:nvPr/>
          </p:nvSpPr>
          <p:spPr>
            <a:xfrm>
              <a:off x="9576294" y="2913895"/>
              <a:ext cx="252515" cy="329290"/>
            </a:xfrm>
            <a:custGeom>
              <a:avLst/>
              <a:gdLst>
                <a:gd name="connsiteX0" fmla="*/ 250158 w 252515"/>
                <a:gd name="connsiteY0" fmla="*/ 329155 h 329290"/>
                <a:gd name="connsiteX1" fmla="*/ 168029 w 252515"/>
                <a:gd name="connsiteY1" fmla="*/ 329155 h 329290"/>
                <a:gd name="connsiteX2" fmla="*/ 165722 w 252515"/>
                <a:gd name="connsiteY2" fmla="*/ 327210 h 329290"/>
                <a:gd name="connsiteX3" fmla="*/ 132527 w 252515"/>
                <a:gd name="connsiteY3" fmla="*/ 123696 h 329290"/>
                <a:gd name="connsiteX4" fmla="*/ 87663 w 252515"/>
                <a:gd name="connsiteY4" fmla="*/ 327481 h 329290"/>
                <a:gd name="connsiteX5" fmla="*/ 85357 w 252515"/>
                <a:gd name="connsiteY5" fmla="*/ 329290 h 329290"/>
                <a:gd name="connsiteX6" fmla="*/ 2323 w 252515"/>
                <a:gd name="connsiteY6" fmla="*/ 329290 h 329290"/>
                <a:gd name="connsiteX7" fmla="*/ 605 w 252515"/>
                <a:gd name="connsiteY7" fmla="*/ 328521 h 329290"/>
                <a:gd name="connsiteX8" fmla="*/ 17 w 252515"/>
                <a:gd name="connsiteY8" fmla="*/ 326712 h 329290"/>
                <a:gd name="connsiteX9" fmla="*/ 35338 w 252515"/>
                <a:gd name="connsiteY9" fmla="*/ 2085 h 329290"/>
                <a:gd name="connsiteX10" fmla="*/ 37825 w 252515"/>
                <a:gd name="connsiteY10" fmla="*/ 5 h 329290"/>
                <a:gd name="connsiteX11" fmla="*/ 233967 w 252515"/>
                <a:gd name="connsiteY11" fmla="*/ 15427 h 329290"/>
                <a:gd name="connsiteX12" fmla="*/ 236093 w 252515"/>
                <a:gd name="connsiteY12" fmla="*/ 17643 h 329290"/>
                <a:gd name="connsiteX13" fmla="*/ 252509 w 252515"/>
                <a:gd name="connsiteY13" fmla="*/ 326848 h 329290"/>
                <a:gd name="connsiteX14" fmla="*/ 251876 w 252515"/>
                <a:gd name="connsiteY14" fmla="*/ 328567 h 329290"/>
                <a:gd name="connsiteX15" fmla="*/ 250158 w 252515"/>
                <a:gd name="connsiteY15" fmla="*/ 329155 h 329290"/>
                <a:gd name="connsiteX16" fmla="*/ 169973 w 252515"/>
                <a:gd name="connsiteY16" fmla="*/ 324632 h 329290"/>
                <a:gd name="connsiteX17" fmla="*/ 247670 w 252515"/>
                <a:gd name="connsiteY17" fmla="*/ 324632 h 329290"/>
                <a:gd name="connsiteX18" fmla="*/ 231525 w 252515"/>
                <a:gd name="connsiteY18" fmla="*/ 19904 h 329290"/>
                <a:gd name="connsiteX19" fmla="*/ 39725 w 252515"/>
                <a:gd name="connsiteY19" fmla="*/ 4889 h 329290"/>
                <a:gd name="connsiteX20" fmla="*/ 4946 w 252515"/>
                <a:gd name="connsiteY20" fmla="*/ 324677 h 329290"/>
                <a:gd name="connsiteX21" fmla="*/ 83503 w 252515"/>
                <a:gd name="connsiteY21" fmla="*/ 324677 h 329290"/>
                <a:gd name="connsiteX22" fmla="*/ 130582 w 252515"/>
                <a:gd name="connsiteY22" fmla="*/ 110852 h 329290"/>
                <a:gd name="connsiteX23" fmla="*/ 133296 w 252515"/>
                <a:gd name="connsiteY23" fmla="*/ 109043 h 329290"/>
                <a:gd name="connsiteX24" fmla="*/ 135105 w 252515"/>
                <a:gd name="connsiteY24" fmla="*/ 110852 h 329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2515" h="329290">
                  <a:moveTo>
                    <a:pt x="250158" y="329155"/>
                  </a:moveTo>
                  <a:lnTo>
                    <a:pt x="168029" y="329155"/>
                  </a:lnTo>
                  <a:cubicBezTo>
                    <a:pt x="166885" y="329168"/>
                    <a:pt x="165903" y="328341"/>
                    <a:pt x="165722" y="327210"/>
                  </a:cubicBezTo>
                  <a:lnTo>
                    <a:pt x="132527" y="123696"/>
                  </a:lnTo>
                  <a:lnTo>
                    <a:pt x="87663" y="327481"/>
                  </a:lnTo>
                  <a:cubicBezTo>
                    <a:pt x="87397" y="328539"/>
                    <a:pt x="86447" y="329281"/>
                    <a:pt x="85357" y="329290"/>
                  </a:cubicBezTo>
                  <a:lnTo>
                    <a:pt x="2323" y="329290"/>
                  </a:lnTo>
                  <a:cubicBezTo>
                    <a:pt x="1663" y="329304"/>
                    <a:pt x="1034" y="329019"/>
                    <a:pt x="605" y="328521"/>
                  </a:cubicBezTo>
                  <a:cubicBezTo>
                    <a:pt x="152" y="328033"/>
                    <a:pt x="-65" y="327373"/>
                    <a:pt x="17" y="326712"/>
                  </a:cubicBezTo>
                  <a:lnTo>
                    <a:pt x="35338" y="2085"/>
                  </a:lnTo>
                  <a:cubicBezTo>
                    <a:pt x="35478" y="842"/>
                    <a:pt x="36572" y="-76"/>
                    <a:pt x="37825" y="5"/>
                  </a:cubicBezTo>
                  <a:lnTo>
                    <a:pt x="233967" y="15427"/>
                  </a:lnTo>
                  <a:cubicBezTo>
                    <a:pt x="235134" y="15517"/>
                    <a:pt x="236052" y="16472"/>
                    <a:pt x="236093" y="17643"/>
                  </a:cubicBezTo>
                  <a:lnTo>
                    <a:pt x="252509" y="326848"/>
                  </a:lnTo>
                  <a:cubicBezTo>
                    <a:pt x="252555" y="327486"/>
                    <a:pt x="252324" y="328110"/>
                    <a:pt x="251876" y="328567"/>
                  </a:cubicBezTo>
                  <a:cubicBezTo>
                    <a:pt x="251406" y="328987"/>
                    <a:pt x="250786" y="329200"/>
                    <a:pt x="250158" y="329155"/>
                  </a:cubicBezTo>
                  <a:close/>
                  <a:moveTo>
                    <a:pt x="169973" y="324632"/>
                  </a:moveTo>
                  <a:lnTo>
                    <a:pt x="247670" y="324632"/>
                  </a:lnTo>
                  <a:lnTo>
                    <a:pt x="231525" y="19904"/>
                  </a:lnTo>
                  <a:lnTo>
                    <a:pt x="39725" y="4889"/>
                  </a:lnTo>
                  <a:lnTo>
                    <a:pt x="4946" y="324677"/>
                  </a:lnTo>
                  <a:lnTo>
                    <a:pt x="83503" y="324677"/>
                  </a:lnTo>
                  <a:lnTo>
                    <a:pt x="130582" y="110852"/>
                  </a:lnTo>
                  <a:cubicBezTo>
                    <a:pt x="130835" y="109604"/>
                    <a:pt x="132047" y="108794"/>
                    <a:pt x="133296" y="109043"/>
                  </a:cubicBezTo>
                  <a:cubicBezTo>
                    <a:pt x="134209" y="109229"/>
                    <a:pt x="134919" y="109939"/>
                    <a:pt x="135105" y="110852"/>
                  </a:cubicBezTo>
                  <a:close/>
                </a:path>
              </a:pathLst>
            </a:custGeom>
            <a:solidFill>
              <a:srgbClr val="231F20"/>
            </a:solidFill>
            <a:ln w="4501"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7A4FBC11-F17D-4A4F-A89A-AD8CC2FC4693}"/>
                </a:ext>
              </a:extLst>
            </p:cNvPr>
            <p:cNvSpPr/>
            <p:nvPr/>
          </p:nvSpPr>
          <p:spPr>
            <a:xfrm>
              <a:off x="9871677" y="2577356"/>
              <a:ext cx="51437" cy="126653"/>
            </a:xfrm>
            <a:custGeom>
              <a:avLst/>
              <a:gdLst>
                <a:gd name="connsiteX0" fmla="*/ 0 w 51437"/>
                <a:gd name="connsiteY0" fmla="*/ 123171 h 126653"/>
                <a:gd name="connsiteX1" fmla="*/ 5744 w 51437"/>
                <a:gd name="connsiteY1" fmla="*/ 76861 h 126653"/>
                <a:gd name="connsiteX2" fmla="*/ 1221 w 51437"/>
                <a:gd name="connsiteY2" fmla="*/ 34168 h 126653"/>
                <a:gd name="connsiteX3" fmla="*/ 16914 w 51437"/>
                <a:gd name="connsiteY3" fmla="*/ 41585 h 126653"/>
                <a:gd name="connsiteX4" fmla="*/ 24286 w 51437"/>
                <a:gd name="connsiteY4" fmla="*/ 339 h 126653"/>
                <a:gd name="connsiteX5" fmla="*/ 50426 w 51437"/>
                <a:gd name="connsiteY5" fmla="*/ 12188 h 126653"/>
                <a:gd name="connsiteX6" fmla="*/ 42376 w 51437"/>
                <a:gd name="connsiteY6" fmla="*/ 126654 h 12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7" h="126653">
                  <a:moveTo>
                    <a:pt x="0" y="123171"/>
                  </a:moveTo>
                  <a:cubicBezTo>
                    <a:pt x="0" y="123171"/>
                    <a:pt x="6196" y="81202"/>
                    <a:pt x="5744" y="76861"/>
                  </a:cubicBezTo>
                  <a:cubicBezTo>
                    <a:pt x="5291" y="72519"/>
                    <a:pt x="407" y="41449"/>
                    <a:pt x="1221" y="34168"/>
                  </a:cubicBezTo>
                  <a:cubicBezTo>
                    <a:pt x="2035" y="26887"/>
                    <a:pt x="12437" y="24716"/>
                    <a:pt x="16914" y="41585"/>
                  </a:cubicBezTo>
                  <a:cubicBezTo>
                    <a:pt x="16914" y="41585"/>
                    <a:pt x="18949" y="2284"/>
                    <a:pt x="24286" y="339"/>
                  </a:cubicBezTo>
                  <a:cubicBezTo>
                    <a:pt x="29623" y="-1605"/>
                    <a:pt x="45813" y="5133"/>
                    <a:pt x="50426" y="12188"/>
                  </a:cubicBezTo>
                  <a:cubicBezTo>
                    <a:pt x="55039" y="19244"/>
                    <a:pt x="42376" y="126654"/>
                    <a:pt x="42376" y="126654"/>
                  </a:cubicBezTo>
                </a:path>
              </a:pathLst>
            </a:custGeom>
            <a:solidFill>
              <a:srgbClr val="FFFFFF"/>
            </a:solidFill>
            <a:ln w="4501"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CC7A894E-92EB-4CCE-A7AD-166AD0B4F2C8}"/>
                </a:ext>
              </a:extLst>
            </p:cNvPr>
            <p:cNvSpPr/>
            <p:nvPr/>
          </p:nvSpPr>
          <p:spPr>
            <a:xfrm>
              <a:off x="9869335" y="2574880"/>
              <a:ext cx="56291" cy="131347"/>
            </a:xfrm>
            <a:custGeom>
              <a:avLst/>
              <a:gdLst>
                <a:gd name="connsiteX0" fmla="*/ 44809 w 56291"/>
                <a:gd name="connsiteY0" fmla="*/ 131346 h 131347"/>
                <a:gd name="connsiteX1" fmla="*/ 44537 w 56291"/>
                <a:gd name="connsiteY1" fmla="*/ 131346 h 131347"/>
                <a:gd name="connsiteX2" fmla="*/ 42498 w 56291"/>
                <a:gd name="connsiteY2" fmla="*/ 128799 h 131347"/>
                <a:gd name="connsiteX3" fmla="*/ 42502 w 56291"/>
                <a:gd name="connsiteY3" fmla="*/ 128768 h 131347"/>
                <a:gd name="connsiteX4" fmla="*/ 50914 w 56291"/>
                <a:gd name="connsiteY4" fmla="*/ 15705 h 131347"/>
                <a:gd name="connsiteX5" fmla="*/ 27533 w 56291"/>
                <a:gd name="connsiteY5" fmla="*/ 4850 h 131347"/>
                <a:gd name="connsiteX6" fmla="*/ 21699 w 56291"/>
                <a:gd name="connsiteY6" fmla="*/ 44016 h 131347"/>
                <a:gd name="connsiteX7" fmla="*/ 19031 w 56291"/>
                <a:gd name="connsiteY7" fmla="*/ 45996 h 131347"/>
                <a:gd name="connsiteX8" fmla="*/ 17176 w 56291"/>
                <a:gd name="connsiteY8" fmla="*/ 44513 h 131347"/>
                <a:gd name="connsiteX9" fmla="*/ 8900 w 56291"/>
                <a:gd name="connsiteY9" fmla="*/ 33342 h 131347"/>
                <a:gd name="connsiteX10" fmla="*/ 6006 w 56291"/>
                <a:gd name="connsiteY10" fmla="*/ 36734 h 131347"/>
                <a:gd name="connsiteX11" fmla="*/ 9578 w 56291"/>
                <a:gd name="connsiteY11" fmla="*/ 72598 h 131347"/>
                <a:gd name="connsiteX12" fmla="*/ 10438 w 56291"/>
                <a:gd name="connsiteY12" fmla="*/ 78929 h 131347"/>
                <a:gd name="connsiteX13" fmla="*/ 4694 w 56291"/>
                <a:gd name="connsiteY13" fmla="*/ 125783 h 131347"/>
                <a:gd name="connsiteX14" fmla="*/ 2555 w 56291"/>
                <a:gd name="connsiteY14" fmla="*/ 128329 h 131347"/>
                <a:gd name="connsiteX15" fmla="*/ 9 w 56291"/>
                <a:gd name="connsiteY15" fmla="*/ 126190 h 131347"/>
                <a:gd name="connsiteX16" fmla="*/ 171 w 56291"/>
                <a:gd name="connsiteY16" fmla="*/ 125104 h 131347"/>
                <a:gd name="connsiteX17" fmla="*/ 5870 w 56291"/>
                <a:gd name="connsiteY17" fmla="*/ 79382 h 131347"/>
                <a:gd name="connsiteX18" fmla="*/ 5056 w 56291"/>
                <a:gd name="connsiteY18" fmla="*/ 73276 h 131347"/>
                <a:gd name="connsiteX19" fmla="*/ 1483 w 56291"/>
                <a:gd name="connsiteY19" fmla="*/ 36146 h 131347"/>
                <a:gd name="connsiteX20" fmla="*/ 8674 w 56291"/>
                <a:gd name="connsiteY20" fmla="*/ 28684 h 131347"/>
                <a:gd name="connsiteX21" fmla="*/ 17719 w 56291"/>
                <a:gd name="connsiteY21" fmla="*/ 34066 h 131347"/>
                <a:gd name="connsiteX22" fmla="*/ 26040 w 56291"/>
                <a:gd name="connsiteY22" fmla="*/ 464 h 131347"/>
                <a:gd name="connsiteX23" fmla="*/ 54894 w 56291"/>
                <a:gd name="connsiteY23" fmla="*/ 13172 h 131347"/>
                <a:gd name="connsiteX24" fmla="*/ 47206 w 56291"/>
                <a:gd name="connsiteY24" fmla="*/ 129220 h 131347"/>
                <a:gd name="connsiteX25" fmla="*/ 44809 w 56291"/>
                <a:gd name="connsiteY25" fmla="*/ 131346 h 131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6291" h="131347">
                  <a:moveTo>
                    <a:pt x="44809" y="131346"/>
                  </a:moveTo>
                  <a:lnTo>
                    <a:pt x="44537" y="131346"/>
                  </a:lnTo>
                  <a:cubicBezTo>
                    <a:pt x="43271" y="131205"/>
                    <a:pt x="42358" y="130066"/>
                    <a:pt x="42498" y="128799"/>
                  </a:cubicBezTo>
                  <a:cubicBezTo>
                    <a:pt x="42498" y="128790"/>
                    <a:pt x="42502" y="128777"/>
                    <a:pt x="42502" y="128768"/>
                  </a:cubicBezTo>
                  <a:cubicBezTo>
                    <a:pt x="48517" y="77844"/>
                    <a:pt x="53492" y="20951"/>
                    <a:pt x="50914" y="15705"/>
                  </a:cubicBezTo>
                  <a:cubicBezTo>
                    <a:pt x="46754" y="9373"/>
                    <a:pt x="31467" y="3448"/>
                    <a:pt x="27533" y="4850"/>
                  </a:cubicBezTo>
                  <a:cubicBezTo>
                    <a:pt x="25136" y="6931"/>
                    <a:pt x="22558" y="26830"/>
                    <a:pt x="21699" y="44016"/>
                  </a:cubicBezTo>
                  <a:cubicBezTo>
                    <a:pt x="21509" y="45300"/>
                    <a:pt x="20315" y="46186"/>
                    <a:pt x="19031" y="45996"/>
                  </a:cubicBezTo>
                  <a:cubicBezTo>
                    <a:pt x="18189" y="45874"/>
                    <a:pt x="17479" y="45304"/>
                    <a:pt x="17176" y="44513"/>
                  </a:cubicBezTo>
                  <a:cubicBezTo>
                    <a:pt x="15005" y="36553"/>
                    <a:pt x="11342" y="33161"/>
                    <a:pt x="8900" y="33342"/>
                  </a:cubicBezTo>
                  <a:cubicBezTo>
                    <a:pt x="7231" y="33609"/>
                    <a:pt x="6006" y="35046"/>
                    <a:pt x="6006" y="36734"/>
                  </a:cubicBezTo>
                  <a:cubicBezTo>
                    <a:pt x="6404" y="48755"/>
                    <a:pt x="7597" y="60735"/>
                    <a:pt x="9578" y="72598"/>
                  </a:cubicBezTo>
                  <a:cubicBezTo>
                    <a:pt x="10031" y="75673"/>
                    <a:pt x="10347" y="77934"/>
                    <a:pt x="10438" y="78929"/>
                  </a:cubicBezTo>
                  <a:cubicBezTo>
                    <a:pt x="10890" y="83452"/>
                    <a:pt x="5915" y="118728"/>
                    <a:pt x="4694" y="125783"/>
                  </a:cubicBezTo>
                  <a:cubicBezTo>
                    <a:pt x="4807" y="127076"/>
                    <a:pt x="3848" y="128216"/>
                    <a:pt x="2555" y="128329"/>
                  </a:cubicBezTo>
                  <a:cubicBezTo>
                    <a:pt x="1261" y="128442"/>
                    <a:pt x="122" y="127488"/>
                    <a:pt x="9" y="126190"/>
                  </a:cubicBezTo>
                  <a:cubicBezTo>
                    <a:pt x="-23" y="125824"/>
                    <a:pt x="31" y="125448"/>
                    <a:pt x="171" y="125104"/>
                  </a:cubicBezTo>
                  <a:cubicBezTo>
                    <a:pt x="2568" y="109004"/>
                    <a:pt x="6187" y="82321"/>
                    <a:pt x="5870" y="79382"/>
                  </a:cubicBezTo>
                  <a:cubicBezTo>
                    <a:pt x="5870" y="78477"/>
                    <a:pt x="5463" y="76216"/>
                    <a:pt x="5056" y="73276"/>
                  </a:cubicBezTo>
                  <a:cubicBezTo>
                    <a:pt x="2976" y="58216"/>
                    <a:pt x="759" y="41619"/>
                    <a:pt x="1483" y="36146"/>
                  </a:cubicBezTo>
                  <a:cubicBezTo>
                    <a:pt x="1764" y="32250"/>
                    <a:pt x="4789" y="29111"/>
                    <a:pt x="8674" y="28684"/>
                  </a:cubicBezTo>
                  <a:cubicBezTo>
                    <a:pt x="12446" y="28698"/>
                    <a:pt x="15910" y="30760"/>
                    <a:pt x="17719" y="34066"/>
                  </a:cubicBezTo>
                  <a:cubicBezTo>
                    <a:pt x="18985" y="18011"/>
                    <a:pt x="21337" y="2137"/>
                    <a:pt x="26040" y="464"/>
                  </a:cubicBezTo>
                  <a:cubicBezTo>
                    <a:pt x="32688" y="-1979"/>
                    <a:pt x="49965" y="5664"/>
                    <a:pt x="54894" y="13172"/>
                  </a:cubicBezTo>
                  <a:cubicBezTo>
                    <a:pt x="59824" y="20679"/>
                    <a:pt x="50372" y="103622"/>
                    <a:pt x="47206" y="129220"/>
                  </a:cubicBezTo>
                  <a:cubicBezTo>
                    <a:pt x="47111" y="130459"/>
                    <a:pt x="46048" y="131400"/>
                    <a:pt x="44809" y="131346"/>
                  </a:cubicBezTo>
                  <a:close/>
                </a:path>
              </a:pathLst>
            </a:custGeom>
            <a:solidFill>
              <a:srgbClr val="231F20"/>
            </a:solidFill>
            <a:ln w="4501"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0B4A4F88-D982-4EBA-8690-6BDBEE55CE3B}"/>
                </a:ext>
              </a:extLst>
            </p:cNvPr>
            <p:cNvSpPr/>
            <p:nvPr/>
          </p:nvSpPr>
          <p:spPr>
            <a:xfrm>
              <a:off x="9888682" y="2618940"/>
              <a:ext cx="9883" cy="23155"/>
            </a:xfrm>
            <a:custGeom>
              <a:avLst/>
              <a:gdLst>
                <a:gd name="connsiteX0" fmla="*/ 0 w 9883"/>
                <a:gd name="connsiteY0" fmla="*/ 0 h 23155"/>
                <a:gd name="connsiteX1" fmla="*/ 8186 w 9883"/>
                <a:gd name="connsiteY1" fmla="*/ 23155 h 23155"/>
              </a:gdLst>
              <a:ahLst/>
              <a:cxnLst>
                <a:cxn ang="0">
                  <a:pos x="connsiteX0" y="connsiteY0"/>
                </a:cxn>
                <a:cxn ang="0">
                  <a:pos x="connsiteX1" y="connsiteY1"/>
                </a:cxn>
              </a:cxnLst>
              <a:rect l="l" t="t" r="r" b="b"/>
              <a:pathLst>
                <a:path w="9883" h="23155">
                  <a:moveTo>
                    <a:pt x="0" y="0"/>
                  </a:moveTo>
                  <a:cubicBezTo>
                    <a:pt x="0" y="0"/>
                    <a:pt x="14789" y="10085"/>
                    <a:pt x="8186" y="23155"/>
                  </a:cubicBezTo>
                </a:path>
              </a:pathLst>
            </a:custGeom>
            <a:solidFill>
              <a:srgbClr val="FFFFFF"/>
            </a:solidFill>
            <a:ln w="4501"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1A21775C-1170-4718-AD92-7198B48AEBDE}"/>
                </a:ext>
              </a:extLst>
            </p:cNvPr>
            <p:cNvSpPr/>
            <p:nvPr/>
          </p:nvSpPr>
          <p:spPr>
            <a:xfrm>
              <a:off x="9886371" y="2616609"/>
              <a:ext cx="14576" cy="27796"/>
            </a:xfrm>
            <a:custGeom>
              <a:avLst/>
              <a:gdLst>
                <a:gd name="connsiteX0" fmla="*/ 10497 w 14576"/>
                <a:gd name="connsiteY0" fmla="*/ 27793 h 27796"/>
                <a:gd name="connsiteX1" fmla="*/ 8114 w 14576"/>
                <a:gd name="connsiteY1" fmla="*/ 25658 h 27796"/>
                <a:gd name="connsiteX2" fmla="*/ 8417 w 14576"/>
                <a:gd name="connsiteY2" fmla="*/ 24401 h 27796"/>
                <a:gd name="connsiteX3" fmla="*/ 1000 w 14576"/>
                <a:gd name="connsiteY3" fmla="*/ 4276 h 27796"/>
                <a:gd name="connsiteX4" fmla="*/ 412 w 14576"/>
                <a:gd name="connsiteY4" fmla="*/ 1020 h 27796"/>
                <a:gd name="connsiteX5" fmla="*/ 3614 w 14576"/>
                <a:gd name="connsiteY5" fmla="*/ 396 h 27796"/>
                <a:gd name="connsiteX6" fmla="*/ 3668 w 14576"/>
                <a:gd name="connsiteY6" fmla="*/ 432 h 27796"/>
                <a:gd name="connsiteX7" fmla="*/ 12713 w 14576"/>
                <a:gd name="connsiteY7" fmla="*/ 26527 h 27796"/>
                <a:gd name="connsiteX8" fmla="*/ 10497 w 14576"/>
                <a:gd name="connsiteY8" fmla="*/ 27793 h 2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76" h="27796">
                  <a:moveTo>
                    <a:pt x="10497" y="27793"/>
                  </a:moveTo>
                  <a:cubicBezTo>
                    <a:pt x="9249" y="27861"/>
                    <a:pt x="8182" y="26907"/>
                    <a:pt x="8114" y="25658"/>
                  </a:cubicBezTo>
                  <a:cubicBezTo>
                    <a:pt x="8091" y="25220"/>
                    <a:pt x="8195" y="24781"/>
                    <a:pt x="8417" y="24401"/>
                  </a:cubicBezTo>
                  <a:cubicBezTo>
                    <a:pt x="14025" y="13321"/>
                    <a:pt x="1136" y="4366"/>
                    <a:pt x="1000" y="4276"/>
                  </a:cubicBezTo>
                  <a:cubicBezTo>
                    <a:pt x="-54" y="3534"/>
                    <a:pt x="-316" y="2082"/>
                    <a:pt x="412" y="1020"/>
                  </a:cubicBezTo>
                  <a:cubicBezTo>
                    <a:pt x="1122" y="-39"/>
                    <a:pt x="2556" y="-319"/>
                    <a:pt x="3614" y="396"/>
                  </a:cubicBezTo>
                  <a:cubicBezTo>
                    <a:pt x="3632" y="405"/>
                    <a:pt x="3650" y="418"/>
                    <a:pt x="3668" y="432"/>
                  </a:cubicBezTo>
                  <a:cubicBezTo>
                    <a:pt x="9321" y="4276"/>
                    <a:pt x="18547" y="14768"/>
                    <a:pt x="12713" y="26527"/>
                  </a:cubicBezTo>
                  <a:cubicBezTo>
                    <a:pt x="12288" y="27350"/>
                    <a:pt x="11420" y="27843"/>
                    <a:pt x="10497" y="27793"/>
                  </a:cubicBezTo>
                  <a:close/>
                </a:path>
              </a:pathLst>
            </a:custGeom>
            <a:solidFill>
              <a:srgbClr val="231F20"/>
            </a:solidFill>
            <a:ln w="4501"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A09BB82F-CE14-445E-BE65-34FA2A10BA1C}"/>
                </a:ext>
              </a:extLst>
            </p:cNvPr>
            <p:cNvSpPr/>
            <p:nvPr/>
          </p:nvSpPr>
          <p:spPr>
            <a:xfrm>
              <a:off x="9510780" y="2647329"/>
              <a:ext cx="414761" cy="397090"/>
            </a:xfrm>
            <a:custGeom>
              <a:avLst/>
              <a:gdLst>
                <a:gd name="connsiteX0" fmla="*/ 253669 w 414761"/>
                <a:gd name="connsiteY0" fmla="*/ 1369 h 397090"/>
                <a:gd name="connsiteX1" fmla="*/ 115008 w 414761"/>
                <a:gd name="connsiteY1" fmla="*/ 20726 h 397090"/>
                <a:gd name="connsiteX2" fmla="*/ 6196 w 414761"/>
                <a:gd name="connsiteY2" fmla="*/ 214561 h 397090"/>
                <a:gd name="connsiteX3" fmla="*/ 0 w 414761"/>
                <a:gd name="connsiteY3" fmla="*/ 397091 h 397090"/>
                <a:gd name="connsiteX4" fmla="*/ 45225 w 414761"/>
                <a:gd name="connsiteY4" fmla="*/ 391573 h 397090"/>
                <a:gd name="connsiteX5" fmla="*/ 71004 w 414761"/>
                <a:gd name="connsiteY5" fmla="*/ 232787 h 397090"/>
                <a:gd name="connsiteX6" fmla="*/ 96330 w 414761"/>
                <a:gd name="connsiteY6" fmla="*/ 187562 h 397090"/>
                <a:gd name="connsiteX7" fmla="*/ 82762 w 414761"/>
                <a:gd name="connsiteY7" fmla="*/ 319665 h 397090"/>
                <a:gd name="connsiteX8" fmla="*/ 311150 w 414761"/>
                <a:gd name="connsiteY8" fmla="*/ 314012 h 397090"/>
                <a:gd name="connsiteX9" fmla="*/ 304954 w 414761"/>
                <a:gd name="connsiteY9" fmla="*/ 153326 h 397090"/>
                <a:gd name="connsiteX10" fmla="*/ 369038 w 414761"/>
                <a:gd name="connsiteY10" fmla="*/ 228400 h 397090"/>
                <a:gd name="connsiteX11" fmla="*/ 414761 w 414761"/>
                <a:gd name="connsiteY11" fmla="*/ 20726 h 397090"/>
                <a:gd name="connsiteX12" fmla="*/ 359360 w 414761"/>
                <a:gd name="connsiteY12" fmla="*/ 16203 h 397090"/>
                <a:gd name="connsiteX13" fmla="*/ 347647 w 414761"/>
                <a:gd name="connsiteY13" fmla="*/ 104935 h 397090"/>
                <a:gd name="connsiteX14" fmla="*/ 253669 w 414761"/>
                <a:gd name="connsiteY14" fmla="*/ 1369 h 39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4761" h="397090">
                  <a:moveTo>
                    <a:pt x="253669" y="1369"/>
                  </a:moveTo>
                  <a:cubicBezTo>
                    <a:pt x="253669" y="1369"/>
                    <a:pt x="156841" y="-7676"/>
                    <a:pt x="115008" y="20726"/>
                  </a:cubicBezTo>
                  <a:cubicBezTo>
                    <a:pt x="73175" y="49127"/>
                    <a:pt x="9950" y="188466"/>
                    <a:pt x="6196" y="214561"/>
                  </a:cubicBezTo>
                  <a:cubicBezTo>
                    <a:pt x="2442" y="240656"/>
                    <a:pt x="0" y="397091"/>
                    <a:pt x="0" y="397091"/>
                  </a:cubicBezTo>
                  <a:lnTo>
                    <a:pt x="45225" y="391573"/>
                  </a:lnTo>
                  <a:cubicBezTo>
                    <a:pt x="45225" y="391573"/>
                    <a:pt x="64491" y="243867"/>
                    <a:pt x="71004" y="232787"/>
                  </a:cubicBezTo>
                  <a:cubicBezTo>
                    <a:pt x="77516" y="221707"/>
                    <a:pt x="96330" y="187562"/>
                    <a:pt x="96330" y="187562"/>
                  </a:cubicBezTo>
                  <a:lnTo>
                    <a:pt x="82762" y="319665"/>
                  </a:lnTo>
                  <a:lnTo>
                    <a:pt x="311150" y="314012"/>
                  </a:lnTo>
                  <a:lnTo>
                    <a:pt x="304954" y="153326"/>
                  </a:lnTo>
                  <a:cubicBezTo>
                    <a:pt x="304954" y="153326"/>
                    <a:pt x="350405" y="251737"/>
                    <a:pt x="369038" y="228400"/>
                  </a:cubicBezTo>
                  <a:cubicBezTo>
                    <a:pt x="387671" y="205064"/>
                    <a:pt x="414761" y="20726"/>
                    <a:pt x="414761" y="20726"/>
                  </a:cubicBezTo>
                  <a:lnTo>
                    <a:pt x="359360" y="16203"/>
                  </a:lnTo>
                  <a:cubicBezTo>
                    <a:pt x="359360" y="16203"/>
                    <a:pt x="351943" y="75629"/>
                    <a:pt x="347647" y="104935"/>
                  </a:cubicBezTo>
                  <a:cubicBezTo>
                    <a:pt x="339506" y="90011"/>
                    <a:pt x="330732" y="17017"/>
                    <a:pt x="253669" y="1369"/>
                  </a:cubicBezTo>
                  <a:close/>
                </a:path>
              </a:pathLst>
            </a:custGeom>
            <a:solidFill>
              <a:schemeClr val="accent1"/>
            </a:solidFill>
            <a:ln w="4501"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80F58A95-73A2-4054-B6F6-E8C7320869C5}"/>
                </a:ext>
              </a:extLst>
            </p:cNvPr>
            <p:cNvSpPr/>
            <p:nvPr/>
          </p:nvSpPr>
          <p:spPr>
            <a:xfrm>
              <a:off x="9601380" y="2582638"/>
              <a:ext cx="218747" cy="130572"/>
            </a:xfrm>
            <a:custGeom>
              <a:avLst/>
              <a:gdLst>
                <a:gd name="connsiteX0" fmla="*/ 31 w 218747"/>
                <a:gd name="connsiteY0" fmla="*/ 66513 h 130572"/>
                <a:gd name="connsiteX1" fmla="*/ 10885 w 218747"/>
                <a:gd name="connsiteY1" fmla="*/ 42136 h 130572"/>
                <a:gd name="connsiteX2" fmla="*/ 40417 w 218747"/>
                <a:gd name="connsiteY2" fmla="*/ 21920 h 130572"/>
                <a:gd name="connsiteX3" fmla="*/ 201012 w 218747"/>
                <a:gd name="connsiteY3" fmla="*/ 24227 h 130572"/>
                <a:gd name="connsiteX4" fmla="*/ 211052 w 218747"/>
                <a:gd name="connsiteY4" fmla="*/ 74924 h 130572"/>
                <a:gd name="connsiteX5" fmla="*/ 191560 w 218747"/>
                <a:gd name="connsiteY5" fmla="*/ 86050 h 130572"/>
                <a:gd name="connsiteX6" fmla="*/ 168224 w 218747"/>
                <a:gd name="connsiteY6" fmla="*/ 108662 h 130572"/>
                <a:gd name="connsiteX7" fmla="*/ 140003 w 218747"/>
                <a:gd name="connsiteY7" fmla="*/ 120692 h 130572"/>
                <a:gd name="connsiteX8" fmla="*/ 70130 w 218747"/>
                <a:gd name="connsiteY8" fmla="*/ 126934 h 130572"/>
                <a:gd name="connsiteX9" fmla="*/ 28387 w 218747"/>
                <a:gd name="connsiteY9" fmla="*/ 87768 h 130572"/>
                <a:gd name="connsiteX10" fmla="*/ 13508 w 218747"/>
                <a:gd name="connsiteY10" fmla="*/ 81256 h 130572"/>
                <a:gd name="connsiteX11" fmla="*/ 1298 w 218747"/>
                <a:gd name="connsiteY11" fmla="*/ 71126 h 130572"/>
                <a:gd name="connsiteX12" fmla="*/ 31 w 218747"/>
                <a:gd name="connsiteY12" fmla="*/ 66513 h 13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747" h="130572">
                  <a:moveTo>
                    <a:pt x="31" y="66513"/>
                  </a:moveTo>
                  <a:cubicBezTo>
                    <a:pt x="-512" y="58236"/>
                    <a:pt x="6137" y="47789"/>
                    <a:pt x="10885" y="42136"/>
                  </a:cubicBezTo>
                  <a:cubicBezTo>
                    <a:pt x="19134" y="33322"/>
                    <a:pt x="29215" y="26419"/>
                    <a:pt x="40417" y="21920"/>
                  </a:cubicBezTo>
                  <a:cubicBezTo>
                    <a:pt x="87497" y="438"/>
                    <a:pt x="161757" y="-15119"/>
                    <a:pt x="201012" y="24227"/>
                  </a:cubicBezTo>
                  <a:cubicBezTo>
                    <a:pt x="213133" y="36393"/>
                    <a:pt x="228147" y="58960"/>
                    <a:pt x="211052" y="74924"/>
                  </a:cubicBezTo>
                  <a:cubicBezTo>
                    <a:pt x="205580" y="80080"/>
                    <a:pt x="197982" y="82115"/>
                    <a:pt x="191560" y="86050"/>
                  </a:cubicBezTo>
                  <a:cubicBezTo>
                    <a:pt x="182199" y="91884"/>
                    <a:pt x="176319" y="101381"/>
                    <a:pt x="168224" y="108662"/>
                  </a:cubicBezTo>
                  <a:cubicBezTo>
                    <a:pt x="160852" y="115220"/>
                    <a:pt x="149139" y="117436"/>
                    <a:pt x="140003" y="120692"/>
                  </a:cubicBezTo>
                  <a:cubicBezTo>
                    <a:pt x="117662" y="128697"/>
                    <a:pt x="92562" y="134757"/>
                    <a:pt x="70130" y="126934"/>
                  </a:cubicBezTo>
                  <a:cubicBezTo>
                    <a:pt x="51271" y="120376"/>
                    <a:pt x="45121" y="97492"/>
                    <a:pt x="28387" y="87768"/>
                  </a:cubicBezTo>
                  <a:cubicBezTo>
                    <a:pt x="23548" y="85331"/>
                    <a:pt x="18583" y="83160"/>
                    <a:pt x="13508" y="81256"/>
                  </a:cubicBezTo>
                  <a:cubicBezTo>
                    <a:pt x="8430" y="79325"/>
                    <a:pt x="4133" y="75761"/>
                    <a:pt x="1298" y="71126"/>
                  </a:cubicBezTo>
                  <a:cubicBezTo>
                    <a:pt x="574" y="69687"/>
                    <a:pt x="140" y="68118"/>
                    <a:pt x="31" y="66513"/>
                  </a:cubicBezTo>
                  <a:close/>
                </a:path>
              </a:pathLst>
            </a:custGeom>
            <a:solidFill>
              <a:schemeClr val="accent1"/>
            </a:solidFill>
            <a:ln w="4501"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B3F81023-4BB4-4274-84F4-EC7CE3A330A9}"/>
                </a:ext>
              </a:extLst>
            </p:cNvPr>
            <p:cNvSpPr/>
            <p:nvPr/>
          </p:nvSpPr>
          <p:spPr>
            <a:xfrm>
              <a:off x="9675234" y="2634750"/>
              <a:ext cx="77286" cy="100147"/>
            </a:xfrm>
            <a:custGeom>
              <a:avLst/>
              <a:gdLst>
                <a:gd name="connsiteX0" fmla="*/ 13100 w 77286"/>
                <a:gd name="connsiteY0" fmla="*/ 87214 h 100147"/>
                <a:gd name="connsiteX1" fmla="*/ 33542 w 77286"/>
                <a:gd name="connsiteY1" fmla="*/ 100148 h 100147"/>
                <a:gd name="connsiteX2" fmla="*/ 54707 w 77286"/>
                <a:gd name="connsiteY2" fmla="*/ 91103 h 100147"/>
                <a:gd name="connsiteX3" fmla="*/ 67190 w 77286"/>
                <a:gd name="connsiteY3" fmla="*/ 71249 h 100147"/>
                <a:gd name="connsiteX4" fmla="*/ 76235 w 77286"/>
                <a:gd name="connsiteY4" fmla="*/ 39953 h 100147"/>
                <a:gd name="connsiteX5" fmla="*/ 76235 w 77286"/>
                <a:gd name="connsiteY5" fmla="*/ 18878 h 100147"/>
                <a:gd name="connsiteX6" fmla="*/ 64114 w 77286"/>
                <a:gd name="connsiteY6" fmla="*/ 2688 h 100147"/>
                <a:gd name="connsiteX7" fmla="*/ 3015 w 77286"/>
                <a:gd name="connsiteY7" fmla="*/ 23265 h 100147"/>
                <a:gd name="connsiteX8" fmla="*/ 13100 w 77286"/>
                <a:gd name="connsiteY8" fmla="*/ 87214 h 10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286" h="100147">
                  <a:moveTo>
                    <a:pt x="13100" y="87214"/>
                  </a:moveTo>
                  <a:cubicBezTo>
                    <a:pt x="17451" y="94549"/>
                    <a:pt x="25049" y="99357"/>
                    <a:pt x="33542" y="100148"/>
                  </a:cubicBezTo>
                  <a:cubicBezTo>
                    <a:pt x="41538" y="100157"/>
                    <a:pt x="49185" y="96887"/>
                    <a:pt x="54707" y="91103"/>
                  </a:cubicBezTo>
                  <a:cubicBezTo>
                    <a:pt x="60134" y="85373"/>
                    <a:pt x="64377" y="78625"/>
                    <a:pt x="67190" y="71249"/>
                  </a:cubicBezTo>
                  <a:cubicBezTo>
                    <a:pt x="71459" y="61223"/>
                    <a:pt x="74498" y="50712"/>
                    <a:pt x="76235" y="39953"/>
                  </a:cubicBezTo>
                  <a:cubicBezTo>
                    <a:pt x="77637" y="32997"/>
                    <a:pt x="77637" y="25834"/>
                    <a:pt x="76235" y="18878"/>
                  </a:cubicBezTo>
                  <a:cubicBezTo>
                    <a:pt x="74797" y="11950"/>
                    <a:pt x="70355" y="6016"/>
                    <a:pt x="64114" y="2688"/>
                  </a:cubicBezTo>
                  <a:cubicBezTo>
                    <a:pt x="47471" y="-5182"/>
                    <a:pt x="11336" y="4994"/>
                    <a:pt x="3015" y="23265"/>
                  </a:cubicBezTo>
                  <a:cubicBezTo>
                    <a:pt x="-4764" y="40360"/>
                    <a:pt x="3919" y="73058"/>
                    <a:pt x="13100" y="87214"/>
                  </a:cubicBezTo>
                  <a:close/>
                </a:path>
              </a:pathLst>
            </a:custGeom>
            <a:solidFill>
              <a:srgbClr val="231F20"/>
            </a:solidFill>
            <a:ln w="4501"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3BD72A72-C5E4-48CC-B9F1-AA0B364A4EA4}"/>
                </a:ext>
              </a:extLst>
            </p:cNvPr>
            <p:cNvSpPr/>
            <p:nvPr/>
          </p:nvSpPr>
          <p:spPr>
            <a:xfrm>
              <a:off x="9673097" y="2632348"/>
              <a:ext cx="82173" cy="104901"/>
            </a:xfrm>
            <a:custGeom>
              <a:avLst/>
              <a:gdLst>
                <a:gd name="connsiteX0" fmla="*/ 36719 w 82173"/>
                <a:gd name="connsiteY0" fmla="*/ 104902 h 104901"/>
                <a:gd name="connsiteX1" fmla="*/ 35769 w 82173"/>
                <a:gd name="connsiteY1" fmla="*/ 104902 h 104901"/>
                <a:gd name="connsiteX2" fmla="*/ 13428 w 82173"/>
                <a:gd name="connsiteY2" fmla="*/ 90882 h 104901"/>
                <a:gd name="connsiteX3" fmla="*/ 13428 w 82173"/>
                <a:gd name="connsiteY3" fmla="*/ 90882 h 104901"/>
                <a:gd name="connsiteX4" fmla="*/ 3297 w 82173"/>
                <a:gd name="connsiteY4" fmla="*/ 24582 h 104901"/>
                <a:gd name="connsiteX5" fmla="*/ 29121 w 82173"/>
                <a:gd name="connsiteY5" fmla="*/ 4275 h 104901"/>
                <a:gd name="connsiteX6" fmla="*/ 67517 w 82173"/>
                <a:gd name="connsiteY6" fmla="*/ 2919 h 104901"/>
                <a:gd name="connsiteX7" fmla="*/ 81085 w 82173"/>
                <a:gd name="connsiteY7" fmla="*/ 20647 h 104901"/>
                <a:gd name="connsiteX8" fmla="*/ 81085 w 82173"/>
                <a:gd name="connsiteY8" fmla="*/ 42626 h 104901"/>
                <a:gd name="connsiteX9" fmla="*/ 72040 w 82173"/>
                <a:gd name="connsiteY9" fmla="*/ 74284 h 104901"/>
                <a:gd name="connsiteX10" fmla="*/ 59015 w 82173"/>
                <a:gd name="connsiteY10" fmla="*/ 94907 h 104901"/>
                <a:gd name="connsiteX11" fmla="*/ 36719 w 82173"/>
                <a:gd name="connsiteY11" fmla="*/ 104902 h 104901"/>
                <a:gd name="connsiteX12" fmla="*/ 17181 w 82173"/>
                <a:gd name="connsiteY12" fmla="*/ 88349 h 104901"/>
                <a:gd name="connsiteX13" fmla="*/ 35769 w 82173"/>
                <a:gd name="connsiteY13" fmla="*/ 100243 h 104901"/>
                <a:gd name="connsiteX14" fmla="*/ 55216 w 82173"/>
                <a:gd name="connsiteY14" fmla="*/ 91786 h 104901"/>
                <a:gd name="connsiteX15" fmla="*/ 67201 w 82173"/>
                <a:gd name="connsiteY15" fmla="*/ 72656 h 104901"/>
                <a:gd name="connsiteX16" fmla="*/ 76246 w 82173"/>
                <a:gd name="connsiteY16" fmla="*/ 41858 h 104901"/>
                <a:gd name="connsiteX17" fmla="*/ 76246 w 82173"/>
                <a:gd name="connsiteY17" fmla="*/ 21732 h 104901"/>
                <a:gd name="connsiteX18" fmla="*/ 65392 w 82173"/>
                <a:gd name="connsiteY18" fmla="*/ 7125 h 104901"/>
                <a:gd name="connsiteX19" fmla="*/ 30613 w 82173"/>
                <a:gd name="connsiteY19" fmla="*/ 8662 h 104901"/>
                <a:gd name="connsiteX20" fmla="*/ 7413 w 82173"/>
                <a:gd name="connsiteY20" fmla="*/ 26752 h 104901"/>
                <a:gd name="connsiteX21" fmla="*/ 17227 w 82173"/>
                <a:gd name="connsiteY21" fmla="*/ 88575 h 104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173" h="104901">
                  <a:moveTo>
                    <a:pt x="36719" y="104902"/>
                  </a:moveTo>
                  <a:lnTo>
                    <a:pt x="35769" y="104902"/>
                  </a:lnTo>
                  <a:cubicBezTo>
                    <a:pt x="26507" y="104070"/>
                    <a:pt x="18204" y="98860"/>
                    <a:pt x="13428" y="90882"/>
                  </a:cubicBezTo>
                  <a:lnTo>
                    <a:pt x="13428" y="90882"/>
                  </a:lnTo>
                  <a:cubicBezTo>
                    <a:pt x="3795" y="75957"/>
                    <a:pt x="-4979" y="42717"/>
                    <a:pt x="3297" y="24582"/>
                  </a:cubicBezTo>
                  <a:cubicBezTo>
                    <a:pt x="7096" y="16305"/>
                    <a:pt x="16503" y="8888"/>
                    <a:pt x="29121" y="4275"/>
                  </a:cubicBezTo>
                  <a:cubicBezTo>
                    <a:pt x="43276" y="-880"/>
                    <a:pt x="58382" y="-1423"/>
                    <a:pt x="67517" y="2919"/>
                  </a:cubicBezTo>
                  <a:cubicBezTo>
                    <a:pt x="74491" y="6469"/>
                    <a:pt x="79484" y="12986"/>
                    <a:pt x="81085" y="20647"/>
                  </a:cubicBezTo>
                  <a:cubicBezTo>
                    <a:pt x="82537" y="27901"/>
                    <a:pt x="82537" y="35372"/>
                    <a:pt x="81085" y="42626"/>
                  </a:cubicBezTo>
                  <a:cubicBezTo>
                    <a:pt x="79335" y="53499"/>
                    <a:pt x="76295" y="64127"/>
                    <a:pt x="72040" y="74284"/>
                  </a:cubicBezTo>
                  <a:cubicBezTo>
                    <a:pt x="69127" y="81963"/>
                    <a:pt x="64700" y="88978"/>
                    <a:pt x="59015" y="94907"/>
                  </a:cubicBezTo>
                  <a:cubicBezTo>
                    <a:pt x="53221" y="101089"/>
                    <a:pt x="45189" y="104689"/>
                    <a:pt x="36719" y="104902"/>
                  </a:cubicBezTo>
                  <a:close/>
                  <a:moveTo>
                    <a:pt x="17181" y="88349"/>
                  </a:moveTo>
                  <a:cubicBezTo>
                    <a:pt x="21134" y="95043"/>
                    <a:pt x="28035" y="99457"/>
                    <a:pt x="35769" y="100243"/>
                  </a:cubicBezTo>
                  <a:cubicBezTo>
                    <a:pt x="43132" y="100180"/>
                    <a:pt x="50151" y="97127"/>
                    <a:pt x="55216" y="91786"/>
                  </a:cubicBezTo>
                  <a:cubicBezTo>
                    <a:pt x="60421" y="86251"/>
                    <a:pt x="64492" y="79752"/>
                    <a:pt x="67201" y="72656"/>
                  </a:cubicBezTo>
                  <a:cubicBezTo>
                    <a:pt x="71452" y="62792"/>
                    <a:pt x="74491" y="52454"/>
                    <a:pt x="76246" y="41858"/>
                  </a:cubicBezTo>
                  <a:cubicBezTo>
                    <a:pt x="77562" y="35214"/>
                    <a:pt x="77562" y="28376"/>
                    <a:pt x="76246" y="21732"/>
                  </a:cubicBezTo>
                  <a:cubicBezTo>
                    <a:pt x="74993" y="15487"/>
                    <a:pt x="71013" y="10128"/>
                    <a:pt x="65392" y="7125"/>
                  </a:cubicBezTo>
                  <a:cubicBezTo>
                    <a:pt x="57432" y="3371"/>
                    <a:pt x="43457" y="3959"/>
                    <a:pt x="30613" y="8662"/>
                  </a:cubicBezTo>
                  <a:cubicBezTo>
                    <a:pt x="19126" y="12823"/>
                    <a:pt x="10669" y="19335"/>
                    <a:pt x="7413" y="26752"/>
                  </a:cubicBezTo>
                  <a:cubicBezTo>
                    <a:pt x="-95" y="43169"/>
                    <a:pt x="8363" y="74872"/>
                    <a:pt x="17227" y="88575"/>
                  </a:cubicBezTo>
                  <a:close/>
                </a:path>
              </a:pathLst>
            </a:custGeom>
            <a:solidFill>
              <a:srgbClr val="231F20"/>
            </a:solidFill>
            <a:ln w="4501"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2F49A71F-01C6-42AA-8B38-977F1DCE356B}"/>
                </a:ext>
              </a:extLst>
            </p:cNvPr>
            <p:cNvSpPr/>
            <p:nvPr/>
          </p:nvSpPr>
          <p:spPr>
            <a:xfrm>
              <a:off x="9617240" y="2476137"/>
              <a:ext cx="164956" cy="111275"/>
            </a:xfrm>
            <a:custGeom>
              <a:avLst/>
              <a:gdLst>
                <a:gd name="connsiteX0" fmla="*/ 154082 w 164956"/>
                <a:gd name="connsiteY0" fmla="*/ 99522 h 111275"/>
                <a:gd name="connsiteX1" fmla="*/ 163987 w 164956"/>
                <a:gd name="connsiteY1" fmla="*/ 61624 h 111275"/>
                <a:gd name="connsiteX2" fmla="*/ 158017 w 164956"/>
                <a:gd name="connsiteY2" fmla="*/ 24539 h 111275"/>
                <a:gd name="connsiteX3" fmla="*/ 146711 w 164956"/>
                <a:gd name="connsiteY3" fmla="*/ 14996 h 111275"/>
                <a:gd name="connsiteX4" fmla="*/ 132555 w 164956"/>
                <a:gd name="connsiteY4" fmla="*/ 19021 h 111275"/>
                <a:gd name="connsiteX5" fmla="*/ 118988 w 164956"/>
                <a:gd name="connsiteY5" fmla="*/ 8213 h 111275"/>
                <a:gd name="connsiteX6" fmla="*/ 77968 w 164956"/>
                <a:gd name="connsiteY6" fmla="*/ 298 h 111275"/>
                <a:gd name="connsiteX7" fmla="*/ 39889 w 164956"/>
                <a:gd name="connsiteY7" fmla="*/ 19202 h 111275"/>
                <a:gd name="connsiteX8" fmla="*/ 28130 w 164956"/>
                <a:gd name="connsiteY8" fmla="*/ 33041 h 111275"/>
                <a:gd name="connsiteX9" fmla="*/ 0 w 164956"/>
                <a:gd name="connsiteY9" fmla="*/ 40684 h 111275"/>
                <a:gd name="connsiteX10" fmla="*/ 27633 w 164956"/>
                <a:gd name="connsiteY10" fmla="*/ 87492 h 111275"/>
                <a:gd name="connsiteX11" fmla="*/ 79235 w 164956"/>
                <a:gd name="connsiteY11" fmla="*/ 108658 h 111275"/>
                <a:gd name="connsiteX12" fmla="*/ 109038 w 164956"/>
                <a:gd name="connsiteY12" fmla="*/ 110829 h 111275"/>
                <a:gd name="connsiteX13" fmla="*/ 135495 w 164956"/>
                <a:gd name="connsiteY13" fmla="*/ 96673 h 11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956" h="111275">
                  <a:moveTo>
                    <a:pt x="154082" y="99522"/>
                  </a:moveTo>
                  <a:cubicBezTo>
                    <a:pt x="158198" y="87117"/>
                    <a:pt x="161508" y="74457"/>
                    <a:pt x="163987" y="61624"/>
                  </a:cubicBezTo>
                  <a:cubicBezTo>
                    <a:pt x="166397" y="48944"/>
                    <a:pt x="164281" y="35822"/>
                    <a:pt x="158017" y="24539"/>
                  </a:cubicBezTo>
                  <a:cubicBezTo>
                    <a:pt x="155489" y="20127"/>
                    <a:pt x="151487" y="16748"/>
                    <a:pt x="146711" y="14996"/>
                  </a:cubicBezTo>
                  <a:cubicBezTo>
                    <a:pt x="141614" y="13354"/>
                    <a:pt x="136029" y="14942"/>
                    <a:pt x="132555" y="19021"/>
                  </a:cubicBezTo>
                  <a:cubicBezTo>
                    <a:pt x="129141" y="14212"/>
                    <a:pt x="124437" y="10465"/>
                    <a:pt x="118988" y="8213"/>
                  </a:cubicBezTo>
                  <a:cubicBezTo>
                    <a:pt x="106325" y="1782"/>
                    <a:pt x="92115" y="-960"/>
                    <a:pt x="77968" y="298"/>
                  </a:cubicBezTo>
                  <a:cubicBezTo>
                    <a:pt x="63388" y="1721"/>
                    <a:pt x="49838" y="8448"/>
                    <a:pt x="39889" y="19202"/>
                  </a:cubicBezTo>
                  <a:cubicBezTo>
                    <a:pt x="36216" y="24018"/>
                    <a:pt x="32291" y="28638"/>
                    <a:pt x="28130" y="33041"/>
                  </a:cubicBezTo>
                  <a:cubicBezTo>
                    <a:pt x="20514" y="39937"/>
                    <a:pt x="10058" y="42777"/>
                    <a:pt x="0" y="40684"/>
                  </a:cubicBezTo>
                  <a:cubicBezTo>
                    <a:pt x="2126" y="59510"/>
                    <a:pt x="12175" y="76536"/>
                    <a:pt x="27633" y="87492"/>
                  </a:cubicBezTo>
                  <a:cubicBezTo>
                    <a:pt x="43095" y="98207"/>
                    <a:pt x="60701" y="105430"/>
                    <a:pt x="79235" y="108658"/>
                  </a:cubicBezTo>
                  <a:cubicBezTo>
                    <a:pt x="88967" y="111117"/>
                    <a:pt x="99052" y="111851"/>
                    <a:pt x="109038" y="110829"/>
                  </a:cubicBezTo>
                  <a:cubicBezTo>
                    <a:pt x="119336" y="109652"/>
                    <a:pt x="128802" y="104589"/>
                    <a:pt x="135495" y="96673"/>
                  </a:cubicBezTo>
                </a:path>
              </a:pathLst>
            </a:custGeom>
            <a:solidFill>
              <a:srgbClr val="FFFFFF"/>
            </a:solidFill>
            <a:ln w="4501"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8F7A5FB0-8F3F-4E3F-9FE0-96BF1DD48EB0}"/>
                </a:ext>
              </a:extLst>
            </p:cNvPr>
            <p:cNvSpPr/>
            <p:nvPr/>
          </p:nvSpPr>
          <p:spPr>
            <a:xfrm>
              <a:off x="9614702" y="2473797"/>
              <a:ext cx="169401" cy="116017"/>
            </a:xfrm>
            <a:custGeom>
              <a:avLst/>
              <a:gdLst>
                <a:gd name="connsiteX0" fmla="*/ 103209 w 169401"/>
                <a:gd name="connsiteY0" fmla="*/ 116018 h 116017"/>
                <a:gd name="connsiteX1" fmla="*/ 81049 w 169401"/>
                <a:gd name="connsiteY1" fmla="*/ 113304 h 116017"/>
                <a:gd name="connsiteX2" fmla="*/ 28542 w 169401"/>
                <a:gd name="connsiteY2" fmla="*/ 91687 h 116017"/>
                <a:gd name="connsiteX3" fmla="*/ 5 w 169401"/>
                <a:gd name="connsiteY3" fmla="*/ 43205 h 116017"/>
                <a:gd name="connsiteX4" fmla="*/ 819 w 169401"/>
                <a:gd name="connsiteY4" fmla="*/ 41261 h 116017"/>
                <a:gd name="connsiteX5" fmla="*/ 2854 w 169401"/>
                <a:gd name="connsiteY5" fmla="*/ 40763 h 116017"/>
                <a:gd name="connsiteX6" fmla="*/ 28904 w 169401"/>
                <a:gd name="connsiteY6" fmla="*/ 33663 h 116017"/>
                <a:gd name="connsiteX7" fmla="*/ 35959 w 169401"/>
                <a:gd name="connsiteY7" fmla="*/ 25522 h 116017"/>
                <a:gd name="connsiteX8" fmla="*/ 40482 w 169401"/>
                <a:gd name="connsiteY8" fmla="*/ 20005 h 116017"/>
                <a:gd name="connsiteX9" fmla="*/ 80099 w 169401"/>
                <a:gd name="connsiteY9" fmla="*/ 332 h 116017"/>
                <a:gd name="connsiteX10" fmla="*/ 122385 w 169401"/>
                <a:gd name="connsiteY10" fmla="*/ 8427 h 116017"/>
                <a:gd name="connsiteX11" fmla="*/ 135138 w 169401"/>
                <a:gd name="connsiteY11" fmla="*/ 17743 h 116017"/>
                <a:gd name="connsiteX12" fmla="*/ 149701 w 169401"/>
                <a:gd name="connsiteY12" fmla="*/ 15120 h 116017"/>
                <a:gd name="connsiteX13" fmla="*/ 162274 w 169401"/>
                <a:gd name="connsiteY13" fmla="*/ 25658 h 116017"/>
                <a:gd name="connsiteX14" fmla="*/ 168605 w 169401"/>
                <a:gd name="connsiteY14" fmla="*/ 64280 h 116017"/>
                <a:gd name="connsiteX15" fmla="*/ 161731 w 169401"/>
                <a:gd name="connsiteY15" fmla="*/ 92682 h 116017"/>
                <a:gd name="connsiteX16" fmla="*/ 158882 w 169401"/>
                <a:gd name="connsiteY16" fmla="*/ 102496 h 116017"/>
                <a:gd name="connsiteX17" fmla="*/ 155987 w 169401"/>
                <a:gd name="connsiteY17" fmla="*/ 104124 h 116017"/>
                <a:gd name="connsiteX18" fmla="*/ 154359 w 169401"/>
                <a:gd name="connsiteY18" fmla="*/ 101229 h 116017"/>
                <a:gd name="connsiteX19" fmla="*/ 157208 w 169401"/>
                <a:gd name="connsiteY19" fmla="*/ 91370 h 116017"/>
                <a:gd name="connsiteX20" fmla="*/ 163947 w 169401"/>
                <a:gd name="connsiteY20" fmla="*/ 63647 h 116017"/>
                <a:gd name="connsiteX21" fmla="*/ 158294 w 169401"/>
                <a:gd name="connsiteY21" fmla="*/ 28145 h 116017"/>
                <a:gd name="connsiteX22" fmla="*/ 148299 w 169401"/>
                <a:gd name="connsiteY22" fmla="*/ 19552 h 116017"/>
                <a:gd name="connsiteX23" fmla="*/ 136676 w 169401"/>
                <a:gd name="connsiteY23" fmla="*/ 22763 h 116017"/>
                <a:gd name="connsiteX24" fmla="*/ 134731 w 169401"/>
                <a:gd name="connsiteY24" fmla="*/ 23713 h 116017"/>
                <a:gd name="connsiteX25" fmla="*/ 132832 w 169401"/>
                <a:gd name="connsiteY25" fmla="*/ 22583 h 116017"/>
                <a:gd name="connsiteX26" fmla="*/ 120259 w 169401"/>
                <a:gd name="connsiteY26" fmla="*/ 12633 h 116017"/>
                <a:gd name="connsiteX27" fmla="*/ 80597 w 169401"/>
                <a:gd name="connsiteY27" fmla="*/ 4945 h 116017"/>
                <a:gd name="connsiteX28" fmla="*/ 43964 w 169401"/>
                <a:gd name="connsiteY28" fmla="*/ 23035 h 116017"/>
                <a:gd name="connsiteX29" fmla="*/ 39442 w 169401"/>
                <a:gd name="connsiteY29" fmla="*/ 28326 h 116017"/>
                <a:gd name="connsiteX30" fmla="*/ 31844 w 169401"/>
                <a:gd name="connsiteY30" fmla="*/ 37009 h 116017"/>
                <a:gd name="connsiteX31" fmla="*/ 4709 w 169401"/>
                <a:gd name="connsiteY31" fmla="*/ 45783 h 116017"/>
                <a:gd name="connsiteX32" fmla="*/ 31075 w 169401"/>
                <a:gd name="connsiteY32" fmla="*/ 87888 h 116017"/>
                <a:gd name="connsiteX33" fmla="*/ 81773 w 169401"/>
                <a:gd name="connsiteY33" fmla="*/ 108646 h 116017"/>
                <a:gd name="connsiteX34" fmla="*/ 110762 w 169401"/>
                <a:gd name="connsiteY34" fmla="*/ 110772 h 116017"/>
                <a:gd name="connsiteX35" fmla="*/ 135681 w 169401"/>
                <a:gd name="connsiteY35" fmla="*/ 97521 h 116017"/>
                <a:gd name="connsiteX36" fmla="*/ 138910 w 169401"/>
                <a:gd name="connsiteY36" fmla="*/ 97046 h 116017"/>
                <a:gd name="connsiteX37" fmla="*/ 138937 w 169401"/>
                <a:gd name="connsiteY37" fmla="*/ 97069 h 116017"/>
                <a:gd name="connsiteX38" fmla="*/ 139394 w 169401"/>
                <a:gd name="connsiteY38" fmla="*/ 100363 h 116017"/>
                <a:gd name="connsiteX39" fmla="*/ 139390 w 169401"/>
                <a:gd name="connsiteY39" fmla="*/ 100370 h 116017"/>
                <a:gd name="connsiteX40" fmla="*/ 111395 w 169401"/>
                <a:gd name="connsiteY40" fmla="*/ 115385 h 116017"/>
                <a:gd name="connsiteX41" fmla="*/ 103209 w 169401"/>
                <a:gd name="connsiteY41" fmla="*/ 116018 h 116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69401" h="116017">
                  <a:moveTo>
                    <a:pt x="103209" y="116018"/>
                  </a:moveTo>
                  <a:cubicBezTo>
                    <a:pt x="95747" y="115878"/>
                    <a:pt x="88321" y="114968"/>
                    <a:pt x="81049" y="113304"/>
                  </a:cubicBezTo>
                  <a:cubicBezTo>
                    <a:pt x="58436" y="108511"/>
                    <a:pt x="41839" y="101681"/>
                    <a:pt x="28542" y="91687"/>
                  </a:cubicBezTo>
                  <a:cubicBezTo>
                    <a:pt x="12510" y="80373"/>
                    <a:pt x="2117" y="62713"/>
                    <a:pt x="5" y="43205"/>
                  </a:cubicBezTo>
                  <a:cubicBezTo>
                    <a:pt x="-44" y="42465"/>
                    <a:pt x="259" y="41744"/>
                    <a:pt x="819" y="41261"/>
                  </a:cubicBezTo>
                  <a:cubicBezTo>
                    <a:pt x="1371" y="40764"/>
                    <a:pt x="2135" y="40578"/>
                    <a:pt x="2854" y="40763"/>
                  </a:cubicBezTo>
                  <a:cubicBezTo>
                    <a:pt x="12171" y="42654"/>
                    <a:pt x="21836" y="40020"/>
                    <a:pt x="28904" y="33663"/>
                  </a:cubicBezTo>
                  <a:cubicBezTo>
                    <a:pt x="31473" y="31147"/>
                    <a:pt x="33834" y="28424"/>
                    <a:pt x="35959" y="25522"/>
                  </a:cubicBezTo>
                  <a:cubicBezTo>
                    <a:pt x="37407" y="23668"/>
                    <a:pt x="38854" y="21768"/>
                    <a:pt x="40482" y="20005"/>
                  </a:cubicBezTo>
                  <a:cubicBezTo>
                    <a:pt x="50816" y="8796"/>
                    <a:pt x="64922" y="1792"/>
                    <a:pt x="80099" y="332"/>
                  </a:cubicBezTo>
                  <a:cubicBezTo>
                    <a:pt x="94675" y="-1022"/>
                    <a:pt x="109337" y="1785"/>
                    <a:pt x="122385" y="8427"/>
                  </a:cubicBezTo>
                  <a:cubicBezTo>
                    <a:pt x="127247" y="10595"/>
                    <a:pt x="131593" y="13771"/>
                    <a:pt x="135138" y="17743"/>
                  </a:cubicBezTo>
                  <a:cubicBezTo>
                    <a:pt x="139268" y="14529"/>
                    <a:pt x="144713" y="13548"/>
                    <a:pt x="149701" y="15120"/>
                  </a:cubicBezTo>
                  <a:cubicBezTo>
                    <a:pt x="155028" y="16995"/>
                    <a:pt x="159497" y="20740"/>
                    <a:pt x="162274" y="25658"/>
                  </a:cubicBezTo>
                  <a:cubicBezTo>
                    <a:pt x="170233" y="38185"/>
                    <a:pt x="170098" y="53562"/>
                    <a:pt x="168605" y="64280"/>
                  </a:cubicBezTo>
                  <a:cubicBezTo>
                    <a:pt x="167013" y="73903"/>
                    <a:pt x="164716" y="83396"/>
                    <a:pt x="161731" y="92682"/>
                  </a:cubicBezTo>
                  <a:cubicBezTo>
                    <a:pt x="160736" y="95938"/>
                    <a:pt x="159786" y="99194"/>
                    <a:pt x="158882" y="102496"/>
                  </a:cubicBezTo>
                  <a:cubicBezTo>
                    <a:pt x="158533" y="103744"/>
                    <a:pt x="157236" y="104473"/>
                    <a:pt x="155987" y="104124"/>
                  </a:cubicBezTo>
                  <a:cubicBezTo>
                    <a:pt x="154739" y="103774"/>
                    <a:pt x="154011" y="102478"/>
                    <a:pt x="154359" y="101229"/>
                  </a:cubicBezTo>
                  <a:cubicBezTo>
                    <a:pt x="155264" y="97928"/>
                    <a:pt x="156213" y="94672"/>
                    <a:pt x="157208" y="91370"/>
                  </a:cubicBezTo>
                  <a:cubicBezTo>
                    <a:pt x="160125" y="82305"/>
                    <a:pt x="162378" y="73039"/>
                    <a:pt x="163947" y="63647"/>
                  </a:cubicBezTo>
                  <a:cubicBezTo>
                    <a:pt x="165349" y="53698"/>
                    <a:pt x="165485" y="39452"/>
                    <a:pt x="158294" y="28145"/>
                  </a:cubicBezTo>
                  <a:cubicBezTo>
                    <a:pt x="156069" y="24202"/>
                    <a:pt x="152532" y="21162"/>
                    <a:pt x="148299" y="19552"/>
                  </a:cubicBezTo>
                  <a:cubicBezTo>
                    <a:pt x="144129" y="18200"/>
                    <a:pt x="139557" y="19463"/>
                    <a:pt x="136676" y="22763"/>
                  </a:cubicBezTo>
                  <a:cubicBezTo>
                    <a:pt x="136219" y="23377"/>
                    <a:pt x="135496" y="23731"/>
                    <a:pt x="134731" y="23713"/>
                  </a:cubicBezTo>
                  <a:cubicBezTo>
                    <a:pt x="133949" y="23676"/>
                    <a:pt x="133239" y="23252"/>
                    <a:pt x="132832" y="22583"/>
                  </a:cubicBezTo>
                  <a:cubicBezTo>
                    <a:pt x="129621" y="18186"/>
                    <a:pt x="125275" y="14747"/>
                    <a:pt x="120259" y="12633"/>
                  </a:cubicBezTo>
                  <a:cubicBezTo>
                    <a:pt x="108030" y="6378"/>
                    <a:pt x="94277" y="3712"/>
                    <a:pt x="80597" y="4945"/>
                  </a:cubicBezTo>
                  <a:cubicBezTo>
                    <a:pt x="66586" y="6294"/>
                    <a:pt x="53552" y="12729"/>
                    <a:pt x="43964" y="23035"/>
                  </a:cubicBezTo>
                  <a:cubicBezTo>
                    <a:pt x="42472" y="24708"/>
                    <a:pt x="41070" y="26517"/>
                    <a:pt x="39442" y="28326"/>
                  </a:cubicBezTo>
                  <a:cubicBezTo>
                    <a:pt x="37149" y="31420"/>
                    <a:pt x="34607" y="34324"/>
                    <a:pt x="31844" y="37009"/>
                  </a:cubicBezTo>
                  <a:cubicBezTo>
                    <a:pt x="24486" y="43705"/>
                    <a:pt x="14595" y="46902"/>
                    <a:pt x="4709" y="45783"/>
                  </a:cubicBezTo>
                  <a:cubicBezTo>
                    <a:pt x="7549" y="62765"/>
                    <a:pt x="17037" y="77916"/>
                    <a:pt x="31075" y="87888"/>
                  </a:cubicBezTo>
                  <a:cubicBezTo>
                    <a:pt x="43829" y="97430"/>
                    <a:pt x="59929" y="103988"/>
                    <a:pt x="81773" y="108646"/>
                  </a:cubicBezTo>
                  <a:cubicBezTo>
                    <a:pt x="91243" y="110996"/>
                    <a:pt x="101048" y="111715"/>
                    <a:pt x="110762" y="110772"/>
                  </a:cubicBezTo>
                  <a:cubicBezTo>
                    <a:pt x="120458" y="109705"/>
                    <a:pt x="129377" y="104963"/>
                    <a:pt x="135681" y="97521"/>
                  </a:cubicBezTo>
                  <a:cubicBezTo>
                    <a:pt x="136441" y="96499"/>
                    <a:pt x="137888" y="96286"/>
                    <a:pt x="138910" y="97046"/>
                  </a:cubicBezTo>
                  <a:cubicBezTo>
                    <a:pt x="138919" y="97054"/>
                    <a:pt x="138928" y="97061"/>
                    <a:pt x="138937" y="97069"/>
                  </a:cubicBezTo>
                  <a:cubicBezTo>
                    <a:pt x="139973" y="97852"/>
                    <a:pt x="140177" y="99327"/>
                    <a:pt x="139394" y="100363"/>
                  </a:cubicBezTo>
                  <a:cubicBezTo>
                    <a:pt x="139394" y="100365"/>
                    <a:pt x="139390" y="100368"/>
                    <a:pt x="139390" y="100370"/>
                  </a:cubicBezTo>
                  <a:cubicBezTo>
                    <a:pt x="132321" y="108767"/>
                    <a:pt x="122304" y="114140"/>
                    <a:pt x="111395" y="115385"/>
                  </a:cubicBezTo>
                  <a:cubicBezTo>
                    <a:pt x="108686" y="115784"/>
                    <a:pt x="105950" y="115996"/>
                    <a:pt x="103209" y="116018"/>
                  </a:cubicBezTo>
                  <a:close/>
                </a:path>
              </a:pathLst>
            </a:custGeom>
            <a:solidFill>
              <a:srgbClr val="231F20"/>
            </a:solidFill>
            <a:ln w="4501"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A8298A84-E9CE-47DE-A00F-2198AC0A9C36}"/>
                </a:ext>
              </a:extLst>
            </p:cNvPr>
            <p:cNvSpPr/>
            <p:nvPr/>
          </p:nvSpPr>
          <p:spPr>
            <a:xfrm>
              <a:off x="9656343" y="2524555"/>
              <a:ext cx="104080" cy="177355"/>
            </a:xfrm>
            <a:custGeom>
              <a:avLst/>
              <a:gdLst>
                <a:gd name="connsiteX0" fmla="*/ 31042 w 104080"/>
                <a:gd name="connsiteY0" fmla="*/ 108495 h 177355"/>
                <a:gd name="connsiteX1" fmla="*/ 23534 w 104080"/>
                <a:gd name="connsiteY1" fmla="*/ 143500 h 177355"/>
                <a:gd name="connsiteX2" fmla="*/ 51484 w 104080"/>
                <a:gd name="connsiteY2" fmla="*/ 176559 h 177355"/>
                <a:gd name="connsiteX3" fmla="*/ 92186 w 104080"/>
                <a:gd name="connsiteY3" fmla="*/ 136897 h 177355"/>
                <a:gd name="connsiteX4" fmla="*/ 104081 w 104080"/>
                <a:gd name="connsiteY4" fmla="*/ 59562 h 177355"/>
                <a:gd name="connsiteX5" fmla="*/ 92232 w 104080"/>
                <a:gd name="connsiteY5" fmla="*/ 0 h 177355"/>
                <a:gd name="connsiteX6" fmla="*/ 14670 w 104080"/>
                <a:gd name="connsiteY6" fmla="*/ 9814 h 177355"/>
                <a:gd name="connsiteX7" fmla="*/ 153 w 104080"/>
                <a:gd name="connsiteY7" fmla="*/ 84436 h 177355"/>
                <a:gd name="connsiteX8" fmla="*/ 31042 w 104080"/>
                <a:gd name="connsiteY8" fmla="*/ 108495 h 17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080" h="177355">
                  <a:moveTo>
                    <a:pt x="31042" y="108495"/>
                  </a:moveTo>
                  <a:lnTo>
                    <a:pt x="23534" y="143500"/>
                  </a:lnTo>
                  <a:cubicBezTo>
                    <a:pt x="23534" y="143500"/>
                    <a:pt x="21409" y="183434"/>
                    <a:pt x="51484" y="176559"/>
                  </a:cubicBezTo>
                  <a:cubicBezTo>
                    <a:pt x="81558" y="169685"/>
                    <a:pt x="92186" y="136897"/>
                    <a:pt x="92186" y="136897"/>
                  </a:cubicBezTo>
                  <a:lnTo>
                    <a:pt x="104081" y="59562"/>
                  </a:lnTo>
                  <a:cubicBezTo>
                    <a:pt x="104081" y="59562"/>
                    <a:pt x="82825" y="47622"/>
                    <a:pt x="92232" y="0"/>
                  </a:cubicBezTo>
                  <a:cubicBezTo>
                    <a:pt x="67697" y="10059"/>
                    <a:pt x="40937" y="13445"/>
                    <a:pt x="14670" y="9814"/>
                  </a:cubicBezTo>
                  <a:cubicBezTo>
                    <a:pt x="14670" y="9814"/>
                    <a:pt x="-1746" y="61461"/>
                    <a:pt x="153" y="84436"/>
                  </a:cubicBezTo>
                  <a:cubicBezTo>
                    <a:pt x="2052" y="107410"/>
                    <a:pt x="31042" y="108495"/>
                    <a:pt x="31042" y="108495"/>
                  </a:cubicBezTo>
                  <a:close/>
                </a:path>
              </a:pathLst>
            </a:custGeom>
            <a:solidFill>
              <a:srgbClr val="FFFFFF"/>
            </a:solidFill>
            <a:ln w="4501"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EFC12437-8709-4D38-97FA-BE8E00CF1433}"/>
                </a:ext>
              </a:extLst>
            </p:cNvPr>
            <p:cNvSpPr/>
            <p:nvPr/>
          </p:nvSpPr>
          <p:spPr>
            <a:xfrm>
              <a:off x="9653988" y="2522228"/>
              <a:ext cx="108763" cy="182014"/>
            </a:xfrm>
            <a:custGeom>
              <a:avLst/>
              <a:gdLst>
                <a:gd name="connsiteX0" fmla="*/ 47235 w 108763"/>
                <a:gd name="connsiteY0" fmla="*/ 182008 h 182014"/>
                <a:gd name="connsiteX1" fmla="*/ 33984 w 108763"/>
                <a:gd name="connsiteY1" fmla="*/ 177485 h 182014"/>
                <a:gd name="connsiteX2" fmla="*/ 23583 w 108763"/>
                <a:gd name="connsiteY2" fmla="*/ 145827 h 182014"/>
                <a:gd name="connsiteX3" fmla="*/ 30547 w 108763"/>
                <a:gd name="connsiteY3" fmla="*/ 113039 h 182014"/>
                <a:gd name="connsiteX4" fmla="*/ 201 w 108763"/>
                <a:gd name="connsiteY4" fmla="*/ 87125 h 182014"/>
                <a:gd name="connsiteX5" fmla="*/ 14809 w 108763"/>
                <a:gd name="connsiteY5" fmla="*/ 11599 h 182014"/>
                <a:gd name="connsiteX6" fmla="*/ 17342 w 108763"/>
                <a:gd name="connsiteY6" fmla="*/ 10016 h 182014"/>
                <a:gd name="connsiteX7" fmla="*/ 93591 w 108763"/>
                <a:gd name="connsiteY7" fmla="*/ 202 h 182014"/>
                <a:gd name="connsiteX8" fmla="*/ 96034 w 108763"/>
                <a:gd name="connsiteY8" fmla="*/ 473 h 182014"/>
                <a:gd name="connsiteX9" fmla="*/ 96893 w 108763"/>
                <a:gd name="connsiteY9" fmla="*/ 2780 h 182014"/>
                <a:gd name="connsiteX10" fmla="*/ 107611 w 108763"/>
                <a:gd name="connsiteY10" fmla="*/ 59854 h 182014"/>
                <a:gd name="connsiteX11" fmla="*/ 108742 w 108763"/>
                <a:gd name="connsiteY11" fmla="*/ 62251 h 182014"/>
                <a:gd name="connsiteX12" fmla="*/ 96983 w 108763"/>
                <a:gd name="connsiteY12" fmla="*/ 139722 h 182014"/>
                <a:gd name="connsiteX13" fmla="*/ 54336 w 108763"/>
                <a:gd name="connsiteY13" fmla="*/ 181329 h 182014"/>
                <a:gd name="connsiteX14" fmla="*/ 47235 w 108763"/>
                <a:gd name="connsiteY14" fmla="*/ 182008 h 182014"/>
                <a:gd name="connsiteX15" fmla="*/ 28196 w 108763"/>
                <a:gd name="connsiteY15" fmla="*/ 146325 h 182014"/>
                <a:gd name="connsiteX16" fmla="*/ 37241 w 108763"/>
                <a:gd name="connsiteY16" fmla="*/ 173867 h 182014"/>
                <a:gd name="connsiteX17" fmla="*/ 53522 w 108763"/>
                <a:gd name="connsiteY17" fmla="*/ 176626 h 182014"/>
                <a:gd name="connsiteX18" fmla="*/ 92687 w 108763"/>
                <a:gd name="connsiteY18" fmla="*/ 138501 h 182014"/>
                <a:gd name="connsiteX19" fmla="*/ 104129 w 108763"/>
                <a:gd name="connsiteY19" fmla="*/ 62839 h 182014"/>
                <a:gd name="connsiteX20" fmla="*/ 91782 w 108763"/>
                <a:gd name="connsiteY20" fmla="*/ 6036 h 182014"/>
                <a:gd name="connsiteX21" fmla="*/ 18698 w 108763"/>
                <a:gd name="connsiteY21" fmla="*/ 14765 h 182014"/>
                <a:gd name="connsiteX22" fmla="*/ 4905 w 108763"/>
                <a:gd name="connsiteY22" fmla="*/ 86537 h 182014"/>
                <a:gd name="connsiteX23" fmla="*/ 33532 w 108763"/>
                <a:gd name="connsiteY23" fmla="*/ 108471 h 182014"/>
                <a:gd name="connsiteX24" fmla="*/ 35753 w 108763"/>
                <a:gd name="connsiteY24" fmla="*/ 110945 h 182014"/>
                <a:gd name="connsiteX25" fmla="*/ 35703 w 108763"/>
                <a:gd name="connsiteY25" fmla="*/ 111321 h 182014"/>
                <a:gd name="connsiteX26" fmla="*/ 28241 w 108763"/>
                <a:gd name="connsiteY26" fmla="*/ 146325 h 182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8763" h="182014">
                  <a:moveTo>
                    <a:pt x="47235" y="182008"/>
                  </a:moveTo>
                  <a:cubicBezTo>
                    <a:pt x="42419" y="182130"/>
                    <a:pt x="37720" y="180524"/>
                    <a:pt x="33984" y="177485"/>
                  </a:cubicBezTo>
                  <a:cubicBezTo>
                    <a:pt x="22542" y="167852"/>
                    <a:pt x="23537" y="146642"/>
                    <a:pt x="23583" y="145827"/>
                  </a:cubicBezTo>
                  <a:lnTo>
                    <a:pt x="30547" y="113039"/>
                  </a:lnTo>
                  <a:cubicBezTo>
                    <a:pt x="22949" y="111999"/>
                    <a:pt x="2101" y="107431"/>
                    <a:pt x="201" y="87125"/>
                  </a:cubicBezTo>
                  <a:cubicBezTo>
                    <a:pt x="-1970" y="63925"/>
                    <a:pt x="14131" y="13724"/>
                    <a:pt x="14809" y="11599"/>
                  </a:cubicBezTo>
                  <a:cubicBezTo>
                    <a:pt x="15135" y="10509"/>
                    <a:pt x="16220" y="9832"/>
                    <a:pt x="17342" y="10016"/>
                  </a:cubicBezTo>
                  <a:cubicBezTo>
                    <a:pt x="43179" y="13483"/>
                    <a:pt x="69473" y="10099"/>
                    <a:pt x="93591" y="202"/>
                  </a:cubicBezTo>
                  <a:cubicBezTo>
                    <a:pt x="94396" y="-144"/>
                    <a:pt x="95323" y="-41"/>
                    <a:pt x="96034" y="473"/>
                  </a:cubicBezTo>
                  <a:cubicBezTo>
                    <a:pt x="96721" y="1025"/>
                    <a:pt x="97051" y="1912"/>
                    <a:pt x="96893" y="2780"/>
                  </a:cubicBezTo>
                  <a:cubicBezTo>
                    <a:pt x="87848" y="48005"/>
                    <a:pt x="107385" y="59764"/>
                    <a:pt x="107611" y="59854"/>
                  </a:cubicBezTo>
                  <a:cubicBezTo>
                    <a:pt x="108425" y="60362"/>
                    <a:pt x="108868" y="61300"/>
                    <a:pt x="108742" y="62251"/>
                  </a:cubicBezTo>
                  <a:lnTo>
                    <a:pt x="96983" y="139722"/>
                  </a:lnTo>
                  <a:cubicBezTo>
                    <a:pt x="96441" y="141486"/>
                    <a:pt x="85315" y="174229"/>
                    <a:pt x="54336" y="181329"/>
                  </a:cubicBezTo>
                  <a:cubicBezTo>
                    <a:pt x="52002" y="181809"/>
                    <a:pt x="49619" y="182035"/>
                    <a:pt x="47235" y="182008"/>
                  </a:cubicBezTo>
                  <a:close/>
                  <a:moveTo>
                    <a:pt x="28196" y="146325"/>
                  </a:moveTo>
                  <a:cubicBezTo>
                    <a:pt x="28196" y="146325"/>
                    <a:pt x="27382" y="165772"/>
                    <a:pt x="37241" y="173867"/>
                  </a:cubicBezTo>
                  <a:cubicBezTo>
                    <a:pt x="41908" y="177354"/>
                    <a:pt x="47968" y="178381"/>
                    <a:pt x="53522" y="176626"/>
                  </a:cubicBezTo>
                  <a:cubicBezTo>
                    <a:pt x="81923" y="170113"/>
                    <a:pt x="92596" y="138818"/>
                    <a:pt x="92687" y="138501"/>
                  </a:cubicBezTo>
                  <a:lnTo>
                    <a:pt x="104129" y="62839"/>
                  </a:lnTo>
                  <a:cubicBezTo>
                    <a:pt x="99606" y="59266"/>
                    <a:pt x="85270" y="44749"/>
                    <a:pt x="91782" y="6036"/>
                  </a:cubicBezTo>
                  <a:cubicBezTo>
                    <a:pt x="68473" y="14765"/>
                    <a:pt x="43409" y="17759"/>
                    <a:pt x="18698" y="14765"/>
                  </a:cubicBezTo>
                  <a:cubicBezTo>
                    <a:pt x="15804" y="24126"/>
                    <a:pt x="3050" y="66728"/>
                    <a:pt x="4905" y="86537"/>
                  </a:cubicBezTo>
                  <a:cubicBezTo>
                    <a:pt x="6849" y="107205"/>
                    <a:pt x="32447" y="108426"/>
                    <a:pt x="33532" y="108471"/>
                  </a:cubicBezTo>
                  <a:cubicBezTo>
                    <a:pt x="34830" y="108544"/>
                    <a:pt x="35825" y="109652"/>
                    <a:pt x="35753" y="110945"/>
                  </a:cubicBezTo>
                  <a:cubicBezTo>
                    <a:pt x="35748" y="111072"/>
                    <a:pt x="35730" y="111199"/>
                    <a:pt x="35703" y="111321"/>
                  </a:cubicBezTo>
                  <a:lnTo>
                    <a:pt x="28241" y="146325"/>
                  </a:lnTo>
                  <a:close/>
                </a:path>
              </a:pathLst>
            </a:custGeom>
            <a:solidFill>
              <a:srgbClr val="231F20"/>
            </a:solidFill>
            <a:ln w="4501"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4041BAB8-D808-44D3-89A6-538467397C44}"/>
                </a:ext>
              </a:extLst>
            </p:cNvPr>
            <p:cNvSpPr/>
            <p:nvPr/>
          </p:nvSpPr>
          <p:spPr>
            <a:xfrm>
              <a:off x="9689596" y="2563132"/>
              <a:ext cx="15561" cy="31486"/>
            </a:xfrm>
            <a:custGeom>
              <a:avLst/>
              <a:gdLst>
                <a:gd name="connsiteX0" fmla="*/ 12079 w 15561"/>
                <a:gd name="connsiteY0" fmla="*/ 0 h 31486"/>
                <a:gd name="connsiteX1" fmla="*/ 682 w 15561"/>
                <a:gd name="connsiteY1" fmla="*/ 29758 h 31486"/>
                <a:gd name="connsiteX2" fmla="*/ 15561 w 15561"/>
                <a:gd name="connsiteY2" fmla="*/ 29758 h 31486"/>
              </a:gdLst>
              <a:ahLst/>
              <a:cxnLst>
                <a:cxn ang="0">
                  <a:pos x="connsiteX0" y="connsiteY0"/>
                </a:cxn>
                <a:cxn ang="0">
                  <a:pos x="connsiteX1" y="connsiteY1"/>
                </a:cxn>
                <a:cxn ang="0">
                  <a:pos x="connsiteX2" y="connsiteY2"/>
                </a:cxn>
              </a:cxnLst>
              <a:rect l="l" t="t" r="r" b="b"/>
              <a:pathLst>
                <a:path w="15561" h="31486">
                  <a:moveTo>
                    <a:pt x="12079" y="0"/>
                  </a:moveTo>
                  <a:cubicBezTo>
                    <a:pt x="12079" y="0"/>
                    <a:pt x="-3388" y="25869"/>
                    <a:pt x="682" y="29758"/>
                  </a:cubicBezTo>
                  <a:cubicBezTo>
                    <a:pt x="4753" y="33648"/>
                    <a:pt x="15561" y="29758"/>
                    <a:pt x="15561" y="29758"/>
                  </a:cubicBezTo>
                </a:path>
              </a:pathLst>
            </a:custGeom>
            <a:solidFill>
              <a:srgbClr val="FFFFFF"/>
            </a:solidFill>
            <a:ln w="4501"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F2C20F16-9540-414B-BFA7-0ECCD432C2A7}"/>
                </a:ext>
              </a:extLst>
            </p:cNvPr>
            <p:cNvSpPr/>
            <p:nvPr/>
          </p:nvSpPr>
          <p:spPr>
            <a:xfrm>
              <a:off x="9687431" y="2560855"/>
              <a:ext cx="20085" cy="36037"/>
            </a:xfrm>
            <a:custGeom>
              <a:avLst/>
              <a:gdLst>
                <a:gd name="connsiteX0" fmla="*/ 8682 w 20085"/>
                <a:gd name="connsiteY0" fmla="*/ 36015 h 36037"/>
                <a:gd name="connsiteX1" fmla="*/ 1310 w 20085"/>
                <a:gd name="connsiteY1" fmla="*/ 33664 h 36037"/>
                <a:gd name="connsiteX2" fmla="*/ 12300 w 20085"/>
                <a:gd name="connsiteY2" fmla="*/ 1101 h 36037"/>
                <a:gd name="connsiteX3" fmla="*/ 15402 w 20085"/>
                <a:gd name="connsiteY3" fmla="*/ 321 h 36037"/>
                <a:gd name="connsiteX4" fmla="*/ 15420 w 20085"/>
                <a:gd name="connsiteY4" fmla="*/ 332 h 36037"/>
                <a:gd name="connsiteX5" fmla="*/ 16189 w 20085"/>
                <a:gd name="connsiteY5" fmla="*/ 3453 h 36037"/>
                <a:gd name="connsiteX6" fmla="*/ 4521 w 20085"/>
                <a:gd name="connsiteY6" fmla="*/ 30588 h 36037"/>
                <a:gd name="connsiteX7" fmla="*/ 16958 w 20085"/>
                <a:gd name="connsiteY7" fmla="*/ 30045 h 36037"/>
                <a:gd name="connsiteX8" fmla="*/ 19966 w 20085"/>
                <a:gd name="connsiteY8" fmla="*/ 31561 h 36037"/>
                <a:gd name="connsiteX9" fmla="*/ 18450 w 20085"/>
                <a:gd name="connsiteY9" fmla="*/ 34568 h 36037"/>
                <a:gd name="connsiteX10" fmla="*/ 8682 w 20085"/>
                <a:gd name="connsiteY10" fmla="*/ 36015 h 3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85" h="36037">
                  <a:moveTo>
                    <a:pt x="8682" y="36015"/>
                  </a:moveTo>
                  <a:cubicBezTo>
                    <a:pt x="6014" y="36190"/>
                    <a:pt x="3381" y="35350"/>
                    <a:pt x="1310" y="33664"/>
                  </a:cubicBezTo>
                  <a:cubicBezTo>
                    <a:pt x="-3212" y="29412"/>
                    <a:pt x="4838" y="13629"/>
                    <a:pt x="12300" y="1101"/>
                  </a:cubicBezTo>
                  <a:cubicBezTo>
                    <a:pt x="12942" y="29"/>
                    <a:pt x="14330" y="-320"/>
                    <a:pt x="15402" y="321"/>
                  </a:cubicBezTo>
                  <a:cubicBezTo>
                    <a:pt x="15407" y="325"/>
                    <a:pt x="15416" y="328"/>
                    <a:pt x="15420" y="332"/>
                  </a:cubicBezTo>
                  <a:cubicBezTo>
                    <a:pt x="16479" y="994"/>
                    <a:pt x="16818" y="2376"/>
                    <a:pt x="16189" y="3453"/>
                  </a:cubicBezTo>
                  <a:cubicBezTo>
                    <a:pt x="8908" y="15573"/>
                    <a:pt x="3481" y="28236"/>
                    <a:pt x="4521" y="30588"/>
                  </a:cubicBezTo>
                  <a:cubicBezTo>
                    <a:pt x="6692" y="32669"/>
                    <a:pt x="13883" y="31131"/>
                    <a:pt x="16958" y="30045"/>
                  </a:cubicBezTo>
                  <a:cubicBezTo>
                    <a:pt x="18206" y="29633"/>
                    <a:pt x="19554" y="30312"/>
                    <a:pt x="19966" y="31561"/>
                  </a:cubicBezTo>
                  <a:cubicBezTo>
                    <a:pt x="20377" y="32809"/>
                    <a:pt x="19699" y="34156"/>
                    <a:pt x="18450" y="34568"/>
                  </a:cubicBezTo>
                  <a:cubicBezTo>
                    <a:pt x="15285" y="35542"/>
                    <a:pt x="11992" y="36030"/>
                    <a:pt x="8682" y="36015"/>
                  </a:cubicBezTo>
                  <a:close/>
                </a:path>
              </a:pathLst>
            </a:custGeom>
            <a:solidFill>
              <a:srgbClr val="231F20"/>
            </a:solidFill>
            <a:ln w="4501"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79E5DB2C-9B38-4CB2-BD09-79741F011BA5}"/>
                </a:ext>
              </a:extLst>
            </p:cNvPr>
            <p:cNvSpPr/>
            <p:nvPr/>
          </p:nvSpPr>
          <p:spPr>
            <a:xfrm rot="-3600">
              <a:off x="9717108" y="2552103"/>
              <a:ext cx="5788" cy="13296"/>
            </a:xfrm>
            <a:custGeom>
              <a:avLst/>
              <a:gdLst>
                <a:gd name="connsiteX0" fmla="*/ 5789 w 5788"/>
                <a:gd name="connsiteY0" fmla="*/ 6648 h 13296"/>
                <a:gd name="connsiteX1" fmla="*/ 2894 w 5788"/>
                <a:gd name="connsiteY1" fmla="*/ 13296 h 13296"/>
                <a:gd name="connsiteX2" fmla="*/ 0 w 5788"/>
                <a:gd name="connsiteY2" fmla="*/ 6648 h 13296"/>
                <a:gd name="connsiteX3" fmla="*/ 2894 w 5788"/>
                <a:gd name="connsiteY3" fmla="*/ 0 h 13296"/>
                <a:gd name="connsiteX4" fmla="*/ 5789 w 5788"/>
                <a:gd name="connsiteY4" fmla="*/ 6648 h 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88" h="13296">
                  <a:moveTo>
                    <a:pt x="5789" y="6648"/>
                  </a:moveTo>
                  <a:cubicBezTo>
                    <a:pt x="5789" y="10320"/>
                    <a:pt x="4493" y="13296"/>
                    <a:pt x="2894" y="13296"/>
                  </a:cubicBezTo>
                  <a:cubicBezTo>
                    <a:pt x="1296" y="13296"/>
                    <a:pt x="0" y="10320"/>
                    <a:pt x="0" y="6648"/>
                  </a:cubicBezTo>
                  <a:cubicBezTo>
                    <a:pt x="0" y="2976"/>
                    <a:pt x="1296" y="0"/>
                    <a:pt x="2894" y="0"/>
                  </a:cubicBezTo>
                  <a:cubicBezTo>
                    <a:pt x="4493" y="0"/>
                    <a:pt x="5789" y="2976"/>
                    <a:pt x="5789" y="6648"/>
                  </a:cubicBezTo>
                  <a:close/>
                </a:path>
              </a:pathLst>
            </a:custGeom>
            <a:solidFill>
              <a:srgbClr val="231F20"/>
            </a:solidFill>
            <a:ln w="4501"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F89BF08B-CB0B-4C1C-AE54-F090E17A8963}"/>
                </a:ext>
              </a:extLst>
            </p:cNvPr>
            <p:cNvSpPr/>
            <p:nvPr/>
          </p:nvSpPr>
          <p:spPr>
            <a:xfrm rot="-3600">
              <a:off x="9677491" y="2552099"/>
              <a:ext cx="5788" cy="13296"/>
            </a:xfrm>
            <a:custGeom>
              <a:avLst/>
              <a:gdLst>
                <a:gd name="connsiteX0" fmla="*/ 5789 w 5788"/>
                <a:gd name="connsiteY0" fmla="*/ 6648 h 13296"/>
                <a:gd name="connsiteX1" fmla="*/ 2894 w 5788"/>
                <a:gd name="connsiteY1" fmla="*/ 13296 h 13296"/>
                <a:gd name="connsiteX2" fmla="*/ 0 w 5788"/>
                <a:gd name="connsiteY2" fmla="*/ 6648 h 13296"/>
                <a:gd name="connsiteX3" fmla="*/ 2894 w 5788"/>
                <a:gd name="connsiteY3" fmla="*/ 0 h 13296"/>
                <a:gd name="connsiteX4" fmla="*/ 5789 w 5788"/>
                <a:gd name="connsiteY4" fmla="*/ 6648 h 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88" h="13296">
                  <a:moveTo>
                    <a:pt x="5789" y="6648"/>
                  </a:moveTo>
                  <a:cubicBezTo>
                    <a:pt x="5789" y="10320"/>
                    <a:pt x="4493" y="13296"/>
                    <a:pt x="2894" y="13296"/>
                  </a:cubicBezTo>
                  <a:cubicBezTo>
                    <a:pt x="1296" y="13296"/>
                    <a:pt x="0" y="10320"/>
                    <a:pt x="0" y="6648"/>
                  </a:cubicBezTo>
                  <a:cubicBezTo>
                    <a:pt x="0" y="2976"/>
                    <a:pt x="1296" y="0"/>
                    <a:pt x="2894" y="0"/>
                  </a:cubicBezTo>
                  <a:cubicBezTo>
                    <a:pt x="4493" y="0"/>
                    <a:pt x="5789" y="2976"/>
                    <a:pt x="5789" y="6648"/>
                  </a:cubicBezTo>
                  <a:close/>
                </a:path>
              </a:pathLst>
            </a:custGeom>
            <a:solidFill>
              <a:srgbClr val="231F20"/>
            </a:solidFill>
            <a:ln w="4501"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A5C1F543-64B4-4C49-B717-63889DA81AD4}"/>
                </a:ext>
              </a:extLst>
            </p:cNvPr>
            <p:cNvSpPr/>
            <p:nvPr/>
          </p:nvSpPr>
          <p:spPr>
            <a:xfrm>
              <a:off x="9742017" y="2556756"/>
              <a:ext cx="35814" cy="44320"/>
            </a:xfrm>
            <a:custGeom>
              <a:avLst/>
              <a:gdLst>
                <a:gd name="connsiteX0" fmla="*/ 0 w 35814"/>
                <a:gd name="connsiteY0" fmla="*/ 14970 h 44320"/>
                <a:gd name="connsiteX1" fmla="*/ 10809 w 35814"/>
                <a:gd name="connsiteY1" fmla="*/ 3347 h 44320"/>
                <a:gd name="connsiteX2" fmla="*/ 18588 w 35814"/>
                <a:gd name="connsiteY2" fmla="*/ 0 h 44320"/>
                <a:gd name="connsiteX3" fmla="*/ 25010 w 35814"/>
                <a:gd name="connsiteY3" fmla="*/ 1945 h 44320"/>
                <a:gd name="connsiteX4" fmla="*/ 35592 w 35814"/>
                <a:gd name="connsiteY4" fmla="*/ 17954 h 44320"/>
                <a:gd name="connsiteX5" fmla="*/ 34688 w 35814"/>
                <a:gd name="connsiteY5" fmla="*/ 27361 h 44320"/>
                <a:gd name="connsiteX6" fmla="*/ 24874 w 35814"/>
                <a:gd name="connsiteY6" fmla="*/ 38487 h 44320"/>
                <a:gd name="connsiteX7" fmla="*/ 11035 w 35814"/>
                <a:gd name="connsiteY7" fmla="*/ 44321 h 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14" h="44320">
                  <a:moveTo>
                    <a:pt x="0" y="14970"/>
                  </a:moveTo>
                  <a:cubicBezTo>
                    <a:pt x="2872" y="10473"/>
                    <a:pt x="6531" y="6536"/>
                    <a:pt x="10809" y="3347"/>
                  </a:cubicBezTo>
                  <a:cubicBezTo>
                    <a:pt x="13025" y="1503"/>
                    <a:pt x="15725" y="341"/>
                    <a:pt x="18588" y="0"/>
                  </a:cubicBezTo>
                  <a:cubicBezTo>
                    <a:pt x="20871" y="19"/>
                    <a:pt x="23101" y="694"/>
                    <a:pt x="25010" y="1945"/>
                  </a:cubicBezTo>
                  <a:cubicBezTo>
                    <a:pt x="30740" y="5446"/>
                    <a:pt x="34615" y="11311"/>
                    <a:pt x="35592" y="17954"/>
                  </a:cubicBezTo>
                  <a:cubicBezTo>
                    <a:pt x="36076" y="21117"/>
                    <a:pt x="35769" y="24350"/>
                    <a:pt x="34688" y="27361"/>
                  </a:cubicBezTo>
                  <a:cubicBezTo>
                    <a:pt x="32739" y="32053"/>
                    <a:pt x="29283" y="35965"/>
                    <a:pt x="24874" y="38487"/>
                  </a:cubicBezTo>
                  <a:cubicBezTo>
                    <a:pt x="20496" y="40948"/>
                    <a:pt x="15851" y="42905"/>
                    <a:pt x="11035" y="44321"/>
                  </a:cubicBezTo>
                </a:path>
              </a:pathLst>
            </a:custGeom>
            <a:solidFill>
              <a:srgbClr val="FFFFFF"/>
            </a:solidFill>
            <a:ln w="4501"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B6097D00-96F1-4B9E-8B73-2A95325ECA00}"/>
                </a:ext>
              </a:extLst>
            </p:cNvPr>
            <p:cNvSpPr/>
            <p:nvPr/>
          </p:nvSpPr>
          <p:spPr>
            <a:xfrm>
              <a:off x="9739901" y="2554449"/>
              <a:ext cx="40465" cy="48865"/>
            </a:xfrm>
            <a:custGeom>
              <a:avLst/>
              <a:gdLst>
                <a:gd name="connsiteX0" fmla="*/ 13241 w 40465"/>
                <a:gd name="connsiteY0" fmla="*/ 48844 h 48865"/>
                <a:gd name="connsiteX1" fmla="*/ 11025 w 40465"/>
                <a:gd name="connsiteY1" fmla="*/ 47261 h 48865"/>
                <a:gd name="connsiteX2" fmla="*/ 12454 w 40465"/>
                <a:gd name="connsiteY2" fmla="*/ 44328 h 48865"/>
                <a:gd name="connsiteX3" fmla="*/ 12473 w 40465"/>
                <a:gd name="connsiteY3" fmla="*/ 44321 h 48865"/>
                <a:gd name="connsiteX4" fmla="*/ 26040 w 40465"/>
                <a:gd name="connsiteY4" fmla="*/ 38713 h 48865"/>
                <a:gd name="connsiteX5" fmla="*/ 34859 w 40465"/>
                <a:gd name="connsiteY5" fmla="*/ 28764 h 48865"/>
                <a:gd name="connsiteX6" fmla="*/ 35583 w 40465"/>
                <a:gd name="connsiteY6" fmla="*/ 20623 h 48865"/>
                <a:gd name="connsiteX7" fmla="*/ 26131 w 40465"/>
                <a:gd name="connsiteY7" fmla="*/ 6287 h 48865"/>
                <a:gd name="connsiteX8" fmla="*/ 20975 w 40465"/>
                <a:gd name="connsiteY8" fmla="*/ 4659 h 48865"/>
                <a:gd name="connsiteX9" fmla="*/ 14508 w 40465"/>
                <a:gd name="connsiteY9" fmla="*/ 7553 h 48865"/>
                <a:gd name="connsiteX10" fmla="*/ 4287 w 40465"/>
                <a:gd name="connsiteY10" fmla="*/ 18498 h 48865"/>
                <a:gd name="connsiteX11" fmla="*/ 1112 w 40465"/>
                <a:gd name="connsiteY11" fmla="*/ 19244 h 48865"/>
                <a:gd name="connsiteX12" fmla="*/ 1076 w 40465"/>
                <a:gd name="connsiteY12" fmla="*/ 19221 h 48865"/>
                <a:gd name="connsiteX13" fmla="*/ 352 w 40465"/>
                <a:gd name="connsiteY13" fmla="*/ 16010 h 48865"/>
                <a:gd name="connsiteX14" fmla="*/ 11749 w 40465"/>
                <a:gd name="connsiteY14" fmla="*/ 3800 h 48865"/>
                <a:gd name="connsiteX15" fmla="*/ 20794 w 40465"/>
                <a:gd name="connsiteY15" fmla="*/ 1 h 48865"/>
                <a:gd name="connsiteX16" fmla="*/ 28528 w 40465"/>
                <a:gd name="connsiteY16" fmla="*/ 2262 h 48865"/>
                <a:gd name="connsiteX17" fmla="*/ 40196 w 40465"/>
                <a:gd name="connsiteY17" fmla="*/ 19945 h 48865"/>
                <a:gd name="connsiteX18" fmla="*/ 39246 w 40465"/>
                <a:gd name="connsiteY18" fmla="*/ 30347 h 48865"/>
                <a:gd name="connsiteX19" fmla="*/ 28482 w 40465"/>
                <a:gd name="connsiteY19" fmla="*/ 42693 h 48865"/>
                <a:gd name="connsiteX20" fmla="*/ 14191 w 40465"/>
                <a:gd name="connsiteY20" fmla="*/ 48754 h 48865"/>
                <a:gd name="connsiteX21" fmla="*/ 13241 w 40465"/>
                <a:gd name="connsiteY21" fmla="*/ 48844 h 4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465" h="48865">
                  <a:moveTo>
                    <a:pt x="13241" y="48844"/>
                  </a:moveTo>
                  <a:cubicBezTo>
                    <a:pt x="12233" y="48870"/>
                    <a:pt x="11328" y="48224"/>
                    <a:pt x="11025" y="47261"/>
                  </a:cubicBezTo>
                  <a:cubicBezTo>
                    <a:pt x="10609" y="46057"/>
                    <a:pt x="11247" y="44744"/>
                    <a:pt x="12454" y="44328"/>
                  </a:cubicBezTo>
                  <a:cubicBezTo>
                    <a:pt x="12459" y="44326"/>
                    <a:pt x="12468" y="44324"/>
                    <a:pt x="12473" y="44321"/>
                  </a:cubicBezTo>
                  <a:cubicBezTo>
                    <a:pt x="17185" y="42955"/>
                    <a:pt x="21735" y="41074"/>
                    <a:pt x="26040" y="38713"/>
                  </a:cubicBezTo>
                  <a:cubicBezTo>
                    <a:pt x="30006" y="36472"/>
                    <a:pt x="33109" y="32970"/>
                    <a:pt x="34859" y="28764"/>
                  </a:cubicBezTo>
                  <a:cubicBezTo>
                    <a:pt x="35791" y="26157"/>
                    <a:pt x="36039" y="23354"/>
                    <a:pt x="35583" y="20623"/>
                  </a:cubicBezTo>
                  <a:cubicBezTo>
                    <a:pt x="34742" y="14668"/>
                    <a:pt x="31273" y="9405"/>
                    <a:pt x="26131" y="6287"/>
                  </a:cubicBezTo>
                  <a:cubicBezTo>
                    <a:pt x="24620" y="5231"/>
                    <a:pt x="22820" y="4663"/>
                    <a:pt x="20975" y="4659"/>
                  </a:cubicBezTo>
                  <a:cubicBezTo>
                    <a:pt x="18578" y="4950"/>
                    <a:pt x="16321" y="5959"/>
                    <a:pt x="14508" y="7553"/>
                  </a:cubicBezTo>
                  <a:cubicBezTo>
                    <a:pt x="10460" y="10548"/>
                    <a:pt x="7000" y="14257"/>
                    <a:pt x="4287" y="18498"/>
                  </a:cubicBezTo>
                  <a:cubicBezTo>
                    <a:pt x="3617" y="19581"/>
                    <a:pt x="2193" y="19915"/>
                    <a:pt x="1112" y="19244"/>
                  </a:cubicBezTo>
                  <a:cubicBezTo>
                    <a:pt x="1098" y="19236"/>
                    <a:pt x="1089" y="19229"/>
                    <a:pt x="1076" y="19221"/>
                  </a:cubicBezTo>
                  <a:cubicBezTo>
                    <a:pt x="-1" y="18526"/>
                    <a:pt x="-322" y="17099"/>
                    <a:pt x="352" y="16010"/>
                  </a:cubicBezTo>
                  <a:cubicBezTo>
                    <a:pt x="3369" y="11276"/>
                    <a:pt x="7236" y="7137"/>
                    <a:pt x="11749" y="3800"/>
                  </a:cubicBezTo>
                  <a:cubicBezTo>
                    <a:pt x="14313" y="1651"/>
                    <a:pt x="17465" y="327"/>
                    <a:pt x="20794" y="1"/>
                  </a:cubicBezTo>
                  <a:cubicBezTo>
                    <a:pt x="23539" y="-26"/>
                    <a:pt x="26230" y="760"/>
                    <a:pt x="28528" y="2262"/>
                  </a:cubicBezTo>
                  <a:cubicBezTo>
                    <a:pt x="34855" y="6127"/>
                    <a:pt x="39128" y="12609"/>
                    <a:pt x="40196" y="19945"/>
                  </a:cubicBezTo>
                  <a:cubicBezTo>
                    <a:pt x="40761" y="23437"/>
                    <a:pt x="40435" y="27015"/>
                    <a:pt x="39246" y="30347"/>
                  </a:cubicBezTo>
                  <a:cubicBezTo>
                    <a:pt x="37129" y="35545"/>
                    <a:pt x="33344" y="39889"/>
                    <a:pt x="28482" y="42693"/>
                  </a:cubicBezTo>
                  <a:cubicBezTo>
                    <a:pt x="23951" y="45225"/>
                    <a:pt x="19161" y="47257"/>
                    <a:pt x="14191" y="48754"/>
                  </a:cubicBezTo>
                  <a:cubicBezTo>
                    <a:pt x="13888" y="48860"/>
                    <a:pt x="13562" y="48891"/>
                    <a:pt x="13241" y="48844"/>
                  </a:cubicBezTo>
                  <a:close/>
                </a:path>
              </a:pathLst>
            </a:custGeom>
            <a:solidFill>
              <a:srgbClr val="231F20"/>
            </a:solidFill>
            <a:ln w="4501"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EFF52E52-D258-4867-8CAB-01F1EA5EB6C5}"/>
                </a:ext>
              </a:extLst>
            </p:cNvPr>
            <p:cNvSpPr/>
            <p:nvPr/>
          </p:nvSpPr>
          <p:spPr>
            <a:xfrm>
              <a:off x="9679877" y="2624729"/>
              <a:ext cx="50335" cy="43325"/>
            </a:xfrm>
            <a:custGeom>
              <a:avLst/>
              <a:gdLst>
                <a:gd name="connsiteX0" fmla="*/ 7507 w 50335"/>
                <a:gd name="connsiteY0" fmla="*/ 8321 h 43325"/>
                <a:gd name="connsiteX1" fmla="*/ 50336 w 50335"/>
                <a:gd name="connsiteY1" fmla="*/ 0 h 43325"/>
                <a:gd name="connsiteX2" fmla="*/ 0 w 50335"/>
                <a:gd name="connsiteY2" fmla="*/ 43326 h 43325"/>
              </a:gdLst>
              <a:ahLst/>
              <a:cxnLst>
                <a:cxn ang="0">
                  <a:pos x="connsiteX0" y="connsiteY0"/>
                </a:cxn>
                <a:cxn ang="0">
                  <a:pos x="connsiteX1" y="connsiteY1"/>
                </a:cxn>
                <a:cxn ang="0">
                  <a:pos x="connsiteX2" y="connsiteY2"/>
                </a:cxn>
              </a:cxnLst>
              <a:rect l="l" t="t" r="r" b="b"/>
              <a:pathLst>
                <a:path w="50335" h="43325">
                  <a:moveTo>
                    <a:pt x="7507" y="8321"/>
                  </a:moveTo>
                  <a:cubicBezTo>
                    <a:pt x="7507" y="8321"/>
                    <a:pt x="35004" y="9497"/>
                    <a:pt x="50336" y="0"/>
                  </a:cubicBezTo>
                  <a:cubicBezTo>
                    <a:pt x="50336" y="0"/>
                    <a:pt x="31251" y="35592"/>
                    <a:pt x="0" y="43326"/>
                  </a:cubicBezTo>
                  <a:close/>
                </a:path>
              </a:pathLst>
            </a:custGeom>
            <a:solidFill>
              <a:srgbClr val="231F20"/>
            </a:solidFill>
            <a:ln w="4501"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BE0A3647-B13A-4937-A9F7-0C43C4938F94}"/>
                </a:ext>
              </a:extLst>
            </p:cNvPr>
            <p:cNvSpPr/>
            <p:nvPr/>
          </p:nvSpPr>
          <p:spPr>
            <a:xfrm>
              <a:off x="9677552" y="2622403"/>
              <a:ext cx="54994" cy="47958"/>
            </a:xfrm>
            <a:custGeom>
              <a:avLst/>
              <a:gdLst>
                <a:gd name="connsiteX0" fmla="*/ 2325 w 54994"/>
                <a:gd name="connsiteY0" fmla="*/ 47959 h 47958"/>
                <a:gd name="connsiteX1" fmla="*/ 697 w 54994"/>
                <a:gd name="connsiteY1" fmla="*/ 47325 h 47958"/>
                <a:gd name="connsiteX2" fmla="*/ 64 w 54994"/>
                <a:gd name="connsiteY2" fmla="*/ 45155 h 47958"/>
                <a:gd name="connsiteX3" fmla="*/ 7526 w 54994"/>
                <a:gd name="connsiteY3" fmla="*/ 10150 h 47958"/>
                <a:gd name="connsiteX4" fmla="*/ 9923 w 54994"/>
                <a:gd name="connsiteY4" fmla="*/ 8296 h 47958"/>
                <a:gd name="connsiteX5" fmla="*/ 51440 w 54994"/>
                <a:gd name="connsiteY5" fmla="*/ 336 h 47958"/>
                <a:gd name="connsiteX6" fmla="*/ 54244 w 54994"/>
                <a:gd name="connsiteY6" fmla="*/ 653 h 47958"/>
                <a:gd name="connsiteX7" fmla="*/ 54696 w 54994"/>
                <a:gd name="connsiteY7" fmla="*/ 3457 h 47958"/>
                <a:gd name="connsiteX8" fmla="*/ 2868 w 54994"/>
                <a:gd name="connsiteY8" fmla="*/ 47913 h 47958"/>
                <a:gd name="connsiteX9" fmla="*/ 11687 w 54994"/>
                <a:gd name="connsiteY9" fmla="*/ 13045 h 47958"/>
                <a:gd name="connsiteX10" fmla="*/ 5446 w 54994"/>
                <a:gd name="connsiteY10" fmla="*/ 42351 h 47958"/>
                <a:gd name="connsiteX11" fmla="*/ 46420 w 54994"/>
                <a:gd name="connsiteY11" fmla="*/ 7934 h 47958"/>
                <a:gd name="connsiteX12" fmla="*/ 11687 w 54994"/>
                <a:gd name="connsiteY12" fmla="*/ 13045 h 4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994" h="47958">
                  <a:moveTo>
                    <a:pt x="2325" y="47959"/>
                  </a:moveTo>
                  <a:cubicBezTo>
                    <a:pt x="1724" y="47954"/>
                    <a:pt x="1145" y="47728"/>
                    <a:pt x="697" y="47325"/>
                  </a:cubicBezTo>
                  <a:cubicBezTo>
                    <a:pt x="114" y="46765"/>
                    <a:pt x="-126" y="45941"/>
                    <a:pt x="64" y="45155"/>
                  </a:cubicBezTo>
                  <a:lnTo>
                    <a:pt x="7526" y="10150"/>
                  </a:lnTo>
                  <a:cubicBezTo>
                    <a:pt x="7784" y="9042"/>
                    <a:pt x="8783" y="8264"/>
                    <a:pt x="9923" y="8296"/>
                  </a:cubicBezTo>
                  <a:cubicBezTo>
                    <a:pt x="10194" y="8296"/>
                    <a:pt x="37058" y="9336"/>
                    <a:pt x="51440" y="336"/>
                  </a:cubicBezTo>
                  <a:cubicBezTo>
                    <a:pt x="52335" y="-211"/>
                    <a:pt x="53489" y="-80"/>
                    <a:pt x="54244" y="653"/>
                  </a:cubicBezTo>
                  <a:cubicBezTo>
                    <a:pt x="55035" y="1363"/>
                    <a:pt x="55225" y="2534"/>
                    <a:pt x="54696" y="3457"/>
                  </a:cubicBezTo>
                  <a:cubicBezTo>
                    <a:pt x="53927" y="4949"/>
                    <a:pt x="34797" y="40044"/>
                    <a:pt x="2868" y="47913"/>
                  </a:cubicBezTo>
                  <a:close/>
                  <a:moveTo>
                    <a:pt x="11687" y="13045"/>
                  </a:moveTo>
                  <a:lnTo>
                    <a:pt x="5446" y="42351"/>
                  </a:lnTo>
                  <a:cubicBezTo>
                    <a:pt x="25254" y="35838"/>
                    <a:pt x="39727" y="17793"/>
                    <a:pt x="46420" y="7934"/>
                  </a:cubicBezTo>
                  <a:cubicBezTo>
                    <a:pt x="35208" y="11561"/>
                    <a:pt x="23468" y="13289"/>
                    <a:pt x="11687" y="13045"/>
                  </a:cubicBezTo>
                  <a:close/>
                </a:path>
              </a:pathLst>
            </a:custGeom>
            <a:solidFill>
              <a:srgbClr val="231F20"/>
            </a:solidFill>
            <a:ln w="4501"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53D70E4C-4441-4557-B93C-D57437FFE2A1}"/>
                </a:ext>
              </a:extLst>
            </p:cNvPr>
            <p:cNvSpPr/>
            <p:nvPr/>
          </p:nvSpPr>
          <p:spPr>
            <a:xfrm>
              <a:off x="9679152" y="2596872"/>
              <a:ext cx="41047" cy="14967"/>
            </a:xfrm>
            <a:custGeom>
              <a:avLst/>
              <a:gdLst>
                <a:gd name="connsiteX0" fmla="*/ 20218 w 41047"/>
                <a:gd name="connsiteY0" fmla="*/ 14968 h 14967"/>
                <a:gd name="connsiteX1" fmla="*/ 499 w 41047"/>
                <a:gd name="connsiteY1" fmla="*/ 5606 h 14967"/>
                <a:gd name="connsiteX2" fmla="*/ 843 w 41047"/>
                <a:gd name="connsiteY2" fmla="*/ 2427 h 14967"/>
                <a:gd name="connsiteX3" fmla="*/ 3891 w 41047"/>
                <a:gd name="connsiteY3" fmla="*/ 2621 h 14967"/>
                <a:gd name="connsiteX4" fmla="*/ 20263 w 41047"/>
                <a:gd name="connsiteY4" fmla="*/ 10445 h 14967"/>
                <a:gd name="connsiteX5" fmla="*/ 20670 w 41047"/>
                <a:gd name="connsiteY5" fmla="*/ 10445 h 14967"/>
                <a:gd name="connsiteX6" fmla="*/ 37041 w 41047"/>
                <a:gd name="connsiteY6" fmla="*/ 812 h 14967"/>
                <a:gd name="connsiteX7" fmla="*/ 40162 w 41047"/>
                <a:gd name="connsiteY7" fmla="*/ 501 h 14967"/>
                <a:gd name="connsiteX8" fmla="*/ 40207 w 41047"/>
                <a:gd name="connsiteY8" fmla="*/ 541 h 14967"/>
                <a:gd name="connsiteX9" fmla="*/ 40569 w 41047"/>
                <a:gd name="connsiteY9" fmla="*/ 3654 h 14967"/>
                <a:gd name="connsiteX10" fmla="*/ 40524 w 41047"/>
                <a:gd name="connsiteY10" fmla="*/ 3707 h 14967"/>
                <a:gd name="connsiteX11" fmla="*/ 20625 w 41047"/>
                <a:gd name="connsiteY11" fmla="*/ 14877 h 1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47" h="14967">
                  <a:moveTo>
                    <a:pt x="20218" y="14968"/>
                  </a:moveTo>
                  <a:cubicBezTo>
                    <a:pt x="12679" y="14525"/>
                    <a:pt x="5605" y="11169"/>
                    <a:pt x="499" y="5606"/>
                  </a:cubicBezTo>
                  <a:cubicBezTo>
                    <a:pt x="-283" y="4633"/>
                    <a:pt x="-129" y="3210"/>
                    <a:pt x="843" y="2427"/>
                  </a:cubicBezTo>
                  <a:cubicBezTo>
                    <a:pt x="1757" y="1691"/>
                    <a:pt x="3077" y="1776"/>
                    <a:pt x="3891" y="2621"/>
                  </a:cubicBezTo>
                  <a:cubicBezTo>
                    <a:pt x="8188" y="7172"/>
                    <a:pt x="14022" y="9961"/>
                    <a:pt x="20263" y="10445"/>
                  </a:cubicBezTo>
                  <a:lnTo>
                    <a:pt x="20670" y="10445"/>
                  </a:lnTo>
                  <a:cubicBezTo>
                    <a:pt x="27295" y="9848"/>
                    <a:pt x="33301" y="6313"/>
                    <a:pt x="37041" y="812"/>
                  </a:cubicBezTo>
                  <a:cubicBezTo>
                    <a:pt x="37815" y="-135"/>
                    <a:pt x="39212" y="-274"/>
                    <a:pt x="40162" y="501"/>
                  </a:cubicBezTo>
                  <a:cubicBezTo>
                    <a:pt x="40176" y="514"/>
                    <a:pt x="40194" y="527"/>
                    <a:pt x="40207" y="541"/>
                  </a:cubicBezTo>
                  <a:cubicBezTo>
                    <a:pt x="41166" y="1301"/>
                    <a:pt x="41329" y="2695"/>
                    <a:pt x="40569" y="3654"/>
                  </a:cubicBezTo>
                  <a:cubicBezTo>
                    <a:pt x="40551" y="3672"/>
                    <a:pt x="40537" y="3690"/>
                    <a:pt x="40524" y="3707"/>
                  </a:cubicBezTo>
                  <a:cubicBezTo>
                    <a:pt x="35902" y="10227"/>
                    <a:pt x="28598" y="14328"/>
                    <a:pt x="20625" y="14877"/>
                  </a:cubicBezTo>
                  <a:close/>
                </a:path>
              </a:pathLst>
            </a:custGeom>
            <a:solidFill>
              <a:srgbClr val="231F20"/>
            </a:solidFill>
            <a:ln w="4501"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FF74E339-9A8D-4EDD-B2AC-C6F0AB2A688C}"/>
                </a:ext>
              </a:extLst>
            </p:cNvPr>
            <p:cNvSpPr/>
            <p:nvPr/>
          </p:nvSpPr>
          <p:spPr>
            <a:xfrm>
              <a:off x="9614976" y="2661110"/>
              <a:ext cx="53584" cy="55381"/>
            </a:xfrm>
            <a:custGeom>
              <a:avLst/>
              <a:gdLst>
                <a:gd name="connsiteX0" fmla="*/ 51107 w 53584"/>
                <a:gd name="connsiteY0" fmla="*/ 55381 h 55381"/>
                <a:gd name="connsiteX1" fmla="*/ 49027 w 53584"/>
                <a:gd name="connsiteY1" fmla="*/ 54115 h 55381"/>
                <a:gd name="connsiteX2" fmla="*/ 1133 w 53584"/>
                <a:gd name="connsiteY2" fmla="*/ 4367 h 55381"/>
                <a:gd name="connsiteX3" fmla="*/ 342 w 53584"/>
                <a:gd name="connsiteY3" fmla="*/ 1133 h 55381"/>
                <a:gd name="connsiteX4" fmla="*/ 3575 w 53584"/>
                <a:gd name="connsiteY4" fmla="*/ 342 h 55381"/>
                <a:gd name="connsiteX5" fmla="*/ 53323 w 53584"/>
                <a:gd name="connsiteY5" fmla="*/ 51853 h 55381"/>
                <a:gd name="connsiteX6" fmla="*/ 52346 w 53584"/>
                <a:gd name="connsiteY6" fmla="*/ 54965 h 55381"/>
                <a:gd name="connsiteX7" fmla="*/ 52328 w 53584"/>
                <a:gd name="connsiteY7" fmla="*/ 54974 h 55381"/>
                <a:gd name="connsiteX8" fmla="*/ 51107 w 53584"/>
                <a:gd name="connsiteY8" fmla="*/ 55381 h 5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84" h="55381">
                  <a:moveTo>
                    <a:pt x="51107" y="55381"/>
                  </a:moveTo>
                  <a:cubicBezTo>
                    <a:pt x="50230" y="55390"/>
                    <a:pt x="49425" y="54897"/>
                    <a:pt x="49027" y="54115"/>
                  </a:cubicBezTo>
                  <a:cubicBezTo>
                    <a:pt x="37395" y="33849"/>
                    <a:pt x="20946" y="16759"/>
                    <a:pt x="1133" y="4367"/>
                  </a:cubicBezTo>
                  <a:cubicBezTo>
                    <a:pt x="21" y="3693"/>
                    <a:pt x="-332" y="2246"/>
                    <a:pt x="342" y="1133"/>
                  </a:cubicBezTo>
                  <a:cubicBezTo>
                    <a:pt x="1016" y="21"/>
                    <a:pt x="2463" y="-332"/>
                    <a:pt x="3575" y="342"/>
                  </a:cubicBezTo>
                  <a:cubicBezTo>
                    <a:pt x="24225" y="13059"/>
                    <a:pt x="41334" y="30774"/>
                    <a:pt x="53323" y="51853"/>
                  </a:cubicBezTo>
                  <a:cubicBezTo>
                    <a:pt x="53911" y="52984"/>
                    <a:pt x="53472" y="54377"/>
                    <a:pt x="52346" y="54965"/>
                  </a:cubicBezTo>
                  <a:cubicBezTo>
                    <a:pt x="52337" y="54969"/>
                    <a:pt x="52333" y="54969"/>
                    <a:pt x="52328" y="54974"/>
                  </a:cubicBezTo>
                  <a:cubicBezTo>
                    <a:pt x="51966" y="55218"/>
                    <a:pt x="51546" y="55358"/>
                    <a:pt x="51107" y="55381"/>
                  </a:cubicBezTo>
                  <a:close/>
                </a:path>
              </a:pathLst>
            </a:custGeom>
            <a:solidFill>
              <a:srgbClr val="231F20"/>
            </a:solidFill>
            <a:ln w="4501"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EEEBB136-B033-4A28-8633-9171CBDBF852}"/>
                </a:ext>
              </a:extLst>
            </p:cNvPr>
            <p:cNvSpPr/>
            <p:nvPr/>
          </p:nvSpPr>
          <p:spPr>
            <a:xfrm>
              <a:off x="9751291" y="2661092"/>
              <a:ext cx="49471" cy="54179"/>
            </a:xfrm>
            <a:custGeom>
              <a:avLst/>
              <a:gdLst>
                <a:gd name="connsiteX0" fmla="*/ 2348 w 49471"/>
                <a:gd name="connsiteY0" fmla="*/ 54179 h 54179"/>
                <a:gd name="connsiteX1" fmla="*/ 1172 w 49471"/>
                <a:gd name="connsiteY1" fmla="*/ 53862 h 54179"/>
                <a:gd name="connsiteX2" fmla="*/ 300 w 49471"/>
                <a:gd name="connsiteY2" fmla="*/ 50719 h 54179"/>
                <a:gd name="connsiteX3" fmla="*/ 313 w 49471"/>
                <a:gd name="connsiteY3" fmla="*/ 50696 h 54179"/>
                <a:gd name="connsiteX4" fmla="*/ 45900 w 49471"/>
                <a:gd name="connsiteY4" fmla="*/ 360 h 54179"/>
                <a:gd name="connsiteX5" fmla="*/ 49111 w 49471"/>
                <a:gd name="connsiteY5" fmla="*/ 1084 h 54179"/>
                <a:gd name="connsiteX6" fmla="*/ 48388 w 49471"/>
                <a:gd name="connsiteY6" fmla="*/ 4295 h 54179"/>
                <a:gd name="connsiteX7" fmla="*/ 4338 w 49471"/>
                <a:gd name="connsiteY7" fmla="*/ 53048 h 54179"/>
                <a:gd name="connsiteX8" fmla="*/ 2348 w 49471"/>
                <a:gd name="connsiteY8" fmla="*/ 54179 h 5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471" h="54179">
                  <a:moveTo>
                    <a:pt x="2348" y="54179"/>
                  </a:moveTo>
                  <a:cubicBezTo>
                    <a:pt x="1932" y="54188"/>
                    <a:pt x="1525" y="54079"/>
                    <a:pt x="1172" y="53862"/>
                  </a:cubicBezTo>
                  <a:cubicBezTo>
                    <a:pt x="64" y="53233"/>
                    <a:pt x="-329" y="51827"/>
                    <a:pt x="300" y="50719"/>
                  </a:cubicBezTo>
                  <a:cubicBezTo>
                    <a:pt x="304" y="50710"/>
                    <a:pt x="309" y="50705"/>
                    <a:pt x="313" y="50696"/>
                  </a:cubicBezTo>
                  <a:cubicBezTo>
                    <a:pt x="1127" y="49294"/>
                    <a:pt x="20303" y="16551"/>
                    <a:pt x="45900" y="360"/>
                  </a:cubicBezTo>
                  <a:cubicBezTo>
                    <a:pt x="46986" y="-327"/>
                    <a:pt x="48424" y="-1"/>
                    <a:pt x="49111" y="1084"/>
                  </a:cubicBezTo>
                  <a:cubicBezTo>
                    <a:pt x="49799" y="2169"/>
                    <a:pt x="49473" y="3608"/>
                    <a:pt x="48388" y="4295"/>
                  </a:cubicBezTo>
                  <a:cubicBezTo>
                    <a:pt x="23785" y="19853"/>
                    <a:pt x="4519" y="52686"/>
                    <a:pt x="4338" y="53048"/>
                  </a:cubicBezTo>
                  <a:cubicBezTo>
                    <a:pt x="3922" y="53749"/>
                    <a:pt x="3167" y="54179"/>
                    <a:pt x="2348" y="54179"/>
                  </a:cubicBezTo>
                  <a:close/>
                </a:path>
              </a:pathLst>
            </a:custGeom>
            <a:solidFill>
              <a:srgbClr val="231F20"/>
            </a:solidFill>
            <a:ln w="4501"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9E0275F4-079C-4E5A-8836-E9588170E894}"/>
                </a:ext>
              </a:extLst>
            </p:cNvPr>
            <p:cNvSpPr/>
            <p:nvPr/>
          </p:nvSpPr>
          <p:spPr>
            <a:xfrm>
              <a:off x="9596248" y="2721144"/>
              <a:ext cx="24215" cy="197278"/>
            </a:xfrm>
            <a:custGeom>
              <a:avLst/>
              <a:gdLst>
                <a:gd name="connsiteX0" fmla="*/ 2360 w 24215"/>
                <a:gd name="connsiteY0" fmla="*/ 197278 h 197278"/>
                <a:gd name="connsiteX1" fmla="*/ 2133 w 24215"/>
                <a:gd name="connsiteY1" fmla="*/ 197278 h 197278"/>
                <a:gd name="connsiteX2" fmla="*/ 8 w 24215"/>
                <a:gd name="connsiteY2" fmla="*/ 194700 h 197278"/>
                <a:gd name="connsiteX3" fmla="*/ 19545 w 24215"/>
                <a:gd name="connsiteY3" fmla="*/ 2086 h 197278"/>
                <a:gd name="connsiteX4" fmla="*/ 22123 w 24215"/>
                <a:gd name="connsiteY4" fmla="*/ 6 h 197278"/>
                <a:gd name="connsiteX5" fmla="*/ 24203 w 24215"/>
                <a:gd name="connsiteY5" fmla="*/ 2583 h 197278"/>
                <a:gd name="connsiteX6" fmla="*/ 4666 w 24215"/>
                <a:gd name="connsiteY6" fmla="*/ 195198 h 197278"/>
                <a:gd name="connsiteX7" fmla="*/ 2360 w 24215"/>
                <a:gd name="connsiteY7" fmla="*/ 197278 h 197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15" h="197278">
                  <a:moveTo>
                    <a:pt x="2360" y="197278"/>
                  </a:moveTo>
                  <a:lnTo>
                    <a:pt x="2133" y="197278"/>
                  </a:lnTo>
                  <a:cubicBezTo>
                    <a:pt x="845" y="197134"/>
                    <a:pt x="-96" y="195994"/>
                    <a:pt x="8" y="194700"/>
                  </a:cubicBezTo>
                  <a:lnTo>
                    <a:pt x="19545" y="2086"/>
                  </a:lnTo>
                  <a:cubicBezTo>
                    <a:pt x="19731" y="829"/>
                    <a:pt x="20852" y="-80"/>
                    <a:pt x="22123" y="6"/>
                  </a:cubicBezTo>
                  <a:cubicBezTo>
                    <a:pt x="23407" y="146"/>
                    <a:pt x="24335" y="1299"/>
                    <a:pt x="24203" y="2583"/>
                  </a:cubicBezTo>
                  <a:lnTo>
                    <a:pt x="4666" y="195198"/>
                  </a:lnTo>
                  <a:cubicBezTo>
                    <a:pt x="4530" y="196374"/>
                    <a:pt x="3540" y="197265"/>
                    <a:pt x="2360" y="197278"/>
                  </a:cubicBezTo>
                  <a:close/>
                </a:path>
              </a:pathLst>
            </a:custGeom>
            <a:solidFill>
              <a:srgbClr val="231F20"/>
            </a:solidFill>
            <a:ln w="4501"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30A0D1AA-A138-4862-B794-8DEDE2BEED6D}"/>
                </a:ext>
              </a:extLst>
            </p:cNvPr>
            <p:cNvSpPr/>
            <p:nvPr/>
          </p:nvSpPr>
          <p:spPr>
            <a:xfrm>
              <a:off x="9791236" y="2753477"/>
              <a:ext cx="74386" cy="123659"/>
            </a:xfrm>
            <a:custGeom>
              <a:avLst/>
              <a:gdLst>
                <a:gd name="connsiteX0" fmla="*/ 71894 w 74386"/>
                <a:gd name="connsiteY0" fmla="*/ 123655 h 123659"/>
                <a:gd name="connsiteX1" fmla="*/ 70583 w 74386"/>
                <a:gd name="connsiteY1" fmla="*/ 123248 h 123659"/>
                <a:gd name="connsiteX2" fmla="*/ 167 w 74386"/>
                <a:gd name="connsiteY2" fmla="*/ 3310 h 123659"/>
                <a:gd name="connsiteX3" fmla="*/ 1546 w 74386"/>
                <a:gd name="connsiteY3" fmla="*/ 167 h 123659"/>
                <a:gd name="connsiteX4" fmla="*/ 4690 w 74386"/>
                <a:gd name="connsiteY4" fmla="*/ 1546 h 123659"/>
                <a:gd name="connsiteX5" fmla="*/ 73387 w 74386"/>
                <a:gd name="connsiteY5" fmla="*/ 119358 h 123659"/>
                <a:gd name="connsiteX6" fmla="*/ 73975 w 74386"/>
                <a:gd name="connsiteY6" fmla="*/ 122614 h 123659"/>
                <a:gd name="connsiteX7" fmla="*/ 71894 w 74386"/>
                <a:gd name="connsiteY7" fmla="*/ 123655 h 12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86" h="123659">
                  <a:moveTo>
                    <a:pt x="71894" y="123655"/>
                  </a:moveTo>
                  <a:cubicBezTo>
                    <a:pt x="71428" y="123655"/>
                    <a:pt x="70972" y="123510"/>
                    <a:pt x="70583" y="123248"/>
                  </a:cubicBezTo>
                  <a:cubicBezTo>
                    <a:pt x="40372" y="102715"/>
                    <a:pt x="1795" y="7380"/>
                    <a:pt x="167" y="3310"/>
                  </a:cubicBezTo>
                  <a:cubicBezTo>
                    <a:pt x="-321" y="2062"/>
                    <a:pt x="298" y="655"/>
                    <a:pt x="1546" y="167"/>
                  </a:cubicBezTo>
                  <a:cubicBezTo>
                    <a:pt x="2795" y="-321"/>
                    <a:pt x="4201" y="298"/>
                    <a:pt x="4690" y="1546"/>
                  </a:cubicBezTo>
                  <a:cubicBezTo>
                    <a:pt x="5051" y="2541"/>
                    <a:pt x="44352" y="99685"/>
                    <a:pt x="73387" y="119358"/>
                  </a:cubicBezTo>
                  <a:cubicBezTo>
                    <a:pt x="74441" y="120100"/>
                    <a:pt x="74703" y="121552"/>
                    <a:pt x="73975" y="122614"/>
                  </a:cubicBezTo>
                  <a:cubicBezTo>
                    <a:pt x="73518" y="123311"/>
                    <a:pt x="72726" y="123709"/>
                    <a:pt x="71894" y="123655"/>
                  </a:cubicBezTo>
                  <a:close/>
                </a:path>
              </a:pathLst>
            </a:custGeom>
            <a:solidFill>
              <a:srgbClr val="231F20"/>
            </a:solidFill>
            <a:ln w="4501"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8E49FB05-FEE9-4530-A015-6C1F12E4E722}"/>
                </a:ext>
              </a:extLst>
            </p:cNvPr>
            <p:cNvSpPr/>
            <p:nvPr/>
          </p:nvSpPr>
          <p:spPr>
            <a:xfrm>
              <a:off x="9459664" y="2400501"/>
              <a:ext cx="499620" cy="842459"/>
            </a:xfrm>
            <a:custGeom>
              <a:avLst/>
              <a:gdLst>
                <a:gd name="connsiteX0" fmla="*/ 429516 w 499620"/>
                <a:gd name="connsiteY0" fmla="*/ 842457 h 842459"/>
                <a:gd name="connsiteX1" fmla="*/ 26016 w 499620"/>
                <a:gd name="connsiteY1" fmla="*/ 842457 h 842459"/>
                <a:gd name="connsiteX2" fmla="*/ 2 w 499620"/>
                <a:gd name="connsiteY2" fmla="*/ 817100 h 842459"/>
                <a:gd name="connsiteX3" fmla="*/ 57 w 499620"/>
                <a:gd name="connsiteY3" fmla="*/ 815051 h 842459"/>
                <a:gd name="connsiteX4" fmla="*/ 41528 w 499620"/>
                <a:gd name="connsiteY4" fmla="*/ 27136 h 842459"/>
                <a:gd name="connsiteX5" fmla="*/ 70110 w 499620"/>
                <a:gd name="connsiteY5" fmla="*/ 1 h 842459"/>
                <a:gd name="connsiteX6" fmla="*/ 473610 w 499620"/>
                <a:gd name="connsiteY6" fmla="*/ 1 h 842459"/>
                <a:gd name="connsiteX7" fmla="*/ 499619 w 499620"/>
                <a:gd name="connsiteY7" fmla="*/ 25546 h 842459"/>
                <a:gd name="connsiteX8" fmla="*/ 499570 w 499620"/>
                <a:gd name="connsiteY8" fmla="*/ 27408 h 842459"/>
                <a:gd name="connsiteX9" fmla="*/ 458143 w 499620"/>
                <a:gd name="connsiteY9" fmla="*/ 815322 h 842459"/>
                <a:gd name="connsiteX10" fmla="*/ 429516 w 499620"/>
                <a:gd name="connsiteY10" fmla="*/ 842457 h 842459"/>
                <a:gd name="connsiteX11" fmla="*/ 70110 w 499620"/>
                <a:gd name="connsiteY11" fmla="*/ 4478 h 842459"/>
                <a:gd name="connsiteX12" fmla="*/ 46005 w 499620"/>
                <a:gd name="connsiteY12" fmla="*/ 27362 h 842459"/>
                <a:gd name="connsiteX13" fmla="*/ 4579 w 499620"/>
                <a:gd name="connsiteY13" fmla="*/ 815322 h 842459"/>
                <a:gd name="connsiteX14" fmla="*/ 24338 w 499620"/>
                <a:gd name="connsiteY14" fmla="*/ 837890 h 842459"/>
                <a:gd name="connsiteX15" fmla="*/ 26016 w 499620"/>
                <a:gd name="connsiteY15" fmla="*/ 837935 h 842459"/>
                <a:gd name="connsiteX16" fmla="*/ 429516 w 499620"/>
                <a:gd name="connsiteY16" fmla="*/ 837935 h 842459"/>
                <a:gd name="connsiteX17" fmla="*/ 453621 w 499620"/>
                <a:gd name="connsiteY17" fmla="*/ 815051 h 842459"/>
                <a:gd name="connsiteX18" fmla="*/ 495092 w 499620"/>
                <a:gd name="connsiteY18" fmla="*/ 27136 h 842459"/>
                <a:gd name="connsiteX19" fmla="*/ 475049 w 499620"/>
                <a:gd name="connsiteY19" fmla="*/ 4561 h 842459"/>
                <a:gd name="connsiteX20" fmla="*/ 473610 w 499620"/>
                <a:gd name="connsiteY20" fmla="*/ 4524 h 842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9620" h="842459">
                  <a:moveTo>
                    <a:pt x="429516" y="842457"/>
                  </a:moveTo>
                  <a:lnTo>
                    <a:pt x="26016" y="842457"/>
                  </a:lnTo>
                  <a:cubicBezTo>
                    <a:pt x="11829" y="842638"/>
                    <a:pt x="183" y="831287"/>
                    <a:pt x="2" y="817100"/>
                  </a:cubicBezTo>
                  <a:cubicBezTo>
                    <a:pt x="-7" y="816417"/>
                    <a:pt x="11" y="815734"/>
                    <a:pt x="57" y="815051"/>
                  </a:cubicBezTo>
                  <a:lnTo>
                    <a:pt x="41528" y="27136"/>
                  </a:lnTo>
                  <a:cubicBezTo>
                    <a:pt x="42496" y="12010"/>
                    <a:pt x="54955" y="183"/>
                    <a:pt x="70110" y="1"/>
                  </a:cubicBezTo>
                  <a:lnTo>
                    <a:pt x="473610" y="1"/>
                  </a:lnTo>
                  <a:cubicBezTo>
                    <a:pt x="487847" y="-127"/>
                    <a:pt x="499493" y="11310"/>
                    <a:pt x="499619" y="25546"/>
                  </a:cubicBezTo>
                  <a:cubicBezTo>
                    <a:pt x="499624" y="26167"/>
                    <a:pt x="499610" y="26788"/>
                    <a:pt x="499570" y="27408"/>
                  </a:cubicBezTo>
                  <a:lnTo>
                    <a:pt x="458143" y="815322"/>
                  </a:lnTo>
                  <a:cubicBezTo>
                    <a:pt x="457153" y="830455"/>
                    <a:pt x="444680" y="842276"/>
                    <a:pt x="429516" y="842457"/>
                  </a:cubicBezTo>
                  <a:close/>
                  <a:moveTo>
                    <a:pt x="70110" y="4478"/>
                  </a:moveTo>
                  <a:cubicBezTo>
                    <a:pt x="57334" y="4641"/>
                    <a:pt x="46833" y="14610"/>
                    <a:pt x="46005" y="27362"/>
                  </a:cubicBezTo>
                  <a:lnTo>
                    <a:pt x="4579" y="815322"/>
                  </a:lnTo>
                  <a:cubicBezTo>
                    <a:pt x="3806" y="827013"/>
                    <a:pt x="12652" y="837116"/>
                    <a:pt x="24338" y="837890"/>
                  </a:cubicBezTo>
                  <a:cubicBezTo>
                    <a:pt x="24899" y="837926"/>
                    <a:pt x="25455" y="837944"/>
                    <a:pt x="26016" y="837935"/>
                  </a:cubicBezTo>
                  <a:lnTo>
                    <a:pt x="429516" y="837935"/>
                  </a:lnTo>
                  <a:cubicBezTo>
                    <a:pt x="442292" y="837772"/>
                    <a:pt x="452793" y="827804"/>
                    <a:pt x="453621" y="815051"/>
                  </a:cubicBezTo>
                  <a:lnTo>
                    <a:pt x="495092" y="27136"/>
                  </a:lnTo>
                  <a:cubicBezTo>
                    <a:pt x="495793" y="15368"/>
                    <a:pt x="486821" y="5260"/>
                    <a:pt x="475049" y="4561"/>
                  </a:cubicBezTo>
                  <a:cubicBezTo>
                    <a:pt x="474569" y="4532"/>
                    <a:pt x="474090" y="4520"/>
                    <a:pt x="473610" y="4524"/>
                  </a:cubicBezTo>
                  <a:close/>
                </a:path>
              </a:pathLst>
            </a:custGeom>
            <a:solidFill>
              <a:srgbClr val="D1D3D4"/>
            </a:solidFill>
            <a:ln w="4501"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8239C2DF-4945-4CA1-8568-B27CE21D57FA}"/>
                </a:ext>
              </a:extLst>
            </p:cNvPr>
            <p:cNvSpPr/>
            <p:nvPr/>
          </p:nvSpPr>
          <p:spPr>
            <a:xfrm rot="-2654999">
              <a:off x="9762697" y="3113145"/>
              <a:ext cx="112068" cy="106279"/>
            </a:xfrm>
            <a:custGeom>
              <a:avLst/>
              <a:gdLst>
                <a:gd name="connsiteX0" fmla="*/ 112068 w 112068"/>
                <a:gd name="connsiteY0" fmla="*/ 53140 h 106279"/>
                <a:gd name="connsiteX1" fmla="*/ 56034 w 112068"/>
                <a:gd name="connsiteY1" fmla="*/ 106279 h 106279"/>
                <a:gd name="connsiteX2" fmla="*/ 0 w 112068"/>
                <a:gd name="connsiteY2" fmla="*/ 53140 h 106279"/>
                <a:gd name="connsiteX3" fmla="*/ 56034 w 112068"/>
                <a:gd name="connsiteY3" fmla="*/ 0 h 106279"/>
                <a:gd name="connsiteX4" fmla="*/ 112068 w 112068"/>
                <a:gd name="connsiteY4" fmla="*/ 53140 h 106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68" h="106279">
                  <a:moveTo>
                    <a:pt x="112068" y="53140"/>
                  </a:moveTo>
                  <a:cubicBezTo>
                    <a:pt x="112068" y="82488"/>
                    <a:pt x="86981" y="106279"/>
                    <a:pt x="56034" y="106279"/>
                  </a:cubicBezTo>
                  <a:cubicBezTo>
                    <a:pt x="25087" y="106279"/>
                    <a:pt x="0" y="82488"/>
                    <a:pt x="0" y="53140"/>
                  </a:cubicBezTo>
                  <a:cubicBezTo>
                    <a:pt x="0" y="23791"/>
                    <a:pt x="25087" y="0"/>
                    <a:pt x="56034" y="0"/>
                  </a:cubicBezTo>
                  <a:cubicBezTo>
                    <a:pt x="86981" y="0"/>
                    <a:pt x="112068" y="23791"/>
                    <a:pt x="112068" y="53140"/>
                  </a:cubicBezTo>
                  <a:close/>
                </a:path>
              </a:pathLst>
            </a:custGeom>
            <a:solidFill>
              <a:srgbClr val="FFFFFF"/>
            </a:solidFill>
            <a:ln w="4501"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2672D140-8C11-4833-B5DB-06A231B11393}"/>
                </a:ext>
              </a:extLst>
            </p:cNvPr>
            <p:cNvSpPr/>
            <p:nvPr/>
          </p:nvSpPr>
          <p:spPr>
            <a:xfrm>
              <a:off x="9761764" y="3109541"/>
              <a:ext cx="113909" cy="113701"/>
            </a:xfrm>
            <a:custGeom>
              <a:avLst/>
              <a:gdLst>
                <a:gd name="connsiteX0" fmla="*/ 54061 w 113909"/>
                <a:gd name="connsiteY0" fmla="*/ 113699 h 113701"/>
                <a:gd name="connsiteX1" fmla="*/ 3 w 113909"/>
                <a:gd name="connsiteY1" fmla="*/ 60578 h 113701"/>
                <a:gd name="connsiteX2" fmla="*/ 107 w 113909"/>
                <a:gd name="connsiteY2" fmla="*/ 56715 h 113701"/>
                <a:gd name="connsiteX3" fmla="*/ 59804 w 113909"/>
                <a:gd name="connsiteY3" fmla="*/ 3 h 113701"/>
                <a:gd name="connsiteX4" fmla="*/ 113907 w 113909"/>
                <a:gd name="connsiteY4" fmla="*/ 52989 h 113701"/>
                <a:gd name="connsiteX5" fmla="*/ 113803 w 113909"/>
                <a:gd name="connsiteY5" fmla="*/ 56942 h 113701"/>
                <a:gd name="connsiteX6" fmla="*/ 54061 w 113909"/>
                <a:gd name="connsiteY6" fmla="*/ 113699 h 113701"/>
                <a:gd name="connsiteX7" fmla="*/ 59804 w 113909"/>
                <a:gd name="connsiteY7" fmla="*/ 4525 h 113701"/>
                <a:gd name="connsiteX8" fmla="*/ 4629 w 113909"/>
                <a:gd name="connsiteY8" fmla="*/ 56942 h 113701"/>
                <a:gd name="connsiteX9" fmla="*/ 50429 w 113909"/>
                <a:gd name="connsiteY9" fmla="*/ 109077 h 113701"/>
                <a:gd name="connsiteX10" fmla="*/ 54061 w 113909"/>
                <a:gd name="connsiteY10" fmla="*/ 109177 h 113701"/>
                <a:gd name="connsiteX11" fmla="*/ 109281 w 113909"/>
                <a:gd name="connsiteY11" fmla="*/ 56715 h 113701"/>
                <a:gd name="connsiteX12" fmla="*/ 109281 w 113909"/>
                <a:gd name="connsiteY12" fmla="*/ 56715 h 113701"/>
                <a:gd name="connsiteX13" fmla="*/ 63526 w 113909"/>
                <a:gd name="connsiteY13" fmla="*/ 4625 h 113701"/>
                <a:gd name="connsiteX14" fmla="*/ 59804 w 113909"/>
                <a:gd name="connsiteY14" fmla="*/ 4525 h 113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3909" h="113701">
                  <a:moveTo>
                    <a:pt x="54061" y="113699"/>
                  </a:moveTo>
                  <a:cubicBezTo>
                    <a:pt x="24465" y="113957"/>
                    <a:pt x="261" y="90178"/>
                    <a:pt x="3" y="60578"/>
                  </a:cubicBezTo>
                  <a:cubicBezTo>
                    <a:pt x="-11" y="59289"/>
                    <a:pt x="25" y="58000"/>
                    <a:pt x="107" y="56715"/>
                  </a:cubicBezTo>
                  <a:cubicBezTo>
                    <a:pt x="2137" y="25121"/>
                    <a:pt x="28146" y="410"/>
                    <a:pt x="59804" y="3"/>
                  </a:cubicBezTo>
                  <a:cubicBezTo>
                    <a:pt x="89377" y="-305"/>
                    <a:pt x="113600" y="23416"/>
                    <a:pt x="113907" y="52989"/>
                  </a:cubicBezTo>
                  <a:cubicBezTo>
                    <a:pt x="113921" y="54305"/>
                    <a:pt x="113884" y="55626"/>
                    <a:pt x="113803" y="56942"/>
                  </a:cubicBezTo>
                  <a:cubicBezTo>
                    <a:pt x="111795" y="88572"/>
                    <a:pt x="85754" y="113315"/>
                    <a:pt x="54061" y="113699"/>
                  </a:cubicBezTo>
                  <a:close/>
                  <a:moveTo>
                    <a:pt x="59804" y="4525"/>
                  </a:moveTo>
                  <a:cubicBezTo>
                    <a:pt x="30539" y="4892"/>
                    <a:pt x="6493" y="27735"/>
                    <a:pt x="4629" y="56942"/>
                  </a:cubicBezTo>
                  <a:cubicBezTo>
                    <a:pt x="2879" y="83986"/>
                    <a:pt x="23384" y="107327"/>
                    <a:pt x="50429" y="109077"/>
                  </a:cubicBezTo>
                  <a:cubicBezTo>
                    <a:pt x="51637" y="109154"/>
                    <a:pt x="52848" y="109190"/>
                    <a:pt x="54061" y="109177"/>
                  </a:cubicBezTo>
                  <a:cubicBezTo>
                    <a:pt x="83357" y="108833"/>
                    <a:pt x="107435" y="85958"/>
                    <a:pt x="109281" y="56715"/>
                  </a:cubicBezTo>
                  <a:lnTo>
                    <a:pt x="109281" y="56715"/>
                  </a:lnTo>
                  <a:cubicBezTo>
                    <a:pt x="111031" y="29698"/>
                    <a:pt x="90548" y="6375"/>
                    <a:pt x="63526" y="4625"/>
                  </a:cubicBezTo>
                  <a:cubicBezTo>
                    <a:pt x="62287" y="4544"/>
                    <a:pt x="61048" y="4512"/>
                    <a:pt x="59804" y="4525"/>
                  </a:cubicBezTo>
                  <a:close/>
                </a:path>
              </a:pathLst>
            </a:custGeom>
            <a:solidFill>
              <a:srgbClr val="231F20"/>
            </a:solidFill>
            <a:ln w="4501"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FC844F25-A206-4B15-8305-583345581F4B}"/>
                </a:ext>
              </a:extLst>
            </p:cNvPr>
            <p:cNvSpPr/>
            <p:nvPr/>
          </p:nvSpPr>
          <p:spPr>
            <a:xfrm rot="-2654999">
              <a:off x="9630579" y="3113157"/>
              <a:ext cx="112068" cy="106279"/>
            </a:xfrm>
            <a:custGeom>
              <a:avLst/>
              <a:gdLst>
                <a:gd name="connsiteX0" fmla="*/ 112068 w 112068"/>
                <a:gd name="connsiteY0" fmla="*/ 53140 h 106279"/>
                <a:gd name="connsiteX1" fmla="*/ 56034 w 112068"/>
                <a:gd name="connsiteY1" fmla="*/ 106279 h 106279"/>
                <a:gd name="connsiteX2" fmla="*/ 0 w 112068"/>
                <a:gd name="connsiteY2" fmla="*/ 53140 h 106279"/>
                <a:gd name="connsiteX3" fmla="*/ 56034 w 112068"/>
                <a:gd name="connsiteY3" fmla="*/ 0 h 106279"/>
                <a:gd name="connsiteX4" fmla="*/ 112068 w 112068"/>
                <a:gd name="connsiteY4" fmla="*/ 53140 h 106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68" h="106279">
                  <a:moveTo>
                    <a:pt x="112068" y="53140"/>
                  </a:moveTo>
                  <a:cubicBezTo>
                    <a:pt x="112068" y="82488"/>
                    <a:pt x="86981" y="106279"/>
                    <a:pt x="56034" y="106279"/>
                  </a:cubicBezTo>
                  <a:cubicBezTo>
                    <a:pt x="25087" y="106279"/>
                    <a:pt x="0" y="82488"/>
                    <a:pt x="0" y="53140"/>
                  </a:cubicBezTo>
                  <a:cubicBezTo>
                    <a:pt x="0" y="23791"/>
                    <a:pt x="25087" y="0"/>
                    <a:pt x="56034" y="0"/>
                  </a:cubicBezTo>
                  <a:cubicBezTo>
                    <a:pt x="86981" y="0"/>
                    <a:pt x="112068" y="23791"/>
                    <a:pt x="112068" y="53140"/>
                  </a:cubicBezTo>
                  <a:close/>
                </a:path>
              </a:pathLst>
            </a:custGeom>
            <a:solidFill>
              <a:schemeClr val="accent1"/>
            </a:solidFill>
            <a:ln w="4501"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E6DBEE81-F2CD-4675-BA3F-F47BAF98E418}"/>
                </a:ext>
              </a:extLst>
            </p:cNvPr>
            <p:cNvSpPr/>
            <p:nvPr/>
          </p:nvSpPr>
          <p:spPr>
            <a:xfrm rot="-2654999">
              <a:off x="9498507" y="3113168"/>
              <a:ext cx="112068" cy="106279"/>
            </a:xfrm>
            <a:custGeom>
              <a:avLst/>
              <a:gdLst>
                <a:gd name="connsiteX0" fmla="*/ 112068 w 112068"/>
                <a:gd name="connsiteY0" fmla="*/ 53140 h 106279"/>
                <a:gd name="connsiteX1" fmla="*/ 56034 w 112068"/>
                <a:gd name="connsiteY1" fmla="*/ 106279 h 106279"/>
                <a:gd name="connsiteX2" fmla="*/ 0 w 112068"/>
                <a:gd name="connsiteY2" fmla="*/ 53140 h 106279"/>
                <a:gd name="connsiteX3" fmla="*/ 56034 w 112068"/>
                <a:gd name="connsiteY3" fmla="*/ 0 h 106279"/>
                <a:gd name="connsiteX4" fmla="*/ 112068 w 112068"/>
                <a:gd name="connsiteY4" fmla="*/ 53140 h 106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68" h="106279">
                  <a:moveTo>
                    <a:pt x="112068" y="53140"/>
                  </a:moveTo>
                  <a:cubicBezTo>
                    <a:pt x="112068" y="82488"/>
                    <a:pt x="86981" y="106279"/>
                    <a:pt x="56034" y="106279"/>
                  </a:cubicBezTo>
                  <a:cubicBezTo>
                    <a:pt x="25087" y="106279"/>
                    <a:pt x="0" y="82488"/>
                    <a:pt x="0" y="53140"/>
                  </a:cubicBezTo>
                  <a:cubicBezTo>
                    <a:pt x="0" y="23791"/>
                    <a:pt x="25087" y="0"/>
                    <a:pt x="56034" y="0"/>
                  </a:cubicBezTo>
                  <a:cubicBezTo>
                    <a:pt x="86981" y="0"/>
                    <a:pt x="112068" y="23791"/>
                    <a:pt x="112068" y="53140"/>
                  </a:cubicBezTo>
                  <a:close/>
                </a:path>
              </a:pathLst>
            </a:custGeom>
            <a:solidFill>
              <a:srgbClr val="FFFFFF"/>
            </a:solidFill>
            <a:ln w="4501"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CA05C228-DB8C-4137-A0B1-ACE789818BFD}"/>
                </a:ext>
              </a:extLst>
            </p:cNvPr>
            <p:cNvSpPr/>
            <p:nvPr/>
          </p:nvSpPr>
          <p:spPr>
            <a:xfrm>
              <a:off x="9497597" y="3109542"/>
              <a:ext cx="113870" cy="113701"/>
            </a:xfrm>
            <a:custGeom>
              <a:avLst/>
              <a:gdLst>
                <a:gd name="connsiteX0" fmla="*/ 54067 w 113870"/>
                <a:gd name="connsiteY0" fmla="*/ 113699 h 113701"/>
                <a:gd name="connsiteX1" fmla="*/ 4 w 113870"/>
                <a:gd name="connsiteY1" fmla="*/ 60767 h 113701"/>
                <a:gd name="connsiteX2" fmla="*/ 113 w 113870"/>
                <a:gd name="connsiteY2" fmla="*/ 56715 h 113701"/>
                <a:gd name="connsiteX3" fmla="*/ 59810 w 113870"/>
                <a:gd name="connsiteY3" fmla="*/ 3 h 113701"/>
                <a:gd name="connsiteX4" fmla="*/ 113868 w 113870"/>
                <a:gd name="connsiteY4" fmla="*/ 53034 h 113701"/>
                <a:gd name="connsiteX5" fmla="*/ 113764 w 113870"/>
                <a:gd name="connsiteY5" fmla="*/ 56941 h 113701"/>
                <a:gd name="connsiteX6" fmla="*/ 54067 w 113870"/>
                <a:gd name="connsiteY6" fmla="*/ 113699 h 113701"/>
                <a:gd name="connsiteX7" fmla="*/ 59810 w 113870"/>
                <a:gd name="connsiteY7" fmla="*/ 4525 h 113701"/>
                <a:gd name="connsiteX8" fmla="*/ 4590 w 113870"/>
                <a:gd name="connsiteY8" fmla="*/ 56941 h 113701"/>
                <a:gd name="connsiteX9" fmla="*/ 50390 w 113870"/>
                <a:gd name="connsiteY9" fmla="*/ 109077 h 113701"/>
                <a:gd name="connsiteX10" fmla="*/ 54067 w 113870"/>
                <a:gd name="connsiteY10" fmla="*/ 109176 h 113701"/>
                <a:gd name="connsiteX11" fmla="*/ 109241 w 113870"/>
                <a:gd name="connsiteY11" fmla="*/ 56715 h 113701"/>
                <a:gd name="connsiteX12" fmla="*/ 63677 w 113870"/>
                <a:gd name="connsiteY12" fmla="*/ 4629 h 113701"/>
                <a:gd name="connsiteX13" fmla="*/ 59810 w 113870"/>
                <a:gd name="connsiteY13" fmla="*/ 4525 h 113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870" h="113701">
                  <a:moveTo>
                    <a:pt x="54067" y="113699"/>
                  </a:moveTo>
                  <a:cubicBezTo>
                    <a:pt x="24521" y="114011"/>
                    <a:pt x="316" y="90313"/>
                    <a:pt x="4" y="60767"/>
                  </a:cubicBezTo>
                  <a:cubicBezTo>
                    <a:pt x="-14" y="59415"/>
                    <a:pt x="27" y="58063"/>
                    <a:pt x="113" y="56715"/>
                  </a:cubicBezTo>
                  <a:cubicBezTo>
                    <a:pt x="2098" y="25098"/>
                    <a:pt x="28134" y="364"/>
                    <a:pt x="59810" y="3"/>
                  </a:cubicBezTo>
                  <a:cubicBezTo>
                    <a:pt x="89383" y="-282"/>
                    <a:pt x="113583" y="23461"/>
                    <a:pt x="113868" y="53034"/>
                  </a:cubicBezTo>
                  <a:cubicBezTo>
                    <a:pt x="113882" y="54336"/>
                    <a:pt x="113845" y="55639"/>
                    <a:pt x="113764" y="56941"/>
                  </a:cubicBezTo>
                  <a:cubicBezTo>
                    <a:pt x="111779" y="88567"/>
                    <a:pt x="85751" y="113310"/>
                    <a:pt x="54067" y="113699"/>
                  </a:cubicBezTo>
                  <a:close/>
                  <a:moveTo>
                    <a:pt x="59810" y="4525"/>
                  </a:moveTo>
                  <a:cubicBezTo>
                    <a:pt x="30536" y="4891"/>
                    <a:pt x="6476" y="27726"/>
                    <a:pt x="4590" y="56941"/>
                  </a:cubicBezTo>
                  <a:cubicBezTo>
                    <a:pt x="2840" y="83986"/>
                    <a:pt x="23345" y="107327"/>
                    <a:pt x="50390" y="109077"/>
                  </a:cubicBezTo>
                  <a:cubicBezTo>
                    <a:pt x="51611" y="109154"/>
                    <a:pt x="52841" y="109190"/>
                    <a:pt x="54067" y="109176"/>
                  </a:cubicBezTo>
                  <a:cubicBezTo>
                    <a:pt x="83354" y="108833"/>
                    <a:pt x="107419" y="85949"/>
                    <a:pt x="109241" y="56715"/>
                  </a:cubicBezTo>
                  <a:cubicBezTo>
                    <a:pt x="111041" y="29752"/>
                    <a:pt x="90640" y="6429"/>
                    <a:pt x="63677" y="4629"/>
                  </a:cubicBezTo>
                  <a:cubicBezTo>
                    <a:pt x="62388" y="4543"/>
                    <a:pt x="61099" y="4507"/>
                    <a:pt x="59810" y="4525"/>
                  </a:cubicBezTo>
                  <a:close/>
                </a:path>
              </a:pathLst>
            </a:custGeom>
            <a:solidFill>
              <a:srgbClr val="231F20"/>
            </a:solidFill>
            <a:ln w="4501"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40E6D9E6-FEA5-4B4E-9D90-C8BC7EBE191A}"/>
                </a:ext>
              </a:extLst>
            </p:cNvPr>
            <p:cNvSpPr/>
            <p:nvPr/>
          </p:nvSpPr>
          <p:spPr>
            <a:xfrm>
              <a:off x="9653420" y="2372418"/>
              <a:ext cx="92711" cy="4522"/>
            </a:xfrm>
            <a:custGeom>
              <a:avLst/>
              <a:gdLst>
                <a:gd name="connsiteX0" fmla="*/ 90451 w 92711"/>
                <a:gd name="connsiteY0" fmla="*/ 4523 h 4522"/>
                <a:gd name="connsiteX1" fmla="*/ 2261 w 92711"/>
                <a:gd name="connsiteY1" fmla="*/ 4523 h 4522"/>
                <a:gd name="connsiteX2" fmla="*/ 0 w 92711"/>
                <a:gd name="connsiteY2" fmla="*/ 2261 h 4522"/>
                <a:gd name="connsiteX3" fmla="*/ 2261 w 92711"/>
                <a:gd name="connsiteY3" fmla="*/ 0 h 4522"/>
                <a:gd name="connsiteX4" fmla="*/ 90451 w 92711"/>
                <a:gd name="connsiteY4" fmla="*/ 0 h 4522"/>
                <a:gd name="connsiteX5" fmla="*/ 92712 w 92711"/>
                <a:gd name="connsiteY5" fmla="*/ 2261 h 4522"/>
                <a:gd name="connsiteX6" fmla="*/ 90451 w 92711"/>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11" h="4522">
                  <a:moveTo>
                    <a:pt x="90451" y="4523"/>
                  </a:moveTo>
                  <a:lnTo>
                    <a:pt x="2261" y="4523"/>
                  </a:lnTo>
                  <a:cubicBezTo>
                    <a:pt x="1013" y="4523"/>
                    <a:pt x="0" y="3510"/>
                    <a:pt x="0" y="2261"/>
                  </a:cubicBezTo>
                  <a:cubicBezTo>
                    <a:pt x="0" y="1013"/>
                    <a:pt x="1013" y="0"/>
                    <a:pt x="2261" y="0"/>
                  </a:cubicBezTo>
                  <a:lnTo>
                    <a:pt x="90451" y="0"/>
                  </a:lnTo>
                  <a:cubicBezTo>
                    <a:pt x="91699" y="0"/>
                    <a:pt x="92712" y="1013"/>
                    <a:pt x="92712" y="2261"/>
                  </a:cubicBezTo>
                  <a:cubicBezTo>
                    <a:pt x="92689" y="3500"/>
                    <a:pt x="91690" y="4499"/>
                    <a:pt x="90451" y="4523"/>
                  </a:cubicBezTo>
                  <a:close/>
                </a:path>
              </a:pathLst>
            </a:custGeom>
            <a:solidFill>
              <a:srgbClr val="D1D3D4"/>
            </a:solidFill>
            <a:ln w="4501"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D1DA5475-0246-4D27-A031-BECC9A0F034C}"/>
                </a:ext>
              </a:extLst>
            </p:cNvPr>
            <p:cNvSpPr/>
            <p:nvPr/>
          </p:nvSpPr>
          <p:spPr>
            <a:xfrm>
              <a:off x="9754454" y="2372418"/>
              <a:ext cx="19989" cy="4522"/>
            </a:xfrm>
            <a:custGeom>
              <a:avLst/>
              <a:gdLst>
                <a:gd name="connsiteX0" fmla="*/ 17728 w 19989"/>
                <a:gd name="connsiteY0" fmla="*/ 4523 h 4522"/>
                <a:gd name="connsiteX1" fmla="*/ 2261 w 19989"/>
                <a:gd name="connsiteY1" fmla="*/ 4523 h 4522"/>
                <a:gd name="connsiteX2" fmla="*/ 0 w 19989"/>
                <a:gd name="connsiteY2" fmla="*/ 2261 h 4522"/>
                <a:gd name="connsiteX3" fmla="*/ 2261 w 19989"/>
                <a:gd name="connsiteY3" fmla="*/ 0 h 4522"/>
                <a:gd name="connsiteX4" fmla="*/ 17728 w 19989"/>
                <a:gd name="connsiteY4" fmla="*/ 0 h 4522"/>
                <a:gd name="connsiteX5" fmla="*/ 19990 w 19989"/>
                <a:gd name="connsiteY5" fmla="*/ 2261 h 4522"/>
                <a:gd name="connsiteX6" fmla="*/ 17728 w 19989"/>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89" h="4522">
                  <a:moveTo>
                    <a:pt x="17728" y="4523"/>
                  </a:moveTo>
                  <a:lnTo>
                    <a:pt x="2261" y="4523"/>
                  </a:lnTo>
                  <a:cubicBezTo>
                    <a:pt x="1022" y="4499"/>
                    <a:pt x="23" y="3500"/>
                    <a:pt x="0" y="2261"/>
                  </a:cubicBezTo>
                  <a:cubicBezTo>
                    <a:pt x="0" y="1013"/>
                    <a:pt x="1013" y="0"/>
                    <a:pt x="2261" y="0"/>
                  </a:cubicBezTo>
                  <a:lnTo>
                    <a:pt x="17728" y="0"/>
                  </a:lnTo>
                  <a:cubicBezTo>
                    <a:pt x="18977" y="0"/>
                    <a:pt x="19990" y="1013"/>
                    <a:pt x="19990" y="2261"/>
                  </a:cubicBezTo>
                  <a:cubicBezTo>
                    <a:pt x="19967" y="3500"/>
                    <a:pt x="18967" y="4499"/>
                    <a:pt x="17728" y="4523"/>
                  </a:cubicBezTo>
                  <a:close/>
                </a:path>
              </a:pathLst>
            </a:custGeom>
            <a:solidFill>
              <a:srgbClr val="D1D3D4"/>
            </a:solidFill>
            <a:ln w="4501"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7E9E09C2-0B57-4BB8-B8BC-32DDB559E8BB}"/>
                </a:ext>
              </a:extLst>
            </p:cNvPr>
            <p:cNvSpPr/>
            <p:nvPr/>
          </p:nvSpPr>
          <p:spPr>
            <a:xfrm>
              <a:off x="10006899" y="2459295"/>
              <a:ext cx="9499" cy="97196"/>
            </a:xfrm>
            <a:custGeom>
              <a:avLst/>
              <a:gdLst>
                <a:gd name="connsiteX0" fmla="*/ 2173 w 9499"/>
                <a:gd name="connsiteY0" fmla="*/ 97189 h 97196"/>
                <a:gd name="connsiteX1" fmla="*/ 2173 w 9499"/>
                <a:gd name="connsiteY1" fmla="*/ 97189 h 97196"/>
                <a:gd name="connsiteX2" fmla="*/ 2 w 9499"/>
                <a:gd name="connsiteY2" fmla="*/ 94792 h 97196"/>
                <a:gd name="connsiteX3" fmla="*/ 4977 w 9499"/>
                <a:gd name="connsiteY3" fmla="*/ 2261 h 97196"/>
                <a:gd name="connsiteX4" fmla="*/ 7238 w 9499"/>
                <a:gd name="connsiteY4" fmla="*/ 0 h 97196"/>
                <a:gd name="connsiteX5" fmla="*/ 9499 w 9499"/>
                <a:gd name="connsiteY5" fmla="*/ 2261 h 97196"/>
                <a:gd name="connsiteX6" fmla="*/ 4615 w 9499"/>
                <a:gd name="connsiteY6" fmla="*/ 94792 h 97196"/>
                <a:gd name="connsiteX7" fmla="*/ 2503 w 9499"/>
                <a:gd name="connsiteY7" fmla="*/ 97192 h 97196"/>
                <a:gd name="connsiteX8" fmla="*/ 2173 w 9499"/>
                <a:gd name="connsiteY8" fmla="*/ 97189 h 9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9" h="97196">
                  <a:moveTo>
                    <a:pt x="2173" y="97189"/>
                  </a:moveTo>
                  <a:lnTo>
                    <a:pt x="2173" y="97189"/>
                  </a:lnTo>
                  <a:cubicBezTo>
                    <a:pt x="915" y="97116"/>
                    <a:pt x="-48" y="96049"/>
                    <a:pt x="2" y="94792"/>
                  </a:cubicBezTo>
                  <a:lnTo>
                    <a:pt x="4977" y="2261"/>
                  </a:lnTo>
                  <a:cubicBezTo>
                    <a:pt x="4977" y="1013"/>
                    <a:pt x="5990" y="0"/>
                    <a:pt x="7238" y="0"/>
                  </a:cubicBezTo>
                  <a:cubicBezTo>
                    <a:pt x="8486" y="0"/>
                    <a:pt x="9499" y="1013"/>
                    <a:pt x="9499" y="2261"/>
                  </a:cubicBezTo>
                  <a:lnTo>
                    <a:pt x="4615" y="94792"/>
                  </a:lnTo>
                  <a:cubicBezTo>
                    <a:pt x="4696" y="96039"/>
                    <a:pt x="3747" y="97113"/>
                    <a:pt x="2503" y="97192"/>
                  </a:cubicBezTo>
                  <a:cubicBezTo>
                    <a:pt x="2390" y="97199"/>
                    <a:pt x="2281" y="97198"/>
                    <a:pt x="2173" y="97189"/>
                  </a:cubicBezTo>
                  <a:close/>
                </a:path>
              </a:pathLst>
            </a:custGeom>
            <a:solidFill>
              <a:srgbClr val="D1D3D4"/>
            </a:solidFill>
            <a:ln w="4501"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54FB5559-177D-4F29-940B-AEC1E5CBC708}"/>
                </a:ext>
              </a:extLst>
            </p:cNvPr>
            <p:cNvSpPr/>
            <p:nvPr/>
          </p:nvSpPr>
          <p:spPr>
            <a:xfrm>
              <a:off x="9538442" y="3134824"/>
              <a:ext cx="32556" cy="46266"/>
            </a:xfrm>
            <a:custGeom>
              <a:avLst/>
              <a:gdLst>
                <a:gd name="connsiteX0" fmla="*/ 19101 w 32556"/>
                <a:gd name="connsiteY0" fmla="*/ 46267 h 46266"/>
                <a:gd name="connsiteX1" fmla="*/ 11367 w 32556"/>
                <a:gd name="connsiteY1" fmla="*/ 46267 h 46266"/>
                <a:gd name="connsiteX2" fmla="*/ 3091 w 32556"/>
                <a:gd name="connsiteY2" fmla="*/ 42784 h 46266"/>
                <a:gd name="connsiteX3" fmla="*/ 16 w 32556"/>
                <a:gd name="connsiteY3" fmla="*/ 34327 h 46266"/>
                <a:gd name="connsiteX4" fmla="*/ 1237 w 32556"/>
                <a:gd name="connsiteY4" fmla="*/ 11714 h 46266"/>
                <a:gd name="connsiteX5" fmla="*/ 13583 w 32556"/>
                <a:gd name="connsiteY5" fmla="*/ 1 h 46266"/>
                <a:gd name="connsiteX6" fmla="*/ 21181 w 32556"/>
                <a:gd name="connsiteY6" fmla="*/ 1 h 46266"/>
                <a:gd name="connsiteX7" fmla="*/ 32555 w 32556"/>
                <a:gd name="connsiteY7" fmla="*/ 11059 h 46266"/>
                <a:gd name="connsiteX8" fmla="*/ 32533 w 32556"/>
                <a:gd name="connsiteY8" fmla="*/ 11941 h 46266"/>
                <a:gd name="connsiteX9" fmla="*/ 31357 w 32556"/>
                <a:gd name="connsiteY9" fmla="*/ 34553 h 46266"/>
                <a:gd name="connsiteX10" fmla="*/ 19101 w 32556"/>
                <a:gd name="connsiteY10" fmla="*/ 46267 h 46266"/>
                <a:gd name="connsiteX11" fmla="*/ 13583 w 32556"/>
                <a:gd name="connsiteY11" fmla="*/ 4388 h 46266"/>
                <a:gd name="connsiteX12" fmla="*/ 5759 w 32556"/>
                <a:gd name="connsiteY12" fmla="*/ 11805 h 46266"/>
                <a:gd name="connsiteX13" fmla="*/ 4538 w 32556"/>
                <a:gd name="connsiteY13" fmla="*/ 34418 h 46266"/>
                <a:gd name="connsiteX14" fmla="*/ 6392 w 32556"/>
                <a:gd name="connsiteY14" fmla="*/ 39528 h 46266"/>
                <a:gd name="connsiteX15" fmla="*/ 11367 w 32556"/>
                <a:gd name="connsiteY15" fmla="*/ 41608 h 46266"/>
                <a:gd name="connsiteX16" fmla="*/ 19101 w 32556"/>
                <a:gd name="connsiteY16" fmla="*/ 41608 h 46266"/>
                <a:gd name="connsiteX17" fmla="*/ 26925 w 32556"/>
                <a:gd name="connsiteY17" fmla="*/ 34191 h 46266"/>
                <a:gd name="connsiteX18" fmla="*/ 28101 w 32556"/>
                <a:gd name="connsiteY18" fmla="*/ 11579 h 46266"/>
                <a:gd name="connsiteX19" fmla="*/ 26292 w 32556"/>
                <a:gd name="connsiteY19" fmla="*/ 6468 h 46266"/>
                <a:gd name="connsiteX20" fmla="*/ 21272 w 32556"/>
                <a:gd name="connsiteY20" fmla="*/ 4388 h 46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556" h="46266">
                  <a:moveTo>
                    <a:pt x="19101" y="46267"/>
                  </a:moveTo>
                  <a:lnTo>
                    <a:pt x="11367" y="46267"/>
                  </a:lnTo>
                  <a:cubicBezTo>
                    <a:pt x="8247" y="46294"/>
                    <a:pt x="5253" y="45032"/>
                    <a:pt x="3091" y="42784"/>
                  </a:cubicBezTo>
                  <a:cubicBezTo>
                    <a:pt x="961" y="40496"/>
                    <a:pt x="-147" y="37448"/>
                    <a:pt x="16" y="34327"/>
                  </a:cubicBezTo>
                  <a:lnTo>
                    <a:pt x="1237" y="11714"/>
                  </a:lnTo>
                  <a:cubicBezTo>
                    <a:pt x="1639" y="5175"/>
                    <a:pt x="7030" y="60"/>
                    <a:pt x="13583" y="1"/>
                  </a:cubicBezTo>
                  <a:lnTo>
                    <a:pt x="21181" y="1"/>
                  </a:lnTo>
                  <a:cubicBezTo>
                    <a:pt x="27377" y="-85"/>
                    <a:pt x="32465" y="4863"/>
                    <a:pt x="32555" y="11059"/>
                  </a:cubicBezTo>
                  <a:cubicBezTo>
                    <a:pt x="32560" y="11353"/>
                    <a:pt x="32551" y="11647"/>
                    <a:pt x="32533" y="11941"/>
                  </a:cubicBezTo>
                  <a:lnTo>
                    <a:pt x="31357" y="34553"/>
                  </a:lnTo>
                  <a:cubicBezTo>
                    <a:pt x="30936" y="41048"/>
                    <a:pt x="25609" y="46140"/>
                    <a:pt x="19101" y="46267"/>
                  </a:cubicBezTo>
                  <a:close/>
                  <a:moveTo>
                    <a:pt x="13583" y="4388"/>
                  </a:moveTo>
                  <a:cubicBezTo>
                    <a:pt x="9427" y="4406"/>
                    <a:pt x="5999" y="7653"/>
                    <a:pt x="5759" y="11805"/>
                  </a:cubicBezTo>
                  <a:lnTo>
                    <a:pt x="4538" y="34418"/>
                  </a:lnTo>
                  <a:cubicBezTo>
                    <a:pt x="4416" y="36303"/>
                    <a:pt x="5090" y="38158"/>
                    <a:pt x="6392" y="39528"/>
                  </a:cubicBezTo>
                  <a:cubicBezTo>
                    <a:pt x="7686" y="40889"/>
                    <a:pt x="9490" y="41644"/>
                    <a:pt x="11367" y="41608"/>
                  </a:cubicBezTo>
                  <a:lnTo>
                    <a:pt x="19101" y="41608"/>
                  </a:lnTo>
                  <a:cubicBezTo>
                    <a:pt x="23248" y="41568"/>
                    <a:pt x="26662" y="38334"/>
                    <a:pt x="26925" y="34191"/>
                  </a:cubicBezTo>
                  <a:lnTo>
                    <a:pt x="28101" y="11579"/>
                  </a:lnTo>
                  <a:cubicBezTo>
                    <a:pt x="28241" y="9697"/>
                    <a:pt x="27585" y="7843"/>
                    <a:pt x="26292" y="6468"/>
                  </a:cubicBezTo>
                  <a:cubicBezTo>
                    <a:pt x="24976" y="5116"/>
                    <a:pt x="23157" y="4361"/>
                    <a:pt x="21272" y="4388"/>
                  </a:cubicBezTo>
                  <a:close/>
                </a:path>
              </a:pathLst>
            </a:custGeom>
            <a:solidFill>
              <a:srgbClr val="D1D3D4"/>
            </a:solidFill>
            <a:ln w="4501"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FF190C87-9CB0-439F-9541-12F6F4D60F0F}"/>
                </a:ext>
              </a:extLst>
            </p:cNvPr>
            <p:cNvSpPr/>
            <p:nvPr/>
          </p:nvSpPr>
          <p:spPr>
            <a:xfrm>
              <a:off x="9550802" y="3176428"/>
              <a:ext cx="5257" cy="18546"/>
            </a:xfrm>
            <a:custGeom>
              <a:avLst/>
              <a:gdLst>
                <a:gd name="connsiteX0" fmla="*/ 2128 w 5257"/>
                <a:gd name="connsiteY0" fmla="*/ 18546 h 18546"/>
                <a:gd name="connsiteX1" fmla="*/ 2128 w 5257"/>
                <a:gd name="connsiteY1" fmla="*/ 18546 h 18546"/>
                <a:gd name="connsiteX2" fmla="*/ 2 w 5257"/>
                <a:gd name="connsiteY2" fmla="*/ 16149 h 18546"/>
                <a:gd name="connsiteX3" fmla="*/ 726 w 5257"/>
                <a:gd name="connsiteY3" fmla="*/ 2129 h 18546"/>
                <a:gd name="connsiteX4" fmla="*/ 3114 w 5257"/>
                <a:gd name="connsiteY4" fmla="*/ 4 h 18546"/>
                <a:gd name="connsiteX5" fmla="*/ 3123 w 5257"/>
                <a:gd name="connsiteY5" fmla="*/ 4 h 18546"/>
                <a:gd name="connsiteX6" fmla="*/ 5257 w 5257"/>
                <a:gd name="connsiteY6" fmla="*/ 2211 h 18546"/>
                <a:gd name="connsiteX7" fmla="*/ 5248 w 5257"/>
                <a:gd name="connsiteY7" fmla="*/ 2356 h 18546"/>
                <a:gd name="connsiteX8" fmla="*/ 4299 w 5257"/>
                <a:gd name="connsiteY8" fmla="*/ 16421 h 18546"/>
                <a:gd name="connsiteX9" fmla="*/ 2128 w 5257"/>
                <a:gd name="connsiteY9" fmla="*/ 18546 h 1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57" h="18546">
                  <a:moveTo>
                    <a:pt x="2128" y="18546"/>
                  </a:moveTo>
                  <a:lnTo>
                    <a:pt x="2128" y="18546"/>
                  </a:lnTo>
                  <a:cubicBezTo>
                    <a:pt x="889" y="18451"/>
                    <a:pt x="-52" y="17388"/>
                    <a:pt x="2" y="16149"/>
                  </a:cubicBezTo>
                  <a:lnTo>
                    <a:pt x="726" y="2129"/>
                  </a:lnTo>
                  <a:cubicBezTo>
                    <a:pt x="798" y="881"/>
                    <a:pt x="1870" y="-69"/>
                    <a:pt x="3114" y="4"/>
                  </a:cubicBezTo>
                  <a:cubicBezTo>
                    <a:pt x="3118" y="4"/>
                    <a:pt x="3118" y="4"/>
                    <a:pt x="3123" y="4"/>
                  </a:cubicBezTo>
                  <a:cubicBezTo>
                    <a:pt x="4321" y="27"/>
                    <a:pt x="5276" y="1012"/>
                    <a:pt x="5257" y="2211"/>
                  </a:cubicBezTo>
                  <a:cubicBezTo>
                    <a:pt x="5253" y="2261"/>
                    <a:pt x="5253" y="2306"/>
                    <a:pt x="5248" y="2356"/>
                  </a:cubicBezTo>
                  <a:lnTo>
                    <a:pt x="4299" y="16421"/>
                  </a:lnTo>
                  <a:cubicBezTo>
                    <a:pt x="4231" y="17583"/>
                    <a:pt x="3290" y="18501"/>
                    <a:pt x="2128" y="18546"/>
                  </a:cubicBezTo>
                  <a:close/>
                </a:path>
              </a:pathLst>
            </a:custGeom>
            <a:solidFill>
              <a:srgbClr val="D1D3D4"/>
            </a:solidFill>
            <a:ln w="4501"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03925243-642A-4DF8-864C-42DFBD8874A7}"/>
                </a:ext>
              </a:extLst>
            </p:cNvPr>
            <p:cNvSpPr/>
            <p:nvPr/>
          </p:nvSpPr>
          <p:spPr>
            <a:xfrm>
              <a:off x="9538005" y="3190452"/>
              <a:ext cx="29848" cy="4522"/>
            </a:xfrm>
            <a:custGeom>
              <a:avLst/>
              <a:gdLst>
                <a:gd name="connsiteX0" fmla="*/ 27587 w 29848"/>
                <a:gd name="connsiteY0" fmla="*/ 4523 h 4522"/>
                <a:gd name="connsiteX1" fmla="*/ 2261 w 29848"/>
                <a:gd name="connsiteY1" fmla="*/ 4523 h 4522"/>
                <a:gd name="connsiteX2" fmla="*/ 0 w 29848"/>
                <a:gd name="connsiteY2" fmla="*/ 2261 h 4522"/>
                <a:gd name="connsiteX3" fmla="*/ 2261 w 29848"/>
                <a:gd name="connsiteY3" fmla="*/ 0 h 4522"/>
                <a:gd name="connsiteX4" fmla="*/ 27587 w 29848"/>
                <a:gd name="connsiteY4" fmla="*/ 0 h 4522"/>
                <a:gd name="connsiteX5" fmla="*/ 29849 w 29848"/>
                <a:gd name="connsiteY5" fmla="*/ 2261 h 4522"/>
                <a:gd name="connsiteX6" fmla="*/ 27587 w 29848"/>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48" h="4522">
                  <a:moveTo>
                    <a:pt x="27587" y="4523"/>
                  </a:moveTo>
                  <a:lnTo>
                    <a:pt x="2261" y="4523"/>
                  </a:lnTo>
                  <a:cubicBezTo>
                    <a:pt x="1013" y="4523"/>
                    <a:pt x="0" y="3509"/>
                    <a:pt x="0" y="2261"/>
                  </a:cubicBezTo>
                  <a:cubicBezTo>
                    <a:pt x="0" y="1013"/>
                    <a:pt x="1013" y="0"/>
                    <a:pt x="2261" y="0"/>
                  </a:cubicBezTo>
                  <a:lnTo>
                    <a:pt x="27587" y="0"/>
                  </a:lnTo>
                  <a:cubicBezTo>
                    <a:pt x="28836" y="0"/>
                    <a:pt x="29849" y="1013"/>
                    <a:pt x="29849" y="2261"/>
                  </a:cubicBezTo>
                  <a:cubicBezTo>
                    <a:pt x="29849" y="3509"/>
                    <a:pt x="28836" y="4523"/>
                    <a:pt x="27587" y="4523"/>
                  </a:cubicBezTo>
                  <a:close/>
                </a:path>
              </a:pathLst>
            </a:custGeom>
            <a:solidFill>
              <a:srgbClr val="D1D3D4"/>
            </a:solidFill>
            <a:ln w="4501"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1107E110-292D-4662-ABDF-18BCDE403DEA}"/>
                </a:ext>
              </a:extLst>
            </p:cNvPr>
            <p:cNvSpPr/>
            <p:nvPr/>
          </p:nvSpPr>
          <p:spPr>
            <a:xfrm>
              <a:off x="9538819" y="3155448"/>
              <a:ext cx="31657" cy="4522"/>
            </a:xfrm>
            <a:custGeom>
              <a:avLst/>
              <a:gdLst>
                <a:gd name="connsiteX0" fmla="*/ 29396 w 31657"/>
                <a:gd name="connsiteY0" fmla="*/ 4523 h 4522"/>
                <a:gd name="connsiteX1" fmla="*/ 2261 w 31657"/>
                <a:gd name="connsiteY1" fmla="*/ 4523 h 4522"/>
                <a:gd name="connsiteX2" fmla="*/ 0 w 31657"/>
                <a:gd name="connsiteY2" fmla="*/ 2261 h 4522"/>
                <a:gd name="connsiteX3" fmla="*/ 2261 w 31657"/>
                <a:gd name="connsiteY3" fmla="*/ 0 h 4522"/>
                <a:gd name="connsiteX4" fmla="*/ 29396 w 31657"/>
                <a:gd name="connsiteY4" fmla="*/ 0 h 4522"/>
                <a:gd name="connsiteX5" fmla="*/ 31658 w 31657"/>
                <a:gd name="connsiteY5" fmla="*/ 2261 h 4522"/>
                <a:gd name="connsiteX6" fmla="*/ 29396 w 31657"/>
                <a:gd name="connsiteY6" fmla="*/ 4523 h 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7" h="4522">
                  <a:moveTo>
                    <a:pt x="29396" y="4523"/>
                  </a:moveTo>
                  <a:lnTo>
                    <a:pt x="2261" y="4523"/>
                  </a:lnTo>
                  <a:cubicBezTo>
                    <a:pt x="1013" y="4523"/>
                    <a:pt x="0" y="3509"/>
                    <a:pt x="0" y="2261"/>
                  </a:cubicBezTo>
                  <a:cubicBezTo>
                    <a:pt x="0" y="1013"/>
                    <a:pt x="1013" y="0"/>
                    <a:pt x="2261" y="0"/>
                  </a:cubicBezTo>
                  <a:lnTo>
                    <a:pt x="29396" y="0"/>
                  </a:lnTo>
                  <a:cubicBezTo>
                    <a:pt x="30645" y="0"/>
                    <a:pt x="31658" y="1013"/>
                    <a:pt x="31658" y="2261"/>
                  </a:cubicBezTo>
                  <a:cubicBezTo>
                    <a:pt x="31658" y="3509"/>
                    <a:pt x="30645" y="4523"/>
                    <a:pt x="29396" y="4523"/>
                  </a:cubicBezTo>
                  <a:close/>
                </a:path>
              </a:pathLst>
            </a:custGeom>
            <a:solidFill>
              <a:srgbClr val="D1D3D4"/>
            </a:solidFill>
            <a:ln w="4501"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A063D8C6-BB70-4BA3-B751-A983DF50EEBD}"/>
                </a:ext>
              </a:extLst>
            </p:cNvPr>
            <p:cNvSpPr/>
            <p:nvPr/>
          </p:nvSpPr>
          <p:spPr>
            <a:xfrm>
              <a:off x="9785323" y="3145769"/>
              <a:ext cx="48421" cy="39527"/>
            </a:xfrm>
            <a:custGeom>
              <a:avLst/>
              <a:gdLst>
                <a:gd name="connsiteX0" fmla="*/ 38822 w 48421"/>
                <a:gd name="connsiteY0" fmla="*/ 39527 h 39527"/>
                <a:gd name="connsiteX1" fmla="*/ 7708 w 48421"/>
                <a:gd name="connsiteY1" fmla="*/ 39527 h 39527"/>
                <a:gd name="connsiteX2" fmla="*/ 1 w 48421"/>
                <a:gd name="connsiteY2" fmla="*/ 32038 h 39527"/>
                <a:gd name="connsiteX3" fmla="*/ 19 w 48421"/>
                <a:gd name="connsiteY3" fmla="*/ 31387 h 39527"/>
                <a:gd name="connsiteX4" fmla="*/ 1240 w 48421"/>
                <a:gd name="connsiteY4" fmla="*/ 7915 h 39527"/>
                <a:gd name="connsiteX5" fmla="*/ 9562 w 48421"/>
                <a:gd name="connsiteY5" fmla="*/ 0 h 39527"/>
                <a:gd name="connsiteX6" fmla="*/ 40677 w 48421"/>
                <a:gd name="connsiteY6" fmla="*/ 0 h 39527"/>
                <a:gd name="connsiteX7" fmla="*/ 46285 w 48421"/>
                <a:gd name="connsiteY7" fmla="*/ 2397 h 39527"/>
                <a:gd name="connsiteX8" fmla="*/ 48410 w 48421"/>
                <a:gd name="connsiteY8" fmla="*/ 8141 h 39527"/>
                <a:gd name="connsiteX9" fmla="*/ 47144 w 48421"/>
                <a:gd name="connsiteY9" fmla="*/ 31658 h 39527"/>
                <a:gd name="connsiteX10" fmla="*/ 38822 w 48421"/>
                <a:gd name="connsiteY10" fmla="*/ 39527 h 39527"/>
                <a:gd name="connsiteX11" fmla="*/ 9471 w 48421"/>
                <a:gd name="connsiteY11" fmla="*/ 4523 h 39527"/>
                <a:gd name="connsiteX12" fmla="*/ 5672 w 48421"/>
                <a:gd name="connsiteY12" fmla="*/ 8141 h 39527"/>
                <a:gd name="connsiteX13" fmla="*/ 4406 w 48421"/>
                <a:gd name="connsiteY13" fmla="*/ 31658 h 39527"/>
                <a:gd name="connsiteX14" fmla="*/ 7292 w 48421"/>
                <a:gd name="connsiteY14" fmla="*/ 35000 h 39527"/>
                <a:gd name="connsiteX15" fmla="*/ 7617 w 48421"/>
                <a:gd name="connsiteY15" fmla="*/ 35005 h 39527"/>
                <a:gd name="connsiteX16" fmla="*/ 38732 w 48421"/>
                <a:gd name="connsiteY16" fmla="*/ 35005 h 39527"/>
                <a:gd name="connsiteX17" fmla="*/ 42531 w 48421"/>
                <a:gd name="connsiteY17" fmla="*/ 31387 h 39527"/>
                <a:gd name="connsiteX18" fmla="*/ 43797 w 48421"/>
                <a:gd name="connsiteY18" fmla="*/ 7915 h 39527"/>
                <a:gd name="connsiteX19" fmla="*/ 42938 w 48421"/>
                <a:gd name="connsiteY19" fmla="*/ 5518 h 39527"/>
                <a:gd name="connsiteX20" fmla="*/ 40586 w 48421"/>
                <a:gd name="connsiteY20" fmla="*/ 4523 h 3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421" h="39527">
                  <a:moveTo>
                    <a:pt x="38822" y="39527"/>
                  </a:moveTo>
                  <a:lnTo>
                    <a:pt x="7708" y="39527"/>
                  </a:lnTo>
                  <a:cubicBezTo>
                    <a:pt x="3511" y="39586"/>
                    <a:pt x="60" y="36235"/>
                    <a:pt x="1" y="32038"/>
                  </a:cubicBezTo>
                  <a:cubicBezTo>
                    <a:pt x="-3" y="31821"/>
                    <a:pt x="6" y="31604"/>
                    <a:pt x="19" y="31387"/>
                  </a:cubicBezTo>
                  <a:lnTo>
                    <a:pt x="1240" y="7915"/>
                  </a:lnTo>
                  <a:cubicBezTo>
                    <a:pt x="1525" y="3510"/>
                    <a:pt x="5148" y="64"/>
                    <a:pt x="9562" y="0"/>
                  </a:cubicBezTo>
                  <a:lnTo>
                    <a:pt x="40677" y="0"/>
                  </a:lnTo>
                  <a:cubicBezTo>
                    <a:pt x="42798" y="-18"/>
                    <a:pt x="44833" y="851"/>
                    <a:pt x="46285" y="2397"/>
                  </a:cubicBezTo>
                  <a:cubicBezTo>
                    <a:pt x="47755" y="3939"/>
                    <a:pt x="48523" y="6015"/>
                    <a:pt x="48410" y="8141"/>
                  </a:cubicBezTo>
                  <a:lnTo>
                    <a:pt x="47144" y="31658"/>
                  </a:lnTo>
                  <a:cubicBezTo>
                    <a:pt x="46859" y="36054"/>
                    <a:pt x="43227" y="39491"/>
                    <a:pt x="38822" y="39527"/>
                  </a:cubicBezTo>
                  <a:close/>
                  <a:moveTo>
                    <a:pt x="9471" y="4523"/>
                  </a:moveTo>
                  <a:cubicBezTo>
                    <a:pt x="7450" y="4541"/>
                    <a:pt x="5790" y="6124"/>
                    <a:pt x="5672" y="8141"/>
                  </a:cubicBezTo>
                  <a:lnTo>
                    <a:pt x="4406" y="31658"/>
                  </a:lnTo>
                  <a:cubicBezTo>
                    <a:pt x="4279" y="33377"/>
                    <a:pt x="5573" y="34873"/>
                    <a:pt x="7292" y="35000"/>
                  </a:cubicBezTo>
                  <a:cubicBezTo>
                    <a:pt x="7400" y="35005"/>
                    <a:pt x="7509" y="35009"/>
                    <a:pt x="7617" y="35005"/>
                  </a:cubicBezTo>
                  <a:lnTo>
                    <a:pt x="38732" y="35005"/>
                  </a:lnTo>
                  <a:cubicBezTo>
                    <a:pt x="40763" y="35005"/>
                    <a:pt x="42436" y="33413"/>
                    <a:pt x="42531" y="31387"/>
                  </a:cubicBezTo>
                  <a:lnTo>
                    <a:pt x="43797" y="7915"/>
                  </a:lnTo>
                  <a:cubicBezTo>
                    <a:pt x="43847" y="7033"/>
                    <a:pt x="43539" y="6169"/>
                    <a:pt x="42938" y="5518"/>
                  </a:cubicBezTo>
                  <a:cubicBezTo>
                    <a:pt x="42328" y="4876"/>
                    <a:pt x="41473" y="4514"/>
                    <a:pt x="40586" y="4523"/>
                  </a:cubicBezTo>
                  <a:close/>
                </a:path>
              </a:pathLst>
            </a:custGeom>
            <a:solidFill>
              <a:srgbClr val="D1D3D4"/>
            </a:solidFill>
            <a:ln w="4501"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5D903D45-A82F-4697-9694-4F44824A5BF5}"/>
                </a:ext>
              </a:extLst>
            </p:cNvPr>
            <p:cNvSpPr/>
            <p:nvPr/>
          </p:nvSpPr>
          <p:spPr>
            <a:xfrm>
              <a:off x="9835949" y="3149509"/>
              <a:ext cx="17686" cy="30032"/>
            </a:xfrm>
            <a:custGeom>
              <a:avLst/>
              <a:gdLst>
                <a:gd name="connsiteX0" fmla="*/ 14066 w 17686"/>
                <a:gd name="connsiteY0" fmla="*/ 29998 h 30032"/>
                <a:gd name="connsiteX1" fmla="*/ 13342 w 17686"/>
                <a:gd name="connsiteY1" fmla="*/ 29998 h 30032"/>
                <a:gd name="connsiteX2" fmla="*/ 1538 w 17686"/>
                <a:gd name="connsiteY2" fmla="*/ 25883 h 30032"/>
                <a:gd name="connsiteX3" fmla="*/ 1 w 17686"/>
                <a:gd name="connsiteY3" fmla="*/ 23622 h 30032"/>
                <a:gd name="connsiteX4" fmla="*/ 950 w 17686"/>
                <a:gd name="connsiteY4" fmla="*/ 6255 h 30032"/>
                <a:gd name="connsiteX5" fmla="*/ 2443 w 17686"/>
                <a:gd name="connsiteY5" fmla="*/ 4265 h 30032"/>
                <a:gd name="connsiteX6" fmla="*/ 14699 w 17686"/>
                <a:gd name="connsiteY6" fmla="*/ 104 h 30032"/>
                <a:gd name="connsiteX7" fmla="*/ 16779 w 17686"/>
                <a:gd name="connsiteY7" fmla="*/ 466 h 30032"/>
                <a:gd name="connsiteX8" fmla="*/ 17684 w 17686"/>
                <a:gd name="connsiteY8" fmla="*/ 2366 h 30032"/>
                <a:gd name="connsiteX9" fmla="*/ 16327 w 17686"/>
                <a:gd name="connsiteY9" fmla="*/ 28009 h 30032"/>
                <a:gd name="connsiteX10" fmla="*/ 15332 w 17686"/>
                <a:gd name="connsiteY10" fmla="*/ 29772 h 30032"/>
                <a:gd name="connsiteX11" fmla="*/ 14066 w 17686"/>
                <a:gd name="connsiteY11" fmla="*/ 29998 h 30032"/>
                <a:gd name="connsiteX12" fmla="*/ 4614 w 17686"/>
                <a:gd name="connsiteY12" fmla="*/ 22039 h 30032"/>
                <a:gd name="connsiteX13" fmla="*/ 11985 w 17686"/>
                <a:gd name="connsiteY13" fmla="*/ 24617 h 30032"/>
                <a:gd name="connsiteX14" fmla="*/ 12980 w 17686"/>
                <a:gd name="connsiteY14" fmla="*/ 5305 h 30032"/>
                <a:gd name="connsiteX15" fmla="*/ 5382 w 17686"/>
                <a:gd name="connsiteY15" fmla="*/ 7883 h 3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86" h="30032">
                  <a:moveTo>
                    <a:pt x="14066" y="29998"/>
                  </a:moveTo>
                  <a:cubicBezTo>
                    <a:pt x="13826" y="30044"/>
                    <a:pt x="13582" y="30044"/>
                    <a:pt x="13342" y="29998"/>
                  </a:cubicBezTo>
                  <a:lnTo>
                    <a:pt x="1538" y="25883"/>
                  </a:lnTo>
                  <a:cubicBezTo>
                    <a:pt x="593" y="25535"/>
                    <a:pt x="-22" y="24626"/>
                    <a:pt x="1" y="23622"/>
                  </a:cubicBezTo>
                  <a:lnTo>
                    <a:pt x="950" y="6255"/>
                  </a:lnTo>
                  <a:cubicBezTo>
                    <a:pt x="982" y="5346"/>
                    <a:pt x="1579" y="4550"/>
                    <a:pt x="2443" y="4265"/>
                  </a:cubicBezTo>
                  <a:lnTo>
                    <a:pt x="14699" y="104"/>
                  </a:lnTo>
                  <a:cubicBezTo>
                    <a:pt x="15409" y="-117"/>
                    <a:pt x="16187" y="19"/>
                    <a:pt x="16779" y="466"/>
                  </a:cubicBezTo>
                  <a:cubicBezTo>
                    <a:pt x="17381" y="905"/>
                    <a:pt x="17720" y="1620"/>
                    <a:pt x="17684" y="2366"/>
                  </a:cubicBezTo>
                  <a:lnTo>
                    <a:pt x="16327" y="28009"/>
                  </a:lnTo>
                  <a:cubicBezTo>
                    <a:pt x="16277" y="28719"/>
                    <a:pt x="15911" y="29365"/>
                    <a:pt x="15332" y="29772"/>
                  </a:cubicBezTo>
                  <a:cubicBezTo>
                    <a:pt x="14939" y="29958"/>
                    <a:pt x="14500" y="30039"/>
                    <a:pt x="14066" y="29998"/>
                  </a:cubicBezTo>
                  <a:close/>
                  <a:moveTo>
                    <a:pt x="4614" y="22039"/>
                  </a:moveTo>
                  <a:lnTo>
                    <a:pt x="11985" y="24617"/>
                  </a:lnTo>
                  <a:lnTo>
                    <a:pt x="12980" y="5305"/>
                  </a:lnTo>
                  <a:lnTo>
                    <a:pt x="5382" y="7883"/>
                  </a:lnTo>
                  <a:close/>
                </a:path>
              </a:pathLst>
            </a:custGeom>
            <a:solidFill>
              <a:srgbClr val="D1D3D4"/>
            </a:solidFill>
            <a:ln w="4501"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B98CBADC-61AC-46CA-81C2-57EFF1E29E25}"/>
                </a:ext>
              </a:extLst>
            </p:cNvPr>
            <p:cNvSpPr/>
            <p:nvPr/>
          </p:nvSpPr>
          <p:spPr>
            <a:xfrm>
              <a:off x="9647969" y="3151061"/>
              <a:ext cx="74410" cy="29283"/>
            </a:xfrm>
            <a:custGeom>
              <a:avLst/>
              <a:gdLst>
                <a:gd name="connsiteX0" fmla="*/ 38285 w 74410"/>
                <a:gd name="connsiteY0" fmla="*/ 0 h 29283"/>
                <a:gd name="connsiteX1" fmla="*/ 25893 w 74410"/>
                <a:gd name="connsiteY1" fmla="*/ 724 h 29283"/>
                <a:gd name="connsiteX2" fmla="*/ 3597 w 74410"/>
                <a:gd name="connsiteY2" fmla="*/ 8864 h 29283"/>
                <a:gd name="connsiteX3" fmla="*/ 160 w 74410"/>
                <a:gd name="connsiteY3" fmla="*/ 24241 h 29283"/>
                <a:gd name="connsiteX4" fmla="*/ 3145 w 74410"/>
                <a:gd name="connsiteY4" fmla="*/ 28085 h 29283"/>
                <a:gd name="connsiteX5" fmla="*/ 15491 w 74410"/>
                <a:gd name="connsiteY5" fmla="*/ 28402 h 29283"/>
                <a:gd name="connsiteX6" fmla="*/ 19562 w 74410"/>
                <a:gd name="connsiteY6" fmla="*/ 23563 h 29283"/>
                <a:gd name="connsiteX7" fmla="*/ 20059 w 74410"/>
                <a:gd name="connsiteY7" fmla="*/ 16779 h 29283"/>
                <a:gd name="connsiteX8" fmla="*/ 22230 w 74410"/>
                <a:gd name="connsiteY8" fmla="*/ 13613 h 29283"/>
                <a:gd name="connsiteX9" fmla="*/ 34622 w 74410"/>
                <a:gd name="connsiteY9" fmla="*/ 12709 h 29283"/>
                <a:gd name="connsiteX10" fmla="*/ 51626 w 74410"/>
                <a:gd name="connsiteY10" fmla="*/ 13568 h 29283"/>
                <a:gd name="connsiteX11" fmla="*/ 54656 w 74410"/>
                <a:gd name="connsiteY11" fmla="*/ 17864 h 29283"/>
                <a:gd name="connsiteX12" fmla="*/ 54656 w 74410"/>
                <a:gd name="connsiteY12" fmla="*/ 24015 h 29283"/>
                <a:gd name="connsiteX13" fmla="*/ 58048 w 74410"/>
                <a:gd name="connsiteY13" fmla="*/ 28537 h 29283"/>
                <a:gd name="connsiteX14" fmla="*/ 69988 w 74410"/>
                <a:gd name="connsiteY14" fmla="*/ 28537 h 29283"/>
                <a:gd name="connsiteX15" fmla="*/ 74058 w 74410"/>
                <a:gd name="connsiteY15" fmla="*/ 24015 h 29283"/>
                <a:gd name="connsiteX16" fmla="*/ 74375 w 74410"/>
                <a:gd name="connsiteY16" fmla="*/ 18045 h 29283"/>
                <a:gd name="connsiteX17" fmla="*/ 69355 w 74410"/>
                <a:gd name="connsiteY17" fmla="*/ 5789 h 29283"/>
                <a:gd name="connsiteX18" fmla="*/ 52441 w 74410"/>
                <a:gd name="connsiteY18" fmla="*/ 1267 h 29283"/>
                <a:gd name="connsiteX19" fmla="*/ 38285 w 74410"/>
                <a:gd name="connsiteY19" fmla="*/ 0 h 2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410" h="29283">
                  <a:moveTo>
                    <a:pt x="38285" y="0"/>
                  </a:moveTo>
                  <a:cubicBezTo>
                    <a:pt x="34142" y="-9"/>
                    <a:pt x="30004" y="235"/>
                    <a:pt x="25893" y="724"/>
                  </a:cubicBezTo>
                  <a:cubicBezTo>
                    <a:pt x="18929" y="1538"/>
                    <a:pt x="7803" y="2035"/>
                    <a:pt x="3597" y="8864"/>
                  </a:cubicBezTo>
                  <a:cubicBezTo>
                    <a:pt x="748" y="13455"/>
                    <a:pt x="-464" y="18873"/>
                    <a:pt x="160" y="24241"/>
                  </a:cubicBezTo>
                  <a:cubicBezTo>
                    <a:pt x="196" y="26041"/>
                    <a:pt x="1408" y="27606"/>
                    <a:pt x="3145" y="28085"/>
                  </a:cubicBezTo>
                  <a:cubicBezTo>
                    <a:pt x="7165" y="29252"/>
                    <a:pt x="11417" y="29361"/>
                    <a:pt x="15491" y="28402"/>
                  </a:cubicBezTo>
                  <a:cubicBezTo>
                    <a:pt x="17793" y="27909"/>
                    <a:pt x="19471" y="25914"/>
                    <a:pt x="19562" y="23563"/>
                  </a:cubicBezTo>
                  <a:cubicBezTo>
                    <a:pt x="19878" y="21301"/>
                    <a:pt x="19969" y="19040"/>
                    <a:pt x="20059" y="16779"/>
                  </a:cubicBezTo>
                  <a:cubicBezTo>
                    <a:pt x="20150" y="14518"/>
                    <a:pt x="20873" y="13703"/>
                    <a:pt x="22230" y="13613"/>
                  </a:cubicBezTo>
                  <a:cubicBezTo>
                    <a:pt x="27883" y="13251"/>
                    <a:pt x="29014" y="12663"/>
                    <a:pt x="34622" y="12709"/>
                  </a:cubicBezTo>
                  <a:cubicBezTo>
                    <a:pt x="41813" y="12709"/>
                    <a:pt x="44436" y="13206"/>
                    <a:pt x="51626" y="13568"/>
                  </a:cubicBezTo>
                  <a:cubicBezTo>
                    <a:pt x="54792" y="13568"/>
                    <a:pt x="54973" y="14246"/>
                    <a:pt x="54656" y="17864"/>
                  </a:cubicBezTo>
                  <a:cubicBezTo>
                    <a:pt x="54476" y="19908"/>
                    <a:pt x="54476" y="21971"/>
                    <a:pt x="54656" y="24015"/>
                  </a:cubicBezTo>
                  <a:cubicBezTo>
                    <a:pt x="54589" y="26131"/>
                    <a:pt x="56000" y="28008"/>
                    <a:pt x="58048" y="28537"/>
                  </a:cubicBezTo>
                  <a:cubicBezTo>
                    <a:pt x="61965" y="29532"/>
                    <a:pt x="66071" y="29532"/>
                    <a:pt x="69988" y="28537"/>
                  </a:cubicBezTo>
                  <a:cubicBezTo>
                    <a:pt x="72218" y="28130"/>
                    <a:pt x="73891" y="26272"/>
                    <a:pt x="74058" y="24015"/>
                  </a:cubicBezTo>
                  <a:cubicBezTo>
                    <a:pt x="74366" y="22043"/>
                    <a:pt x="74474" y="20040"/>
                    <a:pt x="74375" y="18045"/>
                  </a:cubicBezTo>
                  <a:cubicBezTo>
                    <a:pt x="74651" y="13410"/>
                    <a:pt x="72801" y="8901"/>
                    <a:pt x="69355" y="5789"/>
                  </a:cubicBezTo>
                  <a:cubicBezTo>
                    <a:pt x="64149" y="2976"/>
                    <a:pt x="58356" y="1429"/>
                    <a:pt x="52441" y="1267"/>
                  </a:cubicBezTo>
                  <a:cubicBezTo>
                    <a:pt x="47755" y="525"/>
                    <a:pt x="43025" y="100"/>
                    <a:pt x="38285" y="0"/>
                  </a:cubicBezTo>
                  <a:close/>
                </a:path>
              </a:pathLst>
            </a:custGeom>
            <a:solidFill>
              <a:srgbClr val="FFFFFF"/>
            </a:solidFill>
            <a:ln w="4501"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80A49511-A669-4E07-89F8-709E08F7F73F}"/>
                </a:ext>
              </a:extLst>
            </p:cNvPr>
            <p:cNvSpPr/>
            <p:nvPr/>
          </p:nvSpPr>
          <p:spPr>
            <a:xfrm>
              <a:off x="8976473" y="2715949"/>
              <a:ext cx="178564" cy="147310"/>
            </a:xfrm>
            <a:custGeom>
              <a:avLst/>
              <a:gdLst>
                <a:gd name="connsiteX0" fmla="*/ 34749 w 178564"/>
                <a:gd name="connsiteY0" fmla="*/ 0 h 147310"/>
                <a:gd name="connsiteX1" fmla="*/ 10282 w 178564"/>
                <a:gd name="connsiteY1" fmla="*/ 143002 h 147310"/>
                <a:gd name="connsiteX2" fmla="*/ 178565 w 178564"/>
                <a:gd name="connsiteY2" fmla="*/ 125952 h 147310"/>
                <a:gd name="connsiteX3" fmla="*/ 170560 w 178564"/>
                <a:gd name="connsiteY3" fmla="*/ 62185 h 147310"/>
              </a:gdLst>
              <a:ahLst/>
              <a:cxnLst>
                <a:cxn ang="0">
                  <a:pos x="connsiteX0" y="connsiteY0"/>
                </a:cxn>
                <a:cxn ang="0">
                  <a:pos x="connsiteX1" y="connsiteY1"/>
                </a:cxn>
                <a:cxn ang="0">
                  <a:pos x="connsiteX2" y="connsiteY2"/>
                </a:cxn>
                <a:cxn ang="0">
                  <a:pos x="connsiteX3" y="connsiteY3"/>
                </a:cxn>
              </a:cxnLst>
              <a:rect l="l" t="t" r="r" b="b"/>
              <a:pathLst>
                <a:path w="178564" h="147310">
                  <a:moveTo>
                    <a:pt x="34749" y="0"/>
                  </a:moveTo>
                  <a:cubicBezTo>
                    <a:pt x="34749" y="0"/>
                    <a:pt x="-22868" y="127173"/>
                    <a:pt x="10282" y="143002"/>
                  </a:cubicBezTo>
                  <a:cubicBezTo>
                    <a:pt x="43432" y="158831"/>
                    <a:pt x="178565" y="125952"/>
                    <a:pt x="178565" y="125952"/>
                  </a:cubicBezTo>
                  <a:lnTo>
                    <a:pt x="170560" y="62185"/>
                  </a:lnTo>
                  <a:close/>
                </a:path>
              </a:pathLst>
            </a:custGeom>
            <a:solidFill>
              <a:srgbClr val="FFFFFF"/>
            </a:solidFill>
            <a:ln w="4501"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087DD1B9-7000-47F1-83B9-1146BFBDD8D8}"/>
                </a:ext>
              </a:extLst>
            </p:cNvPr>
            <p:cNvSpPr/>
            <p:nvPr/>
          </p:nvSpPr>
          <p:spPr>
            <a:xfrm>
              <a:off x="8974193" y="2713653"/>
              <a:ext cx="182944" cy="151964"/>
            </a:xfrm>
            <a:custGeom>
              <a:avLst/>
              <a:gdLst>
                <a:gd name="connsiteX0" fmla="*/ 41958 w 182944"/>
                <a:gd name="connsiteY0" fmla="*/ 151855 h 151964"/>
                <a:gd name="connsiteX1" fmla="*/ 11567 w 182944"/>
                <a:gd name="connsiteY1" fmla="*/ 147333 h 151964"/>
                <a:gd name="connsiteX2" fmla="*/ 10165 w 182944"/>
                <a:gd name="connsiteY2" fmla="*/ 67193 h 151964"/>
                <a:gd name="connsiteX3" fmla="*/ 34993 w 182944"/>
                <a:gd name="connsiteY3" fmla="*/ 1345 h 151964"/>
                <a:gd name="connsiteX4" fmla="*/ 36260 w 182944"/>
                <a:gd name="connsiteY4" fmla="*/ 170 h 151964"/>
                <a:gd name="connsiteX5" fmla="*/ 37978 w 182944"/>
                <a:gd name="connsiteY5" fmla="*/ 170 h 151964"/>
                <a:gd name="connsiteX6" fmla="*/ 173654 w 182944"/>
                <a:gd name="connsiteY6" fmla="*/ 62490 h 151964"/>
                <a:gd name="connsiteX7" fmla="*/ 174966 w 182944"/>
                <a:gd name="connsiteY7" fmla="*/ 64254 h 151964"/>
                <a:gd name="connsiteX8" fmla="*/ 182925 w 182944"/>
                <a:gd name="connsiteY8" fmla="*/ 128248 h 151964"/>
                <a:gd name="connsiteX9" fmla="*/ 181207 w 182944"/>
                <a:gd name="connsiteY9" fmla="*/ 130735 h 151964"/>
                <a:gd name="connsiteX10" fmla="*/ 41958 w 182944"/>
                <a:gd name="connsiteY10" fmla="*/ 151855 h 151964"/>
                <a:gd name="connsiteX11" fmla="*/ 38204 w 182944"/>
                <a:gd name="connsiteY11" fmla="*/ 5280 h 151964"/>
                <a:gd name="connsiteX12" fmla="*/ 13557 w 182944"/>
                <a:gd name="connsiteY12" fmla="*/ 143262 h 151964"/>
                <a:gd name="connsiteX13" fmla="*/ 178403 w 182944"/>
                <a:gd name="connsiteY13" fmla="*/ 126619 h 151964"/>
                <a:gd name="connsiteX14" fmla="*/ 170805 w 182944"/>
                <a:gd name="connsiteY14" fmla="*/ 66108 h 15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944" h="151964">
                  <a:moveTo>
                    <a:pt x="41958" y="151855"/>
                  </a:moveTo>
                  <a:cubicBezTo>
                    <a:pt x="31626" y="152407"/>
                    <a:pt x="21290" y="150869"/>
                    <a:pt x="11567" y="147333"/>
                  </a:cubicBezTo>
                  <a:cubicBezTo>
                    <a:pt x="-3358" y="140187"/>
                    <a:pt x="-3855" y="113233"/>
                    <a:pt x="10165" y="67193"/>
                  </a:cubicBezTo>
                  <a:cubicBezTo>
                    <a:pt x="17193" y="44793"/>
                    <a:pt x="25483" y="22809"/>
                    <a:pt x="34993" y="1345"/>
                  </a:cubicBezTo>
                  <a:cubicBezTo>
                    <a:pt x="35220" y="785"/>
                    <a:pt x="35684" y="355"/>
                    <a:pt x="36260" y="170"/>
                  </a:cubicBezTo>
                  <a:cubicBezTo>
                    <a:pt x="36810" y="-57"/>
                    <a:pt x="37428" y="-57"/>
                    <a:pt x="37978" y="170"/>
                  </a:cubicBezTo>
                  <a:lnTo>
                    <a:pt x="173654" y="62490"/>
                  </a:lnTo>
                  <a:cubicBezTo>
                    <a:pt x="174373" y="62807"/>
                    <a:pt x="174871" y="63476"/>
                    <a:pt x="174966" y="64254"/>
                  </a:cubicBezTo>
                  <a:lnTo>
                    <a:pt x="182925" y="128248"/>
                  </a:lnTo>
                  <a:cubicBezTo>
                    <a:pt x="183075" y="129396"/>
                    <a:pt x="182333" y="130468"/>
                    <a:pt x="181207" y="130735"/>
                  </a:cubicBezTo>
                  <a:cubicBezTo>
                    <a:pt x="176956" y="131639"/>
                    <a:pt x="92837" y="151855"/>
                    <a:pt x="41958" y="151855"/>
                  </a:cubicBezTo>
                  <a:close/>
                  <a:moveTo>
                    <a:pt x="38204" y="5280"/>
                  </a:moveTo>
                  <a:cubicBezTo>
                    <a:pt x="22014" y="41460"/>
                    <a:pt x="-11543" y="131278"/>
                    <a:pt x="13557" y="143262"/>
                  </a:cubicBezTo>
                  <a:cubicBezTo>
                    <a:pt x="43541" y="157508"/>
                    <a:pt x="161669" y="130554"/>
                    <a:pt x="178403" y="126619"/>
                  </a:cubicBezTo>
                  <a:lnTo>
                    <a:pt x="170805" y="66108"/>
                  </a:lnTo>
                  <a:close/>
                </a:path>
              </a:pathLst>
            </a:custGeom>
            <a:solidFill>
              <a:srgbClr val="231F20"/>
            </a:solidFill>
            <a:ln w="4501"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EA5BF75A-FE97-4CE4-8065-DE2C0432B692}"/>
                </a:ext>
              </a:extLst>
            </p:cNvPr>
            <p:cNvSpPr/>
            <p:nvPr/>
          </p:nvSpPr>
          <p:spPr>
            <a:xfrm>
              <a:off x="8992996" y="2594655"/>
              <a:ext cx="72767" cy="174524"/>
            </a:xfrm>
            <a:custGeom>
              <a:avLst/>
              <a:gdLst>
                <a:gd name="connsiteX0" fmla="*/ 72767 w 72767"/>
                <a:gd name="connsiteY0" fmla="*/ 0 h 174524"/>
                <a:gd name="connsiteX1" fmla="*/ 0 w 72767"/>
                <a:gd name="connsiteY1" fmla="*/ 143816 h 174524"/>
                <a:gd name="connsiteX2" fmla="*/ 68200 w 72767"/>
                <a:gd name="connsiteY2" fmla="*/ 174524 h 174524"/>
              </a:gdLst>
              <a:ahLst/>
              <a:cxnLst>
                <a:cxn ang="0">
                  <a:pos x="connsiteX0" y="connsiteY0"/>
                </a:cxn>
                <a:cxn ang="0">
                  <a:pos x="connsiteX1" y="connsiteY1"/>
                </a:cxn>
                <a:cxn ang="0">
                  <a:pos x="connsiteX2" y="connsiteY2"/>
                </a:cxn>
              </a:cxnLst>
              <a:rect l="l" t="t" r="r" b="b"/>
              <a:pathLst>
                <a:path w="72767" h="174524">
                  <a:moveTo>
                    <a:pt x="72767" y="0"/>
                  </a:moveTo>
                  <a:cubicBezTo>
                    <a:pt x="72767" y="0"/>
                    <a:pt x="49024" y="10809"/>
                    <a:pt x="0" y="143816"/>
                  </a:cubicBezTo>
                  <a:lnTo>
                    <a:pt x="68200" y="174524"/>
                  </a:lnTo>
                  <a:close/>
                </a:path>
              </a:pathLst>
            </a:custGeom>
            <a:solidFill>
              <a:schemeClr val="accent1"/>
            </a:solidFill>
            <a:ln w="4501"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BCEDB9BC-8994-46CB-AA59-9E8E575A9B1F}"/>
                </a:ext>
              </a:extLst>
            </p:cNvPr>
            <p:cNvSpPr/>
            <p:nvPr/>
          </p:nvSpPr>
          <p:spPr>
            <a:xfrm>
              <a:off x="9240921" y="2492846"/>
              <a:ext cx="127111" cy="279633"/>
            </a:xfrm>
            <a:custGeom>
              <a:avLst/>
              <a:gdLst>
                <a:gd name="connsiteX0" fmla="*/ 0 w 127111"/>
                <a:gd name="connsiteY0" fmla="*/ 230926 h 279633"/>
                <a:gd name="connsiteX1" fmla="*/ 91988 w 127111"/>
                <a:gd name="connsiteY1" fmla="*/ 279046 h 279633"/>
                <a:gd name="connsiteX2" fmla="*/ 120842 w 127111"/>
                <a:gd name="connsiteY2" fmla="*/ 69789 h 279633"/>
                <a:gd name="connsiteX3" fmla="*/ 107274 w 127111"/>
                <a:gd name="connsiteY3" fmla="*/ 232 h 279633"/>
                <a:gd name="connsiteX4" fmla="*/ 95018 w 127111"/>
                <a:gd name="connsiteY4" fmla="*/ 36774 h 279633"/>
                <a:gd name="connsiteX5" fmla="*/ 86878 w 127111"/>
                <a:gd name="connsiteY5" fmla="*/ 26282 h 279633"/>
                <a:gd name="connsiteX6" fmla="*/ 84888 w 127111"/>
                <a:gd name="connsiteY6" fmla="*/ 70286 h 279633"/>
                <a:gd name="connsiteX7" fmla="*/ 62275 w 127111"/>
                <a:gd name="connsiteY7" fmla="*/ 197460 h 279633"/>
                <a:gd name="connsiteX8" fmla="*/ 35864 w 127111"/>
                <a:gd name="connsiteY8" fmla="*/ 174847 h 27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111" h="279633">
                  <a:moveTo>
                    <a:pt x="0" y="230926"/>
                  </a:moveTo>
                  <a:cubicBezTo>
                    <a:pt x="0" y="230926"/>
                    <a:pt x="59200" y="285875"/>
                    <a:pt x="91988" y="279046"/>
                  </a:cubicBezTo>
                  <a:cubicBezTo>
                    <a:pt x="124777" y="272217"/>
                    <a:pt x="105556" y="115692"/>
                    <a:pt x="120842" y="69789"/>
                  </a:cubicBezTo>
                  <a:cubicBezTo>
                    <a:pt x="137440" y="20041"/>
                    <a:pt x="116907" y="4890"/>
                    <a:pt x="107274" y="232"/>
                  </a:cubicBezTo>
                  <a:cubicBezTo>
                    <a:pt x="100581" y="-3024"/>
                    <a:pt x="99767" y="28905"/>
                    <a:pt x="95018" y="36774"/>
                  </a:cubicBezTo>
                  <a:cubicBezTo>
                    <a:pt x="91626" y="27729"/>
                    <a:pt x="93797" y="19770"/>
                    <a:pt x="86878" y="26282"/>
                  </a:cubicBezTo>
                  <a:cubicBezTo>
                    <a:pt x="81993" y="30805"/>
                    <a:pt x="84888" y="70286"/>
                    <a:pt x="84888" y="70286"/>
                  </a:cubicBezTo>
                  <a:cubicBezTo>
                    <a:pt x="84888" y="70286"/>
                    <a:pt x="65667" y="197369"/>
                    <a:pt x="62275" y="197460"/>
                  </a:cubicBezTo>
                  <a:lnTo>
                    <a:pt x="35864" y="174847"/>
                  </a:lnTo>
                </a:path>
              </a:pathLst>
            </a:custGeom>
            <a:solidFill>
              <a:srgbClr val="FFFFFF"/>
            </a:solidFill>
            <a:ln w="4501"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09571338-B13D-4DED-A792-C23F0B198074}"/>
                </a:ext>
              </a:extLst>
            </p:cNvPr>
            <p:cNvSpPr/>
            <p:nvPr/>
          </p:nvSpPr>
          <p:spPr>
            <a:xfrm>
              <a:off x="9238648" y="2490330"/>
              <a:ext cx="131659" cy="284411"/>
            </a:xfrm>
            <a:custGeom>
              <a:avLst/>
              <a:gdLst>
                <a:gd name="connsiteX0" fmla="*/ 88246 w 131659"/>
                <a:gd name="connsiteY0" fmla="*/ 284411 h 284411"/>
                <a:gd name="connsiteX1" fmla="*/ 735 w 131659"/>
                <a:gd name="connsiteY1" fmla="*/ 235116 h 284411"/>
                <a:gd name="connsiteX2" fmla="*/ 599 w 131659"/>
                <a:gd name="connsiteY2" fmla="*/ 231905 h 284411"/>
                <a:gd name="connsiteX3" fmla="*/ 3810 w 131659"/>
                <a:gd name="connsiteY3" fmla="*/ 231769 h 284411"/>
                <a:gd name="connsiteX4" fmla="*/ 93763 w 131659"/>
                <a:gd name="connsiteY4" fmla="*/ 279346 h 284411"/>
                <a:gd name="connsiteX5" fmla="*/ 113527 w 131659"/>
                <a:gd name="connsiteY5" fmla="*/ 163750 h 284411"/>
                <a:gd name="connsiteX6" fmla="*/ 120989 w 131659"/>
                <a:gd name="connsiteY6" fmla="*/ 71581 h 284411"/>
                <a:gd name="connsiteX7" fmla="*/ 108687 w 131659"/>
                <a:gd name="connsiteY7" fmla="*/ 4784 h 284411"/>
                <a:gd name="connsiteX8" fmla="*/ 104165 w 131659"/>
                <a:gd name="connsiteY8" fmla="*/ 22195 h 284411"/>
                <a:gd name="connsiteX9" fmla="*/ 99326 w 131659"/>
                <a:gd name="connsiteY9" fmla="*/ 40285 h 284411"/>
                <a:gd name="connsiteX10" fmla="*/ 96214 w 131659"/>
                <a:gd name="connsiteY10" fmla="*/ 41015 h 284411"/>
                <a:gd name="connsiteX11" fmla="*/ 95301 w 131659"/>
                <a:gd name="connsiteY11" fmla="*/ 39924 h 284411"/>
                <a:gd name="connsiteX12" fmla="*/ 93220 w 131659"/>
                <a:gd name="connsiteY12" fmla="*/ 31874 h 284411"/>
                <a:gd name="connsiteX13" fmla="*/ 92542 w 131659"/>
                <a:gd name="connsiteY13" fmla="*/ 28843 h 284411"/>
                <a:gd name="connsiteX14" fmla="*/ 90869 w 131659"/>
                <a:gd name="connsiteY14" fmla="*/ 30291 h 284411"/>
                <a:gd name="connsiteX15" fmla="*/ 89557 w 131659"/>
                <a:gd name="connsiteY15" fmla="*/ 72441 h 284411"/>
                <a:gd name="connsiteX16" fmla="*/ 89557 w 131659"/>
                <a:gd name="connsiteY16" fmla="*/ 72938 h 284411"/>
                <a:gd name="connsiteX17" fmla="*/ 64593 w 131659"/>
                <a:gd name="connsiteY17" fmla="*/ 202056 h 284411"/>
                <a:gd name="connsiteX18" fmla="*/ 63100 w 131659"/>
                <a:gd name="connsiteY18" fmla="*/ 201514 h 284411"/>
                <a:gd name="connsiteX19" fmla="*/ 36644 w 131659"/>
                <a:gd name="connsiteY19" fmla="*/ 178901 h 284411"/>
                <a:gd name="connsiteX20" fmla="*/ 36418 w 131659"/>
                <a:gd name="connsiteY20" fmla="*/ 175690 h 284411"/>
                <a:gd name="connsiteX21" fmla="*/ 39583 w 131659"/>
                <a:gd name="connsiteY21" fmla="*/ 175419 h 284411"/>
                <a:gd name="connsiteX22" fmla="*/ 63779 w 131659"/>
                <a:gd name="connsiteY22" fmla="*/ 196041 h 284411"/>
                <a:gd name="connsiteX23" fmla="*/ 85080 w 131659"/>
                <a:gd name="connsiteY23" fmla="*/ 72441 h 284411"/>
                <a:gd name="connsiteX24" fmla="*/ 87793 w 131659"/>
                <a:gd name="connsiteY24" fmla="*/ 26899 h 284411"/>
                <a:gd name="connsiteX25" fmla="*/ 94170 w 131659"/>
                <a:gd name="connsiteY25" fmla="*/ 24095 h 284411"/>
                <a:gd name="connsiteX26" fmla="*/ 97698 w 131659"/>
                <a:gd name="connsiteY26" fmla="*/ 30924 h 284411"/>
                <a:gd name="connsiteX27" fmla="*/ 97698 w 131659"/>
                <a:gd name="connsiteY27" fmla="*/ 31240 h 284411"/>
                <a:gd name="connsiteX28" fmla="*/ 99688 w 131659"/>
                <a:gd name="connsiteY28" fmla="*/ 21155 h 284411"/>
                <a:gd name="connsiteX29" fmla="*/ 106924 w 131659"/>
                <a:gd name="connsiteY29" fmla="*/ 442 h 284411"/>
                <a:gd name="connsiteX30" fmla="*/ 110677 w 131659"/>
                <a:gd name="connsiteY30" fmla="*/ 442 h 284411"/>
                <a:gd name="connsiteX31" fmla="*/ 125285 w 131659"/>
                <a:gd name="connsiteY31" fmla="*/ 72802 h 284411"/>
                <a:gd name="connsiteX32" fmla="*/ 118049 w 131659"/>
                <a:gd name="connsiteY32" fmla="*/ 163615 h 284411"/>
                <a:gd name="connsiteX33" fmla="*/ 94713 w 131659"/>
                <a:gd name="connsiteY33" fmla="*/ 283552 h 284411"/>
                <a:gd name="connsiteX34" fmla="*/ 88246 w 131659"/>
                <a:gd name="connsiteY34" fmla="*/ 284411 h 28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1659" h="284411">
                  <a:moveTo>
                    <a:pt x="88246" y="284411"/>
                  </a:moveTo>
                  <a:cubicBezTo>
                    <a:pt x="54236" y="284411"/>
                    <a:pt x="3041" y="237241"/>
                    <a:pt x="735" y="235116"/>
                  </a:cubicBezTo>
                  <a:cubicBezTo>
                    <a:pt x="-188" y="234266"/>
                    <a:pt x="-251" y="232828"/>
                    <a:pt x="599" y="231905"/>
                  </a:cubicBezTo>
                  <a:cubicBezTo>
                    <a:pt x="1449" y="230982"/>
                    <a:pt x="2887" y="230919"/>
                    <a:pt x="3810" y="231769"/>
                  </a:cubicBezTo>
                  <a:cubicBezTo>
                    <a:pt x="4398" y="232312"/>
                    <a:pt x="62603" y="286040"/>
                    <a:pt x="93763" y="279346"/>
                  </a:cubicBezTo>
                  <a:cubicBezTo>
                    <a:pt x="111853" y="275592"/>
                    <a:pt x="112667" y="216031"/>
                    <a:pt x="113527" y="163750"/>
                  </a:cubicBezTo>
                  <a:cubicBezTo>
                    <a:pt x="114160" y="125987"/>
                    <a:pt x="114748" y="90259"/>
                    <a:pt x="120989" y="71581"/>
                  </a:cubicBezTo>
                  <a:cubicBezTo>
                    <a:pt x="136139" y="26085"/>
                    <a:pt x="119768" y="10211"/>
                    <a:pt x="108687" y="4784"/>
                  </a:cubicBezTo>
                  <a:cubicBezTo>
                    <a:pt x="107105" y="5824"/>
                    <a:pt x="105250" y="16090"/>
                    <a:pt x="104165" y="22195"/>
                  </a:cubicBezTo>
                  <a:cubicBezTo>
                    <a:pt x="103414" y="28423"/>
                    <a:pt x="101782" y="34514"/>
                    <a:pt x="99326" y="40285"/>
                  </a:cubicBezTo>
                  <a:cubicBezTo>
                    <a:pt x="98666" y="41347"/>
                    <a:pt x="97273" y="41673"/>
                    <a:pt x="96214" y="41015"/>
                  </a:cubicBezTo>
                  <a:cubicBezTo>
                    <a:pt x="95798" y="40759"/>
                    <a:pt x="95477" y="40376"/>
                    <a:pt x="95301" y="39924"/>
                  </a:cubicBezTo>
                  <a:cubicBezTo>
                    <a:pt x="94351" y="37313"/>
                    <a:pt x="93655" y="34617"/>
                    <a:pt x="93220" y="31874"/>
                  </a:cubicBezTo>
                  <a:cubicBezTo>
                    <a:pt x="93220" y="30879"/>
                    <a:pt x="92768" y="29612"/>
                    <a:pt x="92542" y="28843"/>
                  </a:cubicBezTo>
                  <a:cubicBezTo>
                    <a:pt x="91950" y="29281"/>
                    <a:pt x="91389" y="29765"/>
                    <a:pt x="90869" y="30291"/>
                  </a:cubicBezTo>
                  <a:cubicBezTo>
                    <a:pt x="88291" y="32688"/>
                    <a:pt x="88200" y="54034"/>
                    <a:pt x="89557" y="72441"/>
                  </a:cubicBezTo>
                  <a:cubicBezTo>
                    <a:pt x="89580" y="72606"/>
                    <a:pt x="89580" y="72773"/>
                    <a:pt x="89557" y="72938"/>
                  </a:cubicBezTo>
                  <a:cubicBezTo>
                    <a:pt x="70065" y="201966"/>
                    <a:pt x="66945" y="202011"/>
                    <a:pt x="64593" y="202056"/>
                  </a:cubicBezTo>
                  <a:cubicBezTo>
                    <a:pt x="64046" y="202070"/>
                    <a:pt x="63512" y="201875"/>
                    <a:pt x="63100" y="201514"/>
                  </a:cubicBezTo>
                  <a:lnTo>
                    <a:pt x="36644" y="178901"/>
                  </a:lnTo>
                  <a:cubicBezTo>
                    <a:pt x="35712" y="178069"/>
                    <a:pt x="35608" y="176644"/>
                    <a:pt x="36418" y="175690"/>
                  </a:cubicBezTo>
                  <a:cubicBezTo>
                    <a:pt x="37222" y="174749"/>
                    <a:pt x="38634" y="174627"/>
                    <a:pt x="39583" y="175419"/>
                  </a:cubicBezTo>
                  <a:lnTo>
                    <a:pt x="63779" y="196041"/>
                  </a:lnTo>
                  <a:cubicBezTo>
                    <a:pt x="67668" y="182474"/>
                    <a:pt x="78613" y="115178"/>
                    <a:pt x="85080" y="72441"/>
                  </a:cubicBezTo>
                  <a:cubicBezTo>
                    <a:pt x="84356" y="62672"/>
                    <a:pt x="82547" y="31738"/>
                    <a:pt x="87793" y="26899"/>
                  </a:cubicBezTo>
                  <a:cubicBezTo>
                    <a:pt x="89783" y="24999"/>
                    <a:pt x="91954" y="23371"/>
                    <a:pt x="94170" y="24095"/>
                  </a:cubicBezTo>
                  <a:cubicBezTo>
                    <a:pt x="96386" y="24818"/>
                    <a:pt x="97065" y="27532"/>
                    <a:pt x="97698" y="30924"/>
                  </a:cubicBezTo>
                  <a:lnTo>
                    <a:pt x="97698" y="31240"/>
                  </a:lnTo>
                  <a:cubicBezTo>
                    <a:pt x="98421" y="28210"/>
                    <a:pt x="99054" y="24637"/>
                    <a:pt x="99688" y="21155"/>
                  </a:cubicBezTo>
                  <a:cubicBezTo>
                    <a:pt x="101813" y="9487"/>
                    <a:pt x="103260" y="2296"/>
                    <a:pt x="106924" y="442"/>
                  </a:cubicBezTo>
                  <a:cubicBezTo>
                    <a:pt x="108104" y="-147"/>
                    <a:pt x="109497" y="-147"/>
                    <a:pt x="110677" y="442"/>
                  </a:cubicBezTo>
                  <a:cubicBezTo>
                    <a:pt x="123069" y="6502"/>
                    <a:pt x="141521" y="23959"/>
                    <a:pt x="125285" y="72802"/>
                  </a:cubicBezTo>
                  <a:cubicBezTo>
                    <a:pt x="119270" y="90893"/>
                    <a:pt x="118682" y="126168"/>
                    <a:pt x="118049" y="163615"/>
                  </a:cubicBezTo>
                  <a:cubicBezTo>
                    <a:pt x="117099" y="222996"/>
                    <a:pt x="116150" y="279075"/>
                    <a:pt x="94713" y="283552"/>
                  </a:cubicBezTo>
                  <a:cubicBezTo>
                    <a:pt x="92592" y="284050"/>
                    <a:pt x="90426" y="284339"/>
                    <a:pt x="88246" y="284411"/>
                  </a:cubicBezTo>
                  <a:close/>
                </a:path>
              </a:pathLst>
            </a:custGeom>
            <a:solidFill>
              <a:srgbClr val="231F20"/>
            </a:solidFill>
            <a:ln w="4501"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94845531-14DA-42A0-9641-6E978D92FF60}"/>
                </a:ext>
              </a:extLst>
            </p:cNvPr>
            <p:cNvSpPr/>
            <p:nvPr/>
          </p:nvSpPr>
          <p:spPr>
            <a:xfrm>
              <a:off x="9012810" y="3089690"/>
              <a:ext cx="89576" cy="257305"/>
            </a:xfrm>
            <a:custGeom>
              <a:avLst/>
              <a:gdLst>
                <a:gd name="connsiteX0" fmla="*/ 899 w 89576"/>
                <a:gd name="connsiteY0" fmla="*/ 256970 h 257305"/>
                <a:gd name="connsiteX1" fmla="*/ 89224 w 89576"/>
                <a:gd name="connsiteY1" fmla="*/ 241503 h 257305"/>
                <a:gd name="connsiteX2" fmla="*/ 53044 w 89576"/>
                <a:gd name="connsiteY2" fmla="*/ 218212 h 257305"/>
                <a:gd name="connsiteX3" fmla="*/ 70229 w 89576"/>
                <a:gd name="connsiteY3" fmla="*/ 29125 h 257305"/>
                <a:gd name="connsiteX4" fmla="*/ 16728 w 89576"/>
                <a:gd name="connsiteY4" fmla="*/ 0 h 257305"/>
                <a:gd name="connsiteX5" fmla="*/ 899 w 89576"/>
                <a:gd name="connsiteY5" fmla="*/ 256970 h 257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576" h="257305">
                  <a:moveTo>
                    <a:pt x="899" y="256970"/>
                  </a:moveTo>
                  <a:cubicBezTo>
                    <a:pt x="6371" y="259503"/>
                    <a:pt x="95872" y="247066"/>
                    <a:pt x="89224" y="241503"/>
                  </a:cubicBezTo>
                  <a:cubicBezTo>
                    <a:pt x="82576" y="235940"/>
                    <a:pt x="53044" y="218212"/>
                    <a:pt x="53044" y="218212"/>
                  </a:cubicBezTo>
                  <a:lnTo>
                    <a:pt x="70229" y="29125"/>
                  </a:lnTo>
                  <a:lnTo>
                    <a:pt x="16728" y="0"/>
                  </a:lnTo>
                  <a:cubicBezTo>
                    <a:pt x="16728" y="0"/>
                    <a:pt x="-4573" y="254211"/>
                    <a:pt x="899" y="256970"/>
                  </a:cubicBezTo>
                  <a:close/>
                </a:path>
              </a:pathLst>
            </a:custGeom>
            <a:solidFill>
              <a:srgbClr val="FFFFFF"/>
            </a:solidFill>
            <a:ln w="4501"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A840C216-0737-4B5D-998C-4D6A68B64432}"/>
                </a:ext>
              </a:extLst>
            </p:cNvPr>
            <p:cNvSpPr/>
            <p:nvPr/>
          </p:nvSpPr>
          <p:spPr>
            <a:xfrm>
              <a:off x="9010600" y="3087429"/>
              <a:ext cx="94132" cy="261787"/>
            </a:xfrm>
            <a:custGeom>
              <a:avLst/>
              <a:gdLst>
                <a:gd name="connsiteX0" fmla="*/ 6998 w 94132"/>
                <a:gd name="connsiteY0" fmla="*/ 261764 h 261787"/>
                <a:gd name="connsiteX1" fmla="*/ 2113 w 94132"/>
                <a:gd name="connsiteY1" fmla="*/ 261266 h 261787"/>
                <a:gd name="connsiteX2" fmla="*/ 2113 w 94132"/>
                <a:gd name="connsiteY2" fmla="*/ 261266 h 261787"/>
                <a:gd name="connsiteX3" fmla="*/ 6636 w 94132"/>
                <a:gd name="connsiteY3" fmla="*/ 129616 h 261787"/>
                <a:gd name="connsiteX4" fmla="*/ 16495 w 94132"/>
                <a:gd name="connsiteY4" fmla="*/ 2080 h 261787"/>
                <a:gd name="connsiteX5" fmla="*/ 17671 w 94132"/>
                <a:gd name="connsiteY5" fmla="*/ 271 h 261787"/>
                <a:gd name="connsiteX6" fmla="*/ 19842 w 94132"/>
                <a:gd name="connsiteY6" fmla="*/ 271 h 261787"/>
                <a:gd name="connsiteX7" fmla="*/ 73343 w 94132"/>
                <a:gd name="connsiteY7" fmla="*/ 29396 h 261787"/>
                <a:gd name="connsiteX8" fmla="*/ 74474 w 94132"/>
                <a:gd name="connsiteY8" fmla="*/ 31612 h 261787"/>
                <a:gd name="connsiteX9" fmla="*/ 57424 w 94132"/>
                <a:gd name="connsiteY9" fmla="*/ 219297 h 261787"/>
                <a:gd name="connsiteX10" fmla="*/ 92926 w 94132"/>
                <a:gd name="connsiteY10" fmla="*/ 241910 h 261787"/>
                <a:gd name="connsiteX11" fmla="*/ 93649 w 94132"/>
                <a:gd name="connsiteY11" fmla="*/ 245935 h 261787"/>
                <a:gd name="connsiteX12" fmla="*/ 6998 w 94132"/>
                <a:gd name="connsiteY12" fmla="*/ 261764 h 261787"/>
                <a:gd name="connsiteX13" fmla="*/ 4737 w 94132"/>
                <a:gd name="connsiteY13" fmla="*/ 257241 h 261787"/>
                <a:gd name="connsiteX14" fmla="*/ 88494 w 94132"/>
                <a:gd name="connsiteY14" fmla="*/ 244307 h 261787"/>
                <a:gd name="connsiteX15" fmla="*/ 53851 w 94132"/>
                <a:gd name="connsiteY15" fmla="*/ 222373 h 261787"/>
                <a:gd name="connsiteX16" fmla="*/ 52766 w 94132"/>
                <a:gd name="connsiteY16" fmla="*/ 220247 h 261787"/>
                <a:gd name="connsiteX17" fmla="*/ 69635 w 94132"/>
                <a:gd name="connsiteY17" fmla="*/ 32698 h 261787"/>
                <a:gd name="connsiteX18" fmla="*/ 20475 w 94132"/>
                <a:gd name="connsiteY18" fmla="*/ 5879 h 261787"/>
                <a:gd name="connsiteX19" fmla="*/ 4737 w 94132"/>
                <a:gd name="connsiteY19" fmla="*/ 257286 h 26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4132" h="261787">
                  <a:moveTo>
                    <a:pt x="6998" y="261764"/>
                  </a:moveTo>
                  <a:cubicBezTo>
                    <a:pt x="5354" y="261854"/>
                    <a:pt x="3705" y="261687"/>
                    <a:pt x="2113" y="261266"/>
                  </a:cubicBezTo>
                  <a:lnTo>
                    <a:pt x="2113" y="261266"/>
                  </a:lnTo>
                  <a:cubicBezTo>
                    <a:pt x="-148" y="260226"/>
                    <a:pt x="-2680" y="259005"/>
                    <a:pt x="6636" y="129616"/>
                  </a:cubicBezTo>
                  <a:cubicBezTo>
                    <a:pt x="11159" y="66300"/>
                    <a:pt x="16450" y="2713"/>
                    <a:pt x="16495" y="2080"/>
                  </a:cubicBezTo>
                  <a:cubicBezTo>
                    <a:pt x="16547" y="1316"/>
                    <a:pt x="16992" y="629"/>
                    <a:pt x="17671" y="271"/>
                  </a:cubicBezTo>
                  <a:cubicBezTo>
                    <a:pt x="18349" y="-90"/>
                    <a:pt x="19163" y="-90"/>
                    <a:pt x="19842" y="271"/>
                  </a:cubicBezTo>
                  <a:lnTo>
                    <a:pt x="73343" y="29396"/>
                  </a:lnTo>
                  <a:cubicBezTo>
                    <a:pt x="74120" y="29853"/>
                    <a:pt x="74562" y="30717"/>
                    <a:pt x="74474" y="31612"/>
                  </a:cubicBezTo>
                  <a:lnTo>
                    <a:pt x="57424" y="219297"/>
                  </a:lnTo>
                  <a:cubicBezTo>
                    <a:pt x="63168" y="222734"/>
                    <a:pt x="86775" y="237026"/>
                    <a:pt x="92926" y="241910"/>
                  </a:cubicBezTo>
                  <a:cubicBezTo>
                    <a:pt x="94192" y="242851"/>
                    <a:pt x="94509" y="244614"/>
                    <a:pt x="93649" y="245935"/>
                  </a:cubicBezTo>
                  <a:cubicBezTo>
                    <a:pt x="89670" y="252267"/>
                    <a:pt x="25902" y="261764"/>
                    <a:pt x="6998" y="261764"/>
                  </a:cubicBezTo>
                  <a:close/>
                  <a:moveTo>
                    <a:pt x="4737" y="257241"/>
                  </a:moveTo>
                  <a:cubicBezTo>
                    <a:pt x="14098" y="258146"/>
                    <a:pt x="77414" y="249508"/>
                    <a:pt x="88494" y="244307"/>
                  </a:cubicBezTo>
                  <a:cubicBezTo>
                    <a:pt x="79765" y="237930"/>
                    <a:pt x="54123" y="222554"/>
                    <a:pt x="53851" y="222373"/>
                  </a:cubicBezTo>
                  <a:cubicBezTo>
                    <a:pt x="53097" y="221943"/>
                    <a:pt x="52671" y="221111"/>
                    <a:pt x="52766" y="220247"/>
                  </a:cubicBezTo>
                  <a:lnTo>
                    <a:pt x="69635" y="32698"/>
                  </a:lnTo>
                  <a:lnTo>
                    <a:pt x="20475" y="5879"/>
                  </a:lnTo>
                  <a:cubicBezTo>
                    <a:pt x="12741" y="101938"/>
                    <a:pt x="2340" y="243448"/>
                    <a:pt x="4737" y="257286"/>
                  </a:cubicBezTo>
                  <a:close/>
                </a:path>
              </a:pathLst>
            </a:custGeom>
            <a:solidFill>
              <a:srgbClr val="231F20"/>
            </a:solidFill>
            <a:ln w="4501"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5BFAC3E3-A9F8-4FAD-BBA4-39AD915365B0}"/>
                </a:ext>
              </a:extLst>
            </p:cNvPr>
            <p:cNvSpPr/>
            <p:nvPr/>
          </p:nvSpPr>
          <p:spPr>
            <a:xfrm>
              <a:off x="9179233" y="3135503"/>
              <a:ext cx="122177" cy="216977"/>
            </a:xfrm>
            <a:custGeom>
              <a:avLst/>
              <a:gdLst>
                <a:gd name="connsiteX0" fmla="*/ 0 w 122177"/>
                <a:gd name="connsiteY0" fmla="*/ 12392 h 216977"/>
                <a:gd name="connsiteX1" fmla="*/ 21708 w 122177"/>
                <a:gd name="connsiteY1" fmla="*/ 211383 h 216977"/>
                <a:gd name="connsiteX2" fmla="*/ 121973 w 122177"/>
                <a:gd name="connsiteY2" fmla="*/ 214368 h 216977"/>
                <a:gd name="connsiteX3" fmla="*/ 73401 w 122177"/>
                <a:gd name="connsiteY3" fmla="*/ 174434 h 216977"/>
                <a:gd name="connsiteX4" fmla="*/ 59290 w 122177"/>
                <a:gd name="connsiteY4" fmla="*/ 0 h 216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7" h="216977">
                  <a:moveTo>
                    <a:pt x="0" y="12392"/>
                  </a:moveTo>
                  <a:lnTo>
                    <a:pt x="21708" y="211383"/>
                  </a:lnTo>
                  <a:cubicBezTo>
                    <a:pt x="21708" y="211383"/>
                    <a:pt x="127445" y="221649"/>
                    <a:pt x="121973" y="214368"/>
                  </a:cubicBezTo>
                  <a:cubicBezTo>
                    <a:pt x="116500" y="207086"/>
                    <a:pt x="73401" y="174434"/>
                    <a:pt x="73401" y="174434"/>
                  </a:cubicBezTo>
                  <a:lnTo>
                    <a:pt x="59290" y="0"/>
                  </a:lnTo>
                  <a:close/>
                </a:path>
              </a:pathLst>
            </a:custGeom>
            <a:solidFill>
              <a:srgbClr val="FFFFFF"/>
            </a:solidFill>
            <a:ln w="4501"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16426FC1-06B7-4222-B172-63EAC76A2D6E}"/>
                </a:ext>
              </a:extLst>
            </p:cNvPr>
            <p:cNvSpPr/>
            <p:nvPr/>
          </p:nvSpPr>
          <p:spPr>
            <a:xfrm>
              <a:off x="9176964" y="3133465"/>
              <a:ext cx="126708" cy="221381"/>
            </a:xfrm>
            <a:custGeom>
              <a:avLst/>
              <a:gdLst>
                <a:gd name="connsiteX0" fmla="*/ 106242 w 126708"/>
                <a:gd name="connsiteY0" fmla="*/ 221382 h 221381"/>
                <a:gd name="connsiteX1" fmla="*/ 23751 w 126708"/>
                <a:gd name="connsiteY1" fmla="*/ 215909 h 221381"/>
                <a:gd name="connsiteX2" fmla="*/ 21716 w 126708"/>
                <a:gd name="connsiteY2" fmla="*/ 213874 h 221381"/>
                <a:gd name="connsiteX3" fmla="*/ 8 w 126708"/>
                <a:gd name="connsiteY3" fmla="*/ 14883 h 221381"/>
                <a:gd name="connsiteX4" fmla="*/ 1817 w 126708"/>
                <a:gd name="connsiteY4" fmla="*/ 12441 h 221381"/>
                <a:gd name="connsiteX5" fmla="*/ 61243 w 126708"/>
                <a:gd name="connsiteY5" fmla="*/ 49 h 221381"/>
                <a:gd name="connsiteX6" fmla="*/ 63097 w 126708"/>
                <a:gd name="connsiteY6" fmla="*/ 456 h 221381"/>
                <a:gd name="connsiteX7" fmla="*/ 63956 w 126708"/>
                <a:gd name="connsiteY7" fmla="*/ 2084 h 221381"/>
                <a:gd name="connsiteX8" fmla="*/ 77841 w 126708"/>
                <a:gd name="connsiteY8" fmla="*/ 175704 h 221381"/>
                <a:gd name="connsiteX9" fmla="*/ 126051 w 126708"/>
                <a:gd name="connsiteY9" fmla="*/ 215502 h 221381"/>
                <a:gd name="connsiteX10" fmla="*/ 126367 w 126708"/>
                <a:gd name="connsiteY10" fmla="*/ 218758 h 221381"/>
                <a:gd name="connsiteX11" fmla="*/ 106242 w 126708"/>
                <a:gd name="connsiteY11" fmla="*/ 221382 h 221381"/>
                <a:gd name="connsiteX12" fmla="*/ 26012 w 126708"/>
                <a:gd name="connsiteY12" fmla="*/ 211568 h 221381"/>
                <a:gd name="connsiteX13" fmla="*/ 120985 w 126708"/>
                <a:gd name="connsiteY13" fmla="*/ 216407 h 221381"/>
                <a:gd name="connsiteX14" fmla="*/ 74223 w 126708"/>
                <a:gd name="connsiteY14" fmla="*/ 178463 h 221381"/>
                <a:gd name="connsiteX15" fmla="*/ 73318 w 126708"/>
                <a:gd name="connsiteY15" fmla="*/ 176880 h 221381"/>
                <a:gd name="connsiteX16" fmla="*/ 59750 w 126708"/>
                <a:gd name="connsiteY16" fmla="*/ 4752 h 221381"/>
                <a:gd name="connsiteX17" fmla="*/ 4847 w 126708"/>
                <a:gd name="connsiteY17" fmla="*/ 16194 h 22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708" h="221381">
                  <a:moveTo>
                    <a:pt x="106242" y="221382"/>
                  </a:moveTo>
                  <a:cubicBezTo>
                    <a:pt x="85665" y="221382"/>
                    <a:pt x="52786" y="218713"/>
                    <a:pt x="23751" y="215909"/>
                  </a:cubicBezTo>
                  <a:cubicBezTo>
                    <a:pt x="22679" y="215787"/>
                    <a:pt x="21838" y="214946"/>
                    <a:pt x="21716" y="213874"/>
                  </a:cubicBezTo>
                  <a:lnTo>
                    <a:pt x="8" y="14883"/>
                  </a:lnTo>
                  <a:cubicBezTo>
                    <a:pt x="-87" y="13730"/>
                    <a:pt x="686" y="12685"/>
                    <a:pt x="1817" y="12441"/>
                  </a:cubicBezTo>
                  <a:lnTo>
                    <a:pt x="61243" y="49"/>
                  </a:lnTo>
                  <a:cubicBezTo>
                    <a:pt x="61890" y="-87"/>
                    <a:pt x="62568" y="63"/>
                    <a:pt x="63097" y="456"/>
                  </a:cubicBezTo>
                  <a:cubicBezTo>
                    <a:pt x="63604" y="854"/>
                    <a:pt x="63916" y="1442"/>
                    <a:pt x="63956" y="2084"/>
                  </a:cubicBezTo>
                  <a:lnTo>
                    <a:pt x="77841" y="175704"/>
                  </a:lnTo>
                  <a:cubicBezTo>
                    <a:pt x="83991" y="180227"/>
                    <a:pt x="120805" y="208492"/>
                    <a:pt x="126051" y="215502"/>
                  </a:cubicBezTo>
                  <a:cubicBezTo>
                    <a:pt x="126792" y="216429"/>
                    <a:pt x="126919" y="217705"/>
                    <a:pt x="126367" y="218758"/>
                  </a:cubicBezTo>
                  <a:cubicBezTo>
                    <a:pt x="125191" y="220567"/>
                    <a:pt x="117594" y="221382"/>
                    <a:pt x="106242" y="221382"/>
                  </a:cubicBezTo>
                  <a:close/>
                  <a:moveTo>
                    <a:pt x="26012" y="211568"/>
                  </a:moveTo>
                  <a:cubicBezTo>
                    <a:pt x="66715" y="215457"/>
                    <a:pt x="111172" y="218261"/>
                    <a:pt x="120985" y="216407"/>
                  </a:cubicBezTo>
                  <a:cubicBezTo>
                    <a:pt x="113478" y="208718"/>
                    <a:pt x="85258" y="186875"/>
                    <a:pt x="74223" y="178463"/>
                  </a:cubicBezTo>
                  <a:cubicBezTo>
                    <a:pt x="73707" y="178087"/>
                    <a:pt x="73377" y="177513"/>
                    <a:pt x="73318" y="176880"/>
                  </a:cubicBezTo>
                  <a:lnTo>
                    <a:pt x="59750" y="4752"/>
                  </a:lnTo>
                  <a:lnTo>
                    <a:pt x="4847" y="16194"/>
                  </a:lnTo>
                  <a:close/>
                </a:path>
              </a:pathLst>
            </a:custGeom>
            <a:solidFill>
              <a:srgbClr val="231F20"/>
            </a:solidFill>
            <a:ln w="4501"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4DEBA6E2-57F8-4ACC-8872-8D36B15473D5}"/>
                </a:ext>
              </a:extLst>
            </p:cNvPr>
            <p:cNvSpPr/>
            <p:nvPr/>
          </p:nvSpPr>
          <p:spPr>
            <a:xfrm>
              <a:off x="8992996" y="2818700"/>
              <a:ext cx="286456" cy="379951"/>
            </a:xfrm>
            <a:custGeom>
              <a:avLst/>
              <a:gdLst>
                <a:gd name="connsiteX0" fmla="*/ 42693 w 286456"/>
                <a:gd name="connsiteY0" fmla="*/ 0 h 379951"/>
                <a:gd name="connsiteX1" fmla="*/ 0 w 286456"/>
                <a:gd name="connsiteY1" fmla="*/ 345114 h 379951"/>
                <a:gd name="connsiteX2" fmla="*/ 286457 w 286456"/>
                <a:gd name="connsiteY2" fmla="*/ 367320 h 379951"/>
                <a:gd name="connsiteX3" fmla="*/ 227981 w 286456"/>
                <a:gd name="connsiteY3" fmla="*/ 24874 h 379951"/>
              </a:gdLst>
              <a:ahLst/>
              <a:cxnLst>
                <a:cxn ang="0">
                  <a:pos x="connsiteX0" y="connsiteY0"/>
                </a:cxn>
                <a:cxn ang="0">
                  <a:pos x="connsiteX1" y="connsiteY1"/>
                </a:cxn>
                <a:cxn ang="0">
                  <a:pos x="connsiteX2" y="connsiteY2"/>
                </a:cxn>
                <a:cxn ang="0">
                  <a:pos x="connsiteX3" y="connsiteY3"/>
                </a:cxn>
              </a:cxnLst>
              <a:rect l="l" t="t" r="r" b="b"/>
              <a:pathLst>
                <a:path w="286456" h="379951">
                  <a:moveTo>
                    <a:pt x="42693" y="0"/>
                  </a:moveTo>
                  <a:lnTo>
                    <a:pt x="0" y="345114"/>
                  </a:lnTo>
                  <a:cubicBezTo>
                    <a:pt x="0" y="345114"/>
                    <a:pt x="96692" y="405445"/>
                    <a:pt x="286457" y="367320"/>
                  </a:cubicBezTo>
                  <a:lnTo>
                    <a:pt x="227981" y="24874"/>
                  </a:lnTo>
                  <a:close/>
                </a:path>
              </a:pathLst>
            </a:custGeom>
            <a:solidFill>
              <a:srgbClr val="231F20"/>
            </a:solidFill>
            <a:ln w="4501"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3D11C901-080F-4E37-A6D5-401647E52BE9}"/>
                </a:ext>
              </a:extLst>
            </p:cNvPr>
            <p:cNvSpPr/>
            <p:nvPr/>
          </p:nvSpPr>
          <p:spPr>
            <a:xfrm>
              <a:off x="8990720" y="2816421"/>
              <a:ext cx="290979" cy="384441"/>
            </a:xfrm>
            <a:custGeom>
              <a:avLst/>
              <a:gdLst>
                <a:gd name="connsiteX0" fmla="*/ 168207 w 290979"/>
                <a:gd name="connsiteY0" fmla="*/ 384433 h 384441"/>
                <a:gd name="connsiteX1" fmla="*/ 73867 w 290979"/>
                <a:gd name="connsiteY1" fmla="*/ 375027 h 384441"/>
                <a:gd name="connsiteX2" fmla="*/ 1054 w 290979"/>
                <a:gd name="connsiteY2" fmla="*/ 349339 h 384441"/>
                <a:gd name="connsiteX3" fmla="*/ 14 w 290979"/>
                <a:gd name="connsiteY3" fmla="*/ 347123 h 384441"/>
                <a:gd name="connsiteX4" fmla="*/ 42707 w 290979"/>
                <a:gd name="connsiteY4" fmla="*/ 2009 h 384441"/>
                <a:gd name="connsiteX5" fmla="*/ 43566 w 290979"/>
                <a:gd name="connsiteY5" fmla="*/ 471 h 384441"/>
                <a:gd name="connsiteX6" fmla="*/ 45239 w 290979"/>
                <a:gd name="connsiteY6" fmla="*/ 19 h 384441"/>
                <a:gd name="connsiteX7" fmla="*/ 230663 w 290979"/>
                <a:gd name="connsiteY7" fmla="*/ 24893 h 384441"/>
                <a:gd name="connsiteX8" fmla="*/ 232607 w 290979"/>
                <a:gd name="connsiteY8" fmla="*/ 26747 h 384441"/>
                <a:gd name="connsiteX9" fmla="*/ 290948 w 290979"/>
                <a:gd name="connsiteY9" fmla="*/ 369193 h 384441"/>
                <a:gd name="connsiteX10" fmla="*/ 289184 w 290979"/>
                <a:gd name="connsiteY10" fmla="*/ 371816 h 384441"/>
                <a:gd name="connsiteX11" fmla="*/ 168207 w 290979"/>
                <a:gd name="connsiteY11" fmla="*/ 384433 h 384441"/>
                <a:gd name="connsiteX12" fmla="*/ 4672 w 290979"/>
                <a:gd name="connsiteY12" fmla="*/ 346218 h 384441"/>
                <a:gd name="connsiteX13" fmla="*/ 286109 w 290979"/>
                <a:gd name="connsiteY13" fmla="*/ 367791 h 384441"/>
                <a:gd name="connsiteX14" fmla="*/ 228311 w 290979"/>
                <a:gd name="connsiteY14" fmla="*/ 29144 h 384441"/>
                <a:gd name="connsiteX15" fmla="*/ 46913 w 290979"/>
                <a:gd name="connsiteY15" fmla="*/ 4813 h 38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0979" h="384441">
                  <a:moveTo>
                    <a:pt x="168207" y="384433"/>
                  </a:moveTo>
                  <a:cubicBezTo>
                    <a:pt x="136517" y="384628"/>
                    <a:pt x="104894" y="381476"/>
                    <a:pt x="73867" y="375027"/>
                  </a:cubicBezTo>
                  <a:cubicBezTo>
                    <a:pt x="26199" y="364670"/>
                    <a:pt x="2049" y="349972"/>
                    <a:pt x="1054" y="349339"/>
                  </a:cubicBezTo>
                  <a:cubicBezTo>
                    <a:pt x="320" y="348855"/>
                    <a:pt x="-82" y="348000"/>
                    <a:pt x="14" y="347123"/>
                  </a:cubicBezTo>
                  <a:lnTo>
                    <a:pt x="42707" y="2009"/>
                  </a:lnTo>
                  <a:cubicBezTo>
                    <a:pt x="42788" y="1407"/>
                    <a:pt x="43095" y="855"/>
                    <a:pt x="43566" y="471"/>
                  </a:cubicBezTo>
                  <a:cubicBezTo>
                    <a:pt x="44042" y="105"/>
                    <a:pt x="44644" y="-58"/>
                    <a:pt x="45239" y="19"/>
                  </a:cubicBezTo>
                  <a:lnTo>
                    <a:pt x="230663" y="24893"/>
                  </a:lnTo>
                  <a:cubicBezTo>
                    <a:pt x="231640" y="25028"/>
                    <a:pt x="232422" y="25774"/>
                    <a:pt x="232607" y="26747"/>
                  </a:cubicBezTo>
                  <a:lnTo>
                    <a:pt x="290948" y="369193"/>
                  </a:lnTo>
                  <a:cubicBezTo>
                    <a:pt x="291147" y="370396"/>
                    <a:pt x="290374" y="371544"/>
                    <a:pt x="289184" y="371816"/>
                  </a:cubicBezTo>
                  <a:cubicBezTo>
                    <a:pt x="249372" y="380001"/>
                    <a:pt x="208851" y="384230"/>
                    <a:pt x="168207" y="384433"/>
                  </a:cubicBezTo>
                  <a:close/>
                  <a:moveTo>
                    <a:pt x="4672" y="346218"/>
                  </a:moveTo>
                  <a:cubicBezTo>
                    <a:pt x="16476" y="352821"/>
                    <a:pt x="112218" y="402207"/>
                    <a:pt x="286109" y="367791"/>
                  </a:cubicBezTo>
                  <a:lnTo>
                    <a:pt x="228311" y="29144"/>
                  </a:lnTo>
                  <a:lnTo>
                    <a:pt x="46913" y="4813"/>
                  </a:lnTo>
                  <a:close/>
                </a:path>
              </a:pathLst>
            </a:custGeom>
            <a:solidFill>
              <a:srgbClr val="231F20"/>
            </a:solidFill>
            <a:ln w="4501"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0BF8718F-A89B-4190-9E83-6757941229F0}"/>
                </a:ext>
              </a:extLst>
            </p:cNvPr>
            <p:cNvSpPr/>
            <p:nvPr/>
          </p:nvSpPr>
          <p:spPr>
            <a:xfrm>
              <a:off x="9067011" y="2404443"/>
              <a:ext cx="164508" cy="155992"/>
            </a:xfrm>
            <a:custGeom>
              <a:avLst/>
              <a:gdLst>
                <a:gd name="connsiteX0" fmla="*/ 58042 w 164508"/>
                <a:gd name="connsiteY0" fmla="*/ 155705 h 155992"/>
                <a:gd name="connsiteX1" fmla="*/ 27787 w 164508"/>
                <a:gd name="connsiteY1" fmla="*/ 149464 h 155992"/>
                <a:gd name="connsiteX2" fmla="*/ 5174 w 164508"/>
                <a:gd name="connsiteY2" fmla="*/ 116314 h 155992"/>
                <a:gd name="connsiteX3" fmla="*/ 62339 w 164508"/>
                <a:gd name="connsiteY3" fmla="*/ 266 h 155992"/>
                <a:gd name="connsiteX4" fmla="*/ 135785 w 164508"/>
                <a:gd name="connsiteY4" fmla="*/ 44677 h 155992"/>
                <a:gd name="connsiteX5" fmla="*/ 148222 w 164508"/>
                <a:gd name="connsiteY5" fmla="*/ 48159 h 155992"/>
                <a:gd name="connsiteX6" fmla="*/ 160794 w 164508"/>
                <a:gd name="connsiteY6" fmla="*/ 58877 h 155992"/>
                <a:gd name="connsiteX7" fmla="*/ 161789 w 164508"/>
                <a:gd name="connsiteY7" fmla="*/ 86420 h 155992"/>
                <a:gd name="connsiteX8" fmla="*/ 121086 w 164508"/>
                <a:gd name="connsiteY8" fmla="*/ 131645 h 155992"/>
                <a:gd name="connsiteX9" fmla="*/ 99469 w 164508"/>
                <a:gd name="connsiteY9" fmla="*/ 140192 h 155992"/>
                <a:gd name="connsiteX10" fmla="*/ 72605 w 164508"/>
                <a:gd name="connsiteY10" fmla="*/ 153760 h 155992"/>
                <a:gd name="connsiteX11" fmla="*/ 58042 w 164508"/>
                <a:gd name="connsiteY11" fmla="*/ 155705 h 15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508" h="155992">
                  <a:moveTo>
                    <a:pt x="58042" y="155705"/>
                  </a:moveTo>
                  <a:cubicBezTo>
                    <a:pt x="47555" y="156829"/>
                    <a:pt x="36976" y="154647"/>
                    <a:pt x="27787" y="149464"/>
                  </a:cubicBezTo>
                  <a:cubicBezTo>
                    <a:pt x="16119" y="142318"/>
                    <a:pt x="9109" y="129429"/>
                    <a:pt x="5174" y="116314"/>
                  </a:cubicBezTo>
                  <a:cubicBezTo>
                    <a:pt x="-8981" y="69053"/>
                    <a:pt x="4586" y="6371"/>
                    <a:pt x="62339" y="266"/>
                  </a:cubicBezTo>
                  <a:cubicBezTo>
                    <a:pt x="93861" y="-2423"/>
                    <a:pt x="123524" y="15513"/>
                    <a:pt x="135785" y="44677"/>
                  </a:cubicBezTo>
                  <a:cubicBezTo>
                    <a:pt x="135785" y="44948"/>
                    <a:pt x="146865" y="47481"/>
                    <a:pt x="148222" y="48159"/>
                  </a:cubicBezTo>
                  <a:cubicBezTo>
                    <a:pt x="153260" y="50600"/>
                    <a:pt x="157588" y="54290"/>
                    <a:pt x="160794" y="58877"/>
                  </a:cubicBezTo>
                  <a:cubicBezTo>
                    <a:pt x="166583" y="67606"/>
                    <a:pt x="164548" y="76606"/>
                    <a:pt x="161789" y="86420"/>
                  </a:cubicBezTo>
                  <a:cubicBezTo>
                    <a:pt x="156398" y="107224"/>
                    <a:pt x="141212" y="124098"/>
                    <a:pt x="121086" y="131645"/>
                  </a:cubicBezTo>
                  <a:cubicBezTo>
                    <a:pt x="111182" y="135037"/>
                    <a:pt x="107248" y="134132"/>
                    <a:pt x="99469" y="140192"/>
                  </a:cubicBezTo>
                  <a:cubicBezTo>
                    <a:pt x="91722" y="146789"/>
                    <a:pt x="82514" y="151440"/>
                    <a:pt x="72605" y="153760"/>
                  </a:cubicBezTo>
                  <a:cubicBezTo>
                    <a:pt x="67807" y="154769"/>
                    <a:pt x="62940" y="155419"/>
                    <a:pt x="58042" y="155705"/>
                  </a:cubicBezTo>
                  <a:close/>
                </a:path>
              </a:pathLst>
            </a:custGeom>
            <a:solidFill>
              <a:srgbClr val="FFFFFF"/>
            </a:solidFill>
            <a:ln w="4501"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260CBEF0-71E8-4FF2-93F2-3037BD05E6E1}"/>
                </a:ext>
              </a:extLst>
            </p:cNvPr>
            <p:cNvSpPr/>
            <p:nvPr/>
          </p:nvSpPr>
          <p:spPr>
            <a:xfrm>
              <a:off x="9064716" y="2402176"/>
              <a:ext cx="169074" cy="160429"/>
            </a:xfrm>
            <a:custGeom>
              <a:avLst/>
              <a:gdLst>
                <a:gd name="connsiteX0" fmla="*/ 55362 w 169074"/>
                <a:gd name="connsiteY0" fmla="*/ 160414 h 160429"/>
                <a:gd name="connsiteX1" fmla="*/ 29087 w 169074"/>
                <a:gd name="connsiteY1" fmla="*/ 153675 h 160429"/>
                <a:gd name="connsiteX2" fmla="*/ 5479 w 169074"/>
                <a:gd name="connsiteY2" fmla="*/ 119214 h 160429"/>
                <a:gd name="connsiteX3" fmla="*/ 14569 w 169074"/>
                <a:gd name="connsiteY3" fmla="*/ 29622 h 160429"/>
                <a:gd name="connsiteX4" fmla="*/ 64317 w 169074"/>
                <a:gd name="connsiteY4" fmla="*/ 271 h 160429"/>
                <a:gd name="connsiteX5" fmla="*/ 139708 w 169074"/>
                <a:gd name="connsiteY5" fmla="*/ 45135 h 160429"/>
                <a:gd name="connsiteX6" fmla="*/ 143461 w 169074"/>
                <a:gd name="connsiteY6" fmla="*/ 46130 h 160429"/>
                <a:gd name="connsiteX7" fmla="*/ 151421 w 169074"/>
                <a:gd name="connsiteY7" fmla="*/ 48391 h 160429"/>
                <a:gd name="connsiteX8" fmla="*/ 164989 w 169074"/>
                <a:gd name="connsiteY8" fmla="*/ 59923 h 160429"/>
                <a:gd name="connsiteX9" fmla="*/ 166300 w 169074"/>
                <a:gd name="connsiteY9" fmla="*/ 89274 h 160429"/>
                <a:gd name="connsiteX10" fmla="*/ 124060 w 169074"/>
                <a:gd name="connsiteY10" fmla="*/ 135856 h 160429"/>
                <a:gd name="connsiteX11" fmla="*/ 115964 w 169074"/>
                <a:gd name="connsiteY11" fmla="*/ 138208 h 160429"/>
                <a:gd name="connsiteX12" fmla="*/ 103120 w 169074"/>
                <a:gd name="connsiteY12" fmla="*/ 144087 h 160429"/>
                <a:gd name="connsiteX13" fmla="*/ 75397 w 169074"/>
                <a:gd name="connsiteY13" fmla="*/ 157881 h 160429"/>
                <a:gd name="connsiteX14" fmla="*/ 60337 w 169074"/>
                <a:gd name="connsiteY14" fmla="*/ 160233 h 160429"/>
                <a:gd name="connsiteX15" fmla="*/ 60337 w 169074"/>
                <a:gd name="connsiteY15" fmla="*/ 160233 h 160429"/>
                <a:gd name="connsiteX16" fmla="*/ 55362 w 169074"/>
                <a:gd name="connsiteY16" fmla="*/ 160414 h 160429"/>
                <a:gd name="connsiteX17" fmla="*/ 60337 w 169074"/>
                <a:gd name="connsiteY17" fmla="*/ 157972 h 160429"/>
                <a:gd name="connsiteX18" fmla="*/ 60337 w 169074"/>
                <a:gd name="connsiteY18" fmla="*/ 157972 h 160429"/>
                <a:gd name="connsiteX19" fmla="*/ 71463 w 169074"/>
                <a:gd name="connsiteY19" fmla="*/ 4432 h 160429"/>
                <a:gd name="connsiteX20" fmla="*/ 64860 w 169074"/>
                <a:gd name="connsiteY20" fmla="*/ 4748 h 160429"/>
                <a:gd name="connsiteX21" fmla="*/ 18368 w 169074"/>
                <a:gd name="connsiteY21" fmla="*/ 31884 h 160429"/>
                <a:gd name="connsiteX22" fmla="*/ 9640 w 169074"/>
                <a:gd name="connsiteY22" fmla="*/ 117812 h 160429"/>
                <a:gd name="connsiteX23" fmla="*/ 31257 w 169074"/>
                <a:gd name="connsiteY23" fmla="*/ 149741 h 160429"/>
                <a:gd name="connsiteX24" fmla="*/ 60156 w 169074"/>
                <a:gd name="connsiteY24" fmla="*/ 155620 h 160429"/>
                <a:gd name="connsiteX25" fmla="*/ 60156 w 169074"/>
                <a:gd name="connsiteY25" fmla="*/ 155620 h 160429"/>
                <a:gd name="connsiteX26" fmla="*/ 74493 w 169074"/>
                <a:gd name="connsiteY26" fmla="*/ 153404 h 160429"/>
                <a:gd name="connsiteX27" fmla="*/ 100497 w 169074"/>
                <a:gd name="connsiteY27" fmla="*/ 140424 h 160429"/>
                <a:gd name="connsiteX28" fmla="*/ 115015 w 169074"/>
                <a:gd name="connsiteY28" fmla="*/ 133821 h 160429"/>
                <a:gd name="connsiteX29" fmla="*/ 122748 w 169074"/>
                <a:gd name="connsiteY29" fmla="*/ 131605 h 160429"/>
                <a:gd name="connsiteX30" fmla="*/ 161913 w 169074"/>
                <a:gd name="connsiteY30" fmla="*/ 88053 h 160429"/>
                <a:gd name="connsiteX31" fmla="*/ 161235 w 169074"/>
                <a:gd name="connsiteY31" fmla="*/ 62411 h 160429"/>
                <a:gd name="connsiteX32" fmla="*/ 149476 w 169074"/>
                <a:gd name="connsiteY32" fmla="*/ 52461 h 160429"/>
                <a:gd name="connsiteX33" fmla="*/ 142421 w 169074"/>
                <a:gd name="connsiteY33" fmla="*/ 50516 h 160429"/>
                <a:gd name="connsiteX34" fmla="*/ 135999 w 169074"/>
                <a:gd name="connsiteY34" fmla="*/ 47803 h 160429"/>
                <a:gd name="connsiteX35" fmla="*/ 71463 w 169074"/>
                <a:gd name="connsiteY35" fmla="*/ 4432 h 16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9074" h="160429">
                  <a:moveTo>
                    <a:pt x="55362" y="160414"/>
                  </a:moveTo>
                  <a:cubicBezTo>
                    <a:pt x="46150" y="160645"/>
                    <a:pt x="37051" y="158312"/>
                    <a:pt x="29087" y="153675"/>
                  </a:cubicBezTo>
                  <a:cubicBezTo>
                    <a:pt x="18459" y="147163"/>
                    <a:pt x="10273" y="135223"/>
                    <a:pt x="5479" y="119214"/>
                  </a:cubicBezTo>
                  <a:cubicBezTo>
                    <a:pt x="-4335" y="86968"/>
                    <a:pt x="-762" y="52732"/>
                    <a:pt x="14569" y="29622"/>
                  </a:cubicBezTo>
                  <a:cubicBezTo>
                    <a:pt x="25776" y="12730"/>
                    <a:pt x="44110" y="1911"/>
                    <a:pt x="64317" y="271"/>
                  </a:cubicBezTo>
                  <a:cubicBezTo>
                    <a:pt x="96459" y="-2455"/>
                    <a:pt x="126773" y="15583"/>
                    <a:pt x="139708" y="45135"/>
                  </a:cubicBezTo>
                  <a:lnTo>
                    <a:pt x="143461" y="46130"/>
                  </a:lnTo>
                  <a:cubicBezTo>
                    <a:pt x="146157" y="46721"/>
                    <a:pt x="148816" y="47476"/>
                    <a:pt x="151421" y="48391"/>
                  </a:cubicBezTo>
                  <a:cubicBezTo>
                    <a:pt x="156857" y="51012"/>
                    <a:pt x="161529" y="54982"/>
                    <a:pt x="164989" y="59923"/>
                  </a:cubicBezTo>
                  <a:cubicBezTo>
                    <a:pt x="171184" y="69240"/>
                    <a:pt x="169240" y="78737"/>
                    <a:pt x="166300" y="89274"/>
                  </a:cubicBezTo>
                  <a:cubicBezTo>
                    <a:pt x="160588" y="110724"/>
                    <a:pt x="144850" y="128082"/>
                    <a:pt x="124060" y="135856"/>
                  </a:cubicBezTo>
                  <a:cubicBezTo>
                    <a:pt x="120849" y="136987"/>
                    <a:pt x="118271" y="137620"/>
                    <a:pt x="115964" y="138208"/>
                  </a:cubicBezTo>
                  <a:cubicBezTo>
                    <a:pt x="111261" y="139064"/>
                    <a:pt x="106842" y="141085"/>
                    <a:pt x="103120" y="144087"/>
                  </a:cubicBezTo>
                  <a:cubicBezTo>
                    <a:pt x="95106" y="150822"/>
                    <a:pt x="85605" y="155551"/>
                    <a:pt x="75397" y="157881"/>
                  </a:cubicBezTo>
                  <a:cubicBezTo>
                    <a:pt x="70445" y="159046"/>
                    <a:pt x="65411" y="159832"/>
                    <a:pt x="60337" y="160233"/>
                  </a:cubicBezTo>
                  <a:lnTo>
                    <a:pt x="60337" y="160233"/>
                  </a:lnTo>
                  <a:cubicBezTo>
                    <a:pt x="58754" y="160323"/>
                    <a:pt x="57036" y="160414"/>
                    <a:pt x="55362" y="160414"/>
                  </a:cubicBezTo>
                  <a:close/>
                  <a:moveTo>
                    <a:pt x="60337" y="157972"/>
                  </a:moveTo>
                  <a:lnTo>
                    <a:pt x="60337" y="157972"/>
                  </a:lnTo>
                  <a:close/>
                  <a:moveTo>
                    <a:pt x="71463" y="4432"/>
                  </a:moveTo>
                  <a:cubicBezTo>
                    <a:pt x="69256" y="4426"/>
                    <a:pt x="67053" y="4531"/>
                    <a:pt x="64860" y="4748"/>
                  </a:cubicBezTo>
                  <a:cubicBezTo>
                    <a:pt x="45992" y="6084"/>
                    <a:pt x="28812" y="16111"/>
                    <a:pt x="18368" y="31884"/>
                  </a:cubicBezTo>
                  <a:cubicBezTo>
                    <a:pt x="3941" y="53592"/>
                    <a:pt x="504" y="87239"/>
                    <a:pt x="9640" y="117812"/>
                  </a:cubicBezTo>
                  <a:cubicBezTo>
                    <a:pt x="12760" y="128259"/>
                    <a:pt x="19047" y="142233"/>
                    <a:pt x="31257" y="149741"/>
                  </a:cubicBezTo>
                  <a:cubicBezTo>
                    <a:pt x="40040" y="154665"/>
                    <a:pt x="50148" y="156721"/>
                    <a:pt x="60156" y="155620"/>
                  </a:cubicBezTo>
                  <a:lnTo>
                    <a:pt x="60156" y="155620"/>
                  </a:lnTo>
                  <a:cubicBezTo>
                    <a:pt x="64986" y="155268"/>
                    <a:pt x="69780" y="154527"/>
                    <a:pt x="74493" y="153404"/>
                  </a:cubicBezTo>
                  <a:cubicBezTo>
                    <a:pt x="84058" y="151176"/>
                    <a:pt x="92967" y="146730"/>
                    <a:pt x="100497" y="140424"/>
                  </a:cubicBezTo>
                  <a:cubicBezTo>
                    <a:pt x="104717" y="137055"/>
                    <a:pt x="109705" y="134787"/>
                    <a:pt x="115015" y="133821"/>
                  </a:cubicBezTo>
                  <a:cubicBezTo>
                    <a:pt x="117185" y="133279"/>
                    <a:pt x="119537" y="132645"/>
                    <a:pt x="122748" y="131605"/>
                  </a:cubicBezTo>
                  <a:cubicBezTo>
                    <a:pt x="142068" y="124265"/>
                    <a:pt x="156658" y="108044"/>
                    <a:pt x="161913" y="88053"/>
                  </a:cubicBezTo>
                  <a:cubicBezTo>
                    <a:pt x="164672" y="78285"/>
                    <a:pt x="166436" y="70189"/>
                    <a:pt x="161235" y="62411"/>
                  </a:cubicBezTo>
                  <a:cubicBezTo>
                    <a:pt x="158218" y="58156"/>
                    <a:pt x="154171" y="54733"/>
                    <a:pt x="149476" y="52461"/>
                  </a:cubicBezTo>
                  <a:cubicBezTo>
                    <a:pt x="148798" y="52145"/>
                    <a:pt x="144954" y="51104"/>
                    <a:pt x="142421" y="50516"/>
                  </a:cubicBezTo>
                  <a:cubicBezTo>
                    <a:pt x="136497" y="48979"/>
                    <a:pt x="136497" y="48979"/>
                    <a:pt x="135999" y="47803"/>
                  </a:cubicBezTo>
                  <a:cubicBezTo>
                    <a:pt x="125037" y="21789"/>
                    <a:pt x="99688" y="4755"/>
                    <a:pt x="71463" y="4432"/>
                  </a:cubicBezTo>
                  <a:close/>
                </a:path>
              </a:pathLst>
            </a:custGeom>
            <a:solidFill>
              <a:srgbClr val="231F20"/>
            </a:solidFill>
            <a:ln w="4501"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122BE23B-D984-4871-9DD1-9A0DB1C7F32D}"/>
                </a:ext>
              </a:extLst>
            </p:cNvPr>
            <p:cNvSpPr/>
            <p:nvPr/>
          </p:nvSpPr>
          <p:spPr>
            <a:xfrm>
              <a:off x="9194112" y="2499410"/>
              <a:ext cx="16088" cy="34727"/>
            </a:xfrm>
            <a:custGeom>
              <a:avLst/>
              <a:gdLst>
                <a:gd name="connsiteX0" fmla="*/ 3708 w 16088"/>
                <a:gd name="connsiteY0" fmla="*/ 0 h 34727"/>
                <a:gd name="connsiteX1" fmla="*/ 15467 w 16088"/>
                <a:gd name="connsiteY1" fmla="*/ 32200 h 34727"/>
                <a:gd name="connsiteX2" fmla="*/ 0 w 16088"/>
                <a:gd name="connsiteY2" fmla="*/ 33150 h 34727"/>
              </a:gdLst>
              <a:ahLst/>
              <a:cxnLst>
                <a:cxn ang="0">
                  <a:pos x="connsiteX0" y="connsiteY0"/>
                </a:cxn>
                <a:cxn ang="0">
                  <a:pos x="connsiteX1" y="connsiteY1"/>
                </a:cxn>
                <a:cxn ang="0">
                  <a:pos x="connsiteX2" y="connsiteY2"/>
                </a:cxn>
              </a:cxnLst>
              <a:rect l="l" t="t" r="r" b="b"/>
              <a:pathLst>
                <a:path w="16088" h="34727">
                  <a:moveTo>
                    <a:pt x="3708" y="0"/>
                  </a:moveTo>
                  <a:cubicBezTo>
                    <a:pt x="3708" y="0"/>
                    <a:pt x="19356" y="27135"/>
                    <a:pt x="15467" y="32200"/>
                  </a:cubicBezTo>
                  <a:cubicBezTo>
                    <a:pt x="11578" y="37266"/>
                    <a:pt x="0" y="33150"/>
                    <a:pt x="0" y="33150"/>
                  </a:cubicBezTo>
                </a:path>
              </a:pathLst>
            </a:custGeom>
            <a:solidFill>
              <a:srgbClr val="FFFFFF"/>
            </a:solidFill>
            <a:ln w="4501"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71F55B44-F889-4B87-8579-60067CA38822}"/>
                </a:ext>
              </a:extLst>
            </p:cNvPr>
            <p:cNvSpPr/>
            <p:nvPr/>
          </p:nvSpPr>
          <p:spPr>
            <a:xfrm>
              <a:off x="9191463" y="2497345"/>
              <a:ext cx="20853" cy="39153"/>
            </a:xfrm>
            <a:custGeom>
              <a:avLst/>
              <a:gdLst>
                <a:gd name="connsiteX0" fmla="*/ 11333 w 20853"/>
                <a:gd name="connsiteY0" fmla="*/ 39104 h 39153"/>
                <a:gd name="connsiteX1" fmla="*/ 1790 w 20853"/>
                <a:gd name="connsiteY1" fmla="*/ 37295 h 39153"/>
                <a:gd name="connsiteX2" fmla="*/ 49 w 20853"/>
                <a:gd name="connsiteY2" fmla="*/ 34611 h 39153"/>
                <a:gd name="connsiteX3" fmla="*/ 2736 w 20853"/>
                <a:gd name="connsiteY3" fmla="*/ 32872 h 39153"/>
                <a:gd name="connsiteX4" fmla="*/ 3328 w 20853"/>
                <a:gd name="connsiteY4" fmla="*/ 33089 h 39153"/>
                <a:gd name="connsiteX5" fmla="*/ 16217 w 20853"/>
                <a:gd name="connsiteY5" fmla="*/ 33089 h 39153"/>
                <a:gd name="connsiteX6" fmla="*/ 4278 w 20853"/>
                <a:gd name="connsiteY6" fmla="*/ 3376 h 39153"/>
                <a:gd name="connsiteX7" fmla="*/ 5137 w 20853"/>
                <a:gd name="connsiteY7" fmla="*/ 301 h 39153"/>
                <a:gd name="connsiteX8" fmla="*/ 8213 w 20853"/>
                <a:gd name="connsiteY8" fmla="*/ 1115 h 39153"/>
                <a:gd name="connsiteX9" fmla="*/ 19881 w 20853"/>
                <a:gd name="connsiteY9" fmla="*/ 35803 h 39153"/>
                <a:gd name="connsiteX10" fmla="*/ 11333 w 20853"/>
                <a:gd name="connsiteY10" fmla="*/ 39104 h 39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853" h="39153">
                  <a:moveTo>
                    <a:pt x="11333" y="39104"/>
                  </a:moveTo>
                  <a:cubicBezTo>
                    <a:pt x="8072" y="39033"/>
                    <a:pt x="4848" y="38421"/>
                    <a:pt x="1790" y="37295"/>
                  </a:cubicBezTo>
                  <a:cubicBezTo>
                    <a:pt x="569" y="37034"/>
                    <a:pt x="-208" y="35833"/>
                    <a:pt x="49" y="34611"/>
                  </a:cubicBezTo>
                  <a:cubicBezTo>
                    <a:pt x="312" y="33390"/>
                    <a:pt x="1515" y="32612"/>
                    <a:pt x="2736" y="32872"/>
                  </a:cubicBezTo>
                  <a:cubicBezTo>
                    <a:pt x="2944" y="32916"/>
                    <a:pt x="3143" y="32990"/>
                    <a:pt x="3328" y="33089"/>
                  </a:cubicBezTo>
                  <a:cubicBezTo>
                    <a:pt x="5951" y="34039"/>
                    <a:pt x="13911" y="36029"/>
                    <a:pt x="16217" y="33089"/>
                  </a:cubicBezTo>
                  <a:cubicBezTo>
                    <a:pt x="17755" y="30873"/>
                    <a:pt x="12192" y="16989"/>
                    <a:pt x="4278" y="3376"/>
                  </a:cubicBezTo>
                  <a:cubicBezTo>
                    <a:pt x="3667" y="2289"/>
                    <a:pt x="4052" y="914"/>
                    <a:pt x="5137" y="301"/>
                  </a:cubicBezTo>
                  <a:cubicBezTo>
                    <a:pt x="6214" y="-316"/>
                    <a:pt x="7584" y="46"/>
                    <a:pt x="8213" y="1115"/>
                  </a:cubicBezTo>
                  <a:cubicBezTo>
                    <a:pt x="13142" y="9617"/>
                    <a:pt x="24177" y="30059"/>
                    <a:pt x="19881" y="35803"/>
                  </a:cubicBezTo>
                  <a:cubicBezTo>
                    <a:pt x="17714" y="38196"/>
                    <a:pt x="14544" y="39421"/>
                    <a:pt x="11333" y="39104"/>
                  </a:cubicBezTo>
                  <a:close/>
                </a:path>
              </a:pathLst>
            </a:custGeom>
            <a:solidFill>
              <a:srgbClr val="231F20"/>
            </a:solidFill>
            <a:ln w="4501"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EC1D554A-5841-494D-AF9A-4BD119B3C404}"/>
                </a:ext>
              </a:extLst>
            </p:cNvPr>
            <p:cNvSpPr/>
            <p:nvPr/>
          </p:nvSpPr>
          <p:spPr>
            <a:xfrm>
              <a:off x="9106059" y="2454140"/>
              <a:ext cx="96898" cy="152544"/>
            </a:xfrm>
            <a:custGeom>
              <a:avLst/>
              <a:gdLst>
                <a:gd name="connsiteX0" fmla="*/ 89998 w 96898"/>
                <a:gd name="connsiteY0" fmla="*/ 10673 h 152544"/>
                <a:gd name="connsiteX1" fmla="*/ 95335 w 96898"/>
                <a:gd name="connsiteY1" fmla="*/ 51376 h 152544"/>
                <a:gd name="connsiteX2" fmla="*/ 90812 w 96898"/>
                <a:gd name="connsiteY2" fmla="*/ 103114 h 152544"/>
                <a:gd name="connsiteX3" fmla="*/ 56396 w 96898"/>
                <a:gd name="connsiteY3" fmla="*/ 108993 h 152544"/>
                <a:gd name="connsiteX4" fmla="*/ 58250 w 96898"/>
                <a:gd name="connsiteY4" fmla="*/ 152545 h 152544"/>
                <a:gd name="connsiteX5" fmla="*/ 0 w 96898"/>
                <a:gd name="connsiteY5" fmla="*/ 126179 h 152544"/>
                <a:gd name="connsiteX6" fmla="*/ 4839 w 96898"/>
                <a:gd name="connsiteY6" fmla="*/ 76431 h 152544"/>
                <a:gd name="connsiteX7" fmla="*/ 35999 w 96898"/>
                <a:gd name="connsiteY7" fmla="*/ 56034 h 152544"/>
                <a:gd name="connsiteX8" fmla="*/ 49974 w 96898"/>
                <a:gd name="connsiteY8" fmla="*/ 0 h 152544"/>
                <a:gd name="connsiteX9" fmla="*/ 89998 w 96898"/>
                <a:gd name="connsiteY9" fmla="*/ 10673 h 15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898" h="152544">
                  <a:moveTo>
                    <a:pt x="89998" y="10673"/>
                  </a:moveTo>
                  <a:cubicBezTo>
                    <a:pt x="100445" y="20261"/>
                    <a:pt x="96149" y="38939"/>
                    <a:pt x="95335" y="51376"/>
                  </a:cubicBezTo>
                  <a:cubicBezTo>
                    <a:pt x="94159" y="68652"/>
                    <a:pt x="92653" y="85898"/>
                    <a:pt x="90812" y="103114"/>
                  </a:cubicBezTo>
                  <a:cubicBezTo>
                    <a:pt x="89591" y="114013"/>
                    <a:pt x="61190" y="112566"/>
                    <a:pt x="56396" y="108993"/>
                  </a:cubicBezTo>
                  <a:lnTo>
                    <a:pt x="58250" y="152545"/>
                  </a:lnTo>
                  <a:lnTo>
                    <a:pt x="0" y="126179"/>
                  </a:lnTo>
                  <a:lnTo>
                    <a:pt x="4839" y="76431"/>
                  </a:lnTo>
                  <a:cubicBezTo>
                    <a:pt x="4839" y="76431"/>
                    <a:pt x="23608" y="77697"/>
                    <a:pt x="35999" y="56034"/>
                  </a:cubicBezTo>
                  <a:cubicBezTo>
                    <a:pt x="48391" y="34371"/>
                    <a:pt x="49974" y="0"/>
                    <a:pt x="49974" y="0"/>
                  </a:cubicBezTo>
                  <a:cubicBezTo>
                    <a:pt x="49974" y="0"/>
                    <a:pt x="79823" y="1312"/>
                    <a:pt x="89998" y="10673"/>
                  </a:cubicBezTo>
                  <a:close/>
                </a:path>
              </a:pathLst>
            </a:custGeom>
            <a:solidFill>
              <a:srgbClr val="FFFFFF"/>
            </a:solidFill>
            <a:ln w="4501"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2E5B4359-7E5F-45FA-918C-6C5BDA043B21}"/>
                </a:ext>
              </a:extLst>
            </p:cNvPr>
            <p:cNvSpPr/>
            <p:nvPr/>
          </p:nvSpPr>
          <p:spPr>
            <a:xfrm>
              <a:off x="9103691" y="2451920"/>
              <a:ext cx="101375" cy="156985"/>
            </a:xfrm>
            <a:custGeom>
              <a:avLst/>
              <a:gdLst>
                <a:gd name="connsiteX0" fmla="*/ 60482 w 101375"/>
                <a:gd name="connsiteY0" fmla="*/ 156890 h 156985"/>
                <a:gd name="connsiteX1" fmla="*/ 59578 w 101375"/>
                <a:gd name="connsiteY1" fmla="*/ 156890 h 156985"/>
                <a:gd name="connsiteX2" fmla="*/ 1328 w 101375"/>
                <a:gd name="connsiteY2" fmla="*/ 130478 h 156985"/>
                <a:gd name="connsiteX3" fmla="*/ 16 w 101375"/>
                <a:gd name="connsiteY3" fmla="*/ 128217 h 156985"/>
                <a:gd name="connsiteX4" fmla="*/ 4810 w 101375"/>
                <a:gd name="connsiteY4" fmla="*/ 78469 h 156985"/>
                <a:gd name="connsiteX5" fmla="*/ 7207 w 101375"/>
                <a:gd name="connsiteY5" fmla="*/ 76434 h 156985"/>
                <a:gd name="connsiteX6" fmla="*/ 36241 w 101375"/>
                <a:gd name="connsiteY6" fmla="*/ 57168 h 156985"/>
                <a:gd name="connsiteX7" fmla="*/ 49809 w 101375"/>
                <a:gd name="connsiteY7" fmla="*/ 2174 h 156985"/>
                <a:gd name="connsiteX8" fmla="*/ 50533 w 101375"/>
                <a:gd name="connsiteY8" fmla="*/ 591 h 156985"/>
                <a:gd name="connsiteX9" fmla="*/ 52161 w 101375"/>
                <a:gd name="connsiteY9" fmla="*/ 3 h 156985"/>
                <a:gd name="connsiteX10" fmla="*/ 93768 w 101375"/>
                <a:gd name="connsiteY10" fmla="*/ 11536 h 156985"/>
                <a:gd name="connsiteX11" fmla="*/ 100416 w 101375"/>
                <a:gd name="connsiteY11" fmla="*/ 47309 h 156985"/>
                <a:gd name="connsiteX12" fmla="*/ 99828 w 101375"/>
                <a:gd name="connsiteY12" fmla="*/ 53912 h 156985"/>
                <a:gd name="connsiteX13" fmla="*/ 95306 w 101375"/>
                <a:gd name="connsiteY13" fmla="*/ 105740 h 156985"/>
                <a:gd name="connsiteX14" fmla="*/ 88386 w 101375"/>
                <a:gd name="connsiteY14" fmla="*/ 113745 h 156985"/>
                <a:gd name="connsiteX15" fmla="*/ 61251 w 101375"/>
                <a:gd name="connsiteY15" fmla="*/ 114830 h 156985"/>
                <a:gd name="connsiteX16" fmla="*/ 62970 w 101375"/>
                <a:gd name="connsiteY16" fmla="*/ 154855 h 156985"/>
                <a:gd name="connsiteX17" fmla="*/ 61975 w 101375"/>
                <a:gd name="connsiteY17" fmla="*/ 156845 h 156985"/>
                <a:gd name="connsiteX18" fmla="*/ 60482 w 101375"/>
                <a:gd name="connsiteY18" fmla="*/ 156890 h 156985"/>
                <a:gd name="connsiteX19" fmla="*/ 4674 w 101375"/>
                <a:gd name="connsiteY19" fmla="*/ 126860 h 156985"/>
                <a:gd name="connsiteX20" fmla="*/ 57950 w 101375"/>
                <a:gd name="connsiteY20" fmla="*/ 151056 h 156985"/>
                <a:gd name="connsiteX21" fmla="*/ 56231 w 101375"/>
                <a:gd name="connsiteY21" fmla="*/ 111212 h 156985"/>
                <a:gd name="connsiteX22" fmla="*/ 57407 w 101375"/>
                <a:gd name="connsiteY22" fmla="*/ 109087 h 156985"/>
                <a:gd name="connsiteX23" fmla="*/ 59849 w 101375"/>
                <a:gd name="connsiteY23" fmla="*/ 109087 h 156985"/>
                <a:gd name="connsiteX24" fmla="*/ 86442 w 101375"/>
                <a:gd name="connsiteY24" fmla="*/ 109087 h 156985"/>
                <a:gd name="connsiteX25" fmla="*/ 90647 w 101375"/>
                <a:gd name="connsiteY25" fmla="*/ 104564 h 156985"/>
                <a:gd name="connsiteX26" fmla="*/ 95170 w 101375"/>
                <a:gd name="connsiteY26" fmla="*/ 52917 h 156985"/>
                <a:gd name="connsiteX27" fmla="*/ 95803 w 101375"/>
                <a:gd name="connsiteY27" fmla="*/ 46133 h 156985"/>
                <a:gd name="connsiteX28" fmla="*/ 90602 w 101375"/>
                <a:gd name="connsiteY28" fmla="*/ 14159 h 156985"/>
                <a:gd name="connsiteX29" fmla="*/ 90602 w 101375"/>
                <a:gd name="connsiteY29" fmla="*/ 14159 h 156985"/>
                <a:gd name="connsiteX30" fmla="*/ 54015 w 101375"/>
                <a:gd name="connsiteY30" fmla="*/ 4028 h 156985"/>
                <a:gd name="connsiteX31" fmla="*/ 39905 w 101375"/>
                <a:gd name="connsiteY31" fmla="*/ 58706 h 156985"/>
                <a:gd name="connsiteX32" fmla="*/ 8880 w 101375"/>
                <a:gd name="connsiteY32" fmla="*/ 80278 h 156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1375" h="156985">
                  <a:moveTo>
                    <a:pt x="60482" y="156890"/>
                  </a:moveTo>
                  <a:cubicBezTo>
                    <a:pt x="60184" y="156958"/>
                    <a:pt x="59876" y="156958"/>
                    <a:pt x="59578" y="156890"/>
                  </a:cubicBezTo>
                  <a:lnTo>
                    <a:pt x="1328" y="130478"/>
                  </a:lnTo>
                  <a:cubicBezTo>
                    <a:pt x="437" y="130102"/>
                    <a:pt x="-102" y="129179"/>
                    <a:pt x="16" y="128217"/>
                  </a:cubicBezTo>
                  <a:lnTo>
                    <a:pt x="4810" y="78469"/>
                  </a:lnTo>
                  <a:cubicBezTo>
                    <a:pt x="4973" y="77278"/>
                    <a:pt x="6004" y="76400"/>
                    <a:pt x="7207" y="76434"/>
                  </a:cubicBezTo>
                  <a:cubicBezTo>
                    <a:pt x="7930" y="76434"/>
                    <a:pt x="24754" y="77248"/>
                    <a:pt x="36241" y="57168"/>
                  </a:cubicBezTo>
                  <a:cubicBezTo>
                    <a:pt x="48226" y="36229"/>
                    <a:pt x="49809" y="2491"/>
                    <a:pt x="49809" y="2174"/>
                  </a:cubicBezTo>
                  <a:cubicBezTo>
                    <a:pt x="49809" y="1566"/>
                    <a:pt x="50071" y="988"/>
                    <a:pt x="50533" y="591"/>
                  </a:cubicBezTo>
                  <a:cubicBezTo>
                    <a:pt x="50971" y="183"/>
                    <a:pt x="51559" y="-30"/>
                    <a:pt x="52161" y="3"/>
                  </a:cubicBezTo>
                  <a:cubicBezTo>
                    <a:pt x="53427" y="3"/>
                    <a:pt x="83140" y="1722"/>
                    <a:pt x="93768" y="11536"/>
                  </a:cubicBezTo>
                  <a:cubicBezTo>
                    <a:pt x="103265" y="20264"/>
                    <a:pt x="101682" y="35279"/>
                    <a:pt x="100416" y="47309"/>
                  </a:cubicBezTo>
                  <a:cubicBezTo>
                    <a:pt x="100416" y="49615"/>
                    <a:pt x="99964" y="51832"/>
                    <a:pt x="99828" y="53912"/>
                  </a:cubicBezTo>
                  <a:cubicBezTo>
                    <a:pt x="98652" y="71143"/>
                    <a:pt x="97115" y="88554"/>
                    <a:pt x="95306" y="105740"/>
                  </a:cubicBezTo>
                  <a:cubicBezTo>
                    <a:pt x="94695" y="109501"/>
                    <a:pt x="92018" y="112598"/>
                    <a:pt x="88386" y="113745"/>
                  </a:cubicBezTo>
                  <a:cubicBezTo>
                    <a:pt x="79631" y="116682"/>
                    <a:pt x="70215" y="117059"/>
                    <a:pt x="61251" y="114830"/>
                  </a:cubicBezTo>
                  <a:lnTo>
                    <a:pt x="62970" y="154855"/>
                  </a:lnTo>
                  <a:cubicBezTo>
                    <a:pt x="63010" y="155647"/>
                    <a:pt x="62630" y="156402"/>
                    <a:pt x="61975" y="156845"/>
                  </a:cubicBezTo>
                  <a:cubicBezTo>
                    <a:pt x="61495" y="157015"/>
                    <a:pt x="60971" y="157031"/>
                    <a:pt x="60482" y="156890"/>
                  </a:cubicBezTo>
                  <a:close/>
                  <a:moveTo>
                    <a:pt x="4674" y="126860"/>
                  </a:moveTo>
                  <a:lnTo>
                    <a:pt x="57950" y="151056"/>
                  </a:lnTo>
                  <a:lnTo>
                    <a:pt x="56231" y="111212"/>
                  </a:lnTo>
                  <a:cubicBezTo>
                    <a:pt x="56177" y="110335"/>
                    <a:pt x="56634" y="109507"/>
                    <a:pt x="57407" y="109087"/>
                  </a:cubicBezTo>
                  <a:cubicBezTo>
                    <a:pt x="58162" y="108641"/>
                    <a:pt x="59098" y="108641"/>
                    <a:pt x="59849" y="109087"/>
                  </a:cubicBezTo>
                  <a:cubicBezTo>
                    <a:pt x="68478" y="111973"/>
                    <a:pt x="77813" y="111973"/>
                    <a:pt x="86442" y="109087"/>
                  </a:cubicBezTo>
                  <a:cubicBezTo>
                    <a:pt x="89065" y="107956"/>
                    <a:pt x="90467" y="106464"/>
                    <a:pt x="90647" y="104564"/>
                  </a:cubicBezTo>
                  <a:cubicBezTo>
                    <a:pt x="92592" y="87469"/>
                    <a:pt x="94175" y="70103"/>
                    <a:pt x="95170" y="52917"/>
                  </a:cubicBezTo>
                  <a:cubicBezTo>
                    <a:pt x="95170" y="50837"/>
                    <a:pt x="95532" y="48394"/>
                    <a:pt x="95803" y="46133"/>
                  </a:cubicBezTo>
                  <a:cubicBezTo>
                    <a:pt x="96979" y="35098"/>
                    <a:pt x="98426" y="21395"/>
                    <a:pt x="90602" y="14159"/>
                  </a:cubicBezTo>
                  <a:lnTo>
                    <a:pt x="90602" y="14159"/>
                  </a:lnTo>
                  <a:cubicBezTo>
                    <a:pt x="82688" y="6923"/>
                    <a:pt x="61070" y="4571"/>
                    <a:pt x="54015" y="4028"/>
                  </a:cubicBezTo>
                  <a:cubicBezTo>
                    <a:pt x="53427" y="12169"/>
                    <a:pt x="50714" y="39847"/>
                    <a:pt x="39905" y="58706"/>
                  </a:cubicBezTo>
                  <a:cubicBezTo>
                    <a:pt x="29096" y="77565"/>
                    <a:pt x="14443" y="79916"/>
                    <a:pt x="8880" y="80278"/>
                  </a:cubicBezTo>
                  <a:close/>
                </a:path>
              </a:pathLst>
            </a:custGeom>
            <a:solidFill>
              <a:srgbClr val="231F20"/>
            </a:solidFill>
            <a:ln w="4501"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BCCF3E5A-65A6-465C-8029-FF060D7DF17F}"/>
                </a:ext>
              </a:extLst>
            </p:cNvPr>
            <p:cNvSpPr/>
            <p:nvPr/>
          </p:nvSpPr>
          <p:spPr>
            <a:xfrm>
              <a:off x="9016829" y="2573516"/>
              <a:ext cx="220518" cy="297403"/>
            </a:xfrm>
            <a:custGeom>
              <a:avLst/>
              <a:gdLst>
                <a:gd name="connsiteX0" fmla="*/ 180992 w 220518"/>
                <a:gd name="connsiteY0" fmla="*/ 24802 h 297403"/>
                <a:gd name="connsiteX1" fmla="*/ 48798 w 220518"/>
                <a:gd name="connsiteY1" fmla="*/ 21138 h 297403"/>
                <a:gd name="connsiteX2" fmla="*/ 0 w 220518"/>
                <a:gd name="connsiteY2" fmla="*/ 269877 h 297403"/>
                <a:gd name="connsiteX3" fmla="*/ 220518 w 220518"/>
                <a:gd name="connsiteY3" fmla="*/ 295249 h 297403"/>
                <a:gd name="connsiteX4" fmla="*/ 205820 w 220518"/>
                <a:gd name="connsiteY4" fmla="*/ 180693 h 297403"/>
                <a:gd name="connsiteX5" fmla="*/ 180992 w 220518"/>
                <a:gd name="connsiteY5" fmla="*/ 24802 h 29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518" h="297403">
                  <a:moveTo>
                    <a:pt x="180992" y="24802"/>
                  </a:moveTo>
                  <a:cubicBezTo>
                    <a:pt x="154580" y="-1700"/>
                    <a:pt x="63406" y="-12735"/>
                    <a:pt x="48798" y="21138"/>
                  </a:cubicBezTo>
                  <a:cubicBezTo>
                    <a:pt x="34190" y="55012"/>
                    <a:pt x="0" y="269877"/>
                    <a:pt x="0" y="269877"/>
                  </a:cubicBezTo>
                  <a:cubicBezTo>
                    <a:pt x="62230" y="308364"/>
                    <a:pt x="220518" y="295249"/>
                    <a:pt x="220518" y="295249"/>
                  </a:cubicBezTo>
                  <a:lnTo>
                    <a:pt x="205820" y="180693"/>
                  </a:lnTo>
                  <a:cubicBezTo>
                    <a:pt x="205820" y="180693"/>
                    <a:pt x="209664" y="53429"/>
                    <a:pt x="180992" y="24802"/>
                  </a:cubicBezTo>
                  <a:close/>
                </a:path>
              </a:pathLst>
            </a:custGeom>
            <a:solidFill>
              <a:schemeClr val="accent1"/>
            </a:solidFill>
            <a:ln w="4501"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E84A91C3-6514-4799-B9EB-AED6950FF990}"/>
                </a:ext>
              </a:extLst>
            </p:cNvPr>
            <p:cNvSpPr/>
            <p:nvPr/>
          </p:nvSpPr>
          <p:spPr>
            <a:xfrm>
              <a:off x="9141515" y="2550967"/>
              <a:ext cx="21708" cy="26411"/>
            </a:xfrm>
            <a:custGeom>
              <a:avLst/>
              <a:gdLst>
                <a:gd name="connsiteX0" fmla="*/ 20804 w 21708"/>
                <a:gd name="connsiteY0" fmla="*/ 12030 h 26411"/>
                <a:gd name="connsiteX1" fmla="*/ 0 w 21708"/>
                <a:gd name="connsiteY1" fmla="*/ 0 h 26411"/>
                <a:gd name="connsiteX2" fmla="*/ 21708 w 21708"/>
                <a:gd name="connsiteY2" fmla="*/ 26412 h 26411"/>
              </a:gdLst>
              <a:ahLst/>
              <a:cxnLst>
                <a:cxn ang="0">
                  <a:pos x="connsiteX0" y="connsiteY0"/>
                </a:cxn>
                <a:cxn ang="0">
                  <a:pos x="connsiteX1" y="connsiteY1"/>
                </a:cxn>
                <a:cxn ang="0">
                  <a:pos x="connsiteX2" y="connsiteY2"/>
                </a:cxn>
              </a:cxnLst>
              <a:rect l="l" t="t" r="r" b="b"/>
              <a:pathLst>
                <a:path w="21708" h="26411">
                  <a:moveTo>
                    <a:pt x="20804" y="12030"/>
                  </a:moveTo>
                  <a:cubicBezTo>
                    <a:pt x="20804" y="12030"/>
                    <a:pt x="6287" y="10492"/>
                    <a:pt x="0" y="0"/>
                  </a:cubicBezTo>
                  <a:cubicBezTo>
                    <a:pt x="0" y="0"/>
                    <a:pt x="-361" y="17457"/>
                    <a:pt x="21708" y="26412"/>
                  </a:cubicBezTo>
                  <a:close/>
                </a:path>
              </a:pathLst>
            </a:custGeom>
            <a:solidFill>
              <a:srgbClr val="231F20"/>
            </a:solidFill>
            <a:ln w="4501"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77067401-0085-4ABD-B1D2-35DF34F28807}"/>
                </a:ext>
              </a:extLst>
            </p:cNvPr>
            <p:cNvSpPr/>
            <p:nvPr/>
          </p:nvSpPr>
          <p:spPr>
            <a:xfrm>
              <a:off x="9139254" y="2548805"/>
              <a:ext cx="26237" cy="30821"/>
            </a:xfrm>
            <a:custGeom>
              <a:avLst/>
              <a:gdLst>
                <a:gd name="connsiteX0" fmla="*/ 23969 w 26237"/>
                <a:gd name="connsiteY0" fmla="*/ 30789 h 30821"/>
                <a:gd name="connsiteX1" fmla="*/ 23155 w 26237"/>
                <a:gd name="connsiteY1" fmla="*/ 30789 h 30821"/>
                <a:gd name="connsiteX2" fmla="*/ 0 w 26237"/>
                <a:gd name="connsiteY2" fmla="*/ 2207 h 30821"/>
                <a:gd name="connsiteX3" fmla="*/ 1719 w 26237"/>
                <a:gd name="connsiteY3" fmla="*/ 81 h 30821"/>
                <a:gd name="connsiteX4" fmla="*/ 4206 w 26237"/>
                <a:gd name="connsiteY4" fmla="*/ 1121 h 30821"/>
                <a:gd name="connsiteX5" fmla="*/ 23291 w 26237"/>
                <a:gd name="connsiteY5" fmla="*/ 12066 h 30821"/>
                <a:gd name="connsiteX6" fmla="*/ 25326 w 26237"/>
                <a:gd name="connsiteY6" fmla="*/ 14146 h 30821"/>
                <a:gd name="connsiteX7" fmla="*/ 26231 w 26237"/>
                <a:gd name="connsiteY7" fmla="*/ 28528 h 30821"/>
                <a:gd name="connsiteX8" fmla="*/ 25326 w 26237"/>
                <a:gd name="connsiteY8" fmla="*/ 30518 h 30821"/>
                <a:gd name="connsiteX9" fmla="*/ 23969 w 26237"/>
                <a:gd name="connsiteY9" fmla="*/ 30789 h 30821"/>
                <a:gd name="connsiteX10" fmla="*/ 6332 w 26237"/>
                <a:gd name="connsiteY10" fmla="*/ 9895 h 30821"/>
                <a:gd name="connsiteX11" fmla="*/ 21482 w 26237"/>
                <a:gd name="connsiteY11" fmla="*/ 24955 h 30821"/>
                <a:gd name="connsiteX12" fmla="*/ 20894 w 26237"/>
                <a:gd name="connsiteY12" fmla="*/ 15910 h 30821"/>
                <a:gd name="connsiteX13" fmla="*/ 6332 w 26237"/>
                <a:gd name="connsiteY13" fmla="*/ 9940 h 30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237" h="30821">
                  <a:moveTo>
                    <a:pt x="23969" y="30789"/>
                  </a:moveTo>
                  <a:cubicBezTo>
                    <a:pt x="23698" y="30832"/>
                    <a:pt x="23427" y="30832"/>
                    <a:pt x="23155" y="30789"/>
                  </a:cubicBezTo>
                  <a:cubicBezTo>
                    <a:pt x="-136" y="21337"/>
                    <a:pt x="0" y="2976"/>
                    <a:pt x="0" y="2207"/>
                  </a:cubicBezTo>
                  <a:cubicBezTo>
                    <a:pt x="45" y="1199"/>
                    <a:pt x="742" y="338"/>
                    <a:pt x="1719" y="81"/>
                  </a:cubicBezTo>
                  <a:cubicBezTo>
                    <a:pt x="2686" y="-192"/>
                    <a:pt x="3718" y="240"/>
                    <a:pt x="4206" y="1121"/>
                  </a:cubicBezTo>
                  <a:cubicBezTo>
                    <a:pt x="9814" y="10483"/>
                    <a:pt x="23155" y="12021"/>
                    <a:pt x="23291" y="12066"/>
                  </a:cubicBezTo>
                  <a:cubicBezTo>
                    <a:pt x="24385" y="12173"/>
                    <a:pt x="25245" y="13050"/>
                    <a:pt x="25326" y="14146"/>
                  </a:cubicBezTo>
                  <a:lnTo>
                    <a:pt x="26231" y="28528"/>
                  </a:lnTo>
                  <a:cubicBezTo>
                    <a:pt x="26289" y="29303"/>
                    <a:pt x="25950" y="30054"/>
                    <a:pt x="25326" y="30518"/>
                  </a:cubicBezTo>
                  <a:cubicBezTo>
                    <a:pt x="24910" y="30740"/>
                    <a:pt x="24440" y="30834"/>
                    <a:pt x="23969" y="30789"/>
                  </a:cubicBezTo>
                  <a:close/>
                  <a:moveTo>
                    <a:pt x="6332" y="9895"/>
                  </a:moveTo>
                  <a:cubicBezTo>
                    <a:pt x="9402" y="16576"/>
                    <a:pt x="14784" y="21924"/>
                    <a:pt x="21482" y="24955"/>
                  </a:cubicBezTo>
                  <a:lnTo>
                    <a:pt x="20894" y="15910"/>
                  </a:lnTo>
                  <a:cubicBezTo>
                    <a:pt x="15666" y="14999"/>
                    <a:pt x="10696" y="12962"/>
                    <a:pt x="6332" y="9940"/>
                  </a:cubicBezTo>
                  <a:close/>
                </a:path>
              </a:pathLst>
            </a:custGeom>
            <a:solidFill>
              <a:srgbClr val="231F20"/>
            </a:solidFill>
            <a:ln w="4501"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DEC7FCDD-FF9B-4DCD-A71E-5F7041AC0360}"/>
                </a:ext>
              </a:extLst>
            </p:cNvPr>
            <p:cNvSpPr/>
            <p:nvPr/>
          </p:nvSpPr>
          <p:spPr>
            <a:xfrm rot="-4956599">
              <a:off x="9186185" y="2488275"/>
              <a:ext cx="12391" cy="4884"/>
            </a:xfrm>
            <a:custGeom>
              <a:avLst/>
              <a:gdLst>
                <a:gd name="connsiteX0" fmla="*/ 12392 w 12391"/>
                <a:gd name="connsiteY0" fmla="*/ 2442 h 4884"/>
                <a:gd name="connsiteX1" fmla="*/ 6196 w 12391"/>
                <a:gd name="connsiteY1" fmla="*/ 4884 h 4884"/>
                <a:gd name="connsiteX2" fmla="*/ 0 w 12391"/>
                <a:gd name="connsiteY2" fmla="*/ 2442 h 4884"/>
                <a:gd name="connsiteX3" fmla="*/ 6196 w 12391"/>
                <a:gd name="connsiteY3" fmla="*/ 0 h 4884"/>
                <a:gd name="connsiteX4" fmla="*/ 12392 w 12391"/>
                <a:gd name="connsiteY4" fmla="*/ 2442 h 4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1" h="4884">
                  <a:moveTo>
                    <a:pt x="12392" y="2442"/>
                  </a:moveTo>
                  <a:cubicBezTo>
                    <a:pt x="12392" y="3791"/>
                    <a:pt x="9618" y="4884"/>
                    <a:pt x="6196" y="4884"/>
                  </a:cubicBezTo>
                  <a:cubicBezTo>
                    <a:pt x="2774" y="4884"/>
                    <a:pt x="0" y="3791"/>
                    <a:pt x="0" y="2442"/>
                  </a:cubicBezTo>
                  <a:cubicBezTo>
                    <a:pt x="0" y="1093"/>
                    <a:pt x="2774" y="0"/>
                    <a:pt x="6196" y="0"/>
                  </a:cubicBezTo>
                  <a:cubicBezTo>
                    <a:pt x="9618" y="0"/>
                    <a:pt x="12392" y="1093"/>
                    <a:pt x="12392" y="2442"/>
                  </a:cubicBezTo>
                  <a:close/>
                </a:path>
              </a:pathLst>
            </a:custGeom>
            <a:solidFill>
              <a:srgbClr val="231F20"/>
            </a:solidFill>
            <a:ln w="4501"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8539A8F0-FD26-4B0B-B04D-668D3E660AA7}"/>
                </a:ext>
              </a:extLst>
            </p:cNvPr>
            <p:cNvSpPr/>
            <p:nvPr/>
          </p:nvSpPr>
          <p:spPr>
            <a:xfrm>
              <a:off x="9133001" y="2482367"/>
              <a:ext cx="28955" cy="47389"/>
            </a:xfrm>
            <a:custGeom>
              <a:avLst/>
              <a:gdLst>
                <a:gd name="connsiteX0" fmla="*/ 28956 w 28955"/>
                <a:gd name="connsiteY0" fmla="*/ 23827 h 47389"/>
                <a:gd name="connsiteX1" fmla="*/ 24795 w 28955"/>
                <a:gd name="connsiteY1" fmla="*/ 11661 h 47389"/>
                <a:gd name="connsiteX2" fmla="*/ 19006 w 28955"/>
                <a:gd name="connsiteY2" fmla="*/ 3430 h 47389"/>
                <a:gd name="connsiteX3" fmla="*/ 9961 w 28955"/>
                <a:gd name="connsiteY3" fmla="*/ 39 h 47389"/>
                <a:gd name="connsiteX4" fmla="*/ 2861 w 28955"/>
                <a:gd name="connsiteY4" fmla="*/ 5013 h 47389"/>
                <a:gd name="connsiteX5" fmla="*/ 193 w 28955"/>
                <a:gd name="connsiteY5" fmla="*/ 13471 h 47389"/>
                <a:gd name="connsiteX6" fmla="*/ 15388 w 28955"/>
                <a:gd name="connsiteY6" fmla="*/ 47389 h 47389"/>
                <a:gd name="connsiteX7" fmla="*/ 14484 w 28955"/>
                <a:gd name="connsiteY7" fmla="*/ 46304 h 47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5" h="47389">
                  <a:moveTo>
                    <a:pt x="28956" y="23827"/>
                  </a:moveTo>
                  <a:cubicBezTo>
                    <a:pt x="28739" y="19462"/>
                    <a:pt x="27296" y="15245"/>
                    <a:pt x="24795" y="11661"/>
                  </a:cubicBezTo>
                  <a:cubicBezTo>
                    <a:pt x="23298" y="8638"/>
                    <a:pt x="21345" y="5862"/>
                    <a:pt x="19006" y="3430"/>
                  </a:cubicBezTo>
                  <a:cubicBezTo>
                    <a:pt x="16650" y="1004"/>
                    <a:pt x="13331" y="-240"/>
                    <a:pt x="9961" y="39"/>
                  </a:cubicBezTo>
                  <a:cubicBezTo>
                    <a:pt x="6999" y="623"/>
                    <a:pt x="4421" y="2429"/>
                    <a:pt x="2861" y="5013"/>
                  </a:cubicBezTo>
                  <a:cubicBezTo>
                    <a:pt x="1364" y="7603"/>
                    <a:pt x="450" y="10490"/>
                    <a:pt x="193" y="13471"/>
                  </a:cubicBezTo>
                  <a:cubicBezTo>
                    <a:pt x="-1155" y="26678"/>
                    <a:pt x="4638" y="39602"/>
                    <a:pt x="15388" y="47389"/>
                  </a:cubicBezTo>
                  <a:lnTo>
                    <a:pt x="14484" y="46304"/>
                  </a:lnTo>
                </a:path>
              </a:pathLst>
            </a:custGeom>
            <a:solidFill>
              <a:srgbClr val="FFFFFF"/>
            </a:solidFill>
            <a:ln w="4501"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794EA761-92B5-4462-8961-E5B010CECE2F}"/>
                </a:ext>
              </a:extLst>
            </p:cNvPr>
            <p:cNvSpPr/>
            <p:nvPr/>
          </p:nvSpPr>
          <p:spPr>
            <a:xfrm>
              <a:off x="9130444" y="2480034"/>
              <a:ext cx="33864" cy="52017"/>
            </a:xfrm>
            <a:custGeom>
              <a:avLst/>
              <a:gdLst>
                <a:gd name="connsiteX0" fmla="*/ 17629 w 33864"/>
                <a:gd name="connsiteY0" fmla="*/ 51984 h 52017"/>
                <a:gd name="connsiteX1" fmla="*/ 16362 w 33864"/>
                <a:gd name="connsiteY1" fmla="*/ 51531 h 52017"/>
                <a:gd name="connsiteX2" fmla="*/ 217 w 33864"/>
                <a:gd name="connsiteY2" fmla="*/ 15351 h 52017"/>
                <a:gd name="connsiteX3" fmla="*/ 3247 w 33864"/>
                <a:gd name="connsiteY3" fmla="*/ 5944 h 52017"/>
                <a:gd name="connsiteX4" fmla="*/ 12111 w 33864"/>
                <a:gd name="connsiteY4" fmla="*/ 65 h 52017"/>
                <a:gd name="connsiteX5" fmla="*/ 23101 w 33864"/>
                <a:gd name="connsiteY5" fmla="*/ 4045 h 52017"/>
                <a:gd name="connsiteX6" fmla="*/ 29342 w 33864"/>
                <a:gd name="connsiteY6" fmla="*/ 12773 h 52017"/>
                <a:gd name="connsiteX7" fmla="*/ 33864 w 33864"/>
                <a:gd name="connsiteY7" fmla="*/ 26341 h 52017"/>
                <a:gd name="connsiteX8" fmla="*/ 31517 w 33864"/>
                <a:gd name="connsiteY8" fmla="*/ 28512 h 52017"/>
                <a:gd name="connsiteX9" fmla="*/ 31513 w 33864"/>
                <a:gd name="connsiteY9" fmla="*/ 28512 h 52017"/>
                <a:gd name="connsiteX10" fmla="*/ 29342 w 33864"/>
                <a:gd name="connsiteY10" fmla="*/ 26115 h 52017"/>
                <a:gd name="connsiteX11" fmla="*/ 25498 w 33864"/>
                <a:gd name="connsiteY11" fmla="*/ 15215 h 52017"/>
                <a:gd name="connsiteX12" fmla="*/ 20116 w 33864"/>
                <a:gd name="connsiteY12" fmla="*/ 7527 h 52017"/>
                <a:gd name="connsiteX13" fmla="*/ 12835 w 33864"/>
                <a:gd name="connsiteY13" fmla="*/ 4723 h 52017"/>
                <a:gd name="connsiteX14" fmla="*/ 7317 w 33864"/>
                <a:gd name="connsiteY14" fmla="*/ 8658 h 52017"/>
                <a:gd name="connsiteX15" fmla="*/ 5011 w 33864"/>
                <a:gd name="connsiteY15" fmla="*/ 16165 h 52017"/>
                <a:gd name="connsiteX16" fmla="*/ 17267 w 33864"/>
                <a:gd name="connsiteY16" fmla="*/ 46466 h 52017"/>
                <a:gd name="connsiteX17" fmla="*/ 18759 w 33864"/>
                <a:gd name="connsiteY17" fmla="*/ 47280 h 52017"/>
                <a:gd name="connsiteX18" fmla="*/ 19664 w 33864"/>
                <a:gd name="connsiteY18" fmla="*/ 48366 h 52017"/>
                <a:gd name="connsiteX19" fmla="*/ 19664 w 33864"/>
                <a:gd name="connsiteY19" fmla="*/ 51350 h 52017"/>
                <a:gd name="connsiteX20" fmla="*/ 17629 w 33864"/>
                <a:gd name="connsiteY20" fmla="*/ 51984 h 5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864" h="52017">
                  <a:moveTo>
                    <a:pt x="17629" y="51984"/>
                  </a:moveTo>
                  <a:cubicBezTo>
                    <a:pt x="17167" y="51992"/>
                    <a:pt x="16715" y="51832"/>
                    <a:pt x="16362" y="51531"/>
                  </a:cubicBezTo>
                  <a:cubicBezTo>
                    <a:pt x="4898" y="43228"/>
                    <a:pt x="-1262" y="29431"/>
                    <a:pt x="217" y="15351"/>
                  </a:cubicBezTo>
                  <a:cubicBezTo>
                    <a:pt x="502" y="12026"/>
                    <a:pt x="1537" y="8809"/>
                    <a:pt x="3247" y="5944"/>
                  </a:cubicBezTo>
                  <a:cubicBezTo>
                    <a:pt x="5187" y="2769"/>
                    <a:pt x="8434" y="617"/>
                    <a:pt x="12111" y="65"/>
                  </a:cubicBezTo>
                  <a:cubicBezTo>
                    <a:pt x="16186" y="-335"/>
                    <a:pt x="20225" y="1127"/>
                    <a:pt x="23101" y="4045"/>
                  </a:cubicBezTo>
                  <a:cubicBezTo>
                    <a:pt x="25620" y="6616"/>
                    <a:pt x="27723" y="9560"/>
                    <a:pt x="29342" y="12773"/>
                  </a:cubicBezTo>
                  <a:cubicBezTo>
                    <a:pt x="32105" y="16777"/>
                    <a:pt x="33670" y="21481"/>
                    <a:pt x="33864" y="26341"/>
                  </a:cubicBezTo>
                  <a:cubicBezTo>
                    <a:pt x="33815" y="27589"/>
                    <a:pt x="32766" y="28561"/>
                    <a:pt x="31517" y="28512"/>
                  </a:cubicBezTo>
                  <a:cubicBezTo>
                    <a:pt x="31517" y="28512"/>
                    <a:pt x="31513" y="28512"/>
                    <a:pt x="31513" y="28512"/>
                  </a:cubicBezTo>
                  <a:cubicBezTo>
                    <a:pt x="30256" y="28439"/>
                    <a:pt x="29292" y="27372"/>
                    <a:pt x="29342" y="26115"/>
                  </a:cubicBezTo>
                  <a:cubicBezTo>
                    <a:pt x="29048" y="22205"/>
                    <a:pt x="27723" y="18445"/>
                    <a:pt x="25498" y="15215"/>
                  </a:cubicBezTo>
                  <a:cubicBezTo>
                    <a:pt x="24100" y="12397"/>
                    <a:pt x="22287" y="9804"/>
                    <a:pt x="20116" y="7527"/>
                  </a:cubicBezTo>
                  <a:cubicBezTo>
                    <a:pt x="18239" y="5540"/>
                    <a:pt x="15562" y="4509"/>
                    <a:pt x="12835" y="4723"/>
                  </a:cubicBezTo>
                  <a:cubicBezTo>
                    <a:pt x="10519" y="5187"/>
                    <a:pt x="8511" y="6619"/>
                    <a:pt x="7317" y="8658"/>
                  </a:cubicBezTo>
                  <a:cubicBezTo>
                    <a:pt x="6006" y="10961"/>
                    <a:pt x="5219" y="13524"/>
                    <a:pt x="5011" y="16165"/>
                  </a:cubicBezTo>
                  <a:cubicBezTo>
                    <a:pt x="3862" y="27666"/>
                    <a:pt x="8448" y="38996"/>
                    <a:pt x="17267" y="46466"/>
                  </a:cubicBezTo>
                  <a:cubicBezTo>
                    <a:pt x="17859" y="46501"/>
                    <a:pt x="18406" y="46799"/>
                    <a:pt x="18759" y="47280"/>
                  </a:cubicBezTo>
                  <a:lnTo>
                    <a:pt x="19664" y="48366"/>
                  </a:lnTo>
                  <a:cubicBezTo>
                    <a:pt x="20414" y="49219"/>
                    <a:pt x="20414" y="50497"/>
                    <a:pt x="19664" y="51350"/>
                  </a:cubicBezTo>
                  <a:cubicBezTo>
                    <a:pt x="19126" y="51875"/>
                    <a:pt x="18370" y="52110"/>
                    <a:pt x="17629" y="51984"/>
                  </a:cubicBezTo>
                  <a:close/>
                </a:path>
              </a:pathLst>
            </a:custGeom>
            <a:solidFill>
              <a:srgbClr val="231F20"/>
            </a:solidFill>
            <a:ln w="4501"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317E01C2-9A4E-4CBE-8251-7CA89E1C066B}"/>
                </a:ext>
              </a:extLst>
            </p:cNvPr>
            <p:cNvSpPr/>
            <p:nvPr/>
          </p:nvSpPr>
          <p:spPr>
            <a:xfrm>
              <a:off x="9006619" y="3306500"/>
              <a:ext cx="115725" cy="46175"/>
            </a:xfrm>
            <a:custGeom>
              <a:avLst/>
              <a:gdLst>
                <a:gd name="connsiteX0" fmla="*/ 171 w 115725"/>
                <a:gd name="connsiteY0" fmla="*/ 46175 h 46175"/>
                <a:gd name="connsiteX1" fmla="*/ 115631 w 115725"/>
                <a:gd name="connsiteY1" fmla="*/ 23562 h 46175"/>
                <a:gd name="connsiteX2" fmla="*/ 74250 w 115725"/>
                <a:gd name="connsiteY2" fmla="*/ 0 h 46175"/>
                <a:gd name="connsiteX3" fmla="*/ 55526 w 115725"/>
                <a:gd name="connsiteY3" fmla="*/ 19311 h 46175"/>
                <a:gd name="connsiteX4" fmla="*/ 2025 w 115725"/>
                <a:gd name="connsiteY4" fmla="*/ 21482 h 46175"/>
                <a:gd name="connsiteX5" fmla="*/ 171 w 115725"/>
                <a:gd name="connsiteY5" fmla="*/ 46175 h 4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25" h="46175">
                  <a:moveTo>
                    <a:pt x="171" y="46175"/>
                  </a:moveTo>
                  <a:cubicBezTo>
                    <a:pt x="171" y="46175"/>
                    <a:pt x="113234" y="35502"/>
                    <a:pt x="115631" y="23562"/>
                  </a:cubicBezTo>
                  <a:cubicBezTo>
                    <a:pt x="118028" y="11623"/>
                    <a:pt x="74250" y="0"/>
                    <a:pt x="74250" y="0"/>
                  </a:cubicBezTo>
                  <a:cubicBezTo>
                    <a:pt x="74250" y="0"/>
                    <a:pt x="64798" y="17005"/>
                    <a:pt x="55526" y="19311"/>
                  </a:cubicBezTo>
                  <a:cubicBezTo>
                    <a:pt x="46255" y="21618"/>
                    <a:pt x="2025" y="21482"/>
                    <a:pt x="2025" y="21482"/>
                  </a:cubicBezTo>
                  <a:cubicBezTo>
                    <a:pt x="287" y="29591"/>
                    <a:pt x="-336" y="37899"/>
                    <a:pt x="171" y="46175"/>
                  </a:cubicBezTo>
                  <a:close/>
                </a:path>
              </a:pathLst>
            </a:custGeom>
            <a:solidFill>
              <a:srgbClr val="231F20"/>
            </a:solidFill>
            <a:ln w="4501"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267BBEDD-3BCF-45F0-A62B-E6D6672FA57D}"/>
                </a:ext>
              </a:extLst>
            </p:cNvPr>
            <p:cNvSpPr/>
            <p:nvPr/>
          </p:nvSpPr>
          <p:spPr>
            <a:xfrm>
              <a:off x="9004424" y="3304206"/>
              <a:ext cx="120113" cy="50730"/>
            </a:xfrm>
            <a:custGeom>
              <a:avLst/>
              <a:gdLst>
                <a:gd name="connsiteX0" fmla="*/ 2365 w 120113"/>
                <a:gd name="connsiteY0" fmla="*/ 50731 h 50730"/>
                <a:gd name="connsiteX1" fmla="*/ 918 w 120113"/>
                <a:gd name="connsiteY1" fmla="*/ 50233 h 50730"/>
                <a:gd name="connsiteX2" fmla="*/ 149 w 120113"/>
                <a:gd name="connsiteY2" fmla="*/ 48695 h 50730"/>
                <a:gd name="connsiteX3" fmla="*/ 2139 w 120113"/>
                <a:gd name="connsiteY3" fmla="*/ 23460 h 50730"/>
                <a:gd name="connsiteX4" fmla="*/ 4355 w 120113"/>
                <a:gd name="connsiteY4" fmla="*/ 21696 h 50730"/>
                <a:gd name="connsiteX5" fmla="*/ 4355 w 120113"/>
                <a:gd name="connsiteY5" fmla="*/ 21696 h 50730"/>
                <a:gd name="connsiteX6" fmla="*/ 57223 w 120113"/>
                <a:gd name="connsiteY6" fmla="*/ 19616 h 50730"/>
                <a:gd name="connsiteX7" fmla="*/ 74454 w 120113"/>
                <a:gd name="connsiteY7" fmla="*/ 1164 h 50730"/>
                <a:gd name="connsiteX8" fmla="*/ 76987 w 120113"/>
                <a:gd name="connsiteY8" fmla="*/ 78 h 50730"/>
                <a:gd name="connsiteX9" fmla="*/ 119996 w 120113"/>
                <a:gd name="connsiteY9" fmla="*/ 26218 h 50730"/>
                <a:gd name="connsiteX10" fmla="*/ 59575 w 120113"/>
                <a:gd name="connsiteY10" fmla="*/ 43901 h 50730"/>
                <a:gd name="connsiteX11" fmla="*/ 2546 w 120113"/>
                <a:gd name="connsiteY11" fmla="*/ 50731 h 50730"/>
                <a:gd name="connsiteX12" fmla="*/ 6209 w 120113"/>
                <a:gd name="connsiteY12" fmla="*/ 26218 h 50730"/>
                <a:gd name="connsiteX13" fmla="*/ 4491 w 120113"/>
                <a:gd name="connsiteY13" fmla="*/ 46027 h 50730"/>
                <a:gd name="connsiteX14" fmla="*/ 115609 w 120113"/>
                <a:gd name="connsiteY14" fmla="*/ 25404 h 50730"/>
                <a:gd name="connsiteX15" fmla="*/ 77530 w 120113"/>
                <a:gd name="connsiteY15" fmla="*/ 4872 h 50730"/>
                <a:gd name="connsiteX16" fmla="*/ 58490 w 120113"/>
                <a:gd name="connsiteY16" fmla="*/ 23957 h 50730"/>
                <a:gd name="connsiteX17" fmla="*/ 6209 w 120113"/>
                <a:gd name="connsiteY17" fmla="*/ 26128 h 5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0113" h="50730">
                  <a:moveTo>
                    <a:pt x="2365" y="50731"/>
                  </a:moveTo>
                  <a:cubicBezTo>
                    <a:pt x="1842" y="50726"/>
                    <a:pt x="1334" y="50550"/>
                    <a:pt x="918" y="50233"/>
                  </a:cubicBezTo>
                  <a:cubicBezTo>
                    <a:pt x="473" y="49840"/>
                    <a:pt x="197" y="49288"/>
                    <a:pt x="149" y="48695"/>
                  </a:cubicBezTo>
                  <a:cubicBezTo>
                    <a:pt x="-328" y="40234"/>
                    <a:pt x="341" y="31745"/>
                    <a:pt x="2139" y="23460"/>
                  </a:cubicBezTo>
                  <a:cubicBezTo>
                    <a:pt x="2387" y="22433"/>
                    <a:pt x="3300" y="21710"/>
                    <a:pt x="4355" y="21696"/>
                  </a:cubicBezTo>
                  <a:lnTo>
                    <a:pt x="4355" y="21696"/>
                  </a:lnTo>
                  <a:cubicBezTo>
                    <a:pt x="19596" y="21696"/>
                    <a:pt x="50259" y="21696"/>
                    <a:pt x="57223" y="19616"/>
                  </a:cubicBezTo>
                  <a:cubicBezTo>
                    <a:pt x="64188" y="17535"/>
                    <a:pt x="71922" y="5641"/>
                    <a:pt x="74454" y="1164"/>
                  </a:cubicBezTo>
                  <a:cubicBezTo>
                    <a:pt x="74944" y="259"/>
                    <a:pt x="75993" y="-193"/>
                    <a:pt x="76987" y="78"/>
                  </a:cubicBezTo>
                  <a:cubicBezTo>
                    <a:pt x="84585" y="2113"/>
                    <a:pt x="122483" y="12877"/>
                    <a:pt x="119996" y="26218"/>
                  </a:cubicBezTo>
                  <a:cubicBezTo>
                    <a:pt x="119453" y="29158"/>
                    <a:pt x="118323" y="35263"/>
                    <a:pt x="59575" y="43901"/>
                  </a:cubicBezTo>
                  <a:cubicBezTo>
                    <a:pt x="31264" y="48017"/>
                    <a:pt x="2817" y="50731"/>
                    <a:pt x="2546" y="50731"/>
                  </a:cubicBezTo>
                  <a:close/>
                  <a:moveTo>
                    <a:pt x="6209" y="26218"/>
                  </a:moveTo>
                  <a:cubicBezTo>
                    <a:pt x="4917" y="32740"/>
                    <a:pt x="4341" y="39383"/>
                    <a:pt x="4491" y="46027"/>
                  </a:cubicBezTo>
                  <a:cubicBezTo>
                    <a:pt x="56816" y="40962"/>
                    <a:pt x="113574" y="31736"/>
                    <a:pt x="115609" y="25404"/>
                  </a:cubicBezTo>
                  <a:cubicBezTo>
                    <a:pt x="116830" y="18892"/>
                    <a:pt x="94172" y="9530"/>
                    <a:pt x="77530" y="4872"/>
                  </a:cubicBezTo>
                  <a:cubicBezTo>
                    <a:pt x="74861" y="9395"/>
                    <a:pt x="66766" y="21696"/>
                    <a:pt x="58490" y="23957"/>
                  </a:cubicBezTo>
                  <a:cubicBezTo>
                    <a:pt x="50213" y="26218"/>
                    <a:pt x="14802" y="26128"/>
                    <a:pt x="6209" y="26128"/>
                  </a:cubicBezTo>
                  <a:close/>
                </a:path>
              </a:pathLst>
            </a:custGeom>
            <a:solidFill>
              <a:srgbClr val="231F20"/>
            </a:solidFill>
            <a:ln w="4501"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0E182C05-73B4-4DDE-9A6D-9EC25782ED37}"/>
                </a:ext>
              </a:extLst>
            </p:cNvPr>
            <p:cNvSpPr/>
            <p:nvPr/>
          </p:nvSpPr>
          <p:spPr>
            <a:xfrm>
              <a:off x="9193977" y="3315636"/>
              <a:ext cx="121124" cy="40765"/>
            </a:xfrm>
            <a:custGeom>
              <a:avLst/>
              <a:gdLst>
                <a:gd name="connsiteX0" fmla="*/ 0 w 121124"/>
                <a:gd name="connsiteY0" fmla="*/ 39753 h 40765"/>
                <a:gd name="connsiteX1" fmla="*/ 588 w 121124"/>
                <a:gd name="connsiteY1" fmla="*/ 16055 h 40765"/>
                <a:gd name="connsiteX2" fmla="*/ 53230 w 121124"/>
                <a:gd name="connsiteY2" fmla="*/ 22613 h 40765"/>
                <a:gd name="connsiteX3" fmla="*/ 76340 w 121124"/>
                <a:gd name="connsiteY3" fmla="*/ 0 h 40765"/>
                <a:gd name="connsiteX4" fmla="*/ 120164 w 121124"/>
                <a:gd name="connsiteY4" fmla="*/ 35502 h 40765"/>
                <a:gd name="connsiteX5" fmla="*/ 0 w 121124"/>
                <a:gd name="connsiteY5" fmla="*/ 39753 h 4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124" h="40765">
                  <a:moveTo>
                    <a:pt x="0" y="39753"/>
                  </a:moveTo>
                  <a:lnTo>
                    <a:pt x="588" y="16055"/>
                  </a:lnTo>
                  <a:cubicBezTo>
                    <a:pt x="588" y="16055"/>
                    <a:pt x="35502" y="23789"/>
                    <a:pt x="53230" y="22613"/>
                  </a:cubicBezTo>
                  <a:cubicBezTo>
                    <a:pt x="70958" y="21437"/>
                    <a:pt x="76340" y="0"/>
                    <a:pt x="76340" y="0"/>
                  </a:cubicBezTo>
                  <a:cubicBezTo>
                    <a:pt x="76340" y="0"/>
                    <a:pt x="128802" y="27135"/>
                    <a:pt x="120164" y="35502"/>
                  </a:cubicBezTo>
                  <a:cubicBezTo>
                    <a:pt x="111526" y="43869"/>
                    <a:pt x="0" y="39753"/>
                    <a:pt x="0" y="39753"/>
                  </a:cubicBezTo>
                  <a:close/>
                </a:path>
              </a:pathLst>
            </a:custGeom>
            <a:solidFill>
              <a:srgbClr val="231F20"/>
            </a:solidFill>
            <a:ln w="4501"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F8FEC0FC-3F8B-48F5-BD85-E32EA3C8CABC}"/>
                </a:ext>
              </a:extLst>
            </p:cNvPr>
            <p:cNvSpPr/>
            <p:nvPr/>
          </p:nvSpPr>
          <p:spPr>
            <a:xfrm>
              <a:off x="9191715" y="3313425"/>
              <a:ext cx="125640" cy="45219"/>
            </a:xfrm>
            <a:custGeom>
              <a:avLst/>
              <a:gdLst>
                <a:gd name="connsiteX0" fmla="*/ 57391 w 125640"/>
                <a:gd name="connsiteY0" fmla="*/ 45220 h 45219"/>
                <a:gd name="connsiteX1" fmla="*/ 2171 w 125640"/>
                <a:gd name="connsiteY1" fmla="*/ 44225 h 45219"/>
                <a:gd name="connsiteX2" fmla="*/ 1 w 125640"/>
                <a:gd name="connsiteY2" fmla="*/ 41918 h 45219"/>
                <a:gd name="connsiteX3" fmla="*/ 588 w 125640"/>
                <a:gd name="connsiteY3" fmla="*/ 18175 h 45219"/>
                <a:gd name="connsiteX4" fmla="*/ 1448 w 125640"/>
                <a:gd name="connsiteY4" fmla="*/ 16456 h 45219"/>
                <a:gd name="connsiteX5" fmla="*/ 3347 w 125640"/>
                <a:gd name="connsiteY5" fmla="*/ 16049 h 45219"/>
                <a:gd name="connsiteX6" fmla="*/ 55311 w 125640"/>
                <a:gd name="connsiteY6" fmla="*/ 22562 h 45219"/>
                <a:gd name="connsiteX7" fmla="*/ 76431 w 125640"/>
                <a:gd name="connsiteY7" fmla="*/ 1758 h 45219"/>
                <a:gd name="connsiteX8" fmla="*/ 77698 w 125640"/>
                <a:gd name="connsiteY8" fmla="*/ 220 h 45219"/>
                <a:gd name="connsiteX9" fmla="*/ 79642 w 125640"/>
                <a:gd name="connsiteY9" fmla="*/ 220 h 45219"/>
                <a:gd name="connsiteX10" fmla="*/ 125591 w 125640"/>
                <a:gd name="connsiteY10" fmla="*/ 34727 h 45219"/>
                <a:gd name="connsiteX11" fmla="*/ 123963 w 125640"/>
                <a:gd name="connsiteY11" fmla="*/ 39250 h 45219"/>
                <a:gd name="connsiteX12" fmla="*/ 57391 w 125640"/>
                <a:gd name="connsiteY12" fmla="*/ 45220 h 45219"/>
                <a:gd name="connsiteX13" fmla="*/ 4568 w 125640"/>
                <a:gd name="connsiteY13" fmla="*/ 39793 h 45219"/>
                <a:gd name="connsiteX14" fmla="*/ 120888 w 125640"/>
                <a:gd name="connsiteY14" fmla="*/ 36129 h 45219"/>
                <a:gd name="connsiteX15" fmla="*/ 121114 w 125640"/>
                <a:gd name="connsiteY15" fmla="*/ 35451 h 45219"/>
                <a:gd name="connsiteX16" fmla="*/ 79959 w 125640"/>
                <a:gd name="connsiteY16" fmla="*/ 5557 h 45219"/>
                <a:gd name="connsiteX17" fmla="*/ 55628 w 125640"/>
                <a:gd name="connsiteY17" fmla="*/ 27084 h 45219"/>
                <a:gd name="connsiteX18" fmla="*/ 5066 w 125640"/>
                <a:gd name="connsiteY18" fmla="*/ 21024 h 4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640" h="45219">
                  <a:moveTo>
                    <a:pt x="57391" y="45220"/>
                  </a:moveTo>
                  <a:cubicBezTo>
                    <a:pt x="33512" y="45220"/>
                    <a:pt x="10493" y="44496"/>
                    <a:pt x="2171" y="44225"/>
                  </a:cubicBezTo>
                  <a:cubicBezTo>
                    <a:pt x="941" y="44175"/>
                    <a:pt x="-27" y="43148"/>
                    <a:pt x="1" y="41918"/>
                  </a:cubicBezTo>
                  <a:lnTo>
                    <a:pt x="588" y="18175"/>
                  </a:lnTo>
                  <a:cubicBezTo>
                    <a:pt x="638" y="17510"/>
                    <a:pt x="946" y="16895"/>
                    <a:pt x="1448" y="16456"/>
                  </a:cubicBezTo>
                  <a:cubicBezTo>
                    <a:pt x="1990" y="16054"/>
                    <a:pt x="2687" y="15905"/>
                    <a:pt x="3347" y="16049"/>
                  </a:cubicBezTo>
                  <a:cubicBezTo>
                    <a:pt x="3709" y="16049"/>
                    <a:pt x="38216" y="23692"/>
                    <a:pt x="55311" y="22562"/>
                  </a:cubicBezTo>
                  <a:cubicBezTo>
                    <a:pt x="71185" y="21522"/>
                    <a:pt x="76386" y="1939"/>
                    <a:pt x="76431" y="1758"/>
                  </a:cubicBezTo>
                  <a:cubicBezTo>
                    <a:pt x="76599" y="1080"/>
                    <a:pt x="77064" y="514"/>
                    <a:pt x="77698" y="220"/>
                  </a:cubicBezTo>
                  <a:cubicBezTo>
                    <a:pt x="78313" y="-73"/>
                    <a:pt x="79027" y="-73"/>
                    <a:pt x="79642" y="220"/>
                  </a:cubicBezTo>
                  <a:cubicBezTo>
                    <a:pt x="87059" y="4065"/>
                    <a:pt x="124099" y="23918"/>
                    <a:pt x="125591" y="34727"/>
                  </a:cubicBezTo>
                  <a:cubicBezTo>
                    <a:pt x="125826" y="36410"/>
                    <a:pt x="125220" y="38101"/>
                    <a:pt x="123963" y="39250"/>
                  </a:cubicBezTo>
                  <a:cubicBezTo>
                    <a:pt x="119169" y="44044"/>
                    <a:pt x="87511" y="45220"/>
                    <a:pt x="57391" y="45220"/>
                  </a:cubicBezTo>
                  <a:close/>
                  <a:moveTo>
                    <a:pt x="4568" y="39793"/>
                  </a:moveTo>
                  <a:cubicBezTo>
                    <a:pt x="57618" y="41602"/>
                    <a:pt x="115822" y="40923"/>
                    <a:pt x="120888" y="36129"/>
                  </a:cubicBezTo>
                  <a:cubicBezTo>
                    <a:pt x="121087" y="35966"/>
                    <a:pt x="121173" y="35700"/>
                    <a:pt x="121114" y="35451"/>
                  </a:cubicBezTo>
                  <a:cubicBezTo>
                    <a:pt x="120300" y="29481"/>
                    <a:pt x="97325" y="14873"/>
                    <a:pt x="79959" y="5557"/>
                  </a:cubicBezTo>
                  <a:cubicBezTo>
                    <a:pt x="77743" y="11708"/>
                    <a:pt x="70914" y="26089"/>
                    <a:pt x="55628" y="27084"/>
                  </a:cubicBezTo>
                  <a:cubicBezTo>
                    <a:pt x="40342" y="28079"/>
                    <a:pt x="13659" y="22833"/>
                    <a:pt x="5066" y="21024"/>
                  </a:cubicBezTo>
                  <a:close/>
                </a:path>
              </a:pathLst>
            </a:custGeom>
            <a:solidFill>
              <a:srgbClr val="231F20"/>
            </a:solidFill>
            <a:ln w="4501"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4E4688B1-0616-4523-9B56-B5C18974E317}"/>
                </a:ext>
              </a:extLst>
            </p:cNvPr>
            <p:cNvSpPr/>
            <p:nvPr/>
          </p:nvSpPr>
          <p:spPr>
            <a:xfrm>
              <a:off x="9173444" y="2598318"/>
              <a:ext cx="121022" cy="174298"/>
            </a:xfrm>
            <a:custGeom>
              <a:avLst/>
              <a:gdLst>
                <a:gd name="connsiteX0" fmla="*/ 24512 w 121022"/>
                <a:gd name="connsiteY0" fmla="*/ 0 h 174298"/>
                <a:gd name="connsiteX1" fmla="*/ 121023 w 121022"/>
                <a:gd name="connsiteY1" fmla="*/ 72587 h 174298"/>
                <a:gd name="connsiteX2" fmla="*/ 74441 w 121022"/>
                <a:gd name="connsiteY2" fmla="*/ 174298 h 174298"/>
                <a:gd name="connsiteX3" fmla="*/ 0 w 121022"/>
                <a:gd name="connsiteY3" fmla="*/ 137440 h 174298"/>
                <a:gd name="connsiteX4" fmla="*/ 24512 w 121022"/>
                <a:gd name="connsiteY4" fmla="*/ 0 h 17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22" h="174298">
                  <a:moveTo>
                    <a:pt x="24512" y="0"/>
                  </a:moveTo>
                  <a:lnTo>
                    <a:pt x="121023" y="72587"/>
                  </a:lnTo>
                  <a:lnTo>
                    <a:pt x="74441" y="174298"/>
                  </a:lnTo>
                  <a:lnTo>
                    <a:pt x="0" y="137440"/>
                  </a:lnTo>
                  <a:lnTo>
                    <a:pt x="24512" y="0"/>
                  </a:lnTo>
                  <a:close/>
                </a:path>
              </a:pathLst>
            </a:custGeom>
            <a:solidFill>
              <a:schemeClr val="accent1"/>
            </a:solidFill>
            <a:ln w="4501"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C7B94C17-064D-4F8F-808F-4BBFFAAED73B}"/>
                </a:ext>
              </a:extLst>
            </p:cNvPr>
            <p:cNvSpPr/>
            <p:nvPr/>
          </p:nvSpPr>
          <p:spPr>
            <a:xfrm>
              <a:off x="9156683" y="2698943"/>
              <a:ext cx="70506" cy="63316"/>
            </a:xfrm>
            <a:custGeom>
              <a:avLst/>
              <a:gdLst>
                <a:gd name="connsiteX0" fmla="*/ 68273 w 70506"/>
                <a:gd name="connsiteY0" fmla="*/ 63316 h 63316"/>
                <a:gd name="connsiteX1" fmla="*/ 67006 w 70506"/>
                <a:gd name="connsiteY1" fmla="*/ 62909 h 63316"/>
                <a:gd name="connsiteX2" fmla="*/ 435 w 70506"/>
                <a:gd name="connsiteY2" fmla="*/ 3619 h 63316"/>
                <a:gd name="connsiteX3" fmla="*/ 887 w 70506"/>
                <a:gd name="connsiteY3" fmla="*/ 453 h 63316"/>
                <a:gd name="connsiteX4" fmla="*/ 4053 w 70506"/>
                <a:gd name="connsiteY4" fmla="*/ 905 h 63316"/>
                <a:gd name="connsiteX5" fmla="*/ 69539 w 70506"/>
                <a:gd name="connsiteY5" fmla="*/ 59201 h 63316"/>
                <a:gd name="connsiteX6" fmla="*/ 70100 w 70506"/>
                <a:gd name="connsiteY6" fmla="*/ 62348 h 63316"/>
                <a:gd name="connsiteX7" fmla="*/ 68273 w 70506"/>
                <a:gd name="connsiteY7" fmla="*/ 63316 h 6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506" h="63316">
                  <a:moveTo>
                    <a:pt x="68273" y="63316"/>
                  </a:moveTo>
                  <a:cubicBezTo>
                    <a:pt x="67820" y="63312"/>
                    <a:pt x="67377" y="63172"/>
                    <a:pt x="67006" y="62909"/>
                  </a:cubicBezTo>
                  <a:cubicBezTo>
                    <a:pt x="65152" y="61643"/>
                    <a:pt x="21193" y="31252"/>
                    <a:pt x="435" y="3619"/>
                  </a:cubicBezTo>
                  <a:cubicBezTo>
                    <a:pt x="-289" y="2615"/>
                    <a:pt x="-90" y="1217"/>
                    <a:pt x="887" y="453"/>
                  </a:cubicBezTo>
                  <a:cubicBezTo>
                    <a:pt x="1887" y="-298"/>
                    <a:pt x="3302" y="-94"/>
                    <a:pt x="4053" y="905"/>
                  </a:cubicBezTo>
                  <a:cubicBezTo>
                    <a:pt x="24359" y="28041"/>
                    <a:pt x="69132" y="58884"/>
                    <a:pt x="69539" y="59201"/>
                  </a:cubicBezTo>
                  <a:cubicBezTo>
                    <a:pt x="70561" y="59915"/>
                    <a:pt x="70814" y="61326"/>
                    <a:pt x="70100" y="62348"/>
                  </a:cubicBezTo>
                  <a:cubicBezTo>
                    <a:pt x="69684" y="62945"/>
                    <a:pt x="69001" y="63307"/>
                    <a:pt x="68273" y="63316"/>
                  </a:cubicBezTo>
                  <a:close/>
                </a:path>
              </a:pathLst>
            </a:custGeom>
            <a:solidFill>
              <a:srgbClr val="231F20"/>
            </a:solidFill>
            <a:ln w="4501"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A8BCA85A-8AB2-490D-9481-F400522ABCE7}"/>
                </a:ext>
              </a:extLst>
            </p:cNvPr>
            <p:cNvSpPr/>
            <p:nvPr/>
          </p:nvSpPr>
          <p:spPr>
            <a:xfrm>
              <a:off x="9069426" y="2412643"/>
              <a:ext cx="68348" cy="74053"/>
            </a:xfrm>
            <a:custGeom>
              <a:avLst/>
              <a:gdLst>
                <a:gd name="connsiteX0" fmla="*/ 27407 w 68348"/>
                <a:gd name="connsiteY0" fmla="*/ 70758 h 74053"/>
                <a:gd name="connsiteX1" fmla="*/ 55266 w 68348"/>
                <a:gd name="connsiteY1" fmla="*/ 49366 h 74053"/>
                <a:gd name="connsiteX2" fmla="*/ 68336 w 68348"/>
                <a:gd name="connsiteY2" fmla="*/ 19065 h 74053"/>
                <a:gd name="connsiteX3" fmla="*/ 63813 w 68348"/>
                <a:gd name="connsiteY3" fmla="*/ 5497 h 74053"/>
                <a:gd name="connsiteX4" fmla="*/ 41879 w 68348"/>
                <a:gd name="connsiteY4" fmla="*/ 1834 h 74053"/>
                <a:gd name="connsiteX5" fmla="*/ 23789 w 68348"/>
                <a:gd name="connsiteY5" fmla="*/ 16849 h 74053"/>
                <a:gd name="connsiteX6" fmla="*/ 27407 w 68348"/>
                <a:gd name="connsiteY6" fmla="*/ 70758 h 7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48" h="74053">
                  <a:moveTo>
                    <a:pt x="27407" y="70758"/>
                  </a:moveTo>
                  <a:cubicBezTo>
                    <a:pt x="38532" y="66412"/>
                    <a:pt x="48197" y="58994"/>
                    <a:pt x="55266" y="49366"/>
                  </a:cubicBezTo>
                  <a:cubicBezTo>
                    <a:pt x="62891" y="41012"/>
                    <a:pt x="67490" y="30343"/>
                    <a:pt x="68336" y="19065"/>
                  </a:cubicBezTo>
                  <a:cubicBezTo>
                    <a:pt x="68512" y="14145"/>
                    <a:pt x="66907" y="9328"/>
                    <a:pt x="63813" y="5497"/>
                  </a:cubicBezTo>
                  <a:cubicBezTo>
                    <a:pt x="57961" y="-135"/>
                    <a:pt x="49246" y="-1591"/>
                    <a:pt x="41879" y="1834"/>
                  </a:cubicBezTo>
                  <a:cubicBezTo>
                    <a:pt x="34760" y="5357"/>
                    <a:pt x="28563" y="10499"/>
                    <a:pt x="23789" y="16849"/>
                  </a:cubicBezTo>
                  <a:cubicBezTo>
                    <a:pt x="7462" y="36025"/>
                    <a:pt x="-22160" y="87491"/>
                    <a:pt x="27407" y="70758"/>
                  </a:cubicBezTo>
                  <a:close/>
                </a:path>
              </a:pathLst>
            </a:custGeom>
            <a:solidFill>
              <a:srgbClr val="231F20"/>
            </a:solidFill>
            <a:ln w="4501"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3BDC8543-BC8C-41C9-A103-700EABEEAC17}"/>
                </a:ext>
              </a:extLst>
            </p:cNvPr>
            <p:cNvSpPr/>
            <p:nvPr/>
          </p:nvSpPr>
          <p:spPr>
            <a:xfrm>
              <a:off x="9067202" y="2410487"/>
              <a:ext cx="72843" cy="78724"/>
            </a:xfrm>
            <a:custGeom>
              <a:avLst/>
              <a:gdLst>
                <a:gd name="connsiteX0" fmla="*/ 13440 w 72843"/>
                <a:gd name="connsiteY0" fmla="*/ 78657 h 78724"/>
                <a:gd name="connsiteX1" fmla="*/ 1998 w 72843"/>
                <a:gd name="connsiteY1" fmla="*/ 73682 h 78724"/>
                <a:gd name="connsiteX2" fmla="*/ 24339 w 72843"/>
                <a:gd name="connsiteY2" fmla="*/ 17603 h 78724"/>
                <a:gd name="connsiteX3" fmla="*/ 43334 w 72843"/>
                <a:gd name="connsiteY3" fmla="*/ 2000 h 78724"/>
                <a:gd name="connsiteX4" fmla="*/ 67846 w 72843"/>
                <a:gd name="connsiteY4" fmla="*/ 6251 h 78724"/>
                <a:gd name="connsiteX5" fmla="*/ 72821 w 72843"/>
                <a:gd name="connsiteY5" fmla="*/ 21447 h 78724"/>
                <a:gd name="connsiteX6" fmla="*/ 59253 w 72843"/>
                <a:gd name="connsiteY6" fmla="*/ 53105 h 78724"/>
                <a:gd name="connsiteX7" fmla="*/ 30354 w 72843"/>
                <a:gd name="connsiteY7" fmla="*/ 74994 h 78724"/>
                <a:gd name="connsiteX8" fmla="*/ 30354 w 72843"/>
                <a:gd name="connsiteY8" fmla="*/ 74994 h 78724"/>
                <a:gd name="connsiteX9" fmla="*/ 13440 w 72843"/>
                <a:gd name="connsiteY9" fmla="*/ 78657 h 78724"/>
                <a:gd name="connsiteX10" fmla="*/ 53012 w 72843"/>
                <a:gd name="connsiteY10" fmla="*/ 4804 h 78724"/>
                <a:gd name="connsiteX11" fmla="*/ 45052 w 72843"/>
                <a:gd name="connsiteY11" fmla="*/ 6387 h 78724"/>
                <a:gd name="connsiteX12" fmla="*/ 27776 w 72843"/>
                <a:gd name="connsiteY12" fmla="*/ 20723 h 78724"/>
                <a:gd name="connsiteX13" fmla="*/ 5752 w 72843"/>
                <a:gd name="connsiteY13" fmla="*/ 71150 h 78724"/>
                <a:gd name="connsiteX14" fmla="*/ 28907 w 72843"/>
                <a:gd name="connsiteY14" fmla="*/ 71150 h 78724"/>
                <a:gd name="connsiteX15" fmla="*/ 55725 w 72843"/>
                <a:gd name="connsiteY15" fmla="*/ 50662 h 78724"/>
                <a:gd name="connsiteX16" fmla="*/ 68298 w 72843"/>
                <a:gd name="connsiteY16" fmla="*/ 21764 h 78724"/>
                <a:gd name="connsiteX17" fmla="*/ 64454 w 72843"/>
                <a:gd name="connsiteY17" fmla="*/ 9598 h 78724"/>
                <a:gd name="connsiteX18" fmla="*/ 53012 w 72843"/>
                <a:gd name="connsiteY18" fmla="*/ 4623 h 78724"/>
                <a:gd name="connsiteX19" fmla="*/ 29630 w 72843"/>
                <a:gd name="connsiteY19" fmla="*/ 73094 h 78724"/>
                <a:gd name="connsiteX20" fmla="*/ 29630 w 72843"/>
                <a:gd name="connsiteY20" fmla="*/ 73094 h 7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2843" h="78724">
                  <a:moveTo>
                    <a:pt x="13440" y="78657"/>
                  </a:moveTo>
                  <a:cubicBezTo>
                    <a:pt x="9018" y="79114"/>
                    <a:pt x="4679" y="77227"/>
                    <a:pt x="1998" y="73682"/>
                  </a:cubicBezTo>
                  <a:cubicBezTo>
                    <a:pt x="-6414" y="61019"/>
                    <a:pt x="13802" y="29904"/>
                    <a:pt x="24339" y="17603"/>
                  </a:cubicBezTo>
                  <a:cubicBezTo>
                    <a:pt x="29339" y="10965"/>
                    <a:pt x="35849" y="5616"/>
                    <a:pt x="43334" y="2000"/>
                  </a:cubicBezTo>
                  <a:cubicBezTo>
                    <a:pt x="51596" y="-1788"/>
                    <a:pt x="61342" y="-98"/>
                    <a:pt x="67846" y="6251"/>
                  </a:cubicBezTo>
                  <a:cubicBezTo>
                    <a:pt x="71301" y="10542"/>
                    <a:pt x="73069" y="15945"/>
                    <a:pt x="72821" y="21447"/>
                  </a:cubicBezTo>
                  <a:cubicBezTo>
                    <a:pt x="72821" y="31577"/>
                    <a:pt x="68298" y="41934"/>
                    <a:pt x="59253" y="53105"/>
                  </a:cubicBezTo>
                  <a:cubicBezTo>
                    <a:pt x="51895" y="63000"/>
                    <a:pt x="41873" y="70593"/>
                    <a:pt x="30354" y="74994"/>
                  </a:cubicBezTo>
                  <a:lnTo>
                    <a:pt x="30354" y="74994"/>
                  </a:lnTo>
                  <a:cubicBezTo>
                    <a:pt x="24946" y="77104"/>
                    <a:pt x="19236" y="78341"/>
                    <a:pt x="13440" y="78657"/>
                  </a:cubicBezTo>
                  <a:close/>
                  <a:moveTo>
                    <a:pt x="53012" y="4804"/>
                  </a:moveTo>
                  <a:cubicBezTo>
                    <a:pt x="50280" y="4809"/>
                    <a:pt x="47576" y="5346"/>
                    <a:pt x="45052" y="6387"/>
                  </a:cubicBezTo>
                  <a:cubicBezTo>
                    <a:pt x="38246" y="9738"/>
                    <a:pt x="32326" y="14651"/>
                    <a:pt x="27776" y="20723"/>
                  </a:cubicBezTo>
                  <a:cubicBezTo>
                    <a:pt x="14661" y="36010"/>
                    <a:pt x="-37" y="62602"/>
                    <a:pt x="5752" y="71150"/>
                  </a:cubicBezTo>
                  <a:cubicBezTo>
                    <a:pt x="8465" y="75220"/>
                    <a:pt x="16470" y="75129"/>
                    <a:pt x="28907" y="71150"/>
                  </a:cubicBezTo>
                  <a:cubicBezTo>
                    <a:pt x="39598" y="66987"/>
                    <a:pt x="48896" y="59884"/>
                    <a:pt x="55725" y="50662"/>
                  </a:cubicBezTo>
                  <a:cubicBezTo>
                    <a:pt x="64092" y="40306"/>
                    <a:pt x="68208" y="30854"/>
                    <a:pt x="68298" y="21764"/>
                  </a:cubicBezTo>
                  <a:cubicBezTo>
                    <a:pt x="68506" y="17380"/>
                    <a:pt x="67145" y="13065"/>
                    <a:pt x="64454" y="9598"/>
                  </a:cubicBezTo>
                  <a:cubicBezTo>
                    <a:pt x="61550" y="6349"/>
                    <a:pt x="57367" y="4531"/>
                    <a:pt x="53012" y="4623"/>
                  </a:cubicBezTo>
                  <a:close/>
                  <a:moveTo>
                    <a:pt x="29630" y="73094"/>
                  </a:moveTo>
                  <a:lnTo>
                    <a:pt x="29630" y="73094"/>
                  </a:lnTo>
                  <a:close/>
                </a:path>
              </a:pathLst>
            </a:custGeom>
            <a:solidFill>
              <a:srgbClr val="231F20"/>
            </a:solidFill>
            <a:ln w="4501"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11A1AD83-8780-4DE2-9C8E-7D78CE93D968}"/>
                </a:ext>
              </a:extLst>
            </p:cNvPr>
            <p:cNvSpPr/>
            <p:nvPr/>
          </p:nvSpPr>
          <p:spPr>
            <a:xfrm>
              <a:off x="9015125" y="2377618"/>
              <a:ext cx="116385" cy="106654"/>
            </a:xfrm>
            <a:custGeom>
              <a:avLst/>
              <a:gdLst>
                <a:gd name="connsiteX0" fmla="*/ 104276 w 116385"/>
                <a:gd name="connsiteY0" fmla="*/ 78195 h 106654"/>
                <a:gd name="connsiteX1" fmla="*/ 109748 w 116385"/>
                <a:gd name="connsiteY1" fmla="*/ 21165 h 106654"/>
                <a:gd name="connsiteX2" fmla="*/ 86819 w 116385"/>
                <a:gd name="connsiteY2" fmla="*/ 5337 h 106654"/>
                <a:gd name="connsiteX3" fmla="*/ 46568 w 116385"/>
                <a:gd name="connsiteY3" fmla="*/ 1266 h 106654"/>
                <a:gd name="connsiteX4" fmla="*/ 77 w 116385"/>
                <a:gd name="connsiteY4" fmla="*/ 51331 h 106654"/>
                <a:gd name="connsiteX5" fmla="*/ 39558 w 116385"/>
                <a:gd name="connsiteY5" fmla="*/ 105872 h 106654"/>
                <a:gd name="connsiteX6" fmla="*/ 104276 w 116385"/>
                <a:gd name="connsiteY6" fmla="*/ 78195 h 106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85" h="106654">
                  <a:moveTo>
                    <a:pt x="104276" y="78195"/>
                  </a:moveTo>
                  <a:cubicBezTo>
                    <a:pt x="115944" y="61461"/>
                    <a:pt x="121778" y="37492"/>
                    <a:pt x="109748" y="21165"/>
                  </a:cubicBezTo>
                  <a:cubicBezTo>
                    <a:pt x="103769" y="13813"/>
                    <a:pt x="95814" y="8321"/>
                    <a:pt x="86819" y="5337"/>
                  </a:cubicBezTo>
                  <a:cubicBezTo>
                    <a:pt x="74085" y="85"/>
                    <a:pt x="60095" y="-1330"/>
                    <a:pt x="46568" y="1266"/>
                  </a:cubicBezTo>
                  <a:cubicBezTo>
                    <a:pt x="21559" y="6784"/>
                    <a:pt x="1343" y="23879"/>
                    <a:pt x="77" y="51331"/>
                  </a:cubicBezTo>
                  <a:cubicBezTo>
                    <a:pt x="-1235" y="75888"/>
                    <a:pt x="14413" y="102752"/>
                    <a:pt x="39558" y="105872"/>
                  </a:cubicBezTo>
                  <a:cubicBezTo>
                    <a:pt x="64644" y="109749"/>
                    <a:pt x="89749" y="99012"/>
                    <a:pt x="104276" y="78195"/>
                  </a:cubicBezTo>
                  <a:close/>
                </a:path>
              </a:pathLst>
            </a:custGeom>
            <a:solidFill>
              <a:srgbClr val="FFFFFF"/>
            </a:solidFill>
            <a:ln w="4501"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F6BC1DCD-A39C-4C0D-924A-6A58C01803D0}"/>
                </a:ext>
              </a:extLst>
            </p:cNvPr>
            <p:cNvSpPr/>
            <p:nvPr/>
          </p:nvSpPr>
          <p:spPr>
            <a:xfrm>
              <a:off x="9012864" y="2375357"/>
              <a:ext cx="120910" cy="111036"/>
            </a:xfrm>
            <a:custGeom>
              <a:avLst/>
              <a:gdLst>
                <a:gd name="connsiteX0" fmla="*/ 51678 w 120910"/>
                <a:gd name="connsiteY0" fmla="*/ 111028 h 111036"/>
                <a:gd name="connsiteX1" fmla="*/ 41548 w 120910"/>
                <a:gd name="connsiteY1" fmla="*/ 110395 h 111036"/>
                <a:gd name="connsiteX2" fmla="*/ 76 w 120910"/>
                <a:gd name="connsiteY2" fmla="*/ 53501 h 111036"/>
                <a:gd name="connsiteX3" fmla="*/ 48377 w 120910"/>
                <a:gd name="connsiteY3" fmla="*/ 1311 h 111036"/>
                <a:gd name="connsiteX4" fmla="*/ 89894 w 120910"/>
                <a:gd name="connsiteY4" fmla="*/ 5472 h 111036"/>
                <a:gd name="connsiteX5" fmla="*/ 113863 w 120910"/>
                <a:gd name="connsiteY5" fmla="*/ 22070 h 111036"/>
                <a:gd name="connsiteX6" fmla="*/ 108391 w 120910"/>
                <a:gd name="connsiteY6" fmla="*/ 81767 h 111036"/>
                <a:gd name="connsiteX7" fmla="*/ 108391 w 120910"/>
                <a:gd name="connsiteY7" fmla="*/ 81767 h 111036"/>
                <a:gd name="connsiteX8" fmla="*/ 51678 w 120910"/>
                <a:gd name="connsiteY8" fmla="*/ 111028 h 111036"/>
                <a:gd name="connsiteX9" fmla="*/ 61492 w 120910"/>
                <a:gd name="connsiteY9" fmla="*/ 4432 h 111036"/>
                <a:gd name="connsiteX10" fmla="*/ 49281 w 120910"/>
                <a:gd name="connsiteY10" fmla="*/ 5698 h 111036"/>
                <a:gd name="connsiteX11" fmla="*/ 4508 w 120910"/>
                <a:gd name="connsiteY11" fmla="*/ 53728 h 111036"/>
                <a:gd name="connsiteX12" fmla="*/ 42045 w 120910"/>
                <a:gd name="connsiteY12" fmla="*/ 105918 h 111036"/>
                <a:gd name="connsiteX13" fmla="*/ 104637 w 120910"/>
                <a:gd name="connsiteY13" fmla="*/ 79144 h 111036"/>
                <a:gd name="connsiteX14" fmla="*/ 110155 w 120910"/>
                <a:gd name="connsiteY14" fmla="*/ 24874 h 111036"/>
                <a:gd name="connsiteX15" fmla="*/ 88266 w 120910"/>
                <a:gd name="connsiteY15" fmla="*/ 9769 h 111036"/>
                <a:gd name="connsiteX16" fmla="*/ 61492 w 120910"/>
                <a:gd name="connsiteY16" fmla="*/ 4432 h 111036"/>
                <a:gd name="connsiteX17" fmla="*/ 106718 w 120910"/>
                <a:gd name="connsiteY17" fmla="*/ 80456 h 111036"/>
                <a:gd name="connsiteX18" fmla="*/ 106718 w 120910"/>
                <a:gd name="connsiteY18" fmla="*/ 80456 h 11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0910" h="111036">
                  <a:moveTo>
                    <a:pt x="51678" y="111028"/>
                  </a:moveTo>
                  <a:cubicBezTo>
                    <a:pt x="48292" y="111017"/>
                    <a:pt x="44910" y="110805"/>
                    <a:pt x="41548" y="110395"/>
                  </a:cubicBezTo>
                  <a:cubicBezTo>
                    <a:pt x="14413" y="106958"/>
                    <a:pt x="-1235" y="78194"/>
                    <a:pt x="76" y="53501"/>
                  </a:cubicBezTo>
                  <a:cubicBezTo>
                    <a:pt x="1433" y="27226"/>
                    <a:pt x="19478" y="7688"/>
                    <a:pt x="48377" y="1311"/>
                  </a:cubicBezTo>
                  <a:cubicBezTo>
                    <a:pt x="62326" y="-1368"/>
                    <a:pt x="76754" y="78"/>
                    <a:pt x="89894" y="5472"/>
                  </a:cubicBezTo>
                  <a:cubicBezTo>
                    <a:pt x="99332" y="8551"/>
                    <a:pt x="107663" y="14320"/>
                    <a:pt x="113863" y="22070"/>
                  </a:cubicBezTo>
                  <a:cubicBezTo>
                    <a:pt x="126662" y="39572"/>
                    <a:pt x="120330" y="64672"/>
                    <a:pt x="108391" y="81767"/>
                  </a:cubicBezTo>
                  <a:lnTo>
                    <a:pt x="108391" y="81767"/>
                  </a:lnTo>
                  <a:cubicBezTo>
                    <a:pt x="95583" y="100409"/>
                    <a:pt x="74291" y="111395"/>
                    <a:pt x="51678" y="111028"/>
                  </a:cubicBezTo>
                  <a:close/>
                  <a:moveTo>
                    <a:pt x="61492" y="4432"/>
                  </a:moveTo>
                  <a:cubicBezTo>
                    <a:pt x="57388" y="4408"/>
                    <a:pt x="53293" y="4833"/>
                    <a:pt x="49281" y="5698"/>
                  </a:cubicBezTo>
                  <a:cubicBezTo>
                    <a:pt x="22508" y="11668"/>
                    <a:pt x="5775" y="29577"/>
                    <a:pt x="4508" y="53728"/>
                  </a:cubicBezTo>
                  <a:cubicBezTo>
                    <a:pt x="3378" y="76340"/>
                    <a:pt x="17352" y="102797"/>
                    <a:pt x="42045" y="105918"/>
                  </a:cubicBezTo>
                  <a:cubicBezTo>
                    <a:pt x="66315" y="109718"/>
                    <a:pt x="90622" y="99320"/>
                    <a:pt x="104637" y="79144"/>
                  </a:cubicBezTo>
                  <a:cubicBezTo>
                    <a:pt x="115672" y="63406"/>
                    <a:pt x="121642" y="40477"/>
                    <a:pt x="110155" y="24874"/>
                  </a:cubicBezTo>
                  <a:cubicBezTo>
                    <a:pt x="104474" y="17825"/>
                    <a:pt x="96872" y="12577"/>
                    <a:pt x="88266" y="9769"/>
                  </a:cubicBezTo>
                  <a:cubicBezTo>
                    <a:pt x="79738" y="6384"/>
                    <a:pt x="70666" y="4576"/>
                    <a:pt x="61492" y="4432"/>
                  </a:cubicBezTo>
                  <a:close/>
                  <a:moveTo>
                    <a:pt x="106718" y="80456"/>
                  </a:moveTo>
                  <a:lnTo>
                    <a:pt x="106718" y="80456"/>
                  </a:lnTo>
                  <a:close/>
                </a:path>
              </a:pathLst>
            </a:custGeom>
            <a:solidFill>
              <a:srgbClr val="231F20"/>
            </a:solidFill>
            <a:ln w="4501"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1776F52D-13BC-43B7-8650-19802D6790BD}"/>
                </a:ext>
              </a:extLst>
            </p:cNvPr>
            <p:cNvSpPr/>
            <p:nvPr/>
          </p:nvSpPr>
          <p:spPr>
            <a:xfrm>
              <a:off x="9023721" y="2655917"/>
              <a:ext cx="29058" cy="135920"/>
            </a:xfrm>
            <a:custGeom>
              <a:avLst/>
              <a:gdLst>
                <a:gd name="connsiteX0" fmla="*/ 2244 w 29058"/>
                <a:gd name="connsiteY0" fmla="*/ 135920 h 135920"/>
                <a:gd name="connsiteX1" fmla="*/ 1882 w 29058"/>
                <a:gd name="connsiteY1" fmla="*/ 135920 h 135920"/>
                <a:gd name="connsiteX2" fmla="*/ 28 w 29058"/>
                <a:gd name="connsiteY2" fmla="*/ 133297 h 135920"/>
                <a:gd name="connsiteX3" fmla="*/ 24495 w 29058"/>
                <a:gd name="connsiteY3" fmla="*/ 1872 h 135920"/>
                <a:gd name="connsiteX4" fmla="*/ 27186 w 29058"/>
                <a:gd name="connsiteY4" fmla="*/ 40 h 135920"/>
                <a:gd name="connsiteX5" fmla="*/ 29017 w 29058"/>
                <a:gd name="connsiteY5" fmla="*/ 2731 h 135920"/>
                <a:gd name="connsiteX6" fmla="*/ 4505 w 29058"/>
                <a:gd name="connsiteY6" fmla="*/ 133884 h 135920"/>
                <a:gd name="connsiteX7" fmla="*/ 2244 w 29058"/>
                <a:gd name="connsiteY7" fmla="*/ 135920 h 13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58" h="135920">
                  <a:moveTo>
                    <a:pt x="2244" y="135920"/>
                  </a:moveTo>
                  <a:lnTo>
                    <a:pt x="1882" y="135920"/>
                  </a:lnTo>
                  <a:cubicBezTo>
                    <a:pt x="657" y="135689"/>
                    <a:pt x="-165" y="134527"/>
                    <a:pt x="28" y="133297"/>
                  </a:cubicBezTo>
                  <a:cubicBezTo>
                    <a:pt x="5953" y="97478"/>
                    <a:pt x="24314" y="2822"/>
                    <a:pt x="24495" y="1872"/>
                  </a:cubicBezTo>
                  <a:cubicBezTo>
                    <a:pt x="24732" y="624"/>
                    <a:pt x="25937" y="-195"/>
                    <a:pt x="27186" y="40"/>
                  </a:cubicBezTo>
                  <a:cubicBezTo>
                    <a:pt x="28434" y="275"/>
                    <a:pt x="29255" y="1483"/>
                    <a:pt x="29017" y="2731"/>
                  </a:cubicBezTo>
                  <a:cubicBezTo>
                    <a:pt x="29017" y="3681"/>
                    <a:pt x="10475" y="98292"/>
                    <a:pt x="4505" y="133884"/>
                  </a:cubicBezTo>
                  <a:cubicBezTo>
                    <a:pt x="4410" y="135056"/>
                    <a:pt x="3418" y="135947"/>
                    <a:pt x="2244" y="135920"/>
                  </a:cubicBezTo>
                  <a:close/>
                </a:path>
              </a:pathLst>
            </a:custGeom>
            <a:solidFill>
              <a:srgbClr val="231F20"/>
            </a:solidFill>
            <a:ln w="4501"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4BE8B5E5-3A45-4556-8829-167E8D64BC4A}"/>
                </a:ext>
              </a:extLst>
            </p:cNvPr>
            <p:cNvSpPr/>
            <p:nvPr/>
          </p:nvSpPr>
          <p:spPr>
            <a:xfrm>
              <a:off x="9175932" y="2538168"/>
              <a:ext cx="22612" cy="12538"/>
            </a:xfrm>
            <a:custGeom>
              <a:avLst/>
              <a:gdLst>
                <a:gd name="connsiteX0" fmla="*/ 22613 w 22612"/>
                <a:gd name="connsiteY0" fmla="*/ 1809 h 12538"/>
                <a:gd name="connsiteX1" fmla="*/ 0 w 22612"/>
                <a:gd name="connsiteY1" fmla="*/ 0 h 12538"/>
                <a:gd name="connsiteX2" fmla="*/ 11668 w 22612"/>
                <a:gd name="connsiteY2" fmla="*/ 12120 h 12538"/>
                <a:gd name="connsiteX3" fmla="*/ 21889 w 22612"/>
                <a:gd name="connsiteY3" fmla="*/ 7281 h 12538"/>
              </a:gdLst>
              <a:ahLst/>
              <a:cxnLst>
                <a:cxn ang="0">
                  <a:pos x="connsiteX0" y="connsiteY0"/>
                </a:cxn>
                <a:cxn ang="0">
                  <a:pos x="connsiteX1" y="connsiteY1"/>
                </a:cxn>
                <a:cxn ang="0">
                  <a:pos x="connsiteX2" y="connsiteY2"/>
                </a:cxn>
                <a:cxn ang="0">
                  <a:pos x="connsiteX3" y="connsiteY3"/>
                </a:cxn>
              </a:cxnLst>
              <a:rect l="l" t="t" r="r" b="b"/>
              <a:pathLst>
                <a:path w="22612" h="12538">
                  <a:moveTo>
                    <a:pt x="22613" y="1809"/>
                  </a:moveTo>
                  <a:cubicBezTo>
                    <a:pt x="15110" y="820"/>
                    <a:pt x="7562" y="216"/>
                    <a:pt x="0" y="0"/>
                  </a:cubicBezTo>
                  <a:cubicBezTo>
                    <a:pt x="2112" y="5439"/>
                    <a:pt x="6313" y="9804"/>
                    <a:pt x="11668" y="12120"/>
                  </a:cubicBezTo>
                  <a:cubicBezTo>
                    <a:pt x="15820" y="13498"/>
                    <a:pt x="20324" y="11366"/>
                    <a:pt x="21889" y="7281"/>
                  </a:cubicBezTo>
                  <a:close/>
                </a:path>
              </a:pathLst>
            </a:custGeom>
            <a:solidFill>
              <a:srgbClr val="231F20"/>
            </a:solidFill>
            <a:ln w="4501"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36108F3D-C510-416C-AACF-A37D35069C6B}"/>
                </a:ext>
              </a:extLst>
            </p:cNvPr>
            <p:cNvSpPr/>
            <p:nvPr/>
          </p:nvSpPr>
          <p:spPr>
            <a:xfrm>
              <a:off x="9173761" y="2535805"/>
              <a:ext cx="27057" cy="17287"/>
            </a:xfrm>
            <a:custGeom>
              <a:avLst/>
              <a:gdLst>
                <a:gd name="connsiteX0" fmla="*/ 16914 w 27057"/>
                <a:gd name="connsiteY0" fmla="*/ 17288 h 17287"/>
                <a:gd name="connsiteX1" fmla="*/ 13161 w 27057"/>
                <a:gd name="connsiteY1" fmla="*/ 16609 h 17287"/>
                <a:gd name="connsiteX2" fmla="*/ 0 w 27057"/>
                <a:gd name="connsiteY2" fmla="*/ 2183 h 17287"/>
                <a:gd name="connsiteX3" fmla="*/ 814 w 27057"/>
                <a:gd name="connsiteY3" fmla="*/ 600 h 17287"/>
                <a:gd name="connsiteX4" fmla="*/ 25055 w 27057"/>
                <a:gd name="connsiteY4" fmla="*/ 1911 h 17287"/>
                <a:gd name="connsiteX5" fmla="*/ 27045 w 27057"/>
                <a:gd name="connsiteY5" fmla="*/ 4399 h 17287"/>
                <a:gd name="connsiteX6" fmla="*/ 26457 w 27057"/>
                <a:gd name="connsiteY6" fmla="*/ 9871 h 17287"/>
                <a:gd name="connsiteX7" fmla="*/ 26457 w 27057"/>
                <a:gd name="connsiteY7" fmla="*/ 10459 h 17287"/>
                <a:gd name="connsiteX8" fmla="*/ 16914 w 27057"/>
                <a:gd name="connsiteY8" fmla="*/ 17288 h 17287"/>
                <a:gd name="connsiteX9" fmla="*/ 5970 w 27057"/>
                <a:gd name="connsiteY9" fmla="*/ 4580 h 17287"/>
                <a:gd name="connsiteX10" fmla="*/ 15015 w 27057"/>
                <a:gd name="connsiteY10" fmla="*/ 12358 h 17287"/>
                <a:gd name="connsiteX11" fmla="*/ 22386 w 27057"/>
                <a:gd name="connsiteY11" fmla="*/ 9057 h 17287"/>
                <a:gd name="connsiteX12" fmla="*/ 22658 w 27057"/>
                <a:gd name="connsiteY12" fmla="*/ 6162 h 17287"/>
                <a:gd name="connsiteX13" fmla="*/ 5970 w 27057"/>
                <a:gd name="connsiteY13" fmla="*/ 4580 h 1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057" h="17287">
                  <a:moveTo>
                    <a:pt x="16914" y="17288"/>
                  </a:moveTo>
                  <a:cubicBezTo>
                    <a:pt x="15634" y="17285"/>
                    <a:pt x="14364" y="17055"/>
                    <a:pt x="13161" y="16609"/>
                  </a:cubicBezTo>
                  <a:cubicBezTo>
                    <a:pt x="6838" y="14008"/>
                    <a:pt x="2013" y="8716"/>
                    <a:pt x="0" y="2183"/>
                  </a:cubicBezTo>
                  <a:cubicBezTo>
                    <a:pt x="63" y="1571"/>
                    <a:pt x="353" y="1006"/>
                    <a:pt x="814" y="600"/>
                  </a:cubicBezTo>
                  <a:cubicBezTo>
                    <a:pt x="1673" y="-124"/>
                    <a:pt x="2352" y="-667"/>
                    <a:pt x="25055" y="1911"/>
                  </a:cubicBezTo>
                  <a:cubicBezTo>
                    <a:pt x="26289" y="2053"/>
                    <a:pt x="27176" y="3164"/>
                    <a:pt x="27045" y="4399"/>
                  </a:cubicBezTo>
                  <a:lnTo>
                    <a:pt x="26457" y="9871"/>
                  </a:lnTo>
                  <a:cubicBezTo>
                    <a:pt x="26502" y="10064"/>
                    <a:pt x="26502" y="10266"/>
                    <a:pt x="26457" y="10459"/>
                  </a:cubicBezTo>
                  <a:cubicBezTo>
                    <a:pt x="24946" y="14452"/>
                    <a:pt x="21184" y="17145"/>
                    <a:pt x="16914" y="17288"/>
                  </a:cubicBezTo>
                  <a:close/>
                  <a:moveTo>
                    <a:pt x="5970" y="4580"/>
                  </a:moveTo>
                  <a:cubicBezTo>
                    <a:pt x="8059" y="8085"/>
                    <a:pt x="11234" y="10815"/>
                    <a:pt x="15015" y="12358"/>
                  </a:cubicBezTo>
                  <a:cubicBezTo>
                    <a:pt x="17963" y="13463"/>
                    <a:pt x="21247" y="11991"/>
                    <a:pt x="22386" y="9057"/>
                  </a:cubicBezTo>
                  <a:lnTo>
                    <a:pt x="22658" y="6162"/>
                  </a:lnTo>
                  <a:cubicBezTo>
                    <a:pt x="16010" y="5484"/>
                    <a:pt x="9543" y="4851"/>
                    <a:pt x="5970" y="4580"/>
                  </a:cubicBezTo>
                  <a:close/>
                </a:path>
              </a:pathLst>
            </a:custGeom>
            <a:solidFill>
              <a:srgbClr val="231F20"/>
            </a:solidFill>
            <a:ln w="4501"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6197FEB6-0363-4B4B-9C0A-1E2B49AADB15}"/>
                </a:ext>
              </a:extLst>
            </p:cNvPr>
            <p:cNvSpPr/>
            <p:nvPr/>
          </p:nvSpPr>
          <p:spPr>
            <a:xfrm>
              <a:off x="10021233" y="2887940"/>
              <a:ext cx="82575" cy="195064"/>
            </a:xfrm>
            <a:custGeom>
              <a:avLst/>
              <a:gdLst>
                <a:gd name="connsiteX0" fmla="*/ 82495 w 82575"/>
                <a:gd name="connsiteY0" fmla="*/ 147977 h 195064"/>
                <a:gd name="connsiteX1" fmla="*/ 78470 w 82575"/>
                <a:gd name="connsiteY1" fmla="*/ 128982 h 195064"/>
                <a:gd name="connsiteX2" fmla="*/ 69922 w 82575"/>
                <a:gd name="connsiteY2" fmla="*/ 116953 h 195064"/>
                <a:gd name="connsiteX3" fmla="*/ 67978 w 82575"/>
                <a:gd name="connsiteY3" fmla="*/ 91672 h 195064"/>
                <a:gd name="connsiteX4" fmla="*/ 58933 w 82575"/>
                <a:gd name="connsiteY4" fmla="*/ 72858 h 195064"/>
                <a:gd name="connsiteX5" fmla="*/ 44551 w 82575"/>
                <a:gd name="connsiteY5" fmla="*/ 60647 h 195064"/>
                <a:gd name="connsiteX6" fmla="*/ 31707 w 82575"/>
                <a:gd name="connsiteY6" fmla="*/ 32607 h 195064"/>
                <a:gd name="connsiteX7" fmla="*/ 3939 w 82575"/>
                <a:gd name="connsiteY7" fmla="*/ 0 h 195064"/>
                <a:gd name="connsiteX8" fmla="*/ 2085 w 82575"/>
                <a:gd name="connsiteY8" fmla="*/ 49748 h 195064"/>
                <a:gd name="connsiteX9" fmla="*/ 11130 w 82575"/>
                <a:gd name="connsiteY9" fmla="*/ 63315 h 195064"/>
                <a:gd name="connsiteX10" fmla="*/ 5612 w 82575"/>
                <a:gd name="connsiteY10" fmla="*/ 100988 h 195064"/>
                <a:gd name="connsiteX11" fmla="*/ 17461 w 82575"/>
                <a:gd name="connsiteY11" fmla="*/ 116319 h 195064"/>
                <a:gd name="connsiteX12" fmla="*/ 18637 w 82575"/>
                <a:gd name="connsiteY12" fmla="*/ 142234 h 195064"/>
                <a:gd name="connsiteX13" fmla="*/ 35189 w 82575"/>
                <a:gd name="connsiteY13" fmla="*/ 173484 h 195064"/>
                <a:gd name="connsiteX14" fmla="*/ 52556 w 82575"/>
                <a:gd name="connsiteY14" fmla="*/ 187911 h 195064"/>
                <a:gd name="connsiteX15" fmla="*/ 68747 w 82575"/>
                <a:gd name="connsiteY15" fmla="*/ 190398 h 195064"/>
                <a:gd name="connsiteX16" fmla="*/ 82495 w 82575"/>
                <a:gd name="connsiteY16" fmla="*/ 147977 h 19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575" h="195064">
                  <a:moveTo>
                    <a:pt x="82495" y="147977"/>
                  </a:moveTo>
                  <a:cubicBezTo>
                    <a:pt x="82938" y="141397"/>
                    <a:pt x="81545" y="134821"/>
                    <a:pt x="78470" y="128982"/>
                  </a:cubicBezTo>
                  <a:cubicBezTo>
                    <a:pt x="75395" y="125138"/>
                    <a:pt x="72541" y="121122"/>
                    <a:pt x="69922" y="116953"/>
                  </a:cubicBezTo>
                  <a:cubicBezTo>
                    <a:pt x="66304" y="109264"/>
                    <a:pt x="68837" y="100174"/>
                    <a:pt x="67978" y="91672"/>
                  </a:cubicBezTo>
                  <a:cubicBezTo>
                    <a:pt x="67200" y="84553"/>
                    <a:pt x="64007" y="77910"/>
                    <a:pt x="58933" y="72858"/>
                  </a:cubicBezTo>
                  <a:cubicBezTo>
                    <a:pt x="54410" y="68335"/>
                    <a:pt x="48802" y="65305"/>
                    <a:pt x="44551" y="60647"/>
                  </a:cubicBezTo>
                  <a:cubicBezTo>
                    <a:pt x="37632" y="52959"/>
                    <a:pt x="35506" y="42195"/>
                    <a:pt x="31707" y="32607"/>
                  </a:cubicBezTo>
                  <a:cubicBezTo>
                    <a:pt x="26086" y="19103"/>
                    <a:pt x="16376" y="7702"/>
                    <a:pt x="3939" y="0"/>
                  </a:cubicBezTo>
                  <a:cubicBezTo>
                    <a:pt x="11537" y="15196"/>
                    <a:pt x="-5740" y="34552"/>
                    <a:pt x="2085" y="49748"/>
                  </a:cubicBezTo>
                  <a:cubicBezTo>
                    <a:pt x="4572" y="54542"/>
                    <a:pt x="9275" y="58024"/>
                    <a:pt x="11130" y="63315"/>
                  </a:cubicBezTo>
                  <a:cubicBezTo>
                    <a:pt x="15652" y="75571"/>
                    <a:pt x="909" y="88822"/>
                    <a:pt x="5612" y="100988"/>
                  </a:cubicBezTo>
                  <a:cubicBezTo>
                    <a:pt x="7919" y="107048"/>
                    <a:pt x="14657" y="110576"/>
                    <a:pt x="17461" y="116319"/>
                  </a:cubicBezTo>
                  <a:cubicBezTo>
                    <a:pt x="21531" y="124053"/>
                    <a:pt x="18320" y="133460"/>
                    <a:pt x="18637" y="142234"/>
                  </a:cubicBezTo>
                  <a:cubicBezTo>
                    <a:pt x="19134" y="154309"/>
                    <a:pt x="26461" y="165118"/>
                    <a:pt x="35189" y="173484"/>
                  </a:cubicBezTo>
                  <a:cubicBezTo>
                    <a:pt x="40662" y="178685"/>
                    <a:pt x="46677" y="183208"/>
                    <a:pt x="52556" y="187911"/>
                  </a:cubicBezTo>
                  <a:cubicBezTo>
                    <a:pt x="59611" y="193519"/>
                    <a:pt x="62551" y="199443"/>
                    <a:pt x="68747" y="190398"/>
                  </a:cubicBezTo>
                  <a:cubicBezTo>
                    <a:pt x="77371" y="177903"/>
                    <a:pt x="82151" y="163155"/>
                    <a:pt x="82495" y="147977"/>
                  </a:cubicBezTo>
                  <a:close/>
                </a:path>
              </a:pathLst>
            </a:custGeom>
            <a:solidFill>
              <a:srgbClr val="231F20"/>
            </a:solidFill>
            <a:ln w="4501"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FD4525B0-5B80-42B2-B9A9-2D4FA15202D6}"/>
                </a:ext>
              </a:extLst>
            </p:cNvPr>
            <p:cNvSpPr/>
            <p:nvPr/>
          </p:nvSpPr>
          <p:spPr>
            <a:xfrm>
              <a:off x="10109045" y="2905443"/>
              <a:ext cx="67182" cy="169653"/>
            </a:xfrm>
            <a:custGeom>
              <a:avLst/>
              <a:gdLst>
                <a:gd name="connsiteX0" fmla="*/ 2327 w 67182"/>
                <a:gd name="connsiteY0" fmla="*/ 137394 h 169653"/>
                <a:gd name="connsiteX1" fmla="*/ 2327 w 67182"/>
                <a:gd name="connsiteY1" fmla="*/ 109083 h 169653"/>
                <a:gd name="connsiteX2" fmla="*/ 18608 w 67182"/>
                <a:gd name="connsiteY2" fmla="*/ 81270 h 169653"/>
                <a:gd name="connsiteX3" fmla="*/ 17251 w 67182"/>
                <a:gd name="connsiteY3" fmla="*/ 60059 h 169653"/>
                <a:gd name="connsiteX4" fmla="*/ 29100 w 67182"/>
                <a:gd name="connsiteY4" fmla="*/ 43190 h 169653"/>
                <a:gd name="connsiteX5" fmla="*/ 47190 w 67182"/>
                <a:gd name="connsiteY5" fmla="*/ 0 h 169653"/>
                <a:gd name="connsiteX6" fmla="*/ 64557 w 67182"/>
                <a:gd name="connsiteY6" fmla="*/ 28718 h 169653"/>
                <a:gd name="connsiteX7" fmla="*/ 62024 w 67182"/>
                <a:gd name="connsiteY7" fmla="*/ 61145 h 169653"/>
                <a:gd name="connsiteX8" fmla="*/ 57502 w 67182"/>
                <a:gd name="connsiteY8" fmla="*/ 68335 h 169653"/>
                <a:gd name="connsiteX9" fmla="*/ 64331 w 67182"/>
                <a:gd name="connsiteY9" fmla="*/ 88189 h 169653"/>
                <a:gd name="connsiteX10" fmla="*/ 62160 w 67182"/>
                <a:gd name="connsiteY10" fmla="*/ 111616 h 169653"/>
                <a:gd name="connsiteX11" fmla="*/ 41040 w 67182"/>
                <a:gd name="connsiteY11" fmla="*/ 131696 h 169653"/>
                <a:gd name="connsiteX12" fmla="*/ 39999 w 67182"/>
                <a:gd name="connsiteY12" fmla="*/ 142324 h 169653"/>
                <a:gd name="connsiteX13" fmla="*/ 17387 w 67182"/>
                <a:gd name="connsiteY13" fmla="*/ 169142 h 169653"/>
                <a:gd name="connsiteX14" fmla="*/ 8930 w 67182"/>
                <a:gd name="connsiteY14" fmla="*/ 161861 h 169653"/>
                <a:gd name="connsiteX15" fmla="*/ 2327 w 67182"/>
                <a:gd name="connsiteY15" fmla="*/ 137394 h 16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182" h="169653">
                  <a:moveTo>
                    <a:pt x="2327" y="137394"/>
                  </a:moveTo>
                  <a:cubicBezTo>
                    <a:pt x="66" y="128078"/>
                    <a:pt x="-1517" y="117902"/>
                    <a:pt x="2327" y="109083"/>
                  </a:cubicBezTo>
                  <a:cubicBezTo>
                    <a:pt x="6849" y="99134"/>
                    <a:pt x="17387" y="92079"/>
                    <a:pt x="18608" y="81270"/>
                  </a:cubicBezTo>
                  <a:cubicBezTo>
                    <a:pt x="19467" y="74215"/>
                    <a:pt x="15849" y="67069"/>
                    <a:pt x="17251" y="60059"/>
                  </a:cubicBezTo>
                  <a:cubicBezTo>
                    <a:pt x="18653" y="53049"/>
                    <a:pt x="24397" y="48346"/>
                    <a:pt x="29100" y="43190"/>
                  </a:cubicBezTo>
                  <a:cubicBezTo>
                    <a:pt x="39859" y="31264"/>
                    <a:pt x="46241" y="16032"/>
                    <a:pt x="47190" y="0"/>
                  </a:cubicBezTo>
                  <a:cubicBezTo>
                    <a:pt x="54431" y="8615"/>
                    <a:pt x="60292" y="18303"/>
                    <a:pt x="64557" y="28718"/>
                  </a:cubicBezTo>
                  <a:cubicBezTo>
                    <a:pt x="68799" y="39332"/>
                    <a:pt x="67863" y="51317"/>
                    <a:pt x="62024" y="61145"/>
                  </a:cubicBezTo>
                  <a:cubicBezTo>
                    <a:pt x="60188" y="63320"/>
                    <a:pt x="58664" y="65739"/>
                    <a:pt x="57502" y="68335"/>
                  </a:cubicBezTo>
                  <a:cubicBezTo>
                    <a:pt x="55376" y="75210"/>
                    <a:pt x="61255" y="81632"/>
                    <a:pt x="64331" y="88189"/>
                  </a:cubicBezTo>
                  <a:cubicBezTo>
                    <a:pt x="67994" y="95801"/>
                    <a:pt x="67157" y="104810"/>
                    <a:pt x="62160" y="111616"/>
                  </a:cubicBezTo>
                  <a:cubicBezTo>
                    <a:pt x="56009" y="119304"/>
                    <a:pt x="44070" y="122289"/>
                    <a:pt x="41040" y="131696"/>
                  </a:cubicBezTo>
                  <a:cubicBezTo>
                    <a:pt x="40284" y="135187"/>
                    <a:pt x="39932" y="138751"/>
                    <a:pt x="39999" y="142324"/>
                  </a:cubicBezTo>
                  <a:cubicBezTo>
                    <a:pt x="38652" y="155046"/>
                    <a:pt x="29697" y="165665"/>
                    <a:pt x="17387" y="169142"/>
                  </a:cubicBezTo>
                  <a:cubicBezTo>
                    <a:pt x="10106" y="170906"/>
                    <a:pt x="10241" y="168012"/>
                    <a:pt x="8930" y="161861"/>
                  </a:cubicBezTo>
                  <a:cubicBezTo>
                    <a:pt x="7663" y="153540"/>
                    <a:pt x="4498" y="145625"/>
                    <a:pt x="2327" y="137394"/>
                  </a:cubicBezTo>
                  <a:close/>
                </a:path>
              </a:pathLst>
            </a:custGeom>
            <a:solidFill>
              <a:srgbClr val="231F20"/>
            </a:solidFill>
            <a:ln w="4501"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257072BB-F13E-4A99-B193-C3EA62DFC19B}"/>
                </a:ext>
              </a:extLst>
            </p:cNvPr>
            <p:cNvSpPr/>
            <p:nvPr/>
          </p:nvSpPr>
          <p:spPr>
            <a:xfrm>
              <a:off x="10058593" y="2880343"/>
              <a:ext cx="55460" cy="129327"/>
            </a:xfrm>
            <a:custGeom>
              <a:avLst/>
              <a:gdLst>
                <a:gd name="connsiteX0" fmla="*/ 29713 w 55460"/>
                <a:gd name="connsiteY0" fmla="*/ 95290 h 129327"/>
                <a:gd name="connsiteX1" fmla="*/ 16959 w 55460"/>
                <a:gd name="connsiteY1" fmla="*/ 40703 h 129327"/>
                <a:gd name="connsiteX2" fmla="*/ 0 w 55460"/>
                <a:gd name="connsiteY2" fmla="*/ 0 h 129327"/>
                <a:gd name="connsiteX3" fmla="*/ 22251 w 55460"/>
                <a:gd name="connsiteY3" fmla="*/ 9407 h 129327"/>
                <a:gd name="connsiteX4" fmla="*/ 40341 w 55460"/>
                <a:gd name="connsiteY4" fmla="*/ 22974 h 129327"/>
                <a:gd name="connsiteX5" fmla="*/ 41879 w 55460"/>
                <a:gd name="connsiteY5" fmla="*/ 62727 h 129327"/>
                <a:gd name="connsiteX6" fmla="*/ 50698 w 55460"/>
                <a:gd name="connsiteY6" fmla="*/ 73808 h 129327"/>
                <a:gd name="connsiteX7" fmla="*/ 52642 w 55460"/>
                <a:gd name="connsiteY7" fmla="*/ 106370 h 129327"/>
                <a:gd name="connsiteX8" fmla="*/ 38306 w 55460"/>
                <a:gd name="connsiteY8" fmla="*/ 128168 h 129327"/>
                <a:gd name="connsiteX9" fmla="*/ 34688 w 55460"/>
                <a:gd name="connsiteY9" fmla="*/ 112023 h 129327"/>
                <a:gd name="connsiteX10" fmla="*/ 29713 w 55460"/>
                <a:gd name="connsiteY10" fmla="*/ 95290 h 12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60" h="129327">
                  <a:moveTo>
                    <a:pt x="29713" y="95290"/>
                  </a:moveTo>
                  <a:cubicBezTo>
                    <a:pt x="24557" y="77200"/>
                    <a:pt x="22432" y="58567"/>
                    <a:pt x="16959" y="40703"/>
                  </a:cubicBezTo>
                  <a:cubicBezTo>
                    <a:pt x="12319" y="26737"/>
                    <a:pt x="6648" y="13129"/>
                    <a:pt x="0" y="0"/>
                  </a:cubicBezTo>
                  <a:lnTo>
                    <a:pt x="22251" y="9407"/>
                  </a:lnTo>
                  <a:cubicBezTo>
                    <a:pt x="29396" y="12392"/>
                    <a:pt x="37130" y="15965"/>
                    <a:pt x="40341" y="22974"/>
                  </a:cubicBezTo>
                  <a:cubicBezTo>
                    <a:pt x="46220" y="35140"/>
                    <a:pt x="35818" y="50698"/>
                    <a:pt x="41879" y="62727"/>
                  </a:cubicBezTo>
                  <a:cubicBezTo>
                    <a:pt x="44542" y="66630"/>
                    <a:pt x="47491" y="70334"/>
                    <a:pt x="50698" y="73808"/>
                  </a:cubicBezTo>
                  <a:cubicBezTo>
                    <a:pt x="57210" y="82853"/>
                    <a:pt x="56215" y="95651"/>
                    <a:pt x="52642" y="106370"/>
                  </a:cubicBezTo>
                  <a:cubicBezTo>
                    <a:pt x="51059" y="110892"/>
                    <a:pt x="44321" y="134817"/>
                    <a:pt x="38306" y="128168"/>
                  </a:cubicBezTo>
                  <a:cubicBezTo>
                    <a:pt x="35864" y="125545"/>
                    <a:pt x="35683" y="115641"/>
                    <a:pt x="34688" y="112023"/>
                  </a:cubicBezTo>
                  <a:cubicBezTo>
                    <a:pt x="33241" y="106279"/>
                    <a:pt x="31341" y="100898"/>
                    <a:pt x="29713" y="95290"/>
                  </a:cubicBezTo>
                  <a:close/>
                </a:path>
              </a:pathLst>
            </a:custGeom>
            <a:solidFill>
              <a:srgbClr val="231F20"/>
            </a:solidFill>
            <a:ln w="4501"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C04E4958-A4FD-4D1A-B127-1B5B7995E724}"/>
                </a:ext>
              </a:extLst>
            </p:cNvPr>
            <p:cNvSpPr/>
            <p:nvPr/>
          </p:nvSpPr>
          <p:spPr>
            <a:xfrm>
              <a:off x="10081658" y="3079786"/>
              <a:ext cx="23019" cy="134409"/>
            </a:xfrm>
            <a:custGeom>
              <a:avLst/>
              <a:gdLst>
                <a:gd name="connsiteX0" fmla="*/ 18497 w 23019"/>
                <a:gd name="connsiteY0" fmla="*/ 134410 h 134409"/>
                <a:gd name="connsiteX1" fmla="*/ 0 w 23019"/>
                <a:gd name="connsiteY1" fmla="*/ 588 h 134409"/>
                <a:gd name="connsiteX2" fmla="*/ 4523 w 23019"/>
                <a:gd name="connsiteY2" fmla="*/ 0 h 134409"/>
                <a:gd name="connsiteX3" fmla="*/ 23020 w 23019"/>
                <a:gd name="connsiteY3" fmla="*/ 133731 h 134409"/>
              </a:gdLst>
              <a:ahLst/>
              <a:cxnLst>
                <a:cxn ang="0">
                  <a:pos x="connsiteX0" y="connsiteY0"/>
                </a:cxn>
                <a:cxn ang="0">
                  <a:pos x="connsiteX1" y="connsiteY1"/>
                </a:cxn>
                <a:cxn ang="0">
                  <a:pos x="connsiteX2" y="connsiteY2"/>
                </a:cxn>
                <a:cxn ang="0">
                  <a:pos x="connsiteX3" y="connsiteY3"/>
                </a:cxn>
              </a:cxnLst>
              <a:rect l="l" t="t" r="r" b="b"/>
              <a:pathLst>
                <a:path w="23019" h="134409">
                  <a:moveTo>
                    <a:pt x="18497" y="134410"/>
                  </a:moveTo>
                  <a:cubicBezTo>
                    <a:pt x="13975" y="105058"/>
                    <a:pt x="136" y="1628"/>
                    <a:pt x="0" y="588"/>
                  </a:cubicBezTo>
                  <a:lnTo>
                    <a:pt x="4523" y="0"/>
                  </a:lnTo>
                  <a:cubicBezTo>
                    <a:pt x="4523" y="1040"/>
                    <a:pt x="18588" y="104425"/>
                    <a:pt x="23020" y="133731"/>
                  </a:cubicBezTo>
                  <a:close/>
                </a:path>
              </a:pathLst>
            </a:custGeom>
            <a:solidFill>
              <a:srgbClr val="231F20"/>
            </a:solidFill>
            <a:ln w="4501"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0CFE1732-D305-40C0-9FD8-3E5EEF086184}"/>
                </a:ext>
              </a:extLst>
            </p:cNvPr>
            <p:cNvSpPr/>
            <p:nvPr/>
          </p:nvSpPr>
          <p:spPr>
            <a:xfrm>
              <a:off x="10101512" y="3064500"/>
              <a:ext cx="26592" cy="177373"/>
            </a:xfrm>
            <a:custGeom>
              <a:avLst/>
              <a:gdLst>
                <a:gd name="connsiteX0" fmla="*/ 4523 w 26592"/>
                <a:gd name="connsiteY0" fmla="*/ 177374 h 177373"/>
                <a:gd name="connsiteX1" fmla="*/ 0 w 26592"/>
                <a:gd name="connsiteY1" fmla="*/ 177374 h 177373"/>
                <a:gd name="connsiteX2" fmla="*/ 23246 w 26592"/>
                <a:gd name="connsiteY2" fmla="*/ 0 h 177373"/>
                <a:gd name="connsiteX3" fmla="*/ 26592 w 26592"/>
                <a:gd name="connsiteY3" fmla="*/ 3030 h 177373"/>
                <a:gd name="connsiteX4" fmla="*/ 4523 w 26592"/>
                <a:gd name="connsiteY4" fmla="*/ 177374 h 177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92" h="177373">
                  <a:moveTo>
                    <a:pt x="4523" y="177374"/>
                  </a:moveTo>
                  <a:lnTo>
                    <a:pt x="0" y="177374"/>
                  </a:lnTo>
                  <a:cubicBezTo>
                    <a:pt x="271" y="142550"/>
                    <a:pt x="14834" y="9181"/>
                    <a:pt x="23246" y="0"/>
                  </a:cubicBezTo>
                  <a:lnTo>
                    <a:pt x="26592" y="3030"/>
                  </a:lnTo>
                  <a:cubicBezTo>
                    <a:pt x="20216" y="9995"/>
                    <a:pt x="4794" y="138706"/>
                    <a:pt x="4523" y="177374"/>
                  </a:cubicBezTo>
                  <a:close/>
                </a:path>
              </a:pathLst>
            </a:custGeom>
            <a:solidFill>
              <a:srgbClr val="231F20"/>
            </a:solidFill>
            <a:ln w="4501"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2754F5A5-FBC0-4718-A332-5C19A8761BF8}"/>
                </a:ext>
              </a:extLst>
            </p:cNvPr>
            <p:cNvSpPr/>
            <p:nvPr/>
          </p:nvSpPr>
          <p:spPr>
            <a:xfrm>
              <a:off x="10096311" y="3000461"/>
              <a:ext cx="17737" cy="234900"/>
            </a:xfrm>
            <a:custGeom>
              <a:avLst/>
              <a:gdLst>
                <a:gd name="connsiteX0" fmla="*/ 17276 w 17737"/>
                <a:gd name="connsiteY0" fmla="*/ 234900 h 234900"/>
                <a:gd name="connsiteX1" fmla="*/ 12753 w 17737"/>
                <a:gd name="connsiteY1" fmla="*/ 234900 h 234900"/>
                <a:gd name="connsiteX2" fmla="*/ 0 w 17737"/>
                <a:gd name="connsiteY2" fmla="*/ 452 h 234900"/>
                <a:gd name="connsiteX3" fmla="*/ 4523 w 17737"/>
                <a:gd name="connsiteY3" fmla="*/ 0 h 234900"/>
                <a:gd name="connsiteX4" fmla="*/ 17276 w 17737"/>
                <a:gd name="connsiteY4" fmla="*/ 234900 h 23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7" h="234900">
                  <a:moveTo>
                    <a:pt x="17276" y="234900"/>
                  </a:moveTo>
                  <a:lnTo>
                    <a:pt x="12753" y="234900"/>
                  </a:lnTo>
                  <a:cubicBezTo>
                    <a:pt x="16100" y="159826"/>
                    <a:pt x="136" y="2035"/>
                    <a:pt x="0" y="452"/>
                  </a:cubicBezTo>
                  <a:lnTo>
                    <a:pt x="4523" y="0"/>
                  </a:lnTo>
                  <a:cubicBezTo>
                    <a:pt x="4658" y="1266"/>
                    <a:pt x="20623" y="159374"/>
                    <a:pt x="17276" y="234900"/>
                  </a:cubicBezTo>
                  <a:close/>
                </a:path>
              </a:pathLst>
            </a:custGeom>
            <a:solidFill>
              <a:srgbClr val="231F20"/>
            </a:solidFill>
            <a:ln w="4501"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1E008EAF-DCED-472F-866C-5471967720F8}"/>
                </a:ext>
              </a:extLst>
            </p:cNvPr>
            <p:cNvSpPr/>
            <p:nvPr/>
          </p:nvSpPr>
          <p:spPr>
            <a:xfrm>
              <a:off x="10062347" y="3130076"/>
              <a:ext cx="82897" cy="123057"/>
            </a:xfrm>
            <a:custGeom>
              <a:avLst/>
              <a:gdLst>
                <a:gd name="connsiteX0" fmla="*/ 0 w 82897"/>
                <a:gd name="connsiteY0" fmla="*/ 0 h 123057"/>
                <a:gd name="connsiteX1" fmla="*/ 82898 w 82897"/>
                <a:gd name="connsiteY1" fmla="*/ 0 h 123057"/>
                <a:gd name="connsiteX2" fmla="*/ 77064 w 82897"/>
                <a:gd name="connsiteY2" fmla="*/ 94159 h 123057"/>
                <a:gd name="connsiteX3" fmla="*/ 49431 w 82897"/>
                <a:gd name="connsiteY3" fmla="*/ 123058 h 123057"/>
                <a:gd name="connsiteX4" fmla="*/ 33421 w 82897"/>
                <a:gd name="connsiteY4" fmla="*/ 123058 h 123057"/>
                <a:gd name="connsiteX5" fmla="*/ 5789 w 82897"/>
                <a:gd name="connsiteY5" fmla="*/ 94159 h 12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97" h="123057">
                  <a:moveTo>
                    <a:pt x="0" y="0"/>
                  </a:moveTo>
                  <a:lnTo>
                    <a:pt x="82898" y="0"/>
                  </a:lnTo>
                  <a:lnTo>
                    <a:pt x="77064" y="94159"/>
                  </a:lnTo>
                  <a:cubicBezTo>
                    <a:pt x="76069" y="110440"/>
                    <a:pt x="63994" y="123058"/>
                    <a:pt x="49431" y="123058"/>
                  </a:cubicBezTo>
                  <a:lnTo>
                    <a:pt x="33421" y="123058"/>
                  </a:lnTo>
                  <a:cubicBezTo>
                    <a:pt x="18859" y="123058"/>
                    <a:pt x="6784" y="110440"/>
                    <a:pt x="5789" y="94159"/>
                  </a:cubicBezTo>
                  <a:close/>
                </a:path>
              </a:pathLst>
            </a:custGeom>
            <a:solidFill>
              <a:srgbClr val="FFFFFF"/>
            </a:solidFill>
            <a:ln w="4501"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5E26B246-8F09-47DE-B9E4-E90CBE0B9D88}"/>
                </a:ext>
              </a:extLst>
            </p:cNvPr>
            <p:cNvSpPr/>
            <p:nvPr/>
          </p:nvSpPr>
          <p:spPr>
            <a:xfrm>
              <a:off x="10059988" y="3127725"/>
              <a:ext cx="87567" cy="127761"/>
            </a:xfrm>
            <a:custGeom>
              <a:avLst/>
              <a:gdLst>
                <a:gd name="connsiteX0" fmla="*/ 51790 w 87567"/>
                <a:gd name="connsiteY0" fmla="*/ 127761 h 127761"/>
                <a:gd name="connsiteX1" fmla="*/ 35780 w 87567"/>
                <a:gd name="connsiteY1" fmla="*/ 127761 h 127761"/>
                <a:gd name="connsiteX2" fmla="*/ 5796 w 87567"/>
                <a:gd name="connsiteY2" fmla="*/ 96646 h 127761"/>
                <a:gd name="connsiteX3" fmla="*/ 7 w 87567"/>
                <a:gd name="connsiteY3" fmla="*/ 2487 h 127761"/>
                <a:gd name="connsiteX4" fmla="*/ 2124 w 87567"/>
                <a:gd name="connsiteY4" fmla="*/ 5 h 127761"/>
                <a:gd name="connsiteX5" fmla="*/ 2359 w 87567"/>
                <a:gd name="connsiteY5" fmla="*/ 0 h 127761"/>
                <a:gd name="connsiteX6" fmla="*/ 85257 w 87567"/>
                <a:gd name="connsiteY6" fmla="*/ 0 h 127761"/>
                <a:gd name="connsiteX7" fmla="*/ 86930 w 87567"/>
                <a:gd name="connsiteY7" fmla="*/ 724 h 127761"/>
                <a:gd name="connsiteX8" fmla="*/ 87563 w 87567"/>
                <a:gd name="connsiteY8" fmla="*/ 2487 h 127761"/>
                <a:gd name="connsiteX9" fmla="*/ 81774 w 87567"/>
                <a:gd name="connsiteY9" fmla="*/ 96646 h 127761"/>
                <a:gd name="connsiteX10" fmla="*/ 51790 w 87567"/>
                <a:gd name="connsiteY10" fmla="*/ 127761 h 127761"/>
                <a:gd name="connsiteX11" fmla="*/ 4846 w 87567"/>
                <a:gd name="connsiteY11" fmla="*/ 4658 h 127761"/>
                <a:gd name="connsiteX12" fmla="*/ 10680 w 87567"/>
                <a:gd name="connsiteY12" fmla="*/ 96330 h 127761"/>
                <a:gd name="connsiteX13" fmla="*/ 36006 w 87567"/>
                <a:gd name="connsiteY13" fmla="*/ 123103 h 127761"/>
                <a:gd name="connsiteX14" fmla="*/ 52016 w 87567"/>
                <a:gd name="connsiteY14" fmla="*/ 123103 h 127761"/>
                <a:gd name="connsiteX15" fmla="*/ 77342 w 87567"/>
                <a:gd name="connsiteY15" fmla="*/ 96330 h 127761"/>
                <a:gd name="connsiteX16" fmla="*/ 82995 w 87567"/>
                <a:gd name="connsiteY16" fmla="*/ 4658 h 12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7567" h="127761">
                  <a:moveTo>
                    <a:pt x="51790" y="127761"/>
                  </a:moveTo>
                  <a:lnTo>
                    <a:pt x="35780" y="127761"/>
                  </a:lnTo>
                  <a:cubicBezTo>
                    <a:pt x="20042" y="127761"/>
                    <a:pt x="6881" y="114194"/>
                    <a:pt x="5796" y="96646"/>
                  </a:cubicBezTo>
                  <a:lnTo>
                    <a:pt x="7" y="2487"/>
                  </a:lnTo>
                  <a:cubicBezTo>
                    <a:pt x="-92" y="1217"/>
                    <a:pt x="857" y="109"/>
                    <a:pt x="2124" y="5"/>
                  </a:cubicBezTo>
                  <a:cubicBezTo>
                    <a:pt x="2205" y="0"/>
                    <a:pt x="2282" y="0"/>
                    <a:pt x="2359" y="0"/>
                  </a:cubicBezTo>
                  <a:lnTo>
                    <a:pt x="85257" y="0"/>
                  </a:lnTo>
                  <a:cubicBezTo>
                    <a:pt x="85890" y="0"/>
                    <a:pt x="86496" y="262"/>
                    <a:pt x="86930" y="724"/>
                  </a:cubicBezTo>
                  <a:cubicBezTo>
                    <a:pt x="87378" y="1198"/>
                    <a:pt x="87604" y="1836"/>
                    <a:pt x="87563" y="2487"/>
                  </a:cubicBezTo>
                  <a:lnTo>
                    <a:pt x="81774" y="96646"/>
                  </a:lnTo>
                  <a:cubicBezTo>
                    <a:pt x="80689" y="114103"/>
                    <a:pt x="67528" y="127761"/>
                    <a:pt x="51790" y="127761"/>
                  </a:cubicBezTo>
                  <a:close/>
                  <a:moveTo>
                    <a:pt x="4846" y="4658"/>
                  </a:moveTo>
                  <a:lnTo>
                    <a:pt x="10680" y="96330"/>
                  </a:lnTo>
                  <a:cubicBezTo>
                    <a:pt x="11630" y="111345"/>
                    <a:pt x="22755" y="123103"/>
                    <a:pt x="36006" y="123103"/>
                  </a:cubicBezTo>
                  <a:lnTo>
                    <a:pt x="52016" y="123103"/>
                  </a:lnTo>
                  <a:cubicBezTo>
                    <a:pt x="65312" y="123103"/>
                    <a:pt x="76438" y="111345"/>
                    <a:pt x="77342" y="96330"/>
                  </a:cubicBezTo>
                  <a:lnTo>
                    <a:pt x="82995" y="4658"/>
                  </a:lnTo>
                  <a:close/>
                </a:path>
              </a:pathLst>
            </a:custGeom>
            <a:solidFill>
              <a:srgbClr val="231F20"/>
            </a:solidFill>
            <a:ln w="4501" cap="flat">
              <a:noFill/>
              <a:prstDash val="solid"/>
              <a:miter/>
            </a:ln>
          </p:spPr>
          <p:txBody>
            <a:bodyPr rtlCol="0" anchor="ctr"/>
            <a:lstStyle/>
            <a:p>
              <a:endParaRPr lang="zh-CN" altLang="en-US"/>
            </a:p>
          </p:txBody>
        </p:sp>
      </p:grpSp>
      <p:grpSp>
        <p:nvGrpSpPr>
          <p:cNvPr id="51" name="组合 50">
            <a:extLst>
              <a:ext uri="{FF2B5EF4-FFF2-40B4-BE49-F238E27FC236}">
                <a16:creationId xmlns:a16="http://schemas.microsoft.com/office/drawing/2014/main" id="{9529D39B-6659-4AE6-A1B1-7E8FC6EDB788}"/>
              </a:ext>
            </a:extLst>
          </p:cNvPr>
          <p:cNvGrpSpPr/>
          <p:nvPr/>
        </p:nvGrpSpPr>
        <p:grpSpPr>
          <a:xfrm>
            <a:off x="8691170" y="4049840"/>
            <a:ext cx="2099816" cy="475833"/>
            <a:chOff x="10383138" y="448126"/>
            <a:chExt cx="947862" cy="333369"/>
          </a:xfrm>
        </p:grpSpPr>
        <p:sp>
          <p:nvSpPr>
            <p:cNvPr id="52" name="矩形: 圆角 51">
              <a:extLst>
                <a:ext uri="{FF2B5EF4-FFF2-40B4-BE49-F238E27FC236}">
                  <a16:creationId xmlns:a16="http://schemas.microsoft.com/office/drawing/2014/main" id="{90E21420-53F1-4C99-B29D-04B8DF10A489}"/>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Rounded Rectangle 5_1">
              <a:extLst>
                <a:ext uri="{FF2B5EF4-FFF2-40B4-BE49-F238E27FC236}">
                  <a16:creationId xmlns:a16="http://schemas.microsoft.com/office/drawing/2014/main" id="{2CA94EE8-8EE6-4EEE-B951-FBB1DA12EE61}"/>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4" name="文本框 53">
            <a:extLst>
              <a:ext uri="{FF2B5EF4-FFF2-40B4-BE49-F238E27FC236}">
                <a16:creationId xmlns:a16="http://schemas.microsoft.com/office/drawing/2014/main" id="{8020CFCC-91DF-48D5-AF8F-DD4EA2ECC28D}"/>
              </a:ext>
            </a:extLst>
          </p:cNvPr>
          <p:cNvSpPr txBox="1"/>
          <p:nvPr/>
        </p:nvSpPr>
        <p:spPr>
          <a:xfrm>
            <a:off x="8896743" y="4051798"/>
            <a:ext cx="1688671" cy="429861"/>
          </a:xfrm>
          <a:prstGeom prst="rect">
            <a:avLst/>
          </a:prstGeom>
          <a:noFill/>
        </p:spPr>
        <p:txBody>
          <a:bodyPr wrap="square" rtlCol="0">
            <a:spAutoFit/>
          </a:bodyPr>
          <a:lstStyle/>
          <a:p>
            <a:pPr algn="ctr">
              <a:lnSpc>
                <a:spcPct val="120000"/>
              </a:lnSpc>
            </a:pPr>
            <a:r>
              <a:rPr lang="zh-CN" altLang="en-US" sz="2000" b="1" dirty="0">
                <a:solidFill>
                  <a:schemeClr val="bg1"/>
                </a:solidFill>
              </a:rPr>
              <a:t>非语言 </a:t>
            </a:r>
          </a:p>
        </p:txBody>
      </p:sp>
      <p:sp>
        <p:nvSpPr>
          <p:cNvPr id="278" name="Content Placeholder 3">
            <a:extLst>
              <a:ext uri="{FF2B5EF4-FFF2-40B4-BE49-F238E27FC236}">
                <a16:creationId xmlns:a16="http://schemas.microsoft.com/office/drawing/2014/main" id="{66377A21-1AAD-47AC-B001-D7B2F98F3AF5}"/>
              </a:ext>
            </a:extLst>
          </p:cNvPr>
          <p:cNvSpPr txBox="1">
            <a:spLocks noChangeArrowheads="1"/>
          </p:cNvSpPr>
          <p:nvPr/>
        </p:nvSpPr>
        <p:spPr bwMode="auto">
          <a:xfrm>
            <a:off x="2929581" y="5118279"/>
            <a:ext cx="63328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2000" dirty="0">
                <a:solidFill>
                  <a:schemeClr val="tx1">
                    <a:lumMod val="75000"/>
                    <a:lumOff val="25000"/>
                  </a:schemeClr>
                </a:solidFill>
                <a:latin typeface="+mn-ea"/>
                <a:ea typeface="+mn-ea"/>
              </a:rPr>
              <a:t>信息的全部表达</a:t>
            </a:r>
            <a:r>
              <a:rPr lang="en-US" altLang="zh-CN" sz="2000" dirty="0">
                <a:solidFill>
                  <a:schemeClr val="tx1">
                    <a:lumMod val="75000"/>
                    <a:lumOff val="25000"/>
                  </a:schemeClr>
                </a:solidFill>
                <a:latin typeface="+mn-ea"/>
                <a:ea typeface="+mn-ea"/>
              </a:rPr>
              <a:t>=</a:t>
            </a:r>
            <a:r>
              <a:rPr lang="en-US" altLang="zh-CN" sz="2000" b="1" dirty="0">
                <a:solidFill>
                  <a:schemeClr val="accent1"/>
                </a:solidFill>
                <a:latin typeface="+mn-ea"/>
                <a:ea typeface="+mn-ea"/>
              </a:rPr>
              <a:t>7%</a:t>
            </a:r>
            <a:r>
              <a:rPr lang="en-US" altLang="zh-CN" sz="2000" dirty="0">
                <a:solidFill>
                  <a:schemeClr val="tx1">
                    <a:lumMod val="75000"/>
                    <a:lumOff val="25000"/>
                  </a:schemeClr>
                </a:solidFill>
                <a:latin typeface="+mn-ea"/>
                <a:ea typeface="+mn-ea"/>
              </a:rPr>
              <a:t>+</a:t>
            </a:r>
            <a:r>
              <a:rPr lang="en-US" altLang="zh-CN" sz="2000" b="1" dirty="0">
                <a:solidFill>
                  <a:schemeClr val="accent1"/>
                </a:solidFill>
                <a:latin typeface="+mn-ea"/>
                <a:ea typeface="+mn-ea"/>
              </a:rPr>
              <a:t>38%</a:t>
            </a:r>
            <a:r>
              <a:rPr lang="en-US" altLang="zh-CN" sz="2000" dirty="0">
                <a:solidFill>
                  <a:schemeClr val="tx1">
                    <a:lumMod val="75000"/>
                    <a:lumOff val="25000"/>
                  </a:schemeClr>
                </a:solidFill>
                <a:latin typeface="+mn-ea"/>
                <a:ea typeface="+mn-ea"/>
              </a:rPr>
              <a:t>+</a:t>
            </a:r>
            <a:r>
              <a:rPr lang="en-US" altLang="zh-CN" sz="2000" b="1" dirty="0">
                <a:solidFill>
                  <a:schemeClr val="accent1"/>
                </a:solidFill>
                <a:latin typeface="+mn-ea"/>
                <a:ea typeface="+mn-ea"/>
              </a:rPr>
              <a:t>55%</a:t>
            </a:r>
          </a:p>
        </p:txBody>
      </p:sp>
    </p:spTree>
    <p:extLst>
      <p:ext uri="{BB962C8B-B14F-4D97-AF65-F5344CB8AC3E}">
        <p14:creationId xmlns:p14="http://schemas.microsoft.com/office/powerpoint/2010/main" val="285981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a16="http://schemas.microsoft.com/office/drawing/2014/main" id="{4E127535-04E9-4456-BB2C-A089E02CABDB}"/>
              </a:ext>
            </a:extLst>
          </p:cNvPr>
          <p:cNvGrpSpPr/>
          <p:nvPr/>
        </p:nvGrpSpPr>
        <p:grpSpPr>
          <a:xfrm>
            <a:off x="9522075" y="891075"/>
            <a:ext cx="1465474" cy="1070956"/>
            <a:chOff x="8660632" y="2808552"/>
            <a:chExt cx="1764887" cy="1289765"/>
          </a:xfrm>
        </p:grpSpPr>
        <p:sp>
          <p:nvSpPr>
            <p:cNvPr id="52" name="任意多边形: 形状 51">
              <a:extLst>
                <a:ext uri="{FF2B5EF4-FFF2-40B4-BE49-F238E27FC236}">
                  <a16:creationId xmlns:a16="http://schemas.microsoft.com/office/drawing/2014/main" id="{35778D95-C7BC-44A0-BF02-501D1B3E4E55}"/>
                </a:ext>
              </a:extLst>
            </p:cNvPr>
            <p:cNvSpPr/>
            <p:nvPr/>
          </p:nvSpPr>
          <p:spPr>
            <a:xfrm>
              <a:off x="8663888" y="3957332"/>
              <a:ext cx="274742" cy="137664"/>
            </a:xfrm>
            <a:custGeom>
              <a:avLst/>
              <a:gdLst>
                <a:gd name="connsiteX0" fmla="*/ 0 w 274742"/>
                <a:gd name="connsiteY0" fmla="*/ 0 h 137664"/>
                <a:gd name="connsiteX1" fmla="*/ 274742 w 274742"/>
                <a:gd name="connsiteY1" fmla="*/ 0 h 137664"/>
                <a:gd name="connsiteX2" fmla="*/ 274742 w 274742"/>
                <a:gd name="connsiteY2" fmla="*/ 137664 h 137664"/>
                <a:gd name="connsiteX3" fmla="*/ 0 w 274742"/>
                <a:gd name="connsiteY3" fmla="*/ 137664 h 137664"/>
              </a:gdLst>
              <a:ahLst/>
              <a:cxnLst>
                <a:cxn ang="0">
                  <a:pos x="connsiteX0" y="connsiteY0"/>
                </a:cxn>
                <a:cxn ang="0">
                  <a:pos x="connsiteX1" y="connsiteY1"/>
                </a:cxn>
                <a:cxn ang="0">
                  <a:pos x="connsiteX2" y="connsiteY2"/>
                </a:cxn>
                <a:cxn ang="0">
                  <a:pos x="connsiteX3" y="connsiteY3"/>
                </a:cxn>
              </a:cxnLst>
              <a:rect l="l" t="t" r="r" b="b"/>
              <a:pathLst>
                <a:path w="274742" h="137664">
                  <a:moveTo>
                    <a:pt x="0" y="0"/>
                  </a:moveTo>
                  <a:lnTo>
                    <a:pt x="274742" y="0"/>
                  </a:lnTo>
                  <a:lnTo>
                    <a:pt x="274742" y="137664"/>
                  </a:lnTo>
                  <a:lnTo>
                    <a:pt x="0" y="137664"/>
                  </a:lnTo>
                  <a:close/>
                </a:path>
              </a:pathLst>
            </a:custGeom>
            <a:solidFill>
              <a:srgbClr val="FFFFFF"/>
            </a:solidFill>
            <a:ln w="6501"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F1A706C1-61A2-4661-B172-767CE2CC4008}"/>
                </a:ext>
              </a:extLst>
            </p:cNvPr>
            <p:cNvSpPr/>
            <p:nvPr/>
          </p:nvSpPr>
          <p:spPr>
            <a:xfrm>
              <a:off x="8660632" y="3954076"/>
              <a:ext cx="281254" cy="144241"/>
            </a:xfrm>
            <a:custGeom>
              <a:avLst/>
              <a:gdLst>
                <a:gd name="connsiteX0" fmla="*/ 277998 w 281254"/>
                <a:gd name="connsiteY0" fmla="*/ 144241 h 144241"/>
                <a:gd name="connsiteX1" fmla="*/ 3256 w 281254"/>
                <a:gd name="connsiteY1" fmla="*/ 144241 h 144241"/>
                <a:gd name="connsiteX2" fmla="*/ 0 w 281254"/>
                <a:gd name="connsiteY2" fmla="*/ 140985 h 144241"/>
                <a:gd name="connsiteX3" fmla="*/ 0 w 281254"/>
                <a:gd name="connsiteY3" fmla="*/ 3256 h 144241"/>
                <a:gd name="connsiteX4" fmla="*/ 3256 w 281254"/>
                <a:gd name="connsiteY4" fmla="*/ 0 h 144241"/>
                <a:gd name="connsiteX5" fmla="*/ 277998 w 281254"/>
                <a:gd name="connsiteY5" fmla="*/ 0 h 144241"/>
                <a:gd name="connsiteX6" fmla="*/ 281254 w 281254"/>
                <a:gd name="connsiteY6" fmla="*/ 3256 h 144241"/>
                <a:gd name="connsiteX7" fmla="*/ 281254 w 281254"/>
                <a:gd name="connsiteY7" fmla="*/ 140985 h 144241"/>
                <a:gd name="connsiteX8" fmla="*/ 277998 w 281254"/>
                <a:gd name="connsiteY8" fmla="*/ 144241 h 144241"/>
                <a:gd name="connsiteX9" fmla="*/ 6512 w 281254"/>
                <a:gd name="connsiteY9" fmla="*/ 137729 h 144241"/>
                <a:gd name="connsiteX10" fmla="*/ 274742 w 281254"/>
                <a:gd name="connsiteY10" fmla="*/ 137729 h 144241"/>
                <a:gd name="connsiteX11" fmla="*/ 274742 w 281254"/>
                <a:gd name="connsiteY11" fmla="*/ 6512 h 144241"/>
                <a:gd name="connsiteX12" fmla="*/ 6512 w 281254"/>
                <a:gd name="connsiteY12" fmla="*/ 6512 h 14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1254" h="144241">
                  <a:moveTo>
                    <a:pt x="277998" y="144241"/>
                  </a:moveTo>
                  <a:lnTo>
                    <a:pt x="3256" y="144241"/>
                  </a:lnTo>
                  <a:cubicBezTo>
                    <a:pt x="1458" y="144241"/>
                    <a:pt x="0" y="142783"/>
                    <a:pt x="0" y="140985"/>
                  </a:cubicBezTo>
                  <a:lnTo>
                    <a:pt x="0" y="3256"/>
                  </a:lnTo>
                  <a:cubicBezTo>
                    <a:pt x="0" y="1459"/>
                    <a:pt x="1458" y="0"/>
                    <a:pt x="3256" y="0"/>
                  </a:cubicBezTo>
                  <a:lnTo>
                    <a:pt x="277998" y="0"/>
                  </a:lnTo>
                  <a:cubicBezTo>
                    <a:pt x="279795" y="0"/>
                    <a:pt x="281254" y="1459"/>
                    <a:pt x="281254" y="3256"/>
                  </a:cubicBezTo>
                  <a:lnTo>
                    <a:pt x="281254" y="140985"/>
                  </a:lnTo>
                  <a:cubicBezTo>
                    <a:pt x="281254" y="142783"/>
                    <a:pt x="279795" y="144241"/>
                    <a:pt x="277998" y="144241"/>
                  </a:cubicBezTo>
                  <a:close/>
                  <a:moveTo>
                    <a:pt x="6512" y="137729"/>
                  </a:moveTo>
                  <a:lnTo>
                    <a:pt x="274742" y="137729"/>
                  </a:lnTo>
                  <a:lnTo>
                    <a:pt x="274742" y="6512"/>
                  </a:lnTo>
                  <a:lnTo>
                    <a:pt x="6512" y="6512"/>
                  </a:lnTo>
                  <a:close/>
                </a:path>
              </a:pathLst>
            </a:custGeom>
            <a:solidFill>
              <a:srgbClr val="231F20"/>
            </a:solidFill>
            <a:ln w="6501"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82F07CC3-C88D-4484-A458-410FB72EC858}"/>
                </a:ext>
              </a:extLst>
            </p:cNvPr>
            <p:cNvSpPr/>
            <p:nvPr/>
          </p:nvSpPr>
          <p:spPr>
            <a:xfrm>
              <a:off x="9035594" y="3743347"/>
              <a:ext cx="274742" cy="351648"/>
            </a:xfrm>
            <a:custGeom>
              <a:avLst/>
              <a:gdLst>
                <a:gd name="connsiteX0" fmla="*/ 0 w 274742"/>
                <a:gd name="connsiteY0" fmla="*/ 0 h 351648"/>
                <a:gd name="connsiteX1" fmla="*/ 274742 w 274742"/>
                <a:gd name="connsiteY1" fmla="*/ 0 h 351648"/>
                <a:gd name="connsiteX2" fmla="*/ 274742 w 274742"/>
                <a:gd name="connsiteY2" fmla="*/ 351649 h 351648"/>
                <a:gd name="connsiteX3" fmla="*/ 0 w 274742"/>
                <a:gd name="connsiteY3" fmla="*/ 351649 h 351648"/>
              </a:gdLst>
              <a:ahLst/>
              <a:cxnLst>
                <a:cxn ang="0">
                  <a:pos x="connsiteX0" y="connsiteY0"/>
                </a:cxn>
                <a:cxn ang="0">
                  <a:pos x="connsiteX1" y="connsiteY1"/>
                </a:cxn>
                <a:cxn ang="0">
                  <a:pos x="connsiteX2" y="connsiteY2"/>
                </a:cxn>
                <a:cxn ang="0">
                  <a:pos x="connsiteX3" y="connsiteY3"/>
                </a:cxn>
              </a:cxnLst>
              <a:rect l="l" t="t" r="r" b="b"/>
              <a:pathLst>
                <a:path w="274742" h="351648">
                  <a:moveTo>
                    <a:pt x="0" y="0"/>
                  </a:moveTo>
                  <a:lnTo>
                    <a:pt x="274742" y="0"/>
                  </a:lnTo>
                  <a:lnTo>
                    <a:pt x="274742" y="351649"/>
                  </a:lnTo>
                  <a:lnTo>
                    <a:pt x="0" y="351649"/>
                  </a:lnTo>
                  <a:close/>
                </a:path>
              </a:pathLst>
            </a:custGeom>
            <a:solidFill>
              <a:srgbClr val="FFFFFF"/>
            </a:solidFill>
            <a:ln w="6501"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DB447360-3399-4367-8552-24E69BDEDAEE}"/>
                </a:ext>
              </a:extLst>
            </p:cNvPr>
            <p:cNvSpPr/>
            <p:nvPr/>
          </p:nvSpPr>
          <p:spPr>
            <a:xfrm>
              <a:off x="9032338" y="3740156"/>
              <a:ext cx="281189" cy="358160"/>
            </a:xfrm>
            <a:custGeom>
              <a:avLst/>
              <a:gdLst>
                <a:gd name="connsiteX0" fmla="*/ 277933 w 281189"/>
                <a:gd name="connsiteY0" fmla="*/ 358161 h 358160"/>
                <a:gd name="connsiteX1" fmla="*/ 3256 w 281189"/>
                <a:gd name="connsiteY1" fmla="*/ 358161 h 358160"/>
                <a:gd name="connsiteX2" fmla="*/ 0 w 281189"/>
                <a:gd name="connsiteY2" fmla="*/ 354905 h 358160"/>
                <a:gd name="connsiteX3" fmla="*/ 0 w 281189"/>
                <a:gd name="connsiteY3" fmla="*/ 3256 h 358160"/>
                <a:gd name="connsiteX4" fmla="*/ 3256 w 281189"/>
                <a:gd name="connsiteY4" fmla="*/ 0 h 358160"/>
                <a:gd name="connsiteX5" fmla="*/ 277933 w 281189"/>
                <a:gd name="connsiteY5" fmla="*/ 0 h 358160"/>
                <a:gd name="connsiteX6" fmla="*/ 281189 w 281189"/>
                <a:gd name="connsiteY6" fmla="*/ 3256 h 358160"/>
                <a:gd name="connsiteX7" fmla="*/ 281189 w 281189"/>
                <a:gd name="connsiteY7" fmla="*/ 354905 h 358160"/>
                <a:gd name="connsiteX8" fmla="*/ 277933 w 281189"/>
                <a:gd name="connsiteY8" fmla="*/ 358161 h 358160"/>
                <a:gd name="connsiteX9" fmla="*/ 6447 w 281189"/>
                <a:gd name="connsiteY9" fmla="*/ 351649 h 358160"/>
                <a:gd name="connsiteX10" fmla="*/ 274677 w 281189"/>
                <a:gd name="connsiteY10" fmla="*/ 351649 h 358160"/>
                <a:gd name="connsiteX11" fmla="*/ 274677 w 281189"/>
                <a:gd name="connsiteY11" fmla="*/ 6186 h 358160"/>
                <a:gd name="connsiteX12" fmla="*/ 6512 w 281189"/>
                <a:gd name="connsiteY12" fmla="*/ 6186 h 35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1189" h="358160">
                  <a:moveTo>
                    <a:pt x="277933" y="358161"/>
                  </a:moveTo>
                  <a:lnTo>
                    <a:pt x="3256" y="358161"/>
                  </a:lnTo>
                  <a:cubicBezTo>
                    <a:pt x="1472" y="358128"/>
                    <a:pt x="33" y="356689"/>
                    <a:pt x="0" y="354905"/>
                  </a:cubicBezTo>
                  <a:lnTo>
                    <a:pt x="0" y="3256"/>
                  </a:lnTo>
                  <a:cubicBezTo>
                    <a:pt x="33" y="1472"/>
                    <a:pt x="1472" y="32"/>
                    <a:pt x="3256" y="0"/>
                  </a:cubicBezTo>
                  <a:lnTo>
                    <a:pt x="277933" y="0"/>
                  </a:lnTo>
                  <a:cubicBezTo>
                    <a:pt x="279730" y="0"/>
                    <a:pt x="281189" y="1459"/>
                    <a:pt x="281189" y="3256"/>
                  </a:cubicBezTo>
                  <a:lnTo>
                    <a:pt x="281189" y="354905"/>
                  </a:lnTo>
                  <a:cubicBezTo>
                    <a:pt x="281189" y="356702"/>
                    <a:pt x="279730" y="358161"/>
                    <a:pt x="277933" y="358161"/>
                  </a:cubicBezTo>
                  <a:close/>
                  <a:moveTo>
                    <a:pt x="6447" y="351649"/>
                  </a:moveTo>
                  <a:lnTo>
                    <a:pt x="274677" y="351649"/>
                  </a:lnTo>
                  <a:lnTo>
                    <a:pt x="274677" y="6186"/>
                  </a:lnTo>
                  <a:lnTo>
                    <a:pt x="6512" y="6186"/>
                  </a:lnTo>
                  <a:close/>
                </a:path>
              </a:pathLst>
            </a:custGeom>
            <a:solidFill>
              <a:srgbClr val="231F20"/>
            </a:solidFill>
            <a:ln w="6501"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DE1065C6-E7AE-40CD-806F-FFCAD1FE656F}"/>
                </a:ext>
              </a:extLst>
            </p:cNvPr>
            <p:cNvSpPr/>
            <p:nvPr/>
          </p:nvSpPr>
          <p:spPr>
            <a:xfrm>
              <a:off x="9407300" y="3391698"/>
              <a:ext cx="274742" cy="703362"/>
            </a:xfrm>
            <a:custGeom>
              <a:avLst/>
              <a:gdLst>
                <a:gd name="connsiteX0" fmla="*/ 0 w 274742"/>
                <a:gd name="connsiteY0" fmla="*/ 0 h 703362"/>
                <a:gd name="connsiteX1" fmla="*/ 274742 w 274742"/>
                <a:gd name="connsiteY1" fmla="*/ 0 h 703362"/>
                <a:gd name="connsiteX2" fmla="*/ 274742 w 274742"/>
                <a:gd name="connsiteY2" fmla="*/ 703363 h 703362"/>
                <a:gd name="connsiteX3" fmla="*/ 0 w 274742"/>
                <a:gd name="connsiteY3" fmla="*/ 703363 h 703362"/>
              </a:gdLst>
              <a:ahLst/>
              <a:cxnLst>
                <a:cxn ang="0">
                  <a:pos x="connsiteX0" y="connsiteY0"/>
                </a:cxn>
                <a:cxn ang="0">
                  <a:pos x="connsiteX1" y="connsiteY1"/>
                </a:cxn>
                <a:cxn ang="0">
                  <a:pos x="connsiteX2" y="connsiteY2"/>
                </a:cxn>
                <a:cxn ang="0">
                  <a:pos x="connsiteX3" y="connsiteY3"/>
                </a:cxn>
              </a:cxnLst>
              <a:rect l="l" t="t" r="r" b="b"/>
              <a:pathLst>
                <a:path w="274742" h="703362">
                  <a:moveTo>
                    <a:pt x="0" y="0"/>
                  </a:moveTo>
                  <a:lnTo>
                    <a:pt x="274742" y="0"/>
                  </a:lnTo>
                  <a:lnTo>
                    <a:pt x="274742" y="703363"/>
                  </a:lnTo>
                  <a:lnTo>
                    <a:pt x="0" y="703363"/>
                  </a:lnTo>
                  <a:close/>
                </a:path>
              </a:pathLst>
            </a:custGeom>
            <a:solidFill>
              <a:srgbClr val="FFFFFF"/>
            </a:solidFill>
            <a:ln w="6501"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703781A4-564D-4BC1-B7F4-1E4D2CEB5D95}"/>
                </a:ext>
              </a:extLst>
            </p:cNvPr>
            <p:cNvSpPr/>
            <p:nvPr/>
          </p:nvSpPr>
          <p:spPr>
            <a:xfrm>
              <a:off x="9404044" y="3388507"/>
              <a:ext cx="281319" cy="709809"/>
            </a:xfrm>
            <a:custGeom>
              <a:avLst/>
              <a:gdLst>
                <a:gd name="connsiteX0" fmla="*/ 278063 w 281319"/>
                <a:gd name="connsiteY0" fmla="*/ 709810 h 709809"/>
                <a:gd name="connsiteX1" fmla="*/ 3256 w 281319"/>
                <a:gd name="connsiteY1" fmla="*/ 709810 h 709809"/>
                <a:gd name="connsiteX2" fmla="*/ 0 w 281319"/>
                <a:gd name="connsiteY2" fmla="*/ 706554 h 709809"/>
                <a:gd name="connsiteX3" fmla="*/ 0 w 281319"/>
                <a:gd name="connsiteY3" fmla="*/ 3256 h 709809"/>
                <a:gd name="connsiteX4" fmla="*/ 3256 w 281319"/>
                <a:gd name="connsiteY4" fmla="*/ 0 h 709809"/>
                <a:gd name="connsiteX5" fmla="*/ 278063 w 281319"/>
                <a:gd name="connsiteY5" fmla="*/ 0 h 709809"/>
                <a:gd name="connsiteX6" fmla="*/ 281319 w 281319"/>
                <a:gd name="connsiteY6" fmla="*/ 3256 h 709809"/>
                <a:gd name="connsiteX7" fmla="*/ 281319 w 281319"/>
                <a:gd name="connsiteY7" fmla="*/ 706554 h 709809"/>
                <a:gd name="connsiteX8" fmla="*/ 278063 w 281319"/>
                <a:gd name="connsiteY8" fmla="*/ 709810 h 709809"/>
                <a:gd name="connsiteX9" fmla="*/ 6512 w 281319"/>
                <a:gd name="connsiteY9" fmla="*/ 703298 h 709809"/>
                <a:gd name="connsiteX10" fmla="*/ 274807 w 281319"/>
                <a:gd name="connsiteY10" fmla="*/ 703298 h 709809"/>
                <a:gd name="connsiteX11" fmla="*/ 274807 w 281319"/>
                <a:gd name="connsiteY11" fmla="*/ 6186 h 709809"/>
                <a:gd name="connsiteX12" fmla="*/ 6512 w 281319"/>
                <a:gd name="connsiteY12" fmla="*/ 6186 h 70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1319" h="709809">
                  <a:moveTo>
                    <a:pt x="278063" y="709810"/>
                  </a:moveTo>
                  <a:lnTo>
                    <a:pt x="3256" y="709810"/>
                  </a:lnTo>
                  <a:cubicBezTo>
                    <a:pt x="1472" y="709777"/>
                    <a:pt x="33" y="708338"/>
                    <a:pt x="0" y="706554"/>
                  </a:cubicBezTo>
                  <a:lnTo>
                    <a:pt x="0" y="3256"/>
                  </a:lnTo>
                  <a:cubicBezTo>
                    <a:pt x="0" y="1459"/>
                    <a:pt x="1459" y="0"/>
                    <a:pt x="3256" y="0"/>
                  </a:cubicBezTo>
                  <a:lnTo>
                    <a:pt x="278063" y="0"/>
                  </a:lnTo>
                  <a:cubicBezTo>
                    <a:pt x="279861" y="0"/>
                    <a:pt x="281319" y="1459"/>
                    <a:pt x="281319" y="3256"/>
                  </a:cubicBezTo>
                  <a:lnTo>
                    <a:pt x="281319" y="706554"/>
                  </a:lnTo>
                  <a:cubicBezTo>
                    <a:pt x="281287" y="708338"/>
                    <a:pt x="279848" y="709777"/>
                    <a:pt x="278063" y="709810"/>
                  </a:cubicBezTo>
                  <a:close/>
                  <a:moveTo>
                    <a:pt x="6512" y="703298"/>
                  </a:moveTo>
                  <a:lnTo>
                    <a:pt x="274807" y="703298"/>
                  </a:lnTo>
                  <a:lnTo>
                    <a:pt x="274807" y="6186"/>
                  </a:lnTo>
                  <a:lnTo>
                    <a:pt x="6512" y="6186"/>
                  </a:lnTo>
                  <a:close/>
                </a:path>
              </a:pathLst>
            </a:custGeom>
            <a:solidFill>
              <a:srgbClr val="231F20"/>
            </a:solidFill>
            <a:ln w="650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0CF3DA54-C8CB-4E04-8777-B2A3B63D096D}"/>
                </a:ext>
              </a:extLst>
            </p:cNvPr>
            <p:cNvSpPr/>
            <p:nvPr/>
          </p:nvSpPr>
          <p:spPr>
            <a:xfrm>
              <a:off x="9779071" y="3131087"/>
              <a:ext cx="274742" cy="963973"/>
            </a:xfrm>
            <a:custGeom>
              <a:avLst/>
              <a:gdLst>
                <a:gd name="connsiteX0" fmla="*/ 0 w 274742"/>
                <a:gd name="connsiteY0" fmla="*/ 0 h 963973"/>
                <a:gd name="connsiteX1" fmla="*/ 274742 w 274742"/>
                <a:gd name="connsiteY1" fmla="*/ 0 h 963973"/>
                <a:gd name="connsiteX2" fmla="*/ 274742 w 274742"/>
                <a:gd name="connsiteY2" fmla="*/ 963974 h 963973"/>
                <a:gd name="connsiteX3" fmla="*/ 0 w 274742"/>
                <a:gd name="connsiteY3" fmla="*/ 963974 h 963973"/>
              </a:gdLst>
              <a:ahLst/>
              <a:cxnLst>
                <a:cxn ang="0">
                  <a:pos x="connsiteX0" y="connsiteY0"/>
                </a:cxn>
                <a:cxn ang="0">
                  <a:pos x="connsiteX1" y="connsiteY1"/>
                </a:cxn>
                <a:cxn ang="0">
                  <a:pos x="connsiteX2" y="connsiteY2"/>
                </a:cxn>
                <a:cxn ang="0">
                  <a:pos x="connsiteX3" y="connsiteY3"/>
                </a:cxn>
              </a:cxnLst>
              <a:rect l="l" t="t" r="r" b="b"/>
              <a:pathLst>
                <a:path w="274742" h="963973">
                  <a:moveTo>
                    <a:pt x="0" y="0"/>
                  </a:moveTo>
                  <a:lnTo>
                    <a:pt x="274742" y="0"/>
                  </a:lnTo>
                  <a:lnTo>
                    <a:pt x="274742" y="963974"/>
                  </a:lnTo>
                  <a:lnTo>
                    <a:pt x="0" y="963974"/>
                  </a:lnTo>
                  <a:close/>
                </a:path>
              </a:pathLst>
            </a:custGeom>
            <a:solidFill>
              <a:srgbClr val="FFFFFF"/>
            </a:solidFill>
            <a:ln w="650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3213B21F-558F-4538-A31A-F9879122ABC4}"/>
                </a:ext>
              </a:extLst>
            </p:cNvPr>
            <p:cNvSpPr/>
            <p:nvPr/>
          </p:nvSpPr>
          <p:spPr>
            <a:xfrm>
              <a:off x="9775880" y="3128027"/>
              <a:ext cx="281254" cy="970290"/>
            </a:xfrm>
            <a:custGeom>
              <a:avLst/>
              <a:gdLst>
                <a:gd name="connsiteX0" fmla="*/ 277933 w 281254"/>
                <a:gd name="connsiteY0" fmla="*/ 970291 h 970290"/>
                <a:gd name="connsiteX1" fmla="*/ 3256 w 281254"/>
                <a:gd name="connsiteY1" fmla="*/ 970291 h 970290"/>
                <a:gd name="connsiteX2" fmla="*/ 0 w 281254"/>
                <a:gd name="connsiteY2" fmla="*/ 967035 h 970290"/>
                <a:gd name="connsiteX3" fmla="*/ 0 w 281254"/>
                <a:gd name="connsiteY3" fmla="*/ 3256 h 970290"/>
                <a:gd name="connsiteX4" fmla="*/ 3256 w 281254"/>
                <a:gd name="connsiteY4" fmla="*/ 0 h 970290"/>
                <a:gd name="connsiteX5" fmla="*/ 277998 w 281254"/>
                <a:gd name="connsiteY5" fmla="*/ 0 h 970290"/>
                <a:gd name="connsiteX6" fmla="*/ 281254 w 281254"/>
                <a:gd name="connsiteY6" fmla="*/ 3256 h 970290"/>
                <a:gd name="connsiteX7" fmla="*/ 281254 w 281254"/>
                <a:gd name="connsiteY7" fmla="*/ 967035 h 970290"/>
                <a:gd name="connsiteX8" fmla="*/ 277933 w 281254"/>
                <a:gd name="connsiteY8" fmla="*/ 970291 h 970290"/>
                <a:gd name="connsiteX9" fmla="*/ 6447 w 281254"/>
                <a:gd name="connsiteY9" fmla="*/ 963778 h 970290"/>
                <a:gd name="connsiteX10" fmla="*/ 274677 w 281254"/>
                <a:gd name="connsiteY10" fmla="*/ 963778 h 970290"/>
                <a:gd name="connsiteX11" fmla="*/ 274677 w 281254"/>
                <a:gd name="connsiteY11" fmla="*/ 6186 h 970290"/>
                <a:gd name="connsiteX12" fmla="*/ 6447 w 281254"/>
                <a:gd name="connsiteY12" fmla="*/ 6186 h 970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1254" h="970290">
                  <a:moveTo>
                    <a:pt x="277933" y="970291"/>
                  </a:moveTo>
                  <a:lnTo>
                    <a:pt x="3256" y="970291"/>
                  </a:lnTo>
                  <a:cubicBezTo>
                    <a:pt x="1459" y="970291"/>
                    <a:pt x="0" y="968832"/>
                    <a:pt x="0" y="967035"/>
                  </a:cubicBezTo>
                  <a:lnTo>
                    <a:pt x="0" y="3256"/>
                  </a:lnTo>
                  <a:cubicBezTo>
                    <a:pt x="0" y="1459"/>
                    <a:pt x="1459" y="0"/>
                    <a:pt x="3256" y="0"/>
                  </a:cubicBezTo>
                  <a:lnTo>
                    <a:pt x="277998" y="0"/>
                  </a:lnTo>
                  <a:cubicBezTo>
                    <a:pt x="279795" y="0"/>
                    <a:pt x="281254" y="1459"/>
                    <a:pt x="281254" y="3256"/>
                  </a:cubicBezTo>
                  <a:lnTo>
                    <a:pt x="281254" y="967035"/>
                  </a:lnTo>
                  <a:cubicBezTo>
                    <a:pt x="281222" y="968845"/>
                    <a:pt x="279743" y="970291"/>
                    <a:pt x="277933" y="970291"/>
                  </a:cubicBezTo>
                  <a:close/>
                  <a:moveTo>
                    <a:pt x="6447" y="963778"/>
                  </a:moveTo>
                  <a:lnTo>
                    <a:pt x="274677" y="963778"/>
                  </a:lnTo>
                  <a:lnTo>
                    <a:pt x="274677" y="6186"/>
                  </a:lnTo>
                  <a:lnTo>
                    <a:pt x="6447" y="6186"/>
                  </a:lnTo>
                  <a:close/>
                </a:path>
              </a:pathLst>
            </a:custGeom>
            <a:solidFill>
              <a:srgbClr val="231F20"/>
            </a:solidFill>
            <a:ln w="650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64CCC5C5-59A9-4A2B-A85C-C22B3828B4E0}"/>
                </a:ext>
              </a:extLst>
            </p:cNvPr>
            <p:cNvSpPr/>
            <p:nvPr/>
          </p:nvSpPr>
          <p:spPr>
            <a:xfrm>
              <a:off x="10150777" y="3007314"/>
              <a:ext cx="274742" cy="1085300"/>
            </a:xfrm>
            <a:custGeom>
              <a:avLst/>
              <a:gdLst>
                <a:gd name="connsiteX0" fmla="*/ 0 w 274742"/>
                <a:gd name="connsiteY0" fmla="*/ 0 h 437021"/>
                <a:gd name="connsiteX1" fmla="*/ 274742 w 274742"/>
                <a:gd name="connsiteY1" fmla="*/ 0 h 437021"/>
                <a:gd name="connsiteX2" fmla="*/ 274742 w 274742"/>
                <a:gd name="connsiteY2" fmla="*/ 437021 h 437021"/>
                <a:gd name="connsiteX3" fmla="*/ 0 w 274742"/>
                <a:gd name="connsiteY3" fmla="*/ 437021 h 437021"/>
              </a:gdLst>
              <a:ahLst/>
              <a:cxnLst>
                <a:cxn ang="0">
                  <a:pos x="connsiteX0" y="connsiteY0"/>
                </a:cxn>
                <a:cxn ang="0">
                  <a:pos x="connsiteX1" y="connsiteY1"/>
                </a:cxn>
                <a:cxn ang="0">
                  <a:pos x="connsiteX2" y="connsiteY2"/>
                </a:cxn>
                <a:cxn ang="0">
                  <a:pos x="connsiteX3" y="connsiteY3"/>
                </a:cxn>
              </a:cxnLst>
              <a:rect l="l" t="t" r="r" b="b"/>
              <a:pathLst>
                <a:path w="274742" h="437021">
                  <a:moveTo>
                    <a:pt x="0" y="0"/>
                  </a:moveTo>
                  <a:lnTo>
                    <a:pt x="274742" y="0"/>
                  </a:lnTo>
                  <a:lnTo>
                    <a:pt x="274742" y="437021"/>
                  </a:lnTo>
                  <a:lnTo>
                    <a:pt x="0" y="437021"/>
                  </a:lnTo>
                  <a:close/>
                </a:path>
              </a:pathLst>
            </a:custGeom>
            <a:solidFill>
              <a:srgbClr val="FFFFFF"/>
            </a:solidFill>
            <a:ln w="6501" cap="flat">
              <a:solidFill>
                <a:schemeClr val="tx1">
                  <a:lumMod val="65000"/>
                  <a:lumOff val="35000"/>
                </a:schemeClr>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3BF0F470-B023-445F-A7D9-880967FC6684}"/>
                </a:ext>
              </a:extLst>
            </p:cNvPr>
            <p:cNvSpPr/>
            <p:nvPr/>
          </p:nvSpPr>
          <p:spPr>
            <a:xfrm>
              <a:off x="9512793" y="2811921"/>
              <a:ext cx="349694" cy="393327"/>
            </a:xfrm>
            <a:custGeom>
              <a:avLst/>
              <a:gdLst>
                <a:gd name="connsiteX0" fmla="*/ 29826 w 349694"/>
                <a:gd name="connsiteY0" fmla="*/ 29252 h 393327"/>
                <a:gd name="connsiteX1" fmla="*/ 55028 w 349694"/>
                <a:gd name="connsiteY1" fmla="*/ 7306 h 393327"/>
                <a:gd name="connsiteX2" fmla="*/ 111748 w 349694"/>
                <a:gd name="connsiteY2" fmla="*/ 9585 h 393327"/>
                <a:gd name="connsiteX3" fmla="*/ 129916 w 349694"/>
                <a:gd name="connsiteY3" fmla="*/ 2487 h 393327"/>
                <a:gd name="connsiteX4" fmla="*/ 179994 w 349694"/>
                <a:gd name="connsiteY4" fmla="*/ 41559 h 393327"/>
                <a:gd name="connsiteX5" fmla="*/ 210470 w 349694"/>
                <a:gd name="connsiteY5" fmla="*/ 117359 h 393327"/>
                <a:gd name="connsiteX6" fmla="*/ 274809 w 349694"/>
                <a:gd name="connsiteY6" fmla="*/ 164441 h 393327"/>
                <a:gd name="connsiteX7" fmla="*/ 318439 w 349694"/>
                <a:gd name="connsiteY7" fmla="*/ 191075 h 393327"/>
                <a:gd name="connsiteX8" fmla="*/ 344943 w 349694"/>
                <a:gd name="connsiteY8" fmla="*/ 295268 h 393327"/>
                <a:gd name="connsiteX9" fmla="*/ 268362 w 349694"/>
                <a:gd name="connsiteY9" fmla="*/ 374389 h 393327"/>
                <a:gd name="connsiteX10" fmla="*/ 222778 w 349694"/>
                <a:gd name="connsiteY10" fmla="*/ 387413 h 393327"/>
                <a:gd name="connsiteX11" fmla="*/ 175175 w 349694"/>
                <a:gd name="connsiteY11" fmla="*/ 393273 h 393327"/>
                <a:gd name="connsiteX12" fmla="*/ 139033 w 349694"/>
                <a:gd name="connsiteY12" fmla="*/ 386761 h 393327"/>
                <a:gd name="connsiteX13" fmla="*/ 103673 w 349694"/>
                <a:gd name="connsiteY13" fmla="*/ 381096 h 393327"/>
                <a:gd name="connsiteX14" fmla="*/ 43371 w 349694"/>
                <a:gd name="connsiteY14" fmla="*/ 317864 h 393327"/>
                <a:gd name="connsiteX15" fmla="*/ 9444 w 349694"/>
                <a:gd name="connsiteY15" fmla="*/ 211588 h 393327"/>
                <a:gd name="connsiteX16" fmla="*/ 29826 w 349694"/>
                <a:gd name="connsiteY16" fmla="*/ 29252 h 393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9694" h="393327">
                  <a:moveTo>
                    <a:pt x="29826" y="29252"/>
                  </a:moveTo>
                  <a:cubicBezTo>
                    <a:pt x="37152" y="20788"/>
                    <a:pt x="45638" y="13400"/>
                    <a:pt x="55028" y="7306"/>
                  </a:cubicBezTo>
                  <a:cubicBezTo>
                    <a:pt x="72728" y="-3206"/>
                    <a:pt x="94953" y="-2313"/>
                    <a:pt x="111748" y="9585"/>
                  </a:cubicBezTo>
                  <a:cubicBezTo>
                    <a:pt x="116352" y="4493"/>
                    <a:pt x="123079" y="1863"/>
                    <a:pt x="129916" y="2487"/>
                  </a:cubicBezTo>
                  <a:cubicBezTo>
                    <a:pt x="152904" y="3464"/>
                    <a:pt x="169379" y="23261"/>
                    <a:pt x="179994" y="41559"/>
                  </a:cubicBezTo>
                  <a:cubicBezTo>
                    <a:pt x="193539" y="65263"/>
                    <a:pt x="197446" y="93655"/>
                    <a:pt x="210470" y="117359"/>
                  </a:cubicBezTo>
                  <a:cubicBezTo>
                    <a:pt x="222126" y="138588"/>
                    <a:pt x="253970" y="153371"/>
                    <a:pt x="274809" y="164441"/>
                  </a:cubicBezTo>
                  <a:cubicBezTo>
                    <a:pt x="290327" y="171611"/>
                    <a:pt x="304966" y="180549"/>
                    <a:pt x="318439" y="191075"/>
                  </a:cubicBezTo>
                  <a:cubicBezTo>
                    <a:pt x="346962" y="216016"/>
                    <a:pt x="356404" y="259126"/>
                    <a:pt x="344943" y="295268"/>
                  </a:cubicBezTo>
                  <a:cubicBezTo>
                    <a:pt x="332316" y="331631"/>
                    <a:pt x="304295" y="360583"/>
                    <a:pt x="268362" y="374389"/>
                  </a:cubicBezTo>
                  <a:cubicBezTo>
                    <a:pt x="253521" y="379891"/>
                    <a:pt x="238283" y="384248"/>
                    <a:pt x="222778" y="387413"/>
                  </a:cubicBezTo>
                  <a:cubicBezTo>
                    <a:pt x="207285" y="391711"/>
                    <a:pt x="191246" y="393690"/>
                    <a:pt x="175175" y="393273"/>
                  </a:cubicBezTo>
                  <a:cubicBezTo>
                    <a:pt x="162932" y="392362"/>
                    <a:pt x="151145" y="388650"/>
                    <a:pt x="139033" y="386761"/>
                  </a:cubicBezTo>
                  <a:cubicBezTo>
                    <a:pt x="127129" y="385700"/>
                    <a:pt x="115316" y="383805"/>
                    <a:pt x="103673" y="381096"/>
                  </a:cubicBezTo>
                  <a:cubicBezTo>
                    <a:pt x="72350" y="371328"/>
                    <a:pt x="58089" y="344629"/>
                    <a:pt x="43371" y="317864"/>
                  </a:cubicBezTo>
                  <a:cubicBezTo>
                    <a:pt x="25398" y="284588"/>
                    <a:pt x="18886" y="247144"/>
                    <a:pt x="9444" y="211588"/>
                  </a:cubicBezTo>
                  <a:cubicBezTo>
                    <a:pt x="-4036" y="159492"/>
                    <a:pt x="-7618" y="72166"/>
                    <a:pt x="29826" y="29252"/>
                  </a:cubicBezTo>
                  <a:close/>
                </a:path>
              </a:pathLst>
            </a:custGeom>
            <a:solidFill>
              <a:srgbClr val="FFFFFF"/>
            </a:solidFill>
            <a:ln w="650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B0DE16F8-A4E0-4FB6-BB64-268EF4B2B1F8}"/>
                </a:ext>
              </a:extLst>
            </p:cNvPr>
            <p:cNvSpPr/>
            <p:nvPr/>
          </p:nvSpPr>
          <p:spPr>
            <a:xfrm>
              <a:off x="9509632" y="2808552"/>
              <a:ext cx="356416" cy="399702"/>
            </a:xfrm>
            <a:custGeom>
              <a:avLst/>
              <a:gdLst>
                <a:gd name="connsiteX0" fmla="*/ 185173 w 356416"/>
                <a:gd name="connsiteY0" fmla="*/ 399703 h 399702"/>
                <a:gd name="connsiteX1" fmla="*/ 178271 w 356416"/>
                <a:gd name="connsiteY1" fmla="*/ 399703 h 399702"/>
                <a:gd name="connsiteX2" fmla="*/ 155804 w 356416"/>
                <a:gd name="connsiteY2" fmla="*/ 395861 h 399702"/>
                <a:gd name="connsiteX3" fmla="*/ 141868 w 356416"/>
                <a:gd name="connsiteY3" fmla="*/ 393060 h 399702"/>
                <a:gd name="connsiteX4" fmla="*/ 130147 w 356416"/>
                <a:gd name="connsiteY4" fmla="*/ 391563 h 399702"/>
                <a:gd name="connsiteX5" fmla="*/ 106052 w 356416"/>
                <a:gd name="connsiteY5" fmla="*/ 387265 h 399702"/>
                <a:gd name="connsiteX6" fmla="*/ 45100 w 356416"/>
                <a:gd name="connsiteY6" fmla="*/ 324684 h 399702"/>
                <a:gd name="connsiteX7" fmla="*/ 43928 w 356416"/>
                <a:gd name="connsiteY7" fmla="*/ 322535 h 399702"/>
                <a:gd name="connsiteX8" fmla="*/ 14688 w 356416"/>
                <a:gd name="connsiteY8" fmla="*/ 236707 h 399702"/>
                <a:gd name="connsiteX9" fmla="*/ 9479 w 356416"/>
                <a:gd name="connsiteY9" fmla="*/ 215738 h 399702"/>
                <a:gd name="connsiteX10" fmla="*/ 30513 w 356416"/>
                <a:gd name="connsiteY10" fmla="*/ 30406 h 399702"/>
                <a:gd name="connsiteX11" fmla="*/ 30513 w 356416"/>
                <a:gd name="connsiteY11" fmla="*/ 30406 h 399702"/>
                <a:gd name="connsiteX12" fmla="*/ 56561 w 356416"/>
                <a:gd name="connsiteY12" fmla="*/ 7809 h 399702"/>
                <a:gd name="connsiteX13" fmla="*/ 114518 w 356416"/>
                <a:gd name="connsiteY13" fmla="*/ 8656 h 399702"/>
                <a:gd name="connsiteX14" fmla="*/ 133272 w 356416"/>
                <a:gd name="connsiteY14" fmla="*/ 2535 h 399702"/>
                <a:gd name="connsiteX15" fmla="*/ 186020 w 356416"/>
                <a:gd name="connsiteY15" fmla="*/ 43560 h 399702"/>
                <a:gd name="connsiteX16" fmla="*/ 202104 w 356416"/>
                <a:gd name="connsiteY16" fmla="*/ 83023 h 399702"/>
                <a:gd name="connsiteX17" fmla="*/ 216561 w 356416"/>
                <a:gd name="connsiteY17" fmla="*/ 119425 h 399702"/>
                <a:gd name="connsiteX18" fmla="*/ 272695 w 356416"/>
                <a:gd name="connsiteY18" fmla="*/ 161623 h 399702"/>
                <a:gd name="connsiteX19" fmla="*/ 279598 w 356416"/>
                <a:gd name="connsiteY19" fmla="*/ 165205 h 399702"/>
                <a:gd name="connsiteX20" fmla="*/ 287282 w 356416"/>
                <a:gd name="connsiteY20" fmla="*/ 169242 h 399702"/>
                <a:gd name="connsiteX21" fmla="*/ 324075 w 356416"/>
                <a:gd name="connsiteY21" fmla="*/ 192230 h 399702"/>
                <a:gd name="connsiteX22" fmla="*/ 351555 w 356416"/>
                <a:gd name="connsiteY22" fmla="*/ 299873 h 399702"/>
                <a:gd name="connsiteX23" fmla="*/ 272825 w 356416"/>
                <a:gd name="connsiteY23" fmla="*/ 380753 h 399702"/>
                <a:gd name="connsiteX24" fmla="*/ 226915 w 356416"/>
                <a:gd name="connsiteY24" fmla="*/ 393777 h 399702"/>
                <a:gd name="connsiteX25" fmla="*/ 185173 w 356416"/>
                <a:gd name="connsiteY25" fmla="*/ 399703 h 399702"/>
                <a:gd name="connsiteX26" fmla="*/ 35397 w 356416"/>
                <a:gd name="connsiteY26" fmla="*/ 34444 h 399702"/>
                <a:gd name="connsiteX27" fmla="*/ 15861 w 356416"/>
                <a:gd name="connsiteY27" fmla="*/ 213785 h 399702"/>
                <a:gd name="connsiteX28" fmla="*/ 21070 w 356416"/>
                <a:gd name="connsiteY28" fmla="*/ 234949 h 399702"/>
                <a:gd name="connsiteX29" fmla="*/ 49593 w 356416"/>
                <a:gd name="connsiteY29" fmla="*/ 319149 h 399702"/>
                <a:gd name="connsiteX30" fmla="*/ 50765 w 356416"/>
                <a:gd name="connsiteY30" fmla="*/ 321233 h 399702"/>
                <a:gd name="connsiteX31" fmla="*/ 108006 w 356416"/>
                <a:gd name="connsiteY31" fmla="*/ 380818 h 399702"/>
                <a:gd name="connsiteX32" fmla="*/ 130863 w 356416"/>
                <a:gd name="connsiteY32" fmla="*/ 384790 h 399702"/>
                <a:gd name="connsiteX33" fmla="*/ 142910 w 356416"/>
                <a:gd name="connsiteY33" fmla="*/ 386353 h 399702"/>
                <a:gd name="connsiteX34" fmla="*/ 157172 w 356416"/>
                <a:gd name="connsiteY34" fmla="*/ 389218 h 399702"/>
                <a:gd name="connsiteX35" fmla="*/ 178726 w 356416"/>
                <a:gd name="connsiteY35" fmla="*/ 392930 h 399702"/>
                <a:gd name="connsiteX36" fmla="*/ 225417 w 356416"/>
                <a:gd name="connsiteY36" fmla="*/ 387134 h 399702"/>
                <a:gd name="connsiteX37" fmla="*/ 270350 w 356416"/>
                <a:gd name="connsiteY37" fmla="*/ 374110 h 399702"/>
                <a:gd name="connsiteX38" fmla="*/ 345239 w 356416"/>
                <a:gd name="connsiteY38" fmla="*/ 297334 h 399702"/>
                <a:gd name="connsiteX39" fmla="*/ 319712 w 356416"/>
                <a:gd name="connsiteY39" fmla="*/ 196528 h 399702"/>
                <a:gd name="connsiteX40" fmla="*/ 284221 w 356416"/>
                <a:gd name="connsiteY40" fmla="*/ 174452 h 399702"/>
                <a:gd name="connsiteX41" fmla="*/ 276472 w 356416"/>
                <a:gd name="connsiteY41" fmla="*/ 170415 h 399702"/>
                <a:gd name="connsiteX42" fmla="*/ 269960 w 356416"/>
                <a:gd name="connsiteY42" fmla="*/ 166833 h 399702"/>
                <a:gd name="connsiteX43" fmla="*/ 211352 w 356416"/>
                <a:gd name="connsiteY43" fmla="*/ 121965 h 399702"/>
                <a:gd name="connsiteX44" fmla="*/ 195853 w 356416"/>
                <a:gd name="connsiteY44" fmla="*/ 84716 h 399702"/>
                <a:gd name="connsiteX45" fmla="*/ 180354 w 356416"/>
                <a:gd name="connsiteY45" fmla="*/ 46426 h 399702"/>
                <a:gd name="connsiteX46" fmla="*/ 132947 w 356416"/>
                <a:gd name="connsiteY46" fmla="*/ 8721 h 399702"/>
                <a:gd name="connsiteX47" fmla="*/ 117448 w 356416"/>
                <a:gd name="connsiteY47" fmla="*/ 14647 h 399702"/>
                <a:gd name="connsiteX48" fmla="*/ 113020 w 356416"/>
                <a:gd name="connsiteY48" fmla="*/ 15233 h 399702"/>
                <a:gd name="connsiteX49" fmla="*/ 59882 w 356416"/>
                <a:gd name="connsiteY49" fmla="*/ 13019 h 399702"/>
                <a:gd name="connsiteX50" fmla="*/ 35462 w 356416"/>
                <a:gd name="connsiteY50" fmla="*/ 34379 h 39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56416" h="399702">
                  <a:moveTo>
                    <a:pt x="185173" y="399703"/>
                  </a:moveTo>
                  <a:cubicBezTo>
                    <a:pt x="182894" y="399703"/>
                    <a:pt x="180550" y="399703"/>
                    <a:pt x="178271" y="399703"/>
                  </a:cubicBezTo>
                  <a:cubicBezTo>
                    <a:pt x="170697" y="398967"/>
                    <a:pt x="163189" y="397684"/>
                    <a:pt x="155804" y="395861"/>
                  </a:cubicBezTo>
                  <a:cubicBezTo>
                    <a:pt x="151180" y="394819"/>
                    <a:pt x="146557" y="393842"/>
                    <a:pt x="141868" y="393060"/>
                  </a:cubicBezTo>
                  <a:cubicBezTo>
                    <a:pt x="137180" y="392279"/>
                    <a:pt x="134054" y="392019"/>
                    <a:pt x="130147" y="391563"/>
                  </a:cubicBezTo>
                  <a:cubicBezTo>
                    <a:pt x="122000" y="390892"/>
                    <a:pt x="113932" y="389453"/>
                    <a:pt x="106052" y="387265"/>
                  </a:cubicBezTo>
                  <a:cubicBezTo>
                    <a:pt x="74339" y="377366"/>
                    <a:pt x="59426" y="350602"/>
                    <a:pt x="45100" y="324684"/>
                  </a:cubicBezTo>
                  <a:lnTo>
                    <a:pt x="43928" y="322535"/>
                  </a:lnTo>
                  <a:cubicBezTo>
                    <a:pt x="29015" y="295771"/>
                    <a:pt x="21721" y="265751"/>
                    <a:pt x="14688" y="236707"/>
                  </a:cubicBezTo>
                  <a:cubicBezTo>
                    <a:pt x="12995" y="229674"/>
                    <a:pt x="11302" y="222706"/>
                    <a:pt x="9479" y="215738"/>
                  </a:cubicBezTo>
                  <a:cubicBezTo>
                    <a:pt x="-3545" y="165921"/>
                    <a:pt x="-8494" y="75534"/>
                    <a:pt x="30513" y="30406"/>
                  </a:cubicBezTo>
                  <a:lnTo>
                    <a:pt x="30513" y="30406"/>
                  </a:lnTo>
                  <a:cubicBezTo>
                    <a:pt x="38086" y="21683"/>
                    <a:pt x="46858" y="14076"/>
                    <a:pt x="56561" y="7809"/>
                  </a:cubicBezTo>
                  <a:cubicBezTo>
                    <a:pt x="74482" y="-2900"/>
                    <a:pt x="96916" y="-2573"/>
                    <a:pt x="114518" y="8656"/>
                  </a:cubicBezTo>
                  <a:cubicBezTo>
                    <a:pt x="119727" y="4236"/>
                    <a:pt x="126461" y="2037"/>
                    <a:pt x="133272" y="2535"/>
                  </a:cubicBezTo>
                  <a:cubicBezTo>
                    <a:pt x="153264" y="3381"/>
                    <a:pt x="170977" y="17187"/>
                    <a:pt x="186020" y="43560"/>
                  </a:cubicBezTo>
                  <a:cubicBezTo>
                    <a:pt x="192688" y="56143"/>
                    <a:pt x="198080" y="69364"/>
                    <a:pt x="202104" y="83023"/>
                  </a:cubicBezTo>
                  <a:cubicBezTo>
                    <a:pt x="205816" y="95568"/>
                    <a:pt x="210655" y="107751"/>
                    <a:pt x="216561" y="119425"/>
                  </a:cubicBezTo>
                  <a:cubicBezTo>
                    <a:pt x="226525" y="137594"/>
                    <a:pt x="253224" y="151465"/>
                    <a:pt x="272695" y="161623"/>
                  </a:cubicBezTo>
                  <a:lnTo>
                    <a:pt x="279598" y="165205"/>
                  </a:lnTo>
                  <a:lnTo>
                    <a:pt x="287282" y="169242"/>
                  </a:lnTo>
                  <a:cubicBezTo>
                    <a:pt x="300429" y="175396"/>
                    <a:pt x="312783" y="183114"/>
                    <a:pt x="324075" y="192230"/>
                  </a:cubicBezTo>
                  <a:cubicBezTo>
                    <a:pt x="352467" y="217106"/>
                    <a:pt x="363733" y="261322"/>
                    <a:pt x="351555" y="299873"/>
                  </a:cubicBezTo>
                  <a:cubicBezTo>
                    <a:pt x="338557" y="337148"/>
                    <a:pt x="309735" y="366758"/>
                    <a:pt x="272825" y="380753"/>
                  </a:cubicBezTo>
                  <a:cubicBezTo>
                    <a:pt x="257880" y="386275"/>
                    <a:pt x="242531" y="390631"/>
                    <a:pt x="226915" y="393777"/>
                  </a:cubicBezTo>
                  <a:cubicBezTo>
                    <a:pt x="213273" y="397332"/>
                    <a:pt x="199265" y="399318"/>
                    <a:pt x="185173" y="399703"/>
                  </a:cubicBezTo>
                  <a:close/>
                  <a:moveTo>
                    <a:pt x="35397" y="34444"/>
                  </a:moveTo>
                  <a:cubicBezTo>
                    <a:pt x="-1982" y="77618"/>
                    <a:pt x="3162" y="165400"/>
                    <a:pt x="15861" y="213785"/>
                  </a:cubicBezTo>
                  <a:cubicBezTo>
                    <a:pt x="17619" y="220818"/>
                    <a:pt x="19377" y="227851"/>
                    <a:pt x="21070" y="234949"/>
                  </a:cubicBezTo>
                  <a:cubicBezTo>
                    <a:pt x="27973" y="263536"/>
                    <a:pt x="35071" y="293101"/>
                    <a:pt x="49593" y="319149"/>
                  </a:cubicBezTo>
                  <a:lnTo>
                    <a:pt x="50765" y="321233"/>
                  </a:lnTo>
                  <a:cubicBezTo>
                    <a:pt x="65157" y="347281"/>
                    <a:pt x="78767" y="371701"/>
                    <a:pt x="108006" y="380818"/>
                  </a:cubicBezTo>
                  <a:cubicBezTo>
                    <a:pt x="115475" y="382895"/>
                    <a:pt x="123133" y="384224"/>
                    <a:pt x="130863" y="384790"/>
                  </a:cubicBezTo>
                  <a:cubicBezTo>
                    <a:pt x="134900" y="385246"/>
                    <a:pt x="138938" y="385702"/>
                    <a:pt x="142910" y="386353"/>
                  </a:cubicBezTo>
                  <a:cubicBezTo>
                    <a:pt x="146883" y="387004"/>
                    <a:pt x="152418" y="388176"/>
                    <a:pt x="157172" y="389218"/>
                  </a:cubicBezTo>
                  <a:cubicBezTo>
                    <a:pt x="164257" y="390964"/>
                    <a:pt x="171465" y="392207"/>
                    <a:pt x="178726" y="392930"/>
                  </a:cubicBezTo>
                  <a:cubicBezTo>
                    <a:pt x="194492" y="393347"/>
                    <a:pt x="210231" y="391393"/>
                    <a:pt x="225417" y="387134"/>
                  </a:cubicBezTo>
                  <a:cubicBezTo>
                    <a:pt x="240714" y="383989"/>
                    <a:pt x="255737" y="379633"/>
                    <a:pt x="270350" y="374110"/>
                  </a:cubicBezTo>
                  <a:cubicBezTo>
                    <a:pt x="305450" y="360871"/>
                    <a:pt x="332879" y="332753"/>
                    <a:pt x="345239" y="297334"/>
                  </a:cubicBezTo>
                  <a:cubicBezTo>
                    <a:pt x="356700" y="261192"/>
                    <a:pt x="346215" y="219776"/>
                    <a:pt x="319712" y="196528"/>
                  </a:cubicBezTo>
                  <a:cubicBezTo>
                    <a:pt x="308810" y="187772"/>
                    <a:pt x="296893" y="180360"/>
                    <a:pt x="284221" y="174452"/>
                  </a:cubicBezTo>
                  <a:lnTo>
                    <a:pt x="276472" y="170415"/>
                  </a:lnTo>
                  <a:lnTo>
                    <a:pt x="269960" y="166833"/>
                  </a:lnTo>
                  <a:cubicBezTo>
                    <a:pt x="248600" y="155697"/>
                    <a:pt x="222031" y="141827"/>
                    <a:pt x="211352" y="121965"/>
                  </a:cubicBezTo>
                  <a:cubicBezTo>
                    <a:pt x="205087" y="110036"/>
                    <a:pt x="199897" y="97570"/>
                    <a:pt x="195853" y="84716"/>
                  </a:cubicBezTo>
                  <a:cubicBezTo>
                    <a:pt x="191946" y="71479"/>
                    <a:pt x="186756" y="58655"/>
                    <a:pt x="180354" y="46426"/>
                  </a:cubicBezTo>
                  <a:cubicBezTo>
                    <a:pt x="166484" y="22201"/>
                    <a:pt x="150529" y="9503"/>
                    <a:pt x="132947" y="8721"/>
                  </a:cubicBezTo>
                  <a:cubicBezTo>
                    <a:pt x="127132" y="8117"/>
                    <a:pt x="121375" y="10317"/>
                    <a:pt x="117448" y="14647"/>
                  </a:cubicBezTo>
                  <a:cubicBezTo>
                    <a:pt x="116361" y="15984"/>
                    <a:pt x="114420" y="16241"/>
                    <a:pt x="113020" y="15233"/>
                  </a:cubicBezTo>
                  <a:cubicBezTo>
                    <a:pt x="97326" y="3987"/>
                    <a:pt x="76455" y="3118"/>
                    <a:pt x="59882" y="13019"/>
                  </a:cubicBezTo>
                  <a:cubicBezTo>
                    <a:pt x="50778" y="18952"/>
                    <a:pt x="42553" y="26142"/>
                    <a:pt x="35462" y="34379"/>
                  </a:cubicBezTo>
                  <a:close/>
                </a:path>
              </a:pathLst>
            </a:custGeom>
            <a:solidFill>
              <a:srgbClr val="231F20"/>
            </a:solidFill>
            <a:ln w="6501"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4F1F2229-79D7-4EE5-B14D-71BB71EEBBDC}"/>
                </a:ext>
              </a:extLst>
            </p:cNvPr>
            <p:cNvSpPr/>
            <p:nvPr/>
          </p:nvSpPr>
          <p:spPr>
            <a:xfrm>
              <a:off x="9288689" y="3010099"/>
              <a:ext cx="99725" cy="94940"/>
            </a:xfrm>
            <a:custGeom>
              <a:avLst/>
              <a:gdLst>
                <a:gd name="connsiteX0" fmla="*/ 99726 w 99725"/>
                <a:gd name="connsiteY0" fmla="*/ 77749 h 94940"/>
                <a:gd name="connsiteX1" fmla="*/ 75762 w 99725"/>
                <a:gd name="connsiteY1" fmla="*/ 6898 h 94940"/>
                <a:gd name="connsiteX2" fmla="*/ 70357 w 99725"/>
                <a:gd name="connsiteY2" fmla="*/ 23374 h 94940"/>
                <a:gd name="connsiteX3" fmla="*/ 28550 w 99725"/>
                <a:gd name="connsiteY3" fmla="*/ 1493 h 94940"/>
                <a:gd name="connsiteX4" fmla="*/ 4976 w 99725"/>
                <a:gd name="connsiteY4" fmla="*/ 6898 h 94940"/>
                <a:gd name="connsiteX5" fmla="*/ 36429 w 99725"/>
                <a:gd name="connsiteY5" fmla="*/ 15559 h 94940"/>
                <a:gd name="connsiteX6" fmla="*/ 27 w 99725"/>
                <a:gd name="connsiteY6" fmla="*/ 22071 h 94940"/>
                <a:gd name="connsiteX7" fmla="*/ 33824 w 99725"/>
                <a:gd name="connsiteY7" fmla="*/ 26760 h 94940"/>
                <a:gd name="connsiteX8" fmla="*/ 3543 w 99725"/>
                <a:gd name="connsiteY8" fmla="*/ 38677 h 94940"/>
                <a:gd name="connsiteX9" fmla="*/ 36103 w 99725"/>
                <a:gd name="connsiteY9" fmla="*/ 38677 h 94940"/>
                <a:gd name="connsiteX10" fmla="*/ 8102 w 99725"/>
                <a:gd name="connsiteY10" fmla="*/ 53589 h 94940"/>
                <a:gd name="connsiteX11" fmla="*/ 49648 w 99725"/>
                <a:gd name="connsiteY11" fmla="*/ 55282 h 94940"/>
                <a:gd name="connsiteX12" fmla="*/ 61175 w 99725"/>
                <a:gd name="connsiteY12" fmla="*/ 94941 h 9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725" h="94940">
                  <a:moveTo>
                    <a:pt x="99726" y="77749"/>
                  </a:moveTo>
                  <a:cubicBezTo>
                    <a:pt x="99726" y="77749"/>
                    <a:pt x="81036" y="9959"/>
                    <a:pt x="75762" y="6898"/>
                  </a:cubicBezTo>
                  <a:cubicBezTo>
                    <a:pt x="70487" y="3838"/>
                    <a:pt x="70357" y="23374"/>
                    <a:pt x="70357" y="23374"/>
                  </a:cubicBezTo>
                  <a:cubicBezTo>
                    <a:pt x="58225" y="13058"/>
                    <a:pt x="43944" y="5582"/>
                    <a:pt x="28550" y="1493"/>
                  </a:cubicBezTo>
                  <a:cubicBezTo>
                    <a:pt x="6734" y="-2935"/>
                    <a:pt x="1460" y="3577"/>
                    <a:pt x="4976" y="6898"/>
                  </a:cubicBezTo>
                  <a:cubicBezTo>
                    <a:pt x="8493" y="10219"/>
                    <a:pt x="36429" y="15559"/>
                    <a:pt x="36429" y="15559"/>
                  </a:cubicBezTo>
                  <a:cubicBezTo>
                    <a:pt x="36429" y="15559"/>
                    <a:pt x="-1145" y="14582"/>
                    <a:pt x="27" y="22071"/>
                  </a:cubicBezTo>
                  <a:cubicBezTo>
                    <a:pt x="1199" y="29560"/>
                    <a:pt x="33824" y="26760"/>
                    <a:pt x="33824" y="26760"/>
                  </a:cubicBezTo>
                  <a:cubicBezTo>
                    <a:pt x="33824" y="26760"/>
                    <a:pt x="-1731" y="31383"/>
                    <a:pt x="3543" y="38677"/>
                  </a:cubicBezTo>
                  <a:cubicBezTo>
                    <a:pt x="8818" y="45970"/>
                    <a:pt x="36103" y="38677"/>
                    <a:pt x="36103" y="38677"/>
                  </a:cubicBezTo>
                  <a:cubicBezTo>
                    <a:pt x="36103" y="38677"/>
                    <a:pt x="-2969" y="47728"/>
                    <a:pt x="8102" y="53589"/>
                  </a:cubicBezTo>
                  <a:cubicBezTo>
                    <a:pt x="19172" y="59450"/>
                    <a:pt x="45090" y="48315"/>
                    <a:pt x="49648" y="55282"/>
                  </a:cubicBezTo>
                  <a:cubicBezTo>
                    <a:pt x="54207" y="62250"/>
                    <a:pt x="61175" y="94941"/>
                    <a:pt x="61175" y="94941"/>
                  </a:cubicBezTo>
                  <a:close/>
                </a:path>
              </a:pathLst>
            </a:custGeom>
            <a:solidFill>
              <a:srgbClr val="FFFFFF"/>
            </a:solidFill>
            <a:ln w="6501"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847ED81D-5746-4164-8FCC-F94523274FA9}"/>
                </a:ext>
              </a:extLst>
            </p:cNvPr>
            <p:cNvSpPr/>
            <p:nvPr/>
          </p:nvSpPr>
          <p:spPr>
            <a:xfrm>
              <a:off x="9285719" y="3007776"/>
              <a:ext cx="105341" cy="100456"/>
            </a:xfrm>
            <a:custGeom>
              <a:avLst/>
              <a:gdLst>
                <a:gd name="connsiteX0" fmla="*/ 64210 w 105341"/>
                <a:gd name="connsiteY0" fmla="*/ 100390 h 100456"/>
                <a:gd name="connsiteX1" fmla="*/ 62843 w 105341"/>
                <a:gd name="connsiteY1" fmla="*/ 100390 h 100456"/>
                <a:gd name="connsiteX2" fmla="*/ 61280 w 105341"/>
                <a:gd name="connsiteY2" fmla="*/ 98371 h 100456"/>
                <a:gd name="connsiteX3" fmla="*/ 50144 w 105341"/>
                <a:gd name="connsiteY3" fmla="*/ 59689 h 100456"/>
                <a:gd name="connsiteX4" fmla="*/ 34581 w 105341"/>
                <a:gd name="connsiteY4" fmla="*/ 59689 h 100456"/>
                <a:gd name="connsiteX5" fmla="*/ 9770 w 105341"/>
                <a:gd name="connsiteY5" fmla="*/ 58908 h 100456"/>
                <a:gd name="connsiteX6" fmla="*/ 6253 w 105341"/>
                <a:gd name="connsiteY6" fmla="*/ 53373 h 100456"/>
                <a:gd name="connsiteX7" fmla="*/ 12114 w 105341"/>
                <a:gd name="connsiteY7" fmla="*/ 47251 h 100456"/>
                <a:gd name="connsiteX8" fmla="*/ 4104 w 105341"/>
                <a:gd name="connsiteY8" fmla="*/ 43149 h 100456"/>
                <a:gd name="connsiteX9" fmla="*/ 3388 w 105341"/>
                <a:gd name="connsiteY9" fmla="*/ 37874 h 100456"/>
                <a:gd name="connsiteX10" fmla="*/ 11202 w 105341"/>
                <a:gd name="connsiteY10" fmla="*/ 32274 h 100456"/>
                <a:gd name="connsiteX11" fmla="*/ 67 w 105341"/>
                <a:gd name="connsiteY11" fmla="*/ 25241 h 100456"/>
                <a:gd name="connsiteX12" fmla="*/ 1369 w 105341"/>
                <a:gd name="connsiteY12" fmla="*/ 20943 h 100456"/>
                <a:gd name="connsiteX13" fmla="*/ 16542 w 105341"/>
                <a:gd name="connsiteY13" fmla="*/ 16059 h 100456"/>
                <a:gd name="connsiteX14" fmla="*/ 5928 w 105341"/>
                <a:gd name="connsiteY14" fmla="*/ 11696 h 100456"/>
                <a:gd name="connsiteX15" fmla="*/ 4625 w 105341"/>
                <a:gd name="connsiteY15" fmla="*/ 5184 h 100456"/>
                <a:gd name="connsiteX16" fmla="*/ 32171 w 105341"/>
                <a:gd name="connsiteY16" fmla="*/ 1472 h 100456"/>
                <a:gd name="connsiteX17" fmla="*/ 70657 w 105341"/>
                <a:gd name="connsiteY17" fmla="*/ 20292 h 100456"/>
                <a:gd name="connsiteX18" fmla="*/ 75411 w 105341"/>
                <a:gd name="connsiteY18" fmla="*/ 7268 h 100456"/>
                <a:gd name="connsiteX19" fmla="*/ 80165 w 105341"/>
                <a:gd name="connsiteY19" fmla="*/ 7268 h 100456"/>
                <a:gd name="connsiteX20" fmla="*/ 105236 w 105341"/>
                <a:gd name="connsiteY20" fmla="*/ 79812 h 100456"/>
                <a:gd name="connsiteX21" fmla="*/ 103608 w 105341"/>
                <a:gd name="connsiteY21" fmla="*/ 83263 h 100456"/>
                <a:gd name="connsiteX22" fmla="*/ 65448 w 105341"/>
                <a:gd name="connsiteY22" fmla="*/ 100390 h 100456"/>
                <a:gd name="connsiteX23" fmla="*/ 64210 w 105341"/>
                <a:gd name="connsiteY23" fmla="*/ 100390 h 100456"/>
                <a:gd name="connsiteX24" fmla="*/ 45521 w 105341"/>
                <a:gd name="connsiteY24" fmla="*/ 52396 h 100456"/>
                <a:gd name="connsiteX25" fmla="*/ 55159 w 105341"/>
                <a:gd name="connsiteY25" fmla="*/ 56173 h 100456"/>
                <a:gd name="connsiteX26" fmla="*/ 66294 w 105341"/>
                <a:gd name="connsiteY26" fmla="*/ 93161 h 100456"/>
                <a:gd name="connsiteX27" fmla="*/ 98854 w 105341"/>
                <a:gd name="connsiteY27" fmla="*/ 78249 h 100456"/>
                <a:gd name="connsiteX28" fmla="*/ 77951 w 105341"/>
                <a:gd name="connsiteY28" fmla="*/ 13128 h 100456"/>
                <a:gd name="connsiteX29" fmla="*/ 76323 w 105341"/>
                <a:gd name="connsiteY29" fmla="*/ 26153 h 100456"/>
                <a:gd name="connsiteX30" fmla="*/ 74564 w 105341"/>
                <a:gd name="connsiteY30" fmla="*/ 28888 h 100456"/>
                <a:gd name="connsiteX31" fmla="*/ 71374 w 105341"/>
                <a:gd name="connsiteY31" fmla="*/ 28367 h 100456"/>
                <a:gd name="connsiteX32" fmla="*/ 31064 w 105341"/>
                <a:gd name="connsiteY32" fmla="*/ 7007 h 100456"/>
                <a:gd name="connsiteX33" fmla="*/ 10030 w 105341"/>
                <a:gd name="connsiteY33" fmla="*/ 7593 h 100456"/>
                <a:gd name="connsiteX34" fmla="*/ 40116 w 105341"/>
                <a:gd name="connsiteY34" fmla="*/ 15277 h 100456"/>
                <a:gd name="connsiteX35" fmla="*/ 42525 w 105341"/>
                <a:gd name="connsiteY35" fmla="*/ 18468 h 100456"/>
                <a:gd name="connsiteX36" fmla="*/ 39465 w 105341"/>
                <a:gd name="connsiteY36" fmla="*/ 21138 h 100456"/>
                <a:gd name="connsiteX37" fmla="*/ 5928 w 105341"/>
                <a:gd name="connsiteY37" fmla="*/ 24850 h 100456"/>
                <a:gd name="connsiteX38" fmla="*/ 36665 w 105341"/>
                <a:gd name="connsiteY38" fmla="*/ 26413 h 100456"/>
                <a:gd name="connsiteX39" fmla="*/ 39855 w 105341"/>
                <a:gd name="connsiteY39" fmla="*/ 29083 h 100456"/>
                <a:gd name="connsiteX40" fmla="*/ 37316 w 105341"/>
                <a:gd name="connsiteY40" fmla="*/ 32339 h 100456"/>
                <a:gd name="connsiteX41" fmla="*/ 8988 w 105341"/>
                <a:gd name="connsiteY41" fmla="*/ 40219 h 100456"/>
                <a:gd name="connsiteX42" fmla="*/ 34060 w 105341"/>
                <a:gd name="connsiteY42" fmla="*/ 39567 h 100456"/>
                <a:gd name="connsiteX43" fmla="*/ 38618 w 105341"/>
                <a:gd name="connsiteY43" fmla="*/ 38460 h 100456"/>
                <a:gd name="connsiteX44" fmla="*/ 42135 w 105341"/>
                <a:gd name="connsiteY44" fmla="*/ 40609 h 100456"/>
                <a:gd name="connsiteX45" fmla="*/ 40051 w 105341"/>
                <a:gd name="connsiteY45" fmla="*/ 44256 h 100456"/>
                <a:gd name="connsiteX46" fmla="*/ 35557 w 105341"/>
                <a:gd name="connsiteY46" fmla="*/ 45298 h 100456"/>
                <a:gd name="connsiteX47" fmla="*/ 12831 w 105341"/>
                <a:gd name="connsiteY47" fmla="*/ 53698 h 100456"/>
                <a:gd name="connsiteX48" fmla="*/ 33864 w 105341"/>
                <a:gd name="connsiteY48" fmla="*/ 53698 h 100456"/>
                <a:gd name="connsiteX49" fmla="*/ 45521 w 105341"/>
                <a:gd name="connsiteY49" fmla="*/ 52591 h 10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5341" h="100456">
                  <a:moveTo>
                    <a:pt x="64210" y="100390"/>
                  </a:moveTo>
                  <a:cubicBezTo>
                    <a:pt x="63761" y="100479"/>
                    <a:pt x="63292" y="100479"/>
                    <a:pt x="62843" y="100390"/>
                  </a:cubicBezTo>
                  <a:cubicBezTo>
                    <a:pt x="62055" y="99977"/>
                    <a:pt x="61482" y="99240"/>
                    <a:pt x="61280" y="98371"/>
                  </a:cubicBezTo>
                  <a:cubicBezTo>
                    <a:pt x="59392" y="89384"/>
                    <a:pt x="53661" y="65029"/>
                    <a:pt x="50144" y="59689"/>
                  </a:cubicBezTo>
                  <a:cubicBezTo>
                    <a:pt x="48907" y="57801"/>
                    <a:pt x="40246" y="58973"/>
                    <a:pt x="34581" y="59689"/>
                  </a:cubicBezTo>
                  <a:cubicBezTo>
                    <a:pt x="25464" y="60927"/>
                    <a:pt x="16087" y="62229"/>
                    <a:pt x="9770" y="58908"/>
                  </a:cubicBezTo>
                  <a:cubicBezTo>
                    <a:pt x="6318" y="57085"/>
                    <a:pt x="6058" y="54675"/>
                    <a:pt x="6253" y="53373"/>
                  </a:cubicBezTo>
                  <a:cubicBezTo>
                    <a:pt x="6449" y="52070"/>
                    <a:pt x="8728" y="49140"/>
                    <a:pt x="12114" y="47251"/>
                  </a:cubicBezTo>
                  <a:cubicBezTo>
                    <a:pt x="9008" y="46997"/>
                    <a:pt x="6130" y="45522"/>
                    <a:pt x="4104" y="43149"/>
                  </a:cubicBezTo>
                  <a:cubicBezTo>
                    <a:pt x="2919" y="41654"/>
                    <a:pt x="2646" y="39631"/>
                    <a:pt x="3388" y="37874"/>
                  </a:cubicBezTo>
                  <a:cubicBezTo>
                    <a:pt x="5237" y="35131"/>
                    <a:pt x="8012" y="33144"/>
                    <a:pt x="11202" y="32274"/>
                  </a:cubicBezTo>
                  <a:cubicBezTo>
                    <a:pt x="5146" y="31232"/>
                    <a:pt x="653" y="29148"/>
                    <a:pt x="67" y="25241"/>
                  </a:cubicBezTo>
                  <a:cubicBezTo>
                    <a:pt x="-187" y="23684"/>
                    <a:pt x="288" y="22096"/>
                    <a:pt x="1369" y="20943"/>
                  </a:cubicBezTo>
                  <a:cubicBezTo>
                    <a:pt x="5811" y="17808"/>
                    <a:pt x="11105" y="16104"/>
                    <a:pt x="16542" y="16059"/>
                  </a:cubicBezTo>
                  <a:cubicBezTo>
                    <a:pt x="12772" y="15244"/>
                    <a:pt x="9177" y="13767"/>
                    <a:pt x="5928" y="11696"/>
                  </a:cubicBezTo>
                  <a:cubicBezTo>
                    <a:pt x="4072" y="10067"/>
                    <a:pt x="3544" y="7400"/>
                    <a:pt x="4625" y="5184"/>
                  </a:cubicBezTo>
                  <a:cubicBezTo>
                    <a:pt x="7360" y="-156"/>
                    <a:pt x="17649" y="-1328"/>
                    <a:pt x="32171" y="1472"/>
                  </a:cubicBezTo>
                  <a:cubicBezTo>
                    <a:pt x="46185" y="4955"/>
                    <a:pt x="59300" y="11369"/>
                    <a:pt x="70657" y="20292"/>
                  </a:cubicBezTo>
                  <a:cubicBezTo>
                    <a:pt x="71113" y="14887"/>
                    <a:pt x="72350" y="9026"/>
                    <a:pt x="75411" y="7268"/>
                  </a:cubicBezTo>
                  <a:cubicBezTo>
                    <a:pt x="76889" y="6457"/>
                    <a:pt x="78687" y="6457"/>
                    <a:pt x="80165" y="7268"/>
                  </a:cubicBezTo>
                  <a:cubicBezTo>
                    <a:pt x="85440" y="10133"/>
                    <a:pt x="96705" y="48293"/>
                    <a:pt x="105236" y="79812"/>
                  </a:cubicBezTo>
                  <a:cubicBezTo>
                    <a:pt x="105620" y="81206"/>
                    <a:pt x="104930" y="82672"/>
                    <a:pt x="103608" y="83263"/>
                  </a:cubicBezTo>
                  <a:lnTo>
                    <a:pt x="65448" y="100390"/>
                  </a:lnTo>
                  <a:cubicBezTo>
                    <a:pt x="65037" y="100477"/>
                    <a:pt x="64621" y="100477"/>
                    <a:pt x="64210" y="100390"/>
                  </a:cubicBezTo>
                  <a:close/>
                  <a:moveTo>
                    <a:pt x="45521" y="52396"/>
                  </a:moveTo>
                  <a:cubicBezTo>
                    <a:pt x="49174" y="51884"/>
                    <a:pt x="52827" y="53316"/>
                    <a:pt x="55159" y="56173"/>
                  </a:cubicBezTo>
                  <a:cubicBezTo>
                    <a:pt x="60140" y="68083"/>
                    <a:pt x="63872" y="80479"/>
                    <a:pt x="66294" y="93161"/>
                  </a:cubicBezTo>
                  <a:lnTo>
                    <a:pt x="98854" y="78249"/>
                  </a:lnTo>
                  <a:cubicBezTo>
                    <a:pt x="93273" y="56122"/>
                    <a:pt x="86286" y="34371"/>
                    <a:pt x="77951" y="13128"/>
                  </a:cubicBezTo>
                  <a:cubicBezTo>
                    <a:pt x="76805" y="17373"/>
                    <a:pt x="76258" y="21757"/>
                    <a:pt x="76323" y="26153"/>
                  </a:cubicBezTo>
                  <a:cubicBezTo>
                    <a:pt x="76297" y="27321"/>
                    <a:pt x="75613" y="28376"/>
                    <a:pt x="74564" y="28888"/>
                  </a:cubicBezTo>
                  <a:cubicBezTo>
                    <a:pt x="73490" y="29336"/>
                    <a:pt x="72253" y="29134"/>
                    <a:pt x="71374" y="28367"/>
                  </a:cubicBezTo>
                  <a:cubicBezTo>
                    <a:pt x="59672" y="18365"/>
                    <a:pt x="45912" y="11072"/>
                    <a:pt x="31064" y="7007"/>
                  </a:cubicBezTo>
                  <a:cubicBezTo>
                    <a:pt x="15631" y="3881"/>
                    <a:pt x="10486" y="7007"/>
                    <a:pt x="10030" y="7593"/>
                  </a:cubicBezTo>
                  <a:cubicBezTo>
                    <a:pt x="19824" y="10997"/>
                    <a:pt x="29892" y="13567"/>
                    <a:pt x="40116" y="15277"/>
                  </a:cubicBezTo>
                  <a:cubicBezTo>
                    <a:pt x="41614" y="15571"/>
                    <a:pt x="42656" y="16946"/>
                    <a:pt x="42525" y="18468"/>
                  </a:cubicBezTo>
                  <a:cubicBezTo>
                    <a:pt x="42304" y="19990"/>
                    <a:pt x="41002" y="21123"/>
                    <a:pt x="39465" y="21138"/>
                  </a:cubicBezTo>
                  <a:cubicBezTo>
                    <a:pt x="23445" y="20748"/>
                    <a:pt x="7751" y="22441"/>
                    <a:pt x="5928" y="24850"/>
                  </a:cubicBezTo>
                  <a:cubicBezTo>
                    <a:pt x="7426" y="26673"/>
                    <a:pt x="22012" y="27715"/>
                    <a:pt x="36665" y="26413"/>
                  </a:cubicBezTo>
                  <a:cubicBezTo>
                    <a:pt x="38273" y="26298"/>
                    <a:pt x="39686" y="27479"/>
                    <a:pt x="39855" y="29083"/>
                  </a:cubicBezTo>
                  <a:cubicBezTo>
                    <a:pt x="40044" y="30682"/>
                    <a:pt x="38911" y="32136"/>
                    <a:pt x="37316" y="32339"/>
                  </a:cubicBezTo>
                  <a:cubicBezTo>
                    <a:pt x="23575" y="34162"/>
                    <a:pt x="10356" y="37809"/>
                    <a:pt x="8988" y="40219"/>
                  </a:cubicBezTo>
                  <a:cubicBezTo>
                    <a:pt x="11137" y="42628"/>
                    <a:pt x="22924" y="41977"/>
                    <a:pt x="34060" y="39567"/>
                  </a:cubicBezTo>
                  <a:lnTo>
                    <a:pt x="38618" y="38460"/>
                  </a:lnTo>
                  <a:cubicBezTo>
                    <a:pt x="40181" y="38092"/>
                    <a:pt x="41750" y="39050"/>
                    <a:pt x="42135" y="40609"/>
                  </a:cubicBezTo>
                  <a:cubicBezTo>
                    <a:pt x="42551" y="42190"/>
                    <a:pt x="41627" y="43812"/>
                    <a:pt x="40051" y="44256"/>
                  </a:cubicBezTo>
                  <a:lnTo>
                    <a:pt x="35557" y="45298"/>
                  </a:lnTo>
                  <a:cubicBezTo>
                    <a:pt x="27613" y="46970"/>
                    <a:pt x="19955" y="49800"/>
                    <a:pt x="12831" y="53698"/>
                  </a:cubicBezTo>
                  <a:cubicBezTo>
                    <a:pt x="19740" y="55408"/>
                    <a:pt x="26955" y="55408"/>
                    <a:pt x="33864" y="53698"/>
                  </a:cubicBezTo>
                  <a:cubicBezTo>
                    <a:pt x="37719" y="53083"/>
                    <a:pt x="41614" y="52714"/>
                    <a:pt x="45521" y="52591"/>
                  </a:cubicBezTo>
                  <a:close/>
                </a:path>
              </a:pathLst>
            </a:custGeom>
            <a:solidFill>
              <a:srgbClr val="231F20"/>
            </a:solidFill>
            <a:ln w="6501"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1A48C42D-F9BE-42EB-A42F-A5FA87FEED45}"/>
                </a:ext>
              </a:extLst>
            </p:cNvPr>
            <p:cNvSpPr/>
            <p:nvPr/>
          </p:nvSpPr>
          <p:spPr>
            <a:xfrm>
              <a:off x="9334738" y="3073326"/>
              <a:ext cx="98153" cy="134147"/>
            </a:xfrm>
            <a:custGeom>
              <a:avLst/>
              <a:gdLst>
                <a:gd name="connsiteX0" fmla="*/ 98154 w 98153"/>
                <a:gd name="connsiteY0" fmla="*/ 101001 h 134147"/>
                <a:gd name="connsiteX1" fmla="*/ 55956 w 98153"/>
                <a:gd name="connsiteY1" fmla="*/ 0 h 134147"/>
                <a:gd name="connsiteX2" fmla="*/ 18 w 98153"/>
                <a:gd name="connsiteY2" fmla="*/ 19536 h 134147"/>
                <a:gd name="connsiteX3" fmla="*/ 31471 w 98153"/>
                <a:gd name="connsiteY3" fmla="*/ 134148 h 134147"/>
                <a:gd name="connsiteX4" fmla="*/ 98154 w 98153"/>
                <a:gd name="connsiteY4" fmla="*/ 101001 h 134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3" h="134147">
                  <a:moveTo>
                    <a:pt x="98154" y="101001"/>
                  </a:moveTo>
                  <a:lnTo>
                    <a:pt x="55956" y="0"/>
                  </a:lnTo>
                  <a:cubicBezTo>
                    <a:pt x="55956" y="0"/>
                    <a:pt x="-1154" y="15954"/>
                    <a:pt x="18" y="19536"/>
                  </a:cubicBezTo>
                  <a:cubicBezTo>
                    <a:pt x="1190" y="23118"/>
                    <a:pt x="26847" y="134148"/>
                    <a:pt x="31471" y="134148"/>
                  </a:cubicBezTo>
                  <a:cubicBezTo>
                    <a:pt x="36094" y="134148"/>
                    <a:pt x="98154" y="101001"/>
                    <a:pt x="98154" y="101001"/>
                  </a:cubicBezTo>
                  <a:close/>
                </a:path>
              </a:pathLst>
            </a:custGeom>
            <a:solidFill>
              <a:schemeClr val="accent1"/>
            </a:solidFill>
            <a:ln w="6501"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E81F2C40-4389-4951-980F-70E679B82A5F}"/>
                </a:ext>
              </a:extLst>
            </p:cNvPr>
            <p:cNvSpPr/>
            <p:nvPr/>
          </p:nvSpPr>
          <p:spPr>
            <a:xfrm>
              <a:off x="9128479" y="3585496"/>
              <a:ext cx="155743" cy="71371"/>
            </a:xfrm>
            <a:custGeom>
              <a:avLst/>
              <a:gdLst>
                <a:gd name="connsiteX0" fmla="*/ 109703 w 155743"/>
                <a:gd name="connsiteY0" fmla="*/ 0 h 71371"/>
                <a:gd name="connsiteX1" fmla="*/ 92772 w 155743"/>
                <a:gd name="connsiteY1" fmla="*/ 8270 h 71371"/>
                <a:gd name="connsiteX2" fmla="*/ 822 w 155743"/>
                <a:gd name="connsiteY2" fmla="*/ 4363 h 71371"/>
                <a:gd name="connsiteX3" fmla="*/ 23484 w 155743"/>
                <a:gd name="connsiteY3" fmla="*/ 30411 h 71371"/>
                <a:gd name="connsiteX4" fmla="*/ 136663 w 155743"/>
                <a:gd name="connsiteY4" fmla="*/ 71372 h 71371"/>
                <a:gd name="connsiteX5" fmla="*/ 155743 w 155743"/>
                <a:gd name="connsiteY5" fmla="*/ 26504 h 71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743" h="71371">
                  <a:moveTo>
                    <a:pt x="109703" y="0"/>
                  </a:moveTo>
                  <a:cubicBezTo>
                    <a:pt x="105073" y="4474"/>
                    <a:pt x="99147" y="7372"/>
                    <a:pt x="92772" y="8270"/>
                  </a:cubicBezTo>
                  <a:cubicBezTo>
                    <a:pt x="85283" y="8270"/>
                    <a:pt x="4144" y="-6707"/>
                    <a:pt x="822" y="4363"/>
                  </a:cubicBezTo>
                  <a:cubicBezTo>
                    <a:pt x="-2499" y="15433"/>
                    <a:pt x="4078" y="21034"/>
                    <a:pt x="23484" y="30411"/>
                  </a:cubicBezTo>
                  <a:cubicBezTo>
                    <a:pt x="49532" y="42654"/>
                    <a:pt x="136663" y="71372"/>
                    <a:pt x="136663" y="71372"/>
                  </a:cubicBezTo>
                  <a:lnTo>
                    <a:pt x="155743" y="26504"/>
                  </a:lnTo>
                  <a:close/>
                </a:path>
              </a:pathLst>
            </a:custGeom>
            <a:solidFill>
              <a:srgbClr val="FFFFFF"/>
            </a:solidFill>
            <a:ln w="650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8C853458-A32B-4A4C-9DF0-B51B182D7094}"/>
                </a:ext>
              </a:extLst>
            </p:cNvPr>
            <p:cNvSpPr/>
            <p:nvPr/>
          </p:nvSpPr>
          <p:spPr>
            <a:xfrm>
              <a:off x="9125492" y="3582889"/>
              <a:ext cx="161706" cy="76762"/>
            </a:xfrm>
            <a:custGeom>
              <a:avLst/>
              <a:gdLst>
                <a:gd name="connsiteX0" fmla="*/ 139651 w 161706"/>
                <a:gd name="connsiteY0" fmla="*/ 76713 h 76762"/>
                <a:gd name="connsiteX1" fmla="*/ 138739 w 161706"/>
                <a:gd name="connsiteY1" fmla="*/ 76713 h 76762"/>
                <a:gd name="connsiteX2" fmla="*/ 25169 w 161706"/>
                <a:gd name="connsiteY2" fmla="*/ 35623 h 76762"/>
                <a:gd name="connsiteX3" fmla="*/ 944 w 161706"/>
                <a:gd name="connsiteY3" fmla="*/ 6253 h 76762"/>
                <a:gd name="connsiteX4" fmla="*/ 79545 w 161706"/>
                <a:gd name="connsiteY4" fmla="*/ 6253 h 76762"/>
                <a:gd name="connsiteX5" fmla="*/ 95629 w 161706"/>
                <a:gd name="connsiteY5" fmla="*/ 8272 h 76762"/>
                <a:gd name="connsiteX6" fmla="*/ 110477 w 161706"/>
                <a:gd name="connsiteY6" fmla="*/ 1044 h 76762"/>
                <a:gd name="connsiteX7" fmla="*/ 114189 w 161706"/>
                <a:gd name="connsiteY7" fmla="*/ 393 h 76762"/>
                <a:gd name="connsiteX8" fmla="*/ 160228 w 161706"/>
                <a:gd name="connsiteY8" fmla="*/ 26441 h 76762"/>
                <a:gd name="connsiteX9" fmla="*/ 161466 w 161706"/>
                <a:gd name="connsiteY9" fmla="*/ 30153 h 76762"/>
                <a:gd name="connsiteX10" fmla="*/ 142386 w 161706"/>
                <a:gd name="connsiteY10" fmla="*/ 75020 h 76762"/>
                <a:gd name="connsiteX11" fmla="*/ 139651 w 161706"/>
                <a:gd name="connsiteY11" fmla="*/ 76713 h 76762"/>
                <a:gd name="connsiteX12" fmla="*/ 18853 w 161706"/>
                <a:gd name="connsiteY12" fmla="*/ 5798 h 76762"/>
                <a:gd name="connsiteX13" fmla="*/ 6545 w 161706"/>
                <a:gd name="connsiteY13" fmla="*/ 7947 h 76762"/>
                <a:gd name="connsiteX14" fmla="*/ 27709 w 161706"/>
                <a:gd name="connsiteY14" fmla="*/ 30087 h 76762"/>
                <a:gd name="connsiteX15" fmla="*/ 137957 w 161706"/>
                <a:gd name="connsiteY15" fmla="*/ 70071 h 76762"/>
                <a:gd name="connsiteX16" fmla="*/ 154954 w 161706"/>
                <a:gd name="connsiteY16" fmla="*/ 30218 h 76762"/>
                <a:gd name="connsiteX17" fmla="*/ 113147 w 161706"/>
                <a:gd name="connsiteY17" fmla="*/ 6253 h 76762"/>
                <a:gd name="connsiteX18" fmla="*/ 95825 w 161706"/>
                <a:gd name="connsiteY18" fmla="*/ 13807 h 76762"/>
                <a:gd name="connsiteX19" fmla="*/ 78698 w 161706"/>
                <a:gd name="connsiteY19" fmla="*/ 11789 h 76762"/>
                <a:gd name="connsiteX20" fmla="*/ 18853 w 161706"/>
                <a:gd name="connsiteY20" fmla="*/ 5798 h 7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706" h="76762">
                  <a:moveTo>
                    <a:pt x="139651" y="76713"/>
                  </a:moveTo>
                  <a:cubicBezTo>
                    <a:pt x="139351" y="76779"/>
                    <a:pt x="139038" y="76779"/>
                    <a:pt x="138739" y="76713"/>
                  </a:cubicBezTo>
                  <a:cubicBezTo>
                    <a:pt x="135157" y="75541"/>
                    <a:pt x="51022" y="47800"/>
                    <a:pt x="25169" y="35623"/>
                  </a:cubicBezTo>
                  <a:cubicBezTo>
                    <a:pt x="8173" y="27613"/>
                    <a:pt x="-3484" y="20840"/>
                    <a:pt x="944" y="6253"/>
                  </a:cubicBezTo>
                  <a:cubicBezTo>
                    <a:pt x="3680" y="-2863"/>
                    <a:pt x="29597" y="-975"/>
                    <a:pt x="79545" y="6253"/>
                  </a:cubicBezTo>
                  <a:cubicBezTo>
                    <a:pt x="87359" y="7360"/>
                    <a:pt x="94131" y="8402"/>
                    <a:pt x="95629" y="8272"/>
                  </a:cubicBezTo>
                  <a:cubicBezTo>
                    <a:pt x="101197" y="7419"/>
                    <a:pt x="106374" y="4899"/>
                    <a:pt x="110477" y="1044"/>
                  </a:cubicBezTo>
                  <a:cubicBezTo>
                    <a:pt x="111395" y="-44"/>
                    <a:pt x="112958" y="-317"/>
                    <a:pt x="114189" y="393"/>
                  </a:cubicBezTo>
                  <a:lnTo>
                    <a:pt x="160228" y="26441"/>
                  </a:lnTo>
                  <a:cubicBezTo>
                    <a:pt x="161524" y="27183"/>
                    <a:pt x="162058" y="28779"/>
                    <a:pt x="161466" y="30153"/>
                  </a:cubicBezTo>
                  <a:lnTo>
                    <a:pt x="142386" y="75020"/>
                  </a:lnTo>
                  <a:cubicBezTo>
                    <a:pt x="141891" y="76082"/>
                    <a:pt x="140816" y="76746"/>
                    <a:pt x="139651" y="76713"/>
                  </a:cubicBezTo>
                  <a:close/>
                  <a:moveTo>
                    <a:pt x="18853" y="5798"/>
                  </a:moveTo>
                  <a:cubicBezTo>
                    <a:pt x="12341" y="5798"/>
                    <a:pt x="7717" y="6384"/>
                    <a:pt x="6545" y="7947"/>
                  </a:cubicBezTo>
                  <a:cubicBezTo>
                    <a:pt x="4201" y="15826"/>
                    <a:pt x="7001" y="20385"/>
                    <a:pt x="27709" y="30087"/>
                  </a:cubicBezTo>
                  <a:cubicBezTo>
                    <a:pt x="50696" y="40963"/>
                    <a:pt x="123305" y="65187"/>
                    <a:pt x="137957" y="70071"/>
                  </a:cubicBezTo>
                  <a:lnTo>
                    <a:pt x="154954" y="30218"/>
                  </a:lnTo>
                  <a:lnTo>
                    <a:pt x="113147" y="6253"/>
                  </a:lnTo>
                  <a:cubicBezTo>
                    <a:pt x="108263" y="10454"/>
                    <a:pt x="102226" y="13091"/>
                    <a:pt x="95825" y="13807"/>
                  </a:cubicBezTo>
                  <a:cubicBezTo>
                    <a:pt x="93936" y="13807"/>
                    <a:pt x="88596" y="13156"/>
                    <a:pt x="78698" y="11789"/>
                  </a:cubicBezTo>
                  <a:cubicBezTo>
                    <a:pt x="58875" y="8669"/>
                    <a:pt x="38897" y="6664"/>
                    <a:pt x="18853" y="5798"/>
                  </a:cubicBezTo>
                  <a:close/>
                </a:path>
              </a:pathLst>
            </a:custGeom>
            <a:solidFill>
              <a:srgbClr val="231F20"/>
            </a:solidFill>
            <a:ln w="6501"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070F8EAD-6E83-4BE4-B983-3E19455DE0F7}"/>
                </a:ext>
              </a:extLst>
            </p:cNvPr>
            <p:cNvSpPr/>
            <p:nvPr/>
          </p:nvSpPr>
          <p:spPr>
            <a:xfrm>
              <a:off x="9329685" y="3627807"/>
              <a:ext cx="149149" cy="54131"/>
            </a:xfrm>
            <a:custGeom>
              <a:avLst/>
              <a:gdLst>
                <a:gd name="connsiteX0" fmla="*/ 96109 w 149149"/>
                <a:gd name="connsiteY0" fmla="*/ 17 h 54131"/>
                <a:gd name="connsiteX1" fmla="*/ 1424 w 149149"/>
                <a:gd name="connsiteY1" fmla="*/ 22809 h 54131"/>
                <a:gd name="connsiteX2" fmla="*/ 25193 w 149149"/>
                <a:gd name="connsiteY2" fmla="*/ 40587 h 54131"/>
                <a:gd name="connsiteX3" fmla="*/ 146773 w 149149"/>
                <a:gd name="connsiteY3" fmla="*/ 54132 h 54131"/>
                <a:gd name="connsiteX4" fmla="*/ 147424 w 149149"/>
                <a:gd name="connsiteY4" fmla="*/ 13366 h 54131"/>
                <a:gd name="connsiteX5" fmla="*/ 96109 w 149149"/>
                <a:gd name="connsiteY5" fmla="*/ 17 h 5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149" h="54131">
                  <a:moveTo>
                    <a:pt x="96109" y="17"/>
                  </a:moveTo>
                  <a:cubicBezTo>
                    <a:pt x="96109" y="17"/>
                    <a:pt x="5918" y="17599"/>
                    <a:pt x="1424" y="22809"/>
                  </a:cubicBezTo>
                  <a:cubicBezTo>
                    <a:pt x="-3069" y="28018"/>
                    <a:pt x="2597" y="35377"/>
                    <a:pt x="25193" y="40587"/>
                  </a:cubicBezTo>
                  <a:cubicBezTo>
                    <a:pt x="47790" y="45796"/>
                    <a:pt x="146773" y="54132"/>
                    <a:pt x="146773" y="54132"/>
                  </a:cubicBezTo>
                  <a:cubicBezTo>
                    <a:pt x="146773" y="54132"/>
                    <a:pt x="151657" y="27758"/>
                    <a:pt x="147424" y="13366"/>
                  </a:cubicBezTo>
                  <a:cubicBezTo>
                    <a:pt x="143191" y="-1025"/>
                    <a:pt x="96109" y="17"/>
                    <a:pt x="96109" y="17"/>
                  </a:cubicBezTo>
                  <a:close/>
                </a:path>
              </a:pathLst>
            </a:custGeom>
            <a:solidFill>
              <a:srgbClr val="FFFFFF"/>
            </a:solidFill>
            <a:ln w="6501"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0D01D0F5-3E99-4412-A817-02109D8AA6CB}"/>
                </a:ext>
              </a:extLst>
            </p:cNvPr>
            <p:cNvSpPr/>
            <p:nvPr/>
          </p:nvSpPr>
          <p:spPr>
            <a:xfrm>
              <a:off x="9326984" y="3624894"/>
              <a:ext cx="155178" cy="60050"/>
            </a:xfrm>
            <a:custGeom>
              <a:avLst/>
              <a:gdLst>
                <a:gd name="connsiteX0" fmla="*/ 149474 w 155178"/>
                <a:gd name="connsiteY0" fmla="*/ 60041 h 60050"/>
                <a:gd name="connsiteX1" fmla="*/ 149474 w 155178"/>
                <a:gd name="connsiteY1" fmla="*/ 60041 h 60050"/>
                <a:gd name="connsiteX2" fmla="*/ 27504 w 155178"/>
                <a:gd name="connsiteY2" fmla="*/ 46431 h 60050"/>
                <a:gd name="connsiteX3" fmla="*/ 414 w 155178"/>
                <a:gd name="connsiteY3" fmla="*/ 31583 h 60050"/>
                <a:gd name="connsiteX4" fmla="*/ 2107 w 155178"/>
                <a:gd name="connsiteY4" fmla="*/ 23769 h 60050"/>
                <a:gd name="connsiteX5" fmla="*/ 98550 w 155178"/>
                <a:gd name="connsiteY5" fmla="*/ 0 h 60050"/>
                <a:gd name="connsiteX6" fmla="*/ 99006 w 155178"/>
                <a:gd name="connsiteY6" fmla="*/ 0 h 60050"/>
                <a:gd name="connsiteX7" fmla="*/ 153251 w 155178"/>
                <a:gd name="connsiteY7" fmla="*/ 15499 h 60050"/>
                <a:gd name="connsiteX8" fmla="*/ 152600 w 155178"/>
                <a:gd name="connsiteY8" fmla="*/ 57631 h 60050"/>
                <a:gd name="connsiteX9" fmla="*/ 149474 w 155178"/>
                <a:gd name="connsiteY9" fmla="*/ 60041 h 60050"/>
                <a:gd name="connsiteX10" fmla="*/ 99136 w 155178"/>
                <a:gd name="connsiteY10" fmla="*/ 5861 h 60050"/>
                <a:gd name="connsiteX11" fmla="*/ 6209 w 155178"/>
                <a:gd name="connsiteY11" fmla="*/ 27806 h 60050"/>
                <a:gd name="connsiteX12" fmla="*/ 5754 w 155178"/>
                <a:gd name="connsiteY12" fmla="*/ 29760 h 60050"/>
                <a:gd name="connsiteX13" fmla="*/ 28611 w 155178"/>
                <a:gd name="connsiteY13" fmla="*/ 40635 h 60050"/>
                <a:gd name="connsiteX14" fmla="*/ 146999 w 155178"/>
                <a:gd name="connsiteY14" fmla="*/ 53659 h 60050"/>
                <a:gd name="connsiteX15" fmla="*/ 146999 w 155178"/>
                <a:gd name="connsiteY15" fmla="*/ 16931 h 60050"/>
                <a:gd name="connsiteX16" fmla="*/ 99136 w 155178"/>
                <a:gd name="connsiteY16" fmla="*/ 5861 h 6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5178" h="60050">
                  <a:moveTo>
                    <a:pt x="149474" y="60041"/>
                  </a:moveTo>
                  <a:lnTo>
                    <a:pt x="149474" y="60041"/>
                  </a:lnTo>
                  <a:cubicBezTo>
                    <a:pt x="145436" y="60041"/>
                    <a:pt x="50100" y="51640"/>
                    <a:pt x="27504" y="46431"/>
                  </a:cubicBezTo>
                  <a:cubicBezTo>
                    <a:pt x="11745" y="42784"/>
                    <a:pt x="2367" y="37639"/>
                    <a:pt x="414" y="31583"/>
                  </a:cubicBezTo>
                  <a:cubicBezTo>
                    <a:pt x="-511" y="28868"/>
                    <a:pt x="140" y="25859"/>
                    <a:pt x="2107" y="23769"/>
                  </a:cubicBezTo>
                  <a:cubicBezTo>
                    <a:pt x="6796" y="18364"/>
                    <a:pt x="71069" y="5340"/>
                    <a:pt x="98550" y="0"/>
                  </a:cubicBezTo>
                  <a:lnTo>
                    <a:pt x="99006" y="0"/>
                  </a:lnTo>
                  <a:cubicBezTo>
                    <a:pt x="107276" y="0"/>
                    <a:pt x="148562" y="0"/>
                    <a:pt x="153251" y="15499"/>
                  </a:cubicBezTo>
                  <a:cubicBezTo>
                    <a:pt x="157940" y="30997"/>
                    <a:pt x="152600" y="56329"/>
                    <a:pt x="152600" y="57631"/>
                  </a:cubicBezTo>
                  <a:cubicBezTo>
                    <a:pt x="152333" y="59123"/>
                    <a:pt x="150985" y="60165"/>
                    <a:pt x="149474" y="60041"/>
                  </a:cubicBezTo>
                  <a:close/>
                  <a:moveTo>
                    <a:pt x="99136" y="5861"/>
                  </a:moveTo>
                  <a:cubicBezTo>
                    <a:pt x="57199" y="14066"/>
                    <a:pt x="10442" y="24550"/>
                    <a:pt x="6209" y="27806"/>
                  </a:cubicBezTo>
                  <a:cubicBezTo>
                    <a:pt x="5721" y="28334"/>
                    <a:pt x="5545" y="29076"/>
                    <a:pt x="5754" y="29760"/>
                  </a:cubicBezTo>
                  <a:cubicBezTo>
                    <a:pt x="6144" y="30737"/>
                    <a:pt x="8749" y="36272"/>
                    <a:pt x="28611" y="40635"/>
                  </a:cubicBezTo>
                  <a:cubicBezTo>
                    <a:pt x="48472" y="44998"/>
                    <a:pt x="130915" y="52487"/>
                    <a:pt x="146999" y="53659"/>
                  </a:cubicBezTo>
                  <a:cubicBezTo>
                    <a:pt x="149174" y="41514"/>
                    <a:pt x="149174" y="29076"/>
                    <a:pt x="146999" y="16931"/>
                  </a:cubicBezTo>
                  <a:cubicBezTo>
                    <a:pt x="144785" y="8791"/>
                    <a:pt x="117695" y="5470"/>
                    <a:pt x="99136" y="5861"/>
                  </a:cubicBezTo>
                  <a:close/>
                </a:path>
              </a:pathLst>
            </a:custGeom>
            <a:solidFill>
              <a:srgbClr val="231F20"/>
            </a:solidFill>
            <a:ln w="6501"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1D70FD2-11AD-4FC3-A476-CBDCF71E99AC}"/>
                </a:ext>
              </a:extLst>
            </p:cNvPr>
            <p:cNvSpPr/>
            <p:nvPr/>
          </p:nvSpPr>
          <p:spPr>
            <a:xfrm>
              <a:off x="9501604" y="2988511"/>
              <a:ext cx="278201" cy="317945"/>
            </a:xfrm>
            <a:custGeom>
              <a:avLst/>
              <a:gdLst>
                <a:gd name="connsiteX0" fmla="*/ 224199 w 278201"/>
                <a:gd name="connsiteY0" fmla="*/ 317945 h 317945"/>
                <a:gd name="connsiteX1" fmla="*/ 277532 w 278201"/>
                <a:gd name="connsiteY1" fmla="*/ 96993 h 317945"/>
                <a:gd name="connsiteX2" fmla="*/ 192876 w 278201"/>
                <a:gd name="connsiteY2" fmla="*/ 2894 h 317945"/>
                <a:gd name="connsiteX3" fmla="*/ 29620 w 278201"/>
                <a:gd name="connsiteY3" fmla="*/ 34998 h 317945"/>
                <a:gd name="connsiteX4" fmla="*/ 1162 w 278201"/>
                <a:gd name="connsiteY4" fmla="*/ 308503 h 317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01" h="317945">
                  <a:moveTo>
                    <a:pt x="224199" y="317945"/>
                  </a:moveTo>
                  <a:cubicBezTo>
                    <a:pt x="224199" y="317945"/>
                    <a:pt x="285216" y="184775"/>
                    <a:pt x="277532" y="96993"/>
                  </a:cubicBezTo>
                  <a:cubicBezTo>
                    <a:pt x="269848" y="9211"/>
                    <a:pt x="212803" y="4131"/>
                    <a:pt x="192876" y="2894"/>
                  </a:cubicBezTo>
                  <a:cubicBezTo>
                    <a:pt x="172949" y="1657"/>
                    <a:pt x="68041" y="-12409"/>
                    <a:pt x="29620" y="34998"/>
                  </a:cubicBezTo>
                  <a:cubicBezTo>
                    <a:pt x="-8801" y="82406"/>
                    <a:pt x="1162" y="308503"/>
                    <a:pt x="1162" y="308503"/>
                  </a:cubicBezTo>
                  <a:close/>
                </a:path>
              </a:pathLst>
            </a:custGeom>
            <a:solidFill>
              <a:schemeClr val="accent1"/>
            </a:solidFill>
            <a:ln w="6501"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3E39F421-9870-4130-A56A-5D1CED08F59C}"/>
                </a:ext>
              </a:extLst>
            </p:cNvPr>
            <p:cNvSpPr/>
            <p:nvPr/>
          </p:nvSpPr>
          <p:spPr>
            <a:xfrm>
              <a:off x="9590613" y="3019862"/>
              <a:ext cx="76776" cy="157004"/>
            </a:xfrm>
            <a:custGeom>
              <a:avLst/>
              <a:gdLst>
                <a:gd name="connsiteX0" fmla="*/ 0 w 76776"/>
                <a:gd name="connsiteY0" fmla="*/ 11982 h 157004"/>
                <a:gd name="connsiteX1" fmla="*/ 9052 w 76776"/>
                <a:gd name="connsiteY1" fmla="*/ 157005 h 157004"/>
                <a:gd name="connsiteX2" fmla="*/ 76777 w 76776"/>
                <a:gd name="connsiteY2" fmla="*/ 0 h 157004"/>
                <a:gd name="connsiteX3" fmla="*/ 0 w 76776"/>
                <a:gd name="connsiteY3" fmla="*/ 11982 h 157004"/>
              </a:gdLst>
              <a:ahLst/>
              <a:cxnLst>
                <a:cxn ang="0">
                  <a:pos x="connsiteX0" y="connsiteY0"/>
                </a:cxn>
                <a:cxn ang="0">
                  <a:pos x="connsiteX1" y="connsiteY1"/>
                </a:cxn>
                <a:cxn ang="0">
                  <a:pos x="connsiteX2" y="connsiteY2"/>
                </a:cxn>
                <a:cxn ang="0">
                  <a:pos x="connsiteX3" y="connsiteY3"/>
                </a:cxn>
              </a:cxnLst>
              <a:rect l="l" t="t" r="r" b="b"/>
              <a:pathLst>
                <a:path w="76776" h="157004">
                  <a:moveTo>
                    <a:pt x="0" y="11982"/>
                  </a:moveTo>
                  <a:lnTo>
                    <a:pt x="9052" y="157005"/>
                  </a:lnTo>
                  <a:lnTo>
                    <a:pt x="76777" y="0"/>
                  </a:lnTo>
                  <a:lnTo>
                    <a:pt x="0" y="11982"/>
                  </a:lnTo>
                  <a:close/>
                </a:path>
              </a:pathLst>
            </a:custGeom>
            <a:solidFill>
              <a:srgbClr val="231F20"/>
            </a:solidFill>
            <a:ln w="6501"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7B006964-E6B0-46E3-910A-67D07CF20A8D}"/>
                </a:ext>
              </a:extLst>
            </p:cNvPr>
            <p:cNvSpPr/>
            <p:nvPr/>
          </p:nvSpPr>
          <p:spPr>
            <a:xfrm>
              <a:off x="9587348" y="3016949"/>
              <a:ext cx="83279" cy="163180"/>
            </a:xfrm>
            <a:custGeom>
              <a:avLst/>
              <a:gdLst>
                <a:gd name="connsiteX0" fmla="*/ 12317 w 83279"/>
                <a:gd name="connsiteY0" fmla="*/ 163174 h 163180"/>
                <a:gd name="connsiteX1" fmla="*/ 11796 w 83279"/>
                <a:gd name="connsiteY1" fmla="*/ 163174 h 163180"/>
                <a:gd name="connsiteX2" fmla="*/ 9061 w 83279"/>
                <a:gd name="connsiteY2" fmla="*/ 160179 h 163180"/>
                <a:gd name="connsiteX3" fmla="*/ 9 w 83279"/>
                <a:gd name="connsiteY3" fmla="*/ 15156 h 163180"/>
                <a:gd name="connsiteX4" fmla="*/ 2744 w 83279"/>
                <a:gd name="connsiteY4" fmla="*/ 11705 h 163180"/>
                <a:gd name="connsiteX5" fmla="*/ 79521 w 83279"/>
                <a:gd name="connsiteY5" fmla="*/ 48 h 163180"/>
                <a:gd name="connsiteX6" fmla="*/ 82581 w 83279"/>
                <a:gd name="connsiteY6" fmla="*/ 1220 h 163180"/>
                <a:gd name="connsiteX7" fmla="*/ 83037 w 83279"/>
                <a:gd name="connsiteY7" fmla="*/ 4541 h 163180"/>
                <a:gd name="connsiteX8" fmla="*/ 15312 w 83279"/>
                <a:gd name="connsiteY8" fmla="*/ 161546 h 163180"/>
                <a:gd name="connsiteX9" fmla="*/ 12317 w 83279"/>
                <a:gd name="connsiteY9" fmla="*/ 163174 h 163180"/>
                <a:gd name="connsiteX10" fmla="*/ 6716 w 83279"/>
                <a:gd name="connsiteY10" fmla="*/ 17630 h 163180"/>
                <a:gd name="connsiteX11" fmla="*/ 14726 w 83279"/>
                <a:gd name="connsiteY11" fmla="*/ 146113 h 163180"/>
                <a:gd name="connsiteX12" fmla="*/ 74571 w 83279"/>
                <a:gd name="connsiteY12" fmla="*/ 7016 h 16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279" h="163180">
                  <a:moveTo>
                    <a:pt x="12317" y="163174"/>
                  </a:moveTo>
                  <a:lnTo>
                    <a:pt x="11796" y="163174"/>
                  </a:lnTo>
                  <a:cubicBezTo>
                    <a:pt x="10298" y="162933"/>
                    <a:pt x="9165" y="161689"/>
                    <a:pt x="9061" y="160179"/>
                  </a:cubicBezTo>
                  <a:lnTo>
                    <a:pt x="9" y="15156"/>
                  </a:lnTo>
                  <a:cubicBezTo>
                    <a:pt x="-115" y="13470"/>
                    <a:pt x="1077" y="11970"/>
                    <a:pt x="2744" y="11705"/>
                  </a:cubicBezTo>
                  <a:lnTo>
                    <a:pt x="79521" y="48"/>
                  </a:lnTo>
                  <a:cubicBezTo>
                    <a:pt x="80680" y="-155"/>
                    <a:pt x="81852" y="296"/>
                    <a:pt x="82581" y="1220"/>
                  </a:cubicBezTo>
                  <a:cubicBezTo>
                    <a:pt x="83311" y="2169"/>
                    <a:pt x="83480" y="3432"/>
                    <a:pt x="83037" y="4541"/>
                  </a:cubicBezTo>
                  <a:lnTo>
                    <a:pt x="15312" y="161546"/>
                  </a:lnTo>
                  <a:cubicBezTo>
                    <a:pt x="14713" y="162621"/>
                    <a:pt x="13547" y="163252"/>
                    <a:pt x="12317" y="163174"/>
                  </a:cubicBezTo>
                  <a:close/>
                  <a:moveTo>
                    <a:pt x="6716" y="17630"/>
                  </a:moveTo>
                  <a:lnTo>
                    <a:pt x="14726" y="146113"/>
                  </a:lnTo>
                  <a:lnTo>
                    <a:pt x="74571" y="7016"/>
                  </a:lnTo>
                  <a:close/>
                </a:path>
              </a:pathLst>
            </a:custGeom>
            <a:solidFill>
              <a:srgbClr val="231F20"/>
            </a:solidFill>
            <a:ln w="6501"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7BFEB159-4153-45D2-8E3F-DFF50B96D418}"/>
                </a:ext>
              </a:extLst>
            </p:cNvPr>
            <p:cNvSpPr/>
            <p:nvPr/>
          </p:nvSpPr>
          <p:spPr>
            <a:xfrm>
              <a:off x="9232127" y="3252142"/>
              <a:ext cx="283055" cy="372201"/>
            </a:xfrm>
            <a:custGeom>
              <a:avLst/>
              <a:gdLst>
                <a:gd name="connsiteX0" fmla="*/ 266277 w 283055"/>
                <a:gd name="connsiteY0" fmla="*/ 4 h 372201"/>
                <a:gd name="connsiteX1" fmla="*/ 101978 w 283055"/>
                <a:gd name="connsiteY1" fmla="*/ 75869 h 372201"/>
                <a:gd name="connsiteX2" fmla="*/ 0 w 283055"/>
                <a:gd name="connsiteY2" fmla="*/ 336935 h 372201"/>
                <a:gd name="connsiteX3" fmla="*/ 54831 w 283055"/>
                <a:gd name="connsiteY3" fmla="*/ 371514 h 372201"/>
                <a:gd name="connsiteX4" fmla="*/ 261979 w 283055"/>
                <a:gd name="connsiteY4" fmla="*/ 103480 h 372201"/>
                <a:gd name="connsiteX5" fmla="*/ 266277 w 283055"/>
                <a:gd name="connsiteY5" fmla="*/ 4 h 37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055" h="372201">
                  <a:moveTo>
                    <a:pt x="266277" y="4"/>
                  </a:moveTo>
                  <a:cubicBezTo>
                    <a:pt x="208053" y="17013"/>
                    <a:pt x="152681" y="42579"/>
                    <a:pt x="101978" y="75869"/>
                  </a:cubicBezTo>
                  <a:cubicBezTo>
                    <a:pt x="66423" y="100028"/>
                    <a:pt x="0" y="336935"/>
                    <a:pt x="0" y="336935"/>
                  </a:cubicBezTo>
                  <a:cubicBezTo>
                    <a:pt x="0" y="336935"/>
                    <a:pt x="7424" y="377961"/>
                    <a:pt x="54831" y="371514"/>
                  </a:cubicBezTo>
                  <a:lnTo>
                    <a:pt x="261979" y="103480"/>
                  </a:lnTo>
                  <a:cubicBezTo>
                    <a:pt x="261979" y="103480"/>
                    <a:pt x="306391" y="-713"/>
                    <a:pt x="266277" y="4"/>
                  </a:cubicBezTo>
                  <a:close/>
                </a:path>
              </a:pathLst>
            </a:custGeom>
            <a:solidFill>
              <a:srgbClr val="231F20"/>
            </a:solidFill>
            <a:ln w="6501"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7129514F-DB35-459B-8C53-08B5BC8543D2}"/>
                </a:ext>
              </a:extLst>
            </p:cNvPr>
            <p:cNvSpPr/>
            <p:nvPr/>
          </p:nvSpPr>
          <p:spPr>
            <a:xfrm>
              <a:off x="9228862" y="3248906"/>
              <a:ext cx="289503" cy="378677"/>
            </a:xfrm>
            <a:custGeom>
              <a:avLst/>
              <a:gdLst>
                <a:gd name="connsiteX0" fmla="*/ 48392 w 289503"/>
                <a:gd name="connsiteY0" fmla="*/ 378657 h 378677"/>
                <a:gd name="connsiteX1" fmla="*/ 73 w 289503"/>
                <a:gd name="connsiteY1" fmla="*/ 340692 h 378677"/>
                <a:gd name="connsiteX2" fmla="*/ 73 w 289503"/>
                <a:gd name="connsiteY2" fmla="*/ 339260 h 378677"/>
                <a:gd name="connsiteX3" fmla="*/ 103354 w 289503"/>
                <a:gd name="connsiteY3" fmla="*/ 76370 h 378677"/>
                <a:gd name="connsiteX4" fmla="*/ 268629 w 289503"/>
                <a:gd name="connsiteY4" fmla="*/ 49 h 378677"/>
                <a:gd name="connsiteX5" fmla="*/ 270062 w 289503"/>
                <a:gd name="connsiteY5" fmla="*/ 49 h 378677"/>
                <a:gd name="connsiteX6" fmla="*/ 284974 w 289503"/>
                <a:gd name="connsiteY6" fmla="*/ 7473 h 378677"/>
                <a:gd name="connsiteX7" fmla="*/ 268173 w 289503"/>
                <a:gd name="connsiteY7" fmla="*/ 107758 h 378677"/>
                <a:gd name="connsiteX8" fmla="*/ 267717 w 289503"/>
                <a:gd name="connsiteY8" fmla="*/ 108474 h 378677"/>
                <a:gd name="connsiteX9" fmla="*/ 60635 w 289503"/>
                <a:gd name="connsiteY9" fmla="*/ 376834 h 378677"/>
                <a:gd name="connsiteX10" fmla="*/ 58486 w 289503"/>
                <a:gd name="connsiteY10" fmla="*/ 378071 h 378677"/>
                <a:gd name="connsiteX11" fmla="*/ 48392 w 289503"/>
                <a:gd name="connsiteY11" fmla="*/ 378657 h 378677"/>
                <a:gd name="connsiteX12" fmla="*/ 6650 w 289503"/>
                <a:gd name="connsiteY12" fmla="*/ 340237 h 378677"/>
                <a:gd name="connsiteX13" fmla="*/ 56337 w 289503"/>
                <a:gd name="connsiteY13" fmla="*/ 371690 h 378677"/>
                <a:gd name="connsiteX14" fmla="*/ 262377 w 289503"/>
                <a:gd name="connsiteY14" fmla="*/ 104697 h 378677"/>
                <a:gd name="connsiteX15" fmla="*/ 279634 w 289503"/>
                <a:gd name="connsiteY15" fmla="*/ 10989 h 378677"/>
                <a:gd name="connsiteX16" fmla="*/ 269997 w 289503"/>
                <a:gd name="connsiteY16" fmla="*/ 6431 h 378677"/>
                <a:gd name="connsiteX17" fmla="*/ 107196 w 289503"/>
                <a:gd name="connsiteY17" fmla="*/ 81775 h 378677"/>
                <a:gd name="connsiteX18" fmla="*/ 6650 w 289503"/>
                <a:gd name="connsiteY18" fmla="*/ 340237 h 37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9503" h="378677">
                  <a:moveTo>
                    <a:pt x="48392" y="378657"/>
                  </a:moveTo>
                  <a:cubicBezTo>
                    <a:pt x="25236" y="379322"/>
                    <a:pt x="4905" y="363354"/>
                    <a:pt x="73" y="340692"/>
                  </a:cubicBezTo>
                  <a:cubicBezTo>
                    <a:pt x="-24" y="340217"/>
                    <a:pt x="-24" y="339735"/>
                    <a:pt x="73" y="339260"/>
                  </a:cubicBezTo>
                  <a:cubicBezTo>
                    <a:pt x="2808" y="329557"/>
                    <a:pt x="67212" y="100920"/>
                    <a:pt x="103354" y="76370"/>
                  </a:cubicBezTo>
                  <a:cubicBezTo>
                    <a:pt x="154408" y="42963"/>
                    <a:pt x="210092" y="17247"/>
                    <a:pt x="268629" y="49"/>
                  </a:cubicBezTo>
                  <a:cubicBezTo>
                    <a:pt x="269104" y="-16"/>
                    <a:pt x="269586" y="-16"/>
                    <a:pt x="270062" y="49"/>
                  </a:cubicBezTo>
                  <a:cubicBezTo>
                    <a:pt x="275988" y="-264"/>
                    <a:pt x="281646" y="2556"/>
                    <a:pt x="284974" y="7473"/>
                  </a:cubicBezTo>
                  <a:cubicBezTo>
                    <a:pt x="300473" y="30330"/>
                    <a:pt x="271494" y="99943"/>
                    <a:pt x="268173" y="107758"/>
                  </a:cubicBezTo>
                  <a:cubicBezTo>
                    <a:pt x="268062" y="108018"/>
                    <a:pt x="267906" y="108259"/>
                    <a:pt x="267717" y="108474"/>
                  </a:cubicBezTo>
                  <a:lnTo>
                    <a:pt x="60635" y="376834"/>
                  </a:lnTo>
                  <a:cubicBezTo>
                    <a:pt x="60140" y="377544"/>
                    <a:pt x="59352" y="378000"/>
                    <a:pt x="58486" y="378071"/>
                  </a:cubicBezTo>
                  <a:cubicBezTo>
                    <a:pt x="55139" y="378501"/>
                    <a:pt x="51766" y="378703"/>
                    <a:pt x="48392" y="378657"/>
                  </a:cubicBezTo>
                  <a:close/>
                  <a:moveTo>
                    <a:pt x="6650" y="340237"/>
                  </a:moveTo>
                  <a:cubicBezTo>
                    <a:pt x="7823" y="345511"/>
                    <a:pt x="16679" y="376378"/>
                    <a:pt x="56337" y="371690"/>
                  </a:cubicBezTo>
                  <a:lnTo>
                    <a:pt x="262377" y="104697"/>
                  </a:lnTo>
                  <a:cubicBezTo>
                    <a:pt x="271169" y="83924"/>
                    <a:pt x="291030" y="27790"/>
                    <a:pt x="279634" y="10989"/>
                  </a:cubicBezTo>
                  <a:cubicBezTo>
                    <a:pt x="277388" y="7948"/>
                    <a:pt x="273773" y="6235"/>
                    <a:pt x="269997" y="6431"/>
                  </a:cubicBezTo>
                  <a:cubicBezTo>
                    <a:pt x="212352" y="23486"/>
                    <a:pt x="157508" y="48869"/>
                    <a:pt x="107196" y="81775"/>
                  </a:cubicBezTo>
                  <a:cubicBezTo>
                    <a:pt x="79780" y="100204"/>
                    <a:pt x="29312" y="258511"/>
                    <a:pt x="6650" y="340237"/>
                  </a:cubicBezTo>
                  <a:close/>
                </a:path>
              </a:pathLst>
            </a:custGeom>
            <a:solidFill>
              <a:srgbClr val="231F20"/>
            </a:solidFill>
            <a:ln w="6501"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EC81B6C8-B681-4B18-AF4A-D7BAA7BBE109}"/>
                </a:ext>
              </a:extLst>
            </p:cNvPr>
            <p:cNvSpPr/>
            <p:nvPr/>
          </p:nvSpPr>
          <p:spPr>
            <a:xfrm>
              <a:off x="9401010" y="3277282"/>
              <a:ext cx="324793" cy="369356"/>
            </a:xfrm>
            <a:custGeom>
              <a:avLst/>
              <a:gdLst>
                <a:gd name="connsiteX0" fmla="*/ 324793 w 324793"/>
                <a:gd name="connsiteY0" fmla="*/ 29174 h 369356"/>
                <a:gd name="connsiteX1" fmla="*/ 108464 w 324793"/>
                <a:gd name="connsiteY1" fmla="*/ 0 h 369356"/>
                <a:gd name="connsiteX2" fmla="*/ 17295 w 324793"/>
                <a:gd name="connsiteY2" fmla="*/ 79447 h 369356"/>
                <a:gd name="connsiteX3" fmla="*/ 6355 w 324793"/>
                <a:gd name="connsiteY3" fmla="*/ 359008 h 369356"/>
                <a:gd name="connsiteX4" fmla="*/ 81830 w 324793"/>
                <a:gd name="connsiteY4" fmla="*/ 367864 h 369356"/>
                <a:gd name="connsiteX5" fmla="*/ 146950 w 324793"/>
                <a:gd name="connsiteY5" fmla="*/ 121644 h 369356"/>
                <a:gd name="connsiteX6" fmla="*/ 324793 w 324793"/>
                <a:gd name="connsiteY6" fmla="*/ 29174 h 369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93" h="369356">
                  <a:moveTo>
                    <a:pt x="324793" y="29174"/>
                  </a:moveTo>
                  <a:cubicBezTo>
                    <a:pt x="324793" y="29174"/>
                    <a:pt x="150597" y="6186"/>
                    <a:pt x="108464" y="0"/>
                  </a:cubicBezTo>
                  <a:cubicBezTo>
                    <a:pt x="108464" y="0"/>
                    <a:pt x="48228" y="22466"/>
                    <a:pt x="17295" y="79447"/>
                  </a:cubicBezTo>
                  <a:cubicBezTo>
                    <a:pt x="-13637" y="136427"/>
                    <a:pt x="6355" y="359008"/>
                    <a:pt x="6355" y="359008"/>
                  </a:cubicBezTo>
                  <a:cubicBezTo>
                    <a:pt x="6355" y="359008"/>
                    <a:pt x="49660" y="374050"/>
                    <a:pt x="81830" y="367864"/>
                  </a:cubicBezTo>
                  <a:lnTo>
                    <a:pt x="146950" y="121644"/>
                  </a:lnTo>
                  <a:cubicBezTo>
                    <a:pt x="146950" y="121644"/>
                    <a:pt x="313723" y="138706"/>
                    <a:pt x="324793" y="29174"/>
                  </a:cubicBezTo>
                  <a:close/>
                </a:path>
              </a:pathLst>
            </a:custGeom>
            <a:solidFill>
              <a:srgbClr val="231F20"/>
            </a:solidFill>
            <a:ln w="6501"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46BAE19-C1A6-47C0-94E5-4D93111E6048}"/>
                </a:ext>
              </a:extLst>
            </p:cNvPr>
            <p:cNvSpPr/>
            <p:nvPr/>
          </p:nvSpPr>
          <p:spPr>
            <a:xfrm>
              <a:off x="9397722" y="3274124"/>
              <a:ext cx="331356" cy="375779"/>
            </a:xfrm>
            <a:custGeom>
              <a:avLst/>
              <a:gdLst>
                <a:gd name="connsiteX0" fmla="*/ 67730 w 331356"/>
                <a:gd name="connsiteY0" fmla="*/ 375776 h 375779"/>
                <a:gd name="connsiteX1" fmla="*/ 8536 w 331356"/>
                <a:gd name="connsiteY1" fmla="*/ 365292 h 375779"/>
                <a:gd name="connsiteX2" fmla="*/ 6387 w 331356"/>
                <a:gd name="connsiteY2" fmla="*/ 362491 h 375779"/>
                <a:gd name="connsiteX3" fmla="*/ 17653 w 331356"/>
                <a:gd name="connsiteY3" fmla="*/ 81107 h 375779"/>
                <a:gd name="connsiteX4" fmla="*/ 110579 w 331356"/>
                <a:gd name="connsiteY4" fmla="*/ 98 h 375779"/>
                <a:gd name="connsiteX5" fmla="*/ 112207 w 331356"/>
                <a:gd name="connsiteY5" fmla="*/ 98 h 375779"/>
                <a:gd name="connsiteX6" fmla="*/ 328537 w 331356"/>
                <a:gd name="connsiteY6" fmla="*/ 29206 h 375779"/>
                <a:gd name="connsiteX7" fmla="*/ 331337 w 331356"/>
                <a:gd name="connsiteY7" fmla="*/ 32788 h 375779"/>
                <a:gd name="connsiteX8" fmla="*/ 235545 w 331356"/>
                <a:gd name="connsiteY8" fmla="*/ 122979 h 375779"/>
                <a:gd name="connsiteX9" fmla="*/ 152321 w 331356"/>
                <a:gd name="connsiteY9" fmla="*/ 128450 h 375779"/>
                <a:gd name="connsiteX10" fmla="*/ 88373 w 331356"/>
                <a:gd name="connsiteY10" fmla="*/ 371804 h 375779"/>
                <a:gd name="connsiteX11" fmla="*/ 85834 w 331356"/>
                <a:gd name="connsiteY11" fmla="*/ 374213 h 375779"/>
                <a:gd name="connsiteX12" fmla="*/ 67730 w 331356"/>
                <a:gd name="connsiteY12" fmla="*/ 375776 h 375779"/>
                <a:gd name="connsiteX13" fmla="*/ 12638 w 331356"/>
                <a:gd name="connsiteY13" fmla="*/ 359756 h 375779"/>
                <a:gd name="connsiteX14" fmla="*/ 82447 w 331356"/>
                <a:gd name="connsiteY14" fmla="*/ 368157 h 375779"/>
                <a:gd name="connsiteX15" fmla="*/ 146981 w 331356"/>
                <a:gd name="connsiteY15" fmla="*/ 124021 h 375779"/>
                <a:gd name="connsiteX16" fmla="*/ 150498 w 331356"/>
                <a:gd name="connsiteY16" fmla="*/ 121612 h 375779"/>
                <a:gd name="connsiteX17" fmla="*/ 234568 w 331356"/>
                <a:gd name="connsiteY17" fmla="*/ 116467 h 375779"/>
                <a:gd name="connsiteX18" fmla="*/ 324760 w 331356"/>
                <a:gd name="connsiteY18" fmla="*/ 35132 h 375779"/>
                <a:gd name="connsiteX19" fmla="*/ 112403 w 331356"/>
                <a:gd name="connsiteY19" fmla="*/ 6545 h 375779"/>
                <a:gd name="connsiteX20" fmla="*/ 23644 w 331356"/>
                <a:gd name="connsiteY20" fmla="*/ 84168 h 375779"/>
                <a:gd name="connsiteX21" fmla="*/ 12638 w 331356"/>
                <a:gd name="connsiteY21" fmla="*/ 359756 h 37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1356" h="375779">
                  <a:moveTo>
                    <a:pt x="67730" y="375776"/>
                  </a:moveTo>
                  <a:cubicBezTo>
                    <a:pt x="47595" y="375190"/>
                    <a:pt x="27649" y="371654"/>
                    <a:pt x="8536" y="365292"/>
                  </a:cubicBezTo>
                  <a:cubicBezTo>
                    <a:pt x="7344" y="364849"/>
                    <a:pt x="6504" y="363761"/>
                    <a:pt x="6387" y="362491"/>
                  </a:cubicBezTo>
                  <a:cubicBezTo>
                    <a:pt x="5540" y="353375"/>
                    <a:pt x="-13149" y="138283"/>
                    <a:pt x="17653" y="81107"/>
                  </a:cubicBezTo>
                  <a:cubicBezTo>
                    <a:pt x="48455" y="23932"/>
                    <a:pt x="107909" y="1074"/>
                    <a:pt x="110579" y="98"/>
                  </a:cubicBezTo>
                  <a:cubicBezTo>
                    <a:pt x="111113" y="-33"/>
                    <a:pt x="111673" y="-33"/>
                    <a:pt x="112207" y="98"/>
                  </a:cubicBezTo>
                  <a:cubicBezTo>
                    <a:pt x="153819" y="6219"/>
                    <a:pt x="327104" y="29011"/>
                    <a:pt x="328537" y="29206"/>
                  </a:cubicBezTo>
                  <a:cubicBezTo>
                    <a:pt x="330288" y="29441"/>
                    <a:pt x="331532" y="31030"/>
                    <a:pt x="331337" y="32788"/>
                  </a:cubicBezTo>
                  <a:cubicBezTo>
                    <a:pt x="326648" y="79088"/>
                    <a:pt x="293502" y="110281"/>
                    <a:pt x="235545" y="122979"/>
                  </a:cubicBezTo>
                  <a:cubicBezTo>
                    <a:pt x="208168" y="128482"/>
                    <a:pt x="180180" y="130325"/>
                    <a:pt x="152321" y="128450"/>
                  </a:cubicBezTo>
                  <a:lnTo>
                    <a:pt x="88373" y="371804"/>
                  </a:lnTo>
                  <a:cubicBezTo>
                    <a:pt x="88054" y="373021"/>
                    <a:pt x="87071" y="373959"/>
                    <a:pt x="85834" y="374213"/>
                  </a:cubicBezTo>
                  <a:cubicBezTo>
                    <a:pt x="79862" y="375307"/>
                    <a:pt x="73799" y="375828"/>
                    <a:pt x="67730" y="375776"/>
                  </a:cubicBezTo>
                  <a:close/>
                  <a:moveTo>
                    <a:pt x="12638" y="359756"/>
                  </a:moveTo>
                  <a:cubicBezTo>
                    <a:pt x="21234" y="362491"/>
                    <a:pt x="55618" y="372780"/>
                    <a:pt x="82447" y="368157"/>
                  </a:cubicBezTo>
                  <a:lnTo>
                    <a:pt x="146981" y="124021"/>
                  </a:lnTo>
                  <a:cubicBezTo>
                    <a:pt x="147418" y="122472"/>
                    <a:pt x="148896" y="121456"/>
                    <a:pt x="150498" y="121612"/>
                  </a:cubicBezTo>
                  <a:cubicBezTo>
                    <a:pt x="178623" y="123787"/>
                    <a:pt x="206918" y="122055"/>
                    <a:pt x="234568" y="116467"/>
                  </a:cubicBezTo>
                  <a:cubicBezTo>
                    <a:pt x="288878" y="104550"/>
                    <a:pt x="319224" y="77395"/>
                    <a:pt x="324760" y="35132"/>
                  </a:cubicBezTo>
                  <a:cubicBezTo>
                    <a:pt x="301056" y="32007"/>
                    <a:pt x="152256" y="12340"/>
                    <a:pt x="112403" y="6545"/>
                  </a:cubicBezTo>
                  <a:cubicBezTo>
                    <a:pt x="105370" y="9345"/>
                    <a:pt x="51776" y="32593"/>
                    <a:pt x="23644" y="84168"/>
                  </a:cubicBezTo>
                  <a:cubicBezTo>
                    <a:pt x="-4488" y="135743"/>
                    <a:pt x="10750" y="336834"/>
                    <a:pt x="12638" y="359756"/>
                  </a:cubicBezTo>
                  <a:close/>
                </a:path>
              </a:pathLst>
            </a:custGeom>
            <a:solidFill>
              <a:srgbClr val="231F20"/>
            </a:solidFill>
            <a:ln w="6501"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87D623F8-5B37-48B5-9ADF-FF6C7899CDE2}"/>
                </a:ext>
              </a:extLst>
            </p:cNvPr>
            <p:cNvSpPr/>
            <p:nvPr/>
          </p:nvSpPr>
          <p:spPr>
            <a:xfrm>
              <a:off x="9303198" y="3023509"/>
              <a:ext cx="237532" cy="244982"/>
            </a:xfrm>
            <a:custGeom>
              <a:avLst/>
              <a:gdLst>
                <a:gd name="connsiteX0" fmla="*/ 228025 w 237532"/>
                <a:gd name="connsiteY0" fmla="*/ 0 h 244982"/>
                <a:gd name="connsiteX1" fmla="*/ 182897 w 237532"/>
                <a:gd name="connsiteY1" fmla="*/ 82768 h 244982"/>
                <a:gd name="connsiteX2" fmla="*/ 129694 w 237532"/>
                <a:gd name="connsiteY2" fmla="*/ 151144 h 244982"/>
                <a:gd name="connsiteX3" fmla="*/ 39 w 237532"/>
                <a:gd name="connsiteY3" fmla="*/ 199398 h 244982"/>
                <a:gd name="connsiteX4" fmla="*/ 12282 w 237532"/>
                <a:gd name="connsiteY4" fmla="*/ 244982 h 244982"/>
                <a:gd name="connsiteX5" fmla="*/ 169808 w 237532"/>
                <a:gd name="connsiteY5" fmla="*/ 224730 h 244982"/>
                <a:gd name="connsiteX6" fmla="*/ 237533 w 237532"/>
                <a:gd name="connsiteY6" fmla="*/ 162149 h 244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532" h="244982">
                  <a:moveTo>
                    <a:pt x="228025" y="0"/>
                  </a:moveTo>
                  <a:cubicBezTo>
                    <a:pt x="228025" y="0"/>
                    <a:pt x="199633" y="54701"/>
                    <a:pt x="182897" y="82768"/>
                  </a:cubicBezTo>
                  <a:cubicBezTo>
                    <a:pt x="166890" y="106856"/>
                    <a:pt x="149106" y="129706"/>
                    <a:pt x="129694" y="151144"/>
                  </a:cubicBezTo>
                  <a:cubicBezTo>
                    <a:pt x="129694" y="151144"/>
                    <a:pt x="886" y="196728"/>
                    <a:pt x="39" y="199398"/>
                  </a:cubicBezTo>
                  <a:cubicBezTo>
                    <a:pt x="-807" y="202068"/>
                    <a:pt x="12282" y="244982"/>
                    <a:pt x="12282" y="244982"/>
                  </a:cubicBezTo>
                  <a:cubicBezTo>
                    <a:pt x="12282" y="244982"/>
                    <a:pt x="147537" y="235279"/>
                    <a:pt x="169808" y="224730"/>
                  </a:cubicBezTo>
                  <a:cubicBezTo>
                    <a:pt x="192079" y="214180"/>
                    <a:pt x="237533" y="162149"/>
                    <a:pt x="237533" y="162149"/>
                  </a:cubicBezTo>
                  <a:close/>
                </a:path>
              </a:pathLst>
            </a:custGeom>
            <a:solidFill>
              <a:schemeClr val="accent1"/>
            </a:solidFill>
            <a:ln w="6501"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931C3EA0-017F-473F-B0B2-23CBD7F2BFAB}"/>
                </a:ext>
              </a:extLst>
            </p:cNvPr>
            <p:cNvSpPr/>
            <p:nvPr/>
          </p:nvSpPr>
          <p:spPr>
            <a:xfrm>
              <a:off x="9562435" y="2862792"/>
              <a:ext cx="104955" cy="188823"/>
            </a:xfrm>
            <a:custGeom>
              <a:avLst/>
              <a:gdLst>
                <a:gd name="connsiteX0" fmla="*/ 28179 w 104955"/>
                <a:gd name="connsiteY0" fmla="*/ 121644 h 188823"/>
                <a:gd name="connsiteX1" fmla="*/ 28179 w 104955"/>
                <a:gd name="connsiteY1" fmla="*/ 168922 h 188823"/>
                <a:gd name="connsiteX2" fmla="*/ 70181 w 104955"/>
                <a:gd name="connsiteY2" fmla="*/ 187155 h 188823"/>
                <a:gd name="connsiteX3" fmla="*/ 104955 w 104955"/>
                <a:gd name="connsiteY3" fmla="*/ 157005 h 188823"/>
                <a:gd name="connsiteX4" fmla="*/ 103523 w 104955"/>
                <a:gd name="connsiteY4" fmla="*/ 69548 h 188823"/>
                <a:gd name="connsiteX5" fmla="*/ 73112 w 104955"/>
                <a:gd name="connsiteY5" fmla="*/ 0 h 188823"/>
                <a:gd name="connsiteX6" fmla="*/ 6038 w 104955"/>
                <a:gd name="connsiteY6" fmla="*/ 19536 h 188823"/>
                <a:gd name="connsiteX7" fmla="*/ 763 w 104955"/>
                <a:gd name="connsiteY7" fmla="*/ 90387 h 188823"/>
                <a:gd name="connsiteX8" fmla="*/ 28179 w 104955"/>
                <a:gd name="connsiteY8" fmla="*/ 121644 h 18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955" h="188823">
                  <a:moveTo>
                    <a:pt x="28179" y="121644"/>
                  </a:moveTo>
                  <a:lnTo>
                    <a:pt x="28179" y="168922"/>
                  </a:lnTo>
                  <a:cubicBezTo>
                    <a:pt x="35615" y="184683"/>
                    <a:pt x="53589" y="192484"/>
                    <a:pt x="70181" y="187155"/>
                  </a:cubicBezTo>
                  <a:cubicBezTo>
                    <a:pt x="101113" y="179276"/>
                    <a:pt x="104955" y="157005"/>
                    <a:pt x="104955" y="157005"/>
                  </a:cubicBezTo>
                  <a:lnTo>
                    <a:pt x="103523" y="69548"/>
                  </a:lnTo>
                  <a:cubicBezTo>
                    <a:pt x="103523" y="69548"/>
                    <a:pt x="78386" y="54636"/>
                    <a:pt x="73112" y="0"/>
                  </a:cubicBezTo>
                  <a:cubicBezTo>
                    <a:pt x="73112" y="0"/>
                    <a:pt x="52273" y="24941"/>
                    <a:pt x="6038" y="19536"/>
                  </a:cubicBezTo>
                  <a:cubicBezTo>
                    <a:pt x="6038" y="19536"/>
                    <a:pt x="-2558" y="66292"/>
                    <a:pt x="763" y="90387"/>
                  </a:cubicBezTo>
                  <a:cubicBezTo>
                    <a:pt x="4084" y="114481"/>
                    <a:pt x="27853" y="121644"/>
                    <a:pt x="28179" y="121644"/>
                  </a:cubicBezTo>
                  <a:close/>
                </a:path>
              </a:pathLst>
            </a:custGeom>
            <a:solidFill>
              <a:srgbClr val="FFFFFF"/>
            </a:solidFill>
            <a:ln w="6501"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B7113F30-623E-4D94-AD3E-243297AE4A5F}"/>
                </a:ext>
              </a:extLst>
            </p:cNvPr>
            <p:cNvSpPr/>
            <p:nvPr/>
          </p:nvSpPr>
          <p:spPr>
            <a:xfrm>
              <a:off x="9559455" y="2859750"/>
              <a:ext cx="111451" cy="194963"/>
            </a:xfrm>
            <a:custGeom>
              <a:avLst/>
              <a:gdLst>
                <a:gd name="connsiteX0" fmla="*/ 62025 w 111451"/>
                <a:gd name="connsiteY0" fmla="*/ 194952 h 194963"/>
                <a:gd name="connsiteX1" fmla="*/ 28163 w 111451"/>
                <a:gd name="connsiteY1" fmla="*/ 173332 h 194963"/>
                <a:gd name="connsiteX2" fmla="*/ 28163 w 111451"/>
                <a:gd name="connsiteY2" fmla="*/ 172029 h 194963"/>
                <a:gd name="connsiteX3" fmla="*/ 28163 w 111451"/>
                <a:gd name="connsiteY3" fmla="*/ 126966 h 194963"/>
                <a:gd name="connsiteX4" fmla="*/ 812 w 111451"/>
                <a:gd name="connsiteY4" fmla="*/ 94015 h 194963"/>
                <a:gd name="connsiteX5" fmla="*/ 6087 w 111451"/>
                <a:gd name="connsiteY5" fmla="*/ 22383 h 194963"/>
                <a:gd name="connsiteX6" fmla="*/ 9669 w 111451"/>
                <a:gd name="connsiteY6" fmla="*/ 19713 h 194963"/>
                <a:gd name="connsiteX7" fmla="*/ 73877 w 111451"/>
                <a:gd name="connsiteY7" fmla="*/ 1154 h 194963"/>
                <a:gd name="connsiteX8" fmla="*/ 78468 w 111451"/>
                <a:gd name="connsiteY8" fmla="*/ 770 h 194963"/>
                <a:gd name="connsiteX9" fmla="*/ 79608 w 111451"/>
                <a:gd name="connsiteY9" fmla="*/ 2977 h 194963"/>
                <a:gd name="connsiteX10" fmla="*/ 108456 w 111451"/>
                <a:gd name="connsiteY10" fmla="*/ 70051 h 194963"/>
                <a:gd name="connsiteX11" fmla="*/ 110019 w 111451"/>
                <a:gd name="connsiteY11" fmla="*/ 72786 h 194963"/>
                <a:gd name="connsiteX12" fmla="*/ 111452 w 111451"/>
                <a:gd name="connsiteY12" fmla="*/ 160308 h 194963"/>
                <a:gd name="connsiteX13" fmla="*/ 74203 w 111451"/>
                <a:gd name="connsiteY13" fmla="*/ 193649 h 194963"/>
                <a:gd name="connsiteX14" fmla="*/ 62025 w 111451"/>
                <a:gd name="connsiteY14" fmla="*/ 194952 h 194963"/>
                <a:gd name="connsiteX15" fmla="*/ 34414 w 111451"/>
                <a:gd name="connsiteY15" fmla="*/ 171313 h 194963"/>
                <a:gd name="connsiteX16" fmla="*/ 72380 w 111451"/>
                <a:gd name="connsiteY16" fmla="*/ 187072 h 194963"/>
                <a:gd name="connsiteX17" fmla="*/ 104940 w 111451"/>
                <a:gd name="connsiteY17" fmla="*/ 159526 h 194963"/>
                <a:gd name="connsiteX18" fmla="*/ 103572 w 111451"/>
                <a:gd name="connsiteY18" fmla="*/ 74284 h 194963"/>
                <a:gd name="connsiteX19" fmla="*/ 73877 w 111451"/>
                <a:gd name="connsiteY19" fmla="*/ 9880 h 194963"/>
                <a:gd name="connsiteX20" fmla="*/ 11948 w 111451"/>
                <a:gd name="connsiteY20" fmla="*/ 26225 h 194963"/>
                <a:gd name="connsiteX21" fmla="*/ 7259 w 111451"/>
                <a:gd name="connsiteY21" fmla="*/ 93104 h 194963"/>
                <a:gd name="connsiteX22" fmla="*/ 32070 w 111451"/>
                <a:gd name="connsiteY22" fmla="*/ 121496 h 194963"/>
                <a:gd name="connsiteX23" fmla="*/ 33438 w 111451"/>
                <a:gd name="connsiteY23" fmla="*/ 122212 h 194963"/>
                <a:gd name="connsiteX24" fmla="*/ 34675 w 111451"/>
                <a:gd name="connsiteY24" fmla="*/ 124752 h 19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451" h="194963">
                  <a:moveTo>
                    <a:pt x="62025" y="194952"/>
                  </a:moveTo>
                  <a:cubicBezTo>
                    <a:pt x="47530" y="194813"/>
                    <a:pt x="34388" y="186420"/>
                    <a:pt x="28163" y="173332"/>
                  </a:cubicBezTo>
                  <a:cubicBezTo>
                    <a:pt x="28065" y="172903"/>
                    <a:pt x="28065" y="172458"/>
                    <a:pt x="28163" y="172029"/>
                  </a:cubicBezTo>
                  <a:lnTo>
                    <a:pt x="28163" y="126966"/>
                  </a:lnTo>
                  <a:cubicBezTo>
                    <a:pt x="13817" y="121652"/>
                    <a:pt x="3391" y="109094"/>
                    <a:pt x="812" y="94015"/>
                  </a:cubicBezTo>
                  <a:cubicBezTo>
                    <a:pt x="-2574" y="69660"/>
                    <a:pt x="5696" y="24011"/>
                    <a:pt x="6087" y="22383"/>
                  </a:cubicBezTo>
                  <a:cubicBezTo>
                    <a:pt x="6413" y="20703"/>
                    <a:pt x="7963" y="19547"/>
                    <a:pt x="9669" y="19713"/>
                  </a:cubicBezTo>
                  <a:cubicBezTo>
                    <a:pt x="53364" y="24727"/>
                    <a:pt x="73682" y="1414"/>
                    <a:pt x="73877" y="1154"/>
                  </a:cubicBezTo>
                  <a:cubicBezTo>
                    <a:pt x="75036" y="-219"/>
                    <a:pt x="77094" y="-391"/>
                    <a:pt x="78468" y="770"/>
                  </a:cubicBezTo>
                  <a:cubicBezTo>
                    <a:pt x="79126" y="1325"/>
                    <a:pt x="79536" y="2119"/>
                    <a:pt x="79608" y="2977"/>
                  </a:cubicBezTo>
                  <a:cubicBezTo>
                    <a:pt x="84622" y="55073"/>
                    <a:pt x="108196" y="69856"/>
                    <a:pt x="108456" y="70051"/>
                  </a:cubicBezTo>
                  <a:cubicBezTo>
                    <a:pt x="109420" y="70624"/>
                    <a:pt x="110019" y="71663"/>
                    <a:pt x="110019" y="72786"/>
                  </a:cubicBezTo>
                  <a:lnTo>
                    <a:pt x="111452" y="160308"/>
                  </a:lnTo>
                  <a:cubicBezTo>
                    <a:pt x="111452" y="161936"/>
                    <a:pt x="106893" y="185379"/>
                    <a:pt x="74203" y="193649"/>
                  </a:cubicBezTo>
                  <a:cubicBezTo>
                    <a:pt x="70218" y="194606"/>
                    <a:pt x="66121" y="195043"/>
                    <a:pt x="62025" y="194952"/>
                  </a:cubicBezTo>
                  <a:close/>
                  <a:moveTo>
                    <a:pt x="34414" y="171313"/>
                  </a:moveTo>
                  <a:cubicBezTo>
                    <a:pt x="41350" y="185318"/>
                    <a:pt x="57565" y="192049"/>
                    <a:pt x="72380" y="187072"/>
                  </a:cubicBezTo>
                  <a:cubicBezTo>
                    <a:pt x="100707" y="179844"/>
                    <a:pt x="104549" y="160373"/>
                    <a:pt x="104940" y="159526"/>
                  </a:cubicBezTo>
                  <a:lnTo>
                    <a:pt x="103572" y="74284"/>
                  </a:lnTo>
                  <a:cubicBezTo>
                    <a:pt x="97972" y="70116"/>
                    <a:pt x="79608" y="53380"/>
                    <a:pt x="73877" y="9880"/>
                  </a:cubicBezTo>
                  <a:cubicBezTo>
                    <a:pt x="65216" y="16978"/>
                    <a:pt x="45159" y="29416"/>
                    <a:pt x="11948" y="26225"/>
                  </a:cubicBezTo>
                  <a:cubicBezTo>
                    <a:pt x="10190" y="36840"/>
                    <a:pt x="4524" y="73242"/>
                    <a:pt x="7259" y="93104"/>
                  </a:cubicBezTo>
                  <a:cubicBezTo>
                    <a:pt x="9721" y="106389"/>
                    <a:pt x="19235" y="117274"/>
                    <a:pt x="32070" y="121496"/>
                  </a:cubicBezTo>
                  <a:lnTo>
                    <a:pt x="33438" y="122212"/>
                  </a:lnTo>
                  <a:cubicBezTo>
                    <a:pt x="34226" y="122821"/>
                    <a:pt x="34681" y="123759"/>
                    <a:pt x="34675" y="124752"/>
                  </a:cubicBezTo>
                  <a:close/>
                </a:path>
              </a:pathLst>
            </a:custGeom>
            <a:solidFill>
              <a:srgbClr val="231F20"/>
            </a:solidFill>
            <a:ln w="6501"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0215DFA8-622A-4FD3-87A9-3909066E803F}"/>
                </a:ext>
              </a:extLst>
            </p:cNvPr>
            <p:cNvSpPr/>
            <p:nvPr/>
          </p:nvSpPr>
          <p:spPr>
            <a:xfrm>
              <a:off x="9647789" y="2913192"/>
              <a:ext cx="36620" cy="42730"/>
            </a:xfrm>
            <a:custGeom>
              <a:avLst/>
              <a:gdLst>
                <a:gd name="connsiteX0" fmla="*/ 0 w 36620"/>
                <a:gd name="connsiteY0" fmla="*/ 17781 h 42730"/>
                <a:gd name="connsiteX1" fmla="*/ 6512 w 36620"/>
                <a:gd name="connsiteY1" fmla="*/ 6906 h 42730"/>
                <a:gd name="connsiteX2" fmla="*/ 17322 w 36620"/>
                <a:gd name="connsiteY2" fmla="*/ 1305 h 42730"/>
                <a:gd name="connsiteX3" fmla="*/ 23834 w 36620"/>
                <a:gd name="connsiteY3" fmla="*/ 3 h 42730"/>
                <a:gd name="connsiteX4" fmla="*/ 28262 w 36620"/>
                <a:gd name="connsiteY4" fmla="*/ 1566 h 42730"/>
                <a:gd name="connsiteX5" fmla="*/ 35816 w 36620"/>
                <a:gd name="connsiteY5" fmla="*/ 9380 h 42730"/>
                <a:gd name="connsiteX6" fmla="*/ 36337 w 36620"/>
                <a:gd name="connsiteY6" fmla="*/ 18237 h 42730"/>
                <a:gd name="connsiteX7" fmla="*/ 34058 w 36620"/>
                <a:gd name="connsiteY7" fmla="*/ 27679 h 42730"/>
                <a:gd name="connsiteX8" fmla="*/ 1595 w 36620"/>
                <a:gd name="connsiteY8" fmla="*/ 40743 h 42730"/>
                <a:gd name="connsiteX9" fmla="*/ 1498 w 36620"/>
                <a:gd name="connsiteY9" fmla="*/ 40703 h 4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20" h="42730">
                  <a:moveTo>
                    <a:pt x="0" y="17781"/>
                  </a:moveTo>
                  <a:cubicBezTo>
                    <a:pt x="938" y="13547"/>
                    <a:pt x="3223" y="9731"/>
                    <a:pt x="6512" y="6906"/>
                  </a:cubicBezTo>
                  <a:cubicBezTo>
                    <a:pt x="9761" y="4419"/>
                    <a:pt x="13415" y="2523"/>
                    <a:pt x="17322" y="1305"/>
                  </a:cubicBezTo>
                  <a:cubicBezTo>
                    <a:pt x="19373" y="404"/>
                    <a:pt x="21594" y="-41"/>
                    <a:pt x="23834" y="3"/>
                  </a:cubicBezTo>
                  <a:cubicBezTo>
                    <a:pt x="25390" y="269"/>
                    <a:pt x="26888" y="797"/>
                    <a:pt x="28262" y="1566"/>
                  </a:cubicBezTo>
                  <a:cubicBezTo>
                    <a:pt x="31642" y="3174"/>
                    <a:pt x="34325" y="5949"/>
                    <a:pt x="35816" y="9380"/>
                  </a:cubicBezTo>
                  <a:cubicBezTo>
                    <a:pt x="36669" y="12253"/>
                    <a:pt x="36845" y="15283"/>
                    <a:pt x="36337" y="18237"/>
                  </a:cubicBezTo>
                  <a:cubicBezTo>
                    <a:pt x="36005" y="21472"/>
                    <a:pt x="35237" y="24648"/>
                    <a:pt x="34058" y="27679"/>
                  </a:cubicBezTo>
                  <a:cubicBezTo>
                    <a:pt x="28698" y="40252"/>
                    <a:pt x="14164" y="46101"/>
                    <a:pt x="1595" y="40743"/>
                  </a:cubicBezTo>
                  <a:cubicBezTo>
                    <a:pt x="1563" y="40730"/>
                    <a:pt x="1530" y="40717"/>
                    <a:pt x="1498" y="40703"/>
                  </a:cubicBezTo>
                </a:path>
              </a:pathLst>
            </a:custGeom>
            <a:solidFill>
              <a:srgbClr val="FFFFFF"/>
            </a:solidFill>
            <a:ln w="6501"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70D4422F-DCBE-4FEC-8AB9-D61AD73B9BB1}"/>
                </a:ext>
              </a:extLst>
            </p:cNvPr>
            <p:cNvSpPr/>
            <p:nvPr/>
          </p:nvSpPr>
          <p:spPr>
            <a:xfrm>
              <a:off x="9644643" y="2909647"/>
              <a:ext cx="43406" cy="49654"/>
            </a:xfrm>
            <a:custGeom>
              <a:avLst/>
              <a:gdLst>
                <a:gd name="connsiteX0" fmla="*/ 14737 w 43406"/>
                <a:gd name="connsiteY0" fmla="*/ 49654 h 49654"/>
                <a:gd name="connsiteX1" fmla="*/ 3796 w 43406"/>
                <a:gd name="connsiteY1" fmla="*/ 47440 h 49654"/>
                <a:gd name="connsiteX2" fmla="*/ 1908 w 43406"/>
                <a:gd name="connsiteY2" fmla="*/ 43241 h 49654"/>
                <a:gd name="connsiteX3" fmla="*/ 6102 w 43406"/>
                <a:gd name="connsiteY3" fmla="*/ 41350 h 49654"/>
                <a:gd name="connsiteX4" fmla="*/ 6336 w 43406"/>
                <a:gd name="connsiteY4" fmla="*/ 41449 h 49654"/>
                <a:gd name="connsiteX5" fmla="*/ 34292 w 43406"/>
                <a:gd name="connsiteY5" fmla="*/ 30252 h 49654"/>
                <a:gd name="connsiteX6" fmla="*/ 34403 w 43406"/>
                <a:gd name="connsiteY6" fmla="*/ 29987 h 49654"/>
                <a:gd name="connsiteX7" fmla="*/ 36487 w 43406"/>
                <a:gd name="connsiteY7" fmla="*/ 21326 h 49654"/>
                <a:gd name="connsiteX8" fmla="*/ 36487 w 43406"/>
                <a:gd name="connsiteY8" fmla="*/ 14033 h 49654"/>
                <a:gd name="connsiteX9" fmla="*/ 30431 w 43406"/>
                <a:gd name="connsiteY9" fmla="*/ 7977 h 49654"/>
                <a:gd name="connsiteX10" fmla="*/ 27175 w 43406"/>
                <a:gd name="connsiteY10" fmla="*/ 6805 h 49654"/>
                <a:gd name="connsiteX11" fmla="*/ 22095 w 43406"/>
                <a:gd name="connsiteY11" fmla="*/ 7912 h 49654"/>
                <a:gd name="connsiteX12" fmla="*/ 12262 w 43406"/>
                <a:gd name="connsiteY12" fmla="*/ 12926 h 49654"/>
                <a:gd name="connsiteX13" fmla="*/ 6597 w 43406"/>
                <a:gd name="connsiteY13" fmla="*/ 22108 h 49654"/>
                <a:gd name="connsiteX14" fmla="*/ 2592 w 43406"/>
                <a:gd name="connsiteY14" fmla="*/ 24615 h 49654"/>
                <a:gd name="connsiteX15" fmla="*/ 85 w 43406"/>
                <a:gd name="connsiteY15" fmla="*/ 20610 h 49654"/>
                <a:gd name="connsiteX16" fmla="*/ 7899 w 43406"/>
                <a:gd name="connsiteY16" fmla="*/ 7586 h 49654"/>
                <a:gd name="connsiteX17" fmla="*/ 19686 w 43406"/>
                <a:gd name="connsiteY17" fmla="*/ 1465 h 49654"/>
                <a:gd name="connsiteX18" fmla="*/ 27696 w 43406"/>
                <a:gd name="connsiteY18" fmla="*/ 32 h 49654"/>
                <a:gd name="connsiteX19" fmla="*/ 33296 w 43406"/>
                <a:gd name="connsiteY19" fmla="*/ 1921 h 49654"/>
                <a:gd name="connsiteX20" fmla="*/ 42413 w 43406"/>
                <a:gd name="connsiteY20" fmla="*/ 11428 h 49654"/>
                <a:gd name="connsiteX21" fmla="*/ 43064 w 43406"/>
                <a:gd name="connsiteY21" fmla="*/ 21847 h 49654"/>
                <a:gd name="connsiteX22" fmla="*/ 40589 w 43406"/>
                <a:gd name="connsiteY22" fmla="*/ 32136 h 49654"/>
                <a:gd name="connsiteX23" fmla="*/ 25351 w 43406"/>
                <a:gd name="connsiteY23" fmla="*/ 47309 h 49654"/>
                <a:gd name="connsiteX24" fmla="*/ 14737 w 43406"/>
                <a:gd name="connsiteY24" fmla="*/ 49654 h 4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406" h="49654">
                  <a:moveTo>
                    <a:pt x="14737" y="49654"/>
                  </a:moveTo>
                  <a:cubicBezTo>
                    <a:pt x="10979" y="49674"/>
                    <a:pt x="7254" y="48920"/>
                    <a:pt x="3796" y="47440"/>
                  </a:cubicBezTo>
                  <a:cubicBezTo>
                    <a:pt x="2116" y="46803"/>
                    <a:pt x="1270" y="44923"/>
                    <a:pt x="1908" y="43241"/>
                  </a:cubicBezTo>
                  <a:cubicBezTo>
                    <a:pt x="2540" y="41559"/>
                    <a:pt x="4422" y="40713"/>
                    <a:pt x="6102" y="41350"/>
                  </a:cubicBezTo>
                  <a:cubicBezTo>
                    <a:pt x="6180" y="41380"/>
                    <a:pt x="6258" y="41413"/>
                    <a:pt x="6336" y="41449"/>
                  </a:cubicBezTo>
                  <a:cubicBezTo>
                    <a:pt x="17146" y="46077"/>
                    <a:pt x="29662" y="41064"/>
                    <a:pt x="34292" y="30252"/>
                  </a:cubicBezTo>
                  <a:cubicBezTo>
                    <a:pt x="34331" y="30164"/>
                    <a:pt x="34364" y="30076"/>
                    <a:pt x="34403" y="29987"/>
                  </a:cubicBezTo>
                  <a:cubicBezTo>
                    <a:pt x="35484" y="27207"/>
                    <a:pt x="36187" y="24294"/>
                    <a:pt x="36487" y="21326"/>
                  </a:cubicBezTo>
                  <a:cubicBezTo>
                    <a:pt x="37079" y="18931"/>
                    <a:pt x="37079" y="16428"/>
                    <a:pt x="36487" y="14033"/>
                  </a:cubicBezTo>
                  <a:cubicBezTo>
                    <a:pt x="35210" y="11389"/>
                    <a:pt x="33075" y="9255"/>
                    <a:pt x="30431" y="7977"/>
                  </a:cubicBezTo>
                  <a:cubicBezTo>
                    <a:pt x="29421" y="7399"/>
                    <a:pt x="28321" y="7003"/>
                    <a:pt x="27175" y="6805"/>
                  </a:cubicBezTo>
                  <a:cubicBezTo>
                    <a:pt x="25423" y="6829"/>
                    <a:pt x="23697" y="7205"/>
                    <a:pt x="22095" y="7912"/>
                  </a:cubicBezTo>
                  <a:cubicBezTo>
                    <a:pt x="18566" y="9027"/>
                    <a:pt x="15238" y="10722"/>
                    <a:pt x="12262" y="12926"/>
                  </a:cubicBezTo>
                  <a:cubicBezTo>
                    <a:pt x="9436" y="15299"/>
                    <a:pt x="7450" y="18519"/>
                    <a:pt x="6597" y="22108"/>
                  </a:cubicBezTo>
                  <a:cubicBezTo>
                    <a:pt x="6186" y="23906"/>
                    <a:pt x="4389" y="25029"/>
                    <a:pt x="2592" y="24615"/>
                  </a:cubicBezTo>
                  <a:cubicBezTo>
                    <a:pt x="794" y="24202"/>
                    <a:pt x="-326" y="22408"/>
                    <a:pt x="85" y="20610"/>
                  </a:cubicBezTo>
                  <a:cubicBezTo>
                    <a:pt x="1185" y="15528"/>
                    <a:pt x="3933" y="10950"/>
                    <a:pt x="7899" y="7586"/>
                  </a:cubicBezTo>
                  <a:cubicBezTo>
                    <a:pt x="11448" y="4880"/>
                    <a:pt x="15433" y="2809"/>
                    <a:pt x="19686" y="1465"/>
                  </a:cubicBezTo>
                  <a:cubicBezTo>
                    <a:pt x="22206" y="356"/>
                    <a:pt x="24948" y="-136"/>
                    <a:pt x="27696" y="32"/>
                  </a:cubicBezTo>
                  <a:cubicBezTo>
                    <a:pt x="29662" y="322"/>
                    <a:pt x="31557" y="961"/>
                    <a:pt x="33296" y="1921"/>
                  </a:cubicBezTo>
                  <a:cubicBezTo>
                    <a:pt x="37379" y="3888"/>
                    <a:pt x="40615" y="7264"/>
                    <a:pt x="42413" y="11428"/>
                  </a:cubicBezTo>
                  <a:cubicBezTo>
                    <a:pt x="43461" y="14799"/>
                    <a:pt x="43683" y="18372"/>
                    <a:pt x="43064" y="21847"/>
                  </a:cubicBezTo>
                  <a:cubicBezTo>
                    <a:pt x="42699" y="25372"/>
                    <a:pt x="41872" y="28832"/>
                    <a:pt x="40589" y="32136"/>
                  </a:cubicBezTo>
                  <a:cubicBezTo>
                    <a:pt x="37724" y="39016"/>
                    <a:pt x="32241" y="44475"/>
                    <a:pt x="25351" y="47309"/>
                  </a:cubicBezTo>
                  <a:cubicBezTo>
                    <a:pt x="22004" y="48788"/>
                    <a:pt x="18396" y="49585"/>
                    <a:pt x="14737" y="49654"/>
                  </a:cubicBezTo>
                  <a:close/>
                </a:path>
              </a:pathLst>
            </a:custGeom>
            <a:solidFill>
              <a:srgbClr val="231F20"/>
            </a:solidFill>
            <a:ln w="6501"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3B73E7E4-3767-4C63-B974-AF69B87F0819}"/>
                </a:ext>
              </a:extLst>
            </p:cNvPr>
            <p:cNvSpPr/>
            <p:nvPr/>
          </p:nvSpPr>
          <p:spPr>
            <a:xfrm>
              <a:off x="9594293" y="2911698"/>
              <a:ext cx="15205" cy="30700"/>
            </a:xfrm>
            <a:custGeom>
              <a:avLst/>
              <a:gdLst>
                <a:gd name="connsiteX0" fmla="*/ 13577 w 15205"/>
                <a:gd name="connsiteY0" fmla="*/ 0 h 30700"/>
                <a:gd name="connsiteX1" fmla="*/ 553 w 15205"/>
                <a:gd name="connsiteY1" fmla="*/ 28197 h 30700"/>
                <a:gd name="connsiteX2" fmla="*/ 15205 w 15205"/>
                <a:gd name="connsiteY2" fmla="*/ 29955 h 30700"/>
              </a:gdLst>
              <a:ahLst/>
              <a:cxnLst>
                <a:cxn ang="0">
                  <a:pos x="connsiteX0" y="connsiteY0"/>
                </a:cxn>
                <a:cxn ang="0">
                  <a:pos x="connsiteX1" y="connsiteY1"/>
                </a:cxn>
                <a:cxn ang="0">
                  <a:pos x="connsiteX2" y="connsiteY2"/>
                </a:cxn>
              </a:cxnLst>
              <a:rect l="l" t="t" r="r" b="b"/>
              <a:pathLst>
                <a:path w="15205" h="30700">
                  <a:moveTo>
                    <a:pt x="13577" y="0"/>
                  </a:moveTo>
                  <a:cubicBezTo>
                    <a:pt x="13577" y="0"/>
                    <a:pt x="-3224" y="23899"/>
                    <a:pt x="553" y="28197"/>
                  </a:cubicBezTo>
                  <a:cubicBezTo>
                    <a:pt x="4330" y="32495"/>
                    <a:pt x="15205" y="29955"/>
                    <a:pt x="15205" y="29955"/>
                  </a:cubicBezTo>
                </a:path>
              </a:pathLst>
            </a:custGeom>
            <a:solidFill>
              <a:srgbClr val="FFFFFF"/>
            </a:solidFill>
            <a:ln w="6501"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9C1BD7E6-6357-4315-A947-98D3702C835B}"/>
                </a:ext>
              </a:extLst>
            </p:cNvPr>
            <p:cNvSpPr/>
            <p:nvPr/>
          </p:nvSpPr>
          <p:spPr>
            <a:xfrm>
              <a:off x="9591125" y="2908427"/>
              <a:ext cx="21780" cy="37306"/>
            </a:xfrm>
            <a:custGeom>
              <a:avLst/>
              <a:gdLst>
                <a:gd name="connsiteX0" fmla="*/ 11730 w 21780"/>
                <a:gd name="connsiteY0" fmla="*/ 37263 h 37306"/>
                <a:gd name="connsiteX1" fmla="*/ 1246 w 21780"/>
                <a:gd name="connsiteY1" fmla="*/ 33617 h 37306"/>
                <a:gd name="connsiteX2" fmla="*/ 14270 w 21780"/>
                <a:gd name="connsiteY2" fmla="*/ 1382 h 37306"/>
                <a:gd name="connsiteX3" fmla="*/ 18828 w 21780"/>
                <a:gd name="connsiteY3" fmla="*/ 601 h 37306"/>
                <a:gd name="connsiteX4" fmla="*/ 19610 w 21780"/>
                <a:gd name="connsiteY4" fmla="*/ 5159 h 37306"/>
                <a:gd name="connsiteX5" fmla="*/ 6586 w 21780"/>
                <a:gd name="connsiteY5" fmla="*/ 29775 h 37306"/>
                <a:gd name="connsiteX6" fmla="*/ 17787 w 21780"/>
                <a:gd name="connsiteY6" fmla="*/ 29775 h 37306"/>
                <a:gd name="connsiteX7" fmla="*/ 21668 w 21780"/>
                <a:gd name="connsiteY7" fmla="*/ 32076 h 37306"/>
                <a:gd name="connsiteX8" fmla="*/ 21694 w 21780"/>
                <a:gd name="connsiteY8" fmla="*/ 32184 h 37306"/>
                <a:gd name="connsiteX9" fmla="*/ 19284 w 21780"/>
                <a:gd name="connsiteY9" fmla="*/ 36091 h 37306"/>
                <a:gd name="connsiteX10" fmla="*/ 11730 w 21780"/>
                <a:gd name="connsiteY10" fmla="*/ 37263 h 37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0" h="37306">
                  <a:moveTo>
                    <a:pt x="11730" y="37263"/>
                  </a:moveTo>
                  <a:cubicBezTo>
                    <a:pt x="7882" y="37568"/>
                    <a:pt x="4079" y="36246"/>
                    <a:pt x="1246" y="33617"/>
                  </a:cubicBezTo>
                  <a:cubicBezTo>
                    <a:pt x="-2401" y="29449"/>
                    <a:pt x="1962" y="18639"/>
                    <a:pt x="14270" y="1382"/>
                  </a:cubicBezTo>
                  <a:cubicBezTo>
                    <a:pt x="15312" y="-92"/>
                    <a:pt x="17357" y="-443"/>
                    <a:pt x="18828" y="601"/>
                  </a:cubicBezTo>
                  <a:cubicBezTo>
                    <a:pt x="20300" y="1644"/>
                    <a:pt x="20652" y="3685"/>
                    <a:pt x="19610" y="5159"/>
                  </a:cubicBezTo>
                  <a:cubicBezTo>
                    <a:pt x="12186" y="15709"/>
                    <a:pt x="6130" y="27235"/>
                    <a:pt x="6586" y="29775"/>
                  </a:cubicBezTo>
                  <a:cubicBezTo>
                    <a:pt x="10226" y="30945"/>
                    <a:pt x="14146" y="30945"/>
                    <a:pt x="17787" y="29775"/>
                  </a:cubicBezTo>
                  <a:cubicBezTo>
                    <a:pt x="19493" y="29338"/>
                    <a:pt x="21231" y="30368"/>
                    <a:pt x="21668" y="32076"/>
                  </a:cubicBezTo>
                  <a:cubicBezTo>
                    <a:pt x="21674" y="32112"/>
                    <a:pt x="21687" y="32148"/>
                    <a:pt x="21694" y="32184"/>
                  </a:cubicBezTo>
                  <a:cubicBezTo>
                    <a:pt x="22104" y="33927"/>
                    <a:pt x="21023" y="35672"/>
                    <a:pt x="19284" y="36091"/>
                  </a:cubicBezTo>
                  <a:cubicBezTo>
                    <a:pt x="16816" y="36768"/>
                    <a:pt x="14283" y="37162"/>
                    <a:pt x="11730" y="37263"/>
                  </a:cubicBezTo>
                  <a:close/>
                </a:path>
              </a:pathLst>
            </a:custGeom>
            <a:solidFill>
              <a:srgbClr val="231F20"/>
            </a:solidFill>
            <a:ln w="6501"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E0D1EF45-E227-4423-A955-E18509C735F7}"/>
                </a:ext>
              </a:extLst>
            </p:cNvPr>
            <p:cNvSpPr/>
            <p:nvPr/>
          </p:nvSpPr>
          <p:spPr>
            <a:xfrm rot="16417200">
              <a:off x="9623189" y="2904492"/>
              <a:ext cx="11330" cy="8074"/>
            </a:xfrm>
            <a:custGeom>
              <a:avLst/>
              <a:gdLst>
                <a:gd name="connsiteX0" fmla="*/ 11331 w 11330"/>
                <a:gd name="connsiteY0" fmla="*/ 4037 h 8074"/>
                <a:gd name="connsiteX1" fmla="*/ 5665 w 11330"/>
                <a:gd name="connsiteY1" fmla="*/ 8075 h 8074"/>
                <a:gd name="connsiteX2" fmla="*/ 0 w 11330"/>
                <a:gd name="connsiteY2" fmla="*/ 4037 h 8074"/>
                <a:gd name="connsiteX3" fmla="*/ 5665 w 11330"/>
                <a:gd name="connsiteY3" fmla="*/ 0 h 8074"/>
                <a:gd name="connsiteX4" fmla="*/ 11331 w 11330"/>
                <a:gd name="connsiteY4" fmla="*/ 4037 h 8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0" h="8074">
                  <a:moveTo>
                    <a:pt x="11331" y="4037"/>
                  </a:moveTo>
                  <a:cubicBezTo>
                    <a:pt x="11331" y="6267"/>
                    <a:pt x="8794" y="8075"/>
                    <a:pt x="5665" y="8075"/>
                  </a:cubicBezTo>
                  <a:cubicBezTo>
                    <a:pt x="2537" y="8075"/>
                    <a:pt x="0" y="6267"/>
                    <a:pt x="0" y="4037"/>
                  </a:cubicBezTo>
                  <a:cubicBezTo>
                    <a:pt x="0" y="1808"/>
                    <a:pt x="2537" y="0"/>
                    <a:pt x="5665" y="0"/>
                  </a:cubicBezTo>
                  <a:cubicBezTo>
                    <a:pt x="8794" y="0"/>
                    <a:pt x="11331" y="1808"/>
                    <a:pt x="11331" y="4037"/>
                  </a:cubicBezTo>
                  <a:close/>
                </a:path>
              </a:pathLst>
            </a:custGeom>
            <a:solidFill>
              <a:srgbClr val="231F20"/>
            </a:solidFill>
            <a:ln w="6501"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2145E692-2AD9-47D4-851C-CD4135496DA0}"/>
                </a:ext>
              </a:extLst>
            </p:cNvPr>
            <p:cNvSpPr/>
            <p:nvPr/>
          </p:nvSpPr>
          <p:spPr>
            <a:xfrm rot="16440251">
              <a:off x="9589510" y="2901381"/>
              <a:ext cx="11358" cy="8094"/>
            </a:xfrm>
            <a:custGeom>
              <a:avLst/>
              <a:gdLst>
                <a:gd name="connsiteX0" fmla="*/ 11359 w 11358"/>
                <a:gd name="connsiteY0" fmla="*/ 4047 h 8094"/>
                <a:gd name="connsiteX1" fmla="*/ 5679 w 11358"/>
                <a:gd name="connsiteY1" fmla="*/ 8094 h 8094"/>
                <a:gd name="connsiteX2" fmla="*/ 0 w 11358"/>
                <a:gd name="connsiteY2" fmla="*/ 4047 h 8094"/>
                <a:gd name="connsiteX3" fmla="*/ 5679 w 11358"/>
                <a:gd name="connsiteY3" fmla="*/ -1 h 8094"/>
                <a:gd name="connsiteX4" fmla="*/ 11359 w 11358"/>
                <a:gd name="connsiteY4" fmla="*/ 4047 h 8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8" h="8094">
                  <a:moveTo>
                    <a:pt x="11359" y="4047"/>
                  </a:moveTo>
                  <a:cubicBezTo>
                    <a:pt x="11359" y="6282"/>
                    <a:pt x="8816" y="8094"/>
                    <a:pt x="5679" y="8094"/>
                  </a:cubicBezTo>
                  <a:cubicBezTo>
                    <a:pt x="2543" y="8094"/>
                    <a:pt x="0" y="6282"/>
                    <a:pt x="0" y="4047"/>
                  </a:cubicBezTo>
                  <a:cubicBezTo>
                    <a:pt x="0" y="1812"/>
                    <a:pt x="2543" y="-1"/>
                    <a:pt x="5679" y="-1"/>
                  </a:cubicBezTo>
                  <a:cubicBezTo>
                    <a:pt x="8816" y="-1"/>
                    <a:pt x="11359" y="1811"/>
                    <a:pt x="11359" y="4047"/>
                  </a:cubicBezTo>
                  <a:close/>
                </a:path>
              </a:pathLst>
            </a:custGeom>
            <a:solidFill>
              <a:srgbClr val="231F20"/>
            </a:solidFill>
            <a:ln w="6517"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4E2BBC0F-495C-4648-AC93-9FC8E8709BC1}"/>
                </a:ext>
              </a:extLst>
            </p:cNvPr>
            <p:cNvSpPr/>
            <p:nvPr/>
          </p:nvSpPr>
          <p:spPr>
            <a:xfrm>
              <a:off x="9579948" y="2939278"/>
              <a:ext cx="59260" cy="28242"/>
            </a:xfrm>
            <a:custGeom>
              <a:avLst/>
              <a:gdLst>
                <a:gd name="connsiteX0" fmla="*/ 29094 w 59260"/>
                <a:gd name="connsiteY0" fmla="*/ 28228 h 28242"/>
                <a:gd name="connsiteX1" fmla="*/ 1353 w 59260"/>
                <a:gd name="connsiteY1" fmla="*/ 19502 h 28242"/>
                <a:gd name="connsiteX2" fmla="*/ 617 w 59260"/>
                <a:gd name="connsiteY2" fmla="*/ 14957 h 28242"/>
                <a:gd name="connsiteX3" fmla="*/ 4869 w 59260"/>
                <a:gd name="connsiteY3" fmla="*/ 14031 h 28242"/>
                <a:gd name="connsiteX4" fmla="*/ 37429 w 59260"/>
                <a:gd name="connsiteY4" fmla="*/ 20543 h 28242"/>
                <a:gd name="connsiteX5" fmla="*/ 52928 w 59260"/>
                <a:gd name="connsiteY5" fmla="*/ 2245 h 28242"/>
                <a:gd name="connsiteX6" fmla="*/ 57031 w 59260"/>
                <a:gd name="connsiteY6" fmla="*/ 161 h 28242"/>
                <a:gd name="connsiteX7" fmla="*/ 59114 w 59260"/>
                <a:gd name="connsiteY7" fmla="*/ 4329 h 28242"/>
                <a:gd name="connsiteX8" fmla="*/ 39578 w 59260"/>
                <a:gd name="connsiteY8" fmla="*/ 26730 h 28242"/>
                <a:gd name="connsiteX9" fmla="*/ 29094 w 59260"/>
                <a:gd name="connsiteY9" fmla="*/ 28228 h 2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60" h="28242">
                  <a:moveTo>
                    <a:pt x="29094" y="28228"/>
                  </a:moveTo>
                  <a:cubicBezTo>
                    <a:pt x="19254" y="27744"/>
                    <a:pt x="9701" y="24739"/>
                    <a:pt x="1353" y="19502"/>
                  </a:cubicBezTo>
                  <a:cubicBezTo>
                    <a:pt x="-106" y="18450"/>
                    <a:pt x="-438" y="16415"/>
                    <a:pt x="617" y="14957"/>
                  </a:cubicBezTo>
                  <a:cubicBezTo>
                    <a:pt x="1587" y="13606"/>
                    <a:pt x="3424" y="13206"/>
                    <a:pt x="4869" y="14031"/>
                  </a:cubicBezTo>
                  <a:cubicBezTo>
                    <a:pt x="4869" y="14031"/>
                    <a:pt x="22842" y="25427"/>
                    <a:pt x="37429" y="20543"/>
                  </a:cubicBezTo>
                  <a:cubicBezTo>
                    <a:pt x="45211" y="17255"/>
                    <a:pt x="50968" y="10462"/>
                    <a:pt x="52928" y="2245"/>
                  </a:cubicBezTo>
                  <a:cubicBezTo>
                    <a:pt x="53488" y="537"/>
                    <a:pt x="55324" y="-395"/>
                    <a:pt x="57031" y="161"/>
                  </a:cubicBezTo>
                  <a:cubicBezTo>
                    <a:pt x="58724" y="776"/>
                    <a:pt x="59635" y="2606"/>
                    <a:pt x="59114" y="4329"/>
                  </a:cubicBezTo>
                  <a:cubicBezTo>
                    <a:pt x="56529" y="14476"/>
                    <a:pt x="49281" y="22791"/>
                    <a:pt x="39578" y="26730"/>
                  </a:cubicBezTo>
                  <a:cubicBezTo>
                    <a:pt x="36199" y="27833"/>
                    <a:pt x="32650" y="28340"/>
                    <a:pt x="29094" y="28228"/>
                  </a:cubicBezTo>
                  <a:close/>
                </a:path>
              </a:pathLst>
            </a:custGeom>
            <a:solidFill>
              <a:srgbClr val="231F20"/>
            </a:solidFill>
            <a:ln w="6501"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CCC5A62A-94C5-406C-B15C-8DE08416AF48}"/>
                </a:ext>
              </a:extLst>
            </p:cNvPr>
            <p:cNvSpPr/>
            <p:nvPr/>
          </p:nvSpPr>
          <p:spPr>
            <a:xfrm>
              <a:off x="9590613" y="2981376"/>
              <a:ext cx="46756" cy="35797"/>
            </a:xfrm>
            <a:custGeom>
              <a:avLst/>
              <a:gdLst>
                <a:gd name="connsiteX0" fmla="*/ 0 w 46756"/>
                <a:gd name="connsiteY0" fmla="*/ 3061 h 35797"/>
                <a:gd name="connsiteX1" fmla="*/ 46756 w 46756"/>
                <a:gd name="connsiteY1" fmla="*/ 0 h 35797"/>
                <a:gd name="connsiteX2" fmla="*/ 0 w 46756"/>
                <a:gd name="connsiteY2" fmla="*/ 35491 h 35797"/>
              </a:gdLst>
              <a:ahLst/>
              <a:cxnLst>
                <a:cxn ang="0">
                  <a:pos x="connsiteX0" y="connsiteY0"/>
                </a:cxn>
                <a:cxn ang="0">
                  <a:pos x="connsiteX1" y="connsiteY1"/>
                </a:cxn>
                <a:cxn ang="0">
                  <a:pos x="connsiteX2" y="connsiteY2"/>
                </a:cxn>
              </a:cxnLst>
              <a:rect l="l" t="t" r="r" b="b"/>
              <a:pathLst>
                <a:path w="46756" h="35797">
                  <a:moveTo>
                    <a:pt x="0" y="3061"/>
                  </a:moveTo>
                  <a:cubicBezTo>
                    <a:pt x="0" y="3061"/>
                    <a:pt x="29434" y="9573"/>
                    <a:pt x="46756" y="0"/>
                  </a:cubicBezTo>
                  <a:cubicBezTo>
                    <a:pt x="46756" y="0"/>
                    <a:pt x="27546" y="39658"/>
                    <a:pt x="0" y="35491"/>
                  </a:cubicBezTo>
                  <a:close/>
                </a:path>
              </a:pathLst>
            </a:custGeom>
            <a:solidFill>
              <a:srgbClr val="231F20"/>
            </a:solidFill>
            <a:ln w="6501"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895A0209-1938-4ABC-9449-400BD27875D1}"/>
                </a:ext>
              </a:extLst>
            </p:cNvPr>
            <p:cNvSpPr/>
            <p:nvPr/>
          </p:nvSpPr>
          <p:spPr>
            <a:xfrm>
              <a:off x="9587357" y="2978084"/>
              <a:ext cx="53273" cy="42429"/>
            </a:xfrm>
            <a:custGeom>
              <a:avLst/>
              <a:gdLst>
                <a:gd name="connsiteX0" fmla="*/ 7359 w 53273"/>
                <a:gd name="connsiteY0" fmla="*/ 42430 h 42429"/>
                <a:gd name="connsiteX1" fmla="*/ 2735 w 53273"/>
                <a:gd name="connsiteY1" fmla="*/ 42104 h 42429"/>
                <a:gd name="connsiteX2" fmla="*/ 0 w 53273"/>
                <a:gd name="connsiteY2" fmla="*/ 38848 h 42429"/>
                <a:gd name="connsiteX3" fmla="*/ 0 w 53273"/>
                <a:gd name="connsiteY3" fmla="*/ 6353 h 42429"/>
                <a:gd name="connsiteX4" fmla="*/ 1237 w 53273"/>
                <a:gd name="connsiteY4" fmla="*/ 3814 h 42429"/>
                <a:gd name="connsiteX5" fmla="*/ 3972 w 53273"/>
                <a:gd name="connsiteY5" fmla="*/ 3227 h 42429"/>
                <a:gd name="connsiteX6" fmla="*/ 48384 w 53273"/>
                <a:gd name="connsiteY6" fmla="*/ 427 h 42429"/>
                <a:gd name="connsiteX7" fmla="*/ 52226 w 53273"/>
                <a:gd name="connsiteY7" fmla="*/ 883 h 42429"/>
                <a:gd name="connsiteX8" fmla="*/ 52943 w 53273"/>
                <a:gd name="connsiteY8" fmla="*/ 4660 h 42429"/>
                <a:gd name="connsiteX9" fmla="*/ 7359 w 53273"/>
                <a:gd name="connsiteY9" fmla="*/ 42430 h 42429"/>
                <a:gd name="connsiteX10" fmla="*/ 6512 w 53273"/>
                <a:gd name="connsiteY10" fmla="*/ 35918 h 42429"/>
                <a:gd name="connsiteX11" fmla="*/ 42458 w 53273"/>
                <a:gd name="connsiteY11" fmla="*/ 9870 h 42429"/>
                <a:gd name="connsiteX12" fmla="*/ 6512 w 53273"/>
                <a:gd name="connsiteY12" fmla="*/ 10391 h 4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73" h="42429">
                  <a:moveTo>
                    <a:pt x="7359" y="42430"/>
                  </a:moveTo>
                  <a:cubicBezTo>
                    <a:pt x="5815" y="42416"/>
                    <a:pt x="4265" y="42307"/>
                    <a:pt x="2735" y="42104"/>
                  </a:cubicBezTo>
                  <a:cubicBezTo>
                    <a:pt x="1159" y="41822"/>
                    <a:pt x="6" y="40451"/>
                    <a:pt x="0" y="38848"/>
                  </a:cubicBezTo>
                  <a:lnTo>
                    <a:pt x="0" y="6353"/>
                  </a:lnTo>
                  <a:cubicBezTo>
                    <a:pt x="13" y="5365"/>
                    <a:pt x="469" y="4434"/>
                    <a:pt x="1237" y="3814"/>
                  </a:cubicBezTo>
                  <a:cubicBezTo>
                    <a:pt x="2012" y="3208"/>
                    <a:pt x="3022" y="2992"/>
                    <a:pt x="3972" y="3227"/>
                  </a:cubicBezTo>
                  <a:cubicBezTo>
                    <a:pt x="3972" y="3227"/>
                    <a:pt x="32365" y="9739"/>
                    <a:pt x="48384" y="427"/>
                  </a:cubicBezTo>
                  <a:cubicBezTo>
                    <a:pt x="49628" y="-281"/>
                    <a:pt x="51184" y="-96"/>
                    <a:pt x="52226" y="883"/>
                  </a:cubicBezTo>
                  <a:cubicBezTo>
                    <a:pt x="53281" y="1841"/>
                    <a:pt x="53574" y="3382"/>
                    <a:pt x="52943" y="4660"/>
                  </a:cubicBezTo>
                  <a:cubicBezTo>
                    <a:pt x="52161" y="6353"/>
                    <a:pt x="34383" y="42430"/>
                    <a:pt x="7359" y="42430"/>
                  </a:cubicBezTo>
                  <a:close/>
                  <a:moveTo>
                    <a:pt x="6512" y="35918"/>
                  </a:moveTo>
                  <a:cubicBezTo>
                    <a:pt x="22857" y="36309"/>
                    <a:pt x="35881" y="20094"/>
                    <a:pt x="42458" y="9870"/>
                  </a:cubicBezTo>
                  <a:cubicBezTo>
                    <a:pt x="30633" y="12479"/>
                    <a:pt x="18403" y="12656"/>
                    <a:pt x="6512" y="10391"/>
                  </a:cubicBezTo>
                  <a:close/>
                </a:path>
              </a:pathLst>
            </a:custGeom>
            <a:solidFill>
              <a:srgbClr val="231F20"/>
            </a:solidFill>
            <a:ln w="6501"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F092D89E-61D3-4355-AB6F-EBC56EB382EE}"/>
                </a:ext>
              </a:extLst>
            </p:cNvPr>
            <p:cNvSpPr/>
            <p:nvPr/>
          </p:nvSpPr>
          <p:spPr>
            <a:xfrm>
              <a:off x="9605786" y="3012530"/>
              <a:ext cx="240074" cy="273245"/>
            </a:xfrm>
            <a:custGeom>
              <a:avLst/>
              <a:gdLst>
                <a:gd name="connsiteX0" fmla="*/ 145088 w 240074"/>
                <a:gd name="connsiteY0" fmla="*/ 299 h 273245"/>
                <a:gd name="connsiteX1" fmla="*/ 233195 w 240074"/>
                <a:gd name="connsiteY1" fmla="*/ 255505 h 273245"/>
                <a:gd name="connsiteX2" fmla="*/ 0 w 240074"/>
                <a:gd name="connsiteY2" fmla="*/ 255049 h 273245"/>
                <a:gd name="connsiteX3" fmla="*/ 14782 w 240074"/>
                <a:gd name="connsiteY3" fmla="*/ 185241 h 273245"/>
                <a:gd name="connsiteX4" fmla="*/ 132910 w 240074"/>
                <a:gd name="connsiteY4" fmla="*/ 164532 h 273245"/>
                <a:gd name="connsiteX5" fmla="*/ 74302 w 240074"/>
                <a:gd name="connsiteY5" fmla="*/ 13388 h 273245"/>
                <a:gd name="connsiteX6" fmla="*/ 145088 w 240074"/>
                <a:gd name="connsiteY6" fmla="*/ 299 h 27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74" h="273245">
                  <a:moveTo>
                    <a:pt x="145088" y="299"/>
                  </a:moveTo>
                  <a:cubicBezTo>
                    <a:pt x="169117" y="4532"/>
                    <a:pt x="266537" y="229848"/>
                    <a:pt x="233195" y="255505"/>
                  </a:cubicBezTo>
                  <a:cubicBezTo>
                    <a:pt x="181099" y="295684"/>
                    <a:pt x="0" y="255049"/>
                    <a:pt x="0" y="255049"/>
                  </a:cubicBezTo>
                  <a:lnTo>
                    <a:pt x="14782" y="185241"/>
                  </a:lnTo>
                  <a:cubicBezTo>
                    <a:pt x="14782" y="185241"/>
                    <a:pt x="131282" y="188431"/>
                    <a:pt x="132910" y="164532"/>
                  </a:cubicBezTo>
                  <a:cubicBezTo>
                    <a:pt x="134538" y="140633"/>
                    <a:pt x="65185" y="29929"/>
                    <a:pt x="74302" y="13388"/>
                  </a:cubicBezTo>
                  <a:cubicBezTo>
                    <a:pt x="83419" y="-3152"/>
                    <a:pt x="145088" y="299"/>
                    <a:pt x="145088" y="299"/>
                  </a:cubicBezTo>
                  <a:close/>
                </a:path>
              </a:pathLst>
            </a:custGeom>
            <a:solidFill>
              <a:schemeClr val="accent1"/>
            </a:solidFill>
            <a:ln w="6501"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143C4D48-B729-44ED-9DC4-934BC81386C6}"/>
                </a:ext>
              </a:extLst>
            </p:cNvPr>
            <p:cNvSpPr/>
            <p:nvPr/>
          </p:nvSpPr>
          <p:spPr>
            <a:xfrm>
              <a:off x="9447643" y="3213392"/>
              <a:ext cx="189856" cy="59511"/>
            </a:xfrm>
            <a:custGeom>
              <a:avLst/>
              <a:gdLst>
                <a:gd name="connsiteX0" fmla="*/ 185428 w 189856"/>
                <a:gd name="connsiteY0" fmla="*/ 7756 h 59511"/>
                <a:gd name="connsiteX1" fmla="*/ 127471 w 189856"/>
                <a:gd name="connsiteY1" fmla="*/ 4956 h 59511"/>
                <a:gd name="connsiteX2" fmla="*/ 84232 w 189856"/>
                <a:gd name="connsiteY2" fmla="*/ 7 h 59511"/>
                <a:gd name="connsiteX3" fmla="*/ 28424 w 189856"/>
                <a:gd name="connsiteY3" fmla="*/ 13031 h 59511"/>
                <a:gd name="connsiteX4" fmla="*/ 26600 w 189856"/>
                <a:gd name="connsiteY4" fmla="*/ 14334 h 59511"/>
                <a:gd name="connsiteX5" fmla="*/ 31875 w 189856"/>
                <a:gd name="connsiteY5" fmla="*/ 19087 h 59511"/>
                <a:gd name="connsiteX6" fmla="*/ 54667 w 189856"/>
                <a:gd name="connsiteY6" fmla="*/ 16222 h 59511"/>
                <a:gd name="connsiteX7" fmla="*/ 3092 w 189856"/>
                <a:gd name="connsiteY7" fmla="*/ 43638 h 59511"/>
                <a:gd name="connsiteX8" fmla="*/ 227 w 189856"/>
                <a:gd name="connsiteY8" fmla="*/ 48977 h 59511"/>
                <a:gd name="connsiteX9" fmla="*/ 7129 w 189856"/>
                <a:gd name="connsiteY9" fmla="*/ 49564 h 59511"/>
                <a:gd name="connsiteX10" fmla="*/ 48806 w 189856"/>
                <a:gd name="connsiteY10" fmla="*/ 30548 h 59511"/>
                <a:gd name="connsiteX11" fmla="*/ 19242 w 189856"/>
                <a:gd name="connsiteY11" fmla="*/ 48522 h 59511"/>
                <a:gd name="connsiteX12" fmla="*/ 16962 w 189856"/>
                <a:gd name="connsiteY12" fmla="*/ 52689 h 59511"/>
                <a:gd name="connsiteX13" fmla="*/ 24321 w 189856"/>
                <a:gd name="connsiteY13" fmla="*/ 53666 h 59511"/>
                <a:gd name="connsiteX14" fmla="*/ 60463 w 189856"/>
                <a:gd name="connsiteY14" fmla="*/ 31590 h 59511"/>
                <a:gd name="connsiteX15" fmla="*/ 34740 w 189856"/>
                <a:gd name="connsiteY15" fmla="*/ 51126 h 59511"/>
                <a:gd name="connsiteX16" fmla="*/ 38778 w 189856"/>
                <a:gd name="connsiteY16" fmla="*/ 55034 h 59511"/>
                <a:gd name="connsiteX17" fmla="*/ 44704 w 189856"/>
                <a:gd name="connsiteY17" fmla="*/ 52950 h 59511"/>
                <a:gd name="connsiteX18" fmla="*/ 73357 w 189856"/>
                <a:gd name="connsiteY18" fmla="*/ 36409 h 59511"/>
                <a:gd name="connsiteX19" fmla="*/ 55514 w 189856"/>
                <a:gd name="connsiteY19" fmla="*/ 48912 h 59511"/>
                <a:gd name="connsiteX20" fmla="*/ 50890 w 189856"/>
                <a:gd name="connsiteY20" fmla="*/ 57248 h 59511"/>
                <a:gd name="connsiteX21" fmla="*/ 61700 w 189856"/>
                <a:gd name="connsiteY21" fmla="*/ 58159 h 59511"/>
                <a:gd name="connsiteX22" fmla="*/ 107675 w 189856"/>
                <a:gd name="connsiteY22" fmla="*/ 43963 h 59511"/>
                <a:gd name="connsiteX23" fmla="*/ 124736 w 189856"/>
                <a:gd name="connsiteY23" fmla="*/ 40512 h 59511"/>
                <a:gd name="connsiteX24" fmla="*/ 150784 w 189856"/>
                <a:gd name="connsiteY24" fmla="*/ 46177 h 59511"/>
                <a:gd name="connsiteX25" fmla="*/ 189857 w 189856"/>
                <a:gd name="connsiteY25" fmla="*/ 55099 h 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9856" h="59511">
                  <a:moveTo>
                    <a:pt x="185428" y="7756"/>
                  </a:moveTo>
                  <a:cubicBezTo>
                    <a:pt x="166068" y="8942"/>
                    <a:pt x="146630" y="8004"/>
                    <a:pt x="127471" y="4956"/>
                  </a:cubicBezTo>
                  <a:cubicBezTo>
                    <a:pt x="113314" y="1537"/>
                    <a:pt x="98793" y="-123"/>
                    <a:pt x="84232" y="7"/>
                  </a:cubicBezTo>
                  <a:cubicBezTo>
                    <a:pt x="65008" y="1023"/>
                    <a:pt x="46110" y="5432"/>
                    <a:pt x="28424" y="13031"/>
                  </a:cubicBezTo>
                  <a:cubicBezTo>
                    <a:pt x="27707" y="13285"/>
                    <a:pt x="27076" y="13741"/>
                    <a:pt x="26600" y="14334"/>
                  </a:cubicBezTo>
                  <a:cubicBezTo>
                    <a:pt x="24842" y="16743"/>
                    <a:pt x="28945" y="19022"/>
                    <a:pt x="31875" y="19087"/>
                  </a:cubicBezTo>
                  <a:cubicBezTo>
                    <a:pt x="39572" y="19276"/>
                    <a:pt x="47256" y="18312"/>
                    <a:pt x="54667" y="16222"/>
                  </a:cubicBezTo>
                  <a:cubicBezTo>
                    <a:pt x="36329" y="23021"/>
                    <a:pt x="18981" y="32242"/>
                    <a:pt x="3092" y="43638"/>
                  </a:cubicBezTo>
                  <a:cubicBezTo>
                    <a:pt x="1334" y="44875"/>
                    <a:pt x="-685" y="46959"/>
                    <a:pt x="227" y="48977"/>
                  </a:cubicBezTo>
                  <a:cubicBezTo>
                    <a:pt x="1138" y="50996"/>
                    <a:pt x="4785" y="50671"/>
                    <a:pt x="7129" y="49564"/>
                  </a:cubicBezTo>
                  <a:lnTo>
                    <a:pt x="48806" y="30548"/>
                  </a:lnTo>
                  <a:cubicBezTo>
                    <a:pt x="38022" y="34859"/>
                    <a:pt x="28033" y="40935"/>
                    <a:pt x="19242" y="48522"/>
                  </a:cubicBezTo>
                  <a:cubicBezTo>
                    <a:pt x="17939" y="49629"/>
                    <a:pt x="16637" y="51061"/>
                    <a:pt x="16962" y="52689"/>
                  </a:cubicBezTo>
                  <a:cubicBezTo>
                    <a:pt x="17548" y="55489"/>
                    <a:pt x="21716" y="54968"/>
                    <a:pt x="24321" y="53666"/>
                  </a:cubicBezTo>
                  <a:cubicBezTo>
                    <a:pt x="36993" y="47382"/>
                    <a:pt x="49086" y="39991"/>
                    <a:pt x="60463" y="31590"/>
                  </a:cubicBezTo>
                  <a:lnTo>
                    <a:pt x="34740" y="51126"/>
                  </a:lnTo>
                  <a:cubicBezTo>
                    <a:pt x="34415" y="53210"/>
                    <a:pt x="36629" y="54968"/>
                    <a:pt x="38778" y="55034"/>
                  </a:cubicBezTo>
                  <a:cubicBezTo>
                    <a:pt x="40914" y="54942"/>
                    <a:pt x="42978" y="54220"/>
                    <a:pt x="44704" y="52950"/>
                  </a:cubicBezTo>
                  <a:lnTo>
                    <a:pt x="73357" y="36409"/>
                  </a:lnTo>
                  <a:lnTo>
                    <a:pt x="55514" y="48912"/>
                  </a:lnTo>
                  <a:cubicBezTo>
                    <a:pt x="52648" y="50931"/>
                    <a:pt x="49457" y="54057"/>
                    <a:pt x="50890" y="57248"/>
                  </a:cubicBezTo>
                  <a:cubicBezTo>
                    <a:pt x="52323" y="60439"/>
                    <a:pt x="57988" y="59787"/>
                    <a:pt x="61700" y="58159"/>
                  </a:cubicBezTo>
                  <a:cubicBezTo>
                    <a:pt x="76456" y="51752"/>
                    <a:pt x="91877" y="46991"/>
                    <a:pt x="107675" y="43963"/>
                  </a:cubicBezTo>
                  <a:cubicBezTo>
                    <a:pt x="113210" y="42153"/>
                    <a:pt x="118934" y="40994"/>
                    <a:pt x="124736" y="40512"/>
                  </a:cubicBezTo>
                  <a:cubicBezTo>
                    <a:pt x="133567" y="41632"/>
                    <a:pt x="142286" y="43527"/>
                    <a:pt x="150784" y="46177"/>
                  </a:cubicBezTo>
                  <a:lnTo>
                    <a:pt x="189857" y="55099"/>
                  </a:lnTo>
                </a:path>
              </a:pathLst>
            </a:custGeom>
            <a:solidFill>
              <a:srgbClr val="FFFFFF"/>
            </a:solidFill>
            <a:ln w="6501"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EF28A86D-7CE9-43DA-BF89-CBEBFD13F53A}"/>
                </a:ext>
              </a:extLst>
            </p:cNvPr>
            <p:cNvSpPr/>
            <p:nvPr/>
          </p:nvSpPr>
          <p:spPr>
            <a:xfrm>
              <a:off x="9444200" y="3210310"/>
              <a:ext cx="196513" cy="65607"/>
            </a:xfrm>
            <a:custGeom>
              <a:avLst/>
              <a:gdLst>
                <a:gd name="connsiteX0" fmla="*/ 58762 w 196513"/>
                <a:gd name="connsiteY0" fmla="*/ 65605 h 65607"/>
                <a:gd name="connsiteX1" fmla="*/ 55441 w 196513"/>
                <a:gd name="connsiteY1" fmla="*/ 65018 h 65607"/>
                <a:gd name="connsiteX2" fmla="*/ 51599 w 196513"/>
                <a:gd name="connsiteY2" fmla="*/ 61372 h 65607"/>
                <a:gd name="connsiteX3" fmla="*/ 51078 w 196513"/>
                <a:gd name="connsiteY3" fmla="*/ 57660 h 65607"/>
                <a:gd name="connsiteX4" fmla="*/ 49645 w 196513"/>
                <a:gd name="connsiteY4" fmla="*/ 58506 h 65607"/>
                <a:gd name="connsiteX5" fmla="*/ 42091 w 196513"/>
                <a:gd name="connsiteY5" fmla="*/ 60981 h 65607"/>
                <a:gd name="connsiteX6" fmla="*/ 36621 w 196513"/>
                <a:gd name="connsiteY6" fmla="*/ 58311 h 65607"/>
                <a:gd name="connsiteX7" fmla="*/ 35384 w 196513"/>
                <a:gd name="connsiteY7" fmla="*/ 55837 h 65607"/>
                <a:gd name="connsiteX8" fmla="*/ 28872 w 196513"/>
                <a:gd name="connsiteY8" fmla="*/ 59093 h 65607"/>
                <a:gd name="connsiteX9" fmla="*/ 20211 w 196513"/>
                <a:gd name="connsiteY9" fmla="*/ 59809 h 65607"/>
                <a:gd name="connsiteX10" fmla="*/ 17280 w 196513"/>
                <a:gd name="connsiteY10" fmla="*/ 56097 h 65607"/>
                <a:gd name="connsiteX11" fmla="*/ 17866 w 196513"/>
                <a:gd name="connsiteY11" fmla="*/ 52190 h 65607"/>
                <a:gd name="connsiteX12" fmla="*/ 11354 w 196513"/>
                <a:gd name="connsiteY12" fmla="*/ 55055 h 65607"/>
                <a:gd name="connsiteX13" fmla="*/ 3605 w 196513"/>
                <a:gd name="connsiteY13" fmla="*/ 55902 h 65607"/>
                <a:gd name="connsiteX14" fmla="*/ 479 w 196513"/>
                <a:gd name="connsiteY14" fmla="*/ 52971 h 65607"/>
                <a:gd name="connsiteX15" fmla="*/ 4386 w 196513"/>
                <a:gd name="connsiteY15" fmla="*/ 43920 h 65607"/>
                <a:gd name="connsiteX16" fmla="*/ 36360 w 196513"/>
                <a:gd name="connsiteY16" fmla="*/ 24839 h 65607"/>
                <a:gd name="connsiteX17" fmla="*/ 35384 w 196513"/>
                <a:gd name="connsiteY17" fmla="*/ 24839 h 65607"/>
                <a:gd name="connsiteX18" fmla="*/ 27309 w 196513"/>
                <a:gd name="connsiteY18" fmla="*/ 20411 h 65607"/>
                <a:gd name="connsiteX19" fmla="*/ 27699 w 196513"/>
                <a:gd name="connsiteY19" fmla="*/ 15332 h 65607"/>
                <a:gd name="connsiteX20" fmla="*/ 30890 w 196513"/>
                <a:gd name="connsiteY20" fmla="*/ 13053 h 65607"/>
                <a:gd name="connsiteX21" fmla="*/ 87675 w 196513"/>
                <a:gd name="connsiteY21" fmla="*/ 29 h 65607"/>
                <a:gd name="connsiteX22" fmla="*/ 126291 w 196513"/>
                <a:gd name="connsiteY22" fmla="*/ 4066 h 65607"/>
                <a:gd name="connsiteX23" fmla="*/ 131631 w 196513"/>
                <a:gd name="connsiteY23" fmla="*/ 5043 h 65607"/>
                <a:gd name="connsiteX24" fmla="*/ 188872 w 196513"/>
                <a:gd name="connsiteY24" fmla="*/ 7843 h 65607"/>
                <a:gd name="connsiteX25" fmla="*/ 191985 w 196513"/>
                <a:gd name="connsiteY25" fmla="*/ 10435 h 65607"/>
                <a:gd name="connsiteX26" fmla="*/ 191998 w 196513"/>
                <a:gd name="connsiteY26" fmla="*/ 10708 h 65607"/>
                <a:gd name="connsiteX27" fmla="*/ 189132 w 196513"/>
                <a:gd name="connsiteY27" fmla="*/ 13769 h 65607"/>
                <a:gd name="connsiteX28" fmla="*/ 130524 w 196513"/>
                <a:gd name="connsiteY28" fmla="*/ 10904 h 65607"/>
                <a:gd name="connsiteX29" fmla="*/ 125184 w 196513"/>
                <a:gd name="connsiteY29" fmla="*/ 9862 h 65607"/>
                <a:gd name="connsiteX30" fmla="*/ 88001 w 196513"/>
                <a:gd name="connsiteY30" fmla="*/ 5954 h 65607"/>
                <a:gd name="connsiteX31" fmla="*/ 33560 w 196513"/>
                <a:gd name="connsiteY31" fmla="*/ 18327 h 65607"/>
                <a:gd name="connsiteX32" fmla="*/ 35514 w 196513"/>
                <a:gd name="connsiteY32" fmla="*/ 18783 h 65607"/>
                <a:gd name="connsiteX33" fmla="*/ 57394 w 196513"/>
                <a:gd name="connsiteY33" fmla="*/ 16048 h 65607"/>
                <a:gd name="connsiteX34" fmla="*/ 60917 w 196513"/>
                <a:gd name="connsiteY34" fmla="*/ 18399 h 65607"/>
                <a:gd name="connsiteX35" fmla="*/ 59218 w 196513"/>
                <a:gd name="connsiteY35" fmla="*/ 21714 h 65607"/>
                <a:gd name="connsiteX36" fmla="*/ 8424 w 196513"/>
                <a:gd name="connsiteY36" fmla="*/ 48738 h 65607"/>
                <a:gd name="connsiteX37" fmla="*/ 6535 w 196513"/>
                <a:gd name="connsiteY37" fmla="*/ 50692 h 65607"/>
                <a:gd name="connsiteX38" fmla="*/ 9466 w 196513"/>
                <a:gd name="connsiteY38" fmla="*/ 49585 h 65607"/>
                <a:gd name="connsiteX39" fmla="*/ 41896 w 196513"/>
                <a:gd name="connsiteY39" fmla="*/ 34607 h 65607"/>
                <a:gd name="connsiteX40" fmla="*/ 51468 w 196513"/>
                <a:gd name="connsiteY40" fmla="*/ 30244 h 65607"/>
                <a:gd name="connsiteX41" fmla="*/ 55310 w 196513"/>
                <a:gd name="connsiteY41" fmla="*/ 31872 h 65607"/>
                <a:gd name="connsiteX42" fmla="*/ 53813 w 196513"/>
                <a:gd name="connsiteY42" fmla="*/ 35714 h 65607"/>
                <a:gd name="connsiteX43" fmla="*/ 44500 w 196513"/>
                <a:gd name="connsiteY43" fmla="*/ 40012 h 65607"/>
                <a:gd name="connsiteX44" fmla="*/ 24964 w 196513"/>
                <a:gd name="connsiteY44" fmla="*/ 53036 h 65607"/>
                <a:gd name="connsiteX45" fmla="*/ 23662 w 196513"/>
                <a:gd name="connsiteY45" fmla="*/ 54404 h 65607"/>
                <a:gd name="connsiteX46" fmla="*/ 26723 w 196513"/>
                <a:gd name="connsiteY46" fmla="*/ 53232 h 65607"/>
                <a:gd name="connsiteX47" fmla="*/ 62474 w 196513"/>
                <a:gd name="connsiteY47" fmla="*/ 31416 h 65607"/>
                <a:gd name="connsiteX48" fmla="*/ 66641 w 196513"/>
                <a:gd name="connsiteY48" fmla="*/ 32068 h 65607"/>
                <a:gd name="connsiteX49" fmla="*/ 66055 w 196513"/>
                <a:gd name="connsiteY49" fmla="*/ 36170 h 65607"/>
                <a:gd name="connsiteX50" fmla="*/ 42221 w 196513"/>
                <a:gd name="connsiteY50" fmla="*/ 54404 h 65607"/>
                <a:gd name="connsiteX51" fmla="*/ 42742 w 196513"/>
                <a:gd name="connsiteY51" fmla="*/ 54404 h 65607"/>
                <a:gd name="connsiteX52" fmla="*/ 46975 w 196513"/>
                <a:gd name="connsiteY52" fmla="*/ 52711 h 65607"/>
                <a:gd name="connsiteX53" fmla="*/ 75628 w 196513"/>
                <a:gd name="connsiteY53" fmla="*/ 36105 h 65607"/>
                <a:gd name="connsiteX54" fmla="*/ 79665 w 196513"/>
                <a:gd name="connsiteY54" fmla="*/ 37082 h 65607"/>
                <a:gd name="connsiteX55" fmla="*/ 78819 w 196513"/>
                <a:gd name="connsiteY55" fmla="*/ 41119 h 65607"/>
                <a:gd name="connsiteX56" fmla="*/ 60650 w 196513"/>
                <a:gd name="connsiteY56" fmla="*/ 54143 h 65607"/>
                <a:gd name="connsiteX57" fmla="*/ 57004 w 196513"/>
                <a:gd name="connsiteY57" fmla="*/ 58767 h 65607"/>
                <a:gd name="connsiteX58" fmla="*/ 57590 w 196513"/>
                <a:gd name="connsiteY58" fmla="*/ 59288 h 65607"/>
                <a:gd name="connsiteX59" fmla="*/ 64102 w 196513"/>
                <a:gd name="connsiteY59" fmla="*/ 58181 h 65607"/>
                <a:gd name="connsiteX60" fmla="*/ 110728 w 196513"/>
                <a:gd name="connsiteY60" fmla="*/ 43789 h 65607"/>
                <a:gd name="connsiteX61" fmla="*/ 116198 w 196513"/>
                <a:gd name="connsiteY61" fmla="*/ 42422 h 65607"/>
                <a:gd name="connsiteX62" fmla="*/ 128505 w 196513"/>
                <a:gd name="connsiteY62" fmla="*/ 40273 h 65607"/>
                <a:gd name="connsiteX63" fmla="*/ 147260 w 196513"/>
                <a:gd name="connsiteY63" fmla="*/ 43985 h 65607"/>
                <a:gd name="connsiteX64" fmla="*/ 155140 w 196513"/>
                <a:gd name="connsiteY64" fmla="*/ 46069 h 65607"/>
                <a:gd name="connsiteX65" fmla="*/ 194212 w 196513"/>
                <a:gd name="connsiteY65" fmla="*/ 54990 h 65607"/>
                <a:gd name="connsiteX66" fmla="*/ 196445 w 196513"/>
                <a:gd name="connsiteY66" fmla="*/ 58480 h 65607"/>
                <a:gd name="connsiteX67" fmla="*/ 196426 w 196513"/>
                <a:gd name="connsiteY67" fmla="*/ 58572 h 65607"/>
                <a:gd name="connsiteX68" fmla="*/ 192909 w 196513"/>
                <a:gd name="connsiteY68" fmla="*/ 60786 h 65607"/>
                <a:gd name="connsiteX69" fmla="*/ 153837 w 196513"/>
                <a:gd name="connsiteY69" fmla="*/ 51864 h 65607"/>
                <a:gd name="connsiteX70" fmla="*/ 145697 w 196513"/>
                <a:gd name="connsiteY70" fmla="*/ 49715 h 65607"/>
                <a:gd name="connsiteX71" fmla="*/ 128310 w 196513"/>
                <a:gd name="connsiteY71" fmla="*/ 46264 h 65607"/>
                <a:gd name="connsiteX72" fmla="*/ 117761 w 196513"/>
                <a:gd name="connsiteY72" fmla="*/ 48152 h 65607"/>
                <a:gd name="connsiteX73" fmla="*/ 111900 w 196513"/>
                <a:gd name="connsiteY73" fmla="*/ 49650 h 65607"/>
                <a:gd name="connsiteX74" fmla="*/ 66316 w 196513"/>
                <a:gd name="connsiteY74" fmla="*/ 63586 h 65607"/>
                <a:gd name="connsiteX75" fmla="*/ 58762 w 196513"/>
                <a:gd name="connsiteY75" fmla="*/ 65605 h 6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6513" h="65607">
                  <a:moveTo>
                    <a:pt x="58762" y="65605"/>
                  </a:moveTo>
                  <a:cubicBezTo>
                    <a:pt x="57629" y="65637"/>
                    <a:pt x="56496" y="65435"/>
                    <a:pt x="55441" y="65018"/>
                  </a:cubicBezTo>
                  <a:cubicBezTo>
                    <a:pt x="53702" y="64400"/>
                    <a:pt x="52302" y="63078"/>
                    <a:pt x="51599" y="61372"/>
                  </a:cubicBezTo>
                  <a:cubicBezTo>
                    <a:pt x="51091" y="60206"/>
                    <a:pt x="50915" y="58923"/>
                    <a:pt x="51078" y="57660"/>
                  </a:cubicBezTo>
                  <a:lnTo>
                    <a:pt x="49645" y="58506"/>
                  </a:lnTo>
                  <a:cubicBezTo>
                    <a:pt x="47444" y="60095"/>
                    <a:pt x="44807" y="60961"/>
                    <a:pt x="42091" y="60981"/>
                  </a:cubicBezTo>
                  <a:cubicBezTo>
                    <a:pt x="39975" y="60903"/>
                    <a:pt x="37982" y="59933"/>
                    <a:pt x="36621" y="58311"/>
                  </a:cubicBezTo>
                  <a:cubicBezTo>
                    <a:pt x="36022" y="57595"/>
                    <a:pt x="35592" y="56748"/>
                    <a:pt x="35384" y="55837"/>
                  </a:cubicBezTo>
                  <a:cubicBezTo>
                    <a:pt x="33300" y="56944"/>
                    <a:pt x="31216" y="58051"/>
                    <a:pt x="28872" y="59093"/>
                  </a:cubicBezTo>
                  <a:cubicBezTo>
                    <a:pt x="26221" y="60564"/>
                    <a:pt x="23069" y="60825"/>
                    <a:pt x="20211" y="59809"/>
                  </a:cubicBezTo>
                  <a:cubicBezTo>
                    <a:pt x="18719" y="59080"/>
                    <a:pt x="17645" y="57712"/>
                    <a:pt x="17280" y="56097"/>
                  </a:cubicBezTo>
                  <a:cubicBezTo>
                    <a:pt x="16994" y="54769"/>
                    <a:pt x="17202" y="53375"/>
                    <a:pt x="17866" y="52190"/>
                  </a:cubicBezTo>
                  <a:lnTo>
                    <a:pt x="11354" y="55055"/>
                  </a:lnTo>
                  <a:cubicBezTo>
                    <a:pt x="8971" y="56299"/>
                    <a:pt x="6203" y="56598"/>
                    <a:pt x="3605" y="55902"/>
                  </a:cubicBezTo>
                  <a:cubicBezTo>
                    <a:pt x="2211" y="55387"/>
                    <a:pt x="1085" y="54326"/>
                    <a:pt x="479" y="52971"/>
                  </a:cubicBezTo>
                  <a:cubicBezTo>
                    <a:pt x="-172" y="51539"/>
                    <a:pt x="-1019" y="47827"/>
                    <a:pt x="4386" y="43920"/>
                  </a:cubicBezTo>
                  <a:cubicBezTo>
                    <a:pt x="14493" y="36678"/>
                    <a:pt x="25186" y="30296"/>
                    <a:pt x="36360" y="24839"/>
                  </a:cubicBezTo>
                  <a:lnTo>
                    <a:pt x="35384" y="24839"/>
                  </a:lnTo>
                  <a:cubicBezTo>
                    <a:pt x="32115" y="24839"/>
                    <a:pt x="29067" y="23172"/>
                    <a:pt x="27309" y="20411"/>
                  </a:cubicBezTo>
                  <a:cubicBezTo>
                    <a:pt x="26462" y="18783"/>
                    <a:pt x="26612" y="16810"/>
                    <a:pt x="27699" y="15332"/>
                  </a:cubicBezTo>
                  <a:cubicBezTo>
                    <a:pt x="28546" y="14309"/>
                    <a:pt x="29647" y="13521"/>
                    <a:pt x="30890" y="13053"/>
                  </a:cubicBezTo>
                  <a:cubicBezTo>
                    <a:pt x="48903" y="5401"/>
                    <a:pt x="68126" y="992"/>
                    <a:pt x="87675" y="29"/>
                  </a:cubicBezTo>
                  <a:cubicBezTo>
                    <a:pt x="100667" y="-219"/>
                    <a:pt x="113632" y="1142"/>
                    <a:pt x="126291" y="4066"/>
                  </a:cubicBezTo>
                  <a:lnTo>
                    <a:pt x="131631" y="5043"/>
                  </a:lnTo>
                  <a:cubicBezTo>
                    <a:pt x="150555" y="8012"/>
                    <a:pt x="169746" y="8950"/>
                    <a:pt x="188872" y="7843"/>
                  </a:cubicBezTo>
                  <a:cubicBezTo>
                    <a:pt x="190448" y="7700"/>
                    <a:pt x="191841" y="8859"/>
                    <a:pt x="191985" y="10435"/>
                  </a:cubicBezTo>
                  <a:cubicBezTo>
                    <a:pt x="191991" y="10526"/>
                    <a:pt x="191998" y="10617"/>
                    <a:pt x="191998" y="10708"/>
                  </a:cubicBezTo>
                  <a:cubicBezTo>
                    <a:pt x="192037" y="12336"/>
                    <a:pt x="190760" y="13697"/>
                    <a:pt x="189132" y="13769"/>
                  </a:cubicBezTo>
                  <a:cubicBezTo>
                    <a:pt x="169551" y="14915"/>
                    <a:pt x="149904" y="13958"/>
                    <a:pt x="130524" y="10904"/>
                  </a:cubicBezTo>
                  <a:lnTo>
                    <a:pt x="125184" y="9862"/>
                  </a:lnTo>
                  <a:cubicBezTo>
                    <a:pt x="112994" y="7062"/>
                    <a:pt x="100510" y="5746"/>
                    <a:pt x="88001" y="5954"/>
                  </a:cubicBezTo>
                  <a:cubicBezTo>
                    <a:pt x="69266" y="6834"/>
                    <a:pt x="50837" y="11027"/>
                    <a:pt x="33560" y="18327"/>
                  </a:cubicBezTo>
                  <a:cubicBezTo>
                    <a:pt x="34172" y="18607"/>
                    <a:pt x="34837" y="18764"/>
                    <a:pt x="35514" y="18783"/>
                  </a:cubicBezTo>
                  <a:cubicBezTo>
                    <a:pt x="42905" y="19018"/>
                    <a:pt x="50290" y="18099"/>
                    <a:pt x="57394" y="16048"/>
                  </a:cubicBezTo>
                  <a:cubicBezTo>
                    <a:pt x="59016" y="15723"/>
                    <a:pt x="60592" y="16777"/>
                    <a:pt x="60917" y="18399"/>
                  </a:cubicBezTo>
                  <a:cubicBezTo>
                    <a:pt x="61191" y="19766"/>
                    <a:pt x="60487" y="21141"/>
                    <a:pt x="59218" y="21714"/>
                  </a:cubicBezTo>
                  <a:cubicBezTo>
                    <a:pt x="41153" y="28401"/>
                    <a:pt x="24066" y="37492"/>
                    <a:pt x="8424" y="48738"/>
                  </a:cubicBezTo>
                  <a:cubicBezTo>
                    <a:pt x="7636" y="49214"/>
                    <a:pt x="6985" y="49891"/>
                    <a:pt x="6535" y="50692"/>
                  </a:cubicBezTo>
                  <a:cubicBezTo>
                    <a:pt x="6535" y="50692"/>
                    <a:pt x="7903" y="50301"/>
                    <a:pt x="9466" y="49585"/>
                  </a:cubicBezTo>
                  <a:lnTo>
                    <a:pt x="41896" y="34607"/>
                  </a:lnTo>
                  <a:cubicBezTo>
                    <a:pt x="45021" y="33045"/>
                    <a:pt x="48408" y="31547"/>
                    <a:pt x="51468" y="30244"/>
                  </a:cubicBezTo>
                  <a:cubicBezTo>
                    <a:pt x="52979" y="29658"/>
                    <a:pt x="54679" y="30381"/>
                    <a:pt x="55310" y="31872"/>
                  </a:cubicBezTo>
                  <a:cubicBezTo>
                    <a:pt x="55909" y="33351"/>
                    <a:pt x="55252" y="35037"/>
                    <a:pt x="53813" y="35714"/>
                  </a:cubicBezTo>
                  <a:lnTo>
                    <a:pt x="44500" y="40012"/>
                  </a:lnTo>
                  <a:cubicBezTo>
                    <a:pt x="37494" y="43561"/>
                    <a:pt x="30936" y="47931"/>
                    <a:pt x="24964" y="53036"/>
                  </a:cubicBezTo>
                  <a:cubicBezTo>
                    <a:pt x="24443" y="53395"/>
                    <a:pt x="23994" y="53863"/>
                    <a:pt x="23662" y="54404"/>
                  </a:cubicBezTo>
                  <a:cubicBezTo>
                    <a:pt x="23662" y="54078"/>
                    <a:pt x="25355" y="53948"/>
                    <a:pt x="26723" y="53232"/>
                  </a:cubicBezTo>
                  <a:cubicBezTo>
                    <a:pt x="39258" y="47026"/>
                    <a:pt x="51221" y="39726"/>
                    <a:pt x="62474" y="31416"/>
                  </a:cubicBezTo>
                  <a:cubicBezTo>
                    <a:pt x="63815" y="30492"/>
                    <a:pt x="65645" y="30778"/>
                    <a:pt x="66641" y="32068"/>
                  </a:cubicBezTo>
                  <a:cubicBezTo>
                    <a:pt x="67612" y="33364"/>
                    <a:pt x="67351" y="35200"/>
                    <a:pt x="66055" y="36170"/>
                  </a:cubicBezTo>
                  <a:lnTo>
                    <a:pt x="42221" y="54404"/>
                  </a:lnTo>
                  <a:lnTo>
                    <a:pt x="42742" y="54404"/>
                  </a:lnTo>
                  <a:cubicBezTo>
                    <a:pt x="44273" y="54209"/>
                    <a:pt x="45731" y="53622"/>
                    <a:pt x="46975" y="52711"/>
                  </a:cubicBezTo>
                  <a:lnTo>
                    <a:pt x="75628" y="36105"/>
                  </a:lnTo>
                  <a:cubicBezTo>
                    <a:pt x="77021" y="35330"/>
                    <a:pt x="78780" y="35754"/>
                    <a:pt x="79665" y="37082"/>
                  </a:cubicBezTo>
                  <a:cubicBezTo>
                    <a:pt x="80538" y="38430"/>
                    <a:pt x="80160" y="40234"/>
                    <a:pt x="78819" y="41119"/>
                  </a:cubicBezTo>
                  <a:lnTo>
                    <a:pt x="60650" y="54143"/>
                  </a:lnTo>
                  <a:cubicBezTo>
                    <a:pt x="58111" y="55902"/>
                    <a:pt x="56613" y="57855"/>
                    <a:pt x="57004" y="58767"/>
                  </a:cubicBezTo>
                  <a:cubicBezTo>
                    <a:pt x="57394" y="59679"/>
                    <a:pt x="57004" y="59158"/>
                    <a:pt x="57590" y="59288"/>
                  </a:cubicBezTo>
                  <a:cubicBezTo>
                    <a:pt x="59823" y="59633"/>
                    <a:pt x="62109" y="59249"/>
                    <a:pt x="64102" y="58181"/>
                  </a:cubicBezTo>
                  <a:cubicBezTo>
                    <a:pt x="79053" y="51643"/>
                    <a:pt x="94695" y="46817"/>
                    <a:pt x="110728" y="43789"/>
                  </a:cubicBezTo>
                  <a:lnTo>
                    <a:pt x="116198" y="42422"/>
                  </a:lnTo>
                  <a:cubicBezTo>
                    <a:pt x="120170" y="41100"/>
                    <a:pt x="124318" y="40371"/>
                    <a:pt x="128505" y="40273"/>
                  </a:cubicBezTo>
                  <a:cubicBezTo>
                    <a:pt x="134881" y="40794"/>
                    <a:pt x="141171" y="42038"/>
                    <a:pt x="147260" y="43985"/>
                  </a:cubicBezTo>
                  <a:cubicBezTo>
                    <a:pt x="149995" y="44766"/>
                    <a:pt x="152600" y="45482"/>
                    <a:pt x="155140" y="46069"/>
                  </a:cubicBezTo>
                  <a:cubicBezTo>
                    <a:pt x="168164" y="48999"/>
                    <a:pt x="181188" y="51929"/>
                    <a:pt x="194212" y="54990"/>
                  </a:cubicBezTo>
                  <a:cubicBezTo>
                    <a:pt x="195794" y="55335"/>
                    <a:pt x="196790" y="56898"/>
                    <a:pt x="196445" y="58480"/>
                  </a:cubicBezTo>
                  <a:cubicBezTo>
                    <a:pt x="196439" y="58513"/>
                    <a:pt x="196432" y="58539"/>
                    <a:pt x="196426" y="58572"/>
                  </a:cubicBezTo>
                  <a:cubicBezTo>
                    <a:pt x="196042" y="60134"/>
                    <a:pt x="194485" y="61111"/>
                    <a:pt x="192909" y="60786"/>
                  </a:cubicBezTo>
                  <a:cubicBezTo>
                    <a:pt x="179885" y="57725"/>
                    <a:pt x="166861" y="54795"/>
                    <a:pt x="153837" y="51864"/>
                  </a:cubicBezTo>
                  <a:cubicBezTo>
                    <a:pt x="151232" y="51278"/>
                    <a:pt x="148497" y="50497"/>
                    <a:pt x="145697" y="49715"/>
                  </a:cubicBezTo>
                  <a:cubicBezTo>
                    <a:pt x="140058" y="47892"/>
                    <a:pt x="134223" y="46733"/>
                    <a:pt x="128310" y="46264"/>
                  </a:cubicBezTo>
                  <a:cubicBezTo>
                    <a:pt x="124715" y="46336"/>
                    <a:pt x="121160" y="46974"/>
                    <a:pt x="117761" y="48152"/>
                  </a:cubicBezTo>
                  <a:lnTo>
                    <a:pt x="111900" y="49650"/>
                  </a:lnTo>
                  <a:cubicBezTo>
                    <a:pt x="96225" y="52548"/>
                    <a:pt x="80935" y="57224"/>
                    <a:pt x="66316" y="63586"/>
                  </a:cubicBezTo>
                  <a:cubicBezTo>
                    <a:pt x="63958" y="64758"/>
                    <a:pt x="61393" y="65448"/>
                    <a:pt x="58762" y="65605"/>
                  </a:cubicBezTo>
                  <a:close/>
                </a:path>
              </a:pathLst>
            </a:custGeom>
            <a:solidFill>
              <a:srgbClr val="231F20"/>
            </a:solidFill>
            <a:ln w="6501"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C18183A5-CC5A-466C-98D4-810B6A93E7A9}"/>
                </a:ext>
              </a:extLst>
            </p:cNvPr>
            <p:cNvSpPr/>
            <p:nvPr/>
          </p:nvSpPr>
          <p:spPr>
            <a:xfrm>
              <a:off x="9515204" y="3043045"/>
              <a:ext cx="28522" cy="157265"/>
            </a:xfrm>
            <a:custGeom>
              <a:avLst/>
              <a:gdLst>
                <a:gd name="connsiteX0" fmla="*/ 28523 w 28522"/>
                <a:gd name="connsiteY0" fmla="*/ 0 h 157265"/>
                <a:gd name="connsiteX1" fmla="*/ 0 w 28522"/>
                <a:gd name="connsiteY1" fmla="*/ 157265 h 157265"/>
              </a:gdLst>
              <a:ahLst/>
              <a:cxnLst>
                <a:cxn ang="0">
                  <a:pos x="connsiteX0" y="connsiteY0"/>
                </a:cxn>
                <a:cxn ang="0">
                  <a:pos x="connsiteX1" y="connsiteY1"/>
                </a:cxn>
              </a:cxnLst>
              <a:rect l="l" t="t" r="r" b="b"/>
              <a:pathLst>
                <a:path w="28522" h="157265">
                  <a:moveTo>
                    <a:pt x="28523" y="0"/>
                  </a:moveTo>
                  <a:cubicBezTo>
                    <a:pt x="22011" y="6512"/>
                    <a:pt x="5926" y="108946"/>
                    <a:pt x="0" y="157265"/>
                  </a:cubicBezTo>
                </a:path>
              </a:pathLst>
            </a:custGeom>
            <a:solidFill>
              <a:srgbClr val="FFFFFF"/>
            </a:solidFill>
            <a:ln w="6501"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2F14F590-1DC5-4B8D-80DB-3EC435149A6F}"/>
                </a:ext>
              </a:extLst>
            </p:cNvPr>
            <p:cNvSpPr/>
            <p:nvPr/>
          </p:nvSpPr>
          <p:spPr>
            <a:xfrm>
              <a:off x="9512254" y="3039706"/>
              <a:ext cx="34774" cy="163534"/>
            </a:xfrm>
            <a:custGeom>
              <a:avLst/>
              <a:gdLst>
                <a:gd name="connsiteX0" fmla="*/ 2951 w 34774"/>
                <a:gd name="connsiteY0" fmla="*/ 163534 h 163534"/>
                <a:gd name="connsiteX1" fmla="*/ 2625 w 34774"/>
                <a:gd name="connsiteY1" fmla="*/ 163534 h 163534"/>
                <a:gd name="connsiteX2" fmla="*/ 20 w 34774"/>
                <a:gd name="connsiteY2" fmla="*/ 160213 h 163534"/>
                <a:gd name="connsiteX3" fmla="*/ 29389 w 34774"/>
                <a:gd name="connsiteY3" fmla="*/ 1190 h 163534"/>
                <a:gd name="connsiteX4" fmla="*/ 33583 w 34774"/>
                <a:gd name="connsiteY4" fmla="*/ 606 h 163534"/>
                <a:gd name="connsiteX5" fmla="*/ 34169 w 34774"/>
                <a:gd name="connsiteY5" fmla="*/ 4802 h 163534"/>
                <a:gd name="connsiteX6" fmla="*/ 33622 w 34774"/>
                <a:gd name="connsiteY6" fmla="*/ 5357 h 163534"/>
                <a:gd name="connsiteX7" fmla="*/ 5946 w 34774"/>
                <a:gd name="connsiteY7" fmla="*/ 160929 h 163534"/>
                <a:gd name="connsiteX8" fmla="*/ 2951 w 34774"/>
                <a:gd name="connsiteY8" fmla="*/ 163534 h 16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4" h="163534">
                  <a:moveTo>
                    <a:pt x="2951" y="163534"/>
                  </a:moveTo>
                  <a:lnTo>
                    <a:pt x="2625" y="163534"/>
                  </a:lnTo>
                  <a:cubicBezTo>
                    <a:pt x="990" y="163332"/>
                    <a:pt x="-169" y="161848"/>
                    <a:pt x="20" y="160213"/>
                  </a:cubicBezTo>
                  <a:cubicBezTo>
                    <a:pt x="3667" y="130193"/>
                    <a:pt x="20989" y="9655"/>
                    <a:pt x="29389" y="1190"/>
                  </a:cubicBezTo>
                  <a:cubicBezTo>
                    <a:pt x="30386" y="-130"/>
                    <a:pt x="32268" y="-392"/>
                    <a:pt x="33583" y="606"/>
                  </a:cubicBezTo>
                  <a:cubicBezTo>
                    <a:pt x="34905" y="1604"/>
                    <a:pt x="35166" y="3482"/>
                    <a:pt x="34169" y="4802"/>
                  </a:cubicBezTo>
                  <a:cubicBezTo>
                    <a:pt x="34013" y="5010"/>
                    <a:pt x="33831" y="5197"/>
                    <a:pt x="33622" y="5357"/>
                  </a:cubicBezTo>
                  <a:cubicBezTo>
                    <a:pt x="28217" y="11869"/>
                    <a:pt x="12523" y="106945"/>
                    <a:pt x="5946" y="160929"/>
                  </a:cubicBezTo>
                  <a:cubicBezTo>
                    <a:pt x="5751" y="162427"/>
                    <a:pt x="4461" y="163547"/>
                    <a:pt x="2951" y="163534"/>
                  </a:cubicBezTo>
                  <a:close/>
                </a:path>
              </a:pathLst>
            </a:custGeom>
            <a:solidFill>
              <a:srgbClr val="231F20"/>
            </a:solidFill>
            <a:ln w="6501"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2441900F-16CF-4D7A-8F5F-826EA7807B8A}"/>
                </a:ext>
              </a:extLst>
            </p:cNvPr>
            <p:cNvSpPr/>
            <p:nvPr/>
          </p:nvSpPr>
          <p:spPr>
            <a:xfrm>
              <a:off x="9300633" y="3296623"/>
              <a:ext cx="266276" cy="50533"/>
            </a:xfrm>
            <a:custGeom>
              <a:avLst/>
              <a:gdLst>
                <a:gd name="connsiteX0" fmla="*/ 0 w 266276"/>
                <a:gd name="connsiteY0" fmla="*/ 0 h 50533"/>
                <a:gd name="connsiteX1" fmla="*/ 1107 w 266276"/>
                <a:gd name="connsiteY1" fmla="*/ 11787 h 50533"/>
                <a:gd name="connsiteX2" fmla="*/ 266277 w 266276"/>
                <a:gd name="connsiteY2" fmla="*/ 50533 h 50533"/>
                <a:gd name="connsiteX3" fmla="*/ 263607 w 266276"/>
                <a:gd name="connsiteY3" fmla="*/ 38226 h 50533"/>
                <a:gd name="connsiteX4" fmla="*/ 0 w 266276"/>
                <a:gd name="connsiteY4" fmla="*/ 0 h 50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276" h="50533">
                  <a:moveTo>
                    <a:pt x="0" y="0"/>
                  </a:moveTo>
                  <a:lnTo>
                    <a:pt x="1107" y="11787"/>
                  </a:lnTo>
                  <a:lnTo>
                    <a:pt x="266277" y="50533"/>
                  </a:lnTo>
                  <a:lnTo>
                    <a:pt x="263607" y="38226"/>
                  </a:lnTo>
                  <a:lnTo>
                    <a:pt x="0" y="0"/>
                  </a:lnTo>
                  <a:close/>
                </a:path>
              </a:pathLst>
            </a:custGeom>
            <a:solidFill>
              <a:srgbClr val="FFFFFF"/>
            </a:solidFill>
            <a:ln w="6501"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C74404C6-BD12-459E-BF49-5BBDC6E1B8A9}"/>
                </a:ext>
              </a:extLst>
            </p:cNvPr>
            <p:cNvSpPr/>
            <p:nvPr/>
          </p:nvSpPr>
          <p:spPr>
            <a:xfrm>
              <a:off x="9297227" y="3293466"/>
              <a:ext cx="272760" cy="56946"/>
            </a:xfrm>
            <a:custGeom>
              <a:avLst/>
              <a:gdLst>
                <a:gd name="connsiteX0" fmla="*/ 269682 w 272760"/>
                <a:gd name="connsiteY0" fmla="*/ 56947 h 56946"/>
                <a:gd name="connsiteX1" fmla="*/ 269226 w 272760"/>
                <a:gd name="connsiteY1" fmla="*/ 56947 h 56946"/>
                <a:gd name="connsiteX2" fmla="*/ 4057 w 272760"/>
                <a:gd name="connsiteY2" fmla="*/ 18200 h 56946"/>
                <a:gd name="connsiteX3" fmla="*/ 1257 w 272760"/>
                <a:gd name="connsiteY3" fmla="*/ 15205 h 56946"/>
                <a:gd name="connsiteX4" fmla="*/ 20 w 272760"/>
                <a:gd name="connsiteY4" fmla="*/ 3548 h 56946"/>
                <a:gd name="connsiteX5" fmla="*/ 996 w 272760"/>
                <a:gd name="connsiteY5" fmla="*/ 878 h 56946"/>
                <a:gd name="connsiteX6" fmla="*/ 3731 w 272760"/>
                <a:gd name="connsiteY6" fmla="*/ 32 h 56946"/>
                <a:gd name="connsiteX7" fmla="*/ 267338 w 272760"/>
                <a:gd name="connsiteY7" fmla="*/ 38192 h 56946"/>
                <a:gd name="connsiteX8" fmla="*/ 270008 w 272760"/>
                <a:gd name="connsiteY8" fmla="*/ 40732 h 56946"/>
                <a:gd name="connsiteX9" fmla="*/ 272678 w 272760"/>
                <a:gd name="connsiteY9" fmla="*/ 53104 h 56946"/>
                <a:gd name="connsiteX10" fmla="*/ 271896 w 272760"/>
                <a:gd name="connsiteY10" fmla="*/ 55970 h 56946"/>
                <a:gd name="connsiteX11" fmla="*/ 269682 w 272760"/>
                <a:gd name="connsiteY11" fmla="*/ 56947 h 56946"/>
                <a:gd name="connsiteX12" fmla="*/ 7508 w 272760"/>
                <a:gd name="connsiteY12" fmla="*/ 12079 h 56946"/>
                <a:gd name="connsiteX13" fmla="*/ 265515 w 272760"/>
                <a:gd name="connsiteY13" fmla="*/ 49783 h 56946"/>
                <a:gd name="connsiteX14" fmla="*/ 264342 w 272760"/>
                <a:gd name="connsiteY14" fmla="*/ 44248 h 56946"/>
                <a:gd name="connsiteX15" fmla="*/ 7053 w 272760"/>
                <a:gd name="connsiteY15" fmla="*/ 6999 h 56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2760" h="56946">
                  <a:moveTo>
                    <a:pt x="269682" y="56947"/>
                  </a:moveTo>
                  <a:lnTo>
                    <a:pt x="269226" y="56947"/>
                  </a:lnTo>
                  <a:lnTo>
                    <a:pt x="4057" y="18200"/>
                  </a:lnTo>
                  <a:cubicBezTo>
                    <a:pt x="2546" y="17966"/>
                    <a:pt x="1387" y="16728"/>
                    <a:pt x="1257" y="15205"/>
                  </a:cubicBezTo>
                  <a:lnTo>
                    <a:pt x="20" y="3548"/>
                  </a:lnTo>
                  <a:cubicBezTo>
                    <a:pt x="-91" y="2552"/>
                    <a:pt x="273" y="1568"/>
                    <a:pt x="996" y="878"/>
                  </a:cubicBezTo>
                  <a:cubicBezTo>
                    <a:pt x="1739" y="207"/>
                    <a:pt x="2742" y="-105"/>
                    <a:pt x="3731" y="32"/>
                  </a:cubicBezTo>
                  <a:lnTo>
                    <a:pt x="267338" y="38192"/>
                  </a:lnTo>
                  <a:cubicBezTo>
                    <a:pt x="268666" y="38407"/>
                    <a:pt x="269728" y="39416"/>
                    <a:pt x="270008" y="40732"/>
                  </a:cubicBezTo>
                  <a:lnTo>
                    <a:pt x="272678" y="53104"/>
                  </a:lnTo>
                  <a:cubicBezTo>
                    <a:pt x="272919" y="54133"/>
                    <a:pt x="272626" y="55208"/>
                    <a:pt x="271896" y="55970"/>
                  </a:cubicBezTo>
                  <a:cubicBezTo>
                    <a:pt x="271317" y="56575"/>
                    <a:pt x="270522" y="56927"/>
                    <a:pt x="269682" y="56947"/>
                  </a:cubicBezTo>
                  <a:close/>
                  <a:moveTo>
                    <a:pt x="7508" y="12079"/>
                  </a:moveTo>
                  <a:lnTo>
                    <a:pt x="265515" y="49783"/>
                  </a:lnTo>
                  <a:lnTo>
                    <a:pt x="264342" y="44248"/>
                  </a:lnTo>
                  <a:lnTo>
                    <a:pt x="7053" y="6999"/>
                  </a:lnTo>
                  <a:close/>
                </a:path>
              </a:pathLst>
            </a:custGeom>
            <a:solidFill>
              <a:srgbClr val="231F20"/>
            </a:solidFill>
            <a:ln w="6501"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69E6051B-4828-4D7D-BC6D-557F8A6E0675}"/>
                </a:ext>
              </a:extLst>
            </p:cNvPr>
            <p:cNvSpPr/>
            <p:nvPr/>
          </p:nvSpPr>
          <p:spPr>
            <a:xfrm>
              <a:off x="9300633" y="3245363"/>
              <a:ext cx="335890" cy="89420"/>
            </a:xfrm>
            <a:custGeom>
              <a:avLst/>
              <a:gdLst>
                <a:gd name="connsiteX0" fmla="*/ 0 w 335890"/>
                <a:gd name="connsiteY0" fmla="*/ 51260 h 89420"/>
                <a:gd name="connsiteX1" fmla="*/ 62385 w 335890"/>
                <a:gd name="connsiteY1" fmla="*/ 10 h 89420"/>
                <a:gd name="connsiteX2" fmla="*/ 335890 w 335890"/>
                <a:gd name="connsiteY2" fmla="*/ 32961 h 89420"/>
                <a:gd name="connsiteX3" fmla="*/ 263607 w 335890"/>
                <a:gd name="connsiteY3" fmla="*/ 89420 h 89420"/>
              </a:gdLst>
              <a:ahLst/>
              <a:cxnLst>
                <a:cxn ang="0">
                  <a:pos x="connsiteX0" y="connsiteY0"/>
                </a:cxn>
                <a:cxn ang="0">
                  <a:pos x="connsiteX1" y="connsiteY1"/>
                </a:cxn>
                <a:cxn ang="0">
                  <a:pos x="connsiteX2" y="connsiteY2"/>
                </a:cxn>
                <a:cxn ang="0">
                  <a:pos x="connsiteX3" y="connsiteY3"/>
                </a:cxn>
              </a:cxnLst>
              <a:rect l="l" t="t" r="r" b="b"/>
              <a:pathLst>
                <a:path w="335890" h="89420">
                  <a:moveTo>
                    <a:pt x="0" y="51260"/>
                  </a:moveTo>
                  <a:cubicBezTo>
                    <a:pt x="0" y="51260"/>
                    <a:pt x="60366" y="-836"/>
                    <a:pt x="62385" y="10"/>
                  </a:cubicBezTo>
                  <a:cubicBezTo>
                    <a:pt x="64404" y="857"/>
                    <a:pt x="335890" y="32961"/>
                    <a:pt x="335890" y="32961"/>
                  </a:cubicBezTo>
                  <a:lnTo>
                    <a:pt x="263607" y="89420"/>
                  </a:lnTo>
                  <a:close/>
                </a:path>
              </a:pathLst>
            </a:custGeom>
            <a:solidFill>
              <a:srgbClr val="FFFFFF"/>
            </a:solidFill>
            <a:ln w="6501"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5D1F24B9-3F4D-4BAD-AC5D-D9E4C5212966}"/>
                </a:ext>
              </a:extLst>
            </p:cNvPr>
            <p:cNvSpPr/>
            <p:nvPr/>
          </p:nvSpPr>
          <p:spPr>
            <a:xfrm>
              <a:off x="9297393" y="3242052"/>
              <a:ext cx="342069" cy="95987"/>
            </a:xfrm>
            <a:custGeom>
              <a:avLst/>
              <a:gdLst>
                <a:gd name="connsiteX0" fmla="*/ 266847 w 342069"/>
                <a:gd name="connsiteY0" fmla="*/ 95988 h 95987"/>
                <a:gd name="connsiteX1" fmla="*/ 266391 w 342069"/>
                <a:gd name="connsiteY1" fmla="*/ 95988 h 95987"/>
                <a:gd name="connsiteX2" fmla="*/ 2784 w 342069"/>
                <a:gd name="connsiteY2" fmla="*/ 57827 h 95987"/>
                <a:gd name="connsiteX3" fmla="*/ 114 w 342069"/>
                <a:gd name="connsiteY3" fmla="*/ 55483 h 95987"/>
                <a:gd name="connsiteX4" fmla="*/ 1156 w 342069"/>
                <a:gd name="connsiteY4" fmla="*/ 52097 h 95987"/>
                <a:gd name="connsiteX5" fmla="*/ 66277 w 342069"/>
                <a:gd name="connsiteY5" fmla="*/ 1 h 95987"/>
                <a:gd name="connsiteX6" fmla="*/ 339195 w 342069"/>
                <a:gd name="connsiteY6" fmla="*/ 32561 h 95987"/>
                <a:gd name="connsiteX7" fmla="*/ 342048 w 342069"/>
                <a:gd name="connsiteY7" fmla="*/ 36175 h 95987"/>
                <a:gd name="connsiteX8" fmla="*/ 340823 w 342069"/>
                <a:gd name="connsiteY8" fmla="*/ 38356 h 95987"/>
                <a:gd name="connsiteX9" fmla="*/ 268735 w 342069"/>
                <a:gd name="connsiteY9" fmla="*/ 94881 h 95987"/>
                <a:gd name="connsiteX10" fmla="*/ 266847 w 342069"/>
                <a:gd name="connsiteY10" fmla="*/ 95988 h 95987"/>
                <a:gd name="connsiteX11" fmla="*/ 10859 w 342069"/>
                <a:gd name="connsiteY11" fmla="*/ 52422 h 95987"/>
                <a:gd name="connsiteX12" fmla="*/ 265935 w 342069"/>
                <a:gd name="connsiteY12" fmla="*/ 89346 h 95987"/>
                <a:gd name="connsiteX13" fmla="*/ 330730 w 342069"/>
                <a:gd name="connsiteY13" fmla="*/ 38552 h 95987"/>
                <a:gd name="connsiteX14" fmla="*/ 66211 w 342069"/>
                <a:gd name="connsiteY14" fmla="*/ 6643 h 95987"/>
                <a:gd name="connsiteX15" fmla="*/ 10859 w 342069"/>
                <a:gd name="connsiteY15" fmla="*/ 52422 h 95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2069" h="95987">
                  <a:moveTo>
                    <a:pt x="266847" y="95988"/>
                  </a:moveTo>
                  <a:lnTo>
                    <a:pt x="266391" y="95988"/>
                  </a:lnTo>
                  <a:lnTo>
                    <a:pt x="2784" y="57827"/>
                  </a:lnTo>
                  <a:cubicBezTo>
                    <a:pt x="1521" y="57612"/>
                    <a:pt x="492" y="56707"/>
                    <a:pt x="114" y="55483"/>
                  </a:cubicBezTo>
                  <a:cubicBezTo>
                    <a:pt x="-218" y="54246"/>
                    <a:pt x="186" y="52930"/>
                    <a:pt x="1156" y="52097"/>
                  </a:cubicBezTo>
                  <a:cubicBezTo>
                    <a:pt x="62825" y="-781"/>
                    <a:pt x="64453" y="1"/>
                    <a:pt x="66277" y="1"/>
                  </a:cubicBezTo>
                  <a:cubicBezTo>
                    <a:pt x="70054" y="652"/>
                    <a:pt x="246464" y="21816"/>
                    <a:pt x="339195" y="32561"/>
                  </a:cubicBezTo>
                  <a:cubicBezTo>
                    <a:pt x="340980" y="32769"/>
                    <a:pt x="342256" y="34391"/>
                    <a:pt x="342048" y="36175"/>
                  </a:cubicBezTo>
                  <a:cubicBezTo>
                    <a:pt x="341943" y="37035"/>
                    <a:pt x="341507" y="37822"/>
                    <a:pt x="340823" y="38356"/>
                  </a:cubicBezTo>
                  <a:lnTo>
                    <a:pt x="268735" y="94881"/>
                  </a:lnTo>
                  <a:cubicBezTo>
                    <a:pt x="268260" y="95467"/>
                    <a:pt x="267589" y="95858"/>
                    <a:pt x="266847" y="95988"/>
                  </a:cubicBezTo>
                  <a:close/>
                  <a:moveTo>
                    <a:pt x="10859" y="52422"/>
                  </a:moveTo>
                  <a:lnTo>
                    <a:pt x="265935" y="89346"/>
                  </a:lnTo>
                  <a:lnTo>
                    <a:pt x="330730" y="38552"/>
                  </a:lnTo>
                  <a:cubicBezTo>
                    <a:pt x="262484" y="30412"/>
                    <a:pt x="83273" y="8857"/>
                    <a:pt x="66211" y="6643"/>
                  </a:cubicBezTo>
                  <a:cubicBezTo>
                    <a:pt x="60807" y="10094"/>
                    <a:pt x="31763" y="34514"/>
                    <a:pt x="10859" y="52422"/>
                  </a:cubicBezTo>
                  <a:close/>
                </a:path>
              </a:pathLst>
            </a:custGeom>
            <a:solidFill>
              <a:srgbClr val="231F20"/>
            </a:solidFill>
            <a:ln w="6501"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87FF852E-F4BC-4ABB-ABBA-E0BCB9162E08}"/>
                </a:ext>
              </a:extLst>
            </p:cNvPr>
            <p:cNvSpPr/>
            <p:nvPr/>
          </p:nvSpPr>
          <p:spPr>
            <a:xfrm>
              <a:off x="9564240" y="3278324"/>
              <a:ext cx="73129" cy="68832"/>
            </a:xfrm>
            <a:custGeom>
              <a:avLst/>
              <a:gdLst>
                <a:gd name="connsiteX0" fmla="*/ 2670 w 73129"/>
                <a:gd name="connsiteY0" fmla="*/ 68832 h 68832"/>
                <a:gd name="connsiteX1" fmla="*/ 73130 w 73129"/>
                <a:gd name="connsiteY1" fmla="*/ 11787 h 68832"/>
                <a:gd name="connsiteX2" fmla="*/ 72088 w 73129"/>
                <a:gd name="connsiteY2" fmla="*/ 0 h 68832"/>
                <a:gd name="connsiteX3" fmla="*/ 0 w 73129"/>
                <a:gd name="connsiteY3" fmla="*/ 56524 h 68832"/>
                <a:gd name="connsiteX4" fmla="*/ 2670 w 73129"/>
                <a:gd name="connsiteY4" fmla="*/ 68832 h 68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29" h="68832">
                  <a:moveTo>
                    <a:pt x="2670" y="68832"/>
                  </a:moveTo>
                  <a:lnTo>
                    <a:pt x="73130" y="11787"/>
                  </a:lnTo>
                  <a:lnTo>
                    <a:pt x="72088" y="0"/>
                  </a:lnTo>
                  <a:lnTo>
                    <a:pt x="0" y="56524"/>
                  </a:lnTo>
                  <a:lnTo>
                    <a:pt x="2670" y="68832"/>
                  </a:lnTo>
                  <a:close/>
                </a:path>
              </a:pathLst>
            </a:custGeom>
            <a:solidFill>
              <a:srgbClr val="FFFFFF"/>
            </a:solidFill>
            <a:ln w="6501"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440F6220-2423-413B-BB89-04C3B81C2A05}"/>
                </a:ext>
              </a:extLst>
            </p:cNvPr>
            <p:cNvSpPr/>
            <p:nvPr/>
          </p:nvSpPr>
          <p:spPr>
            <a:xfrm>
              <a:off x="9561039" y="3275059"/>
              <a:ext cx="79595" cy="75356"/>
            </a:xfrm>
            <a:custGeom>
              <a:avLst/>
              <a:gdLst>
                <a:gd name="connsiteX0" fmla="*/ 5871 w 79595"/>
                <a:gd name="connsiteY0" fmla="*/ 75353 h 75356"/>
                <a:gd name="connsiteX1" fmla="*/ 2745 w 79595"/>
                <a:gd name="connsiteY1" fmla="*/ 72814 h 75356"/>
                <a:gd name="connsiteX2" fmla="*/ 75 w 79595"/>
                <a:gd name="connsiteY2" fmla="*/ 60441 h 75356"/>
                <a:gd name="connsiteX3" fmla="*/ 1247 w 79595"/>
                <a:gd name="connsiteY3" fmla="*/ 57185 h 75356"/>
                <a:gd name="connsiteX4" fmla="*/ 73270 w 79595"/>
                <a:gd name="connsiteY4" fmla="*/ 661 h 75356"/>
                <a:gd name="connsiteX5" fmla="*/ 76526 w 79595"/>
                <a:gd name="connsiteY5" fmla="*/ 270 h 75356"/>
                <a:gd name="connsiteX6" fmla="*/ 78480 w 79595"/>
                <a:gd name="connsiteY6" fmla="*/ 2940 h 75356"/>
                <a:gd name="connsiteX7" fmla="*/ 79587 w 79595"/>
                <a:gd name="connsiteY7" fmla="*/ 14726 h 75356"/>
                <a:gd name="connsiteX8" fmla="*/ 78350 w 79595"/>
                <a:gd name="connsiteY8" fmla="*/ 17527 h 75356"/>
                <a:gd name="connsiteX9" fmla="*/ 7955 w 79595"/>
                <a:gd name="connsiteY9" fmla="*/ 74637 h 75356"/>
                <a:gd name="connsiteX10" fmla="*/ 5871 w 79595"/>
                <a:gd name="connsiteY10" fmla="*/ 75353 h 75356"/>
                <a:gd name="connsiteX11" fmla="*/ 6848 w 79595"/>
                <a:gd name="connsiteY11" fmla="*/ 61027 h 75356"/>
                <a:gd name="connsiteX12" fmla="*/ 7955 w 79595"/>
                <a:gd name="connsiteY12" fmla="*/ 66237 h 75356"/>
                <a:gd name="connsiteX13" fmla="*/ 73075 w 79595"/>
                <a:gd name="connsiteY13" fmla="*/ 13554 h 75356"/>
                <a:gd name="connsiteX14" fmla="*/ 72684 w 79595"/>
                <a:gd name="connsiteY14" fmla="*/ 9517 h 7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95" h="75356">
                  <a:moveTo>
                    <a:pt x="5871" y="75353"/>
                  </a:moveTo>
                  <a:cubicBezTo>
                    <a:pt x="4373" y="75308"/>
                    <a:pt x="3097" y="74266"/>
                    <a:pt x="2745" y="72814"/>
                  </a:cubicBezTo>
                  <a:lnTo>
                    <a:pt x="75" y="60441"/>
                  </a:lnTo>
                  <a:cubicBezTo>
                    <a:pt x="-192" y="59223"/>
                    <a:pt x="264" y="57953"/>
                    <a:pt x="1247" y="57185"/>
                  </a:cubicBezTo>
                  <a:lnTo>
                    <a:pt x="73270" y="661"/>
                  </a:lnTo>
                  <a:cubicBezTo>
                    <a:pt x="74208" y="-49"/>
                    <a:pt x="75452" y="-199"/>
                    <a:pt x="76526" y="270"/>
                  </a:cubicBezTo>
                  <a:cubicBezTo>
                    <a:pt x="77633" y="713"/>
                    <a:pt x="78389" y="1748"/>
                    <a:pt x="78480" y="2940"/>
                  </a:cubicBezTo>
                  <a:lnTo>
                    <a:pt x="79587" y="14726"/>
                  </a:lnTo>
                  <a:cubicBezTo>
                    <a:pt x="79665" y="15807"/>
                    <a:pt x="79203" y="16856"/>
                    <a:pt x="78350" y="17527"/>
                  </a:cubicBezTo>
                  <a:lnTo>
                    <a:pt x="7955" y="74637"/>
                  </a:lnTo>
                  <a:cubicBezTo>
                    <a:pt x="7375" y="75132"/>
                    <a:pt x="6633" y="75386"/>
                    <a:pt x="5871" y="75353"/>
                  </a:cubicBezTo>
                  <a:close/>
                  <a:moveTo>
                    <a:pt x="6848" y="61027"/>
                  </a:moveTo>
                  <a:lnTo>
                    <a:pt x="7955" y="66237"/>
                  </a:lnTo>
                  <a:lnTo>
                    <a:pt x="73075" y="13554"/>
                  </a:lnTo>
                  <a:lnTo>
                    <a:pt x="72684" y="9517"/>
                  </a:lnTo>
                  <a:close/>
                </a:path>
              </a:pathLst>
            </a:custGeom>
            <a:solidFill>
              <a:srgbClr val="231F20"/>
            </a:solidFill>
            <a:ln w="6501"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7BE10889-6819-4502-915E-24D2EA045197}"/>
                </a:ext>
              </a:extLst>
            </p:cNvPr>
            <p:cNvSpPr/>
            <p:nvPr/>
          </p:nvSpPr>
          <p:spPr>
            <a:xfrm>
              <a:off x="9249709" y="3125878"/>
              <a:ext cx="314530" cy="208970"/>
            </a:xfrm>
            <a:custGeom>
              <a:avLst/>
              <a:gdLst>
                <a:gd name="connsiteX0" fmla="*/ 50924 w 314530"/>
                <a:gd name="connsiteY0" fmla="*/ 170745 h 208970"/>
                <a:gd name="connsiteX1" fmla="*/ 0 w 314530"/>
                <a:gd name="connsiteY1" fmla="*/ 0 h 208970"/>
                <a:gd name="connsiteX2" fmla="*/ 279561 w 314530"/>
                <a:gd name="connsiteY2" fmla="*/ 47668 h 208970"/>
                <a:gd name="connsiteX3" fmla="*/ 314531 w 314530"/>
                <a:gd name="connsiteY3" fmla="*/ 208971 h 208970"/>
                <a:gd name="connsiteX4" fmla="*/ 50924 w 314530"/>
                <a:gd name="connsiteY4" fmla="*/ 170745 h 20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530" h="208970">
                  <a:moveTo>
                    <a:pt x="50924" y="170745"/>
                  </a:moveTo>
                  <a:lnTo>
                    <a:pt x="0" y="0"/>
                  </a:lnTo>
                  <a:lnTo>
                    <a:pt x="279561" y="47668"/>
                  </a:lnTo>
                  <a:lnTo>
                    <a:pt x="314531" y="208971"/>
                  </a:lnTo>
                  <a:lnTo>
                    <a:pt x="50924" y="170745"/>
                  </a:lnTo>
                  <a:close/>
                </a:path>
              </a:pathLst>
            </a:custGeom>
            <a:solidFill>
              <a:srgbClr val="FFFFFF"/>
            </a:solidFill>
            <a:ln w="6501"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EC9203CB-ADD8-4157-A042-4E23B6375D0E}"/>
                </a:ext>
              </a:extLst>
            </p:cNvPr>
            <p:cNvSpPr/>
            <p:nvPr/>
          </p:nvSpPr>
          <p:spPr>
            <a:xfrm>
              <a:off x="9246446" y="3122643"/>
              <a:ext cx="321070" cy="215396"/>
            </a:xfrm>
            <a:custGeom>
              <a:avLst/>
              <a:gdLst>
                <a:gd name="connsiteX0" fmla="*/ 317793 w 321070"/>
                <a:gd name="connsiteY0" fmla="*/ 215397 h 215396"/>
                <a:gd name="connsiteX1" fmla="*/ 317337 w 321070"/>
                <a:gd name="connsiteY1" fmla="*/ 215397 h 215396"/>
                <a:gd name="connsiteX2" fmla="*/ 53731 w 321070"/>
                <a:gd name="connsiteY2" fmla="*/ 177236 h 215396"/>
                <a:gd name="connsiteX3" fmla="*/ 51126 w 321070"/>
                <a:gd name="connsiteY3" fmla="*/ 174957 h 215396"/>
                <a:gd name="connsiteX4" fmla="*/ 137 w 321070"/>
                <a:gd name="connsiteY4" fmla="*/ 4147 h 215396"/>
                <a:gd name="connsiteX5" fmla="*/ 788 w 321070"/>
                <a:gd name="connsiteY5" fmla="*/ 1086 h 215396"/>
                <a:gd name="connsiteX6" fmla="*/ 3784 w 321070"/>
                <a:gd name="connsiteY6" fmla="*/ 44 h 215396"/>
                <a:gd name="connsiteX7" fmla="*/ 283345 w 321070"/>
                <a:gd name="connsiteY7" fmla="*/ 47647 h 215396"/>
                <a:gd name="connsiteX8" fmla="*/ 286015 w 321070"/>
                <a:gd name="connsiteY8" fmla="*/ 50187 h 215396"/>
                <a:gd name="connsiteX9" fmla="*/ 320984 w 321070"/>
                <a:gd name="connsiteY9" fmla="*/ 211489 h 215396"/>
                <a:gd name="connsiteX10" fmla="*/ 320203 w 321070"/>
                <a:gd name="connsiteY10" fmla="*/ 214420 h 215396"/>
                <a:gd name="connsiteX11" fmla="*/ 317793 w 321070"/>
                <a:gd name="connsiteY11" fmla="*/ 215397 h 215396"/>
                <a:gd name="connsiteX12" fmla="*/ 56726 w 321070"/>
                <a:gd name="connsiteY12" fmla="*/ 171050 h 215396"/>
                <a:gd name="connsiteX13" fmla="*/ 313626 w 321070"/>
                <a:gd name="connsiteY13" fmla="*/ 208299 h 215396"/>
                <a:gd name="connsiteX14" fmla="*/ 280089 w 321070"/>
                <a:gd name="connsiteY14" fmla="*/ 53703 h 215396"/>
                <a:gd name="connsiteX15" fmla="*/ 7886 w 321070"/>
                <a:gd name="connsiteY15" fmla="*/ 7338 h 215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1070" h="215396">
                  <a:moveTo>
                    <a:pt x="317793" y="215397"/>
                  </a:moveTo>
                  <a:lnTo>
                    <a:pt x="317337" y="215397"/>
                  </a:lnTo>
                  <a:lnTo>
                    <a:pt x="53731" y="177236"/>
                  </a:lnTo>
                  <a:cubicBezTo>
                    <a:pt x="52500" y="177041"/>
                    <a:pt x="51484" y="176155"/>
                    <a:pt x="51126" y="174957"/>
                  </a:cubicBezTo>
                  <a:lnTo>
                    <a:pt x="137" y="4147"/>
                  </a:lnTo>
                  <a:cubicBezTo>
                    <a:pt x="-182" y="3082"/>
                    <a:pt x="65" y="1928"/>
                    <a:pt x="788" y="1086"/>
                  </a:cubicBezTo>
                  <a:cubicBezTo>
                    <a:pt x="1544" y="254"/>
                    <a:pt x="2670" y="-139"/>
                    <a:pt x="3784" y="44"/>
                  </a:cubicBezTo>
                  <a:lnTo>
                    <a:pt x="283345" y="47647"/>
                  </a:lnTo>
                  <a:cubicBezTo>
                    <a:pt x="284647" y="47908"/>
                    <a:pt x="285689" y="48897"/>
                    <a:pt x="286015" y="50187"/>
                  </a:cubicBezTo>
                  <a:lnTo>
                    <a:pt x="320984" y="211489"/>
                  </a:lnTo>
                  <a:cubicBezTo>
                    <a:pt x="321232" y="212538"/>
                    <a:pt x="320939" y="213638"/>
                    <a:pt x="320203" y="214420"/>
                  </a:cubicBezTo>
                  <a:cubicBezTo>
                    <a:pt x="319565" y="215058"/>
                    <a:pt x="318698" y="215410"/>
                    <a:pt x="317793" y="215397"/>
                  </a:cubicBezTo>
                  <a:close/>
                  <a:moveTo>
                    <a:pt x="56726" y="171050"/>
                  </a:moveTo>
                  <a:lnTo>
                    <a:pt x="313626" y="208299"/>
                  </a:lnTo>
                  <a:lnTo>
                    <a:pt x="280089" y="53703"/>
                  </a:lnTo>
                  <a:lnTo>
                    <a:pt x="7886" y="7338"/>
                  </a:lnTo>
                  <a:close/>
                </a:path>
              </a:pathLst>
            </a:custGeom>
            <a:solidFill>
              <a:srgbClr val="231F20"/>
            </a:solidFill>
            <a:ln w="6501"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A86B6447-6857-4211-9F7D-9515E5424CFD}"/>
                </a:ext>
              </a:extLst>
            </p:cNvPr>
            <p:cNvSpPr/>
            <p:nvPr/>
          </p:nvSpPr>
          <p:spPr>
            <a:xfrm>
              <a:off x="9397702" y="3353521"/>
              <a:ext cx="23806" cy="111698"/>
            </a:xfrm>
            <a:custGeom>
              <a:avLst/>
              <a:gdLst>
                <a:gd name="connsiteX0" fmla="*/ 3737 w 23806"/>
                <a:gd name="connsiteY0" fmla="*/ 111698 h 111698"/>
                <a:gd name="connsiteX1" fmla="*/ 546 w 23806"/>
                <a:gd name="connsiteY1" fmla="*/ 108703 h 111698"/>
                <a:gd name="connsiteX2" fmla="*/ 17933 w 23806"/>
                <a:gd name="connsiteY2" fmla="*/ 1319 h 111698"/>
                <a:gd name="connsiteX3" fmla="*/ 22491 w 23806"/>
                <a:gd name="connsiteY3" fmla="*/ 603 h 111698"/>
                <a:gd name="connsiteX4" fmla="*/ 23208 w 23806"/>
                <a:gd name="connsiteY4" fmla="*/ 5096 h 111698"/>
                <a:gd name="connsiteX5" fmla="*/ 6993 w 23806"/>
                <a:gd name="connsiteY5" fmla="*/ 108182 h 111698"/>
                <a:gd name="connsiteX6" fmla="*/ 4017 w 23806"/>
                <a:gd name="connsiteY6" fmla="*/ 111698 h 111698"/>
                <a:gd name="connsiteX7" fmla="*/ 3997 w 23806"/>
                <a:gd name="connsiteY7" fmla="*/ 111698 h 11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6" h="111698">
                  <a:moveTo>
                    <a:pt x="3737" y="111698"/>
                  </a:moveTo>
                  <a:cubicBezTo>
                    <a:pt x="2050" y="111698"/>
                    <a:pt x="650" y="110389"/>
                    <a:pt x="546" y="108703"/>
                  </a:cubicBezTo>
                  <a:cubicBezTo>
                    <a:pt x="546" y="105577"/>
                    <a:pt x="-4794" y="33098"/>
                    <a:pt x="17933" y="1319"/>
                  </a:cubicBezTo>
                  <a:cubicBezTo>
                    <a:pt x="19014" y="-107"/>
                    <a:pt x="21026" y="-426"/>
                    <a:pt x="22491" y="603"/>
                  </a:cubicBezTo>
                  <a:cubicBezTo>
                    <a:pt x="23911" y="1658"/>
                    <a:pt x="24230" y="3651"/>
                    <a:pt x="23208" y="5096"/>
                  </a:cubicBezTo>
                  <a:cubicBezTo>
                    <a:pt x="1848" y="34987"/>
                    <a:pt x="6928" y="107465"/>
                    <a:pt x="6993" y="108182"/>
                  </a:cubicBezTo>
                  <a:cubicBezTo>
                    <a:pt x="7142" y="109972"/>
                    <a:pt x="5807" y="111548"/>
                    <a:pt x="4017" y="111698"/>
                  </a:cubicBezTo>
                  <a:cubicBezTo>
                    <a:pt x="4010" y="111698"/>
                    <a:pt x="4004" y="111698"/>
                    <a:pt x="3997" y="111698"/>
                  </a:cubicBezTo>
                  <a:close/>
                </a:path>
              </a:pathLst>
            </a:custGeom>
            <a:solidFill>
              <a:srgbClr val="FFFFFF"/>
            </a:solidFill>
            <a:ln w="6501"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3EE9C82E-1B4D-4867-A113-71697D93DC80}"/>
                </a:ext>
              </a:extLst>
            </p:cNvPr>
            <p:cNvSpPr/>
            <p:nvPr/>
          </p:nvSpPr>
          <p:spPr>
            <a:xfrm>
              <a:off x="9634159" y="3022461"/>
              <a:ext cx="57630" cy="140343"/>
            </a:xfrm>
            <a:custGeom>
              <a:avLst/>
              <a:gdLst>
                <a:gd name="connsiteX0" fmla="*/ 3211 w 57630"/>
                <a:gd name="connsiteY0" fmla="*/ 140340 h 140343"/>
                <a:gd name="connsiteX1" fmla="*/ 0 w 57630"/>
                <a:gd name="connsiteY1" fmla="*/ 137039 h 140343"/>
                <a:gd name="connsiteX2" fmla="*/ 997 w 57630"/>
                <a:gd name="connsiteY2" fmla="*/ 134740 h 140343"/>
                <a:gd name="connsiteX3" fmla="*/ 44757 w 57630"/>
                <a:gd name="connsiteY3" fmla="*/ 86290 h 140343"/>
                <a:gd name="connsiteX4" fmla="*/ 30431 w 57630"/>
                <a:gd name="connsiteY4" fmla="*/ 68838 h 140343"/>
                <a:gd name="connsiteX5" fmla="*/ 28803 w 57630"/>
                <a:gd name="connsiteY5" fmla="*/ 66298 h 140343"/>
                <a:gd name="connsiteX6" fmla="*/ 29975 w 57630"/>
                <a:gd name="connsiteY6" fmla="*/ 63498 h 140343"/>
                <a:gd name="connsiteX7" fmla="*/ 51204 w 57630"/>
                <a:gd name="connsiteY7" fmla="*/ 43962 h 140343"/>
                <a:gd name="connsiteX8" fmla="*/ 42739 w 57630"/>
                <a:gd name="connsiteY8" fmla="*/ 4174 h 140343"/>
                <a:gd name="connsiteX9" fmla="*/ 44829 w 57630"/>
                <a:gd name="connsiteY9" fmla="*/ 174 h 140343"/>
                <a:gd name="connsiteX10" fmla="*/ 44953 w 57630"/>
                <a:gd name="connsiteY10" fmla="*/ 136 h 140343"/>
                <a:gd name="connsiteX11" fmla="*/ 48990 w 57630"/>
                <a:gd name="connsiteY11" fmla="*/ 2285 h 140343"/>
                <a:gd name="connsiteX12" fmla="*/ 56414 w 57630"/>
                <a:gd name="connsiteY12" fmla="*/ 47869 h 140343"/>
                <a:gd name="connsiteX13" fmla="*/ 37529 w 57630"/>
                <a:gd name="connsiteY13" fmla="*/ 65387 h 140343"/>
                <a:gd name="connsiteX14" fmla="*/ 51074 w 57630"/>
                <a:gd name="connsiteY14" fmla="*/ 87397 h 140343"/>
                <a:gd name="connsiteX15" fmla="*/ 5490 w 57630"/>
                <a:gd name="connsiteY15" fmla="*/ 139494 h 140343"/>
                <a:gd name="connsiteX16" fmla="*/ 3211 w 57630"/>
                <a:gd name="connsiteY16" fmla="*/ 140340 h 14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30" h="140343">
                  <a:moveTo>
                    <a:pt x="3211" y="140340"/>
                  </a:moveTo>
                  <a:cubicBezTo>
                    <a:pt x="1413" y="140314"/>
                    <a:pt x="-26" y="138836"/>
                    <a:pt x="0" y="137039"/>
                  </a:cubicBezTo>
                  <a:cubicBezTo>
                    <a:pt x="13" y="136172"/>
                    <a:pt x="372" y="135345"/>
                    <a:pt x="997" y="134740"/>
                  </a:cubicBezTo>
                  <a:cubicBezTo>
                    <a:pt x="17081" y="119632"/>
                    <a:pt x="43260" y="93193"/>
                    <a:pt x="44757" y="86290"/>
                  </a:cubicBezTo>
                  <a:cubicBezTo>
                    <a:pt x="46255" y="79388"/>
                    <a:pt x="34599" y="71248"/>
                    <a:pt x="30431" y="68838"/>
                  </a:cubicBezTo>
                  <a:cubicBezTo>
                    <a:pt x="29513" y="68301"/>
                    <a:pt x="28907" y="67357"/>
                    <a:pt x="28803" y="66298"/>
                  </a:cubicBezTo>
                  <a:cubicBezTo>
                    <a:pt x="28699" y="65227"/>
                    <a:pt x="29135" y="64174"/>
                    <a:pt x="29975" y="63498"/>
                  </a:cubicBezTo>
                  <a:cubicBezTo>
                    <a:pt x="37438" y="57419"/>
                    <a:pt x="44530" y="50895"/>
                    <a:pt x="51204" y="43962"/>
                  </a:cubicBezTo>
                  <a:cubicBezTo>
                    <a:pt x="52377" y="40771"/>
                    <a:pt x="47753" y="20779"/>
                    <a:pt x="42739" y="4174"/>
                  </a:cubicBezTo>
                  <a:cubicBezTo>
                    <a:pt x="42211" y="2492"/>
                    <a:pt x="43142" y="702"/>
                    <a:pt x="44829" y="174"/>
                  </a:cubicBezTo>
                  <a:cubicBezTo>
                    <a:pt x="44868" y="160"/>
                    <a:pt x="44907" y="148"/>
                    <a:pt x="44953" y="136"/>
                  </a:cubicBezTo>
                  <a:cubicBezTo>
                    <a:pt x="46659" y="-372"/>
                    <a:pt x="48456" y="585"/>
                    <a:pt x="48990" y="2285"/>
                  </a:cubicBezTo>
                  <a:cubicBezTo>
                    <a:pt x="54460" y="20324"/>
                    <a:pt x="60191" y="42920"/>
                    <a:pt x="56414" y="47869"/>
                  </a:cubicBezTo>
                  <a:cubicBezTo>
                    <a:pt x="50514" y="54123"/>
                    <a:pt x="44210" y="59975"/>
                    <a:pt x="37529" y="65387"/>
                  </a:cubicBezTo>
                  <a:cubicBezTo>
                    <a:pt x="43325" y="69489"/>
                    <a:pt x="53158" y="78020"/>
                    <a:pt x="51074" y="87397"/>
                  </a:cubicBezTo>
                  <a:cubicBezTo>
                    <a:pt x="48730" y="98338"/>
                    <a:pt x="12653" y="132461"/>
                    <a:pt x="5490" y="139494"/>
                  </a:cubicBezTo>
                  <a:cubicBezTo>
                    <a:pt x="4878" y="140073"/>
                    <a:pt x="4051" y="140379"/>
                    <a:pt x="3211" y="140340"/>
                  </a:cubicBezTo>
                  <a:close/>
                </a:path>
              </a:pathLst>
            </a:custGeom>
            <a:solidFill>
              <a:srgbClr val="231F20"/>
            </a:solidFill>
            <a:ln w="6501"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D9E6D735-34FD-4B51-B4EA-4240241D429E}"/>
                </a:ext>
              </a:extLst>
            </p:cNvPr>
            <p:cNvSpPr/>
            <p:nvPr/>
          </p:nvSpPr>
          <p:spPr>
            <a:xfrm>
              <a:off x="9632287" y="3039707"/>
              <a:ext cx="111344" cy="252097"/>
            </a:xfrm>
            <a:custGeom>
              <a:avLst/>
              <a:gdLst>
                <a:gd name="connsiteX0" fmla="*/ 61672 w 111344"/>
                <a:gd name="connsiteY0" fmla="*/ 252097 h 252097"/>
                <a:gd name="connsiteX1" fmla="*/ 61086 w 111344"/>
                <a:gd name="connsiteY1" fmla="*/ 252097 h 252097"/>
                <a:gd name="connsiteX2" fmla="*/ 4562 w 111344"/>
                <a:gd name="connsiteY2" fmla="*/ 242329 h 252097"/>
                <a:gd name="connsiteX3" fmla="*/ 1827 w 111344"/>
                <a:gd name="connsiteY3" fmla="*/ 239204 h 252097"/>
                <a:gd name="connsiteX4" fmla="*/ 3 w 111344"/>
                <a:gd name="connsiteY4" fmla="*/ 171479 h 252097"/>
                <a:gd name="connsiteX5" fmla="*/ 2934 w 111344"/>
                <a:gd name="connsiteY5" fmla="*/ 168158 h 252097"/>
                <a:gd name="connsiteX6" fmla="*/ 103935 w 111344"/>
                <a:gd name="connsiteY6" fmla="*/ 157738 h 252097"/>
                <a:gd name="connsiteX7" fmla="*/ 59393 w 111344"/>
                <a:gd name="connsiteY7" fmla="*/ 4185 h 252097"/>
                <a:gd name="connsiteX8" fmla="*/ 61607 w 111344"/>
                <a:gd name="connsiteY8" fmla="*/ 148 h 252097"/>
                <a:gd name="connsiteX9" fmla="*/ 65605 w 111344"/>
                <a:gd name="connsiteY9" fmla="*/ 2235 h 252097"/>
                <a:gd name="connsiteX10" fmla="*/ 65645 w 111344"/>
                <a:gd name="connsiteY10" fmla="*/ 2362 h 252097"/>
                <a:gd name="connsiteX11" fmla="*/ 111229 w 111344"/>
                <a:gd name="connsiteY11" fmla="*/ 159627 h 252097"/>
                <a:gd name="connsiteX12" fmla="*/ 110773 w 111344"/>
                <a:gd name="connsiteY12" fmla="*/ 162362 h 252097"/>
                <a:gd name="connsiteX13" fmla="*/ 108429 w 111344"/>
                <a:gd name="connsiteY13" fmla="*/ 163795 h 252097"/>
                <a:gd name="connsiteX14" fmla="*/ 6515 w 111344"/>
                <a:gd name="connsiteY14" fmla="*/ 174279 h 252097"/>
                <a:gd name="connsiteX15" fmla="*/ 8209 w 111344"/>
                <a:gd name="connsiteY15" fmla="*/ 236338 h 252097"/>
                <a:gd name="connsiteX16" fmla="*/ 62128 w 111344"/>
                <a:gd name="connsiteY16" fmla="*/ 245651 h 252097"/>
                <a:gd name="connsiteX17" fmla="*/ 64804 w 111344"/>
                <a:gd name="connsiteY17" fmla="*/ 249402 h 252097"/>
                <a:gd name="connsiteX18" fmla="*/ 64798 w 111344"/>
                <a:gd name="connsiteY18" fmla="*/ 249428 h 252097"/>
                <a:gd name="connsiteX19" fmla="*/ 61672 w 111344"/>
                <a:gd name="connsiteY19" fmla="*/ 252097 h 252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1344" h="252097">
                  <a:moveTo>
                    <a:pt x="61672" y="252097"/>
                  </a:moveTo>
                  <a:lnTo>
                    <a:pt x="61086" y="252097"/>
                  </a:lnTo>
                  <a:lnTo>
                    <a:pt x="4562" y="242329"/>
                  </a:lnTo>
                  <a:cubicBezTo>
                    <a:pt x="3018" y="242082"/>
                    <a:pt x="1872" y="240767"/>
                    <a:pt x="1827" y="239204"/>
                  </a:cubicBezTo>
                  <a:lnTo>
                    <a:pt x="3" y="171479"/>
                  </a:lnTo>
                  <a:cubicBezTo>
                    <a:pt x="-75" y="169766"/>
                    <a:pt x="1221" y="168294"/>
                    <a:pt x="2934" y="168158"/>
                  </a:cubicBezTo>
                  <a:lnTo>
                    <a:pt x="103935" y="157738"/>
                  </a:lnTo>
                  <a:lnTo>
                    <a:pt x="59393" y="4185"/>
                  </a:lnTo>
                  <a:cubicBezTo>
                    <a:pt x="58892" y="2459"/>
                    <a:pt x="59881" y="651"/>
                    <a:pt x="61607" y="148"/>
                  </a:cubicBezTo>
                  <a:cubicBezTo>
                    <a:pt x="63287" y="-381"/>
                    <a:pt x="65078" y="554"/>
                    <a:pt x="65605" y="2235"/>
                  </a:cubicBezTo>
                  <a:cubicBezTo>
                    <a:pt x="65618" y="2277"/>
                    <a:pt x="65632" y="2319"/>
                    <a:pt x="65645" y="2362"/>
                  </a:cubicBezTo>
                  <a:lnTo>
                    <a:pt x="111229" y="159627"/>
                  </a:lnTo>
                  <a:cubicBezTo>
                    <a:pt x="111483" y="160565"/>
                    <a:pt x="111313" y="161561"/>
                    <a:pt x="110773" y="162362"/>
                  </a:cubicBezTo>
                  <a:cubicBezTo>
                    <a:pt x="110265" y="163182"/>
                    <a:pt x="109392" y="163716"/>
                    <a:pt x="108429" y="163795"/>
                  </a:cubicBezTo>
                  <a:lnTo>
                    <a:pt x="6515" y="174279"/>
                  </a:lnTo>
                  <a:lnTo>
                    <a:pt x="8209" y="236338"/>
                  </a:lnTo>
                  <a:lnTo>
                    <a:pt x="62128" y="245651"/>
                  </a:lnTo>
                  <a:cubicBezTo>
                    <a:pt x="63899" y="245950"/>
                    <a:pt x="65098" y="247624"/>
                    <a:pt x="64804" y="249402"/>
                  </a:cubicBezTo>
                  <a:cubicBezTo>
                    <a:pt x="64804" y="249408"/>
                    <a:pt x="64798" y="249421"/>
                    <a:pt x="64798" y="249428"/>
                  </a:cubicBezTo>
                  <a:cubicBezTo>
                    <a:pt x="64544" y="250958"/>
                    <a:pt x="63222" y="252084"/>
                    <a:pt x="61672" y="252097"/>
                  </a:cubicBezTo>
                  <a:close/>
                </a:path>
              </a:pathLst>
            </a:custGeom>
            <a:solidFill>
              <a:srgbClr val="231F20"/>
            </a:solidFill>
            <a:ln w="6501"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2B42E59C-0A78-42A4-861D-98F2565FE41C}"/>
                </a:ext>
              </a:extLst>
            </p:cNvPr>
            <p:cNvSpPr/>
            <p:nvPr/>
          </p:nvSpPr>
          <p:spPr>
            <a:xfrm>
              <a:off x="9553848" y="3026909"/>
              <a:ext cx="33585" cy="135892"/>
            </a:xfrm>
            <a:custGeom>
              <a:avLst/>
              <a:gdLst>
                <a:gd name="connsiteX0" fmla="*/ 30318 w 33585"/>
                <a:gd name="connsiteY0" fmla="*/ 135892 h 135892"/>
                <a:gd name="connsiteX1" fmla="*/ 27453 w 33585"/>
                <a:gd name="connsiteY1" fmla="*/ 134199 h 135892"/>
                <a:gd name="connsiteX2" fmla="*/ 428 w 33585"/>
                <a:gd name="connsiteY2" fmla="*/ 75591 h 135892"/>
                <a:gd name="connsiteX3" fmla="*/ 17229 w 33585"/>
                <a:gd name="connsiteY3" fmla="*/ 49999 h 135892"/>
                <a:gd name="connsiteX4" fmla="*/ 1796 w 33585"/>
                <a:gd name="connsiteY4" fmla="*/ 38733 h 135892"/>
                <a:gd name="connsiteX5" fmla="*/ 24523 w 33585"/>
                <a:gd name="connsiteY5" fmla="*/ 963 h 135892"/>
                <a:gd name="connsiteX6" fmla="*/ 29127 w 33585"/>
                <a:gd name="connsiteY6" fmla="*/ 944 h 135892"/>
                <a:gd name="connsiteX7" fmla="*/ 29146 w 33585"/>
                <a:gd name="connsiteY7" fmla="*/ 963 h 135892"/>
                <a:gd name="connsiteX8" fmla="*/ 29146 w 33585"/>
                <a:gd name="connsiteY8" fmla="*/ 5587 h 135892"/>
                <a:gd name="connsiteX9" fmla="*/ 6810 w 33585"/>
                <a:gd name="connsiteY9" fmla="*/ 34696 h 135892"/>
                <a:gd name="connsiteX10" fmla="*/ 25565 w 33585"/>
                <a:gd name="connsiteY10" fmla="*/ 47720 h 135892"/>
                <a:gd name="connsiteX11" fmla="*/ 26613 w 33585"/>
                <a:gd name="connsiteY11" fmla="*/ 52202 h 135892"/>
                <a:gd name="connsiteX12" fmla="*/ 25044 w 33585"/>
                <a:gd name="connsiteY12" fmla="*/ 53515 h 135892"/>
                <a:gd name="connsiteX13" fmla="*/ 6745 w 33585"/>
                <a:gd name="connsiteY13" fmla="*/ 74223 h 135892"/>
                <a:gd name="connsiteX14" fmla="*/ 33184 w 33585"/>
                <a:gd name="connsiteY14" fmla="*/ 131073 h 135892"/>
                <a:gd name="connsiteX15" fmla="*/ 31894 w 33585"/>
                <a:gd name="connsiteY15" fmla="*/ 135495 h 135892"/>
                <a:gd name="connsiteX16" fmla="*/ 31881 w 33585"/>
                <a:gd name="connsiteY16" fmla="*/ 135502 h 135892"/>
                <a:gd name="connsiteX17" fmla="*/ 30318 w 33585"/>
                <a:gd name="connsiteY17" fmla="*/ 135892 h 135892"/>
                <a:gd name="connsiteX18" fmla="*/ 6875 w 33585"/>
                <a:gd name="connsiteY18" fmla="*/ 34956 h 135892"/>
                <a:gd name="connsiteX19" fmla="*/ 6875 w 33585"/>
                <a:gd name="connsiteY19" fmla="*/ 34956 h 13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585" h="135892">
                  <a:moveTo>
                    <a:pt x="30318" y="135892"/>
                  </a:moveTo>
                  <a:cubicBezTo>
                    <a:pt x="29120" y="135912"/>
                    <a:pt x="28013" y="135254"/>
                    <a:pt x="27453" y="134199"/>
                  </a:cubicBezTo>
                  <a:cubicBezTo>
                    <a:pt x="26476" y="132441"/>
                    <a:pt x="3945" y="91090"/>
                    <a:pt x="428" y="75591"/>
                  </a:cubicBezTo>
                  <a:cubicBezTo>
                    <a:pt x="-2437" y="62958"/>
                    <a:pt x="9740" y="54166"/>
                    <a:pt x="17229" y="49999"/>
                  </a:cubicBezTo>
                  <a:cubicBezTo>
                    <a:pt x="11805" y="46647"/>
                    <a:pt x="6641" y="42881"/>
                    <a:pt x="1796" y="38733"/>
                  </a:cubicBezTo>
                  <a:cubicBezTo>
                    <a:pt x="103" y="37040"/>
                    <a:pt x="-5107" y="31830"/>
                    <a:pt x="24523" y="963"/>
                  </a:cubicBezTo>
                  <a:cubicBezTo>
                    <a:pt x="25786" y="-314"/>
                    <a:pt x="27850" y="-322"/>
                    <a:pt x="29127" y="944"/>
                  </a:cubicBezTo>
                  <a:cubicBezTo>
                    <a:pt x="29133" y="951"/>
                    <a:pt x="29140" y="957"/>
                    <a:pt x="29146" y="963"/>
                  </a:cubicBezTo>
                  <a:cubicBezTo>
                    <a:pt x="30397" y="2251"/>
                    <a:pt x="30397" y="4299"/>
                    <a:pt x="29146" y="5587"/>
                  </a:cubicBezTo>
                  <a:cubicBezTo>
                    <a:pt x="17294" y="17895"/>
                    <a:pt x="7396" y="30919"/>
                    <a:pt x="6810" y="34696"/>
                  </a:cubicBezTo>
                  <a:cubicBezTo>
                    <a:pt x="12775" y="39432"/>
                    <a:pt x="19040" y="43783"/>
                    <a:pt x="25565" y="47720"/>
                  </a:cubicBezTo>
                  <a:cubicBezTo>
                    <a:pt x="27095" y="48668"/>
                    <a:pt x="27564" y="50675"/>
                    <a:pt x="26613" y="52202"/>
                  </a:cubicBezTo>
                  <a:cubicBezTo>
                    <a:pt x="26248" y="52798"/>
                    <a:pt x="25695" y="53258"/>
                    <a:pt x="25044" y="53515"/>
                  </a:cubicBezTo>
                  <a:cubicBezTo>
                    <a:pt x="25044" y="53515"/>
                    <a:pt x="3880" y="61720"/>
                    <a:pt x="6745" y="74223"/>
                  </a:cubicBezTo>
                  <a:cubicBezTo>
                    <a:pt x="10066" y="88745"/>
                    <a:pt x="32793" y="130683"/>
                    <a:pt x="33184" y="131073"/>
                  </a:cubicBezTo>
                  <a:cubicBezTo>
                    <a:pt x="34050" y="132649"/>
                    <a:pt x="33470" y="134629"/>
                    <a:pt x="31894" y="135495"/>
                  </a:cubicBezTo>
                  <a:cubicBezTo>
                    <a:pt x="31888" y="135495"/>
                    <a:pt x="31888" y="135502"/>
                    <a:pt x="31881" y="135502"/>
                  </a:cubicBezTo>
                  <a:cubicBezTo>
                    <a:pt x="31399" y="135756"/>
                    <a:pt x="30865" y="135886"/>
                    <a:pt x="30318" y="135892"/>
                  </a:cubicBezTo>
                  <a:close/>
                  <a:moveTo>
                    <a:pt x="6875" y="34956"/>
                  </a:moveTo>
                  <a:lnTo>
                    <a:pt x="6875" y="34956"/>
                  </a:lnTo>
                  <a:close/>
                </a:path>
              </a:pathLst>
            </a:custGeom>
            <a:solidFill>
              <a:srgbClr val="231F20"/>
            </a:solidFill>
            <a:ln w="6501"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1B7A7CD5-CC48-4E08-B537-1D32F9C9F8BE}"/>
                </a:ext>
              </a:extLst>
            </p:cNvPr>
            <p:cNvSpPr/>
            <p:nvPr/>
          </p:nvSpPr>
          <p:spPr>
            <a:xfrm>
              <a:off x="9350913" y="3030643"/>
              <a:ext cx="11216" cy="20607"/>
            </a:xfrm>
            <a:custGeom>
              <a:avLst/>
              <a:gdLst>
                <a:gd name="connsiteX0" fmla="*/ 3053 w 11216"/>
                <a:gd name="connsiteY0" fmla="*/ 20607 h 20607"/>
                <a:gd name="connsiteX1" fmla="*/ 123 w 11216"/>
                <a:gd name="connsiteY1" fmla="*/ 18002 h 20607"/>
                <a:gd name="connsiteX2" fmla="*/ 6114 w 11216"/>
                <a:gd name="connsiteY2" fmla="*/ 876 h 20607"/>
                <a:gd name="connsiteX3" fmla="*/ 10346 w 11216"/>
                <a:gd name="connsiteY3" fmla="*/ 876 h 20607"/>
                <a:gd name="connsiteX4" fmla="*/ 10373 w 11216"/>
                <a:gd name="connsiteY4" fmla="*/ 5020 h 20607"/>
                <a:gd name="connsiteX5" fmla="*/ 10346 w 11216"/>
                <a:gd name="connsiteY5" fmla="*/ 5043 h 20607"/>
                <a:gd name="connsiteX6" fmla="*/ 6244 w 11216"/>
                <a:gd name="connsiteY6" fmla="*/ 17026 h 20607"/>
                <a:gd name="connsiteX7" fmla="*/ 3639 w 11216"/>
                <a:gd name="connsiteY7" fmla="*/ 20347 h 2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16" h="20607">
                  <a:moveTo>
                    <a:pt x="3053" y="20607"/>
                  </a:moveTo>
                  <a:cubicBezTo>
                    <a:pt x="1562" y="20588"/>
                    <a:pt x="318" y="19478"/>
                    <a:pt x="123" y="18002"/>
                  </a:cubicBezTo>
                  <a:cubicBezTo>
                    <a:pt x="-561" y="11682"/>
                    <a:pt x="1640" y="5391"/>
                    <a:pt x="6114" y="876"/>
                  </a:cubicBezTo>
                  <a:cubicBezTo>
                    <a:pt x="7286" y="-292"/>
                    <a:pt x="9174" y="-292"/>
                    <a:pt x="10346" y="876"/>
                  </a:cubicBezTo>
                  <a:cubicBezTo>
                    <a:pt x="11499" y="2013"/>
                    <a:pt x="11506" y="3869"/>
                    <a:pt x="10373" y="5020"/>
                  </a:cubicBezTo>
                  <a:cubicBezTo>
                    <a:pt x="10360" y="5028"/>
                    <a:pt x="10353" y="5036"/>
                    <a:pt x="10346" y="5043"/>
                  </a:cubicBezTo>
                  <a:cubicBezTo>
                    <a:pt x="7266" y="8230"/>
                    <a:pt x="5762" y="12620"/>
                    <a:pt x="6244" y="17026"/>
                  </a:cubicBezTo>
                  <a:cubicBezTo>
                    <a:pt x="6433" y="18660"/>
                    <a:pt x="5274" y="20143"/>
                    <a:pt x="3639" y="20347"/>
                  </a:cubicBezTo>
                  <a:close/>
                </a:path>
              </a:pathLst>
            </a:custGeom>
            <a:solidFill>
              <a:srgbClr val="231F20"/>
            </a:solidFill>
            <a:ln w="6501"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D79DF908-2962-4419-A8CB-3919AEDE8292}"/>
                </a:ext>
              </a:extLst>
            </p:cNvPr>
            <p:cNvSpPr/>
            <p:nvPr/>
          </p:nvSpPr>
          <p:spPr>
            <a:xfrm>
              <a:off x="8806436" y="3735793"/>
              <a:ext cx="6446" cy="125160"/>
            </a:xfrm>
            <a:custGeom>
              <a:avLst/>
              <a:gdLst>
                <a:gd name="connsiteX0" fmla="*/ 3256 w 6446"/>
                <a:gd name="connsiteY0" fmla="*/ 125161 h 125160"/>
                <a:gd name="connsiteX1" fmla="*/ 0 w 6446"/>
                <a:gd name="connsiteY1" fmla="*/ 121970 h 125160"/>
                <a:gd name="connsiteX2" fmla="*/ 0 w 6446"/>
                <a:gd name="connsiteY2" fmla="*/ 3191 h 125160"/>
                <a:gd name="connsiteX3" fmla="*/ 3256 w 6446"/>
                <a:gd name="connsiteY3" fmla="*/ 0 h 125160"/>
                <a:gd name="connsiteX4" fmla="*/ 6447 w 6446"/>
                <a:gd name="connsiteY4" fmla="*/ 3191 h 125160"/>
                <a:gd name="connsiteX5" fmla="*/ 6447 w 6446"/>
                <a:gd name="connsiteY5" fmla="*/ 121970 h 125160"/>
                <a:gd name="connsiteX6" fmla="*/ 3256 w 6446"/>
                <a:gd name="connsiteY6" fmla="*/ 125161 h 12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46" h="125160">
                  <a:moveTo>
                    <a:pt x="3256" y="125161"/>
                  </a:moveTo>
                  <a:cubicBezTo>
                    <a:pt x="1483" y="125161"/>
                    <a:pt x="35" y="123741"/>
                    <a:pt x="0" y="121970"/>
                  </a:cubicBezTo>
                  <a:lnTo>
                    <a:pt x="0" y="3191"/>
                  </a:lnTo>
                  <a:cubicBezTo>
                    <a:pt x="35" y="1420"/>
                    <a:pt x="1483" y="0"/>
                    <a:pt x="3256" y="0"/>
                  </a:cubicBezTo>
                  <a:cubicBezTo>
                    <a:pt x="5018" y="0"/>
                    <a:pt x="6447" y="1426"/>
                    <a:pt x="6447" y="3191"/>
                  </a:cubicBezTo>
                  <a:lnTo>
                    <a:pt x="6447" y="121970"/>
                  </a:lnTo>
                  <a:cubicBezTo>
                    <a:pt x="6447" y="123735"/>
                    <a:pt x="5018" y="125161"/>
                    <a:pt x="3256" y="125161"/>
                  </a:cubicBezTo>
                  <a:close/>
                </a:path>
              </a:pathLst>
            </a:custGeom>
            <a:solidFill>
              <a:srgbClr val="231F20"/>
            </a:solidFill>
            <a:ln w="6501"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F96F9231-A8D0-42F8-980F-D983FB391952}"/>
                </a:ext>
              </a:extLst>
            </p:cNvPr>
            <p:cNvSpPr/>
            <p:nvPr/>
          </p:nvSpPr>
          <p:spPr>
            <a:xfrm>
              <a:off x="8742032" y="3853075"/>
              <a:ext cx="135254" cy="15433"/>
            </a:xfrm>
            <a:custGeom>
              <a:avLst/>
              <a:gdLst>
                <a:gd name="connsiteX0" fmla="*/ 128612 w 135254"/>
                <a:gd name="connsiteY0" fmla="*/ 0 h 15433"/>
                <a:gd name="connsiteX1" fmla="*/ 135255 w 135254"/>
                <a:gd name="connsiteY1" fmla="*/ 0 h 15433"/>
                <a:gd name="connsiteX2" fmla="*/ 135255 w 135254"/>
                <a:gd name="connsiteY2" fmla="*/ 15433 h 15433"/>
                <a:gd name="connsiteX3" fmla="*/ 128612 w 135254"/>
                <a:gd name="connsiteY3" fmla="*/ 15433 h 15433"/>
                <a:gd name="connsiteX4" fmla="*/ 6642 w 135254"/>
                <a:gd name="connsiteY4" fmla="*/ 15433 h 15433"/>
                <a:gd name="connsiteX5" fmla="*/ 0 w 135254"/>
                <a:gd name="connsiteY5" fmla="*/ 15433 h 15433"/>
                <a:gd name="connsiteX6" fmla="*/ 0 w 135254"/>
                <a:gd name="connsiteY6" fmla="*/ 0 h 15433"/>
                <a:gd name="connsiteX7" fmla="*/ 6642 w 135254"/>
                <a:gd name="connsiteY7" fmla="*/ 0 h 15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254" h="15433">
                  <a:moveTo>
                    <a:pt x="128612" y="0"/>
                  </a:moveTo>
                  <a:cubicBezTo>
                    <a:pt x="132281" y="0"/>
                    <a:pt x="135255" y="0"/>
                    <a:pt x="135255" y="0"/>
                  </a:cubicBezTo>
                  <a:lnTo>
                    <a:pt x="135255" y="15433"/>
                  </a:lnTo>
                  <a:cubicBezTo>
                    <a:pt x="135255" y="15433"/>
                    <a:pt x="132281" y="15433"/>
                    <a:pt x="128612" y="15433"/>
                  </a:cubicBezTo>
                  <a:lnTo>
                    <a:pt x="6642" y="15433"/>
                  </a:lnTo>
                  <a:cubicBezTo>
                    <a:pt x="2974" y="15433"/>
                    <a:pt x="0" y="15433"/>
                    <a:pt x="0" y="15433"/>
                  </a:cubicBezTo>
                  <a:lnTo>
                    <a:pt x="0" y="0"/>
                  </a:lnTo>
                  <a:cubicBezTo>
                    <a:pt x="0" y="0"/>
                    <a:pt x="2974" y="0"/>
                    <a:pt x="6642" y="0"/>
                  </a:cubicBezTo>
                  <a:close/>
                </a:path>
              </a:pathLst>
            </a:custGeom>
            <a:solidFill>
              <a:srgbClr val="FFFFFF"/>
            </a:solidFill>
            <a:ln w="6501"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03DA7C07-DC62-4683-A6EF-AF4CEB0F4C50}"/>
                </a:ext>
              </a:extLst>
            </p:cNvPr>
            <p:cNvSpPr/>
            <p:nvPr/>
          </p:nvSpPr>
          <p:spPr>
            <a:xfrm>
              <a:off x="8738711" y="3849688"/>
              <a:ext cx="141766" cy="22140"/>
            </a:xfrm>
            <a:custGeom>
              <a:avLst/>
              <a:gdLst>
                <a:gd name="connsiteX0" fmla="*/ 131933 w 141766"/>
                <a:gd name="connsiteY0" fmla="*/ 22141 h 22140"/>
                <a:gd name="connsiteX1" fmla="*/ 9963 w 141766"/>
                <a:gd name="connsiteY1" fmla="*/ 22141 h 22140"/>
                <a:gd name="connsiteX2" fmla="*/ 0 w 141766"/>
                <a:gd name="connsiteY2" fmla="*/ 12178 h 22140"/>
                <a:gd name="connsiteX3" fmla="*/ 0 w 141766"/>
                <a:gd name="connsiteY3" fmla="*/ 9963 h 22140"/>
                <a:gd name="connsiteX4" fmla="*/ 9963 w 141766"/>
                <a:gd name="connsiteY4" fmla="*/ 0 h 22140"/>
                <a:gd name="connsiteX5" fmla="*/ 131933 w 141766"/>
                <a:gd name="connsiteY5" fmla="*/ 0 h 22140"/>
                <a:gd name="connsiteX6" fmla="*/ 141767 w 141766"/>
                <a:gd name="connsiteY6" fmla="*/ 9963 h 22140"/>
                <a:gd name="connsiteX7" fmla="*/ 141767 w 141766"/>
                <a:gd name="connsiteY7" fmla="*/ 12178 h 22140"/>
                <a:gd name="connsiteX8" fmla="*/ 131933 w 141766"/>
                <a:gd name="connsiteY8" fmla="*/ 22141 h 22140"/>
                <a:gd name="connsiteX9" fmla="*/ 9963 w 141766"/>
                <a:gd name="connsiteY9" fmla="*/ 6707 h 22140"/>
                <a:gd name="connsiteX10" fmla="*/ 6707 w 141766"/>
                <a:gd name="connsiteY10" fmla="*/ 9963 h 22140"/>
                <a:gd name="connsiteX11" fmla="*/ 6707 w 141766"/>
                <a:gd name="connsiteY11" fmla="*/ 12178 h 22140"/>
                <a:gd name="connsiteX12" fmla="*/ 9963 w 141766"/>
                <a:gd name="connsiteY12" fmla="*/ 15434 h 22140"/>
                <a:gd name="connsiteX13" fmla="*/ 131933 w 141766"/>
                <a:gd name="connsiteY13" fmla="*/ 15434 h 22140"/>
                <a:gd name="connsiteX14" fmla="*/ 135255 w 141766"/>
                <a:gd name="connsiteY14" fmla="*/ 12178 h 22140"/>
                <a:gd name="connsiteX15" fmla="*/ 135255 w 141766"/>
                <a:gd name="connsiteY15" fmla="*/ 9963 h 22140"/>
                <a:gd name="connsiteX16" fmla="*/ 131933 w 141766"/>
                <a:gd name="connsiteY16" fmla="*/ 6707 h 2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766" h="22140">
                  <a:moveTo>
                    <a:pt x="131933" y="22141"/>
                  </a:moveTo>
                  <a:lnTo>
                    <a:pt x="9963" y="22141"/>
                  </a:lnTo>
                  <a:cubicBezTo>
                    <a:pt x="4476" y="22108"/>
                    <a:pt x="36" y="17667"/>
                    <a:pt x="0" y="12178"/>
                  </a:cubicBezTo>
                  <a:lnTo>
                    <a:pt x="0" y="9963"/>
                  </a:lnTo>
                  <a:cubicBezTo>
                    <a:pt x="36" y="4474"/>
                    <a:pt x="4476" y="33"/>
                    <a:pt x="9963" y="0"/>
                  </a:cubicBezTo>
                  <a:lnTo>
                    <a:pt x="131933" y="0"/>
                  </a:lnTo>
                  <a:cubicBezTo>
                    <a:pt x="137370" y="104"/>
                    <a:pt x="141732" y="4526"/>
                    <a:pt x="141767" y="9963"/>
                  </a:cubicBezTo>
                  <a:lnTo>
                    <a:pt x="141767" y="12178"/>
                  </a:lnTo>
                  <a:cubicBezTo>
                    <a:pt x="141732" y="17615"/>
                    <a:pt x="137370" y="22037"/>
                    <a:pt x="131933" y="22141"/>
                  </a:cubicBezTo>
                  <a:close/>
                  <a:moveTo>
                    <a:pt x="9963" y="6707"/>
                  </a:moveTo>
                  <a:cubicBezTo>
                    <a:pt x="8165" y="6707"/>
                    <a:pt x="6707" y="8166"/>
                    <a:pt x="6707" y="9963"/>
                  </a:cubicBezTo>
                  <a:lnTo>
                    <a:pt x="6707" y="12178"/>
                  </a:lnTo>
                  <a:cubicBezTo>
                    <a:pt x="6707" y="13975"/>
                    <a:pt x="8165" y="15434"/>
                    <a:pt x="9963" y="15434"/>
                  </a:cubicBezTo>
                  <a:lnTo>
                    <a:pt x="131933" y="15434"/>
                  </a:lnTo>
                  <a:cubicBezTo>
                    <a:pt x="133743" y="15434"/>
                    <a:pt x="135219" y="13988"/>
                    <a:pt x="135255" y="12178"/>
                  </a:cubicBezTo>
                  <a:lnTo>
                    <a:pt x="135255" y="9963"/>
                  </a:lnTo>
                  <a:cubicBezTo>
                    <a:pt x="135219" y="8153"/>
                    <a:pt x="133743" y="6707"/>
                    <a:pt x="131933" y="6707"/>
                  </a:cubicBezTo>
                  <a:close/>
                </a:path>
              </a:pathLst>
            </a:custGeom>
            <a:solidFill>
              <a:srgbClr val="231F20"/>
            </a:solidFill>
            <a:ln w="6501"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ECBB3B0B-3B8E-486E-885A-65ACE08BB049}"/>
                </a:ext>
              </a:extLst>
            </p:cNvPr>
            <p:cNvSpPr/>
            <p:nvPr/>
          </p:nvSpPr>
          <p:spPr>
            <a:xfrm>
              <a:off x="8748023" y="3868443"/>
              <a:ext cx="123272" cy="88888"/>
            </a:xfrm>
            <a:custGeom>
              <a:avLst/>
              <a:gdLst>
                <a:gd name="connsiteX0" fmla="*/ 104648 w 123272"/>
                <a:gd name="connsiteY0" fmla="*/ 88889 h 88888"/>
                <a:gd name="connsiteX1" fmla="*/ 18689 w 123272"/>
                <a:gd name="connsiteY1" fmla="*/ 88889 h 88888"/>
                <a:gd name="connsiteX2" fmla="*/ 0 w 123272"/>
                <a:gd name="connsiteY2" fmla="*/ 0 h 88888"/>
                <a:gd name="connsiteX3" fmla="*/ 123272 w 123272"/>
                <a:gd name="connsiteY3" fmla="*/ 0 h 88888"/>
                <a:gd name="connsiteX4" fmla="*/ 104648 w 123272"/>
                <a:gd name="connsiteY4" fmla="*/ 88889 h 88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272" h="88888">
                  <a:moveTo>
                    <a:pt x="104648" y="88889"/>
                  </a:moveTo>
                  <a:lnTo>
                    <a:pt x="18689" y="88889"/>
                  </a:lnTo>
                  <a:lnTo>
                    <a:pt x="0" y="0"/>
                  </a:lnTo>
                  <a:lnTo>
                    <a:pt x="123272" y="0"/>
                  </a:lnTo>
                  <a:lnTo>
                    <a:pt x="104648" y="88889"/>
                  </a:lnTo>
                  <a:close/>
                </a:path>
              </a:pathLst>
            </a:custGeom>
            <a:solidFill>
              <a:srgbClr val="FFFFFF"/>
            </a:solidFill>
            <a:ln w="6501"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E73531C7-07AB-4D34-B8AE-EFC4068B11FF}"/>
                </a:ext>
              </a:extLst>
            </p:cNvPr>
            <p:cNvSpPr/>
            <p:nvPr/>
          </p:nvSpPr>
          <p:spPr>
            <a:xfrm>
              <a:off x="8744688" y="3865122"/>
              <a:ext cx="129992" cy="95596"/>
            </a:xfrm>
            <a:custGeom>
              <a:avLst/>
              <a:gdLst>
                <a:gd name="connsiteX0" fmla="*/ 107984 w 129992"/>
                <a:gd name="connsiteY0" fmla="*/ 95596 h 95596"/>
                <a:gd name="connsiteX1" fmla="*/ 22025 w 129992"/>
                <a:gd name="connsiteY1" fmla="*/ 95596 h 95596"/>
                <a:gd name="connsiteX2" fmla="*/ 18704 w 129992"/>
                <a:gd name="connsiteY2" fmla="*/ 92926 h 95596"/>
                <a:gd name="connsiteX3" fmla="*/ 79 w 129992"/>
                <a:gd name="connsiteY3" fmla="*/ 4037 h 95596"/>
                <a:gd name="connsiteX4" fmla="*/ 731 w 129992"/>
                <a:gd name="connsiteY4" fmla="*/ 1237 h 95596"/>
                <a:gd name="connsiteX5" fmla="*/ 3335 w 129992"/>
                <a:gd name="connsiteY5" fmla="*/ 0 h 95596"/>
                <a:gd name="connsiteX6" fmla="*/ 126608 w 129992"/>
                <a:gd name="connsiteY6" fmla="*/ 0 h 95596"/>
                <a:gd name="connsiteX7" fmla="*/ 129992 w 129992"/>
                <a:gd name="connsiteY7" fmla="*/ 3386 h 95596"/>
                <a:gd name="connsiteX8" fmla="*/ 129929 w 129992"/>
                <a:gd name="connsiteY8" fmla="*/ 4037 h 95596"/>
                <a:gd name="connsiteX9" fmla="*/ 111240 w 129992"/>
                <a:gd name="connsiteY9" fmla="*/ 92926 h 95596"/>
                <a:gd name="connsiteX10" fmla="*/ 107984 w 129992"/>
                <a:gd name="connsiteY10" fmla="*/ 95596 h 95596"/>
                <a:gd name="connsiteX11" fmla="*/ 24760 w 129992"/>
                <a:gd name="connsiteY11" fmla="*/ 89084 h 95596"/>
                <a:gd name="connsiteX12" fmla="*/ 105248 w 129992"/>
                <a:gd name="connsiteY12" fmla="*/ 89084 h 95596"/>
                <a:gd name="connsiteX13" fmla="*/ 122766 w 129992"/>
                <a:gd name="connsiteY13" fmla="*/ 6707 h 95596"/>
                <a:gd name="connsiteX14" fmla="*/ 7503 w 129992"/>
                <a:gd name="connsiteY14" fmla="*/ 6707 h 9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9992" h="95596">
                  <a:moveTo>
                    <a:pt x="107984" y="95596"/>
                  </a:moveTo>
                  <a:lnTo>
                    <a:pt x="22025" y="95596"/>
                  </a:lnTo>
                  <a:cubicBezTo>
                    <a:pt x="20426" y="95603"/>
                    <a:pt x="19042" y="94489"/>
                    <a:pt x="18704" y="92926"/>
                  </a:cubicBezTo>
                  <a:lnTo>
                    <a:pt x="79" y="4037"/>
                  </a:lnTo>
                  <a:cubicBezTo>
                    <a:pt x="-139" y="3054"/>
                    <a:pt x="100" y="2025"/>
                    <a:pt x="731" y="1237"/>
                  </a:cubicBezTo>
                  <a:cubicBezTo>
                    <a:pt x="1377" y="462"/>
                    <a:pt x="2328" y="13"/>
                    <a:pt x="3335" y="0"/>
                  </a:cubicBezTo>
                  <a:lnTo>
                    <a:pt x="126608" y="0"/>
                  </a:lnTo>
                  <a:cubicBezTo>
                    <a:pt x="128478" y="0"/>
                    <a:pt x="129993" y="1517"/>
                    <a:pt x="129992" y="3386"/>
                  </a:cubicBezTo>
                  <a:cubicBezTo>
                    <a:pt x="129992" y="3608"/>
                    <a:pt x="129971" y="3822"/>
                    <a:pt x="129929" y="4037"/>
                  </a:cubicBezTo>
                  <a:lnTo>
                    <a:pt x="111240" y="92926"/>
                  </a:lnTo>
                  <a:cubicBezTo>
                    <a:pt x="110929" y="94476"/>
                    <a:pt x="109567" y="95596"/>
                    <a:pt x="107984" y="95596"/>
                  </a:cubicBezTo>
                  <a:close/>
                  <a:moveTo>
                    <a:pt x="24760" y="89084"/>
                  </a:moveTo>
                  <a:lnTo>
                    <a:pt x="105248" y="89084"/>
                  </a:lnTo>
                  <a:lnTo>
                    <a:pt x="122766" y="6707"/>
                  </a:lnTo>
                  <a:lnTo>
                    <a:pt x="7503" y="6707"/>
                  </a:lnTo>
                  <a:close/>
                </a:path>
              </a:pathLst>
            </a:custGeom>
            <a:solidFill>
              <a:srgbClr val="231F20"/>
            </a:solidFill>
            <a:ln w="6501"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17107E99-520D-4E5F-834F-DA0A7BD724E2}"/>
                </a:ext>
              </a:extLst>
            </p:cNvPr>
            <p:cNvSpPr/>
            <p:nvPr/>
          </p:nvSpPr>
          <p:spPr>
            <a:xfrm>
              <a:off x="8803145" y="3675821"/>
              <a:ext cx="81581" cy="87973"/>
            </a:xfrm>
            <a:custGeom>
              <a:avLst/>
              <a:gdLst>
                <a:gd name="connsiteX0" fmla="*/ 3421 w 81581"/>
                <a:gd name="connsiteY0" fmla="*/ 87974 h 87973"/>
                <a:gd name="connsiteX1" fmla="*/ 39042 w 81581"/>
                <a:gd name="connsiteY1" fmla="*/ 53525 h 87973"/>
                <a:gd name="connsiteX2" fmla="*/ 80133 w 81581"/>
                <a:gd name="connsiteY2" fmla="*/ 18425 h 87973"/>
                <a:gd name="connsiteX3" fmla="*/ 12082 w 81581"/>
                <a:gd name="connsiteY3" fmla="*/ 15039 h 87973"/>
                <a:gd name="connsiteX4" fmla="*/ 3421 w 81581"/>
                <a:gd name="connsiteY4" fmla="*/ 87974 h 8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581" h="87973">
                  <a:moveTo>
                    <a:pt x="3421" y="87974"/>
                  </a:moveTo>
                  <a:cubicBezTo>
                    <a:pt x="3421" y="87974"/>
                    <a:pt x="17683" y="60363"/>
                    <a:pt x="39042" y="53525"/>
                  </a:cubicBezTo>
                  <a:cubicBezTo>
                    <a:pt x="60402" y="46688"/>
                    <a:pt x="88273" y="40501"/>
                    <a:pt x="80133" y="18425"/>
                  </a:cubicBezTo>
                  <a:cubicBezTo>
                    <a:pt x="71993" y="-3650"/>
                    <a:pt x="29665" y="-7232"/>
                    <a:pt x="12082" y="15039"/>
                  </a:cubicBezTo>
                  <a:cubicBezTo>
                    <a:pt x="-5500" y="37310"/>
                    <a:pt x="426" y="78596"/>
                    <a:pt x="3421" y="87974"/>
                  </a:cubicBezTo>
                  <a:close/>
                </a:path>
              </a:pathLst>
            </a:custGeom>
            <a:solidFill>
              <a:srgbClr val="231F20"/>
            </a:solidFill>
            <a:ln w="6501"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F3A199F5-AF1B-4639-9D83-62906CC85E21}"/>
                </a:ext>
              </a:extLst>
            </p:cNvPr>
            <p:cNvSpPr/>
            <p:nvPr/>
          </p:nvSpPr>
          <p:spPr>
            <a:xfrm>
              <a:off x="8809692" y="3756252"/>
              <a:ext cx="62114" cy="36260"/>
            </a:xfrm>
            <a:custGeom>
              <a:avLst/>
              <a:gdLst>
                <a:gd name="connsiteX0" fmla="*/ 0 w 62114"/>
                <a:gd name="connsiteY0" fmla="*/ 36261 h 36260"/>
                <a:gd name="connsiteX1" fmla="*/ 35491 w 62114"/>
                <a:gd name="connsiteY1" fmla="*/ 1161 h 36260"/>
                <a:gd name="connsiteX2" fmla="*/ 59455 w 62114"/>
                <a:gd name="connsiteY2" fmla="*/ 23823 h 36260"/>
                <a:gd name="connsiteX3" fmla="*/ 0 w 62114"/>
                <a:gd name="connsiteY3" fmla="*/ 36261 h 36260"/>
              </a:gdLst>
              <a:ahLst/>
              <a:cxnLst>
                <a:cxn ang="0">
                  <a:pos x="connsiteX0" y="connsiteY0"/>
                </a:cxn>
                <a:cxn ang="0">
                  <a:pos x="connsiteX1" y="connsiteY1"/>
                </a:cxn>
                <a:cxn ang="0">
                  <a:pos x="connsiteX2" y="connsiteY2"/>
                </a:cxn>
                <a:cxn ang="0">
                  <a:pos x="connsiteX3" y="connsiteY3"/>
                </a:cxn>
              </a:cxnLst>
              <a:rect l="l" t="t" r="r" b="b"/>
              <a:pathLst>
                <a:path w="62114" h="36260">
                  <a:moveTo>
                    <a:pt x="0" y="36261"/>
                  </a:moveTo>
                  <a:cubicBezTo>
                    <a:pt x="0" y="36261"/>
                    <a:pt x="11852" y="6696"/>
                    <a:pt x="35491" y="1161"/>
                  </a:cubicBezTo>
                  <a:cubicBezTo>
                    <a:pt x="59129" y="-4374"/>
                    <a:pt x="66748" y="10994"/>
                    <a:pt x="59455" y="23823"/>
                  </a:cubicBezTo>
                  <a:cubicBezTo>
                    <a:pt x="52161" y="36651"/>
                    <a:pt x="10224" y="25516"/>
                    <a:pt x="0" y="36261"/>
                  </a:cubicBezTo>
                  <a:close/>
                </a:path>
              </a:pathLst>
            </a:custGeom>
            <a:solidFill>
              <a:srgbClr val="231F20"/>
            </a:solidFill>
            <a:ln w="6501"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67B6CA62-B3A7-4328-BB9C-67E936F53A3D}"/>
                </a:ext>
              </a:extLst>
            </p:cNvPr>
            <p:cNvSpPr/>
            <p:nvPr/>
          </p:nvSpPr>
          <p:spPr>
            <a:xfrm>
              <a:off x="8746339" y="3738701"/>
              <a:ext cx="63352" cy="38898"/>
            </a:xfrm>
            <a:custGeom>
              <a:avLst/>
              <a:gdLst>
                <a:gd name="connsiteX0" fmla="*/ 63353 w 63352"/>
                <a:gd name="connsiteY0" fmla="*/ 38899 h 38898"/>
                <a:gd name="connsiteX1" fmla="*/ 35742 w 63352"/>
                <a:gd name="connsiteY1" fmla="*/ 3669 h 38898"/>
                <a:gd name="connsiteX2" fmla="*/ 902 w 63352"/>
                <a:gd name="connsiteY2" fmla="*/ 19168 h 38898"/>
                <a:gd name="connsiteX3" fmla="*/ 38607 w 63352"/>
                <a:gd name="connsiteY3" fmla="*/ 30368 h 38898"/>
                <a:gd name="connsiteX4" fmla="*/ 63353 w 63352"/>
                <a:gd name="connsiteY4" fmla="*/ 38899 h 38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52" h="38898">
                  <a:moveTo>
                    <a:pt x="63353" y="38899"/>
                  </a:moveTo>
                  <a:cubicBezTo>
                    <a:pt x="59475" y="23817"/>
                    <a:pt x="49463" y="11041"/>
                    <a:pt x="35742" y="3669"/>
                  </a:cubicBezTo>
                  <a:cubicBezTo>
                    <a:pt x="13796" y="-6815"/>
                    <a:pt x="-4307" y="7316"/>
                    <a:pt x="902" y="19168"/>
                  </a:cubicBezTo>
                  <a:cubicBezTo>
                    <a:pt x="6112" y="31019"/>
                    <a:pt x="25648" y="26787"/>
                    <a:pt x="38607" y="30368"/>
                  </a:cubicBezTo>
                  <a:cubicBezTo>
                    <a:pt x="47005" y="32758"/>
                    <a:pt x="55266" y="35604"/>
                    <a:pt x="63353" y="38899"/>
                  </a:cubicBezTo>
                  <a:close/>
                </a:path>
              </a:pathLst>
            </a:custGeom>
            <a:solidFill>
              <a:srgbClr val="231F20"/>
            </a:solidFill>
            <a:ln w="6501"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488A6F1E-7B8C-4D08-B1EA-012633AFB937}"/>
                </a:ext>
              </a:extLst>
            </p:cNvPr>
            <p:cNvSpPr/>
            <p:nvPr/>
          </p:nvSpPr>
          <p:spPr>
            <a:xfrm>
              <a:off x="8808455" y="3807994"/>
              <a:ext cx="64346" cy="29497"/>
            </a:xfrm>
            <a:custGeom>
              <a:avLst/>
              <a:gdLst>
                <a:gd name="connsiteX0" fmla="*/ 0 w 64346"/>
                <a:gd name="connsiteY0" fmla="*/ 26000 h 29497"/>
                <a:gd name="connsiteX1" fmla="*/ 31127 w 64346"/>
                <a:gd name="connsiteY1" fmla="*/ 2883 h 29497"/>
                <a:gd name="connsiteX2" fmla="*/ 63688 w 64346"/>
                <a:gd name="connsiteY2" fmla="*/ 16493 h 29497"/>
                <a:gd name="connsiteX3" fmla="*/ 0 w 64346"/>
                <a:gd name="connsiteY3" fmla="*/ 26000 h 29497"/>
              </a:gdLst>
              <a:ahLst/>
              <a:cxnLst>
                <a:cxn ang="0">
                  <a:pos x="connsiteX0" y="connsiteY0"/>
                </a:cxn>
                <a:cxn ang="0">
                  <a:pos x="connsiteX1" y="connsiteY1"/>
                </a:cxn>
                <a:cxn ang="0">
                  <a:pos x="connsiteX2" y="connsiteY2"/>
                </a:cxn>
                <a:cxn ang="0">
                  <a:pos x="connsiteX3" y="connsiteY3"/>
                </a:cxn>
              </a:cxnLst>
              <a:rect l="l" t="t" r="r" b="b"/>
              <a:pathLst>
                <a:path w="64346" h="29497">
                  <a:moveTo>
                    <a:pt x="0" y="26000"/>
                  </a:moveTo>
                  <a:cubicBezTo>
                    <a:pt x="8077" y="15601"/>
                    <a:pt x="18840" y="7610"/>
                    <a:pt x="31127" y="2883"/>
                  </a:cubicBezTo>
                  <a:cubicBezTo>
                    <a:pt x="51705" y="-5127"/>
                    <a:pt x="67855" y="4901"/>
                    <a:pt x="63688" y="16493"/>
                  </a:cubicBezTo>
                  <a:cubicBezTo>
                    <a:pt x="54440" y="44885"/>
                    <a:pt x="12243" y="16493"/>
                    <a:pt x="0" y="26000"/>
                  </a:cubicBezTo>
                  <a:close/>
                </a:path>
              </a:pathLst>
            </a:custGeom>
            <a:solidFill>
              <a:srgbClr val="231F20"/>
            </a:solidFill>
            <a:ln w="6501"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2D6A053E-CC6D-4131-BB4F-2C17324DD30C}"/>
                </a:ext>
              </a:extLst>
            </p:cNvPr>
            <p:cNvSpPr/>
            <p:nvPr/>
          </p:nvSpPr>
          <p:spPr>
            <a:xfrm>
              <a:off x="8741043" y="3785124"/>
              <a:ext cx="69625" cy="35325"/>
            </a:xfrm>
            <a:custGeom>
              <a:avLst/>
              <a:gdLst>
                <a:gd name="connsiteX0" fmla="*/ 69625 w 69625"/>
                <a:gd name="connsiteY0" fmla="*/ 35325 h 35325"/>
                <a:gd name="connsiteX1" fmla="*/ 33940 w 69625"/>
                <a:gd name="connsiteY1" fmla="*/ 681 h 35325"/>
                <a:gd name="connsiteX2" fmla="*/ 989 w 69625"/>
                <a:gd name="connsiteY2" fmla="*/ 27055 h 35325"/>
                <a:gd name="connsiteX3" fmla="*/ 36544 w 69625"/>
                <a:gd name="connsiteY3" fmla="*/ 29269 h 35325"/>
                <a:gd name="connsiteX4" fmla="*/ 69625 w 69625"/>
                <a:gd name="connsiteY4" fmla="*/ 35325 h 35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25" h="35325">
                  <a:moveTo>
                    <a:pt x="69625" y="35325"/>
                  </a:moveTo>
                  <a:cubicBezTo>
                    <a:pt x="69625" y="35325"/>
                    <a:pt x="63113" y="5175"/>
                    <a:pt x="33940" y="681"/>
                  </a:cubicBezTo>
                  <a:cubicBezTo>
                    <a:pt x="4766" y="-3812"/>
                    <a:pt x="-3049" y="14943"/>
                    <a:pt x="989" y="27055"/>
                  </a:cubicBezTo>
                  <a:cubicBezTo>
                    <a:pt x="5026" y="39167"/>
                    <a:pt x="25800" y="30832"/>
                    <a:pt x="36544" y="29269"/>
                  </a:cubicBezTo>
                  <a:cubicBezTo>
                    <a:pt x="47289" y="27706"/>
                    <a:pt x="69625" y="35325"/>
                    <a:pt x="69625" y="35325"/>
                  </a:cubicBezTo>
                  <a:close/>
                </a:path>
              </a:pathLst>
            </a:custGeom>
            <a:solidFill>
              <a:srgbClr val="231F20"/>
            </a:solidFill>
            <a:ln w="6501" cap="flat">
              <a:noFill/>
              <a:prstDash val="solid"/>
              <a:miter/>
            </a:ln>
          </p:spPr>
          <p:txBody>
            <a:bodyPr rtlCol="0" anchor="ctr"/>
            <a:lstStyle/>
            <a:p>
              <a:endParaRPr lang="zh-CN" altLang="en-US"/>
            </a:p>
          </p:txBody>
        </p:sp>
      </p:grpSp>
      <p:sp>
        <p:nvSpPr>
          <p:cNvPr id="44" name="矩形: 圆角 43">
            <a:extLst>
              <a:ext uri="{FF2B5EF4-FFF2-40B4-BE49-F238E27FC236}">
                <a16:creationId xmlns:a16="http://schemas.microsoft.com/office/drawing/2014/main" id="{6E9D1F0E-2743-4355-A0DA-F05071092B94}"/>
              </a:ext>
            </a:extLst>
          </p:cNvPr>
          <p:cNvSpPr/>
          <p:nvPr/>
        </p:nvSpPr>
        <p:spPr>
          <a:xfrm>
            <a:off x="660399" y="1935023"/>
            <a:ext cx="10871200" cy="3730081"/>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sp>
        <p:nvSpPr>
          <p:cNvPr id="2" name="标题 1">
            <a:extLst>
              <a:ext uri="{FF2B5EF4-FFF2-40B4-BE49-F238E27FC236}">
                <a16:creationId xmlns:a16="http://schemas.microsoft.com/office/drawing/2014/main" id="{FCEE001E-99BC-4D4A-9C41-6D03A2AA3675}"/>
              </a:ext>
            </a:extLst>
          </p:cNvPr>
          <p:cNvSpPr>
            <a:spLocks noGrp="1"/>
          </p:cNvSpPr>
          <p:nvPr>
            <p:ph type="title"/>
          </p:nvPr>
        </p:nvSpPr>
        <p:spPr/>
        <p:txBody>
          <a:bodyPr/>
          <a:lstStyle/>
          <a:p>
            <a:r>
              <a:rPr lang="zh-CN" altLang="en-US" dirty="0"/>
              <a:t>沟通的五层次</a:t>
            </a:r>
          </a:p>
        </p:txBody>
      </p:sp>
      <p:cxnSp>
        <p:nvCxnSpPr>
          <p:cNvPr id="64" name="直接连接符 63">
            <a:extLst>
              <a:ext uri="{FF2B5EF4-FFF2-40B4-BE49-F238E27FC236}">
                <a16:creationId xmlns:a16="http://schemas.microsoft.com/office/drawing/2014/main" id="{A0EEA606-0DEB-447D-80AB-BFC1641ACA76}"/>
              </a:ext>
            </a:extLst>
          </p:cNvPr>
          <p:cNvCxnSpPr>
            <a:cxnSpLocks/>
          </p:cNvCxnSpPr>
          <p:nvPr/>
        </p:nvCxnSpPr>
        <p:spPr>
          <a:xfrm>
            <a:off x="0" y="3369636"/>
            <a:ext cx="660400" cy="0"/>
          </a:xfrm>
          <a:prstGeom prst="line">
            <a:avLst/>
          </a:prstGeom>
          <a:ln w="15875" cap="rnd">
            <a:solidFill>
              <a:schemeClr val="bg1">
                <a:lumMod val="85000"/>
              </a:schemeClr>
            </a:solidFill>
            <a:round/>
            <a:headEnd type="none" w="lg" len="lg"/>
            <a:tailEnd w="lg" len="lg"/>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AB650B55-0CE1-4D59-8FF0-ADA4D680D2C5}"/>
              </a:ext>
            </a:extLst>
          </p:cNvPr>
          <p:cNvCxnSpPr>
            <a:cxnSpLocks/>
          </p:cNvCxnSpPr>
          <p:nvPr/>
        </p:nvCxnSpPr>
        <p:spPr>
          <a:xfrm>
            <a:off x="11531600" y="3377526"/>
            <a:ext cx="660400" cy="0"/>
          </a:xfrm>
          <a:prstGeom prst="line">
            <a:avLst/>
          </a:prstGeom>
          <a:ln w="15875" cap="rnd">
            <a:solidFill>
              <a:schemeClr val="bg1">
                <a:lumMod val="85000"/>
              </a:schemeClr>
            </a:solidFill>
            <a:round/>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9CDFE875-948F-4BE2-A2D1-3C0041C6BE3A}"/>
              </a:ext>
            </a:extLst>
          </p:cNvPr>
          <p:cNvCxnSpPr>
            <a:cxnSpLocks/>
          </p:cNvCxnSpPr>
          <p:nvPr/>
        </p:nvCxnSpPr>
        <p:spPr>
          <a:xfrm>
            <a:off x="2558799" y="3369636"/>
            <a:ext cx="477239" cy="0"/>
          </a:xfrm>
          <a:prstGeom prst="line">
            <a:avLst/>
          </a:prstGeom>
          <a:ln w="15875" cap="rnd">
            <a:solidFill>
              <a:schemeClr val="bg1">
                <a:lumMod val="85000"/>
              </a:schemeClr>
            </a:solidFill>
            <a:round/>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3DEACDA7-6329-4C16-8661-96B5EE1E263F}"/>
              </a:ext>
            </a:extLst>
          </p:cNvPr>
          <p:cNvCxnSpPr>
            <a:cxnSpLocks/>
          </p:cNvCxnSpPr>
          <p:nvPr/>
        </p:nvCxnSpPr>
        <p:spPr>
          <a:xfrm>
            <a:off x="4756369" y="3369636"/>
            <a:ext cx="477239" cy="0"/>
          </a:xfrm>
          <a:prstGeom prst="line">
            <a:avLst/>
          </a:prstGeom>
          <a:ln w="15875" cap="rnd">
            <a:solidFill>
              <a:schemeClr val="bg1">
                <a:lumMod val="85000"/>
              </a:schemeClr>
            </a:solidFill>
            <a:round/>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A8D3A9BF-84B2-4E3F-AB02-B05302ABE0C1}"/>
              </a:ext>
            </a:extLst>
          </p:cNvPr>
          <p:cNvCxnSpPr>
            <a:cxnSpLocks/>
          </p:cNvCxnSpPr>
          <p:nvPr/>
        </p:nvCxnSpPr>
        <p:spPr>
          <a:xfrm>
            <a:off x="6953939" y="3369636"/>
            <a:ext cx="477239" cy="0"/>
          </a:xfrm>
          <a:prstGeom prst="line">
            <a:avLst/>
          </a:prstGeom>
          <a:ln w="15875" cap="rnd">
            <a:solidFill>
              <a:schemeClr val="bg1">
                <a:lumMod val="85000"/>
              </a:schemeClr>
            </a:solidFill>
            <a:round/>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560692F9-7A88-4371-AD9C-37F13F0EA3AC}"/>
              </a:ext>
            </a:extLst>
          </p:cNvPr>
          <p:cNvCxnSpPr>
            <a:cxnSpLocks/>
          </p:cNvCxnSpPr>
          <p:nvPr/>
        </p:nvCxnSpPr>
        <p:spPr>
          <a:xfrm>
            <a:off x="9151509" y="3369636"/>
            <a:ext cx="477239" cy="0"/>
          </a:xfrm>
          <a:prstGeom prst="line">
            <a:avLst/>
          </a:prstGeom>
          <a:ln w="15875" cap="rnd">
            <a:solidFill>
              <a:schemeClr val="bg1">
                <a:lumMod val="85000"/>
              </a:schemeClr>
            </a:solidFill>
            <a:round/>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35" name="文本框 134">
            <a:extLst>
              <a:ext uri="{FF2B5EF4-FFF2-40B4-BE49-F238E27FC236}">
                <a16:creationId xmlns:a16="http://schemas.microsoft.com/office/drawing/2014/main" id="{1BD1311F-5DDF-45C3-8ED9-862099DA633C}"/>
              </a:ext>
            </a:extLst>
          </p:cNvPr>
          <p:cNvSpPr txBox="1"/>
          <p:nvPr/>
        </p:nvSpPr>
        <p:spPr>
          <a:xfrm>
            <a:off x="3371937" y="2395889"/>
            <a:ext cx="1048532" cy="677108"/>
          </a:xfrm>
          <a:prstGeom prst="rect">
            <a:avLst/>
          </a:prstGeom>
          <a:noFill/>
        </p:spPr>
        <p:txBody>
          <a:bodyPr wrap="square" lIns="0" tIns="0" rIns="0" bIns="0" rtlCol="0">
            <a:spAutoFit/>
          </a:bodyPr>
          <a:lstStyle/>
          <a:p>
            <a:pPr algn="ctr"/>
            <a:r>
              <a:rPr lang="en-US" altLang="zh-CN" sz="4400" b="1" dirty="0">
                <a:solidFill>
                  <a:schemeClr val="bg1">
                    <a:lumMod val="85000"/>
                  </a:schemeClr>
                </a:solidFill>
                <a:ea typeface="+mj-ea"/>
              </a:rPr>
              <a:t>02</a:t>
            </a:r>
            <a:endParaRPr lang="zh-CN" altLang="en-US" sz="4400" b="1" dirty="0">
              <a:solidFill>
                <a:schemeClr val="bg1">
                  <a:lumMod val="85000"/>
                </a:schemeClr>
              </a:solidFill>
              <a:ea typeface="+mj-ea"/>
            </a:endParaRPr>
          </a:p>
        </p:txBody>
      </p:sp>
      <p:sp>
        <p:nvSpPr>
          <p:cNvPr id="48" name="Rounded Rectangle 5_1">
            <a:extLst>
              <a:ext uri="{FF2B5EF4-FFF2-40B4-BE49-F238E27FC236}">
                <a16:creationId xmlns:a16="http://schemas.microsoft.com/office/drawing/2014/main" id="{D674E18B-4ACE-4DFE-B3A9-935BC6685952}"/>
              </a:ext>
            </a:extLst>
          </p:cNvPr>
          <p:cNvSpPr>
            <a:spLocks/>
          </p:cNvSpPr>
          <p:nvPr/>
        </p:nvSpPr>
        <p:spPr>
          <a:xfrm>
            <a:off x="3001604" y="3088550"/>
            <a:ext cx="1789199" cy="562172"/>
          </a:xfrm>
          <a:prstGeom prst="roundRect">
            <a:avLst>
              <a:gd name="adj" fmla="val 50000"/>
            </a:avLst>
          </a:prstGeom>
          <a:solidFill>
            <a:schemeClr val="bg1">
              <a:lumMod val="9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Content Placeholder 3">
            <a:extLst>
              <a:ext uri="{FF2B5EF4-FFF2-40B4-BE49-F238E27FC236}">
                <a16:creationId xmlns:a16="http://schemas.microsoft.com/office/drawing/2014/main" id="{0DAE011B-081F-4A4A-8B1B-B460F1AAFBE6}"/>
              </a:ext>
            </a:extLst>
          </p:cNvPr>
          <p:cNvSpPr txBox="1">
            <a:spLocks noChangeArrowheads="1"/>
          </p:cNvSpPr>
          <p:nvPr/>
        </p:nvSpPr>
        <p:spPr bwMode="auto">
          <a:xfrm>
            <a:off x="3320936" y="3169581"/>
            <a:ext cx="11505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2000" b="1" dirty="0">
                <a:solidFill>
                  <a:schemeClr val="tx1">
                    <a:lumMod val="75000"/>
                    <a:lumOff val="25000"/>
                  </a:schemeClr>
                </a:solidFill>
                <a:latin typeface="+mn-ea"/>
                <a:ea typeface="+mn-ea"/>
              </a:rPr>
              <a:t>讲事实</a:t>
            </a:r>
            <a:endParaRPr lang="en-US" altLang="zh-CN" sz="2000" b="1" dirty="0">
              <a:solidFill>
                <a:schemeClr val="tx1">
                  <a:lumMod val="75000"/>
                  <a:lumOff val="25000"/>
                </a:schemeClr>
              </a:solidFill>
              <a:latin typeface="+mn-ea"/>
              <a:ea typeface="+mn-ea"/>
            </a:endParaRPr>
          </a:p>
        </p:txBody>
      </p:sp>
      <p:sp>
        <p:nvSpPr>
          <p:cNvPr id="96" name="Content Placeholder 3">
            <a:extLst>
              <a:ext uri="{FF2B5EF4-FFF2-40B4-BE49-F238E27FC236}">
                <a16:creationId xmlns:a16="http://schemas.microsoft.com/office/drawing/2014/main" id="{47E9499C-AB2E-45FC-9BD1-D73E8987371F}"/>
              </a:ext>
            </a:extLst>
          </p:cNvPr>
          <p:cNvSpPr txBox="1">
            <a:spLocks noChangeArrowheads="1"/>
          </p:cNvSpPr>
          <p:nvPr/>
        </p:nvSpPr>
        <p:spPr bwMode="auto">
          <a:xfrm>
            <a:off x="3163699" y="3862971"/>
            <a:ext cx="1465008" cy="9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20000"/>
              </a:spcBef>
              <a:buFont typeface="Arial" panose="020B0604020202020204" pitchFamily="34" charset="0"/>
              <a:buNone/>
            </a:pPr>
            <a:r>
              <a:rPr lang="zh-CN" altLang="en-US" sz="1600" dirty="0">
                <a:solidFill>
                  <a:schemeClr val="tx1">
                    <a:lumMod val="75000"/>
                    <a:lumOff val="25000"/>
                  </a:schemeClr>
                </a:solidFill>
                <a:latin typeface="+mn-ea"/>
                <a:ea typeface="+mn-ea"/>
              </a:rPr>
              <a:t>把事实告诉别人，却不提供个人的意见。</a:t>
            </a:r>
          </a:p>
        </p:txBody>
      </p:sp>
      <p:sp>
        <p:nvSpPr>
          <p:cNvPr id="47" name="Rounded Rectangle 5_1">
            <a:extLst>
              <a:ext uri="{FF2B5EF4-FFF2-40B4-BE49-F238E27FC236}">
                <a16:creationId xmlns:a16="http://schemas.microsoft.com/office/drawing/2014/main" id="{05CE87BA-77F0-4FB6-ADC9-52E2D5286C48}"/>
              </a:ext>
            </a:extLst>
          </p:cNvPr>
          <p:cNvSpPr>
            <a:spLocks/>
          </p:cNvSpPr>
          <p:nvPr/>
        </p:nvSpPr>
        <p:spPr>
          <a:xfrm>
            <a:off x="804034" y="3088550"/>
            <a:ext cx="1789199" cy="562172"/>
          </a:xfrm>
          <a:prstGeom prst="roundRect">
            <a:avLst>
              <a:gd name="adj" fmla="val 50000"/>
            </a:avLst>
          </a:prstGeom>
          <a:solidFill>
            <a:schemeClr val="bg1">
              <a:lumMod val="9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Content Placeholder 3">
            <a:extLst>
              <a:ext uri="{FF2B5EF4-FFF2-40B4-BE49-F238E27FC236}">
                <a16:creationId xmlns:a16="http://schemas.microsoft.com/office/drawing/2014/main" id="{80FC1F34-AF8C-45D6-B22F-EC8AA3B194AA}"/>
              </a:ext>
            </a:extLst>
          </p:cNvPr>
          <p:cNvSpPr txBox="1">
            <a:spLocks noChangeArrowheads="1"/>
          </p:cNvSpPr>
          <p:nvPr/>
        </p:nvSpPr>
        <p:spPr bwMode="auto">
          <a:xfrm>
            <a:off x="966129" y="3862971"/>
            <a:ext cx="1465008" cy="9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20000"/>
              </a:spcBef>
              <a:buFont typeface="Arial" panose="020B0604020202020204" pitchFamily="34" charset="0"/>
              <a:buNone/>
            </a:pPr>
            <a:r>
              <a:rPr lang="zh-CN" altLang="en-US" sz="1600" dirty="0">
                <a:solidFill>
                  <a:schemeClr val="tx1">
                    <a:lumMod val="75000"/>
                    <a:lumOff val="25000"/>
                  </a:schemeClr>
                </a:solidFill>
                <a:latin typeface="+mn-ea"/>
                <a:ea typeface="+mn-ea"/>
              </a:rPr>
              <a:t>和陌生人开始的沟通，打招呼，问候对方。</a:t>
            </a:r>
          </a:p>
        </p:txBody>
      </p:sp>
      <p:sp>
        <p:nvSpPr>
          <p:cNvPr id="88" name="Content Placeholder 3">
            <a:extLst>
              <a:ext uri="{FF2B5EF4-FFF2-40B4-BE49-F238E27FC236}">
                <a16:creationId xmlns:a16="http://schemas.microsoft.com/office/drawing/2014/main" id="{DD9DE6E0-9A3F-480A-9DCA-87A9977126A7}"/>
              </a:ext>
            </a:extLst>
          </p:cNvPr>
          <p:cNvSpPr txBox="1">
            <a:spLocks noChangeArrowheads="1"/>
          </p:cNvSpPr>
          <p:nvPr/>
        </p:nvSpPr>
        <p:spPr bwMode="auto">
          <a:xfrm>
            <a:off x="1123366" y="3169581"/>
            <a:ext cx="11505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2000" b="1" dirty="0">
                <a:solidFill>
                  <a:schemeClr val="tx1">
                    <a:lumMod val="75000"/>
                    <a:lumOff val="25000"/>
                  </a:schemeClr>
                </a:solidFill>
                <a:latin typeface="+mn-ea"/>
                <a:ea typeface="+mn-ea"/>
              </a:rPr>
              <a:t>打招呼</a:t>
            </a:r>
            <a:endParaRPr lang="en-US" altLang="zh-CN" sz="2000" b="1" dirty="0">
              <a:solidFill>
                <a:schemeClr val="tx1">
                  <a:lumMod val="75000"/>
                  <a:lumOff val="25000"/>
                </a:schemeClr>
              </a:solidFill>
              <a:latin typeface="+mn-ea"/>
              <a:ea typeface="+mn-ea"/>
            </a:endParaRPr>
          </a:p>
        </p:txBody>
      </p:sp>
      <p:sp>
        <p:nvSpPr>
          <p:cNvPr id="121" name="文本框 120">
            <a:extLst>
              <a:ext uri="{FF2B5EF4-FFF2-40B4-BE49-F238E27FC236}">
                <a16:creationId xmlns:a16="http://schemas.microsoft.com/office/drawing/2014/main" id="{72FA1CF9-1FAA-499B-8616-E2DE101BDF89}"/>
              </a:ext>
            </a:extLst>
          </p:cNvPr>
          <p:cNvSpPr txBox="1"/>
          <p:nvPr/>
        </p:nvSpPr>
        <p:spPr>
          <a:xfrm>
            <a:off x="1174367" y="2395889"/>
            <a:ext cx="1048532" cy="677108"/>
          </a:xfrm>
          <a:prstGeom prst="rect">
            <a:avLst/>
          </a:prstGeom>
          <a:noFill/>
        </p:spPr>
        <p:txBody>
          <a:bodyPr wrap="square" lIns="0" tIns="0" rIns="0" bIns="0" rtlCol="0">
            <a:spAutoFit/>
          </a:bodyPr>
          <a:lstStyle/>
          <a:p>
            <a:pPr algn="ctr"/>
            <a:r>
              <a:rPr lang="en-US" altLang="zh-CN" sz="4400" b="1" dirty="0">
                <a:solidFill>
                  <a:schemeClr val="bg1">
                    <a:lumMod val="85000"/>
                  </a:schemeClr>
                </a:solidFill>
                <a:ea typeface="+mj-ea"/>
              </a:rPr>
              <a:t>01</a:t>
            </a:r>
            <a:endParaRPr lang="zh-CN" altLang="en-US" sz="4400" b="1" dirty="0">
              <a:solidFill>
                <a:schemeClr val="bg1">
                  <a:lumMod val="85000"/>
                </a:schemeClr>
              </a:solidFill>
              <a:ea typeface="+mj-ea"/>
            </a:endParaRPr>
          </a:p>
        </p:txBody>
      </p:sp>
      <p:grpSp>
        <p:nvGrpSpPr>
          <p:cNvPr id="100" name="组合 99">
            <a:extLst>
              <a:ext uri="{FF2B5EF4-FFF2-40B4-BE49-F238E27FC236}">
                <a16:creationId xmlns:a16="http://schemas.microsoft.com/office/drawing/2014/main" id="{E77B0552-62C9-4F9F-BC5C-BD5275C3ACA3}"/>
              </a:ext>
            </a:extLst>
          </p:cNvPr>
          <p:cNvGrpSpPr>
            <a:grpSpLocks/>
          </p:cNvGrpSpPr>
          <p:nvPr/>
        </p:nvGrpSpPr>
        <p:grpSpPr>
          <a:xfrm>
            <a:off x="5199174" y="3088550"/>
            <a:ext cx="1789199" cy="562172"/>
            <a:chOff x="10383138" y="448126"/>
            <a:chExt cx="595029" cy="333369"/>
          </a:xfrm>
        </p:grpSpPr>
        <p:sp>
          <p:nvSpPr>
            <p:cNvPr id="101" name="矩形: 圆角 100">
              <a:extLst>
                <a:ext uri="{FF2B5EF4-FFF2-40B4-BE49-F238E27FC236}">
                  <a16:creationId xmlns:a16="http://schemas.microsoft.com/office/drawing/2014/main" id="{C4EC46E8-0246-4332-89D9-9AD7259918FA}"/>
                </a:ext>
              </a:extLst>
            </p:cNvPr>
            <p:cNvSpPr/>
            <p:nvPr/>
          </p:nvSpPr>
          <p:spPr>
            <a:xfrm>
              <a:off x="10383138" y="448126"/>
              <a:ext cx="595029"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Rounded Rectangle 5_1">
              <a:extLst>
                <a:ext uri="{FF2B5EF4-FFF2-40B4-BE49-F238E27FC236}">
                  <a16:creationId xmlns:a16="http://schemas.microsoft.com/office/drawing/2014/main" id="{C55D9BBC-4B5F-4FD7-AA59-E41CC224AFE4}"/>
                </a:ext>
              </a:extLst>
            </p:cNvPr>
            <p:cNvSpPr/>
            <p:nvPr/>
          </p:nvSpPr>
          <p:spPr>
            <a:xfrm>
              <a:off x="10383138" y="448126"/>
              <a:ext cx="595029"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0" name="Content Placeholder 3">
            <a:extLst>
              <a:ext uri="{FF2B5EF4-FFF2-40B4-BE49-F238E27FC236}">
                <a16:creationId xmlns:a16="http://schemas.microsoft.com/office/drawing/2014/main" id="{6AA36344-9BE4-4437-B122-718D064958B7}"/>
              </a:ext>
            </a:extLst>
          </p:cNvPr>
          <p:cNvSpPr txBox="1">
            <a:spLocks noChangeArrowheads="1"/>
          </p:cNvSpPr>
          <p:nvPr/>
        </p:nvSpPr>
        <p:spPr bwMode="auto">
          <a:xfrm>
            <a:off x="5518506" y="3169581"/>
            <a:ext cx="11505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2000" b="1" dirty="0">
                <a:solidFill>
                  <a:schemeClr val="bg1"/>
                </a:solidFill>
                <a:latin typeface="+mn-ea"/>
                <a:ea typeface="+mn-ea"/>
              </a:rPr>
              <a:t>说观点</a:t>
            </a:r>
            <a:endParaRPr lang="en-US" altLang="zh-CN" sz="2000" b="1" dirty="0">
              <a:solidFill>
                <a:schemeClr val="bg1"/>
              </a:solidFill>
              <a:latin typeface="+mn-ea"/>
              <a:ea typeface="+mn-ea"/>
            </a:endParaRPr>
          </a:p>
        </p:txBody>
      </p:sp>
      <p:sp>
        <p:nvSpPr>
          <p:cNvPr id="97" name="Content Placeholder 3">
            <a:extLst>
              <a:ext uri="{FF2B5EF4-FFF2-40B4-BE49-F238E27FC236}">
                <a16:creationId xmlns:a16="http://schemas.microsoft.com/office/drawing/2014/main" id="{B00C9F99-59C3-41BB-8174-39C52ECF28BF}"/>
              </a:ext>
            </a:extLst>
          </p:cNvPr>
          <p:cNvSpPr txBox="1">
            <a:spLocks noChangeArrowheads="1"/>
          </p:cNvSpPr>
          <p:nvPr/>
        </p:nvSpPr>
        <p:spPr bwMode="auto">
          <a:xfrm>
            <a:off x="5361269" y="3862971"/>
            <a:ext cx="1465008" cy="9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20000"/>
              </a:spcBef>
              <a:buFont typeface="Arial" panose="020B0604020202020204" pitchFamily="34" charset="0"/>
              <a:buNone/>
            </a:pPr>
            <a:r>
              <a:rPr lang="zh-CN" altLang="en-US" sz="1600" dirty="0">
                <a:solidFill>
                  <a:schemeClr val="tx1">
                    <a:lumMod val="75000"/>
                    <a:lumOff val="25000"/>
                  </a:schemeClr>
                </a:solidFill>
                <a:latin typeface="+mn-ea"/>
                <a:ea typeface="+mn-ea"/>
              </a:rPr>
              <a:t>真正沟通开始于此层次，表达想法和决定。</a:t>
            </a:r>
          </a:p>
        </p:txBody>
      </p:sp>
      <p:sp>
        <p:nvSpPr>
          <p:cNvPr id="137" name="文本框 136">
            <a:extLst>
              <a:ext uri="{FF2B5EF4-FFF2-40B4-BE49-F238E27FC236}">
                <a16:creationId xmlns:a16="http://schemas.microsoft.com/office/drawing/2014/main" id="{D8F93DD5-870E-48FC-883E-6AC7A12664FA}"/>
              </a:ext>
            </a:extLst>
          </p:cNvPr>
          <p:cNvSpPr txBox="1"/>
          <p:nvPr/>
        </p:nvSpPr>
        <p:spPr>
          <a:xfrm>
            <a:off x="5569507" y="2395889"/>
            <a:ext cx="1048532" cy="677108"/>
          </a:xfrm>
          <a:prstGeom prst="rect">
            <a:avLst/>
          </a:prstGeom>
          <a:noFill/>
        </p:spPr>
        <p:txBody>
          <a:bodyPr wrap="square" lIns="0" tIns="0" rIns="0" bIns="0" rtlCol="0">
            <a:spAutoFit/>
          </a:bodyPr>
          <a:lstStyle/>
          <a:p>
            <a:pPr algn="ctr"/>
            <a:r>
              <a:rPr lang="en-US" altLang="zh-CN" sz="4400" b="1" dirty="0">
                <a:solidFill>
                  <a:schemeClr val="bg1">
                    <a:lumMod val="85000"/>
                  </a:schemeClr>
                </a:solidFill>
                <a:ea typeface="+mj-ea"/>
              </a:rPr>
              <a:t>03</a:t>
            </a:r>
            <a:endParaRPr lang="zh-CN" altLang="en-US" sz="4400" b="1" dirty="0">
              <a:solidFill>
                <a:schemeClr val="bg1">
                  <a:lumMod val="85000"/>
                </a:schemeClr>
              </a:solidFill>
              <a:ea typeface="+mj-ea"/>
            </a:endParaRPr>
          </a:p>
        </p:txBody>
      </p:sp>
      <p:sp>
        <p:nvSpPr>
          <p:cNvPr id="49" name="Rounded Rectangle 5_1">
            <a:extLst>
              <a:ext uri="{FF2B5EF4-FFF2-40B4-BE49-F238E27FC236}">
                <a16:creationId xmlns:a16="http://schemas.microsoft.com/office/drawing/2014/main" id="{3BB858AE-591B-4294-A342-133B38DB49D6}"/>
              </a:ext>
            </a:extLst>
          </p:cNvPr>
          <p:cNvSpPr>
            <a:spLocks/>
          </p:cNvSpPr>
          <p:nvPr/>
        </p:nvSpPr>
        <p:spPr>
          <a:xfrm>
            <a:off x="7396744" y="3088550"/>
            <a:ext cx="1789199" cy="562172"/>
          </a:xfrm>
          <a:prstGeom prst="roundRect">
            <a:avLst>
              <a:gd name="adj" fmla="val 50000"/>
            </a:avLst>
          </a:prstGeom>
          <a:solidFill>
            <a:schemeClr val="bg1">
              <a:lumMod val="9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Content Placeholder 3">
            <a:extLst>
              <a:ext uri="{FF2B5EF4-FFF2-40B4-BE49-F238E27FC236}">
                <a16:creationId xmlns:a16="http://schemas.microsoft.com/office/drawing/2014/main" id="{6AA6C6D8-576A-4B94-BF87-03410367D352}"/>
              </a:ext>
            </a:extLst>
          </p:cNvPr>
          <p:cNvSpPr txBox="1">
            <a:spLocks noChangeArrowheads="1"/>
          </p:cNvSpPr>
          <p:nvPr/>
        </p:nvSpPr>
        <p:spPr bwMode="auto">
          <a:xfrm>
            <a:off x="7716076" y="3169581"/>
            <a:ext cx="11505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2000" b="1" dirty="0">
                <a:solidFill>
                  <a:schemeClr val="tx1">
                    <a:lumMod val="75000"/>
                    <a:lumOff val="25000"/>
                  </a:schemeClr>
                </a:solidFill>
                <a:latin typeface="+mn-ea"/>
                <a:ea typeface="+mn-ea"/>
              </a:rPr>
              <a:t>循感觉</a:t>
            </a:r>
            <a:endParaRPr lang="en-US" altLang="zh-CN" sz="2000" b="1" dirty="0">
              <a:solidFill>
                <a:schemeClr val="tx1">
                  <a:lumMod val="75000"/>
                  <a:lumOff val="25000"/>
                </a:schemeClr>
              </a:solidFill>
              <a:latin typeface="+mn-ea"/>
              <a:ea typeface="+mn-ea"/>
            </a:endParaRPr>
          </a:p>
        </p:txBody>
      </p:sp>
      <p:sp>
        <p:nvSpPr>
          <p:cNvPr id="98" name="Content Placeholder 3">
            <a:extLst>
              <a:ext uri="{FF2B5EF4-FFF2-40B4-BE49-F238E27FC236}">
                <a16:creationId xmlns:a16="http://schemas.microsoft.com/office/drawing/2014/main" id="{535B04CE-AAEE-4226-A77D-F4658C2EEFC1}"/>
              </a:ext>
            </a:extLst>
          </p:cNvPr>
          <p:cNvSpPr txBox="1">
            <a:spLocks noChangeArrowheads="1"/>
          </p:cNvSpPr>
          <p:nvPr/>
        </p:nvSpPr>
        <p:spPr bwMode="auto">
          <a:xfrm>
            <a:off x="7558839" y="3862971"/>
            <a:ext cx="1465008" cy="9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20000"/>
              </a:spcBef>
              <a:buFont typeface="Arial" panose="020B0604020202020204" pitchFamily="34" charset="0"/>
              <a:buNone/>
            </a:pPr>
            <a:r>
              <a:rPr lang="zh-CN" altLang="en-US" sz="1600" dirty="0">
                <a:solidFill>
                  <a:schemeClr val="tx1">
                    <a:lumMod val="75000"/>
                    <a:lumOff val="25000"/>
                  </a:schemeClr>
                </a:solidFill>
                <a:latin typeface="+mn-ea"/>
                <a:ea typeface="+mn-ea"/>
              </a:rPr>
              <a:t>分享对事物的感觉，会表露出之下的情感。</a:t>
            </a:r>
          </a:p>
        </p:txBody>
      </p:sp>
      <p:sp>
        <p:nvSpPr>
          <p:cNvPr id="139" name="文本框 138">
            <a:extLst>
              <a:ext uri="{FF2B5EF4-FFF2-40B4-BE49-F238E27FC236}">
                <a16:creationId xmlns:a16="http://schemas.microsoft.com/office/drawing/2014/main" id="{6923F4FA-1A35-4CBD-9B57-776F7995645F}"/>
              </a:ext>
            </a:extLst>
          </p:cNvPr>
          <p:cNvSpPr txBox="1"/>
          <p:nvPr/>
        </p:nvSpPr>
        <p:spPr>
          <a:xfrm>
            <a:off x="7767077" y="2395889"/>
            <a:ext cx="1048532" cy="677108"/>
          </a:xfrm>
          <a:prstGeom prst="rect">
            <a:avLst/>
          </a:prstGeom>
          <a:noFill/>
        </p:spPr>
        <p:txBody>
          <a:bodyPr wrap="square" lIns="0" tIns="0" rIns="0" bIns="0" rtlCol="0">
            <a:spAutoFit/>
          </a:bodyPr>
          <a:lstStyle/>
          <a:p>
            <a:pPr algn="ctr"/>
            <a:r>
              <a:rPr lang="en-US" altLang="zh-CN" sz="4400" b="1" dirty="0">
                <a:solidFill>
                  <a:schemeClr val="bg1">
                    <a:lumMod val="85000"/>
                  </a:schemeClr>
                </a:solidFill>
                <a:ea typeface="+mj-ea"/>
              </a:rPr>
              <a:t>04</a:t>
            </a:r>
            <a:endParaRPr lang="zh-CN" altLang="en-US" sz="4400" b="1" dirty="0">
              <a:solidFill>
                <a:schemeClr val="bg1">
                  <a:lumMod val="85000"/>
                </a:schemeClr>
              </a:solidFill>
              <a:ea typeface="+mj-ea"/>
            </a:endParaRPr>
          </a:p>
        </p:txBody>
      </p:sp>
      <p:sp>
        <p:nvSpPr>
          <p:cNvPr id="50" name="Rounded Rectangle 5_1">
            <a:extLst>
              <a:ext uri="{FF2B5EF4-FFF2-40B4-BE49-F238E27FC236}">
                <a16:creationId xmlns:a16="http://schemas.microsoft.com/office/drawing/2014/main" id="{307B814D-7BE0-48E8-9777-4698AC454562}"/>
              </a:ext>
            </a:extLst>
          </p:cNvPr>
          <p:cNvSpPr>
            <a:spLocks/>
          </p:cNvSpPr>
          <p:nvPr/>
        </p:nvSpPr>
        <p:spPr>
          <a:xfrm>
            <a:off x="9594314" y="3088550"/>
            <a:ext cx="1789199" cy="562172"/>
          </a:xfrm>
          <a:prstGeom prst="roundRect">
            <a:avLst>
              <a:gd name="adj" fmla="val 50000"/>
            </a:avLst>
          </a:prstGeom>
          <a:solidFill>
            <a:schemeClr val="bg1">
              <a:lumMod val="9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Content Placeholder 3">
            <a:extLst>
              <a:ext uri="{FF2B5EF4-FFF2-40B4-BE49-F238E27FC236}">
                <a16:creationId xmlns:a16="http://schemas.microsoft.com/office/drawing/2014/main" id="{6994A75E-FC14-411E-A57C-CA0C0A3CCFF2}"/>
              </a:ext>
            </a:extLst>
          </p:cNvPr>
          <p:cNvSpPr txBox="1">
            <a:spLocks noChangeArrowheads="1"/>
          </p:cNvSpPr>
          <p:nvPr/>
        </p:nvSpPr>
        <p:spPr bwMode="auto">
          <a:xfrm>
            <a:off x="9913646" y="3169581"/>
            <a:ext cx="11505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2000" b="1" dirty="0">
                <a:solidFill>
                  <a:schemeClr val="tx1">
                    <a:lumMod val="75000"/>
                    <a:lumOff val="25000"/>
                  </a:schemeClr>
                </a:solidFill>
                <a:latin typeface="+mn-ea"/>
                <a:ea typeface="+mn-ea"/>
              </a:rPr>
              <a:t>有默契</a:t>
            </a:r>
            <a:endParaRPr lang="en-US" altLang="zh-CN" sz="2000" b="1" dirty="0">
              <a:solidFill>
                <a:schemeClr val="tx1">
                  <a:lumMod val="75000"/>
                  <a:lumOff val="25000"/>
                </a:schemeClr>
              </a:solidFill>
              <a:latin typeface="+mn-ea"/>
              <a:ea typeface="+mn-ea"/>
            </a:endParaRPr>
          </a:p>
        </p:txBody>
      </p:sp>
      <p:sp>
        <p:nvSpPr>
          <p:cNvPr id="99" name="Content Placeholder 3">
            <a:extLst>
              <a:ext uri="{FF2B5EF4-FFF2-40B4-BE49-F238E27FC236}">
                <a16:creationId xmlns:a16="http://schemas.microsoft.com/office/drawing/2014/main" id="{53A22001-121B-447B-A9C0-F4EE9134BBA8}"/>
              </a:ext>
            </a:extLst>
          </p:cNvPr>
          <p:cNvSpPr txBox="1">
            <a:spLocks noChangeArrowheads="1"/>
          </p:cNvSpPr>
          <p:nvPr/>
        </p:nvSpPr>
        <p:spPr bwMode="auto">
          <a:xfrm>
            <a:off x="9756409" y="3862971"/>
            <a:ext cx="1465008" cy="9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4000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20000"/>
              </a:spcBef>
              <a:buFont typeface="Arial" panose="020B0604020202020204" pitchFamily="34" charset="0"/>
              <a:buNone/>
            </a:pPr>
            <a:r>
              <a:rPr lang="zh-CN" altLang="en-US" sz="1600" dirty="0">
                <a:solidFill>
                  <a:schemeClr val="tx1">
                    <a:lumMod val="75000"/>
                    <a:lumOff val="25000"/>
                  </a:schemeClr>
                </a:solidFill>
                <a:latin typeface="+mn-ea"/>
                <a:ea typeface="+mn-ea"/>
              </a:rPr>
              <a:t>所有深厚的关系都须基于敞开与诚实。</a:t>
            </a:r>
          </a:p>
        </p:txBody>
      </p:sp>
      <p:sp>
        <p:nvSpPr>
          <p:cNvPr id="141" name="文本框 140">
            <a:extLst>
              <a:ext uri="{FF2B5EF4-FFF2-40B4-BE49-F238E27FC236}">
                <a16:creationId xmlns:a16="http://schemas.microsoft.com/office/drawing/2014/main" id="{78CA7281-F10F-4016-9C9C-0D7E96EEB423}"/>
              </a:ext>
            </a:extLst>
          </p:cNvPr>
          <p:cNvSpPr txBox="1"/>
          <p:nvPr/>
        </p:nvSpPr>
        <p:spPr>
          <a:xfrm>
            <a:off x="9964647" y="2395889"/>
            <a:ext cx="1048532" cy="677108"/>
          </a:xfrm>
          <a:prstGeom prst="rect">
            <a:avLst/>
          </a:prstGeom>
          <a:noFill/>
        </p:spPr>
        <p:txBody>
          <a:bodyPr wrap="square" lIns="0" tIns="0" rIns="0" bIns="0" rtlCol="0">
            <a:spAutoFit/>
          </a:bodyPr>
          <a:lstStyle/>
          <a:p>
            <a:pPr algn="ctr"/>
            <a:r>
              <a:rPr lang="en-US" altLang="zh-CN" sz="4400" b="1" dirty="0">
                <a:solidFill>
                  <a:schemeClr val="bg1">
                    <a:lumMod val="85000"/>
                  </a:schemeClr>
                </a:solidFill>
                <a:ea typeface="+mj-ea"/>
              </a:rPr>
              <a:t>05</a:t>
            </a:r>
            <a:endParaRPr lang="zh-CN" altLang="en-US" sz="4400" b="1" dirty="0">
              <a:solidFill>
                <a:schemeClr val="bg1">
                  <a:lumMod val="85000"/>
                </a:schemeClr>
              </a:solidFill>
              <a:ea typeface="+mj-ea"/>
            </a:endParaRPr>
          </a:p>
        </p:txBody>
      </p:sp>
      <p:grpSp>
        <p:nvGrpSpPr>
          <p:cNvPr id="168" name="组合 167">
            <a:extLst>
              <a:ext uri="{FF2B5EF4-FFF2-40B4-BE49-F238E27FC236}">
                <a16:creationId xmlns:a16="http://schemas.microsoft.com/office/drawing/2014/main" id="{91E4B054-FF23-4F62-88D2-1660408EBC5B}"/>
              </a:ext>
            </a:extLst>
          </p:cNvPr>
          <p:cNvGrpSpPr/>
          <p:nvPr/>
        </p:nvGrpSpPr>
        <p:grpSpPr>
          <a:xfrm>
            <a:off x="1174367" y="5034156"/>
            <a:ext cx="814090" cy="1198781"/>
            <a:chOff x="13036219" y="2509472"/>
            <a:chExt cx="246747" cy="363345"/>
          </a:xfrm>
        </p:grpSpPr>
        <p:sp>
          <p:nvSpPr>
            <p:cNvPr id="169" name="任意多边形: 形状 168">
              <a:extLst>
                <a:ext uri="{FF2B5EF4-FFF2-40B4-BE49-F238E27FC236}">
                  <a16:creationId xmlns:a16="http://schemas.microsoft.com/office/drawing/2014/main" id="{BB4025FC-BB16-4CE1-94EE-EBC612FD4124}"/>
                </a:ext>
              </a:extLst>
            </p:cNvPr>
            <p:cNvSpPr/>
            <p:nvPr/>
          </p:nvSpPr>
          <p:spPr>
            <a:xfrm>
              <a:off x="13039412" y="2611607"/>
              <a:ext cx="117379" cy="151697"/>
            </a:xfrm>
            <a:custGeom>
              <a:avLst/>
              <a:gdLst>
                <a:gd name="connsiteX0" fmla="*/ 55731 w 117379"/>
                <a:gd name="connsiteY0" fmla="*/ 36313 h 151697"/>
                <a:gd name="connsiteX1" fmla="*/ 81 w 117379"/>
                <a:gd name="connsiteY1" fmla="*/ 0 h 151697"/>
                <a:gd name="connsiteX2" fmla="*/ 44754 w 117379"/>
                <a:gd name="connsiteY2" fmla="*/ 151697 h 151697"/>
                <a:gd name="connsiteX3" fmla="*/ 117380 w 117379"/>
                <a:gd name="connsiteY3" fmla="*/ 151697 h 151697"/>
              </a:gdLst>
              <a:ahLst/>
              <a:cxnLst>
                <a:cxn ang="0">
                  <a:pos x="connsiteX0" y="connsiteY0"/>
                </a:cxn>
                <a:cxn ang="0">
                  <a:pos x="connsiteX1" y="connsiteY1"/>
                </a:cxn>
                <a:cxn ang="0">
                  <a:pos x="connsiteX2" y="connsiteY2"/>
                </a:cxn>
                <a:cxn ang="0">
                  <a:pos x="connsiteX3" y="connsiteY3"/>
                </a:cxn>
              </a:cxnLst>
              <a:rect l="l" t="t" r="r" b="b"/>
              <a:pathLst>
                <a:path w="117379" h="151697">
                  <a:moveTo>
                    <a:pt x="55731" y="36313"/>
                  </a:moveTo>
                  <a:cubicBezTo>
                    <a:pt x="39134" y="21449"/>
                    <a:pt x="20368" y="9209"/>
                    <a:pt x="81" y="0"/>
                  </a:cubicBezTo>
                  <a:cubicBezTo>
                    <a:pt x="-1578" y="59479"/>
                    <a:pt x="22545" y="114236"/>
                    <a:pt x="44754" y="151697"/>
                  </a:cubicBezTo>
                  <a:lnTo>
                    <a:pt x="117380" y="151697"/>
                  </a:lnTo>
                </a:path>
              </a:pathLst>
            </a:custGeom>
            <a:solidFill>
              <a:srgbClr val="FFFFFF"/>
            </a:solidFill>
            <a:ln w="6382"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F9263E5D-359F-4244-B711-D1F8C4AEFFA3}"/>
                </a:ext>
              </a:extLst>
            </p:cNvPr>
            <p:cNvSpPr/>
            <p:nvPr/>
          </p:nvSpPr>
          <p:spPr>
            <a:xfrm>
              <a:off x="13036219" y="2608642"/>
              <a:ext cx="123764" cy="157852"/>
            </a:xfrm>
            <a:custGeom>
              <a:avLst/>
              <a:gdLst>
                <a:gd name="connsiteX0" fmla="*/ 120573 w 123764"/>
                <a:gd name="connsiteY0" fmla="*/ 157853 h 157852"/>
                <a:gd name="connsiteX1" fmla="*/ 48075 w 123764"/>
                <a:gd name="connsiteY1" fmla="*/ 157853 h 157852"/>
                <a:gd name="connsiteX2" fmla="*/ 45331 w 123764"/>
                <a:gd name="connsiteY2" fmla="*/ 156257 h 157852"/>
                <a:gd name="connsiteX3" fmla="*/ 83 w 123764"/>
                <a:gd name="connsiteY3" fmla="*/ 3092 h 157852"/>
                <a:gd name="connsiteX4" fmla="*/ 1551 w 123764"/>
                <a:gd name="connsiteY4" fmla="*/ 540 h 157852"/>
                <a:gd name="connsiteX5" fmla="*/ 4487 w 123764"/>
                <a:gd name="connsiteY5" fmla="*/ 221 h 157852"/>
                <a:gd name="connsiteX6" fmla="*/ 61030 w 123764"/>
                <a:gd name="connsiteY6" fmla="*/ 37044 h 157852"/>
                <a:gd name="connsiteX7" fmla="*/ 61030 w 123764"/>
                <a:gd name="connsiteY7" fmla="*/ 41575 h 157852"/>
                <a:gd name="connsiteX8" fmla="*/ 56518 w 123764"/>
                <a:gd name="connsiteY8" fmla="*/ 41594 h 157852"/>
                <a:gd name="connsiteX9" fmla="*/ 56499 w 123764"/>
                <a:gd name="connsiteY9" fmla="*/ 41575 h 157852"/>
                <a:gd name="connsiteX10" fmla="*/ 6146 w 123764"/>
                <a:gd name="connsiteY10" fmla="*/ 7815 h 157852"/>
                <a:gd name="connsiteX11" fmla="*/ 49607 w 123764"/>
                <a:gd name="connsiteY11" fmla="*/ 151407 h 157852"/>
                <a:gd name="connsiteX12" fmla="*/ 120573 w 123764"/>
                <a:gd name="connsiteY12" fmla="*/ 151407 h 157852"/>
                <a:gd name="connsiteX13" fmla="*/ 123764 w 123764"/>
                <a:gd name="connsiteY13" fmla="*/ 154598 h 157852"/>
                <a:gd name="connsiteX14" fmla="*/ 120638 w 123764"/>
                <a:gd name="connsiteY14" fmla="*/ 157853 h 157852"/>
                <a:gd name="connsiteX15" fmla="*/ 120573 w 123764"/>
                <a:gd name="connsiteY15" fmla="*/ 157853 h 15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764" h="157852">
                  <a:moveTo>
                    <a:pt x="120573" y="157853"/>
                  </a:moveTo>
                  <a:lnTo>
                    <a:pt x="48075" y="157853"/>
                  </a:lnTo>
                  <a:cubicBezTo>
                    <a:pt x="46942" y="157847"/>
                    <a:pt x="45897" y="157240"/>
                    <a:pt x="45331" y="156257"/>
                  </a:cubicBezTo>
                  <a:cubicBezTo>
                    <a:pt x="23696" y="120008"/>
                    <a:pt x="-1640" y="63976"/>
                    <a:pt x="83" y="3092"/>
                  </a:cubicBezTo>
                  <a:cubicBezTo>
                    <a:pt x="116" y="2052"/>
                    <a:pt x="667" y="1095"/>
                    <a:pt x="1551" y="540"/>
                  </a:cubicBezTo>
                  <a:cubicBezTo>
                    <a:pt x="2418" y="-41"/>
                    <a:pt x="3515" y="-162"/>
                    <a:pt x="4487" y="221"/>
                  </a:cubicBezTo>
                  <a:cubicBezTo>
                    <a:pt x="25128" y="9494"/>
                    <a:pt x="44203" y="21913"/>
                    <a:pt x="61030" y="37044"/>
                  </a:cubicBezTo>
                  <a:cubicBezTo>
                    <a:pt x="62254" y="38308"/>
                    <a:pt x="62254" y="40312"/>
                    <a:pt x="61030" y="41575"/>
                  </a:cubicBezTo>
                  <a:cubicBezTo>
                    <a:pt x="59789" y="42826"/>
                    <a:pt x="57769" y="42832"/>
                    <a:pt x="56518" y="41594"/>
                  </a:cubicBezTo>
                  <a:cubicBezTo>
                    <a:pt x="56511" y="41588"/>
                    <a:pt x="56505" y="41582"/>
                    <a:pt x="56499" y="41575"/>
                  </a:cubicBezTo>
                  <a:cubicBezTo>
                    <a:pt x="41313" y="28103"/>
                    <a:pt x="24376" y="16750"/>
                    <a:pt x="6146" y="7815"/>
                  </a:cubicBezTo>
                  <a:cubicBezTo>
                    <a:pt x="6146" y="64678"/>
                    <a:pt x="29248" y="116818"/>
                    <a:pt x="49607" y="151407"/>
                  </a:cubicBezTo>
                  <a:lnTo>
                    <a:pt x="120573" y="151407"/>
                  </a:lnTo>
                  <a:cubicBezTo>
                    <a:pt x="122335" y="151407"/>
                    <a:pt x="123764" y="152837"/>
                    <a:pt x="123764" y="154598"/>
                  </a:cubicBezTo>
                  <a:cubicBezTo>
                    <a:pt x="123799" y="156360"/>
                    <a:pt x="122400" y="157815"/>
                    <a:pt x="120638" y="157853"/>
                  </a:cubicBezTo>
                  <a:cubicBezTo>
                    <a:pt x="120616" y="157853"/>
                    <a:pt x="120595" y="157853"/>
                    <a:pt x="120573" y="157853"/>
                  </a:cubicBezTo>
                  <a:close/>
                </a:path>
              </a:pathLst>
            </a:custGeom>
            <a:solidFill>
              <a:srgbClr val="231F20"/>
            </a:solidFill>
            <a:ln w="6382"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4FDE4F77-E90F-4C81-B99D-4E30CF17557A}"/>
                </a:ext>
              </a:extLst>
            </p:cNvPr>
            <p:cNvSpPr/>
            <p:nvPr/>
          </p:nvSpPr>
          <p:spPr>
            <a:xfrm>
              <a:off x="13093551" y="2512433"/>
              <a:ext cx="105553" cy="250871"/>
            </a:xfrm>
            <a:custGeom>
              <a:avLst/>
              <a:gdLst>
                <a:gd name="connsiteX0" fmla="*/ 105554 w 105553"/>
                <a:gd name="connsiteY0" fmla="*/ 151442 h 250871"/>
                <a:gd name="connsiteX1" fmla="*/ 15122 w 105553"/>
                <a:gd name="connsiteY1" fmla="*/ 0 h 250871"/>
                <a:gd name="connsiteX2" fmla="*/ 1912 w 105553"/>
                <a:gd name="connsiteY2" fmla="*/ 135487 h 250871"/>
                <a:gd name="connsiteX3" fmla="*/ 26993 w 105553"/>
                <a:gd name="connsiteY3" fmla="*/ 250872 h 250871"/>
                <a:gd name="connsiteX4" fmla="*/ 104469 w 105553"/>
                <a:gd name="connsiteY4" fmla="*/ 250872 h 250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53" h="250871">
                  <a:moveTo>
                    <a:pt x="105554" y="151442"/>
                  </a:moveTo>
                  <a:cubicBezTo>
                    <a:pt x="87684" y="58458"/>
                    <a:pt x="15122" y="0"/>
                    <a:pt x="15122" y="0"/>
                  </a:cubicBezTo>
                  <a:cubicBezTo>
                    <a:pt x="1524" y="43786"/>
                    <a:pt x="-2971" y="89895"/>
                    <a:pt x="1912" y="135487"/>
                  </a:cubicBezTo>
                  <a:cubicBezTo>
                    <a:pt x="5664" y="174806"/>
                    <a:pt x="14084" y="213544"/>
                    <a:pt x="26993" y="250872"/>
                  </a:cubicBezTo>
                  <a:lnTo>
                    <a:pt x="104469" y="250872"/>
                  </a:lnTo>
                </a:path>
              </a:pathLst>
            </a:custGeom>
            <a:solidFill>
              <a:srgbClr val="FFFFFF"/>
            </a:solidFill>
            <a:ln w="6382"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3D2EBCAD-67C6-4A14-BE23-FC795DC893E2}"/>
                </a:ext>
              </a:extLst>
            </p:cNvPr>
            <p:cNvSpPr/>
            <p:nvPr/>
          </p:nvSpPr>
          <p:spPr>
            <a:xfrm>
              <a:off x="13089804" y="2509472"/>
              <a:ext cx="112478" cy="257023"/>
            </a:xfrm>
            <a:custGeom>
              <a:avLst/>
              <a:gdLst>
                <a:gd name="connsiteX0" fmla="*/ 108215 w 112478"/>
                <a:gd name="connsiteY0" fmla="*/ 257023 h 257023"/>
                <a:gd name="connsiteX1" fmla="*/ 30420 w 112478"/>
                <a:gd name="connsiteY1" fmla="*/ 257023 h 257023"/>
                <a:gd name="connsiteX2" fmla="*/ 27357 w 112478"/>
                <a:gd name="connsiteY2" fmla="*/ 254853 h 257023"/>
                <a:gd name="connsiteX3" fmla="*/ 1829 w 112478"/>
                <a:gd name="connsiteY3" fmla="*/ 138703 h 257023"/>
                <a:gd name="connsiteX4" fmla="*/ 15550 w 112478"/>
                <a:gd name="connsiteY4" fmla="*/ 2195 h 257023"/>
                <a:gd name="connsiteX5" fmla="*/ 17656 w 112478"/>
                <a:gd name="connsiteY5" fmla="*/ 153 h 257023"/>
                <a:gd name="connsiteX6" fmla="*/ 20528 w 112478"/>
                <a:gd name="connsiteY6" fmla="*/ 727 h 257023"/>
                <a:gd name="connsiteX7" fmla="*/ 112427 w 112478"/>
                <a:gd name="connsiteY7" fmla="*/ 153892 h 257023"/>
                <a:gd name="connsiteX8" fmla="*/ 109875 w 112478"/>
                <a:gd name="connsiteY8" fmla="*/ 157594 h 257023"/>
                <a:gd name="connsiteX9" fmla="*/ 106109 w 112478"/>
                <a:gd name="connsiteY9" fmla="*/ 155105 h 257023"/>
                <a:gd name="connsiteX10" fmla="*/ 20145 w 112478"/>
                <a:gd name="connsiteY10" fmla="*/ 8322 h 257023"/>
                <a:gd name="connsiteX11" fmla="*/ 8467 w 112478"/>
                <a:gd name="connsiteY11" fmla="*/ 137937 h 257023"/>
                <a:gd name="connsiteX12" fmla="*/ 32718 w 112478"/>
                <a:gd name="connsiteY12" fmla="*/ 250450 h 257023"/>
                <a:gd name="connsiteX13" fmla="*/ 108215 w 112478"/>
                <a:gd name="connsiteY13" fmla="*/ 250450 h 257023"/>
                <a:gd name="connsiteX14" fmla="*/ 111406 w 112478"/>
                <a:gd name="connsiteY14" fmla="*/ 253641 h 257023"/>
                <a:gd name="connsiteX15" fmla="*/ 108412 w 112478"/>
                <a:gd name="connsiteY15" fmla="*/ 257017 h 257023"/>
                <a:gd name="connsiteX16" fmla="*/ 108215 w 112478"/>
                <a:gd name="connsiteY16" fmla="*/ 257023 h 25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478" h="257023">
                  <a:moveTo>
                    <a:pt x="108215" y="257023"/>
                  </a:moveTo>
                  <a:lnTo>
                    <a:pt x="30420" y="257023"/>
                  </a:lnTo>
                  <a:cubicBezTo>
                    <a:pt x="29043" y="257023"/>
                    <a:pt x="27816" y="256149"/>
                    <a:pt x="27357" y="254853"/>
                  </a:cubicBezTo>
                  <a:cubicBezTo>
                    <a:pt x="14314" y="217277"/>
                    <a:pt x="5745" y="178290"/>
                    <a:pt x="1829" y="138703"/>
                  </a:cubicBezTo>
                  <a:cubicBezTo>
                    <a:pt x="-2970" y="92741"/>
                    <a:pt x="1699" y="46281"/>
                    <a:pt x="15550" y="2195"/>
                  </a:cubicBezTo>
                  <a:cubicBezTo>
                    <a:pt x="15879" y="1212"/>
                    <a:pt x="16665" y="453"/>
                    <a:pt x="17656" y="153"/>
                  </a:cubicBezTo>
                  <a:cubicBezTo>
                    <a:pt x="18648" y="-179"/>
                    <a:pt x="19741" y="38"/>
                    <a:pt x="20528" y="727"/>
                  </a:cubicBezTo>
                  <a:cubicBezTo>
                    <a:pt x="21294" y="1301"/>
                    <a:pt x="94558" y="60972"/>
                    <a:pt x="112427" y="153892"/>
                  </a:cubicBezTo>
                  <a:cubicBezTo>
                    <a:pt x="112738" y="155615"/>
                    <a:pt x="111598" y="157268"/>
                    <a:pt x="109875" y="157594"/>
                  </a:cubicBezTo>
                  <a:cubicBezTo>
                    <a:pt x="108155" y="157913"/>
                    <a:pt x="106491" y="156809"/>
                    <a:pt x="106109" y="155105"/>
                  </a:cubicBezTo>
                  <a:cubicBezTo>
                    <a:pt x="90984" y="76097"/>
                    <a:pt x="34887" y="21723"/>
                    <a:pt x="20145" y="8322"/>
                  </a:cubicBezTo>
                  <a:cubicBezTo>
                    <a:pt x="7835" y="50353"/>
                    <a:pt x="3867" y="94381"/>
                    <a:pt x="8467" y="137937"/>
                  </a:cubicBezTo>
                  <a:cubicBezTo>
                    <a:pt x="12187" y="176248"/>
                    <a:pt x="20324" y="214003"/>
                    <a:pt x="32718" y="250450"/>
                  </a:cubicBezTo>
                  <a:lnTo>
                    <a:pt x="108215" y="250450"/>
                  </a:lnTo>
                  <a:cubicBezTo>
                    <a:pt x="109977" y="250450"/>
                    <a:pt x="111406" y="251879"/>
                    <a:pt x="111406" y="253641"/>
                  </a:cubicBezTo>
                  <a:cubicBezTo>
                    <a:pt x="111512" y="255402"/>
                    <a:pt x="110171" y="256915"/>
                    <a:pt x="108412" y="257017"/>
                  </a:cubicBezTo>
                  <a:cubicBezTo>
                    <a:pt x="108347" y="257023"/>
                    <a:pt x="108281" y="257023"/>
                    <a:pt x="108215" y="257023"/>
                  </a:cubicBezTo>
                  <a:close/>
                </a:path>
              </a:pathLst>
            </a:custGeom>
            <a:solidFill>
              <a:srgbClr val="231F20"/>
            </a:solidFill>
            <a:ln w="6382"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41A5F0A7-C60F-4CE0-A844-7FA010209866}"/>
                </a:ext>
              </a:extLst>
            </p:cNvPr>
            <p:cNvSpPr/>
            <p:nvPr/>
          </p:nvSpPr>
          <p:spPr>
            <a:xfrm>
              <a:off x="13168469" y="2596865"/>
              <a:ext cx="111258" cy="166439"/>
            </a:xfrm>
            <a:custGeom>
              <a:avLst/>
              <a:gdLst>
                <a:gd name="connsiteX0" fmla="*/ 69118 w 111258"/>
                <a:gd name="connsiteY0" fmla="*/ 166440 h 166439"/>
                <a:gd name="connsiteX1" fmla="*/ 66 w 111258"/>
                <a:gd name="connsiteY1" fmla="*/ 166440 h 166439"/>
                <a:gd name="connsiteX2" fmla="*/ 26232 w 111258"/>
                <a:gd name="connsiteY2" fmla="*/ 74796 h 166439"/>
                <a:gd name="connsiteX3" fmla="*/ 30635 w 111258"/>
                <a:gd name="connsiteY3" fmla="*/ 67074 h 166439"/>
                <a:gd name="connsiteX4" fmla="*/ 107218 w 111258"/>
                <a:gd name="connsiteY4" fmla="*/ 0 h 166439"/>
                <a:gd name="connsiteX5" fmla="*/ 69118 w 111258"/>
                <a:gd name="connsiteY5" fmla="*/ 166440 h 16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258" h="166439">
                  <a:moveTo>
                    <a:pt x="69118" y="166440"/>
                  </a:moveTo>
                  <a:lnTo>
                    <a:pt x="66" y="166440"/>
                  </a:lnTo>
                  <a:cubicBezTo>
                    <a:pt x="-636" y="145954"/>
                    <a:pt x="4023" y="115002"/>
                    <a:pt x="26232" y="74796"/>
                  </a:cubicBezTo>
                  <a:cubicBezTo>
                    <a:pt x="27699" y="72115"/>
                    <a:pt x="29167" y="69563"/>
                    <a:pt x="30635" y="67074"/>
                  </a:cubicBezTo>
                  <a:cubicBezTo>
                    <a:pt x="70649" y="-702"/>
                    <a:pt x="107218" y="0"/>
                    <a:pt x="107218" y="0"/>
                  </a:cubicBezTo>
                  <a:cubicBezTo>
                    <a:pt x="122726" y="71350"/>
                    <a:pt x="90050" y="134913"/>
                    <a:pt x="69118" y="166440"/>
                  </a:cubicBezTo>
                  <a:close/>
                </a:path>
              </a:pathLst>
            </a:custGeom>
            <a:solidFill>
              <a:srgbClr val="FFFFFF"/>
            </a:solidFill>
            <a:ln w="6382"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D7913CFF-B92A-49B3-A2C0-F4284E77DAF6}"/>
                </a:ext>
              </a:extLst>
            </p:cNvPr>
            <p:cNvSpPr/>
            <p:nvPr/>
          </p:nvSpPr>
          <p:spPr>
            <a:xfrm>
              <a:off x="13165283" y="2593674"/>
              <a:ext cx="117683" cy="172835"/>
            </a:xfrm>
            <a:custGeom>
              <a:avLst/>
              <a:gdLst>
                <a:gd name="connsiteX0" fmla="*/ 72304 w 117683"/>
                <a:gd name="connsiteY0" fmla="*/ 172821 h 172835"/>
                <a:gd name="connsiteX1" fmla="*/ 3252 w 117683"/>
                <a:gd name="connsiteY1" fmla="*/ 172821 h 172835"/>
                <a:gd name="connsiteX2" fmla="*/ 61 w 117683"/>
                <a:gd name="connsiteY2" fmla="*/ 169694 h 172835"/>
                <a:gd name="connsiteX3" fmla="*/ 26609 w 117683"/>
                <a:gd name="connsiteY3" fmla="*/ 76455 h 172835"/>
                <a:gd name="connsiteX4" fmla="*/ 31077 w 117683"/>
                <a:gd name="connsiteY4" fmla="*/ 68605 h 172835"/>
                <a:gd name="connsiteX5" fmla="*/ 110531 w 117683"/>
                <a:gd name="connsiteY5" fmla="*/ 0 h 172835"/>
                <a:gd name="connsiteX6" fmla="*/ 113594 w 117683"/>
                <a:gd name="connsiteY6" fmla="*/ 2553 h 172835"/>
                <a:gd name="connsiteX7" fmla="*/ 75303 w 117683"/>
                <a:gd name="connsiteY7" fmla="*/ 171353 h 172835"/>
                <a:gd name="connsiteX8" fmla="*/ 72304 w 117683"/>
                <a:gd name="connsiteY8" fmla="*/ 172821 h 172835"/>
                <a:gd name="connsiteX9" fmla="*/ 6379 w 117683"/>
                <a:gd name="connsiteY9" fmla="*/ 166439 h 172835"/>
                <a:gd name="connsiteX10" fmla="*/ 70644 w 117683"/>
                <a:gd name="connsiteY10" fmla="*/ 166439 h 172835"/>
                <a:gd name="connsiteX11" fmla="*/ 107915 w 117683"/>
                <a:gd name="connsiteY11" fmla="*/ 6892 h 172835"/>
                <a:gd name="connsiteX12" fmla="*/ 36565 w 117683"/>
                <a:gd name="connsiteY12" fmla="*/ 72115 h 172835"/>
                <a:gd name="connsiteX13" fmla="*/ 32162 w 117683"/>
                <a:gd name="connsiteY13" fmla="*/ 79837 h 172835"/>
                <a:gd name="connsiteX14" fmla="*/ 6379 w 117683"/>
                <a:gd name="connsiteY14" fmla="*/ 166439 h 17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683" h="172835">
                  <a:moveTo>
                    <a:pt x="72304" y="172821"/>
                  </a:moveTo>
                  <a:lnTo>
                    <a:pt x="3252" y="172821"/>
                  </a:lnTo>
                  <a:cubicBezTo>
                    <a:pt x="1527" y="172789"/>
                    <a:pt x="128" y="171417"/>
                    <a:pt x="61" y="169694"/>
                  </a:cubicBezTo>
                  <a:cubicBezTo>
                    <a:pt x="-577" y="150548"/>
                    <a:pt x="3507" y="118320"/>
                    <a:pt x="26609" y="76455"/>
                  </a:cubicBezTo>
                  <a:lnTo>
                    <a:pt x="31077" y="68605"/>
                  </a:lnTo>
                  <a:cubicBezTo>
                    <a:pt x="71538" y="64"/>
                    <a:pt x="108936" y="128"/>
                    <a:pt x="110531" y="0"/>
                  </a:cubicBezTo>
                  <a:cubicBezTo>
                    <a:pt x="112018" y="51"/>
                    <a:pt x="113275" y="1104"/>
                    <a:pt x="113594" y="2553"/>
                  </a:cubicBezTo>
                  <a:cubicBezTo>
                    <a:pt x="129294" y="75051"/>
                    <a:pt x="96172" y="139444"/>
                    <a:pt x="75303" y="171353"/>
                  </a:cubicBezTo>
                  <a:cubicBezTo>
                    <a:pt x="74660" y="172368"/>
                    <a:pt x="73500" y="172936"/>
                    <a:pt x="72304" y="172821"/>
                  </a:cubicBezTo>
                  <a:close/>
                  <a:moveTo>
                    <a:pt x="6379" y="166439"/>
                  </a:moveTo>
                  <a:lnTo>
                    <a:pt x="70644" y="166439"/>
                  </a:lnTo>
                  <a:cubicBezTo>
                    <a:pt x="90939" y="135296"/>
                    <a:pt x="121699" y="74732"/>
                    <a:pt x="107915" y="6892"/>
                  </a:cubicBezTo>
                  <a:cubicBezTo>
                    <a:pt x="99235" y="8296"/>
                    <a:pt x="69049" y="17103"/>
                    <a:pt x="36565" y="72115"/>
                  </a:cubicBezTo>
                  <a:lnTo>
                    <a:pt x="32162" y="79837"/>
                  </a:lnTo>
                  <a:cubicBezTo>
                    <a:pt x="10974" y="117937"/>
                    <a:pt x="6315" y="147740"/>
                    <a:pt x="6379" y="166439"/>
                  </a:cubicBezTo>
                  <a:close/>
                </a:path>
              </a:pathLst>
            </a:custGeom>
            <a:solidFill>
              <a:srgbClr val="231F20"/>
            </a:solidFill>
            <a:ln w="6382"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6CD85C14-0EB4-4A92-9D22-5A7F37AA893E}"/>
                </a:ext>
              </a:extLst>
            </p:cNvPr>
            <p:cNvSpPr/>
            <p:nvPr/>
          </p:nvSpPr>
          <p:spPr>
            <a:xfrm>
              <a:off x="13067701" y="2763304"/>
              <a:ext cx="179139" cy="109513"/>
            </a:xfrm>
            <a:custGeom>
              <a:avLst/>
              <a:gdLst>
                <a:gd name="connsiteX0" fmla="*/ 157313 w 179139"/>
                <a:gd name="connsiteY0" fmla="*/ 109513 h 109513"/>
                <a:gd name="connsiteX1" fmla="*/ 21826 w 179139"/>
                <a:gd name="connsiteY1" fmla="*/ 109513 h 109513"/>
                <a:gd name="connsiteX2" fmla="*/ 0 w 179139"/>
                <a:gd name="connsiteY2" fmla="*/ 0 h 109513"/>
                <a:gd name="connsiteX3" fmla="*/ 179139 w 179139"/>
                <a:gd name="connsiteY3" fmla="*/ 0 h 109513"/>
                <a:gd name="connsiteX4" fmla="*/ 157313 w 179139"/>
                <a:gd name="connsiteY4" fmla="*/ 109513 h 109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39" h="109513">
                  <a:moveTo>
                    <a:pt x="157313" y="109513"/>
                  </a:moveTo>
                  <a:lnTo>
                    <a:pt x="21826" y="109513"/>
                  </a:lnTo>
                  <a:lnTo>
                    <a:pt x="0" y="0"/>
                  </a:lnTo>
                  <a:lnTo>
                    <a:pt x="179139" y="0"/>
                  </a:lnTo>
                  <a:lnTo>
                    <a:pt x="157313" y="109513"/>
                  </a:lnTo>
                  <a:close/>
                </a:path>
              </a:pathLst>
            </a:custGeom>
            <a:solidFill>
              <a:srgbClr val="231F20"/>
            </a:solidFill>
            <a:ln w="638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003910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5ECC4A2-D350-4270-ABB4-ACDD121CA125}"/>
              </a:ext>
            </a:extLst>
          </p:cNvPr>
          <p:cNvGrpSpPr/>
          <p:nvPr/>
        </p:nvGrpSpPr>
        <p:grpSpPr>
          <a:xfrm>
            <a:off x="6833956" y="2465539"/>
            <a:ext cx="2525939" cy="475833"/>
            <a:chOff x="10383138" y="448126"/>
            <a:chExt cx="947862" cy="333369"/>
          </a:xfrm>
        </p:grpSpPr>
        <p:sp>
          <p:nvSpPr>
            <p:cNvPr id="3" name="矩形: 圆角 2">
              <a:extLst>
                <a:ext uri="{FF2B5EF4-FFF2-40B4-BE49-F238E27FC236}">
                  <a16:creationId xmlns:a16="http://schemas.microsoft.com/office/drawing/2014/main" id="{807761EF-7E44-4013-85BA-FFCE5C243FD8}"/>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ounded Rectangle 5_1">
              <a:extLst>
                <a:ext uri="{FF2B5EF4-FFF2-40B4-BE49-F238E27FC236}">
                  <a16:creationId xmlns:a16="http://schemas.microsoft.com/office/drawing/2014/main" id="{0923574E-E226-4CAC-A6D0-337A36B6FC36}"/>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文本框 4">
            <a:extLst>
              <a:ext uri="{FF2B5EF4-FFF2-40B4-BE49-F238E27FC236}">
                <a16:creationId xmlns:a16="http://schemas.microsoft.com/office/drawing/2014/main" id="{AB09B0FA-3308-4AB8-B4E9-4BE2C63616CD}"/>
              </a:ext>
            </a:extLst>
          </p:cNvPr>
          <p:cNvSpPr txBox="1"/>
          <p:nvPr/>
        </p:nvSpPr>
        <p:spPr>
          <a:xfrm>
            <a:off x="6996055" y="2532094"/>
            <a:ext cx="2201741" cy="369332"/>
          </a:xfrm>
          <a:prstGeom prst="rect">
            <a:avLst/>
          </a:prstGeom>
          <a:noFill/>
        </p:spPr>
        <p:txBody>
          <a:bodyPr wrap="square" lIns="0" tIns="0" rIns="0" bIns="0" rtlCol="0">
            <a:spAutoFit/>
          </a:bodyPr>
          <a:lstStyle/>
          <a:p>
            <a:pPr algn="ctr"/>
            <a:r>
              <a:rPr lang="en-US" altLang="zh-CN" sz="2400" dirty="0">
                <a:solidFill>
                  <a:schemeClr val="bg1"/>
                </a:solidFill>
                <a:latin typeface="+mj-ea"/>
                <a:ea typeface="+mj-ea"/>
              </a:rPr>
              <a:t>PART TWO</a:t>
            </a:r>
            <a:endParaRPr lang="zh-CN" altLang="en-US" sz="2400" dirty="0">
              <a:solidFill>
                <a:schemeClr val="bg1"/>
              </a:solidFill>
              <a:latin typeface="+mj-ea"/>
              <a:ea typeface="+mj-ea"/>
            </a:endParaRPr>
          </a:p>
        </p:txBody>
      </p:sp>
      <p:sp>
        <p:nvSpPr>
          <p:cNvPr id="6" name="文本框 5">
            <a:extLst>
              <a:ext uri="{FF2B5EF4-FFF2-40B4-BE49-F238E27FC236}">
                <a16:creationId xmlns:a16="http://schemas.microsoft.com/office/drawing/2014/main" id="{9FE9E191-3C39-41A3-AAD4-9B44D9683F8E}"/>
              </a:ext>
            </a:extLst>
          </p:cNvPr>
          <p:cNvSpPr txBox="1"/>
          <p:nvPr/>
        </p:nvSpPr>
        <p:spPr>
          <a:xfrm>
            <a:off x="6833956" y="3067299"/>
            <a:ext cx="4020807" cy="1015663"/>
          </a:xfrm>
          <a:prstGeom prst="rect">
            <a:avLst/>
          </a:prstGeom>
          <a:noFill/>
        </p:spPr>
        <p:txBody>
          <a:bodyPr wrap="square" lIns="0" tIns="0" rIns="0" bIns="0" rtlCol="0">
            <a:spAutoFit/>
          </a:bodyPr>
          <a:lstStyle/>
          <a:p>
            <a:pPr algn="dist"/>
            <a:r>
              <a:rPr lang="zh-CN" altLang="en-US" sz="6600" dirty="0">
                <a:solidFill>
                  <a:schemeClr val="tx1">
                    <a:lumMod val="75000"/>
                    <a:lumOff val="25000"/>
                  </a:schemeClr>
                </a:solidFill>
                <a:latin typeface="+mj-ea"/>
                <a:ea typeface="+mj-ea"/>
              </a:rPr>
              <a:t>沟通在职场</a:t>
            </a:r>
          </a:p>
        </p:txBody>
      </p:sp>
      <p:sp>
        <p:nvSpPr>
          <p:cNvPr id="7" name="文本框 6">
            <a:extLst>
              <a:ext uri="{FF2B5EF4-FFF2-40B4-BE49-F238E27FC236}">
                <a16:creationId xmlns:a16="http://schemas.microsoft.com/office/drawing/2014/main" id="{21820E7D-D030-4347-8323-B5BFB2C5344D}"/>
              </a:ext>
            </a:extLst>
          </p:cNvPr>
          <p:cNvSpPr txBox="1"/>
          <p:nvPr/>
        </p:nvSpPr>
        <p:spPr>
          <a:xfrm>
            <a:off x="6833956" y="3969755"/>
            <a:ext cx="4020807" cy="322652"/>
          </a:xfrm>
          <a:prstGeom prst="rect">
            <a:avLst/>
          </a:prstGeom>
          <a:noFill/>
        </p:spPr>
        <p:txBody>
          <a:bodyPr wrap="square" lIns="0" tIns="0" rIns="0" bIns="0" rtlCol="0">
            <a:spAutoFit/>
          </a:bodyPr>
          <a:lstStyle/>
          <a:p>
            <a:pPr algn="dist">
              <a:lnSpc>
                <a:spcPct val="130000"/>
              </a:lnSpc>
            </a:pPr>
            <a:r>
              <a:rPr lang="en-US" altLang="zh-CN" dirty="0">
                <a:solidFill>
                  <a:schemeClr val="tx1">
                    <a:lumMod val="50000"/>
                    <a:lumOff val="50000"/>
                  </a:schemeClr>
                </a:solidFill>
              </a:rPr>
              <a:t>IN THE WORKPLACE</a:t>
            </a:r>
          </a:p>
        </p:txBody>
      </p:sp>
      <p:sp>
        <p:nvSpPr>
          <p:cNvPr id="8" name="文本框 7">
            <a:extLst>
              <a:ext uri="{FF2B5EF4-FFF2-40B4-BE49-F238E27FC236}">
                <a16:creationId xmlns:a16="http://schemas.microsoft.com/office/drawing/2014/main" id="{B72FA4DE-026E-4461-9A94-E6A83BC5F3C4}"/>
              </a:ext>
            </a:extLst>
          </p:cNvPr>
          <p:cNvSpPr txBox="1"/>
          <p:nvPr/>
        </p:nvSpPr>
        <p:spPr>
          <a:xfrm>
            <a:off x="660400" y="628592"/>
            <a:ext cx="7957450" cy="430887"/>
          </a:xfrm>
          <a:prstGeom prst="rect">
            <a:avLst/>
          </a:prstGeom>
          <a:noFill/>
        </p:spPr>
        <p:txBody>
          <a:bodyPr wrap="square" lIns="0" tIns="0" rIns="0" bIns="0" rtlCol="0" anchor="ctr" anchorCtr="0">
            <a:spAutoFit/>
          </a:bodyPr>
          <a:lstStyle/>
          <a:p>
            <a:r>
              <a:rPr lang="en-US" altLang="zh-CN" sz="2800" b="1" dirty="0">
                <a:solidFill>
                  <a:schemeClr val="tx1">
                    <a:alpha val="15000"/>
                  </a:schemeClr>
                </a:solidFill>
                <a:latin typeface="+mj-lt"/>
              </a:rPr>
              <a:t>WORKPLACE COMMUNICATION</a:t>
            </a:r>
          </a:p>
        </p:txBody>
      </p:sp>
    </p:spTree>
    <p:extLst>
      <p:ext uri="{BB962C8B-B14F-4D97-AF65-F5344CB8AC3E}">
        <p14:creationId xmlns:p14="http://schemas.microsoft.com/office/powerpoint/2010/main" val="3426188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8088C202-6C5D-45B1-810F-974FFC24C4C4}"/>
              </a:ext>
            </a:extLst>
          </p:cNvPr>
          <p:cNvSpPr/>
          <p:nvPr/>
        </p:nvSpPr>
        <p:spPr>
          <a:xfrm>
            <a:off x="660400" y="1590805"/>
            <a:ext cx="10858499" cy="3310249"/>
          </a:xfrm>
          <a:prstGeom prst="roundRect">
            <a:avLst>
              <a:gd name="adj" fmla="val 5000"/>
            </a:avLst>
          </a:prstGeom>
          <a:solidFill>
            <a:srgbClr val="FFFFFF"/>
          </a:solidFill>
          <a:ln w="12700" cap="rnd">
            <a:noFill/>
            <a:prstDash val="solid"/>
            <a:round/>
            <a:headEnd/>
            <a:tailEnd/>
          </a:ln>
          <a:effectLst>
            <a:outerShdw blurRad="254000" dist="127000" algn="ctr"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p>
        </p:txBody>
      </p:sp>
      <p:grpSp>
        <p:nvGrpSpPr>
          <p:cNvPr id="54" name="图形 29">
            <a:extLst>
              <a:ext uri="{FF2B5EF4-FFF2-40B4-BE49-F238E27FC236}">
                <a16:creationId xmlns:a16="http://schemas.microsoft.com/office/drawing/2014/main" id="{7D811CB3-36CE-4BD0-B0FD-6C552E74899D}"/>
              </a:ext>
            </a:extLst>
          </p:cNvPr>
          <p:cNvGrpSpPr/>
          <p:nvPr/>
        </p:nvGrpSpPr>
        <p:grpSpPr>
          <a:xfrm>
            <a:off x="3864585" y="2029234"/>
            <a:ext cx="4508268" cy="4207531"/>
            <a:chOff x="3864585" y="2038565"/>
            <a:chExt cx="4508268" cy="4207531"/>
          </a:xfrm>
        </p:grpSpPr>
        <p:sp>
          <p:nvSpPr>
            <p:cNvPr id="55" name="任意多边形: 形状 54">
              <a:extLst>
                <a:ext uri="{FF2B5EF4-FFF2-40B4-BE49-F238E27FC236}">
                  <a16:creationId xmlns:a16="http://schemas.microsoft.com/office/drawing/2014/main" id="{59CE9E4B-64D5-4BFD-9D43-EA024302F4F1}"/>
                </a:ext>
              </a:extLst>
            </p:cNvPr>
            <p:cNvSpPr/>
            <p:nvPr/>
          </p:nvSpPr>
          <p:spPr>
            <a:xfrm>
              <a:off x="6630294" y="3276019"/>
              <a:ext cx="1363636" cy="2669900"/>
            </a:xfrm>
            <a:custGeom>
              <a:avLst/>
              <a:gdLst>
                <a:gd name="connsiteX0" fmla="*/ 1363637 w 1363636"/>
                <a:gd name="connsiteY0" fmla="*/ 2426910 h 2669900"/>
                <a:gd name="connsiteX1" fmla="*/ 1251141 w 1363636"/>
                <a:gd name="connsiteY1" fmla="*/ 2078735 h 2669900"/>
                <a:gd name="connsiteX2" fmla="*/ 1074147 w 1363636"/>
                <a:gd name="connsiteY2" fmla="*/ 979276 h 2669900"/>
                <a:gd name="connsiteX3" fmla="*/ 401422 w 1363636"/>
                <a:gd name="connsiteY3" fmla="*/ 206242 h 2669900"/>
                <a:gd name="connsiteX4" fmla="*/ 47248 w 1363636"/>
                <a:gd name="connsiteY4" fmla="*/ 0 h 2669900"/>
                <a:gd name="connsiteX5" fmla="*/ 0 w 1363636"/>
                <a:gd name="connsiteY5" fmla="*/ 855531 h 2669900"/>
                <a:gd name="connsiteX6" fmla="*/ 442671 w 1363636"/>
                <a:gd name="connsiteY6" fmla="*/ 1563692 h 2669900"/>
                <a:gd name="connsiteX7" fmla="*/ 423922 w 1363636"/>
                <a:gd name="connsiteY7" fmla="*/ 2294915 h 2669900"/>
                <a:gd name="connsiteX8" fmla="*/ 654163 w 1363636"/>
                <a:gd name="connsiteY8" fmla="*/ 2669901 h 266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3636" h="2669900">
                  <a:moveTo>
                    <a:pt x="1363637" y="2426910"/>
                  </a:moveTo>
                  <a:cubicBezTo>
                    <a:pt x="1363637" y="2426910"/>
                    <a:pt x="1257328" y="2214480"/>
                    <a:pt x="1251141" y="2078735"/>
                  </a:cubicBezTo>
                  <a:cubicBezTo>
                    <a:pt x="1244954" y="1942990"/>
                    <a:pt x="1150832" y="1221330"/>
                    <a:pt x="1074147" y="979276"/>
                  </a:cubicBezTo>
                  <a:cubicBezTo>
                    <a:pt x="997463" y="737223"/>
                    <a:pt x="690537" y="405172"/>
                    <a:pt x="401422" y="206242"/>
                  </a:cubicBezTo>
                  <a:cubicBezTo>
                    <a:pt x="338050" y="162744"/>
                    <a:pt x="47248" y="0"/>
                    <a:pt x="47248" y="0"/>
                  </a:cubicBezTo>
                  <a:lnTo>
                    <a:pt x="0" y="855531"/>
                  </a:lnTo>
                  <a:cubicBezTo>
                    <a:pt x="0" y="855531"/>
                    <a:pt x="419047" y="1351262"/>
                    <a:pt x="442671" y="1563692"/>
                  </a:cubicBezTo>
                  <a:cubicBezTo>
                    <a:pt x="466295" y="1776121"/>
                    <a:pt x="342737" y="2153545"/>
                    <a:pt x="423922" y="2294915"/>
                  </a:cubicBezTo>
                  <a:cubicBezTo>
                    <a:pt x="567166" y="2546905"/>
                    <a:pt x="482419" y="2420535"/>
                    <a:pt x="654163" y="2669901"/>
                  </a:cubicBezTo>
                  <a:close/>
                </a:path>
              </a:pathLst>
            </a:custGeom>
            <a:solidFill>
              <a:srgbClr val="FFFFFF"/>
            </a:solidFill>
            <a:ln w="18740"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562465F4-98C0-43FE-B816-585C8D805957}"/>
                </a:ext>
              </a:extLst>
            </p:cNvPr>
            <p:cNvSpPr/>
            <p:nvPr/>
          </p:nvSpPr>
          <p:spPr>
            <a:xfrm>
              <a:off x="6622607" y="3265567"/>
              <a:ext cx="1381916" cy="2689915"/>
            </a:xfrm>
            <a:custGeom>
              <a:avLst/>
              <a:gdLst>
                <a:gd name="connsiteX0" fmla="*/ 662038 w 1381916"/>
                <a:gd name="connsiteY0" fmla="*/ 2689916 h 2689915"/>
                <a:gd name="connsiteX1" fmla="*/ 654351 w 1381916"/>
                <a:gd name="connsiteY1" fmla="*/ 2685791 h 2689915"/>
                <a:gd name="connsiteX2" fmla="*/ 621352 w 1381916"/>
                <a:gd name="connsiteY2" fmla="*/ 2636668 h 2689915"/>
                <a:gd name="connsiteX3" fmla="*/ 506044 w 1381916"/>
                <a:gd name="connsiteY3" fmla="*/ 2456862 h 2689915"/>
                <a:gd name="connsiteX4" fmla="*/ 424484 w 1381916"/>
                <a:gd name="connsiteY4" fmla="*/ 2309867 h 2689915"/>
                <a:gd name="connsiteX5" fmla="*/ 420547 w 1381916"/>
                <a:gd name="connsiteY5" fmla="*/ 1897383 h 2689915"/>
                <a:gd name="connsiteX6" fmla="*/ 442671 w 1381916"/>
                <a:gd name="connsiteY6" fmla="*/ 1574332 h 2689915"/>
                <a:gd name="connsiteX7" fmla="*/ 2250 w 1381916"/>
                <a:gd name="connsiteY7" fmla="*/ 871233 h 2689915"/>
                <a:gd name="connsiteX8" fmla="*/ 0 w 1381916"/>
                <a:gd name="connsiteY8" fmla="*/ 864671 h 2689915"/>
                <a:gd name="connsiteX9" fmla="*/ 47248 w 1381916"/>
                <a:gd name="connsiteY9" fmla="*/ 8953 h 2689915"/>
                <a:gd name="connsiteX10" fmla="*/ 52123 w 1381916"/>
                <a:gd name="connsiteY10" fmla="*/ 1266 h 2689915"/>
                <a:gd name="connsiteX11" fmla="*/ 61123 w 1381916"/>
                <a:gd name="connsiteY11" fmla="*/ 1266 h 2689915"/>
                <a:gd name="connsiteX12" fmla="*/ 416047 w 1381916"/>
                <a:gd name="connsiteY12" fmla="*/ 207508 h 2689915"/>
                <a:gd name="connsiteX13" fmla="*/ 1092334 w 1381916"/>
                <a:gd name="connsiteY13" fmla="*/ 985416 h 2689915"/>
                <a:gd name="connsiteX14" fmla="*/ 1269890 w 1381916"/>
                <a:gd name="connsiteY14" fmla="*/ 2087313 h 2689915"/>
                <a:gd name="connsiteX15" fmla="*/ 1381073 w 1381916"/>
                <a:gd name="connsiteY15" fmla="*/ 2431738 h 2689915"/>
                <a:gd name="connsiteX16" fmla="*/ 1381073 w 1381916"/>
                <a:gd name="connsiteY16" fmla="*/ 2439425 h 2689915"/>
                <a:gd name="connsiteX17" fmla="*/ 1375449 w 1381916"/>
                <a:gd name="connsiteY17" fmla="*/ 2444862 h 2689915"/>
                <a:gd name="connsiteX18" fmla="*/ 665788 w 1381916"/>
                <a:gd name="connsiteY18" fmla="*/ 2688603 h 2689915"/>
                <a:gd name="connsiteX19" fmla="*/ 662038 w 1381916"/>
                <a:gd name="connsiteY19" fmla="*/ 2689916 h 2689915"/>
                <a:gd name="connsiteX20" fmla="*/ 17999 w 1381916"/>
                <a:gd name="connsiteY20" fmla="*/ 862421 h 2689915"/>
                <a:gd name="connsiteX21" fmla="*/ 460483 w 1381916"/>
                <a:gd name="connsiteY21" fmla="*/ 1572832 h 2689915"/>
                <a:gd name="connsiteX22" fmla="*/ 438171 w 1381916"/>
                <a:gd name="connsiteY22" fmla="*/ 1900383 h 2689915"/>
                <a:gd name="connsiteX23" fmla="*/ 439859 w 1381916"/>
                <a:gd name="connsiteY23" fmla="*/ 2300868 h 2689915"/>
                <a:gd name="connsiteX24" fmla="*/ 521605 w 1381916"/>
                <a:gd name="connsiteY24" fmla="*/ 2448237 h 2689915"/>
                <a:gd name="connsiteX25" fmla="*/ 635976 w 1381916"/>
                <a:gd name="connsiteY25" fmla="*/ 2626168 h 2689915"/>
                <a:gd name="connsiteX26" fmla="*/ 665788 w 1381916"/>
                <a:gd name="connsiteY26" fmla="*/ 2669479 h 2689915"/>
                <a:gd name="connsiteX27" fmla="*/ 1358574 w 1381916"/>
                <a:gd name="connsiteY27" fmla="*/ 2431738 h 2689915"/>
                <a:gd name="connsiteX28" fmla="*/ 1250204 w 1381916"/>
                <a:gd name="connsiteY28" fmla="*/ 2089376 h 2689915"/>
                <a:gd name="connsiteX29" fmla="*/ 1073585 w 1381916"/>
                <a:gd name="connsiteY29" fmla="*/ 992541 h 2689915"/>
                <a:gd name="connsiteX30" fmla="*/ 404422 w 1381916"/>
                <a:gd name="connsiteY30" fmla="*/ 223820 h 2689915"/>
                <a:gd name="connsiteX31" fmla="*/ 64310 w 1381916"/>
                <a:gd name="connsiteY31" fmla="*/ 25077 h 268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81916" h="2689915">
                  <a:moveTo>
                    <a:pt x="662038" y="2689916"/>
                  </a:moveTo>
                  <a:cubicBezTo>
                    <a:pt x="658944" y="2689916"/>
                    <a:pt x="656057" y="2688378"/>
                    <a:pt x="654351" y="2685791"/>
                  </a:cubicBezTo>
                  <a:lnTo>
                    <a:pt x="621352" y="2636668"/>
                  </a:lnTo>
                  <a:cubicBezTo>
                    <a:pt x="536605" y="2513485"/>
                    <a:pt x="536605" y="2513485"/>
                    <a:pt x="506044" y="2456862"/>
                  </a:cubicBezTo>
                  <a:cubicBezTo>
                    <a:pt x="491044" y="2429301"/>
                    <a:pt x="468545" y="2387489"/>
                    <a:pt x="424484" y="2309867"/>
                  </a:cubicBezTo>
                  <a:cubicBezTo>
                    <a:pt x="376298" y="2224933"/>
                    <a:pt x="397673" y="2066126"/>
                    <a:pt x="420547" y="1897383"/>
                  </a:cubicBezTo>
                  <a:cubicBezTo>
                    <a:pt x="436296" y="1781887"/>
                    <a:pt x="452421" y="1662454"/>
                    <a:pt x="442671" y="1574332"/>
                  </a:cubicBezTo>
                  <a:cubicBezTo>
                    <a:pt x="419609" y="1367152"/>
                    <a:pt x="6375" y="876108"/>
                    <a:pt x="2250" y="871233"/>
                  </a:cubicBezTo>
                  <a:cubicBezTo>
                    <a:pt x="787" y="869358"/>
                    <a:pt x="0" y="867052"/>
                    <a:pt x="0" y="864671"/>
                  </a:cubicBezTo>
                  <a:lnTo>
                    <a:pt x="47248" y="8953"/>
                  </a:lnTo>
                  <a:cubicBezTo>
                    <a:pt x="47436" y="5728"/>
                    <a:pt x="49273" y="2822"/>
                    <a:pt x="52123" y="1266"/>
                  </a:cubicBezTo>
                  <a:cubicBezTo>
                    <a:pt x="54879" y="-422"/>
                    <a:pt x="58367" y="-422"/>
                    <a:pt x="61123" y="1266"/>
                  </a:cubicBezTo>
                  <a:cubicBezTo>
                    <a:pt x="73122" y="8015"/>
                    <a:pt x="353237" y="165134"/>
                    <a:pt x="416047" y="207508"/>
                  </a:cubicBezTo>
                  <a:cubicBezTo>
                    <a:pt x="682475" y="390689"/>
                    <a:pt x="1010025" y="725551"/>
                    <a:pt x="1092334" y="985416"/>
                  </a:cubicBezTo>
                  <a:cubicBezTo>
                    <a:pt x="1169769" y="1229157"/>
                    <a:pt x="1263703" y="1946693"/>
                    <a:pt x="1269890" y="2087313"/>
                  </a:cubicBezTo>
                  <a:cubicBezTo>
                    <a:pt x="1275702" y="2219496"/>
                    <a:pt x="1379948" y="2429675"/>
                    <a:pt x="1381073" y="2431738"/>
                  </a:cubicBezTo>
                  <a:cubicBezTo>
                    <a:pt x="1382198" y="2434175"/>
                    <a:pt x="1382198" y="2436988"/>
                    <a:pt x="1381073" y="2439425"/>
                  </a:cubicBezTo>
                  <a:cubicBezTo>
                    <a:pt x="1380117" y="2441994"/>
                    <a:pt x="1378055" y="2444000"/>
                    <a:pt x="1375449" y="2444862"/>
                  </a:cubicBezTo>
                  <a:lnTo>
                    <a:pt x="665788" y="2688603"/>
                  </a:lnTo>
                  <a:cubicBezTo>
                    <a:pt x="664682" y="2689353"/>
                    <a:pt x="663388" y="2689822"/>
                    <a:pt x="662038" y="2689916"/>
                  </a:cubicBezTo>
                  <a:close/>
                  <a:moveTo>
                    <a:pt x="17999" y="862421"/>
                  </a:moveTo>
                  <a:cubicBezTo>
                    <a:pt x="55498" y="907232"/>
                    <a:pt x="437421" y="1366027"/>
                    <a:pt x="460483" y="1572832"/>
                  </a:cubicBezTo>
                  <a:cubicBezTo>
                    <a:pt x="470420" y="1663204"/>
                    <a:pt x="454108" y="1783762"/>
                    <a:pt x="438171" y="1900383"/>
                  </a:cubicBezTo>
                  <a:cubicBezTo>
                    <a:pt x="416797" y="2058252"/>
                    <a:pt x="394673" y="2221371"/>
                    <a:pt x="439859" y="2300868"/>
                  </a:cubicBezTo>
                  <a:cubicBezTo>
                    <a:pt x="485044" y="2380365"/>
                    <a:pt x="506606" y="2420488"/>
                    <a:pt x="521605" y="2448237"/>
                  </a:cubicBezTo>
                  <a:cubicBezTo>
                    <a:pt x="551604" y="2504485"/>
                    <a:pt x="551604" y="2504485"/>
                    <a:pt x="635976" y="2626168"/>
                  </a:cubicBezTo>
                  <a:lnTo>
                    <a:pt x="665788" y="2669479"/>
                  </a:lnTo>
                  <a:lnTo>
                    <a:pt x="1358574" y="2431738"/>
                  </a:lnTo>
                  <a:cubicBezTo>
                    <a:pt x="1337575" y="2388240"/>
                    <a:pt x="1255453" y="2210684"/>
                    <a:pt x="1250204" y="2089376"/>
                  </a:cubicBezTo>
                  <a:cubicBezTo>
                    <a:pt x="1244204" y="1953443"/>
                    <a:pt x="1148957" y="1229908"/>
                    <a:pt x="1073585" y="992541"/>
                  </a:cubicBezTo>
                  <a:cubicBezTo>
                    <a:pt x="1002338" y="767550"/>
                    <a:pt x="714724" y="437562"/>
                    <a:pt x="404422" y="223820"/>
                  </a:cubicBezTo>
                  <a:cubicBezTo>
                    <a:pt x="350049" y="186321"/>
                    <a:pt x="121683" y="57513"/>
                    <a:pt x="64310" y="25077"/>
                  </a:cubicBezTo>
                  <a:close/>
                </a:path>
              </a:pathLst>
            </a:custGeom>
            <a:solidFill>
              <a:srgbClr val="231F20"/>
            </a:solidFill>
            <a:ln w="1874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41F4966E-CE12-4FD0-8A56-1E466117B2FC}"/>
                </a:ext>
              </a:extLst>
            </p:cNvPr>
            <p:cNvSpPr/>
            <p:nvPr/>
          </p:nvSpPr>
          <p:spPr>
            <a:xfrm>
              <a:off x="4244071" y="3276019"/>
              <a:ext cx="1363636" cy="2669900"/>
            </a:xfrm>
            <a:custGeom>
              <a:avLst/>
              <a:gdLst>
                <a:gd name="connsiteX0" fmla="*/ 0 w 1363636"/>
                <a:gd name="connsiteY0" fmla="*/ 2426910 h 2669900"/>
                <a:gd name="connsiteX1" fmla="*/ 112496 w 1363636"/>
                <a:gd name="connsiteY1" fmla="*/ 2078735 h 2669900"/>
                <a:gd name="connsiteX2" fmla="*/ 289489 w 1363636"/>
                <a:gd name="connsiteY2" fmla="*/ 979276 h 2669900"/>
                <a:gd name="connsiteX3" fmla="*/ 962214 w 1363636"/>
                <a:gd name="connsiteY3" fmla="*/ 206242 h 2669900"/>
                <a:gd name="connsiteX4" fmla="*/ 1316389 w 1363636"/>
                <a:gd name="connsiteY4" fmla="*/ 0 h 2669900"/>
                <a:gd name="connsiteX5" fmla="*/ 1363637 w 1363636"/>
                <a:gd name="connsiteY5" fmla="*/ 855531 h 2669900"/>
                <a:gd name="connsiteX6" fmla="*/ 920966 w 1363636"/>
                <a:gd name="connsiteY6" fmla="*/ 1563692 h 2669900"/>
                <a:gd name="connsiteX7" fmla="*/ 939715 w 1363636"/>
                <a:gd name="connsiteY7" fmla="*/ 2294915 h 2669900"/>
                <a:gd name="connsiteX8" fmla="*/ 709473 w 1363636"/>
                <a:gd name="connsiteY8" fmla="*/ 2669901 h 266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3636" h="2669900">
                  <a:moveTo>
                    <a:pt x="0" y="2426910"/>
                  </a:moveTo>
                  <a:cubicBezTo>
                    <a:pt x="0" y="2426910"/>
                    <a:pt x="106309" y="2214480"/>
                    <a:pt x="112496" y="2078735"/>
                  </a:cubicBezTo>
                  <a:cubicBezTo>
                    <a:pt x="118683" y="1942990"/>
                    <a:pt x="212805" y="1221330"/>
                    <a:pt x="289489" y="979276"/>
                  </a:cubicBezTo>
                  <a:cubicBezTo>
                    <a:pt x="366174" y="737223"/>
                    <a:pt x="673100" y="405172"/>
                    <a:pt x="962214" y="206242"/>
                  </a:cubicBezTo>
                  <a:cubicBezTo>
                    <a:pt x="1025587" y="162744"/>
                    <a:pt x="1316389" y="0"/>
                    <a:pt x="1316389" y="0"/>
                  </a:cubicBezTo>
                  <a:lnTo>
                    <a:pt x="1363637" y="855531"/>
                  </a:lnTo>
                  <a:cubicBezTo>
                    <a:pt x="1363637" y="855531"/>
                    <a:pt x="944590" y="1351262"/>
                    <a:pt x="920966" y="1563692"/>
                  </a:cubicBezTo>
                  <a:cubicBezTo>
                    <a:pt x="897342" y="1776121"/>
                    <a:pt x="1020899" y="2153545"/>
                    <a:pt x="939715" y="2294915"/>
                  </a:cubicBezTo>
                  <a:cubicBezTo>
                    <a:pt x="796470" y="2546905"/>
                    <a:pt x="881217" y="2420535"/>
                    <a:pt x="709473" y="2669901"/>
                  </a:cubicBezTo>
                  <a:close/>
                </a:path>
              </a:pathLst>
            </a:custGeom>
            <a:solidFill>
              <a:srgbClr val="FFFFFF"/>
            </a:solidFill>
            <a:ln w="18740"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AB6C8834-6605-4DC3-85BE-9D3528E0A90B}"/>
                </a:ext>
              </a:extLst>
            </p:cNvPr>
            <p:cNvSpPr/>
            <p:nvPr/>
          </p:nvSpPr>
          <p:spPr>
            <a:xfrm>
              <a:off x="4234228" y="3266879"/>
              <a:ext cx="1381915" cy="2688757"/>
            </a:xfrm>
            <a:custGeom>
              <a:avLst/>
              <a:gdLst>
                <a:gd name="connsiteX0" fmla="*/ 719128 w 1381915"/>
                <a:gd name="connsiteY0" fmla="*/ 2688603 h 2688757"/>
                <a:gd name="connsiteX1" fmla="*/ 716128 w 1381915"/>
                <a:gd name="connsiteY1" fmla="*/ 2688603 h 2688757"/>
                <a:gd name="connsiteX2" fmla="*/ 6467 w 1381915"/>
                <a:gd name="connsiteY2" fmla="*/ 2444862 h 2688757"/>
                <a:gd name="connsiteX3" fmla="*/ 842 w 1381915"/>
                <a:gd name="connsiteY3" fmla="*/ 2439425 h 2688757"/>
                <a:gd name="connsiteX4" fmla="*/ 842 w 1381915"/>
                <a:gd name="connsiteY4" fmla="*/ 2431738 h 2688757"/>
                <a:gd name="connsiteX5" fmla="*/ 112026 w 1381915"/>
                <a:gd name="connsiteY5" fmla="*/ 2087313 h 2688757"/>
                <a:gd name="connsiteX6" fmla="*/ 289582 w 1381915"/>
                <a:gd name="connsiteY6" fmla="*/ 985417 h 2688757"/>
                <a:gd name="connsiteX7" fmla="*/ 965869 w 1381915"/>
                <a:gd name="connsiteY7" fmla="*/ 207508 h 2688757"/>
                <a:gd name="connsiteX8" fmla="*/ 1320793 w 1381915"/>
                <a:gd name="connsiteY8" fmla="*/ 1266 h 2688757"/>
                <a:gd name="connsiteX9" fmla="*/ 1329793 w 1381915"/>
                <a:gd name="connsiteY9" fmla="*/ 1266 h 2688757"/>
                <a:gd name="connsiteX10" fmla="*/ 1334668 w 1381915"/>
                <a:gd name="connsiteY10" fmla="*/ 8953 h 2688757"/>
                <a:gd name="connsiteX11" fmla="*/ 1381916 w 1381915"/>
                <a:gd name="connsiteY11" fmla="*/ 864671 h 2688757"/>
                <a:gd name="connsiteX12" fmla="*/ 1379666 w 1381915"/>
                <a:gd name="connsiteY12" fmla="*/ 871233 h 2688757"/>
                <a:gd name="connsiteX13" fmla="*/ 939245 w 1381915"/>
                <a:gd name="connsiteY13" fmla="*/ 1574332 h 2688757"/>
                <a:gd name="connsiteX14" fmla="*/ 961369 w 1381915"/>
                <a:gd name="connsiteY14" fmla="*/ 1897383 h 2688757"/>
                <a:gd name="connsiteX15" fmla="*/ 957432 w 1381915"/>
                <a:gd name="connsiteY15" fmla="*/ 2309867 h 2688757"/>
                <a:gd name="connsiteX16" fmla="*/ 875872 w 1381915"/>
                <a:gd name="connsiteY16" fmla="*/ 2456862 h 2688757"/>
                <a:gd name="connsiteX17" fmla="*/ 760564 w 1381915"/>
                <a:gd name="connsiteY17" fmla="*/ 2636668 h 2688757"/>
                <a:gd name="connsiteX18" fmla="*/ 726628 w 1381915"/>
                <a:gd name="connsiteY18" fmla="*/ 2685791 h 2688757"/>
                <a:gd name="connsiteX19" fmla="*/ 719128 w 1381915"/>
                <a:gd name="connsiteY19" fmla="*/ 2688603 h 2688757"/>
                <a:gd name="connsiteX20" fmla="*/ 22592 w 1381915"/>
                <a:gd name="connsiteY20" fmla="*/ 2430238 h 2688757"/>
                <a:gd name="connsiteX21" fmla="*/ 715378 w 1381915"/>
                <a:gd name="connsiteY21" fmla="*/ 2667979 h 2688757"/>
                <a:gd name="connsiteX22" fmla="*/ 745190 w 1381915"/>
                <a:gd name="connsiteY22" fmla="*/ 2624668 h 2688757"/>
                <a:gd name="connsiteX23" fmla="*/ 859560 w 1381915"/>
                <a:gd name="connsiteY23" fmla="*/ 2446737 h 2688757"/>
                <a:gd name="connsiteX24" fmla="*/ 941307 w 1381915"/>
                <a:gd name="connsiteY24" fmla="*/ 2299368 h 2688757"/>
                <a:gd name="connsiteX25" fmla="*/ 942995 w 1381915"/>
                <a:gd name="connsiteY25" fmla="*/ 1898883 h 2688757"/>
                <a:gd name="connsiteX26" fmla="*/ 920683 w 1381915"/>
                <a:gd name="connsiteY26" fmla="*/ 1571332 h 2688757"/>
                <a:gd name="connsiteX27" fmla="*/ 1363166 w 1381915"/>
                <a:gd name="connsiteY27" fmla="*/ 860921 h 2688757"/>
                <a:gd name="connsiteX28" fmla="*/ 1316856 w 1381915"/>
                <a:gd name="connsiteY28" fmla="*/ 23952 h 2688757"/>
                <a:gd name="connsiteX29" fmla="*/ 976744 w 1381915"/>
                <a:gd name="connsiteY29" fmla="*/ 222695 h 2688757"/>
                <a:gd name="connsiteX30" fmla="*/ 307581 w 1381915"/>
                <a:gd name="connsiteY30" fmla="*/ 991416 h 2688757"/>
                <a:gd name="connsiteX31" fmla="*/ 130962 w 1381915"/>
                <a:gd name="connsiteY31" fmla="*/ 2088250 h 2688757"/>
                <a:gd name="connsiteX32" fmla="*/ 22592 w 1381915"/>
                <a:gd name="connsiteY32" fmla="*/ 2430238 h 268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81915" h="2688757">
                  <a:moveTo>
                    <a:pt x="719128" y="2688603"/>
                  </a:moveTo>
                  <a:cubicBezTo>
                    <a:pt x="718134" y="2688810"/>
                    <a:pt x="717122" y="2688810"/>
                    <a:pt x="716128" y="2688603"/>
                  </a:cubicBezTo>
                  <a:lnTo>
                    <a:pt x="6467" y="2444862"/>
                  </a:lnTo>
                  <a:cubicBezTo>
                    <a:pt x="3861" y="2444000"/>
                    <a:pt x="1791" y="2441994"/>
                    <a:pt x="842" y="2439425"/>
                  </a:cubicBezTo>
                  <a:cubicBezTo>
                    <a:pt x="-281" y="2436988"/>
                    <a:pt x="-281" y="2434175"/>
                    <a:pt x="842" y="2431738"/>
                  </a:cubicBezTo>
                  <a:cubicBezTo>
                    <a:pt x="1967" y="2429675"/>
                    <a:pt x="106213" y="2219496"/>
                    <a:pt x="112026" y="2087313"/>
                  </a:cubicBezTo>
                  <a:cubicBezTo>
                    <a:pt x="118213" y="1946693"/>
                    <a:pt x="212147" y="1229720"/>
                    <a:pt x="289582" y="985417"/>
                  </a:cubicBezTo>
                  <a:cubicBezTo>
                    <a:pt x="371891" y="725551"/>
                    <a:pt x="699441" y="390689"/>
                    <a:pt x="965869" y="207508"/>
                  </a:cubicBezTo>
                  <a:cubicBezTo>
                    <a:pt x="1028679" y="164384"/>
                    <a:pt x="1308794" y="7265"/>
                    <a:pt x="1320793" y="1266"/>
                  </a:cubicBezTo>
                  <a:cubicBezTo>
                    <a:pt x="1323549" y="-422"/>
                    <a:pt x="1327037" y="-422"/>
                    <a:pt x="1329793" y="1266"/>
                  </a:cubicBezTo>
                  <a:cubicBezTo>
                    <a:pt x="1332643" y="2822"/>
                    <a:pt x="1334480" y="5728"/>
                    <a:pt x="1334668" y="8953"/>
                  </a:cubicBezTo>
                  <a:lnTo>
                    <a:pt x="1381916" y="864671"/>
                  </a:lnTo>
                  <a:cubicBezTo>
                    <a:pt x="1381916" y="867052"/>
                    <a:pt x="1381128" y="869358"/>
                    <a:pt x="1379666" y="871233"/>
                  </a:cubicBezTo>
                  <a:cubicBezTo>
                    <a:pt x="1375541" y="876108"/>
                    <a:pt x="962307" y="1367152"/>
                    <a:pt x="939245" y="1574332"/>
                  </a:cubicBezTo>
                  <a:cubicBezTo>
                    <a:pt x="929495" y="1662454"/>
                    <a:pt x="945620" y="1781887"/>
                    <a:pt x="961369" y="1897383"/>
                  </a:cubicBezTo>
                  <a:cubicBezTo>
                    <a:pt x="984243" y="2066126"/>
                    <a:pt x="1005617" y="2224558"/>
                    <a:pt x="957432" y="2309867"/>
                  </a:cubicBezTo>
                  <a:cubicBezTo>
                    <a:pt x="913371" y="2387490"/>
                    <a:pt x="890872" y="2429300"/>
                    <a:pt x="875872" y="2456862"/>
                  </a:cubicBezTo>
                  <a:cubicBezTo>
                    <a:pt x="845311" y="2513110"/>
                    <a:pt x="845311" y="2513110"/>
                    <a:pt x="760564" y="2636668"/>
                  </a:cubicBezTo>
                  <a:lnTo>
                    <a:pt x="726628" y="2685791"/>
                  </a:lnTo>
                  <a:cubicBezTo>
                    <a:pt x="724697" y="2687835"/>
                    <a:pt x="721922" y="2688866"/>
                    <a:pt x="719128" y="2688603"/>
                  </a:cubicBezTo>
                  <a:close/>
                  <a:moveTo>
                    <a:pt x="22592" y="2430238"/>
                  </a:moveTo>
                  <a:lnTo>
                    <a:pt x="715378" y="2667979"/>
                  </a:lnTo>
                  <a:lnTo>
                    <a:pt x="745190" y="2624668"/>
                  </a:lnTo>
                  <a:cubicBezTo>
                    <a:pt x="829561" y="2502423"/>
                    <a:pt x="829561" y="2502423"/>
                    <a:pt x="859560" y="2446737"/>
                  </a:cubicBezTo>
                  <a:cubicBezTo>
                    <a:pt x="874560" y="2418988"/>
                    <a:pt x="897059" y="2376990"/>
                    <a:pt x="941307" y="2299368"/>
                  </a:cubicBezTo>
                  <a:cubicBezTo>
                    <a:pt x="985555" y="2221746"/>
                    <a:pt x="964369" y="2056752"/>
                    <a:pt x="942995" y="1898883"/>
                  </a:cubicBezTo>
                  <a:cubicBezTo>
                    <a:pt x="927058" y="1782262"/>
                    <a:pt x="910746" y="1661704"/>
                    <a:pt x="920683" y="1571332"/>
                  </a:cubicBezTo>
                  <a:cubicBezTo>
                    <a:pt x="943745" y="1365090"/>
                    <a:pt x="1325480" y="905732"/>
                    <a:pt x="1363166" y="860921"/>
                  </a:cubicBezTo>
                  <a:lnTo>
                    <a:pt x="1316856" y="23952"/>
                  </a:lnTo>
                  <a:cubicBezTo>
                    <a:pt x="1259483" y="56389"/>
                    <a:pt x="1031116" y="185384"/>
                    <a:pt x="976744" y="222695"/>
                  </a:cubicBezTo>
                  <a:cubicBezTo>
                    <a:pt x="666443" y="436062"/>
                    <a:pt x="378828" y="766425"/>
                    <a:pt x="307581" y="991416"/>
                  </a:cubicBezTo>
                  <a:cubicBezTo>
                    <a:pt x="232584" y="1228783"/>
                    <a:pt x="136962" y="1952318"/>
                    <a:pt x="130962" y="2088250"/>
                  </a:cubicBezTo>
                  <a:cubicBezTo>
                    <a:pt x="125713" y="2209184"/>
                    <a:pt x="43591" y="2386739"/>
                    <a:pt x="22592" y="2430238"/>
                  </a:cubicBezTo>
                  <a:close/>
                </a:path>
              </a:pathLst>
            </a:custGeom>
            <a:solidFill>
              <a:srgbClr val="231F20"/>
            </a:solidFill>
            <a:ln w="1874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4828F2D8-6F03-4221-91B4-67B17C2CB132}"/>
                </a:ext>
              </a:extLst>
            </p:cNvPr>
            <p:cNvSpPr/>
            <p:nvPr/>
          </p:nvSpPr>
          <p:spPr>
            <a:xfrm>
              <a:off x="5343904" y="2047940"/>
              <a:ext cx="1550004" cy="3089885"/>
            </a:xfrm>
            <a:custGeom>
              <a:avLst/>
              <a:gdLst>
                <a:gd name="connsiteX0" fmla="*/ 1451196 w 1550004"/>
                <a:gd name="connsiteY0" fmla="*/ 0 h 3089885"/>
                <a:gd name="connsiteX1" fmla="*/ 1550005 w 1550004"/>
                <a:gd name="connsiteY1" fmla="*/ 0 h 3089885"/>
                <a:gd name="connsiteX2" fmla="*/ 1550005 w 1550004"/>
                <a:gd name="connsiteY2" fmla="*/ 3089885 h 3089885"/>
                <a:gd name="connsiteX3" fmla="*/ 1451196 w 1550004"/>
                <a:gd name="connsiteY3" fmla="*/ 3089885 h 3089885"/>
                <a:gd name="connsiteX4" fmla="*/ 98809 w 1550004"/>
                <a:gd name="connsiteY4" fmla="*/ 3089885 h 3089885"/>
                <a:gd name="connsiteX5" fmla="*/ 0 w 1550004"/>
                <a:gd name="connsiteY5" fmla="*/ 3089885 h 3089885"/>
                <a:gd name="connsiteX6" fmla="*/ 0 w 1550004"/>
                <a:gd name="connsiteY6" fmla="*/ 0 h 3089885"/>
                <a:gd name="connsiteX7" fmla="*/ 98809 w 1550004"/>
                <a:gd name="connsiteY7" fmla="*/ 0 h 3089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0004" h="3089885">
                  <a:moveTo>
                    <a:pt x="1451196" y="0"/>
                  </a:moveTo>
                  <a:cubicBezTo>
                    <a:pt x="1505766" y="0"/>
                    <a:pt x="1550005" y="0"/>
                    <a:pt x="1550005" y="0"/>
                  </a:cubicBezTo>
                  <a:lnTo>
                    <a:pt x="1550005" y="3089885"/>
                  </a:lnTo>
                  <a:cubicBezTo>
                    <a:pt x="1550005" y="3089885"/>
                    <a:pt x="1505766" y="3089885"/>
                    <a:pt x="1451196" y="3089885"/>
                  </a:cubicBezTo>
                  <a:lnTo>
                    <a:pt x="98809" y="3089885"/>
                  </a:lnTo>
                  <a:cubicBezTo>
                    <a:pt x="44238" y="3089885"/>
                    <a:pt x="0" y="3089885"/>
                    <a:pt x="0" y="3089885"/>
                  </a:cubicBezTo>
                  <a:lnTo>
                    <a:pt x="0" y="0"/>
                  </a:lnTo>
                  <a:cubicBezTo>
                    <a:pt x="0" y="0"/>
                    <a:pt x="44238" y="0"/>
                    <a:pt x="98809" y="0"/>
                  </a:cubicBezTo>
                  <a:close/>
                </a:path>
              </a:pathLst>
            </a:custGeom>
            <a:solidFill>
              <a:srgbClr val="FFFFFF"/>
            </a:solidFill>
            <a:ln w="18740"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84F5D251-F49A-4C0C-9E4C-A93D2695F7F7}"/>
                </a:ext>
              </a:extLst>
            </p:cNvPr>
            <p:cNvSpPr/>
            <p:nvPr/>
          </p:nvSpPr>
          <p:spPr>
            <a:xfrm>
              <a:off x="5334530" y="2038565"/>
              <a:ext cx="1568941" cy="3108634"/>
            </a:xfrm>
            <a:custGeom>
              <a:avLst/>
              <a:gdLst>
                <a:gd name="connsiteX0" fmla="*/ 1460758 w 1568941"/>
                <a:gd name="connsiteY0" fmla="*/ 3108635 h 3108634"/>
                <a:gd name="connsiteX1" fmla="*/ 108183 w 1568941"/>
                <a:gd name="connsiteY1" fmla="*/ 3108635 h 3108634"/>
                <a:gd name="connsiteX2" fmla="*/ 0 w 1568941"/>
                <a:gd name="connsiteY2" fmla="*/ 3000451 h 3108634"/>
                <a:gd name="connsiteX3" fmla="*/ 0 w 1568941"/>
                <a:gd name="connsiteY3" fmla="*/ 108183 h 3108634"/>
                <a:gd name="connsiteX4" fmla="*/ 108183 w 1568941"/>
                <a:gd name="connsiteY4" fmla="*/ 0 h 3108634"/>
                <a:gd name="connsiteX5" fmla="*/ 1460758 w 1568941"/>
                <a:gd name="connsiteY5" fmla="*/ 0 h 3108634"/>
                <a:gd name="connsiteX6" fmla="*/ 1568941 w 1568941"/>
                <a:gd name="connsiteY6" fmla="*/ 108183 h 3108634"/>
                <a:gd name="connsiteX7" fmla="*/ 1568941 w 1568941"/>
                <a:gd name="connsiteY7" fmla="*/ 3000451 h 3108634"/>
                <a:gd name="connsiteX8" fmla="*/ 1460758 w 1568941"/>
                <a:gd name="connsiteY8" fmla="*/ 3108635 h 3108634"/>
                <a:gd name="connsiteX9" fmla="*/ 108183 w 1568941"/>
                <a:gd name="connsiteY9" fmla="*/ 18749 h 3108634"/>
                <a:gd name="connsiteX10" fmla="*/ 18749 w 1568941"/>
                <a:gd name="connsiteY10" fmla="*/ 108183 h 3108634"/>
                <a:gd name="connsiteX11" fmla="*/ 18749 w 1568941"/>
                <a:gd name="connsiteY11" fmla="*/ 3000451 h 3108634"/>
                <a:gd name="connsiteX12" fmla="*/ 108183 w 1568941"/>
                <a:gd name="connsiteY12" fmla="*/ 3089885 h 3108634"/>
                <a:gd name="connsiteX13" fmla="*/ 1460758 w 1568941"/>
                <a:gd name="connsiteY13" fmla="*/ 3089885 h 3108634"/>
                <a:gd name="connsiteX14" fmla="*/ 1550192 w 1568941"/>
                <a:gd name="connsiteY14" fmla="*/ 3000451 h 3108634"/>
                <a:gd name="connsiteX15" fmla="*/ 1550192 w 1568941"/>
                <a:gd name="connsiteY15" fmla="*/ 108183 h 3108634"/>
                <a:gd name="connsiteX16" fmla="*/ 1460758 w 1568941"/>
                <a:gd name="connsiteY16" fmla="*/ 18749 h 310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68941" h="3108634">
                  <a:moveTo>
                    <a:pt x="1460758" y="3108635"/>
                  </a:moveTo>
                  <a:lnTo>
                    <a:pt x="108183" y="3108635"/>
                  </a:lnTo>
                  <a:cubicBezTo>
                    <a:pt x="48486" y="3108522"/>
                    <a:pt x="94" y="3060149"/>
                    <a:pt x="0" y="3000451"/>
                  </a:cubicBezTo>
                  <a:lnTo>
                    <a:pt x="0" y="108183"/>
                  </a:lnTo>
                  <a:cubicBezTo>
                    <a:pt x="112" y="48478"/>
                    <a:pt x="48486" y="103"/>
                    <a:pt x="108183" y="0"/>
                  </a:cubicBezTo>
                  <a:lnTo>
                    <a:pt x="1460758" y="0"/>
                  </a:lnTo>
                  <a:cubicBezTo>
                    <a:pt x="1520456" y="103"/>
                    <a:pt x="1568848" y="48478"/>
                    <a:pt x="1568941" y="108183"/>
                  </a:cubicBezTo>
                  <a:lnTo>
                    <a:pt x="1568941" y="3000451"/>
                  </a:lnTo>
                  <a:cubicBezTo>
                    <a:pt x="1568829" y="3060149"/>
                    <a:pt x="1520456" y="3108522"/>
                    <a:pt x="1460758" y="3108635"/>
                  </a:cubicBezTo>
                  <a:close/>
                  <a:moveTo>
                    <a:pt x="108183" y="18749"/>
                  </a:moveTo>
                  <a:cubicBezTo>
                    <a:pt x="58835" y="18852"/>
                    <a:pt x="18843" y="58833"/>
                    <a:pt x="18749" y="108183"/>
                  </a:cubicBezTo>
                  <a:lnTo>
                    <a:pt x="18749" y="3000451"/>
                  </a:lnTo>
                  <a:cubicBezTo>
                    <a:pt x="18843" y="3049799"/>
                    <a:pt x="58835" y="3089773"/>
                    <a:pt x="108183" y="3089885"/>
                  </a:cubicBezTo>
                  <a:lnTo>
                    <a:pt x="1460758" y="3089885"/>
                  </a:lnTo>
                  <a:cubicBezTo>
                    <a:pt x="1510106" y="3089791"/>
                    <a:pt x="1550098" y="3049799"/>
                    <a:pt x="1550192" y="3000451"/>
                  </a:cubicBezTo>
                  <a:lnTo>
                    <a:pt x="1550192" y="108183"/>
                  </a:lnTo>
                  <a:cubicBezTo>
                    <a:pt x="1550098" y="58833"/>
                    <a:pt x="1510106" y="18852"/>
                    <a:pt x="1460758" y="18749"/>
                  </a:cubicBezTo>
                  <a:close/>
                </a:path>
              </a:pathLst>
            </a:custGeom>
            <a:solidFill>
              <a:srgbClr val="231F20"/>
            </a:solidFill>
            <a:ln w="18740"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C5E1AC67-F009-414C-AC84-D7755F233B32}"/>
                </a:ext>
              </a:extLst>
            </p:cNvPr>
            <p:cNvSpPr/>
            <p:nvPr/>
          </p:nvSpPr>
          <p:spPr>
            <a:xfrm>
              <a:off x="5425276" y="2327492"/>
              <a:ext cx="1387260" cy="2377974"/>
            </a:xfrm>
            <a:custGeom>
              <a:avLst/>
              <a:gdLst>
                <a:gd name="connsiteX0" fmla="*/ 0 w 1387260"/>
                <a:gd name="connsiteY0" fmla="*/ 0 h 2377974"/>
                <a:gd name="connsiteX1" fmla="*/ 1387261 w 1387260"/>
                <a:gd name="connsiteY1" fmla="*/ 0 h 2377974"/>
                <a:gd name="connsiteX2" fmla="*/ 1387261 w 1387260"/>
                <a:gd name="connsiteY2" fmla="*/ 2377974 h 2377974"/>
                <a:gd name="connsiteX3" fmla="*/ 0 w 1387260"/>
                <a:gd name="connsiteY3" fmla="*/ 2377974 h 2377974"/>
              </a:gdLst>
              <a:ahLst/>
              <a:cxnLst>
                <a:cxn ang="0">
                  <a:pos x="connsiteX0" y="connsiteY0"/>
                </a:cxn>
                <a:cxn ang="0">
                  <a:pos x="connsiteX1" y="connsiteY1"/>
                </a:cxn>
                <a:cxn ang="0">
                  <a:pos x="connsiteX2" y="connsiteY2"/>
                </a:cxn>
                <a:cxn ang="0">
                  <a:pos x="connsiteX3" y="connsiteY3"/>
                </a:cxn>
              </a:cxnLst>
              <a:rect l="l" t="t" r="r" b="b"/>
              <a:pathLst>
                <a:path w="1387260" h="2377974">
                  <a:moveTo>
                    <a:pt x="0" y="0"/>
                  </a:moveTo>
                  <a:lnTo>
                    <a:pt x="1387261" y="0"/>
                  </a:lnTo>
                  <a:lnTo>
                    <a:pt x="1387261" y="2377974"/>
                  </a:lnTo>
                  <a:lnTo>
                    <a:pt x="0" y="2377974"/>
                  </a:lnTo>
                  <a:close/>
                </a:path>
              </a:pathLst>
            </a:custGeom>
            <a:solidFill>
              <a:srgbClr val="FFFFFF"/>
            </a:solidFill>
            <a:ln w="1874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8664C6D-F390-4B43-95E1-A26CD2D027DE}"/>
                </a:ext>
              </a:extLst>
            </p:cNvPr>
            <p:cNvSpPr/>
            <p:nvPr/>
          </p:nvSpPr>
          <p:spPr>
            <a:xfrm>
              <a:off x="5415902" y="2318680"/>
              <a:ext cx="1406197" cy="2396161"/>
            </a:xfrm>
            <a:custGeom>
              <a:avLst/>
              <a:gdLst>
                <a:gd name="connsiteX0" fmla="*/ 1396823 w 1406197"/>
                <a:gd name="connsiteY0" fmla="*/ 2396161 h 2396161"/>
                <a:gd name="connsiteX1" fmla="*/ 9375 w 1406197"/>
                <a:gd name="connsiteY1" fmla="*/ 2396161 h 2396161"/>
                <a:gd name="connsiteX2" fmla="*/ 0 w 1406197"/>
                <a:gd name="connsiteY2" fmla="*/ 2386786 h 2396161"/>
                <a:gd name="connsiteX3" fmla="*/ 0 w 1406197"/>
                <a:gd name="connsiteY3" fmla="*/ 9375 h 2396161"/>
                <a:gd name="connsiteX4" fmla="*/ 9375 w 1406197"/>
                <a:gd name="connsiteY4" fmla="*/ 0 h 2396161"/>
                <a:gd name="connsiteX5" fmla="*/ 1396823 w 1406197"/>
                <a:gd name="connsiteY5" fmla="*/ 0 h 2396161"/>
                <a:gd name="connsiteX6" fmla="*/ 1406198 w 1406197"/>
                <a:gd name="connsiteY6" fmla="*/ 9375 h 2396161"/>
                <a:gd name="connsiteX7" fmla="*/ 1406198 w 1406197"/>
                <a:gd name="connsiteY7" fmla="*/ 2386786 h 2396161"/>
                <a:gd name="connsiteX8" fmla="*/ 1396823 w 1406197"/>
                <a:gd name="connsiteY8" fmla="*/ 2396161 h 2396161"/>
                <a:gd name="connsiteX9" fmla="*/ 18749 w 1406197"/>
                <a:gd name="connsiteY9" fmla="*/ 2377412 h 2396161"/>
                <a:gd name="connsiteX10" fmla="*/ 1387448 w 1406197"/>
                <a:gd name="connsiteY10" fmla="*/ 2377412 h 2396161"/>
                <a:gd name="connsiteX11" fmla="*/ 1387448 w 1406197"/>
                <a:gd name="connsiteY11" fmla="*/ 18187 h 2396161"/>
                <a:gd name="connsiteX12" fmla="*/ 18749 w 1406197"/>
                <a:gd name="connsiteY12" fmla="*/ 18187 h 2396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197" h="2396161">
                  <a:moveTo>
                    <a:pt x="1396823" y="2396161"/>
                  </a:moveTo>
                  <a:lnTo>
                    <a:pt x="9375" y="2396161"/>
                  </a:lnTo>
                  <a:cubicBezTo>
                    <a:pt x="4237" y="2396067"/>
                    <a:pt x="94" y="2391924"/>
                    <a:pt x="0" y="2386786"/>
                  </a:cubicBezTo>
                  <a:lnTo>
                    <a:pt x="0" y="9375"/>
                  </a:lnTo>
                  <a:cubicBezTo>
                    <a:pt x="0" y="4198"/>
                    <a:pt x="4200" y="0"/>
                    <a:pt x="9375" y="0"/>
                  </a:cubicBezTo>
                  <a:lnTo>
                    <a:pt x="1396823" y="0"/>
                  </a:lnTo>
                  <a:cubicBezTo>
                    <a:pt x="1401998" y="0"/>
                    <a:pt x="1406198" y="4198"/>
                    <a:pt x="1406198" y="9375"/>
                  </a:cubicBezTo>
                  <a:lnTo>
                    <a:pt x="1406198" y="2386786"/>
                  </a:lnTo>
                  <a:cubicBezTo>
                    <a:pt x="1406104" y="2391924"/>
                    <a:pt x="1401960" y="2396067"/>
                    <a:pt x="1396823" y="2396161"/>
                  </a:cubicBezTo>
                  <a:close/>
                  <a:moveTo>
                    <a:pt x="18749" y="2377412"/>
                  </a:moveTo>
                  <a:lnTo>
                    <a:pt x="1387448" y="2377412"/>
                  </a:lnTo>
                  <a:lnTo>
                    <a:pt x="1387448" y="18187"/>
                  </a:lnTo>
                  <a:lnTo>
                    <a:pt x="18749" y="18187"/>
                  </a:lnTo>
                  <a:close/>
                </a:path>
              </a:pathLst>
            </a:custGeom>
            <a:solidFill>
              <a:srgbClr val="231F20"/>
            </a:solidFill>
            <a:ln w="1874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991EF3FB-8137-4F47-8D3B-93C5044FFA85}"/>
                </a:ext>
              </a:extLst>
            </p:cNvPr>
            <p:cNvSpPr/>
            <p:nvPr/>
          </p:nvSpPr>
          <p:spPr>
            <a:xfrm>
              <a:off x="5926258" y="4820962"/>
              <a:ext cx="385298" cy="222366"/>
            </a:xfrm>
            <a:custGeom>
              <a:avLst/>
              <a:gdLst>
                <a:gd name="connsiteX0" fmla="*/ 324550 w 385298"/>
                <a:gd name="connsiteY0" fmla="*/ 0 h 222366"/>
                <a:gd name="connsiteX1" fmla="*/ 385298 w 385298"/>
                <a:gd name="connsiteY1" fmla="*/ 0 h 222366"/>
                <a:gd name="connsiteX2" fmla="*/ 385298 w 385298"/>
                <a:gd name="connsiteY2" fmla="*/ 222367 h 222366"/>
                <a:gd name="connsiteX3" fmla="*/ 324550 w 385298"/>
                <a:gd name="connsiteY3" fmla="*/ 222367 h 222366"/>
                <a:gd name="connsiteX4" fmla="*/ 60748 w 385298"/>
                <a:gd name="connsiteY4" fmla="*/ 222367 h 222366"/>
                <a:gd name="connsiteX5" fmla="*/ 0 w 385298"/>
                <a:gd name="connsiteY5" fmla="*/ 222367 h 222366"/>
                <a:gd name="connsiteX6" fmla="*/ 0 w 385298"/>
                <a:gd name="connsiteY6" fmla="*/ 0 h 222366"/>
                <a:gd name="connsiteX7" fmla="*/ 60748 w 385298"/>
                <a:gd name="connsiteY7" fmla="*/ 0 h 22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298" h="222366">
                  <a:moveTo>
                    <a:pt x="324550" y="0"/>
                  </a:moveTo>
                  <a:cubicBezTo>
                    <a:pt x="358100" y="0"/>
                    <a:pt x="385298" y="0"/>
                    <a:pt x="385298" y="0"/>
                  </a:cubicBezTo>
                  <a:lnTo>
                    <a:pt x="385298" y="222367"/>
                  </a:lnTo>
                  <a:cubicBezTo>
                    <a:pt x="385298" y="222367"/>
                    <a:pt x="358101" y="222367"/>
                    <a:pt x="324550" y="222367"/>
                  </a:cubicBezTo>
                  <a:lnTo>
                    <a:pt x="60748" y="222367"/>
                  </a:lnTo>
                  <a:cubicBezTo>
                    <a:pt x="27198" y="222367"/>
                    <a:pt x="0" y="222367"/>
                    <a:pt x="0" y="222367"/>
                  </a:cubicBezTo>
                  <a:lnTo>
                    <a:pt x="0" y="0"/>
                  </a:lnTo>
                  <a:cubicBezTo>
                    <a:pt x="0" y="0"/>
                    <a:pt x="27197" y="0"/>
                    <a:pt x="60748" y="0"/>
                  </a:cubicBezTo>
                  <a:close/>
                </a:path>
              </a:pathLst>
            </a:custGeom>
            <a:solidFill>
              <a:srgbClr val="FFFFFF"/>
            </a:solidFill>
            <a:ln w="1874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3E483599-CA8A-4B30-955A-139AF508F011}"/>
                </a:ext>
              </a:extLst>
            </p:cNvPr>
            <p:cNvSpPr/>
            <p:nvPr/>
          </p:nvSpPr>
          <p:spPr>
            <a:xfrm>
              <a:off x="5917633" y="4811587"/>
              <a:ext cx="402735" cy="241303"/>
            </a:xfrm>
            <a:custGeom>
              <a:avLst/>
              <a:gdLst>
                <a:gd name="connsiteX0" fmla="*/ 332613 w 402735"/>
                <a:gd name="connsiteY0" fmla="*/ 241303 h 241303"/>
                <a:gd name="connsiteX1" fmla="*/ 70122 w 402735"/>
                <a:gd name="connsiteY1" fmla="*/ 241303 h 241303"/>
                <a:gd name="connsiteX2" fmla="*/ 0 w 402735"/>
                <a:gd name="connsiteY2" fmla="*/ 171181 h 241303"/>
                <a:gd name="connsiteX3" fmla="*/ 0 w 402735"/>
                <a:gd name="connsiteY3" fmla="*/ 70310 h 241303"/>
                <a:gd name="connsiteX4" fmla="*/ 70122 w 402735"/>
                <a:gd name="connsiteY4" fmla="*/ 0 h 241303"/>
                <a:gd name="connsiteX5" fmla="*/ 332613 w 402735"/>
                <a:gd name="connsiteY5" fmla="*/ 0 h 241303"/>
                <a:gd name="connsiteX6" fmla="*/ 402735 w 402735"/>
                <a:gd name="connsiteY6" fmla="*/ 70310 h 241303"/>
                <a:gd name="connsiteX7" fmla="*/ 402735 w 402735"/>
                <a:gd name="connsiteY7" fmla="*/ 171181 h 241303"/>
                <a:gd name="connsiteX8" fmla="*/ 332613 w 402735"/>
                <a:gd name="connsiteY8" fmla="*/ 241303 h 241303"/>
                <a:gd name="connsiteX9" fmla="*/ 70122 w 402735"/>
                <a:gd name="connsiteY9" fmla="*/ 18749 h 241303"/>
                <a:gd name="connsiteX10" fmla="*/ 18749 w 402735"/>
                <a:gd name="connsiteY10" fmla="*/ 70310 h 241303"/>
                <a:gd name="connsiteX11" fmla="*/ 18749 w 402735"/>
                <a:gd name="connsiteY11" fmla="*/ 171181 h 241303"/>
                <a:gd name="connsiteX12" fmla="*/ 70122 w 402735"/>
                <a:gd name="connsiteY12" fmla="*/ 222554 h 241303"/>
                <a:gd name="connsiteX13" fmla="*/ 332613 w 402735"/>
                <a:gd name="connsiteY13" fmla="*/ 222554 h 241303"/>
                <a:gd name="connsiteX14" fmla="*/ 383986 w 402735"/>
                <a:gd name="connsiteY14" fmla="*/ 171181 h 241303"/>
                <a:gd name="connsiteX15" fmla="*/ 383986 w 402735"/>
                <a:gd name="connsiteY15" fmla="*/ 70310 h 241303"/>
                <a:gd name="connsiteX16" fmla="*/ 332613 w 402735"/>
                <a:gd name="connsiteY16" fmla="*/ 18749 h 24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2735" h="241303">
                  <a:moveTo>
                    <a:pt x="332613" y="241303"/>
                  </a:moveTo>
                  <a:lnTo>
                    <a:pt x="70122" y="241303"/>
                  </a:lnTo>
                  <a:cubicBezTo>
                    <a:pt x="31443" y="241210"/>
                    <a:pt x="94" y="209861"/>
                    <a:pt x="0" y="171181"/>
                  </a:cubicBezTo>
                  <a:lnTo>
                    <a:pt x="0" y="70310"/>
                  </a:lnTo>
                  <a:cubicBezTo>
                    <a:pt x="0" y="31555"/>
                    <a:pt x="31368" y="112"/>
                    <a:pt x="70122" y="0"/>
                  </a:cubicBezTo>
                  <a:lnTo>
                    <a:pt x="332613" y="0"/>
                  </a:lnTo>
                  <a:cubicBezTo>
                    <a:pt x="371368" y="112"/>
                    <a:pt x="402735" y="31555"/>
                    <a:pt x="402735" y="70310"/>
                  </a:cubicBezTo>
                  <a:lnTo>
                    <a:pt x="402735" y="171181"/>
                  </a:lnTo>
                  <a:cubicBezTo>
                    <a:pt x="402641" y="209861"/>
                    <a:pt x="371293" y="241210"/>
                    <a:pt x="332613" y="241303"/>
                  </a:cubicBezTo>
                  <a:close/>
                  <a:moveTo>
                    <a:pt x="70122" y="18749"/>
                  </a:moveTo>
                  <a:cubicBezTo>
                    <a:pt x="41717" y="18862"/>
                    <a:pt x="18749" y="41905"/>
                    <a:pt x="18749" y="70310"/>
                  </a:cubicBezTo>
                  <a:lnTo>
                    <a:pt x="18749" y="171181"/>
                  </a:lnTo>
                  <a:cubicBezTo>
                    <a:pt x="18749" y="199549"/>
                    <a:pt x="41755" y="222554"/>
                    <a:pt x="70122" y="222554"/>
                  </a:cubicBezTo>
                  <a:lnTo>
                    <a:pt x="332613" y="222554"/>
                  </a:lnTo>
                  <a:cubicBezTo>
                    <a:pt x="360980" y="222554"/>
                    <a:pt x="383986" y="199549"/>
                    <a:pt x="383986" y="171181"/>
                  </a:cubicBezTo>
                  <a:lnTo>
                    <a:pt x="383986" y="70310"/>
                  </a:lnTo>
                  <a:cubicBezTo>
                    <a:pt x="383986" y="41905"/>
                    <a:pt x="361018" y="18862"/>
                    <a:pt x="332613" y="18749"/>
                  </a:cubicBezTo>
                  <a:close/>
                </a:path>
              </a:pathLst>
            </a:custGeom>
            <a:solidFill>
              <a:srgbClr val="E6E7E8"/>
            </a:solidFill>
            <a:ln w="1874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C1B54277-A266-4AC0-8D0F-B074A15897B1}"/>
                </a:ext>
              </a:extLst>
            </p:cNvPr>
            <p:cNvSpPr/>
            <p:nvPr/>
          </p:nvSpPr>
          <p:spPr>
            <a:xfrm>
              <a:off x="5854635" y="2172435"/>
              <a:ext cx="413797" cy="18749"/>
            </a:xfrm>
            <a:custGeom>
              <a:avLst/>
              <a:gdLst>
                <a:gd name="connsiteX0" fmla="*/ 404423 w 413797"/>
                <a:gd name="connsiteY0" fmla="*/ 18749 h 18749"/>
                <a:gd name="connsiteX1" fmla="*/ 9375 w 413797"/>
                <a:gd name="connsiteY1" fmla="*/ 18749 h 18749"/>
                <a:gd name="connsiteX2" fmla="*/ 0 w 413797"/>
                <a:gd name="connsiteY2" fmla="*/ 9375 h 18749"/>
                <a:gd name="connsiteX3" fmla="*/ 9375 w 413797"/>
                <a:gd name="connsiteY3" fmla="*/ 0 h 18749"/>
                <a:gd name="connsiteX4" fmla="*/ 404423 w 413797"/>
                <a:gd name="connsiteY4" fmla="*/ 0 h 18749"/>
                <a:gd name="connsiteX5" fmla="*/ 413797 w 413797"/>
                <a:gd name="connsiteY5" fmla="*/ 9375 h 18749"/>
                <a:gd name="connsiteX6" fmla="*/ 404423 w 413797"/>
                <a:gd name="connsiteY6" fmla="*/ 18749 h 1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797" h="18749">
                  <a:moveTo>
                    <a:pt x="404423" y="18749"/>
                  </a:moveTo>
                  <a:lnTo>
                    <a:pt x="9375" y="18749"/>
                  </a:lnTo>
                  <a:cubicBezTo>
                    <a:pt x="4238" y="18650"/>
                    <a:pt x="94" y="14510"/>
                    <a:pt x="0" y="9375"/>
                  </a:cubicBezTo>
                  <a:cubicBezTo>
                    <a:pt x="0" y="4198"/>
                    <a:pt x="4200" y="0"/>
                    <a:pt x="9375" y="0"/>
                  </a:cubicBezTo>
                  <a:lnTo>
                    <a:pt x="404423" y="0"/>
                  </a:lnTo>
                  <a:cubicBezTo>
                    <a:pt x="409597" y="0"/>
                    <a:pt x="413797" y="4198"/>
                    <a:pt x="413797" y="9375"/>
                  </a:cubicBezTo>
                  <a:cubicBezTo>
                    <a:pt x="413797" y="14551"/>
                    <a:pt x="409597" y="18749"/>
                    <a:pt x="404423" y="18749"/>
                  </a:cubicBezTo>
                  <a:close/>
                </a:path>
              </a:pathLst>
            </a:custGeom>
            <a:solidFill>
              <a:srgbClr val="E6E7E8"/>
            </a:solidFill>
            <a:ln w="1874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5185D69C-8865-429F-A0A0-328155197784}"/>
                </a:ext>
              </a:extLst>
            </p:cNvPr>
            <p:cNvSpPr/>
            <p:nvPr/>
          </p:nvSpPr>
          <p:spPr>
            <a:xfrm>
              <a:off x="6305181" y="2172435"/>
              <a:ext cx="71622" cy="18749"/>
            </a:xfrm>
            <a:custGeom>
              <a:avLst/>
              <a:gdLst>
                <a:gd name="connsiteX0" fmla="*/ 62248 w 71622"/>
                <a:gd name="connsiteY0" fmla="*/ 18749 h 18749"/>
                <a:gd name="connsiteX1" fmla="*/ 9375 w 71622"/>
                <a:gd name="connsiteY1" fmla="*/ 18749 h 18749"/>
                <a:gd name="connsiteX2" fmla="*/ 0 w 71622"/>
                <a:gd name="connsiteY2" fmla="*/ 9375 h 18749"/>
                <a:gd name="connsiteX3" fmla="*/ 9375 w 71622"/>
                <a:gd name="connsiteY3" fmla="*/ 0 h 18749"/>
                <a:gd name="connsiteX4" fmla="*/ 62248 w 71622"/>
                <a:gd name="connsiteY4" fmla="*/ 0 h 18749"/>
                <a:gd name="connsiteX5" fmla="*/ 71622 w 71622"/>
                <a:gd name="connsiteY5" fmla="*/ 9375 h 18749"/>
                <a:gd name="connsiteX6" fmla="*/ 62248 w 71622"/>
                <a:gd name="connsiteY6" fmla="*/ 18749 h 1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622" h="18749">
                  <a:moveTo>
                    <a:pt x="62248" y="18749"/>
                  </a:moveTo>
                  <a:lnTo>
                    <a:pt x="9375" y="18749"/>
                  </a:lnTo>
                  <a:cubicBezTo>
                    <a:pt x="4200" y="18749"/>
                    <a:pt x="0" y="14551"/>
                    <a:pt x="0" y="9375"/>
                  </a:cubicBezTo>
                  <a:cubicBezTo>
                    <a:pt x="0" y="4198"/>
                    <a:pt x="4200" y="0"/>
                    <a:pt x="9375" y="0"/>
                  </a:cubicBezTo>
                  <a:lnTo>
                    <a:pt x="62248" y="0"/>
                  </a:lnTo>
                  <a:cubicBezTo>
                    <a:pt x="67423" y="0"/>
                    <a:pt x="71622" y="4198"/>
                    <a:pt x="71622" y="9375"/>
                  </a:cubicBezTo>
                  <a:cubicBezTo>
                    <a:pt x="71622" y="14551"/>
                    <a:pt x="67423" y="18749"/>
                    <a:pt x="62248" y="18749"/>
                  </a:cubicBezTo>
                  <a:close/>
                </a:path>
              </a:pathLst>
            </a:custGeom>
            <a:solidFill>
              <a:srgbClr val="E6E7E8"/>
            </a:solidFill>
            <a:ln w="18740"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B3EDAF2-C37F-467D-A9BD-AD34C3C7BAEE}"/>
                </a:ext>
              </a:extLst>
            </p:cNvPr>
            <p:cNvSpPr/>
            <p:nvPr/>
          </p:nvSpPr>
          <p:spPr>
            <a:xfrm>
              <a:off x="5415902" y="2452362"/>
              <a:ext cx="1406197" cy="18749"/>
            </a:xfrm>
            <a:custGeom>
              <a:avLst/>
              <a:gdLst>
                <a:gd name="connsiteX0" fmla="*/ 1396823 w 1406197"/>
                <a:gd name="connsiteY0" fmla="*/ 18749 h 18749"/>
                <a:gd name="connsiteX1" fmla="*/ 9375 w 1406197"/>
                <a:gd name="connsiteY1" fmla="*/ 18749 h 18749"/>
                <a:gd name="connsiteX2" fmla="*/ 0 w 1406197"/>
                <a:gd name="connsiteY2" fmla="*/ 9375 h 18749"/>
                <a:gd name="connsiteX3" fmla="*/ 9375 w 1406197"/>
                <a:gd name="connsiteY3" fmla="*/ 0 h 18749"/>
                <a:gd name="connsiteX4" fmla="*/ 1396823 w 1406197"/>
                <a:gd name="connsiteY4" fmla="*/ 0 h 18749"/>
                <a:gd name="connsiteX5" fmla="*/ 1406198 w 1406197"/>
                <a:gd name="connsiteY5" fmla="*/ 9375 h 18749"/>
                <a:gd name="connsiteX6" fmla="*/ 1396823 w 1406197"/>
                <a:gd name="connsiteY6" fmla="*/ 18749 h 1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6197" h="18749">
                  <a:moveTo>
                    <a:pt x="1396823" y="18749"/>
                  </a:moveTo>
                  <a:lnTo>
                    <a:pt x="9375" y="18749"/>
                  </a:lnTo>
                  <a:cubicBezTo>
                    <a:pt x="4237" y="18650"/>
                    <a:pt x="94" y="14510"/>
                    <a:pt x="0" y="9375"/>
                  </a:cubicBezTo>
                  <a:cubicBezTo>
                    <a:pt x="0" y="4198"/>
                    <a:pt x="4200" y="0"/>
                    <a:pt x="9375" y="0"/>
                  </a:cubicBezTo>
                  <a:lnTo>
                    <a:pt x="1396823" y="0"/>
                  </a:lnTo>
                  <a:cubicBezTo>
                    <a:pt x="1401998" y="0"/>
                    <a:pt x="1406198" y="4198"/>
                    <a:pt x="1406198" y="9375"/>
                  </a:cubicBezTo>
                  <a:cubicBezTo>
                    <a:pt x="1406104" y="14510"/>
                    <a:pt x="1401960" y="18650"/>
                    <a:pt x="1396823" y="18749"/>
                  </a:cubicBezTo>
                  <a:close/>
                </a:path>
              </a:pathLst>
            </a:custGeom>
            <a:solidFill>
              <a:srgbClr val="231F20"/>
            </a:solidFill>
            <a:ln w="1874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8D3970F5-A316-4207-A524-E607D56CA2CD}"/>
                </a:ext>
              </a:extLst>
            </p:cNvPr>
            <p:cNvSpPr/>
            <p:nvPr/>
          </p:nvSpPr>
          <p:spPr>
            <a:xfrm>
              <a:off x="6081502" y="2567483"/>
              <a:ext cx="670100" cy="211867"/>
            </a:xfrm>
            <a:custGeom>
              <a:avLst/>
              <a:gdLst>
                <a:gd name="connsiteX0" fmla="*/ 670100 w 670100"/>
                <a:gd name="connsiteY0" fmla="*/ 0 h 211867"/>
                <a:gd name="connsiteX1" fmla="*/ 593415 w 670100"/>
                <a:gd name="connsiteY1" fmla="*/ 0 h 211867"/>
                <a:gd name="connsiteX2" fmla="*/ 593415 w 670100"/>
                <a:gd name="connsiteY2" fmla="*/ 0 h 211867"/>
                <a:gd name="connsiteX3" fmla="*/ 590041 w 670100"/>
                <a:gd name="connsiteY3" fmla="*/ 0 h 211867"/>
                <a:gd name="connsiteX4" fmla="*/ 34874 w 670100"/>
                <a:gd name="connsiteY4" fmla="*/ 0 h 211867"/>
                <a:gd name="connsiteX5" fmla="*/ 0 w 670100"/>
                <a:gd name="connsiteY5" fmla="*/ 35811 h 211867"/>
                <a:gd name="connsiteX6" fmla="*/ 0 w 670100"/>
                <a:gd name="connsiteY6" fmla="*/ 176056 h 211867"/>
                <a:gd name="connsiteX7" fmla="*/ 35811 w 670100"/>
                <a:gd name="connsiteY7" fmla="*/ 211867 h 211867"/>
                <a:gd name="connsiteX8" fmla="*/ 590978 w 670100"/>
                <a:gd name="connsiteY8" fmla="*/ 211867 h 211867"/>
                <a:gd name="connsiteX9" fmla="*/ 626789 w 670100"/>
                <a:gd name="connsiteY9" fmla="*/ 176056 h 211867"/>
                <a:gd name="connsiteX10" fmla="*/ 626789 w 670100"/>
                <a:gd name="connsiteY10" fmla="*/ 44811 h 21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100" h="211867">
                  <a:moveTo>
                    <a:pt x="670100" y="0"/>
                  </a:moveTo>
                  <a:lnTo>
                    <a:pt x="593415" y="0"/>
                  </a:lnTo>
                  <a:lnTo>
                    <a:pt x="593415" y="0"/>
                  </a:lnTo>
                  <a:lnTo>
                    <a:pt x="590041" y="0"/>
                  </a:lnTo>
                  <a:lnTo>
                    <a:pt x="34874" y="0"/>
                  </a:lnTo>
                  <a:cubicBezTo>
                    <a:pt x="15506" y="606"/>
                    <a:pt x="94" y="16434"/>
                    <a:pt x="0" y="35811"/>
                  </a:cubicBezTo>
                  <a:lnTo>
                    <a:pt x="0" y="176056"/>
                  </a:lnTo>
                  <a:cubicBezTo>
                    <a:pt x="94" y="195792"/>
                    <a:pt x="16068" y="211764"/>
                    <a:pt x="35811" y="211867"/>
                  </a:cubicBezTo>
                  <a:lnTo>
                    <a:pt x="590978" y="211867"/>
                  </a:lnTo>
                  <a:cubicBezTo>
                    <a:pt x="610758" y="211867"/>
                    <a:pt x="626789" y="195835"/>
                    <a:pt x="626789" y="176056"/>
                  </a:cubicBezTo>
                  <a:lnTo>
                    <a:pt x="626789" y="44811"/>
                  </a:lnTo>
                  <a:close/>
                </a:path>
              </a:pathLst>
            </a:custGeom>
            <a:solidFill>
              <a:srgbClr val="E6E7E8"/>
            </a:solidFill>
            <a:ln w="1874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2CCFA6DA-A1A2-442F-B9CA-6932785D16FD}"/>
                </a:ext>
              </a:extLst>
            </p:cNvPr>
            <p:cNvSpPr/>
            <p:nvPr/>
          </p:nvSpPr>
          <p:spPr>
            <a:xfrm>
              <a:off x="5564209" y="3262332"/>
              <a:ext cx="671037" cy="289864"/>
            </a:xfrm>
            <a:custGeom>
              <a:avLst/>
              <a:gdLst>
                <a:gd name="connsiteX0" fmla="*/ 0 w 671037"/>
                <a:gd name="connsiteY0" fmla="*/ 0 h 289864"/>
                <a:gd name="connsiteX1" fmla="*/ 76685 w 671037"/>
                <a:gd name="connsiteY1" fmla="*/ 0 h 289864"/>
                <a:gd name="connsiteX2" fmla="*/ 76685 w 671037"/>
                <a:gd name="connsiteY2" fmla="*/ 0 h 289864"/>
                <a:gd name="connsiteX3" fmla="*/ 80059 w 671037"/>
                <a:gd name="connsiteY3" fmla="*/ 0 h 289864"/>
                <a:gd name="connsiteX4" fmla="*/ 635226 w 671037"/>
                <a:gd name="connsiteY4" fmla="*/ 0 h 289864"/>
                <a:gd name="connsiteX5" fmla="*/ 671037 w 671037"/>
                <a:gd name="connsiteY5" fmla="*/ 35811 h 289864"/>
                <a:gd name="connsiteX6" fmla="*/ 671037 w 671037"/>
                <a:gd name="connsiteY6" fmla="*/ 254053 h 289864"/>
                <a:gd name="connsiteX7" fmla="*/ 635601 w 671037"/>
                <a:gd name="connsiteY7" fmla="*/ 289864 h 289864"/>
                <a:gd name="connsiteX8" fmla="*/ 635226 w 671037"/>
                <a:gd name="connsiteY8" fmla="*/ 289864 h 289864"/>
                <a:gd name="connsiteX9" fmla="*/ 80059 w 671037"/>
                <a:gd name="connsiteY9" fmla="*/ 289864 h 289864"/>
                <a:gd name="connsiteX10" fmla="*/ 44248 w 671037"/>
                <a:gd name="connsiteY10" fmla="*/ 254053 h 289864"/>
                <a:gd name="connsiteX11" fmla="*/ 44248 w 671037"/>
                <a:gd name="connsiteY11" fmla="*/ 44248 h 28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1037" h="289864">
                  <a:moveTo>
                    <a:pt x="0" y="0"/>
                  </a:moveTo>
                  <a:lnTo>
                    <a:pt x="76685" y="0"/>
                  </a:lnTo>
                  <a:lnTo>
                    <a:pt x="76685" y="0"/>
                  </a:lnTo>
                  <a:lnTo>
                    <a:pt x="80059" y="0"/>
                  </a:lnTo>
                  <a:lnTo>
                    <a:pt x="635226" y="0"/>
                  </a:lnTo>
                  <a:cubicBezTo>
                    <a:pt x="655007" y="0"/>
                    <a:pt x="671037" y="16031"/>
                    <a:pt x="671037" y="35811"/>
                  </a:cubicBezTo>
                  <a:lnTo>
                    <a:pt x="671037" y="254053"/>
                  </a:lnTo>
                  <a:cubicBezTo>
                    <a:pt x="671150" y="273721"/>
                    <a:pt x="655269" y="289752"/>
                    <a:pt x="635601" y="289864"/>
                  </a:cubicBezTo>
                  <a:cubicBezTo>
                    <a:pt x="635470" y="289864"/>
                    <a:pt x="635357" y="289864"/>
                    <a:pt x="635226" y="289864"/>
                  </a:cubicBezTo>
                  <a:lnTo>
                    <a:pt x="80059" y="289864"/>
                  </a:lnTo>
                  <a:cubicBezTo>
                    <a:pt x="60279" y="289864"/>
                    <a:pt x="44248" y="273834"/>
                    <a:pt x="44248" y="254053"/>
                  </a:cubicBezTo>
                  <a:lnTo>
                    <a:pt x="44248" y="44248"/>
                  </a:lnTo>
                  <a:close/>
                </a:path>
              </a:pathLst>
            </a:custGeom>
            <a:solidFill>
              <a:srgbClr val="E6E7E8"/>
            </a:solidFill>
            <a:ln w="1874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A4EEE6E-66E1-40B4-BDE2-F7142B91C38B}"/>
                </a:ext>
              </a:extLst>
            </p:cNvPr>
            <p:cNvSpPr/>
            <p:nvPr/>
          </p:nvSpPr>
          <p:spPr>
            <a:xfrm>
              <a:off x="5564209" y="3966556"/>
              <a:ext cx="770033" cy="374048"/>
            </a:xfrm>
            <a:custGeom>
              <a:avLst/>
              <a:gdLst>
                <a:gd name="connsiteX0" fmla="*/ 0 w 770033"/>
                <a:gd name="connsiteY0" fmla="*/ 0 h 374048"/>
                <a:gd name="connsiteX1" fmla="*/ 76685 w 770033"/>
                <a:gd name="connsiteY1" fmla="*/ 0 h 374048"/>
                <a:gd name="connsiteX2" fmla="*/ 76685 w 770033"/>
                <a:gd name="connsiteY2" fmla="*/ 0 h 374048"/>
                <a:gd name="connsiteX3" fmla="*/ 80059 w 770033"/>
                <a:gd name="connsiteY3" fmla="*/ 0 h 374048"/>
                <a:gd name="connsiteX4" fmla="*/ 734410 w 770033"/>
                <a:gd name="connsiteY4" fmla="*/ 0 h 374048"/>
                <a:gd name="connsiteX5" fmla="*/ 770034 w 770033"/>
                <a:gd name="connsiteY5" fmla="*/ 35811 h 374048"/>
                <a:gd name="connsiteX6" fmla="*/ 770034 w 770033"/>
                <a:gd name="connsiteY6" fmla="*/ 338237 h 374048"/>
                <a:gd name="connsiteX7" fmla="*/ 734410 w 770033"/>
                <a:gd name="connsiteY7" fmla="*/ 374049 h 374048"/>
                <a:gd name="connsiteX8" fmla="*/ 80059 w 770033"/>
                <a:gd name="connsiteY8" fmla="*/ 374049 h 374048"/>
                <a:gd name="connsiteX9" fmla="*/ 44248 w 770033"/>
                <a:gd name="connsiteY9" fmla="*/ 338237 h 374048"/>
                <a:gd name="connsiteX10" fmla="*/ 44248 w 770033"/>
                <a:gd name="connsiteY10" fmla="*/ 44248 h 37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0033" h="374048">
                  <a:moveTo>
                    <a:pt x="0" y="0"/>
                  </a:moveTo>
                  <a:lnTo>
                    <a:pt x="76685" y="0"/>
                  </a:lnTo>
                  <a:lnTo>
                    <a:pt x="76685" y="0"/>
                  </a:lnTo>
                  <a:lnTo>
                    <a:pt x="80059" y="0"/>
                  </a:lnTo>
                  <a:lnTo>
                    <a:pt x="734410" y="0"/>
                  </a:lnTo>
                  <a:cubicBezTo>
                    <a:pt x="754115" y="112"/>
                    <a:pt x="770034" y="16106"/>
                    <a:pt x="770034" y="35811"/>
                  </a:cubicBezTo>
                  <a:lnTo>
                    <a:pt x="770034" y="338237"/>
                  </a:lnTo>
                  <a:cubicBezTo>
                    <a:pt x="770034" y="357943"/>
                    <a:pt x="754115" y="373936"/>
                    <a:pt x="734410" y="374049"/>
                  </a:cubicBezTo>
                  <a:lnTo>
                    <a:pt x="80059" y="374049"/>
                  </a:lnTo>
                  <a:cubicBezTo>
                    <a:pt x="60316" y="373955"/>
                    <a:pt x="44342" y="357981"/>
                    <a:pt x="44248" y="338237"/>
                  </a:cubicBezTo>
                  <a:lnTo>
                    <a:pt x="44248" y="44248"/>
                  </a:lnTo>
                  <a:close/>
                </a:path>
              </a:pathLst>
            </a:custGeom>
            <a:solidFill>
              <a:srgbClr val="E6E7E8"/>
            </a:solidFill>
            <a:ln w="1874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EB47661A-4449-4A84-866F-5EB3CAEC9CA5}"/>
                </a:ext>
              </a:extLst>
            </p:cNvPr>
            <p:cNvSpPr/>
            <p:nvPr/>
          </p:nvSpPr>
          <p:spPr>
            <a:xfrm>
              <a:off x="6081494" y="3641443"/>
              <a:ext cx="670108" cy="212430"/>
            </a:xfrm>
            <a:custGeom>
              <a:avLst/>
              <a:gdLst>
                <a:gd name="connsiteX0" fmla="*/ 670108 w 670108"/>
                <a:gd name="connsiteY0" fmla="*/ 0 h 212430"/>
                <a:gd name="connsiteX1" fmla="*/ 593423 w 670108"/>
                <a:gd name="connsiteY1" fmla="*/ 0 h 212430"/>
                <a:gd name="connsiteX2" fmla="*/ 593423 w 670108"/>
                <a:gd name="connsiteY2" fmla="*/ 0 h 212430"/>
                <a:gd name="connsiteX3" fmla="*/ 590049 w 670108"/>
                <a:gd name="connsiteY3" fmla="*/ 0 h 212430"/>
                <a:gd name="connsiteX4" fmla="*/ 34882 w 670108"/>
                <a:gd name="connsiteY4" fmla="*/ 0 h 212430"/>
                <a:gd name="connsiteX5" fmla="*/ 8 w 670108"/>
                <a:gd name="connsiteY5" fmla="*/ 36561 h 212430"/>
                <a:gd name="connsiteX6" fmla="*/ 8 w 670108"/>
                <a:gd name="connsiteY6" fmla="*/ 176618 h 212430"/>
                <a:gd name="connsiteX7" fmla="*/ 35819 w 670108"/>
                <a:gd name="connsiteY7" fmla="*/ 212430 h 212430"/>
                <a:gd name="connsiteX8" fmla="*/ 590986 w 670108"/>
                <a:gd name="connsiteY8" fmla="*/ 212430 h 212430"/>
                <a:gd name="connsiteX9" fmla="*/ 626797 w 670108"/>
                <a:gd name="connsiteY9" fmla="*/ 176993 h 212430"/>
                <a:gd name="connsiteX10" fmla="*/ 626797 w 670108"/>
                <a:gd name="connsiteY10" fmla="*/ 176618 h 212430"/>
                <a:gd name="connsiteX11" fmla="*/ 626797 w 670108"/>
                <a:gd name="connsiteY11" fmla="*/ 45373 h 21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0108" h="212430">
                  <a:moveTo>
                    <a:pt x="670108" y="0"/>
                  </a:moveTo>
                  <a:lnTo>
                    <a:pt x="593423" y="0"/>
                  </a:lnTo>
                  <a:lnTo>
                    <a:pt x="593423" y="0"/>
                  </a:lnTo>
                  <a:lnTo>
                    <a:pt x="590049" y="0"/>
                  </a:lnTo>
                  <a:lnTo>
                    <a:pt x="34882" y="0"/>
                  </a:lnTo>
                  <a:cubicBezTo>
                    <a:pt x="15176" y="506"/>
                    <a:pt x="-405" y="16856"/>
                    <a:pt x="8" y="36561"/>
                  </a:cubicBezTo>
                  <a:lnTo>
                    <a:pt x="8" y="176618"/>
                  </a:lnTo>
                  <a:cubicBezTo>
                    <a:pt x="8" y="196399"/>
                    <a:pt x="16039" y="212430"/>
                    <a:pt x="35819" y="212430"/>
                  </a:cubicBezTo>
                  <a:lnTo>
                    <a:pt x="590986" y="212430"/>
                  </a:lnTo>
                  <a:cubicBezTo>
                    <a:pt x="610654" y="212542"/>
                    <a:pt x="626685" y="196661"/>
                    <a:pt x="626797" y="176993"/>
                  </a:cubicBezTo>
                  <a:cubicBezTo>
                    <a:pt x="626797" y="176862"/>
                    <a:pt x="626797" y="176750"/>
                    <a:pt x="626797" y="176618"/>
                  </a:cubicBezTo>
                  <a:lnTo>
                    <a:pt x="626797" y="45373"/>
                  </a:lnTo>
                  <a:close/>
                </a:path>
              </a:pathLst>
            </a:custGeom>
            <a:solidFill>
              <a:srgbClr val="E6E7E8"/>
            </a:solidFill>
            <a:ln w="1874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51CC4B71-9DAD-4836-8965-8B8007DDD2E2}"/>
                </a:ext>
              </a:extLst>
            </p:cNvPr>
            <p:cNvSpPr/>
            <p:nvPr/>
          </p:nvSpPr>
          <p:spPr>
            <a:xfrm>
              <a:off x="5925508" y="2828473"/>
              <a:ext cx="781845" cy="330550"/>
            </a:xfrm>
            <a:custGeom>
              <a:avLst/>
              <a:gdLst>
                <a:gd name="connsiteX0" fmla="*/ 732348 w 781845"/>
                <a:gd name="connsiteY0" fmla="*/ 0 h 330550"/>
                <a:gd name="connsiteX1" fmla="*/ 781846 w 781845"/>
                <a:gd name="connsiteY1" fmla="*/ 0 h 330550"/>
                <a:gd name="connsiteX2" fmla="*/ 781846 w 781845"/>
                <a:gd name="connsiteY2" fmla="*/ 330550 h 330550"/>
                <a:gd name="connsiteX3" fmla="*/ 732348 w 781845"/>
                <a:gd name="connsiteY3" fmla="*/ 330550 h 330550"/>
                <a:gd name="connsiteX4" fmla="*/ 49498 w 781845"/>
                <a:gd name="connsiteY4" fmla="*/ 330550 h 330550"/>
                <a:gd name="connsiteX5" fmla="*/ 0 w 781845"/>
                <a:gd name="connsiteY5" fmla="*/ 330550 h 330550"/>
                <a:gd name="connsiteX6" fmla="*/ 0 w 781845"/>
                <a:gd name="connsiteY6" fmla="*/ 0 h 330550"/>
                <a:gd name="connsiteX7" fmla="*/ 49498 w 781845"/>
                <a:gd name="connsiteY7" fmla="*/ 0 h 33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845" h="330550">
                  <a:moveTo>
                    <a:pt x="732348" y="0"/>
                  </a:moveTo>
                  <a:cubicBezTo>
                    <a:pt x="759685" y="0"/>
                    <a:pt x="781846" y="0"/>
                    <a:pt x="781846" y="0"/>
                  </a:cubicBezTo>
                  <a:lnTo>
                    <a:pt x="781846" y="330550"/>
                  </a:lnTo>
                  <a:cubicBezTo>
                    <a:pt x="781846" y="330550"/>
                    <a:pt x="759685" y="330550"/>
                    <a:pt x="732348" y="330550"/>
                  </a:cubicBezTo>
                  <a:lnTo>
                    <a:pt x="49498" y="330550"/>
                  </a:lnTo>
                  <a:cubicBezTo>
                    <a:pt x="22161" y="330550"/>
                    <a:pt x="0" y="330550"/>
                    <a:pt x="0" y="330550"/>
                  </a:cubicBezTo>
                  <a:lnTo>
                    <a:pt x="0" y="0"/>
                  </a:lnTo>
                  <a:cubicBezTo>
                    <a:pt x="0" y="0"/>
                    <a:pt x="22161" y="0"/>
                    <a:pt x="49498" y="0"/>
                  </a:cubicBezTo>
                  <a:close/>
                </a:path>
              </a:pathLst>
            </a:custGeom>
            <a:solidFill>
              <a:srgbClr val="E6E7E8"/>
            </a:solidFill>
            <a:ln w="1874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29E4D0FA-11DB-4C0C-AD67-EF280D39A840}"/>
                </a:ext>
              </a:extLst>
            </p:cNvPr>
            <p:cNvSpPr/>
            <p:nvPr/>
          </p:nvSpPr>
          <p:spPr>
            <a:xfrm>
              <a:off x="5503461" y="4461538"/>
              <a:ext cx="1231079" cy="155619"/>
            </a:xfrm>
            <a:custGeom>
              <a:avLst/>
              <a:gdLst>
                <a:gd name="connsiteX0" fmla="*/ 1153269 w 1231079"/>
                <a:gd name="connsiteY0" fmla="*/ 0 h 155619"/>
                <a:gd name="connsiteX1" fmla="*/ 1231079 w 1231079"/>
                <a:gd name="connsiteY1" fmla="*/ 0 h 155619"/>
                <a:gd name="connsiteX2" fmla="*/ 1231079 w 1231079"/>
                <a:gd name="connsiteY2" fmla="*/ 155619 h 155619"/>
                <a:gd name="connsiteX3" fmla="*/ 1153269 w 1231079"/>
                <a:gd name="connsiteY3" fmla="*/ 155619 h 155619"/>
                <a:gd name="connsiteX4" fmla="*/ 77809 w 1231079"/>
                <a:gd name="connsiteY4" fmla="*/ 155619 h 155619"/>
                <a:gd name="connsiteX5" fmla="*/ 0 w 1231079"/>
                <a:gd name="connsiteY5" fmla="*/ 155619 h 155619"/>
                <a:gd name="connsiteX6" fmla="*/ 0 w 1231079"/>
                <a:gd name="connsiteY6" fmla="*/ 0 h 155619"/>
                <a:gd name="connsiteX7" fmla="*/ 77809 w 1231079"/>
                <a:gd name="connsiteY7" fmla="*/ 0 h 15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1079" h="155619">
                  <a:moveTo>
                    <a:pt x="1153269" y="0"/>
                  </a:moveTo>
                  <a:cubicBezTo>
                    <a:pt x="1196242" y="0"/>
                    <a:pt x="1231079" y="0"/>
                    <a:pt x="1231079" y="0"/>
                  </a:cubicBezTo>
                  <a:lnTo>
                    <a:pt x="1231079" y="155619"/>
                  </a:lnTo>
                  <a:cubicBezTo>
                    <a:pt x="1231079" y="155619"/>
                    <a:pt x="1196242" y="155619"/>
                    <a:pt x="1153269" y="155619"/>
                  </a:cubicBezTo>
                  <a:lnTo>
                    <a:pt x="77809" y="155619"/>
                  </a:lnTo>
                  <a:cubicBezTo>
                    <a:pt x="34836" y="155619"/>
                    <a:pt x="0" y="155619"/>
                    <a:pt x="0" y="155619"/>
                  </a:cubicBezTo>
                  <a:lnTo>
                    <a:pt x="0" y="0"/>
                  </a:lnTo>
                  <a:cubicBezTo>
                    <a:pt x="0" y="0"/>
                    <a:pt x="34836" y="0"/>
                    <a:pt x="77809" y="0"/>
                  </a:cubicBezTo>
                  <a:close/>
                </a:path>
              </a:pathLst>
            </a:custGeom>
            <a:solidFill>
              <a:srgbClr val="FFFFFF"/>
            </a:solidFill>
            <a:ln w="1874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224DF81-BBDD-437E-BEBA-7E5F4CDD014B}"/>
                </a:ext>
              </a:extLst>
            </p:cNvPr>
            <p:cNvSpPr/>
            <p:nvPr/>
          </p:nvSpPr>
          <p:spPr>
            <a:xfrm>
              <a:off x="5494086" y="4452163"/>
              <a:ext cx="1249828" cy="174368"/>
            </a:xfrm>
            <a:custGeom>
              <a:avLst/>
              <a:gdLst>
                <a:gd name="connsiteX0" fmla="*/ 1162644 w 1249828"/>
                <a:gd name="connsiteY0" fmla="*/ 174369 h 174368"/>
                <a:gd name="connsiteX1" fmla="*/ 87184 w 1249828"/>
                <a:gd name="connsiteY1" fmla="*/ 174369 h 174368"/>
                <a:gd name="connsiteX2" fmla="*/ 0 w 1249828"/>
                <a:gd name="connsiteY2" fmla="*/ 87184 h 174368"/>
                <a:gd name="connsiteX3" fmla="*/ 87184 w 1249828"/>
                <a:gd name="connsiteY3" fmla="*/ 0 h 174368"/>
                <a:gd name="connsiteX4" fmla="*/ 1162644 w 1249828"/>
                <a:gd name="connsiteY4" fmla="*/ 0 h 174368"/>
                <a:gd name="connsiteX5" fmla="*/ 1249828 w 1249828"/>
                <a:gd name="connsiteY5" fmla="*/ 87184 h 174368"/>
                <a:gd name="connsiteX6" fmla="*/ 1162644 w 1249828"/>
                <a:gd name="connsiteY6" fmla="*/ 174369 h 174368"/>
                <a:gd name="connsiteX7" fmla="*/ 87184 w 1249828"/>
                <a:gd name="connsiteY7" fmla="*/ 18749 h 174368"/>
                <a:gd name="connsiteX8" fmla="*/ 18749 w 1249828"/>
                <a:gd name="connsiteY8" fmla="*/ 87184 h 174368"/>
                <a:gd name="connsiteX9" fmla="*/ 87184 w 1249828"/>
                <a:gd name="connsiteY9" fmla="*/ 155619 h 174368"/>
                <a:gd name="connsiteX10" fmla="*/ 1162644 w 1249828"/>
                <a:gd name="connsiteY10" fmla="*/ 155619 h 174368"/>
                <a:gd name="connsiteX11" fmla="*/ 1231079 w 1249828"/>
                <a:gd name="connsiteY11" fmla="*/ 87184 h 174368"/>
                <a:gd name="connsiteX12" fmla="*/ 1162644 w 1249828"/>
                <a:gd name="connsiteY12" fmla="*/ 18749 h 174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9828" h="174368">
                  <a:moveTo>
                    <a:pt x="1162644" y="174369"/>
                  </a:moveTo>
                  <a:lnTo>
                    <a:pt x="87184" y="174369"/>
                  </a:lnTo>
                  <a:cubicBezTo>
                    <a:pt x="39036" y="174369"/>
                    <a:pt x="0" y="135333"/>
                    <a:pt x="0" y="87184"/>
                  </a:cubicBezTo>
                  <a:cubicBezTo>
                    <a:pt x="0" y="39036"/>
                    <a:pt x="39036" y="0"/>
                    <a:pt x="87184" y="0"/>
                  </a:cubicBezTo>
                  <a:lnTo>
                    <a:pt x="1162644" y="0"/>
                  </a:lnTo>
                  <a:cubicBezTo>
                    <a:pt x="1210792" y="0"/>
                    <a:pt x="1249828" y="39036"/>
                    <a:pt x="1249828" y="87184"/>
                  </a:cubicBezTo>
                  <a:cubicBezTo>
                    <a:pt x="1249828" y="135333"/>
                    <a:pt x="1210792" y="174369"/>
                    <a:pt x="1162644" y="174369"/>
                  </a:cubicBezTo>
                  <a:close/>
                  <a:moveTo>
                    <a:pt x="87184" y="18749"/>
                  </a:moveTo>
                  <a:cubicBezTo>
                    <a:pt x="49386" y="18749"/>
                    <a:pt x="18749" y="49386"/>
                    <a:pt x="18749" y="87184"/>
                  </a:cubicBezTo>
                  <a:cubicBezTo>
                    <a:pt x="18749" y="124983"/>
                    <a:pt x="49386" y="155619"/>
                    <a:pt x="87184" y="155619"/>
                  </a:cubicBezTo>
                  <a:lnTo>
                    <a:pt x="1162644" y="155619"/>
                  </a:lnTo>
                  <a:cubicBezTo>
                    <a:pt x="1200443" y="155619"/>
                    <a:pt x="1231079" y="124983"/>
                    <a:pt x="1231079" y="87184"/>
                  </a:cubicBezTo>
                  <a:cubicBezTo>
                    <a:pt x="1231079" y="49386"/>
                    <a:pt x="1200443" y="18749"/>
                    <a:pt x="1162644" y="18749"/>
                  </a:cubicBezTo>
                  <a:close/>
                </a:path>
              </a:pathLst>
            </a:custGeom>
            <a:solidFill>
              <a:srgbClr val="E6E7E8"/>
            </a:solidFill>
            <a:ln w="1874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C5EF68CE-91FB-4DB6-A7E1-FC497344910B}"/>
                </a:ext>
              </a:extLst>
            </p:cNvPr>
            <p:cNvSpPr/>
            <p:nvPr/>
          </p:nvSpPr>
          <p:spPr>
            <a:xfrm>
              <a:off x="4898796" y="3901702"/>
              <a:ext cx="849764" cy="1908473"/>
            </a:xfrm>
            <a:custGeom>
              <a:avLst/>
              <a:gdLst>
                <a:gd name="connsiteX0" fmla="*/ 147932 w 849764"/>
                <a:gd name="connsiteY0" fmla="*/ 1908474 h 1908473"/>
                <a:gd name="connsiteX1" fmla="*/ 477920 w 849764"/>
                <a:gd name="connsiteY1" fmla="*/ 1366806 h 1908473"/>
                <a:gd name="connsiteX2" fmla="*/ 489732 w 849764"/>
                <a:gd name="connsiteY2" fmla="*/ 713205 h 1908473"/>
                <a:gd name="connsiteX3" fmla="*/ 826469 w 849764"/>
                <a:gd name="connsiteY3" fmla="*/ 199849 h 1908473"/>
                <a:gd name="connsiteX4" fmla="*/ 713973 w 849764"/>
                <a:gd name="connsiteY4" fmla="*/ 11044 h 1908473"/>
                <a:gd name="connsiteX5" fmla="*/ 176993 w 849764"/>
                <a:gd name="connsiteY5" fmla="*/ 459527 h 1908473"/>
                <a:gd name="connsiteX6" fmla="*/ 0 w 849764"/>
                <a:gd name="connsiteY6" fmla="*/ 736829 h 190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9764" h="1908473">
                  <a:moveTo>
                    <a:pt x="147932" y="1908474"/>
                  </a:moveTo>
                  <a:cubicBezTo>
                    <a:pt x="147932" y="1908474"/>
                    <a:pt x="454295" y="1656108"/>
                    <a:pt x="477920" y="1366806"/>
                  </a:cubicBezTo>
                  <a:cubicBezTo>
                    <a:pt x="501544" y="1077504"/>
                    <a:pt x="454295" y="778266"/>
                    <a:pt x="489732" y="713205"/>
                  </a:cubicBezTo>
                  <a:cubicBezTo>
                    <a:pt x="525168" y="648145"/>
                    <a:pt x="772096" y="294346"/>
                    <a:pt x="826469" y="199849"/>
                  </a:cubicBezTo>
                  <a:cubicBezTo>
                    <a:pt x="897342" y="75916"/>
                    <a:pt x="791033" y="-36204"/>
                    <a:pt x="713973" y="11044"/>
                  </a:cubicBezTo>
                  <a:cubicBezTo>
                    <a:pt x="636914" y="58292"/>
                    <a:pt x="336363" y="229286"/>
                    <a:pt x="176993" y="459527"/>
                  </a:cubicBezTo>
                  <a:cubicBezTo>
                    <a:pt x="104884" y="542905"/>
                    <a:pt x="45261" y="636315"/>
                    <a:pt x="0" y="736829"/>
                  </a:cubicBezTo>
                </a:path>
              </a:pathLst>
            </a:custGeom>
            <a:solidFill>
              <a:srgbClr val="FFFFFF"/>
            </a:solidFill>
            <a:ln w="1874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442C77C7-AC12-4C88-9377-BC1C666E4665}"/>
                </a:ext>
              </a:extLst>
            </p:cNvPr>
            <p:cNvSpPr/>
            <p:nvPr/>
          </p:nvSpPr>
          <p:spPr>
            <a:xfrm>
              <a:off x="4889395" y="3892622"/>
              <a:ext cx="868140" cy="1926928"/>
            </a:xfrm>
            <a:custGeom>
              <a:avLst/>
              <a:gdLst>
                <a:gd name="connsiteX0" fmla="*/ 157333 w 868140"/>
                <a:gd name="connsiteY0" fmla="*/ 1926928 h 1926928"/>
                <a:gd name="connsiteX1" fmla="*/ 150021 w 868140"/>
                <a:gd name="connsiteY1" fmla="*/ 1923366 h 1926928"/>
                <a:gd name="connsiteX2" fmla="*/ 151334 w 868140"/>
                <a:gd name="connsiteY2" fmla="*/ 1910242 h 1926928"/>
                <a:gd name="connsiteX3" fmla="*/ 477947 w 868140"/>
                <a:gd name="connsiteY3" fmla="*/ 1375136 h 1926928"/>
                <a:gd name="connsiteX4" fmla="*/ 479821 w 868140"/>
                <a:gd name="connsiteY4" fmla="*/ 974089 h 1926928"/>
                <a:gd name="connsiteX5" fmla="*/ 490884 w 868140"/>
                <a:gd name="connsiteY5" fmla="*/ 717786 h 1926928"/>
                <a:gd name="connsiteX6" fmla="*/ 644628 w 868140"/>
                <a:gd name="connsiteY6" fmla="*/ 483419 h 1926928"/>
                <a:gd name="connsiteX7" fmla="*/ 827434 w 868140"/>
                <a:gd name="connsiteY7" fmla="*/ 204242 h 1926928"/>
                <a:gd name="connsiteX8" fmla="*/ 815434 w 868140"/>
                <a:gd name="connsiteY8" fmla="*/ 42248 h 1926928"/>
                <a:gd name="connsiteX9" fmla="*/ 728250 w 868140"/>
                <a:gd name="connsiteY9" fmla="*/ 27999 h 1926928"/>
                <a:gd name="connsiteX10" fmla="*/ 707813 w 868140"/>
                <a:gd name="connsiteY10" fmla="*/ 40561 h 1926928"/>
                <a:gd name="connsiteX11" fmla="*/ 194082 w 868140"/>
                <a:gd name="connsiteY11" fmla="*/ 473857 h 1926928"/>
                <a:gd name="connsiteX12" fmla="*/ 17839 w 868140"/>
                <a:gd name="connsiteY12" fmla="*/ 749847 h 1926928"/>
                <a:gd name="connsiteX13" fmla="*/ 5464 w 868140"/>
                <a:gd name="connsiteY13" fmla="*/ 754534 h 1926928"/>
                <a:gd name="connsiteX14" fmla="*/ 777 w 868140"/>
                <a:gd name="connsiteY14" fmla="*/ 741972 h 1926928"/>
                <a:gd name="connsiteX15" fmla="*/ 179645 w 868140"/>
                <a:gd name="connsiteY15" fmla="*/ 462233 h 1926928"/>
                <a:gd name="connsiteX16" fmla="*/ 698063 w 868140"/>
                <a:gd name="connsiteY16" fmla="*/ 24624 h 1926928"/>
                <a:gd name="connsiteX17" fmla="*/ 718500 w 868140"/>
                <a:gd name="connsiteY17" fmla="*/ 12062 h 1926928"/>
                <a:gd name="connsiteX18" fmla="*/ 828371 w 868140"/>
                <a:gd name="connsiteY18" fmla="*/ 28749 h 1926928"/>
                <a:gd name="connsiteX19" fmla="*/ 843745 w 868140"/>
                <a:gd name="connsiteY19" fmla="*/ 213617 h 1926928"/>
                <a:gd name="connsiteX20" fmla="*/ 660190 w 868140"/>
                <a:gd name="connsiteY20" fmla="*/ 493919 h 1926928"/>
                <a:gd name="connsiteX21" fmla="*/ 507383 w 868140"/>
                <a:gd name="connsiteY21" fmla="*/ 726786 h 1926928"/>
                <a:gd name="connsiteX22" fmla="*/ 498571 w 868140"/>
                <a:gd name="connsiteY22" fmla="*/ 973339 h 1926928"/>
                <a:gd name="connsiteX23" fmla="*/ 496696 w 868140"/>
                <a:gd name="connsiteY23" fmla="*/ 1376636 h 1926928"/>
                <a:gd name="connsiteX24" fmla="*/ 163333 w 868140"/>
                <a:gd name="connsiteY24" fmla="*/ 1924679 h 1926928"/>
                <a:gd name="connsiteX25" fmla="*/ 157333 w 868140"/>
                <a:gd name="connsiteY25" fmla="*/ 1926928 h 192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8140" h="1926928">
                  <a:moveTo>
                    <a:pt x="157333" y="1926928"/>
                  </a:moveTo>
                  <a:cubicBezTo>
                    <a:pt x="154502" y="1926872"/>
                    <a:pt x="151821" y="1925560"/>
                    <a:pt x="150021" y="1923366"/>
                  </a:cubicBezTo>
                  <a:cubicBezTo>
                    <a:pt x="146777" y="1919372"/>
                    <a:pt x="147378" y="1913523"/>
                    <a:pt x="151334" y="1910242"/>
                  </a:cubicBezTo>
                  <a:cubicBezTo>
                    <a:pt x="154333" y="1907804"/>
                    <a:pt x="455072" y="1656939"/>
                    <a:pt x="477947" y="1375136"/>
                  </a:cubicBezTo>
                  <a:cubicBezTo>
                    <a:pt x="486496" y="1241604"/>
                    <a:pt x="487134" y="1107696"/>
                    <a:pt x="479821" y="974089"/>
                  </a:cubicBezTo>
                  <a:cubicBezTo>
                    <a:pt x="474947" y="845843"/>
                    <a:pt x="471572" y="753410"/>
                    <a:pt x="490884" y="717786"/>
                  </a:cubicBezTo>
                  <a:cubicBezTo>
                    <a:pt x="508133" y="686287"/>
                    <a:pt x="574505" y="587665"/>
                    <a:pt x="644628" y="483419"/>
                  </a:cubicBezTo>
                  <a:cubicBezTo>
                    <a:pt x="720750" y="370924"/>
                    <a:pt x="799685" y="252991"/>
                    <a:pt x="827434" y="204242"/>
                  </a:cubicBezTo>
                  <a:cubicBezTo>
                    <a:pt x="864932" y="137307"/>
                    <a:pt x="848995" y="74684"/>
                    <a:pt x="815434" y="42248"/>
                  </a:cubicBezTo>
                  <a:cubicBezTo>
                    <a:pt x="793460" y="17349"/>
                    <a:pt x="756992" y="11387"/>
                    <a:pt x="728250" y="27999"/>
                  </a:cubicBezTo>
                  <a:lnTo>
                    <a:pt x="707813" y="40561"/>
                  </a:lnTo>
                  <a:cubicBezTo>
                    <a:pt x="607317" y="101309"/>
                    <a:pt x="340514" y="262365"/>
                    <a:pt x="194082" y="473857"/>
                  </a:cubicBezTo>
                  <a:cubicBezTo>
                    <a:pt x="122460" y="556973"/>
                    <a:pt x="63118" y="649913"/>
                    <a:pt x="17839" y="749847"/>
                  </a:cubicBezTo>
                  <a:cubicBezTo>
                    <a:pt x="15645" y="754478"/>
                    <a:pt x="10170" y="756541"/>
                    <a:pt x="5464" y="754534"/>
                  </a:cubicBezTo>
                  <a:cubicBezTo>
                    <a:pt x="814" y="752266"/>
                    <a:pt x="-1248" y="746735"/>
                    <a:pt x="777" y="741972"/>
                  </a:cubicBezTo>
                  <a:cubicBezTo>
                    <a:pt x="46544" y="640557"/>
                    <a:pt x="106804" y="546342"/>
                    <a:pt x="179645" y="462233"/>
                  </a:cubicBezTo>
                  <a:cubicBezTo>
                    <a:pt x="327390" y="248491"/>
                    <a:pt x="596630" y="85747"/>
                    <a:pt x="698063" y="24624"/>
                  </a:cubicBezTo>
                  <a:lnTo>
                    <a:pt x="718500" y="12062"/>
                  </a:lnTo>
                  <a:cubicBezTo>
                    <a:pt x="754480" y="-8937"/>
                    <a:pt x="800247" y="-1981"/>
                    <a:pt x="828371" y="28749"/>
                  </a:cubicBezTo>
                  <a:cubicBezTo>
                    <a:pt x="867182" y="66247"/>
                    <a:pt x="886869" y="137870"/>
                    <a:pt x="843745" y="213617"/>
                  </a:cubicBezTo>
                  <a:cubicBezTo>
                    <a:pt x="815621" y="262928"/>
                    <a:pt x="736499" y="380298"/>
                    <a:pt x="660190" y="493919"/>
                  </a:cubicBezTo>
                  <a:cubicBezTo>
                    <a:pt x="590255" y="597790"/>
                    <a:pt x="524257" y="696037"/>
                    <a:pt x="507383" y="726786"/>
                  </a:cubicBezTo>
                  <a:cubicBezTo>
                    <a:pt x="490509" y="757534"/>
                    <a:pt x="494071" y="852968"/>
                    <a:pt x="498571" y="973339"/>
                  </a:cubicBezTo>
                  <a:cubicBezTo>
                    <a:pt x="505883" y="1107696"/>
                    <a:pt x="505245" y="1242354"/>
                    <a:pt x="496696" y="1376636"/>
                  </a:cubicBezTo>
                  <a:cubicBezTo>
                    <a:pt x="473072" y="1666501"/>
                    <a:pt x="166333" y="1922241"/>
                    <a:pt x="163333" y="1924679"/>
                  </a:cubicBezTo>
                  <a:cubicBezTo>
                    <a:pt x="161646" y="1926103"/>
                    <a:pt x="159527" y="1926891"/>
                    <a:pt x="157333" y="1926928"/>
                  </a:cubicBezTo>
                  <a:close/>
                </a:path>
              </a:pathLst>
            </a:custGeom>
            <a:solidFill>
              <a:srgbClr val="231F20"/>
            </a:solidFill>
            <a:ln w="1874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1179CA49-72F9-4EE4-980E-FE04D73E0F0F}"/>
                </a:ext>
              </a:extLst>
            </p:cNvPr>
            <p:cNvSpPr/>
            <p:nvPr/>
          </p:nvSpPr>
          <p:spPr>
            <a:xfrm>
              <a:off x="3864585" y="5509288"/>
              <a:ext cx="1276077" cy="736808"/>
            </a:xfrm>
            <a:custGeom>
              <a:avLst/>
              <a:gdLst>
                <a:gd name="connsiteX0" fmla="*/ 1259390 w 1276077"/>
                <a:gd name="connsiteY0" fmla="*/ 736246 h 736808"/>
                <a:gd name="connsiteX1" fmla="*/ 1276078 w 1276077"/>
                <a:gd name="connsiteY1" fmla="*/ 608376 h 736808"/>
                <a:gd name="connsiteX2" fmla="*/ 1219830 w 1276077"/>
                <a:gd name="connsiteY2" fmla="*/ 476006 h 736808"/>
                <a:gd name="connsiteX3" fmla="*/ 1253953 w 1276077"/>
                <a:gd name="connsiteY3" fmla="*/ 300887 h 736808"/>
                <a:gd name="connsiteX4" fmla="*/ 337300 w 1276077"/>
                <a:gd name="connsiteY4" fmla="*/ 4461 h 736808"/>
                <a:gd name="connsiteX5" fmla="*/ 230991 w 1276077"/>
                <a:gd name="connsiteY5" fmla="*/ 300887 h 736808"/>
                <a:gd name="connsiteX6" fmla="*/ 83434 w 1276077"/>
                <a:gd name="connsiteY6" fmla="*/ 436820 h 736808"/>
                <a:gd name="connsiteX7" fmla="*/ 0 w 1276077"/>
                <a:gd name="connsiteY7" fmla="*/ 736808 h 73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6077" h="736808">
                  <a:moveTo>
                    <a:pt x="1259390" y="736246"/>
                  </a:moveTo>
                  <a:cubicBezTo>
                    <a:pt x="1269140" y="694266"/>
                    <a:pt x="1274727" y="651443"/>
                    <a:pt x="1276078" y="608376"/>
                  </a:cubicBezTo>
                  <a:cubicBezTo>
                    <a:pt x="1276078" y="554003"/>
                    <a:pt x="1219830" y="476006"/>
                    <a:pt x="1219830" y="476006"/>
                  </a:cubicBezTo>
                  <a:lnTo>
                    <a:pt x="1253953" y="300887"/>
                  </a:lnTo>
                  <a:cubicBezTo>
                    <a:pt x="1253953" y="300887"/>
                    <a:pt x="372736" y="-42788"/>
                    <a:pt x="337300" y="4461"/>
                  </a:cubicBezTo>
                  <a:cubicBezTo>
                    <a:pt x="301864" y="51709"/>
                    <a:pt x="230991" y="300887"/>
                    <a:pt x="230991" y="300887"/>
                  </a:cubicBezTo>
                  <a:cubicBezTo>
                    <a:pt x="230991" y="300887"/>
                    <a:pt x="118496" y="367447"/>
                    <a:pt x="83434" y="436820"/>
                  </a:cubicBezTo>
                  <a:cubicBezTo>
                    <a:pt x="62998" y="476756"/>
                    <a:pt x="27186" y="621125"/>
                    <a:pt x="0" y="736808"/>
                  </a:cubicBezTo>
                  <a:close/>
                </a:path>
              </a:pathLst>
            </a:custGeom>
            <a:solidFill>
              <a:schemeClr val="accent1"/>
            </a:solidFill>
            <a:ln w="18740" cap="flat">
              <a:solidFill>
                <a:schemeClr val="accent1"/>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284B2A04-4A74-4A57-894C-F0F132824D6F}"/>
                </a:ext>
              </a:extLst>
            </p:cNvPr>
            <p:cNvSpPr/>
            <p:nvPr/>
          </p:nvSpPr>
          <p:spPr>
            <a:xfrm>
              <a:off x="6489440" y="3901702"/>
              <a:ext cx="849764" cy="1908473"/>
            </a:xfrm>
            <a:custGeom>
              <a:avLst/>
              <a:gdLst>
                <a:gd name="connsiteX0" fmla="*/ 701833 w 849764"/>
                <a:gd name="connsiteY0" fmla="*/ 1908474 h 1908473"/>
                <a:gd name="connsiteX1" fmla="*/ 371845 w 849764"/>
                <a:gd name="connsiteY1" fmla="*/ 1366806 h 1908473"/>
                <a:gd name="connsiteX2" fmla="*/ 360033 w 849764"/>
                <a:gd name="connsiteY2" fmla="*/ 713205 h 1908473"/>
                <a:gd name="connsiteX3" fmla="*/ 23295 w 849764"/>
                <a:gd name="connsiteY3" fmla="*/ 199849 h 1908473"/>
                <a:gd name="connsiteX4" fmla="*/ 135791 w 849764"/>
                <a:gd name="connsiteY4" fmla="*/ 11044 h 1908473"/>
                <a:gd name="connsiteX5" fmla="*/ 672771 w 849764"/>
                <a:gd name="connsiteY5" fmla="*/ 459527 h 1908473"/>
                <a:gd name="connsiteX6" fmla="*/ 849764 w 849764"/>
                <a:gd name="connsiteY6" fmla="*/ 736829 h 190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9764" h="1908473">
                  <a:moveTo>
                    <a:pt x="701833" y="1908474"/>
                  </a:moveTo>
                  <a:cubicBezTo>
                    <a:pt x="701833" y="1908474"/>
                    <a:pt x="395469" y="1656108"/>
                    <a:pt x="371845" y="1366806"/>
                  </a:cubicBezTo>
                  <a:cubicBezTo>
                    <a:pt x="348221" y="1077504"/>
                    <a:pt x="395469" y="778266"/>
                    <a:pt x="360033" y="713205"/>
                  </a:cubicBezTo>
                  <a:cubicBezTo>
                    <a:pt x="324597" y="648145"/>
                    <a:pt x="77668" y="294346"/>
                    <a:pt x="23295" y="199849"/>
                  </a:cubicBezTo>
                  <a:cubicBezTo>
                    <a:pt x="-47577" y="75916"/>
                    <a:pt x="58732" y="-36204"/>
                    <a:pt x="135791" y="11044"/>
                  </a:cubicBezTo>
                  <a:cubicBezTo>
                    <a:pt x="212851" y="58292"/>
                    <a:pt x="513402" y="229286"/>
                    <a:pt x="672771" y="459527"/>
                  </a:cubicBezTo>
                  <a:cubicBezTo>
                    <a:pt x="744881" y="542905"/>
                    <a:pt x="804504" y="636315"/>
                    <a:pt x="849764" y="736829"/>
                  </a:cubicBezTo>
                </a:path>
              </a:pathLst>
            </a:custGeom>
            <a:solidFill>
              <a:srgbClr val="FFFFFF"/>
            </a:solidFill>
            <a:ln w="1874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6A28E0A9-C62E-427B-BA80-EE084D69D392}"/>
                </a:ext>
              </a:extLst>
            </p:cNvPr>
            <p:cNvSpPr/>
            <p:nvPr/>
          </p:nvSpPr>
          <p:spPr>
            <a:xfrm>
              <a:off x="6480466" y="3892622"/>
              <a:ext cx="868140" cy="1926928"/>
            </a:xfrm>
            <a:custGeom>
              <a:avLst/>
              <a:gdLst>
                <a:gd name="connsiteX0" fmla="*/ 710807 w 868140"/>
                <a:gd name="connsiteY0" fmla="*/ 1926928 h 1926928"/>
                <a:gd name="connsiteX1" fmla="*/ 704807 w 868140"/>
                <a:gd name="connsiteY1" fmla="*/ 1924679 h 1926928"/>
                <a:gd name="connsiteX2" fmla="*/ 371445 w 868140"/>
                <a:gd name="connsiteY2" fmla="*/ 1376636 h 1926928"/>
                <a:gd name="connsiteX3" fmla="*/ 369570 w 868140"/>
                <a:gd name="connsiteY3" fmla="*/ 973339 h 1926928"/>
                <a:gd name="connsiteX4" fmla="*/ 360758 w 868140"/>
                <a:gd name="connsiteY4" fmla="*/ 726786 h 1926928"/>
                <a:gd name="connsiteX5" fmla="*/ 207951 w 868140"/>
                <a:gd name="connsiteY5" fmla="*/ 493919 h 1926928"/>
                <a:gd name="connsiteX6" fmla="*/ 24395 w 868140"/>
                <a:gd name="connsiteY6" fmla="*/ 213617 h 1926928"/>
                <a:gd name="connsiteX7" fmla="*/ 39770 w 868140"/>
                <a:gd name="connsiteY7" fmla="*/ 28749 h 1926928"/>
                <a:gd name="connsiteX8" fmla="*/ 149641 w 868140"/>
                <a:gd name="connsiteY8" fmla="*/ 12062 h 1926928"/>
                <a:gd name="connsiteX9" fmla="*/ 170078 w 868140"/>
                <a:gd name="connsiteY9" fmla="*/ 24624 h 1926928"/>
                <a:gd name="connsiteX10" fmla="*/ 689433 w 868140"/>
                <a:gd name="connsiteY10" fmla="*/ 463358 h 1926928"/>
                <a:gd name="connsiteX11" fmla="*/ 689433 w 868140"/>
                <a:gd name="connsiteY11" fmla="*/ 463358 h 1926928"/>
                <a:gd name="connsiteX12" fmla="*/ 867364 w 868140"/>
                <a:gd name="connsiteY12" fmla="*/ 741597 h 1926928"/>
                <a:gd name="connsiteX13" fmla="*/ 862677 w 868140"/>
                <a:gd name="connsiteY13" fmla="*/ 754159 h 1926928"/>
                <a:gd name="connsiteX14" fmla="*/ 850302 w 868140"/>
                <a:gd name="connsiteY14" fmla="*/ 749472 h 1926928"/>
                <a:gd name="connsiteX15" fmla="*/ 674996 w 868140"/>
                <a:gd name="connsiteY15" fmla="*/ 474607 h 1926928"/>
                <a:gd name="connsiteX16" fmla="*/ 160328 w 868140"/>
                <a:gd name="connsiteY16" fmla="*/ 40186 h 1926928"/>
                <a:gd name="connsiteX17" fmla="*/ 139891 w 868140"/>
                <a:gd name="connsiteY17" fmla="*/ 27624 h 1926928"/>
                <a:gd name="connsiteX18" fmla="*/ 52707 w 868140"/>
                <a:gd name="connsiteY18" fmla="*/ 41873 h 1926928"/>
                <a:gd name="connsiteX19" fmla="*/ 40707 w 868140"/>
                <a:gd name="connsiteY19" fmla="*/ 203867 h 1926928"/>
                <a:gd name="connsiteX20" fmla="*/ 223513 w 868140"/>
                <a:gd name="connsiteY20" fmla="*/ 483045 h 1926928"/>
                <a:gd name="connsiteX21" fmla="*/ 377257 w 868140"/>
                <a:gd name="connsiteY21" fmla="*/ 717411 h 1926928"/>
                <a:gd name="connsiteX22" fmla="*/ 388319 w 868140"/>
                <a:gd name="connsiteY22" fmla="*/ 973714 h 1926928"/>
                <a:gd name="connsiteX23" fmla="*/ 390194 w 868140"/>
                <a:gd name="connsiteY23" fmla="*/ 1374761 h 1926928"/>
                <a:gd name="connsiteX24" fmla="*/ 716807 w 868140"/>
                <a:gd name="connsiteY24" fmla="*/ 1909866 h 1926928"/>
                <a:gd name="connsiteX25" fmla="*/ 718119 w 868140"/>
                <a:gd name="connsiteY25" fmla="*/ 1922991 h 1926928"/>
                <a:gd name="connsiteX26" fmla="*/ 710807 w 868140"/>
                <a:gd name="connsiteY26" fmla="*/ 1926928 h 192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68140" h="1926928">
                  <a:moveTo>
                    <a:pt x="710807" y="1926928"/>
                  </a:moveTo>
                  <a:cubicBezTo>
                    <a:pt x="708614" y="1926891"/>
                    <a:pt x="706495" y="1926103"/>
                    <a:pt x="704807" y="1924679"/>
                  </a:cubicBezTo>
                  <a:cubicBezTo>
                    <a:pt x="701807" y="1922241"/>
                    <a:pt x="395069" y="1666501"/>
                    <a:pt x="371445" y="1376636"/>
                  </a:cubicBezTo>
                  <a:cubicBezTo>
                    <a:pt x="362895" y="1242354"/>
                    <a:pt x="362258" y="1107696"/>
                    <a:pt x="369570" y="973339"/>
                  </a:cubicBezTo>
                  <a:cubicBezTo>
                    <a:pt x="374070" y="852968"/>
                    <a:pt x="377632" y="757909"/>
                    <a:pt x="360758" y="726786"/>
                  </a:cubicBezTo>
                  <a:cubicBezTo>
                    <a:pt x="343883" y="695662"/>
                    <a:pt x="277886" y="597790"/>
                    <a:pt x="207951" y="493919"/>
                  </a:cubicBezTo>
                  <a:cubicBezTo>
                    <a:pt x="131641" y="380298"/>
                    <a:pt x="52519" y="262928"/>
                    <a:pt x="24395" y="213617"/>
                  </a:cubicBezTo>
                  <a:cubicBezTo>
                    <a:pt x="-18728" y="138620"/>
                    <a:pt x="959" y="66247"/>
                    <a:pt x="39770" y="28749"/>
                  </a:cubicBezTo>
                  <a:cubicBezTo>
                    <a:pt x="67894" y="-1981"/>
                    <a:pt x="113661" y="-8937"/>
                    <a:pt x="149641" y="12062"/>
                  </a:cubicBezTo>
                  <a:lnTo>
                    <a:pt x="170078" y="24624"/>
                  </a:lnTo>
                  <a:cubicBezTo>
                    <a:pt x="271511" y="85747"/>
                    <a:pt x="540751" y="248491"/>
                    <a:pt x="689433" y="463358"/>
                  </a:cubicBezTo>
                  <a:lnTo>
                    <a:pt x="689433" y="463358"/>
                  </a:lnTo>
                  <a:cubicBezTo>
                    <a:pt x="761749" y="547111"/>
                    <a:pt x="821672" y="640820"/>
                    <a:pt x="867364" y="741597"/>
                  </a:cubicBezTo>
                  <a:cubicBezTo>
                    <a:pt x="869389" y="746360"/>
                    <a:pt x="867326" y="751891"/>
                    <a:pt x="862677" y="754159"/>
                  </a:cubicBezTo>
                  <a:cubicBezTo>
                    <a:pt x="857971" y="756165"/>
                    <a:pt x="852496" y="754103"/>
                    <a:pt x="850302" y="749472"/>
                  </a:cubicBezTo>
                  <a:cubicBezTo>
                    <a:pt x="805266" y="649970"/>
                    <a:pt x="746225" y="557404"/>
                    <a:pt x="674996" y="474607"/>
                  </a:cubicBezTo>
                  <a:cubicBezTo>
                    <a:pt x="527627" y="261990"/>
                    <a:pt x="260824" y="100934"/>
                    <a:pt x="160328" y="40186"/>
                  </a:cubicBezTo>
                  <a:lnTo>
                    <a:pt x="139891" y="27624"/>
                  </a:lnTo>
                  <a:cubicBezTo>
                    <a:pt x="111148" y="11012"/>
                    <a:pt x="74681" y="16974"/>
                    <a:pt x="52707" y="41873"/>
                  </a:cubicBezTo>
                  <a:cubicBezTo>
                    <a:pt x="19146" y="74310"/>
                    <a:pt x="2459" y="136932"/>
                    <a:pt x="40707" y="203867"/>
                  </a:cubicBezTo>
                  <a:cubicBezTo>
                    <a:pt x="68456" y="252615"/>
                    <a:pt x="147391" y="369799"/>
                    <a:pt x="223513" y="483045"/>
                  </a:cubicBezTo>
                  <a:cubicBezTo>
                    <a:pt x="293635" y="587291"/>
                    <a:pt x="360008" y="685912"/>
                    <a:pt x="377257" y="717411"/>
                  </a:cubicBezTo>
                  <a:cubicBezTo>
                    <a:pt x="396006" y="753034"/>
                    <a:pt x="393194" y="845468"/>
                    <a:pt x="388319" y="973714"/>
                  </a:cubicBezTo>
                  <a:cubicBezTo>
                    <a:pt x="381007" y="1107321"/>
                    <a:pt x="381645" y="1241229"/>
                    <a:pt x="390194" y="1374761"/>
                  </a:cubicBezTo>
                  <a:cubicBezTo>
                    <a:pt x="413068" y="1656001"/>
                    <a:pt x="713807" y="1907429"/>
                    <a:pt x="716807" y="1909866"/>
                  </a:cubicBezTo>
                  <a:cubicBezTo>
                    <a:pt x="720763" y="1913148"/>
                    <a:pt x="721363" y="1918997"/>
                    <a:pt x="718119" y="1922991"/>
                  </a:cubicBezTo>
                  <a:cubicBezTo>
                    <a:pt x="716395" y="1925335"/>
                    <a:pt x="713713" y="1926778"/>
                    <a:pt x="710807" y="1926928"/>
                  </a:cubicBezTo>
                  <a:close/>
                </a:path>
              </a:pathLst>
            </a:custGeom>
            <a:solidFill>
              <a:srgbClr val="231F20"/>
            </a:solidFill>
            <a:ln w="1874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F480076-0C11-454F-9955-8F00A7978D03}"/>
                </a:ext>
              </a:extLst>
            </p:cNvPr>
            <p:cNvSpPr/>
            <p:nvPr/>
          </p:nvSpPr>
          <p:spPr>
            <a:xfrm>
              <a:off x="4191385" y="5810175"/>
              <a:ext cx="802657" cy="242615"/>
            </a:xfrm>
            <a:custGeom>
              <a:avLst/>
              <a:gdLst>
                <a:gd name="connsiteX0" fmla="*/ 0 w 802657"/>
                <a:gd name="connsiteY0" fmla="*/ 0 h 242615"/>
                <a:gd name="connsiteX1" fmla="*/ 802658 w 802657"/>
                <a:gd name="connsiteY1" fmla="*/ 242616 h 242615"/>
              </a:gdLst>
              <a:ahLst/>
              <a:cxnLst>
                <a:cxn ang="0">
                  <a:pos x="connsiteX0" y="connsiteY0"/>
                </a:cxn>
                <a:cxn ang="0">
                  <a:pos x="connsiteX1" y="connsiteY1"/>
                </a:cxn>
              </a:cxnLst>
              <a:rect l="l" t="t" r="r" b="b"/>
              <a:pathLst>
                <a:path w="802657" h="242615">
                  <a:moveTo>
                    <a:pt x="0" y="0"/>
                  </a:moveTo>
                  <a:lnTo>
                    <a:pt x="802658" y="242616"/>
                  </a:lnTo>
                </a:path>
              </a:pathLst>
            </a:custGeom>
            <a:ln w="1874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114A0B3B-AC17-4016-BE58-B57C55F0A969}"/>
                </a:ext>
              </a:extLst>
            </p:cNvPr>
            <p:cNvSpPr/>
            <p:nvPr/>
          </p:nvSpPr>
          <p:spPr>
            <a:xfrm>
              <a:off x="4181960" y="5801150"/>
              <a:ext cx="821457" cy="261015"/>
            </a:xfrm>
            <a:custGeom>
              <a:avLst/>
              <a:gdLst>
                <a:gd name="connsiteX0" fmla="*/ 812083 w 821457"/>
                <a:gd name="connsiteY0" fmla="*/ 261016 h 261015"/>
                <a:gd name="connsiteX1" fmla="*/ 809270 w 821457"/>
                <a:gd name="connsiteY1" fmla="*/ 261016 h 261015"/>
                <a:gd name="connsiteX2" fmla="*/ 6800 w 821457"/>
                <a:gd name="connsiteY2" fmla="*/ 18212 h 261015"/>
                <a:gd name="connsiteX3" fmla="*/ 319 w 821457"/>
                <a:gd name="connsiteY3" fmla="*/ 6944 h 261015"/>
                <a:gd name="connsiteX4" fmla="*/ 425 w 821457"/>
                <a:gd name="connsiteY4" fmla="*/ 6587 h 261015"/>
                <a:gd name="connsiteX5" fmla="*/ 12237 w 821457"/>
                <a:gd name="connsiteY5" fmla="*/ 400 h 261015"/>
                <a:gd name="connsiteX6" fmla="*/ 814708 w 821457"/>
                <a:gd name="connsiteY6" fmla="*/ 243016 h 261015"/>
                <a:gd name="connsiteX7" fmla="*/ 821082 w 821457"/>
                <a:gd name="connsiteY7" fmla="*/ 254641 h 261015"/>
                <a:gd name="connsiteX8" fmla="*/ 812083 w 821457"/>
                <a:gd name="connsiteY8" fmla="*/ 261016 h 26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1457" h="261015">
                  <a:moveTo>
                    <a:pt x="812083" y="261016"/>
                  </a:moveTo>
                  <a:lnTo>
                    <a:pt x="809270" y="261016"/>
                  </a:lnTo>
                  <a:lnTo>
                    <a:pt x="6800" y="18212"/>
                  </a:lnTo>
                  <a:cubicBezTo>
                    <a:pt x="1901" y="16900"/>
                    <a:pt x="-1001" y="11856"/>
                    <a:pt x="319" y="6944"/>
                  </a:cubicBezTo>
                  <a:cubicBezTo>
                    <a:pt x="352" y="6831"/>
                    <a:pt x="388" y="6700"/>
                    <a:pt x="425" y="6587"/>
                  </a:cubicBezTo>
                  <a:cubicBezTo>
                    <a:pt x="2038" y="1675"/>
                    <a:pt x="7275" y="-1081"/>
                    <a:pt x="12237" y="400"/>
                  </a:cubicBezTo>
                  <a:lnTo>
                    <a:pt x="814708" y="243016"/>
                  </a:lnTo>
                  <a:cubicBezTo>
                    <a:pt x="819676" y="244460"/>
                    <a:pt x="822526" y="249672"/>
                    <a:pt x="821082" y="254641"/>
                  </a:cubicBezTo>
                  <a:cubicBezTo>
                    <a:pt x="819732" y="258447"/>
                    <a:pt x="816133" y="261016"/>
                    <a:pt x="812083" y="261016"/>
                  </a:cubicBezTo>
                  <a:close/>
                </a:path>
              </a:pathLst>
            </a:custGeom>
            <a:solidFill>
              <a:srgbClr val="231F20"/>
            </a:solidFill>
            <a:ln w="1874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E3C6F7A5-6524-49DB-BD6A-2B8DB2ED37E0}"/>
                </a:ext>
              </a:extLst>
            </p:cNvPr>
            <p:cNvSpPr/>
            <p:nvPr/>
          </p:nvSpPr>
          <p:spPr>
            <a:xfrm>
              <a:off x="7096776" y="5508726"/>
              <a:ext cx="1276077" cy="736808"/>
            </a:xfrm>
            <a:custGeom>
              <a:avLst/>
              <a:gdLst>
                <a:gd name="connsiteX0" fmla="*/ 17250 w 1276077"/>
                <a:gd name="connsiteY0" fmla="*/ 736808 h 736808"/>
                <a:gd name="connsiteX1" fmla="*/ 1276077 w 1276077"/>
                <a:gd name="connsiteY1" fmla="*/ 736808 h 736808"/>
                <a:gd name="connsiteX2" fmla="*/ 1192643 w 1276077"/>
                <a:gd name="connsiteY2" fmla="*/ 436820 h 736808"/>
                <a:gd name="connsiteX3" fmla="*/ 1045086 w 1276077"/>
                <a:gd name="connsiteY3" fmla="*/ 300887 h 736808"/>
                <a:gd name="connsiteX4" fmla="*/ 938778 w 1276077"/>
                <a:gd name="connsiteY4" fmla="*/ 4461 h 736808"/>
                <a:gd name="connsiteX5" fmla="*/ 22124 w 1276077"/>
                <a:gd name="connsiteY5" fmla="*/ 300887 h 736808"/>
                <a:gd name="connsiteX6" fmla="*/ 56248 w 1276077"/>
                <a:gd name="connsiteY6" fmla="*/ 476006 h 736808"/>
                <a:gd name="connsiteX7" fmla="*/ 0 w 1276077"/>
                <a:gd name="connsiteY7" fmla="*/ 608376 h 736808"/>
                <a:gd name="connsiteX8" fmla="*/ 17250 w 1276077"/>
                <a:gd name="connsiteY8" fmla="*/ 736808 h 73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6077" h="736808">
                  <a:moveTo>
                    <a:pt x="17250" y="736808"/>
                  </a:moveTo>
                  <a:lnTo>
                    <a:pt x="1276077" y="736808"/>
                  </a:lnTo>
                  <a:cubicBezTo>
                    <a:pt x="1249078" y="621688"/>
                    <a:pt x="1213080" y="477318"/>
                    <a:pt x="1192643" y="436820"/>
                  </a:cubicBezTo>
                  <a:cubicBezTo>
                    <a:pt x="1157207" y="367447"/>
                    <a:pt x="1045086" y="300887"/>
                    <a:pt x="1045086" y="300887"/>
                  </a:cubicBezTo>
                  <a:cubicBezTo>
                    <a:pt x="1045086" y="300887"/>
                    <a:pt x="974213" y="51709"/>
                    <a:pt x="938778" y="4461"/>
                  </a:cubicBezTo>
                  <a:cubicBezTo>
                    <a:pt x="903341" y="-42788"/>
                    <a:pt x="22124" y="300887"/>
                    <a:pt x="22124" y="300887"/>
                  </a:cubicBezTo>
                  <a:lnTo>
                    <a:pt x="56248" y="476006"/>
                  </a:lnTo>
                  <a:cubicBezTo>
                    <a:pt x="56248" y="476006"/>
                    <a:pt x="0" y="554003"/>
                    <a:pt x="0" y="608376"/>
                  </a:cubicBezTo>
                  <a:cubicBezTo>
                    <a:pt x="1500" y="651649"/>
                    <a:pt x="7275" y="694679"/>
                    <a:pt x="17250" y="736808"/>
                  </a:cubicBezTo>
                  <a:close/>
                </a:path>
              </a:pathLst>
            </a:custGeom>
            <a:solidFill>
              <a:schemeClr val="accent1"/>
            </a:solidFill>
            <a:ln w="18740" cap="flat">
              <a:solidFill>
                <a:schemeClr val="accent1"/>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AF27870-9259-4C07-A436-22B935076155}"/>
                </a:ext>
              </a:extLst>
            </p:cNvPr>
            <p:cNvSpPr/>
            <p:nvPr/>
          </p:nvSpPr>
          <p:spPr>
            <a:xfrm>
              <a:off x="7270583" y="5834174"/>
              <a:ext cx="723347" cy="218804"/>
            </a:xfrm>
            <a:custGeom>
              <a:avLst/>
              <a:gdLst>
                <a:gd name="connsiteX0" fmla="*/ 723348 w 723347"/>
                <a:gd name="connsiteY0" fmla="*/ 0 h 218804"/>
                <a:gd name="connsiteX1" fmla="*/ 0 w 723347"/>
                <a:gd name="connsiteY1" fmla="*/ 218804 h 218804"/>
              </a:gdLst>
              <a:ahLst/>
              <a:cxnLst>
                <a:cxn ang="0">
                  <a:pos x="connsiteX0" y="connsiteY0"/>
                </a:cxn>
                <a:cxn ang="0">
                  <a:pos x="connsiteX1" y="connsiteY1"/>
                </a:cxn>
              </a:cxnLst>
              <a:rect l="l" t="t" r="r" b="b"/>
              <a:pathLst>
                <a:path w="723347" h="218804">
                  <a:moveTo>
                    <a:pt x="723348" y="0"/>
                  </a:moveTo>
                  <a:lnTo>
                    <a:pt x="0" y="218804"/>
                  </a:lnTo>
                </a:path>
              </a:pathLst>
            </a:custGeom>
            <a:solidFill>
              <a:srgbClr val="FFFFFF"/>
            </a:solidFill>
            <a:ln w="1874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6257BA6-9662-45D4-B53F-255E28F9BF48}"/>
                </a:ext>
              </a:extLst>
            </p:cNvPr>
            <p:cNvSpPr/>
            <p:nvPr/>
          </p:nvSpPr>
          <p:spPr>
            <a:xfrm>
              <a:off x="7261583" y="5824626"/>
              <a:ext cx="742458" cy="237914"/>
            </a:xfrm>
            <a:custGeom>
              <a:avLst/>
              <a:gdLst>
                <a:gd name="connsiteX0" fmla="*/ 9375 w 742458"/>
                <a:gd name="connsiteY0" fmla="*/ 237540 h 237914"/>
                <a:gd name="connsiteX1" fmla="*/ 375 w 742458"/>
                <a:gd name="connsiteY1" fmla="*/ 230790 h 237914"/>
                <a:gd name="connsiteX2" fmla="*/ 6750 w 742458"/>
                <a:gd name="connsiteY2" fmla="*/ 219165 h 237914"/>
                <a:gd name="connsiteX3" fmla="*/ 730098 w 742458"/>
                <a:gd name="connsiteY3" fmla="*/ 361 h 237914"/>
                <a:gd name="connsiteX4" fmla="*/ 742097 w 742458"/>
                <a:gd name="connsiteY4" fmla="*/ 7110 h 237914"/>
                <a:gd name="connsiteX5" fmla="*/ 735348 w 742458"/>
                <a:gd name="connsiteY5" fmla="*/ 19110 h 237914"/>
                <a:gd name="connsiteX6" fmla="*/ 12000 w 742458"/>
                <a:gd name="connsiteY6" fmla="*/ 237914 h 237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458" h="237914">
                  <a:moveTo>
                    <a:pt x="9375" y="237540"/>
                  </a:moveTo>
                  <a:cubicBezTo>
                    <a:pt x="5231" y="237483"/>
                    <a:pt x="1594" y="234746"/>
                    <a:pt x="375" y="230790"/>
                  </a:cubicBezTo>
                  <a:cubicBezTo>
                    <a:pt x="-1069" y="225821"/>
                    <a:pt x="1782" y="220609"/>
                    <a:pt x="6750" y="219165"/>
                  </a:cubicBezTo>
                  <a:lnTo>
                    <a:pt x="730098" y="361"/>
                  </a:lnTo>
                  <a:cubicBezTo>
                    <a:pt x="735273" y="-1083"/>
                    <a:pt x="740654" y="1936"/>
                    <a:pt x="742097" y="7110"/>
                  </a:cubicBezTo>
                  <a:cubicBezTo>
                    <a:pt x="743541" y="12285"/>
                    <a:pt x="740523" y="17666"/>
                    <a:pt x="735348" y="19110"/>
                  </a:cubicBezTo>
                  <a:lnTo>
                    <a:pt x="12000" y="237914"/>
                  </a:lnTo>
                  <a:close/>
                </a:path>
              </a:pathLst>
            </a:custGeom>
            <a:solidFill>
              <a:srgbClr val="231F20"/>
            </a:solidFill>
            <a:ln w="1874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5771488E-E557-48A7-9B39-0E8507AF7760}"/>
                </a:ext>
              </a:extLst>
            </p:cNvPr>
            <p:cNvSpPr/>
            <p:nvPr/>
          </p:nvSpPr>
          <p:spPr>
            <a:xfrm>
              <a:off x="4162511" y="2527172"/>
              <a:ext cx="1517380" cy="846531"/>
            </a:xfrm>
            <a:custGeom>
              <a:avLst/>
              <a:gdLst>
                <a:gd name="connsiteX0" fmla="*/ 1376949 w 1517380"/>
                <a:gd name="connsiteY0" fmla="*/ 0 h 846531"/>
                <a:gd name="connsiteX1" fmla="*/ 1517381 w 1517380"/>
                <a:gd name="connsiteY1" fmla="*/ 0 h 846531"/>
                <a:gd name="connsiteX2" fmla="*/ 1517381 w 1517380"/>
                <a:gd name="connsiteY2" fmla="*/ 846531 h 846531"/>
                <a:gd name="connsiteX3" fmla="*/ 1376949 w 1517380"/>
                <a:gd name="connsiteY3" fmla="*/ 846531 h 846531"/>
                <a:gd name="connsiteX4" fmla="*/ 140432 w 1517380"/>
                <a:gd name="connsiteY4" fmla="*/ 846531 h 846531"/>
                <a:gd name="connsiteX5" fmla="*/ 0 w 1517380"/>
                <a:gd name="connsiteY5" fmla="*/ 846531 h 846531"/>
                <a:gd name="connsiteX6" fmla="*/ 0 w 1517380"/>
                <a:gd name="connsiteY6" fmla="*/ 0 h 846531"/>
                <a:gd name="connsiteX7" fmla="*/ 140432 w 1517380"/>
                <a:gd name="connsiteY7" fmla="*/ 0 h 846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7380" h="846531">
                  <a:moveTo>
                    <a:pt x="1376949" y="0"/>
                  </a:moveTo>
                  <a:cubicBezTo>
                    <a:pt x="1454507" y="0"/>
                    <a:pt x="1517381" y="0"/>
                    <a:pt x="1517381" y="0"/>
                  </a:cubicBezTo>
                  <a:lnTo>
                    <a:pt x="1517381" y="846531"/>
                  </a:lnTo>
                  <a:cubicBezTo>
                    <a:pt x="1517381" y="846531"/>
                    <a:pt x="1454507" y="846531"/>
                    <a:pt x="1376949" y="846531"/>
                  </a:cubicBezTo>
                  <a:lnTo>
                    <a:pt x="140432" y="846531"/>
                  </a:lnTo>
                  <a:cubicBezTo>
                    <a:pt x="62874" y="846531"/>
                    <a:pt x="0" y="846531"/>
                    <a:pt x="0" y="846531"/>
                  </a:cubicBezTo>
                  <a:lnTo>
                    <a:pt x="0" y="0"/>
                  </a:lnTo>
                  <a:cubicBezTo>
                    <a:pt x="0" y="0"/>
                    <a:pt x="62874" y="0"/>
                    <a:pt x="140432" y="0"/>
                  </a:cubicBezTo>
                  <a:close/>
                </a:path>
              </a:pathLst>
            </a:custGeom>
            <a:solidFill>
              <a:schemeClr val="accent1"/>
            </a:solidFill>
            <a:ln w="18740" cap="flat">
              <a:solidFill>
                <a:schemeClr val="accent1"/>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20B90EC9-4239-4D82-A154-F62AAE8E2304}"/>
                </a:ext>
              </a:extLst>
            </p:cNvPr>
            <p:cNvSpPr/>
            <p:nvPr/>
          </p:nvSpPr>
          <p:spPr>
            <a:xfrm>
              <a:off x="4289631" y="2651480"/>
              <a:ext cx="530230" cy="530230"/>
            </a:xfrm>
            <a:custGeom>
              <a:avLst/>
              <a:gdLst>
                <a:gd name="connsiteX0" fmla="*/ 530230 w 530230"/>
                <a:gd name="connsiteY0" fmla="*/ 265115 h 530230"/>
                <a:gd name="connsiteX1" fmla="*/ 265115 w 530230"/>
                <a:gd name="connsiteY1" fmla="*/ 530230 h 530230"/>
                <a:gd name="connsiteX2" fmla="*/ 0 w 530230"/>
                <a:gd name="connsiteY2" fmla="*/ 265115 h 530230"/>
                <a:gd name="connsiteX3" fmla="*/ 265115 w 530230"/>
                <a:gd name="connsiteY3" fmla="*/ 0 h 530230"/>
                <a:gd name="connsiteX4" fmla="*/ 530230 w 530230"/>
                <a:gd name="connsiteY4" fmla="*/ 265115 h 5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230" h="530230">
                  <a:moveTo>
                    <a:pt x="530230" y="265115"/>
                  </a:moveTo>
                  <a:cubicBezTo>
                    <a:pt x="530230" y="411534"/>
                    <a:pt x="411534" y="530230"/>
                    <a:pt x="265115" y="530230"/>
                  </a:cubicBezTo>
                  <a:cubicBezTo>
                    <a:pt x="118696" y="530230"/>
                    <a:pt x="0" y="411534"/>
                    <a:pt x="0" y="265115"/>
                  </a:cubicBezTo>
                  <a:cubicBezTo>
                    <a:pt x="0" y="118696"/>
                    <a:pt x="118696" y="0"/>
                    <a:pt x="265115" y="0"/>
                  </a:cubicBezTo>
                  <a:cubicBezTo>
                    <a:pt x="411534" y="0"/>
                    <a:pt x="530230" y="118696"/>
                    <a:pt x="530230" y="265115"/>
                  </a:cubicBezTo>
                  <a:close/>
                </a:path>
              </a:pathLst>
            </a:custGeom>
            <a:solidFill>
              <a:srgbClr val="FFFFFF"/>
            </a:solidFill>
            <a:ln w="1874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75FBF6C7-8F26-4B8F-B695-AABBDEF640AD}"/>
                </a:ext>
              </a:extLst>
            </p:cNvPr>
            <p:cNvSpPr/>
            <p:nvPr/>
          </p:nvSpPr>
          <p:spPr>
            <a:xfrm>
              <a:off x="4444092" y="2691710"/>
              <a:ext cx="233414" cy="238149"/>
            </a:xfrm>
            <a:custGeom>
              <a:avLst/>
              <a:gdLst>
                <a:gd name="connsiteX0" fmla="*/ 971 w 233414"/>
                <a:gd name="connsiteY0" fmla="*/ 83516 h 238149"/>
                <a:gd name="connsiteX1" fmla="*/ 14283 w 233414"/>
                <a:gd name="connsiteY1" fmla="*/ 191137 h 238149"/>
                <a:gd name="connsiteX2" fmla="*/ 29469 w 233414"/>
                <a:gd name="connsiteY2" fmla="*/ 218323 h 238149"/>
                <a:gd name="connsiteX3" fmla="*/ 61531 w 233414"/>
                <a:gd name="connsiteY3" fmla="*/ 232198 h 238149"/>
                <a:gd name="connsiteX4" fmla="*/ 118904 w 233414"/>
                <a:gd name="connsiteY4" fmla="*/ 237823 h 238149"/>
                <a:gd name="connsiteX5" fmla="*/ 175152 w 233414"/>
                <a:gd name="connsiteY5" fmla="*/ 222823 h 238149"/>
                <a:gd name="connsiteX6" fmla="*/ 200276 w 233414"/>
                <a:gd name="connsiteY6" fmla="*/ 166575 h 238149"/>
                <a:gd name="connsiteX7" fmla="*/ 230650 w 233414"/>
                <a:gd name="connsiteY7" fmla="*/ 128139 h 238149"/>
                <a:gd name="connsiteX8" fmla="*/ 232712 w 233414"/>
                <a:gd name="connsiteY8" fmla="*/ 100203 h 238149"/>
                <a:gd name="connsiteX9" fmla="*/ 203276 w 233414"/>
                <a:gd name="connsiteY9" fmla="*/ 31580 h 238149"/>
                <a:gd name="connsiteX10" fmla="*/ 118716 w 233414"/>
                <a:gd name="connsiteY10" fmla="*/ 644 h 238149"/>
                <a:gd name="connsiteX11" fmla="*/ 55156 w 233414"/>
                <a:gd name="connsiteY11" fmla="*/ 29330 h 238149"/>
                <a:gd name="connsiteX12" fmla="*/ 24407 w 233414"/>
                <a:gd name="connsiteY12" fmla="*/ 35518 h 238149"/>
                <a:gd name="connsiteX13" fmla="*/ 971 w 233414"/>
                <a:gd name="connsiteY13" fmla="*/ 83516 h 238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414" h="238149">
                  <a:moveTo>
                    <a:pt x="971" y="83516"/>
                  </a:moveTo>
                  <a:cubicBezTo>
                    <a:pt x="-2179" y="119925"/>
                    <a:pt x="2358" y="156591"/>
                    <a:pt x="14283" y="191137"/>
                  </a:cubicBezTo>
                  <a:cubicBezTo>
                    <a:pt x="17264" y="201218"/>
                    <a:pt x="22438" y="210507"/>
                    <a:pt x="29469" y="218323"/>
                  </a:cubicBezTo>
                  <a:cubicBezTo>
                    <a:pt x="38582" y="225969"/>
                    <a:pt x="49719" y="230790"/>
                    <a:pt x="61531" y="232198"/>
                  </a:cubicBezTo>
                  <a:cubicBezTo>
                    <a:pt x="80430" y="235850"/>
                    <a:pt x="99648" y="237735"/>
                    <a:pt x="118904" y="237823"/>
                  </a:cubicBezTo>
                  <a:cubicBezTo>
                    <a:pt x="138834" y="239572"/>
                    <a:pt x="158746" y="234264"/>
                    <a:pt x="175152" y="222823"/>
                  </a:cubicBezTo>
                  <a:cubicBezTo>
                    <a:pt x="193901" y="207074"/>
                    <a:pt x="191838" y="187387"/>
                    <a:pt x="200276" y="166575"/>
                  </a:cubicBezTo>
                  <a:cubicBezTo>
                    <a:pt x="206838" y="150638"/>
                    <a:pt x="224462" y="145576"/>
                    <a:pt x="230650" y="128139"/>
                  </a:cubicBezTo>
                  <a:cubicBezTo>
                    <a:pt x="233406" y="119097"/>
                    <a:pt x="234118" y="109553"/>
                    <a:pt x="232712" y="100203"/>
                  </a:cubicBezTo>
                  <a:cubicBezTo>
                    <a:pt x="230537" y="74758"/>
                    <a:pt x="220206" y="50691"/>
                    <a:pt x="203276" y="31580"/>
                  </a:cubicBezTo>
                  <a:cubicBezTo>
                    <a:pt x="180326" y="10418"/>
                    <a:pt x="149896" y="-717"/>
                    <a:pt x="118716" y="644"/>
                  </a:cubicBezTo>
                  <a:cubicBezTo>
                    <a:pt x="89842" y="644"/>
                    <a:pt x="58156" y="-6856"/>
                    <a:pt x="55156" y="29330"/>
                  </a:cubicBezTo>
                  <a:cubicBezTo>
                    <a:pt x="44506" y="26376"/>
                    <a:pt x="33088" y="28674"/>
                    <a:pt x="24407" y="35518"/>
                  </a:cubicBezTo>
                  <a:cubicBezTo>
                    <a:pt x="10814" y="47978"/>
                    <a:pt x="2433" y="65129"/>
                    <a:pt x="971" y="83516"/>
                  </a:cubicBezTo>
                  <a:close/>
                </a:path>
              </a:pathLst>
            </a:custGeom>
            <a:solidFill>
              <a:srgbClr val="FFFFFF"/>
            </a:solidFill>
            <a:ln w="1874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897905BB-0818-4D52-911A-643627BC0AFF}"/>
                </a:ext>
              </a:extLst>
            </p:cNvPr>
            <p:cNvSpPr/>
            <p:nvPr/>
          </p:nvSpPr>
          <p:spPr>
            <a:xfrm>
              <a:off x="4433826" y="2681426"/>
              <a:ext cx="253341" cy="258021"/>
            </a:xfrm>
            <a:custGeom>
              <a:avLst/>
              <a:gdLst>
                <a:gd name="connsiteX0" fmla="*/ 131420 w 253341"/>
                <a:gd name="connsiteY0" fmla="*/ 257856 h 258021"/>
                <a:gd name="connsiteX1" fmla="*/ 128982 w 253341"/>
                <a:gd name="connsiteY1" fmla="*/ 257856 h 258021"/>
                <a:gd name="connsiteX2" fmla="*/ 69922 w 253341"/>
                <a:gd name="connsiteY2" fmla="*/ 251856 h 258021"/>
                <a:gd name="connsiteX3" fmla="*/ 32423 w 253341"/>
                <a:gd name="connsiteY3" fmla="*/ 235544 h 258021"/>
                <a:gd name="connsiteX4" fmla="*/ 14799 w 253341"/>
                <a:gd name="connsiteY4" fmla="*/ 204420 h 258021"/>
                <a:gd name="connsiteX5" fmla="*/ 1112 w 253341"/>
                <a:gd name="connsiteY5" fmla="*/ 91924 h 258021"/>
                <a:gd name="connsiteX6" fmla="*/ 1112 w 253341"/>
                <a:gd name="connsiteY6" fmla="*/ 91924 h 258021"/>
                <a:gd name="connsiteX7" fmla="*/ 28111 w 253341"/>
                <a:gd name="connsiteY7" fmla="*/ 37739 h 258021"/>
                <a:gd name="connsiteX8" fmla="*/ 56797 w 253341"/>
                <a:gd name="connsiteY8" fmla="*/ 28177 h 258021"/>
                <a:gd name="connsiteX9" fmla="*/ 116795 w 253341"/>
                <a:gd name="connsiteY9" fmla="*/ 428 h 258021"/>
                <a:gd name="connsiteX10" fmla="*/ 128607 w 253341"/>
                <a:gd name="connsiteY10" fmla="*/ 428 h 258021"/>
                <a:gd name="connsiteX11" fmla="*/ 220666 w 253341"/>
                <a:gd name="connsiteY11" fmla="*/ 33989 h 258021"/>
                <a:gd name="connsiteX12" fmla="*/ 252540 w 253341"/>
                <a:gd name="connsiteY12" fmla="*/ 108986 h 258021"/>
                <a:gd name="connsiteX13" fmla="*/ 250103 w 253341"/>
                <a:gd name="connsiteY13" fmla="*/ 141235 h 258021"/>
                <a:gd name="connsiteX14" fmla="*/ 231353 w 253341"/>
                <a:gd name="connsiteY14" fmla="*/ 165422 h 258021"/>
                <a:gd name="connsiteX15" fmla="*/ 219354 w 253341"/>
                <a:gd name="connsiteY15" fmla="*/ 179859 h 258021"/>
                <a:gd name="connsiteX16" fmla="*/ 213917 w 253341"/>
                <a:gd name="connsiteY16" fmla="*/ 198608 h 258021"/>
                <a:gd name="connsiteX17" fmla="*/ 191417 w 253341"/>
                <a:gd name="connsiteY17" fmla="*/ 240606 h 258021"/>
                <a:gd name="connsiteX18" fmla="*/ 131420 w 253341"/>
                <a:gd name="connsiteY18" fmla="*/ 257856 h 258021"/>
                <a:gd name="connsiteX19" fmla="*/ 20986 w 253341"/>
                <a:gd name="connsiteY19" fmla="*/ 95112 h 258021"/>
                <a:gd name="connsiteX20" fmla="*/ 33736 w 253341"/>
                <a:gd name="connsiteY20" fmla="*/ 198233 h 258021"/>
                <a:gd name="connsiteX21" fmla="*/ 46485 w 253341"/>
                <a:gd name="connsiteY21" fmla="*/ 221669 h 258021"/>
                <a:gd name="connsiteX22" fmla="*/ 73484 w 253341"/>
                <a:gd name="connsiteY22" fmla="*/ 232919 h 258021"/>
                <a:gd name="connsiteX23" fmla="*/ 129732 w 253341"/>
                <a:gd name="connsiteY23" fmla="*/ 238544 h 258021"/>
                <a:gd name="connsiteX24" fmla="*/ 180355 w 253341"/>
                <a:gd name="connsiteY24" fmla="*/ 225607 h 258021"/>
                <a:gd name="connsiteX25" fmla="*/ 196292 w 253341"/>
                <a:gd name="connsiteY25" fmla="*/ 194108 h 258021"/>
                <a:gd name="connsiteX26" fmla="*/ 202667 w 253341"/>
                <a:gd name="connsiteY26" fmla="*/ 172921 h 258021"/>
                <a:gd name="connsiteX27" fmla="*/ 219729 w 253341"/>
                <a:gd name="connsiteY27" fmla="*/ 151360 h 258021"/>
                <a:gd name="connsiteX28" fmla="*/ 232853 w 253341"/>
                <a:gd name="connsiteY28" fmla="*/ 134860 h 258021"/>
                <a:gd name="connsiteX29" fmla="*/ 234541 w 253341"/>
                <a:gd name="connsiteY29" fmla="*/ 111236 h 258021"/>
                <a:gd name="connsiteX30" fmla="*/ 207729 w 253341"/>
                <a:gd name="connsiteY30" fmla="*/ 48051 h 258021"/>
                <a:gd name="connsiteX31" fmla="*/ 128982 w 253341"/>
                <a:gd name="connsiteY31" fmla="*/ 21614 h 258021"/>
                <a:gd name="connsiteX32" fmla="*/ 116420 w 253341"/>
                <a:gd name="connsiteY32" fmla="*/ 21614 h 258021"/>
                <a:gd name="connsiteX33" fmla="*/ 74984 w 253341"/>
                <a:gd name="connsiteY33" fmla="*/ 41676 h 258021"/>
                <a:gd name="connsiteX34" fmla="*/ 70859 w 253341"/>
                <a:gd name="connsiteY34" fmla="*/ 48988 h 258021"/>
                <a:gd name="connsiteX35" fmla="*/ 62610 w 253341"/>
                <a:gd name="connsiteY35" fmla="*/ 50301 h 258021"/>
                <a:gd name="connsiteX36" fmla="*/ 40861 w 253341"/>
                <a:gd name="connsiteY36" fmla="*/ 54613 h 258021"/>
                <a:gd name="connsiteX37" fmla="*/ 20986 w 253341"/>
                <a:gd name="connsiteY37" fmla="*/ 96424 h 258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3341" h="258021">
                  <a:moveTo>
                    <a:pt x="131420" y="257856"/>
                  </a:moveTo>
                  <a:lnTo>
                    <a:pt x="128982" y="257856"/>
                  </a:lnTo>
                  <a:cubicBezTo>
                    <a:pt x="109164" y="257633"/>
                    <a:pt x="89384" y="255625"/>
                    <a:pt x="69922" y="251856"/>
                  </a:cubicBezTo>
                  <a:cubicBezTo>
                    <a:pt x="56047" y="250356"/>
                    <a:pt x="42979" y="244666"/>
                    <a:pt x="32423" y="235544"/>
                  </a:cubicBezTo>
                  <a:cubicBezTo>
                    <a:pt x="24117" y="226743"/>
                    <a:pt x="18080" y="216064"/>
                    <a:pt x="14799" y="204420"/>
                  </a:cubicBezTo>
                  <a:cubicBezTo>
                    <a:pt x="2312" y="168317"/>
                    <a:pt x="-2357" y="129969"/>
                    <a:pt x="1112" y="91924"/>
                  </a:cubicBezTo>
                  <a:lnTo>
                    <a:pt x="1112" y="91924"/>
                  </a:lnTo>
                  <a:cubicBezTo>
                    <a:pt x="2818" y="71068"/>
                    <a:pt x="12493" y="51668"/>
                    <a:pt x="28111" y="37739"/>
                  </a:cubicBezTo>
                  <a:cubicBezTo>
                    <a:pt x="36342" y="31432"/>
                    <a:pt x="46429" y="28064"/>
                    <a:pt x="56797" y="28177"/>
                  </a:cubicBezTo>
                  <a:cubicBezTo>
                    <a:pt x="64672" y="-1822"/>
                    <a:pt x="94296" y="-697"/>
                    <a:pt x="116795" y="428"/>
                  </a:cubicBezTo>
                  <a:lnTo>
                    <a:pt x="128607" y="428"/>
                  </a:lnTo>
                  <a:cubicBezTo>
                    <a:pt x="162600" y="-1440"/>
                    <a:pt x="195861" y="10689"/>
                    <a:pt x="220666" y="33989"/>
                  </a:cubicBezTo>
                  <a:cubicBezTo>
                    <a:pt x="239134" y="54872"/>
                    <a:pt x="250328" y="81194"/>
                    <a:pt x="252540" y="108986"/>
                  </a:cubicBezTo>
                  <a:cubicBezTo>
                    <a:pt x="254153" y="119782"/>
                    <a:pt x="253328" y="130803"/>
                    <a:pt x="250103" y="141235"/>
                  </a:cubicBezTo>
                  <a:cubicBezTo>
                    <a:pt x="246072" y="150795"/>
                    <a:pt x="239603" y="159135"/>
                    <a:pt x="231353" y="165422"/>
                  </a:cubicBezTo>
                  <a:cubicBezTo>
                    <a:pt x="226366" y="169325"/>
                    <a:pt x="222279" y="174247"/>
                    <a:pt x="219354" y="179859"/>
                  </a:cubicBezTo>
                  <a:cubicBezTo>
                    <a:pt x="217123" y="185982"/>
                    <a:pt x="215304" y="192244"/>
                    <a:pt x="213917" y="198608"/>
                  </a:cubicBezTo>
                  <a:cubicBezTo>
                    <a:pt x="211610" y="214824"/>
                    <a:pt x="203642" y="229702"/>
                    <a:pt x="191417" y="240606"/>
                  </a:cubicBezTo>
                  <a:cubicBezTo>
                    <a:pt x="173981" y="253043"/>
                    <a:pt x="152794" y="259129"/>
                    <a:pt x="131420" y="257856"/>
                  </a:cubicBezTo>
                  <a:close/>
                  <a:moveTo>
                    <a:pt x="20986" y="95112"/>
                  </a:moveTo>
                  <a:cubicBezTo>
                    <a:pt x="17836" y="130000"/>
                    <a:pt x="22186" y="165161"/>
                    <a:pt x="33736" y="198233"/>
                  </a:cubicBezTo>
                  <a:cubicBezTo>
                    <a:pt x="36155" y="206910"/>
                    <a:pt x="40523" y="214924"/>
                    <a:pt x="46485" y="221669"/>
                  </a:cubicBezTo>
                  <a:cubicBezTo>
                    <a:pt x="54191" y="227966"/>
                    <a:pt x="63585" y="231875"/>
                    <a:pt x="73484" y="232919"/>
                  </a:cubicBezTo>
                  <a:cubicBezTo>
                    <a:pt x="92027" y="236504"/>
                    <a:pt x="110852" y="238386"/>
                    <a:pt x="129732" y="238544"/>
                  </a:cubicBezTo>
                  <a:cubicBezTo>
                    <a:pt x="147581" y="239971"/>
                    <a:pt x="165393" y="235420"/>
                    <a:pt x="180355" y="225607"/>
                  </a:cubicBezTo>
                  <a:cubicBezTo>
                    <a:pt x="189299" y="217380"/>
                    <a:pt x="194961" y="206190"/>
                    <a:pt x="196292" y="194108"/>
                  </a:cubicBezTo>
                  <a:cubicBezTo>
                    <a:pt x="197886" y="186899"/>
                    <a:pt x="200023" y="179817"/>
                    <a:pt x="202667" y="172921"/>
                  </a:cubicBezTo>
                  <a:cubicBezTo>
                    <a:pt x="206529" y="164458"/>
                    <a:pt x="212379" y="157058"/>
                    <a:pt x="219729" y="151360"/>
                  </a:cubicBezTo>
                  <a:cubicBezTo>
                    <a:pt x="225485" y="147115"/>
                    <a:pt x="230003" y="141422"/>
                    <a:pt x="232853" y="134860"/>
                  </a:cubicBezTo>
                  <a:cubicBezTo>
                    <a:pt x="235178" y="127211"/>
                    <a:pt x="235741" y="119139"/>
                    <a:pt x="234541" y="111236"/>
                  </a:cubicBezTo>
                  <a:cubicBezTo>
                    <a:pt x="232572" y="87852"/>
                    <a:pt x="223179" y="65709"/>
                    <a:pt x="207729" y="48051"/>
                  </a:cubicBezTo>
                  <a:cubicBezTo>
                    <a:pt x="185886" y="29379"/>
                    <a:pt x="157669" y="19903"/>
                    <a:pt x="128982" y="21614"/>
                  </a:cubicBezTo>
                  <a:lnTo>
                    <a:pt x="116420" y="21614"/>
                  </a:lnTo>
                  <a:cubicBezTo>
                    <a:pt x="87171" y="20302"/>
                    <a:pt x="76672" y="21614"/>
                    <a:pt x="74984" y="41676"/>
                  </a:cubicBezTo>
                  <a:cubicBezTo>
                    <a:pt x="74815" y="44620"/>
                    <a:pt x="73297" y="47318"/>
                    <a:pt x="70859" y="48988"/>
                  </a:cubicBezTo>
                  <a:cubicBezTo>
                    <a:pt x="68441" y="50616"/>
                    <a:pt x="65422" y="51096"/>
                    <a:pt x="62610" y="50301"/>
                  </a:cubicBezTo>
                  <a:cubicBezTo>
                    <a:pt x="55091" y="48167"/>
                    <a:pt x="46992" y="49770"/>
                    <a:pt x="40861" y="54613"/>
                  </a:cubicBezTo>
                  <a:cubicBezTo>
                    <a:pt x="29105" y="65477"/>
                    <a:pt x="21980" y="80450"/>
                    <a:pt x="20986" y="96424"/>
                  </a:cubicBezTo>
                  <a:close/>
                </a:path>
              </a:pathLst>
            </a:custGeom>
            <a:solidFill>
              <a:srgbClr val="231F20"/>
            </a:solidFill>
            <a:ln w="1874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134345C8-F44C-4E11-8EA0-931E44FA6867}"/>
                </a:ext>
              </a:extLst>
            </p:cNvPr>
            <p:cNvSpPr/>
            <p:nvPr/>
          </p:nvSpPr>
          <p:spPr>
            <a:xfrm>
              <a:off x="4321972" y="2945346"/>
              <a:ext cx="465828" cy="306861"/>
            </a:xfrm>
            <a:custGeom>
              <a:avLst/>
              <a:gdLst>
                <a:gd name="connsiteX0" fmla="*/ 213088 w 465828"/>
                <a:gd name="connsiteY0" fmla="*/ 306862 h 306861"/>
                <a:gd name="connsiteX1" fmla="*/ 175589 w 465828"/>
                <a:gd name="connsiteY1" fmla="*/ 31809 h 306861"/>
                <a:gd name="connsiteX2" fmla="*/ 306834 w 465828"/>
                <a:gd name="connsiteY2" fmla="*/ 49434 h 306861"/>
                <a:gd name="connsiteX3" fmla="*/ 353333 w 465828"/>
                <a:gd name="connsiteY3" fmla="*/ 306862 h 306861"/>
                <a:gd name="connsiteX4" fmla="*/ 465828 w 465828"/>
                <a:gd name="connsiteY4" fmla="*/ 296737 h 306861"/>
                <a:gd name="connsiteX5" fmla="*/ 379957 w 465828"/>
                <a:gd name="connsiteY5" fmla="*/ 25997 h 306861"/>
                <a:gd name="connsiteX6" fmla="*/ 179339 w 465828"/>
                <a:gd name="connsiteY6" fmla="*/ 311 h 306861"/>
                <a:gd name="connsiteX7" fmla="*/ 19783 w 465828"/>
                <a:gd name="connsiteY7" fmla="*/ 114681 h 306861"/>
                <a:gd name="connsiteX8" fmla="*/ 1033 w 465828"/>
                <a:gd name="connsiteY8" fmla="*/ 306862 h 30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828" h="306861">
                  <a:moveTo>
                    <a:pt x="213088" y="306862"/>
                  </a:moveTo>
                  <a:lnTo>
                    <a:pt x="175589" y="31809"/>
                  </a:lnTo>
                  <a:lnTo>
                    <a:pt x="306834" y="49434"/>
                  </a:lnTo>
                  <a:lnTo>
                    <a:pt x="353333" y="306862"/>
                  </a:lnTo>
                  <a:lnTo>
                    <a:pt x="465828" y="296737"/>
                  </a:lnTo>
                  <a:cubicBezTo>
                    <a:pt x="462829" y="164180"/>
                    <a:pt x="414455" y="51871"/>
                    <a:pt x="379957" y="25997"/>
                  </a:cubicBezTo>
                  <a:cubicBezTo>
                    <a:pt x="338521" y="-4752"/>
                    <a:pt x="179339" y="311"/>
                    <a:pt x="179339" y="311"/>
                  </a:cubicBezTo>
                  <a:cubicBezTo>
                    <a:pt x="179339" y="311"/>
                    <a:pt x="52594" y="54121"/>
                    <a:pt x="19783" y="114681"/>
                  </a:cubicBezTo>
                  <a:cubicBezTo>
                    <a:pt x="5533" y="140930"/>
                    <a:pt x="-3092" y="214803"/>
                    <a:pt x="1033" y="306862"/>
                  </a:cubicBezTo>
                  <a:close/>
                </a:path>
              </a:pathLst>
            </a:custGeom>
            <a:solidFill>
              <a:schemeClr val="accent1"/>
            </a:solidFill>
            <a:ln w="18740" cap="flat">
              <a:solidFill>
                <a:schemeClr val="accent1"/>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619B8A79-0051-4706-B736-9E91541345C8}"/>
                </a:ext>
              </a:extLst>
            </p:cNvPr>
            <p:cNvSpPr/>
            <p:nvPr/>
          </p:nvSpPr>
          <p:spPr>
            <a:xfrm>
              <a:off x="4495686" y="2757414"/>
              <a:ext cx="164704" cy="271417"/>
            </a:xfrm>
            <a:custGeom>
              <a:avLst/>
              <a:gdLst>
                <a:gd name="connsiteX0" fmla="*/ 133683 w 164704"/>
                <a:gd name="connsiteY0" fmla="*/ 159369 h 271417"/>
                <a:gd name="connsiteX1" fmla="*/ 146620 w 164704"/>
                <a:gd name="connsiteY1" fmla="*/ 230616 h 271417"/>
                <a:gd name="connsiteX2" fmla="*/ 81934 w 164704"/>
                <a:gd name="connsiteY2" fmla="*/ 271115 h 271417"/>
                <a:gd name="connsiteX3" fmla="*/ 13500 w 164704"/>
                <a:gd name="connsiteY3" fmla="*/ 226867 h 271417"/>
                <a:gd name="connsiteX4" fmla="*/ 0 w 164704"/>
                <a:gd name="connsiteY4" fmla="*/ 95621 h 271417"/>
                <a:gd name="connsiteX5" fmla="*/ 14437 w 164704"/>
                <a:gd name="connsiteY5" fmla="*/ 0 h 271417"/>
                <a:gd name="connsiteX6" fmla="*/ 136870 w 164704"/>
                <a:gd name="connsiteY6" fmla="*/ 3937 h 271417"/>
                <a:gd name="connsiteX7" fmla="*/ 164619 w 164704"/>
                <a:gd name="connsiteY7" fmla="*/ 119246 h 271417"/>
                <a:gd name="connsiteX8" fmla="*/ 133683 w 164704"/>
                <a:gd name="connsiteY8" fmla="*/ 159369 h 27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704" h="271417">
                  <a:moveTo>
                    <a:pt x="133683" y="159369"/>
                  </a:moveTo>
                  <a:lnTo>
                    <a:pt x="146620" y="230616"/>
                  </a:lnTo>
                  <a:cubicBezTo>
                    <a:pt x="136776" y="257255"/>
                    <a:pt x="110190" y="273897"/>
                    <a:pt x="81934" y="271115"/>
                  </a:cubicBezTo>
                  <a:cubicBezTo>
                    <a:pt x="53660" y="267311"/>
                    <a:pt x="28574" y="251085"/>
                    <a:pt x="13500" y="226867"/>
                  </a:cubicBezTo>
                  <a:lnTo>
                    <a:pt x="0" y="95621"/>
                  </a:lnTo>
                  <a:cubicBezTo>
                    <a:pt x="0" y="95621"/>
                    <a:pt x="32624" y="73685"/>
                    <a:pt x="14437" y="0"/>
                  </a:cubicBezTo>
                  <a:cubicBezTo>
                    <a:pt x="54148" y="12288"/>
                    <a:pt x="96446" y="13649"/>
                    <a:pt x="136870" y="3937"/>
                  </a:cubicBezTo>
                  <a:cubicBezTo>
                    <a:pt x="136870" y="3937"/>
                    <a:pt x="166494" y="82684"/>
                    <a:pt x="164619" y="119246"/>
                  </a:cubicBezTo>
                  <a:cubicBezTo>
                    <a:pt x="165350" y="138336"/>
                    <a:pt x="152338" y="155218"/>
                    <a:pt x="133683" y="159369"/>
                  </a:cubicBezTo>
                  <a:close/>
                </a:path>
              </a:pathLst>
            </a:custGeom>
            <a:solidFill>
              <a:srgbClr val="FFFFFF"/>
            </a:solidFill>
            <a:ln w="1874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D44AE2D6-60C3-4EA8-8E6F-C7283DBE1EDC}"/>
                </a:ext>
              </a:extLst>
            </p:cNvPr>
            <p:cNvSpPr/>
            <p:nvPr/>
          </p:nvSpPr>
          <p:spPr>
            <a:xfrm>
              <a:off x="4486831" y="2747599"/>
              <a:ext cx="184060" cy="291371"/>
            </a:xfrm>
            <a:custGeom>
              <a:avLst/>
              <a:gdLst>
                <a:gd name="connsiteX0" fmla="*/ 99227 w 184060"/>
                <a:gd name="connsiteY0" fmla="*/ 291242 h 291371"/>
                <a:gd name="connsiteX1" fmla="*/ 89477 w 184060"/>
                <a:gd name="connsiteY1" fmla="*/ 291242 h 291371"/>
                <a:gd name="connsiteX2" fmla="*/ 14480 w 184060"/>
                <a:gd name="connsiteY2" fmla="*/ 240994 h 291371"/>
                <a:gd name="connsiteX3" fmla="*/ 13543 w 184060"/>
                <a:gd name="connsiteY3" fmla="*/ 237432 h 291371"/>
                <a:gd name="connsiteX4" fmla="*/ 43 w 184060"/>
                <a:gd name="connsiteY4" fmla="*/ 106186 h 291371"/>
                <a:gd name="connsiteX5" fmla="*/ 4355 w 184060"/>
                <a:gd name="connsiteY5" fmla="*/ 97374 h 291371"/>
                <a:gd name="connsiteX6" fmla="*/ 14668 w 184060"/>
                <a:gd name="connsiteY6" fmla="*/ 11877 h 291371"/>
                <a:gd name="connsiteX7" fmla="*/ 17667 w 184060"/>
                <a:gd name="connsiteY7" fmla="*/ 2503 h 291371"/>
                <a:gd name="connsiteX8" fmla="*/ 27417 w 184060"/>
                <a:gd name="connsiteY8" fmla="*/ 628 h 291371"/>
                <a:gd name="connsiteX9" fmla="*/ 144225 w 184060"/>
                <a:gd name="connsiteY9" fmla="*/ 4190 h 291371"/>
                <a:gd name="connsiteX10" fmla="*/ 155475 w 184060"/>
                <a:gd name="connsiteY10" fmla="*/ 10190 h 291371"/>
                <a:gd name="connsiteX11" fmla="*/ 183974 w 184060"/>
                <a:gd name="connsiteY11" fmla="*/ 129435 h 291371"/>
                <a:gd name="connsiteX12" fmla="*/ 154350 w 184060"/>
                <a:gd name="connsiteY12" fmla="*/ 176309 h 291371"/>
                <a:gd name="connsiteX13" fmla="*/ 165787 w 184060"/>
                <a:gd name="connsiteY13" fmla="*/ 239306 h 291371"/>
                <a:gd name="connsiteX14" fmla="*/ 165787 w 184060"/>
                <a:gd name="connsiteY14" fmla="*/ 244369 h 291371"/>
                <a:gd name="connsiteX15" fmla="*/ 99227 w 184060"/>
                <a:gd name="connsiteY15" fmla="*/ 291242 h 291371"/>
                <a:gd name="connsiteX16" fmla="*/ 31729 w 184060"/>
                <a:gd name="connsiteY16" fmla="*/ 232557 h 291371"/>
                <a:gd name="connsiteX17" fmla="*/ 92102 w 184060"/>
                <a:gd name="connsiteY17" fmla="*/ 271368 h 291371"/>
                <a:gd name="connsiteX18" fmla="*/ 145350 w 184060"/>
                <a:gd name="connsiteY18" fmla="*/ 239306 h 291371"/>
                <a:gd name="connsiteX19" fmla="*/ 132226 w 184060"/>
                <a:gd name="connsiteY19" fmla="*/ 170871 h 291371"/>
                <a:gd name="connsiteX20" fmla="*/ 133913 w 184060"/>
                <a:gd name="connsiteY20" fmla="*/ 163372 h 291371"/>
                <a:gd name="connsiteX21" fmla="*/ 140288 w 184060"/>
                <a:gd name="connsiteY21" fmla="*/ 159622 h 291371"/>
                <a:gd name="connsiteX22" fmla="*/ 163162 w 184060"/>
                <a:gd name="connsiteY22" fmla="*/ 127935 h 291371"/>
                <a:gd name="connsiteX23" fmla="*/ 138788 w 184060"/>
                <a:gd name="connsiteY23" fmla="*/ 24252 h 291371"/>
                <a:gd name="connsiteX24" fmla="*/ 35292 w 184060"/>
                <a:gd name="connsiteY24" fmla="*/ 22752 h 291371"/>
                <a:gd name="connsiteX25" fmla="*/ 18230 w 184060"/>
                <a:gd name="connsiteY25" fmla="*/ 108624 h 291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060" h="291371">
                  <a:moveTo>
                    <a:pt x="99227" y="291242"/>
                  </a:moveTo>
                  <a:cubicBezTo>
                    <a:pt x="95983" y="291414"/>
                    <a:pt x="92721" y="291414"/>
                    <a:pt x="89477" y="291242"/>
                  </a:cubicBezTo>
                  <a:cubicBezTo>
                    <a:pt x="58203" y="286617"/>
                    <a:pt x="30661" y="268165"/>
                    <a:pt x="14480" y="240994"/>
                  </a:cubicBezTo>
                  <a:cubicBezTo>
                    <a:pt x="13880" y="239901"/>
                    <a:pt x="13561" y="238678"/>
                    <a:pt x="13543" y="237432"/>
                  </a:cubicBezTo>
                  <a:lnTo>
                    <a:pt x="43" y="106186"/>
                  </a:lnTo>
                  <a:cubicBezTo>
                    <a:pt x="-294" y="102671"/>
                    <a:pt x="1374" y="99264"/>
                    <a:pt x="4355" y="97374"/>
                  </a:cubicBezTo>
                  <a:cubicBezTo>
                    <a:pt x="4355" y="97374"/>
                    <a:pt x="30604" y="76938"/>
                    <a:pt x="14668" y="11877"/>
                  </a:cubicBezTo>
                  <a:cubicBezTo>
                    <a:pt x="13899" y="8441"/>
                    <a:pt x="15042" y="4856"/>
                    <a:pt x="17667" y="2503"/>
                  </a:cubicBezTo>
                  <a:cubicBezTo>
                    <a:pt x="20292" y="67"/>
                    <a:pt x="24080" y="-660"/>
                    <a:pt x="27417" y="628"/>
                  </a:cubicBezTo>
                  <a:cubicBezTo>
                    <a:pt x="65366" y="12084"/>
                    <a:pt x="105658" y="13312"/>
                    <a:pt x="144225" y="4190"/>
                  </a:cubicBezTo>
                  <a:cubicBezTo>
                    <a:pt x="148950" y="3121"/>
                    <a:pt x="153731" y="5675"/>
                    <a:pt x="155475" y="10190"/>
                  </a:cubicBezTo>
                  <a:cubicBezTo>
                    <a:pt x="156787" y="13565"/>
                    <a:pt x="185849" y="91187"/>
                    <a:pt x="183974" y="129435"/>
                  </a:cubicBezTo>
                  <a:cubicBezTo>
                    <a:pt x="184292" y="149559"/>
                    <a:pt x="172668" y="167962"/>
                    <a:pt x="154350" y="176309"/>
                  </a:cubicBezTo>
                  <a:lnTo>
                    <a:pt x="165787" y="239306"/>
                  </a:lnTo>
                  <a:cubicBezTo>
                    <a:pt x="166162" y="240973"/>
                    <a:pt x="166162" y="242702"/>
                    <a:pt x="165787" y="244369"/>
                  </a:cubicBezTo>
                  <a:cubicBezTo>
                    <a:pt x="155456" y="272275"/>
                    <a:pt x="128982" y="290918"/>
                    <a:pt x="99227" y="291242"/>
                  </a:cubicBezTo>
                  <a:close/>
                  <a:moveTo>
                    <a:pt x="31729" y="232557"/>
                  </a:moveTo>
                  <a:cubicBezTo>
                    <a:pt x="45154" y="253760"/>
                    <a:pt x="67240" y="267961"/>
                    <a:pt x="92102" y="271368"/>
                  </a:cubicBezTo>
                  <a:cubicBezTo>
                    <a:pt x="115033" y="273848"/>
                    <a:pt x="136819" y="260737"/>
                    <a:pt x="145350" y="239306"/>
                  </a:cubicBezTo>
                  <a:lnTo>
                    <a:pt x="132226" y="170871"/>
                  </a:lnTo>
                  <a:cubicBezTo>
                    <a:pt x="131832" y="168248"/>
                    <a:pt x="132432" y="165577"/>
                    <a:pt x="133913" y="163372"/>
                  </a:cubicBezTo>
                  <a:cubicBezTo>
                    <a:pt x="135469" y="161334"/>
                    <a:pt x="137757" y="159986"/>
                    <a:pt x="140288" y="159622"/>
                  </a:cubicBezTo>
                  <a:cubicBezTo>
                    <a:pt x="154743" y="156226"/>
                    <a:pt x="164493" y="142719"/>
                    <a:pt x="163162" y="127935"/>
                  </a:cubicBezTo>
                  <a:cubicBezTo>
                    <a:pt x="164474" y="100187"/>
                    <a:pt x="145913" y="44689"/>
                    <a:pt x="138788" y="24252"/>
                  </a:cubicBezTo>
                  <a:cubicBezTo>
                    <a:pt x="104570" y="31097"/>
                    <a:pt x="69303" y="30587"/>
                    <a:pt x="35292" y="22752"/>
                  </a:cubicBezTo>
                  <a:cubicBezTo>
                    <a:pt x="43916" y="74500"/>
                    <a:pt x="27042" y="99437"/>
                    <a:pt x="18230" y="108624"/>
                  </a:cubicBezTo>
                  <a:close/>
                </a:path>
              </a:pathLst>
            </a:custGeom>
            <a:solidFill>
              <a:srgbClr val="231F20"/>
            </a:solidFill>
            <a:ln w="18740"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9DEC5C47-4A18-4771-9F3B-504F64197C2D}"/>
                </a:ext>
              </a:extLst>
            </p:cNvPr>
            <p:cNvSpPr/>
            <p:nvPr/>
          </p:nvSpPr>
          <p:spPr>
            <a:xfrm>
              <a:off x="4573496" y="2811412"/>
              <a:ext cx="24333" cy="49372"/>
            </a:xfrm>
            <a:custGeom>
              <a:avLst/>
              <a:gdLst>
                <a:gd name="connsiteX0" fmla="*/ 3375 w 24333"/>
                <a:gd name="connsiteY0" fmla="*/ 0 h 49372"/>
                <a:gd name="connsiteX1" fmla="*/ 23437 w 24333"/>
                <a:gd name="connsiteY1" fmla="*/ 45186 h 49372"/>
                <a:gd name="connsiteX2" fmla="*/ 0 w 24333"/>
                <a:gd name="connsiteY2" fmla="*/ 47623 h 49372"/>
              </a:gdLst>
              <a:ahLst/>
              <a:cxnLst>
                <a:cxn ang="0">
                  <a:pos x="connsiteX0" y="connsiteY0"/>
                </a:cxn>
                <a:cxn ang="0">
                  <a:pos x="connsiteX1" y="connsiteY1"/>
                </a:cxn>
                <a:cxn ang="0">
                  <a:pos x="connsiteX2" y="connsiteY2"/>
                </a:cxn>
              </a:cxnLst>
              <a:rect l="l" t="t" r="r" b="b"/>
              <a:pathLst>
                <a:path w="24333" h="49372">
                  <a:moveTo>
                    <a:pt x="3375" y="0"/>
                  </a:moveTo>
                  <a:cubicBezTo>
                    <a:pt x="3375" y="0"/>
                    <a:pt x="29436" y="37499"/>
                    <a:pt x="23437" y="45186"/>
                  </a:cubicBezTo>
                  <a:cubicBezTo>
                    <a:pt x="17437" y="52873"/>
                    <a:pt x="0" y="47623"/>
                    <a:pt x="0" y="47623"/>
                  </a:cubicBezTo>
                </a:path>
              </a:pathLst>
            </a:custGeom>
            <a:solidFill>
              <a:srgbClr val="FFFFFF"/>
            </a:solidFill>
            <a:ln w="1874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2B55F280-31A0-4E6D-9073-707719E39C24}"/>
                </a:ext>
              </a:extLst>
            </p:cNvPr>
            <p:cNvSpPr/>
            <p:nvPr/>
          </p:nvSpPr>
          <p:spPr>
            <a:xfrm>
              <a:off x="4564204" y="2801103"/>
              <a:ext cx="42926" cy="68619"/>
            </a:xfrm>
            <a:custGeom>
              <a:avLst/>
              <a:gdLst>
                <a:gd name="connsiteX0" fmla="*/ 20542 w 42926"/>
                <a:gd name="connsiteY0" fmla="*/ 68619 h 68619"/>
                <a:gd name="connsiteX1" fmla="*/ 7042 w 42926"/>
                <a:gd name="connsiteY1" fmla="*/ 66932 h 68619"/>
                <a:gd name="connsiteX2" fmla="*/ 255 w 42926"/>
                <a:gd name="connsiteY2" fmla="*/ 55857 h 68619"/>
                <a:gd name="connsiteX3" fmla="*/ 292 w 42926"/>
                <a:gd name="connsiteY3" fmla="*/ 55682 h 68619"/>
                <a:gd name="connsiteX4" fmla="*/ 11542 w 42926"/>
                <a:gd name="connsiteY4" fmla="*/ 48745 h 68619"/>
                <a:gd name="connsiteX5" fmla="*/ 23729 w 42926"/>
                <a:gd name="connsiteY5" fmla="*/ 48745 h 68619"/>
                <a:gd name="connsiteX6" fmla="*/ 4980 w 42926"/>
                <a:gd name="connsiteY6" fmla="*/ 14621 h 68619"/>
                <a:gd name="connsiteX7" fmla="*/ 7211 w 42926"/>
                <a:gd name="connsiteY7" fmla="*/ 1823 h 68619"/>
                <a:gd name="connsiteX8" fmla="*/ 7417 w 42926"/>
                <a:gd name="connsiteY8" fmla="*/ 1684 h 68619"/>
                <a:gd name="connsiteX9" fmla="*/ 20467 w 42926"/>
                <a:gd name="connsiteY9" fmla="*/ 4015 h 68619"/>
                <a:gd name="connsiteX10" fmla="*/ 20542 w 42926"/>
                <a:gd name="connsiteY10" fmla="*/ 4122 h 68619"/>
                <a:gd name="connsiteX11" fmla="*/ 39291 w 42926"/>
                <a:gd name="connsiteY11" fmla="*/ 60370 h 68619"/>
                <a:gd name="connsiteX12" fmla="*/ 20542 w 42926"/>
                <a:gd name="connsiteY12" fmla="*/ 68619 h 68619"/>
                <a:gd name="connsiteX13" fmla="*/ 24292 w 42926"/>
                <a:gd name="connsiteY13" fmla="*/ 52495 h 68619"/>
                <a:gd name="connsiteX14" fmla="*/ 24292 w 42926"/>
                <a:gd name="connsiteY14" fmla="*/ 52495 h 6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926" h="68619">
                  <a:moveTo>
                    <a:pt x="20542" y="68619"/>
                  </a:moveTo>
                  <a:cubicBezTo>
                    <a:pt x="15986" y="68559"/>
                    <a:pt x="11467" y="67993"/>
                    <a:pt x="7042" y="66932"/>
                  </a:cubicBezTo>
                  <a:cubicBezTo>
                    <a:pt x="2111" y="65749"/>
                    <a:pt x="-926" y="60792"/>
                    <a:pt x="255" y="55857"/>
                  </a:cubicBezTo>
                  <a:cubicBezTo>
                    <a:pt x="255" y="55799"/>
                    <a:pt x="274" y="55741"/>
                    <a:pt x="292" y="55682"/>
                  </a:cubicBezTo>
                  <a:cubicBezTo>
                    <a:pt x="1586" y="50734"/>
                    <a:pt x="6536" y="47676"/>
                    <a:pt x="11542" y="48745"/>
                  </a:cubicBezTo>
                  <a:cubicBezTo>
                    <a:pt x="15573" y="49448"/>
                    <a:pt x="19698" y="49448"/>
                    <a:pt x="23729" y="48745"/>
                  </a:cubicBezTo>
                  <a:cubicBezTo>
                    <a:pt x="18742" y="36719"/>
                    <a:pt x="12461" y="25277"/>
                    <a:pt x="4980" y="14621"/>
                  </a:cubicBezTo>
                  <a:cubicBezTo>
                    <a:pt x="2055" y="10470"/>
                    <a:pt x="3067" y="4741"/>
                    <a:pt x="7211" y="1823"/>
                  </a:cubicBezTo>
                  <a:cubicBezTo>
                    <a:pt x="7286" y="1776"/>
                    <a:pt x="7342" y="1729"/>
                    <a:pt x="7417" y="1684"/>
                  </a:cubicBezTo>
                  <a:cubicBezTo>
                    <a:pt x="11673" y="-1276"/>
                    <a:pt x="17504" y="-232"/>
                    <a:pt x="20467" y="4015"/>
                  </a:cubicBezTo>
                  <a:cubicBezTo>
                    <a:pt x="20485" y="4050"/>
                    <a:pt x="20523" y="4086"/>
                    <a:pt x="20542" y="4122"/>
                  </a:cubicBezTo>
                  <a:cubicBezTo>
                    <a:pt x="50728" y="48558"/>
                    <a:pt x="42853" y="57182"/>
                    <a:pt x="39291" y="60370"/>
                  </a:cubicBezTo>
                  <a:cubicBezTo>
                    <a:pt x="34416" y="65544"/>
                    <a:pt x="27648" y="68522"/>
                    <a:pt x="20542" y="68619"/>
                  </a:cubicBezTo>
                  <a:close/>
                  <a:moveTo>
                    <a:pt x="24292" y="52495"/>
                  </a:moveTo>
                  <a:lnTo>
                    <a:pt x="24292" y="52495"/>
                  </a:lnTo>
                  <a:close/>
                </a:path>
              </a:pathLst>
            </a:custGeom>
            <a:solidFill>
              <a:srgbClr val="231F20"/>
            </a:solidFill>
            <a:ln w="1874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39C2444B-7900-4E52-A3FA-E029650D7015}"/>
                </a:ext>
              </a:extLst>
            </p:cNvPr>
            <p:cNvSpPr/>
            <p:nvPr/>
          </p:nvSpPr>
          <p:spPr>
            <a:xfrm rot="-105600">
              <a:off x="4547683" y="2794102"/>
              <a:ext cx="8999" cy="20999"/>
            </a:xfrm>
            <a:custGeom>
              <a:avLst/>
              <a:gdLst>
                <a:gd name="connsiteX0" fmla="*/ 9000 w 8999"/>
                <a:gd name="connsiteY0" fmla="*/ 10500 h 20999"/>
                <a:gd name="connsiteX1" fmla="*/ 4500 w 8999"/>
                <a:gd name="connsiteY1" fmla="*/ 20999 h 20999"/>
                <a:gd name="connsiteX2" fmla="*/ 0 w 8999"/>
                <a:gd name="connsiteY2" fmla="*/ 10500 h 20999"/>
                <a:gd name="connsiteX3" fmla="*/ 4500 w 8999"/>
                <a:gd name="connsiteY3" fmla="*/ 0 h 20999"/>
                <a:gd name="connsiteX4" fmla="*/ 9000 w 8999"/>
                <a:gd name="connsiteY4" fmla="*/ 10500 h 20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 h="20999">
                  <a:moveTo>
                    <a:pt x="9000" y="10500"/>
                  </a:moveTo>
                  <a:cubicBezTo>
                    <a:pt x="9000" y="16298"/>
                    <a:pt x="6985" y="20999"/>
                    <a:pt x="4500" y="20999"/>
                  </a:cubicBezTo>
                  <a:cubicBezTo>
                    <a:pt x="2015" y="20999"/>
                    <a:pt x="0" y="16298"/>
                    <a:pt x="0" y="10500"/>
                  </a:cubicBezTo>
                  <a:cubicBezTo>
                    <a:pt x="0" y="4701"/>
                    <a:pt x="2015" y="0"/>
                    <a:pt x="4500" y="0"/>
                  </a:cubicBezTo>
                  <a:cubicBezTo>
                    <a:pt x="6985" y="0"/>
                    <a:pt x="9000" y="4701"/>
                    <a:pt x="9000" y="10500"/>
                  </a:cubicBezTo>
                  <a:close/>
                </a:path>
              </a:pathLst>
            </a:custGeom>
            <a:solidFill>
              <a:srgbClr val="231F20"/>
            </a:solidFill>
            <a:ln w="1874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9ACF5806-CBD1-4179-A524-ECF6EDD49284}"/>
                </a:ext>
              </a:extLst>
            </p:cNvPr>
            <p:cNvSpPr/>
            <p:nvPr/>
          </p:nvSpPr>
          <p:spPr>
            <a:xfrm rot="-105600">
              <a:off x="4608093" y="2790187"/>
              <a:ext cx="8999" cy="20999"/>
            </a:xfrm>
            <a:custGeom>
              <a:avLst/>
              <a:gdLst>
                <a:gd name="connsiteX0" fmla="*/ 9000 w 8999"/>
                <a:gd name="connsiteY0" fmla="*/ 10500 h 20999"/>
                <a:gd name="connsiteX1" fmla="*/ 4500 w 8999"/>
                <a:gd name="connsiteY1" fmla="*/ 20999 h 20999"/>
                <a:gd name="connsiteX2" fmla="*/ 0 w 8999"/>
                <a:gd name="connsiteY2" fmla="*/ 10500 h 20999"/>
                <a:gd name="connsiteX3" fmla="*/ 4500 w 8999"/>
                <a:gd name="connsiteY3" fmla="*/ 0 h 20999"/>
                <a:gd name="connsiteX4" fmla="*/ 9000 w 8999"/>
                <a:gd name="connsiteY4" fmla="*/ 10500 h 20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 h="20999">
                  <a:moveTo>
                    <a:pt x="9000" y="10500"/>
                  </a:moveTo>
                  <a:cubicBezTo>
                    <a:pt x="9000" y="16298"/>
                    <a:pt x="6985" y="20999"/>
                    <a:pt x="4500" y="20999"/>
                  </a:cubicBezTo>
                  <a:cubicBezTo>
                    <a:pt x="2015" y="20999"/>
                    <a:pt x="0" y="16298"/>
                    <a:pt x="0" y="10500"/>
                  </a:cubicBezTo>
                  <a:cubicBezTo>
                    <a:pt x="0" y="4701"/>
                    <a:pt x="2015" y="0"/>
                    <a:pt x="4500" y="0"/>
                  </a:cubicBezTo>
                  <a:cubicBezTo>
                    <a:pt x="6985" y="0"/>
                    <a:pt x="9000" y="4701"/>
                    <a:pt x="9000" y="10500"/>
                  </a:cubicBezTo>
                  <a:close/>
                </a:path>
              </a:pathLst>
            </a:custGeom>
            <a:solidFill>
              <a:srgbClr val="231F20"/>
            </a:solidFill>
            <a:ln w="1874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0CA9FB2B-D318-46C8-9CCE-52A1B4EA1251}"/>
                </a:ext>
              </a:extLst>
            </p:cNvPr>
            <p:cNvSpPr/>
            <p:nvPr/>
          </p:nvSpPr>
          <p:spPr>
            <a:xfrm>
              <a:off x="4467000" y="2809537"/>
              <a:ext cx="56809" cy="68435"/>
            </a:xfrm>
            <a:custGeom>
              <a:avLst/>
              <a:gdLst>
                <a:gd name="connsiteX0" fmla="*/ 56810 w 56809"/>
                <a:gd name="connsiteY0" fmla="*/ 20624 h 68435"/>
                <a:gd name="connsiteX1" fmla="*/ 38060 w 56809"/>
                <a:gd name="connsiteY1" fmla="*/ 4125 h 68435"/>
                <a:gd name="connsiteX2" fmla="*/ 25686 w 56809"/>
                <a:gd name="connsiteY2" fmla="*/ 0 h 68435"/>
                <a:gd name="connsiteX3" fmla="*/ 15749 w 56809"/>
                <a:gd name="connsiteY3" fmla="*/ 3937 h 68435"/>
                <a:gd name="connsiteX4" fmla="*/ 187 w 56809"/>
                <a:gd name="connsiteY4" fmla="*/ 30749 h 68435"/>
                <a:gd name="connsiteX5" fmla="*/ 2249 w 56809"/>
                <a:gd name="connsiteY5" fmla="*/ 45373 h 68435"/>
                <a:gd name="connsiteX6" fmla="*/ 18374 w 56809"/>
                <a:gd name="connsiteY6" fmla="*/ 61310 h 68435"/>
                <a:gd name="connsiteX7" fmla="*/ 40498 w 56809"/>
                <a:gd name="connsiteY7" fmla="*/ 68435 h 68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809" h="68435">
                  <a:moveTo>
                    <a:pt x="56810" y="20624"/>
                  </a:moveTo>
                  <a:cubicBezTo>
                    <a:pt x="51691" y="13963"/>
                    <a:pt x="45316" y="8359"/>
                    <a:pt x="38060" y="4125"/>
                  </a:cubicBezTo>
                  <a:cubicBezTo>
                    <a:pt x="34498" y="1434"/>
                    <a:pt x="30148" y="-13"/>
                    <a:pt x="25686" y="0"/>
                  </a:cubicBezTo>
                  <a:cubicBezTo>
                    <a:pt x="22067" y="321"/>
                    <a:pt x="18618" y="1689"/>
                    <a:pt x="15749" y="3937"/>
                  </a:cubicBezTo>
                  <a:cubicBezTo>
                    <a:pt x="7049" y="10310"/>
                    <a:pt x="1406" y="20030"/>
                    <a:pt x="187" y="30749"/>
                  </a:cubicBezTo>
                  <a:cubicBezTo>
                    <a:pt x="-376" y="35719"/>
                    <a:pt x="337" y="40752"/>
                    <a:pt x="2249" y="45373"/>
                  </a:cubicBezTo>
                  <a:cubicBezTo>
                    <a:pt x="5549" y="52442"/>
                    <a:pt x="11268" y="58097"/>
                    <a:pt x="18374" y="61310"/>
                  </a:cubicBezTo>
                  <a:cubicBezTo>
                    <a:pt x="25405" y="64633"/>
                    <a:pt x="32848" y="67029"/>
                    <a:pt x="40498" y="68435"/>
                  </a:cubicBezTo>
                </a:path>
              </a:pathLst>
            </a:custGeom>
            <a:solidFill>
              <a:srgbClr val="FFFFFF"/>
            </a:solidFill>
            <a:ln w="18740"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442FBB3B-4F0A-44E7-96AD-243F057E0C42}"/>
                </a:ext>
              </a:extLst>
            </p:cNvPr>
            <p:cNvSpPr/>
            <p:nvPr/>
          </p:nvSpPr>
          <p:spPr>
            <a:xfrm>
              <a:off x="4458335" y="2800756"/>
              <a:ext cx="74234" cy="87340"/>
            </a:xfrm>
            <a:custGeom>
              <a:avLst/>
              <a:gdLst>
                <a:gd name="connsiteX0" fmla="*/ 50100 w 74234"/>
                <a:gd name="connsiteY0" fmla="*/ 86965 h 87340"/>
                <a:gd name="connsiteX1" fmla="*/ 47851 w 74234"/>
                <a:gd name="connsiteY1" fmla="*/ 86965 h 87340"/>
                <a:gd name="connsiteX2" fmla="*/ 23664 w 74234"/>
                <a:gd name="connsiteY2" fmla="*/ 79091 h 87340"/>
                <a:gd name="connsiteX3" fmla="*/ 2852 w 74234"/>
                <a:gd name="connsiteY3" fmla="*/ 58279 h 87340"/>
                <a:gd name="connsiteX4" fmla="*/ 227 w 74234"/>
                <a:gd name="connsiteY4" fmla="*/ 39530 h 87340"/>
                <a:gd name="connsiteX5" fmla="*/ 18977 w 74234"/>
                <a:gd name="connsiteY5" fmla="*/ 5781 h 87340"/>
                <a:gd name="connsiteX6" fmla="*/ 51975 w 74234"/>
                <a:gd name="connsiteY6" fmla="*/ 5781 h 87340"/>
                <a:gd name="connsiteX7" fmla="*/ 72412 w 74234"/>
                <a:gd name="connsiteY7" fmla="*/ 24530 h 87340"/>
                <a:gd name="connsiteX8" fmla="*/ 70256 w 74234"/>
                <a:gd name="connsiteY8" fmla="*/ 37936 h 87340"/>
                <a:gd name="connsiteX9" fmla="*/ 56850 w 74234"/>
                <a:gd name="connsiteY9" fmla="*/ 35780 h 87340"/>
                <a:gd name="connsiteX10" fmla="*/ 41851 w 74234"/>
                <a:gd name="connsiteY10" fmla="*/ 21718 h 87340"/>
                <a:gd name="connsiteX11" fmla="*/ 35101 w 74234"/>
                <a:gd name="connsiteY11" fmla="*/ 19093 h 87340"/>
                <a:gd name="connsiteX12" fmla="*/ 30226 w 74234"/>
                <a:gd name="connsiteY12" fmla="*/ 21343 h 87340"/>
                <a:gd name="connsiteX13" fmla="*/ 18789 w 74234"/>
                <a:gd name="connsiteY13" fmla="*/ 41217 h 87340"/>
                <a:gd name="connsiteX14" fmla="*/ 19914 w 74234"/>
                <a:gd name="connsiteY14" fmla="*/ 51154 h 87340"/>
                <a:gd name="connsiteX15" fmla="*/ 31539 w 74234"/>
                <a:gd name="connsiteY15" fmla="*/ 62216 h 87340"/>
                <a:gd name="connsiteX16" fmla="*/ 51600 w 74234"/>
                <a:gd name="connsiteY16" fmla="*/ 68591 h 87340"/>
                <a:gd name="connsiteX17" fmla="*/ 57150 w 74234"/>
                <a:gd name="connsiteY17" fmla="*/ 81213 h 87340"/>
                <a:gd name="connsiteX18" fmla="*/ 49350 w 74234"/>
                <a:gd name="connsiteY18" fmla="*/ 87340 h 87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4234" h="87340">
                  <a:moveTo>
                    <a:pt x="50100" y="86965"/>
                  </a:moveTo>
                  <a:lnTo>
                    <a:pt x="47851" y="86965"/>
                  </a:lnTo>
                  <a:cubicBezTo>
                    <a:pt x="39469" y="85428"/>
                    <a:pt x="31332" y="82779"/>
                    <a:pt x="23664" y="79091"/>
                  </a:cubicBezTo>
                  <a:cubicBezTo>
                    <a:pt x="14477" y="74835"/>
                    <a:pt x="7108" y="67460"/>
                    <a:pt x="2852" y="58279"/>
                  </a:cubicBezTo>
                  <a:cubicBezTo>
                    <a:pt x="433" y="52341"/>
                    <a:pt x="-466" y="45901"/>
                    <a:pt x="227" y="39530"/>
                  </a:cubicBezTo>
                  <a:cubicBezTo>
                    <a:pt x="1502" y="26158"/>
                    <a:pt x="8289" y="13926"/>
                    <a:pt x="18977" y="5781"/>
                  </a:cubicBezTo>
                  <a:cubicBezTo>
                    <a:pt x="28632" y="-1927"/>
                    <a:pt x="42319" y="-1927"/>
                    <a:pt x="51975" y="5781"/>
                  </a:cubicBezTo>
                  <a:cubicBezTo>
                    <a:pt x="59925" y="10676"/>
                    <a:pt x="66843" y="17040"/>
                    <a:pt x="72412" y="24530"/>
                  </a:cubicBezTo>
                  <a:cubicBezTo>
                    <a:pt x="75524" y="28827"/>
                    <a:pt x="74549" y="34829"/>
                    <a:pt x="70256" y="37936"/>
                  </a:cubicBezTo>
                  <a:cubicBezTo>
                    <a:pt x="65962" y="41043"/>
                    <a:pt x="59963" y="40077"/>
                    <a:pt x="56850" y="35780"/>
                  </a:cubicBezTo>
                  <a:cubicBezTo>
                    <a:pt x="52707" y="30256"/>
                    <a:pt x="47626" y="25498"/>
                    <a:pt x="41851" y="21718"/>
                  </a:cubicBezTo>
                  <a:cubicBezTo>
                    <a:pt x="39863" y="20268"/>
                    <a:pt x="37538" y="19363"/>
                    <a:pt x="35101" y="19093"/>
                  </a:cubicBezTo>
                  <a:cubicBezTo>
                    <a:pt x="33301" y="19382"/>
                    <a:pt x="31614" y="20160"/>
                    <a:pt x="30226" y="21343"/>
                  </a:cubicBezTo>
                  <a:cubicBezTo>
                    <a:pt x="23776" y="26058"/>
                    <a:pt x="19633" y="33277"/>
                    <a:pt x="18789" y="41217"/>
                  </a:cubicBezTo>
                  <a:cubicBezTo>
                    <a:pt x="18358" y="44571"/>
                    <a:pt x="18752" y="47978"/>
                    <a:pt x="19914" y="51154"/>
                  </a:cubicBezTo>
                  <a:cubicBezTo>
                    <a:pt x="22408" y="56067"/>
                    <a:pt x="26514" y="59972"/>
                    <a:pt x="31539" y="62216"/>
                  </a:cubicBezTo>
                  <a:cubicBezTo>
                    <a:pt x="37970" y="65066"/>
                    <a:pt x="44701" y="67204"/>
                    <a:pt x="51600" y="68591"/>
                  </a:cubicBezTo>
                  <a:cubicBezTo>
                    <a:pt x="56625" y="70545"/>
                    <a:pt x="59100" y="76196"/>
                    <a:pt x="57150" y="81213"/>
                  </a:cubicBezTo>
                  <a:cubicBezTo>
                    <a:pt x="55856" y="84524"/>
                    <a:pt x="52875" y="86872"/>
                    <a:pt x="49350" y="87340"/>
                  </a:cubicBezTo>
                  <a:close/>
                </a:path>
              </a:pathLst>
            </a:custGeom>
            <a:solidFill>
              <a:srgbClr val="231F20"/>
            </a:solidFill>
            <a:ln w="18740"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D95D49B8-A51C-45EC-B60A-3552C979D641}"/>
                </a:ext>
              </a:extLst>
            </p:cNvPr>
            <p:cNvSpPr/>
            <p:nvPr/>
          </p:nvSpPr>
          <p:spPr>
            <a:xfrm>
              <a:off x="4557184" y="2879659"/>
              <a:ext cx="63185" cy="22686"/>
            </a:xfrm>
            <a:custGeom>
              <a:avLst/>
              <a:gdLst>
                <a:gd name="connsiteX0" fmla="*/ 63185 w 63185"/>
                <a:gd name="connsiteY0" fmla="*/ 0 h 22686"/>
                <a:gd name="connsiteX1" fmla="*/ 0 w 63185"/>
                <a:gd name="connsiteY1" fmla="*/ 6187 h 22686"/>
                <a:gd name="connsiteX2" fmla="*/ 29624 w 63185"/>
                <a:gd name="connsiteY2" fmla="*/ 22687 h 22686"/>
                <a:gd name="connsiteX3" fmla="*/ 63185 w 63185"/>
                <a:gd name="connsiteY3" fmla="*/ 0 h 22686"/>
              </a:gdLst>
              <a:ahLst/>
              <a:cxnLst>
                <a:cxn ang="0">
                  <a:pos x="connsiteX0" y="connsiteY0"/>
                </a:cxn>
                <a:cxn ang="0">
                  <a:pos x="connsiteX1" y="connsiteY1"/>
                </a:cxn>
                <a:cxn ang="0">
                  <a:pos x="connsiteX2" y="connsiteY2"/>
                </a:cxn>
                <a:cxn ang="0">
                  <a:pos x="connsiteX3" y="connsiteY3"/>
                </a:cxn>
              </a:cxnLst>
              <a:rect l="l" t="t" r="r" b="b"/>
              <a:pathLst>
                <a:path w="63185" h="22686">
                  <a:moveTo>
                    <a:pt x="63185" y="0"/>
                  </a:moveTo>
                  <a:lnTo>
                    <a:pt x="0" y="6187"/>
                  </a:lnTo>
                  <a:cubicBezTo>
                    <a:pt x="6506" y="16284"/>
                    <a:pt x="17624" y="22473"/>
                    <a:pt x="29624" y="22687"/>
                  </a:cubicBezTo>
                  <a:cubicBezTo>
                    <a:pt x="43330" y="19766"/>
                    <a:pt x="55367" y="11630"/>
                    <a:pt x="63185" y="0"/>
                  </a:cubicBezTo>
                  <a:close/>
                </a:path>
              </a:pathLst>
            </a:custGeom>
            <a:solidFill>
              <a:srgbClr val="231F20"/>
            </a:solidFill>
            <a:ln w="18740"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0480A890-D196-415D-B5D6-A59569E8BEEC}"/>
                </a:ext>
              </a:extLst>
            </p:cNvPr>
            <p:cNvSpPr/>
            <p:nvPr/>
          </p:nvSpPr>
          <p:spPr>
            <a:xfrm>
              <a:off x="4906296" y="2778975"/>
              <a:ext cx="633726" cy="18749"/>
            </a:xfrm>
            <a:custGeom>
              <a:avLst/>
              <a:gdLst>
                <a:gd name="connsiteX0" fmla="*/ 624351 w 633726"/>
                <a:gd name="connsiteY0" fmla="*/ 18749 h 18749"/>
                <a:gd name="connsiteX1" fmla="*/ 9375 w 633726"/>
                <a:gd name="connsiteY1" fmla="*/ 18749 h 18749"/>
                <a:gd name="connsiteX2" fmla="*/ 0 w 633726"/>
                <a:gd name="connsiteY2" fmla="*/ 9375 h 18749"/>
                <a:gd name="connsiteX3" fmla="*/ 9375 w 633726"/>
                <a:gd name="connsiteY3" fmla="*/ 0 h 18749"/>
                <a:gd name="connsiteX4" fmla="*/ 624351 w 633726"/>
                <a:gd name="connsiteY4" fmla="*/ 0 h 18749"/>
                <a:gd name="connsiteX5" fmla="*/ 633726 w 633726"/>
                <a:gd name="connsiteY5" fmla="*/ 9375 h 18749"/>
                <a:gd name="connsiteX6" fmla="*/ 624351 w 633726"/>
                <a:gd name="connsiteY6" fmla="*/ 18749 h 1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726" h="18749">
                  <a:moveTo>
                    <a:pt x="624351" y="18749"/>
                  </a:moveTo>
                  <a:lnTo>
                    <a:pt x="9375" y="18749"/>
                  </a:lnTo>
                  <a:cubicBezTo>
                    <a:pt x="4200" y="18749"/>
                    <a:pt x="0" y="14551"/>
                    <a:pt x="0" y="9375"/>
                  </a:cubicBezTo>
                  <a:cubicBezTo>
                    <a:pt x="0" y="4198"/>
                    <a:pt x="4200" y="0"/>
                    <a:pt x="9375" y="0"/>
                  </a:cubicBezTo>
                  <a:lnTo>
                    <a:pt x="624351" y="0"/>
                  </a:lnTo>
                  <a:cubicBezTo>
                    <a:pt x="629526" y="0"/>
                    <a:pt x="633726" y="4198"/>
                    <a:pt x="633726" y="9375"/>
                  </a:cubicBezTo>
                  <a:cubicBezTo>
                    <a:pt x="633726" y="14551"/>
                    <a:pt x="629526" y="18749"/>
                    <a:pt x="624351" y="18749"/>
                  </a:cubicBezTo>
                  <a:close/>
                </a:path>
              </a:pathLst>
            </a:custGeom>
            <a:solidFill>
              <a:srgbClr val="FFFFFF"/>
            </a:solidFill>
            <a:ln w="18740"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19BD52C6-246F-4F32-9654-10D2B9DFDD02}"/>
                </a:ext>
              </a:extLst>
            </p:cNvPr>
            <p:cNvSpPr/>
            <p:nvPr/>
          </p:nvSpPr>
          <p:spPr>
            <a:xfrm>
              <a:off x="4906296" y="2940969"/>
              <a:ext cx="633726" cy="18749"/>
            </a:xfrm>
            <a:custGeom>
              <a:avLst/>
              <a:gdLst>
                <a:gd name="connsiteX0" fmla="*/ 624351 w 633726"/>
                <a:gd name="connsiteY0" fmla="*/ 18749 h 18749"/>
                <a:gd name="connsiteX1" fmla="*/ 9375 w 633726"/>
                <a:gd name="connsiteY1" fmla="*/ 18749 h 18749"/>
                <a:gd name="connsiteX2" fmla="*/ 0 w 633726"/>
                <a:gd name="connsiteY2" fmla="*/ 9375 h 18749"/>
                <a:gd name="connsiteX3" fmla="*/ 9375 w 633726"/>
                <a:gd name="connsiteY3" fmla="*/ 0 h 18749"/>
                <a:gd name="connsiteX4" fmla="*/ 624351 w 633726"/>
                <a:gd name="connsiteY4" fmla="*/ 0 h 18749"/>
                <a:gd name="connsiteX5" fmla="*/ 633726 w 633726"/>
                <a:gd name="connsiteY5" fmla="*/ 9375 h 18749"/>
                <a:gd name="connsiteX6" fmla="*/ 624351 w 633726"/>
                <a:gd name="connsiteY6" fmla="*/ 18749 h 1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726" h="18749">
                  <a:moveTo>
                    <a:pt x="624351" y="18749"/>
                  </a:moveTo>
                  <a:lnTo>
                    <a:pt x="9375" y="18749"/>
                  </a:lnTo>
                  <a:cubicBezTo>
                    <a:pt x="4200" y="18749"/>
                    <a:pt x="0" y="14551"/>
                    <a:pt x="0" y="9375"/>
                  </a:cubicBezTo>
                  <a:cubicBezTo>
                    <a:pt x="0" y="4198"/>
                    <a:pt x="4200" y="0"/>
                    <a:pt x="9375" y="0"/>
                  </a:cubicBezTo>
                  <a:lnTo>
                    <a:pt x="624351" y="0"/>
                  </a:lnTo>
                  <a:cubicBezTo>
                    <a:pt x="629526" y="0"/>
                    <a:pt x="633726" y="4198"/>
                    <a:pt x="633726" y="9375"/>
                  </a:cubicBezTo>
                  <a:cubicBezTo>
                    <a:pt x="633726" y="14551"/>
                    <a:pt x="629526" y="18749"/>
                    <a:pt x="624351" y="18749"/>
                  </a:cubicBezTo>
                  <a:close/>
                </a:path>
              </a:pathLst>
            </a:custGeom>
            <a:solidFill>
              <a:srgbClr val="FFFFFF"/>
            </a:solidFill>
            <a:ln w="18740"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231F64A5-1988-4D79-A10E-1134617287C3}"/>
                </a:ext>
              </a:extLst>
            </p:cNvPr>
            <p:cNvSpPr/>
            <p:nvPr/>
          </p:nvSpPr>
          <p:spPr>
            <a:xfrm>
              <a:off x="4905358" y="3103151"/>
              <a:ext cx="487481" cy="18749"/>
            </a:xfrm>
            <a:custGeom>
              <a:avLst/>
              <a:gdLst>
                <a:gd name="connsiteX0" fmla="*/ 478107 w 487481"/>
                <a:gd name="connsiteY0" fmla="*/ 18749 h 18749"/>
                <a:gd name="connsiteX1" fmla="*/ 9375 w 487481"/>
                <a:gd name="connsiteY1" fmla="*/ 18749 h 18749"/>
                <a:gd name="connsiteX2" fmla="*/ 0 w 487481"/>
                <a:gd name="connsiteY2" fmla="*/ 9375 h 18749"/>
                <a:gd name="connsiteX3" fmla="*/ 9375 w 487481"/>
                <a:gd name="connsiteY3" fmla="*/ 0 h 18749"/>
                <a:gd name="connsiteX4" fmla="*/ 478107 w 487481"/>
                <a:gd name="connsiteY4" fmla="*/ 0 h 18749"/>
                <a:gd name="connsiteX5" fmla="*/ 487482 w 487481"/>
                <a:gd name="connsiteY5" fmla="*/ 9375 h 18749"/>
                <a:gd name="connsiteX6" fmla="*/ 478107 w 487481"/>
                <a:gd name="connsiteY6" fmla="*/ 18749 h 1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481" h="18749">
                  <a:moveTo>
                    <a:pt x="478107" y="18749"/>
                  </a:moveTo>
                  <a:lnTo>
                    <a:pt x="9375" y="18749"/>
                  </a:lnTo>
                  <a:cubicBezTo>
                    <a:pt x="4200" y="18749"/>
                    <a:pt x="0" y="14551"/>
                    <a:pt x="0" y="9375"/>
                  </a:cubicBezTo>
                  <a:cubicBezTo>
                    <a:pt x="0" y="4198"/>
                    <a:pt x="4200" y="0"/>
                    <a:pt x="9375" y="0"/>
                  </a:cubicBezTo>
                  <a:lnTo>
                    <a:pt x="478107" y="0"/>
                  </a:lnTo>
                  <a:cubicBezTo>
                    <a:pt x="483282" y="0"/>
                    <a:pt x="487482" y="4198"/>
                    <a:pt x="487482" y="9375"/>
                  </a:cubicBezTo>
                  <a:cubicBezTo>
                    <a:pt x="487482" y="14551"/>
                    <a:pt x="483282" y="18749"/>
                    <a:pt x="478107" y="18749"/>
                  </a:cubicBezTo>
                  <a:close/>
                </a:path>
              </a:pathLst>
            </a:custGeom>
            <a:solidFill>
              <a:srgbClr val="FFFFFF"/>
            </a:solidFill>
            <a:ln w="18740"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F8557C78-B154-4821-8039-19553E669BF8}"/>
                </a:ext>
              </a:extLst>
            </p:cNvPr>
            <p:cNvSpPr/>
            <p:nvPr/>
          </p:nvSpPr>
          <p:spPr>
            <a:xfrm>
              <a:off x="5539460" y="3167461"/>
              <a:ext cx="285412" cy="208158"/>
            </a:xfrm>
            <a:custGeom>
              <a:avLst/>
              <a:gdLst>
                <a:gd name="connsiteX0" fmla="*/ 0 w 285412"/>
                <a:gd name="connsiteY0" fmla="*/ 206242 h 208158"/>
                <a:gd name="connsiteX1" fmla="*/ 285364 w 285412"/>
                <a:gd name="connsiteY1" fmla="*/ 206242 h 208158"/>
                <a:gd name="connsiteX2" fmla="*/ 56248 w 285412"/>
                <a:gd name="connsiteY2" fmla="*/ 0 h 208158"/>
              </a:gdLst>
              <a:ahLst/>
              <a:cxnLst>
                <a:cxn ang="0">
                  <a:pos x="connsiteX0" y="connsiteY0"/>
                </a:cxn>
                <a:cxn ang="0">
                  <a:pos x="connsiteX1" y="connsiteY1"/>
                </a:cxn>
                <a:cxn ang="0">
                  <a:pos x="connsiteX2" y="connsiteY2"/>
                </a:cxn>
              </a:cxnLst>
              <a:rect l="l" t="t" r="r" b="b"/>
              <a:pathLst>
                <a:path w="285412" h="208158">
                  <a:moveTo>
                    <a:pt x="0" y="206242"/>
                  </a:moveTo>
                  <a:cubicBezTo>
                    <a:pt x="0" y="206242"/>
                    <a:pt x="289677" y="210555"/>
                    <a:pt x="285364" y="206242"/>
                  </a:cubicBezTo>
                  <a:cubicBezTo>
                    <a:pt x="281052" y="201930"/>
                    <a:pt x="56248" y="0"/>
                    <a:pt x="56248" y="0"/>
                  </a:cubicBezTo>
                  <a:close/>
                </a:path>
              </a:pathLst>
            </a:custGeom>
            <a:solidFill>
              <a:schemeClr val="accent1"/>
            </a:solidFill>
            <a:ln w="18740"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52239B2-5C29-400B-BD32-C3FD06DEB667}"/>
                </a:ext>
              </a:extLst>
            </p:cNvPr>
            <p:cNvSpPr/>
            <p:nvPr/>
          </p:nvSpPr>
          <p:spPr>
            <a:xfrm rot="-10800000">
              <a:off x="6535047" y="2166436"/>
              <a:ext cx="1517380" cy="846531"/>
            </a:xfrm>
            <a:custGeom>
              <a:avLst/>
              <a:gdLst>
                <a:gd name="connsiteX0" fmla="*/ 1376949 w 1517380"/>
                <a:gd name="connsiteY0" fmla="*/ 0 h 846531"/>
                <a:gd name="connsiteX1" fmla="*/ 1517381 w 1517380"/>
                <a:gd name="connsiteY1" fmla="*/ 0 h 846531"/>
                <a:gd name="connsiteX2" fmla="*/ 1517381 w 1517380"/>
                <a:gd name="connsiteY2" fmla="*/ 846531 h 846531"/>
                <a:gd name="connsiteX3" fmla="*/ 1376949 w 1517380"/>
                <a:gd name="connsiteY3" fmla="*/ 846531 h 846531"/>
                <a:gd name="connsiteX4" fmla="*/ 140432 w 1517380"/>
                <a:gd name="connsiteY4" fmla="*/ 846531 h 846531"/>
                <a:gd name="connsiteX5" fmla="*/ 0 w 1517380"/>
                <a:gd name="connsiteY5" fmla="*/ 846531 h 846531"/>
                <a:gd name="connsiteX6" fmla="*/ 0 w 1517380"/>
                <a:gd name="connsiteY6" fmla="*/ 0 h 846531"/>
                <a:gd name="connsiteX7" fmla="*/ 140432 w 1517380"/>
                <a:gd name="connsiteY7" fmla="*/ 0 h 846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7380" h="846531">
                  <a:moveTo>
                    <a:pt x="1376949" y="0"/>
                  </a:moveTo>
                  <a:cubicBezTo>
                    <a:pt x="1454508" y="0"/>
                    <a:pt x="1517381" y="0"/>
                    <a:pt x="1517381" y="0"/>
                  </a:cubicBezTo>
                  <a:lnTo>
                    <a:pt x="1517381" y="846531"/>
                  </a:lnTo>
                  <a:cubicBezTo>
                    <a:pt x="1517381" y="846531"/>
                    <a:pt x="1454507" y="846531"/>
                    <a:pt x="1376949" y="846531"/>
                  </a:cubicBezTo>
                  <a:lnTo>
                    <a:pt x="140432" y="846531"/>
                  </a:lnTo>
                  <a:cubicBezTo>
                    <a:pt x="62874" y="846531"/>
                    <a:pt x="0" y="846531"/>
                    <a:pt x="0" y="846531"/>
                  </a:cubicBezTo>
                  <a:lnTo>
                    <a:pt x="0" y="0"/>
                  </a:lnTo>
                  <a:cubicBezTo>
                    <a:pt x="0" y="0"/>
                    <a:pt x="62874" y="0"/>
                    <a:pt x="140432" y="0"/>
                  </a:cubicBezTo>
                  <a:close/>
                </a:path>
              </a:pathLst>
            </a:custGeom>
            <a:solidFill>
              <a:schemeClr val="accent1"/>
            </a:solidFill>
            <a:ln w="18740" cap="flat">
              <a:solidFill>
                <a:schemeClr val="accent1"/>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C8A1A20D-C3A4-43E6-934A-1A5EE38C2573}"/>
                </a:ext>
              </a:extLst>
            </p:cNvPr>
            <p:cNvSpPr/>
            <p:nvPr/>
          </p:nvSpPr>
          <p:spPr>
            <a:xfrm>
              <a:off x="6674542" y="2290556"/>
              <a:ext cx="530230" cy="530230"/>
            </a:xfrm>
            <a:custGeom>
              <a:avLst/>
              <a:gdLst>
                <a:gd name="connsiteX0" fmla="*/ 530230 w 530230"/>
                <a:gd name="connsiteY0" fmla="*/ 265115 h 530230"/>
                <a:gd name="connsiteX1" fmla="*/ 265115 w 530230"/>
                <a:gd name="connsiteY1" fmla="*/ 530230 h 530230"/>
                <a:gd name="connsiteX2" fmla="*/ 0 w 530230"/>
                <a:gd name="connsiteY2" fmla="*/ 265115 h 530230"/>
                <a:gd name="connsiteX3" fmla="*/ 265115 w 530230"/>
                <a:gd name="connsiteY3" fmla="*/ 0 h 530230"/>
                <a:gd name="connsiteX4" fmla="*/ 530230 w 530230"/>
                <a:gd name="connsiteY4" fmla="*/ 265115 h 5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230" h="530230">
                  <a:moveTo>
                    <a:pt x="530230" y="265115"/>
                  </a:moveTo>
                  <a:cubicBezTo>
                    <a:pt x="530230" y="411534"/>
                    <a:pt x="411534" y="530230"/>
                    <a:pt x="265115" y="530230"/>
                  </a:cubicBezTo>
                  <a:cubicBezTo>
                    <a:pt x="118696" y="530230"/>
                    <a:pt x="0" y="411534"/>
                    <a:pt x="0" y="265115"/>
                  </a:cubicBezTo>
                  <a:cubicBezTo>
                    <a:pt x="0" y="118696"/>
                    <a:pt x="118696" y="0"/>
                    <a:pt x="265115" y="0"/>
                  </a:cubicBezTo>
                  <a:cubicBezTo>
                    <a:pt x="411534" y="0"/>
                    <a:pt x="530230" y="118696"/>
                    <a:pt x="530230" y="265115"/>
                  </a:cubicBezTo>
                  <a:close/>
                </a:path>
              </a:pathLst>
            </a:custGeom>
            <a:solidFill>
              <a:srgbClr val="FFFFFF"/>
            </a:solidFill>
            <a:ln w="18740"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FD74521C-E397-4240-AD19-BE989D33CA6D}"/>
                </a:ext>
              </a:extLst>
            </p:cNvPr>
            <p:cNvSpPr/>
            <p:nvPr/>
          </p:nvSpPr>
          <p:spPr>
            <a:xfrm>
              <a:off x="7290832" y="2418051"/>
              <a:ext cx="633726" cy="18749"/>
            </a:xfrm>
            <a:custGeom>
              <a:avLst/>
              <a:gdLst>
                <a:gd name="connsiteX0" fmla="*/ 624727 w 633726"/>
                <a:gd name="connsiteY0" fmla="*/ 18749 h 18749"/>
                <a:gd name="connsiteX1" fmla="*/ 9375 w 633726"/>
                <a:gd name="connsiteY1" fmla="*/ 18749 h 18749"/>
                <a:gd name="connsiteX2" fmla="*/ 0 w 633726"/>
                <a:gd name="connsiteY2" fmla="*/ 9375 h 18749"/>
                <a:gd name="connsiteX3" fmla="*/ 9375 w 633726"/>
                <a:gd name="connsiteY3" fmla="*/ 0 h 18749"/>
                <a:gd name="connsiteX4" fmla="*/ 624351 w 633726"/>
                <a:gd name="connsiteY4" fmla="*/ 0 h 18749"/>
                <a:gd name="connsiteX5" fmla="*/ 633726 w 633726"/>
                <a:gd name="connsiteY5" fmla="*/ 9375 h 18749"/>
                <a:gd name="connsiteX6" fmla="*/ 624351 w 633726"/>
                <a:gd name="connsiteY6" fmla="*/ 18749 h 1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726" h="18749">
                  <a:moveTo>
                    <a:pt x="624727" y="18749"/>
                  </a:moveTo>
                  <a:lnTo>
                    <a:pt x="9375" y="18749"/>
                  </a:lnTo>
                  <a:cubicBezTo>
                    <a:pt x="4200" y="18749"/>
                    <a:pt x="0" y="14551"/>
                    <a:pt x="0" y="9375"/>
                  </a:cubicBezTo>
                  <a:cubicBezTo>
                    <a:pt x="0" y="4198"/>
                    <a:pt x="4200" y="0"/>
                    <a:pt x="9375" y="0"/>
                  </a:cubicBezTo>
                  <a:lnTo>
                    <a:pt x="624351" y="0"/>
                  </a:lnTo>
                  <a:cubicBezTo>
                    <a:pt x="629526" y="0"/>
                    <a:pt x="633726" y="4198"/>
                    <a:pt x="633726" y="9375"/>
                  </a:cubicBezTo>
                  <a:cubicBezTo>
                    <a:pt x="633726" y="14551"/>
                    <a:pt x="629526" y="18749"/>
                    <a:pt x="624351" y="18749"/>
                  </a:cubicBezTo>
                  <a:close/>
                </a:path>
              </a:pathLst>
            </a:custGeom>
            <a:solidFill>
              <a:srgbClr val="FFFFFF"/>
            </a:solidFill>
            <a:ln w="18740"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8FB94527-652B-457F-86AC-7B47F4D9949E}"/>
                </a:ext>
              </a:extLst>
            </p:cNvPr>
            <p:cNvSpPr/>
            <p:nvPr/>
          </p:nvSpPr>
          <p:spPr>
            <a:xfrm>
              <a:off x="7290832" y="2580233"/>
              <a:ext cx="633726" cy="18749"/>
            </a:xfrm>
            <a:custGeom>
              <a:avLst/>
              <a:gdLst>
                <a:gd name="connsiteX0" fmla="*/ 624727 w 633726"/>
                <a:gd name="connsiteY0" fmla="*/ 18749 h 18749"/>
                <a:gd name="connsiteX1" fmla="*/ 9375 w 633726"/>
                <a:gd name="connsiteY1" fmla="*/ 18749 h 18749"/>
                <a:gd name="connsiteX2" fmla="*/ 0 w 633726"/>
                <a:gd name="connsiteY2" fmla="*/ 9375 h 18749"/>
                <a:gd name="connsiteX3" fmla="*/ 9375 w 633726"/>
                <a:gd name="connsiteY3" fmla="*/ 0 h 18749"/>
                <a:gd name="connsiteX4" fmla="*/ 624351 w 633726"/>
                <a:gd name="connsiteY4" fmla="*/ 0 h 18749"/>
                <a:gd name="connsiteX5" fmla="*/ 633726 w 633726"/>
                <a:gd name="connsiteY5" fmla="*/ 9375 h 18749"/>
                <a:gd name="connsiteX6" fmla="*/ 624727 w 633726"/>
                <a:gd name="connsiteY6" fmla="*/ 18749 h 1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726" h="18749">
                  <a:moveTo>
                    <a:pt x="624727" y="18749"/>
                  </a:moveTo>
                  <a:lnTo>
                    <a:pt x="9375" y="18749"/>
                  </a:lnTo>
                  <a:cubicBezTo>
                    <a:pt x="4200" y="18749"/>
                    <a:pt x="0" y="14551"/>
                    <a:pt x="0" y="9375"/>
                  </a:cubicBezTo>
                  <a:cubicBezTo>
                    <a:pt x="0" y="4198"/>
                    <a:pt x="4200" y="0"/>
                    <a:pt x="9375" y="0"/>
                  </a:cubicBezTo>
                  <a:lnTo>
                    <a:pt x="624351" y="0"/>
                  </a:lnTo>
                  <a:cubicBezTo>
                    <a:pt x="629526" y="0"/>
                    <a:pt x="633726" y="4198"/>
                    <a:pt x="633726" y="9375"/>
                  </a:cubicBezTo>
                  <a:cubicBezTo>
                    <a:pt x="633726" y="14409"/>
                    <a:pt x="629752" y="18549"/>
                    <a:pt x="624727" y="18749"/>
                  </a:cubicBezTo>
                  <a:close/>
                </a:path>
              </a:pathLst>
            </a:custGeom>
            <a:solidFill>
              <a:srgbClr val="FFFFFF"/>
            </a:solidFill>
            <a:ln w="18740"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C45C1B17-F6C6-4FC4-9142-0E5E676EEE46}"/>
                </a:ext>
              </a:extLst>
            </p:cNvPr>
            <p:cNvSpPr/>
            <p:nvPr/>
          </p:nvSpPr>
          <p:spPr>
            <a:xfrm>
              <a:off x="7290832" y="2742414"/>
              <a:ext cx="487481" cy="18749"/>
            </a:xfrm>
            <a:custGeom>
              <a:avLst/>
              <a:gdLst>
                <a:gd name="connsiteX0" fmla="*/ 478107 w 487481"/>
                <a:gd name="connsiteY0" fmla="*/ 18749 h 18749"/>
                <a:gd name="connsiteX1" fmla="*/ 9375 w 487481"/>
                <a:gd name="connsiteY1" fmla="*/ 18749 h 18749"/>
                <a:gd name="connsiteX2" fmla="*/ 0 w 487481"/>
                <a:gd name="connsiteY2" fmla="*/ 9375 h 18749"/>
                <a:gd name="connsiteX3" fmla="*/ 9375 w 487481"/>
                <a:gd name="connsiteY3" fmla="*/ 0 h 18749"/>
                <a:gd name="connsiteX4" fmla="*/ 478107 w 487481"/>
                <a:gd name="connsiteY4" fmla="*/ 0 h 18749"/>
                <a:gd name="connsiteX5" fmla="*/ 487482 w 487481"/>
                <a:gd name="connsiteY5" fmla="*/ 9375 h 18749"/>
                <a:gd name="connsiteX6" fmla="*/ 478107 w 487481"/>
                <a:gd name="connsiteY6" fmla="*/ 18749 h 1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481" h="18749">
                  <a:moveTo>
                    <a:pt x="478107" y="18749"/>
                  </a:moveTo>
                  <a:lnTo>
                    <a:pt x="9375" y="18749"/>
                  </a:lnTo>
                  <a:cubicBezTo>
                    <a:pt x="4200" y="18749"/>
                    <a:pt x="0" y="14551"/>
                    <a:pt x="0" y="9375"/>
                  </a:cubicBezTo>
                  <a:cubicBezTo>
                    <a:pt x="0" y="4198"/>
                    <a:pt x="4200" y="0"/>
                    <a:pt x="9375" y="0"/>
                  </a:cubicBezTo>
                  <a:lnTo>
                    <a:pt x="478107" y="0"/>
                  </a:lnTo>
                  <a:cubicBezTo>
                    <a:pt x="483282" y="0"/>
                    <a:pt x="487482" y="4198"/>
                    <a:pt x="487482" y="9375"/>
                  </a:cubicBezTo>
                  <a:cubicBezTo>
                    <a:pt x="487482" y="14551"/>
                    <a:pt x="483282" y="18749"/>
                    <a:pt x="478107" y="18749"/>
                  </a:cubicBezTo>
                  <a:close/>
                </a:path>
              </a:pathLst>
            </a:custGeom>
            <a:solidFill>
              <a:srgbClr val="FFFFFF"/>
            </a:solidFill>
            <a:ln w="18740"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AAB03D7E-0367-4967-A5B9-9A7216626D39}"/>
                </a:ext>
              </a:extLst>
            </p:cNvPr>
            <p:cNvSpPr/>
            <p:nvPr/>
          </p:nvSpPr>
          <p:spPr>
            <a:xfrm>
              <a:off x="6390072" y="2806537"/>
              <a:ext cx="285407" cy="208158"/>
            </a:xfrm>
            <a:custGeom>
              <a:avLst/>
              <a:gdLst>
                <a:gd name="connsiteX0" fmla="*/ 285408 w 285407"/>
                <a:gd name="connsiteY0" fmla="*/ 206242 h 208158"/>
                <a:gd name="connsiteX1" fmla="*/ 44 w 285407"/>
                <a:gd name="connsiteY1" fmla="*/ 206242 h 208158"/>
                <a:gd name="connsiteX2" fmla="*/ 229160 w 285407"/>
                <a:gd name="connsiteY2" fmla="*/ 0 h 208158"/>
              </a:gdLst>
              <a:ahLst/>
              <a:cxnLst>
                <a:cxn ang="0">
                  <a:pos x="connsiteX0" y="connsiteY0"/>
                </a:cxn>
                <a:cxn ang="0">
                  <a:pos x="connsiteX1" y="connsiteY1"/>
                </a:cxn>
                <a:cxn ang="0">
                  <a:pos x="connsiteX2" y="connsiteY2"/>
                </a:cxn>
              </a:cxnLst>
              <a:rect l="l" t="t" r="r" b="b"/>
              <a:pathLst>
                <a:path w="285407" h="208158">
                  <a:moveTo>
                    <a:pt x="285408" y="206242"/>
                  </a:moveTo>
                  <a:cubicBezTo>
                    <a:pt x="285408" y="206242"/>
                    <a:pt x="-4081" y="210555"/>
                    <a:pt x="44" y="206242"/>
                  </a:cubicBezTo>
                  <a:cubicBezTo>
                    <a:pt x="4168" y="201930"/>
                    <a:pt x="229160" y="0"/>
                    <a:pt x="229160" y="0"/>
                  </a:cubicBezTo>
                  <a:close/>
                </a:path>
              </a:pathLst>
            </a:custGeom>
            <a:solidFill>
              <a:schemeClr val="accent1"/>
            </a:solidFill>
            <a:ln w="18740"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4C25D062-66E5-4C6D-9461-B0258101F99B}"/>
                </a:ext>
              </a:extLst>
            </p:cNvPr>
            <p:cNvSpPr/>
            <p:nvPr/>
          </p:nvSpPr>
          <p:spPr>
            <a:xfrm>
              <a:off x="6801636" y="2337429"/>
              <a:ext cx="311423" cy="262820"/>
            </a:xfrm>
            <a:custGeom>
              <a:avLst/>
              <a:gdLst>
                <a:gd name="connsiteX0" fmla="*/ 86086 w 311423"/>
                <a:gd name="connsiteY0" fmla="*/ 0 h 262820"/>
                <a:gd name="connsiteX1" fmla="*/ 93210 w 311423"/>
                <a:gd name="connsiteY1" fmla="*/ 0 h 262820"/>
                <a:gd name="connsiteX2" fmla="*/ 125647 w 311423"/>
                <a:gd name="connsiteY2" fmla="*/ 10875 h 262820"/>
                <a:gd name="connsiteX3" fmla="*/ 184895 w 311423"/>
                <a:gd name="connsiteY3" fmla="*/ 8250 h 262820"/>
                <a:gd name="connsiteX4" fmla="*/ 293641 w 311423"/>
                <a:gd name="connsiteY4" fmla="*/ 233241 h 262820"/>
                <a:gd name="connsiteX5" fmla="*/ 243205 w 311423"/>
                <a:gd name="connsiteY5" fmla="*/ 253116 h 262820"/>
                <a:gd name="connsiteX6" fmla="*/ 84961 w 311423"/>
                <a:gd name="connsiteY6" fmla="*/ 261553 h 262820"/>
                <a:gd name="connsiteX7" fmla="*/ 28713 w 311423"/>
                <a:gd name="connsiteY7" fmla="*/ 248991 h 262820"/>
                <a:gd name="connsiteX8" fmla="*/ 27025 w 311423"/>
                <a:gd name="connsiteY8" fmla="*/ 65998 h 262820"/>
                <a:gd name="connsiteX9" fmla="*/ 60774 w 311423"/>
                <a:gd name="connsiteY9" fmla="*/ 9750 h 262820"/>
                <a:gd name="connsiteX10" fmla="*/ 86086 w 311423"/>
                <a:gd name="connsiteY10" fmla="*/ 0 h 26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423" h="262820">
                  <a:moveTo>
                    <a:pt x="86086" y="0"/>
                  </a:moveTo>
                  <a:lnTo>
                    <a:pt x="93210" y="0"/>
                  </a:lnTo>
                  <a:cubicBezTo>
                    <a:pt x="104404" y="2389"/>
                    <a:pt x="115278" y="6037"/>
                    <a:pt x="125647" y="10875"/>
                  </a:cubicBezTo>
                  <a:cubicBezTo>
                    <a:pt x="143852" y="647"/>
                    <a:pt x="165845" y="-328"/>
                    <a:pt x="184895" y="8250"/>
                  </a:cubicBezTo>
                  <a:cubicBezTo>
                    <a:pt x="247705" y="30749"/>
                    <a:pt x="353638" y="165931"/>
                    <a:pt x="293641" y="233241"/>
                  </a:cubicBezTo>
                  <a:cubicBezTo>
                    <a:pt x="279428" y="245162"/>
                    <a:pt x="261729" y="252137"/>
                    <a:pt x="243205" y="253116"/>
                  </a:cubicBezTo>
                  <a:cubicBezTo>
                    <a:pt x="190951" y="261911"/>
                    <a:pt x="137852" y="264742"/>
                    <a:pt x="84961" y="261553"/>
                  </a:cubicBezTo>
                  <a:cubicBezTo>
                    <a:pt x="65518" y="261585"/>
                    <a:pt x="46300" y="257293"/>
                    <a:pt x="28713" y="248991"/>
                  </a:cubicBezTo>
                  <a:cubicBezTo>
                    <a:pt x="-23223" y="220679"/>
                    <a:pt x="7339" y="109121"/>
                    <a:pt x="27025" y="65998"/>
                  </a:cubicBezTo>
                  <a:cubicBezTo>
                    <a:pt x="35463" y="45700"/>
                    <a:pt x="46843" y="26750"/>
                    <a:pt x="60774" y="9750"/>
                  </a:cubicBezTo>
                  <a:cubicBezTo>
                    <a:pt x="67936" y="3849"/>
                    <a:pt x="76823" y="429"/>
                    <a:pt x="86086" y="0"/>
                  </a:cubicBezTo>
                  <a:close/>
                </a:path>
              </a:pathLst>
            </a:custGeom>
            <a:solidFill>
              <a:srgbClr val="FFFFFF"/>
            </a:solidFill>
            <a:ln w="18740"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FC6CEDA0-E82E-4D62-8005-1ADF0A46D716}"/>
                </a:ext>
              </a:extLst>
            </p:cNvPr>
            <p:cNvSpPr/>
            <p:nvPr/>
          </p:nvSpPr>
          <p:spPr>
            <a:xfrm>
              <a:off x="6793509" y="2328992"/>
              <a:ext cx="329510" cy="280352"/>
            </a:xfrm>
            <a:custGeom>
              <a:avLst/>
              <a:gdLst>
                <a:gd name="connsiteX0" fmla="*/ 135461 w 329510"/>
                <a:gd name="connsiteY0" fmla="*/ 280302 h 280352"/>
                <a:gd name="connsiteX1" fmla="*/ 92525 w 329510"/>
                <a:gd name="connsiteY1" fmla="*/ 278990 h 280352"/>
                <a:gd name="connsiteX2" fmla="*/ 33277 w 329510"/>
                <a:gd name="connsiteY2" fmla="*/ 265303 h 280352"/>
                <a:gd name="connsiteX3" fmla="*/ 28028 w 329510"/>
                <a:gd name="connsiteY3" fmla="*/ 71247 h 280352"/>
                <a:gd name="connsiteX4" fmla="*/ 63276 w 329510"/>
                <a:gd name="connsiteY4" fmla="*/ 13125 h 280352"/>
                <a:gd name="connsiteX5" fmla="*/ 93838 w 329510"/>
                <a:gd name="connsiteY5" fmla="*/ 0 h 280352"/>
                <a:gd name="connsiteX6" fmla="*/ 93838 w 329510"/>
                <a:gd name="connsiteY6" fmla="*/ 0 h 280352"/>
                <a:gd name="connsiteX7" fmla="*/ 101900 w 329510"/>
                <a:gd name="connsiteY7" fmla="*/ 0 h 280352"/>
                <a:gd name="connsiteX8" fmla="*/ 133961 w 329510"/>
                <a:gd name="connsiteY8" fmla="*/ 9750 h 280352"/>
                <a:gd name="connsiteX9" fmla="*/ 196584 w 329510"/>
                <a:gd name="connsiteY9" fmla="*/ 9750 h 280352"/>
                <a:gd name="connsiteX10" fmla="*/ 325204 w 329510"/>
                <a:gd name="connsiteY10" fmla="*/ 163681 h 280352"/>
                <a:gd name="connsiteX11" fmla="*/ 308705 w 329510"/>
                <a:gd name="connsiteY11" fmla="*/ 247678 h 280352"/>
                <a:gd name="connsiteX12" fmla="*/ 252457 w 329510"/>
                <a:gd name="connsiteY12" fmla="*/ 271865 h 280352"/>
                <a:gd name="connsiteX13" fmla="*/ 135461 w 329510"/>
                <a:gd name="connsiteY13" fmla="*/ 280302 h 280352"/>
                <a:gd name="connsiteX14" fmla="*/ 95713 w 329510"/>
                <a:gd name="connsiteY14" fmla="*/ 17812 h 280352"/>
                <a:gd name="connsiteX15" fmla="*/ 75463 w 329510"/>
                <a:gd name="connsiteY15" fmla="*/ 25874 h 280352"/>
                <a:gd name="connsiteX16" fmla="*/ 43590 w 329510"/>
                <a:gd name="connsiteY16" fmla="*/ 79122 h 280352"/>
                <a:gd name="connsiteX17" fmla="*/ 41527 w 329510"/>
                <a:gd name="connsiteY17" fmla="*/ 251053 h 280352"/>
                <a:gd name="connsiteX18" fmla="*/ 94213 w 329510"/>
                <a:gd name="connsiteY18" fmla="*/ 261553 h 280352"/>
                <a:gd name="connsiteX19" fmla="*/ 250582 w 329510"/>
                <a:gd name="connsiteY19" fmla="*/ 253303 h 280352"/>
                <a:gd name="connsiteX20" fmla="*/ 296705 w 329510"/>
                <a:gd name="connsiteY20" fmla="*/ 234554 h 280352"/>
                <a:gd name="connsiteX21" fmla="*/ 309267 w 329510"/>
                <a:gd name="connsiteY21" fmla="*/ 166306 h 280352"/>
                <a:gd name="connsiteX22" fmla="*/ 191522 w 329510"/>
                <a:gd name="connsiteY22" fmla="*/ 24374 h 280352"/>
                <a:gd name="connsiteX23" fmla="*/ 139961 w 329510"/>
                <a:gd name="connsiteY23" fmla="*/ 25874 h 280352"/>
                <a:gd name="connsiteX24" fmla="*/ 129649 w 329510"/>
                <a:gd name="connsiteY24" fmla="*/ 25874 h 280352"/>
                <a:gd name="connsiteX25" fmla="*/ 102087 w 329510"/>
                <a:gd name="connsiteY25" fmla="*/ 16874 h 280352"/>
                <a:gd name="connsiteX26" fmla="*/ 96462 w 329510"/>
                <a:gd name="connsiteY26" fmla="*/ 16874 h 28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9510" h="280352">
                  <a:moveTo>
                    <a:pt x="135461" y="280302"/>
                  </a:moveTo>
                  <a:cubicBezTo>
                    <a:pt x="121212" y="280302"/>
                    <a:pt x="106775" y="280302"/>
                    <a:pt x="92525" y="278990"/>
                  </a:cubicBezTo>
                  <a:cubicBezTo>
                    <a:pt x="72013" y="278755"/>
                    <a:pt x="51802" y="274087"/>
                    <a:pt x="33277" y="265303"/>
                  </a:cubicBezTo>
                  <a:cubicBezTo>
                    <a:pt x="-23908" y="234179"/>
                    <a:pt x="5153" y="121120"/>
                    <a:pt x="28028" y="71247"/>
                  </a:cubicBezTo>
                  <a:cubicBezTo>
                    <a:pt x="36577" y="50108"/>
                    <a:pt x="48483" y="30481"/>
                    <a:pt x="63276" y="13125"/>
                  </a:cubicBezTo>
                  <a:cubicBezTo>
                    <a:pt x="71751" y="5518"/>
                    <a:pt x="82494" y="906"/>
                    <a:pt x="93838" y="0"/>
                  </a:cubicBezTo>
                  <a:lnTo>
                    <a:pt x="93838" y="0"/>
                  </a:lnTo>
                  <a:lnTo>
                    <a:pt x="101900" y="0"/>
                  </a:lnTo>
                  <a:cubicBezTo>
                    <a:pt x="112906" y="2106"/>
                    <a:pt x="123649" y="5374"/>
                    <a:pt x="133961" y="9750"/>
                  </a:cubicBezTo>
                  <a:cubicBezTo>
                    <a:pt x="153929" y="1026"/>
                    <a:pt x="176616" y="1026"/>
                    <a:pt x="196584" y="9750"/>
                  </a:cubicBezTo>
                  <a:cubicBezTo>
                    <a:pt x="242520" y="26249"/>
                    <a:pt x="309080" y="96934"/>
                    <a:pt x="325204" y="163681"/>
                  </a:cubicBezTo>
                  <a:cubicBezTo>
                    <a:pt x="334616" y="192649"/>
                    <a:pt x="328373" y="224427"/>
                    <a:pt x="308705" y="247678"/>
                  </a:cubicBezTo>
                  <a:cubicBezTo>
                    <a:pt x="293199" y="261808"/>
                    <a:pt x="273381" y="270326"/>
                    <a:pt x="252457" y="271865"/>
                  </a:cubicBezTo>
                  <a:cubicBezTo>
                    <a:pt x="213758" y="277947"/>
                    <a:pt x="174628" y="280771"/>
                    <a:pt x="135461" y="280302"/>
                  </a:cubicBezTo>
                  <a:close/>
                  <a:moveTo>
                    <a:pt x="95713" y="17812"/>
                  </a:moveTo>
                  <a:cubicBezTo>
                    <a:pt x="88269" y="18254"/>
                    <a:pt x="81163" y="21080"/>
                    <a:pt x="75463" y="25874"/>
                  </a:cubicBezTo>
                  <a:cubicBezTo>
                    <a:pt x="62208" y="41914"/>
                    <a:pt x="51464" y="59867"/>
                    <a:pt x="43590" y="79122"/>
                  </a:cubicBezTo>
                  <a:cubicBezTo>
                    <a:pt x="21465" y="127308"/>
                    <a:pt x="-1971" y="227242"/>
                    <a:pt x="41527" y="251053"/>
                  </a:cubicBezTo>
                  <a:cubicBezTo>
                    <a:pt x="58102" y="258386"/>
                    <a:pt x="76101" y="261971"/>
                    <a:pt x="94213" y="261553"/>
                  </a:cubicBezTo>
                  <a:cubicBezTo>
                    <a:pt x="146486" y="264909"/>
                    <a:pt x="198965" y="262142"/>
                    <a:pt x="250582" y="253303"/>
                  </a:cubicBezTo>
                  <a:cubicBezTo>
                    <a:pt x="267587" y="252261"/>
                    <a:pt x="283787" y="245674"/>
                    <a:pt x="296705" y="234554"/>
                  </a:cubicBezTo>
                  <a:cubicBezTo>
                    <a:pt x="312679" y="215632"/>
                    <a:pt x="317460" y="189675"/>
                    <a:pt x="309267" y="166306"/>
                  </a:cubicBezTo>
                  <a:cubicBezTo>
                    <a:pt x="294268" y="105746"/>
                    <a:pt x="232583" y="38999"/>
                    <a:pt x="191522" y="24374"/>
                  </a:cubicBezTo>
                  <a:cubicBezTo>
                    <a:pt x="174966" y="17189"/>
                    <a:pt x="156066" y="17741"/>
                    <a:pt x="139961" y="25874"/>
                  </a:cubicBezTo>
                  <a:cubicBezTo>
                    <a:pt x="136924" y="28220"/>
                    <a:pt x="132686" y="28220"/>
                    <a:pt x="129649" y="25874"/>
                  </a:cubicBezTo>
                  <a:cubicBezTo>
                    <a:pt x="120649" y="22334"/>
                    <a:pt x="111443" y="19329"/>
                    <a:pt x="102087" y="16874"/>
                  </a:cubicBezTo>
                  <a:lnTo>
                    <a:pt x="96462" y="16874"/>
                  </a:lnTo>
                  <a:close/>
                </a:path>
              </a:pathLst>
            </a:custGeom>
            <a:solidFill>
              <a:srgbClr val="231F20"/>
            </a:solidFill>
            <a:ln w="18740"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D5132EC3-19ED-4B0B-9A58-18143E4679A1}"/>
                </a:ext>
              </a:extLst>
            </p:cNvPr>
            <p:cNvSpPr/>
            <p:nvPr/>
          </p:nvSpPr>
          <p:spPr>
            <a:xfrm>
              <a:off x="6653543" y="2602411"/>
              <a:ext cx="540354" cy="233749"/>
            </a:xfrm>
            <a:custGeom>
              <a:avLst/>
              <a:gdLst>
                <a:gd name="connsiteX0" fmla="*/ 195368 w 540354"/>
                <a:gd name="connsiteY0" fmla="*/ 233749 h 233749"/>
                <a:gd name="connsiteX1" fmla="*/ 208867 w 540354"/>
                <a:gd name="connsiteY1" fmla="*/ 44381 h 233749"/>
                <a:gd name="connsiteX2" fmla="*/ 324925 w 540354"/>
                <a:gd name="connsiteY2" fmla="*/ 49069 h 233749"/>
                <a:gd name="connsiteX3" fmla="*/ 316676 w 540354"/>
                <a:gd name="connsiteY3" fmla="*/ 233749 h 233749"/>
                <a:gd name="connsiteX4" fmla="*/ 540355 w 540354"/>
                <a:gd name="connsiteY4" fmla="*/ 194376 h 233749"/>
                <a:gd name="connsiteX5" fmla="*/ 472108 w 540354"/>
                <a:gd name="connsiteY5" fmla="*/ 79630 h 233749"/>
                <a:gd name="connsiteX6" fmla="*/ 302239 w 540354"/>
                <a:gd name="connsiteY6" fmla="*/ 8758 h 233749"/>
                <a:gd name="connsiteX7" fmla="*/ 208492 w 540354"/>
                <a:gd name="connsiteY7" fmla="*/ 320 h 233749"/>
                <a:gd name="connsiteX8" fmla="*/ 0 w 540354"/>
                <a:gd name="connsiteY8" fmla="*/ 182564 h 233749"/>
                <a:gd name="connsiteX9" fmla="*/ 22874 w 540354"/>
                <a:gd name="connsiteY9" fmla="*/ 194376 h 233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54" h="233749">
                  <a:moveTo>
                    <a:pt x="195368" y="233749"/>
                  </a:moveTo>
                  <a:cubicBezTo>
                    <a:pt x="203055" y="150690"/>
                    <a:pt x="208867" y="46256"/>
                    <a:pt x="208867" y="44381"/>
                  </a:cubicBezTo>
                  <a:lnTo>
                    <a:pt x="324925" y="49069"/>
                  </a:lnTo>
                  <a:lnTo>
                    <a:pt x="316676" y="233749"/>
                  </a:lnTo>
                  <a:lnTo>
                    <a:pt x="540355" y="194376"/>
                  </a:lnTo>
                  <a:cubicBezTo>
                    <a:pt x="521849" y="153759"/>
                    <a:pt x="498956" y="115282"/>
                    <a:pt x="472108" y="79630"/>
                  </a:cubicBezTo>
                  <a:cubicBezTo>
                    <a:pt x="419797" y="9320"/>
                    <a:pt x="305239" y="8758"/>
                    <a:pt x="302239" y="8758"/>
                  </a:cubicBezTo>
                  <a:cubicBezTo>
                    <a:pt x="305239" y="8758"/>
                    <a:pt x="356987" y="8758"/>
                    <a:pt x="208492" y="320"/>
                  </a:cubicBezTo>
                  <a:cubicBezTo>
                    <a:pt x="47811" y="-8867"/>
                    <a:pt x="0" y="182564"/>
                    <a:pt x="0" y="182564"/>
                  </a:cubicBezTo>
                  <a:lnTo>
                    <a:pt x="22874" y="194376"/>
                  </a:lnTo>
                  <a:close/>
                </a:path>
              </a:pathLst>
            </a:custGeom>
            <a:solidFill>
              <a:schemeClr val="accent1"/>
            </a:solidFill>
            <a:ln w="18740" cap="flat">
              <a:solidFill>
                <a:schemeClr val="accent1"/>
              </a:solid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4A31749A-6486-4F0A-852A-67498B9D421F}"/>
                </a:ext>
              </a:extLst>
            </p:cNvPr>
            <p:cNvSpPr/>
            <p:nvPr/>
          </p:nvSpPr>
          <p:spPr>
            <a:xfrm>
              <a:off x="6838442" y="2398927"/>
              <a:ext cx="172650" cy="292617"/>
            </a:xfrm>
            <a:custGeom>
              <a:avLst/>
              <a:gdLst>
                <a:gd name="connsiteX0" fmla="*/ 40468 w 172650"/>
                <a:gd name="connsiteY0" fmla="*/ 182243 h 292617"/>
                <a:gd name="connsiteX1" fmla="*/ 27343 w 172650"/>
                <a:gd name="connsiteY1" fmla="*/ 254241 h 292617"/>
                <a:gd name="connsiteX2" fmla="*/ 63961 w 172650"/>
                <a:gd name="connsiteY2" fmla="*/ 292607 h 292617"/>
                <a:gd name="connsiteX3" fmla="*/ 72904 w 172650"/>
                <a:gd name="connsiteY3" fmla="*/ 291739 h 292617"/>
                <a:gd name="connsiteX4" fmla="*/ 141714 w 172650"/>
                <a:gd name="connsiteY4" fmla="*/ 251616 h 292617"/>
                <a:gd name="connsiteX5" fmla="*/ 156339 w 172650"/>
                <a:gd name="connsiteY5" fmla="*/ 162369 h 292617"/>
                <a:gd name="connsiteX6" fmla="*/ 172650 w 172650"/>
                <a:gd name="connsiteY6" fmla="*/ 61310 h 292617"/>
                <a:gd name="connsiteX7" fmla="*/ 83966 w 172650"/>
                <a:gd name="connsiteY7" fmla="*/ 0 h 292617"/>
                <a:gd name="connsiteX8" fmla="*/ 95028 w 172650"/>
                <a:gd name="connsiteY8" fmla="*/ 51561 h 292617"/>
                <a:gd name="connsiteX9" fmla="*/ 53967 w 172650"/>
                <a:gd name="connsiteY9" fmla="*/ 9000 h 292617"/>
                <a:gd name="connsiteX10" fmla="*/ 25093 w 172650"/>
                <a:gd name="connsiteY10" fmla="*/ 34874 h 292617"/>
                <a:gd name="connsiteX11" fmla="*/ 7656 w 172650"/>
                <a:gd name="connsiteY11" fmla="*/ 70497 h 292617"/>
                <a:gd name="connsiteX12" fmla="*/ 6344 w 172650"/>
                <a:gd name="connsiteY12" fmla="*/ 147745 h 292617"/>
                <a:gd name="connsiteX13" fmla="*/ 40468 w 172650"/>
                <a:gd name="connsiteY13" fmla="*/ 182243 h 29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2650" h="292617">
                  <a:moveTo>
                    <a:pt x="40468" y="182243"/>
                  </a:moveTo>
                  <a:cubicBezTo>
                    <a:pt x="40468" y="182243"/>
                    <a:pt x="27343" y="254241"/>
                    <a:pt x="27343" y="254241"/>
                  </a:cubicBezTo>
                  <a:cubicBezTo>
                    <a:pt x="26856" y="274945"/>
                    <a:pt x="43243" y="292122"/>
                    <a:pt x="63961" y="292607"/>
                  </a:cubicBezTo>
                  <a:cubicBezTo>
                    <a:pt x="66960" y="292679"/>
                    <a:pt x="69960" y="292386"/>
                    <a:pt x="72904" y="291739"/>
                  </a:cubicBezTo>
                  <a:cubicBezTo>
                    <a:pt x="100672" y="289259"/>
                    <a:pt x="125890" y="274554"/>
                    <a:pt x="141714" y="251616"/>
                  </a:cubicBezTo>
                  <a:lnTo>
                    <a:pt x="156339" y="162369"/>
                  </a:lnTo>
                  <a:cubicBezTo>
                    <a:pt x="163632" y="129008"/>
                    <a:pt x="169069" y="95271"/>
                    <a:pt x="172650" y="61310"/>
                  </a:cubicBezTo>
                  <a:cubicBezTo>
                    <a:pt x="137777" y="72560"/>
                    <a:pt x="94841" y="28499"/>
                    <a:pt x="83966" y="0"/>
                  </a:cubicBezTo>
                  <a:cubicBezTo>
                    <a:pt x="78397" y="17939"/>
                    <a:pt x="82597" y="37482"/>
                    <a:pt x="95028" y="51561"/>
                  </a:cubicBezTo>
                  <a:cubicBezTo>
                    <a:pt x="75379" y="44668"/>
                    <a:pt x="60155" y="28883"/>
                    <a:pt x="53967" y="9000"/>
                  </a:cubicBezTo>
                  <a:cubicBezTo>
                    <a:pt x="43618" y="16777"/>
                    <a:pt x="33962" y="25433"/>
                    <a:pt x="25093" y="34874"/>
                  </a:cubicBezTo>
                  <a:cubicBezTo>
                    <a:pt x="17406" y="45730"/>
                    <a:pt x="11519" y="57761"/>
                    <a:pt x="7656" y="70497"/>
                  </a:cubicBezTo>
                  <a:cubicBezTo>
                    <a:pt x="907" y="92622"/>
                    <a:pt x="-4906" y="126745"/>
                    <a:pt x="6344" y="147745"/>
                  </a:cubicBezTo>
                  <a:cubicBezTo>
                    <a:pt x="12756" y="163271"/>
                    <a:pt x="25018" y="175659"/>
                    <a:pt x="40468" y="182243"/>
                  </a:cubicBezTo>
                  <a:close/>
                </a:path>
              </a:pathLst>
            </a:custGeom>
            <a:solidFill>
              <a:srgbClr val="FFFFFF"/>
            </a:solidFill>
            <a:ln w="18740"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7124D8FA-F912-4873-B168-6BA1050EC0AA}"/>
                </a:ext>
              </a:extLst>
            </p:cNvPr>
            <p:cNvSpPr/>
            <p:nvPr/>
          </p:nvSpPr>
          <p:spPr>
            <a:xfrm>
              <a:off x="6830526" y="2391990"/>
              <a:ext cx="189570" cy="308801"/>
            </a:xfrm>
            <a:custGeom>
              <a:avLst/>
              <a:gdLst>
                <a:gd name="connsiteX0" fmla="*/ 75945 w 189570"/>
                <a:gd name="connsiteY0" fmla="*/ 308239 h 308801"/>
                <a:gd name="connsiteX1" fmla="*/ 41634 w 189570"/>
                <a:gd name="connsiteY1" fmla="*/ 296052 h 308801"/>
                <a:gd name="connsiteX2" fmla="*/ 27197 w 189570"/>
                <a:gd name="connsiteY2" fmla="*/ 260990 h 308801"/>
                <a:gd name="connsiteX3" fmla="*/ 39384 w 189570"/>
                <a:gd name="connsiteY3" fmla="*/ 194243 h 308801"/>
                <a:gd name="connsiteX4" fmla="*/ 7323 w 189570"/>
                <a:gd name="connsiteY4" fmla="*/ 159557 h 308801"/>
                <a:gd name="connsiteX5" fmla="*/ 7323 w 189570"/>
                <a:gd name="connsiteY5" fmla="*/ 75935 h 308801"/>
                <a:gd name="connsiteX6" fmla="*/ 26072 w 189570"/>
                <a:gd name="connsiteY6" fmla="*/ 38436 h 308801"/>
                <a:gd name="connsiteX7" fmla="*/ 63570 w 189570"/>
                <a:gd name="connsiteY7" fmla="*/ 9187 h 308801"/>
                <a:gd name="connsiteX8" fmla="*/ 70508 w 189570"/>
                <a:gd name="connsiteY8" fmla="*/ 15187 h 308801"/>
                <a:gd name="connsiteX9" fmla="*/ 82320 w 189570"/>
                <a:gd name="connsiteY9" fmla="*/ 36186 h 308801"/>
                <a:gd name="connsiteX10" fmla="*/ 84195 w 189570"/>
                <a:gd name="connsiteY10" fmla="*/ 6000 h 308801"/>
                <a:gd name="connsiteX11" fmla="*/ 92069 w 189570"/>
                <a:gd name="connsiteY11" fmla="*/ 0 h 308801"/>
                <a:gd name="connsiteX12" fmla="*/ 100319 w 189570"/>
                <a:gd name="connsiteY12" fmla="*/ 5625 h 308801"/>
                <a:gd name="connsiteX13" fmla="*/ 178316 w 189570"/>
                <a:gd name="connsiteY13" fmla="*/ 61873 h 308801"/>
                <a:gd name="connsiteX14" fmla="*/ 186191 w 189570"/>
                <a:gd name="connsiteY14" fmla="*/ 63185 h 308801"/>
                <a:gd name="connsiteX15" fmla="*/ 189566 w 189570"/>
                <a:gd name="connsiteY15" fmla="*/ 70310 h 308801"/>
                <a:gd name="connsiteX16" fmla="*/ 179066 w 189570"/>
                <a:gd name="connsiteY16" fmla="*/ 140807 h 308801"/>
                <a:gd name="connsiteX17" fmla="*/ 173254 w 189570"/>
                <a:gd name="connsiteY17" fmla="*/ 172494 h 308801"/>
                <a:gd name="connsiteX18" fmla="*/ 158442 w 189570"/>
                <a:gd name="connsiteY18" fmla="*/ 261553 h 308801"/>
                <a:gd name="connsiteX19" fmla="*/ 157317 w 189570"/>
                <a:gd name="connsiteY19" fmla="*/ 264740 h 308801"/>
                <a:gd name="connsiteX20" fmla="*/ 82320 w 189570"/>
                <a:gd name="connsiteY20" fmla="*/ 308801 h 308801"/>
                <a:gd name="connsiteX21" fmla="*/ 44259 w 189570"/>
                <a:gd name="connsiteY21" fmla="*/ 262678 h 308801"/>
                <a:gd name="connsiteX22" fmla="*/ 53446 w 189570"/>
                <a:gd name="connsiteY22" fmla="*/ 283677 h 308801"/>
                <a:gd name="connsiteX23" fmla="*/ 80820 w 189570"/>
                <a:gd name="connsiteY23" fmla="*/ 290989 h 308801"/>
                <a:gd name="connsiteX24" fmla="*/ 141943 w 189570"/>
                <a:gd name="connsiteY24" fmla="*/ 256303 h 308801"/>
                <a:gd name="connsiteX25" fmla="*/ 156379 w 189570"/>
                <a:gd name="connsiteY25" fmla="*/ 168931 h 308801"/>
                <a:gd name="connsiteX26" fmla="*/ 162379 w 189570"/>
                <a:gd name="connsiteY26" fmla="*/ 136870 h 308801"/>
                <a:gd name="connsiteX27" fmla="*/ 171754 w 189570"/>
                <a:gd name="connsiteY27" fmla="*/ 79497 h 308801"/>
                <a:gd name="connsiteX28" fmla="*/ 101069 w 189570"/>
                <a:gd name="connsiteY28" fmla="*/ 38436 h 308801"/>
                <a:gd name="connsiteX29" fmla="*/ 109881 w 189570"/>
                <a:gd name="connsiteY29" fmla="*/ 53811 h 308801"/>
                <a:gd name="connsiteX30" fmla="*/ 109881 w 189570"/>
                <a:gd name="connsiteY30" fmla="*/ 64123 h 308801"/>
                <a:gd name="connsiteX31" fmla="*/ 99944 w 189570"/>
                <a:gd name="connsiteY31" fmla="*/ 67685 h 308801"/>
                <a:gd name="connsiteX32" fmla="*/ 57946 w 189570"/>
                <a:gd name="connsiteY32" fmla="*/ 30186 h 308801"/>
                <a:gd name="connsiteX33" fmla="*/ 39196 w 189570"/>
                <a:gd name="connsiteY33" fmla="*/ 47623 h 308801"/>
                <a:gd name="connsiteX34" fmla="*/ 23260 w 189570"/>
                <a:gd name="connsiteY34" fmla="*/ 80435 h 308801"/>
                <a:gd name="connsiteX35" fmla="*/ 21384 w 189570"/>
                <a:gd name="connsiteY35" fmla="*/ 151307 h 308801"/>
                <a:gd name="connsiteX36" fmla="*/ 50259 w 189570"/>
                <a:gd name="connsiteY36" fmla="*/ 180556 h 308801"/>
                <a:gd name="connsiteX37" fmla="*/ 56258 w 189570"/>
                <a:gd name="connsiteY37" fmla="*/ 190305 h 308801"/>
                <a:gd name="connsiteX38" fmla="*/ 43134 w 189570"/>
                <a:gd name="connsiteY38" fmla="*/ 262303 h 30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9570" h="308801">
                  <a:moveTo>
                    <a:pt x="75945" y="308239"/>
                  </a:moveTo>
                  <a:cubicBezTo>
                    <a:pt x="63346" y="308820"/>
                    <a:pt x="51046" y="304446"/>
                    <a:pt x="41634" y="296052"/>
                  </a:cubicBezTo>
                  <a:cubicBezTo>
                    <a:pt x="32503" y="286654"/>
                    <a:pt x="27328" y="274098"/>
                    <a:pt x="27197" y="260990"/>
                  </a:cubicBezTo>
                  <a:cubicBezTo>
                    <a:pt x="27197" y="259865"/>
                    <a:pt x="36009" y="212242"/>
                    <a:pt x="39384" y="194243"/>
                  </a:cubicBezTo>
                  <a:cubicBezTo>
                    <a:pt x="25509" y="186096"/>
                    <a:pt x="14353" y="174027"/>
                    <a:pt x="7323" y="159557"/>
                  </a:cubicBezTo>
                  <a:cubicBezTo>
                    <a:pt x="-6739" y="132370"/>
                    <a:pt x="3010" y="92059"/>
                    <a:pt x="7323" y="75935"/>
                  </a:cubicBezTo>
                  <a:cubicBezTo>
                    <a:pt x="11522" y="62512"/>
                    <a:pt x="17860" y="49851"/>
                    <a:pt x="26072" y="38436"/>
                  </a:cubicBezTo>
                  <a:cubicBezTo>
                    <a:pt x="26072" y="38436"/>
                    <a:pt x="53821" y="7687"/>
                    <a:pt x="63570" y="9187"/>
                  </a:cubicBezTo>
                  <a:cubicBezTo>
                    <a:pt x="66870" y="9647"/>
                    <a:pt x="69570" y="11996"/>
                    <a:pt x="70508" y="15187"/>
                  </a:cubicBezTo>
                  <a:cubicBezTo>
                    <a:pt x="72833" y="22981"/>
                    <a:pt x="76864" y="30158"/>
                    <a:pt x="82320" y="36186"/>
                  </a:cubicBezTo>
                  <a:cubicBezTo>
                    <a:pt x="80407" y="26125"/>
                    <a:pt x="81045" y="15746"/>
                    <a:pt x="84195" y="6000"/>
                  </a:cubicBezTo>
                  <a:cubicBezTo>
                    <a:pt x="85301" y="2543"/>
                    <a:pt x="88451" y="144"/>
                    <a:pt x="92069" y="0"/>
                  </a:cubicBezTo>
                  <a:cubicBezTo>
                    <a:pt x="95725" y="-15"/>
                    <a:pt x="99007" y="2222"/>
                    <a:pt x="100319" y="5625"/>
                  </a:cubicBezTo>
                  <a:cubicBezTo>
                    <a:pt x="109694" y="30374"/>
                    <a:pt x="149255" y="71247"/>
                    <a:pt x="178316" y="61873"/>
                  </a:cubicBezTo>
                  <a:cubicBezTo>
                    <a:pt x="180997" y="60962"/>
                    <a:pt x="183960" y="61455"/>
                    <a:pt x="186191" y="63185"/>
                  </a:cubicBezTo>
                  <a:cubicBezTo>
                    <a:pt x="188403" y="64876"/>
                    <a:pt x="189660" y="67529"/>
                    <a:pt x="189566" y="70310"/>
                  </a:cubicBezTo>
                  <a:cubicBezTo>
                    <a:pt x="187653" y="94018"/>
                    <a:pt x="184147" y="117571"/>
                    <a:pt x="179066" y="140807"/>
                  </a:cubicBezTo>
                  <a:cubicBezTo>
                    <a:pt x="177004" y="151494"/>
                    <a:pt x="174941" y="161994"/>
                    <a:pt x="173254" y="172494"/>
                  </a:cubicBezTo>
                  <a:lnTo>
                    <a:pt x="158442" y="261553"/>
                  </a:lnTo>
                  <a:cubicBezTo>
                    <a:pt x="158273" y="262676"/>
                    <a:pt x="157879" y="263756"/>
                    <a:pt x="157317" y="264740"/>
                  </a:cubicBezTo>
                  <a:cubicBezTo>
                    <a:pt x="140274" y="290026"/>
                    <a:pt x="112694" y="306227"/>
                    <a:pt x="82320" y="308801"/>
                  </a:cubicBezTo>
                  <a:close/>
                  <a:moveTo>
                    <a:pt x="44259" y="262678"/>
                  </a:moveTo>
                  <a:cubicBezTo>
                    <a:pt x="44803" y="270532"/>
                    <a:pt x="48046" y="277955"/>
                    <a:pt x="53446" y="283677"/>
                  </a:cubicBezTo>
                  <a:cubicBezTo>
                    <a:pt x="61152" y="289836"/>
                    <a:pt x="71070" y="292487"/>
                    <a:pt x="80820" y="290989"/>
                  </a:cubicBezTo>
                  <a:cubicBezTo>
                    <a:pt x="105306" y="289015"/>
                    <a:pt x="127693" y="276320"/>
                    <a:pt x="141943" y="256303"/>
                  </a:cubicBezTo>
                  <a:lnTo>
                    <a:pt x="156379" y="168931"/>
                  </a:lnTo>
                  <a:cubicBezTo>
                    <a:pt x="158254" y="158432"/>
                    <a:pt x="160317" y="147557"/>
                    <a:pt x="162379" y="136870"/>
                  </a:cubicBezTo>
                  <a:cubicBezTo>
                    <a:pt x="166129" y="118121"/>
                    <a:pt x="169879" y="98434"/>
                    <a:pt x="171754" y="79497"/>
                  </a:cubicBezTo>
                  <a:cubicBezTo>
                    <a:pt x="143274" y="76925"/>
                    <a:pt x="117400" y="61893"/>
                    <a:pt x="101069" y="38436"/>
                  </a:cubicBezTo>
                  <a:cubicBezTo>
                    <a:pt x="102963" y="44095"/>
                    <a:pt x="105963" y="49320"/>
                    <a:pt x="109881" y="53811"/>
                  </a:cubicBezTo>
                  <a:cubicBezTo>
                    <a:pt x="112300" y="56825"/>
                    <a:pt x="112300" y="61110"/>
                    <a:pt x="109881" y="64123"/>
                  </a:cubicBezTo>
                  <a:cubicBezTo>
                    <a:pt x="107819" y="67492"/>
                    <a:pt x="103675" y="68973"/>
                    <a:pt x="99944" y="67685"/>
                  </a:cubicBezTo>
                  <a:cubicBezTo>
                    <a:pt x="81682" y="60995"/>
                    <a:pt x="66645" y="47582"/>
                    <a:pt x="57946" y="30186"/>
                  </a:cubicBezTo>
                  <a:cubicBezTo>
                    <a:pt x="50821" y="36561"/>
                    <a:pt x="41446" y="45561"/>
                    <a:pt x="39196" y="47623"/>
                  </a:cubicBezTo>
                  <a:cubicBezTo>
                    <a:pt x="32184" y="57652"/>
                    <a:pt x="26803" y="68726"/>
                    <a:pt x="23260" y="80435"/>
                  </a:cubicBezTo>
                  <a:cubicBezTo>
                    <a:pt x="14204" y="103082"/>
                    <a:pt x="13547" y="128213"/>
                    <a:pt x="21384" y="151307"/>
                  </a:cubicBezTo>
                  <a:cubicBezTo>
                    <a:pt x="26972" y="164349"/>
                    <a:pt x="37284" y="174798"/>
                    <a:pt x="50259" y="180556"/>
                  </a:cubicBezTo>
                  <a:cubicBezTo>
                    <a:pt x="54496" y="181745"/>
                    <a:pt x="57102" y="185989"/>
                    <a:pt x="56258" y="190305"/>
                  </a:cubicBezTo>
                  <a:cubicBezTo>
                    <a:pt x="56258" y="191618"/>
                    <a:pt x="43509" y="259490"/>
                    <a:pt x="43134" y="262303"/>
                  </a:cubicBezTo>
                  <a:close/>
                </a:path>
              </a:pathLst>
            </a:custGeom>
            <a:solidFill>
              <a:srgbClr val="231F20"/>
            </a:solidFill>
            <a:ln w="18740"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544D25C2-48C9-4F10-AD7B-E4C8C9DE6B0E}"/>
                </a:ext>
              </a:extLst>
            </p:cNvPr>
            <p:cNvSpPr/>
            <p:nvPr/>
          </p:nvSpPr>
          <p:spPr>
            <a:xfrm>
              <a:off x="6990093" y="2493505"/>
              <a:ext cx="48949" cy="51782"/>
            </a:xfrm>
            <a:custGeom>
              <a:avLst/>
              <a:gdLst>
                <a:gd name="connsiteX0" fmla="*/ 1875 w 48949"/>
                <a:gd name="connsiteY0" fmla="*/ 17168 h 51782"/>
                <a:gd name="connsiteX1" fmla="*/ 12749 w 48949"/>
                <a:gd name="connsiteY1" fmla="*/ 5168 h 51782"/>
                <a:gd name="connsiteX2" fmla="*/ 27374 w 48949"/>
                <a:gd name="connsiteY2" fmla="*/ 481 h 51782"/>
                <a:gd name="connsiteX3" fmla="*/ 35811 w 48949"/>
                <a:gd name="connsiteY3" fmla="*/ 481 h 51782"/>
                <a:gd name="connsiteX4" fmla="*/ 41061 w 48949"/>
                <a:gd name="connsiteY4" fmla="*/ 3481 h 51782"/>
                <a:gd name="connsiteX5" fmla="*/ 48748 w 48949"/>
                <a:gd name="connsiteY5" fmla="*/ 14730 h 51782"/>
                <a:gd name="connsiteX6" fmla="*/ 47436 w 48949"/>
                <a:gd name="connsiteY6" fmla="*/ 25980 h 51782"/>
                <a:gd name="connsiteX7" fmla="*/ 42561 w 48949"/>
                <a:gd name="connsiteY7" fmla="*/ 37417 h 51782"/>
                <a:gd name="connsiteX8" fmla="*/ 23811 w 48949"/>
                <a:gd name="connsiteY8" fmla="*/ 51104 h 51782"/>
                <a:gd name="connsiteX9" fmla="*/ 0 w 48949"/>
                <a:gd name="connsiteY9" fmla="*/ 46792 h 5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49" h="51782">
                  <a:moveTo>
                    <a:pt x="1875" y="17168"/>
                  </a:moveTo>
                  <a:cubicBezTo>
                    <a:pt x="4012" y="12038"/>
                    <a:pt x="7856" y="7801"/>
                    <a:pt x="12749" y="5168"/>
                  </a:cubicBezTo>
                  <a:cubicBezTo>
                    <a:pt x="17324" y="2772"/>
                    <a:pt x="22274" y="1186"/>
                    <a:pt x="27374" y="481"/>
                  </a:cubicBezTo>
                  <a:cubicBezTo>
                    <a:pt x="30149" y="-160"/>
                    <a:pt x="33036" y="-160"/>
                    <a:pt x="35811" y="481"/>
                  </a:cubicBezTo>
                  <a:cubicBezTo>
                    <a:pt x="37742" y="1103"/>
                    <a:pt x="39542" y="2125"/>
                    <a:pt x="41061" y="3481"/>
                  </a:cubicBezTo>
                  <a:cubicBezTo>
                    <a:pt x="44942" y="6134"/>
                    <a:pt x="47679" y="10150"/>
                    <a:pt x="48748" y="14730"/>
                  </a:cubicBezTo>
                  <a:cubicBezTo>
                    <a:pt x="49254" y="18531"/>
                    <a:pt x="48804" y="22397"/>
                    <a:pt x="47436" y="25980"/>
                  </a:cubicBezTo>
                  <a:cubicBezTo>
                    <a:pt x="46367" y="30004"/>
                    <a:pt x="44717" y="33855"/>
                    <a:pt x="42561" y="37417"/>
                  </a:cubicBezTo>
                  <a:cubicBezTo>
                    <a:pt x="38305" y="44214"/>
                    <a:pt x="31593" y="49113"/>
                    <a:pt x="23811" y="51104"/>
                  </a:cubicBezTo>
                  <a:cubicBezTo>
                    <a:pt x="15618" y="52812"/>
                    <a:pt x="7068" y="51265"/>
                    <a:pt x="0" y="46792"/>
                  </a:cubicBezTo>
                </a:path>
              </a:pathLst>
            </a:custGeom>
            <a:solidFill>
              <a:srgbClr val="FFFFFF"/>
            </a:solidFill>
            <a:ln w="18740"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0EB87E8D-CEB3-49B8-AF6C-9AF726365675}"/>
                </a:ext>
              </a:extLst>
            </p:cNvPr>
            <p:cNvSpPr/>
            <p:nvPr/>
          </p:nvSpPr>
          <p:spPr>
            <a:xfrm>
              <a:off x="6981127" y="2486157"/>
              <a:ext cx="65453" cy="67452"/>
            </a:xfrm>
            <a:custGeom>
              <a:avLst/>
              <a:gdLst>
                <a:gd name="connsiteX0" fmla="*/ 25278 w 65453"/>
                <a:gd name="connsiteY0" fmla="*/ 66890 h 67452"/>
                <a:gd name="connsiteX1" fmla="*/ 4091 w 65453"/>
                <a:gd name="connsiteY1" fmla="*/ 60515 h 67452"/>
                <a:gd name="connsiteX2" fmla="*/ 829 w 65453"/>
                <a:gd name="connsiteY2" fmla="*/ 50426 h 67452"/>
                <a:gd name="connsiteX3" fmla="*/ 10916 w 65453"/>
                <a:gd name="connsiteY3" fmla="*/ 47156 h 67452"/>
                <a:gd name="connsiteX4" fmla="*/ 12153 w 65453"/>
                <a:gd name="connsiteY4" fmla="*/ 47953 h 67452"/>
                <a:gd name="connsiteX5" fmla="*/ 44890 w 65453"/>
                <a:gd name="connsiteY5" fmla="*/ 41246 h 67452"/>
                <a:gd name="connsiteX6" fmla="*/ 45152 w 65453"/>
                <a:gd name="connsiteY6" fmla="*/ 40828 h 67452"/>
                <a:gd name="connsiteX7" fmla="*/ 49277 w 65453"/>
                <a:gd name="connsiteY7" fmla="*/ 31266 h 67452"/>
                <a:gd name="connsiteX8" fmla="*/ 50402 w 65453"/>
                <a:gd name="connsiteY8" fmla="*/ 23766 h 67452"/>
                <a:gd name="connsiteX9" fmla="*/ 45339 w 65453"/>
                <a:gd name="connsiteY9" fmla="*/ 16829 h 67452"/>
                <a:gd name="connsiteX10" fmla="*/ 42714 w 65453"/>
                <a:gd name="connsiteY10" fmla="*/ 15329 h 67452"/>
                <a:gd name="connsiteX11" fmla="*/ 37652 w 65453"/>
                <a:gd name="connsiteY11" fmla="*/ 15329 h 67452"/>
                <a:gd name="connsiteX12" fmla="*/ 25278 w 65453"/>
                <a:gd name="connsiteY12" fmla="*/ 19079 h 67452"/>
                <a:gd name="connsiteX13" fmla="*/ 17590 w 65453"/>
                <a:gd name="connsiteY13" fmla="*/ 27704 h 67452"/>
                <a:gd name="connsiteX14" fmla="*/ 8366 w 65453"/>
                <a:gd name="connsiteY14" fmla="*/ 32931 h 67452"/>
                <a:gd name="connsiteX15" fmla="*/ 3135 w 65453"/>
                <a:gd name="connsiteY15" fmla="*/ 23701 h 67452"/>
                <a:gd name="connsiteX16" fmla="*/ 3903 w 65453"/>
                <a:gd name="connsiteY16" fmla="*/ 21891 h 67452"/>
                <a:gd name="connsiteX17" fmla="*/ 17965 w 65453"/>
                <a:gd name="connsiteY17" fmla="*/ 6142 h 67452"/>
                <a:gd name="connsiteX18" fmla="*/ 35027 w 65453"/>
                <a:gd name="connsiteY18" fmla="*/ 705 h 67452"/>
                <a:gd name="connsiteX19" fmla="*/ 46839 w 65453"/>
                <a:gd name="connsiteY19" fmla="*/ 705 h 67452"/>
                <a:gd name="connsiteX20" fmla="*/ 54527 w 65453"/>
                <a:gd name="connsiteY20" fmla="*/ 4829 h 67452"/>
                <a:gd name="connsiteX21" fmla="*/ 65214 w 65453"/>
                <a:gd name="connsiteY21" fmla="*/ 20766 h 67452"/>
                <a:gd name="connsiteX22" fmla="*/ 63526 w 65453"/>
                <a:gd name="connsiteY22" fmla="*/ 35578 h 67452"/>
                <a:gd name="connsiteX23" fmla="*/ 57902 w 65453"/>
                <a:gd name="connsiteY23" fmla="*/ 48703 h 67452"/>
                <a:gd name="connsiteX24" fmla="*/ 25278 w 65453"/>
                <a:gd name="connsiteY24" fmla="*/ 67452 h 67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453" h="67452">
                  <a:moveTo>
                    <a:pt x="25278" y="66890"/>
                  </a:moveTo>
                  <a:cubicBezTo>
                    <a:pt x="17740" y="66888"/>
                    <a:pt x="10372" y="64670"/>
                    <a:pt x="4091" y="60515"/>
                  </a:cubicBezTo>
                  <a:cubicBezTo>
                    <a:pt x="397" y="58632"/>
                    <a:pt x="-1065" y="54114"/>
                    <a:pt x="829" y="50426"/>
                  </a:cubicBezTo>
                  <a:cubicBezTo>
                    <a:pt x="2704" y="46736"/>
                    <a:pt x="7222" y="45272"/>
                    <a:pt x="10916" y="47156"/>
                  </a:cubicBezTo>
                  <a:cubicBezTo>
                    <a:pt x="11347" y="47379"/>
                    <a:pt x="11759" y="47647"/>
                    <a:pt x="12153" y="47953"/>
                  </a:cubicBezTo>
                  <a:cubicBezTo>
                    <a:pt x="23046" y="55139"/>
                    <a:pt x="37690" y="52136"/>
                    <a:pt x="44890" y="41246"/>
                  </a:cubicBezTo>
                  <a:cubicBezTo>
                    <a:pt x="44983" y="41107"/>
                    <a:pt x="45058" y="40969"/>
                    <a:pt x="45152" y="40828"/>
                  </a:cubicBezTo>
                  <a:cubicBezTo>
                    <a:pt x="47064" y="37901"/>
                    <a:pt x="48471" y="34667"/>
                    <a:pt x="49277" y="31266"/>
                  </a:cubicBezTo>
                  <a:cubicBezTo>
                    <a:pt x="50270" y="28898"/>
                    <a:pt x="50645" y="26322"/>
                    <a:pt x="50402" y="23766"/>
                  </a:cubicBezTo>
                  <a:cubicBezTo>
                    <a:pt x="49652" y="20901"/>
                    <a:pt x="47833" y="18424"/>
                    <a:pt x="45339" y="16829"/>
                  </a:cubicBezTo>
                  <a:cubicBezTo>
                    <a:pt x="44608" y="16113"/>
                    <a:pt x="43708" y="15597"/>
                    <a:pt x="42714" y="15329"/>
                  </a:cubicBezTo>
                  <a:cubicBezTo>
                    <a:pt x="41046" y="14963"/>
                    <a:pt x="39321" y="14963"/>
                    <a:pt x="37652" y="15329"/>
                  </a:cubicBezTo>
                  <a:cubicBezTo>
                    <a:pt x="33359" y="15903"/>
                    <a:pt x="29177" y="17168"/>
                    <a:pt x="25278" y="19079"/>
                  </a:cubicBezTo>
                  <a:cubicBezTo>
                    <a:pt x="21865" y="21074"/>
                    <a:pt x="19184" y="24091"/>
                    <a:pt x="17590" y="27704"/>
                  </a:cubicBezTo>
                  <a:cubicBezTo>
                    <a:pt x="16484" y="31695"/>
                    <a:pt x="12360" y="34035"/>
                    <a:pt x="8366" y="32931"/>
                  </a:cubicBezTo>
                  <a:cubicBezTo>
                    <a:pt x="4372" y="31825"/>
                    <a:pt x="2028" y="27694"/>
                    <a:pt x="3135" y="23701"/>
                  </a:cubicBezTo>
                  <a:cubicBezTo>
                    <a:pt x="3304" y="23067"/>
                    <a:pt x="3566" y="22457"/>
                    <a:pt x="3903" y="21891"/>
                  </a:cubicBezTo>
                  <a:cubicBezTo>
                    <a:pt x="6791" y="15273"/>
                    <a:pt x="11722" y="9753"/>
                    <a:pt x="17965" y="6142"/>
                  </a:cubicBezTo>
                  <a:cubicBezTo>
                    <a:pt x="23272" y="3296"/>
                    <a:pt x="29046" y="1453"/>
                    <a:pt x="35027" y="705"/>
                  </a:cubicBezTo>
                  <a:cubicBezTo>
                    <a:pt x="38909" y="-235"/>
                    <a:pt x="42958" y="-235"/>
                    <a:pt x="46839" y="705"/>
                  </a:cubicBezTo>
                  <a:cubicBezTo>
                    <a:pt x="49633" y="1606"/>
                    <a:pt x="52239" y="3003"/>
                    <a:pt x="54527" y="4829"/>
                  </a:cubicBezTo>
                  <a:cubicBezTo>
                    <a:pt x="59851" y="8714"/>
                    <a:pt x="63639" y="14360"/>
                    <a:pt x="65214" y="20766"/>
                  </a:cubicBezTo>
                  <a:cubicBezTo>
                    <a:pt x="65832" y="25767"/>
                    <a:pt x="65251" y="30846"/>
                    <a:pt x="63526" y="35578"/>
                  </a:cubicBezTo>
                  <a:cubicBezTo>
                    <a:pt x="62326" y="40211"/>
                    <a:pt x="60433" y="44636"/>
                    <a:pt x="57902" y="48703"/>
                  </a:cubicBezTo>
                  <a:cubicBezTo>
                    <a:pt x="50889" y="60055"/>
                    <a:pt x="38627" y="67105"/>
                    <a:pt x="25278" y="67452"/>
                  </a:cubicBezTo>
                  <a:close/>
                </a:path>
              </a:pathLst>
            </a:custGeom>
            <a:solidFill>
              <a:srgbClr val="231F20"/>
            </a:solidFill>
            <a:ln w="18740"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6FDA227-0E62-4EF6-ABDB-7C5A181F01FC}"/>
                </a:ext>
              </a:extLst>
            </p:cNvPr>
            <p:cNvSpPr/>
            <p:nvPr/>
          </p:nvSpPr>
          <p:spPr>
            <a:xfrm>
              <a:off x="6874176" y="2473549"/>
              <a:ext cx="26295" cy="43734"/>
            </a:xfrm>
            <a:custGeom>
              <a:avLst/>
              <a:gdLst>
                <a:gd name="connsiteX0" fmla="*/ 26295 w 26295"/>
                <a:gd name="connsiteY0" fmla="*/ 0 h 43734"/>
                <a:gd name="connsiteX1" fmla="*/ 422 w 26295"/>
                <a:gd name="connsiteY1" fmla="*/ 37499 h 43734"/>
                <a:gd name="connsiteX2" fmla="*/ 20858 w 26295"/>
                <a:gd name="connsiteY2" fmla="*/ 43498 h 43734"/>
              </a:gdLst>
              <a:ahLst/>
              <a:cxnLst>
                <a:cxn ang="0">
                  <a:pos x="connsiteX0" y="connsiteY0"/>
                </a:cxn>
                <a:cxn ang="0">
                  <a:pos x="connsiteX1" y="connsiteY1"/>
                </a:cxn>
                <a:cxn ang="0">
                  <a:pos x="connsiteX2" y="connsiteY2"/>
                </a:cxn>
              </a:cxnLst>
              <a:rect l="l" t="t" r="r" b="b"/>
              <a:pathLst>
                <a:path w="26295" h="43734">
                  <a:moveTo>
                    <a:pt x="26295" y="0"/>
                  </a:moveTo>
                  <a:cubicBezTo>
                    <a:pt x="26295" y="0"/>
                    <a:pt x="-3891" y="29436"/>
                    <a:pt x="422" y="37499"/>
                  </a:cubicBezTo>
                  <a:cubicBezTo>
                    <a:pt x="4734" y="45561"/>
                    <a:pt x="20858" y="43498"/>
                    <a:pt x="20858" y="43498"/>
                  </a:cubicBezTo>
                </a:path>
              </a:pathLst>
            </a:custGeom>
            <a:solidFill>
              <a:srgbClr val="FFFFFF"/>
            </a:solidFill>
            <a:ln w="18740"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C2410C20-67F1-4205-85DF-D90272B0A81B}"/>
                </a:ext>
              </a:extLst>
            </p:cNvPr>
            <p:cNvSpPr/>
            <p:nvPr/>
          </p:nvSpPr>
          <p:spPr>
            <a:xfrm>
              <a:off x="6865719" y="2465059"/>
              <a:ext cx="43170" cy="59605"/>
            </a:xfrm>
            <a:custGeom>
              <a:avLst/>
              <a:gdLst>
                <a:gd name="connsiteX0" fmla="*/ 27065 w 43170"/>
                <a:gd name="connsiteY0" fmla="*/ 59488 h 59605"/>
                <a:gd name="connsiteX1" fmla="*/ 1754 w 43170"/>
                <a:gd name="connsiteY1" fmla="*/ 49364 h 59605"/>
                <a:gd name="connsiteX2" fmla="*/ 28940 w 43170"/>
                <a:gd name="connsiteY2" fmla="*/ 2490 h 59605"/>
                <a:gd name="connsiteX3" fmla="*/ 40602 w 43170"/>
                <a:gd name="connsiteY3" fmla="*/ 2344 h 59605"/>
                <a:gd name="connsiteX4" fmla="*/ 40752 w 43170"/>
                <a:gd name="connsiteY4" fmla="*/ 2490 h 59605"/>
                <a:gd name="connsiteX5" fmla="*/ 40752 w 43170"/>
                <a:gd name="connsiteY5" fmla="*/ 14302 h 59605"/>
                <a:gd name="connsiteX6" fmla="*/ 17691 w 43170"/>
                <a:gd name="connsiteY6" fmla="*/ 41301 h 59605"/>
                <a:gd name="connsiteX7" fmla="*/ 29128 w 43170"/>
                <a:gd name="connsiteY7" fmla="*/ 42614 h 59605"/>
                <a:gd name="connsiteX8" fmla="*/ 36215 w 43170"/>
                <a:gd name="connsiteY8" fmla="*/ 52212 h 59605"/>
                <a:gd name="connsiteX9" fmla="*/ 29128 w 43170"/>
                <a:gd name="connsiteY9" fmla="*/ 59301 h 5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70" h="59605">
                  <a:moveTo>
                    <a:pt x="27065" y="59488"/>
                  </a:moveTo>
                  <a:cubicBezTo>
                    <a:pt x="17503" y="60332"/>
                    <a:pt x="8091" y="56573"/>
                    <a:pt x="1754" y="49364"/>
                  </a:cubicBezTo>
                  <a:cubicBezTo>
                    <a:pt x="-496" y="45614"/>
                    <a:pt x="-6121" y="36614"/>
                    <a:pt x="28940" y="2490"/>
                  </a:cubicBezTo>
                  <a:cubicBezTo>
                    <a:pt x="32127" y="-772"/>
                    <a:pt x="37340" y="-838"/>
                    <a:pt x="40602" y="2344"/>
                  </a:cubicBezTo>
                  <a:cubicBezTo>
                    <a:pt x="40658" y="2393"/>
                    <a:pt x="40696" y="2442"/>
                    <a:pt x="40752" y="2490"/>
                  </a:cubicBezTo>
                  <a:cubicBezTo>
                    <a:pt x="43977" y="5771"/>
                    <a:pt x="43977" y="11021"/>
                    <a:pt x="40752" y="14302"/>
                  </a:cubicBezTo>
                  <a:cubicBezTo>
                    <a:pt x="32015" y="22348"/>
                    <a:pt x="24272" y="31411"/>
                    <a:pt x="17691" y="41301"/>
                  </a:cubicBezTo>
                  <a:cubicBezTo>
                    <a:pt x="21403" y="42370"/>
                    <a:pt x="25265" y="42813"/>
                    <a:pt x="29128" y="42614"/>
                  </a:cubicBezTo>
                  <a:cubicBezTo>
                    <a:pt x="33740" y="43306"/>
                    <a:pt x="36909" y="47603"/>
                    <a:pt x="36215" y="52212"/>
                  </a:cubicBezTo>
                  <a:cubicBezTo>
                    <a:pt x="35671" y="55875"/>
                    <a:pt x="32784" y="58750"/>
                    <a:pt x="29128" y="59301"/>
                  </a:cubicBezTo>
                  <a:close/>
                </a:path>
              </a:pathLst>
            </a:custGeom>
            <a:solidFill>
              <a:srgbClr val="231F20"/>
            </a:solidFill>
            <a:ln w="18740"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E56204DE-546A-4E2B-B713-A868213190A5}"/>
                </a:ext>
              </a:extLst>
            </p:cNvPr>
            <p:cNvSpPr/>
            <p:nvPr/>
          </p:nvSpPr>
          <p:spPr>
            <a:xfrm rot="-3912000">
              <a:off x="6930831" y="2477341"/>
              <a:ext cx="16124" cy="11624"/>
            </a:xfrm>
            <a:custGeom>
              <a:avLst/>
              <a:gdLst>
                <a:gd name="connsiteX0" fmla="*/ 16124 w 16124"/>
                <a:gd name="connsiteY0" fmla="*/ 5812 h 11624"/>
                <a:gd name="connsiteX1" fmla="*/ 8062 w 16124"/>
                <a:gd name="connsiteY1" fmla="*/ 11625 h 11624"/>
                <a:gd name="connsiteX2" fmla="*/ 0 w 16124"/>
                <a:gd name="connsiteY2" fmla="*/ 5812 h 11624"/>
                <a:gd name="connsiteX3" fmla="*/ 8062 w 16124"/>
                <a:gd name="connsiteY3" fmla="*/ 0 h 11624"/>
                <a:gd name="connsiteX4" fmla="*/ 16124 w 16124"/>
                <a:gd name="connsiteY4" fmla="*/ 5812 h 11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4" h="11624">
                  <a:moveTo>
                    <a:pt x="16124" y="5812"/>
                  </a:moveTo>
                  <a:cubicBezTo>
                    <a:pt x="16124" y="9022"/>
                    <a:pt x="12515" y="11625"/>
                    <a:pt x="8062" y="11625"/>
                  </a:cubicBezTo>
                  <a:cubicBezTo>
                    <a:pt x="3609" y="11625"/>
                    <a:pt x="0" y="9022"/>
                    <a:pt x="0" y="5812"/>
                  </a:cubicBezTo>
                  <a:cubicBezTo>
                    <a:pt x="0" y="2602"/>
                    <a:pt x="3610" y="0"/>
                    <a:pt x="8062" y="0"/>
                  </a:cubicBezTo>
                  <a:cubicBezTo>
                    <a:pt x="12515" y="0"/>
                    <a:pt x="16124" y="2602"/>
                    <a:pt x="16124" y="5812"/>
                  </a:cubicBezTo>
                  <a:close/>
                </a:path>
              </a:pathLst>
            </a:custGeom>
            <a:solidFill>
              <a:srgbClr val="231F20"/>
            </a:solidFill>
            <a:ln w="18740"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AB5C6D64-7ADA-4B67-B11A-0623AB1B2C5E}"/>
                </a:ext>
              </a:extLst>
            </p:cNvPr>
            <p:cNvSpPr/>
            <p:nvPr/>
          </p:nvSpPr>
          <p:spPr>
            <a:xfrm rot="-3912000">
              <a:off x="6866990" y="2466163"/>
              <a:ext cx="16124" cy="11624"/>
            </a:xfrm>
            <a:custGeom>
              <a:avLst/>
              <a:gdLst>
                <a:gd name="connsiteX0" fmla="*/ 16125 w 16124"/>
                <a:gd name="connsiteY0" fmla="*/ 5812 h 11624"/>
                <a:gd name="connsiteX1" fmla="*/ 8062 w 16124"/>
                <a:gd name="connsiteY1" fmla="*/ 11625 h 11624"/>
                <a:gd name="connsiteX2" fmla="*/ 0 w 16124"/>
                <a:gd name="connsiteY2" fmla="*/ 5812 h 11624"/>
                <a:gd name="connsiteX3" fmla="*/ 8062 w 16124"/>
                <a:gd name="connsiteY3" fmla="*/ 0 h 11624"/>
                <a:gd name="connsiteX4" fmla="*/ 16125 w 16124"/>
                <a:gd name="connsiteY4" fmla="*/ 5812 h 11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4" h="11624">
                  <a:moveTo>
                    <a:pt x="16125" y="5812"/>
                  </a:moveTo>
                  <a:cubicBezTo>
                    <a:pt x="16125" y="9022"/>
                    <a:pt x="12515" y="11625"/>
                    <a:pt x="8062" y="11625"/>
                  </a:cubicBezTo>
                  <a:cubicBezTo>
                    <a:pt x="3610" y="11625"/>
                    <a:pt x="0" y="9022"/>
                    <a:pt x="0" y="5812"/>
                  </a:cubicBezTo>
                  <a:cubicBezTo>
                    <a:pt x="0" y="2602"/>
                    <a:pt x="3610" y="0"/>
                    <a:pt x="8062" y="0"/>
                  </a:cubicBezTo>
                  <a:cubicBezTo>
                    <a:pt x="12515" y="0"/>
                    <a:pt x="16125" y="2602"/>
                    <a:pt x="16125" y="5812"/>
                  </a:cubicBezTo>
                  <a:close/>
                </a:path>
              </a:pathLst>
            </a:custGeom>
            <a:solidFill>
              <a:srgbClr val="231F20"/>
            </a:solidFill>
            <a:ln w="18740"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D04416FD-EE74-478E-A0C0-834CF9B21910}"/>
                </a:ext>
              </a:extLst>
            </p:cNvPr>
            <p:cNvSpPr/>
            <p:nvPr/>
          </p:nvSpPr>
          <p:spPr>
            <a:xfrm>
              <a:off x="6868973" y="2530172"/>
              <a:ext cx="51935" cy="26065"/>
            </a:xfrm>
            <a:custGeom>
              <a:avLst/>
              <a:gdLst>
                <a:gd name="connsiteX0" fmla="*/ 0 w 51935"/>
                <a:gd name="connsiteY0" fmla="*/ 0 h 26065"/>
                <a:gd name="connsiteX1" fmla="*/ 51936 w 51935"/>
                <a:gd name="connsiteY1" fmla="*/ 3187 h 26065"/>
                <a:gd name="connsiteX2" fmla="*/ 29061 w 51935"/>
                <a:gd name="connsiteY2" fmla="*/ 26065 h 26065"/>
                <a:gd name="connsiteX3" fmla="*/ 23999 w 51935"/>
                <a:gd name="connsiteY3" fmla="*/ 25499 h 26065"/>
                <a:gd name="connsiteX4" fmla="*/ 0 w 51935"/>
                <a:gd name="connsiteY4" fmla="*/ 0 h 26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35" h="26065">
                  <a:moveTo>
                    <a:pt x="0" y="0"/>
                  </a:moveTo>
                  <a:lnTo>
                    <a:pt x="51936" y="3187"/>
                  </a:lnTo>
                  <a:cubicBezTo>
                    <a:pt x="51936" y="15821"/>
                    <a:pt x="41698" y="26063"/>
                    <a:pt x="29061" y="26065"/>
                  </a:cubicBezTo>
                  <a:cubicBezTo>
                    <a:pt x="27355" y="26067"/>
                    <a:pt x="25668" y="25876"/>
                    <a:pt x="23999" y="25499"/>
                  </a:cubicBezTo>
                  <a:cubicBezTo>
                    <a:pt x="10668" y="24357"/>
                    <a:pt x="338" y="13374"/>
                    <a:pt x="0" y="0"/>
                  </a:cubicBezTo>
                  <a:close/>
                </a:path>
              </a:pathLst>
            </a:custGeom>
            <a:solidFill>
              <a:srgbClr val="231F20"/>
            </a:solidFill>
            <a:ln w="18740" cap="flat">
              <a:noFill/>
              <a:prstDash val="solid"/>
              <a:miter/>
            </a:ln>
          </p:spPr>
          <p:txBody>
            <a:bodyPr rtlCol="0" anchor="ctr"/>
            <a:lstStyle/>
            <a:p>
              <a:endParaRPr lang="zh-CN" altLang="en-US"/>
            </a:p>
          </p:txBody>
        </p:sp>
      </p:grpSp>
      <p:sp>
        <p:nvSpPr>
          <p:cNvPr id="2" name="标题 1">
            <a:extLst>
              <a:ext uri="{FF2B5EF4-FFF2-40B4-BE49-F238E27FC236}">
                <a16:creationId xmlns:a16="http://schemas.microsoft.com/office/drawing/2014/main" id="{F71CB6A3-39E9-40AE-8C0C-3191309AEB25}"/>
              </a:ext>
            </a:extLst>
          </p:cNvPr>
          <p:cNvSpPr>
            <a:spLocks noGrp="1"/>
          </p:cNvSpPr>
          <p:nvPr>
            <p:ph type="title"/>
          </p:nvPr>
        </p:nvSpPr>
        <p:spPr/>
        <p:txBody>
          <a:bodyPr/>
          <a:lstStyle/>
          <a:p>
            <a:r>
              <a:rPr lang="zh-CN" altLang="en-US" dirty="0"/>
              <a:t>沟通在职场中的重要性</a:t>
            </a:r>
          </a:p>
        </p:txBody>
      </p:sp>
      <p:sp>
        <p:nvSpPr>
          <p:cNvPr id="31" name="文本框 30">
            <a:extLst>
              <a:ext uri="{FF2B5EF4-FFF2-40B4-BE49-F238E27FC236}">
                <a16:creationId xmlns:a16="http://schemas.microsoft.com/office/drawing/2014/main" id="{26E2F67C-80C6-4FE2-ACCC-AB38DBDD4DAB}"/>
              </a:ext>
            </a:extLst>
          </p:cNvPr>
          <p:cNvSpPr txBox="1"/>
          <p:nvPr/>
        </p:nvSpPr>
        <p:spPr>
          <a:xfrm>
            <a:off x="1333501" y="2836265"/>
            <a:ext cx="25143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r"/>
            <a:r>
              <a:rPr lang="zh-CN" altLang="en-US" sz="2000" dirty="0">
                <a:latin typeface="+mn-ea"/>
                <a:ea typeface="+mn-ea"/>
              </a:rPr>
              <a:t>良好的沟通</a:t>
            </a:r>
          </a:p>
        </p:txBody>
      </p:sp>
      <p:sp>
        <p:nvSpPr>
          <p:cNvPr id="32" name="文本框 31">
            <a:extLst>
              <a:ext uri="{FF2B5EF4-FFF2-40B4-BE49-F238E27FC236}">
                <a16:creationId xmlns:a16="http://schemas.microsoft.com/office/drawing/2014/main" id="{AECCB017-9FAF-4CB2-AD4B-5B3491049150}"/>
              </a:ext>
            </a:extLst>
          </p:cNvPr>
          <p:cNvSpPr txBox="1"/>
          <p:nvPr/>
        </p:nvSpPr>
        <p:spPr>
          <a:xfrm>
            <a:off x="1154724" y="3195685"/>
            <a:ext cx="2693095" cy="9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r"/>
            <a:r>
              <a:rPr lang="zh-CN" altLang="en-US" sz="1600" dirty="0">
                <a:latin typeface="+mn-ea"/>
                <a:ea typeface="+mn-ea"/>
              </a:rPr>
              <a:t>就会感到心情愉快，有利于工作的顺利进行，从而促进事业的发展</a:t>
            </a:r>
          </a:p>
        </p:txBody>
      </p:sp>
      <p:grpSp>
        <p:nvGrpSpPr>
          <p:cNvPr id="36" name="组合 35">
            <a:extLst>
              <a:ext uri="{FF2B5EF4-FFF2-40B4-BE49-F238E27FC236}">
                <a16:creationId xmlns:a16="http://schemas.microsoft.com/office/drawing/2014/main" id="{C5086064-9230-4831-9D22-E1FC9D03A45D}"/>
              </a:ext>
            </a:extLst>
          </p:cNvPr>
          <p:cNvGrpSpPr/>
          <p:nvPr/>
        </p:nvGrpSpPr>
        <p:grpSpPr>
          <a:xfrm>
            <a:off x="1935545" y="5160093"/>
            <a:ext cx="1912274" cy="475833"/>
            <a:chOff x="10383138" y="448126"/>
            <a:chExt cx="947862" cy="333369"/>
          </a:xfrm>
        </p:grpSpPr>
        <p:sp>
          <p:nvSpPr>
            <p:cNvPr id="38" name="矩形: 圆角 37">
              <a:extLst>
                <a:ext uri="{FF2B5EF4-FFF2-40B4-BE49-F238E27FC236}">
                  <a16:creationId xmlns:a16="http://schemas.microsoft.com/office/drawing/2014/main" id="{A3683E0F-A67D-49E1-9014-2C8F819B7093}"/>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9" name="Rounded Rectangle 5_1">
              <a:extLst>
                <a:ext uri="{FF2B5EF4-FFF2-40B4-BE49-F238E27FC236}">
                  <a16:creationId xmlns:a16="http://schemas.microsoft.com/office/drawing/2014/main" id="{827892DC-491B-43A6-9E28-1F4278322F7E}"/>
                </a:ext>
              </a:extLst>
            </p:cNvPr>
            <p:cNvSpPr/>
            <p:nvPr/>
          </p:nvSpPr>
          <p:spPr>
            <a:xfrm>
              <a:off x="10383138" y="448126"/>
              <a:ext cx="947862" cy="333369"/>
            </a:xfrm>
            <a:prstGeom prst="roundRect">
              <a:avLst>
                <a:gd name="adj" fmla="val 50000"/>
              </a:avLst>
            </a:prstGeom>
            <a:gradFill flip="none" rotWithShape="1">
              <a:gsLst>
                <a:gs pos="80000">
                  <a:schemeClr val="accent2"/>
                </a:gs>
                <a:gs pos="0">
                  <a:schemeClr val="accent1"/>
                </a:gs>
              </a:gsLst>
              <a:path path="circle">
                <a:fillToRect l="100000" t="100000"/>
              </a:path>
              <a:tileRect r="-100000" b="-100000"/>
            </a:gra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grpSp>
      <p:sp>
        <p:nvSpPr>
          <p:cNvPr id="37" name="文本框 36">
            <a:extLst>
              <a:ext uri="{FF2B5EF4-FFF2-40B4-BE49-F238E27FC236}">
                <a16:creationId xmlns:a16="http://schemas.microsoft.com/office/drawing/2014/main" id="{86903DF9-6EA1-455B-B0F0-325E49E69BE8}"/>
              </a:ext>
            </a:extLst>
          </p:cNvPr>
          <p:cNvSpPr txBox="1"/>
          <p:nvPr/>
        </p:nvSpPr>
        <p:spPr>
          <a:xfrm>
            <a:off x="2097599" y="5174751"/>
            <a:ext cx="1588166" cy="430374"/>
          </a:xfrm>
          <a:prstGeom prst="rect">
            <a:avLst/>
          </a:prstGeom>
          <a:noFill/>
        </p:spPr>
        <p:txBody>
          <a:bodyPr wrap="square" rtlCol="0">
            <a:spAutoFit/>
          </a:bodyPr>
          <a:lstStyle/>
          <a:p>
            <a:pPr algn="ctr">
              <a:lnSpc>
                <a:spcPct val="120000"/>
              </a:lnSpc>
            </a:pPr>
            <a:r>
              <a:rPr lang="zh-CN" altLang="en-US" sz="2000" b="1" dirty="0">
                <a:solidFill>
                  <a:schemeClr val="bg1"/>
                </a:solidFill>
                <a:latin typeface="+mn-ea"/>
              </a:rPr>
              <a:t>相处融洽</a:t>
            </a:r>
          </a:p>
        </p:txBody>
      </p:sp>
      <p:grpSp>
        <p:nvGrpSpPr>
          <p:cNvPr id="12" name="组合 11">
            <a:extLst>
              <a:ext uri="{FF2B5EF4-FFF2-40B4-BE49-F238E27FC236}">
                <a16:creationId xmlns:a16="http://schemas.microsoft.com/office/drawing/2014/main" id="{FF1E494B-0996-49E3-B930-27E2291DC8DB}"/>
              </a:ext>
            </a:extLst>
          </p:cNvPr>
          <p:cNvGrpSpPr/>
          <p:nvPr/>
        </p:nvGrpSpPr>
        <p:grpSpPr>
          <a:xfrm>
            <a:off x="3258893" y="2047933"/>
            <a:ext cx="549664" cy="628188"/>
            <a:chOff x="3258893" y="2047933"/>
            <a:chExt cx="549664" cy="628188"/>
          </a:xfrm>
        </p:grpSpPr>
        <p:sp>
          <p:nvSpPr>
            <p:cNvPr id="4" name="任意多边形: 形状 3">
              <a:extLst>
                <a:ext uri="{FF2B5EF4-FFF2-40B4-BE49-F238E27FC236}">
                  <a16:creationId xmlns:a16="http://schemas.microsoft.com/office/drawing/2014/main" id="{6AF57F30-2213-4A2B-89FE-26D6F32CE09E}"/>
                </a:ext>
              </a:extLst>
            </p:cNvPr>
            <p:cNvSpPr/>
            <p:nvPr/>
          </p:nvSpPr>
          <p:spPr>
            <a:xfrm>
              <a:off x="3258893" y="2047933"/>
              <a:ext cx="549664" cy="628188"/>
            </a:xfrm>
            <a:custGeom>
              <a:avLst/>
              <a:gdLst>
                <a:gd name="connsiteX0" fmla="*/ 170318 w 549664"/>
                <a:gd name="connsiteY0" fmla="*/ 62426 h 628188"/>
                <a:gd name="connsiteX1" fmla="*/ 58932 w 549664"/>
                <a:gd name="connsiteY1" fmla="*/ 96034 h 628188"/>
                <a:gd name="connsiteX2" fmla="*/ 46054 w 549664"/>
                <a:gd name="connsiteY2" fmla="*/ 111346 h 628188"/>
                <a:gd name="connsiteX3" fmla="*/ 134511 w 549664"/>
                <a:gd name="connsiteY3" fmla="*/ 472083 h 628188"/>
                <a:gd name="connsiteX4" fmla="*/ 224303 w 549664"/>
                <a:gd name="connsiteY4" fmla="*/ 559755 h 628188"/>
                <a:gd name="connsiteX5" fmla="*/ 259363 w 549664"/>
                <a:gd name="connsiteY5" fmla="*/ 580681 h 628188"/>
                <a:gd name="connsiteX6" fmla="*/ 270867 w 549664"/>
                <a:gd name="connsiteY6" fmla="*/ 585314 h 628188"/>
                <a:gd name="connsiteX7" fmla="*/ 274832 w 549664"/>
                <a:gd name="connsiteY7" fmla="*/ 586296 h 628188"/>
                <a:gd name="connsiteX8" fmla="*/ 278759 w 549664"/>
                <a:gd name="connsiteY8" fmla="*/ 585314 h 628188"/>
                <a:gd name="connsiteX9" fmla="*/ 290302 w 549664"/>
                <a:gd name="connsiteY9" fmla="*/ 580681 h 628188"/>
                <a:gd name="connsiteX10" fmla="*/ 325362 w 549664"/>
                <a:gd name="connsiteY10" fmla="*/ 559755 h 628188"/>
                <a:gd name="connsiteX11" fmla="*/ 415154 w 549664"/>
                <a:gd name="connsiteY11" fmla="*/ 472083 h 628188"/>
                <a:gd name="connsiteX12" fmla="*/ 503611 w 549664"/>
                <a:gd name="connsiteY12" fmla="*/ 111346 h 628188"/>
                <a:gd name="connsiteX13" fmla="*/ 490733 w 549664"/>
                <a:gd name="connsiteY13" fmla="*/ 96034 h 628188"/>
                <a:gd name="connsiteX14" fmla="*/ 379347 w 549664"/>
                <a:gd name="connsiteY14" fmla="*/ 62465 h 628188"/>
                <a:gd name="connsiteX15" fmla="*/ 274832 w 549664"/>
                <a:gd name="connsiteY15" fmla="*/ 41892 h 628188"/>
                <a:gd name="connsiteX16" fmla="*/ 170318 w 549664"/>
                <a:gd name="connsiteY16" fmla="*/ 62465 h 628188"/>
                <a:gd name="connsiteX17" fmla="*/ 159874 w 549664"/>
                <a:gd name="connsiteY17" fmla="*/ 21987 h 628188"/>
                <a:gd name="connsiteX18" fmla="*/ 274832 w 549664"/>
                <a:gd name="connsiteY18" fmla="*/ 0 h 628188"/>
                <a:gd name="connsiteX19" fmla="*/ 389791 w 549664"/>
                <a:gd name="connsiteY19" fmla="*/ 21987 h 628188"/>
                <a:gd name="connsiteX20" fmla="*/ 503140 w 549664"/>
                <a:gd name="connsiteY20" fmla="*/ 56144 h 628188"/>
                <a:gd name="connsiteX21" fmla="*/ 544129 w 549664"/>
                <a:gd name="connsiteY21" fmla="*/ 105693 h 628188"/>
                <a:gd name="connsiteX22" fmla="*/ 447349 w 549664"/>
                <a:gd name="connsiteY22" fmla="*/ 497918 h 628188"/>
                <a:gd name="connsiteX23" fmla="*/ 348527 w 549664"/>
                <a:gd name="connsiteY23" fmla="*/ 594227 h 628188"/>
                <a:gd name="connsiteX24" fmla="*/ 307380 w 549664"/>
                <a:gd name="connsiteY24" fmla="*/ 618765 h 628188"/>
                <a:gd name="connsiteX25" fmla="*/ 274832 w 549664"/>
                <a:gd name="connsiteY25" fmla="*/ 628188 h 628188"/>
                <a:gd name="connsiteX26" fmla="*/ 242284 w 549664"/>
                <a:gd name="connsiteY26" fmla="*/ 618765 h 628188"/>
                <a:gd name="connsiteX27" fmla="*/ 201138 w 549664"/>
                <a:gd name="connsiteY27" fmla="*/ 594227 h 628188"/>
                <a:gd name="connsiteX28" fmla="*/ 102316 w 549664"/>
                <a:gd name="connsiteY28" fmla="*/ 497918 h 628188"/>
                <a:gd name="connsiteX29" fmla="*/ 5536 w 549664"/>
                <a:gd name="connsiteY29" fmla="*/ 105693 h 628188"/>
                <a:gd name="connsiteX30" fmla="*/ 46525 w 549664"/>
                <a:gd name="connsiteY30" fmla="*/ 56144 h 628188"/>
                <a:gd name="connsiteX31" fmla="*/ 159874 w 549664"/>
                <a:gd name="connsiteY31" fmla="*/ 21987 h 62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9664" h="628188">
                  <a:moveTo>
                    <a:pt x="170318" y="62426"/>
                  </a:moveTo>
                  <a:cubicBezTo>
                    <a:pt x="132924" y="72732"/>
                    <a:pt x="95785" y="83938"/>
                    <a:pt x="58932" y="96034"/>
                  </a:cubicBezTo>
                  <a:cubicBezTo>
                    <a:pt x="52066" y="98258"/>
                    <a:pt x="47068" y="104201"/>
                    <a:pt x="46054" y="111346"/>
                  </a:cubicBezTo>
                  <a:cubicBezTo>
                    <a:pt x="24303" y="274557"/>
                    <a:pt x="74558" y="393638"/>
                    <a:pt x="134511" y="472083"/>
                  </a:cubicBezTo>
                  <a:cubicBezTo>
                    <a:pt x="159894" y="505629"/>
                    <a:pt x="190161" y="535181"/>
                    <a:pt x="224303" y="559755"/>
                  </a:cubicBezTo>
                  <a:cubicBezTo>
                    <a:pt x="237887" y="569335"/>
                    <a:pt x="249901" y="576245"/>
                    <a:pt x="259363" y="580681"/>
                  </a:cubicBezTo>
                  <a:cubicBezTo>
                    <a:pt x="264075" y="582919"/>
                    <a:pt x="267922" y="584411"/>
                    <a:pt x="270867" y="585314"/>
                  </a:cubicBezTo>
                  <a:cubicBezTo>
                    <a:pt x="272155" y="585766"/>
                    <a:pt x="273483" y="586096"/>
                    <a:pt x="274832" y="586296"/>
                  </a:cubicBezTo>
                  <a:cubicBezTo>
                    <a:pt x="276166" y="586080"/>
                    <a:pt x="277480" y="585750"/>
                    <a:pt x="278759" y="585314"/>
                  </a:cubicBezTo>
                  <a:cubicBezTo>
                    <a:pt x="281743" y="584411"/>
                    <a:pt x="285590" y="582919"/>
                    <a:pt x="290302" y="580681"/>
                  </a:cubicBezTo>
                  <a:cubicBezTo>
                    <a:pt x="299724" y="576245"/>
                    <a:pt x="311778" y="569295"/>
                    <a:pt x="325362" y="559755"/>
                  </a:cubicBezTo>
                  <a:cubicBezTo>
                    <a:pt x="359504" y="535181"/>
                    <a:pt x="389771" y="505629"/>
                    <a:pt x="415154" y="472083"/>
                  </a:cubicBezTo>
                  <a:cubicBezTo>
                    <a:pt x="475107" y="393678"/>
                    <a:pt x="525362" y="274557"/>
                    <a:pt x="503611" y="111346"/>
                  </a:cubicBezTo>
                  <a:cubicBezTo>
                    <a:pt x="502606" y="104197"/>
                    <a:pt x="497604" y="98250"/>
                    <a:pt x="490733" y="96034"/>
                  </a:cubicBezTo>
                  <a:cubicBezTo>
                    <a:pt x="465173" y="87671"/>
                    <a:pt x="422025" y="74048"/>
                    <a:pt x="379347" y="62465"/>
                  </a:cubicBezTo>
                  <a:cubicBezTo>
                    <a:pt x="335767" y="50648"/>
                    <a:pt x="295680" y="41892"/>
                    <a:pt x="274832" y="41892"/>
                  </a:cubicBezTo>
                  <a:cubicBezTo>
                    <a:pt x="254024" y="41892"/>
                    <a:pt x="213898" y="50648"/>
                    <a:pt x="170318" y="62465"/>
                  </a:cubicBezTo>
                  <a:close/>
                  <a:moveTo>
                    <a:pt x="159874" y="21987"/>
                  </a:moveTo>
                  <a:cubicBezTo>
                    <a:pt x="202473" y="10404"/>
                    <a:pt x="247742" y="0"/>
                    <a:pt x="274832" y="0"/>
                  </a:cubicBezTo>
                  <a:cubicBezTo>
                    <a:pt x="301923" y="0"/>
                    <a:pt x="347192" y="10404"/>
                    <a:pt x="389791" y="21987"/>
                  </a:cubicBezTo>
                  <a:cubicBezTo>
                    <a:pt x="433371" y="33765"/>
                    <a:pt x="477305" y="47703"/>
                    <a:pt x="503140" y="56144"/>
                  </a:cubicBezTo>
                  <a:cubicBezTo>
                    <a:pt x="525181" y="63423"/>
                    <a:pt x="541110" y="82678"/>
                    <a:pt x="544129" y="105693"/>
                  </a:cubicBezTo>
                  <a:cubicBezTo>
                    <a:pt x="567529" y="281468"/>
                    <a:pt x="513230" y="411738"/>
                    <a:pt x="447349" y="497918"/>
                  </a:cubicBezTo>
                  <a:cubicBezTo>
                    <a:pt x="419410" y="534784"/>
                    <a:pt x="386100" y="567250"/>
                    <a:pt x="348527" y="594227"/>
                  </a:cubicBezTo>
                  <a:cubicBezTo>
                    <a:pt x="335535" y="603563"/>
                    <a:pt x="321769" y="611773"/>
                    <a:pt x="307380" y="618765"/>
                  </a:cubicBezTo>
                  <a:cubicBezTo>
                    <a:pt x="296387" y="623948"/>
                    <a:pt x="284569" y="628188"/>
                    <a:pt x="274832" y="628188"/>
                  </a:cubicBezTo>
                  <a:cubicBezTo>
                    <a:pt x="265096" y="628188"/>
                    <a:pt x="253317" y="623948"/>
                    <a:pt x="242284" y="618765"/>
                  </a:cubicBezTo>
                  <a:cubicBezTo>
                    <a:pt x="227895" y="611773"/>
                    <a:pt x="214130" y="603563"/>
                    <a:pt x="201138" y="594227"/>
                  </a:cubicBezTo>
                  <a:cubicBezTo>
                    <a:pt x="163566" y="567246"/>
                    <a:pt x="130254" y="534784"/>
                    <a:pt x="102316" y="497918"/>
                  </a:cubicBezTo>
                  <a:cubicBezTo>
                    <a:pt x="36435" y="411738"/>
                    <a:pt x="-17864" y="281468"/>
                    <a:pt x="5536" y="105693"/>
                  </a:cubicBezTo>
                  <a:cubicBezTo>
                    <a:pt x="8556" y="82678"/>
                    <a:pt x="24484" y="63423"/>
                    <a:pt x="46525" y="56144"/>
                  </a:cubicBezTo>
                  <a:cubicBezTo>
                    <a:pt x="84028" y="43848"/>
                    <a:pt x="121822" y="32459"/>
                    <a:pt x="159874" y="21987"/>
                  </a:cubicBezTo>
                  <a:close/>
                </a:path>
              </a:pathLst>
            </a:custGeom>
            <a:solidFill>
              <a:schemeClr val="accent1"/>
            </a:solidFill>
            <a:ln w="3869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578F2B95-38A2-4DF3-BEE5-2D3197DBC4AB}"/>
                </a:ext>
              </a:extLst>
            </p:cNvPr>
            <p:cNvSpPr/>
            <p:nvPr/>
          </p:nvSpPr>
          <p:spPr>
            <a:xfrm>
              <a:off x="3435546" y="2244206"/>
              <a:ext cx="215999" cy="157117"/>
            </a:xfrm>
            <a:custGeom>
              <a:avLst/>
              <a:gdLst>
                <a:gd name="connsiteX0" fmla="*/ 210232 w 215999"/>
                <a:gd name="connsiteY0" fmla="*/ 5767 h 157117"/>
                <a:gd name="connsiteX1" fmla="*/ 210268 w 215999"/>
                <a:gd name="connsiteY1" fmla="*/ 33530 h 157117"/>
                <a:gd name="connsiteX2" fmla="*/ 210232 w 215999"/>
                <a:gd name="connsiteY2" fmla="*/ 33565 h 157117"/>
                <a:gd name="connsiteX3" fmla="*/ 92447 w 215999"/>
                <a:gd name="connsiteY3" fmla="*/ 151350 h 157117"/>
                <a:gd name="connsiteX4" fmla="*/ 64685 w 215999"/>
                <a:gd name="connsiteY4" fmla="*/ 151385 h 157117"/>
                <a:gd name="connsiteX5" fmla="*/ 64650 w 215999"/>
                <a:gd name="connsiteY5" fmla="*/ 151350 h 157117"/>
                <a:gd name="connsiteX6" fmla="*/ 5757 w 215999"/>
                <a:gd name="connsiteY6" fmla="*/ 92457 h 157117"/>
                <a:gd name="connsiteX7" fmla="*/ 5757 w 215999"/>
                <a:gd name="connsiteY7" fmla="*/ 64660 h 157117"/>
                <a:gd name="connsiteX8" fmla="*/ 33554 w 215999"/>
                <a:gd name="connsiteY8" fmla="*/ 64660 h 157117"/>
                <a:gd name="connsiteX9" fmla="*/ 78548 w 215999"/>
                <a:gd name="connsiteY9" fmla="*/ 109693 h 157117"/>
                <a:gd name="connsiteX10" fmla="*/ 182435 w 215999"/>
                <a:gd name="connsiteY10" fmla="*/ 5767 h 157117"/>
                <a:gd name="connsiteX11" fmla="*/ 210197 w 215999"/>
                <a:gd name="connsiteY11" fmla="*/ 5732 h 157117"/>
                <a:gd name="connsiteX12" fmla="*/ 210232 w 215999"/>
                <a:gd name="connsiteY12" fmla="*/ 5767 h 15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999" h="157117">
                  <a:moveTo>
                    <a:pt x="210232" y="5767"/>
                  </a:moveTo>
                  <a:cubicBezTo>
                    <a:pt x="217908" y="13424"/>
                    <a:pt x="217924" y="25854"/>
                    <a:pt x="210268" y="33530"/>
                  </a:cubicBezTo>
                  <a:cubicBezTo>
                    <a:pt x="210256" y="33541"/>
                    <a:pt x="210244" y="33553"/>
                    <a:pt x="210232" y="33565"/>
                  </a:cubicBezTo>
                  <a:lnTo>
                    <a:pt x="92447" y="151350"/>
                  </a:lnTo>
                  <a:cubicBezTo>
                    <a:pt x="84791" y="159026"/>
                    <a:pt x="72361" y="159042"/>
                    <a:pt x="64685" y="151385"/>
                  </a:cubicBezTo>
                  <a:cubicBezTo>
                    <a:pt x="64673" y="151373"/>
                    <a:pt x="64661" y="151362"/>
                    <a:pt x="64650" y="151350"/>
                  </a:cubicBezTo>
                  <a:lnTo>
                    <a:pt x="5757" y="92457"/>
                  </a:lnTo>
                  <a:cubicBezTo>
                    <a:pt x="-1919" y="84781"/>
                    <a:pt x="-1919" y="72336"/>
                    <a:pt x="5757" y="64660"/>
                  </a:cubicBezTo>
                  <a:cubicBezTo>
                    <a:pt x="13433" y="56984"/>
                    <a:pt x="25878" y="56984"/>
                    <a:pt x="33554" y="64660"/>
                  </a:cubicBezTo>
                  <a:lnTo>
                    <a:pt x="78548" y="109693"/>
                  </a:lnTo>
                  <a:lnTo>
                    <a:pt x="182435" y="5767"/>
                  </a:lnTo>
                  <a:cubicBezTo>
                    <a:pt x="190091" y="-1909"/>
                    <a:pt x="202521" y="-1924"/>
                    <a:pt x="210197" y="5732"/>
                  </a:cubicBezTo>
                  <a:cubicBezTo>
                    <a:pt x="210209" y="5744"/>
                    <a:pt x="210220" y="5756"/>
                    <a:pt x="210232" y="5767"/>
                  </a:cubicBezTo>
                  <a:close/>
                </a:path>
              </a:pathLst>
            </a:custGeom>
            <a:solidFill>
              <a:schemeClr val="accent1"/>
            </a:solidFill>
            <a:ln w="38695" cap="flat">
              <a:noFill/>
              <a:prstDash val="solid"/>
              <a:miter/>
            </a:ln>
          </p:spPr>
          <p:txBody>
            <a:bodyPr rtlCol="0" anchor="ctr"/>
            <a:lstStyle/>
            <a:p>
              <a:endParaRPr lang="zh-CN" altLang="en-US"/>
            </a:p>
          </p:txBody>
        </p:sp>
      </p:grpSp>
      <p:sp>
        <p:nvSpPr>
          <p:cNvPr id="44" name="文本框 43">
            <a:extLst>
              <a:ext uri="{FF2B5EF4-FFF2-40B4-BE49-F238E27FC236}">
                <a16:creationId xmlns:a16="http://schemas.microsoft.com/office/drawing/2014/main" id="{29BB5017-0D51-497A-A705-FC13FF590298}"/>
              </a:ext>
            </a:extLst>
          </p:cNvPr>
          <p:cNvSpPr txBox="1"/>
          <p:nvPr/>
        </p:nvSpPr>
        <p:spPr>
          <a:xfrm>
            <a:off x="8344182" y="2836265"/>
            <a:ext cx="25143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spcBef>
                <a:spcPct val="20000"/>
              </a:spcBef>
              <a:buFont typeface="Arial" panose="020B0604020202020204" pitchFamily="34" charset="0"/>
              <a:buNone/>
              <a:defRPr sz="2400" b="1">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zh-CN" altLang="en-US" sz="2000" dirty="0">
                <a:latin typeface="+mn-ea"/>
                <a:ea typeface="+mn-ea"/>
              </a:rPr>
              <a:t>不顺利的沟通</a:t>
            </a:r>
          </a:p>
        </p:txBody>
      </p:sp>
      <p:sp>
        <p:nvSpPr>
          <p:cNvPr id="45" name="文本框 44">
            <a:extLst>
              <a:ext uri="{FF2B5EF4-FFF2-40B4-BE49-F238E27FC236}">
                <a16:creationId xmlns:a16="http://schemas.microsoft.com/office/drawing/2014/main" id="{326BDC7C-3D6E-4338-8C57-E9A653D16F8A}"/>
              </a:ext>
            </a:extLst>
          </p:cNvPr>
          <p:cNvSpPr txBox="1"/>
          <p:nvPr/>
        </p:nvSpPr>
        <p:spPr>
          <a:xfrm>
            <a:off x="8344182" y="3195685"/>
            <a:ext cx="2693095" cy="9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just">
              <a:lnSpc>
                <a:spcPct val="130000"/>
              </a:lnSpc>
              <a:spcBef>
                <a:spcPct val="20000"/>
              </a:spcBef>
              <a:buFont typeface="Arial" panose="020B0604020202020204" pitchFamily="34" charset="0"/>
              <a:buNone/>
              <a:defRPr>
                <a:solidFill>
                  <a:schemeClr val="tx1">
                    <a:lumMod val="75000"/>
                    <a:lumOff val="25000"/>
                  </a:schemeClr>
                </a:solidFill>
                <a:latin typeface="微软雅黑" panose="020B0503020204020204" pitchFamily="34" charset="-122"/>
                <a:ea typeface="微软雅黑" panose="020B0503020204020204" pitchFamily="34" charset="-122"/>
              </a:defRPr>
            </a:lvl1pPr>
            <a:lvl2pPr marL="4000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zh-CN" altLang="en-US" sz="1600" dirty="0">
                <a:latin typeface="+mn-ea"/>
                <a:ea typeface="+mn-ea"/>
              </a:rPr>
              <a:t>同事之间互相拆台，经常发生摩擦，一定会影响工作生活的正常进行</a:t>
            </a:r>
          </a:p>
        </p:txBody>
      </p:sp>
      <p:grpSp>
        <p:nvGrpSpPr>
          <p:cNvPr id="47" name="组合 46">
            <a:extLst>
              <a:ext uri="{FF2B5EF4-FFF2-40B4-BE49-F238E27FC236}">
                <a16:creationId xmlns:a16="http://schemas.microsoft.com/office/drawing/2014/main" id="{B4ADFC90-652B-4358-8E0F-996932B292E0}"/>
              </a:ext>
            </a:extLst>
          </p:cNvPr>
          <p:cNvGrpSpPr/>
          <p:nvPr/>
        </p:nvGrpSpPr>
        <p:grpSpPr>
          <a:xfrm>
            <a:off x="8344182" y="5160093"/>
            <a:ext cx="1912274" cy="475833"/>
            <a:chOff x="10383138" y="448126"/>
            <a:chExt cx="947862" cy="333369"/>
          </a:xfrm>
        </p:grpSpPr>
        <p:sp>
          <p:nvSpPr>
            <p:cNvPr id="49" name="矩形: 圆角 48">
              <a:extLst>
                <a:ext uri="{FF2B5EF4-FFF2-40B4-BE49-F238E27FC236}">
                  <a16:creationId xmlns:a16="http://schemas.microsoft.com/office/drawing/2014/main" id="{A29E807C-D0E1-459E-87A0-CF26AE1513A6}"/>
                </a:ext>
              </a:extLst>
            </p:cNvPr>
            <p:cNvSpPr/>
            <p:nvPr/>
          </p:nvSpPr>
          <p:spPr>
            <a:xfrm>
              <a:off x="10383138" y="448126"/>
              <a:ext cx="947862" cy="333369"/>
            </a:xfrm>
            <a:prstGeom prst="roundRect">
              <a:avLst>
                <a:gd name="adj" fmla="val 50000"/>
              </a:avLst>
            </a:prstGeom>
            <a:solidFill>
              <a:schemeClr val="accent1"/>
            </a:solid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n-ea"/>
              </a:endParaRPr>
            </a:p>
          </p:txBody>
        </p:sp>
        <p:sp>
          <p:nvSpPr>
            <p:cNvPr id="50" name="Rounded Rectangle 5_1">
              <a:extLst>
                <a:ext uri="{FF2B5EF4-FFF2-40B4-BE49-F238E27FC236}">
                  <a16:creationId xmlns:a16="http://schemas.microsoft.com/office/drawing/2014/main" id="{89869AF2-A0BC-4512-BFF4-1E9087133731}"/>
                </a:ext>
              </a:extLst>
            </p:cNvPr>
            <p:cNvSpPr/>
            <p:nvPr/>
          </p:nvSpPr>
          <p:spPr>
            <a:xfrm>
              <a:off x="10383138" y="448126"/>
              <a:ext cx="947862" cy="333369"/>
            </a:xfrm>
            <a:prstGeom prst="roundRect">
              <a:avLst>
                <a:gd name="adj" fmla="val 50000"/>
              </a:avLst>
            </a:prstGeom>
            <a:solidFill>
              <a:schemeClr val="bg1">
                <a:lumMod val="95000"/>
              </a:schemeClr>
            </a:solid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mn-ea"/>
              </a:endParaRPr>
            </a:p>
          </p:txBody>
        </p:sp>
      </p:grpSp>
      <p:sp>
        <p:nvSpPr>
          <p:cNvPr id="48" name="文本框 47">
            <a:extLst>
              <a:ext uri="{FF2B5EF4-FFF2-40B4-BE49-F238E27FC236}">
                <a16:creationId xmlns:a16="http://schemas.microsoft.com/office/drawing/2014/main" id="{16ADEBF5-C63C-4AD4-AC5A-119AA8DAFDCB}"/>
              </a:ext>
            </a:extLst>
          </p:cNvPr>
          <p:cNvSpPr txBox="1"/>
          <p:nvPr/>
        </p:nvSpPr>
        <p:spPr>
          <a:xfrm>
            <a:off x="8506236" y="5174751"/>
            <a:ext cx="1588166" cy="430374"/>
          </a:xfrm>
          <a:prstGeom prst="rect">
            <a:avLst/>
          </a:prstGeom>
          <a:noFill/>
        </p:spPr>
        <p:txBody>
          <a:bodyPr wrap="square" rtlCol="0">
            <a:spAutoFit/>
          </a:bodyPr>
          <a:lstStyle/>
          <a:p>
            <a:pPr algn="ctr">
              <a:lnSpc>
                <a:spcPct val="120000"/>
              </a:lnSpc>
            </a:pPr>
            <a:r>
              <a:rPr lang="zh-CN" altLang="en-US" sz="2000" b="1" dirty="0">
                <a:solidFill>
                  <a:schemeClr val="tx1">
                    <a:lumMod val="75000"/>
                    <a:lumOff val="25000"/>
                  </a:schemeClr>
                </a:solidFill>
                <a:latin typeface="+mn-ea"/>
              </a:rPr>
              <a:t>矛盾重重</a:t>
            </a:r>
          </a:p>
        </p:txBody>
      </p:sp>
      <p:grpSp>
        <p:nvGrpSpPr>
          <p:cNvPr id="13" name="组合 12">
            <a:extLst>
              <a:ext uri="{FF2B5EF4-FFF2-40B4-BE49-F238E27FC236}">
                <a16:creationId xmlns:a16="http://schemas.microsoft.com/office/drawing/2014/main" id="{A47B6C7F-5AB6-4545-961C-25D9420ADE6D}"/>
              </a:ext>
            </a:extLst>
          </p:cNvPr>
          <p:cNvGrpSpPr/>
          <p:nvPr/>
        </p:nvGrpSpPr>
        <p:grpSpPr>
          <a:xfrm>
            <a:off x="8383443" y="2047933"/>
            <a:ext cx="549664" cy="628188"/>
            <a:chOff x="8383443" y="2047933"/>
            <a:chExt cx="549664" cy="628188"/>
          </a:xfrm>
        </p:grpSpPr>
        <p:sp>
          <p:nvSpPr>
            <p:cNvPr id="10" name="任意多边形: 形状 9">
              <a:extLst>
                <a:ext uri="{FF2B5EF4-FFF2-40B4-BE49-F238E27FC236}">
                  <a16:creationId xmlns:a16="http://schemas.microsoft.com/office/drawing/2014/main" id="{CE08B2FE-AD87-4904-A522-41C3412AAB20}"/>
                </a:ext>
              </a:extLst>
            </p:cNvPr>
            <p:cNvSpPr/>
            <p:nvPr/>
          </p:nvSpPr>
          <p:spPr>
            <a:xfrm>
              <a:off x="8383443" y="2047933"/>
              <a:ext cx="549664" cy="628188"/>
            </a:xfrm>
            <a:custGeom>
              <a:avLst/>
              <a:gdLst>
                <a:gd name="connsiteX0" fmla="*/ 170318 w 549664"/>
                <a:gd name="connsiteY0" fmla="*/ 62426 h 628188"/>
                <a:gd name="connsiteX1" fmla="*/ 58932 w 549664"/>
                <a:gd name="connsiteY1" fmla="*/ 96034 h 628188"/>
                <a:gd name="connsiteX2" fmla="*/ 46054 w 549664"/>
                <a:gd name="connsiteY2" fmla="*/ 111346 h 628188"/>
                <a:gd name="connsiteX3" fmla="*/ 134511 w 549664"/>
                <a:gd name="connsiteY3" fmla="*/ 472083 h 628188"/>
                <a:gd name="connsiteX4" fmla="*/ 224303 w 549664"/>
                <a:gd name="connsiteY4" fmla="*/ 559755 h 628188"/>
                <a:gd name="connsiteX5" fmla="*/ 259363 w 549664"/>
                <a:gd name="connsiteY5" fmla="*/ 580681 h 628188"/>
                <a:gd name="connsiteX6" fmla="*/ 270867 w 549664"/>
                <a:gd name="connsiteY6" fmla="*/ 585314 h 628188"/>
                <a:gd name="connsiteX7" fmla="*/ 274832 w 549664"/>
                <a:gd name="connsiteY7" fmla="*/ 586296 h 628188"/>
                <a:gd name="connsiteX8" fmla="*/ 278759 w 549664"/>
                <a:gd name="connsiteY8" fmla="*/ 585314 h 628188"/>
                <a:gd name="connsiteX9" fmla="*/ 290302 w 549664"/>
                <a:gd name="connsiteY9" fmla="*/ 580681 h 628188"/>
                <a:gd name="connsiteX10" fmla="*/ 325362 w 549664"/>
                <a:gd name="connsiteY10" fmla="*/ 559755 h 628188"/>
                <a:gd name="connsiteX11" fmla="*/ 415154 w 549664"/>
                <a:gd name="connsiteY11" fmla="*/ 472083 h 628188"/>
                <a:gd name="connsiteX12" fmla="*/ 503611 w 549664"/>
                <a:gd name="connsiteY12" fmla="*/ 111346 h 628188"/>
                <a:gd name="connsiteX13" fmla="*/ 490733 w 549664"/>
                <a:gd name="connsiteY13" fmla="*/ 96034 h 628188"/>
                <a:gd name="connsiteX14" fmla="*/ 379347 w 549664"/>
                <a:gd name="connsiteY14" fmla="*/ 62465 h 628188"/>
                <a:gd name="connsiteX15" fmla="*/ 274832 w 549664"/>
                <a:gd name="connsiteY15" fmla="*/ 41892 h 628188"/>
                <a:gd name="connsiteX16" fmla="*/ 170318 w 549664"/>
                <a:gd name="connsiteY16" fmla="*/ 62465 h 628188"/>
                <a:gd name="connsiteX17" fmla="*/ 159874 w 549664"/>
                <a:gd name="connsiteY17" fmla="*/ 21987 h 628188"/>
                <a:gd name="connsiteX18" fmla="*/ 274832 w 549664"/>
                <a:gd name="connsiteY18" fmla="*/ 0 h 628188"/>
                <a:gd name="connsiteX19" fmla="*/ 389791 w 549664"/>
                <a:gd name="connsiteY19" fmla="*/ 21987 h 628188"/>
                <a:gd name="connsiteX20" fmla="*/ 503140 w 549664"/>
                <a:gd name="connsiteY20" fmla="*/ 56144 h 628188"/>
                <a:gd name="connsiteX21" fmla="*/ 544129 w 549664"/>
                <a:gd name="connsiteY21" fmla="*/ 105693 h 628188"/>
                <a:gd name="connsiteX22" fmla="*/ 447349 w 549664"/>
                <a:gd name="connsiteY22" fmla="*/ 497918 h 628188"/>
                <a:gd name="connsiteX23" fmla="*/ 348527 w 549664"/>
                <a:gd name="connsiteY23" fmla="*/ 594227 h 628188"/>
                <a:gd name="connsiteX24" fmla="*/ 307380 w 549664"/>
                <a:gd name="connsiteY24" fmla="*/ 618765 h 628188"/>
                <a:gd name="connsiteX25" fmla="*/ 274832 w 549664"/>
                <a:gd name="connsiteY25" fmla="*/ 628188 h 628188"/>
                <a:gd name="connsiteX26" fmla="*/ 242284 w 549664"/>
                <a:gd name="connsiteY26" fmla="*/ 618765 h 628188"/>
                <a:gd name="connsiteX27" fmla="*/ 201138 w 549664"/>
                <a:gd name="connsiteY27" fmla="*/ 594227 h 628188"/>
                <a:gd name="connsiteX28" fmla="*/ 102316 w 549664"/>
                <a:gd name="connsiteY28" fmla="*/ 497918 h 628188"/>
                <a:gd name="connsiteX29" fmla="*/ 5536 w 549664"/>
                <a:gd name="connsiteY29" fmla="*/ 105693 h 628188"/>
                <a:gd name="connsiteX30" fmla="*/ 46525 w 549664"/>
                <a:gd name="connsiteY30" fmla="*/ 56144 h 628188"/>
                <a:gd name="connsiteX31" fmla="*/ 159874 w 549664"/>
                <a:gd name="connsiteY31" fmla="*/ 21987 h 62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9664" h="628188">
                  <a:moveTo>
                    <a:pt x="170318" y="62426"/>
                  </a:moveTo>
                  <a:cubicBezTo>
                    <a:pt x="132924" y="72732"/>
                    <a:pt x="95785" y="83938"/>
                    <a:pt x="58932" y="96034"/>
                  </a:cubicBezTo>
                  <a:cubicBezTo>
                    <a:pt x="52066" y="98258"/>
                    <a:pt x="47068" y="104201"/>
                    <a:pt x="46054" y="111346"/>
                  </a:cubicBezTo>
                  <a:cubicBezTo>
                    <a:pt x="24303" y="274557"/>
                    <a:pt x="74558" y="393638"/>
                    <a:pt x="134511" y="472083"/>
                  </a:cubicBezTo>
                  <a:cubicBezTo>
                    <a:pt x="159894" y="505629"/>
                    <a:pt x="190161" y="535181"/>
                    <a:pt x="224303" y="559755"/>
                  </a:cubicBezTo>
                  <a:cubicBezTo>
                    <a:pt x="237887" y="569335"/>
                    <a:pt x="249901" y="576245"/>
                    <a:pt x="259363" y="580681"/>
                  </a:cubicBezTo>
                  <a:cubicBezTo>
                    <a:pt x="264075" y="582919"/>
                    <a:pt x="267922" y="584411"/>
                    <a:pt x="270867" y="585314"/>
                  </a:cubicBezTo>
                  <a:cubicBezTo>
                    <a:pt x="272155" y="585766"/>
                    <a:pt x="273483" y="586096"/>
                    <a:pt x="274832" y="586296"/>
                  </a:cubicBezTo>
                  <a:cubicBezTo>
                    <a:pt x="276166" y="586080"/>
                    <a:pt x="277480" y="585750"/>
                    <a:pt x="278759" y="585314"/>
                  </a:cubicBezTo>
                  <a:cubicBezTo>
                    <a:pt x="281743" y="584411"/>
                    <a:pt x="285590" y="582919"/>
                    <a:pt x="290302" y="580681"/>
                  </a:cubicBezTo>
                  <a:cubicBezTo>
                    <a:pt x="299724" y="576245"/>
                    <a:pt x="311778" y="569295"/>
                    <a:pt x="325362" y="559755"/>
                  </a:cubicBezTo>
                  <a:cubicBezTo>
                    <a:pt x="359504" y="535181"/>
                    <a:pt x="389771" y="505629"/>
                    <a:pt x="415154" y="472083"/>
                  </a:cubicBezTo>
                  <a:cubicBezTo>
                    <a:pt x="475107" y="393678"/>
                    <a:pt x="525362" y="274557"/>
                    <a:pt x="503611" y="111346"/>
                  </a:cubicBezTo>
                  <a:cubicBezTo>
                    <a:pt x="502606" y="104197"/>
                    <a:pt x="497604" y="98250"/>
                    <a:pt x="490733" y="96034"/>
                  </a:cubicBezTo>
                  <a:cubicBezTo>
                    <a:pt x="465173" y="87671"/>
                    <a:pt x="422025" y="74048"/>
                    <a:pt x="379347" y="62465"/>
                  </a:cubicBezTo>
                  <a:cubicBezTo>
                    <a:pt x="335767" y="50648"/>
                    <a:pt x="295680" y="41892"/>
                    <a:pt x="274832" y="41892"/>
                  </a:cubicBezTo>
                  <a:cubicBezTo>
                    <a:pt x="254024" y="41892"/>
                    <a:pt x="213898" y="50648"/>
                    <a:pt x="170318" y="62465"/>
                  </a:cubicBezTo>
                  <a:close/>
                  <a:moveTo>
                    <a:pt x="159874" y="21987"/>
                  </a:moveTo>
                  <a:cubicBezTo>
                    <a:pt x="202473" y="10404"/>
                    <a:pt x="247742" y="0"/>
                    <a:pt x="274832" y="0"/>
                  </a:cubicBezTo>
                  <a:cubicBezTo>
                    <a:pt x="301923" y="0"/>
                    <a:pt x="347192" y="10404"/>
                    <a:pt x="389791" y="21987"/>
                  </a:cubicBezTo>
                  <a:cubicBezTo>
                    <a:pt x="433371" y="33765"/>
                    <a:pt x="477305" y="47703"/>
                    <a:pt x="503140" y="56144"/>
                  </a:cubicBezTo>
                  <a:cubicBezTo>
                    <a:pt x="525181" y="63423"/>
                    <a:pt x="541110" y="82678"/>
                    <a:pt x="544129" y="105693"/>
                  </a:cubicBezTo>
                  <a:cubicBezTo>
                    <a:pt x="567529" y="281468"/>
                    <a:pt x="513230" y="411738"/>
                    <a:pt x="447349" y="497918"/>
                  </a:cubicBezTo>
                  <a:cubicBezTo>
                    <a:pt x="419410" y="534784"/>
                    <a:pt x="386100" y="567250"/>
                    <a:pt x="348527" y="594227"/>
                  </a:cubicBezTo>
                  <a:cubicBezTo>
                    <a:pt x="335535" y="603563"/>
                    <a:pt x="321769" y="611773"/>
                    <a:pt x="307380" y="618765"/>
                  </a:cubicBezTo>
                  <a:cubicBezTo>
                    <a:pt x="296387" y="623948"/>
                    <a:pt x="284569" y="628188"/>
                    <a:pt x="274832" y="628188"/>
                  </a:cubicBezTo>
                  <a:cubicBezTo>
                    <a:pt x="265096" y="628188"/>
                    <a:pt x="253317" y="623948"/>
                    <a:pt x="242284" y="618765"/>
                  </a:cubicBezTo>
                  <a:cubicBezTo>
                    <a:pt x="227895" y="611773"/>
                    <a:pt x="214130" y="603563"/>
                    <a:pt x="201138" y="594227"/>
                  </a:cubicBezTo>
                  <a:cubicBezTo>
                    <a:pt x="163566" y="567246"/>
                    <a:pt x="130254" y="534784"/>
                    <a:pt x="102316" y="497918"/>
                  </a:cubicBezTo>
                  <a:cubicBezTo>
                    <a:pt x="36435" y="411738"/>
                    <a:pt x="-17864" y="281468"/>
                    <a:pt x="5536" y="105693"/>
                  </a:cubicBezTo>
                  <a:cubicBezTo>
                    <a:pt x="8556" y="82678"/>
                    <a:pt x="24484" y="63423"/>
                    <a:pt x="46525" y="56144"/>
                  </a:cubicBezTo>
                  <a:cubicBezTo>
                    <a:pt x="84028" y="43848"/>
                    <a:pt x="121822" y="32459"/>
                    <a:pt x="159874" y="21987"/>
                  </a:cubicBezTo>
                  <a:close/>
                </a:path>
              </a:pathLst>
            </a:custGeom>
            <a:solidFill>
              <a:schemeClr val="tx1">
                <a:lumMod val="75000"/>
                <a:lumOff val="25000"/>
              </a:schemeClr>
            </a:solidFill>
            <a:ln w="3869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DF0F357E-FD60-4B0A-BEC1-9D2827F32364}"/>
                </a:ext>
              </a:extLst>
            </p:cNvPr>
            <p:cNvSpPr/>
            <p:nvPr/>
          </p:nvSpPr>
          <p:spPr>
            <a:xfrm>
              <a:off x="8579717" y="2244206"/>
              <a:ext cx="157106" cy="157106"/>
            </a:xfrm>
            <a:custGeom>
              <a:avLst/>
              <a:gdLst>
                <a:gd name="connsiteX0" fmla="*/ 5767 w 157106"/>
                <a:gd name="connsiteY0" fmla="*/ 5767 h 157106"/>
                <a:gd name="connsiteX1" fmla="*/ 33530 w 157106"/>
                <a:gd name="connsiteY1" fmla="*/ 5732 h 157106"/>
                <a:gd name="connsiteX2" fmla="*/ 33565 w 157106"/>
                <a:gd name="connsiteY2" fmla="*/ 5767 h 157106"/>
                <a:gd name="connsiteX3" fmla="*/ 78559 w 157106"/>
                <a:gd name="connsiteY3" fmla="*/ 50801 h 157106"/>
                <a:gd name="connsiteX4" fmla="*/ 123553 w 157106"/>
                <a:gd name="connsiteY4" fmla="*/ 5767 h 157106"/>
                <a:gd name="connsiteX5" fmla="*/ 151350 w 157106"/>
                <a:gd name="connsiteY5" fmla="*/ 5767 h 157106"/>
                <a:gd name="connsiteX6" fmla="*/ 151350 w 157106"/>
                <a:gd name="connsiteY6" fmla="*/ 33565 h 157106"/>
                <a:gd name="connsiteX7" fmla="*/ 106317 w 157106"/>
                <a:gd name="connsiteY7" fmla="*/ 78559 h 157106"/>
                <a:gd name="connsiteX8" fmla="*/ 151350 w 157106"/>
                <a:gd name="connsiteY8" fmla="*/ 123553 h 157106"/>
                <a:gd name="connsiteX9" fmla="*/ 151350 w 157106"/>
                <a:gd name="connsiteY9" fmla="*/ 151350 h 157106"/>
                <a:gd name="connsiteX10" fmla="*/ 123553 w 157106"/>
                <a:gd name="connsiteY10" fmla="*/ 151350 h 157106"/>
                <a:gd name="connsiteX11" fmla="*/ 78559 w 157106"/>
                <a:gd name="connsiteY11" fmla="*/ 106317 h 157106"/>
                <a:gd name="connsiteX12" fmla="*/ 33565 w 157106"/>
                <a:gd name="connsiteY12" fmla="*/ 151350 h 157106"/>
                <a:gd name="connsiteX13" fmla="*/ 5767 w 157106"/>
                <a:gd name="connsiteY13" fmla="*/ 151350 h 157106"/>
                <a:gd name="connsiteX14" fmla="*/ 5767 w 157106"/>
                <a:gd name="connsiteY14" fmla="*/ 123553 h 157106"/>
                <a:gd name="connsiteX15" fmla="*/ 50801 w 157106"/>
                <a:gd name="connsiteY15" fmla="*/ 78559 h 157106"/>
                <a:gd name="connsiteX16" fmla="*/ 5767 w 157106"/>
                <a:gd name="connsiteY16" fmla="*/ 33565 h 157106"/>
                <a:gd name="connsiteX17" fmla="*/ 5732 w 157106"/>
                <a:gd name="connsiteY17" fmla="*/ 5802 h 157106"/>
                <a:gd name="connsiteX18" fmla="*/ 5767 w 157106"/>
                <a:gd name="connsiteY18" fmla="*/ 5767 h 15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7106" h="157106">
                  <a:moveTo>
                    <a:pt x="5767" y="5767"/>
                  </a:moveTo>
                  <a:cubicBezTo>
                    <a:pt x="13424" y="-1909"/>
                    <a:pt x="25854" y="-1924"/>
                    <a:pt x="33530" y="5732"/>
                  </a:cubicBezTo>
                  <a:cubicBezTo>
                    <a:pt x="33541" y="5744"/>
                    <a:pt x="33553" y="5756"/>
                    <a:pt x="33565" y="5767"/>
                  </a:cubicBezTo>
                  <a:lnTo>
                    <a:pt x="78559" y="50801"/>
                  </a:lnTo>
                  <a:lnTo>
                    <a:pt x="123553" y="5767"/>
                  </a:lnTo>
                  <a:cubicBezTo>
                    <a:pt x="131229" y="-1909"/>
                    <a:pt x="143674" y="-1909"/>
                    <a:pt x="151350" y="5767"/>
                  </a:cubicBezTo>
                  <a:cubicBezTo>
                    <a:pt x="159026" y="13443"/>
                    <a:pt x="159026" y="25889"/>
                    <a:pt x="151350" y="33565"/>
                  </a:cubicBezTo>
                  <a:lnTo>
                    <a:pt x="106317" y="78559"/>
                  </a:lnTo>
                  <a:lnTo>
                    <a:pt x="151350" y="123553"/>
                  </a:lnTo>
                  <a:cubicBezTo>
                    <a:pt x="159026" y="131229"/>
                    <a:pt x="159026" y="143674"/>
                    <a:pt x="151350" y="151350"/>
                  </a:cubicBezTo>
                  <a:cubicBezTo>
                    <a:pt x="143674" y="159026"/>
                    <a:pt x="131229" y="159026"/>
                    <a:pt x="123553" y="151350"/>
                  </a:cubicBezTo>
                  <a:lnTo>
                    <a:pt x="78559" y="106317"/>
                  </a:lnTo>
                  <a:lnTo>
                    <a:pt x="33565" y="151350"/>
                  </a:lnTo>
                  <a:cubicBezTo>
                    <a:pt x="25889" y="159026"/>
                    <a:pt x="13443" y="159026"/>
                    <a:pt x="5767" y="151350"/>
                  </a:cubicBezTo>
                  <a:cubicBezTo>
                    <a:pt x="-1909" y="143674"/>
                    <a:pt x="-1909" y="131229"/>
                    <a:pt x="5767" y="123553"/>
                  </a:cubicBezTo>
                  <a:lnTo>
                    <a:pt x="50801" y="78559"/>
                  </a:lnTo>
                  <a:lnTo>
                    <a:pt x="5767" y="33565"/>
                  </a:lnTo>
                  <a:cubicBezTo>
                    <a:pt x="-1909" y="25908"/>
                    <a:pt x="-1924" y="13478"/>
                    <a:pt x="5732" y="5802"/>
                  </a:cubicBezTo>
                  <a:cubicBezTo>
                    <a:pt x="5744" y="5791"/>
                    <a:pt x="5756" y="5779"/>
                    <a:pt x="5767" y="5767"/>
                  </a:cubicBezTo>
                  <a:close/>
                </a:path>
              </a:pathLst>
            </a:custGeom>
            <a:solidFill>
              <a:schemeClr val="tx1">
                <a:lumMod val="75000"/>
                <a:lumOff val="25000"/>
              </a:schemeClr>
            </a:solidFill>
            <a:ln w="3869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2344793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fontScheme name="自定义 3">
      <a:majorFont>
        <a:latin typeface="Arial Black"/>
        <a:ea typeface="优设标题黑"/>
        <a:cs typeface=""/>
      </a:majorFont>
      <a:minorFont>
        <a:latin typeface="Arial"/>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6.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7.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8.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29.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30.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FEB228"/>
    </a:accent1>
    <a:accent2>
      <a:srgbClr val="FF8533"/>
    </a:accent2>
    <a:accent3>
      <a:srgbClr val="FEB228"/>
    </a:accent3>
    <a:accent4>
      <a:srgbClr val="FFF1DE"/>
    </a:accent4>
    <a:accent5>
      <a:srgbClr val="FEB228"/>
    </a:accent5>
    <a:accent6>
      <a:srgbClr val="9C9792"/>
    </a:accent6>
    <a:hlink>
      <a:srgbClr val="F84D4D"/>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1601</TotalTime>
  <Words>1586</Words>
  <Application>Microsoft Office PowerPoint</Application>
  <PresentationFormat>宽屏</PresentationFormat>
  <Paragraphs>311</Paragraphs>
  <Slides>34</Slides>
  <Notes>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34</vt:i4>
      </vt:variant>
    </vt:vector>
  </HeadingPairs>
  <TitlesOfParts>
    <vt:vector size="42" baseType="lpstr">
      <vt:lpstr>OPPOSans B</vt:lpstr>
      <vt:lpstr>Arial Black</vt:lpstr>
      <vt:lpstr>OPPOSans R</vt:lpstr>
      <vt:lpstr>阿里巴巴普惠体 B</vt:lpstr>
      <vt:lpstr>等线</vt:lpstr>
      <vt:lpstr>微软雅黑</vt:lpstr>
      <vt:lpstr>优设标题黑</vt:lpstr>
      <vt:lpstr>Office 主题​​</vt:lpstr>
      <vt:lpstr>PowerPoint 演示文稿</vt:lpstr>
      <vt:lpstr>PowerPoint 演示文稿</vt:lpstr>
      <vt:lpstr>PowerPoint 演示文稿</vt:lpstr>
      <vt:lpstr>沟通无处不在</vt:lpstr>
      <vt:lpstr>沟通的定义</vt:lpstr>
      <vt:lpstr>沟通的三元素</vt:lpstr>
      <vt:lpstr>沟通的五层次</vt:lpstr>
      <vt:lpstr>PowerPoint 演示文稿</vt:lpstr>
      <vt:lpstr>沟通在职场中的重要性</vt:lpstr>
      <vt:lpstr>职场沟通数据</vt:lpstr>
      <vt:lpstr>职场沟通的四大特点</vt:lpstr>
      <vt:lpstr>单向沟通与双向沟通</vt:lpstr>
      <vt:lpstr>完整的沟通历程</vt:lpstr>
      <vt:lpstr>现有沟通方式</vt:lpstr>
      <vt:lpstr>媒介性沟通的注意事项</vt:lpstr>
      <vt:lpstr>PowerPoint 演示文稿</vt:lpstr>
      <vt:lpstr>造成沟通困难的因素</vt:lpstr>
      <vt:lpstr>造成沟通困难的因素</vt:lpstr>
      <vt:lpstr>困难因素有解法</vt:lpstr>
      <vt:lpstr>冲突发生的过程</vt:lpstr>
      <vt:lpstr>冲突处理模式</vt:lpstr>
      <vt:lpstr>积极链接</vt:lpstr>
      <vt:lpstr>积极倾听</vt:lpstr>
      <vt:lpstr>倾听的层次</vt:lpstr>
      <vt:lpstr>PowerPoint 演示文稿</vt:lpstr>
      <vt:lpstr>有效沟通的原则</vt:lpstr>
      <vt:lpstr>注重和建立共同点</vt:lpstr>
      <vt:lpstr>注重和建立共同点</vt:lpstr>
      <vt:lpstr>职场沟通流程</vt:lpstr>
      <vt:lpstr>案例分析</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橙色线性人物插画网络课程通用ppt模板</dc:title>
  <dc:creator>溢恩溢</dc:creator>
  <cp:keywords>P界达人</cp:keywords>
  <dc:description>www.51pptmoban.com</dc:description>
  <cp:lastModifiedBy>Win user</cp:lastModifiedBy>
  <cp:revision>72</cp:revision>
  <dcterms:created xsi:type="dcterms:W3CDTF">2021-11-06T14:09:10Z</dcterms:created>
  <dcterms:modified xsi:type="dcterms:W3CDTF">2022-01-23T10:57:03Z</dcterms:modified>
</cp:coreProperties>
</file>